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09" r:id="rId6"/>
    <p:sldId id="312" r:id="rId7"/>
    <p:sldId id="313" r:id="rId8"/>
    <p:sldId id="315" r:id="rId9"/>
    <p:sldId id="316" r:id="rId10"/>
    <p:sldId id="318" r:id="rId11"/>
    <p:sldId id="314" r:id="rId12"/>
    <p:sldId id="311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2580 0 0,'0'0'17535'0'0,"-3"4"-17484"0"0,-10 13 14 0 0,10-12 53 0 0,3 13-112 0 0,1-8 8 0 0,-1-8 44 0 0,1 4-27 0 0,-1 0 0 0 0,0 0-1 0 0,0-1 1 0 0,-1 1 0 0 0,1 0-1 0 0,-4 11 1 0 0,4-15-43 0 0,-1 0 22 0 0,0 1 0 0 0,0-1 0 0 0,0 1 1 0 0,0-1-1 0 0,0 1 0 0 0,0-1 0 0 0,0 0 0 0 0,-1 0 0 0 0,-2 4 0 0 0,-4 6 33 0 0,7-10-31 0 0,0-1 18 0 0,-4 4 30 0 0,4-4-9 0 0,-23 5 129 0 0,22-6-110 0 0,-18-2 31 0 0,-16-11-25 0 0,8-14-15 0 0,27 25-67 0 0,0 0 27 0 0,0-4-26 0 0,0 4 69 0 0,-2-2 75 0 0,0-1 1 0 0,0 1-1 0 0,0-1 1 0 0,0 1-1 0 0,1-1 1 0 0,0 0-1 0 0,-2-8 1 0 0,3 12 46 0 0,-4-11 310 0 0,4 9 339 0 0,4 7-618 0 0,5 11-357 0 0,-7-13 227 0 0,2 4-31 0 0,4 20 296 0 0,12 38 447 0 0,10 38 407 0 0,-29-100-1129 0 0,-3 105 642 0 0,1-25-454 0 0,2-80-232 0 0,1 14-23 0 0,-1-13 31 0 0,0 13 6 0 0,1-9 368 0 0,-1-1 1560 0 0,0-1-5750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 3920 0 0,'-12'-5'4555'0'0,"4"5"-4082"0"0,1 1 0 0 0,-1 0 0 0 0,1 0-1 0 0,-1 0 1 0 0,1 1 0 0 0,0 1 0 0 0,0-1 0 0 0,0 1-1 0 0,0 0 1 0 0,0 1 0 0 0,0-1 0 0 0,1 1-1 0 0,0 1 1 0 0,0-1 0 0 0,0 1 0 0 0,-8 8-1 0 0,1 0-4 0 0,1 1 0 0 0,0 0 0 0 0,1 0 0 0 0,1 1 0 0 0,-17 32 0 0 0,22-38-331 0 0,1 0 1 0 0,1 0-1 0 0,0 0 0 0 0,0 1 1 0 0,1-1-1 0 0,0 1 1 0 0,0 12-1 0 0,2-18-108 0 0,0-1 0 0 0,1 1 0 0 0,0-1 1 0 0,0 1-1 0 0,0-1 0 0 0,0 0 0 0 0,0 0 0 0 0,1 1 0 0 0,-1-1 0 0 0,1 0 0 0 0,0 0 0 0 0,0-1 0 0 0,0 1 0 0 0,0 0 0 0 0,1-1 0 0 0,-1 1 1 0 0,1-1-1 0 0,-1 1 0 0 0,1-1 0 0 0,0 0 0 0 0,0 0 0 0 0,0-1 0 0 0,0 1 0 0 0,5 1 0 0 0,3 2 12 0 0,-1-1 0 0 0,1-1 0 0 0,0 0 0 0 0,0 0-1 0 0,21 2 1 0 0,-21-5-20 0 0,1 0 0 0 0,0-1 0 0 0,14-2-1 0 0,-13 1-20 0 0,-1 0-1 0 0,0 2 1 0 0,15 0-1 0 0,-24 0 4 0 0,1 0 0 0 0,-1 0 0 0 0,1 0 0 0 0,-1 0 0 0 0,1 1 0 0 0,-1 0 0 0 0,0 0 0 0 0,1 0-1 0 0,-1 0 1 0 0,0 0 0 0 0,0 1 0 0 0,0-1 0 0 0,0 1 0 0 0,0 0 0 0 0,0 0 0 0 0,0 0 0 0 0,3 4 0 0 0,19 14 9 0 0,-16-14 11 0 0,1 0 0 0 0,0 0 0 0 0,0-1 0 0 0,16 6 0 0 0,-19-9 28 0 0,1 0-1 0 0,0 0 1 0 0,0 0-1 0 0,0-1 1 0 0,-1 0 0 0 0,1-1-1 0 0,0 1 1 0 0,0-2-1 0 0,0 1 1 0 0,0-1-1 0 0,10-2 1 0 0,-15 2-22 0 0,1 0-1 0 0,-1 0 1 0 0,0 0 0 0 0,0 0-1 0 0,1 0 1 0 0,-1-1 0 0 0,0 1-1 0 0,0-1 1 0 0,-1 0 0 0 0,1 0 0 0 0,0 0-1 0 0,-1 0 1 0 0,1-1 0 0 0,-1 1-1 0 0,1-1 1 0 0,-1 1 0 0 0,0-1-1 0 0,0 0 1 0 0,-1 0 0 0 0,1 0-1 0 0,0 0 1 0 0,-1 0 0 0 0,0 0-1 0 0,0-1 1 0 0,0 1 0 0 0,0 0-1 0 0,0 0 1 0 0,-1-1 0 0 0,1-4-1 0 0,-1-5 5 0 0,-1 0 0 0 0,-1 1 0 0 0,1-1 0 0 0,-2 1 0 0 0,0 0 0 0 0,-1-1 0 0 0,0 1 0 0 0,0 1 0 0 0,-1-1 0 0 0,-1 1 0 0 0,-13-20 0 0 0,2 6 108 0 0,-1 1-1 0 0,-1 1 1 0 0,-41-38 0 0 0,49 50-379 0 0,-1 1-1 0 0,-1 1 1 0 0,-22-14 0 0 0,33 22-238 0 0,-11 13-7724 0 0,7 4-2673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56 4052 0 0,'0'0'6495'0'0,"-6"5"-5680"0"0,-18 15-79 0 0,23-19-592 0 0,-1 0-1 0 0,1 0 1 0 0,0 1-1 0 0,0-1 1 0 0,0 0-1 0 0,0 1 0 0 0,0-1 1 0 0,1 1-1 0 0,-1-1 1 0 0,0 1-1 0 0,1 0 0 0 0,-1-1 1 0 0,1 1-1 0 0,-1-1 1 0 0,1 1-1 0 0,0 0 1 0 0,0 0-1 0 0,-1-1 0 0 0,1 1 1 0 0,1 0-1 0 0,-1-1 1 0 0,0 1-1 0 0,0 0 1 0 0,1 0-1 0 0,-1-1 0 0 0,1 3 1 0 0,0-1 225 0 0,0 1-241 0 0,-1 0 1 0 0,1-1-1 0 0,0 1 0 0 0,0-1 0 0 0,0 1 0 0 0,1-1 1 0 0,-1 0-1 0 0,1 1 0 0 0,0-1 0 0 0,0 0 0 0 0,0 0 1 0 0,0 0-1 0 0,1-1 0 0 0,-1 1 0 0 0,1 0 1 0 0,-1-1-1 0 0,1 0 0 0 0,0 1 0 0 0,0-1 0 0 0,0 0 1 0 0,0-1-1 0 0,1 1 0 0 0,-1 0 0 0 0,0-1 0 0 0,1 0 1 0 0,3 1-1 0 0,-4-1-35 0 0,1 0 1 0 0,-1-1-1 0 0,1 1 0 0 0,-1-1 1 0 0,1 0-1 0 0,-1 0 1 0 0,0 0-1 0 0,1 0 0 0 0,-1-1 1 0 0,1 1-1 0 0,-1-1 1 0 0,0 0-1 0 0,1 0 1 0 0,-1 0-1 0 0,0-1 0 0 0,0 1 1 0 0,0-1-1 0 0,0 0 1 0 0,0 1-1 0 0,4-5 0 0 0,-2 2 37 0 0,-1 0-1 0 0,0 0 0 0 0,-1 0 0 0 0,1-1 1 0 0,-1 0-1 0 0,0 1 0 0 0,0-1 0 0 0,0 0 1 0 0,-1-1-1 0 0,0 1 0 0 0,0 0 0 0 0,2-7 0 0 0,-3 9-85 0 0,0-1 0 0 0,0 0 0 0 0,-1 1-1 0 0,1-1 1 0 0,-1 0 0 0 0,0 0 0 0 0,0 1-1 0 0,0-1 1 0 0,0 0 0 0 0,0 0-1 0 0,-1 1 1 0 0,0-1 0 0 0,0 0 0 0 0,0 1-1 0 0,0-1 1 0 0,0 1 0 0 0,-1-1 0 0 0,0 1-1 0 0,1 0 1 0 0,-1-1 0 0 0,-1 1-1 0 0,1 0 1 0 0,0 0 0 0 0,-1 0 0 0 0,1 1-1 0 0,-1-1 1 0 0,0 1 0 0 0,0-1 0 0 0,0 1-1 0 0,0 0 1 0 0,0 0 0 0 0,-1 0-1 0 0,1 1 1 0 0,0-1 0 0 0,-1 1 0 0 0,0 0-1 0 0,1 0 1 0 0,-1 0 0 0 0,0 0 0 0 0,-5 0-1 0 0,4 1-99 0 0,-1-1-1 0 0,1 1 1 0 0,0 0-1 0 0,0 1 1 0 0,-1-1 0 0 0,1 1-1 0 0,-5 2 1 0 0,3-1-1751 0 0,0 1 1 0 0,1 0 0 0 0,-1 1 0 0 0,1 0-1 0 0,0 0 1 0 0,-7 5 0 0 0,-16 12-6581 0 0,20-16 6309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2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68 766 3560 0 0,'0'0'13988'0'0,"-1"-4"-13612"0"0,-5-10 10 0 0,5 10 322 0 0,-8-12-83 0 0,4 5-321 0 0,1 0 0 0 0,-1-1-1 0 0,2 1 1 0 0,0-1 0 0 0,0 0 0 0 0,1 1 0 0 0,-1-14-1 0 0,-4-19 269 0 0,0 5-233 0 0,3 1 0 0 0,0-1-1 0 0,3 0 1 0 0,1 0 0 0 0,2 0 0 0 0,9-47 0 0 0,-9 73-206 0 0,1 0 0 0 0,1 0 0 0 0,0 0 0 0 0,0 1 1 0 0,2 0-1 0 0,-1-1 0 0 0,2 2 0 0 0,-1-1 0 0 0,2 1 0 0 0,-1 0 0 0 0,2 1 0 0 0,-1-1 0 0 0,1 2 1 0 0,1-1-1 0 0,0 1 0 0 0,0 1 0 0 0,1 0 0 0 0,0 0 0 0 0,0 1 0 0 0,1 1 0 0 0,0-1 0 0 0,24-7 1 0 0,-20 9 107 0 0,0 1 0 0 0,1 0 1 0 0,0 2-1 0 0,-1 0 1 0 0,1 1-1 0 0,24 1 1 0 0,-24 0-90 0 0,0 2 1 0 0,-1 0-1 0 0,1 1 1 0 0,0 0-1 0 0,-1 2 1 0 0,1 0-1 0 0,-1 0 0 0 0,0 2 1 0 0,21 11-1 0 0,-28-12-60 0 0,0 0 1 0 0,-1 0-1 0 0,1 1 0 0 0,-1 0 0 0 0,-1 0 0 0 0,1 1 0 0 0,-1 0 0 0 0,-1 0 0 0 0,1 0 0 0 0,-1 1 1 0 0,-1 0-1 0 0,0 1 0 0 0,0-1 0 0 0,-1 1 0 0 0,7 20 0 0 0,-5-8-92 0 0,-1 1 0 0 0,0 0 0 0 0,-2 1 0 0 0,-1-1 0 0 0,0 0 0 0 0,-2 1 0 0 0,-1 0 0 0 0,-1-1 0 0 0,-1 0 0 0 0,0 1 0 0 0,-2-1 0 0 0,-1-1 0 0 0,-12 32 0 0 0,-1-11 0 0 0,-31 50 0 0 0,38-72 0 0 0,-2-2 0 0 0,-1 1 0 0 0,0-2 0 0 0,-32 30 0 0 0,37-39 0 0 0,-26 17 0 0 0,15-13 0 0 0,-1-1 0 0 0,-32 13 0 0 0,17-9 0 0 0,26-12 0 0 0,-3 0 0 0 0,1 1 0 0 0,0-2 0 0 0,0 0 0 0 0,-3-2 0 0 0,-1-2 0 0 0,5-5 0 0 0,4-4 0 0 0,9-3 0 0 0,7-4 0 0 0,-4 8 0 0 0,0 1 0 0 0,1 0 0 0 0,0 1 0 0 0,10-13 0 0 0,1 0 0 0 0,-7 9 0 0 0,-1 0 0 0 0,0 2 0 0 0,0 0 0 0 0,-1 0 0 0 0,-6 8 0 0 0,0-1 0 0 0,-3 4 0 0 0,-14 16 0 0 0,6-5 0 0 0,4-2 0 0 0,0 0 0 0 0,2 1 0 0 0,0 0 0 0 0,0 1 0 0 0,2-1 0 0 0,1 3 0 0 0,2 2 0 0 0,2-4 0 0 0,1-2 0 0 0,2 0 0 0 0,0-1 0 0 0,1 1 0 0 0,2-2 0 0 0,1 0 0 0 0,-6-5 0 0 0,1-1 0 0 0,-1 1 0 0 0,1-1 0 0 0,0 0 0 0 0,0 0 0 0 0,0-1 0 0 0,0 1 0 0 0,0-1 0 0 0,1 0 0 0 0,6 1 0 0 0,-7-1 0 0 0,7 1-763 0 0,0-1 0 0 0,1 0 0 0 0,15 0-1 0 0,-11-2-1583 0 0,-1-1-1 0 0,0 0 1 0 0,-1-1-1 0 0,18-5 1 0 0,-5 0-3700 0 0,37-17 1 0 0,-5-1 2361 0 0,-37 14 1810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2160 0 0,'0'0'4221'0'0,"5"-15"1652"0"0,-4 10-5752 0 0,3-15 6837 0 0,-3 9-3772 0 0,0 18-2928 0 0,15 115 2437 0 0,-15-100-2136 0 0,-1 1 0 0 0,-2-1 1 0 0,-6 39-1 0 0,3-30-38 0 0,-1 30 0 0 0,9-19-893 0 0,-3-40-56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2996 0 0,'0'0'9214'0'0,"-3"6"-8463"0"0,-54 100 4317 0 0,23-46-2666 0 0,18-29-1359 0 0,-24 42-472 0 0,39-72-1075 0 0,17-23-18987 0 0,-13 17 17593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2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20 3952 0 0,'0'0'11329'0'0,"-2"7"-10677"0"0,-13 68 2335 0 0,15-71-2843 0 0,0 1 1 0 0,0-1 0 0 0,1 0 0 0 0,-1 0-1 0 0,1 0 1 0 0,0 0 0 0 0,0 0-1 0 0,1 0 1 0 0,-1 0 0 0 0,1 0 0 0 0,0 0-1 0 0,0-1 1 0 0,0 1 0 0 0,0-1-1 0 0,1 1 1 0 0,-1-1 0 0 0,1 0 0 0 0,5 5-1 0 0,-5-6-59 0 0,0 0-1 0 0,-1-1 0 0 0,1 1 0 0 0,0-1 1 0 0,0 1-1 0 0,0-1 0 0 0,-1 0 1 0 0,1 0-1 0 0,1 0 0 0 0,-1-1 0 0 0,0 1 1 0 0,0-1-1 0 0,3 1 0 0 0,37-4 1059 0 0,-41 2-1073 0 0,1 0-1 0 0,-1 0 1 0 0,1 0 0 0 0,-1-1-1 0 0,0 1 1 0 0,0-1 0 0 0,0 0-1 0 0,0 1 1 0 0,0-1-1 0 0,0 0 1 0 0,0 0 0 0 0,0 0-1 0 0,-1 0 1 0 0,1-1-1 0 0,-1 1 1 0 0,0 0 0 0 0,1-1-1 0 0,0-3 1 0 0,-1 2-15 0 0,0-1 1 0 0,-1 1-1 0 0,1-1 0 0 0,-1 1 1 0 0,0-1-1 0 0,-1 0 0 0 0,1 1 1 0 0,-1-1-1 0 0,0 1 0 0 0,0-1 0 0 0,0 1 1 0 0,0 0-1 0 0,-1 0 0 0 0,0-1 1 0 0,-3-5-1 0 0,2 4 10 0 0,-1 0 0 0 0,0 0 0 0 0,0 1 0 0 0,0-1 0 0 0,-1 1-1 0 0,1 0 1 0 0,-1 0 0 0 0,0 0 0 0 0,-7-4 0 0 0,7 6-58 0 0,0 0 0 0 0,0 1 0 0 0,0 0 0 0 0,0 0 0 0 0,0 0 0 0 0,0 1 0 0 0,0 0 1 0 0,-1 0-1 0 0,1 0 0 0 0,-8 0 0 0 0,-3 2-1025 0 0,0-1 0 0 0,-16 4 0 0 0,30-3 765 0 0,-2 0-1471 0 0,0 0-1 0 0,0 1 0 0 0,0 0 1 0 0,0 0-1 0 0,1 0 1 0 0,-5 3-1 0 0,-4 2-1101 0 0,-23 11-3914 0 0,21-8 4890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 2752 0 0,'0'0'4075'0'0,"-11"-6"1690"0"0,10 5-5577 0 0,-1 1-1 0 0,1-1 1 0 0,-1 0 0 0 0,1 1 0 0 0,-1-1 0 0 0,0 1 0 0 0,1 0 0 0 0,-1-1-1 0 0,0 1 1 0 0,1 0 0 0 0,-1 0 0 0 0,0 0 0 0 0,1 0 0 0 0,-1 0-1 0 0,0 1 1 0 0,1-1 0 0 0,-1 0 0 0 0,1 1 0 0 0,-1-1 0 0 0,0 1-1 0 0,1-1 1 0 0,-2 2 0 0 0,-1-1 18 0 0,1 1 62 0 0,-29 19 1579 0 0,30-20-1806 0 0,1 0 1 0 0,0 1-1 0 0,0-1 0 0 0,0 1 0 0 0,0-1 1 0 0,0 1-1 0 0,0 0 0 0 0,1-1 0 0 0,-1 1 1 0 0,0 0-1 0 0,1-1 0 0 0,-1 1 0 0 0,1 0 1 0 0,0 0-1 0 0,-1 0 0 0 0,1 0 0 0 0,0-1 1 0 0,0 1-1 0 0,0 0 0 0 0,1 0 0 0 0,-1 0 1 0 0,0-1-1 0 0,1 1 0 0 0,-1 0 0 0 0,1 0 1 0 0,-1 0-1 0 0,1-1 0 0 0,0 1 0 0 0,0-1 1 0 0,0 1-1 0 0,0 0 0 0 0,0-1 0 0 0,0 1 1 0 0,0-1-1 0 0,0 0 0 0 0,1 1 0 0 0,1 0 1 0 0,0 1-3 0 0,1 0 1 0 0,0-1 0 0 0,0 1 0 0 0,0-1-1 0 0,0 0 1 0 0,0 0 0 0 0,1 0 0 0 0,-1-1-1 0 0,1 1 1 0 0,-1-1 0 0 0,9 1 0 0 0,-5-2 20 0 0,0 0 0 0 0,0 0 0 0 0,0-1 0 0 0,0 0 0 0 0,15-4 0 0 0,-20 4-35 0 0,-1 0 0 0 0,1 0 0 0 0,-1 0-1 0 0,1-1 1 0 0,-1 1 0 0 0,0 0 0 0 0,1-1 0 0 0,-1 0 0 0 0,0 1-1 0 0,0-1 1 0 0,0 0 0 0 0,0 0 0 0 0,-1 0 0 0 0,1 0 0 0 0,0-1-1 0 0,-1 1 1 0 0,0 0 0 0 0,1-1 0 0 0,1-4 0 0 0,-1 2 11 0 0,0-1 0 0 0,-1 0 0 0 0,0 1 0 0 0,1-1 1 0 0,-2 0-1 0 0,1-9 0 0 0,-1 13-43 0 0,-2-14 43 0 0,1 15-90 0 0,1-1 0 0 0,-1 1-1 0 0,1 0 1 0 0,-1-1 0 0 0,1 1-1 0 0,-1 0 1 0 0,0-1-1 0 0,0 1 1 0 0,1 0 0 0 0,-1 0-1 0 0,0-1 1 0 0,0 1 0 0 0,0 0-1 0 0,0 0 1 0 0,-1 0-1 0 0,1 0 1 0 0,0 0 0 0 0,0 1-1 0 0,-1-1 1 0 0,1 0 0 0 0,-3 0-1 0 0,-15-3-5031 0 0,-1 5-6001 0 0,16-1 8994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39 3396 0 0,'0'0'2467'0'0,"-1"-3"-1286"0"0,-2-10-56 0 0,2 10 882 0 0,-7-16 11766 0 0,9 25-13317 0 0,1 8 128 0 0,1 0 0 0 0,6 20-1 0 0,-4-18-31 0 0,-1 0 1 0 0,-1 0-1 0 0,0 1 0 0 0,-2-1 0 0 0,1 19 0 0 0,-7 78 717 0 0,5-113-1267 0 0,-1 13-386 0 0,1-4 417 0 0,-1 0-1 0 0,0 0 1 0 0,0 0-1 0 0,-4 11 1 0 0,-8 2-5316 0 0,-10-1-8839 0 0,-12 5 6772 0 0,22-15 5406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3808 0 0,'0'0'13885'0'0,"0"4"-13346"0"0,5 39 2934 0 0,5 79 1052 0 0,-8-16-2316 0 0,-2-104-2053 0 0,4 18 359 0 0,-2 35-1390 0 0,0-50 1693 0 0,-1-4-1255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75 105 2928 0 0,'-17'-13'9044'0'0,"14"14"-8368"0"0,0-1-359 0 0,0 1 1 0 0,-1 0 0 0 0,1 1 0 0 0,-1-1-1 0 0,1 0 1 0 0,0 1 0 0 0,0 0-1 0 0,0 0 1 0 0,0 0 0 0 0,0 0-1 0 0,0 0 1 0 0,-3 5 0 0 0,4-6-8 0 0,-1 5 71 0 0,3-6-337 0 0,-1 1 0 0 0,1-1 1 0 0,-1 1-1 0 0,1 0 0 0 0,0-1 0 0 0,-1 1 0 0 0,1 0 0 0 0,-1-1 1 0 0,1 1-1 0 0,0 0 0 0 0,0 0 0 0 0,-1-1 0 0 0,1 1 1 0 0,0 0-1 0 0,0 0 0 0 0,0-1 0 0 0,0 1 0 0 0,0 0 0 0 0,0 0 1 0 0,0 0-1 0 0,0-1 0 0 0,0 1 0 0 0,0 0 0 0 0,1 0 1 0 0,-1-1-1 0 0,0 1 0 0 0,0 0 0 0 0,1 0 0 0 0,0 0 0 0 0,2 4 73 0 0,1-1 0 0 0,1 0 0 0 0,-1-1-1 0 0,0 1 1 0 0,1-1 0 0 0,-1 1 0 0 0,1-1-1 0 0,6 2 1 0 0,-4-2 2 0 0,0 0 0 0 0,0 0 0 0 0,1-1 0 0 0,-1 0 0 0 0,0-1 0 0 0,1 1 0 0 0,10-1 0 0 0,-16 0-19 0 0,2-2 34 0 0,-1 1-133 0 0,-1 0 49 0 0,0 0-1 0 0,0-1 0 0 0,0 1 1 0 0,0 0-1 0 0,0-1 1 0 0,0 1-1 0 0,0-1 0 0 0,0 1 1 0 0,0-1-1 0 0,0 0 0 0 0,0 0 1 0 0,-1 0-1 0 0,1 0 1 0 0,0 0-1 0 0,-1-1 0 0 0,1 1 1 0 0,0 0-1 0 0,-1-1 0 0 0,0 1 1 0 0,1-1-1 0 0,-1 0 1 0 0,0 1-1 0 0,0-1 0 0 0,0 0 1 0 0,2-3-1 0 0,-1-2 32 0 0,-1 0-1 0 0,1 0 1 0 0,-1 0-1 0 0,0 0 1 0 0,-1 0 0 0 0,0-1-1 0 0,0 1 1 0 0,-1 0-1 0 0,0 0 1 0 0,0 0-1 0 0,0 0 1 0 0,-1 0 0 0 0,-2-7-1 0 0,1 12-117 0 0,1 0-1 0 0,0 0 1 0 0,0 0 0 0 0,-1 0 0 0 0,1 0-1 0 0,-1 1 1 0 0,0-1 0 0 0,0 1-1 0 0,1-1 1 0 0,-1 1 0 0 0,0 0-1 0 0,0 0 1 0 0,0 0 0 0 0,-6 0-1 0 0,-3-2-699 0 0,-14-9-8680 0 0,-7-8-370 0 0,32 20 9658 0 0,-7-5-1817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 2372 0 0,'0'0'12465'0'0,"4"-5"-12193"0"0,-3 3 259 0 0,-8 1 2779 0 0,-23 6-3221 0 0,29-4-47 0 0,-1 0-1 0 0,0 0 1 0 0,0 0-1 0 0,0 0 1 0 0,1 0-1 0 0,-1 0 1 0 0,1 0-1 0 0,-1 0 1 0 0,1 1-1 0 0,-1-1 1 0 0,1 1-1 0 0,0-1 1 0 0,-1 1-1 0 0,1-1 1 0 0,0 1-1 0 0,0 0 1 0 0,0 0 0 0 0,0 0-1 0 0,0 2 1 0 0,0-3-19 0 0,-7 32 334 0 0,8-31-308 0 0,0 1-29 0 0,-1 0-13 0 0,1 1-19 0 0,9 15 191 0 0,-8-17-162 0 0,0 1-1 0 0,1-1 1 0 0,-1 0 0 0 0,1 0-1 0 0,-1 1 1 0 0,1-1-1 0 0,0 0 1 0 0,0-1-1 0 0,0 1 1 0 0,0 0 0 0 0,0-1-1 0 0,0 1 1 0 0,4 1-1 0 0,-1 0 12 0 0,-3-2 1 0 0,26 9 0 0 0,-25-8-19 0 0,1-1 1 0 0,-1-1 0 0 0,1 1 0 0 0,-1-1 0 0 0,1 1 0 0 0,0-1 0 0 0,-1 0 0 0 0,1 0 0 0 0,-1 0-1 0 0,7-2 1 0 0,-3 1-12 0 0,-3 0 14 0 0,0 0-1 0 0,0 0 1 0 0,0-1 0 0 0,0 1-1 0 0,0-1 1 0 0,-1 0-1 0 0,1 0 1 0 0,-1 0 0 0 0,1-1-1 0 0,-1 1 1 0 0,0-1-1 0 0,0 0 1 0 0,0 0 0 0 0,0 0-1 0 0,0 0 1 0 0,-1 0-1 0 0,4-6 1 0 0,-4 6 7 0 0,0 0 1 0 0,0 0-1 0 0,0-1 1 0 0,0 1-1 0 0,-1 0 1 0 0,0-1 0 0 0,2-6-1 0 0,-1 5-24 0 0,-2 3 130 0 0,0-1-62 0 0,0 1-49 0 0,0 0 1 0 0,-1 0-1 0 0,1 0 0 0 0,-1 0 1 0 0,0 0-1 0 0,0 0 0 0 0,0 0 0 0 0,0 0 1 0 0,0 0-1 0 0,0 0 0 0 0,0 0 1 0 0,0 1-1 0 0,-1-1 0 0 0,1 1 1 0 0,-1-1-1 0 0,1 1 0 0 0,-1-1 0 0 0,0 1 1 0 0,1 0-1 0 0,-1 0 0 0 0,0 0 1 0 0,-2-1-1 0 0,-7-5 101 0 0,1 2 1 0 0,-2-1-1 0 0,-16-4 0 0 0,26 9-96 0 0,2 1-18 0 0,-1-1-1 0 0,0 1 1 0 0,1-1-1 0 0,-1 1 1 0 0,0 0-1 0 0,0 0 0 0 0,0-1 1 0 0,1 1-1 0 0,-1 0 1 0 0,0 0-1 0 0,0 0 1 0 0,0 0-1 0 0,1 0 1 0 0,-1 0-1 0 0,0 0 0 0 0,0 0 1 0 0,0 0-1 0 0,-1 0 1 0 0,-10-1-282 0 0,-4 5-252 0 0,1 1-1621 0 0,-13 16-13641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4728 0 0,'0'0'2979'0'0,"3"0"-1642"0"0,4 1-1107 0 0,-6-1 4 0 0,-1 1 0 0 0,1-1 0 0 0,0 0 0 0 0,-1 0 0 0 0,1 1 0 0 0,-1-1 0 0 0,1 0 0 0 0,-1 1 0 0 0,1-1 0 0 0,-1 1 0 0 0,1-1 0 0 0,-1 1 0 0 0,1-1 0 0 0,-1 0-1 0 0,0 1 1 0 0,1 0 0 0 0,-1-1 0 0 0,0 1 0 0 0,1-1 0 0 0,-1 1 0 0 0,0-1 0 0 0,0 1 0 0 0,0 0 0 0 0,1-1 0 0 0,-1 2 0 0 0,0 0 573 0 0,1 8 331 0 0,0 0 0 0 0,-1 0-1 0 0,-2 10 1 0 0,2-19-1143 0 0,4 96 5789 0 0,-1-101-5732 0 0,5-6 29 0 0,0 0 1 0 0,-2 0-1 0 0,1-1 1 0 0,6-14-1 0 0,-8 15-68 0 0,1 0 0 0 0,0 1 0 0 0,1-1-1 0 0,0 1 1 0 0,0 1 0 0 0,1-1 0 0 0,0 1 0 0 0,0 0-1 0 0,16-10 1 0 0,-22 17-14 0 0,-1 1 1 0 0,0 0-1 0 0,1-1 0 0 0,-1 1 1 0 0,1 0-1 0 0,-1 0 0 0 0,1 0 0 0 0,-1 0 1 0 0,0 0-1 0 0,1 0 0 0 0,-1 0 1 0 0,1 1-1 0 0,-1-1 0 0 0,0 0 0 0 0,1 1 1 0 0,-1-1-1 0 0,0 1 0 0 0,1-1 1 0 0,-1 1-1 0 0,2 1 0 0 0,-2-1 9 0 0,1 0 6 0 0,-1 0 1 0 0,0 0 0 0 0,0 0-1 0 0,0 1 1 0 0,0-1 0 0 0,0 1-1 0 0,0-1 1 0 0,0 0 0 0 0,-1 1-1 0 0,1 0 1 0 0,-1-1-1 0 0,1 1 1 0 0,-1-1 0 0 0,1 1-1 0 0,-1 0 1 0 0,0-1 0 0 0,0 1-1 0 0,0 0 1 0 0,0-1-1 0 0,0 1 1 0 0,0 2 0 0 0,1 6 118 0 0,1 18 90 0 0,-1-13-116 0 0,0 0 0 0 0,1-1 0 0 0,6 20 0 0 0,-2-23 2308 0 0,2-3-4490 0 0,-7-7 1039 0 0,1 0 0 0 0,-1 0 1 0 0,1 0-1 0 0,0-1 0 0 0,-1 1 0 0 0,1-1 1 0 0,-1 1-1 0 0,1-1 0 0 0,0 0 0 0 0,0 0 1 0 0,-1 0-1 0 0,1 1 0 0 0,0-2 0 0 0,-1 1 1 0 0,1 0-1 0 0,0 0 0 0 0,-1 0 0 0 0,4-2 1 0 0,10-5-4166 0 0,-4 0 3117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 4032 0 0,'0'0'1170'0'0,"-11"-4"4839"0"0,9 3-5663 0 0,0 1 0 0 0,0 0 1 0 0,-1-1-1 0 0,1 1 0 0 0,0 0 0 0 0,0 0 0 0 0,-1 0 0 0 0,1 1 1 0 0,0-1-1 0 0,0 0 0 0 0,-1 1 0 0 0,1 0 0 0 0,0-1 1 0 0,0 1-1 0 0,0 0 0 0 0,0 0 0 0 0,0 0 0 0 0,0 1 0 0 0,0-1 1 0 0,-2 2-1 0 0,1-1-213 0 0,1-1 0 0 0,0 1 0 0 0,0 0 0 0 0,0 0 1 0 0,0 0-1 0 0,1 0 0 0 0,-1 0 0 0 0,1 1 0 0 0,-1-1 1 0 0,1 0-1 0 0,0 1 0 0 0,-1-1 0 0 0,1 1 0 0 0,0-1 1 0 0,1 1-1 0 0,-1-1 0 0 0,0 1 0 0 0,0 4 0 0 0,1-5-91 0 0,1 0 1 0 0,-1 0-1 0 0,0 0 0 0 0,0 0 0 0 0,1 0 0 0 0,0 0 0 0 0,-1 0 0 0 0,1 0 1 0 0,0 0-1 0 0,0 0 0 0 0,0 0 0 0 0,0 0 0 0 0,0-1 0 0 0,0 1 0 0 0,0 0 0 0 0,1-1 1 0 0,-1 1-1 0 0,0-1 0 0 0,1 1 0 0 0,0-1 0 0 0,-1 0 0 0 0,1 0 0 0 0,2 2 1 0 0,1-1 18 0 0,0 0 0 0 0,0 0 0 0 0,-1 0 0 0 0,1-1 1 0 0,0 1-1 0 0,0-1 0 0 0,8 0 0 0 0,-11-1-4 0 0,2 0 4 0 0,0-1 14 0 0,0 1 0 0 0,0-1 0 0 0,1 0-1 0 0,-1 0 1 0 0,-1-1 0 0 0,6-1 0 0 0,-8 2-32 0 0,1 0-1 0 0,-1 0 1 0 0,1 0-1 0 0,-1 0 1 0 0,0 0-1 0 0,1 0 1 0 0,-1 0-1 0 0,0 0 1 0 0,0 0-1 0 0,0-1 1 0 0,0 1-1 0 0,0 0 1 0 0,0-1-1 0 0,0 1 1 0 0,0-1 0 0 0,0 1-1 0 0,-1-1 1 0 0,1 1-1 0 0,-1-1 1 0 0,1 0-1 0 0,-1 1 1 0 0,1-3-1 0 0,-1 0-32 0 0,-1 0 0 0 0,1 0 0 0 0,-1 0 0 0 0,0 1 0 0 0,0-1 0 0 0,0 0 0 0 0,-1 1 0 0 0,1-1 0 0 0,-1 0 1 0 0,0 1-1 0 0,0 0 0 0 0,0-1 0 0 0,0 1 0 0 0,-1 0 0 0 0,1 0 0 0 0,-1 0 0 0 0,0 1 0 0 0,0-1 0 0 0,0 1 0 0 0,0-1 0 0 0,0 1 0 0 0,0 0 0 0 0,-4-2 0 0 0,5 4-467 0 0,-1-3-1449 0 0,-9 6-5367 0 0,-2 2 213 0 0,8-3 7306 0 0,-6 6-4815 0 0,-2 3 2535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3940 0 0,'0'0'20946'0'0,"2"7"-20534"0"0,24 62 1861 0 0,-24-62-2045 0 0,0 0 0 0 0,-1-1 0 0 0,0 1 1 0 0,0 0-1 0 0,0 12 0 0 0,0-7-26 0 0,-1-3 8 0 0,0 0 0 0 0,-1 0 0 0 0,1 0 0 0 0,-2 1 0 0 0,-2 10 0 0 0,-10 61 1020 0 0,13-79-1152 0 0,-3 25-85 0 0,5-19 2123 0 0,-1-6-2757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2:3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4412 0 0,'0'0'16700'0'0,"0"6"-16071"0"0,13 132 5007 0 0,-12-3-3012 0 0,-2-72-1733 0 0,5-2-305 0 0,-4-58-720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2812 111 1236 0 0,'0'0'8810'0'0,"0"0"-8778"0"0,0 0 0 0 0,-1 0-1 0 0,1 0 1 0 0,0-1-1 0 0,0 1 1 0 0,0 0 0 0 0,0 0-1 0 0,0-1 1 0 0,-1 1 0 0 0,1 0-1 0 0,0-1 1 0 0,0 1 0 0 0,0 0-1 0 0,0-1 1 0 0,0 1-1 0 0,0 0 1 0 0,0 0 0 0 0,0-1-1 0 0,0 1 1 0 0,0 0 0 0 0,0-1-1 0 0,0 1 1 0 0,0 0 0 0 0,0-1-1 0 0,0 1 1 0 0,1 0-1 0 0,-1 0 1 0 0,0-1 0 0 0,0 1-1 0 0,0 0 1 0 0,0 0 0 0 0,0-1-1 0 0,1 1 1 0 0,-1 0 0 0 0,0 0-1 0 0,0-1 1 0 0,1 1-1 0 0,-1 0 1 0 0,0 0 0 0 0,11-4 1106 0 0,-19 6 1691 0 0,-30 10-916 0 0,-78 28-237 0 0,-2-5 1 0 0,-196 33-1 0 0,-93-4-170 0 0,376-60-1350 0 0,-229 25 451 0 0,191-25-521 0 0,-123-9 1 0 0,114-1-19 0 0,-157-22 87 0 0,-70-46 48 0 0,49 4 1 0 0,161 41-203 0 0,-9-10-3 0 0,-41-24 690 0 0,143 63-690 0 0,-2-1 31 0 0,-1-1 0 0 0,1 1 0 0 0,0-1 0 0 0,0 1 1 0 0,1-1-1 0 0,-1 0 0 0 0,0-1 0 0 0,1 1 0 0 0,-1 0 0 0 0,1-1 1 0 0,-4-3-1 0 0,6 5 109 0 0,1 1-135 0 0,0 0 0 0 0,0-1 1 0 0,0 1-1 0 0,1 0 0 0 0,-1 0 0 0 0,0 0 1 0 0,0 0-1 0 0,0 0 0 0 0,0 0 0 0 0,0 0 1 0 0,1 0-1 0 0,-1 0 0 0 0,0 0 0 0 0,0-1 1 0 0,0 1-1 0 0,0 0 0 0 0,0 0 1 0 0,0 0-1 0 0,0 0 0 0 0,0 0 0 0 0,0 0 1 0 0,0-1-1 0 0,1 1 0 0 0,-1 0 0 0 0,0 0 1 0 0,0 0-1 0 0,0 0 0 0 0,0-1 0 0 0,0 1 1 0 0,0 0-1 0 0,0 0 0 0 0,0 0 0 0 0,0 0 1 0 0,0 0-1 0 0,0-1 0 0 0,0 1 1 0 0,0 0-1 0 0,-1 0 0 0 0,1 0 0 0 0,0 0 1 0 0,0 0-1 0 0,0-1 0 0 0,0 1 0 0 0,0 0 1 0 0,0 0-1 0 0,0 0 0 0 0,0 0 0 0 0,0 0 1 0 0,0 0-1 0 0,-1-1 0 0 0,1 1 0 0 0,0 0 1 0 0,0 0-1 0 0,0 0 0 0 0,0 0 1 0 0,0 0-1 0 0,0 0 0 0 0,-1 0 0 0 0,1 0 1 0 0,0 0-1 0 0,0 0 0 0 0,0 0 0 0 0,0 0 1 0 0,-1 0-1 0 0,1 0 0 0 0,39-5-7 0 0,-34 5-1 0 0,44 1-5 0 0,16 0-66 0 0,-59-1 102 0 0,5 3 24 0 0,-8-3-75 0 0,9 2 91 0 0,1 0 0 0 0,16 6-1 0 0,-27-7-36 0 0,6 0 0 0 0,-6 1-24 0 0,-6-1 10 0 0,-39 6 45 0 0,14 0-178 0 0,51-6-53 0 0,-8-1 220 0 0,-10 0-55 0 0,-1-1 0 0 0,0 0-1 0 0,0 0 1 0 0,1 0-1 0 0,-1 0 1 0 0,0-1-1 0 0,0 1 1 0 0,0-1-1 0 0,4-3 1 0 0,-6 4 80 0 0,-64-6-188 0 0,34 8 54 0 0,26-1 88 0 0,0 0-6 0 0,-25 2-3 0 0,25-1-2 0 0,1-1-29 0 0,0 0 8 0 0,0 0 0 0 0,1 1 0 0 0,-1-1 0 0 0,1 0-1 0 0,-1 1 1 0 0,0 0 0 0 0,1-1 0 0 0,-1 1-1 0 0,1 0 1 0 0,0 0 0 0 0,-3 1 0 0 0,3-1-32 0 0,0 3 3 0 0,0 0 35 0 0,0-1-1 0 0,0 1 1 0 0,1 0-1 0 0,0 0 1 0 0,-1 0-1 0 0,1-1 1 0 0,1 1 0 0 0,0 6-1 0 0,3 6-12 0 0,0-1 1 0 0,1 1-1 0 0,1-1 1 0 0,12 21-1 0 0,39 57 299 0 0,-56-92-243 0 0,0 1 10 0 0,2 6-23 0 0,-2-6-14 0 0,10 9-1387 0 0,6 7-10126 0 0,7 5 1174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 3788 0 0,'-7'-2'678'0'0,"-1"1"-1"0"0,0 1 1 0 0,1-1-1 0 0,-1 1 1 0 0,0 0-1 0 0,1 1 0 0 0,-1 0 1 0 0,1 0-1 0 0,-1 1 1 0 0,-13 4-1 0 0,15-4-376 0 0,0 1-1 0 0,0-1 0 0 0,0 1 0 0 0,1 0 1 0 0,-1 1-1 0 0,1-1 0 0 0,-1 1 1 0 0,1 0-1 0 0,0 1 0 0 0,1-1 0 0 0,-1 1 1 0 0,-7 9-1 0 0,12-13-257 0 0,-1 0 0 0 0,1 0 0 0 0,0 0 0 0 0,-1 0 0 0 0,1-1 0 0 0,0 1 1 0 0,-1 0-1 0 0,1 0 0 0 0,0 0 0 0 0,0 0 0 0 0,0 0 0 0 0,0 0 0 0 0,0 0 0 0 0,0 0 0 0 0,0 0 0 0 0,0 0 0 0 0,0 0 0 0 0,1 0 0 0 0,-1 0 0 0 0,0 0 0 0 0,1 0 0 0 0,-1 0 1 0 0,0-1-1 0 0,1 1 0 0 0,-1 0 0 0 0,1 0 0 0 0,0 0 0 0 0,16 16 297 0 0,-12-14-220 0 0,1 0 0 0 0,-1 0 0 0 0,1 0 0 0 0,-1 0 0 0 0,1-1 0 0 0,0 0 0 0 0,0 0 0 0 0,0-1 0 0 0,0 1 0 0 0,0-1 0 0 0,0-1 0 0 0,0 1 0 0 0,1-1 0 0 0,-1 0 0 0 0,0 0 0 0 0,0-1 0 0 0,0 0 0 0 0,0 0 0 0 0,1-1 0 0 0,7-2 0 0 0,-11 2-71 0 0,0 1 0 0 0,0-1 0 0 0,0 1 0 0 0,0-1-1 0 0,-1 0 1 0 0,1 0 0 0 0,-1 0 0 0 0,1-1 0 0 0,-1 1 0 0 0,0 0 0 0 0,0-1 0 0 0,0 0 0 0 0,0 1 0 0 0,0-1 0 0 0,-1 0 0 0 0,1 0 0 0 0,-1 0 0 0 0,0 0 0 0 0,0 0 0 0 0,0 0-1 0 0,0 0 1 0 0,0-1 0 0 0,-1 1 0 0 0,1 0 0 0 0,-1 0 0 0 0,0-1 0 0 0,0 1 0 0 0,0 0 0 0 0,-1-4 0 0 0,0 5 11 0 0,-1 1-35 0 0,0 0-48 0 0,1 0-1 0 0,-1 0 1 0 0,0 0-1 0 0,1 0 1 0 0,-1 0 0 0 0,0 0-1 0 0,0 1 1 0 0,0-1 0 0 0,0 1-1 0 0,0 0 1 0 0,-2-1 0 0 0,-3 3 758 0 0,6-2-1273 0 0,0 0-1 0 0,0 1 0 0 0,0-1 1 0 0,1 1-1 0 0,-1-1 0 0 0,0 1 1 0 0,0-1-1 0 0,1 1 1 0 0,-1-1-1 0 0,0 1 0 0 0,1-1 1 0 0,-1 1-1 0 0,1 0 0 0 0,-1 0 1 0 0,0-1-1 0 0,1 1 1 0 0,0 0-1 0 0,-1 0 0 0 0,0 0 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3488 0 0,'0'0'10994'0'0,"-2"6"-10247"0"0,-7 12 364 0 0,0-1 0 0 0,-1-1 1 0 0,0 1-1 0 0,-26 28 0 0 0,-43 38 703 0 0,78-82-2219 0 0,21 2-17329 0 0,-18-3 17485 0 0,0 0 0 0 0,0 0 0 0 0,0 0 0 0 0,0 0 0 0 0,-1-1 0 0 0,1 1 0 0 0,0-1 0 0 0,2 0 1 0 0,16-5-1604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 4696 0 0,'0'0'1573'0'0,"-3"-2"-123"0"0,0 2-1118 0 0,1-1 1 0 0,-1 1-1 0 0,0-1 1 0 0,0 1-1 0 0,1 0 1 0 0,-1 0 0 0 0,0 0-1 0 0,0 0 1 0 0,1 0-1 0 0,-1 1 1 0 0,0-1-1 0 0,0 1 1 0 0,1 0-1 0 0,-1 0 1 0 0,1 0 0 0 0,-1 0-1 0 0,1 0 1 0 0,-1 1-1 0 0,1-1 1 0 0,-1 1-1 0 0,1-1 1 0 0,0 1 0 0 0,0 0-1 0 0,-3 3 1 0 0,2-2-112 0 0,-1 0 0 0 0,1 1 0 0 0,0-1 0 0 0,1 1 0 0 0,-1-1 0 0 0,1 1 0 0 0,0 0 0 0 0,-1 0 0 0 0,2 0 0 0 0,-1 0 0 0 0,0 0 0 0 0,1 1 0 0 0,0-1 0 0 0,0 0 0 0 0,-1 7 0 0 0,2-9-165 0 0,1 0-1 0 0,-1 0 1 0 0,0 0 0 0 0,1 0-1 0 0,-1 0 1 0 0,1 0 0 0 0,0 0-1 0 0,-1 0 1 0 0,1 0 0 0 0,0-1-1 0 0,0 1 1 0 0,0 0-1 0 0,1 0 1 0 0,-1-1 0 0 0,0 1-1 0 0,1-1 1 0 0,-1 1 0 0 0,1-1-1 0 0,-1 0 1 0 0,4 3 0 0 0,0-1 55 0 0,0-1-1 0 0,0 1 1 0 0,0-1 0 0 0,0 0 0 0 0,7 2 0 0 0,-8-3-28 0 0,0 0 0 0 0,0 0 0 0 0,0 0 0 0 0,0-1 0 0 0,-1 0 0 0 0,1 0-1 0 0,0 0 1 0 0,0 0 0 0 0,0 0 0 0 0,0-1 0 0 0,0 0 0 0 0,-1 0 0 0 0,1 0 0 0 0,0 0-1 0 0,-1 0 1 0 0,5-3 0 0 0,5-1 154 0 0,-11 4-204 0 0,0 0 0 0 0,0-1 0 0 0,0 1 1 0 0,0 0-1 0 0,-1-1 0 0 0,1 0 0 0 0,0 1 1 0 0,-1-1-1 0 0,1 0 0 0 0,-1 0 0 0 0,1 0 0 0 0,-1 0 1 0 0,0 0-1 0 0,0 0 0 0 0,0 0 0 0 0,0 0 1 0 0,0 0-1 0 0,-1-1 0 0 0,1 1 0 0 0,-1 0 0 0 0,1-1 1 0 0,-1-3-1 0 0,0 4-39 0 0,0 0 1 0 0,0 0-1 0 0,-1 0 0 0 0,1 0 1 0 0,-1 0-1 0 0,1 1 1 0 0,-1-1-1 0 0,1 0 0 0 0,-1 0 1 0 0,0 1-1 0 0,0-1 1 0 0,0 0-1 0 0,0 1 0 0 0,0-1 1 0 0,-1 1-1 0 0,1 0 0 0 0,0-1 1 0 0,-1 1-1 0 0,1 0 1 0 0,-2-2-1 0 0,-31-18-2902 0 0,33 20 2685 0 0,-41-19-10446 0 0,-1 5 4514 0 0,23 10 4111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2011 2444 0 0,'0'0'4937'0'0,"2"5"-4243"0"0,14 30 2659 0 0,-14-33-2938 0 0,-1 1-134 0 0,2 1 0 0 0,-1-1 0 0 0,0 0 0 0 0,1 1 0 0 0,-1-1 0 0 0,5 3 0 0 0,-3-1 10 0 0,18 16 821 0 0,-20-20-781 0 0,6 9-40 0 0,-3-8 3416 0 0,-47-76-2485 0 0,-17-34 613 0 0,-44-144 876 0 0,84 197-2317 0 0,3 0 1 0 0,2-1 0 0 0,-8-76-1 0 0,16 67-97 0 0,3 0 0 0 0,3-1 0 0 0,12-95 0 0 0,-5 119-232 0 0,2 0 0 0 0,2 0 0 0 0,30-72 0 0 0,49-128-23 0 0,-40 126-26 0 0,7 1 39 0 0,-55 110-46 0 0,0-1-18 0 0,-1 1 1 0 0,2-1-1 0 0,-1 0 1 0 0,0 1-1 0 0,1 0 1 0 0,0 0-1 0 0,6-8 1 0 0,1-2-58 0 0,-8 11 31 0 0,26-41 100 0 0,-27 44-79 0 0,4-6 7 0 0,0 0-1 0 0,0 0 1 0 0,9-7 0 0 0,-13 13-23 0 0,21-27-19 0 0,13-9-134 0 0,-34 35 173 0 0,3-6-61 0 0,-3 6 77 0 0,0 1-1 0 0,0-1 1 0 0,0 1-1 0 0,0-1 1 0 0,0 0-1 0 0,-1 0 1 0 0,1 1 0 0 0,-1-1-1 0 0,1 0 1 0 0,0-3-1 0 0,-1 3-46 0 0,0 2-96 0 0,-1-1 135 0 0,1 1 0 0 0,-1-1 0 0 0,1 1 0 0 0,-1-1 0 0 0,1 1 1 0 0,-1-1-1 0 0,1 1 0 0 0,-1-1 0 0 0,1 1 0 0 0,-1-1 0 0 0,0 1 0 0 0,1 0 1 0 0,-1 0-1 0 0,0-1 0 0 0,1 1 0 0 0,-1 0 0 0 0,0 0 0 0 0,1 0 0 0 0,-1 0 1 0 0,0-1-1 0 0,0 1 0 0 0,1 0 0 0 0,-2 0 0 0 0,-11 0 18 0 0,9 0-63 0 0,1 1 17 0 0,-76 19-126 0 0,-10 10 16 0 0,41-14 228 0 0,45-16-83 0 0,7-4-210 0 0,2-4 152 0 0,0 1 0 0 0,1 0 0 0 0,0 0 1 0 0,0 0-1 0 0,11-7 0 0 0,48-30-314 0 0,-45 31 270 0 0,-19 12 81 0 0,-1 0 1 0 0,1 0-1 0 0,0 0 1 0 0,0 1-1 0 0,0-1 1 0 0,0 1-1 0 0,0-1 1 0 0,0 1-1 0 0,4-1 1 0 0,-5 1 24 0 0,2 0-23 0 0,17 6-40 0 0,-19-5 50 0 0,6 5 5 0 0,0-1-8 0 0,10 12-13 0 0,-5 15-23 0 0,-6-17 22 0 0,27 108 87 0 0,-23-99-42 0 0,-8-20 552 0 0,2 7-1831 0 0,-2 2-6471 0 0,-2-12 7317 0 0,0-1 1 0 0,0 1-1 0 0,0-1 0 0 0,-1 1 0 0 0,1-1 0 0 0,0 1 1 0 0,0-1-1 0 0,-1 1 0 0 0,-17 8-7278 0 0,-2-6 3343 0 0,1 0 2457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4420 0 0,'0'-3'1641'0'0,"7"-17"12168"0"0,-3 26-13494 0 0,-1 0-1 0 0,0 1 0 0 0,0 0 1 0 0,0 0-1 0 0,-1 0 0 0 0,0 0 0 0 0,0 0 1 0 0,-1 1-1 0 0,0-1 0 0 0,0 11 0 0 0,-27 202 2831 0 0,20-181-2821 0 0,3-21-1908 0 0,-2 18 5841 0 0,2-21-5508 0 0,0-2-5930 0 0,21-40-12896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4044 0 0,'0'0'4321'0'0,"-2"6"-3017"0"0,-7 14 428 0 0,0 0 1 0 0,-2-1-1 0 0,0 0 1 0 0,-24 28 0 0 0,-2 6 507 0 0,8-16-775 0 0,22-29-1637 0 0,0 0-1 0 0,-12 19 1 0 0,19-25-463 0 0,30-5-16860 0 0,-24 3 15473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18 2680 0 0,'0'0'3429'0'0,"-2"-3"-2431"0"0,-8-8-19 0 0,7 8-94 0 0,1 3-63 0 0,-28 0 1915 0 0,27 0-2136 0 0,-1 1 30 0 0,-53 11 2307 0 0,54-12-2589 0 0,-5 4 155 0 0,7-4-460 0 0,0 1 1 0 0,1-1-1 0 0,-1 0 0 0 0,0 0 1 0 0,0 0-1 0 0,0 1 1 0 0,1-1-1 0 0,-1 0 0 0 0,0 1 1 0 0,0-1-1 0 0,1 1 0 0 0,-1-1 1 0 0,0 1-1 0 0,1-1 1 0 0,-1 1-1 0 0,0 0 0 0 0,1-1 1 0 0,-1 1-1 0 0,1 0 1 0 0,-2 1-1 0 0,2-1-4 0 0,0 1 0 0 0,1 0 1 0 0,-1 0-1 0 0,0-1 0 0 0,0 1 0 0 0,1 0 0 0 0,-1-1 1 0 0,1 1-1 0 0,-1 0 0 0 0,1-1 0 0 0,0 1 0 0 0,0-1 0 0 0,0 1 1 0 0,0-1-1 0 0,0 1 0 0 0,0-1 0 0 0,2 3 0 0 0,30 26 316 0 0,-9-8-190 0 0,-16-12 2 0 0,0 0-1 0 0,-1 0 1 0 0,0 1 0 0 0,0 0 0 0 0,-1 0 0 0 0,7 19 0 0 0,-12-26-22 0 0,0-1 1 0 0,-1 1-1 0 0,1 0 1 0 0,-1 0 0 0 0,1-1-1 0 0,-1 1 1 0 0,0 0 0 0 0,-1 0-1 0 0,1 0 1 0 0,-1-1 0 0 0,0 1-1 0 0,1 0 1 0 0,-3 4-1 0 0,2-6-88 0 0,0 0-1 0 0,0-1 1 0 0,0 1 0 0 0,0-1-1 0 0,-1 1 1 0 0,1-1-1 0 0,0 1 1 0 0,-1-1-1 0 0,1 0 1 0 0,-1 0-1 0 0,0 0 1 0 0,1 0-1 0 0,-1 0 1 0 0,0 0-1 0 0,1 0 1 0 0,-1 0-1 0 0,-3 0 1 0 0,-28 6-299 0 0,33-7 229 0 0,-55 3-3860 0 0,-67-14-12369 0 0,111 9 15864 0 0,-18-2-1585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3:5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3348 0 0,'0'-2'4687'0'0,"-4"4"-1899"0"0,-9 8-1003 0 0,8-6-1495 0 0,1 1 1 0 0,-1-1 0 0 0,1 1 0 0 0,0 0-1 0 0,-4 7 1 0 0,6-8-108 0 0,0-1 0 0 0,0 1 0 0 0,1 0 0 0 0,-1 1 0 0 0,1-1 0 0 0,0 0 0 0 0,0 0 0 0 0,0 1 0 0 0,1-1 0 0 0,0 0 0 0 0,-1 1 0 0 0,1-1 0 0 0,1 0 0 0 0,0 8 0 0 0,0-8-106 0 0,0-1 0 0 0,1 1 0 0 0,-1-1 0 0 0,1 0 1 0 0,-1 0-1 0 0,1 0 0 0 0,0 0 0 0 0,0 0 0 0 0,1 0 1 0 0,-1 0-1 0 0,0-1 0 0 0,1 1 0 0 0,0-1 0 0 0,-1 0 0 0 0,1 1 1 0 0,0-1-1 0 0,0-1 0 0 0,0 1 0 0 0,7 2 0 0 0,-5-1 24 0 0,1-1 0 0 0,0-1 0 0 0,0 1 0 0 0,-1-1-1 0 0,1 0 1 0 0,0 0 0 0 0,0-1 0 0 0,0 1 0 0 0,0-1-1 0 0,0-1 1 0 0,0 1 0 0 0,0-1 0 0 0,0 0 0 0 0,7-2 0 0 0,-9 1-66 0 0,-1 1 0 0 0,1 0 0 0 0,0-1 0 0 0,0 0 0 0 0,-1 0 0 0 0,1 0 0 0 0,-1 0 0 0 0,0-1 0 0 0,0 0 0 0 0,0 1 0 0 0,0-1 1 0 0,0 0-1 0 0,0 0 0 0 0,-1 0 0 0 0,0-1 0 0 0,1 1 0 0 0,-1-1 0 0 0,0 1 0 0 0,-1-1 0 0 0,3-7 0 0 0,-3 8-48 0 0,0-1 1 0 0,-1 1-1 0 0,0-1 0 0 0,0 1 0 0 0,0-1 1 0 0,0 1-1 0 0,0-1 0 0 0,-1 1 0 0 0,1-1 1 0 0,-1 1-1 0 0,0-1 0 0 0,0 1 0 0 0,-1 0 1 0 0,1-1-1 0 0,0 1 0 0 0,-1 0 0 0 0,0 0 1 0 0,0 0-1 0 0,0 0 0 0 0,0 0 0 0 0,0 1 1 0 0,-1-1-1 0 0,1 1 0 0 0,-1-1 0 0 0,0 1 1 0 0,0 0-1 0 0,0 0 0 0 0,0 0 0 0 0,0 0 1 0 0,0 1-1 0 0,0-1 0 0 0,0 1 0 0 0,-1 0 1 0 0,1 0-1 0 0,-1 0 0 0 0,1 0 0 0 0,-1 1 1 0 0,1-1-1 0 0,-1 1 0 0 0,1 0 0 0 0,-1 0 1 0 0,1 0-1 0 0,-1 1 0 0 0,1-1 0 0 0,-5 2 1 0 0,-28 11-2124 0 0,19-4-1549 0 0,1 1 1 0 0,0 1-1 0 0,-15 14 1 0 0,13-11 1767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14 155 1604 0 0,'0'0'6391'0'0,"-2"3"-5958"0"0,-10 14 5546 0 0,15-15-5635 0 0,-3-2-286 0 0,0 1 0 0 0,1-1-1 0 0,-1 0 1 0 0,0 1 0 0 0,0-1 0 0 0,1 0-1 0 0,-1 1 1 0 0,0-1 0 0 0,1 0 0 0 0,-1 0-1 0 0,0 1 1 0 0,1-1 0 0 0,-1 0 0 0 0,0 0 0 0 0,1 0-1 0 0,-1 1 1 0 0,1-1 0 0 0,-1 0 0 0 0,0 0-1 0 0,1 0 1 0 0,-1 0 0 0 0,1 0 0 0 0,-1 0-1 0 0,1 0 1 0 0,-1 0 0 0 0,0 0 0 0 0,1 0-1 0 0,-1 0 1 0 0,1 0 0 0 0,-1 0 0 0 0,0 0 0 0 0,1 0-1 0 0,-1-1 1 0 0,1 1 0 0 0,20-8 128 0 0,-16 6-26 0 0,28-15 811 0 0,18-2-439 0 0,89-29 469 0 0,350-29-32 0 0,-351 68-645 0 0,195 11-1 0 0,-181 11-103 0 0,152 34 0 0 0,-257-39-222 0 0,129 21-87 0 0,237 46 145 0 0,-368-65-60 0 0,216 55-14 0 0,-255-63 18 0 0,132 47 84 0 0,-104-38-59 0 0,-28-9-25 0 0,0 1-1 0 0,1-1 1 0 0,-1 1-1 0 0,0 0 1 0 0,10 7-1 0 0,32 11 200 0 0,-47-21 27 0 0,-8-2-199 0 0,-28-17-52 0 0,32 18 39 0 0,1 0-24 0 0,-5-3-4 0 0,0 0 27 0 0,3 2 17 0 0,-1-1 0 0 0,1 1 0 0 0,0-1 0 0 0,0 0 0 0 0,0 0 0 0 0,-5-7 0 0 0,-27-31-22 0 0,25 26 3 0 0,9 13 44 0 0,-1 0-62 0 0,-9-13 6 0 0,10 14-12 0 0,-13-22-55 0 0,-3-2 30 0 0,17 23 98 0 0,-8-7-88 0 0,4 5 89 0 0,0-1-69 0 0,0 1 0 0 0,-1 0 0 0 0,1 0 0 0 0,-8-4 0 0 0,-3-3-39 0 0,14 10 33 0 0,-7-7-24 0 0,5 3 65 0 0,5 4-40 0 0,10 5 7 0 0,-1 1 0 0 0,0 0-1 0 0,0 0 1 0 0,0 1-1 0 0,-1 1 1 0 0,12 8 0 0 0,-17-11 7 0 0,17 14-13 0 0,-2 0 0 0 0,21 23 1 0 0,-26-16-16 0 0,-10-18 55 0 0,-3-5-33 0 0,0 0 0 0 0,-1 0-1 0 0,1 1 1 0 0,-1-1 0 0 0,1 0 0 0 0,-1 1 0 0 0,0-1 0 0 0,0 1-1 0 0,0 0 1 0 0,-1-1 0 0 0,1 1 0 0 0,0 0 0 0 0,-1 4-1 0 0,0-5 12 0 0,0 0-1 0 0,0 0 0 0 0,0 0 0 0 0,0 0 1 0 0,0 0-1 0 0,-1 0 0 0 0,1 0 0 0 0,-1 0 1 0 0,1 0-1 0 0,-1-1 0 0 0,0 1 0 0 0,0 0 1 0 0,0 0-1 0 0,0-1 0 0 0,0 1 0 0 0,0-1 1 0 0,-1 1-1 0 0,1-1 0 0 0,0 1 0 0 0,-1-1 1 0 0,-2 3-1 0 0,-6 3-3 0 0,0 1 1 0 0,-16 7-1 0 0,13-7 19 0 0,-4 2-32 0 0,1-1 1 0 0,-28 10-1 0 0,21-11-1737 0 0,-1-1-1 0 0,0-2 1 0 0,-30 5-1 0 0,10-6-2416 0 0,0-2 1 0 0,-84-7-1 0 0,66 0 2268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 2116 0 0,'0'0'2592'0'0,"-21"-14"2696"0"0,-2 10-2745 0 0,20 4-1942 0 0,0 1-291 0 0,1 0-235 0 0,0 0 0 0 0,0 0 0 0 0,-1 1 0 0 0,1-1 1 0 0,0 0-1 0 0,0 1 0 0 0,0 0 0 0 0,1-1 0 0 0,-1 1 0 0 0,0 0 0 0 0,0 0 0 0 0,1 0 1 0 0,0 0-1 0 0,-1 0 0 0 0,1 0 0 0 0,0 1 0 0 0,0-1 0 0 0,0 0 0 0 0,0 1 0 0 0,0-1 1 0 0,1 1-1 0 0,-1-1 0 0 0,1 1 0 0 0,0-1 0 0 0,-1 1 0 0 0,1-1 0 0 0,0 1 0 0 0,0-1 1 0 0,1 1-1 0 0,0 2 0 0 0,-1-2 55 0 0,2-1 52 0 0,0 1-117 0 0,-1-1-1 0 0,1 0 0 0 0,0 1 0 0 0,0-1 1 0 0,0 0-1 0 0,0 0 0 0 0,1 0 0 0 0,-1-1 1 0 0,0 1-1 0 0,1-1 0 0 0,-1 1 0 0 0,1-1 0 0 0,0 0 1 0 0,-1 0-1 0 0,1 0 0 0 0,0 0 0 0 0,0 0 1 0 0,0-1-1 0 0,0 1 0 0 0,5-1 0 0 0,-5 1 61 0 0,0-2-20 0 0,2 0-57 0 0,-1 0 0 0 0,0-1 0 0 0,0 1 0 0 0,0-1 0 0 0,1 0 0 0 0,-1 0 0 0 0,-1 0 0 0 0,1-1 0 0 0,0 1 0 0 0,-1-1 0 0 0,1 0 0 0 0,-1 0 0 0 0,0 0 0 0 0,0-1 0 0 0,0 1 0 0 0,0-1 0 0 0,-1 1 0 0 0,1-1 0 0 0,-1 0 0 0 0,0 0 0 0 0,0 0 0 0 0,1-5 0 0 0,-2 7-30 0 0,0 0-1377 0 0,0-5 3459 0 0,1-1-1431 0 0,-1 3-3416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 3796 0 0,'16'-16'5474'0'0,"-6"10"-605"0"0,-10 6-4827 0 0,0 0 0 0 0,0 0 0 0 0,0 0 0 0 0,0 0 0 0 0,0 0 0 0 0,0 1 0 0 0,0-1 0 0 0,0 0 0 0 0,0 0 0 0 0,0 0 0 0 0,0 0 0 0 0,0 0 0 0 0,0 0 0 0 0,0 0 0 0 0,0 0-1 0 0,0 0 1 0 0,0 0 0 0 0,1 0 0 0 0,-1 0 0 0 0,0 1 0 0 0,0-1 0 0 0,0 0 0 0 0,0 0 0 0 0,0 0 0 0 0,0 0 0 0 0,0 0 0 0 0,0 0 0 0 0,0 0 0 0 0,0 0 0 0 0,0 0 0 0 0,0 0 0 0 0,0 0 0 0 0,1 0 0 0 0,-1 0-1 0 0,0 0 1 0 0,0 0 0 0 0,0 0 0 0 0,0 0 0 0 0,0 0 0 0 0,0 0 0 0 0,0 0 0 0 0,0 0 0 0 0,0 0 0 0 0,0 0 0 0 0,1 0 0 0 0,-1 0 0 0 0,0 0 0 0 0,0 0 0 0 0,0 0 0 0 0,0 0 0 0 0,0 0 0 0 0,0 0 0 0 0,0 0 0 0 0,0 0-1 0 0,0 0 1 0 0,0 0 0 0 0,0-1 0 0 0,0 1 0 0 0,0 0 0 0 0,1 0 0 0 0,-1 0 0 0 0,0 0 0 0 0,0 0 0 0 0,0 0 0 0 0,0 0 0 0 0,0 0 0 0 0,0 0 0 0 0,0 0 0 0 0,-3 11 1026 0 0,-10 27-998 0 0,8-23 581 0 0,-5 7-173 0 0,-21 36-1 0 0,25-47-389 0 0,-11 22 152 0 0,-10 22-531 0 0,27-53-70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3624 0 0,'3'-13'7915'0'0,"-2"11"-7403"0"0,1-7 6499 0 0,-2 24-6349 0 0,0-1 0 0 0,-6 29 0 0 0,1-5 428 0 0,1-1 0 0 0,3 42 0 0 0,2 98 742 0 0,-10-130-1777 0 0,9-45-76 0 0,-2 4 1156 0 0,1-4-2915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2609 1176 0 0,'-3'11'488'0'0,"2"-9"414"0"0,-5 23 7636 0 0,10-39-7468 0 0,4-25-676 0 0,2-20 980 0 0,34-111 1 0 0,-14 61-595 0 0,57-205 1029 0 0,-70 250-1527 0 0,3 0 0 0 0,3 1 0 0 0,36-70 0 0 0,41-70 100 0 0,-87 179-355 0 0,1-3-9 0 0,1-1 0 0 0,1 2 0 0 0,1 0 1 0 0,1 1-1 0 0,35-37 0 0 0,34-19 76 0 0,2 4 1 0 0,4 4 0 0 0,116-70-1 0 0,-171 121 7 0 0,89-48-38 0 0,119-57-149 0 0,60-26 56 0 0,-207 117 69 0 0,118-26 0 0 0,-91 28-38 0 0,180-51 9 0 0,-78 35 29 0 0,31-9-91 0 0,-214 46 63 0 0,-28 10-22 0 0,-1-2 0 0 0,18-7 1 0 0,-32 11 40 0 0,19-14-2 0 0,-6 4 68 0 0,-13 10-41 0 0,-2 1-72 0 0,0 0 13 0 0,1 0 0 0 0,-1-1-1 0 0,0 1 1 0 0,1 0-1 0 0,-1 0 1 0 0,0-1-1 0 0,0 1 1 0 0,1 0 0 0 0,-1 0-1 0 0,0-1 1 0 0,0 1-1 0 0,1 0 1 0 0,-1-1-1 0 0,0 1 1 0 0,0 0 0 0 0,0-1-1 0 0,0 1 1 0 0,0 0-1 0 0,1-1 1 0 0,-1 1-1 0 0,0 0 1 0 0,0-1 0 0 0,0 1-1 0 0,0 0 1 0 0,0-1-1 0 0,0 1 1 0 0,0-1-1 0 0,0 1 1 0 0,0 0-1 0 0,0-1 1 0 0,-1 1 0 0 0,1-1-1 0 0,-4-2 6 0 0,0 1 0 0 0,0 0 0 0 0,0-1 0 0 0,-1 2 0 0 0,1-1 0 0 0,-1 0 0 0 0,1 1 0 0 0,-1 0 0 0 0,0 0 0 0 0,1 0 0 0 0,-6 0 0 0 0,-351-24 76 0 0,244 18 48 0 0,115 7-133 0 0,11 0-230 0 0,70 4 244 0 0,237 39 32 0 0,-244-34-104 0 0,-69-9 37 0 0,39 9 57 0 0,-40-8-19 0 0,33 19 85 0 0,-34-17-103 0 0,1 0 1 0 0,-1 1-1 0 0,0-1 1 0 0,0 0-1 0 0,0 1 1 0 0,-1-1 0 0 0,1 6-1 0 0,-1-6 10 0 0,0-1-24 0 0,-2 11 53 0 0,0-1 0 0 0,-1 0 0 0 0,0 0 0 0 0,-7 17-1 0 0,5-15-25 0 0,-12 33 5 0 0,16-45-268 0 0,0 0-249 0 0,1 0 34 0 0,0-1-1 0 0,0 0 1 0 0,-1 1 0 0 0,1-1 0 0 0,-1 0-1 0 0,1 0 1 0 0,-1 0 0 0 0,1 1 0 0 0,-1-1-1 0 0,0 0 1 0 0,0 0 0 0 0,1 0 0 0 0,-1 0-1 0 0,0 0 1 0 0,0 0 0 0 0,0 0 0 0 0,0 0-1 0 0,0-1 1 0 0,-2 2 0 0 0,-13 1-5437 0 0,3-4 5545 0 0,-4-2-1656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3264 0 0,'5'-5'7818'0'0,"0"3"-4505"0"0,12 10-4576 0 0,-14-6 2244 0 0,-1-1-820 0 0,1 1 0 0 0,-1 0 1 0 0,1 0-1 0 0,-1 0 0 0 0,0 0 1 0 0,0 0-1 0 0,0 1 0 0 0,0-1 0 0 0,-1 1 1 0 0,4 5-1 0 0,-2-4-68 0 0,11 20 478 0 0,-2 1-1 0 0,0 0 1 0 0,-1 1 0 0 0,12 49-1 0 0,-3-12 75 0 0,-5-15-213 0 0,-15-46-417 0 0,-1 1-15 0 0,12 15 155 0 0,-2-1-51 0 0,-8-16-67 0 0,-1 0-98 0 0,0-1 0 0 0,1 0 1 0 0,-1 1-1 0 0,0-1 0 0 0,1 0 1 0 0,-1 1-1 0 0,0-1 0 0 0,1 0 1 0 0,-1 0-1 0 0,1 1 1 0 0,-1-1-1 0 0,0 0 0 0 0,1 0 1 0 0,-1 0-1 0 0,1 0 0 0 0,-1 0 1 0 0,1 1-1 0 0,-1-1 0 0 0,0 0 1 0 0,1 0-1 0 0,-1 0 1 0 0,1 0-1 0 0,-1 0 0 0 0,1 0 1 0 0,-1-1-1 0 0,1 1 0 0 0,-1 0 1 0 0,0 0-1 0 0,1 0 1 0 0,-1 0-1 0 0,1 0 0 0 0,-1-1 1 0 0,1 1-1 0 0,8-14-1071 0 0,16-31-13087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2488 0 0,'0'0'7702'0'0,"-2"6"-6912"0"0,-19 34 1568 0 0,-1 0 1 0 0,-31 40 0 0 0,25-37-1565 0 0,-32 58 1162 0 0,59-100-1930 0 0,-1 0-1015 0 0,-2 3 2564 0 0,34-37-19788 0 0,-24 25 16276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44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70 2488 0 0,'0'0'4343'0'0,"-5"2"-3705"0"0,-14 7-65 0 0,14-7-28 0 0,-5 19 1644 0 0,10-19-1791 0 0,0 0-269 0 0,0-1 0 0 0,0 1 0 0 0,0 0 0 0 0,0-1 0 0 0,1 1 0 0 0,-1-1 0 0 0,1 1-1 0 0,-1-1 1 0 0,1 1 0 0 0,-1-1 0 0 0,1 0 0 0 0,0 1 0 0 0,1 1 0 0 0,0 0-118 0 0,-1-1 71 0 0,0-1 0 0 0,0 0 0 0 0,0 1 0 0 0,1-1 1 0 0,-1 0-1 0 0,0 0 0 0 0,1 0 0 0 0,-1 0 0 0 0,1 0 0 0 0,-1 0 1 0 0,1 0-1 0 0,0-1 0 0 0,-1 1 0 0 0,1 0 0 0 0,0-1 0 0 0,-1 1 1 0 0,4-1-1 0 0,30-1 576 0 0,-23 0-396 0 0,-6-1-170 0 0,0 0 1 0 0,0 0-1 0 0,-1-1 0 0 0,1 1 0 0 0,-1-1 0 0 0,0 0 0 0 0,9-7 0 0 0,-9 6 38 0 0,8-9 35 0 0,-11 10-138 0 0,-1-1 1 0 0,0 1 0 0 0,0-1 0 0 0,0 1 0 0 0,0-1 0 0 0,0-7 0 0 0,0 8-6 0 0,-1 1-13 0 0,1 0 0 0 0,-1 1 1 0 0,1-1-1 0 0,-1 0 0 0 0,0 1 0 0 0,0-1 1 0 0,0 0-1 0 0,0 1 0 0 0,0-1 0 0 0,-1 0 0 0 0,1 1 1 0 0,0-1-1 0 0,-1 0 0 0 0,1 1 0 0 0,-1-1 1 0 0,0 1-1 0 0,1-1 0 0 0,-1 1 0 0 0,0-1 1 0 0,0 1-1 0 0,0 0 0 0 0,-1-2 0 0 0,1 2-7 0 0,1 0 14 0 0,-2-1 0 0 0,1 0 0 0 0,0 0 0 0 0,0 1-1 0 0,0-1 1 0 0,-1 1 0 0 0,1-1 0 0 0,-1 1 0 0 0,1-1-1 0 0,-1 1 1 0 0,0 0 0 0 0,0 0 0 0 0,1 0 0 0 0,-5-2 0 0 0,2 2-3 0 0,0 0 0 0 0,0 0 0 0 0,0 0 0 0 0,0 0 1 0 0,-1 1-1 0 0,1-1 0 0 0,0 1 0 0 0,0 0 1 0 0,-1 1-1 0 0,1-1 0 0 0,0 1 0 0 0,0-1 1 0 0,0 1-1 0 0,0 1 0 0 0,0-1 0 0 0,-6 3 0 0 0,3-1 0 0 0,-10 4 65 0 0,-26 15 0 0 0,29-12-102 0 0,9-8-172 0 0,1 1-1 0 0,-1 0 1 0 0,1 0 0 0 0,0 0-1 0 0,0 1 1 0 0,1-1 0 0 0,-1 1-1 0 0,-5 7 1 0 0,6 2-2992 0 0,12 4-9196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7:56.9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 4268 0 0,'0'0'16507'0'0,"0"5"-15453"0"0,-1 18-68 0 0,1-17-71 0 0,0-4 28 0 0,0 3-438 0 0,1-1 1 0 0,0 1-1 0 0,0 0 1 0 0,1-1-1 0 0,2 8 1 0 0,1-1 217 0 0,-2 0 0 0 0,1 0 0 0 0,-2 1 0 0 0,1-1 0 0 0,-2 1 0 0 0,1 13 0 0 0,-1-11-723 0 0,-1 2 0 0 0,-1-2 0 0 0,-1-1 0 0 0,-1-1 0 0 0,2 2 0 0 0,0-2 0 0 0,1-1-335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 2160 0 0,'0'0'2370'0'0,"-2"-4"-1618"0"0,-6-4 4483 0 0,6 25 4711 0 0,2-3-7819 0 0,-2 0-4887 0 0,2-12 3045 0 0,-6 12 64 0 0,6-13-345 0 0,0-1 1 0 0,0 0-1 0 0,0 0 1 0 0,0 0-1 0 0,0 0 1 0 0,0 0-1 0 0,0 0 1 0 0,0 0-1 0 0,0 0 1 0 0,0 0-1 0 0,0 0 1 0 0,0 0-1 0 0,0 0 1 0 0,1 1-1 0 0,-1-1 1 0 0,0 0-1 0 0,0 0 1 0 0,0 0-1 0 0,0 0 1 0 0,0 0-1 0 0,0 0 1 0 0,0 0-1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0,0-1-1 0 0,0 1 1 0 0,0 0-1 0 0,0 0 1 0 0,0 0-1 0 0,0 0 1 0 0,0 0-1 0 0,0 0 1 0 0,0 0-1 0 0,0 0 1 0 0,1 0-1 0 0,-1 0 1 0 0,0-1-1 0 0,13-13 77 0 0,-10 9-97 0 0,9-17 38 0 0,14-9-9 0 0,-25 30-5 0 0,6-4-85 0 0,-6 5 80 0 0,-1-1 1 0 0,1 1 0 0 0,-1-1 0 0 0,1 1-1 0 0,-1-1 1 0 0,1 1 0 0 0,0-1-1 0 0,-1 1 1 0 0,1-1 0 0 0,0 1-1 0 0,-1 0 1 0 0,1-1 0 0 0,0 1-1 0 0,0 0 1 0 0,-1 0 0 0 0,1 0-1 0 0,0-1 1 0 0,0 1 0 0 0,-1 0 0 0 0,1 0-1 0 0,1 0 1 0 0,-1 0 6 0 0,1 1-1 0 0,-1-1 1 0 0,0 0 0 0 0,1 0 0 0 0,-1 1-1 0 0,0-1 1 0 0,0 1 0 0 0,0-1 0 0 0,1 1-1 0 0,-1-1 1 0 0,0 1 0 0 0,0 0 0 0 0,0 0-1 0 0,0-1 1 0 0,0 1 0 0 0,0 0 0 0 0,0 0 0 0 0,1 1-1 0 0,-1 0 57 0 0,2 16-3 0 0,-2-9-57 0 0,0-7 13 0 0,1 13 71 0 0,-1-6-112 0 0,-1-6 72 0 0,0-3-48 0 0,0 0-1 0 0,0 1 0 0 0,0-1 0 0 0,0 1 0 0 0,-1-1 1 0 0,1 1-1 0 0,0-1 0 0 0,0 1 0 0 0,0-1 1 0 0,0 1-1 0 0,0-1 0 0 0,1 1 0 0 0,-1-1 1 0 0,0 1-1 0 0,0-1 0 0 0,0 1 0 0 0,0-1 1 0 0,0 1-1 0 0,1-1 0 0 0,-1 0 0 0 0,0 1 1 0 0,0-1-1 0 0,1 1 0 0 0,-1-1 0 0 0,0 0 0 0 0,1 1 1 0 0,-1-1-1 0 0,0 0 0 0 0,1 1 0 0 0,-1-1 1 0 0,1 0-1 0 0,-1 1 0 0 0,0-1 0 0 0,1 0 1 0 0,-1 0-1 0 0,1 0 0 0 0,-1 1 0 0 0,1-1 1 0 0,-1 0-1 0 0,1 0 0 0 0,-1 0 0 0 0,1 0 1 0 0,-1 0-1 0 0,1 0 0 0 0,-1 0 0 0 0,1 0 0 0 0,-1 0 1 0 0,1 0-1 0 0,-1 0 0 0 0,1 0 0 0 0,16-10-65 0 0,-17 10 73 0 0,4-3 27 0 0,29-24-172 0 0,-31 26 100 0 0,-1 0-16 0 0,5-4 70 0 0,-4 4-24 0 0,-2 1 5 0 0,4-2-36 0 0,7-9 9 0 0,-10 10 223 0 0,3 3-166 0 0,8 6-19 0 0,-9-5 56 0 0,-3-1-36 0 0,0 3 8 0 0,1 1-52 0 0,-1 0 0 0 0,1-1 0 0 0,0 1 0 0 0,0-1 0 0 0,0 1 0 0 0,1-1 0 0 0,0 0 0 0 0,3 6 0 0 0,-4-9-3 0 0,7 5 29 0 0,-3-5-2446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01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18 3972 0 0,'-4'-12'17035'0'0,"6"6"-12782"0"0,14 20 1838 0 0,-1-1-4675 0 0,16 15-1416 0 0,-1 1 0 0 0,44 55 0 0 0,-63-70 0 0 0,-2-1 0 0 0,0 2 0 0 0,0-1 0 0 0,-1 1 0 0 0,-1 0 0 0 0,-1 1 0 0 0,0-1 0 0 0,-1 1 0 0 0,5 29 0 0 0,-7-25 0 0 0,-1 1 0 0 0,-1 0 0 0 0,-1 0 0 0 0,-4 30 0 0 0,-2 4 0 0 0,6-46 0 0 0,-4 27 0 0 0,-1-6 0 0 0,5-25 0 0 0,-7 31 0 0 0,4-22 0 0 0,2 0 0 0 0,-2-3 0 0 0,1 0 0 0 0,1-8-303 0 0,1-1 0 0 0,-1 1 0 0 0,0-1 1 0 0,0 0-1 0 0,0 1 0 0 0,0-1 0 0 0,0 0 0 0 0,-1 0 0 0 0,1 0 0 0 0,0 0 1 0 0,-1 0-1 0 0,0 0 0 0 0,1 0 0 0 0,-1 0 0 0 0,0-1 0 0 0,0 1 1 0 0,-4 2-1 0 0,1-1-1305 0 0,-19 14-7957 0 0,16-11 7521 0 0,0-1-1 0 0,0 1 0 0 0,1 1 0 0 0,0-1 0 0 0,-7 9 0 0 0,4-1 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04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217 0 3264 0 0,'0'0'11325'0'0,"1"5"-10525"0"0,2 15-46 0 0,-3-16-62 0 0,-1 0-23 0 0,-19 66 2455 0 0,17-61-2851 0 0,-1 0 0 0 0,0 0-1 0 0,0-1 1 0 0,-1 0 0 0 0,0 0 0 0 0,-6 9 0 0 0,9-15-237 0 0,-1 1 0 0 0,1-1-1 0 0,-1 1 1 0 0,0-1 0 0 0,1 0-1 0 0,-1 0 1 0 0,0 0 0 0 0,0-1 0 0 0,0 1-1 0 0,-1 0 1 0 0,1-1 0 0 0,0 0 0 0 0,0 0-1 0 0,-1 0 1 0 0,1 0 0 0 0,-1-1-1 0 0,1 1 1 0 0,-1-1 0 0 0,1 0 0 0 0,-1 0-1 0 0,1 0 1 0 0,-1 0 0 0 0,1-1-1 0 0,0 1 1 0 0,-1-1 0 0 0,-3-1 0 0 0,2 0 6 0 0,-1-1 1 0 0,1 1 0 0 0,0-1 0 0 0,0 0 0 0 0,0 0-1 0 0,1 0 1 0 0,-1-1 0 0 0,1 1 0 0 0,-1-1-1 0 0,1 0 1 0 0,0-1 0 0 0,1 1 0 0 0,-7-10 0 0 0,10 13 43 0 0,-5-3 3647 0 0,48 137-562 0 0,-29-85-2567 0 0,-12-38-625 0 0,2-1 0 0 0,-1 1 0 0 0,1-1 0 0 0,1 0 0 0 0,10 16 0 0 0,-14-24-557 0 0,5 7-723 0 0,-1-4-1893 0 0,29-23-23131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04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215 0 5485 0 0,'2'2'20122'0'0,"1"1"-18413"0"0,8 7-4861 0 0,-7-4 5004 0 0,7 12-894 0 0,-1 0-1 0 0,-1 1 1 0 0,0 0-1 0 0,-1 0 1 0 0,-2 1-1 0 0,9 38 1 0 0,-7-27-879 0 0,-1 1 1 0 0,-2 0-1 0 0,-1 0 1 0 0,-2 0-1 0 0,-1 38 1 0 0,-2-58-170 0 0,-1 0 0 0 0,0 0 0 0 0,0-1 0 0 0,-1 1 0 0 0,-1-1 0 0 0,0 1 0 0 0,-8 14 0 0 0,8-18-289 0 0,0-1-1 0 0,-1 0 1 0 0,-1 0 0 0 0,1 0-1 0 0,-1 0 1 0 0,0-1 0 0 0,-1 0 0 0 0,1 0-1 0 0,-1-1 1 0 0,0 0 0 0 0,-10 6 0 0 0,-57 26-13113 0 0,-42 8 2189 0 0,86-34 9297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4484 0 0,'0'0'3945'0'0,"5"-2"-2876"0"0,15-8-69 0 0,-18 9-853 0 0,0 0 1 0 0,0 0 0 0 0,0 0 0 0 0,0 1-1 0 0,0-1 1 0 0,0 1 0 0 0,0 0 0 0 0,0 0-1 0 0,0 0 1 0 0,0 0 0 0 0,0 0 0 0 0,3 0-1 0 0,4 0 450 0 0,-1 0-166 0 0,1-1 1 0 0,-1 1 0 0 0,18 2-1 0 0,6 1 264 0 0,65-3 1086 0 0,259-9 1272 0 0,-318 5-2822 0 0,74-9 687 0 0,-92 10-1011 0 0,-25 4-762 0 0,-24 4 165 0 0,-45 0-5916 0 0,53-4 797 0 0,2 0 3789 0 0,9-1 163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3232 0 0,'0'0'1056'0'0,"-3"0"-52"0"0,-7 2-7 0 0,8-1 918 0 0,-9 6 4892 0 0,10-4-6194 0 0,0 0 0 0 0,1 0-1 0 0,-1 0 1 0 0,0 0 0 0 0,1 0 0 0 0,0 0 0 0 0,-1 1 0 0 0,1-1 0 0 0,1 0 0 0 0,-1 0 0 0 0,1 4 0 0 0,7 41 2222 0 0,-7-45-2758 0 0,18 153 3086 0 0,-14-115-2569 0 0,4 26 247 0 0,-4-33-230 0 0,2 51 0 0 0,-8-42-3558 0 0,0-41 1707 0 0,-2 5-3180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3284 0 0,'0'0'10213'0'0,"0"5"-9646"0"0,4 34 1412 0 0,-4-37-1558 0 0,0 1-47 0 0,-4 81 3359 0 0,7-89-3697 0 0,13-17-13 0 0,-6 4-4 0 0,-9 14-17 0 0,-1-3-2 0 0,8-27-51 0 0,-6 26 42 0 0,-1 6 4 0 0,-1 0 0 0 0,1 0 1 0 0,-1-1-1 0 0,1 1 0 0 0,0 0 0 0 0,0 0 1 0 0,0 0-1 0 0,0 0 0 0 0,0 1 0 0 0,0-1 0 0 0,1 0 1 0 0,-1 0-1 0 0,1 1 0 0 0,-1-1 0 0 0,3-1 1 0 0,-3 2 19 0 0,1-1-10 0 0,16-7 16 0 0,-17 8-5 0 0,2 1-38 0 0,-1-1 24 0 0,-1 1 1 0 0,0 0 1 0 0,0 0 0 0 0,0 0-1 0 0,0 0 1 0 0,0 0 0 0 0,0 0 0 0 0,0 0-1 0 0,0 0 1 0 0,0 0 0 0 0,0 0-1 0 0,0 1 1 0 0,0-1 0 0 0,-1 0 0 0 0,1 1-1 0 0,0-1 1 0 0,0 0 0 0 0,0 1-1 0 0,0-1 1 0 0,0 1 0 0 0,0 0-1 0 0,-1-1 1 0 0,1 1 0 0 0,0 0 0 0 0,-1-1-1 0 0,1 1 1 0 0,0 0 0 0 0,-1 0-1 0 0,1-1 1 0 0,-1 1 0 0 0,1 0 0 0 0,-1 0-1 0 0,1 0 1 0 0,-1 0 0 0 0,0 0-1 0 0,1 0 1 0 0,-1 0 0 0 0,0 0-1 0 0,0 0 1 0 0,0 1 0 0 0,5 27 93 0 0,-4-27-66 0 0,10 34 71 0 0,-3-27-23 0 0,11 1-240 0 0,-17-10 95 0 0,2 0-69 0 0,-1 0 73 0 0,0 0 0 0 0,0 0 0 0 0,1-1 0 0 0,-1 1 0 0 0,0-1 0 0 0,0 0 0 0 0,4-2 0 0 0,28-31-722 0 0,-14 29 613 0 0,-18 5 143 0 0,0 1-39 0 0,11 3 108 0 0,-11-3-37 0 0,0 0 14 0 0,7 5-59 0 0,-3-3-578 0 0,0 1-1 0 0,0-1 0 0 0,12 4 1 0 0,-18-7 582 0 0,0 0 0 0 0,1-1 1 0 0,-1 1-1 0 0,0 0 0 0 0,0 0 0 0 0,0-1 0 0 0,0 1 1 0 0,0 0-1 0 0,0-1 0 0 0,0 1 0 0 0,0-1 0 0 0,2-1 1 0 0,-2 2-39 0 0,2-2-228 0 0,-6-39 112 0 0,3 38 544 0 0,1-3 3541 0 0,-1 6-3797 0 0,14 21 141 0 0,-13-18-97 0 0,1 1 0 0 0,-1-1 1 0 0,0 0-1 0 0,0 0 0 0 0,0 1 1 0 0,0-1-1 0 0,-1 1 0 0 0,0-1 1 0 0,1 6-1 0 0,-1-6-48 0 0,0-1 118 0 0,0 16 338 0 0,6 9-167 0 0,-5-21 1237 0 0,-1-3-3153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4380 0 0,'-7'-4'11489'0'0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4780 0 0,'1'5'12061'0'0,"1"8"-5855"0"0,15 76-3565 0 0,-16-87-2530 0 0,1 12 238 0 0,-2-14-334 0 0,0 0 0 0 0,0 0 1 0 0,0 1-1 0 0,0-1 0 0 0,0 0 1 0 0,0 0-1 0 0,0 1 0 0 0,0-1 1 0 0,0 0-1 0 0,0 1 0 0 0,0-1 1 0 0,0 0-1 0 0,0 0 0 0 0,0 1 1 0 0,0-1-1 0 0,0 0 0 0 0,0 0 1 0 0,1 1-1 0 0,-1-1 0 0 0,0 0 1 0 0,0 0-1 0 0,0 1 0 0 0,0-1 1 0 0,1 0-1 0 0,-1 0 0 0 0,0 1 1 0 0,0-1-1 0 0,0 0 0 0 0,1 0 1 0 0,-1 0-1 0 0,0 0 0 0 0,0 0 1 0 0,1 1-1 0 0,-1-1 0 0 0,0 0 1 0 0,0 0-1 0 0,1 0 0 0 0,-1 0 1 0 0,0 0-1 0 0,0 0 0 0 0,1 0 1 0 0,-1 0-1 0 0,0 0 0 0 0,1 0 1 0 0,11-14 23 0 0,-1-2 0 0 0,14-24 0 0 0,-2 3-123 0 0,-16 26 24 0 0,-6 8 42 0 0,1 0-1 0 0,0 0 0 0 0,0 1 0 0 0,0-1 0 0 0,0 1 0 0 0,0-1 0 0 0,5-3 0 0 0,-6 5-14 0 0,3 0-60 0 0,-4 0 94 0 0,0 1 0 0 0,1 0 0 0 0,-1 0 0 0 0,0 0-1 0 0,1-1 1 0 0,-1 1 0 0 0,0 0 0 0 0,0 0 0 0 0,1 0 0 0 0,-1 0 0 0 0,0 0 0 0 0,1 0-1 0 0,-1 0 1 0 0,0 0 0 0 0,0 0 0 0 0,1-1 0 0 0,-1 1 0 0 0,0 0 0 0 0,1 1 0 0 0,-1-1-1 0 0,0 0 1 0 0,1 0 0 0 0,-1 0 0 0 0,0 0 0 0 0,1 0 0 0 0,-1 0 0 0 0,0 0 0 0 0,0 0-1 0 0,1 0 1 0 0,-1 1 0 0 0,0-1 0 0 0,1 0 0 0 0,-1 0 0 0 0,0 0 0 0 0,0 1 0 0 0,1-1-1 0 0,15 36 24 0 0,6 13-175 0 0,-2-20-7414 0 0,-7-23-4328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1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2692 0 0,'0'0'12987'0'0,"-7"1"-12515"0"0,-117 6 3107 0 0,57-2-2170 0 0,65-5-1277 0 0,0 1-50 0 0,-1 0-60 0 0,-15 7 285 0 0,16-7-335 0 0,5 2-571 0 0,9 5 179 0 0,0-1 0 0 0,0 0 0 0 0,1-1 1 0 0,18 7-1 0 0,67 22-1558 0 0,-96-34 2036 0 0,9 4 29 0 0,-11-5-24 0 0,1 0 0 0 0,-1 0-1 0 0,0 0 1 0 0,1 0 0 0 0,-1 1 0 0 0,0-1 0 0 0,1 0 0 0 0,-1 0 0 0 0,0 0 0 0 0,1 1 0 0 0,-1-1 0 0 0,0 0 0 0 0,0 0 0 0 0,1 0-1 0 0,-1 1 1 0 0,0-1 0 0 0,0 0 0 0 0,0 1 0 0 0,1-1 0 0 0,-1 0 0 0 0,0 0 0 0 0,0 1 0 0 0,0-1 0 0 0,0 0 0 0 0,0 1 0 0 0,0-1-1 0 0,0 0 1 0 0,0 1 0 0 0,0-1 0 0 0,0 0 0 0 0,0 1 0 0 0,0-1 0 0 0,0 0 0 0 0,0 1 0 0 0,0-1 0 0 0,0 1 0 0 0,0-1 0 0 0,0 1-1 0 0,-12 12 162 0 0,9-10 3 0 0,-16-1 439 0 0,-11 3 217 0 0,-30 0 0 0 0,0-5-2468 0 0,48-2-1582 0 0,-14-5-10422 0 0,21 5 12498 0 0,2 1-844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 3324 0 0,'0'0'8015'0'0,"-1"-3"-7368"0"0,1 1-380 0 0,-1 0 1 0 0,1 0-1 0 0,-1 0 0 0 0,1 0 1 0 0,-1 0-1 0 0,0 1 1 0 0,0-1-1 0 0,0 0 1 0 0,-2-2-1 0 0,1 2 177 0 0,-25-17 2698 0 0,-14 17-1528 0 0,38 2-1451 0 0,1 1-19 0 0,-1 0-99 0 0,1 1 1 0 0,-1-1 0 0 0,1 1 0 0 0,0-1-1 0 0,-1 1 1 0 0,1 0 0 0 0,0 0 0 0 0,0 0 0 0 0,0 0-1 0 0,1 0 1 0 0,-1 1 0 0 0,0-1 0 0 0,1 0 0 0 0,-1 1-1 0 0,1-1 1 0 0,0 1 0 0 0,0 0 0 0 0,0-1 0 0 0,0 1-1 0 0,0 0 1 0 0,1 0 0 0 0,-1-1 0 0 0,1 1 0 0 0,0 4-1 0 0,0-4 23 0 0,1 0-30 0 0,0 1-19 0 0,1 1 0 0 0,-1-1 0 0 0,1 1 1 0 0,1-1-1 0 0,-1 0 0 0 0,0 0 0 0 0,1 0 1 0 0,0 0-1 0 0,0-1 0 0 0,0 1 1 0 0,0-1-1 0 0,1 0 0 0 0,-1 0 0 0 0,1 0 1 0 0,0 0-1 0 0,0 0 0 0 0,0-1 0 0 0,0 0 1 0 0,0 0-1 0 0,1 0 0 0 0,-1 0 1 0 0,1-1-1 0 0,-1 1 0 0 0,1-1 0 0 0,0 0 1 0 0,-1-1-1 0 0,1 1 0 0 0,5-1 0 0 0,-7 0 22 0 0,13-3 40 0 0,-14 2-77 0 0,0 1 1 0 0,-1-1-1 0 0,1 1 0 0 0,-1-1 0 0 0,1 0 0 0 0,-1 1 0 0 0,1-1 0 0 0,-1 0 1 0 0,1 0-1 0 0,-1 0 0 0 0,0 0 0 0 0,0 0 0 0 0,1 0 0 0 0,-1-1 0 0 0,0 1 0 0 0,0 0 1 0 0,0-1-1 0 0,0 1 0 0 0,0 0 0 0 0,-1-1 0 0 0,1 1 0 0 0,0-1 0 0 0,-1 1 1 0 0,1-1-1 0 0,-1 0 0 0 0,1 1 0 0 0,-1-1 0 0 0,0 0 0 0 0,0 1 0 0 0,0-1 0 0 0,0 0 1 0 0,0 1-1 0 0,0-3 0 0 0,0-2 31 0 0,0 5-39 0 0,-2-18-15 0 0,-3 4 1776 0 0,2 8-3862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0,'0'0'12948'0'0,"0"6"-12558"0"0,0 35 838 0 0,0-38-975 0 0,1 13 520 0 0,3 6-236 0 0,-3-20-353 0 0,1 9 268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2936 0 0,'0'0'15503'0'0,"-2"6"-15029"0"0,-15 38 1158 0 0,-31 82 1275 0 0,16-47-2815 0 0,27-73 1351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92 3348 0 0,'0'0'4493'0'0,"-2"-2"-3180"0"0,-1-2-1293 0 0,-8 2 8100 0 0,4 6-7702 0 0,0 0 1 0 0,0 1-1 0 0,1 0 1 0 0,0 0 0 0 0,-1 0-1 0 0,2 1 1 0 0,-1 0 0 0 0,1 0-1 0 0,-8 13 1 0 0,-2 5 582 0 0,1 2 1 0 0,-14 38-1 0 0,23-49-752 0 0,0 0 0 0 0,1 0 0 0 0,0 0-1 0 0,1 1 1 0 0,1-1 0 0 0,0 16 0 0 0,2-28-241 0 0,0 0 1 0 0,0 0-1 0 0,0-1 0 0 0,1 1 1 0 0,-1 0-1 0 0,1-1 1 0 0,-1 1-1 0 0,1 0 0 0 0,0-1 1 0 0,0 1-1 0 0,0-1 1 0 0,1 0-1 0 0,-1 1 0 0 0,0-1 1 0 0,1 0-1 0 0,0 0 0 0 0,-1 1 1 0 0,1-1-1 0 0,0-1 1 0 0,0 1-1 0 0,0 0 0 0 0,0 0 1 0 0,1-1-1 0 0,-1 1 1 0 0,0-1-1 0 0,1 0 0 0 0,-1 0 1 0 0,1 0-1 0 0,-1 0 1 0 0,1 0-1 0 0,-1 0 0 0 0,1 0 1 0 0,0-1-1 0 0,-1 0 1 0 0,1 1-1 0 0,3-1 0 0 0,3 0-32 0 0,0 0 0 0 0,0 0 0 0 0,1-1 0 0 0,-1-1 0 0 0,0 1 0 0 0,0-1 0 0 0,0-1 0 0 0,-1 0 0 0 0,12-5 0 0 0,22-14-33 0 0,-32 15 54 0 0,1 1-1 0 0,0 1 1 0 0,0 0 0 0 0,0 0 0 0 0,16-3 0 0 0,-25 7 124 0 0,-1 2-108 0 0,1 0 1 0 0,-1 0-1 0 0,1 0 1 0 0,-1-1-1 0 0,1 1 0 0 0,-1-1 1 0 0,1 1-1 0 0,-1-1 1 0 0,1 1-1 0 0,2-1 0 0 0,38 20 322 0 0,-34-16-284 0 0,0 0 0 0 0,1 0 0 0 0,-1-1 0 0 0,1 0 0 0 0,9 2 0 0 0,-4-1 49 0 0,0-1 1 0 0,0-1-1 0 0,0-1 0 0 0,1 0 0 0 0,-1 0 0 0 0,0-2 1 0 0,1 0-1 0 0,-1 0 0 0 0,22-6 0 0 0,-34 6-40 0 0,-1 1-1 0 0,1-1 0 0 0,0 1 1 0 0,0-1-1 0 0,-1 0 1 0 0,1 1-1 0 0,-1-1 0 0 0,1 0 1 0 0,-1 0-1 0 0,1 0 1 0 0,-1-1-1 0 0,1 1 0 0 0,-1 0 1 0 0,0 0-1 0 0,0-1 1 0 0,0 1-1 0 0,0-1 0 0 0,0 1 1 0 0,0-1-1 0 0,0 1 1 0 0,0-1-1 0 0,0 0 0 0 0,-1 1 1 0 0,1-1-1 0 0,-1 0 1 0 0,1 0-1 0 0,-1 1 0 0 0,0-1 1 0 0,0 0-1 0 0,0 0 1 0 0,0 0-1 0 0,0 0 0 0 0,0-3 1 0 0,-3-3 95 0 0,0-1 0 0 0,0 1 0 0 0,0-1 0 0 0,-1 1 1 0 0,0 0-1 0 0,-1 1 0 0 0,0-1 0 0 0,-10-12 0 0 0,-58-58 902 0 0,52 57-899 0 0,-22-23-157 0 0,-1 3 1 0 0,-66-48 0 0 0,106 86-2 0 0,2 1 0 0 0,-1 1 0 0 0,1 0 0 0 0,-1 0 0 0 0,0-1 0 0 0,1 2 0 0 0,-1-1 0 0 0,0 0 0 0 0,0 0 0 0 0,-2 1 0 0 0,-20-4 43 0 0,18 6-94 0 0,5 0-141 0 0,-10 6-4336 0 0,11-7 3719 0 0,1 0 0 0 0,-1 0 0 0 0,1 0-1 0 0,-1 0 1 0 0,1 0 0 0 0,0 0 0 0 0,-1 1 0 0 0,1-1 0 0 0,0 0 0 0 0,0 0-1 0 0,0 0 1 0 0,0 0 0 0 0,0 1 0 0 0,0 1 0 0 0,5 16-8890 0 0,-1-10 9506 0 0,-4-9 256 0 0,15 25-4263 0 0,-5-12 2427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94 3192 0 0,'0'0'2130'0'0,"3"0"-1064"0"0,5 1-347 0 0,20 2 9797 0 0,-19-1-5883 0 0,-18-2-4448 0 0,-9-1-120 0 0,-13-1 383 0 0,1 2 1 0 0,-42 5-1 0 0,60-3-275 0 0,1-1 0 0 0,-19-1-1 0 0,-13 2 177 0 0,-5-1-605 0 0,46-1 112 0 0,0-2-487 0 0,2 2 607 0 0,0 0 0 0 0,0-1 0 0 0,-1 1-1 0 0,1 0 1 0 0,0 0 0 0 0,0 0 0 0 0,0 0 0 0 0,0-1-1 0 0,0 1 1 0 0,-1 0 0 0 0,1 0 0 0 0,0 0 0 0 0,0 0-1 0 0,0-1 1 0 0,0 1 0 0 0,0 0 0 0 0,0 0 0 0 0,0-1-1 0 0,0 1 1 0 0,0 0 0 0 0,-1 0 0 0 0,1 0 0 0 0,0-1-1 0 0,0 1 1 0 0,0 0 0 0 0,0 0 0 0 0,0-1 0 0 0,1 1-1 0 0,-1 0 1 0 0,0 0 0 0 0,0-1 0 0 0,0 1 0 0 0,0 0-1 0 0,0 0 1 0 0,0 0 0 0 0,0-1 0 0 0,0 1 0 0 0,0 0-1 0 0,1 0 1 0 0,-1 0 0 0 0,0-1 0 0 0,0 1 0 0 0,0 0-1 0 0,0 0 1 0 0,1 0 0 0 0,93-85-153 0 0,-93 84 360 0 0,5-3 439 0 0,-5 4-555 0 0,-1-1 0 0 0,0 1 0 0 0,1-1 0 0 0,-1 1 0 0 0,0-1 1 0 0,1 1-1 0 0,-1 0 0 0 0,1-1 0 0 0,-1 1 0 0 0,0 0 0 0 0,1-1 0 0 0,-1 1 0 0 0,1 0 1 0 0,0-1-1 0 0,-1 1 0 0 0,1 0 0 0 0,-1 0 0 0 0,1 0 0 0 0,-1 0 0 0 0,1 0 1 0 0,-1 0-1 0 0,1-1 0 0 0,-1 1 0 0 0,1 0 0 0 0,0 1 0 0 0,-1-1 0 0 0,1 0 0 0 0,-1 0 1 0 0,1 0-1 0 0,-1 0 0 0 0,1 0 0 0 0,0 1 0 0 0,2 1 142 0 0,0 0 0 0 0,0 1 1 0 0,0 0-1 0 0,0-1 0 0 0,0 1 0 0 0,-1 0 0 0 0,0 0 1 0 0,1 1-1 0 0,-1-1 0 0 0,0 0 0 0 0,-1 1 1 0 0,1-1-1 0 0,1 6 0 0 0,6 29 1810 0 0,7 58 0 0 0,-12-55-1636 0 0,-3-27-383 0 0,3 3-1951 0 0,2-5-5236 0 0,-4-4 177 0 0,-17-1-1724 0 0,4-2 4906 0 0,8-5 3117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 3952 0 0,'-20'3'5896'0'0,"12"-2"263"0"0,15 0-5642 0 0,47 3 1283 0 0,92-6 0 0 0,-39-1-789 0 0,-41 3-349 0 0,-1-3 0 0 0,81-15-1 0 0,-105 14-238 0 0,-77 14-757 0 0,-1-1 1 0 0,-42 3 0 0 0,7-10 83 0 0,26-1 816 0 0,44-1-504 0 0,1 1-1 0 0,-1-1 1 0 0,1 0 0 0 0,-1 1 0 0 0,1-1-1 0 0,-1 1 1 0 0,1-1 0 0 0,0 1 0 0 0,-1 0 0 0 0,1-1-1 0 0,0 1 1 0 0,0 0 0 0 0,-1 0 0 0 0,1 0 0 0 0,0 0-1 0 0,0 0 1 0 0,0 0 0 0 0,0 0 0 0 0,0 1-1 0 0,0-1 1 0 0,0 2 0 0 0,-1 1 154 0 0,1 0 0 0 0,0 0 0 0 0,0 0 0 0 0,0 1 0 0 0,0-1 0 0 0,1 0 0 0 0,0 1 0 0 0,0 4 0 0 0,10 172 3234 0 0,0 9-1539 0 0,-3-30-862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4492 0 0,'0'0'12262'0'0,"0"6"-11424"0"0,1 82 5464 0 0,1-29-3924 0 0,-2-57-2106 0 0,4-7-726 0 0,60-86-187 0 0,-61 85 509 0 0,0 3 125 0 0,9-5-140 0 0,-10 7 281 0 0,11 10-91 0 0,-10-6-29 0 0,0-1 16 0 0,7 21 252 0 0,6 21 114 0 0,-15-42-370 0 0,0 0-40 0 0,0-1 0 0 0,0 1 0 0 0,0-1 0 0 0,0 1 1 0 0,1-1-1 0 0,-1 1 0 0 0,0-1 0 0 0,1 0 0 0 0,-1 0 1 0 0,1 1-1 0 0,-1-1 0 0 0,1 0 0 0 0,3 1 0 0 0,-2-2-22 0 0,0-1 0 0 0,1 1 0 0 0,-1-1 0 0 0,0 0 0 0 0,1 0 0 0 0,-1 0-1 0 0,0-1 1 0 0,0 1 0 0 0,0-1 0 0 0,0 1 0 0 0,0-1 0 0 0,0 0 0 0 0,0 0-1 0 0,0 0 1 0 0,-1-1 0 0 0,1 1 0 0 0,3-6 0 0 0,9-5-82 0 0,-14 11 107 0 0,21-13 84 0 0,-21 15-63 0 0,0-1-1 0 0,1 1 1 0 0,-1 0-1 0 0,1-1 1 0 0,-1 1 0 0 0,0 0-1 0 0,1 0 1 0 0,-1 0-1 0 0,1 0 1 0 0,-1 0-1 0 0,1 0 1 0 0,-1 0-1 0 0,1 1 1 0 0,-1-1-1 0 0,0 0 1 0 0,1 1-1 0 0,-1-1 1 0 0,1 1-1 0 0,-1 0 1 0 0,0-1 0 0 0,2 2-1 0 0,8 4 91 0 0,-9-5-85 0 0,0-1-4 0 0,7 4-12 0 0,-7-4-16 0 0,27 3-235 0 0,-25-3 132 0 0,-2-1 73 0 0,1 0 0 0 0,-1 0 0 0 0,1-1 0 0 0,-1 1-1 0 0,0-1 1 0 0,1 1 0 0 0,-1-1 0 0 0,0 0 0 0 0,0 0-1 0 0,0 0 1 0 0,0 0 0 0 0,-1 0 0 0 0,4-5 0 0 0,-3 4-16 0 0,0 2 1 0 0,-2 1 40 0 0,0-1 53 0 0,0 1-1 0 0,0 0 0 0 0,0-1 1 0 0,0 1-1 0 0,0 0 1 0 0,0-1-1 0 0,0 1 0 0 0,1 0 1 0 0,-1 0-1 0 0,0-1 1 0 0,0 1-1 0 0,0 0 0 0 0,0 0 1 0 0,1-1-1 0 0,-1 1 1 0 0,0 0-1 0 0,0 0 0 0 0,1-1 1 0 0,-1 1-1 0 0,0 0 1 0 0,0 0-1 0 0,1 0 0 0 0,-1 0 1 0 0,0-1-1 0 0,1 1 1 0 0,-1 0-1 0 0,0 0 0 0 0,1 0 1 0 0,-1 0-1 0 0,0 0 1 0 0,1 0-1 0 0,-1 0 0 0 0,0 0 1 0 0,1 0-1 0 0,-1 0 1 0 0,0 0-1 0 0,1 0 0 0 0,-1 0 1 0 0,0 0-1 0 0,0 0 1 0 0,1 0-1 0 0,0 1 0 0 0,8 17 1001 0 0,13 35-1 0 0,-15-36-692 0 0,-6-15-218 0 0,-15-35-27385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4860 0 0,'0'0'-1064'0'0,"-1"-3"1178"0"0,-1-10 7426 0 0,0 10-9396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3500 0 0,'0'0'9052'0'0,"1"4"-8020"0"0,3 8 717 0 0,0 1-1 0 0,-1 0 1 0 0,2 26 0 0 0,0-2-172 0 0,-5-35-1341 0 0,4 17 465 0 0,-4-18-660 0 0,0 0 0 0 0,0 0 0 0 0,0-1 0 0 0,0 1 1 0 0,0 0-1 0 0,0 0 0 0 0,1 0 0 0 0,-1-1 0 0 0,0 1 1 0 0,0 0-1 0 0,1 0 0 0 0,-1-1 0 0 0,0 1 0 0 0,1 0 0 0 0,-1-1 1 0 0,1 1-1 0 0,-1 0 0 0 0,2 1 0 0 0,-2-2-20 0 0,1 0 0 0 0,-1 0 0 0 0,1 0 0 0 0,-1 0 1 0 0,1 0-1 0 0,-1 0 0 0 0,1 0 0 0 0,-1-1 0 0 0,0 1 0 0 0,1 0 0 0 0,-1 0 0 0 0,1 0 0 0 0,-1 0 0 0 0,0 0 1 0 0,1-1-1 0 0,-1 1 0 0 0,1 0 0 0 0,-1 0 0 0 0,0-1 0 0 0,1 1 0 0 0,-1 0 0 0 0,0 0 0 0 0,1-1 0 0 0,-1 1 1 0 0,0-1-1 0 0,5-4 43 0 0,-1-1 0 0 0,0 0 0 0 0,0 0 0 0 0,2-7 0 0 0,7-14 76 0 0,11-23 2 0 0,-23 49-149 0 0,1-1 12 0 0,3-5-20 0 0,-4 7 25 0 0,0 0 1 0 0,-1-1-1 0 0,1 1 1 0 0,-1 0-1 0 0,1-1 0 0 0,0 1 1 0 0,-1 0-1 0 0,1 0 1 0 0,0 0-1 0 0,0 0 0 0 0,-1-1 1 0 0,1 1-1 0 0,0 0 1 0 0,-1 0-1 0 0,1 0 1 0 0,0 1-1 0 0,-1-1 0 0 0,1 0 1 0 0,0 0-1 0 0,0 0 1 0 0,-1 0-1 0 0,1 1 0 0 0,0-1 1 0 0,-1 0-1 0 0,1 0 1 0 0,-1 1-1 0 0,1-1 0 0 0,0 1 1 0 0,-1-1-1 0 0,1 1 1 0 0,-1-1-1 0 0,1 1 0 0 0,0 0 1 0 0,16 18 647 0 0,-7 3 123 0 0,11 41 0 0 0,-6-40-1739 0 0,-3-13-6542 0 0,-6-7 5952 0 0,19-15-15285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 3284 0 0,'0'0'9402'0'0,"-8"-1"-8663"0"0,-5 1-672 0 0,-18-1 2200 0 0,0 1 0 0 0,-47 6 0 0 0,40 2-1305 0 0,36-8-748 0 0,0 2-115 0 0,2-2-100 0 0,0 0 0 0 0,0 0 0 0 0,0 0 0 0 0,-1 0 0 0 0,1 0 0 0 0,0 0 0 0 0,0 0 0 0 0,0 0 0 0 0,0 0 1 0 0,0 0-1 0 0,-1 0 0 0 0,1 0 0 0 0,0 0 0 0 0,0 0 0 0 0,0 0 0 0 0,0 1 0 0 0,0-1 0 0 0,-1 0 0 0 0,1 0 0 0 0,0 0 0 0 0,0 0 0 0 0,0 0 0 0 0,0 0 0 0 0,0 1 0 0 0,0-1 0 0 0,0 0 1 0 0,0 0-1 0 0,0 0 0 0 0,0 0 0 0 0,-1 0 0 0 0,1 1 0 0 0,0-1 0 0 0,0 0 0 0 0,0 0 0 0 0,0 0 0 0 0,0 0 0 0 0,0 1 0 0 0,0-1 0 0 0,0 0 0 0 0,0 0 0 0 0,0 0 0 0 0,0 0 0 0 0,1 0 1 0 0,-1 1-1 0 0,0-1 0 0 0,0 0 0 0 0,0 0 0 0 0,0 0 0 0 0,0 0 0 0 0,0 1 0 0 0,0-1 0 0 0,0 0 0 0 0,0 0 0 0 0,0 0 0 0 0,1 0 0 0 0,-1 0 0 0 0,0 0 0 0 0,0 0 0 0 0,0 1 0 0 0,0-1 1 0 0,0 0-1 0 0,1 0 0 0 0,32 11-202 0 0,51 24 1 0 0,-83-34 260 0 0,0 0-29 0 0,0-1-1 0 0,-1 1 1 0 0,1 0-1 0 0,-1 0 1 0 0,1-1-1 0 0,-1 1 1 0 0,1 0-1 0 0,-1 0 1 0 0,0 0 0 0 0,1 0-1 0 0,-1-1 1 0 0,0 1-1 0 0,1 0 1 0 0,-1 0-1 0 0,0 0 1 0 0,0 0 0 0 0,0 0-1 0 0,0 0 1 0 0,0 0-1 0 0,0 0 1 0 0,0-1-1 0 0,0 1 1 0 0,-1 0 0 0 0,1 0-1 0 0,0 0 1 0 0,-1 0-1 0 0,1 0 1 0 0,0 0-1 0 0,-1-1 1 0 0,1 1 0 0 0,-1 0-1 0 0,0 0 1 0 0,-47 17 810 0 0,19-9-500 0 0,28-9-311 0 0,-3 1-100 0 0,-23 2-908 0 0,25-3 170 0 0,-1 0-849 0 0,-5 0-794 0 0,6 0 1451 0 0,1 0 1 0 0,0 0-1 0 0,-1 0 1 0 0,1 0-1 0 0,-1 0 1 0 0,1 0-1 0 0,-1-1 0 0 0,1 1 1 0 0,-1-1-1 0 0,1 1 1 0 0,0-1-1 0 0,-1 1 1 0 0,-1-2-1 0 0,-2-5-1025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3468 0 0,'0'0'1282'0'0,"-2"1"-87"0"0,-3 3-498 0 0,1-1 1 0 0,-1 1 0 0 0,1 0 0 0 0,0 0-1 0 0,0 1 1 0 0,1-1 0 0 0,-1 1 0 0 0,1 0-1 0 0,0 0 1 0 0,0 0 0 0 0,0 0 0 0 0,-1 6-1 0 0,3-9-593 0 0,0 1-1 0 0,0-1 0 0 0,1 0 0 0 0,-1 1 0 0 0,1-1 0 0 0,0 1 0 0 0,0-1 0 0 0,-1 1 1 0 0,2-1-1 0 0,-1 1 0 0 0,0-1 0 0 0,0 1 0 0 0,1-1 0 0 0,-1 1 0 0 0,1-1 1 0 0,0 0-1 0 0,0 1 0 0 0,0-1 0 0 0,0 0 0 0 0,0 0 0 0 0,0 1 0 0 0,1-1 0 0 0,-1 0 1 0 0,1 0-1 0 0,-1 0 0 0 0,1-1 0 0 0,0 1 0 0 0,0 0 0 0 0,0-1 0 0 0,0 1 1 0 0,4 2-1 0 0,0-1 15 0 0,0 0 1 0 0,1-1 0 0 0,0 1-1 0 0,-1-1 1 0 0,1 0 0 0 0,0-1-1 0 0,12 2 1 0 0,-14-3-69 0 0,-1 1 0 0 0,1-1 1 0 0,0 0-1 0 0,0 0 0 0 0,-1-1 0 0 0,1 1 0 0 0,0-1 0 0 0,-1 0 0 0 0,1-1 1 0 0,0 1-1 0 0,-1-1 0 0 0,0 0 0 0 0,5-2 0 0 0,-7 3-28 0 0,0 0 0 0 0,-1-1 0 0 0,1 1 0 0 0,-1-1 0 0 0,0 1 0 0 0,1-1 0 0 0,-1 1 0 0 0,0-1 1 0 0,0 0-1 0 0,0 1 0 0 0,0-1 0 0 0,0 0 0 0 0,0 0 0 0 0,0 0 0 0 0,-1 0 0 0 0,1 0 0 0 0,0-2 0 0 0,-1 2 11 0 0,-3-14 39 0 0,2 11-75 0 0,-1 0-1 0 0,0 0 0 0 0,0 0 1 0 0,0 0-1 0 0,-1 0 1 0 0,0 1-1 0 0,-4-7 1 0 0,6 10-261 0 0,-2-5-1557 0 0,38 7-16455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2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4340 0 0,'0'0'7692'0'0,"-4"5"-6669"0"0,-5 9 311 0 0,-1 0 0 0 0,2 0 0 0 0,-8 17 0 0 0,-23 37 2407 0 0,11-25-2370 0 0,14-17-3765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3132 0 0,'0'0'3382'0'0,"0"-3"-2382"0"0,0-9 4394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3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 4484 0 0,'0'0'9287'0'0,"-8"4"-8389"0"0,3-2-635 0 0,0 0-1 0 0,-1 1 0 0 0,1-1 0 0 0,0 1 0 0 0,1 1 0 0 0,-1-1 1 0 0,0 1-1 0 0,1 0 0 0 0,0 0 0 0 0,0 0 0 0 0,-5 7 1 0 0,-7 13 905 0 0,-29 48 1379 0 0,40-62-2214 0 0,0 0 0 0 0,1 0 0 0 0,0 0 0 0 0,1 0 0 0 0,-4 18 0 0 0,6-26-271 0 0,1 1-1 0 0,-1-1 0 0 0,1 1 1 0 0,0 0-1 0 0,0-1 0 0 0,0 1 1 0 0,0-1-1 0 0,1 1 0 0 0,-1-1 1 0 0,1 1-1 0 0,-1-1 0 0 0,1 0 1 0 0,0 1-1 0 0,0-1 0 0 0,0 0 0 0 0,0 1 1 0 0,0-1-1 0 0,1 0 0 0 0,-1 0 1 0 0,1 0-1 0 0,-1 0 0 0 0,5 3 1 0 0,-3-2-45 0 0,1-1 0 0 0,0 0 0 0 0,0 0 1 0 0,1 0-1 0 0,-1-1 0 0 0,0 1 0 0 0,0-1 1 0 0,1 0-1 0 0,-1 0 0 0 0,1-1 0 0 0,-1 0 1 0 0,1 1-1 0 0,-1-1 0 0 0,9-1 0 0 0,16-4-10 0 0,-20 2 9 0 0,-1 2 0 0 0,1-1 0 0 0,0 1 0 0 0,16 1-1 0 0,-15 0 45 0 0,0 1-1 0 0,-1 0 1 0 0,1 1-1 0 0,0 0 0 0 0,14 6 1 0 0,25 5 255 0 0,-20-8-86 0 0,0-1 0 0 0,1-2 0 0 0,47-2 0 0 0,-75 0-170 0 0,-1 0 0 0 0,1 0 0 0 0,0 0 0 0 0,-1 0 0 0 0,1 0 0 0 0,-1-1-1 0 0,1 1 1 0 0,0-1 0 0 0,-1 1 0 0 0,1-1 0 0 0,-1 1 0 0 0,0-1 0 0 0,1 0 0 0 0,-1 0 0 0 0,1 0 0 0 0,-1 0 0 0 0,0 0 0 0 0,0 0 0 0 0,0 0 0 0 0,2-2 0 0 0,-2 1-4 0 0,0 0 1 0 0,-1 1-1 0 0,1-1 0 0 0,-1 1 1 0 0,0-1-1 0 0,1 0 0 0 0,-1 1 1 0 0,0-1-1 0 0,0 0 0 0 0,0 1 1 0 0,0-1-1 0 0,-1 0 0 0 0,1 1 1 0 0,0-1-1 0 0,-1 0 0 0 0,0-2 1 0 0,-3-6 162 0 0,-1-1 0 0 0,0 1 1 0 0,-1 0-1 0 0,-10-14 0 0 0,10 16-115 0 0,-9-14 46 0 0,-2 1-1 0 0,0 0 1 0 0,-1 1-1 0 0,-1 1 1 0 0,-1 1-1 0 0,0 1 1 0 0,-2 1-1 0 0,1 1 1 0 0,-2 0-1 0 0,0 2 0 0 0,-38-16 1 0 0,47 24-2642 0 0,-17-3 5839 0 0,20 6-6078 0 0,-1 1-6493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8:3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239 115 2752 0 0,'0'0'13725'0'0,"-9"1"-13343"0"0,-177 1 2671 0 0,185-2-3119 0 0,-1 0 0 0 0,0 0 1 0 0,0 0-1 0 0,0 0 0 0 0,0 0 0 0 0,0-1 1 0 0,1 1-1 0 0,-1 0 0 0 0,0-1 0 0 0,0 0 1 0 0,0 1-1 0 0,1-1 0 0 0,-1 0 1 0 0,1 0-1 0 0,-1 0 0 0 0,0 0 0 0 0,1 0 1 0 0,0-1-1 0 0,-1 1 0 0 0,1 0 0 0 0,0-1 1 0 0,-1 1-1 0 0,1-1 0 0 0,0 1 0 0 0,0-1 1 0 0,-1-2-1 0 0,2 2-373 0 0,7-13-1150 0 0,1 7 507 0 0,1 0-1 0 0,15-11 1 0 0,15-13 2453 0 0,-38 31-971 0 0,3-2 125 0 0,1-2-89 0 0,0 7 3606 0 0,10 5-3541 0 0,-13-4-209 0 0,0 1 1 0 0,0-1-1 0 0,-1 0 1 0 0,1 0-1 0 0,-1 1 1 0 0,0-1-1 0 0,0 1 1 0 0,0-1-1 0 0,1 7 1 0 0,-1-6-144 0 0,24 115 4851 0 0,-12-49-2724 0 0,-12-68-2165 0 0,2 8 1939 0 0,0-5-2757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8T09:24:57.78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1 104 2240 0 0,'0'0'3627'0'0,"1"2"-2965"0"0,0-1-490 0 0,0 0 1 0 0,0 1 0 0 0,0-1-1 0 0,0 0 1 0 0,0 0 0 0 0,0 0-1 0 0,1 0 1 0 0,-1 0 0 0 0,0-1-1 0 0,0 1 1 0 0,1 0 0 0 0,-1 0-1 0 0,1-1 1 0 0,1 1 0 0 0,-1 0 288 0 0,6-3 12 0 0,-1 1 1 0 0,1 0-1 0 0,0 1 0 0 0,9 0 0 0 0,-1 0-195 0 0,344-40 3085 0 0,23-2-2156 0 0,-39 10-222 0 0,-330 30-935 0 0,1 1 1 0 0,17 1-1 0 0,26 1 154 0 0,-39 0-220 0 0,36 5 0 0 0,-53-6 16 0 0,2 1 39 0 0,10-1-40 0 0,-10 1-19 0 0,-2-1 7 0 0,51 10 74 0 0,-50-9-83 0 0,0-1 14 0 0,8 4 18 0 0,-8-4-11 0 0,0 1 6 0 0,52 16-25 0 0,-53-16 57 0 0,1 0 6 0 0,-1 0 1 0 0,1 1-1 0 0,-1-1 1 0 0,0 1-1 0 0,0 0 0 0 0,0-1 1 0 0,0 1-1 0 0,0 0 0 0 0,0 1 1 0 0,0-1-1 0 0,-1 0 1 0 0,1 0-1 0 0,-1 1 0 0 0,2 2 1 0 0,-2-3 36 0 0,0 0-5 0 0,6 42 397 0 0,3 57-1 0 0,-8-76-262 0 0,0 76 352 0 0,-2-66-447 0 0,-8 57 286 0 0,5-33-184 0 0,4-56-197 0 0,2 39 96 0 0,-2-36-136 0 0,-1-3 32 0 0,1 0 1 0 0,-1 0-1 0 0,1 0 1 0 0,0-1-1 0 0,0 1 1 0 0,0 0-1 0 0,0-1 0 0 0,3 5 1 0 0,1 3 38 0 0,24 39 173 0 0,-28-47-190 0 0,10 6 43 0 0,-10-6-71 0 0,1-1 1 0 0,-1 1-1 0 0,0-1 1 0 0,1 0-1 0 0,-1 0 1 0 0,1 0-1 0 0,0 0 1 0 0,-1 0-1 0 0,1 0 1 0 0,0 0-1 0 0,0 0 1 0 0,-1-1-1 0 0,3 1 1 0 0,19 2-1 0 0,-20-3-24 0 0,0 0 50 0 0,8 1-11 0 0,32-1 111 0 0,1 2-212 0 0,-3 1 67 0 0,1-3 1 0 0,64-7-1 0 0,-47-2 110 0 0,-10 1-115 0 0,0 2 0 0 0,0 2 0 0 0,83 4 0 0 0,-119 0 31 0 0,0 1-1 0 0,-1 1 0 0 0,1 0 1 0 0,0 0-1 0 0,-1 2 0 0 0,1-1 1 0 0,13 7-1 0 0,-20-6-22 0 0,0 0 1 0 0,0 0-1 0 0,-1 0 0 0 0,0 1 0 0 0,0 0 1 0 0,0 0-1 0 0,0 0 0 0 0,-1 0 1 0 0,0 1-1 0 0,0 0 0 0 0,-1 0 0 0 0,1 0 1 0 0,-1 0-1 0 0,3 11 0 0 0,11 52 81 0 0,-10-41-24 0 0,1 0-1 0 0,2-1 1 0 0,15 33-1 0 0,-23-56-42 0 0,1 0-1 0 0,0 0 0 0 0,0 0 1 0 0,0 0-1 0 0,0 0 0 0 0,0-1 1 0 0,1 1-1 0 0,0-1 0 0 0,-1 0 0 0 0,1 0 1 0 0,1 0-1 0 0,7 3 0 0 0,77 42 142 0 0,-78-45-151 0 0,1 0 1 0 0,-1-1-1 0 0,0 0 0 0 0,14 0 0 0 0,-25-2 7 0 0,527 19-1365 0 0,-351-24-3538 0 0,-2-6-5711 0 0,-140 7 8456 0 0,-2-1 149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2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30 4464 0 0,'-5'-29'17342'0'0,"6"51"-16834"0"0,1 1-1 0 0,0-1 1 0 0,2 0-1 0 0,9 32 1 0 0,-1-20-263 0 0,32 56 1 0 0,-43-88-555 0 0,3 1 1326 0 0,-35-21-25332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2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60 2996 0 0,'0'0'2983'0'0,"3"-2"-2135"0"0,9-7-23 0 0,-9 7-34 0 0,15-1 1272 0 0,127-17 1364 0 0,-97 9-6614 0 0,-2-2-5039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3.5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5 2240 0 0,'0'0'784'0'0,"-4"-1"-29"0"0,-11 0-62 0 0,11 1-91 0 0,2 0-32 0 0,-25-3 1202 0 0,24 3-1415 0 0,-1 0-33 0 0,-23 3 541 0 0,25-3-369 0 0,-1 0-293 0 0,-11 2 248 0 0,7-1-313 0 0,7-1-127 0 0,0 0 0 0 0,0 0 1 0 0,0 0-1 0 0,0 0 0 0 0,1 0 0 0 0,-1 0 1 0 0,0 0-1 0 0,0 0 0 0 0,0 0 0 0 0,0 0 0 0 0,0 0 1 0 0,0 1-1 0 0,0-1 0 0 0,0 0 0 0 0,0 0 1 0 0,1 0-1 0 0,-1 0 0 0 0,0 0 0 0 0,0 0 1 0 0,0 0-1 0 0,0 0 0 0 0,0 0 0 0 0,0 0 1 0 0,0 1-1 0 0,0-1 0 0 0,0 0 0 0 0,0 0 0 0 0,0 0 1 0 0,0 0-1 0 0,0 0 0 0 0,0 0 0 0 0,0 0 1 0 0,0 0-1 0 0,0 1 0 0 0,0-1 0 0 0,0 0 1 0 0,0 0-1 0 0,0 0 0 0 0,0 0 0 0 0,0 0 1 0 0,0 0-1 0 0,0 0 0 0 0,0 1 0 0 0,0-1 1 0 0,0 0-1 0 0,0 0 0 0 0,0 0 0 0 0,0 0 0 0 0,0 0 1 0 0,0 0-1 0 0,0 0 0 0 0,-1 0 0 0 0,1 0 1 0 0,0 0-1 0 0,0 1 0 0 0,0-1 0 0 0,22 8 31 0 0,-17-5-32 0 0,-2-3 8 0 0,18 7-1 0 0,-19-6 26 0 0,12 5 215 0 0,-12-5-178 0 0,0 0 0 0 0,-1-1-1 0 0,1 1 1 0 0,-1 0 0 0 0,1 0 0 0 0,-1 0 0 0 0,0 0 0 0 0,1 0 0 0 0,-1 1 0 0 0,0-1 0 0 0,0 0 0 0 0,2 3 0 0 0,-3-3-45 0 0,0-1 1 0 0,0 1 0 0 0,0 0 0 0 0,0-1-1 0 0,0 1 1 0 0,0 0 0 0 0,0-1-1 0 0,0 1 1 0 0,0-1 0 0 0,0 1-1 0 0,-1 0 1 0 0,1-1 0 0 0,0 1-1 0 0,0-1 1 0 0,-1 1 0 0 0,1 0-1 0 0,0-1 1 0 0,-1 1 0 0 0,1-1-1 0 0,0 1 1 0 0,-1-1 0 0 0,1 1-1 0 0,-1-1 1 0 0,1 0 0 0 0,-1 1-1 0 0,1-1 1 0 0,-1 1 0 0 0,1-1 0 0 0,-2 1-1 0 0,0 1 57 0 0,-5-1-533 0 0,-21 4 1353 0 0,21-4-4871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4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0 2180 0 0,'0'0'3937'0'0,"-5"3"-3301"0"0,-17 8 18 0 0,20-10-477 0 0,0 0 0 0 0,0 0-1 0 0,1 1 1 0 0,-1-1 0 0 0,1 0-1 0 0,-1 1 1 0 0,1-1 0 0 0,-1 1-1 0 0,1-1 1 0 0,0 1 0 0 0,0 0-1 0 0,0 0 1 0 0,0-1 0 0 0,0 1 0 0 0,0 0-1 0 0,0 0 1 0 0,1 0 0 0 0,-1 0-1 0 0,0 3 1 0 0,0 31 1472 0 0,1-36-1646 0 0,0 3 196 0 0,1-1-145 0 0,0-1 1 0 0,0 1-1 0 0,-1 0 0 0 0,1 0 1 0 0,1 0-1 0 0,-1-1 0 0 0,0 1 1 0 0,0 0-1 0 0,0-1 0 0 0,1 1 1 0 0,-1-1-1 0 0,1 0 0 0 0,0 1 1 0 0,-1-1-1 0 0,1 0 0 0 0,0 0 1 0 0,-1 0-1 0 0,1 0 1 0 0,0 0-1 0 0,0 0 0 0 0,0-1 1 0 0,2 1-1 0 0,-2 0 22 0 0,1-1-22 0 0,10 1 91 0 0,-9-1-82 0 0,-3 0-47 0 0,1 0-1 0 0,0 0 1 0 0,0 0 0 0 0,-1-1-1 0 0,1 1 1 0 0,0 0-1 0 0,-1-1 1 0 0,1 0 0 0 0,0 1-1 0 0,-1-1 1 0 0,1 0 0 0 0,-1 1-1 0 0,1-1 1 0 0,-1 0-1 0 0,0 0 1 0 0,1 0 0 0 0,-1 0-1 0 0,0-1 1 0 0,0 1 0 0 0,1 0-1 0 0,-1-1 1 0 0,0 1 0 0 0,0 0-1 0 0,-1-1 1 0 0,1 1-1 0 0,1-3 1 0 0,-1 2 88 0 0,-4-15-34 0 0,3 14-94 0 0,0-7 10 0 0,0 8 11 0 0,-4-13 57 0 0,3 14-949 0 0,-2-3 2115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4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0 3212 0 0,'0'0'950'0'0,"-1"4"-61"0"0,-21 87 4423 0 0,4-31-5159 0 0,16-50-2600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5:54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48 3356 0 0,'0'0'6551'0'0,"-6"3"-5756"0"0,-2 1-423 0 0,1 1-1 0 0,0 0 1 0 0,0 0-1 0 0,0 0 0 0 0,0 1 1 0 0,1 0-1 0 0,0 0 1 0 0,0 1-1 0 0,-8 14 1 0 0,-20 39 1549 0 0,31-53-1705 0 0,0-1 0 0 0,1 1 0 0 0,0 0 0 0 0,0-1 0 0 0,1 1-1 0 0,-1 0 1 0 0,1 12 0 0 0,1-17-185 0 0,1-1 0 0 0,-1 1 0 0 0,1-1 0 0 0,-1 1 0 0 0,1-1 1 0 0,0 1-1 0 0,0-1 0 0 0,0 1 0 0 0,0-1 0 0 0,0 0 0 0 0,0 1 0 0 0,0-1 0 0 0,0 0 0 0 0,1 0 0 0 0,-1 0 0 0 0,0 0 0 0 0,1 0 1 0 0,-1 0-1 0 0,1-1 0 0 0,-1 1 0 0 0,1 0 0 0 0,-1-1 0 0 0,3 2 0 0 0,-1-2 58 0 0,1 0-27 0 0,30-5 50 0 0,13 3 29 0 0,-44 2-107 0 0,13 4 51 0 0,-1 1 10 0 0,-1 0 0 0 0,15 8-1 0 0,-19-8-5 0 0,1 0 0 0 0,20 5-1 0 0,-22-7-72 0 0,26 1 112 0 0,-28-3-78 0 0,0-1 1 0 0,0 1-1 0 0,0-2 1 0 0,0 1-1 0 0,0-1 1 0 0,7-1-1 0 0,-11 1-9 0 0,-1 0 0 0 0,0 1 0 0 0,0-1 0 0 0,0 0 0 0 0,0 0 0 0 0,0 0 0 0 0,0 0 0 0 0,0 0-1 0 0,0-1 1 0 0,-1 1 0 0 0,1-1 0 0 0,0 1 0 0 0,-1-1 0 0 0,1 1 0 0 0,-1-1 0 0 0,0 0 0 0 0,1 0 0 0 0,-1 0 0 0 0,0 0 0 0 0,0 0 0 0 0,0 0 0 0 0,-1 0 0 0 0,1 0-1 0 0,0 0 1 0 0,0-3 0 0 0,0-1 20 0 0,0 0 0 0 0,0 0 0 0 0,-1 0 0 0 0,0 0 0 0 0,0 0 0 0 0,0 0 0 0 0,-1 0 0 0 0,0 0 0 0 0,0 0 0 0 0,-1 0-1 0 0,1 0 1 0 0,-1 0 0 0 0,-1 0 0 0 0,1 1 0 0 0,-1-1 0 0 0,0 1 0 0 0,0 0 0 0 0,0-1 0 0 0,-1 2 0 0 0,0-1 0 0 0,0 0 0 0 0,0 1 0 0 0,-6-5-1 0 0,-17-15 78 0 0,0 2-1 0 0,-2 2 0 0 0,0 0 0 0 0,-48-23 0 0 0,60 37-87 0 0,-7 1-13157 0 0,15 5 10352 0 0,6 0 410 0 0,0 1 241 0 0,-13 1 152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2384 0 0,'0'0'800'0'0,"-10"-8"3877"0"0,3 4-3628 0 0,-5 1 5476 0 0,9 8-6401 0 0,0-1-1 0 0,0 1 0 0 0,1 0 1 0 0,0 0-1 0 0,-1 0 0 0 0,2 0 1 0 0,-1 0-1 0 0,1 1 1 0 0,-2 9-1 0 0,3-13-78 0 0,-1 21 188 0 0,1-23-206 0 0,-1 1 1 0 0,1 0-1 0 0,0 0 0 0 0,0 0 0 0 0,0 0 1 0 0,0-1-1 0 0,0 1 0 0 0,0 0 1 0 0,0 0-1 0 0,1 0 0 0 0,-1 0 1 0 0,0-1-1 0 0,0 1 0 0 0,1 0 0 0 0,-1 0 1 0 0,0-1-1 0 0,1 1 0 0 0,-1 0 1 0 0,1 0-1 0 0,-1-1 0 0 0,2 2 1 0 0,5-6-24 0 0,-4 2-2 0 0,0 1 0 0 0,-1-1 0 0 0,1 1 1 0 0,0-1-1 0 0,-1 0 0 0 0,0 0 0 0 0,5-5 0 0 0,-6 6-13 0 0,2-5 0 0 0,10-8 75 0 0,18-16-107 0 0,-29 29 31 0 0,-1 2 9 0 0,0-1 12 0 0,2-3 17 0 0,20 1-11 0 0,-22 5-15 0 0,5 6 41 0 0,-5-7-14 0 0,7 37 268 0 0,-5-11-203 0 0,-1-21 648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1.6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 1 2692 0 0,'0'0'9900'0'0,"-7"0"-9228"0"0,2 0-610 0 0,-26 0 2037 0 0,-50 6 0 0 0,78-5-1873 0 0,-11 2 196 0 0,6 1-177 0 0,8-4-238 0 0,0 0 0 0 0,0 0 0 0 0,-1 0 0 0 0,1 1 0 0 0,0-1 0 0 0,0 0 0 0 0,0 0 0 0 0,0 0 0 0 0,0 0 0 0 0,0 0 0 0 0,0 0 0 0 0,0 0 0 0 0,0 0 0 0 0,0 0 0 0 0,0 1 0 0 0,0-1 0 0 0,0 0 1 0 0,0 0-1 0 0,-1 0 0 0 0,1 0 0 0 0,0 0 0 0 0,0 0 0 0 0,0 1 0 0 0,0-1 0 0 0,0 0 0 0 0,0 0 0 0 0,0 0 0 0 0,1 0 0 0 0,-1 0 0 0 0,0 0 0 0 0,0 0 0 0 0,0 1 0 0 0,0-1 0 0 0,0 0 0 0 0,0 0 0 0 0,0 0 0 0 0,0 0 0 0 0,0 0 0 0 0,0 0 0 0 0,0 0 0 0 0,0 0 0 0 0,0 1 1 0 0,0-1-1 0 0,0 0 0 0 0,1 0 0 0 0,-1 0 0 0 0,12 9-194 0 0,0-1-1 0 0,0-1 1 0 0,1 0 0 0 0,1 0 0 0 0,19 7 0 0 0,-30-14 74 0 0,16 6-235 0 0,-16-5 324 0 0,2 0 1 0 0,-6 1 556 0 0,-31 6-441 0 0,-37 5 1 0 0,67-12-328 0 0,-2-1-1360 0 0,1 0 3680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2.1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0 2516 0 0,'0'0'6133'0'0,"-2"4"-5584"0"0,-9 12-52 0 0,8-12-47 0 0,1 13 1105 0 0,4-11-1181 0 0,1 0-1 0 0,0 0 0 0 0,0 0 0 0 0,4 6 1 0 0,-6-10-238 0 0,30 8 846 0 0,-28-11-831 0 0,10 0-60 0 0,-9 0 152 0 0,-3-1-174 0 0,0 1-55 0 0,0 0 0 0 0,-1 0 0 0 0,1 0 0 0 0,-1 0 0 0 0,1 0 0 0 0,-1 0 0 0 0,1-1 0 0 0,-1 1 0 0 0,0 0 0 0 0,0 0 0 0 0,1 0 0 0 0,-1-1 0 0 0,0 1 0 0 0,0 0 0 0 0,0 0 0 0 0,0-1 0 0 0,-1 1 0 0 0,1-2 0 0 0,-1 0 52 0 0,-23-28 268 0 0,22 29-315 0 0,0 0 1 0 0,0 1 0 0 0,0 0 0 0 0,0 0-1 0 0,0-1 1 0 0,0 1 0 0 0,-1 0-1 0 0,1 1 1 0 0,0-1 0 0 0,0 0-1 0 0,-1 1 1 0 0,-2-1 0 0 0,2 1-34 0 0,3 0-214 0 0,0 0 250 0 0,0 1-1 0 0,0-1 1 0 0,0 0 0 0 0,-1 1-1 0 0,1-1 1 0 0,0 0 0 0 0,0 1-1 0 0,0-1 1 0 0,0 0 0 0 0,-1 0-1 0 0,1 1 1 0 0,0-1 0 0 0,0 0-1 0 0,-1 1 1 0 0,1-1-1 0 0,0 0 1 0 0,-1 0 0 0 0,1 0-1 0 0,0 1 1 0 0,-1-1 0 0 0,1 0-1 0 0,0 0 1 0 0,-1 0 0 0 0,1 0-1 0 0,-1 0 1 0 0,-4 4-3321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2.4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0 2904 0 0,'0'0'7465'0'0,"1"5"-6782"0"0,-1 2-317 0 0,1 0-1 0 0,-1 0 1 0 0,-1 0 0 0 0,1 0 0 0 0,-1 0 0 0 0,0 0 0 0 0,-1 0-1 0 0,0 0 1 0 0,-3 7 0 0 0,-25 68 1610 0 0,29-72-4108 0 0,12 5-10639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3.0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91 20 2864 0 0,'-7'4'534'0'0,"1"1"-1"0"0,0 0 0 0 0,0 0 0 0 0,0 0 1 0 0,0 1-1 0 0,1-1 0 0 0,0 1 0 0 0,0 1 1 0 0,1-1-1 0 0,0 1 0 0 0,0 0 0 0 0,0 0 0 0 0,1 0 1 0 0,-5 14-1 0 0,5-13-66 0 0,1 1 0 0 0,0 0 0 0 0,0 0 0 0 0,1 1 0 0 0,-1 10 0 0 0,2-18-425 0 0,0 0 0 0 0,0 0 0 0 0,1 0 0 0 0,-1-1-1 0 0,0 1 1 0 0,1 0 0 0 0,-1 0 0 0 0,1-1 0 0 0,-1 1-1 0 0,1 0 1 0 0,0-1 0 0 0,0 1 0 0 0,0 0 0 0 0,0-1 0 0 0,0 1-1 0 0,0-1 1 0 0,0 0 0 0 0,0 1 0 0 0,0-1 0 0 0,1 0-1 0 0,-1 0 1 0 0,1 0 0 0 0,-1 0 0 0 0,1 0 0 0 0,-1 0 0 0 0,1 0-1 0 0,0 0 1 0 0,-1-1 0 0 0,1 1 0 0 0,0 0 0 0 0,-1-1-1 0 0,1 0 1 0 0,0 1 0 0 0,0-1 0 0 0,2 0 0 0 0,7 1 22 0 0,0-1 1 0 0,0-1-1 0 0,0 0 0 0 0,17-3 1 0 0,-10 1 55 0 0,-16 3-64 0 0,1 0 10 0 0,10 0-12 0 0,-7 1-9 0 0,0 0 0 0 0,0 1-1 0 0,-1 0 1 0 0,1 0 0 0 0,0 0-1 0 0,5 4 1 0 0,3 0 20 0 0,-3-2 45 0 0,1 0-1 0 0,0-1 1 0 0,0-1-1 0 0,0 0 0 0 0,0 0 1 0 0,0-1-1 0 0,1-1 0 0 0,-1 0 1 0 0,0 0-1 0 0,0-2 0 0 0,1 1 1 0 0,-1-1-1 0 0,12-5 0 0 0,-23 7-40 0 0,1 0-1 0 0,0-1 1 0 0,-1 1 0 0 0,1-1-1 0 0,-1 0 1 0 0,1 1-1 0 0,-1-1 1 0 0,1 0-1 0 0,-1 0 1 0 0,0 0 0 0 0,1 0-1 0 0,-1 0 1 0 0,0-1-1 0 0,0 1 1 0 0,0 0-1 0 0,0 0 1 0 0,0-1 0 0 0,0 1-1 0 0,0-1 1 0 0,0 1-1 0 0,0-3 1 0 0,0 2-2 0 0,-1 0-1 0 0,0-1 1 0 0,1 1-1 0 0,-1 0 1 0 0,-1 0 0 0 0,1 0-1 0 0,0-1 1 0 0,0 1 0 0 0,-1 0-1 0 0,1 0 1 0 0,-1 0 0 0 0,0 0-1 0 0,0-1 1 0 0,-1-1 0 0 0,-2-4 39 0 0,-1 0 1 0 0,0 0-1 0 0,-1 1 1 0 0,0 0-1 0 0,0 0 1 0 0,-13-11 0 0 0,3 5 8 0 0,-1 1 0 0 0,-1 0 0 0 0,0 2 1 0 0,-1 0-1 0 0,-31-12 0 0 0,-102-24-1190 0 0,135 44-721 0 0,13 2-144 0 0,-9 0-3075 0 0,11 0 4123 0 0,-15-2-6275 0 0,3 1 5188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29 2976 0 0,'0'0'5494'0'0,"-1"-3"-4746"0"0,-1-7-50 0 0,2 7 583 0 0,-10-5 1385 0 0,7 7-2506 0 0,0 0 0 0 0,0 0 1 0 0,0 1-1 0 0,0-1 1 0 0,0 1-1 0 0,-1-1 1 0 0,1 1-1 0 0,0 0 0 0 0,0 0 1 0 0,0 0-1 0 0,0 1 1 0 0,0-1-1 0 0,-1 1 0 0 0,1 0 1 0 0,0 0-1 0 0,0 0 1 0 0,0 0-1 0 0,0 0 1 0 0,1 1-1 0 0,-1-1 0 0 0,0 1 1 0 0,-3 2-1 0 0,1 0-76 0 0,0 0-1 0 0,0 0 1 0 0,1 0 0 0 0,-1 0-1 0 0,1 1 1 0 0,0-1-1 0 0,0 1 1 0 0,1 0 0 0 0,0 0-1 0 0,-3 6 1 0 0,5-9-72 0 0,0 0 1 0 0,1 0-1 0 0,0 0 1 0 0,-1 0 0 0 0,1-1-1 0 0,0 1 1 0 0,0 0-1 0 0,0 0 1 0 0,0 0-1 0 0,0 0 1 0 0,1 0 0 0 0,-1 0-1 0 0,0 0 1 0 0,1-1-1 0 0,0 1 1 0 0,-1 0 0 0 0,1 0-1 0 0,0-1 1 0 0,0 1-1 0 0,0 0 1 0 0,0-1-1 0 0,0 1 1 0 0,0-1 0 0 0,1 1-1 0 0,-1-1 1 0 0,2 2-1 0 0,0 0 10 0 0,0-1 1 0 0,0 1-1 0 0,0-1 0 0 0,0 0 0 0 0,1 0 0 0 0,-1 0 0 0 0,0 0 0 0 0,1-1 1 0 0,0 1-1 0 0,-1-1 0 0 0,8 2 0 0 0,-11-3-22 0 0,7 1 24 0 0,0-1 0 0 0,0 1 1 0 0,-1-1-1 0 0,11-1 0 0 0,-15 1-6 0 0,0 0-1 0 0,0-1 1 0 0,0 1-1 0 0,1-1 1 0 0,-1 0-1 0 0,0 0 1 0 0,0 1-1 0 0,0-1 1 0 0,0-1-1 0 0,0 1 1 0 0,0 0-1 0 0,0 0 1 0 0,-1-1-1 0 0,1 1 1 0 0,0-1-1 0 0,-1 1 1 0 0,1-1-1 0 0,-1 0 1 0 0,0 0-1 0 0,2-1 1 0 0,-1-1 4 0 0,-1 1 0 0 0,0 0 0 0 0,1-1 0 0 0,-1 1 0 0 0,0-1 0 0 0,0 1 0 0 0,-1-1 0 0 0,1 1 0 0 0,-1-1 0 0 0,0 0 0 0 0,0-6 0 0 0,-2-1 35 0 0,0 1 1 0 0,-6-20-1 0 0,7 28 14 0 0,1 0-1386 0 0,-1-4 4093 0 0,0 44-22738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 3580 0 0,'0'0'248'0'0,"1"0"0"0"0,-1 0 0 0 0,1-1 0 0 0,-1 1 0 0 0,1 0 0 0 0,-1 0 0 0 0,1 0 0 0 0,-1 0 0 0 0,1 0 0 0 0,-1 0 0 0 0,1 0 0 0 0,-1 0 0 0 0,1 0 0 0 0,-1 0 0 0 0,1 0 0 0 0,-1 0 0 0 0,1 0 0 0 0,-1 0 0 0 0,1 0 0 0 0,-1 0 0 0 0,1 0 0 0 0,-1 1 0 0 0,0-1 0 0 0,1 0 0 0 0,-1 0 0 0 0,1 1 0 0 0,-1-1 0 0 0,1 0 1 0 0,-1 1-1 0 0,0-1 0 0 0,1 0 0 0 0,-1 1 0 0 0,0-1 0 0 0,1 1 0 0 0,-1-1 0 0 0,0 0 0 0 0,0 1 0 0 0,1-1 0 0 0,-1 1 0 0 0,0-1 0 0 0,0 1 0 0 0,0-1 0 0 0,0 1 0 0 0,0-1 0 0 0,1 1 0 0 0,0 2-1716 0 0,1 1 2151 0 0,-2-4-625 0 0,-1 1 0 0 0,1 0 0 0 0,-1-1 0 0 0,1 1 0 0 0,0-1 0 0 0,0 1 0 0 0,-1 0 0 0 0,1-1 0 0 0,0 1 0 0 0,0-1 0 0 0,0 1 0 0 0,0 0 1 0 0,0-1-1 0 0,0 1 0 0 0,0 0 0 0 0,0-1 0 0 0,0 2 0 0 0,-1 10 795 0 0,-3 7-181 0 0,-2 0 0 0 0,0-1-1 0 0,-1 0 1 0 0,-1 0 0 0 0,-10 16-1 0 0,-18 46 851 0 0,34-76-2831 0 0,-5 8 4179 0 0,3-6-4013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3028 0 0,'0'0'3561'0'0,"0"5"-2527"0"0,-3 15 302 0 0,0-1 0 0 0,-2 0 0 0 0,-9 27 0 0 0,9-31-908 0 0,-2 1 0 0 0,0-2 0 0 0,0 1 0 0 0,-1-1 0 0 0,-1 0 0 0 0,0-1 0 0 0,-1 0-1 0 0,0-1 1 0 0,-19 17 0 0 0,28-27-392 0 0,-1-1 0 0 0,0 1-1 0 0,1-1 1 0 0,-1 0 0 0 0,0 1-1 0 0,0-1 1 0 0,0 0 0 0 0,0 0-1 0 0,0-1 1 0 0,0 1 0 0 0,0 0-1 0 0,0-1 1 0 0,0 1 0 0 0,0-1-1 0 0,0 0 1 0 0,-1 1 0 0 0,1-1-1 0 0,0 0 1 0 0,0 0 0 0 0,-3-1-1 0 0,2 0-9 0 0,0 0 1 0 0,0 0-1 0 0,0 0 0 0 0,0-1 0 0 0,0 1 0 0 0,1-1 1 0 0,-1 0-1 0 0,1 0 0 0 0,-1 0 0 0 0,1 0 0 0 0,0 0 1 0 0,-4-4-1 0 0,0-3 31 0 0,0 1 1 0 0,1-1 0 0 0,0 0-1 0 0,0 0 1 0 0,1-1-1 0 0,-6-19 1 0 0,1 2 2061 0 0,8 25-1518 0 0,1 7-227 0 0,8 49 43 0 0,-2-14 490 0 0,2 41 406 0 0,-3-13 180 0 0,29 124-1 0 0,-34-189-1811 0 0,1-1 0 0 0,0 1 0 0 0,0-1 0 0 0,1 1 0 0 0,-1-1 0 0 0,0 1 0 0 0,1-1 0 0 0,0 0-1 0 0,-1 0 1 0 0,1 0 0 0 0,3 3 0 0 0,25-35-21067 0 0,-21 15 19554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0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92 3940 0 0,'0'0'1344'0'0,"-2"-2"-88"0"0,0-4-1032 0 0,2 6-79 0 0,0 0-1 0 0,0 0 1 0 0,-1-1-1 0 0,1 1 1 0 0,0 0-1 0 0,0 0 1 0 0,0-1-1 0 0,-1 1 1 0 0,1 0-1 0 0,0 0 1 0 0,-1 0-1 0 0,1-1 1 0 0,0 1-1 0 0,0 0 1 0 0,-1 0-1 0 0,1 0 1 0 0,0 0-1 0 0,-1 0 1 0 0,1 0-1 0 0,0 0 1 0 0,-1 0-1 0 0,1 0 1 0 0,0 0-1 0 0,-1 0 1 0 0,1 0-1 0 0,0 0 1 0 0,-1 0-1 0 0,1 0 1 0 0,0 0-1 0 0,-1 0 1 0 0,1 0-1 0 0,0 0 1 0 0,-1 0-1 0 0,1 1 1 0 0,-12 7 486 0 0,0 0 0 0 0,1 1 1 0 0,0 1-1 0 0,0 0 0 0 0,1 0 1 0 0,-16 22-1 0 0,15-15 176 0 0,0 0 0 0 0,-17 36 0 0 0,24-42-522 0 0,0-1 0 0 0,1 0-1 0 0,0 1 1 0 0,0-1 0 0 0,1 1 0 0 0,-1 21-1 0 0,3-29-237 0 0,-1 0-1 0 0,1 0 0 0 0,0 0 1 0 0,1 0-1 0 0,-1 0 0 0 0,0 0 1 0 0,1 0-1 0 0,0 0 1 0 0,-1 0-1 0 0,1-1 0 0 0,1 1 1 0 0,-1 0-1 0 0,0-1 1 0 0,1 1-1 0 0,-1 0 0 0 0,1-1 1 0 0,-1 0-1 0 0,1 1 0 0 0,0-1 1 0 0,0 0-1 0 0,1 0 1 0 0,-1 0-1 0 0,0 0 0 0 0,0 0 1 0 0,1-1-1 0 0,-1 1 0 0 0,1-1 1 0 0,0 1-1 0 0,-1-1 1 0 0,1 0-1 0 0,0 0 0 0 0,0 0 1 0 0,5 0-1 0 0,2 0 23 0 0,1-1-1 0 0,-1 0 0 0 0,1-1 1 0 0,-1 0-1 0 0,1-1 1 0 0,-1 0-1 0 0,17-5 1 0 0,33-6 107 0 0,-54 12-139 0 0,-1 0-1 0 0,0 1 1 0 0,1 0-1 0 0,-1 0 1 0 0,7 1 0 0 0,41 16 208 0 0,-34-11-187 0 0,-5 0 106 0 0,1-2 0 0 0,0 0 0 0 0,0 0 0 0 0,0-2 0 0 0,0 1 1 0 0,0-2-1 0 0,1 0 0 0 0,-1-1 0 0 0,1-1 0 0 0,-1 0 0 0 0,22-5 0 0 0,-35 5-119 0 0,1 1 0 0 0,-1-1 0 0 0,0 0 0 0 0,0 0 0 0 0,0 0 0 0 0,0 0-1 0 0,0 0 1 0 0,0 0 0 0 0,0-1 0 0 0,0 1 0 0 0,0 0 0 0 0,-1-1 0 0 0,1 0 0 0 0,-1 1-1 0 0,1-1 1 0 0,-1 0 0 0 0,1 0 0 0 0,-1 0 0 0 0,1-2 0 0 0,-1 1 2 0 0,0 0 1 0 0,0 0-1 0 0,0-1 0 0 0,-1 1 1 0 0,1 0-1 0 0,-1 0 1 0 0,0 0-1 0 0,0-1 0 0 0,0 1 1 0 0,-1 0-1 0 0,1 0 1 0 0,-2-4-1 0 0,-1-4 69 0 0,-1 0-1 0 0,0 1 1 0 0,0 0 0 0 0,-1 0 0 0 0,-1 0-1 0 0,-10-15 1 0 0,-3 1 50 0 0,-1 1 0 0 0,-1 1 0 0 0,-1 2 0 0 0,-27-21 0 0 0,-103-66 137 0 0,110 79-455 0 0,36 23-1535 0 0,-3-1 4720 0 0,3 2-5125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292 135 1976 0 0,'8'-2'12649'0'0,"-27"-3"-10277"0"0,-28-2-2797 0 0,-71 4 1476 0 0,16 1-519 0 0,98 1-472 0 0,-4-1-32 0 0,7 2 21 0 0,1-3-10 0 0,0 2-42 0 0,0 0-1 0 0,0 1 1 0 0,0-1 0 0 0,-1 0 0 0 0,1 1 0 0 0,1-1-1 0 0,-1 0 1 0 0,0 1 0 0 0,0-1 0 0 0,0 0 0 0 0,0 1-1 0 0,0-1 1 0 0,1 0 0 0 0,-1 1 0 0 0,0-1 0 0 0,0 1-1 0 0,1-1 1 0 0,-1 1 0 0 0,0-1 0 0 0,2 0 0 0 0,24-19-221 0 0,42-23 0 0 0,-17 10 3001 0 0,-48 37-2474 0 0,10 9-7 0 0,-12-12-259 0 0,-1 0 1 0 0,1 0 0 0 0,0 0-1 0 0,-1 1 1 0 0,1-1-1 0 0,-1 0 1 0 0,1 0-1 0 0,-1 1 1 0 0,1-1-1 0 0,-1 0 1 0 0,0 1-1 0 0,0-1 1 0 0,0 1-1 0 0,0-1 1 0 0,0 3-1 0 0,0 1 171 0 0,2 7 197 0 0,0 0 0 0 0,0 21-1 0 0,0 3 340 0 0,2-9-197 0 0,9 103 1707 0 0,-13-128-2143 0 0,2 1-2007 0 0,-2 8 6114 0 0,0-4-8732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16 3416 0 0,'-13'-4'2583'0'0,"-1"0"-1"0"0,1 1 1 0 0,-25-2-1 0 0,36 5-1960 0 0,-15 1 559 0 0,15-1-1053 0 0,0 1 0 0 0,0-1-1 0 0,1 1 1 0 0,-1-1 0 0 0,0 1-1 0 0,0-1 1 0 0,0 1 0 0 0,0 0-1 0 0,0 0 1 0 0,1 0 0 0 0,-1 0-1 0 0,0 0 1 0 0,1 0 0 0 0,-1 1-1 0 0,1-1 1 0 0,-1 1-1 0 0,1-1 1 0 0,0 1 0 0 0,0-1-1 0 0,-1 1 1 0 0,1-1 0 0 0,0 1-1 0 0,0 2 1 0 0,-1 0 27 0 0,0 0 0 0 0,1 1-1 0 0,-1-1 1 0 0,1 0 0 0 0,0 1 0 0 0,1-1-1 0 0,-1 9 1 0 0,1-10-30 0 0,6 12 93 0 0,-4-12-186 0 0,0 0 0 0 0,0 0-1 0 0,0-1 1 0 0,1 1 0 0 0,-1 0 0 0 0,1-1 0 0 0,-1 0 0 0 0,1 0 0 0 0,0 0-1 0 0,0 0 1 0 0,0 0 0 0 0,0 0 0 0 0,0-1 0 0 0,0 1 0 0 0,0-1 0 0 0,1 0-1 0 0,-1 0 1 0 0,0 0 0 0 0,1-1 0 0 0,-1 1 0 0 0,1-1 0 0 0,4 0 0 0 0,-5 1-24 0 0,14-5 20 0 0,-14 3-10 0 0,-1 1-1 0 0,0-1 1 0 0,0 1 0 0 0,0-1-1 0 0,0 0 1 0 0,0 0-1 0 0,0 0 1 0 0,0 0-1 0 0,-1-1 1 0 0,1 1 0 0 0,0 0-1 0 0,-1-1 1 0 0,1 1-1 0 0,0-1 1 0 0,-1 0-1 0 0,0 1 1 0 0,1-1 0 0 0,-1 0-1 0 0,0 0 1 0 0,0 0-1 0 0,0 0 1 0 0,0 0 0 0 0,0-3-1 0 0,1-1 26 0 0,0-1 0 0 0,-1 0 0 0 0,-1 0 1 0 0,1 0-1 0 0,-1-9 0 0 0,0 11 11 0 0,0 2-7 0 0,0 1-1690 0 0,0-2 4192 0 0,0 1-1797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1348 0 0,'-27'2'2762'0'0,"25"-2"-1294"0"0,-18 0 1612 0 0,14 0-1103 0 0,-12 0 5570 0 0,88 1-7010 0 0,230 4 991 0 0,-250-4-3031 0 0,-47-1 826 0 0,-56 18-15433 0 0,42-17 14201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4092 0 0,'0'0'7433'0'0,"1"5"-6230"0"0,0 2-536 0 0,0-1-1 0 0,0 1 0 0 0,-1 0 0 0 0,0 0 0 0 0,0 0 1 0 0,-1-1-1 0 0,0 1 0 0 0,0 0 0 0 0,0-1 0 0 0,-4 9 1 0 0,0 2 0 0 0,-2 6 514 0 0,-1 1 0 0 0,-23 43 0 0 0,30-65-1481 0 0,-1 4 998 0 0,16-35-23335 0 0,-7 13 20813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4584 0 0,'0'0'7957'0'0,"-3"7"-7039"0"0,-4 6-275 0 0,0 0-1 0 0,-1 0 0 0 0,0-1 1 0 0,-1 0-1 0 0,0 0 1 0 0,-17 14-1 0 0,19-18-406 0 0,0-2 0 0 0,-1 1-1 0 0,0-1 1 0 0,0 0 0 0 0,-1-1 0 0 0,1 1 0 0 0,-1-2-1 0 0,-1 1 1 0 0,1-2 0 0 0,-20 7 0 0 0,22-10-165 0 0,-1 0-1 0 0,1 0 1 0 0,-1 0 0 0 0,1-1 0 0 0,-1 0-1 0 0,1 0 1 0 0,-1-1 0 0 0,1 0 0 0 0,0 0-1 0 0,0-1 1 0 0,0 0 0 0 0,0 0 0 0 0,1-1-1 0 0,-1 1 1 0 0,1-2 0 0 0,0 1 0 0 0,-9-8-1 0 0,17 15 490 0 0,-1 1 0 0 0,0-1-1 0 0,0 1 1 0 0,0-1-1 0 0,0 1 1 0 0,0 0 0 0 0,0 6-1 0 0,7 56 621 0 0,-1-7-72 0 0,12 107 719 0 0,-17-143-1654 0 0,-1-16-569 0 0,-1 0 0 0 0,1 0 0 0 0,0 0 0 0 0,1 0 0 0 0,0 0 0 0 0,5 12 1 0 0,-6-17-516 0 0,4 3-2587 0 0,7-5-6949 0 0,0-6 1494 0 0,-4 2 10364 0 0,4-5-3538 0 0,-4 2 215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65 4104 0 0,'0'0'2723'0'0,"-3"0"-1492"0"0,0 1-916 0 0,0 1 0 0 0,0-1 0 0 0,0 1 0 0 0,1-1 0 0 0,-1 1 0 0 0,1 0 0 0 0,-1 0 0 0 0,1 0 0 0 0,0 0 0 0 0,-1 0 0 0 0,1 1 0 0 0,0-1 0 0 0,0 1 0 0 0,1-1 0 0 0,-1 1 0 0 0,1 0 0 0 0,-2 3 0 0 0,-28 60 2011 0 0,27-57-1862 0 0,-2 5-39 0 0,1 0 1 0 0,0 1-1 0 0,1 0 1 0 0,1 0 0 0 0,0 0-1 0 0,-1 24 1 0 0,4-37-389 0 0,0 0 0 0 0,1 0 0 0 0,-1 0 0 0 0,0 0-1 0 0,1 1 1 0 0,-1-1 0 0 0,1 0 0 0 0,0 0 0 0 0,0 0 0 0 0,0 0 0 0 0,0-1-1 0 0,0 1 1 0 0,0 0 0 0 0,0 0 0 0 0,0 0 0 0 0,1-1 0 0 0,-1 1 0 0 0,1-1-1 0 0,-1 1 1 0 0,1-1 0 0 0,0 0 0 0 0,-1 1 0 0 0,1-1 0 0 0,0 0 0 0 0,0 0-1 0 0,0 0 1 0 0,0-1 0 0 0,0 1 0 0 0,0 0 0 0 0,4 0 0 0 0,1 1 20 0 0,1-1 0 0 0,0 0 0 0 0,-1-1 1 0 0,1 0-1 0 0,0 0 0 0 0,11-2 1 0 0,-16 2-47 0 0,10-2 82 0 0,-1 0 1 0 0,1 2-1 0 0,13-1 1 0 0,-19 2-45 0 0,0 0 1 0 0,-1 1-1 0 0,1 0 0 0 0,0 0 0 0 0,-1 0 1 0 0,1 1-1 0 0,8 5 0 0 0,0-1-1 0 0,0 0 0 0 0,1-1 0 0 0,0-1 0 0 0,27 6-1 0 0,-35-10 14 0 0,0 0 0 0 0,0 0 0 0 0,0 0 0 0 0,0-1 0 0 0,0 0 0 0 0,0 0 0 0 0,0-1-1 0 0,-1 0 1 0 0,1-1 0 0 0,0 0 0 0 0,0 0 0 0 0,12-5 0 0 0,-18 5-37 0 0,1 1 0 0 0,-1-1 1 0 0,0 0-1 0 0,0 0 0 0 0,0 0 1 0 0,0 0-1 0 0,0 0 0 0 0,0 0 1 0 0,-1 0-1 0 0,1 0 0 0 0,-1-1 1 0 0,1 1-1 0 0,-1-1 0 0 0,0 1 1 0 0,0-1-1 0 0,0 1 0 0 0,0-1 1 0 0,-1 0-1 0 0,1 1 0 0 0,-1-1 0 0 0,0 0 1 0 0,1 0-1 0 0,-1 0 0 0 0,0 1 1 0 0,-1-1-1 0 0,1 0 0 0 0,0 0 1 0 0,-1 1-1 0 0,-1-6 0 0 0,-1-4 67 0 0,-1 0 0 0 0,0 0-1 0 0,-1 0 1 0 0,-13-22 0 0 0,3 10-17 0 0,-2 1 0 0 0,0 1 0 0 0,-2 0 1 0 0,0 1-1 0 0,-2 1 0 0 0,0 2 0 0 0,-1 0 1 0 0,-1 0-1 0 0,-42-22 0 0 0,52 33-1455 0 0,1 0-3749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2876 0 0,'0'0'9146'0'0,"-6"1"-8431"0"0,4 0-694 0 0,-9 1 749 0 0,0 0 1 0 0,-20 0-1 0 0,-90-2 3741 0 0,118 0-3536 0 0,9 4-934 0 0,22 14 90 0 0,0-1 1 0 0,2-2-1 0 0,52 20 0 0 0,-80-34-71 0 0,1 1 66 0 0,-3-2-106 0 0,0 0 0 0 0,1 0 1 0 0,-1 0-1 0 0,0 0 0 0 0,0 0 1 0 0,0 0-1 0 0,1 0 0 0 0,-1 0 0 0 0,0 0 1 0 0,0 0-1 0 0,0 0 0 0 0,1 0 0 0 0,-1 0 1 0 0,0 1-1 0 0,0-1 0 0 0,0 0 0 0 0,1 0 1 0 0,-1 0-1 0 0,0 0 0 0 0,0 0 0 0 0,0 1 1 0 0,0-1-1 0 0,0 0 0 0 0,1 0 0 0 0,-1 0 1 0 0,0 0-1 0 0,0 1 0 0 0,0-1 0 0 0,0 0 1 0 0,0 0-1 0 0,0 1 0 0 0,0-1 1 0 0,0 0-1 0 0,0 0 0 0 0,0 0 0 0 0,0 1 1 0 0,0-1-1 0 0,0 0 0 0 0,0 0 0 0 0,0 0 1 0 0,0 1-1 0 0,0-1 0 0 0,0 0 0 0 0,0 0 1 0 0,0 1-1 0 0,0-1 0 0 0,0 0 0 0 0,-9 4 71 0 0,1-1 1 0 0,-1-1-1 0 0,1 0 0 0 0,-1 0 0 0 0,-17 1 0 0 0,5-1 90 0 0,-38-1 0 0 0,17-6-2479 0 0,21-10-15645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 4432 0 0,'-2'-8'15222'0'0,"-3"34"-13848"0"0,1 1 0 0 0,-1 37 0 0 0,3-14-410 0 0,-8 295 2644 0 0,10-331-5462 0 0,0 20 5638 0 0,0-23-6142 0 0,0 2-6013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4184 0 0,'0'0'8248'0'0,"3"2"-7290"0"0,-1-1-729 0 0,0 0 1 0 0,0 1-1 0 0,0-1 0 0 0,0 1 1 0 0,-1-1-1 0 0,1 1 0 0 0,-1 0 1 0 0,1 0-1 0 0,-1 0 0 0 0,2 2 1 0 0,-3-2 523 0 0,0 1-38 0 0,-17 238 6607 0 0,17-220-6930 0 0,0-21-387 0 0,1 0-1 0 0,-1 0 1 0 0,0 0-1 0 0,0 0 1 0 0,0 0-1 0 0,0 0 1 0 0,0 1-1 0 0,1-1 1 0 0,-1 0-1 0 0,0 0 1 0 0,0 0-1 0 0,0 0 1 0 0,1 0-1 0 0,-1 0 0 0 0,0 0 1 0 0,0 0-1 0 0,0 0 1 0 0,0 0-1 0 0,1 0 1 0 0,-1 0-1 0 0,0 0 1 0 0,0 0-1 0 0,0 0 1 0 0,0 0-1 0 0,1 0 1 0 0,-1 0-1 0 0,0 0 1 0 0,0-1-1 0 0,0 1 1 0 0,0 0-1 0 0,1 0 1 0 0,-1 0-1 0 0,0 0 1 0 0,0 0-1 0 0,0 0 1 0 0,0 0-1 0 0,0-1 1 0 0,1 1-1 0 0,-1 0 0 0 0,0 0 1 0 0,0 0-1 0 0,0 0 1 0 0,0 0-1 0 0,0-1 1 0 0,0 1-1 0 0,0 0 1 0 0,22-33-63 0 0,-21 30 30 0 0,34-62-237 0 0,-21 37 166 0 0,1 1 1 0 0,1 1-1 0 0,32-42 0 0 0,-47 67 120 0 0,0 1 0 0 0,0-1 0 0 0,0 1 0 0 0,0-1 0 0 0,-1 1 0 0 0,1 0 0 0 0,0-1 1 0 0,0 1-1 0 0,0 0 0 0 0,0 0 0 0 0,0 0 0 0 0,0-1 0 0 0,0 1 0 0 0,0 0 0 0 0,0 0 0 0 0,0 0 0 0 0,0 0 0 0 0,0 1 0 0 0,0-1 0 0 0,0 0 0 0 0,0 0 0 0 0,0 1 0 0 0,0-1 0 0 0,0 0 0 0 0,0 1 0 0 0,-1-1 0 0 0,1 1 0 0 0,0-1 0 0 0,0 1 0 0 0,0-1 0 0 0,0 2 0 0 0,1-1-74 0 0,0 1 86 0 0,0-1 0 0 0,-1 1 1 0 0,1 0-1 0 0,-1 0 0 0 0,1 0 0 0 0,-1 0 1 0 0,0 0-1 0 0,0 0 0 0 0,0 0 1 0 0,0 0-1 0 0,0 1 0 0 0,0-1 0 0 0,-1 0 1 0 0,1 1-1 0 0,-1-1 0 0 0,1 5 1 0 0,0-1 43 0 0,6 25 535 0 0,4 35 1 0 0,-8-43-698 0 0,1 0 0 0 0,9 32-1 0 0,-12-53-235 0 0,0 0-1 0 0,0 0 0 0 0,0 1 0 0 0,1-1 0 0 0,-1 0 0 0 0,1-1 1 0 0,-1 1-1 0 0,1 0 0 0 0,-1 0 0 0 0,1-1 0 0 0,0 1 0 0 0,0-1 0 0 0,0 1 1 0 0,0-1-1 0 0,0 0 0 0 0,0 1 0 0 0,0-1 0 0 0,1-1 0 0 0,-1 1 1 0 0,0 0-1 0 0,5 1 0 0 0,6-5-7908 0 0,-6 1 6543 0 0,-1-1 1 0 0,1 1 0 0 0,-1-1 0 0 0,9-7-1 0 0,-4 2-247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6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4208 0 0,'0'0'7698'0'0,"-5"1"-6867"0"0,-14-1-29 0 0,15 1-2 0 0,-1-1-56 0 0,-20 5 1136 0 0,-28 8 0 0 0,44-10-1530 0 0,1 0 1 0 0,-1 1-1 0 0,1 0 1 0 0,0 0 0 0 0,0 0-1 0 0,0 1 1 0 0,-7 7-1 0 0,14-11-312 0 0,-1 0-1 0 0,1 0 0 0 0,0 0 1 0 0,0 0-1 0 0,0 1 1 0 0,0-1-1 0 0,0 0 0 0 0,1 1 1 0 0,-1-1-1 0 0,0 0 1 0 0,1 1-1 0 0,-1-1 0 0 0,1 1 1 0 0,-1-1-1 0 0,1 1 0 0 0,0 0 1 0 0,-1-1-1 0 0,1 1 1 0 0,0-1-1 0 0,0 1 0 0 0,0-1 1 0 0,0 1-1 0 0,1-1 1 0 0,-1 1-1 0 0,0 0 0 0 0,1-1 1 0 0,-1 1-1 0 0,1-1 0 0 0,-1 1 1 0 0,1-1-1 0 0,0 0 1 0 0,-1 1-1 0 0,1-1 0 0 0,0 0 1 0 0,0 1-1 0 0,0-1 1 0 0,0 0-1 0 0,0 0 0 0 0,2 2 1 0 0,6 5 41 0 0,0 0 1 0 0,0 0 0 0 0,0-1 0 0 0,11 6 0 0 0,-12-8-41 0 0,12 9 8 0 0,48 34 440 0 0,-62-43-312 0 0,0 1 0 0 0,0-1 0 0 0,-1 1 1 0 0,0 0-1 0 0,-1 0 0 0 0,1 0 0 0 0,-1 1 0 0 0,5 9 1 0 0,-9-14-97 0 0,1 1 0 0 0,0-1 0 0 0,-1 0 0 0 0,1 1 0 0 0,-1-1 1 0 0,0 1-1 0 0,0-1 0 0 0,0 0 0 0 0,0 1 0 0 0,0-1 0 0 0,-1 1 0 0 0,1-1 1 0 0,-1 1-1 0 0,1-1 0 0 0,-1 0 0 0 0,0 0 0 0 0,0 1 0 0 0,0-1 0 0 0,0 0 0 0 0,0 0 1 0 0,-1 0-1 0 0,-2 3 0 0 0,0 1 57 0 0,-1-1-1 0 0,0 0 1 0 0,0 0-1 0 0,-1 0 1 0 0,1 0 0 0 0,-9 4-1 0 0,8-5-205 0 0,0-1 0 0 0,0 1 0 0 0,0-1 0 0 0,-1 0 0 0 0,1-1 0 0 0,-1 0 0 0 0,0 0 0 0 0,0 0 0 0 0,0-1 0 0 0,0 0 0 0 0,0 0 0 0 0,-12-1 0 0 0,10-1-1221 0 0,0 0 1 0 0,1-1 0 0 0,-1 0 0 0 0,1 0 0 0 0,-1-1 0 0 0,-9-5 0 0 0,-96-50-14776 0 0,97 48 14172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3940 0 0,'-2'1'1133'0'0,"-6"-1"-335"0"0,-18 3 7252 0 0,18-2-5861 0 0,5-1-1820 0 0,1 1 31 0 0,1-1-260 0 0,-1 0 1 0 0,1 0-1 0 0,0 0 1 0 0,0 0-1 0 0,0 0 1 0 0,-1 1-1 0 0,1-1 1 0 0,0 0-1 0 0,0 1 1 0 0,0-1-1 0 0,0 1 1 0 0,0-1-1 0 0,0 1 1 0 0,0 0-1 0 0,0-1 1 0 0,0 1-1 0 0,0 0 1 0 0,0 0-1 0 0,-1 1 1 0 0,0 5 10 0 0,-1-1 1 0 0,2 1-1 0 0,-1-1 1 0 0,1 1-1 0 0,-1 8 1 0 0,2 10-53 0 0,1-22-62 0 0,-1-1-7 0 0,1 0-29 0 0,0 1 1 0 0,0-1-1 0 0,0 0 1 0 0,0 0-1 0 0,0 0 0 0 0,0 0 1 0 0,1-1-1 0 0,-1 1 1 0 0,1 0-1 0 0,-1 0 0 0 0,1-1 1 0 0,0 1-1 0 0,-1-1 1 0 0,1 0-1 0 0,0 1 1 0 0,0-1-1 0 0,0 0 0 0 0,0 0 1 0 0,0 0-1 0 0,0 0 1 0 0,0 0-1 0 0,1-1 0 0 0,-1 1 1 0 0,4 0-1 0 0,-3-1 59 0 0,13 1-29 0 0,-9-1-50 0 0,0-1 21 0 0,1 0 1 0 0,-1 0 0 0 0,0-1 0 0 0,10-3 0 0 0,-15 4-2 0 0,0 0 0 0 0,0 0 0 0 0,0 0 1 0 0,0-1-1 0 0,0 1 0 0 0,-1 0 0 0 0,1-1 0 0 0,0 1 0 0 0,-1-1 0 0 0,0 1 0 0 0,3-3 1 0 0,-1 0 7 0 0,0-1 1 0 0,-1 1 0 0 0,1-1 0 0 0,-1 1 0 0 0,0-1 0 0 0,0 0-1 0 0,2-7 1 0 0,-4 10 36 0 0,-2-13-35 0 0,1 10 10 0 0,1 3-29 0 0,-1 0 0 0 0,1 0 0 0 0,-1 0 1 0 0,0 0-1 0 0,0 0 0 0 0,0 0 0 0 0,0 0 0 0 0,0 1 1 0 0,0-1-1 0 0,0 0 0 0 0,-1 1 0 0 0,1-1 1 0 0,0 1-1 0 0,-1-1 0 0 0,0 1 0 0 0,1 0 0 0 0,-1-1 1 0 0,0 1-1 0 0,-2-1 0 0 0,4 2 5 0 0,-2-1-69 0 0,-9 2 398 0 0,5 0-5092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 3704 0 0,'6'-2'9555'0'0,"-6"18"-8858"0"0,0 1 0 0 0,-1-1 1 0 0,-2 1-1 0 0,1-1 0 0 0,-2 1 1 0 0,0-1-1 0 0,-8 19 0 0 0,-1 9 261 0 0,4-25-107 0 0,4-10-3695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 3704 0 0,'1'-4'9202'0'0,"-29"48"-7860"0"0,21-29-984 0 0,-2-1-1 0 0,0-1 0 0 0,0 1 1 0 0,-1-2-1 0 0,-1 1 0 0 0,-19 16 1 0 0,22-21-247 0 0,6-6-88 0 0,0-1-1 0 0,0 1 0 0 0,0 0 0 0 0,0-1 0 0 0,0 1 0 0 0,0-1 0 0 0,0 0 0 0 0,0 0 0 0 0,-1 0 0 0 0,1 0 0 0 0,0 0 0 0 0,-1 0 0 0 0,1 0 0 0 0,-1-1 0 0 0,1 0 0 0 0,-1 1 0 0 0,1-1 0 0 0,-1 0 0 0 0,-4 0 0 0 0,4-1-19 0 0,1 1-1 0 0,-1-1 1 0 0,1 1-1 0 0,-1-1 0 0 0,1 0 1 0 0,-1 0-1 0 0,1 0 1 0 0,-1 0-1 0 0,1-1 0 0 0,0 1 1 0 0,0-1-1 0 0,0 1 1 0 0,-1-1-1 0 0,2 0 1 0 0,-1 0-1 0 0,0 0 0 0 0,0 0 1 0 0,0 0-1 0 0,1 0 1 0 0,0 0-1 0 0,-3-4 1 0 0,-14-41 1857 0 0,19 55-1606 0 0,40 199 3158 0 0,-15-61-2607 0 0,-21-135-1196 0 0,14 5-8517 0 0,-8-18-350 0 0,-10 2 9008 0 0,0 0 0 0 0,1 0 0 0 0,-1-1-1 0 0,0 1 1 0 0,0-1 0 0 0,1 1 0 0 0,-1-1 0 0 0,0 0 0 0 0,0 1 0 0 0,0-1-1 0 0,0 0 1 0 0,1-1 0 0 0,11-8-1548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2536 0 0,'-4'0'8171'0'0,"7"-1"-5762"0"0,12-1-459 0 0,36-3-2282 0 0,-33 4 1387 0 0,149-10 828 0 0,24-1-835 0 0,-166 9-999 0 0,-22 3-213 0 0,-1 0-168 0 0,3-2 1103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40 3532 0 0,'-8'-8'4813'0'0,"7"8"-4611"0"0,-1 0 0 0 0,1-1 0 0 0,0 1-1 0 0,-1 0 1 0 0,1 0 0 0 0,-1 0 0 0 0,1 0-1 0 0,-1 0 1 0 0,1 0 0 0 0,-1 0-1 0 0,1 1 1 0 0,0-1 0 0 0,-1 1 0 0 0,1-1-1 0 0,-1 1 1 0 0,1-1 0 0 0,0 1 0 0 0,0 0-1 0 0,-1-1 1 0 0,0 2 0 0 0,-2 1 93 0 0,0 0-1 0 0,1 1 1 0 0,0-1 0 0 0,-1 1 0 0 0,1-1-1 0 0,-3 6 1 0 0,-2 5 351 0 0,0 1 0 0 0,-11 26-1 0 0,16-32-488 0 0,1-1 0 0 0,0 0 0 0 0,0 1-1 0 0,0 0 1 0 0,1-1 0 0 0,1 1 0 0 0,-1 0-1 0 0,1-1 1 0 0,1 1 0 0 0,0 0 0 0 0,0 0 0 0 0,4 12-1 0 0,-4-18-133 0 0,0-1-1 0 0,0 1 1 0 0,0-1-1 0 0,1 1 0 0 0,-1-1 1 0 0,1 0-1 0 0,0 0 1 0 0,0 1-1 0 0,-1-1 1 0 0,1 0-1 0 0,1-1 0 0 0,-1 1 1 0 0,0 0-1 0 0,0-1 1 0 0,1 1-1 0 0,-1-1 1 0 0,1 0-1 0 0,-1 0 0 0 0,1 0 1 0 0,-1 0-1 0 0,1 0 1 0 0,0 0-1 0 0,-1-1 0 0 0,1 1 1 0 0,0-1-1 0 0,3 0 1 0 0,0 1-7 0 0,-1-1-1 0 0,1-1 1 0 0,-1 1 0 0 0,0-1 0 0 0,1 0-1 0 0,-1 0 1 0 0,0 0 0 0 0,6-3 0 0 0,30-8 85 0 0,-17 9-84 0 0,-21 4-21 0 0,-1-1 6 0 0,2 2-22 0 0,46 24 111 0 0,-40-20-95 0 0,2 1 1 0 0,-1-2-1 0 0,1 0 1 0 0,0 0-1 0 0,0-1 1 0 0,0 0-1 0 0,1-1 1 0 0,-1-1-1 0 0,16 2 1 0 0,-19-3 55 0 0,1-1 0 0 0,-1 0 0 0 0,0 0 0 0 0,0-1 0 0 0,0-1 0 0 0,0 1 0 0 0,0-1 0 0 0,13-5 0 0 0,-18 5 11 0 0,0 0 0 0 0,0 0 0 0 0,0-1 1 0 0,-1 1-1 0 0,1-1 0 0 0,-1 0 0 0 0,0 0 0 0 0,0 0 1 0 0,0 0-1 0 0,0-1 0 0 0,-1 1 0 0 0,4-7 0 0 0,-5 9-40 0 0,-1-1 0 0 0,0 0-1 0 0,0 1 1 0 0,0-1 0 0 0,1 0 0 0 0,-2 0-1 0 0,1 0 1 0 0,0 1 0 0 0,0-1 0 0 0,0 0-1 0 0,-1 1 1 0 0,1-1 0 0 0,-1 0 0 0 0,0 1-1 0 0,1-1 1 0 0,-1 0 0 0 0,-1-1-1 0 0,-17-25 300 0 0,6 15-96 0 0,-1 1 0 0 0,1 0 0 0 0,-2 1 0 0 0,-16-10 0 0 0,-68-34 738 0 0,14 9-306 0 0,63 31-1088 0 0,-27-23 0 0 0,45 35 22 0 0,-5-11-4917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314 102 1832 0 0,'0'0'9382'0'0,"-9"0"-9077"0"0,-62 3 1631 0 0,68-3-1672 0 0,-1 0-39 0 0,-2 0-66 0 0,-25 1 496 0 0,0-2 1 0 0,0-1-1 0 0,-53-10 1 0 0,71 9-470 0 0,-10-6-33 0 0,22 9-121 0 0,-2-4-41 0 0,3 4 11 0 0,0 0 1 0 0,-1-1-1 0 0,1 1 1 0 0,0 0 0 0 0,0 0-1 0 0,-1 0 1 0 0,1-1-1 0 0,0 1 1 0 0,0 0 0 0 0,0 0-1 0 0,0-1 1 0 0,-1 1-1 0 0,1 0 1 0 0,0 0 0 0 0,0-1-1 0 0,0 1 1 0 0,0 0-1 0 0,0 0 1 0 0,0-1-1 0 0,0 1 1 0 0,0 0 0 0 0,0-1-1 0 0,0 1 1 0 0,0 0-1 0 0,0 0 1 0 0,0-1 0 0 0,0 1-1 0 0,0 0 1 0 0,0-1-1 0 0,0 1 1 0 0,0 0 0 0 0,0 0-1 0 0,0-1 1 0 0,0 1-1 0 0,0 0 1 0 0,1 0-1 0 0,-1-1 1 0 0,0 1 0 0 0,0 0-1 0 0,9-10 45 0 0,1 1 0 0 0,0 0 0 0 0,1 0-1 0 0,18-11 1 0 0,-27 19 36 0 0,2-2 89 0 0,-4 3-121 0 0,0 0 0 0 0,0-1 0 0 0,1 1 1 0 0,-1 0-1 0 0,0 0 0 0 0,0-1 0 0 0,0 1 1 0 0,1 0-1 0 0,-1 0 0 0 0,0 0 0 0 0,0-1 0 0 0,0 1 1 0 0,1 0-1 0 0,-1 0 0 0 0,0 0 0 0 0,1 0 1 0 0,-1 0-1 0 0,0-1 0 0 0,0 1 0 0 0,1 0 1 0 0,-1 0-1 0 0,0 0 0 0 0,1 0 0 0 0,-1 0 0 0 0,0 0 1 0 0,1 0-1 0 0,-1 0 0 0 0,0 0 0 0 0,0 0 1 0 0,1 0-1 0 0,-1 0 0 0 0,0 0 0 0 0,1 0 0 0 0,-1 1 1 0 0,0-1-1 0 0,1 0 0 0 0,-1 0 0 0 0,0 0 1 0 0,1 1-1 0 0,2 2 105 0 0,-1 0-1 0 0,1 0 1 0 0,-1 1 0 0 0,0-1-1 0 0,0 1 1 0 0,0 0 0 0 0,0-1-1 0 0,-1 1 1 0 0,1 0 0 0 0,0 4 0 0 0,14 58 1313 0 0,-9-31-639 0 0,23 62-1 0 0,-27-90-674 0 0,-3-5-249 0 0,1 0 0 0 0,0-1 0 0 0,-1 1 0 0 0,1 0 0 0 0,0 0 0 0 0,0-1-1 0 0,0 1 1 0 0,0 0 0 0 0,1-1 0 0 0,-1 1 0 0 0,0-1 0 0 0,1 1 0 0 0,1 0 0 0 0,-1 0-1079 0 0,22-22-12495 0 0,-7 5 8520 0 0,-8 8 3234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4072 0 0,'0'0'2557'0'0,"-3"3"-1387"0"0,-3 2-586 0 0,1 1 0 0 0,0 0 0 0 0,0 0 0 0 0,0 0 0 0 0,1 1-1 0 0,-1 0 1 0 0,2-1 0 0 0,-1 2 0 0 0,1-1 0 0 0,0 0 0 0 0,0 1-1 0 0,1-1 1 0 0,0 1 0 0 0,-1 9 0 0 0,3-14-451 0 0,0 0-1 0 0,1 1 1 0 0,-1-1-1 0 0,1 0 1 0 0,-1 1 0 0 0,1-1-1 0 0,0 0 1 0 0,0 0 0 0 0,1 0-1 0 0,-1 0 1 0 0,1 0 0 0 0,-1 0-1 0 0,5 5 1 0 0,-5-7-83 0 0,1 1-1 0 0,-1-1 1 0 0,1 1-1 0 0,0-1 1 0 0,0 1-1 0 0,0-1 1 0 0,-1 0-1 0 0,1 0 1 0 0,1 0 0 0 0,-1 0-1 0 0,0 0 1 0 0,0-1-1 0 0,0 1 1 0 0,0 0-1 0 0,0-1 1 0 0,1 0-1 0 0,-1 1 1 0 0,0-1 0 0 0,0 0-1 0 0,1 0 1 0 0,-1-1-1 0 0,3 1 1 0 0,0-1-14 0 0,-1 0 0 0 0,0 0-1 0 0,0 0 1 0 0,0 0 0 0 0,0-1 0 0 0,0 0 0 0 0,0 0 0 0 0,-1 0 0 0 0,1 0 0 0 0,0 0 0 0 0,-1-1 0 0 0,0 0-1 0 0,1 1 1 0 0,-1-1 0 0 0,0 0 0 0 0,0-1 0 0 0,-1 1 0 0 0,4-5 0 0 0,-4 2-27 0 0,1 0 1 0 0,-1 0 0 0 0,0 0-1 0 0,-1-1 1 0 0,1 1-1 0 0,-1-1 1 0 0,-1 1 0 0 0,1 0-1 0 0,-1-1 1 0 0,0 1 0 0 0,-1-8-1 0 0,0-9-372 0 0,1 21-119 0 0,0-6 232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 4420 0 0,'10'-6'10397'0'0,"-13"18"-9393"0"0,1 0-1 0 0,-1 1 0 0 0,-1-1 1 0 0,-9 20-1 0 0,2-1 218 0 0,-3 15 46 0 0,10-26-717 0 0,-15 34-1 0 0,18-53-781 0 0,1 6 1162 0 0,9-38-24129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 2948 0 0,'11'-6'5941'0'0,"-10"6"-5806"0"0,-1 0-1 0 0,0 0 1 0 0,0 0 0 0 0,0 1 0 0 0,0-1-1 0 0,1 0 1 0 0,-1 0 0 0 0,0 0 0 0 0,0 1-1 0 0,0-1 1 0 0,0 0 0 0 0,0 0 0 0 0,0 0-1 0 0,0 1 1 0 0,0-1 0 0 0,1 0 0 0 0,-1 0-1 0 0,0 1 1 0 0,0-1 0 0 0,0 0 0 0 0,0 0-1 0 0,0 0 1 0 0,0 1 0 0 0,0-1 0 0 0,0 0-1 0 0,0 0 1 0 0,-1 1 0 0 0,1-1 0 0 0,0 0-1 0 0,0 0 1 0 0,0 1 0 0 0,0-1 0 0 0,0 0-1 0 0,0 0 1 0 0,0 0 0 0 0,0 1 0 0 0,-1-1-1 0 0,1 0 1 0 0,0 0 0 0 0,0 0 0 0 0,0 0-1 0 0,-1 1 1 0 0,-9 24 1464 0 0,-16 29-311 0 0,18-41-841 0 0,0-2-1 0 0,-13 17 1 0 0,17-24-388 0 0,1 0-1 0 0,-1-1 1 0 0,0 1 0 0 0,0-1 0 0 0,0 0 0 0 0,-1 0 0 0 0,1-1 0 0 0,-1 1-1 0 0,1-1 1 0 0,-6 2 0 0 0,7-3-78 0 0,0 0 0 0 0,1 0 0 0 0,-1-1 0 0 0,0 1 0 0 0,0-1 0 0 0,1 0 0 0 0,-1 1 0 0 0,0-1 1 0 0,0-1-1 0 0,0 1 0 0 0,1 0 0 0 0,-1 0 0 0 0,0-1 0 0 0,1 0 0 0 0,-1 0 0 0 0,0 1 0 0 0,1-1 0 0 0,-1-1 0 0 0,1 1 0 0 0,-1 0 0 0 0,1-1 0 0 0,0 1 0 0 0,-1-1 0 0 0,1 0 0 0 0,0 0 0 0 0,0 1 0 0 0,0-1 0 0 0,-2-3 0 0 0,-1-4-12 0 0,0 1-1 0 0,0-1 1 0 0,0 0-1 0 0,1 0 1 0 0,-6-21 2350 0 0,12 38-1938 0 0,59 255 3821 0 0,-57-240-4016 0 0,2 8 117 0 0,1-1 0 0 0,12 30 0 0 0,-18-56-503 0 0,0-1-1 0 0,0 0 1 0 0,1 0-1 0 0,0 0 1 0 0,-1 0-1 0 0,1 0 1 0 0,4 4 0 0 0,5-3-5854 0 0,-1-31-8707 0 0,-7 22 13109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34 2508 0 0,'0'0'5445'0'0,"-6"2"-4453"0"0,-17 3-95 0 0,21-4-760 0 0,0 0 0 0 0,-1 0 0 0 0,1 0-1 0 0,0 0 1 0 0,0 0 0 0 0,0 0 0 0 0,0 1-1 0 0,0-1 1 0 0,0 1 0 0 0,0-1 0 0 0,0 1-1 0 0,1 0 1 0 0,-3 2 0 0 0,-2 3 358 0 0,-4 3-105 0 0,1 0-1 0 0,0 1 1 0 0,0 0 0 0 0,2 1 0 0 0,-1-1-1 0 0,1 1 1 0 0,1 1 0 0 0,0-1 0 0 0,1 1-1 0 0,1 0 1 0 0,-1 0 0 0 0,2 1 0 0 0,-3 18-1 0 0,6-28-303 0 0,0 0 0 0 0,-1 1 0 0 0,2-1 0 0 0,-1 1 0 0 0,0-1 0 0 0,1 0 0 0 0,0 1 0 0 0,0-1 0 0 0,0 0 0 0 0,1 1 0 0 0,2 4 0 0 0,-3-7-72 0 0,1 0 1 0 0,-1 1-1 0 0,1-1 1 0 0,-1 0-1 0 0,1 0 1 0 0,0 0-1 0 0,0 0 1 0 0,0-1 0 0 0,0 1-1 0 0,0 0 1 0 0,0-1-1 0 0,0 1 1 0 0,1-1-1 0 0,-1 0 1 0 0,1 0-1 0 0,3 1 1 0 0,-2 0 31 0 0,1-1 0 0 0,-1-1 1 0 0,1 1-1 0 0,0-1 0 0 0,0 0 0 0 0,-1 0 1 0 0,1 0-1 0 0,7-2 0 0 0,6-2 120 0 0,0-1-1 0 0,-1-1 0 0 0,30-14 0 0 0,-37 16-150 0 0,-1-1-16 0 0,23-6 6 0 0,-29 10 15 0 0,0 0 0 0 0,0 1 0 0 0,0 0-1 0 0,0 0 1 0 0,-1 0 0 0 0,1 0 0 0 0,0 0-1 0 0,0 0 1 0 0,0 1 0 0 0,0 0 0 0 0,0-1 0 0 0,0 1-1 0 0,-1 0 1 0 0,6 3 0 0 0,2 1 46 0 0,0 1 0 0 0,15 13-1 0 0,-18-13-16 0 0,1-1-1 0 0,0 1 0 0 0,0-1 1 0 0,14 7-1 0 0,-12-9 0 0 0,0 0-1 0 0,-1-1 0 0 0,1 0 1 0 0,0 0-1 0 0,0-1 1 0 0,0-1-1 0 0,19 0 0 0 0,-26 0-17 0 0,1 0-1 0 0,-1-1 1 0 0,1 1-1 0 0,0-1 0 0 0,-1 0 1 0 0,1 0-1 0 0,-1 0 1 0 0,1 0-1 0 0,-1-1 1 0 0,0 1-1 0 0,0-1 0 0 0,1 0 1 0 0,-1 0-1 0 0,0 0 1 0 0,-1 0-1 0 0,1-1 1 0 0,0 1-1 0 0,-1-1 0 0 0,1 0 1 0 0,-1 0-1 0 0,0 0 1 0 0,0 0-1 0 0,0 0 1 0 0,2-4-1 0 0,-3 3-1 0 0,0-1 0 0 0,0 1 1 0 0,0 0-1 0 0,-1-1 0 0 0,0 1 0 0 0,0-1 1 0 0,0 1-1 0 0,0 0 0 0 0,-1-1 0 0 0,1 1 1 0 0,-1 0-1 0 0,0-1 0 0 0,-1 1 0 0 0,1 0 1 0 0,-1 0-1 0 0,1 0 0 0 0,-1 0 0 0 0,-1 0 0 0 0,-2-4 1 0 0,-3-4 86 0 0,0 1 1 0 0,-1 0 0 0 0,0 1-1 0 0,-18-16 1 0 0,-5-1 61 0 0,-1 2 0 0 0,-1 1 0 0 0,-1 2 0 0 0,-62-29 0 0 0,58 38-3852 0 0,20 11-2890 0 0,-3 1-3961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177 126 3652 0 0,'-4'-2'8648'0'0,"-16"0"-4744"0"0,-4-1-2999 0 0,-1-1-1 0 0,-31-9 1 0 0,53 11-805 0 0,0 1 1 0 0,-1-1 0 0 0,1 0-1 0 0,0 0 1 0 0,0 0 0 0 0,0 0-1 0 0,0-1 1 0 0,0 1 0 0 0,1-1-1 0 0,-1 0 1 0 0,-3-4 0 0 0,5 5-78 0 0,0 0 0 0 0,0 1-1 0 0,0-1 1 0 0,0 0 0 0 0,1 0 0 0 0,-1 0 0 0 0,1 0 0 0 0,-1 1 0 0 0,1-1 0 0 0,-1 0-1 0 0,1 0 1 0 0,0 0 0 0 0,0 0 0 0 0,0 0 0 0 0,0 0 0 0 0,0 0 0 0 0,1 0 0 0 0,-1 0-1 0 0,0 0 1 0 0,1 0 0 0 0,0 0 0 0 0,-1 0 0 0 0,1 1 0 0 0,0-1 0 0 0,1-2 0 0 0,6-8-16 0 0,-7 12 36 0 0,-1-1 0 0 0,0 1 0 0 0,0-1 0 0 0,0 1 0 0 0,1 0 0 0 0,-1-1 0 0 0,0 1 0 0 0,0-1 0 0 0,1 1 0 0 0,-1 0 0 0 0,0-1 0 0 0,1 1-1 0 0,-1 0 1 0 0,0 0 0 0 0,1-1 0 0 0,-1 1 0 0 0,0 0 0 0 0,1 0 0 0 0,-1-1 0 0 0,1 1 0 0 0,-1 0 0 0 0,1 0 0 0 0,-1 0 0 0 0,0 0 0 0 0,1 0 0 0 0,-1 0 0 0 0,1 0 0 0 0,-1 0 0 0 0,1 0 0 0 0,-1 0 0 0 0,1 0 0 0 0,-1 0 0 0 0,0 0 0 0 0,1 0 0 0 0,-1 0-1 0 0,1 0 1 0 0,-1 0 0 0 0,1 1 0 0 0,12 15 269 0 0,-12-14-221 0 0,0 0-1 0 0,0 0 1 0 0,0 1-1 0 0,-1-1 0 0 0,1 0 1 0 0,-1 0-1 0 0,1 1 0 0 0,-1-1 1 0 0,0 1-1 0 0,0-1 1 0 0,0 0-1 0 0,0 5 0 0 0,0-4-42 0 0,2 14 379 0 0,-1 0-80 0 0,1 0-1 0 0,0 0 0 0 0,2-1 0 0 0,9 30 0 0 0,-11-44-484 0 0,-1 1 0 0 0,0-1 0 0 0,0 0 0 0 0,1 0 0 0 0,0 0 0 0 0,-1 0 0 0 0,1 0 0 0 0,3 2-1 0 0,4 3-3355 0 0,-6-5 1163 0 0,21-4-12308 0 0,-14 0 13073 0 0,-7 1-369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4228 0 0,'0'0'3677'0'0,"-4"2"-2640"0"0,0 1-703 0 0,1-1-1 0 0,-1 1 0 0 0,1 0 1 0 0,0 0-1 0 0,-1 0 0 0 0,1 1 1 0 0,1-1-1 0 0,-1 1 0 0 0,0 0 1 0 0,1-1-1 0 0,-3 7 1 0 0,3-5-116 0 0,-1 0 1 0 0,1 0 0 0 0,0 1 0 0 0,1-1 0 0 0,-1 0 0 0 0,1 1 0 0 0,0-1 0 0 0,1 1 0 0 0,-1-1 0 0 0,1 1 0 0 0,0-1 0 0 0,0 1 0 0 0,1 0 0 0 0,0-1 0 0 0,0 1 0 0 0,0-1 0 0 0,0 0 0 0 0,5 10 0 0 0,-5-14-171 0 0,0 1 0 0 0,0 0 0 0 0,0-1 0 0 0,1 1 0 0 0,-1-1 1 0 0,1 0-1 0 0,-1 0 0 0 0,1 1 0 0 0,-1-1 0 0 0,1 0 0 0 0,0 0 0 0 0,-1 0 0 0 0,1-1 0 0 0,3 2 0 0 0,21 5 243 0 0,-23-6-199 0 0,0-3 16 0 0,0 1-66 0 0,1 0 0 0 0,-1-1 0 0 0,0 1 0 0 0,0-1 0 0 0,-1 0-1 0 0,1 0 1 0 0,0 0 0 0 0,-1-1 0 0 0,1 1 0 0 0,-1 0 0 0 0,0-1 0 0 0,0 0 0 0 0,1 1 0 0 0,-2-1 0 0 0,1 0 0 0 0,0 0-1 0 0,-1 0 1 0 0,1 0 0 0 0,-1-1 0 0 0,0 1 0 0 0,0 0 0 0 0,0 0 0 0 0,-1-1 0 0 0,1 1 0 0 0,-1 0 0 0 0,0-1 0 0 0,1 1 0 0 0,-2-1-1 0 0,1 1 1 0 0,0 0 0 0 0,-1-1 0 0 0,1 1 0 0 0,-1 0 0 0 0,0-1 0 0 0,-2-3 0 0 0,3 6-95 0 0,-1 1 0 0 0,1-1 1 0 0,-1 1-1 0 0,1-1 0 0 0,-1 0 1 0 0,1 1-1 0 0,-1-1 0 0 0,0 1 1 0 0,1-1-1 0 0,-1 1 0 0 0,0 0 0 0 0,1-1 1 0 0,-1 1-1 0 0,0 0 0 0 0,0-1 1 0 0,1 1-1 0 0,-1 0 0 0 0,0 0 1 0 0,0 0-1 0 0,0 0 0 0 0,1-1 1 0 0,-1 1-1 0 0,-1 0 0 0 0,-14 2-6150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4360 0 0,'0'0'5862'0'0,"0"5"-4636"0"0,-4 12 42 0 0,0 0-1 0 0,-1 0 0 0 0,-1 0 0 0 0,0 0 1 0 0,-11 17-1 0 0,-10 31 567 0 0,23-58-2355 0 0,0 3 2036 0 0,1-3-3807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5200 0 0,'1'2'9791'0'0,"-6"12"-6406"0"0,-12 18-2819 0 0,1-12 494 0 0,0-1 1 0 0,-26 23 0 0 0,34-35-904 0 0,0-1-1 0 0,0 0 1 0 0,0 0-1 0 0,-1-1 1 0 0,0 0 0 0 0,0-1-1 0 0,0 0 1 0 0,-15 4-1 0 0,22-7-160 0 0,-1-1-1 0 0,1 1 0 0 0,-1-1 0 0 0,1 0 0 0 0,-1 1 0 0 0,1-1 0 0 0,-1-1 1 0 0,1 1-1 0 0,-1 0 0 0 0,1 0 0 0 0,-1-1 0 0 0,1 0 0 0 0,-1 1 0 0 0,1-1 0 0 0,0 0 1 0 0,0 0-1 0 0,-1 0 0 0 0,1-1 0 0 0,0 1 0 0 0,0-1 0 0 0,0 1 0 0 0,-3-3 0 0 0,3 0-37 0 0,-1-4 55 0 0,1 1 1 0 0,1-1-1 0 0,-1 0 0 0 0,1 0 1 0 0,0-14-1 0 0,1 19-6 0 0,0 1 29 0 0,-2 22 2518 0 0,5 28-1568 0 0,5-8-190 0 0,53 216 1841 0 0,-59-252-2917 0 0,-1-1-1 0 0,0 1 1 0 0,1 0-1 0 0,0-1 1 0 0,0 1-1 0 0,0-1 1 0 0,0 1-1 0 0,1-1 1 0 0,-1 0-1 0 0,5 4 1 0 0,1-3-5167 0 0,-1-1 3666 0 0,8-9-9985 0 0,-8 2 9998 0 0,0-1 1 0 0,9-7-1 0 0,-8 4-149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2844 0 0,'0'0'2191'0'0,"-5"-11"1467"0"0,5 10-3424 0 0,0 1 1 0 0,0 0-1 0 0,0 0 0 0 0,2-8 6330 0 0,-1 8-6329 0 0,9-1 98 0 0,1 2 0 0 0,-1-1 0 0 0,0 2 0 0 0,0-1-1 0 0,17 6 1 0 0,59 20 681 0 0,-65-20-804 0 0,94 27 776 0 0,-113-33-954 0 0,3-1 41 0 0,0 1 0 0 0,1 0 1 0 0,-1 0-1 0 0,9 4 0 0 0,-7-3-40 0 0,-5-1 437 0 0,1-1-399 0 0,-3 0-61 0 0,0 0 0 0 0,0 0 0 0 0,1 0 1 0 0,-1 0-1 0 0,0 0 0 0 0,0 0 0 0 0,0 0 1 0 0,1 0-1 0 0,-1 0 0 0 0,0 0 0 0 0,0 0 0 0 0,1 0 1 0 0,-1 0-1 0 0,0 0 0 0 0,0 0 0 0 0,0 0 0 0 0,1 0 1 0 0,-1 0-1 0 0,0 0 0 0 0,0 0 0 0 0,0 0 0 0 0,1 1 1 0 0,-1-1-1 0 0,0 0 0 0 0,0 0 0 0 0,0 0 1 0 0,0 0-1 0 0,1 0 0 0 0,-1 1 0 0 0,0-1 0 0 0,0 0 1 0 0,0 0-1 0 0,0 0 0 0 0,0 1 0 0 0,1-1 0 0 0,-1 0 1 0 0,0 0-1 0 0,0 0 0 0 0,0 1 0 0 0,0-1 1 0 0,0 0-1 0 0,0 0 0 0 0,0 0 0 0 0,0 1 0 0 0,0-1 1 0 0,0 0-1 0 0,0 0 0 0 0,0 1 0 0 0,0-1 0 0 0,0 0 1 0 0,-27 29 392 0 0,1 1 1 0 0,-23 35-1 0 0,-18 24 204 0 0,60-80-2309 0 0,-5 5 4843 0 0,5-7-2919 0 0,2-1-4753 0 0,13-39-15789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88 4412 0 0,'0'0'5345'0'0,"-5"3"-4173"0"0,-5 4-441 0 0,1 0 0 0 0,0 0 0 0 0,0 0 0 0 0,0 1 1 0 0,1 1-1 0 0,1-1 0 0 0,-1 2 0 0 0,-10 16 0 0 0,12-15-263 0 0,1 0 1 0 0,0 1 0 0 0,0-1-1 0 0,-4 21 1 0 0,8-28-401 0 0,0-1 0 0 0,1 0 0 0 0,-1 1 1 0 0,1-1-1 0 0,0 0 0 0 0,0 1 0 0 0,0-1 0 0 0,0 1 1 0 0,1-1-1 0 0,-1 0 0 0 0,1 1 0 0 0,0-1 0 0 0,0 0 1 0 0,0 1-1 0 0,1-1 0 0 0,-1 0 0 0 0,1 0 0 0 0,-1 0 1 0 0,1 0-1 0 0,0-1 0 0 0,0 1 0 0 0,1 0 0 0 0,2 2 1 0 0,-1-1-44 0 0,9 7 102 0 0,-8-9-91 0 0,-1 0 1 0 0,1-1 0 0 0,0 0-1 0 0,-1 0 1 0 0,10 1 0 0 0,35-4 87 0 0,-42 1-105 0 0,0 0 0 0 0,-1 0-1 0 0,1 1 1 0 0,0 0 0 0 0,0 0-1 0 0,0 1 1 0 0,0 0 0 0 0,0 0-1 0 0,0 0 1 0 0,-1 1 0 0 0,1 0-1 0 0,8 4 1 0 0,23 17 179 0 0,-28-16-169 0 0,-1-1 0 0 0,2 0 1 0 0,-1-1-1 0 0,0 0 0 0 0,1 0 1 0 0,0-1-1 0 0,0-1 0 0 0,1 0 0 0 0,14 2 1 0 0,-13-3 55 0 0,0-1 0 0 0,0-1 0 0 0,0 0 0 0 0,0-1 0 0 0,19-3 1 0 0,-29 3-63 0 0,-1 1 1 0 0,1-1 0 0 0,0 0 0 0 0,-1 0 0 0 0,1 0 0 0 0,-1 0-1 0 0,0 0 1 0 0,1 0 0 0 0,-1-1 0 0 0,0 1 0 0 0,0-1 0 0 0,0 0-1 0 0,0 1 1 0 0,0-1 0 0 0,0 0 0 0 0,0 0 0 0 0,-1 0 0 0 0,1-1-1 0 0,-1 1 1 0 0,1 0 0 0 0,-1-1 0 0 0,0 1 0 0 0,0 0 0 0 0,0-1-1 0 0,0 0 1 0 0,0 1 0 0 0,-1-1 0 0 0,1 1 0 0 0,-1-1 0 0 0,0 0-1 0 0,0 1 1 0 0,0-1 0 0 0,0 0 0 0 0,0 1 0 0 0,-1-4 0 0 0,-1-9 63 0 0,-1 0 1 0 0,-1 0 0 0 0,-1 0-1 0 0,0 1 1 0 0,-1-1 0 0 0,0 1 0 0 0,-1 1-1 0 0,0-1 1 0 0,-2 1 0 0 0,-17-22 0 0 0,-1 3 80 0 0,-2 2 1 0 0,-57-47 0 0 0,79 71-215 0 0,-1 0 0 0 0,0 0-1 0 0,0 1 1 0 0,-1 1 0 0 0,1-1 0 0 0,-17-5 0 0 0,18 8-723 0 0,1 1 0 0 0,0 0 0 0 0,-1 0 0 0 0,-8-1 0 0 0,10 2-1105 0 0,0 1 0 0 0,0-1 0 0 0,0 1 0 0 0,0-1 0 0 0,0 1 0 0 0,-5 2 0 0 0,1 3-2086 0 0,8-5 3258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14 2712 0 0,'3'0'1026'0'0,"3"-1"-1174"0"0,20-3 9606 0 0,-17 2-5333 0 0,-17 1-3748 0 0,-12-2 243 0 0,0 2 1 0 0,0 0-1 0 0,0 1 0 0 0,-35 4 1 0 0,53-4-61 0 0,6 5-474 0 0,6 6-17 0 0,2-1-1 0 0,16 14 1 0 0,14 11 129 0 0,-41-35-175 0 0,0 1 0 0 0,0 0 0 0 0,0 0 0 0 0,0 0 0 0 0,0 0 0 0 0,0 0 0 0 0,0 0 0 0 0,0 0 0 0 0,-1 0 0 0 0,1 0 0 0 0,0 0 0 0 0,-1 0 0 0 0,1 1 0 0 0,-1-1 0 0 0,1 0 0 0 0,-1 2 1 0 0,0-3-7 0 0,0 1-1 0 0,0 0 1 0 0,0 0 0 0 0,-1 0 0 0 0,1-1 0 0 0,0 1 0 0 0,-1 0 0 0 0,1 0 0 0 0,-1-1 0 0 0,1 1 0 0 0,-1 0 0 0 0,1-1 0 0 0,-1 1 0 0 0,1-1 0 0 0,-2 2 0 0 0,1-1-55 0 0,-2 1 56 0 0,0-1 1 0 0,0 0 0 0 0,-1 0-1 0 0,1 0 1 0 0,0 0 0 0 0,-1 0-1 0 0,1-1 1 0 0,-1 1-1 0 0,1-1 1 0 0,0 0 0 0 0,-1 0-1 0 0,-5-1 1 0 0,3 1-83 0 0,-42-2-3190 0 0,-24-4-6336 0 0,-10-1 2297 0 0,52 6 5477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3960 0 0,'0'0'11623'0'0,"3"3"-10598"0"0,0-2-588 0 0,-1 1 0 0 0,1 0 0 0 0,-1 0 0 0 0,0 1 0 0 0,0-1 1 0 0,0 0-1 0 0,0 1 0 0 0,0-1 0 0 0,-1 1 0 0 0,1 0 1 0 0,-1 0-1 0 0,0-1 0 0 0,1 1 0 0 0,-1 0 0 0 0,-1 0 1 0 0,1 0-1 0 0,1 6 0 0 0,30 303 7822 0 0,-31-301-8238 0 0,1 8-42 0 0,-1 1-1 0 0,0-1 1 0 0,-4 26-1 0 0,-2-23-2156 0 0,4-20 1064 0 0,-2 2 864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4276 0 0,'0'0'5632'0'0,"1"4"-4437"0"0,-1 0-684 0 0,1 0 1 0 0,-1 1-1 0 0,-1-1 1 0 0,1 0-1 0 0,0 1 1 0 0,-1-1-1 0 0,0 0 1 0 0,0 0-1 0 0,0 0 1 0 0,-1 0-1 0 0,1 0 0 0 0,-1 0 1 0 0,-3 5-1 0 0,-5 8 1236 0 0,-22 27-1 0 0,2-2 201 0 0,24-32-3286 0 0,-9 14 5523 0 0,9-16-5911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 3532 0 0,'17'-3'7644'0'0,"-17"3"-7560"0"0,0 0 1 0 0,0 0-1 0 0,0 0 0 0 0,0 1 0 0 0,0-1 0 0 0,0 0 0 0 0,0 0 1 0 0,0 0-1 0 0,0 0 0 0 0,0 0 0 0 0,0 0 0 0 0,0 0 1 0 0,0 1-1 0 0,0-1 0 0 0,0 0 0 0 0,0 0 0 0 0,0 0 0 0 0,0 0 1 0 0,0 0-1 0 0,0 0 0 0 0,0 0 0 0 0,0 1 0 0 0,-14 20 3796 0 0,6-12-4338 0 0,1 0 861 0 0,0 0 1 0 0,-1-1 0 0 0,0 0-1 0 0,-1 0 1 0 0,0 0 0 0 0,0-1 0 0 0,-17 9-1 0 0,22-13-355 0 0,-1-1-1 0 0,0 0 1 0 0,0 0-1 0 0,0 0 1 0 0,0 0-1 0 0,0-1 1 0 0,-1 0-1 0 0,1 0 1 0 0,0 0-1 0 0,-1-1 1 0 0,1 0-1 0 0,0 0 0 0 0,-1 0 1 0 0,1 0-1 0 0,0-1 1 0 0,0 0-1 0 0,-1 0 1 0 0,-5-3-1 0 0,8 3-38 0 0,1 0-1 0 0,-1-1 0 0 0,1 1 1 0 0,-1-1-1 0 0,1 1 0 0 0,0-1 1 0 0,-1 0-1 0 0,1 0 0 0 0,0 0 1 0 0,0 0-1 0 0,-1-3 0 0 0,-4-4 42 0 0,-4-16 2454 0 0,17 42-1849 0 0,-1 0-1 0 0,0 1 0 0 0,3 31 0 0 0,-2 22 862 0 0,-5-43-724 0 0,2-1 0 0 0,10 50 1 0 0,-11-70-836 0 0,1 0 0 0 0,0-1-1 0 0,0 1 1 0 0,4 8 0 0 0,10 4-3406 0 0,19-41-21531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54 3468 0 0,'-2'-1'466'0'0,"-1"0"-1"0"0,1 0 1 0 0,-1 1-1 0 0,0-1 0 0 0,1 1 1 0 0,-1 0-1 0 0,1-1 1 0 0,-1 1-1 0 0,0 0 1 0 0,1 1-1 0 0,-1-1 0 0 0,0 0 1 0 0,1 1-1 0 0,-1-1 1 0 0,-3 3-1 0 0,0-1 67 0 0,0 1-1 0 0,0 0 0 0 0,0 0 1 0 0,1 0-1 0 0,0 1 1 0 0,-6 5-1 0 0,-1 2 158 0 0,0 0 0 0 0,1 1-1 0 0,1 0 1 0 0,-13 20-1 0 0,20-28-546 0 0,1-1 0 0 0,-1 1-1 0 0,1 0 1 0 0,0 0-1 0 0,1 0 1 0 0,-1 1 0 0 0,1-1-1 0 0,-1 0 1 0 0,1 1 0 0 0,1-1-1 0 0,-1 1 1 0 0,1-1-1 0 0,-1 1 1 0 0,1-1 0 0 0,0 1-1 0 0,2 6 1 0 0,-1-9-111 0 0,0 1 0 0 0,0-1 0 0 0,1 0 0 0 0,-1 0 0 0 0,1 0 0 0 0,-1 0 0 0 0,1 0 0 0 0,0 0 0 0 0,0-1 0 0 0,0 1 0 0 0,0 0 0 0 0,0-1 0 0 0,0 0 0 0 0,0 1-1 0 0,1-1 1 0 0,-1 0 0 0 0,0 0 0 0 0,5 1 0 0 0,-3-1-13 0 0,5 2-25 0 0,-1-1 0 0 0,1 0 1 0 0,1 0-1 0 0,-1-1 0 0 0,0-1 0 0 0,0 1 1 0 0,19-3-1 0 0,22 1-38 0 0,-43 2 74 0 0,1 0-1 0 0,0 0 1 0 0,-1 0-1 0 0,1 1 1 0 0,-1 0 0 0 0,1 0-1 0 0,-1 1 1 0 0,0 0-1 0 0,0 0 1 0 0,0 1-1 0 0,10 6 1 0 0,-13-7-20 0 0,1-1-1 0 0,0 0 1 0 0,0 0 0 0 0,0 0 0 0 0,8 1 0 0 0,-1 0-7 0 0,-3 0 19 0 0,1 0 0 0 0,-1 0 0 0 0,1-1 0 0 0,0-1 0 0 0,0 0 0 0 0,0 0-1 0 0,15-1 1 0 0,-11 0-39 0 0,-10 0 34 0 0,-1-1 1 0 0,1 1-1 0 0,-1-1 0 0 0,1 1 0 0 0,0-1 1 0 0,-1 0-1 0 0,0 0 0 0 0,1 0 0 0 0,-1-1 1 0 0,0 1-1 0 0,6-4 0 0 0,-8 4-9 0 0,-1 1 0 0 0,1-1 0 0 0,0 0 0 0 0,0 0 0 0 0,-1 0 0 0 0,1 1 1 0 0,-1-1-1 0 0,1 0 0 0 0,-1 0 0 0 0,1 0 0 0 0,-1 0 0 0 0,1 0 0 0 0,-1 0 0 0 0,0 0 0 0 0,1 0 0 0 0,-1 0 0 0 0,0 0 0 0 0,0 0 0 0 0,0 0 0 0 0,0-2 0 0 0,-2-20 206 0 0,0 16-149 0 0,-1 0-1 0 0,0 0 1 0 0,0 1-1 0 0,0-1 1 0 0,-1 1-1 0 0,0-1 1 0 0,0 1-1 0 0,-10-10 1 0 0,-45-42 823 0 0,48 49-711 0 0,-37-33 160 0 0,-92-61 0 0 0,134 100-829 0 0,3 2 635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4208 0 0,'0'0'9165'0'0,"0"8"-8151"0"0,-1 0-493 0 0,0 0 0 0 0,1 0 0 0 0,1 0 0 0 0,-1 1-1 0 0,1-1 1 0 0,3 9 0 0 0,31 86 4361 0 0,-14-47-2769 0 0,-21-56-2095 0 0,0 0 1 0 0,0 1 0 0 0,0-1-1 0 0,0 0 1 0 0,0 0 0 0 0,0 1-1 0 0,0-1 1 0 0,0 0 0 0 0,0 0 0 0 0,0 0-1 0 0,0 1 1 0 0,0-1 0 0 0,1 0-1 0 0,-1 0 1 0 0,0 0 0 0 0,0 1-1 0 0,0-1 1 0 0,0 0 0 0 0,0 0-1 0 0,0 0 1 0 0,1 0 0 0 0,-1 1-1 0 0,0-1 1 0 0,0 0 0 0 0,0 0-1 0 0,0 0 1 0 0,1 0 0 0 0,-1 0 0 0 0,0 0-1 0 0,0 0 1 0 0,0 1 0 0 0,1-1-1 0 0,-1 0 1 0 0,0 0 0 0 0,0 0-1 0 0,0 0 1 0 0,1 0 0 0 0,3-9 106 0 0,1-22-496 0 0,-5 26 370 0 0,2-10-92 0 0,1 0 0 0 0,0 1 0 0 0,1-1 1 0 0,1 1-1 0 0,0 0 0 0 0,1 0 0 0 0,0 0 0 0 0,1 1 0 0 0,1 0 0 0 0,17-23 1 0 0,-24 35 125 0 0,0 0 0 0 0,0 0 0 0 0,0 1 0 0 0,0-1 0 0 0,0 0 0 0 0,0 1 0 0 0,0-1 0 0 0,0 1 0 0 0,0-1 1 0 0,0 1-1 0 0,0-1 0 0 0,0 1 0 0 0,0 0 0 0 0,0-1 0 0 0,0 1 0 0 0,0 0 0 0 0,0 0 0 0 0,1 0 1 0 0,-1 0-1 0 0,0 0 0 0 0,0 0 0 0 0,0 0 0 0 0,0 0 0 0 0,0 1 0 0 0,1-1 0 0 0,-1 0 0 0 0,0 1 0 0 0,0-1 1 0 0,0 0-1 0 0,0 1 0 0 0,0 0 0 0 0,0-1 0 0 0,0 1 0 0 0,0 0 0 0 0,0-1 0 0 0,-1 1 0 0 0,1 0 0 0 0,0 0 1 0 0,0 0-1 0 0,-1-1 0 0 0,1 1 0 0 0,0 2 0 0 0,4 2 139 0 0,-1 1 1 0 0,0 0-1 0 0,0 0 0 0 0,-1 0 1 0 0,4 9-1 0 0,3 12 254 0 0,1-1 0 0 0,2 0 0 0 0,22 35 0 0 0,-34-59-710 0 0,0-1 0 0 0,0 0-1 0 0,0 1 1 0 0,0-1-1 0 0,0 0 1 0 0,1 0 0 0 0,-1 0-1 0 0,0 0 1 0 0,1 0 0 0 0,-1 0-1 0 0,0 0 1 0 0,1-1-1 0 0,-1 1 1 0 0,1 0 0 0 0,-1-1-1 0 0,1 1 1 0 0,0-1 0 0 0,-1 0-1 0 0,1 1 1 0 0,-1-1-1 0 0,1 0 1 0 0,0 0 0 0 0,-1 0-1 0 0,1 0 1 0 0,0 0 0 0 0,-1 0-1 0 0,1-1 1 0 0,-1 1-1 0 0,3-1 1 0 0,2-2-1891 0 0,0 0 1 0 0,0 0-1 0 0,-1 0 0 0 0,1-1 0 0 0,8-7 1 0 0,-1 1-1141 0 0,-1 3 1318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7 3908 0 0,'-6'-1'723'0'0,"0"-1"-1"0"0,0 1 1 0 0,0 0-1 0 0,0 0 1 0 0,0 1-1 0 0,-1-1 1 0 0,1 2-1 0 0,0-1 0 0 0,0 1 1 0 0,0 0-1 0 0,-9 2 1 0 0,-1 0 564 0 0,-1 2 1 0 0,1 0 0 0 0,0 0 0 0 0,1 2-1 0 0,-20 10 1 0 0,34-16-1230 0 0,0-1 0 0 0,0 1 0 0 0,0-1 1 0 0,0 1-1 0 0,0-1 0 0 0,0 1 0 0 0,1 0 0 0 0,-1-1 1 0 0,0 1-1 0 0,0 0 0 0 0,1 0 0 0 0,-1 0 0 0 0,1 0 1 0 0,-1 0-1 0 0,1-1 0 0 0,-1 1 0 0 0,1 0 0 0 0,-1 0 0 0 0,1 0 1 0 0,0 0-1 0 0,0 0 0 0 0,-1 0 0 0 0,1 0 0 0 0,0 0 1 0 0,0 1-1 0 0,0-1 0 0 0,0 0 0 0 0,0 0 0 0 0,0 0 1 0 0,0 0-1 0 0,1 0 0 0 0,-1 0 0 0 0,0 0 0 0 0,1 0 1 0 0,-1 0-1 0 0,0 0 0 0 0,1 1 0 0 0,1 1 7 0 0,0-1 0 0 0,0 1 0 0 0,1 0 0 0 0,-1-1 0 0 0,0 1 0 0 0,1-1 0 0 0,0 1 0 0 0,-1-1 0 0 0,7 3 0 0 0,56 29 566 0 0,-45-25-330 0 0,0 1 0 0 0,0 1-1 0 0,33 25 1 0 0,-51-34-141 0 0,1 1 1 0 0,-1-1-1 0 0,0 0 1 0 0,1 1-1 0 0,-1-1 1 0 0,-1 1-1 0 0,1 0 1 0 0,0 0-1 0 0,1 3 1 0 0,-2-5-65 0 0,-1 1-1 0 0,0-1 1 0 0,1 1 0 0 0,-1-1-1 0 0,0 0 1 0 0,0 1 0 0 0,0-1 0 0 0,0 1-1 0 0,0-1 1 0 0,0 1 0 0 0,0-1-1 0 0,0 0 1 0 0,-1 1 0 0 0,1-1 0 0 0,-1 3-1 0 0,-2 0 64 0 0,1 0-1 0 0,-1-1 1 0 0,1 0-1 0 0,-1 1 1 0 0,0-1-1 0 0,-1 0 1 0 0,1 0-1 0 0,0 0 1 0 0,-1-1-1 0 0,0 1 0 0 0,1-1 1 0 0,-7 2-1 0 0,0 2 229 0 0,0-1 0 0 0,-1-1 0 0 0,1 0 0 0 0,-22 4 0 0 0,17-5-1578 0 0,1-1 1 0 0,-1-1-1 0 0,-17 0 1 0 0,-7-4-7688 0 0,-76-16 0 0 0,30 3 1271 0 0,61 14 5734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4320 0 0,'-6'-8'12812'0'0,"33"4"-11432"0"0,36 0-1160 0 0,318 23 800 0 0,-376-18-2490 0 0,7 3 3577 0 0,-6-1-5079 0 0,-36 7-14221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2364 0 0,'0'0'8062'0'0,"7"0"-7635"0"0,23 1 71 0 0,50 2 737 0 0,118-11-1 0 0,-135-4-1491 0 0,-62 12 240 0 0,0 0 1 0 0,0-1-1 0 0,0 1 0 0 0,0 0 0 0 0,-1-1 1 0 0,1 1-1 0 0,0 0 0 0 0,0-1 0 0 0,0 0 1 0 0,0 1-1 0 0,-1-1 0 0 0,1 1 0 0 0,0-1 1 0 0,0 0-1 0 0,-1 1 0 0 0,1-1 0 0 0,0 0 1 0 0,-1 0-1 0 0,1 0 0 0 0,-1 0 0 0 0,1 1 1 0 0,-1-1-1 0 0,0 0 0 0 0,1 0 0 0 0,-1 0 1 0 0,0 0-1 0 0,1 0 0 0 0,-1 0 0 0 0,0 0 1 0 0,0 0-1 0 0,0 0 0 0 0,0 0 0 0 0,0 0 1 0 0,0 0-1 0 0,0 0 0 0 0,-1 0 0 0 0,1 0 1 0 0,0 0-1 0 0,0 0 0 0 0,-1 0 0 0 0,1 0 1 0 0,-1-1-1 0 0,-2-4 27 0 0,1 1 0 0 0,-1-1 1 0 0,0 1-1 0 0,-7-10 1 0 0,-2 0 914 0 0,-1 1 0 0 0,-23-22 2213 0 0,43 38-2910 0 0,6 3-39 0 0,-1 0 0 0 0,1 1 0 0 0,-1 0 1 0 0,0 1-1 0 0,12 8 0 0 0,-19-11-81 0 0,1 0 1 0 0,-1 1-1 0 0,0 0 1 0 0,0 0 0 0 0,-1 0-1 0 0,1 1 1 0 0,-1 0-1 0 0,0 0 1 0 0,-1 0-1 0 0,1 0 1 0 0,-1 0-1 0 0,-1 0 1 0 0,3 8-1 0 0,-4-10-58 0 0,0 0-1 0 0,0 0 1 0 0,0 0 0 0 0,-1 0-1 0 0,1 1 1 0 0,-1-1-1 0 0,0 0 1 0 0,0 0-1 0 0,-1 0 1 0 0,1 1 0 0 0,-1-1-1 0 0,0 0 1 0 0,0 0-1 0 0,-1 0 1 0 0,1 0 0 0 0,-1 0-1 0 0,0 0 1 0 0,0-1-1 0 0,0 1 1 0 0,0 0-1 0 0,-1-1 1 0 0,1 0 0 0 0,-1 0-1 0 0,0 1 1 0 0,0-1-1 0 0,0-1 1 0 0,0 1-1 0 0,-1 0 1 0 0,1-1 0 0 0,-1 0-1 0 0,-4 2 1 0 0,1 0-367 0 0,0-1 0 0 0,0 0-1 0 0,-1 0 1 0 0,1 0 0 0 0,-1-1 0 0 0,0-1 0 0 0,-8 2 0 0 0,9-2-1046 0 0,-1-1 0 0 0,1 0 1 0 0,0 0-1 0 0,-1-1 0 0 0,1 0 0 0 0,0 0 1 0 0,-11-3-1 0 0,-24-14-5353 0 0,32 10 4867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3644 0 0,'0'-4'16716'0'0,"6"44"-16336"0"0,-6-38-148 0 0,0 14 274 0 0,4 119 1814 0 0,-4-133-2188 0 0,0 16 26 0 0,3-15 480 0 0,0-12-521 0 0,1-25-132 0 0,4-40 47 0 0,-7 70-43 0 0,0-1 0 0 0,0 1 0 0 0,0 0 0 0 0,0-1 0 0 0,4-6 0 0 0,-4 9 25 0 0,-1 1-14 0 0,0-1 0 0 0,0 1 0 0 0,0-1 0 0 0,1 1 0 0 0,-1 0 0 0 0,0-1 0 0 0,1 1 0 0 0,-1 0 0 0 0,1-1 0 0 0,0 1 0 0 0,-1 0 0 0 0,1 0 0 0 0,0-1 0 0 0,0 1 0 0 0,1-1 0 0 0,-1 0-2 0 0,1 0 0 0 0,-1-1 0 0 0,0 1 0 0 0,0 0 0 0 0,0 0 0 0 0,0 0 0 0 0,0-1 0 0 0,1-3 0 0 0,-2 5-3 0 0,-1 1 1 0 0,1-1 0 0 0,0 1 0 0 0,0-1-1 0 0,0 1 1 0 0,0-1 0 0 0,0 1 0 0 0,0-1 0 0 0,1 1-1 0 0,-1-1 1 0 0,0 1 0 0 0,0-1 0 0 0,0 1 0 0 0,0-1-1 0 0,1 1 1 0 0,-1-1 0 0 0,0 1 0 0 0,0-1-1 0 0,1 1 1 0 0,-1-1 0 0 0,0 1 0 0 0,1 0 0 0 0,-1-1-1 0 0,0 1 1 0 0,1 0 0 0 0,-1-1 0 0 0,1 1-1 0 0,-1 0 1 0 0,1 0 0 0 0,-1-1 0 0 0,1 1 0 0 0,-1 0-1 0 0,1 0 1 0 0,-1 0 0 0 0,1-1 0 0 0,-1 1-1 0 0,1 0 1 0 0,-1 0 0 0 0,1 0 0 0 0,-1 0 0 0 0,1 0-1 0 0,-1 0 1 0 0,1 0 0 0 0,-1 0 0 0 0,1 0-1 0 0,-1 1 1 0 0,1-1 0 0 0,17 7-11 0 0,-17-6 13 0 0,3 1 11 0 0,-1 3 57 0 0,-1-1 0 0 0,1 1 0 0 0,1-1 0 0 0,-1 1 0 0 0,5 3 1 0 0,13 25 74 0 0,-12-17-78 0 0,-8-15-40 0 0,0 5 18 0 0,0 0 1 0 0,0-1-1 0 0,1 1 0 0 0,0-1 1 0 0,0 0-1 0 0,0 1 0 0 0,1-1 1 0 0,4 8-1 0 0,2 2-2 0 0,-4-6 2 0 0,-4-5-27 0 0,1-1-1 0 0,-1 0 1 0 0,1 1-1 0 0,0-1 1 0 0,1 0-1 0 0,-1 0 1 0 0,0 0-1 0 0,1-1 1 0 0,0 1-1 0 0,4 3 1 0 0,-5-5-210 0 0,4 0-627 0 0,2 1-96 0 0,11-9-10407 0 0,-16 6 10396 0 0,0 0-1829 0 0,8-6-4050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7 263 3572 0 0,'-7'1'10089'0'0,"47"-8"-8771"0"0,59-19 0 0 0,-89 22-1161 0 0,0-1-1 0 0,0 0 1 0 0,-1 0-1 0 0,1-1 1 0 0,-2 0-1 0 0,1 0 0 0 0,-1-1 1 0 0,0-1-1 0 0,0 1 1 0 0,0-1-1 0 0,9-14 0 0 0,-8 9 148 0 0,-1-1-1 0 0,0 0 0 0 0,-1 0 0 0 0,-1-1 1 0 0,0 1-1 0 0,-1-1 0 0 0,3-17 1 0 0,-8 30-61 0 0,0-5-142 0 0,0 5 326 0 0,0 7 2041 0 0,-2 25-1732 0 0,1 0 1 0 0,8 57-1 0 0,18 69 1245 0 0,-4-24-660 0 0,-11-69-584 0 0,-3-16 8 0 0,3 69 0 0 0,-5-64-288 0 0,-4-39-494 0 0,0-11-155 0 0,-1 0-1333 0 0,1 4 3859 0 0,-49-63-32421 0 0,42 50 28119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6 325 3604 0 0,'-6'-4'10185'0'0,"66"-16"-8489"0"0,-36 14-1262 0 0,0-2-1 0 0,-1-1 1 0 0,0 0 0 0 0,-1-2-1 0 0,0 0 1 0 0,37-27-1 0 0,-44 26-232 0 0,-2-1-1 0 0,0 0 0 0 0,14-19 0 0 0,-22 26-32 0 0,0-1 0 0 0,-1 0 0 0 0,0 0 0 0 0,0 0 0 0 0,0 0-1 0 0,-1 0 1 0 0,0-1 0 0 0,-1 0 0 0 0,4-14 0 0 0,6-29 2107 0 0,-12 49-721 0 0,4 7-1221 0 0,2 5-66 0 0,0 0 1 0 0,-1 0 0 0 0,0 1-1 0 0,-1 0 1 0 0,0 0 0 0 0,4 15-1 0 0,2 17 570 0 0,-1 1 0 0 0,5 70 0 0 0,-6 90 325 0 0,-8-201-1150 0 0,0 107 720 0 0,-1-41-5004 0 0,1-69 4140 0 0,0 1 0 0 0,0-1-1 0 0,0 0 1 0 0,0 0-1 0 0,0 1 1 0 0,0-1-1 0 0,0 0 1 0 0,0 0-1 0 0,0 1 1 0 0,0-1-1 0 0,0 0 1 0 0,0 0-1 0 0,-1 0 1 0 0,1 1-1 0 0,0-1 1 0 0,0 0-1 0 0,0 0 1 0 0,0 0 0 0 0,-1 1-1 0 0,1-1 1 0 0,0 0-1 0 0,0 0 1 0 0,0 0-1 0 0,-1 0 1 0 0,1 0-1 0 0,0 0 1 0 0,0 1-1 0 0,0-1 1 0 0,-1 0-1 0 0,1 0 1 0 0,0 0-1 0 0,0 0 1 0 0,-1 0-1 0 0,1 0 1 0 0,0 0 0 0 0,0 0-1 0 0,-1 0 1 0 0,1 0-1 0 0,-15-3-8052 0 0,-1-4 1608 0 0,12 5 8264 0 0,1 1-2434 0 0,0-1 0 0 0,-1 0 0 0 0,1 0 0 0 0,0 0 0 0 0,1 0 0 0 0,-5-4 0 0 0,0 0-804 0 0,-3-2-332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3644 0 0,'0'0'199'0'0,"0"-1"0"0"0,-1 1-1 0 0,1-1 1 0 0,0 0 0 0 0,0 1-1 0 0,0-1 1 0 0,0 1 0 0 0,0-1-1 0 0,0 1 1 0 0,0-1 0 0 0,0 0-1 0 0,0 1 1 0 0,0-1 0 0 0,0 1-1 0 0,0-1 1 0 0,0 1-1 0 0,0-1 1 0 0,0 0 0 0 0,1 1-1 0 0,-1-1 1 0 0,0 1 0 0 0,0-1-1 0 0,1 1 1 0 0,-1-1 0 0 0,0 1-1 0 0,1-1 1 0 0,-1 1 0 0 0,1-1-1 0 0,-1 1 1 0 0,1-1 0 0 0,1 0 161 0 0,0 0 1 0 0,0 0 0 0 0,0 0 0 0 0,0 0-1 0 0,0 0 1 0 0,1 0 0 0 0,-1 0 0 0 0,3 0-1 0 0,52-3 2081 0 0,-50 4-1943 0 0,113-1 1061 0 0,-30 2-5858 0 0,1-6-6526 0 0,-74 4 8962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4952 0 0,'0'0'6920'0'0,"-2"3"-5786"0"0,1-1-744 0 0,-1 1-1 0 0,1 0 1 0 0,0 0 0 0 0,0 0 0 0 0,1 0 0 0 0,-1 0-1 0 0,0 1 1 0 0,1-1 0 0 0,0 0 0 0 0,0 0-1 0 0,0 0 1 0 0,0 0 0 0 0,1 0 0 0 0,0 6 0 0 0,15 50 3070 0 0,-10-40-1247 0 0,-2-23-2180 0 0,14-21-77 0 0,-2-1 1 0 0,16-30-1 0 0,-32 55 44 0 0,0 0-1 0 0,1 0 0 0 0,-1 0 1 0 0,1 0-1 0 0,-1 0 0 0 0,1 0 1 0 0,-1 0-1 0 0,1 0 0 0 0,0 1 1 0 0,-1-1-1 0 0,1 0 0 0 0,0 0 1 0 0,0 0-1 0 0,0 1 0 0 0,0-1 1 0 0,-1 1-1 0 0,1-1 0 0 0,0 1 1 0 0,1-1-1 0 0,-1 1 11 0 0,0 0 0 0 0,-1 0 0 0 0,1 0 0 0 0,0 0 0 0 0,-1 0-1 0 0,1 0 1 0 0,0 0 0 0 0,0 0 0 0 0,-1 1 0 0 0,1-1 0 0 0,0 0 0 0 0,-1 0-1 0 0,1 1 1 0 0,-1-1 0 0 0,1 1 0 0 0,0-1 0 0 0,-1 1 0 0 0,1-1 0 0 0,-1 0-1 0 0,1 1 1 0 0,0 0 0 0 0,3 5 79 0 0,0 0 1 0 0,0 0-1 0 0,0 0 0 0 0,3 10 0 0 0,-4-10-86 0 0,-2-3 28 0 0,0 0 1 0 0,1-1-1 0 0,0 1 0 0 0,-1 0 0 0 0,1-1 1 0 0,0 1-1 0 0,0-1 0 0 0,0 0 0 0 0,0 1 1 0 0,1-1-1 0 0,-1 0 0 0 0,1-1 1 0 0,-1 1-1 0 0,1 0 0 0 0,0-1 0 0 0,-1 1 1 0 0,1-1-1 0 0,0 0 0 0 0,0 0 0 0 0,0 0 1 0 0,6 1-1 0 0,-7-2 1 0 0,14-5-17 0 0,-13 4-23 0 0,0 0 1 0 0,0-1 0 0 0,1 1 0 0 0,-1-1-1 0 0,0 0 1 0 0,0 0 0 0 0,-1 0-1 0 0,1 0 1 0 0,0-1 0 0 0,-1 1 0 0 0,1-1-1 0 0,2-4 1 0 0,-2 3-14 0 0,0 1-34 0 0,-1 1 52 0 0,-1 0 1 0 0,0 0-1 0 0,1 1 1 0 0,-1-1-1 0 0,1 0 1 0 0,-1 1-1 0 0,1 0 1 0 0,0-1-1 0 0,0 1 1 0 0,0 0-1 0 0,2-1 0 0 0,-1 1-15 0 0,-1 0 127 0 0,-1 2-102 0 0,-1 1 0 0 0,1-1 0 0 0,0 0 0 0 0,0 0 0 0 0,0 0 0 0 0,1 0 0 0 0,-1 0 0 0 0,0 0 0 0 0,0 0 0 0 0,2 1 0 0 0,10 16 232 0 0,-11-14-216 0 0,0-1 0 0 0,1 1 0 0 0,0 0 0 0 0,-1 0-1 0 0,7 5 1 0 0,18 12 1063 0 0,3-6-3785 0 0,10-7-4337 0 0,-33-8 4856 0 0,1 0-1 0 0,-1 0 1 0 0,0-1 0 0 0,1 0-1 0 0,-1 0 1 0 0,10-3-1 0 0,-6-1 323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21 3808 0 0,'-3'-2'546'0'0,"1"0"-1"0"0,-1 0 0 0 0,0 0 0 0 0,0 0 1 0 0,0 1-1 0 0,0-1 0 0 0,0 1 0 0 0,0-1 0 0 0,0 1 1 0 0,0 0-1 0 0,-1 0 0 0 0,1 1 0 0 0,0-1 1 0 0,-1 1-1 0 0,1-1 0 0 0,0 1 0 0 0,-4 1 1 0 0,3-1-228 0 0,-1 1 0 0 0,1-1 0 0 0,0 1 0 0 0,0 1 0 0 0,0-1 0 0 0,0 0 0 0 0,0 1 0 0 0,0 0 0 0 0,0 0 0 0 0,1 0 0 0 0,-1 1 0 0 0,1-1 0 0 0,-5 5 0 0 0,4-4-49 0 0,0 1 1 0 0,0 0-1 0 0,1 0 1 0 0,0 0-1 0 0,-1 1 1 0 0,2-1-1 0 0,-1 1 0 0 0,0-1 1 0 0,-2 7-1 0 0,4-7-168 0 0,0 0-1 0 0,0-1 1 0 0,1 1-1 0 0,-1 0 1 0 0,1-1-1 0 0,0 1 1 0 0,0 0-1 0 0,0-1 1 0 0,0 1-1 0 0,1 0 1 0 0,0-1-1 0 0,-1 1 1 0 0,1-1-1 0 0,2 6 1 0 0,-1-6-49 0 0,-1 0 0 0 0,1-1 0 0 0,-1 1 0 0 0,1 0 0 0 0,0-1 0 0 0,0 1 0 0 0,0-1 0 0 0,0 1 0 0 0,0-1-1 0 0,1 0 1 0 0,-1 0 0 0 0,1 0 0 0 0,0 0 0 0 0,-1 0 0 0 0,1-1 0 0 0,0 0 0 0 0,0 1 0 0 0,0-1 0 0 0,0 0 0 0 0,0 0 0 0 0,0 0 0 0 0,0-1 0 0 0,0 1 0 0 0,5-1 0 0 0,-6 0-9 0 0,2-1-21 0 0,-1 2-18 0 0,4-2-4 0 0,12-11 29 0 0,-14 6-12 0 0,1 1 1 0 0,-1-1 0 0 0,-1 0-1 0 0,1-1 1 0 0,-1 1 0 0 0,0-1-1 0 0,0 1 1 0 0,-1-1 0 0 0,0-1-1 0 0,0 1 1 0 0,2-12 0 0 0,-3 14 52 0 0,-2 4 54 0 0,0 0-84 0 0,0 1 0 0 0,0 0 1 0 0,0 0-1 0 0,0-1 0 0 0,0 1 0 0 0,0 0 0 0 0,0 0 0 0 0,0-1 0 0 0,0 1 0 0 0,0 0 0 0 0,0 0 0 0 0,0-1 1 0 0,0 1-1 0 0,0 0 0 0 0,0 0 0 0 0,0-1 0 0 0,0 1 0 0 0,0 0 0 0 0,0 0 0 0 0,0-1 0 0 0,1 1 1 0 0,-1 0-1 0 0,0 0 0 0 0,0 0 0 0 0,0-1 0 0 0,0 1 0 0 0,0 0 0 0 0,1 0 0 0 0,-1 0 0 0 0,0 0 1 0 0,0-1-1 0 0,0 1 0 0 0,1 0 0 0 0,-1 0 0 0 0,0 0 0 0 0,0 0 0 0 0,1 0 0 0 0,-1 0 0 0 0,0 0 0 0 0,0 0 1 0 0,1-1-1 0 0,-1 1 0 0 0,0 0 0 0 0,0 0 0 0 0,1 0 0 0 0,-1 0 0 0 0,0 0 0 0 0,0 0 0 0 0,1 0 1 0 0,-1 1-1 0 0,0-1 0 0 0,0 0 0 0 0,1 0 0 0 0,-1 0 0 0 0,0 0 0 0 0,0 0 0 0 0,0 0 0 0 0,1 1 0 0 0,39 42 862 0 0,23 23 492 0 0,-54-57-1496 0 0,0-1 1 0 0,1-1 0 0 0,0 0 0 0 0,0 0 0 0 0,14 6 0 0 0,-8-9-1044 0 0,6-7-12411 0 0,-16 0 11460 0 0,2-4-4552 0 0,-8 7 6518 0 0,0-1 0 0 0,1 1 0 0 0,-1 0 0 0 0,1-1 0 0 0,-1 1 0 0 0,0 0 0 0 0,1 0 0 0 0,-1-1 0 0 0,0 1 0 0 0,1 0 0 0 0,-1-1 0 0 0,0 1 0 0 0,0-1 0 0 0,0 1 0 0 0,1 0 0 0 0,-1-1 0 0 0,0 1 0 0 0,0-1 0 0 0,0 1 0 0 0,0-1 0 0 0,2-9-1698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3672 0 0,'0'-1'312'0'0,"0"0"0"0"0,1 1 0 0 0,-1-1 0 0 0,1 1 0 0 0,-1-1 0 0 0,1 1 0 0 0,-1-1-1 0 0,1 1 1 0 0,-1 0 0 0 0,1-1 0 0 0,-1 1 0 0 0,1-1 0 0 0,-1 1 0 0 0,1 0 0 0 0,0 0-1 0 0,-1-1 1 0 0,1 1 0 0 0,0 0 0 0 0,-1 0 0 0 0,1 0 0 0 0,0 0 0 0 0,-1-1 0 0 0,1 1 0 0 0,0 0-1 0 0,-1 0 1 0 0,1 1 0 0 0,0-1 0 0 0,-1 0 0 0 0,1 0 0 0 0,0 0 0 0 0,-1 0 0 0 0,2 1-1 0 0,0-1-1335 0 0,1 1 2089 0 0,0 2-59 0 0,17 15 1015 0 0,0 2 0 0 0,18 24 0 0 0,20 22 288 0 0,-27-39-1511 0 0,-11-15-2392 0 0,-1-8-6315 0 0,-17-4 7475 0 0,-1-1 0 0 0,0 1 0 0 0,0-1 1 0 0,0 1-1 0 0,-1-1 0 0 0,1 1 0 0 0,0-1 0 0 0,0 0 0 0 0,0 1 1 0 0,0-1-1 0 0,-1 0 0 0 0,1 0 0 0 0,0 0 0 0 0,0 1 0 0 0,-1-1 0 0 0,1 0 1 0 0,-1 0-1 0 0,1 0 0 0 0,-1 0 0 0 0,1 0 0 0 0,-1 0 0 0 0,0 0 1 0 0,1-2-1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5128 0 0,'-2'0'1662'0'0,"-8"0"-41"0"0,7 0-60 0 0,0 2-39 0 0,-9 6 49 0 0,0 1 1 0 0,1 1 0 0 0,0 0 0 0 0,1 1-1 0 0,0 0 1 0 0,1 0 0 0 0,-9 14-1 0 0,5-7-614 0 0,-1-1-1 0 0,-26 26 0 0 0,25-31-1173 0 0,-27 23-2494 0 0,12-19-9080 0 0,12-17 2158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2620 0 0,'0'0'1225'0'0,"1"-3"-32"0"0,5-13 8766 0 0,-6 16-9839 0 0,0-1 0 0 0,-1 1 0 0 0,1-1-1 0 0,0 1 1 0 0,0-1 0 0 0,-1 0 0 0 0,1 1 0 0 0,0-1 0 0 0,-1 1 0 0 0,1 0 0 0 0,0-1 0 0 0,-1 1 0 0 0,1-1 0 0 0,-1 1 0 0 0,1 0 0 0 0,-1-1 0 0 0,1 1 0 0 0,-1 0 0 0 0,1-1 0 0 0,-2 1 0 0 0,-136 6 5598 0 0,138-6-5704 0 0,0 0 1 0 0,0 0-1 0 0,0 0 0 0 0,-1 0 1 0 0,1 0-1 0 0,0 0 0 0 0,0 0 0 0 0,-1 0 1 0 0,1 0-1 0 0,0 0 0 0 0,0 0 1 0 0,0 0-1 0 0,-1 0 0 0 0,1 0 1 0 0,0 0-1 0 0,0 1 0 0 0,-1-1 0 0 0,1 0 1 0 0,0 0-1 0 0,0 0 0 0 0,0 0 1 0 0,0 0-1 0 0,-1 0 0 0 0,1 1 0 0 0,0-1 1 0 0,0 0-1 0 0,0 0 0 0 0,0 0 1 0 0,-1 1-1 0 0,1-1 0 0 0,0 0 0 0 0,0 0 1 0 0,0 0-1 0 0,0 1 0 0 0,0-1 1 0 0,0 0-1 0 0,0 0 0 0 0,0 0 1 0 0,0 1-1 0 0,0-1 0 0 0,0 0 0 0 0,0 0 1 0 0,0 1-1 0 0,0-1 0 0 0,0 0 1 0 0,0 0-1 0 0,0 0 0 0 0,0 1 0 0 0,0-1 1 0 0,0 0-1 0 0,0 0 0 0 0,0 1 1 0 0,0-1-1 0 0,1 0 0 0 0,132 89 560 0 0,-130-87-560 0 0,-3-2-12 0 0,0 0 0 0 0,0 0 0 0 0,0 0 0 0 0,1 0 0 0 0,-1 0 0 0 0,0 0 0 0 0,0 0 0 0 0,0 0 0 0 0,1 0 0 0 0,-1 0 0 0 0,0 0 0 0 0,0 0 0 0 0,0 0 0 0 0,0 0 0 0 0,1 1 0 0 0,-1-1 0 0 0,0 0 0 0 0,0 0 0 0 0,0 0 0 0 0,0 0 0 0 0,0 0 0 0 0,1 1 0 0 0,-1-1 0 0 0,0 0 0 0 0,0 0 0 0 0,0 0 0 0 0,0 0 0 0 0,0 1 0 0 0,0-1 0 0 0,0 0 0 0 0,0 0 0 0 0,0 0 0 0 0,0 1 0 0 0,-14 15 42 0 0,12-15-40 0 0,0 0 0 0 0,0-1 0 0 0,0 1 0 0 0,0 0 0 0 0,0-1 0 0 0,0 1 0 0 0,0-1 0 0 0,0 0 0 0 0,0 0 0 0 0,-1 0 0 0 0,1 0 0 0 0,0 0 1 0 0,-3-1-1 0 0,0 1 1 0 0,3 0-23 0 0,-2 0-38 0 0,-6-2-419 0 0,-20-2-767 0 0,12 0-8708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3796 0 0,'4'-3'17860'0'0,"-2"28"-16844"0"0,8 46 1 0 0,-4-41-83 0 0,2 44-1 0 0,3 75 777 0 0,1 15-138 0 0,-17-101-1004 0 0,-1-18-21 0 0,4-30-1581 0 0,-36-27-25666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3952 0 0,'0'0'5669'0'0,"6"2"-4770"0"0,24 5 128 0 0,0-1 0 0 0,1-2 0 0 0,0-1 0 0 0,52-1 0 0 0,3 1-164 0 0,1057 11 5689 0 0,-827-43-4242 0 0,-347 47-17818 0 0,11-13 12445 0 0,-40 5-1284 0 0,22-2 2537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4256 0 0,'-7'-1'14068'0'0,"11"283"-3521"0"0,-4-220-8906 0 0,12 82 1 0 0,-8-116-3845 0 0,-4-25 1361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3368 0 0,'0'0'1374'0'0,"7"-13"3472"0"0,-4 10-4426 0 0,1 1 1 0 0,0 0-1 0 0,-1 1 1 0 0,1-1-1 0 0,0 1 1 0 0,0-1-1 0 0,0 1 1 0 0,0 0-1 0 0,0 1 1 0 0,0-1-1 0 0,6 0 1 0 0,56 0-207 0 0,-46 2-779 0 0,109-7-11693 0 0,-109 6 10353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3960 0 0,'0'0'8967'0'0,"-2"6"-8252"0"0,-45 88 4292 0 0,19-43-3034 0 0,-33 85 0 0 0,60-135-2352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3080 0 0,'0'0'9207'0'0,"-2"6"-8368"0"0,-5 8-278 0 0,-1 0 0 0 0,0-1 0 0 0,-1 0 0 0 0,-1-1 0 0 0,1 0 1 0 0,-2 0-1 0 0,0-1 0 0 0,0 0 0 0 0,-1-1 0 0 0,0-1 0 0 0,-18 11 0 0 0,26-17-473 0 0,0-1 0 0 0,-1 1 0 0 0,1-1-1 0 0,-1 0 1 0 0,1-1 0 0 0,-1 1 0 0 0,0-1 0 0 0,1 0-1 0 0,-1 0 1 0 0,0 0 0 0 0,0 0 0 0 0,-6-1 0 0 0,9 0-86 0 0,0 0 1 0 0,0-1 0 0 0,0 1 0 0 0,0-1 0 0 0,0 1 0 0 0,0-1 0 0 0,0 1 0 0 0,0-1 0 0 0,1 0 0 0 0,-1 0-1 0 0,0 0 1 0 0,1 0 0 0 0,-1 0 0 0 0,1 0 0 0 0,-1-1 0 0 0,1 1 0 0 0,-1 0 0 0 0,1-1 0 0 0,0 1 0 0 0,0-1-1 0 0,-1 0 1 0 0,1 1 0 0 0,0-1 0 0 0,1 0 0 0 0,-1 0 0 0 0,-1-2 0 0 0,-1-4 527 0 0,1 0 0 0 0,0 0-1 0 0,0 0 1 0 0,-1-10 0 0 0,2 11 1513 0 0,67 342 3703 0 0,-61-315-5839 0 0,16 37 0 0 0,-20-55-443 0 0,2 1-1218 0 0,-2 0 2934 0 0,41-21-27981 0 0,-34 10 24893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117 121 4852 0 0,'-1'-1'405'0'0,"-1"0"-1"0"0,1 1 1 0 0,0-1-1 0 0,-1 1 0 0 0,1-1 1 0 0,-1 1-1 0 0,1-1 0 0 0,0 1 1 0 0,-1 0-1 0 0,1-1 1 0 0,-1 1-1 0 0,1 0 0 0 0,-3 0 1 0 0,2 0 739 0 0,-2 3-88 0 0,-3 2-620 0 0,0 0 0 0 0,0 1 1 0 0,0 0-1 0 0,1 1 0 0 0,0-1 0 0 0,1 1 0 0 0,-1 0 1 0 0,1 1-1 0 0,1-1 0 0 0,-1 1 0 0 0,1 0 1 0 0,1 0-1 0 0,-1 0 0 0 0,1 1 0 0 0,1-1 1 0 0,0 1-1 0 0,0 0 0 0 0,0-1 0 0 0,1 1 0 0 0,1 17 1 0 0,0-24-399 0 0,0 0-1 0 0,0 0 1 0 0,1 0 0 0 0,-1 1 0 0 0,1-1 0 0 0,-1 0 0 0 0,1 0 0 0 0,0 0 0 0 0,0 0 0 0 0,0-1-1 0 0,0 1 1 0 0,0 0 0 0 0,0 0 0 0 0,1 0 0 0 0,-1-1 0 0 0,1 1 0 0 0,-1-1 0 0 0,1 1 0 0 0,-1-1 0 0 0,1 0-1 0 0,0 1 1 0 0,0-1 0 0 0,0 0 0 0 0,3 1 0 0 0,0 0 15 0 0,0 0-1 0 0,0 0 1 0 0,0 0 0 0 0,1-1 0 0 0,-1 0-1 0 0,0 0 1 0 0,0-1 0 0 0,1 0 0 0 0,6 0-1 0 0,16-3 50 0 0,-20 2-51 0 0,-1 0 1 0 0,0 0-1 0 0,0 0 0 0 0,0 1 1 0 0,0 0-1 0 0,1 1 1 0 0,-1 0-1 0 0,0 0 1 0 0,0 0-1 0 0,0 1 1 0 0,0 0-1 0 0,13 6 1 0 0,-2 1 36 0 0,1 0 0 0 0,0-2 0 0 0,0 0 0 0 0,24 5 0 0 0,-33-9-31 0 0,0-2-1 0 0,0 1 1 0 0,0-1 0 0 0,1-1 0 0 0,-1 0-1 0 0,0 0 1 0 0,0-1 0 0 0,1 0 0 0 0,13-5 0 0 0,-21 6-22 0 0,-1-1 0 0 0,1 1 1 0 0,-1-1-1 0 0,0 0 1 0 0,1 0-1 0 0,-1 0 1 0 0,0-1-1 0 0,0 1 0 0 0,0-1 1 0 0,0 1-1 0 0,0-1 1 0 0,0 1-1 0 0,0-1 1 0 0,0 0-1 0 0,-1 0 0 0 0,1 0 1 0 0,-1 0-1 0 0,1 0 1 0 0,1-5-1 0 0,-2 4 0 0 0,0 0 1 0 0,-1 0-1 0 0,1 0 0 0 0,-1-1 0 0 0,0 1 0 0 0,0 0 1 0 0,0 0-1 0 0,0-1 0 0 0,0 1 0 0 0,-1 0 1 0 0,1 0-1 0 0,-1 0 0 0 0,-2-5 0 0 0,-2-5 62 0 0,-1 1 0 0 0,-1-1 0 0 0,0 2 0 0 0,0-1 0 0 0,-1 1 0 0 0,-10-11 0 0 0,-166-164 1990 0 0,179 180-2071 0 0,-32-24-2406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3284 0 0,'7'-5'10965'0'0,"-3"12"-10380"0"0,0 0-1 0 0,0 0 1 0 0,0 0-1 0 0,-1 0 1 0 0,-1 1-1 0 0,4 12 1 0 0,9 56 1926 0 0,-8-38-1698 0 0,-2-14-320 0 0,-2-5 157 0 0,10 30 0 0 0,-13-47-122 0 0,4-7-496 0 0,25-61-155 0 0,-20 43 58 0 0,0 0 0 0 0,1 1 0 0 0,2 0 0 0 0,0 1 0 0 0,25-32 0 0 0,-37 52 78 0 0,1 1-1 0 0,0-1 0 0 0,0 0 0 0 0,-1 0 0 0 0,1 1 1 0 0,0-1-1 0 0,0 1 0 0 0,0-1 0 0 0,0 1 0 0 0,0-1 1 0 0,0 1-1 0 0,0 0 0 0 0,0-1 0 0 0,0 1 0 0 0,0 0 1 0 0,0 0-1 0 0,0-1 0 0 0,0 1 0 0 0,0 0 0 0 0,0 0 1 0 0,1 0-1 0 0,0 1-5 0 0,0-1 174 0 0,-2 0-169 0 0,0 1 1 0 0,0 0 0 0 0,0 0-1 0 0,1 0 1 0 0,-1 0 0 0 0,0 0-1 0 0,0-1 1 0 0,1 1 0 0 0,-1 0 0 0 0,0 0-1 0 0,1-1 1 0 0,-1 1 0 0 0,1 0-1 0 0,-1 0 1 0 0,1-1 0 0 0,0 1-1 0 0,0 0 1 0 0,0 0 3 0 0,-1 0-1 0 0,1 0 1 0 0,0 0 0 0 0,0 0-1 0 0,-1-1 1 0 0,1 1 0 0 0,-1 1-1 0 0,1-1 1 0 0,-1 0 0 0 0,1 0-1 0 0,-1 0 1 0 0,1 2 0 0 0,34 142 1946 0 0,-34-142-2050 0 0,0 0 0 0 0,0 0 1 0 0,1 1-1 0 0,-1-1 0 0 0,1 0 1 0 0,0 0-1 0 0,0 0 0 0 0,0-1 1 0 0,1 1-1 0 0,-1 0 0 0 0,0-1 1 0 0,1 1-1 0 0,0-1 0 0 0,0 0 1 0 0,-1 0-1 0 0,1 0 0 0 0,4 2 1 0 0,-5-3-907 0 0,0-2 521 0 0,-1 1 1 0 0,0-1-1 0 0,1 1 1 0 0,-1 0-1 0 0,0 0 1 0 0,1 0-1 0 0,-1 0 1 0 0,0 0-1 0 0,1 0 1 0 0,1 1-1 0 0,11-8-8018 0 0,-7 3 6585 0 0,0 0 0 0 0,-1-1 0 0 0,9-9 1 0 0,-7 5 13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27:4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31 3624 0 0,'0'-1'348'0'0,"0"-1"-1"0"0,0 1 0 0 0,0-1 0 0 0,0 1 1 0 0,-1 0-1 0 0,1-1 0 0 0,-1 1 1 0 0,1-1-1 0 0,-1 1 0 0 0,1 0 0 0 0,-1 0 1 0 0,0-1-1 0 0,0 1 0 0 0,1 0 1 0 0,-3-2-1 0 0,2 2 548 0 0,-14-5 1456 0 0,-3 6-941 0 0,1 0 0 0 0,-1 0 0 0 0,-24 5 0 0 0,39-4-1279 0 0,0-1 0 0 0,0 1 0 0 0,1 0 0 0 0,-1-1 0 0 0,0 1 0 0 0,1 1 0 0 0,-1-1 0 0 0,0 0 0 0 0,1 1 0 0 0,-1-1 0 0 0,1 1 0 0 0,0-1 0 0 0,0 1 0 0 0,0 0 0 0 0,0 0 0 0 0,-3 4 0 0 0,4-4 100 0 0,4 15 84 0 0,-1-14-233 0 0,13 17 60 0 0,1 0 0 0 0,20 19 0 0 0,-8-8 2 0 0,-22-25 46 0 0,-1 0 0 0 0,0 0 0 0 0,-1 1 0 0 0,0 0 0 0 0,0 0 0 0 0,0 0 0 0 0,0 0 0 0 0,-1 0 0 0 0,4 16 0 0 0,-7-21 43 0 0,-4 14 126 0 0,4-14-307 0 0,-1 0 0 0 0,0 1 1 0 0,0-1-1 0 0,0 0 1 0 0,0 0-1 0 0,0-1 1 0 0,0 1-1 0 0,0 0 1 0 0,-1 0-1 0 0,1 0 1 0 0,-1-1-1 0 0,1 1 1 0 0,-1-1-1 0 0,0 1 1 0 0,1-1-1 0 0,-1 0 1 0 0,0 0-1 0 0,0 0 0 0 0,-3 2 1 0 0,2-2-155 0 0,-1 1 0 0 0,0-1 0 0 0,0 0 0 0 0,0 0 0 0 0,0 0 0 0 0,0-1 0 0 0,0 0 0 0 0,0 1 0 0 0,-6-2 0 0 0,-19-4-2949 0 0,20 2 158 0 0,0-1 1 0 0,0 0-1 0 0,1 0 0 0 0,0-1 1 0 0,-13-9-1 0 0,13 7 935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 2864 0 0,'-1'-9'12638'0'0,"-7"7"-8620"0"0,-15 5-6455 0 0,14-1 3716 0 0,7-2-1183 0 0,-3 0-7 0 0,-82-1 632 0 0,84 1-678 0 0,0 0 12 0 0,-22-2 77 0 0,22 2-145 0 0,2 0-4 0 0,1 0 0 0 0,-1 0 0 0 0,0-1-1 0 0,0 1 1 0 0,0 0 0 0 0,0 0 0 0 0,0 0 0 0 0,0 0-1 0 0,0 0 1 0 0,0 1 0 0 0,0-1 0 0 0,0 0 0 0 0,-1 1-1 0 0,2-1-28 0 0,0 1-1 0 0,-1-1 0 0 0,1 1 1 0 0,0 0-1 0 0,0-1 0 0 0,-1 1 1 0 0,1-1-1 0 0,0 1 0 0 0,0 0 0 0 0,0-1 1 0 0,0 1-1 0 0,0 0 0 0 0,0-1 1 0 0,0 1-1 0 0,0 0 0 0 0,0-1 0 0 0,1 1 1 0 0,-1 0-1 0 0,0-1 0 0 0,0 1 1 0 0,0-1-1 0 0,1 1 0 0 0,-1 0 1 0 0,0-1-1 0 0,1 1 0 0 0,-1-1 0 0 0,1 1 1 0 0,-1-1-1 0 0,0 1 0 0 0,1-1 1 0 0,-1 1-1 0 0,1-1 0 0 0,-1 0 1 0 0,1 1-1 0 0,0-1 0 0 0,-1 0 0 0 0,1 1 1 0 0,2 1 240 0 0,0 1-435 0 0,-1-2 51 0 0,49 21-1371 0 0,-8-8 756 0 0,-2-3 355 0 0,-38-10 394 0 0,-3-1 75 0 0,0 0 0 0 0,0 0 1 0 0,1 0-1 0 0,-1 0 1 0 0,0 0-1 0 0,0 0 0 0 0,1 0 1 0 0,-1 0-1 0 0,0 0 1 0 0,0 0-1 0 0,1 0 0 0 0,-1 0 1 0 0,0 0-1 0 0,0 0 0 0 0,0 1 1 0 0,1-1-1 0 0,-1 0 1 0 0,0 0-1 0 0,0 0 0 0 0,1 0 1 0 0,-1 0-1 0 0,0 1 1 0 0,0-1-1 0 0,0 0 0 0 0,0 0 1 0 0,1 0-1 0 0,-1 0 0 0 0,0 1 1 0 0,0-1-1 0 0,0 0 1 0 0,0 0-1 0 0,0 1 0 0 0,0-1 1 0 0,0 0-1 0 0,1 0 1 0 0,-1 0-1 0 0,0 1 0 0 0,0-1 1 0 0,0 0-1 0 0,0 0 1 0 0,0 1-1 0 0,0-1 0 0 0,0 0 1 0 0,0 0-1 0 0,0 1 0 0 0,0-1 1 0 0,0 0-1 0 0,-1 0 1 0 0,1 1-1 0 0,0-1 0 0 0,0 0 1 0 0,0 0-1 0 0,0 1 1 0 0,0-1-1 0 0,0 0 0 0 0,0 0 1 0 0,-1 0-1 0 0,1 1 0 0 0,0-1 1 0 0,0 0-1 0 0,0 0 1 0 0,0 0-1 0 0,-1 1 0 0 0,0 0 50 0 0,0 0 0 0 0,0 0-1 0 0,0 0 1 0 0,0 0 0 0 0,0 0-1 0 0,0 0 1 0 0,0-1 0 0 0,0 1-1 0 0,-1 0 1 0 0,1 0 0 0 0,0-1-1 0 0,-1 1 1 0 0,1-1 0 0 0,-2 1 0 0 0,-8 1 105 0 0,8-1-18 0 0,0-2-16 0 0,-26 1 222 0 0,27 1-256 0 0,-2-2 2 0 0,-113-1 908 0 0,89 2-581 0 0,20-1-5400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7 457 3100 0 0,'0'0'7096'0'0,"-1"-4"-6216"0"0,-3-13-112 0 0,3 13-48 0 0,2-7 193 0 0,2 0 0 0 0,-1 0 0 0 0,8-15-1 0 0,-6 13-461 0 0,60-148 2817 0 0,-1 5-385 0 0,-62 152-2785 0 0,0 0 0 0 0,0 1 0 0 0,1-1-1 0 0,-1 1 1 0 0,1-1 0 0 0,0 1-1 0 0,0 0 1 0 0,0 0 0 0 0,0 0-1 0 0,4-4 1 0 0,-4 5 290 0 0,1 6-347 0 0,7 6 89 0 0,-1 1-1 0 0,-1 0 1 0 0,0 1 0 0 0,0 0 0 0 0,-1 0 0 0 0,-1 1-1 0 0,6 16 1 0 0,31 100 701 0 0,-34-93-856 0 0,0-1-245 0 0,2 0 0 0 0,18 41 0 0 0,-29-75 100 0 0,1 1 0 0 0,0-1 0 0 0,0 0 0 0 0,-1 0 0 0 0,1 0 0 0 0,0 0 0 0 0,0 0 0 0 0,0 0 0 0 0,0-1 0 0 0,0 1 0 0 0,0 0 0 0 0,1 0 0 0 0,1 1-1458 0 0,0-1 1 0 0,0 0-1 0 0,0 0 0 0 0,0 0 0 0 0,0 0 1 0 0,0-1-1 0 0,4 1 0 0 0,1 0-1553 0 0,-6-1 3115 0 0,1 0-2134 0 0,0 1 212 0 0,10 3 148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2640 0 0,'0'0'4990'0'0,"-4"2"-4214"0"0,-11 4-61 0 0,14-5-553 0 0,0 0 0 0 0,0 0 0 0 0,0 0 0 0 0,1 0 0 0 0,-1 0 0 0 0,0 0 0 0 0,1 0 0 0 0,-1 0 0 0 0,0 0 0 0 0,1 0 0 0 0,-1 0 0 0 0,1 0 0 0 0,0 0 0 0 0,-1 0 0 0 0,1 0 0 0 0,0 0 1 0 0,0 1-1 0 0,0-1 0 0 0,0 0 0 0 0,0 0 0 0 0,0 0 0 0 0,0 1 0 0 0,0-1 0 0 0,0 0 0 0 0,1 1 0 0 0,0 1-82 0 0,0-1 0 0 0,0 0 1 0 0,1 0-1 0 0,-1 0 0 0 0,1 0 0 0 0,0 0 0 0 0,-1 0 1 0 0,1-1-1 0 0,0 1 0 0 0,0 0 0 0 0,0-1 1 0 0,0 0-1 0 0,0 1 0 0 0,4 0 0 0 0,-5-1 111 0 0,19 1 458 0 0,-16-3-449 0 0,-1 0-139 0 0,-1 1 0 0 0,1-1 0 0 0,0 0 0 0 0,0 0 0 0 0,0-1 0 0 0,0 1 0 0 0,-1-1 1 0 0,1 1-1 0 0,0-1 0 0 0,-1 0 0 0 0,0 0 0 0 0,1 0 0 0 0,-1 0 0 0 0,0 0 0 0 0,0 0 0 0 0,0-1 0 0 0,0 1 1 0 0,-1-1-1 0 0,1 1 0 0 0,-1-1 0 0 0,1 0 0 0 0,-1 0 0 0 0,0 0 0 0 0,1-3 0 0 0,-1 4 41 0 0,-7-16 300 0 0,5 17-381 0 0,-1-1 1 0 0,0 1-1 0 0,1 0 0 0 0,-1 0 0 0 0,0 0 0 0 0,0 0 0 0 0,0 0 0 0 0,0 0 1 0 0,0 0-1 0 0,0 1 0 0 0,0-1 0 0 0,-1 1 0 0 0,-2-1 0 0 0,2 1 24 0 0,0 0-2 0 0,-23 8-291 0 0,24-7-81 0 0,-6 5-647 0 0,26 12-13173 0 0,-14-14 12367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3928 0 0,'0'0'9659'0'0,"-2"4"-9140"0"0,-8 14-28 0 0,7-14 369 0 0,4 0-491 0 0,5 10-30 0 0,-5-11-48 0 0,1-1-11 0 0,0 1-169 0 0,1-1 0 0 0,-1 0 0 0 0,0 0 0 0 0,1 0-1 0 0,-1 0 1 0 0,1-1 0 0 0,-1 1 0 0 0,1-1 0 0 0,0 0 0 0 0,0 1-1 0 0,0-1 1 0 0,4 1 0 0 0,19 0 498 0 0,-23-2-423 0 0,1-1-5 0 0,33-11 451 0 0,-34 11-556 0 0,-1 0 0 0 0,0-1 0 0 0,1 1 1 0 0,-1-1-1 0 0,0 1 0 0 0,0-1 1 0 0,0 0-1 0 0,0 0 0 0 0,0 0 0 0 0,0 0 1 0 0,0 0-1 0 0,-1 0 0 0 0,3-5 1 0 0,-3 5 78 0 0,-6-16 77 0 0,3 15-162 0 0,1 2-42 0 0,0 0-1 0 0,0-1 1 0 0,0 1-1 0 0,0 0 1 0 0,0 0-1 0 0,0 0 1 0 0,0 0-1 0 0,-1 0 1 0 0,1 0-1 0 0,0 0 1 0 0,-4-1 0 0 0,-1 0 4 0 0,-1 1 0 0 0,1-1 1 0 0,-1 1-1 0 0,-12 0 1 0 0,4 1 635 0 0,-17 3-11039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1952 0 0,'20'-16'8907'0'0,"-5"-7"-4635"0"0,7-32-2608 0 0,-11 28-548 0 0,11-34 173 0 0,-14 39-826 0 0,0-1-1 0 0,1 2 0 0 0,2-1 1 0 0,12-20-1 0 0,-13 28-79 0 0,-7 8-258 0 0,1 1 1 0 0,-1 0-1 0 0,1 0 1 0 0,0 0-1 0 0,1 1 1 0 0,5-6-1 0 0,-8 9 131 0 0,1 1-159 0 0,-1 0-62 0 0,0 0-1 0 0,-1 1 1 0 0,1-1 0 0 0,0 1-1 0 0,0 0 1 0 0,0-1 0 0 0,0 1-1 0 0,0 0 1 0 0,-1 0 0 0 0,1 0-1 0 0,0 0 1 0 0,-1 1 0 0 0,1-1-1 0 0,-1 0 1 0 0,1 1 0 0 0,-1-1-1 0 0,1 1 1 0 0,-1-1 0 0 0,0 1-1 0 0,0 0 1 0 0,0-1 0 0 0,0 1-1 0 0,1 3 1 0 0,4 7 153 0 0,-1 1-1 0 0,5 21 1 0 0,-2-9-25 0 0,6 13 22 0 0,-6-11 41 0 0,2-1-1 0 0,20 39 1 0 0,-29-64-220 0 0,0 0 0 0 0,-1 0 0 0 0,1 0 0 0 0,0 0-1 0 0,0 0 1 0 0,0 0 0 0 0,0 0 0 0 0,0-1 0 0 0,0 1 0 0 0,0 0-1 0 0,0-1 1 0 0,0 1 0 0 0,1-1 0 0 0,-1 1 0 0 0,0-1 0 0 0,2 1-1 0 0,-1 0-10 0 0,0-1 55 0 0,1-2-48 0 0,1-2-10 0 0,0 0 1 0 0,0 0-1 0 0,0 0 1 0 0,-1 0 0 0 0,0-1-1 0 0,0 0 1 0 0,0 1-1 0 0,-1-1 1 0 0,1 0-1 0 0,-1 0 1 0 0,3-10 0 0 0,1-10-11 0 0,5-34 1 0 0,-3 14 33 0 0,-2 12 18 0 0,-5 24-28 0 0,0 0 0 0 0,1 1 0 0 0,0-1 1 0 0,1 0-1 0 0,6-14 0 0 0,-9 22-3 0 0,0 1 0 0 0,0-1 0 0 0,0 1 0 0 0,1 0 0 0 0,-1-1 0 0 0,0 1 1 0 0,1-1-1 0 0,-1 1 0 0 0,0 0 0 0 0,0-1 0 0 0,1 1 0 0 0,-1 0 0 0 0,1 0 0 0 0,-1-1 0 0 0,0 1 0 0 0,1 0 0 0 0,-1 0 0 0 0,1-1 0 0 0,-1 1 0 0 0,0 0 0 0 0,1 0 1 0 0,-1 0-1 0 0,1 0 0 0 0,-1 0 0 0 0,1 0 0 0 0,-1 0 0 0 0,1 0 0 0 0,-1 0 0 0 0,1 0 0 0 0,-1 0 0 0 0,0 0 0 0 0,1 0 0 0 0,-1 0 0 0 0,1 0 0 0 0,-1 0 0 0 0,1 1 1 0 0,13 8 166 0 0,-12-8-193 0 0,2 4 91 0 0,0-1 0 0 0,0 1-1 0 0,-1 0 1 0 0,1 0-1 0 0,-1 0 1 0 0,0 0 0 0 0,-1 0-1 0 0,1 1 1 0 0,2 8 0 0 0,0-1 111 0 0,10 23 106 0 0,-5-11-195 0 0,1 0-1 0 0,2 0 1 0 0,0-1 0 0 0,24 32-1 0 0,-35-53-348 0 0,0-1 1 0 0,0 0-1 0 0,1 0 0 0 0,0 0 1 0 0,-1 0-1 0 0,1 0 0 0 0,0 0 1 0 0,0-1-1 0 0,0 1 0 0 0,5 1 1 0 0,-5-2-995 0 0,0-2-773 0 0,11-1-1176 0 0,-5-1-3436 0 0,14-14-2485 0 0,-13 6 7329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2672 0 0,'5'-7'12170'0'0,"25"115"-10500"0"0,-30-106-1608 0 0,4 9 78 0 0,-4-11-96 0 0,0 1 1 0 0,0-1-1 0 0,0 1 0 0 0,0-1 1 0 0,0 1-1 0 0,0-1 0 0 0,0 1 1 0 0,0-1-1 0 0,1 1 1 0 0,-1-1-1 0 0,0 1 0 0 0,0-1 1 0 0,0 1-1 0 0,1-1 1 0 0,-1 1-1 0 0,0-1 0 0 0,1 0 1 0 0,-1 1-1 0 0,0-1 0 0 0,1 1 1 0 0,-1-1-1 0 0,0 0 1 0 0,2 1-1 0 0,32-82 37 0 0,-33 79-95 0 0,0 0 33 0 0,0-1-14 0 0,0 0 0 0 0,1 0 0 0 0,-1 1 0 0 0,1-1 1 0 0,0 1-1 0 0,0 0 0 0 0,0-1 0 0 0,3-1 0 0 0,-4 3 56 0 0,-1 1-60 0 0,0 0 0 0 0,0 1 0 0 0,0-1 0 0 0,0 0 0 0 0,0 1 0 0 0,0-1 0 0 0,0 0 0 0 0,0 0 0 0 0,0 1 0 0 0,0-1 0 0 0,0 0 0 0 0,0 1 0 0 0,0-1 0 0 0,0 0 0 0 0,0 1 0 0 0,0-1 0 0 0,0 0 0 0 0,0 1 0 0 0,0-1 0 0 0,1 0 0 0 0,-1 0 0 0 0,0 1 0 0 0,0-1 0 0 0,0 0 0 0 0,1 0 0 0 0,-1 1 0 0 0,0-1 0 0 0,0 0 0 0 0,1 0 0 0 0,-1 0 0 0 0,1 1 1 0 0,4 4 8 0 0,2 19 107 0 0,4 23-17 0 0,-11-45-41 0 0,1-1-48 0 0,-1 0 1 0 0,1 0-1 0 0,0 0 0 0 0,-1 0 0 0 0,1 0 1 0 0,0 0-1 0 0,0-1 0 0 0,0 1 1 0 0,0 0-1 0 0,0 0 0 0 0,0 0 0 0 0,0-1 1 0 0,0 1-1 0 0,0-1 0 0 0,0 1 1 0 0,0-1-1 0 0,0 1 0 0 0,0-1 0 0 0,0 0 1 0 0,0 1-1 0 0,1-1 0 0 0,-1 0 0 0 0,0 0 1 0 0,0 0-1 0 0,0 0 0 0 0,1 0 1 0 0,-1 0-1 0 0,0 0 0 0 0,0 0 0 0 0,0-1 1 0 0,1 1-1 0 0,-1 0 0 0 0,0-1 1 0 0,0 1-1 0 0,0-1 0 0 0,2 0 0 0 0,3-4-24 0 0,-1 1-1 0 0,0-1 1 0 0,0 1-1 0 0,0-2 0 0 0,0 1 1 0 0,4-7-1 0 0,-9 11-5 0 0,1 0 11 0 0,6-9-6 0 0,-6 10 14 0 0,-1-1 0 0 0,0 1 0 0 0,0 0 0 0 0,0-1 0 0 0,1 1 0 0 0,-1 0 0 0 0,0 0 0 0 0,0 0 0 0 0,1-1 0 0 0,-1 1 0 0 0,0 0-1 0 0,0 0 1 0 0,1 0 0 0 0,-1-1 0 0 0,0 1 0 0 0,1 0 0 0 0,-1 0 0 0 0,0 0 0 0 0,1 0 0 0 0,-1 0 0 0 0,0 0 0 0 0,1 0 0 0 0,-1 0 0 0 0,0 0-1 0 0,1 0 1 0 0,-1 0 0 0 0,0 0 0 0 0,1 0 0 0 0,-1 0 0 0 0,0 0 0 0 0,1 0 0 0 0,-1 0 0 0 0,1 1 0 0 0,11 9 0 0 0,-9-8 34 0 0,-2 0 6 0 0,3 6-36 0 0,-3-5-100 0 0,1-1-1 0 0,0 1 0 0 0,0-1 1 0 0,1 0-1 0 0,-1 1 0 0 0,0-1 1 0 0,1 0-1 0 0,-1 0 0 0 0,1-1 1 0 0,0 1-1 0 0,2 1 0 0 0,3 2-311 0 0,21 3-13962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4156 0 0,'5'-5'14216'0'0,"4"141"-9890"0"0,2 32-1432 0 0,-2-74-2393 0 0,-9-93-848 0 0,0 0 0 0 0,1 0 0 0 0,-1 0 0 0 0,0 1 1 0 0,0-1-1 0 0,0 0 0 0 0,0 0 0 0 0,0 0 0 0 0,0 0 0 0 0,0 1 0 0 0,0-1 0 0 0,-1 0 0 0 0,1 0 1 0 0,0 0-1 0 0,-1 2 0 0 0,-24-20-18387 0 0,19 6 19777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3440 0 0,'0'0'1376'0'0,"5"-8"727"0"0,0 6 1574 0 0,47 1 1314 0 0,-26 3-3775 0 0,34-3 1 0 0,-52 0-1090 0 0,0 0 0 0 0,0 0 1 0 0,0-1-1 0 0,0 0 0 0 0,0 0 0 0 0,0-1 1 0 0,-1 0-1 0 0,1 0 0 0 0,6-5 0 0 0,-10 6-111 0 0,-1-1 1 0 0,0 0-1 0 0,0 1 0 0 0,0-1 0 0 0,-1-1 0 0 0,1 1 0 0 0,-1 0 0 0 0,0-1 0 0 0,1 1 0 0 0,-1-1 0 0 0,-1 0 0 0 0,1 1 0 0 0,-1-1 0 0 0,1 0 0 0 0,-1 0 0 0 0,0 0 0 0 0,0-6 0 0 0,1-7 76 0 0,-1 0 0 0 0,-2-32 0 0 0,0 21 145 0 0,0-12 432 0 0,1 38 994 0 0,1 9-1346 0 0,7 44 420 0 0,25 218 2689 0 0,-29-233-3112 0 0,0 5-4513 0 0,0-34 63 0 0,12-28-12520 0 0,-13 16 14843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46:4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4440 0 0,'2'-3'567'0'0,"0"0"-1"0"0,0 0 0 0 0,1 0 1 0 0,-1 0-1 0 0,0 0 0 0 0,1 1 0 0 0,0-1 1 0 0,0 1-1 0 0,-1 0 0 0 0,1 0 1 0 0,1 0-1 0 0,-1 0 0 0 0,0 0 0 0 0,0 1 1 0 0,1 0-1 0 0,4-2 0 0 0,0 0 9 0 0,0 1-1 0 0,0 0 0 0 0,1 1 0 0 0,-1 0 0 0 0,0 0 0 0 0,16 1 0 0 0,65 7 1571 0 0,-87-7-2047 0 0,16 1 362 0 0,-18-1-437 0 0,0 0 0 0 0,1 0-1 0 0,-1 0 1 0 0,0 0 0 0 0,1 0 0 0 0,-1 0-1 0 0,0 0 1 0 0,0 0 0 0 0,1 0-1 0 0,-1 0 1 0 0,0 0 0 0 0,0 0-1 0 0,0 1 1 0 0,1-1 0 0 0,-1 0 0 0 0,0 0-1 0 0,0 0 1 0 0,1 0 0 0 0,-1 1-1 0 0,0-1 1 0 0,0 0 0 0 0,0 0 0 0 0,0 0-1 0 0,1 1 1 0 0,-1-1 0 0 0,0 0-1 0 0,0 0 1 0 0,0 1 0 0 0,0-1 0 0 0,0 0-1 0 0,0 0 1 0 0,0 1 0 0 0,0-1-1 0 0,0 0 1 0 0,0 1 0 0 0,0-1 0 0 0,0 0-1 0 0,0 0 1 0 0,0 1 0 0 0,0-1-1 0 0,0 1 1 0 0,-9 14 453 0 0,-27 20 83 0 0,26-25-126 0 0,-1 0-112 0 0,1 1 0 0 0,0 0 0 0 0,0 1 0 0 0,1 0 0 0 0,-8 16 1 0 0,16-26-278 0 0,0 0 0 0 0,1-1 1 0 0,-1 1-1 0 0,1 0 1 0 0,-1-1-1 0 0,1 1 1 0 0,0 0-1 0 0,0-1 0 0 0,0 1 1 0 0,0 0-1 0 0,0 0 1 0 0,0-1-1 0 0,0 1 1 0 0,1 0-1 0 0,-1-1 0 0 0,0 1 1 0 0,1 0-1 0 0,0-1 1 0 0,-1 1-1 0 0,1-1 1 0 0,0 1-1 0 0,0-1 0 0 0,0 1 1 0 0,0-1-1 0 0,0 0 1 0 0,0 1-1 0 0,0-1 1 0 0,0 0-1 0 0,1 0 0 0 0,-1 0 1 0 0,0 1-1 0 0,1-2 1 0 0,-1 1-1 0 0,1 0 0 0 0,1 1 1 0 0,6 3 141 0 0,1 0 1 0 0,0 0-1 0 0,21 6 0 0 0,-29-10-174 0 0,15 4 38 0 0,1 0-1 0 0,0-2 1 0 0,0 0 0 0 0,20 1 0 0 0,-17-3-1501 0 0,32-4 1 0 0,-38-2-2272 0 0,-8 3-1370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9T08:54:10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18965 5389 332 0,'0'0'100'0,"0"0"2"0,11 0-7 16,-11 0-15-16,0 0-11 47,0 0 23-47,0 0-8 31,0 0-20 0,10 0 0 1,-10 0 0-17,0 0-5-15,0 0 23 16,0 0-36 15,0 0 3-15,0 0-13-16,0 0-3 15,10-1-5 1,-10 1-2-16,0 0-6 16,0 0 8-16,0 0 0 0,0 0 13 31,0 0-28-31,0 0 0 31,0 0 7-31,0 0-9 16,0 0 1-1,0 0 6 1,0 0-13-16,0 0 31 16,0 0-20-16,0 0 9 15,0 0-4-15,0 0 7 16,0 0-5-16,0 0 28 0,0 0-25 0,0 0-11 0,0 0-2 0,0 0 20 0,0 0-2 0,0 0-13 0,0 0 5 0,0 0-3 0,0 0-2 0,0 0 10 0,0 0-25 0,0 0 28 0,0 0-11 16,0 0 1-16,-22-7-26 0,22 7 17 0,0 0 9 0,-11-2-6 0,11 2-5 0,0 0 1 0,-12-1 1 0,12 1 9 0,-10-1-13 0,10 1 20 0,-8-2-15 15,8 2 2-15,-10 0-2 0,10 0-8 0,-10-1 0 0,4 1 8 0,6 0 5 0,-11-1 10 0,4 1-23 0,7 0 3 0,-12-1 4 0,6 0 4 16,-1 1-9-16,0-1 1 0,-2 1 5 0,2 0 7 0,0-1-9 0,0 1 7 0,-2-1-8 0,1 0 21 15,3 0-16-15,-5 0-7 0,3 0 17 0,-1 0-15 0,0 1 13 0,1-1 8 0,0-1-26 0,-2 1 8 0,-1 1 0 0,1-2 2 16,-1 1-5-16,2 0 3 0,-2-1 0 0,0 1 8 0,-2 0-16 0,2-1 13 0,0 1-3 0,-2 0 8 0,2-1-23 0,-1 1 5 0,0 0 8 16,0-1 12-16,0 2-4 0,-1-1-13 0,2-1 7 0,0 2-5 0,-1-1-7 0,1 0 10 0,-1 0-8 0,1 0 7 0,2 0-12 0,-2 1 3 0,0-1-3 15,0 0 13-15,0 0 0 0,0-1-3 0,1 2-13 0,-1-1 14 0,-2 1 4 0,1 0 11 0,1-1-26 0,-1 1-3 0,-2-1-5 0,2 1 26 0,-3 0-10 16,1-1 2-16,0 1-2 0,-1 0-1 0,1 0 6 0,-3 0-8 0,1 0-10 0,2 0 36 0,0 0-26 0,-1 0 8 0,2 0-23 0,0 0 20 0,1 0 5 0,-2 0-2 0,3-2-10 0,-1 2 4 16,1 0-17-16,0 0 23 0,1-1-8 0,-1 1 0 0,1 0 3 0,2 0 15 0,-3-1-31 0,2 1 16 0,0 0-21 0,-2 0 18 0,1 0-10 0,-1 0 2 0,1-1 14 0,-1 1 9 0,-1 0-17 15,1-2-1-15,-1 2-2 0,1 0 5 0,0 0-5 0,0 0-2 0,0 0-11 0,1 0 26 0,0 0-11 0,1 0 1 0,0 0 0 0,1-2 20 0,-1 2-44 0,0 0 39 0,2-1-18 0,6 1-8 0,-12 0 8 0,5 0 5 0,1-1-2 0,6 1 5 16,-13-1-13-16,8 0 15 0,5 1-15 0,0 0 12 0,-20-2-7 0,20 2-7 0,-11 0 2 0,11 0-3 0,-10 0-2 0,10 0 15 0,-10 0-3 0,10 0 21 0,-11 0-20 0,11 0 5 0,-10 0 10 0,10 0-21 0,0 0-18 0,-12 0 42 0,12 0-24 0,0 0 11 0,-10 0-21 0,10 0 11 15,0 0-9-15,-11 0 22 0,11 0-24 0,0 0 21 0,-10 0-14 0,10 0 12 0,0 0-14 0,-11 0 10 0,11 0-4 0,0 0 4 0,0 0 16 0,-12 0-10 0,12 0-26 0,0 0 8 0,-10-3 12 0,10 3 16 0,0 0-18 0,-10 0-15 0,10 0 12 0,0 0 16 16,0 0-15-16,-11 0-3 0,11 0 10 0,0 0-3 0,0 0-17 0,-10 0 15 0,10 0-3 0,0 0 24 0,0 0-31 0,-10 0 20 0,10 0-28 0,0 0 31 0,0 0-18 0,-10-2 2 0,10 2-7 0,0 0 7 0,-9 0-7 16,9 0 10-16,0 0-3 0,-12-1 14 0,12 1-9 15,0 0 14-15,-10 0-9 0,10 0-9 0,0 0 4 16,-13 1 1-16,13-1-1 0,0 0-4 16,-13 0 2-16,13 0 0 0,-8 2 2 15,8-2-7-15,0 0-13 0,-15 0 29 0,10 0-17 16,5 0 9-16,-10 0-6 0,10 0 16 0,-12 0-20 15,6 0-4-15,6 0 14 0,-11 0 5 16,11 0-6-16,-12 0-4 0,6 0-6 0,6 0 16 16,-12 0-11-16,7 0 8 0,5 0 0 0,-14 0-7 15,7 0 2-15,1 0-8 0,6 0 3 16,-12 0 10-16,5 0-2 0,1 0-1 0,-2 0-7 16,8 0 5-16,-13 0 5 0,6 0 16 15,0 0-24-15,7 0-2 0,-14-2 0 0,7 2 5 16,-1 0 5-16,1 0-2 0,-1 0-3 0,8 0-3 15,-14 0-7-15,7-1 17 0,-1 1-9 0,1 0 20 16,-1 0-23-16,0 0-11 0,1 0 11 0,-1 0 8 16,0 0 10-16,0 0-16 0,1 0-10 15,-3 0 26-15,2 0-23 0,0 0 7 0,8 0-12 16,-19 0 12-16,8 0 11 0,1 0 5 0,-1 0-21 16,0 0 5-16,-1 0 6 0,0 0 2 0,1 0-15 15,0 0 20-15,-1 0-12 0,0 0 14 0,-2-1-1 16,2 2-4-16,-1-1-17 0,0-1 10 15,0 1 3-15,0 0 4 0,0 0-14 0,0-1 2 16,0 1-1-16,0 0 17 0,-1-1-9 0,2 1-4 16,-1-1 2-16,1 1 10 0,-1-1-18 15,1 1 8-15,-1 0 8 0,0-1 7 16,0 0-15-16,1 1 0 0,-1 0-15 0,0 0 10 16,0 0-3-16,0 0 8 0,1 0 3 0,-1 0 12 15,1 0-12-15,0 0 7 0,-1 0-31 0,1 0 21 16,1 0 3-16,1 0-6 0,0-1-2 0,-1 1 13 15,0 0-6-15,2 0 9 0,-1 0-9 16,3 0 1-16,-4 0-8 0,3-1 5 0,-2 1-13 16,0-1 13-16,0 1-8 0,0 0 18 0,0 0-12 15,-1 0-1-15,-1 0 6 0,1 0 2 0,0 0 0 16,-1 0 0-16,0 0 0 0,1 0-15 16,-2 1 25-16,1-1-4 0,1 0-24 15,-1 0 3-15,0 0 10 0,0 0 15 0,-2 0-33 16,2 0 16-16,0-1 2 0,1 1 12 0,-1 0-14 15,0 0 2-15,2 0-16 0,-1 0 11 0,0-1 0 16,-1 1 18-16,-1 0-21 0,2-1 16 16,-2 1-13-16,1 0 2 0,-1 0-2 0,0 0 15 15,1-1-10-15,0 1 6 0,-2 0-19 0,3 0 18 16,-2 0-8-16,0 0 6 0,0 0 5 16,-1 0-6-16,1 0-10 0,-1 0 37 0,-1 0-37 15,-1 1 10-15,3-2 6 0,-1 1-13 16,-1 0-5-16,-1 0 17 0,1 0-7 0,1 0 3 15,-3 0 2-15,1 0 3 0,-1 0-6 0,2 0 9 0,-1 0-6 16,1-2 2-16,-1 2-7 0,2 0-5 16,2-1-2-16,-1 1 12 0,-3 0-18 0,0 0 8 15,3-2 7-15,1 2 11 0,-4-1-20 16,3 1 4-16,-1 0 0 0,-1-2 3 0,-1 2-2 16,1 0-1-16,-1-1-4 0,1 0 9 0,-1 1 3 15,-1 0 3-15,1-1-3 0,-1 1 13 0,1 0-15 16,-1 0-3-16,-1 0-13 0,2 0 5 15,-1 0 8-15,-1 0-2 0,1 0-11 0,2 0 8 16,-3 0-13-16,3 1 25 0,-2-1-14 16,0 0-4-16,0 1 6 0,-1-1 3 0,2 1-8 15,-2-1 15-15,0 2-26 0,1-2 13 0,-1 0 1 16,-1 1 2-16,0 1-6 0,1-2 14 16,-1 0 5-16,1 1-19 0,-4 1 6 0,3-2 8 15,1 0-6-15,-4 1-7 0,4 0-13 0,-1-1 20 16,1 1-2-16,-1-1 21 0,1 1-24 0,-1-1 8 15,1 1-8-15,0-1 3 0,-5 1-10 0,0 0 12 16,1 0-2-16,-2 0 10 0,0 0-17 16,-1-1 12-16,-1 2-8 0,-5-1-2 0,0-1-1 15,-1 3 9-15,6-3-6 0,0 0 3 0,-1 0 2 16,3 2-12-16,0-2 7 0,0 0 6 16,3-2-8-16,1 2 10 0,2 0-18 0,-1 0 15 15,2 0-7-15,1 0 7 0,-1-2-9 16,3 2 1-16,2-1 9 0,0 1 4 0,1 0-20 15,0-1 11-15,1 0-1 0,1 0 3 0,0 0 7 16,1 0 4-16,1 0-14 0,1 0 10 0,6 1-19 16,-12-2 22-16,9 1-10 0,3 1-8 15,-8-1 5-15,8 1 0 0,-5-2 3 16,5 2 5-16,0 0 5 0,0 0-7 0,0 0 2 16,0 0-18-16,0 0 5 0,0 0 23 0,0 0-20 15,0 0 5-15,23-5 0 0,-23 5 5 0,9 0-10 16,-9 0 2-16,0 0 3 0,14 0-3 0,-14 0 31 15,0 0-23-15,13 2-2 0,-13-2-1 16,0 0 3-16,12 0-8 0,-12 0-10 0,0 0 11 16,10 0-1-16,-10 0 16 0,0 0-8 0,0 0 2 15,10 1-17-15,-10-1 15 0,0 0-10 0,0 0 12 16,0 0-7-16,12 2 18 0,-12-2-13 16,0 0 5-16,0 0-13 0,0 0 3 0,0 0 8 15,0 0-6-15,0 0 1 0,0 0 4 0,5 5-7 16,-5-5 3-16,0 0-47 0,0 0-58 0,-16 14-73 15,11-8-383-15,-2 0-23 0,2 0 59 0,-1-2 35 16</inkml:trace>
  <inkml:trace contextRef="#ctx0" brushRef="#br0" timeOffset="950.65">16902 5306 189 0,'16'-3'51'0,"-9"3"11"16,2-1-16-16,-9 1-8 0,19-3-2 15,-10 2 20-15,1 0-33 0,0-1 8 0,1 0 5 16,-1 1 7-16,0 0-7 0,1 0 41 0,-1-2-49 15,0 1 44-15,-1 1-31 0,-1-2 30 0,0 1-32 16,-8 2 22-16,13-6-10 0,-6 2 11 16,-1 1-37-16,-1-1 21 0,-5 4-25 15,10-9 17-15,-7 5-33 0,2-2 36 0,-5 6-30 0,7-11-11 16,-3 6 48-16,0-2-27 0,-1 2-3 16,-3 5-11-16,5-11 19 0,-1 4-18 0,-1 1 25 15,0-1-15-15,1 0 5 0,-2 0 0 16,2 0-21-16,-3 0 22 0,2-1-9 0,0 0 8 15,-1 0-26-15,0 0 39 0,0 0-38 0,0 0 4 16,1-2-40-16,-3 1 12 0,1 1 26 0,1-1-46 16,-2-1-15-16,0 0 2 0,0 1-23 15,0-1 44-15,0 0-47 0,0 1 3 0,-2-1-15 16,1 0 5-16,1 0-41 0,-3 0 12 0,2-1 47 16,-2 0-5-16,1 2-83 0,0-1-114 0</inkml:trace>
  <inkml:trace contextRef="#ctx0" brushRef="#br0" timeOffset="1800.16">16141 4955 61 0,'6'4'31'0,"-6"-4"-31"15,0 0 7-15,0 0 21 0,0 0-28 0,0 0-35 16,6 6 45-16,-6-6-5 0,0 0-23 0,0 0 41 16,0 0-18-16,8 5 18 0,-8-5-7 15,0 0 27-15,0 0-25 0,5 6 28 0,-5-6-43 16,0 0 15-16,0 0 12 0,6 4-7 15,-6-4-5-15,0 0 0 0,0 0-25 0,7 4-1 16,-7-4 18-16,0 0 39 0,0 0-44 0,0 0-3 16,8 4 9-16,-8-4-9 0,0 0 44 15,0 0-7-15,9 4-42 0,-2-1-51 0,-7-3-394 16</inkml:trace>
  <inkml:trace contextRef="#ctx0" brushRef="#br0" timeOffset="3098.11">16735 5340 235 0,'-12'-3'102'0,"2"0"-15"0,0 2-15 16,1-1 5-16,0-2 0 0,0 3 2 15,0-1-15-15,0-1 3 0,0 1-19 0,-1-2 24 16,-1 1-11-16,3 0-2 0,-4-2 8 0,2 1 4 16,1 0 14-16,-1 0-19 0,3-1 14 15,-3 0-19-15,1 2-2 0,0-3-10 0,2 2-3 16,-1-2-8-16,2 1 29 16,-1-1-29-16,-1 3 24 0,2-4-32 0,-1 3 16 0,0-1 8 15,1 0-10-15,1 0-11 0,-2-1 0 0,3 1 18 16,-1 0-10-16,-1-1-15 0,2 0-6 0,-1 1 11 15,2-2 2-15,-1 1 3 0,1 0-23 16,0-1 0-16,1 1 10 0,-2-1 15 0,4 7-22 16,-4-14 2-16,1 9 5 0,3-4-8 0,-4 1 13 15,1 1-13-15,1-1 6 0,1 0-16 0,-3 0 13 16,1 2-8-16,0-2-7 0,3 0-3 0,-3 1 13 16,1-1-11-16,1 1-2 15,-1 0-10-15,-1-1 7 0,1 0-15 0,2 8-17 16,-3-14 27-16,1 7 3 0,2 0-18 0,0 7 5 15,-3-12-5-15,3 12 7 0,0-11-22 0,-1 4 25 16,1 7-12-16,0-11 9 0,0 11-7 16,0-10 5-16,0 10-28 0,0-10 13 15,0 10-5-15,1-11 4 0,-1 11 1 0,0-10 0 16,0 10-13-16,1-9 12 0,-1 9-30 0,2-10 23 16,-2 10 11-16,3-8 2 0,-3 8-16 0,2-9 18 15,-2 9-20-15,3-8 18 0,-3 8-13 16,5-9-13-16,-5 9-7 0,5-7 18 0,-5 7-16 0,3-9 31 15,-3 9-34-15,7-7 36 0,-7 7-30 16,3-8 18-16,1 4-3 0,-4 4 25 0,6-7-37 16,-3 3 19-16,-3 4-19 0,7-7 17 0,-7 7 8 15,5-8-41-15,-5 8 30 0,6-6 3 16,-6 6 18-16,9-6-7 0,-6 2-26 0,-3 4 2 16,8-6 36-16,-8 6-10 0,8-8 18 0,-3 5-49 15,-5 3-5-15,8-5 67 0,-3 2-28 0,-5 3-3 16,9-7-21-16,-9 7 24 0,11-5-3 0,-8 2-18 15,-3 3 30-15,13-5-19 16,-8 1 1-16,-5 4 1 0,10-4 10 0,-5 1 13 0,-5 3-7 16,9-4-27-16,-9 4 34 15,9-3 15-15,-9 3-48 0,8-5 10 0,-8 5-6 0,10-2 40 16,-10 2-22-16,8-3 37 0,-8 3-39 16,9-1-10-16,-9 1-16 0,11-3 41 0,-11 3-32 15,14-1 27-15,-7 1-2 0,-7 0 15 0,17-2 5 16</inkml:trace>
  <inkml:trace contextRef="#ctx0" brushRef="#br0" timeOffset="4187.75">16979 4741 15 0,'0'0'31'0,"10"3"-29"0,-10-3-38 15,8 3 47-15,-8-3 1 0,9 4 29 0,-9-4-30 16,10 4 6-16,-10-4-6 0,10 4-9 16,-10-4 3-16,10 5 11 0,-10-5-14 0,10 5 21 15,-10-5-7-15,10 5-9 0,-10-5 24 0,9 4-23 16,-9-4-18-16,9 5-31 0,-4-1 71 15,-5-4-4-15,9 6-11 0,-3-2-12 0,-6-4 30 0,9 8-10 16,-4-5 0-16,0 1 0 0,-5-4-23 16,11 8 36-16,-7-4-36 0,-4-4 36 0,9 8-36 15,-3-3 2-15,-6-5 14 0,8 8 14 0,-8-8-37 16,8 6 32-16,-5-1-12 0,-3-5 33 16,7 7-64-16,-7-7 59 0,6 7-51 15,-6-7 46-15,7 7-36 63,-7-7 15-63,4 6-12 15,-4-6 12 1,3 7-17 15,-3-7 17-15,3 6 3-1,-3-6 10 1,4 7 5 0,-4-7-25-1,0 0-16 1,4 9 24 0,-4-9-9-1,0 0-12 16,3 10 5-31,-3-10 16 0,3 6-16 16,-3-6 43 0,0 0-38-16,4 8 8 0,-4-8-21 15,0 0 26-15,2 9-15 16,-2-9 7 0,0 0-10-16,1 10 36 15,-1-10-41 16,0 0 18-15,2 8 10-16,-2-8-28 16,0 0 20-1,0 0 18-15,0 0-28 32,2 8 23-32,-2-8-2 15,0 0 2 1,0 0-12-16,0 0 1 15,3 8-4 1,-3-8 8-16,0 0-11 16,0 0 10-16,0 0 3 31,0 0-2-15,0 0 12-1,0 0 11-15,0 0-8 16,0 0 5-1,0 0 7-15,0 0-89 16,0 0-64 0,0 9-120-16,0-9-289 15,0 0 66 1</inkml:trace>
  <inkml:trace contextRef="#ctx0" brushRef="#br0" timeOffset="58130.33">20906 8365 558 0,'0'0'222'0,"0"0"-7"0,-7 0-7 15,7 0-24-15,0 0 5 0,0 0-22 0,0 0 2 16,0 0-21-16,0 0-17 0,0 0-6 16,0 0-7-16,0 0-13 0,0 0 5 15,0 0-8-15,0 0-10 0,14 17-15 0,-14-17-10 16,11 8 2-16,-4-4-3 0,-1 0-4 0,3 1 7 15,-1 0-3-15,2 1-14 0,1-1-17 16,2 1 4-16,-1 1-8 0,0-1 4 0,4 1 4 16,0 0-1-16,-1 0-10 0,1-1 3 15,1 0-5-15,2 1 7 0,0 0-18 0,-1-1 6 16,2 0-11-16,1-1 13 0,-1 2-10 16,0-3 15-16,0 2-8 0,1-1-7 0,-1 0 0 15,1 0 0-15,-1-1 0 0,-1 0-3 0,2 0-15 16,0-1 20-16,0 1-5 0,-3-1 6 0,5-1-9 15,-2 1 1-15,2 0 15 0,-1-3-25 16,0 1 9-16,0-1-7 0,1-1 5 0,0 1-5 16,-1 0 0-16,1-1 11 0,1-1-9 0,0-1 8 15,1 2-17-15,0-1 22 0,-1-1-15 0,4 0 13 16,-2-1-16-16,-1 1 19 0,-2 0-21 16,3-2 15-16,-1 1-5 0,1-1 0 0,0 0 0 15,-1-2 5-15,-1 2 8 0,-1-2-2 0,3 0-9 16,0 2 6-16,-2-2 5 0,2 0-10 0,-2 1 7 15,1-1-7-15,-1 0 10 0,-1-2 0 16,0 3-6-16,-3-1-4 0,0 1 18 0,-2 0-11 16,-2 0 6-16,-1 1 2 0,-2 0-6 0,0 0 17 15,-2 0-21-15,0 0 20 16,-2 2-8-16,0-2-12 0,-1 2 3 0,0 0 12 16,-2 0-3-16,-6 3-2 0,12-5-20 0,-12 5-8 15,8-5-13-15,-8 5-15 0,8-3-34 0,-8 3-33 16,0 0-87-16,0 0-84 0,0 0-136 0,0 0-335 15,0 0 74-15,0 0 30 0,0 0 103 16,-44 6 31-16</inkml:trace>
  <inkml:trace contextRef="#ctx0" brushRef="#br0" timeOffset="58828.42">21291 8823 586 0,'0'0'240'0,"0"0"3"0,-6-12-33 16,6 12 31-16,-7-3-49 0,7 3-8 0,-8-3-5 15,8 3-10-15,-13-1-13 0,6 1-7 16,7 0-16-16,-19-2-13 0,8 2-2 0,1 2 0 16,-1-2-6-16,-1 0-22 0,0 1-16 0,2-1 21 15,1 2-16-15,9-2 6 0,-17 1-26 16,9 1-6-16,8-2-1 0,-8 3-17 16,8-3-6-16,-5 5-4 0,5-5 1 0,0 0-8 15,2 11 5-15,-2-11-5 0,8 8 2 0,-3-3 1 16,2 0-14-16,0 0 24 0,0 0-23 0,-1 2 2 15,2-2 0-15,1 2 16 0,-1 0-19 16,0 1-1-16,2-2 1 0,0 3 4 0,-2-3-14 16,1 2 13-16,0 0 0 0,-1 0-2 0,1 0 10 15,0-1-8-15,0 2 3 0,-1-1-5 0,-2-2 7 16,-1 1 8-16,0-1 28 0,-1-1-7 16,-1 2 2-16,-3-7 10 0,5 12-5 15,-5-12-7-15,-1 11 7 0,1-11-15 0,-6 13 15 16,2-8-15-16,-3-1 10 0,0 1-2 0,-3 0-3 15,0-2 5-15,1 2-18 0,-1-3 15 16,-2 0-30-16,1-1 15 0,1-1-7 0,-1 1 22 16,-1-1-43-16,2-1 0 0,0 0-36 15,0 0-7-15,1-2-26 0,2 0-28 0,0 0-101 16,7 3-109-16,-9-7-118 0,7 3-340 0,2 4 56 16,-2-9 64-16,2 9 54 0,0 0 68 15,7-17 55-15</inkml:trace>
  <inkml:trace contextRef="#ctx0" brushRef="#br0" timeOffset="59766.85">21398 8958 614 0,'10'3'202'0,"-10"-3"-23"0,8 2-10 15,-8-2-18-15,12 0-10 0,-12 0-10 0,12 2 4 16,-12-2-30-16,14-2-5 0,-14 2-3 16,13-1-12-16,-5-1-11 0,-8 2 0 15,14-6-20-15,-5 3 10 0,-2-1-15 16,-2 1 12-16,3 0 8 0,-3-2-5 0,1 0-18 0,-1 0 23 16,-5 5-10-16,10-10 10 0,-8 6 13 0,-2 4-18 15,3-8-5-15,-3 8-15 0,3-10 9 16,-3 10 14-16,0 0-19 0,-4-11-4 0,4 11 15 15,-7-4-23-15,7 4 10 0,-9-4 5 0,9 4 16 16,-9 1-29-16,9-1 0 0,-13 4 13 16,6 1-17-16,1-2 4 0,-1 2-10 0,-1 0 13 15,1 1 0-15,1 0-20 0,1 0 15 0,-2 1-1 16,1 0-19-16,3-1 9 0,-2 2-14 0,3-1 14 16,-1 2-9-16,2-1-1 0,0-2-10 0,1-6 10 15,-3 16-12-15,4-9 2 16,-1-7 8-16,2 11-11 0,0-3 4 0,-2-8-1 15,3 11 7-15,-1-3 17 0,-2-8-29 0,8 8 7 16,-8-8 11-16,8 6-5 0,-3-2-10 0,-5-4 4 16,10 3 9-16,-10-3-11 15,11 0-8-15,-11 0 21 0,15-2-23 0,-6-1 10 0,0-1-8 16,1-2 14-16,1 0-9 0,-1 0 14 16,2-4-27-16,1-1 14 0,0 1-11 0,0-3 34 15,0-1-8-15,2 0-5 0,1-2-16 16,-3-1-2-16,1 2 10 0,0-1-10 0,0-2 5 15,0 3 2-15,-4 2-12 0,-1 0 18 0,0-2 0 0,-3 4 25 16,0 0-5-16,0 0-2 0,-1 2-1 16,0-1 24-16,-2 3-24 0,0 0 32 15,1 0-32-15,-4 7 6 0,4-10-3 0,-4 10 16 16,4-7-19-16,-4 7-7 0,0 0 10 0,0 0-10 16,0 0 18-16,0 0 3 0,0 0-11 0,0 0-3 15,-17 21 14-15,11-12-14 0,-1 1 14 16,2 1-11-16,-3 3 8 0,1-1-16 0,0 2 11 15,0 0-16-15,2-1 6 0,0 1-14 0,0 0 11 16,0-1 8-16,2-2-8 0,-2 1-13 16,3 0 5-16,0-2 8 15,1-1-5-15,0-1-5 0,-1-1-11 0,0 0-10 0,2-8 11 16,-2 11-21-16,2-11 2 0,-1 8-20 16,1-8-13-16,0 0 11 0,0 0 2 0,0 0-23 0,0 0 3 15,0 0 4-15,0 0 19 0,-14-17-8 16,14 17-3-16,-1-12 6 0,-1 6 12 0,2 6 5 15,-1-12-2-15,1 5 5 0,0 7 0 0,-2-12 3 16,2 5 4-16,0 7 34 0,2-10-41 16,-2 10 18-16,0-9-3 0,0 9 31 0,1-8-43 15,-1 8 15-15,6-7-21 0,-6 7 24 0,8-4 2 16,-8 4 7-16,11-2-14 0,-11 2-1 16,17 0 8-16,-8 0-8 0,-9 0 8 0,22 2 11 15,-10-1-9-15,0-1-7 0,1 2 18 16,-3-1-29-16,3 1-58 0,-2-2-44 0,0 0-76 15,0 1-29-15,2-1-61 0,-3-1-54 0,3 1 5 16,-2 0-340-16,0-2 49 0,0-1 53 0,-1 1 59 16,1-2 56-16</inkml:trace>
  <inkml:trace contextRef="#ctx0" brushRef="#br0" timeOffset="61543.37">22019 8842 286 0,'7'-5'167'16,"-7"5"4"-16,0 0-7 0,5-6 36 0,-5 6-11 15,0 0-2-15,0 0-8 0,0 0 3 0,0 0 2 0,0 0 3 16,0 0-13-16,0 0 3 15,0 0 2-15,0 0-8 0,0 0-15 0,0 0-5 16,-26 10 0-16,16-6-15 0,3 3-8 0,-2-1-15 16,-1 3 4-16,1-1-14 0,0 0-6 0,-2 2-2 15,2 0-21-15,1-1-15 0,1 2 5 16,0-2 5-16,0 2-20 0,0 0 4 0,3-2-14 16,-2 1 17-16,3 1-17 0,-1-3-4 0,1 1-7 15,2 0 3-15,-1-2-8 0,2-7 3 0,-1 14-8 16,1-14-3-16,4 13-5 0,0-8 8 15,-4-5 3-15,8 8 2 0,-3-5-13 16,-5-3-5-16,11 2 11 0,-11-2-14 0,13 0-10 0,-13 0 6 16,15-5-8-16,-7 2 2 0,1-2-7 15,-1 1 7-15,0-1 8 0,3-2-5 16,-3 0-3-16,2 0 6 0,-1 0-11 16,2 0 8-16,-3 0-13 0,0 0 25 0,-1 1-12 0,1 1 8 15,-2-1-8-15,0 1 5 0,-2 1-8 0,-4 4 18 16,9-7-23-16,-9 7 16 0,6-4-11 15,-6 4 13-15,0 0 11 0,0 0-3 0,0 0-19 16,0 0 6-16,0 0 13 0,0 0-13 0,0 0-10 16,-8 22 13-16,8-22 12 0,-3 11-10 0,3-11-13 15,-2 11 6-15,2-11 2 0,0 10-3 16,0-10-7-16,2 11 18 0,-2-11-3 16,4 7-5-16,-4-7-3 0,7 7 16 0,-7-7-3 15,10 4-17-15,-10-4 7 0,13 1-3 0,-13-1 6 16,15-1-3-16,-5-1-16 0,-2-1 24 15,2 0-23-15,1-2 15 0,1-1-3 0,-2 0-2 16,-1-1 2-16,1 0-12 0,2-1 25 0,-2 0-17 16,-2 0 4-16,2 0 8 0,-2-1 5 15,1 1-7-15,-2 1-6 0,-2 1 6 0,1 0 20 16,0 0-20-16,-2 0 12 0,-4 6 13 16,5-6-20-16,-5 6-3 0,6-7 13 0,-6 7 0 15,0 0-11-15,4-4 14 0,-4 4 4 0,0 0 14 16,0 0-3-16,0 0-11 0,0 0 1 0,-13 21 28 15,7-13-3-15,0 1-3 0,0 2 1 16,-2 2-8-16,2 0 8 0,-2 2 7 0,1 0-5 16,0 1 0-16,0 0 6 0,-1 0-6 0,0 0-5 15,0 0-10-15,1 0 0 0,0 0-1 0,0 0 9 16,-1-1 10-16,-1 0-29 0,3-1-4 16,-1 1 16-16,0-2-8 0,-1 1 2 0,2-3-10 15,-1 0 3-15,4 1 18 0,-3-1-32 16,0 0 0-16,3 0 11 0,-2-1-16 0,2-2 0 15,1 1 11-15,-1-2-9 0,0 0 1 16,3-7-3-16,-3 13-7 0,1-9 7 0,2-4 13 16,-2 9 10-16,2-9-28 0,0 0 10 0,0 9-18 0,0-9 1 15,0 0-16-15,0 0 2 0,0 0-25 16,0 0 5-16,0 0-18 16,0 0-18-16,0 0 8 0,17-14-15 0,-11 8-8 0,-1-2 17 15,1-1-6-15,1 0-12 0,0-1 17 0,0-4-11 16,1 2 48-16,1-1-43 0,-2-4 31 0,1 2-5 15,2-4 20-15,-1 1-20 0,1-2 12 16,-1 1 1-16,0 0 2 0,0-1 0 0,-3 3 5 16,1 0 15-16,0 0 6 0,-1 3-8 0,1-2 2 15,1 0 6-15,-1 0 13 0,1 3-6 0,-2-1 0 16,-1 2 16-16,1 3-18 16,0-4 10-16,0 3-16 0,1 1 16 0,-1-1-5 15,1 2 3-15,-1 1-9 0,-1 1 9 0,1 0 9 16,1 0-4-16,0 1 0 0,-1 0-9 0,1 1 22 15,0 0-8-15,0 1-3 0,0 0 5 16,2 0-5-16,-1 1-10 0,0 0 20 16,-8 2-5-16,16-3-4 0,-7 2 12 0,-9 1-11 15,18-1-4-15,-8 1 10 0,-1 0-6 0,-9 0-2 16,18 2 0 46,-10-1 3-62,-8-1-8 32,15 2 28-32,-8 0-10 31,-7-2 5-15,14 5 3-16,-9 0-6 15,-5-5 11 1,9 9-3-16,-6-3 16 47,-3-6-19-16,3 14 11-31,-3-5 5 16,0-9 3-1,-1 18-11 1,-1-10 0-1,-1 1 0 1,0 2 11 0,-1 0-13-16,-2-1 15 15,1 0-18-15,-2 0 13 16,-1 0-8 0,0 0-2-1,-3 1 7 16,-1-2-22-31,-3 1 17 32,0-2-8-17,-1 0-7-15,-2 0-41 16,-2-1-15 0,0-2-54-1,-2 3-39 16,1-4-191 1,1-1-566-32,-2-1 71 15,1 1 75 1,-2-3 71 0,-1-1 85 30,1-2 48-30,-4-1 60 0</inkml:trace>
  <inkml:trace contextRef="#ctx0" brushRef="#br0" timeOffset="101105.36">1419 13415 69 0,'0'0'12'0,"0"0"-24"0,0 0 6 0</inkml:trace>
  <inkml:trace contextRef="#ctx0" brushRef="#br0" timeOffset="104047.51">15587 10805 547 0,'0'0'215'0,"0"0"-15"0,0 0-18 0,0 0-8 16,0 0-23-16,0 0 25 0,0 0-22 0,0 0 2 15,0 0-20-15,-7-21-11 0,7 21 1 0,0 0-14 16,2-12 1-16,-2 12-3 0,0-9-8 16,0 9-20-16,3-8-15 0,-3 8 4 15,2-11-12-15,-2 11 8 0,3-13-18 0,0 6 17 16,-1 1-28-16,0 0 1 0,-2 6 17 0,6-13-10 16,-3 7-7-16,-1 0 4 0,-2 6 1 15,7-9-32-15,-5 3 14 0,-2 6 2 0,7-6-12 16,-7 6-4-16,7-7-7 0,-3 3 31 0,-4 4-23 15,8-4-10-15,-8 4 7 0,8-5-2 0,-8 5-6 16,8-1 3-16,-8 1 3 0,0 0 7 16,13 0-10-16,-13 0 11 0,0 0 12 0,12 3-2 15,-12-3-3-15,8 7 2 0,-8-7-9 0,8 7-1 16,-3-3-7-16,-5-4 4 0,10 9-12 0,-5-6 18 16,1 2 13-16,1-1-16 15,-7-4-12-15,11 8 10 0,-4-4-3 0,-1-1-7 16,-6-3 4-16,15 5 32 0,-8-3-32 0,-7-2 4 15,14 3-4-15,-14-3-2 0,14 0-2 0,-14 0 2 16,14-2 18-16,-4 1-8 0,-3-1-12 16,-7 2 2-16,16-3 0 0,-9 0 5 15,1 0-4-15,-2-1 1 0,-6 4-12 0,12-6 28 16,-6 2-15-16,-6 4-8 0,9-8 10 0,-5 4-12 16,-4 4 9-16,5-8 6 0,-1 5-8 15,-4 3 0-15,3-9 3 0,-3 9-21 0,3-7 13 16,-3 7 13-16,0 0-21 0,4-8 18 0,-4 8-27 15,0 0 34-15,4-6-27 0,-4 6 10 0,0 0 8 16,0 0-18-16,9-4-3 0,-9 4 10 16,0 0 8-16,0 0 1 0,10-1-14 0,-10 1 18 15,0 0-15-15,0 0 0 0,0 0-8 0,0 0 13 16,17 4 5-16,-17-4-5 0,0 0 0 16,7 4 8-16,-7-4-13 0,0 0 2 0,8 6-12 15,-8-6 20-15,5 5-13 0,-5-5 11 0,7 5-13 16,-7-5 15-16,8 4-8 0,-8-4 11 0,10 4-8 15,-10-4 8-15,11 4-3 0,-4-2-10 16,-7-2-1-16,13 2 22 0,-13-2 4 0,14 1-15 16,-14-1-10-16,14 1 0 15,-14-1 0-15,15 1 8 0,-7-1-16 0,-8 0 15 0,15 3-4 16,-15-3 9-16,16 0-1 0,-6 0 6 16,-10 0-19-16,18-3-6 0,-8 3 15 0,-10 0-4 15,18-1-3-15,-9 1 5 0,0-1 0 0,-9 1-10 16,18-1 20-16,-9-1-5 0,0 2-8 0,-1-2 16 15,0 1-18-15,-8 1 10 0,16-4-5 16,-7 2-2-16,-1 0-1 0,0 0 0 0,2-1 3 16,-2 1-2-16,2 0 10 0,-1 0-11 0,0 0 8 15,-1-1 3-15,2 1-16 0,-2 1 13 0,2-2-10 16,-2 1 31-16,1 0-19 0,-1-1 16 16,1 2-38-16,-9 1 5 0,15-4 2 15,-7 4 8-15,-8 0-5 0,14-3 2 0,-8 3-12 16,3-3 25-16,-9 3-5 0,14 0-10 0,-6-1 5 15,-8 1 5-15,15-1-28 0,-15 1 13 16,16-1 13-16,-7 1-1 0,-9 0-7 16,15-1 13-16,-15 1-8 0,14 1-3 0,-14-1-9 0,16 0 12 15,-16 0 7-15,13 1-9 0,-13-1-9 16,15 0 22-16,-15 0-14 0,12 1 24 16,-12-1-24-16,11 1 6 0,-11-1-3 0,11 2 0 15,-11-2 0-15,10 3 15 0,-10-3 3 0,11 1-3 16,-11-1 11-16,11 3-26 0,-11-3 5 0,11 2 33 15,-11-2 11-15,12 3-41 0,-12-3-3 0,12 3 43 16,-12-3-43-16,9 3 8 0,-9-3 5 16,10 2 3-16,-10-2-9 0,8 3 1 0,-8-3 3 15,7 5-4-15,-7-5-4 0,6 5-10 0,-6-5 37 16,0 0-14-16,4 9 2 0,-4-9 23 16,3 7-28-16,-3-7 2 0,0 0-15 0,2 8 8 15,-2-8 10-15,0 0-15 0,1 10 12 0,-1-10-12 16,0 0 5-16,0 0 0 0,0 11 2 15,0-11-10-15,0 0-7 0,0 0-19 0,0 9-35 16,0-9-64-16,0 0-70 0,-8 7-97 0,8-7-401 16,-7 3-60-16,7-3 80 0,-12 0 64 0,12 0 54 15,-15 0 59-15</inkml:trace>
  <inkml:trace contextRef="#ctx0" brushRef="#br0" timeOffset="111235.1">17610 10769 483 0,'0'0'231'0,"3"-6"-27"0,-3 6-6 15,0 0 4-15,3-8-8 0,-3 8-25 0,2-8 8 16,-2 8-29-16,3-8 3 0,-3 8-10 16,2-8-23-16,-2 8-3 0,4-10-13 0,-4 10-17 15,3-9 12-15,-3 9-2 0,4-10-3 0,-4 10-23 16,4-8 8-16,-4 8-3 0,6-10 0 0,-4 6-15 15,-2 4-18-15,5-8-2 0,-5 8 7 16,6-6-21-16,-6 6 16 0,5-5-18 0,-5 5 5 16,7-6-2-16,-7 6 2 0,0 0-12 0,10-3 9 15,-10 3 1-15,0 0-6 0,9-1-4 0,-9 1-11 16,0 0 5-16,0 0-5 0,15 2 5 16,-15-2 8-16,0 0-23 0,12 4 10 0,-12-4-12 15,6 4 17-15,-6-4-13 0,9 3 11 0,-9-3 2 16,8 5 13-16,-8-5-33 0,8 5 18 0,-8-5 15 15,8 4-8-15,-8-4-25 0,11 5 12 16,-11-5 9-16,10 4 1 0,-10-4 6 0,11 1-7 16,-11-1-1-16,11 0-5 0,-11 0-10 15,11-2 12-15,-11 2-19 0,12-4 27 0,-6 1-7 16,-6 3-6-16,11-7-7 16,-7 3-10-16,2 0 2 0,-6 4 8 0,10-9 0 0,-6 5 0 15,1-2-11-15,0 1 19 0,-1-1-6 0,-4 6 31 16,7-10-40-16,-5 6 4 0,-2 4 8 15,5-8-8-15,-5 8 3 0,3-7 26 0,-3 7-16 16,4-5-5-16,-4 5 0 0,0 0 5 0,0 0 0 16,0 0 3-16,0 0 4 0,0 0 1 0,0 0 3 15,0 0-4-15,0 0 11 0,0 0 8 16,0 0-18-16,0 0-3 0,0 0-2 0,12 13-3 16,-12-13 5-16,0 0 3 0,5 6-3 15,-5-6-10-15,0 0-2 0,4 8 14 0,-4-8-6 16,0 0-1-16,4 7 8 0,-4-7-1 15,5 6-7-15,-5-6 6 0,4 5-11 0,-4-5 12 16,8 5 1-16,-8-5-13 0,8 2 5 0,-8-2-2 16,10 2 2-16,-10-2 5 0,11 1 6 15,-11-1-11-15,12 0 2 0,-12 0-9 16,15-1 15-16,-15 1-6 0,13-1-4 0,-5 0 12 16,-8 1-4-16,16-1-14 0,-6 0 6 0,-2-1 27 15,2 2-32-15,-1-2-1 0,0 1 1 0,-9 1 4 16,19-1-4-16,-9-1 7 0,0 1 5 15,0 0-20-15,0 1 15 0,1-3 5 0,0 3-18 16,0-3 6-16,2 2-6 0,-1-2 29 0,0 2-29 16,2-1-5-16,0-1 8 0,-1 1 10 0,2 0-7 15,2 1-4-15,-1-2 12 0,1 0-12 16,1 3 4-16,-1-1 7 0,1 0 5 0,1 0 3 16,0 0-18-16,3 1-8 0,1 0 18 0,-2 0-12 15,2 0 1-15,-2 0 17 0,1 0-14 0,-3 0-2 16,1 0-8-16,-2 1 23 0,0-1-12 15,-2 0-1-15,1 0 6 0,-4 0-3 0,-2 0-5 16,2 1 5-16,-3-2 13 0,-10 1-1 0,20 1-4 16,-13-1-3-16,-7 0 3 0,14 1 10 0,-14-1-11 15,13 1 6-15,-13-1 8 16,12 3-21-16,-12-3 13 0,9 2 15 0,-9-2-5 16,7 3-5-16,-7-3 2 0,7 3 11 0,-7-3-11 15,0 0-2-15,9 6 15 0,-9-6 1 0,4 4-9 16,-4-4-22-16,0 0 23 0,6 7-9 15,-6-7-6-15,0 0 4 0,2 7 6 0,-2-7-19 16,0 0-2-16,5 7 36 0,-5-7-21 0,0 0-12 16,3 7 10-16,-3-7-13 0,0 0 0 0,0 0 2 15,4 7 14-15,-4-7-16 0,0 0 0 16,0 0 0-16,0 0 0 0,0 0 0 16,-2 12-16-16,2-12-22 0,0 0-24 0,-8 6-53 15,8-6-118-15,-7 3-123 0,7-3-429 0,-10 1 70 16,10-1 53-16,-10 2 88 0,10-2 65 15,0 0 43-15</inkml:trace>
  <inkml:trace contextRef="#ctx0" brushRef="#br0" timeOffset="111918.33">17962 10153 880 0,'0'0'266'0,"-8"3"0"16,8-3-15-16,-9 5-33 0,3-3 7 0,6-2-28 15,-10 7-5-15,6-3-31 0,-1 1-4 0,5-5-14 16,-8 8-10-16,3-3-13 0,5-5-12 0,-5 10 4 16,3-4-9-16,2-6-24 0,-1 11 13 15,1-11-23-15,5 13 16 0,-2-7-21 16,2 1 5-16,0-1-5 0,1-1 8 0,2 1-26 15,2 0 18-15,0-2-23 0,1-1 2 0,-1 0 6 16,0 0-3-16,0-2-8 16,2 0 3-16,-12-1 8 0,21-1 15 0,-10-1-41 15,0-1 13-15,-1 0-3 0,0-1 3 0,-1 0 0 16,2 0 0-16,-3-3-16 0,0 0-2 0,-1 0 13 16,-2 1-16-16,0-1 6 0,-2 0-16 15,0 0 15-15,-1-1-22 0,-2 8 4 0,0-13 11 16,-2 5 0-16,-1 2-11 0,0-1 1 0,-2 1-1 15,0 0-17-15,1 1-5 0,-3 1-26 16,7 4-1-16,-10-7-52 0,5 5-68 0,5 2-99 16,-8-3-118-16,8 3-389 0,-8-2 49 0,8 2 89 15,0 0 56-15,-11-1 52 0,11 1 69 0</inkml:trace>
  <inkml:trace contextRef="#ctx0" brushRef="#br0" timeOffset="112351.37">18168 10120 1095 0,'0'0'328'0,"0"0"-37"0,0 0-14 0,0 0-24 16,0 0-25-16,0 0-5 0,0 0-16 0,12 10-23 15,-12-10-2-15,4 7-13 0,-4-7-20 0,4 13-1 16,-2-7-17-16,0 1-19 0,2 1-7 16,-2 1-5-16,2-2-16 0,-2 1 1 0,0 1-13 15,0 1-1-15,0-3 6 0,-2-7-15 0,3 15 7 16,-3-8-21-16,0-7 11 0,3 12 3 0,-3-12-1 16,2 9-17-16,-2-9 40 0,0 0-7 15,0 10-11-15,0-10-2 0,0 0-2 16,0 0-14-16,0 0-9 0,-3 7 12 0,3-7-25 15,0 0 9-15,0 0-14 0,0 0 22 0,0 0-22 16,0 0 12-16,0 0 0 0,0 0-12 16,-2-24-11-16,2 24 3 0,3-11-8 0,1 3 13 15,-3 1-8-15,4 0-25 0,-1-3 5 0,2 1-24 16,2-1-25-16,0-1-2 0,2 1-36 16,2-1-36-16,1 1-44 0,2 0-71 15,0 1-144-15,2-1-430 0,0 2 47 0,0 1 89 16,-1-3 56-16,0 4 70 0,0-2 68 0,1 2 47 15</inkml:trace>
  <inkml:trace contextRef="#ctx0" brushRef="#br0" timeOffset="114018.02">20030 10702 591 0,'0'0'210'0,"-2"-8"-26"16,2 8 0-16,-2-10-5 0,2 10-38 15,0-9 18-15,0 9-5 0,2-11-21 0,-2 11-5 16,3-13-13-16,-1 6 18 0,1 0-18 0,-1-1-7 16,1-1-24-16,2 2 1 0,0-3-11 0,0 0 8 15,-1 1-11-15,1-2-4 0,1 3-11 16,0 0 11-16,-1-1-6 0,0 2-7 0,0 1-5 15,0-1-3-15,0 1-3 0,-1 2 11 0,3 0-28 16,-1-2 17-16,-2 1-10 0,3 1 11 16,-1 0-29-16,-6 4 3 0,11-3 10 0,-11 3-5 15,12-3-12-15,-12 3 17 0,10-2-10 0,-10 2-6 16,12 2-14-16,-12-2 48 0,10 3-38 0,-10-3 4 16,12 5 1-16,-6-3 8 15,1 2-29-15,0-1 16 0,2 1-19 0,-9-4 27 16,13 7-16-16,-4-3 0 0,-2 0-5 0,0-1 23 15,-7-3-16-15,14 5 8 0,-9-3-2 0,-5-2 5 16,13 3 15-16,-13-3-28 0,13 0 8 16,-13 0 10-16,13 0-18 0,-13 0 2 15,13-2-4-15,-13 2 7 0,11-6 2 0,-3 4-12 16,-2-2 10-16,1-1-2 0,0 0 0 0,0 1 7 16,-2-1-10-16,2 0 0 0,-1-2 2 15,0 2 11-15,-2-1-10 0,2 1-1 0,-2-1 11 16,-4 6-10-16,7-11-14 0,-4 7 34 0,-3 4-25 15,6-9 2-15,-6 9-3 0,5-5 8 16,-5 5-12-16,3-6 12 0,-3 6-5 0,0 0 13 16,0 0-3-16,0 0-13 0,7-3-2 0,-7 3 8 15,0 0-8-15,0 0 25 0,0 0-28 0,0 0 6 16,0 0 4-16,10 11-4 0,-10-11 2 16,0 0 0-16,8 6-8 0,-8-6 16 0,6 6-13 15,-6-6 35-15,7 7-24 0,-7-7-9 0,8 5 3 16,-8-5-5-16,10 4-3 0,-10-4 6 0,12 4 7 15,-4-1-3-15,-8-3-7 0,11 2 39 16,-11-2-45-16,14 1 16 0,-14-1-7 0,13 2 2 16,-13-2-5-16,14-2 7 0,-6 1 11 15,-8 1-23-15,18 0 7 0,-9-2 21 16,0 1-28-16,1-1 10 0,1 0-3 0,-1 1 14 16,1-1-22-16,3 0 6 0,-3-1 3 0,2 1 12 15,0 0-7-15,-2 0 9 0,3-2-4 0,-2 2-3 16,0-1-13-16,-1 1 8 0,4-1-5 15,-3 1 26-15,2 0-19 0,-1-1-4 0,1 0-8 16,0 1 2-16,-1-1 5 0,0 0 3 0,0 1-10 16,1-1 18-16,2 2-3 0,-3-1-5 0,2 0 10 15,-2 0-10-15,-1 2 3 0,2-1-16 16,-2-1 5-16,1 2 6 0,-2-1-6 0,3 1 18 16,-2-2-5-16,1 2-10 0,1-1 10 15,-2 1 0-15,2 0 1 0,-3 0-4 0,1 0 1 16,0 0 2-16,-1 0-10 0,2 0 15 15,0 0-20-15,-1 0 33 0,-1 0-31 0,2 0 11 16,-2-2-11-16,-11 2 10 0,22 0-9 0,-12-1 2 16,-2 1-3-16,-8 0 36 15,18 0-38-15,-18 0 25 0,14 0-25 0,-14 0 10 16,15 3 0-16,-15-3 5 0,12 0 0 0,-12 0 8 16,9 3-13-16,-9-3 13 0,10 5-8 0,-10-5 3 15,9 3-11-15,-9-3 8 0,8 7-7 0,-8-7 9 16,9 6 6-16,-9-6-8 0,7 6-12 15,-7-6 9-15,7 5 1 0,-7-5 25 0,8 6-31 16,-8-6 8-16,7 5-2 0,-7-5 7 0,5 5 13 16,-5-5-18-16,0 0-2 0,9 6-1 15,-9-6 14-15,0 0-6 0,7 4-18 0,-7-4 34 16,0 0-18-16,5 7 2 0,-5-7 5 0,0 0-17 16,3 5 2-16,-3-5 20 0,0 0-12 15,2 10 5-15,-2-10-11 0,0 0 16 0,0 0 3 16,-2 11-21-16,2-11-18 0,0 0-69 0,-5 8-98 15,2-3-191-15,3-5-376 0,-9 1 68 0,9-1 52 16,0 0 128-16,-21-6-1 0,12 2 29 16</inkml:trace>
  <inkml:trace contextRef="#ctx0" brushRef="#br0" timeOffset="115799.43">20316 9946 450 0,'-3'-5'179'0,"3"5"5"16,-9-9-32-16,5 5 6 0,-2 0 1 0,-1-1-16 15,2 3 3-15,-2-3-8 0,-1 2 3 16,1 0 10-16,-3 0-28 0,1 1 5 0,0 1-13 15,9 1 11-15,-21 1-24 0,11 1 23 0,0 0-25 16,-2 2-20-16,4-1 2 0,-4 2-1 0,2 0 17 16,1 1-27-1,1 1-12-15,2-1 3 0,-3 2-6 0,2-1-12 0,3 0-6 16,-2 0 3-16,3 1-10 0,1 0 2 16,-1-1-8-16,1 0 11 0,2-7-15 0,0 16 2 0,0-8-3 15,3 0 14-15,1 0-22 0,-4-8-4 16,9 13 20-16,-3-7 11 0,1-1-16 0,0 0 0 15,0 0-18-15,0-3 8 0,2 0-19 0,-9-2 24 16,17 4-10-16,-8-4 13 0,-9 0-19 0,17-3 11 16,-7 2 5-16,1-2 5 0,-1-1-26 15,0-1 8-15,2 0 1 0,-3-1 1 0,1-1-4 16,-2 1-1-16,0-1 11 0,-1 0 0 0,0-2-13 16,-2 3 28-16,0-2-25 0,0 2-8 15,-1-2 10-15,-1 1 5 0,-2-1-5 16,3 2 15-16,-4 6-25 0,3-10 13 0,-3 10 5 15,0 0 5-15,2-8-8 0,-2 8-5 0,0 0-5 16,0 0 0-16,0 0 3 0,0 0-3 0,0 0 7 16,0 0-2-16,0 0 1 15,0 0-1-15,0 0 0 0,2 29 8 0,-2-29-6 16,3 11 1-16,0-4-3 0,1-1 0 0,-1 0-7 16,2-1 9-16,2 1-7 0,0 0 21 0,0-2-26 15,1 2 17-15,-1-2-27 0,1 1 23 16,1-3-3-16,-1 1-8 0,-8-3 1 0,16 3 4 15,-16-3-2-15,14 0-2 0,-14 0 9 0,10-3-1 0,-10 3-6 16,9-5 0-16,-4 1 2 0,-5 4 3 16,8-9-10-16,-5 4 0 0,1-1 20 15,-4 6-15-15,9-11 13 0,-8 4-13 0,2 1-5 16,0-1 5-16,-3 7-13 0,4-11 16 0,-2 5-3 16,-2 6 2-16,3-8-4 0,-3 8 4 0,2-7 4 15,-2 7-22-15,0 0 6 0,0 0 20 16,0 0-10-16,0 0-2 0,0 0 2 0,0 0-3 15,0 0 8-15,0 0 3 0,-5 26-8 0,5-26 5 16,0 11-2-16,0-11-1 0,1 13 16 16,1-7 0-16,-2-6-18 0,2 12 13 15,-2-12 10-15,3 9-8 0,-3-9 0 16,2 8 3-16,-2-8 16 0,0 0-14 0,7 8-10 16,-7-8 3-16,0 0 5 0,8 2-3 0,-8-2-12 0,0 0 18 15,0 0-9-15,0 0-4 0,11-8-3 0,-11 8 16 16,7-7-21-16,-7 7 5 0,9-9-13 15,-5 5 18-15,2-2-7 16,-1 1-11 31,1 0 8-31,0 0 5-16,1-1-10 15,1 0-5 1,0 1 20-16,-2-1 0 15,1 2-7-15,0-1-6 16,-1 1 16 0,-6 4-23-16,10-4 0 15,-10 4-1-15,8-2 22 32,-8 2-11-17,0 0-13 1,0 0 5-1,15 6 8 1,-15-6 3 0,4 8-13-16,-4-8 17 15,5 9-12 1,-3-3 8 62,-2-6 2-62,3 12 10-1,-1-4-15-15,-2-8 18 32,1 11-13-32,-1-11-5 31,3 13-8-16,-2-8 21 1,-1-5-18 0,0 0-8-1,2 13-25-15,-2-13-64 32,0 6-124-17,0-6-165-15,3 6-390 16,-3-6 64-16,0 0 100 15,0 0 41 1,0 0 59 0,0 0 54-16</inkml:trace>
  <inkml:trace contextRef="#ctx0" brushRef="#br0" timeOffset="116244.42">21064 9616 670 0,'0'0'246'0,"0"0"10"0,0 0-26 0,0 0-5 15,15 8-22-15,-15-8-4 0,0 0-4 0,3 9-13 0,-3-9-11 0,0 10 3 0,0-10-15 0,0 8-26 0,0-8-8 0,0 11-12 0,0-11-11 0,0 11 1 0,0-11-6 0,0 12 13 0,0-12-15 0,0 11-13 0,0-11-8 0,0 11-2 0,0-11-8 0,2 11 5 0,-2-11-10 0,0 12 5 0,0-12-29 0,1 10 9 0,-1-10-13 0,2 11-1 0,-2-11 11 0,-2 10-5 0,2-10 10 0,2 10-10 0,-2-10-18 0,0 0 15 0,0 14-17 0,0-14-1 0,0 6-5 0,0-6 13 0,0 0-15 16,0 11 7-16,0-11-12 0,0 0 28 0,1 8-19 0,-1-8-1 0,0 0-1 0,0 0 36 0,-1 10-54 0,1-10 8 0,0 0-2 0,0 0 22 0,0 0-4 0,0 0-19 0,0 0 13 0,0 10-2 0,0-10-11 0,0 0 14 0,0 0-14 0,0 0 6 0,0 0-1 0,0 0 3 16,0 0 8-16,0 0-13 0,0 0 3 0,0 0-8 0,0 0 2 0,0 0 11 0,0 0-19 0,0 0 14 0,0 0-16 0,0 0 3 0,0 0-11 0,0 0-20 0,0 0-2 0,0 0-34 0,0 0-33 0,0 0-90 0,0 0-112 0,0 0-51 0,0 0-403 0,0 0 73 0,0 0 66 15,-19-14 66-15,19 14 41 0,-9-3 62 0</inkml:trace>
  <inkml:trace contextRef="#ctx0" brushRef="#br0" timeOffset="118057.02">21077 9809 360 0,'0'0'126'16,"0"0"-3"-16,0 0 12 0,0 0 1 15,0 0 28-15,0 0-28 0,0 0-6 0,0 0 8 16,0 0-25-16,0 0 23 0,0 0-21 16,0 0 10-16,7 6-12 0,-7-6-8 0,0 0 13 15,4 8 17-15,-4-8-32 0,0 0-6 0,2 9 8 16,-2-9-18-16,0 0-3 0,1 10 1 0,-1-10 7 15,0 8-15-15,0-8-13 0,0 0 5 0,0 13-10 16,0-13 0-16,-1 10-16 0,1-10 1 16,0 11 7-16,0-11-10 0,-2 8-11 0,2-8 24 15,-1 10-26-15,1-10 24 0,0 9-22 0,0-9 1 16,-2 10-3-16,2-10-5 0,0 0 8 16,-1 12 0-16,1-12-13 0,0 8-6 0,0-8 11 15,0 0-5-15,-2 10 0 0,2-10-2 0,0 0-6 16,0 8 3-16,0-8-6 0,0 0 9 15,0 0-1-15,0 0-5 0,0 11 0 0,0-11 3 16,0 0-15-16,0 0 9 0,0 0 1 0,0 0 5 16,2 9-13-16,-2-9 8 15,0 0 4-15,0 0-7 0,0 0-2 0,0 0-8 16,0 0 25-16,3 8-20 0,-3-8 3 16,0 0 7-16,0 0-2 0,0 0 5 0,0 0-8 0,0 0 0 15,0 0-10-15,0 0 25 0,0 0-22 0,0 0 17 16,0 0-15-16,0 0 3 0,0 0-1 0,0 0 8 15,0 0-12-15,0 0 4 0,0 0-9 16,0 0 14-16,2-25-7 0,-2 25 0 0,0 0 18 16,-2-13-18-16,0 7-10 0,2 6 15 0,-3-8-2 15,3 8-11-15,-4-11 8 0,1 5 13 16,3 6-21-16,-4-10 0 0,1 4 6 0,-1 2-1 16,4 4 1-16,-4-10 4 0,1 6-14 15,3 4 14-15,-6-8-4 0,6 8-1 0,-6-8-2 16,6 8 2-16,-5-5 6 0,5 5-8 0,-7-5 28 15,7 5-23-15,-10-5-10 0,10 5 12 16,-7-3-20-16,7 3 11 0,-11-1 1 0,11 1-6 16,-12-2 12-16,12 2-5 0,-10 0-6 15,10 0 27-15,-12 0-19 0,12 0 1 0,-10 2-1 16,10-2 13-16,-10 1-12 0,10-1 7 16,-10 4-5-16,10-4 2 0,-9 4-9 0,9-4 7 15,-8 4 15-15,8-4-5 0,-7 6-17 0,7-6 7 16,-7 6 0-16,7-6-6 0,-7 7 9 0,7-7 7 15,-6 8 0-15,4-5-12 0,2-3-3 16,-6 10 25-16,6-10-17 0,-4 9-3 0,1-3-3 16,3-6 16-16,-4 11-5 0,3-6-13 0,1-5 10 15,-2 10 2-15,2-10 6 0,0 12-8 0,0-12 6 16,0 12-11-16,0-12 28 0,2 11-3 16,-2-11-32-16,3 13 22 0,-1-10-10 0,-2-3 18 15,5 12-20-15,-2-6 10 0,-3-6-6 0,7 10 14 16,-2-5-14-16,2-1 4 0,0-1 12 15,0 1-23-15,0 0 2 0,0-1 1 0,-7-3 4 16,17 4-9-16,-8-2 4 0,0 0 4 0,-9-2-17 16,14 3 1-16,-5-2-28 0,-9-1-39 15,10 1-130-15,-10-1-167 0,0 0-399 0,0 0 74 16,0 0 69-16,0 0 52 0,0 0 61 16,0 0 59-16</inkml:trace>
  <inkml:trace contextRef="#ctx0" brushRef="#br0" timeOffset="-281913.73">22067 10562 453 0,'0'0'171'16,"0"0"18"-16,0 0-20 0,0 0 16 0,0 0-9 16,-11-4-30-16,11 4 3 0,0 0-16 0,0 0-8 15,-5-9 8-15,5 9-23 0,0 0 6 0,-1-6-19 16,1 6-18-16,0 0-5 0,2-12 8 0,-2 12-20 15,2-9-3-15,-2 9 2 0,5-6-12 16,-5 6-1-16,5-9 9 0,-5 9-24 0,6-9 8 16,-2 6-5-16,-4 3 7 0,8-8-27 0,-3 2 9 15,0 3-9-15,1-2 17 0,-6 5-20 0,8-7 15 16,-8 7-15-16,9-4 7 0,-9 4-7 16,8-6 18-16,-8 6-19 0,7-3 17 15,-7 3-19-15,0 0 0 0,9-2 5 0,-9 2 11 16,0 0-23-16,0 0 25 0,0 0-13 0,15 6 3 15,-15-6-15-15,5 5-1 0,-5-5 1 16,7 6 9-16,-7-6-6 0,8 5 11 0,-8-5 1 16,8 5-5-16,-2-2-8 0,-6-3 16 15,10 3-6-15,-10-3 13 0,12 6-17 0,-6-4-1 16,-6-2-3-16,14 3-1 0,-14-3 19 16,14 3-12-16,-14-3 2 0,13 0-2 0,-13 0-5 15,13 0-1-15,-13 0 4 0,15-1-4 0,-8-1-9 0,-7 2 10 16,15-3-16-16,-7-1 13 0,-3 0 8 15,1 0 2-15,1 0-15 0,-1-1 5 16,1 0-12-16,-2 0 42 0,1-1-29 0,-1 1 6 16,0-1-24-16,-5 6 27 0,8-8-13 0,-5 4-4 15,-3 4 33-15,4-8-34 0,-4 8-7 16,6-6 2-16,-6 6 6 0,4-5 4 0,-4 5 1 16,0 0 20-16,5-7-21 0,-5 7 1 0,0 0-6 15,5-3 8-15,-5 3-5 0,0 0-7 0,0 0 14 16,0 0 14-16,8-4-29 0,-8 4 13 15,0 0-5-15,0 0 3 0,0 0-6 0,0 0 19 16,0 0-29-16,0 0 15 0,13 10 6 0,-13-10-18 16,0 0 7-16,3 8 3 0,-3-8 8 15,3 6-8-15,-3-6-3 0,0 0 11 16,5 8-18-16,-5-8 30 0,6 5-22 0,-6-5 2 16,7 3 7-16,-7-3 4 0,7 3-9 0,-7-3 1 15,10 4-13-15,-10-4 22 0,10 1-14 16,-10-1 4-16,11 0 6 0,-11 0-8 0,13 0-10 15,-13 0 7-15,14 0 11 0,-14 0-5 0,16 0-14 16,-7-3 19-16,1 3-3 0,0-1 5 0,0 0-7 16,0-2 17-16,1 1-15 0,0 1-5 15,1-2 6-15,0 0-9 0,2 0-2 0,-2-1-5 16,0 1 25-16,2 1-23 0,-2-1-2 0,0 0 10 16,1 1-5-16,1-1 0 0,-2 1-3 15,1 1 11-15,2-1-1 0,-2-1-9 16,0 3 17-16,2-4-5 0,-1 3-20 0,1 0 7 15,-1-1 5-15,0 1 6 0,2-1-11 0,-1 2 11 16,-1-2-13-16,0 1 15 0,1-1 5 16,-2 1-10-16,0 1 3 0,1 0-11 15,0 0 10-15,-1-2 21 0,1 2-30 0,3 0 12 16,-3-1-15-16,3 2 15 0,1-2 0 0,-2 1-8 16,2 0 11-16,0 1-13 0,-1-1 0 15,3 0 5-15,-2 2 5 0,0-2-5 0,0 0-3 16,-2 0 6-16,1 1 2 0,-1 1-15 0,-3-2 25 15,0 0-30-15,0 0 15 0,-1 0-3 0,-1 0 6 16,0 0 10-16,-1 1-11 0,-10-1-2 16,19 2-10-16,-10-2 23 0,-9 0-31 0,14 0 25 15,-14 0-1 1,14 3-1-16,-7-3-8 0,-7 0-7 0,13 2 5 16,-13-2 7-1,13 1-9-15,-13-1 22 0,11 2-10 0,-11-2-10 0,10 3 8 0,-10-3 7 16,10 0-18-16,-10 0 23 0,8 4-22 0,-8-4 20 0,7 2-11 0,-7-2 6 0,0 0-21 15,10 7 21-15,-10-7-13 0,5 3 22 16,-5-3-27-16,0 0 26 0,6 5-11 0,-6-5-8 16,0 0 8-16,3 7 13 15,-3-7-33-15,0 0-3 0,0 0-36 0,0 0-25 0,0 0-54 16,-7 14-44-16,7-14-120 16,-7 2-105-16,7-2-284 0,-10 1 64 0,10-1 62 0,-13-1 50 15,3 0 60-15</inkml:trace>
  <inkml:trace contextRef="#ctx0" brushRef="#br0" timeOffset="-281179.21">22505 9951 749 0,'0'0'231'0,"0"0"-14"16,0 0-17-16,0 0-3 0,0 0-7 0,0 0 2 15,0 0-23-15,0 0-6 0,-26 0-22 0,26 0 18 16,-12 1-24-16,12-1-7 0,-13 1-7 0,13-1 17 15,-16 2-23-15,9-1-10 0,7-1-23 16,-13 3 13-16,13-3-26 0,-12 1 23 0,12-1-25 16,-11 4-11-16,11-4-10 0,-6 3 10 0,6-3-15 15,-6 5 8-15,6-5-8 0,0 0 7 16,0 0-27-16,0 0-1 0,0 0 16 16,9 14-10-16,-9-14-8 0,9 6 20 0,-3-4-7 15,-6-2-23-15,13 7 12 0,-7-2-7 0,1-1 0 16,1 1 10-16,-1-2-13 0,1 2 23 15,0 0-17-15,-1-1 1 0,1 1-9 0,0 0-3 16,0 0-5-16,-2-1 13 0,2 1 5 0,-1 0-10 16,0 0-3-16,-2-2 0 0,0 3 8 0,1-1-11 15,-6-5 11-15,9 8 25 16,-9-8-9-16,6 8-9 0,-6-8 6 0,2 8 4 0,-2-8-4 16,0 0 0-16,-2 11 12 0,2-11-12 0,-6 7-3 15,6-7-3-15,-8 5 11 0,8-5 0 16,-10 6-14-16,3-4 6 0,7-2-12 15,-13 4 4-15,6-1-2 0,-1-3 2 0,8 0-7 16,-16 2 7-16,8-2-7 0,8 0 0 0,-15 0-6 16,15 0 16-16,-14-1-18 0,14 1-5 15,-12-2-23-15,6 0-52 0,6 2-53 16,-8-6-94-16,8 6-163 0,-3-7-393 0,3 7 38 16,0-9 75-16,0 9 60 0,3-11 70 0,-3 11 54 15</inkml:trace>
  <inkml:trace contextRef="#ctx0" brushRef="#br0" timeOffset="-280323.48">22680 10037 476 0,'15'-2'156'0,"-15"2"-5"16,7-1-13-16,-7 1-13 0,0 0-17 16,14-3-3-16,-14 3-26 0,10-4 21 0,-10 4-41 0,8-5 18 15,-8 5-29-15,9-6 24 0,-5 3-18 0,-4 3 5 16,7-7-6-16,-7 7 11 0,6-7-5 15,-6 7-20-15,4-7 20 0,-4 7-11 0,0 0 3 16,3-8 13-16,-3 8-7 0,0 0 27 0,0 0-22 16,0 0 12-16,-6-11-15 0,6 11 7 0,0 0 6 15,-9-3 2-15,9 3 3 0,0 0-18 16,0 0-3-16,-18 6 13 0,18-6-12 0,-11 7 4 16,6-4-7-16,-1 3 2 0,1-2-2 15,0 1-11-15,1 1 3 0,-1 0-7 0,5-6-9 16,-8 10 14-16,6-3-18 0,2-7 15 15,-3 11-31-15,3-4 26 0,0-7-21 0,1 12 8 16,-1-12-8-16,4 12-12 0,-1-5 2 16,0 0 39-16,1-2-39 0,2 0 7 0,0 1 6 15,-1-2-7-15,-5-4-19 0,14 8 18 16,-7-5-2-16,-7-3 0 0,11 3-11 0,-11-3 21 0,15 2-18 16,-15-2 15-16,13-2-4 0,-13 2-11 15,16-2 12-15,-9-1-7 0,0 0 13 16,1 0-15-16,-2-1 5 0,2-2 2 0,-1 0-2 15,1 0 12-15,-1-2-30 0,1 0 12 0,-2-2-7 16,2 1 5-16,-2-1 8 0,1-1-11 0,0-2 1 16,0-1 20-16,-1 1-31 0,1-2 21 15,-3 2 7-15,2-1-10 0,-1 2-20 0,-2-1 17 16,1 0-9-16,-1 0 9 0,2 2 1 0,-2 0 25 16,0 1-8-16,0 2 6 0,-2 0 20 15,1 0-28-15,-2 8 0 0,4-13 20 0,-4 13-15 16,0-9-5-16,0 9-8 0,2-7 11 0,-2 7-8 15,0 0 25-15,0 0-25 0,0 0 5 0,0 0-13 16,0 0 3-16,0 0 22 16,0 0-7-16,-14 23-10 0,12-15 20 0,0 2-22 15,1-1 1-15,0 2-9 0,1 0 17 0,-2 2-17 16,2 0 0-16,0-2 9 0,2 2-12 0,-1-1 3 16,-1 0 23-16,1-1-21 0,-1 0 5 15,1 0 5-15,0-2-15 0,0 1 13 0,0-1-10 16,-1-9-6-16,0 17 8 0,1-11-12 0,-1-6 14 15,0 11 3-15,0-11-10 0,1 10-5 16,-1-10-20-16,-1 8-47 0,1-8-23 0,0 0-38 16,-3 7-43-16,3-7-65 0,0 0-53 0,0 0-54 15,0 0-121-15,0 0-184 0,0 0 42 0,0 0 63 16,0 0 44-16</inkml:trace>
  <inkml:trace contextRef="#ctx0" brushRef="#br0" timeOffset="-280169.99">22910 9952 291 0,'16'1'80'0,"-16"-1"-39"0,13 0-26 15,-13 0-30-15,15 3-62 0</inkml:trace>
  <inkml:trace contextRef="#ctx0" brushRef="#br0" timeOffset="-278096.56">23087 9943 611 0,'0'0'251'0,"0"0"10"16,0 0-23-16,0 0 11 0,0 0-37 0,0 0 13 0,0 0-33 16,0 0 0-16,0 0-33 0,0 0 5 15,0 0 2-15,0 0-25 0,-6 24-18 16,6-24 15-16,-6 11-36 0,5-4-9 16,-2 0-14-16,1 0-5 0,0-1-18 0,-1 2 1 0,3-8 4 15,-2 14-12-15,1-7-3 0,1-7 10 16,0 11-7-16,0-11-21 0,1 13-8 0,-1-13 9 15,4 10-9-15,-4-10 8 0,4 8-7 0,-4-8-1 16,7 9 1-16,-7-9 7 0,6 5-10 0,-6-5-11 16,9 3 9-16,-9-3-9 0,10 0 4 15,-10 0 4-15,0 0 18 0,16-5-30 0,-16 5 2 16,12-5 0-16,-5 1-2 0,-1 0-8 0,0-2 2 16,-1 1 6-16,2 0-14 0,-1-1 11 0,-1 0 13 15,1-1-18-15,-1 1 2 16,1-1-2-16,-2 1-5 0,2 0 13 0,-2-1-19 15,1 0 42-15,-2 0-34 0,2 2 13 0,-5 5-12 16,5-9 4-16,-1 5 8 0,-4 4-2 16,5-9-11-16,-5 9 21 0,4-8-16 15,-4 8-2-15,5-4-8 0,-5 4 21 0,4-7-3 16,-4 7 11-16,0 0-27 0,4-7 9 0,-4 7-1 16,0 0 6-16,0 0-8 0,0 0 10 15,0 0-18-15,0 0 10 0,0 0 3 0,0 0 13 16,0 0-18-16,0 0 0 0,0 0 0 0,0 0 15 15,0 0-12-15,0 0 12 0,0 0-15 0,0 0 0 16,0 0-6-16,0 0 34 0,-4 26-28 16,4-26 5-16,0 0-7 0,1 10 19 0,-1-10-14 15,0 0 2-15,3 9-10 0,-3-9 12 0,3 7-15 16,-3-7 16-16,0 0 2 0,4 10 10 0,-4-10-2 16,3 7-8-16,-3-7-12 0,5 3 12 15,-5-3-3-15,0 0-7 0,6 7 0 0,-6-7 2 16,0 0 14-16,7 3 4 0,-7-3-5 0,0 0-25 15,0 0 12-15,12 1 3 0,-12-1-10 16,0 0 18-16,0 0-16 0,0 0 3 0,14-6 0 16,-14 6 15-16,6-5-15 0,-6 5-3 15,5-6-4-15,-5 6 9 0,8-7-10 16,-5 3 5-16,-3 4-4 0,7-7 27 16,-1 3-23-16,-6 4 13 0,7-11 1 0,-3 5-14 0,-1 2 8 15,1-1 2-15,-4 5-2 0,8-10 0 0,-4 4-5 16,0 1 10-16,0 0-15 0,-4 5 13 0,6-11 17 15,-4 6-27-15,1-1 9 0,-3 6-7 16,5-7 10-16,-5 7-2 0,5-6-3 0,-5 6-5 16,4-7-1-16,-4 7 17 0,3-6-11 0,-3 6 7 15,0 0 4-15,5-6-6 0,-5 6 5 16,0 0 0-16,0 0-7 0,0 0 4 0,5-5-7 16,-5 5 13-16,0 0-10 0,0 0 7 15,0 0 0-15,0 0 11 0,0 0 4 0,0 0-4 16,0 0 4-16,0 0 11 0,-9 24-20 15,8-17 25-15,-2-1-21 0,1 2 24 0,-2 1-6 16,1 1-12-16,0 1 4 0,-2 0-4 0,2 1 5 16,-2 1 4-16,1-1 1 0,1 2-8 15,0-1 8-15,-3 3-5 0,2 0-5 16,0-3 2-16,2 3 2 0,-3-2-4 0,2 0-3 16,1-1 5-16,-3 0-12 0,3 1 9 0,-1-1-17 15,-2 0 20 32,3-2-13-31,-1-1 1 31,0 0 27-1,-1-1-25-14,1 0-8-17,0-1 16 17,1-1 0 14,0-1-14-46,-1 1-6 16,3-7-4 0,-5 11-7-16,5-11 10 31,-3 7 13-15,3-7-5-1,-2 7-18-15,2-7 15 0,0 0-25 16,0 0 12-1,0 0-35 1,0 0 12-16,0 0-20 16,0 0-3-1,0 0 6-15,0 0-26 16,0 0 0-16,9-30-1 16,-6 20-1-1,-1 0-1 1,3-2 0-1,-2 1 3 1,3-4-13-16,-2 0 13 31,2 0-2-31,-1-1 4 32,0 3 1-32,1-3 4 15,0 1-12 1,0-1 15-1,-2 1-8 1,2 3 27 0,-3-1-22-1,2-3 44 1,-2 3 3 0,2 0-29-1,0 0 6 1,-1 1 10-1,-1-1-11-15,2 2 24 32,-1 0-11-32,2 1 24 15,-2 0-21-15,1 2 10 0,-1 0 10 16,1 0-9 15,-1 0-1-15,0 2 3-1,1 0 2 1,0 1 28 0,0-1-25-1,1 2 5 1,-6 4-2 0,10-9 9-1,-6 6 16-15,-4 3-15 0,9-4 2 0,-9 4 8 0,8-3 0 0,-8 3 18 16,10-3-15-16,-10 3 12 0,8-2-2 0,-8 2-3 0,12 0 0 0,-12 0-3 0,0 0-7 0,15 4 21 0,-15-4-16 0,11 4 0 0,-11-4 5 0,10 5-2 0,-5-2 2 0,-5-3 2 0,11 8 1 0,-7-4 20 15,0 0-17-15,-4-4 14 0,7 10 1 0,-7-10-11 0,3 11-2 0,0-6 18 0,-3-5-6 0,0 12 11 0,0-12-13 0,-3 14-2 0,0-5 5 0,0-3-3 0,-2 1-3 16,0 1 6-16,0 0-11 0,-2 1 11 0,-1-1-31 0,1 0 10 0,-1 0 0 0,2-1-7 0,-2 1 7 0,0-2-5 0,1 0-3 0,1 0-10 0,-1-1-4 16,0 0 9-16,1-2-10 0,-1 2 8 0,2-2-39 0,-3 0-33 0,8-3-20 0,-11 4-46 0,11-4-116 0,-12 3-199 0,12-3-367 0,-13 0 73 0,13 0 58 0,-13-2 82 0,5-1 77 15,-1-1 5-15,-1 0 80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7:13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558 693 2128 0 0,'15'-4'760'0'0,"0"-1"0"0"0,-1-1 0 0 0,1 0 0 0 0,-1-1-1 0 0,0-1 1 0 0,-1 0 0 0 0,0 0 0 0 0,0-2 0 0 0,-1 0 0 0 0,15-14-1 0 0,-12 8-383 0 0,0-1-1 0 0,-2 0 0 0 0,0-1 1 0 0,-1-1-1 0 0,0 0 1 0 0,15-36-1 0 0,-22 44-256 0 0,-1 0 0 0 0,0-1 0 0 0,-1 1 0 0 0,-1-1 0 0 0,1 0 1 0 0,-2 1-1 0 0,0-1 0 0 0,0 0 0 0 0,-1 0 0 0 0,0 0 0 0 0,-1 0 0 0 0,-1 0 0 0 0,0 0 0 0 0,0 1 1 0 0,-1-1-1 0 0,-1 0 0 0 0,0 1 0 0 0,0 0 0 0 0,-1 0 0 0 0,0 1 0 0 0,-1-1 0 0 0,-1 1 0 0 0,1 0 1 0 0,-2 1-1 0 0,-9-11 0 0 0,3 6 2 0 0,-1 2 0 0 0,0 0 0 0 0,-1 0 0 0 0,-1 2 0 0 0,1 0 0 0 0,-2 1 0 0 0,1 0 1 0 0,-1 2-1 0 0,0 0 0 0 0,-22-5 0 0 0,10 6 39 0 0,1 0-1 0 0,-1 2 1 0 0,0 2 0 0 0,0 1 0 0 0,-54 4 0 0 0,70-1-67 0 0,1 0 0 0 0,-1 1 0 0 0,0 0 0 0 0,1 1 0 0 0,0 1 0 0 0,0 0 0 0 0,0 1 0 0 0,1 0 0 0 0,-19 13 0 0 0,15-8-11 0 0,1 1 1 0 0,0 1-1 0 0,1 0 1 0 0,0 1-1 0 0,1 0 1 0 0,-13 19-1 0 0,15-15 37 0 0,0 1 0 0 0,0 0 0 0 0,2 1 0 0 0,1 0 0 0 0,-12 42 0 0 0,18-54-88 0 0,0 1 0 0 0,1 0 0 0 0,0 0 0 0 0,0 0 0 0 0,1 0 0 0 0,0 0 1 0 0,1 0-1 0 0,0-1 0 0 0,0 1 0 0 0,1 0 0 0 0,0 0 0 0 0,0-1 0 0 0,1 1 1 0 0,1-1-1 0 0,-1 0 0 0 0,7 10 0 0 0,-4-8-20 0 0,0-1 0 0 0,1 0-1 0 0,0 0 1 0 0,1-1 0 0 0,0 0 0 0 0,0 0 0 0 0,1-1 0 0 0,0 0-1 0 0,0-1 1 0 0,0 0 0 0 0,1 0 0 0 0,16 7 0 0 0,69 20-2895 0 0,-12-4-10421 0 0,-79-27 11243 0 0,9 5 44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07.8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46 164 2444 0 0,'-28'3'4310'0'0,"25"-3"-2517"0"0,-12 3 6951 0 0,64-7-8435 0 0,-33 1-30 0 0,-1-2 1 0 0,0 1 0 0 0,0-2-1 0 0,0 0 1 0 0,25-15 0 0 0,-35 19-239 0 0,-1 0 0 0 0,0-1 0 0 0,0 0 0 0 0,0 0 0 0 0,-1 0 0 0 0,1 0 0 0 0,-1 0 0 0 0,1-1 0 0 0,-1 0 0 0 0,0 1 0 0 0,0-1 1 0 0,-1 0-1 0 0,1-1 0 0 0,-1 1 0 0 0,0 0 0 0 0,0-1 0 0 0,-1 1 0 0 0,1-1 0 0 0,-1 1 0 0 0,0-1 0 0 0,1-7 0 0 0,-2 10-27 0 0,0-1 16 0 0,0-8-17 0 0,0 9-22 0 0,-6-7 26 0 0,6 9-9 0 0,0 0-1 0 0,0-1 1 0 0,0 1 0 0 0,0 0-1 0 0,0 0 1 0 0,0-1-1 0 0,0 1 1 0 0,0 0-1 0 0,-1 0 1 0 0,1 0-1 0 0,0-1 1 0 0,0 1-1 0 0,0 0 1 0 0,0 0-1 0 0,-1 0 1 0 0,1 0 0 0 0,0-1-1 0 0,0 1 1 0 0,-1 0-1 0 0,1 0 1 0 0,0 0-1 0 0,0 0 1 0 0,0 0-1 0 0,-1 0 1 0 0,1 0-1 0 0,0 0 1 0 0,0 0-1 0 0,-1 0 1 0 0,1 0 0 0 0,0 0-1 0 0,0 0 1 0 0,-1 0-1 0 0,1 0 1 0 0,0 0-1 0 0,0 0 1 0 0,-1 0-1 0 0,1 0 1 0 0,0 0-1 0 0,0 0 1 0 0,-1 0 0 0 0,1 0-1 0 0,0 0 1 0 0,0 0-1 0 0,0 1 1 0 0,-1-1-1 0 0,-2 5 71 0 0,0 1 0 0 0,0 0-1 0 0,1 0 1 0 0,0 0 0 0 0,0 0-1 0 0,0 0 1 0 0,1 0 0 0 0,0 0 0 0 0,0 1-1 0 0,0 8 1 0 0,1 32 372 0 0,2-1-1 0 0,2 1 1 0 0,10 45-1 0 0,-13-89-429 0 0,7 30 265 0 0,-2-1 0 0 0,0 1 0 0 0,-2 0 0 0 0,-2 1 0 0 0,-2 44 0 0 0,-1-74-206 0 0,-1 3-15 0 0,-6 5 3 0 0,7-11-384 0 0,-1 0-1 0 0,1-1 0 0 0,0 1 0 0 0,0-1 0 0 0,-1 1 1 0 0,1-1-1 0 0,0 1 0 0 0,-1-1 0 0 0,1 0 1 0 0,0 0-1 0 0,-1 0 0 0 0,1 1 0 0 0,-1-1 1 0 0,1-1-1 0 0,0 1 0 0 0,-3 0 0 0 0,-6-7-7746 0 0,1 2 4166 0 0,-7-7-554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08.1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 3928 0 0,'0'0'1168'0'0,"17"-3"933"0"0,1 1-381 0 0,4 0-972 0 0,-9 1-72 0 0,-1-3-156 0 0,5 3-140 0 0,-4 0-308 0 0,2-3-532 0 0,0 2-360 0 0,0-2-1636 0 0,-2 0 131 0 0,1 1 205 0 0,-2 0 152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08.8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7 265 3336 0 0,'-7'-6'11379'0'0,"25"-1"-10776"0"0,1-1 32 0 0,-1 0 0 0 0,0 0 0 0 0,-1-2 0 0 0,0 0 0 0 0,22-18 0 0 0,-28 19-462 0 0,-1-1 1 0 0,0 1 0 0 0,-1-2-1 0 0,0 1 1 0 0,-1-1 0 0 0,0-1 0 0 0,-1 1-1 0 0,0-1 1 0 0,9-22 0 0 0,-15 32-94 0 0,-1-1-36 0 0,0 0 0 0 0,0 1 1 0 0,0-1-1 0 0,-1 0 0 0 0,1 0 1 0 0,-1 1-1 0 0,0-1 0 0 0,1 1 1 0 0,-1-1-1 0 0,0 0 0 0 0,-1 1 1 0 0,1-1-1 0 0,0 1 0 0 0,-1 0 1 0 0,-1-3-1 0 0,2 4 195 0 0,-1 0-158 0 0,2 1-73 0 0,0 0 1 0 0,-1 0 0 0 0,1-1-1 0 0,0 1 1 0 0,-1 0 0 0 0,1 0 0 0 0,-1 0-1 0 0,1-1 1 0 0,0 1 0 0 0,-1 0-1 0 0,1 0 1 0 0,-1 0 0 0 0,1 0-1 0 0,-1 0 1 0 0,1 0 0 0 0,0 0 0 0 0,-1 0-1 0 0,1 0 1 0 0,-1 0 0 0 0,1 0-1 0 0,-1 0 1 0 0,1 0 0 0 0,0 1 0 0 0,-1-1-1 0 0,1 0 1 0 0,-1 0 0 0 0,1 0-1 0 0,-1 1 1 0 0,-2 5 73 0 0,0 1 0 0 0,0-1-1 0 0,1 1 1 0 0,0 0 0 0 0,0 0 0 0 0,0 0 0 0 0,1 0-1 0 0,0 0 1 0 0,0 12 0 0 0,6 75 770 0 0,-1-52-478 0 0,10 121 968 0 0,4 40 28 0 0,-14-170-1278 0 0,-28-65-24722 0 0,13 19 22766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09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20 3860 0 0,'12'-4'1479'0'0,"-1"0"-1"0"0,1 1 1 0 0,0 1-1 0 0,0 0 0 0 0,14-1 1 0 0,31 2-4774 0 0,-54 1 826 0 0,11 2-1744 0 0,-11-2 2339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09.9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0 2660 0 0,'0'0'15726'0'0,"-3"5"-15291"0"0,-6 13 393 0 0,1 0 0 0 0,0 0-1 0 0,-7 30 1 0 0,8-23-185 0 0,2 0 0 0 0,0 1-1 0 0,1 0 1 0 0,2-1 0 0 0,1 52 0 0 0,4-41-112 0 0,2 1 0 0 0,1-1 0 0 0,19 58 0 0 0,10 1 142 0 0,-18-53-407 0 0,-14-36-231 0 0,0 0 0 0 0,0 1 0 0 0,1-1 0 0 0,0-1 0 0 0,6 8 0 0 0,5 8 102 0 0,-13-19-153 0 0,0-1-2293 0 0,4 7 5539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25 2996 0 0,'-35'-13'6348'0'0,"32"12"-5032"0"0,-25 11 1563 0 0,26-9-2762 0 0,0 0 0 0 0,0 0-1 0 0,1 1 1 0 0,-1-1 0 0 0,0 1 0 0 0,1 0-1 0 0,-1-1 1 0 0,1 1 0 0 0,0 0 0 0 0,0 0-1 0 0,0 0 1 0 0,0 0 0 0 0,0 0 0 0 0,0 0-1 0 0,0 0 1 0 0,0 0 0 0 0,0 3 0 0 0,1-3-73 0 0,-1 0 148 0 0,1 31 524 0 0,2-30-689 0 0,0 1 1 0 0,0-1-1 0 0,0 0 1 0 0,0 0-1 0 0,0 0 0 0 0,1 0 1 0 0,0-1-1 0 0,-1 1 1 0 0,1-1-1 0 0,0 0 1 0 0,0 1-1 0 0,0-1 0 0 0,1 0 1 0 0,4 2-1 0 0,-5-4-27 0 0,0 1 0 0 0,1 0 0 0 0,-1 0 0 0 0,0-1 0 0 0,0 0 0 0 0,1 0 0 0 0,-1 0 0 0 0,0 0 0 0 0,1 0 0 0 0,-1-1 0 0 0,0 1 0 0 0,1-1 0 0 0,-1 0 0 0 0,0 0 0 0 0,6-3 0 0 0,-5 1-7 0 0,1 0 1 0 0,-1 0 0 0 0,0 0-1 0 0,0 0 1 0 0,0-1 0 0 0,-1 0-1 0 0,1 0 1 0 0,-1 0 0 0 0,0 0-1 0 0,4-8 1 0 0,-1 0 230 0 0,0-1 1 0 0,5-21-1 0 0,-6 21 115 0 0,-4 11-225 0 0,-1 0 58 0 0,0 1-156 0 0,0 1 0 0 0,0 0 1 0 0,0 0-1 0 0,0 0 0 0 0,0 0 0 0 0,0-1 1 0 0,0 1-1 0 0,0 0 0 0 0,0 0 0 0 0,0 0 0 0 0,0 0 1 0 0,0-1-1 0 0,0 1 0 0 0,0 0 0 0 0,0 0 1 0 0,0 0-1 0 0,0 0 0 0 0,1-1 0 0 0,-1 1 0 0 0,0 0 1 0 0,0 0-1 0 0,0 0 0 0 0,0 0 0 0 0,0 0 1 0 0,0-1-1 0 0,0 1 0 0 0,0 0 0 0 0,1 0 0 0 0,-1 0 1 0 0,0 0-1 0 0,0 0 0 0 0,0 0 0 0 0,0 0 1 0 0,0 0-1 0 0,1 0 0 0 0,-1-1 0 0 0,0 1 0 0 0,0 0 1 0 0,0 0-1 0 0,0 0 0 0 0,1 0 0 0 0,-1 0 1 0 0,0 0-1 0 0,0 0 0 0 0,0 0 0 0 0,0 0 0 0 0,1 0 1 0 0,-1 0-1 0 0,0 0 0 0 0,0 0 0 0 0,0 0 1 0 0,0 0-1 0 0,1 1 0 0 0,-1-1 0 0 0,0 0 0 0 0,0 0 1 0 0,0 0-1 0 0,1 0 0 0 0,3 6 85 0 0,1 0-1 0 0,-1 0 1 0 0,7 12-1 0 0,-9-13-149 0 0,1 0 0 0 0,-1 0 0 0 0,1-1 0 0 0,0 1 0 0 0,1 0 0 0 0,-1-1 0 0 0,1 0 0 0 0,0 0 0 0 0,0 0 0 0 0,0 0 0 0 0,1-1 0 0 0,-1 0 0 0 0,1 0 0 0 0,6 4 0 0 0,-2-5-638 0 0,12 2-6840 0 0,-14-2 4848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12.8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5 246 2740 0 0,'-4'2'12071'0'0,"4"-3"-12068"0"0,19-4 700 0 0,-1-1 1 0 0,0-1 0 0 0,21-11 0 0 0,-33 15-550 0 0,-1 0 0 0 0,0 0 0 0 0,0 0-1 0 0,-1-1 1 0 0,1 1 0 0 0,-1-1 0 0 0,0 0 0 0 0,0-1 0 0 0,0 1-1 0 0,0-1 1 0 0,-1 0 0 0 0,0 1 0 0 0,0-1 0 0 0,0-1-1 0 0,-1 1 1 0 0,1 0 0 0 0,1-8 0 0 0,0-10 333 0 0,-1-1 1 0 0,0-46-1 0 0,-3 68-365 0 0,-1 0 57 0 0,0-3-282 0 0,-2 7 1078 0 0,-7 20-872 0 0,9-17-45 0 0,0-1 0 0 0,0 0 0 0 0,1 1 0 0 0,-1-1 0 0 0,1 1-1 0 0,0-1 1 0 0,1 1 0 0 0,-1-1 0 0 0,3 8 0 0 0,-2-3 13 0 0,4 22 213 0 0,1-1 0 0 0,2 0 0 0 0,12 34 1 0 0,6 20-20 0 0,-21-65-220 0 0,1 2 74 0 0,-1 0-1 0 0,-1 0 1 0 0,0 1 0 0 0,-2 0 0 0 0,0 0 0 0 0,-2 0 0 0 0,-3 27 0 0 0,2-29-68 0 0,-1 31-34 0 0,2-49 51 0 0,-2 13 10 0 0,-7 29-1104 0 0,8-42 960 0 0,-21 33-1149 0 0,21-34 1277 0 0,-7 10-214 0 0,6 8 770 0 0,2-19-858 0 0,0 1 1 0 0,0-1-1 0 0,0 1 0 0 0,0-1 0 0 0,0 1 0 0 0,0 0 0 0 0,0-1 0 0 0,0 1 0 0 0,0-1 0 0 0,0 1 0 0 0,0-1 0 0 0,0 1 0 0 0,0 0 1 0 0,0-1-1 0 0,0 1 0 0 0,-1-1 0 0 0,1 1 0 0 0,0-1 0 0 0,0 1 0 0 0,-1-1 0 0 0,1 1 0 0 0,0-1 0 0 0,-1 1 0 0 0,1-1 0 0 0,-1 0 1 0 0,1 1-1 0 0,0-1 0 0 0,-1 1 0 0 0,1-1 0 0 0,-1 0 0 0 0,1 1 0 0 0,-1-1 0 0 0,1 0 0 0 0,-1 0 0 0 0,0 0 0 0 0,1 1 0 0 0,-1-1 0 0 0,1 0 1 0 0,-1 0-1 0 0,1 0 0 0 0,-1 0 0 0 0,1 0 0 0 0,-1 0 0 0 0,0 0 0 0 0,1 0 0 0 0,-2 0 0 0 0,-19-11-11815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13.1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30 2240 0 0,'0'0'872'0'0,"17"-5"612"0"0,-2 1-203 0 0,1 0-277 0 0,-1 1-812 0 0,0-2-732 0 0,1 0-3517 0 0,-9 1 2213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14.5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1 268 2324 0 0,'0'0'8137'0'0,"5"-3"-7758"0"0,36-15 708 0 0,-26 12-543 0 0,0-1 0 0 0,0 0 0 0 0,19-13 1 0 0,-29 16-433 0 0,-1 0 0 0 0,1 0 1 0 0,-1 0-1 0 0,1 0 1 0 0,-1-1-1 0 0,0 0 1 0 0,-1 0-1 0 0,1 0 0 0 0,-1 0 1 0 0,0-1-1 0 0,-1 1 1 0 0,1-1-1 0 0,2-8 0 0 0,-3 5 18 0 0,0 0-1 0 0,0-1 1 0 0,-1 1-1 0 0,0-1 1 0 0,0 0-1 0 0,-1 1 0 0 0,-1-1 1 0 0,-1-10-1 0 0,2 18-31 0 0,0 0 40 0 0,0-1 0 0 0,0 0-1 0 0,0 1 1 0 0,0-1 0 0 0,0 0-1 0 0,-1 1 1 0 0,1-1 0 0 0,-1 1 0 0 0,0-1-1 0 0,-2-4 1 0 0,-1 27 0 0 0,1 1-1 0 0,1-1 1 0 0,0 24-1 0 0,5 12 256 0 0,3-1-1 0 0,15 69 1 0 0,-3-24-227 0 0,-2-13-40 0 0,10 72 138 0 0,-26-156-259 0 0,1 3 18 0 0,0 0 1 0 0,0 0-1 0 0,0 0 1 0 0,-1 10-1 0 0,0-14-28 0 0,0 1-55 0 0,1 4 1342 0 0,-1-4-2680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15.4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61 2068 0 0,'-6'-3'9282'0'0,"20"-6"-7258"0"0,38-11-891 0 0,47-7-1439 0 0,-96 27-590 0 0,7-1-2017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16.3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22 2180 0 0,'3'-7'1312'0'0,"-1"2"1975"0"0,2-4 4725 0 0,-7 14-7714 0 0,-39 97 1568 0 0,35-75-1517 0 0,2 0-1 0 0,0 0 1 0 0,2 1 0 0 0,0-1-1 0 0,3 31 1 0 0,-2-6 38 0 0,0 4-13 0 0,1 0 1 0 0,9 64-1 0 0,-7-114-369 0 0,-1 0 1 0 0,2-1 0 0 0,-1 1 0 0 0,1 0 0 0 0,4 9-1 0 0,8 22 70 0 0,-13-33-62 0 0,1-1 1 0 0,-1 1-1 0 0,1-1 1 0 0,0 1-1 0 0,0-1 0 0 0,0 1 1 0 0,0-1-1 0 0,1 0 1 0 0,0 0-1 0 0,-1 0 0 0 0,1 0 1 0 0,0-1-1 0 0,0 1 1 0 0,6 3-1 0 0,-4-2 6 0 0,-3-2-26 0 0,22 14-977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45.8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6533 37 1208 0 0,'0'0'10184'0'0,"-6"-1"-9758"0"0,-18 1 38 0 0,18-1 4018 0 0,10-2-4317 0 0,14-8 2 0 0,-14 8 257 0 0,45-4 777 0 0,-39 5-1143 0 0,-8 2 3 0 0,1 0 3 0 0,52-5 333 0 0,-52 4-305 0 0,26-2 233 0 0,-26 3-307 0 0,40 1 1674 0 0,-41-1-1089 0 0,3 43 14 0 0,-5-41-604 0 0,0 1-25 0 0,-3 36 268 0 0,3-37-180 0 0,0 0-26 0 0,-1 5-40 0 0,0-5-16 0 0,1 1 32 0 0,0 8 18 0 0,0-8-6 0 0,0 0 40 0 0,0 7-36 0 0,0-7-53 0 0,0 13 145 0 0,-9 65 155 0 0,8-79-266 0 0,1 1-18 0 0,-16 72 68 0 0,13-63-125 0 0,2-10 54 0 0,-2 40 62 0 0,0 1 4 0 0,-3 8-14 0 0,5-49-43 0 0,-1 15-104 0 0,1-8 67 0 0,-1 32 82 0 0,2-39-11 0 0,0 1 8 0 0,2 8-3 0 0,3 17-12 0 0,-5-25-52 0 0,2 30-82 0 0,-1-21 120 0 0,0-2-38 0 0,-1-8-16 0 0,1 18 54 0 0,7 44-24 0 0,-7-62-6 0 0,0 0 2 0 0,0 1 0 0 0,0-1 1 0 0,-1 0-1 0 0,1 1 1 0 0,0-1-1 0 0,-1 0 1 0 0,1 1-1 0 0,-1-1 1 0 0,0 5-1 0 0,2 7 2 0 0,4 22 16 0 0,-5-33 84 0 0,-1 2-67 0 0,1 0 1 0 0,-1 0 0 0 0,2 0 0 0 0,-1 0-1 0 0,3 6 1 0 0,-4-10-28 0 0,1 5 11 0 0,3 17 367 0 0,-4-22-369 0 0,-1 0 1 0 0,1 0-1 0 0,0 0 1 0 0,-1-1-1 0 0,1 1 1 0 0,0 0-1 0 0,-1 0 1 0 0,1-1-1 0 0,-1 1 1 0 0,1 0-1 0 0,-1 0 1 0 0,0-1-1 0 0,1 1 1 0 0,-1 0-1 0 0,0-1 1 0 0,1 1-1 0 0,-1-1 1 0 0,0 1-1 0 0,1-1 1 0 0,-1 1-1 0 0,-2 0 1 0 0,1 0-48 0 0,0-1 36 0 0,-26 0 58 0 0,25 0-20 0 0,0-1-56 0 0,-25-5 16 0 0,-35-7 58 0 0,60 12-74 0 0,0 1 15 0 0,-69-6 63 0 0,69 6-37 0 0,-13-1 52 0 0,-32-4 302 0 0,-11 1 28 0 0,44 3-290 0 0,-148-5 551 0 0,-160 3 283 0 0,275 3-654 0 0,-89 3 188 0 0,101-2-421 0 0,-199 5 658 0 0,98-1-495 0 0,-268 18 137 0 0,371-22-312 0 0,-240 15 178 0 0,57 1-200 0 0,94-6-33 0 0,-57 3 139 0 0,-149-5 98 0 0,-71-1 38 0 0,285-7-124 0 0,-127 0 168 0 0,52 2-228 0 0,-350 3 213 0 0,222 16-70 0 0,91-3-195 0 0,11-14 25 0 0,117-7-3 0 0,15-3-49 0 0,-86-2 2 0 0,-124 9 173 0 0,277-1-198 0 0,-41-4-69 0 0,-91-12 1 0 0,79 12 103 0 0,-47 5 2 0 0,-6 0-2 0 0,120-2-1 0 0,-30 0-114 0 0,15 0 110 0 0,8-1-26 0 0,-21-2 12 0 0,28 3-8 0 0,-23-3 0 0 0,24 3 20 0 0,-16 1-17 0 0,14-1-34 0 0,-15 2-101 0 0,-29 11 218 0 0,46-12-26 0 0,-23 12-150 0 0,20-8 68 0 0,3-2 17 0 0,0 0 1 0 0,0 0-1 0 0,0 0 1 0 0,1 0-1 0 0,-1 0 1 0 0,1 0-1 0 0,0 0 1 0 0,0 0-1 0 0,0 1 1 0 0,0-1-1 0 0,1 0 1 0 0,-1 7 0 0 0,1 46 57 0 0,0-55-40 0 0,-7 221-137 0 0,2-154 122 0 0,9 14-64 0 0,-3-28 202 0 0,-5 3-134 0 0,2-43-12 0 0,1-8 29 0 0,0 0 1 0 0,0 0 0 0 0,1 1 0 0 0,0-1 0 0 0,0 7 0 0 0,0-8-4 0 0,1-1 0 0 0,-2 0-1 0 0,1 1 1 0 0,0-1 0 0 0,-1 0 0 0 0,-2 7 0 0 0,1 4 21 0 0,0-8-33 0 0,0 17 1 0 0,2-13-17 0 0,0-9-1 0 0,0 14 44 0 0,2-7-97 0 0,0-1 0 0 0,0 1 0 0 0,6 13 0 0 0,-7-21 124 0 0,-1 0-52 0 0,1 0-1 0 0,-1-1 0 0 0,0 1 0 0 0,1 0 1 0 0,-1-1-1 0 0,1 1 0 0 0,-1-1 1 0 0,1 1-1 0 0,-1-1 0 0 0,1 1 1 0 0,0-1-1 0 0,-1 1 0 0 0,1-1 1 0 0,-1 1-1 0 0,1-1 0 0 0,0 0 1 0 0,-1 1-1 0 0,1-1 0 0 0,0 0 0 0 0,0 0 1 0 0,1 1-1 0 0,16 3 34 0 0,-18-4-28 0 0,3 1-68 0 0,0-1 11 0 0,24 3 47 0 0,-23-4 5 0 0,-1 0 11 0 0,1 1-25 0 0,33-3-191 0 0,56-14 0 0 0,-14 1-61 0 0,-75 15 229 0 0,35-4-89 0 0,-37 5 122 0 0,-8 2 0 0 0,-66 22 26 0 0,-55 18-54 0 0,110-34-54 0 0,16-7 64 0 0,4 2 26 0 0,11 9-2 0 0,-12-10-10 0 0,1 0 1 0 0,0-1 0 0 0,0 1 0 0 0,0-1-1 0 0,0 1 1 0 0,0-1 0 0 0,0 0-1 0 0,0 0 1 0 0,0-1 0 0 0,0 1-1 0 0,5 0 1 0 0,3 1-56 0 0,2 1 3285 0 0,-2 0-5741 0 0,3-2-6818 0 0,-13-2 8715 0 0,0 1 0 0 0,0-1 0 0 0,0 0 0 0 0,0 1 0 0 0,-1-1 0 0 0,1 0-1 0 0,0 1 1 0 0,0-1 0 0 0,-1 0 0 0 0,1 0 0 0 0,0 0 0 0 0,-1 0 0 0 0,1 0 0 0 0,-1 0 0 0 0,1 0 0 0 0,-1 0 0 0 0,1 0 0 0 0,-1 0 0 0 0,0 0 0 0 0,1 0 0 0 0,-1 0 0 0 0,0 0 0 0 0,0 0 0 0 0,0-2 0 0 0,4-23-3569 0 0,-1 11 2317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1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55 1440 0 0,'0'0'3607'0'0,"-7"-3"-3130"0"0,7-4 4750 0 0,32-8-4410 0 0,-30 15-557 0 0,1-1-12 0 0,8-3 6 0 0,7-2 326 0 0,1 1 0 0 0,0 0 1 0 0,28-3-1 0 0,-40 8-443 0 0,1 0 0 0 0,-1 0 0 0 0,0 0 0 0 0,0 1 0 0 0,0 0 0 0 0,0 0 0 0 0,0 1 0 0 0,-1 0 0 0 0,1 0 0 0 0,0 0 0 0 0,-1 1 0 0 0,1 0 0 0 0,-1 1 0 0 0,8 4 0 0 0,-2 3 265 0 0,1 0-1 0 0,20 23 1 0 0,-25-24-222 0 0,2 0 1 0 0,0 0-1 0 0,0-1 1 0 0,0 0-1 0 0,16 9 1 0 0,-13-12-92 0 0,0 0 1 0 0,0-1-1 0 0,1 0 1 0 0,-1-1-1 0 0,1-1 0 0 0,0 0 1 0 0,0-1-1 0 0,0 0 1 0 0,20-1-1 0 0,-5-2-33 0 0,1-1 0 0 0,-1-1-1 0 0,42-10 1 0 0,-35 5-43 0 0,-1 1 0 0 0,43-2 0 0 0,102-2 225 0 0,-166 10-208 0 0,1 1 0 0 0,0 1 0 0 0,-1 0 0 0 0,1 1 0 0 0,-1 0 0 0 0,18 7 0 0 0,-19-3 66 0 0,0 2 1 0 0,16 12-1 0 0,2 2-38 0 0,-28-20-47 0 0,-1 0 1 0 0,1 0 0 0 0,0 0 0 0 0,0-1 0 0 0,0 1-1 0 0,0-1 1 0 0,0 1 0 0 0,0-1 0 0 0,0 0 0 0 0,6 1-1 0 0,-1-1-18 0 0,6 2 24 0 0,1 0 0 0 0,0-2 1 0 0,0 1-1 0 0,0-2 0 0 0,24-2 1 0 0,-12 0 26 0 0,42-2-909 0 0,-66 4 106 0 0,-1-1-404 0 0,7-1 204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3.1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182 13 2312 0 0,'0'0'780'0'0,"-4"-7"404"0"0,0 5 1677 0 0,-39-1 910 0 0,40 3-3391 0 0,0 0-59 0 0,-3 1-117 0 0,0 0 0 0 0,0 0 1 0 0,0 1-1 0 0,0 0 0 0 0,0 0 0 0 0,1 0 0 0 0,-1 1 0 0 0,1-1 0 0 0,-1 1 1 0 0,1 1-1 0 0,0-1 0 0 0,0 1 0 0 0,0 0 0 0 0,1 0 0 0 0,0 0 0 0 0,-1 1 1 0 0,1 0-1 0 0,1-1 0 0 0,-1 1 0 0 0,-3 7 0 0 0,5-8-88 0 0,-1 1 0 0 0,1 0 0 0 0,0 0 0 0 0,0-1 1 0 0,1 1-1 0 0,-2 9 0 0 0,3-12-85 0 0,-1 0 0 0 0,1 0 0 0 0,0 1 1 0 0,0-1-1 0 0,0 0 0 0 0,0 0 0 0 0,1 0 0 0 0,-1 0 0 0 0,0 0 1 0 0,1 0-1 0 0,0 0 0 0 0,-1 0 0 0 0,1 0 0 0 0,0 0 1 0 0,0 0-1 0 0,0-1 0 0 0,0 1 0 0 0,0 0 0 0 0,1 0 0 0 0,1 2 1 0 0,-1-3-16 0 0,1 1 1 0 0,-1 0 0 0 0,0 0 0 0 0,1-1-1 0 0,0 1 1 0 0,-1-1 0 0 0,1 0 0 0 0,0 0-1 0 0,-1 0 1 0 0,1 0 0 0 0,0 0 0 0 0,0-1-1 0 0,0 1 1 0 0,0-1 0 0 0,0 0 0 0 0,0 0 0 0 0,-1 0-1 0 0,1 0 1 0 0,0 0 0 0 0,0-1 0 0 0,3 0-1 0 0,0 0-11 0 0,-1 1 13 0 0,0-1 0 0 0,0 0 1 0 0,-1 0-1 0 0,1-1 0 0 0,0 1 0 0 0,-1-1 0 0 0,1 0 1 0 0,-1 0-1 0 0,6-4 0 0 0,-7 5 3 0 0,0-1 0 0 0,-1 0 1 0 0,1 0-1 0 0,0 0 0 0 0,-1 0 0 0 0,1 0 0 0 0,-1 0 1 0 0,1-1-1 0 0,-1 1 0 0 0,0-1 0 0 0,0 1 0 0 0,0-1 1 0 0,-1 0-1 0 0,1 0 0 0 0,-1 0 0 0 0,1 0 1 0 0,-1 0-1 0 0,0 0 0 0 0,0-1 0 0 0,1-5 0 0 0,-2 7-18 0 0,0-1-1 0 0,-1 1 0 0 0,1-1 1 0 0,0 1-1 0 0,-1 0 0 0 0,1-1 0 0 0,-1 1 1 0 0,0 0-1 0 0,0 0 0 0 0,0-1 1 0 0,0 1-1 0 0,0 0 0 0 0,-1 0 0 0 0,1 0 1 0 0,-3-3-1 0 0,3 4-105 0 0,-8-2-584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3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122 1 3008 0 0,'0'0'10259'0'0,"1"4"-9658"0"0,0 12-72 0 0,-1-12 430 0 0,-1-1-494 0 0,-99 166 4617 0 0,82-125-4853 0 0,17-42-364 0 0,-3 5 80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6.2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58 1760 0 0,'26'-24'7332'0'0,"0"5"316"0"0,-30 22-7354 0 0,-14 15 565 0 0,1 0 0 0 0,-21 28 0 0 0,35-41-759 0 0,0 0-1 0 0,1 1 1 0 0,-1-1-1 0 0,1 1 1 0 0,1-1-1 0 0,-1 1 1 0 0,1 0-1 0 0,0-1 1 0 0,0 1-1 0 0,0 0 1 0 0,1 0-1 0 0,1 9 1 0 0,-1-13-78 0 0,1 1 1 0 0,0-1-1 0 0,0 1 1 0 0,0-1-1 0 0,0 0 1 0 0,1 1-1 0 0,-1-1 1 0 0,1 0-1 0 0,-1 0 1 0 0,1 0 0 0 0,0 0-1 0 0,0 0 1 0 0,0 0-1 0 0,0 0 1 0 0,0-1-1 0 0,0 1 1 0 0,1-1-1 0 0,-1 0 1 0 0,0 1-1 0 0,1-1 1 0 0,-1 0 0 0 0,1 0-1 0 0,2 0 1 0 0,1 2 74 0 0,-2-2-73 0 0,0-1 0 0 0,0 1 0 0 0,0-1 0 0 0,0 1 0 0 0,0-1 0 0 0,-1 0 0 0 0,1-1 0 0 0,0 1 0 0 0,0-1 0 0 0,0 0 0 0 0,0 0 0 0 0,4-1 0 0 0,2-2 6 0 0,0 1 0 0 0,-1-2 0 0 0,14-7 0 0 0,-21 12 28 0 0,4-1-75 0 0,-6 1 18 0 0,1-1 0 0 0,-1 1 0 0 0,1 0 0 0 0,-1 0 0 0 0,1-1-1 0 0,-1 1 1 0 0,1 0 0 0 0,-1 0 0 0 0,1 0 0 0 0,0 0 0 0 0,-1 0-1 0 0,1 0 1 0 0,-1 0 0 0 0,1 0 0 0 0,-1 0 0 0 0,1 0 0 0 0,0 0-1 0 0,-1 0 1 0 0,1 0 0 0 0,0 1 0 0 0,23 12 35 0 0,-14-5-34 0 0,1-2-1 0 0,17 9 1 0 0,-25-13 34 0 0,1 0 0 0 0,0-1 0 0 0,0 1 0 0 0,0-1 1 0 0,0 0-1 0 0,-1 0 0 0 0,1 0 0 0 0,1-1 0 0 0,-1 1 1 0 0,0-1-1 0 0,0 0 0 0 0,0 0 0 0 0,0-1 0 0 0,0 1 1 0 0,0-1-1 0 0,0 0 0 0 0,0 0 0 0 0,0 0 0 0 0,0 0 0 0 0,-1-1 1 0 0,1 0-1 0 0,0 0 0 0 0,-1 0 0 0 0,7-4 0 0 0,-9 5-24 0 0,0 0 0 0 0,0 0 0 0 0,0 0 0 0 0,1 0 0 0 0,-1-1 0 0 0,0 1 0 0 0,-1 0 0 0 0,1-1 0 0 0,0 1 0 0 0,0 0 0 0 0,-1-1 0 0 0,1 1 0 0 0,0-1 0 0 0,-1 1 0 0 0,1-1 0 0 0,-1 1 0 0 0,0-1-1 0 0,0 1 1 0 0,1-1 0 0 0,-1 1 0 0 0,0-1 0 0 0,0 0 0 0 0,-1 1 0 0 0,1-1 0 0 0,0 1 0 0 0,0-1 0 0 0,-1 1 0 0 0,1-1 0 0 0,-1 1 0 0 0,1-1 0 0 0,-1 1 0 0 0,0-1 0 0 0,0 1 0 0 0,1 0 0 0 0,-1-1 0 0 0,0 1-1 0 0,-2-2 1 0 0,-3-4 54 0 0,-1-1 0 0 0,0 1 0 0 0,0 0 0 0 0,-13-9 0 0 0,15 13-49 0 0,-134-91 553 0 0,104 69-778 0 0,34 24 0 0 0,-3-3 1669 0 0,35-3-26828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3008 0 0,'0'0'10935'0'0,"4"5"-10471"0"0,10 12 264 0 0,1-1 0 0 0,1 0-1 0 0,1-1 1 0 0,20 15 0 0 0,-22-17-528 0 0,11 5-323 0 0,-24-17-106 0 0,2 6-4610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7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0 137 2436 0 0,'0'0'4729'0'0,"6"-1"-4102"0"0,95-10 2087 0 0,103 2 1 0 0,-159 8-2344 0 0,47 0 140 0 0,-7 0 11 0 0,91-12 0 0 0,-173 12-499 0 0,1 1-1 0 0,-1-1 0 0 0,0 0 0 0 0,0 0 0 0 0,0 0 0 0 0,0 0 0 0 0,0 0 1 0 0,-1-1-1 0 0,1 1 0 0 0,0-1 0 0 0,0 0 0 0 0,-1 0 0 0 0,3-2 0 0 0,-4 3 22 0 0,-1 0-42 0 0,0 1 0 0 0,1-1 1 0 0,-1 1-1 0 0,0-1 0 0 0,0 1 0 0 0,0 0 0 0 0,0-1 0 0 0,1 1 0 0 0,-1-1 0 0 0,0 1 0 0 0,0-1 0 0 0,0 1 0 0 0,0-1 0 0 0,0 1 0 0 0,0-1 0 0 0,0 1 0 0 0,-1-1 0 0 0,1 1 0 0 0,0-1 0 0 0,0 1 0 0 0,0-1 0 0 0,-1 0 0 0 0,-20-14 33 0 0,18 14-21 0 0,1 1 16 0 0,-10-12 42 0 0,10-3 48 0 0,1 13-123 0 0,-2 1 22 0 0,1-1 0 0 0,-1 1 1 0 0,1-1-1 0 0,-1 0 0 0 0,1 1 0 0 0,-1-1 0 0 0,1 0 1 0 0,-3-3-1 0 0,5 4 175 0 0,3 0-157 0 0,2 0-16 0 0,-1 1 0 0 0,1 0 0 0 0,0 0 0 0 0,-1 0 0 0 0,1 1 0 0 0,-1 0 0 0 0,1-1 0 0 0,-1 1 0 0 0,1 1 0 0 0,-1-1 0 0 0,0 1 0 0 0,6 2 1 0 0,-4-1 85 0 0,0 0 1 0 0,0 1 0 0 0,-1-1-1 0 0,1 1 1 0 0,-1 0 0 0 0,0 1 0 0 0,0-1-1 0 0,5 7 1 0 0,-8-8-33 0 0,0 1 0 0 0,0-1-1 0 0,-1 1 1 0 0,1-1 0 0 0,-1 1 0 0 0,0-1 0 0 0,0 1 0 0 0,0 4-1 0 0,-1-6 19 0 0,0 1-13 0 0,-1 2-117 0 0,1-1-1 0 0,-1 0 1 0 0,0 0 0 0 0,0 0 0 0 0,-1 0-1 0 0,1 0 1 0 0,-1 0 0 0 0,0 0-1 0 0,0 0 1 0 0,0-1 0 0 0,-1 1 0 0 0,-4 5-1 0 0,-2 3-3468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8.0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6 3684 0 0,'5'-5'15044'0'0,"-2"11"-14694"0"0,0 0-1 0 0,-1 0 1 0 0,1 0 0 0 0,-1 1 0 0 0,-1-1 0 0 0,1 1 0 0 0,-1-1-1 0 0,0 1 1 0 0,-1 10 0 0 0,0 12 520 0 0,-1-10-437 0 0,1-1-1 0 0,1 1 1 0 0,0 0-1 0 0,7 25 0 0 0,-7-37-382 0 0,2 1-1 0 0,-1-1 1 0 0,1 0 0 0 0,0 0-1 0 0,0 0 1 0 0,1 0-1 0 0,0-1 1 0 0,0 1-1 0 0,1-1 1 0 0,0 0-1 0 0,0 0 1 0 0,0-1 0 0 0,1 0-1 0 0,10 9 1 0 0,-10-11-305 0 0,1-1 0 0 0,-1 0-1 0 0,0 0 1 0 0,13 2 0 0 0,-16-4-38 0 0,0-1-340 0 0,-2 1 584 0 0,0 0-1 0 0,0 0 1 0 0,0 0-1 0 0,-1-1 1 0 0,1 1-1 0 0,0 0 1 0 0,0 0 0 0 0,-1-1-1 0 0,1 1 1 0 0,0-1-1 0 0,0 1 1 0 0,-1-1-1 0 0,1 1 1 0 0,0-1-1 0 0,-1 1 1 0 0,1-1 0 0 0,-1 1-1 0 0,1-1 1 0 0,-1 0-1 0 0,1 1 1 0 0,-1-1-1 0 0,1 0 1 0 0,-1 0-1 0 0,0 1 1 0 0,1-1 0 0 0,-1 0-1 0 0,0 0 1 0 0,1 1-1 0 0,-1-1 1 0 0,0 0-1 0 0,0 0 1 0 0,0 0-1 0 0,0 0 1 0 0,0 1 0 0 0,0-1-1 0 0,0 0 1 0 0,0 0-1 0 0,0 0 1 0 0,0 0-1 0 0,-1 1 1 0 0,1-1-1 0 0,0 0 1 0 0,-1 0-1 0 0,1 0 1 0 0,0 1 0 0 0,-1-1-1 0 0,1 0 1 0 0,-1 1-1 0 0,1-1 1 0 0,-1 0-1 0 0,1 1 1 0 0,-1-1-1 0 0,1 1 1 0 0,-1-1 0 0 0,0 1-1 0 0,1-1 1 0 0,-1 1-1 0 0,0-1 1 0 0,0 1-1 0 0,-1-1 1 0 0,-155-101-351 0 0,156 102 425 0 0,0 0 0 0 0,1-1 0 0 0,-1 1 1 0 0,0-1-1 0 0,0 1 0 0 0,1 0 0 0 0,-1-1 1 0 0,0 0-1 0 0,1 1 0 0 0,-1-1 0 0 0,0 1 0 0 0,1-1 1 0 0,-1 0-1 0 0,1 1 0 0 0,-1-1 0 0 0,1 0 0 0 0,-1 0 1 0 0,1 1-1 0 0,0-1 0 0 0,-1 0 0 0 0,1 0 0 0 0,0 0 1 0 0,0 1-1 0 0,0-1 0 0 0,-1 0 0 0 0,1 0 0 0 0,0 0 1 0 0,0 0-1 0 0,0-1 0 0 0,1 1-8 0 0,0 0 0 0 0,0 0 0 0 0,0 0-1 0 0,0 0 1 0 0,0 0 0 0 0,0 0 0 0 0,0 1 0 0 0,0-1 0 0 0,0 0-1 0 0,0 0 1 0 0,0 1 0 0 0,1-1 0 0 0,-1 1 0 0 0,0-1 0 0 0,3 0-1 0 0,6-2-47 0 0,1 1-1 0 0,-1 0 0 0 0,13-1 0 0 0,22 4-2136 0 0,-32 0-2939 0 0,-1 0 1 0 0,23 7-1 0 0,-33-8 3061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8.5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 1 3020 0 0,'-6'0'926'0'0,"-1"1"0"0"0,1 0 0 0 0,0 0-1 0 0,0 1 1 0 0,0 0 0 0 0,-10 4 0 0 0,5 0 181 0 0,1 0 0 0 0,1 1 0 0 0,-1 0 0 0 0,-14 14 1 0 0,21-18-943 0 0,1 0 0 0 0,0 0 1 0 0,0 0-1 0 0,0 0 0 0 0,1 0 0 0 0,-1 0 1 0 0,1 0-1 0 0,-1 1 0 0 0,1-1 0 0 0,0 1 1 0 0,1-1-1 0 0,-1 1 0 0 0,0-1 0 0 0,1 1 1 0 0,0 4-1 0 0,0-6 45 0 0,7 12 91 0 0,-5-11-254 0 0,0-1-1 0 0,1 1 0 0 0,-1-1 0 0 0,1 1 1 0 0,-1-1-1 0 0,1 0 0 0 0,0 0 0 0 0,0 0 1 0 0,0 0-1 0 0,0 0 0 0 0,0-1 0 0 0,0 0 1 0 0,1 1-1 0 0,3 0 0 0 0,-4-1-16 0 0,54 16-724 0 0,-46-15-1480 0 0,-1 0 0 0 0,1-1 0 0 0,-1 0 0 0 0,1-1 0 0 0,0 0 0 0 0,14-2 0 0 0,-13-1 262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9.2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24 3776 0 0,'-25'-2'4109'0'0,"22"2"-3243"0"0,-1 0-35 0 0,0 0-573 0 0,0 1-1 0 0,0 0 0 0 0,0 0 1 0 0,0 0-1 0 0,1 0 1 0 0,-1 0-1 0 0,0 1 0 0 0,0 0 1 0 0,1 0-1 0 0,-1 0 1 0 0,1 0-1 0 0,0 0 0 0 0,-1 1 1 0 0,1 0-1 0 0,0-1 1 0 0,0 1-1 0 0,1 0 0 0 0,-1 0 1 0 0,1 1-1 0 0,-1-1 1 0 0,1 1-1 0 0,0-1 1 0 0,0 1-1 0 0,1-1 0 0 0,-1 1 1 0 0,1 0-1 0 0,-2 7 1 0 0,3-8-24 0 0,1 0-30 0 0,1 1-153 0 0,-1 0 1 0 0,1 0 0 0 0,1-1 0 0 0,-1 1-1 0 0,0-1 1 0 0,1 1 0 0 0,0-1-1 0 0,-1 0 1 0 0,1 0 0 0 0,1-1 0 0 0,-1 1-1 0 0,0 0 1 0 0,1-1 0 0 0,-1 0 0 0 0,1 0-1 0 0,0 0 1 0 0,-1 0 0 0 0,1-1 0 0 0,0 1-1 0 0,0-1 1 0 0,8 2 0 0 0,-8-2-30 0 0,0 0 0 0 0,1-1 0 0 0,-1 1 0 0 0,0-1 0 0 0,0 0 0 0 0,0 0 0 0 0,0 0 0 0 0,0 0 0 0 0,1-1 0 0 0,-1 1 0 0 0,0-1 0 0 0,0 0 0 0 0,0-1 0 0 0,0 1 0 0 0,-1-1 0 0 0,1 1 0 0 0,0-1 0 0 0,0-1 0 0 0,-1 1 0 0 0,5-3 0 0 0,-5 2-14 0 0,0 0 1 0 0,1 1 0 0 0,-1-1-1 0 0,0 0 1 0 0,-1-1-1 0 0,1 1 1 0 0,0 0 0 0 0,-1-1-1 0 0,0 1 1 0 0,0-1-1 0 0,0 0 1 0 0,0 0 0 0 0,-1 0-1 0 0,2-6 1 0 0,1-3 230 0 0,-2-1 1 0 0,2-25-1 0 0,-4 32-46 0 0,1 5-59 0 0,-1-7-125 0 0,0 6 381 0 0,0 8 2056 0 0,2 40-2013 0 0,3-1 0 0 0,1 0 0 0 0,2 0-1 0 0,15 46 1 0 0,4-1-786 0 0,-26-87-23 0 0,0 3-298 0 0,1 1 183 0 0,-15 1-7280 0 0,-16-19-4627 0 0,18 6 10522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59:59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23 106 2108 0 0,'-10'-12'3240'0'0,"8"10"-2720"0"0,1 0 0 0 0,-1 0 0 0 0,1 0 0 0 0,0 0 0 0 0,0-1 0 0 0,0 1 0 0 0,1 0 1 0 0,-1 0-1 0 0,0-1 0 0 0,1 1 0 0 0,-1-1 0 0 0,1 1 0 0 0,0-1 0 0 0,0 1 0 0 0,0 0 0 0 0,1-5 0 0 0,-1 4 248 0 0,11-10 1095 0 0,-3 8-1407 0 0,1 1 0 0 0,-1 0 0 0 0,1 1 0 0 0,0-1 0 0 0,0 2 0 0 0,0-1 0 0 0,0 1 0 0 0,10-1 0 0 0,31-1-2086 0 0,-4 3-8579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04.6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4676 680 2844 0 0,'-25'3'2505'0'0,"23"-3"-1730"0"0,-13 7 7933 0 0,31-4-7686 0 0,36-2-651 0 0,-7-3 178 0 0,122-15 1381 0 0,-165 17-1798 0 0,1-1-46 0 0,43-17 668 0 0,-44 17-738 0 0,-1 1 4 0 0,0-1 1 0 0,1 0 0 0 0,-1 1-1 0 0,0-1 1 0 0,0 0-1 0 0,-1 0 1 0 0,1 0 0 0 0,0 0-1 0 0,0 0 1 0 0,0 0-1 0 0,0 0 1 0 0,-1 0 0 0 0,1 0-1 0 0,-1-1 1 0 0,1 1-1 0 0,-1 0 1 0 0,1 0 0 0 0,-1 0-1 0 0,0-1 1 0 0,1-1 0 0 0,0 0 4 0 0,0 0 0 0 0,0 1 0 0 0,-1-1 1 0 0,1 0-1 0 0,-1 0 0 0 0,0 0 1 0 0,1 1-1 0 0,-1-1 0 0 0,-1-5 0 0 0,0-4 28 0 0,-1-10 62 0 0,-1 1 0 0 0,0 0 1 0 0,-2 0-1 0 0,-1 1 0 0 0,0-1 0 0 0,-1 1 1 0 0,-17-30-1 0 0,8 11 188 0 0,-20-73 1 0 0,24 56-18 0 0,12 55-310 0 0,-10-22 250 0 0,10 22-206 0 0,-2-2-29 0 0,-10-3 200 0 0,10 5-150 0 0,0 0-43 0 0,-6-3-18 0 0,6 3 4 0 0,-2 0 30 0 0,1 0 0 0 0,0 0 0 0 0,0 0 0 0 0,-1 0 0 0 0,1 0 0 0 0,0 1 0 0 0,-1-1 0 0 0,-5 1 0 0 0,2 0 23 0 0,-45-1 127 0 0,-98-3 314 0 0,-46 5 13 0 0,-97-24 74 0 0,225 15-475 0 0,-577-34 657 0 0,355 21-665 0 0,-162-2 481 0 0,-154 8-435 0 0,430 17-130 0 0,-116-1 16 0 0,26 0-39 0 0,70 2-39 0 0,54 2 132 0 0,87-1-65 0 0,-37 1-43 0 0,-81 8 53 0 0,11 1 75 0 0,126-13-75 0 0,-38 5-134 0 0,-45-2 136 0 0,-54 6-117 0 0,171-10 77 0 0,-1 0-24 0 0,-7 3 11 0 0,7-2 42 0 0,1 0 0 0 0,-1 0 1 0 0,1 0-1 0 0,-1 0 0 0 0,1 0 0 0 0,-1 1 0 0 0,1-1 0 0 0,0 1 0 0 0,0 0 1 0 0,0-1-1 0 0,0 1 0 0 0,0 0 0 0 0,0 0 0 0 0,0 1 0 0 0,0-1 1 0 0,1 0-1 0 0,-2 4 0 0 0,-2 1-17 0 0,2-2-4 0 0,1-1 0 0 0,0 1-1 0 0,0-1 1 0 0,0 1 0 0 0,1 0 0 0 0,-2 9-1 0 0,2-10 10 0 0,1 6 14 0 0,0-1-1 0 0,0 1 0 0 0,1 0 0 0 0,0-1 0 0 0,1 1 0 0 0,0-1 0 0 0,1 1 1 0 0,3 9-1 0 0,-1-3-22 0 0,17 73 115 0 0,13 44 80 0 0,-32-124-158 0 0,-1 1 0 0 0,-1-1 0 0 0,2 13 0 0 0,-3-15-55 0 0,0-5 13 0 0,0 27 98 0 0,0-25-18 0 0,1-2-47 0 0,0 1 1 0 0,-1 0-1 0 0,1 0 1 0 0,0 0-1 0 0,0 0 0 0 0,1-1 1 0 0,-1 1-1 0 0,1 0 1 0 0,-1-1-1 0 0,3 3 0 0 0,3-2-12 0 0,-1-1 0 0 0,1 0 0 0 0,-1 0 0 0 0,1-1 0 0 0,0 0 0 0 0,13 0 0 0 0,47-3-11 0 0,-33 0 3 0 0,228-23-3298 0 0,-180 15 22 0 0,233-36-13153 0 0,-272 37 14516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11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 3192 0 0,'0'0'8176'0'0,"-4"5"-7558"0"0,-1 1-351 0 0,3-3-87 0 0,0-1 0 0 0,0 1 0 0 0,1 0 0 0 0,-1 0 0 0 0,1 0 0 0 0,-1 0 0 0 0,0 3 0 0 0,1-4 311 0 0,-2 111 4901 0 0,-12 56-2977 0 0,7-96-1796 0 0,7-67-573 0 0,1 1 0 0 0,0-1 0 0 0,0 0-1 0 0,1 0 1 0 0,-1 1 0 0 0,1-1 0 0 0,1 0 0 0 0,-1 0-1 0 0,1 0 1 0 0,2 7 0 0 0,-3-12-36 0 0,0 1 0 0 0,0-1 1 0 0,0 1-1 0 0,0-1 0 0 0,1 1 0 0 0,-1-1 0 0 0,0 1 1 0 0,1-1-1 0 0,-1 0 0 0 0,1 0 0 0 0,-1 0 0 0 0,1 0 0 0 0,-1 0 1 0 0,1 0-1 0 0,0 0 0 0 0,-1-1 0 0 0,4 2 0 0 0,29 4-159 0 0,-30-5 64 0 0,-1-1-1 0 0,0 0 0 0 0,1 0 1 0 0,-1 0-1 0 0,0 0 1 0 0,1 0-1 0 0,-1 0 1 0 0,0-1-1 0 0,0 0 0 0 0,1 0 1 0 0,-1 0-1 0 0,0 0 1 0 0,0 0-1 0 0,0 0 1 0 0,0-1-1 0 0,0 0 1 0 0,0 1-1 0 0,-1-1 0 0 0,1 0 1 0 0,4-5-1 0 0,-6 6-33 0 0,0-1-1 0 0,-1 0 1 0 0,1 0-1 0 0,0 0 1 0 0,-1 0 0 0 0,1 0-1 0 0,-1 0 1 0 0,0 0-1 0 0,0 0 1 0 0,0 0-1 0 0,0 0 1 0 0,0-1-1 0 0,0 1 1 0 0,0 0-1 0 0,0 0 1 0 0,-1 0 0 0 0,0 0-1 0 0,1 0 1 0 0,-1 0-1 0 0,0 0 1 0 0,0 1-1 0 0,0-1 1 0 0,-1-2-1 0 0,-1-2-497 0 0,-1 0 0 0 0,1 0-1 0 0,-1 1 1 0 0,0-1-1 0 0,-9-8 1 0 0,-1 3-1088 0 0,0 0 0 0 0,-20-12 1 0 0,-35-15-13 0 0,11 6 3743 0 0,56 31-1754 0 0,1 0-1 0 0,-1 0 1 0 0,1 0 0 0 0,-1 0 0 0 0,1 0-1 0 0,-1 0 1 0 0,1 0 0 0 0,0 0-1 0 0,0-1 1 0 0,-1 1 0 0 0,1 0 0 0 0,0-1-1 0 0,-1-2 1 0 0,2 3-187 0 0,0 1-1 0 0,0-1 1 0 0,0 1-1 0 0,0-1 1 0 0,0 1-1 0 0,0-1 1 0 0,0 1 0 0 0,0-1-1 0 0,0 1 1 0 0,0-1-1 0 0,1 1 1 0 0,-1 0 0 0 0,0-1-1 0 0,0 1 1 0 0,0-1-1 0 0,1 1 1 0 0,-1 0-1 0 0,0-1 1 0 0,1 1 0 0 0,-1-1-1 0 0,0 1 1 0 0,1 0-1 0 0,-1 0 1 0 0,1-1-1 0 0,-1 1 1 0 0,0 0 0 0 0,1 0-1 0 0,-1-1 1 0 0,1 1-1 0 0,-1 0 1 0 0,1 0-1 0 0,7-3 195 0 0,-1 1 0 0 0,1 1 0 0 0,-1-1-1 0 0,14 0 1 0 0,61-4-2104 0 0,-4 2-9137 0 0,-67 3 8497 0 0,-7 1 594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11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8 3276 0 0,'0'0'1340'0'0,"-5"-1"-25"0"0,-3-1 30 0 0,0 0-1 0 0,0 1 1 0 0,0 0-1 0 0,0 0 1 0 0,-9 2 0 0 0,13-1-561 0 0,1 1-20 0 0,-4 0-446 0 0,0 1 0 0 0,0 1 0 0 0,0-1 0 0 0,0 1 0 0 0,1 1 0 0 0,-1-1 0 0 0,1 1 0 0 0,0 0 0 0 0,0 0 0 0 0,0 1 0 0 0,1 0 0 0 0,-1 0 0 0 0,1 0 1 0 0,1 1-1 0 0,-1-1 0 0 0,1 1 0 0 0,0 0 0 0 0,0 0 0 0 0,0 1 0 0 0,1-1 0 0 0,0 1 0 0 0,1 0 0 0 0,-1 0 0 0 0,-2 12 0 0 0,5-16-291 0 0,0 0 0 0 0,0 0-1 0 0,0 0 1 0 0,0 0 0 0 0,0 0-1 0 0,0 0 1 0 0,1 0 0 0 0,0 0-1 0 0,-1 0 1 0 0,1-1 0 0 0,0 1 0 0 0,0 0-1 0 0,1 0 1 0 0,-1-1 0 0 0,1 1-1 0 0,-1-1 1 0 0,1 1 0 0 0,0-1 0 0 0,0 0-1 0 0,0 0 1 0 0,0 0 0 0 0,0 0-1 0 0,0 0 1 0 0,1 0 0 0 0,-1 0-1 0 0,4 1 1 0 0,2 2-364 0 0,0-2-1 0 0,0 1 1 0 0,1-1-1 0 0,-1 0 1 0 0,1 0-1 0 0,0-1 1 0 0,15 1-1 0 0,13 0-2716 0 0,58-8-13628 0 0,-82 3 14907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16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71 2260 0 0,'-17'-20'7783'0'0,"2"9"-5446"0"0,14 10-1215 0 0,-1 0-676 0 0,-25-17 2155 0 0,25 17-2273 0 0,-12-7 755 0 0,11 7-966 0 0,0 0 0 0 0,0 0 1 0 0,0 0-1 0 0,0 0 0 0 0,-1 1 1 0 0,1-1-1 0 0,0 1 1 0 0,0 0-1 0 0,-1 0 0 0 0,1 0 1 0 0,0 0-1 0 0,-1 0 0 0 0,1 1 1 0 0,0 0-1 0 0,0-1 0 0 0,0 1 1 0 0,0 1-1 0 0,0-1 1 0 0,0 0-1 0 0,0 1 0 0 0,0-1 1 0 0,0 1-1 0 0,0 0 0 0 0,1 0 1 0 0,-5 4-1 0 0,0 0 26 0 0,0 0 0 0 0,1 1 0 0 0,0 0 1 0 0,0 0-1 0 0,0 1 0 0 0,1 0 0 0 0,-8 15 0 0 0,12-22-99 0 0,1 28 246 0 0,0-26-230 0 0,0-3-37 0 0,2 7 34 0 0,13 5 82 0 0,5 0-35 0 0,-18-11-105 0 0,0 0 53 0 0,8 1-8 0 0,0 0 0 0 0,0-1 1 0 0,-1 0-1 0 0,12-1 0 0 0,-17 0-23 0 0,-2-1-2 0 0,2-1-21 0 0,-1 0-1 0 0,1 0 1 0 0,-1 0-1 0 0,1-1 1 0 0,-1 0-1 0 0,0 1 0 0 0,4-6 1 0 0,-3 2 43 0 0,0 0-1 0 0,-1 0 1 0 0,0-1 0 0 0,0 1 0 0 0,0-1 0 0 0,-1 0 0 0 0,0 0 0 0 0,0 0-1 0 0,-1 0 1 0 0,2-11 0 0 0,1-8 49 0 0,-4 24 2 0 0,1-1 22 0 0,5-27 2220 0 0,0 84-1705 0 0,-3 9 263 0 0,7 114 800 0 0,-3-134-1465 0 0,4 10-11 0 0,-11-51-147 0 0,1 0-35 0 0,2 13-890 0 0,-3-14 765 0 0,0-1 1 0 0,0 0-1 0 0,0 0 0 0 0,0 0 0 0 0,0 0 0 0 0,0 0 1 0 0,0 0-1 0 0,0 0 0 0 0,0 0 0 0 0,0 0 0 0 0,0 0 0 0 0,0 1 1 0 0,0-1-1 0 0,0 0 0 0 0,0 0 0 0 0,-1 0 0 0 0,1 0 1 0 0,0 0-1 0 0,0 0 0 0 0,0 0 0 0 0,0 0 0 0 0,0 0 0 0 0,0 0 1 0 0,0 0-1 0 0,0 0 0 0 0,0 0 0 0 0,0 1 0 0 0,0-1 1 0 0,0 0-1 0 0,0 0 0 0 0,0 0 0 0 0,0 0 0 0 0,0 0 0 0 0,-1 0 1 0 0,1 0-1 0 0,0 0 0 0 0,0 0 0 0 0,0 0 0 0 0,0 0 1 0 0,0 0-1 0 0,0 0 0 0 0,0 0 0 0 0,0 0 0 0 0,0 0 0 0 0,0 0 1 0 0,0 0-1 0 0,-1 0 0 0 0,1 0 0 0 0,0 0 0 0 0,0 0 1 0 0,0 0-1 0 0,0 0 0 0 0,0 0 0 0 0,0 0 0 0 0,0 0 0 0 0,0 0 1 0 0,0 0-1 0 0,0 0 0 0 0,0-1 0 0 0,0 1 0 0 0,-1 0 1 0 0,1 0-1 0 0,-16-20-14924 0 0,2 2 11375 0 0,7 12 1533 0 0,6 4 199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16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31 3604 0 0,'-3'-8'11241'0'0,"104"-5"-6856"0"0,-28 8-8507 0 0,-36 2-3462 0 0,-19 2 3165 0 0,-4 0 2510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3092 0 0,'0'0'12312'0'0,"-4"4"-11643"0"0,2-2-628 0 0,-3 2 398 0 0,0 0-1 0 0,1 1 1 0 0,-1-1-1 0 0,-6 11 1 0 0,-63 98 3980 0 0,71-110-1550 0 0,1 0-4407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9:00:53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9 1248 0 0,'0'0'2304'0'0,"-6"-8"-2491"0"0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2208 0 0,'0'0'11009'0'0,"9"0"-10810"0"0,1 0-136 0 0,6 0 243 0 0,0 0 0 0 0,20-4 0 0 0,-3-1 78 0 0,1 1 0 0 0,43 2 0 0 0,169-1-64 0 0,-195 0-270 0 0,26-3-8 0 0,35-2 94 0 0,-109 8-138 0 0,13 1-43 0 0,-13-1 18 0 0,98-3 41 0 0,-99 2-12 0 0,2 1-12 0 0,102 0 48 0 0,-79-1-65 0 0,-24 1 152 0 0,0 0-130 0 0,8 0-9 0 0,-8 0 41 0 0,0 0-63 0 0,38-4 1321 0 0,-39 3 252 0 0,-6-2-1505 0 0,-11-9-11 0 0,11 9 117 0 0,1 0-83 0 0,0 1-1 0 0,-1-1 0 0 0,1 1 0 0 0,-1 0 0 0 0,1 0 0 0 0,-7-3 0 0 0,-19-8 295 0 0,27 12-305 0 0,-11-3-80 0 0,-7-2 154 0 0,18 6 42 0 0,-1 0-193 0 0,-1 1 33 0 0,-1-1-9 0 0,-13-2 169 0 0,8-4-141 0 0,6 3 144 0 0,6 2 206 0 0,43 14-324 0 0,-43-12-80 0 0,1 0 51 0 0,26 17-80 0 0,-27-16 76 0 0,2 1 22 0 0,0 0 0 0 0,1-1-1 0 0,-1 1 1 0 0,10 3 0 0 0,-9-3-52 0 0,14 7 31 0 0,-17-9-29 0 0,12 4 153 0 0,-13-5-126 0 0,-1 0 0 0 0,0 1 0 0 0,1-1 0 0 0,-1 0 0 0 0,0 0 0 0 0,1 1 0 0 0,-1-1 0 0 0,0 0 0 0 0,0 1 0 0 0,0-1 0 0 0,1 0 0 0 0,-1 1 0 0 0,0-1 0 0 0,0 1 0 0 0,0-1 0 0 0,0 0 0 0 0,0 1 0 0 0,0-1-1 0 0,0 1 1 0 0,0-1 0 0 0,0 0 0 0 0,0 1 0 0 0,0-1 0 0 0,0 1 0 0 0,0-1 0 0 0,0 0 0 0 0,0 1 0 0 0,0-1 0 0 0,0 0 0 0 0,0 1 0 0 0,-1 0 0 0 0,-9 18 223 0 0,-24 20 216 0 0,29-34-300 0 0,-30 39 278 0 0,34-42-400 0 0,-11 11 1988 0 0,7-7-5370 0 0,22-31-17949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0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2312 0 0,'0'0'8952'0'0,"-6"3"-8491"0"0,-93 35 2908 0 0,36-11-1943 0 0,62-27-1399 0 0,0 0-1 0 0,0 1 1 0 0,0-1-1 0 0,0 0 1 0 0,0 1-1 0 0,0-1 1 0 0,0 1-1 0 0,0-1 1 0 0,0 1-1 0 0,1 0 1 0 0,-1-1-1 0 0,0 1 1 0 0,0 0-1 0 0,1-1 1 0 0,-1 1 0 0 0,0 0-1 0 0,1 0 1 0 0,-1 0-1 0 0,1 0 1 0 0,-1 0-1 0 0,1 0 1 0 0,-1 0-1 0 0,1 0 1 0 0,0 0-1 0 0,-1 0 1 0 0,1 0-1 0 0,0 0 1 0 0,0 0-1 0 0,0 0 1 0 0,0 0-1 0 0,0 0 1 0 0,0 0-1 0 0,0 1 1 0 0,1 0-6 0 0,0-1-1 0 0,-1 1 1 0 0,1-1-1 0 0,0 0 1 0 0,0 1 0 0 0,0-1-1 0 0,1 0 1 0 0,-1 0-1 0 0,0 1 1 0 0,0-1 0 0 0,1 0-1 0 0,-1 0 1 0 0,1 0-1 0 0,-1-1 1 0 0,1 1 0 0 0,2 1-1 0 0,25 10 248 0 0,-1 1-1 0 0,29 20 1 0 0,38 25 465 0 0,-95-58-733 0 0,5 2 81 0 0,0 1 0 0 0,-1-1 0 0 0,0 1-1 0 0,1 0 1 0 0,-1 0 0 0 0,7 8 0 0 0,-10-9 17 0 0,0-2-53 0 0,0 0-1 0 0,0 1 1 0 0,0-1-1 0 0,0 1 1 0 0,0 0-1 0 0,-1-1 1 0 0,1 1-1 0 0,0 0 0 0 0,0 0 1 0 0,-1-1-1 0 0,1 1 1 0 0,0 0-1 0 0,-1 0 1 0 0,1 0-1 0 0,-1 0 0 0 0,1 0 1 0 0,-1 0-1 0 0,1 0 1 0 0,-1 0-1 0 0,0 0 1 0 0,1 0-1 0 0,-1 0 0 0 0,0 0 1 0 0,0 0-1 0 0,0 0 1 0 0,0 2-1 0 0,0-1 39 0 0,1 0-1 0 0,-1 0 1 0 0,0 0 0 0 0,0 0-1 0 0,0 0 1 0 0,0 0 0 0 0,0 0-1 0 0,0 0 1 0 0,-1 0 0 0 0,1 0-1 0 0,-1 0 1 0 0,1 0 0 0 0,-1 0-1 0 0,-1 2 1 0 0,-3 0 46 0 0,0 1-1 0 0,-1-1 1 0 0,0 1-1 0 0,0-1 1 0 0,0-1-1 0 0,0 1 1 0 0,-1-1-1 0 0,1-1 1 0 0,-1 1-1 0 0,0-1 1 0 0,1 0-1 0 0,-1 0 1 0 0,-11 1-1 0 0,-8 0-449 0 0,0-2 0 0 0,-37-1-1 0 0,24-6-1967 0 0,-15-11-10312 0 0,34 10 7906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0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1164 0 0,'0'0'1016'0'0,"-2"0"-563"0"0,-14 4 8114 0 0,16-4-8479 0 0,24 2 2634 0 0,-20-1-3375 0 0,4-1 875 0 0,-5 0-23 0 0,11-1 40 0 0,-10 1 37 0 0,256-7 2577 0 0,-206 7-2539 0 0,141-5 762 0 0,-193 5-1030 0 0,2 0 17 0 0,92-5 300 0 0,-92 5-347 0 0,-1 0-2 0 0,61-3 42 0 0,-61 3-54 0 0,14-2-47 0 0,14 2 132 0 0,-27 1-47 0 0,2 0-28 0 0,-2 0 3 0 0,1-1 0 0 0,-1 1-1 0 0,1-1 1 0 0,-1 0 0 0 0,0 0 0 0 0,1-1 0 0 0,5 0 0 0 0,-7 1 10 0 0,16 3 47 0 0,0-3-130 0 0,-9 1 54 0 0,1-1-1 0 0,-1-1 0 0 0,15-2 1 0 0,-23 3 1149 0 0,-5-4-1109 0 0,1 1-30 0 0,-1-1 56 0 0,0-1-1 0 0,-1 1 0 0 0,1 1 0 0 0,-1-1 0 0 0,-6-5 1 0 0,8 9 38 0 0,0-2-18 0 0,-13-10 50 0 0,14 11-107 0 0,-1 0 12 0 0,-32-25 494 0 0,33 25-455 0 0,-1 1-36 0 0,-1 0 1 0 0,-12-8 69 0 0,13 8-58 0 0,-5-3-9 0 0,5 2 3 0 0,6 4 213 0 0,7 1-251 0 0,30 18 33 0 0,0 2-32 0 0,12 7 112 0 0,-51-30-108 0 0,0 0-23 0 0,4 3 9 0 0,-4-3 85 0 0,-2-1-73 0 0,1 0 1 0 0,-1 0-1 0 0,0 1 0 0 0,1-1 0 0 0,-1 0 1 0 0,0 0-1 0 0,1 1 0 0 0,-1-1 1 0 0,0 0-1 0 0,0 1 0 0 0,1-1 0 0 0,-1 0 1 0 0,0 1-1 0 0,0-1 0 0 0,0 0 0 0 0,1 1 1 0 0,-1-1-1 0 0,0 0 0 0 0,0 1 0 0 0,0-1 1 0 0,0 1-1 0 0,0-1 0 0 0,0 0 1 0 0,0 1-1 0 0,0-1 0 0 0,0 1 0 0 0,0-1 1 0 0,0 0-1 0 0,0 1 0 0 0,0-1 0 0 0,0 1 1 0 0,0-1-1 0 0,0 0 0 0 0,-1 1 1 0 0,1-1-1 0 0,0 1 0 0 0,0-1 0 0 0,-1 1 1 0 0,-3 11 107 0 0,3-8-41 0 0,-13 13 114 0 0,-14 5-48 0 0,21-18-412 0 0,-1 0 1 0 0,1 0 0 0 0,-1 0-1 0 0,-13 3 1 0 0,-11-1-9201 0 0,13-6 1829 0 0,16 0 5591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 0 0,'0'0'84'0'0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2580 0 0,'0'0'4769'0'0,"-16"16"2193"0"0,14 22-4291 0 0,2-35-2448 0 0,6 27 573 0 0,2 9-281 0 0,-2-1 1 0 0,-2 1 0 0 0,-2-1-1 0 0,-2 44 1 0 0,0-80-504 0 0,-1 1 12 0 0,-1 9 18 0 0,2-10-8 0 0,-3 25 260 0 0,1-17 455 0 0,-2-3-2216 0 0,-8-11-8848 0 0,9 2 9031 0 0,0 0 0 0 0,0-1 0 0 0,0 1 0 0 0,0-1 0 0 0,-4-4 0 0 0,2-1-524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2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2548 0 0,'1'-2'870'0'0,"0"-2"-131"0"0,0 0 0 0 0,1 0 1 0 0,0 0-1 0 0,0 0 0 0 0,0 0 1 0 0,0 1-1 0 0,1-1 0 0 0,5-5 1 0 0,-7 7-300 0 0,17-15 2424 0 0,-11 13-2271 0 0,1 0 0 0 0,0 1 1 0 0,15-5-1 0 0,-21 8-476 0 0,0-1 24 0 0,9-1 215 0 0,-1 0 0 0 0,1 1 1 0 0,0 0-1 0 0,20 2 0 0 0,-28-1-199 0 0,0 0-70 0 0,10 3-25 0 0,-9-3 1 0 0,10 3 195 0 0,-10-1-210 0 0,-1 0-1 0 0,0 0 1 0 0,0 0-1 0 0,0 0 1 0 0,0 0-1 0 0,5 5 1 0 0,-7-5 17 0 0,9 20 192 0 0,-7-17-226 0 0,-1 1-1 0 0,0-1 0 0 0,-1 1 0 0 0,1-1 0 0 0,-1 1 0 0 0,0 0 0 0 0,0 10 0 0 0,-1-7-23 0 0,0 6 147 0 0,1-11-134 0 0,-1 1 0 0 0,0-1 1 0 0,-1 0-1 0 0,1 1 0 0 0,-1-1 0 0 0,0 0 0 0 0,0 0 0 0 0,-2 8 0 0 0,2-10-7 0 0,1-1-12 0 0,0-1 0 0 0,0 1 0 0 0,0 0 1 0 0,0 0-1 0 0,0 0 0 0 0,0 0 0 0 0,-1 0 0 0 0,1 0 0 0 0,0-1 1 0 0,0 1-1 0 0,-1 0 0 0 0,1 0 0 0 0,-1 0 0 0 0,1-1 1 0 0,-1 1-1 0 0,0 1 0 0 0,-3 8 9 0 0,3-7 4 0 0,-1 1-1 0 0,1-1 0 0 0,0 0 0 0 0,-1 0 0 0 0,0 0 1 0 0,0 0-1 0 0,0-1 0 0 0,0 1 0 0 0,0 0 0 0 0,-5 3 0 0 0,5-4-6 0 0,1 0 24 0 0,-47 22 203 0 0,-1-11-126 0 0,47-13-74 0 0,10 0-191 0 0,22-4 150 0 0,-22 3-17 0 0,8 1 59 0 0,-13 0-16 0 0,17 2-87 0 0,-17-2 86 0 0,8 3-7 0 0,-9-3 50 0 0,1 1-15 0 0,1 2-13 0 0,0 0 0 0 0,0-1 1 0 0,0 2-1 0 0,0-1 1 0 0,0 0-1 0 0,4 6 1 0 0,-7-7-8 0 0,8 16 80 0 0,-4-8 65 0 0,1 0 1 0 0,0 0-1 0 0,0 0 0 0 0,8 9 0 0 0,-10-15-98 0 0,-1 0 0 0 0,1-1 0 0 0,0 1 0 0 0,0-1 0 0 0,0 1-1 0 0,0-1 1 0 0,1 0 0 0 0,0-1 0 0 0,-1 1 0 0 0,1-1-1 0 0,0 0 1 0 0,5 2 0 0 0,0-2 8 0 0,-1 0 1 0 0,1 0-1 0 0,12 0 0 0 0,-15-1-126 0 0,-4-1-96 0 0,15-2-407 0 0,-2-5-315 0 0,-10 3-3313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1420 0 0,'13'-7'16054'0'0,"-8"10"-14635"0"0,-2 0-4002 0 0,1 0 3126 0 0,33 13 1079 0 0,16 9-332 0 0,-45-20-1138 0 0,0 0 1 0 0,0-1-1 0 0,17 5 0 0 0,21 6 307 0 0,-37-11-381 0 0,1-1-1 0 0,-1 0 1 0 0,10 2 0 0 0,60 13 397 0 0,-77-18-425 0 0,3 1-26 0 0,16 4 362 0 0,-20-5-373 0 0,-1 0 0 0 0,0 0-1 0 0,1 0 1 0 0,-1 0-1 0 0,0 0 1 0 0,1 0 0 0 0,-1 0-1 0 0,0 0 1 0 0,0 0-1 0 0,1 0 1 0 0,-1 0 0 0 0,0 1-1 0 0,1-1 1 0 0,-1 0-1 0 0,0 0 1 0 0,1 0 0 0 0,-1 0-1 0 0,0 0 1 0 0,0 1-1 0 0,1-1 1 0 0,-1 0 0 0 0,0 0-1 0 0,0 0 1 0 0,1 1 0 0 0,-1-1-1 0 0,0 0 1 0 0,0 0-1 0 0,0 1 1 0 0,0-1 0 0 0,1 0-1 0 0,-1 1 1 0 0,0-1-1 0 0,0 0 1 0 0,0 0 0 0 0,0 1-1 0 0,0-1 1 0 0,0 0-1 0 0,0 1 1 0 0,0-1 0 0 0,0 0-1 0 0,0 1 1 0 0,0-1-1 0 0,0 1 1 0 0,-3 3-7 0 0,-20 15 84 0 0,9-10-15 0 0,1 0 1 0 0,-17 7-1 0 0,-30 15 55 0 0,27-13-147 0 0,-67 35 153 0 0,98-52-81 0 0,0 0-56 0 0,-6 2-27 0 0,-14 6-34 0 0,20-8 90 0 0,-1-1-1771 0 0,-8 5 5398 0 0,5-2-7352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2160 0 0,'0'0'15970'0'0,"4"2"-15821"0"0,10 10-23 0 0,-10-9 106 0 0,-3 12 183 0 0,6 57 218 0 0,-7-69-568 0 0,1 39 210 0 0,3 0-123 0 0,-4-39-86 0 0,-1 0-1679 0 0,-2 16 5287 0 0,1-8-8185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2928 0 0,'0'0'6744'0'0,"-6"2"-5966"0"0,-131 24 7180 0 0,85-19-6422 0 0,-21 0-282 0 0,71-7-1041 0 0,0 2-124 0 0,-3 1-96 0 0,9-1 155 0 0,58-4-135 0 0,39-10-39 0 0,-98 12 28 0 0,0 0-46 0 0,43-2-21 0 0,-43 2 184 0 0,0 0-163 0 0,-2-1-146 0 0,-11 1 321 0 0,-30 5-1563 0 0,22-6-497 0 0,15 0 72 0 0,-38-6-12683 0 0,39 6 12781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 2996 0 0,'2'-1'11623'0'0,"-19"-1"-9947"0"0,-28-1-851 0 0,43 3-489 0 0,-2 0-25 0 0,-39 0 1048 0 0,40 0-1075 0 0,0 0-168 0 0,-2 2 667 0 0,12 5-561 0 0,36 15-285 0 0,-24-13 214 0 0,38 23-69 0 0,-56-31-33 0 0,1 1-43 0 0,-1-2-2 0 0,-1 0 1 0 0,0 0-1 0 0,0 0 1 0 0,0 1-1 0 0,1-1 0 0 0,-1 0 1 0 0,0 0-1 0 0,0 0 1 0 0,0 0-1 0 0,0 0 1 0 0,1 0-1 0 0,-1 1 1 0 0,0-1-1 0 0,0 0 0 0 0,0 0 1 0 0,0 0-1 0 0,0 1 1 0 0,0-1-1 0 0,1 0 1 0 0,-1 0-1 0 0,0 0 0 0 0,0 1 1 0 0,0-1-1 0 0,0 0 1 0 0,0 0-1 0 0,0 0 1 0 0,0 1-1 0 0,0-1 0 0 0,0 0 1 0 0,0 0-1 0 0,0 0 1 0 0,0 1-1 0 0,0-1 1 0 0,0 0-1 0 0,0 0 1 0 0,0 0-1 0 0,0 1 0 0 0,0-1 1 0 0,-1 0-1 0 0,1 0 1 0 0,0 0-1 0 0,0 1 1 0 0,0-1-1 0 0,0 0 0 0 0,-1 0 1 0 0,-11 9 82 0 0,9-7-54 0 0,0-1-24 0 0,-30 5 27 0 0,28-6-32 0 0,3 0 0 0 0,-14 2-325 0 0,-4-2-3091 0 0,-8-5-10798 0 0,15 1 12236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 1124 0 0,'0'0'8422'0'0,"-4"1"-8275"0"0,-15 2 3914 0 0,16-4-3955 0 0,38-6 3362 0 0,26 0-3012 0 0,130 0 919 0 0,-102 6-953 0 0,4-1-95 0 0,238-14 1322 0 0,-297 14-1541 0 0,-32 2-72 0 0,17-1 46 0 0,16-1 238 0 0,-29 2 1352 0 0,-4-1-2081 0 0,-31-16-21865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122 173 2300 0 0,'0'0'2454'0'0,"-2"-1"-1727"0"0,-9-3 3124 0 0,7 6-3331 0 0,-13 4-35 0 0,13-5-46 0 0,1 0-203 0 0,0 0 1 0 0,0 0-1 0 0,0 1 1 0 0,0-1 0 0 0,0 1-1 0 0,0 0 1 0 0,0 0-1 0 0,0 0 1 0 0,1 0 0 0 0,-1 0-1 0 0,1 1 1 0 0,-3 3-1 0 0,-2 1 318 0 0,1 1-1 0 0,0 0 0 0 0,-6 10 1 0 0,10-13-429 0 0,0-1 0 0 0,0 1 1 0 0,0 0-1 0 0,1 0 0 0 0,-1 0 1 0 0,1 0-1 0 0,0 0 0 0 0,1 0 0 0 0,-1 0 1 0 0,1 0-1 0 0,0 0 0 0 0,0 0 1 0 0,1 0-1 0 0,0 0 0 0 0,0 0 0 0 0,0 0 1 0 0,2 7-1 0 0,2-1 6 0 0,-1 0-1 0 0,2 0 1 0 0,0 0 0 0 0,0-1-1 0 0,0 0 1 0 0,12 13-1 0 0,-7-11-15 0 0,0 0-1 0 0,1-1 0 0 0,0 0 0 0 0,16 11 0 0 0,-21-17-101 0 0,0-1-1 0 0,0 0 1 0 0,1-1-1 0 0,-1 1 1 0 0,1-1 0 0 0,0-1-1 0 0,-1 1 1 0 0,1-1-1 0 0,10 1 1 0 0,0 0 34 0 0,-7-1-8 0 0,0 0 1 0 0,0-1 0 0 0,0-1-1 0 0,-1 0 1 0 0,22-2-1 0 0,-10 0-35 0 0,0-1 0 0 0,32-8-1 0 0,-45 9 9 0 0,-1-1-1 0 0,0 0 0 0 0,0 0 1 0 0,0-1-1 0 0,0 0 0 0 0,-1 0 0 0 0,0 0 1 0 0,1-1-1 0 0,7-7 0 0 0,-10 6-4 0 0,-1 0 1 0 0,1 0-1 0 0,-1 0 0 0 0,0-1 0 0 0,-1 1 0 0 0,1-1 1 0 0,-1 0-1 0 0,-1 0 0 0 0,1 0 0 0 0,-1 0 0 0 0,0 0 1 0 0,-1-1-1 0 0,0 1 0 0 0,0-1 0 0 0,0 1 0 0 0,-1-9 1 0 0,-1-2 5 0 0,-1 0 1 0 0,0 1 0 0 0,-1-1 0 0 0,0 0 0 0 0,-10-24 0 0 0,5 22 35 0 0,-2 1 0 0 0,0 0 1 0 0,-1 0-1 0 0,-1 1 0 0 0,-1 0 1 0 0,-1 1-1 0 0,0 1 0 0 0,-31-28 1 0 0,41 41-50 0 0,1 0 1 0 0,-1 0-1 0 0,-1 0 1 0 0,1 1 0 0 0,0 0-1 0 0,-1 0 1 0 0,1 0 0 0 0,-1 0-1 0 0,1 0 1 0 0,-1 1 0 0 0,0 0-1 0 0,0 0 1 0 0,0 1-1 0 0,1-1 1 0 0,-1 1 0 0 0,0 0-1 0 0,-6 1 1 0 0,-11 0-14 0 0,-1 1 1 0 0,-37 9 0 0 0,52-8-114 0 0,0-1-1 0 0,0 1 1 0 0,0 0 0 0 0,0 0 0 0 0,1 1 0 0 0,0 0 0 0 0,-1 1 0 0 0,1-1 0 0 0,1 1 0 0 0,-1 1 0 0 0,1-1 0 0 0,0 1 0 0 0,0 0 0 0 0,-5 8 0 0 0,4-5-1256 0 0,1 1 0 0 0,0 0 0 0 0,-8 18 0 0 0,8-12-2323 0 0,0 0-1 0 0,-3 17 0 0 0,6-20 1859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1872 0 0,'30'-17'5117'0'0,"-27"16"-4527"0"0,12-4 1437 0 0,14 4 90 0 0,-26 1-1716 0 0,0 1 16 0 0,4 2-66 0 0,0 0 0 0 0,0 0 1 0 0,-1 1-1 0 0,1 0 0 0 0,-1 0 0 0 0,0 0 0 0 0,8 9 0 0 0,37 41 1563 0 0,-19-19-1105 0 0,-30-32-746 0 0,1-1 0 0 0,1 0 0 0 0,-1 1 0 0 0,0-1 0 0 0,0 0 0 0 0,1 0 0 0 0,-1-1 0 0 0,1 1 0 0 0,0-1 0 0 0,-1 0 0 0 0,1 0 0 0 0,0 0 0 0 0,0 0 0 0 0,0 0 0 0 0,0-1 0 0 0,-1 0 0 0 0,1 0 0 0 0,0 0 0 0 0,0 0 0 0 0,0-1 0 0 0,6-1 0 0 0,-3 0-605 0 0,1 0 0 0 0,-1 0 0 0 0,0-1 0 0 0,7-3 0 0 0,21-16-10856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2936 0 0,'0'0'3554'0'0,"15"5"-477"0"0,6-2-1371 0 0,0-1 0 0 0,38 0-1 0 0,7-1-86 0 0,393 11 3127 0 0,-343-21-3562 0 0,-114 9-1144 0 0,18-2 96 0 0,6 0 102 0 0,-23 2-240 0 0,0-1 5 0 0,4 0 1674 0 0,-4 1-2090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 2640 0 0,'-10'-2'1792'0'0,"2"3"2091"0"0,0 2-3359 0 0,0 1-1 0 0,0 1 0 0 0,0-1 0 0 0,0 2 1 0 0,1-1-1 0 0,0 1 0 0 0,0 0 1 0 0,0 0-1 0 0,1 1 0 0 0,-6 7 0 0 0,6-7-303 0 0,1-1-1 0 0,1 1 1 0 0,-1 1-1 0 0,1-1 1 0 0,0 1-1 0 0,1-1 1 0 0,-1 1-1 0 0,1 0 0 0 0,1 0 1 0 0,0 1-1 0 0,-2 9 1 0 0,4-10-120 0 0,1-1 0 0 0,-1 1 0 0 0,1-1 0 0 0,1 1 0 0 0,-1-1 0 0 0,1 0 0 0 0,0 0 0 0 0,1 0 0 0 0,0 0 0 0 0,0 0 0 0 0,0-1 0 0 0,1 1 0 0 0,0-1 0 0 0,0 0 0 0 0,1 0 0 0 0,-1 0 0 0 0,1 0 0 0 0,10 7-1 0 0,-1-1 32 0 0,0-1 0 0 0,0-1-1 0 0,1 0 1 0 0,0-1 0 0 0,1 0-1 0 0,27 10 1 0 0,-32-15-65 0 0,1 0-1 0 0,-1-1 1 0 0,1-1-1 0 0,0 0 1 0 0,0 0-1 0 0,0-2 1 0 0,0 1-1 0 0,0-1 1 0 0,-1-1-1 0 0,1 0 1 0 0,15-4-1 0 0,-20 4-36 0 0,-1-1 0 0 0,0 1-1 0 0,0-2 1 0 0,0 1 0 0 0,0-1-1 0 0,0 0 1 0 0,0 0 0 0 0,-1-1-1 0 0,1 1 1 0 0,-1-1 0 0 0,0 0-1 0 0,0-1 1 0 0,-1 1 0 0 0,1-1-1 0 0,-1 0 1 0 0,0 0 0 0 0,0 0-1 0 0,-1-1 1 0 0,0 0 0 0 0,0 1-1 0 0,0-1 1 0 0,3-9 0 0 0,-4 6-13 0 0,0 0 1 0 0,0 0-1 0 0,-1-1 1 0 0,0 1 0 0 0,0 0-1 0 0,-1-1 1 0 0,-1 1-1 0 0,1 0 1 0 0,-2-1 0 0 0,1 1-1 0 0,-1 0 1 0 0,-1 0-1 0 0,-5-16 1 0 0,3 14-9 0 0,0 0 0 0 0,-1 1 1 0 0,0-1-1 0 0,0 1 0 0 0,-1 1 1 0 0,0-1-1 0 0,-1 1 0 0 0,0 0 0 0 0,-1 1 1 0 0,-14-12-1 0 0,13 13-150 0 0,0 0 0 0 0,0 1 0 0 0,0 0 0 0 0,-1 1 0 0 0,0 0 0 0 0,0 0 0 0 0,-1 1-1 0 0,1 1 1 0 0,-1 0 0 0 0,0 0 0 0 0,0 1 0 0 0,0 1 0 0 0,-16 0 0 0 0,23 2-958 0 0,0 0 0 0 0,0 0 1 0 0,0 1-1 0 0,0 0 0 0 0,1 0 0 0 0,-1 0 0 0 0,1 1 0 0 0,0 0 1 0 0,-1 0-1 0 0,-5 5 0 0 0,-8 5-2342 0 0,5-4 1443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3388 0 0,'10'-7'2910'0'0,"1"1"-1"0"0,22-9 0 0 0,-31 14-2236 0 0,-2 0-542 0 0,1 0 1 0 0,0 1-1 0 0,0-1 1 0 0,0 1-1 0 0,0-1 1 0 0,0 1-1 0 0,0-1 1 0 0,0 1-1 0 0,0-1 1 0 0,0 1-1 0 0,0 0 1 0 0,0 0-1 0 0,0-1 1 0 0,0 1-1 0 0,0 0 1 0 0,0 0 0 0 0,0 0-1 0 0,2 0 1 0 0,17 0 1366 0 0,-17 0-771 0 0,0 1-394 0 0,7 3 131 0 0,0 0 0 0 0,-1 2 1 0 0,1-1-1 0 0,-1 1 1 0 0,0 0-1 0 0,-1 1 1 0 0,14 13-1 0 0,-10-9-35 0 0,1 0 1 0 0,24 14-1 0 0,-34-23-384 0 0,1-1-1 0 0,0 0 1 0 0,0 0 0 0 0,0 0 0 0 0,0 0 0 0 0,0-1-1 0 0,7 1 1 0 0,1 0 1 0 0,-6 0-89 0 0,0-1 0 0 0,-1 0 0 0 0,1 0 0 0 0,0-1 0 0 0,0 0 0 0 0,-1 1 0 0 0,1-2 0 0 0,-1 1 0 0 0,1-1 0 0 0,-1 0 0 0 0,1 0 0 0 0,5-4 0 0 0,-7 5-634 0 0,-1-2 0 0 0,1 1 0 0 0,-1 0 0 0 0,0-1 0 0 0,0 1 0 0 0,0-1-1 0 0,0 0 1 0 0,0 0 0 0 0,0 0 0 0 0,2-6 0 0 0,-2 4-620 0 0,-1 0-1 0 0,-1-1 1 0 0,1 0-1 0 0,-1 1 1 0 0,0-1-1 0 0,0 0 1 0 0,-1 0-1 0 0,1-8 1 0 0,-1 9 498 0 0,1-12-999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4020 0 0,'0'0'10643'0'0,"-3"6"-10059"0"0,-31 54 2381 0 0,18-35-8280 0 0,7-16-1556 0 0,0-5 4252 0 0,8-3 2385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1420 0 0,'0'0'7271'0'0,"-8"-11"1284"0"0,12 52-8413 0 0,-4-39-58 0 0,2 15 94 0 0,3 17 58 0 0,2 7 281 0 0,0 49 0 0 0,-2-40-191 0 0,-1-19-98 0 0,0 21 101 0 0,-1-28-60 0 0,-2 44 0 0 0,-1-66-231 0 0,0 13-19 0 0,0-3 19 0 0,0-9-15 0 0,0 1 1 0 0,0-1 0 0 0,-1 1 0 0 0,1 0 0 0 0,-1-1-1 0 0,0 0 1 0 0,-1 4 0 0 0,-6 30 117 0 0,8-35-102 0 0,-1 1-23 0 0,-4 28 55 0 0,-1 37-1 0 0,3-19 128 0 0,3-46-127 0 0,-4 11 115 0 0,-1 6-115 0 0,4-18 12 0 0,1 4 1531 0 0,-1-4-2010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2004 0 0,'-16'3'4132'0'0,"7"2"101"0"0,9-2-1739 0 0,23 2-1028 0 0,45-4-781 0 0,107-4 1665 0 0,33-3-930 0 0,-158 6-1092 0 0,-28 0-238 0 0,29-2 1 0 0,-6 2 818 0 0,-43 0-51 0 0,-3 4-825 0 0,-4 10 17 0 0,3-10 35 0 0,0-2-70 0 0,0-1-1 0 0,0 1 1 0 0,1 0 0 0 0,-1 0-1 0 0,0 0 1 0 0,1 0 0 0 0,-1 0-1 0 0,1 0 1 0 0,0 0 0 0 0,-2 4-1 0 0,-2 3 96 0 0,-40 60 173 0 0,29-43-204 0 0,-31 40 0 0 0,39-56-65 0 0,0 1 0 0 0,1-1 1 0 0,-6 13-1 0 0,5-8 23 0 0,-1 0 0 0 0,-15 18-1 0 0,23-32-36 0 0,0 2 5 0 0,0-1 0 0 0,0 0 0 0 0,0 1 0 0 0,0-1 0 0 0,-1 0 0 0 0,1 0 0 0 0,-1 0 0 0 0,1 0 0 0 0,-4 3 0 0 0,-8 10 71 0 0,-14 22-74 0 0,0-5 136 0 0,26-31-96 0 0,0 1-44 0 0,-1 0 1 0 0,0 0-1 0 0,0-1 0 0 0,-1 1 0 0 0,1-1 0 0 0,0 1 0 0 0,0-1 0 0 0,-1 0 0 0 0,1 0 0 0 0,-6 2 0 0 0,6-4 2 0 0,-1 0 0 0 0,1-1 0 0 0,-1 1 0 0 0,1-1 0 0 0,0 1 0 0 0,-1-1 0 0 0,1 0 0 0 0,-3-3 0 0 0,0-2 6 0 0,0-1 0 0 0,0 1 0 0 0,-7-16 1 0 0,1-1 241 0 0,0 1 1 0 0,-2 0 0 0 0,-1 1-1 0 0,-17-20 1 0 0,23 31-52 0 0,0 0 0 0 0,-10-20 0 0 0,8 15-117 0 0,2 2 84 0 0,0 0 0 0 0,-2 1 1 0 0,1 0-1 0 0,-2 1 0 0 0,-19-18 0 0 0,29 29-141 0 0,-20-15 104 0 0,-9 4-198 0 0,27 11 10 0 0,-1-1 1189 0 0,2 2-1595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59 2292 0 0,'0'0'1784'0'0,"-2"-6"-949"0"0,0 1-572 0 0,1 4-134 0 0,0-1-1 0 0,0 0 1 0 0,1 1 0 0 0,-1-1-1 0 0,1 0 1 0 0,-1 0 0 0 0,1 1-1 0 0,0-1 1 0 0,-1-3 1313 0 0,-13 1 1389 0 0,-11 2-570 0 0,22 2-1470 0 0,-12 1-100 0 0,12-1-352 0 0,0 1-244 0 0,1-1 0 0 0,-1 0 1 0 0,1 1-1 0 0,0 0 1 0 0,-1-1-1 0 0,1 1 0 0 0,0 0 1 0 0,0 0-1 0 0,0 1 0 0 0,-1-1 1 0 0,1 0-1 0 0,1 1 0 0 0,-1-1 1 0 0,0 1-1 0 0,0-1 1 0 0,-1 3-1 0 0,-1 0 30 0 0,1-1 1 0 0,1 1-1 0 0,-1 0 1 0 0,0 0-1 0 0,1 0 1 0 0,-3 6-1 0 0,4-8-41 0 0,1 0-63 0 0,0 0 0 0 0,0 1 1 0 0,0-1-1 0 0,0 0 1 0 0,0 0-1 0 0,1 0 1 0 0,-1 1-1 0 0,1-1 0 0 0,-1 0 1 0 0,2 3-1 0 0,-1-2-16 0 0,0 0 40 0 0,17 15 334 0 0,30 2-151 0 0,-45-19-183 0 0,13 0 62 0 0,-13-1-20 0 0,0 1-35 0 0,-1-2-1 0 0,1 1 1 0 0,-1 0 0 0 0,1 0-1 0 0,-1-1 1 0 0,1 1 0 0 0,-1-1-1 0 0,1 0 1 0 0,-1 0-1 0 0,0 0 1 0 0,0 0 0 0 0,1 0-1 0 0,-1-1 1 0 0,0 1 0 0 0,0 0-1 0 0,0-1 1 0 0,0 0 0 0 0,0 1-1 0 0,-1-1 1 0 0,1 0-1 0 0,1-3 1 0 0,-1 2 25 0 0,1-1 0 0 0,-2 0 0 0 0,1 0 0 0 0,0 0 0 0 0,-1 0 0 0 0,0 0-1 0 0,0 0 1 0 0,0 0 0 0 0,0 0 0 0 0,-1-1 0 0 0,0-6 0 0 0,0 7-63 0 0,-1-1 1 0 0,0 1-1 0 0,0 0 0 0 0,0 0 1 0 0,-1 0-1 0 0,0 0 0 0 0,0 0 1 0 0,0 0-1 0 0,0 1 0 0 0,0-1 1 0 0,-1 1-1 0 0,-4-6 1 0 0,5 7-151 0 0,0 1 0 0 0,0-1 0 0 0,0 1 0 0 0,0 0 0 0 0,0-1 0 0 0,0 1 0 0 0,0 0 0 0 0,-1 0 0 0 0,1 1 0 0 0,-4-2 0 0 0,4 2-694 0 0,-15 8-8656 0 0,3 4 3141 0 0,7-4 4459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3580 0 0,'7'-8'14692'0'0,"-3"12"-14402"0"0,1 0 0 0 0,-1 1 1 0 0,-1-1-1 0 0,1 1 0 0 0,-1 0 1 0 0,1 0-1 0 0,-1 0 1 0 0,-1 1-1 0 0,1-1 0 0 0,-1 1 1 0 0,2 7-1 0 0,81 311 4711 0 0,-82-308-4827 0 0,17 63 469 0 0,-19-77-568 0 0,3 10 1899 0 0,-2-7-4342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4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2108 0 0,'-3'-8'15182'0'0,"20"91"-13691"0"0,-16-82-1359 0 0,0 19 305 0 0,8 44 578 0 0,-9-62-707 0 0,1 1-259 0 0,-1-3-45 0 0,-1 1-1 0 0,1-1 0 0 0,0 0 0 0 0,0 1 1 0 0,0-1-1 0 0,0 1 0 0 0,0-1 0 0 0,0 1 1 0 0,0-1-1 0 0,0 1 0 0 0,0-1 0 0 0,0 1 1 0 0,0-1-1 0 0,0 1 0 0 0,0-1 0 0 0,0 0 1 0 0,0 1-1 0 0,1-1 0 0 0,-1 1 0 0 0,0-1 1 0 0,0 1-1 0 0,1-1 0 0 0,-1 0 0 0 0,0 1 1 0 0,0-1-1 0 0,1 0 0 0 0,-1 1 0 0 0,0-1 1 0 0,1 0-1 0 0,-1 1 0 0 0,0-1 0 0 0,1 0 1 0 0,-1 0-1 0 0,1 1 0 0 0,-1-1 0 0 0,1 0 1 0 0,-1 0-1 0 0,0 0 0 0 0,1 0 0 0 0,-1 1 1 0 0,1-1-1 0 0,-1 0 0 0 0,1 0 0 0 0,0 0 1 0 0,1 0-18 0 0,48-1-69 0 0,-46 1 54 0 0,-1 0 56 0 0,41-4-146 0 0,-41 4 109 0 0,14 0-6 0 0,21-2-96 0 0,61-5 102 0 0,-37-1-5 0 0,-60 8 0 0 0,17-2-31 0 0,-11 1 46 0 0,9 1-22 0 0,-14 0 8 0 0,15-3 62 0 0,26-1-86 0 0,-41 4 44 0 0,21-4-42 0 0,-19 3 14 0 0,3-1 12 0 0,-6 2 20 0 0,1-1-2 0 0,8 1 29 0 0,-9-1-40 0 0,41-4-211 0 0,-40 5 229 0 0,16 0-119 0 0,8-1 151 0 0,-24 1 0 0 0,23-4-138 0 0,-24 3 163 0 0,55-4-178 0 0,-54 5 23 0 0,0 0-261 0 0,10-2 72 0 0,-9 2-66 0 0,-1 0-881 0 0,3-1 1156 0 0,17-1-6940 0 0,-5 0-1946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2128 0 0,'0'0'1484'0'0,"5"0"-796"0"0,19 0 2444 0 0,30-3 0 0 0,-51 2-2838 0 0,76-5 624 0 0,-74 5-2492 0 0,-1-1-779 0 0,13-2-5120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5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1842 0 1328 0 0,'0'0'5253'0'0,"-7"1"-5056"0"0,-20 2-2 0 0,21-2 1100 0 0,3-1-1107 0 0,-51 6 2908 0 0,51-6-2448 0 0,0 0-519 0 0,-28 2 759 0 0,28-2-387 0 0,-16 0 392 0 0,-78 5 1294 0 0,94-5-2145 0 0,-7-1 0 0 0,8 1 23 0 0,-79 6 777 0 0,78-6-733 0 0,-16 0 208 0 0,-56 1 239 0 0,73-1-557 0 0,-1 0 32 0 0,-10 0 18 0 0,10 0-8 0 0,0 0-35 0 0,-38 1 25 0 0,38 0 1 0 0,1-1-42 0 0,-8 1 10 0 0,7-1-18 0 0,1 0 44 0 0,-58 4 265 0 0,57-4-207 0 0,0 0-49 0 0,-55 4 315 0 0,11 0-148 0 0,31-2-140 0 0,13-2-16 0 0,1 1 9 0 0,-9 1-18 0 0,-19 1 45 0 0,27-3-74 0 0,-27 1 166 0 0,27-1-149 0 0,-47 3 349 0 0,-74 1 106 0 0,94 0-458 0 0,27-4-11 0 0,0 0 3 0 0,-43 5-23 0 0,-208 12 403 0 0,205-12-308 0 0,5-2 43 0 0,41-3-92 0 0,0 1-2 0 0,-42 1 152 0 0,43-2-100 0 0,-2 0-46 0 0,-9 0-15 0 0,9 0 12 0 0,-14 0 132 0 0,-16 1 81 0 0,32-1-211 0 0,-8 1 57 0 0,7-1-45 0 0,1 0-26 0 0,-43 0 231 0 0,42 0-228 0 0,1 1-37 0 0,-25 0 136 0 0,25-1-23 0 0,-17 0 11 0 0,-15 0 160 0 0,-10 0-48 0 0,41 0-170 0 0,-16 2 49 0 0,4-2 352 0 0,-31-7-21613 0 0,29 4 19285 0 0,15 2 2459 0 0,-15-3-2481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5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3040 0 0,'0'0'2507'0'0,"-7"-22"13123"0"0,9 29-15394 0 0,58 277 2900 0 0,-54-245-2829 0 0,-2-19-172 0 0,-2 1 0 0 0,1 21 1 0 0,-2-16 198 0 0,6 29 1 0 0,-3-30 8 0 0,-9-33-5116 0 0,-17-35-7685 0 0,2 19 5827 0 0,12 17 4811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3:5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60 4320 0 0,'0'-12'1560'0'0,"0"11"-927"0"0,1-1-1 0 0,-1 1 1 0 0,0 0-1 0 0,1 0 1 0 0,-1 0-1 0 0,0 0 1 0 0,1-1 0 0 0,0 1-1 0 0,-1 0 1 0 0,1 0-1 0 0,0 0 1 0 0,-1 0-1 0 0,1 0 1 0 0,0 0-1 0 0,0 0 1 0 0,0 1 0 0 0,1-2-1 0 0,8-4-608 0 0,-8 5 324 0 0,1-1-81 0 0,0 0 0 0 0,1 0 0 0 0,-1 0-1 0 0,1 1 1 0 0,-1-1 0 0 0,1 1 0 0 0,0 0-1 0 0,5-1 1 0 0,36-4 717 0 0,-41 6-846 0 0,-1 1 20 0 0,9 1 38 0 0,0 0 0 0 0,0 1 0 0 0,0 1 0 0 0,0 0 0 0 0,-1 1 0 0 0,0 0 0 0 0,0 0-1 0 0,0 1 1 0 0,0 1 0 0 0,9 8 0 0 0,-9-6-30 0 0,-1 1-1 0 0,-1 0 1 0 0,1 1 0 0 0,-2 0-1 0 0,0 0 1 0 0,0 0 0 0 0,-1 1-1 0 0,0 1 1 0 0,-1-1-1 0 0,-1 1 1 0 0,7 19 0 0 0,-1 9 261 0 0,-11-39-365 0 0,0 1 15 0 0,4 32 383 0 0,-4-32-384 0 0,0 0 36 0 0,-1 12 140 0 0,0 1 1 0 0,-5 17 0 0 0,5-31-156 0 0,0 3-6 0 0,-1 1 0 0 0,-1 0-1 0 0,1-1 1 0 0,-1 0 0 0 0,0 0-1 0 0,0 0 1 0 0,0 0 0 0 0,-1 0-1 0 0,-5 6 1 0 0,-1-1 97 0 0,-1 0 0 0 0,0 0 0 0 0,0-1 0 0 0,-18 11 0 0 0,3-6 131 0 0,-51 21-1 0 0,69-32-21 0 0,0 0-1 0 0,0-1 1 0 0,-12 2 0 0 0,-23-2-5832 0 0,17-4-4004 0 0,-37-9 1 0 0,56 10 8309 0 0,-7-1-906 0 0,1-1 229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2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1 1524 0 0,'0'0'15156'0'0,"-4"3"-15054"0"0,-13 11-19 0 0,12-10 307 0 0,10 24 179 0 0,-5-25-460 0 0,0 2 36 0 0,1 1 0 0 0,0 0 0 0 0,0 0 0 0 0,3 7 0 0 0,-2-9-105 0 0,-2-2 61 0 0,1 14 341 0 0,0 10-52 0 0,-1-23-283 0 0,0 24 335 0 0,0-25-373 0 0,0 39 488 0 0,-1-38-507 0 0,1 39 345 0 0,-2-1-36 0 0,-4 6 76 0 0,6-44-405 0 0,-1-2-14 0 0,1 1 9 0 0,-1-1-1 0 0,1 1 1 0 0,-1-1 0 0 0,1 1 0 0 0,0-1 0 0 0,-1 1-1 0 0,1 0 1 0 0,0-1 0 0 0,0 1 0 0 0,1 2 0 0 0,-2 3 36 0 0,0 2-76 0 0,0-7 56 0 0,-6 22 3402 0 0,6-20-4051 0 0,-2 26-20635 0 0,3-29 20290 0 0,0 1-921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3.3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 1300 0 0,'0'-6'16706'0'0,"2"34"-16534"0"0,-1-21-5 0 0,2 9 486 0 0,-1 24 234 0 0,-2-38-751 0 0,0 2-12 0 0,4 54 851 0 0,-4-55-870 0 0,0 0-26 0 0,10 79 1042 0 0,-10-80-1075 0 0,0 30 332 0 0,0-28 3028 0 0,0 2-5162 0 0,-3 21-20415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4.2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62 2896 0 0,'0'0'1154'0'0,"1"-15"8045"0"0,12-15-4430 0 0,-12 28-4155 0 0,3-13 3184 0 0,-3 23-3360 0 0,2 24-615 0 0,12 85 1023 0 0,-15-113-774 0 0,9 31-845 0 0,-6-19-4916 0 0,2 2-7476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4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0 4104 0 0,'0'0'12515'0'0,"-3"15"-8997"0"0,7 10-1703 0 0,-4-23-1424 0 0,1 1 39 0 0,1 20 672 0 0,0 0 0 0 0,-3 30 0 0 0,0-29-474 0 0,5 42-1 0 0,-3-55-502 0 0,0 1 0 0 0,-1 0 1 0 0,-1 0-1 0 0,1 0 0 0 0,-2 0 0 0 0,-4 18 1 0 0,-4 10-2491 0 0,8-33 1465 0 0,-1 3-2785 0 0,-4 7-6148 0 0,2-4 2854 0 0,3-7 5910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7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2956 0 0,'0'0'8957'0'0,"0"3"-8287"0"0,0 9 3115 0 0,-1-9-3361 0 0,-7 37 1814 0 0,8-38-2050 0 0,0 14 574 0 0,0-6-589 0 0,0-8-32 0 0,-1 14 272 0 0,0 53 476 0 0,1-67-834 0 0,0 16 71 0 0,0-9-106 0 0,0-6-39 0 0,1 16-771 0 0,0-18 96 0 0,1 8-70 0 0,-2 16-17878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0:5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3508 0 0,'6'-2'1194'0'0,"5"-1"-315"0"0,0 0 0 0 0,1 1 0 0 0,-1 1 0 0 0,19-1 0 0 0,57 4 1820 0 0,-41-1-1878 0 0,241 9 2961 0 0,202-1 772 0 0,-380-17-3596 0 0,-106 8-992 0 0,5-1 916 0 0,-5 1-2746 0 0,-83 13-16835 0 0,55-7 16799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8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2740 0 0,'4'13'5979'0'0,"-4"19"1478"0"0,0-22-7225 0 0,0-7 102 0 0,3 13 825 0 0,-1-4-928 0 0,-2-10-12 0 0,0 1-25 0 0,1 65 1339 0 0,-4-24-981 0 0,3-40-556 0 0,-1 12-351 0 0,1 0-1 0 0,1 0 1 0 0,1 0-1 0 0,0 0 1 0 0,5 16 0 0 0,-6-30-631 0 0,0 0-363 0 0,0 3 1014 0 0,3 13-9052 0 0,-7-2 3430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8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2976 0 0,'0'0'4972'0'0,"2"8"-3580"0"0,-1-2 1857 0 0,8 62 2503 0 0,-9-66-5406 0 0,1 1-8 0 0,2 40 1237 0 0,-3-39-1341 0 0,-1 14 311 0 0,5 37 393 0 0,-4-53-866 0 0,0 17 16 0 0,0-16-62 0 0,0 7-18 0 0,0-3-199 0 0,0 0 0 0 0,0-1 0 0 0,1 1 0 0 0,0 0 0 0 0,0-1 0 0 0,4 12 0 0 0,-4-17-208 0 0,-1 6 786 0 0,1 6-4212 0 0,1 10-5103 0 0,-7-6 2319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5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3756 0 0,'0'0'3602'0'0,"-1"3"-2577"0"0,0 11 709 0 0,0-1 1 0 0,1 0-1 0 0,0 1 1 0 0,2 14-1 0 0,11 61 1376 0 0,11 65-952 0 0,-21-138-2067 0 0,-2 0 0 0 0,0 1 1 0 0,-3 22-1 0 0,1 0-224 0 0,2-17 518 0 0,-1 25-6803 0 0,-5-2-7980 0 0,2-34 12550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6.2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2976 0 0,'0'0'17473'0'0,"1"6"-17065"0"0,7 45 964 0 0,2 30 416 0 0,8 85 1098 0 0,-17-46-1791 0 0,-1-111-1115 0 0,0 0-1 0 0,-1 0 1 0 0,0-1 0 0 0,-1 1 0 0 0,-4 12 0 0 0,6-19-271 0 0,-6 25-3615 0 0,-6-2-15368 0 0,10-21 18526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7.0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3428 0 0,'0'0'15623'0'0,"1"7"-15283"0"0,3 37 700 0 0,-4-42-737 0 0,2 14 236 0 0,6 39 1337 0 0,-8-53-1677 0 0,0 13 227 0 0,-4 41 792 0 0,4-54-1126 0 0,-3 18 151 0 0,2-9-1865 0 0,-1 8 4301 0 0,-1-1-1891 0 0,2-6-4568 0 0,1-2-3691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8.0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3540 0 0,'0'0'6277'0'0,"0"6"-5436"0"0,4 38 3517 0 0,-4-42-3273 0 0,0 1-540 0 0,0 7-35 0 0,0-7-66 0 0,0-1-54 0 0,10 118 3946 0 0,-6-80-3612 0 0,-4-38-656 0 0,2 17 173 0 0,1 5 106 0 0,-3-22-300 0 0,0 1-137 0 0,0 2 1967 0 0,0-3-3539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8.4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72 3808 0 0,'0'0'2811'0'0,"9"-3"-747"0"0,-3 2 2604 0 0,39-1 1120 0 0,-42 2-5234 0 0,13 2 415 0 0,12-2-182 0 0,0-1-1 0 0,0-2 1 0 0,35-6 0 0 0,-5 0-549 0 0,58-6-1177 0 0,-40 5-3073 0 0,-12 1-2617 0 0,0-1-3872 0 0,-48 9 8675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8.9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0 3316 0 0,'0'0'1268'0'0,"-20"16"5456"0"0,18-12-6371 0 0,1-3-119 0 0,0 0 0 0 0,0 0 0 0 0,0 0 0 0 0,0 1 1 0 0,0-1-1 0 0,1 0 0 0 0,-1 1 0 0 0,0-1 0 0 0,1 1 1 0 0,-1-1-1 0 0,1 1 0 0 0,-1-1 0 0 0,1 1 0 0 0,0-1 1 0 0,0 1-1 0 0,0-1 0 0 0,0 1 0 0 0,0-1 0 0 0,0 1 1 0 0,0-1-1 0 0,0 1 0 0 0,0-1 0 0 0,1 1 0 0 0,0 2 1 0 0,1-1 145 0 0,26 1 282 0 0,-25-4-546 0 0,1 0-46 0 0,97-5 350 0 0,-45-1-976 0 0,82 3 0 0 0,-90 4-2128 0 0,13-3-10803 0 0,-57 2 11706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49.5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2988 0 0,'0'0'12766'0'0,"4"4"-12445"0"0,12 13-33 0 0,-13-15-177 0 0,1-1 0 0 0,-1 1 0 0 0,0-1 0 0 0,1 0-1 0 0,-1-1 1 0 0,1 1 0 0 0,-1 0 0 0 0,1-1-1 0 0,0 0 1 0 0,-1 0 0 0 0,7 0 0 0 0,-7 0-57 0 0,74 5 148 0 0,133-7-1 0 0,-164 0-497 0 0,96-10-1016 0 0,-36 2-1379 0 0,-35 7-2477 0 0,-37 2-1378 0 0,-20-2 4685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0.0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3960 0 0,'27'0'6079'0'0,"-20"0"-6156"0"0,-4 0 783 0 0,0 1-60 0 0,104 6 4459 0 0,52-9-3951 0 0,-51 3-1177 0 0,13 1-176 0 0,126-4-1637 0 0,-196 1 655 0 0,-7 1-1830 0 0,0-3-4980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4464 0 0,'9'-6'13894'0'0,"4"33"-13078"0"0,-1 0 0 0 0,-2 0 0 0 0,0 1 1 0 0,-2 0-1 0 0,-1 1 0 0 0,-1-1 0 0 0,-2 1 0 0 0,1 34 1 0 0,0 36-360 0 0,-5-98-802 0 0,7 7-353 0 0,-2-5-2089 0 0,3-2-682 0 0,14-4-11963 0 0,-13 1 15612 0 0,3 0-2174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0.6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3960 0 0,'44'-3'8162'0'0,"1"1"-3650"0"0,19 0-3230 0 0,75 8 0 0 0,15-1-1673 0 0,-57-8-3696 0 0,-65 1-967 0 0,-4-1-1938 0 0,-13 1 5186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0.9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2444 0 0,'0'0'992'0'0,"3"0"-73"0"0,40 0 4104 0 0,-40 0-4490 0 0,0 0-35 0 0,179-10 4123 0 0,-151 8-7360 0 0,-17-1-6990 0 0,1 0 7883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9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3532 0 0,'8'19'8758'0'0,"0"7"-4943"0"0,-5-15-2411 0 0,-2-9-1002 0 0,-1 0-27 0 0,3 41 1663 0 0,-3-41-1791 0 0,0 1-15 0 0,4 37 786 0 0,-4-37-858 0 0,1 12 114 0 0,-1 25 358 0 0,2 8-354 0 0,-2-46-246 0 0,0 1-22 0 0,7 47-1117 0 0,-5-42 966 0 0,0 2-57 0 0,6 21-8181 0 0,-7-17-1716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9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3448 0 0,'0'0'8673'0'0,"9"13"-4482"0"0,6 63 2606 0 0,-14-74-6491 0 0,2 13 264 0 0,-2-2-137 0 0,1 0 1 0 0,-2 0-1 0 0,0 0 1 0 0,-2 22-1 0 0,0-20-263 0 0,2-14-96 0 0,0 2 26 0 0,-2 54 381 0 0,2-55-502 0 0,2 42-713 0 0,-2-41 508 0 0,0 0-31 0 0,5 37-2843 0 0,-5-39 2064 0 0,1 13-4664 0 0,-1-1-2805 0 0,-2-6 3514 0 0,-1 2 3116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0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3232 0 0,'0'0'1404'0'0,"3"15"7039"0"0,7 37-2391 0 0,-10-50-5718 0 0,1 1-24 0 0,14 72 2145 0 0,-15-73-2340 0 0,0 1 6 0 0,1 50 658 0 0,-2-51-747 0 0,2 1-48 0 0,5 36 292 0 0,-6-37-263 0 0,4 28-524 0 0,-3-2-1866 0 0,-1-25 1669 0 0,0 5-724 0 0,0 6-4733 0 0,-1 7-6112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0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 3928 0 0,'0'0'1386'0'0,"-4"14"3331"0"0,0 12-1295 0 0,1-1 0 0 0,1 28-1 0 0,2-31-3343 0 0,1 0 0 0 0,1-1 0 0 0,1 1 0 0 0,1-1 0 0 0,8 26 0 0 0,-7-18-2238 0 0,-4-26 1355 0 0,2 23-5078 0 0,-2-12-2901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1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3756 0 0,'0'0'4200'0'0,"4"14"-8"0"0,-1 24-1266 0 0,-3-36-2761 0 0,0 1-99 0 0,1 9-276 0 0,0-2-3025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2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1976 0 0,'0'0'5262'0'0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3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2456 0 0,'0'0'3958'0'0,"4"0"-3087"0"0,12 0-37 0 0,-12 0 647 0 0,-1-1-819 0 0,117-1 5518 0 0,22-1-4081 0 0,-20-8-3058 0 0,-119 11 287 0 0,4-2-201 0 0,0 1-1070 0 0,3-2-5674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3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47 2784 0 0,'0'0'3439'0'0,"3"0"-2421"0"0,109-12 7941 0 0,84-13-8723 0 0,-145 18-6791 0 0,-29 6-695 0 0,-9 0 5447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2856 0 0,'0'0'14722'0'0,"-7"1"-14400"0"0,-24 6 1666 0 0,-60 23 0 0 0,89-29-1868 0 0,-7 6 242 0 0,9-7-346 0 0,0 0 0 0 0,-1 0 0 0 0,1 1 0 0 0,0-1 0 0 0,0 0 0 0 0,0 0 0 0 0,-1 0 0 0 0,1 1 1 0 0,0-1-1 0 0,0 0 0 0 0,0 0 0 0 0,-1 0 0 0 0,1 1 0 0 0,0-1 0 0 0,0 0 0 0 0,0 1 0 0 0,0-1 0 0 0,0 0 1 0 0,0 0-1 0 0,0 1 0 0 0,0-1 0 0 0,0 0 0 0 0,-1 0 0 0 0,1 1 0 0 0,0-1 0 0 0,0 0 0 0 0,1 1 0 0 0,-1-1 1 0 0,0 0-1 0 0,0 0 0 0 0,0 1 0 0 0,0-1 0 0 0,0 0 0 0 0,0 1 0 0 0,0-1 0 0 0,0 0 0 0 0,0 0 1 0 0,1 1-1 0 0,-1-1 0 0 0,0 0 0 0 0,0 0 0 0 0,0 0 0 0 0,1 1 0 0 0,17 6 68 0 0,0 0-1 0 0,23 5 1 0 0,-37-11-82 0 0,61 17 155 0 0,-41-13 16 0 0,0 2-1 0 0,0 0 0 0 0,0 2 1 0 0,-1 1-1 0 0,26 14 0 0 0,-25-4 818 0 0,-23-18-569 0 0,-1-1-376 0 0,1 0 0 0 0,-1 0 0 0 0,0 0 0 0 0,0-1 0 0 0,0 1 0 0 0,0 0 0 0 0,0 0 0 0 0,0 0 0 0 0,-1 0 0 0 0,1 0 0 0 0,0 0 0 0 0,0 0 0 0 0,-1 0 0 0 0,1 0-1 0 0,-1 1 1 0 0,-4 2 27 0 0,1 0 0 0 0,-1-1-1 0 0,0 0 1 0 0,0 1-1 0 0,0-1 1 0 0,-1-1-1 0 0,1 1 1 0 0,-1-1-1 0 0,1 0 1 0 0,-1 0 0 0 0,-7 0-1 0 0,-2 1-87 0 0,-1 0-1 0 0,0-2 1 0 0,-17 0-1 0 0,28-1-392 0 0,-1 0-1 0 0,1-1 1 0 0,-1 0-1 0 0,1 0 1 0 0,-1 0-1 0 0,1-1 1 0 0,-11-3 0 0 0,-6-9-6576 0 0,5-4-5114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4320 0 0,'0'0'8383'0'0,"-3"3"-7588"0"0,-13 12-96 0 0,12-11-69 0 0,0 10 1960 0 0,5-12-2495 0 0,0 0 0 0 0,0 0 0 0 0,0-1 0 0 0,0 1 0 0 0,0 0 0 0 0,1 0 0 0 0,-1-1 0 0 0,0 1 0 0 0,1-1 0 0 0,0 1 0 0 0,-1-1 0 0 0,1 0 0 0 0,0 0 0 0 0,-1 1 0 0 0,1-1 0 0 0,0-1 0 0 0,0 1 0 0 0,0 0 0 0 0,0 0 0 0 0,0-1 0 0 0,0 1 0 0 0,3 0 0 0 0,0 0-1 0 0,-1 0 0 0 0,0-1 0 0 0,0 1-1 0 0,1-1 1 0 0,-1 0 0 0 0,0 0 0 0 0,0 0 0 0 0,1-1 0 0 0,-1 1 0 0 0,0-1 0 0 0,0 0 0 0 0,7-3 0 0 0,-8 3-50 0 0,-1 0 0 0 0,1-1 0 0 0,-1 0 1 0 0,0 1-1 0 0,0-1 0 0 0,0 0 0 0 0,0 0 1 0 0,0 0-1 0 0,0 0 0 0 0,-1-1 1 0 0,1 1-1 0 0,-1 0 0 0 0,1-1 0 0 0,0-2 1 0 0,-1 3 37 0 0,-2-1-22 0 0,1 1-83 0 0,-1 0-1 0 0,0 0 1 0 0,0 0-1 0 0,1 0 1 0 0,-1 0-1 0 0,-1 0 1 0 0,1 0-1 0 0,0 0 1 0 0,0 0-1 0 0,-1 1 0 0 0,1-1 1 0 0,-1 1-1 0 0,1-1 1 0 0,-1 1-1 0 0,0-1 1 0 0,0 1-1 0 0,1 0 1 0 0,-4-2-1 0 0,-9-2-3701 0 0,0 2-4922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3.8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41 3060 0 0,'0'0'1036'0'0,"2"0"-4"0"0,58-3 4972 0 0,-1-4-3631 0 0,43-3-787 0 0,18 1-1011 0 0,-37 1-3601 0 0,-31 4-7176 0 0,-49 4 8368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4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66 2088 0 0,'14'0'870'0'0,"-12"0"-88"0"0,1 0-91 0 0,195-24 4979 0 0,-12 1-5545 0 0,-106 13-1465 0 0,-16 1-4986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4.6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3356 0 0,'0'0'972'0'0,"3"0"-62"0"0,89 4 5302 0 0,53-9-4973 0 0,-111 3-1338 0 0,33-2-1328 0 0,-30 2-1267 0 0,-9 1-2723 0 0,-10 0 3501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5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2864 0 0,'0'0'1738'0'0,"4"0"-919"0"0,32 1 2559 0 0,-33-1-2859 0 0,29 3 1677 0 0,229 6 1149 0 0,-227-10-3776 0 0,35-5 0 0 0,-35 1-2771 0 0,3-1-4130 0 0,-23 4 5413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5.4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3204 0 0,'0'0'1768'0'0,"3"0"-1009"0"0,131 4 5019 0 0,74-9-3492 0 0,-153 4-1960 0 0,13-2-2278 0 0,-7 0-7539 0 0,-58 3 7529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5.9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1760 0 0,'15'0'772'0'0,"-12"0"740"0"0,1 0-848 0 0,64-1 3535 0 0,-65 1-3861 0 0,0 0-24 0 0,126 2 2797 0 0,-43-6-5247 0 0,-55-1-6314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4:56.9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3172 0 0,'0'0'15022'0'0,"-1"7"-14768"0"0,-2 19-14 0 0,2-19-18 0 0,-1 8 258 0 0,2-6-251 0 0,-1 0-1 0 0,1 0 1 0 0,2 11-1 0 0,-1 4 53 0 0,-1 35 75 0 0,0-57-404 0 0,-2 14-166 0 0,1 16-3749 0 0,2-20-66 0 0,-3 5-5342 0 0,0-3 7423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2.8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7 3836 0 0,'-1'-7'22776'0'0,"-3"20"-22386"0"0,1 0 1 0 0,0 0 0 0 0,1 0-1 0 0,0 1 1 0 0,1-1 0 0 0,1 24-1 0 0,11 88 1277 0 0,-3-42-1034 0 0,-4 104-1 0 0,-4-161-872 0 0,-6-21-678 0 0,-9-29-18192 0 0,-10-31 9513 0 0,21 44 7756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3.6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3460 0 0,'0'0'2327'0'0,"10"-8"2372"0"0,24-4-238 0 0,-31 11-3947 0 0,26 1 1834 0 0,-24 0-2130 0 0,-1 1 0 0 0,0 0 1 0 0,0 0-1 0 0,0 1 0 0 0,0-1 0 0 0,0 1 1 0 0,7 3-1 0 0,-4-1 197 0 0,67 29 1230 0 0,-52-22-1145 0 0,0 0 0 0 0,-1 1 0 0 0,0 0 0 0 0,0 2 0 0 0,18 17 1 0 0,-29-22-202 0 0,-1 1 0 0 0,1-1 1 0 0,-2 2-1 0 0,1-1 1 0 0,-1 1-1 0 0,-1 0 1 0 0,0 1-1 0 0,-1 0 0 0 0,0 0 1 0 0,7 21-1 0 0,-12-27-221 0 0,1-1-1 0 0,-1 1 1 0 0,0-1 0 0 0,0 1-1 0 0,0 0 1 0 0,-1 0-1 0 0,0-1 1 0 0,0 1-1 0 0,-1 0 1 0 0,1 0 0 0 0,-1-1-1 0 0,-1 1 1 0 0,1-1-1 0 0,-1 1 1 0 0,0-1-1 0 0,-5 10 1 0 0,1-4 20 0 0,-2 0 0 0 0,0 0 0 0 0,0-1 0 0 0,-1-1 1 0 0,-16 15-1 0 0,10-12-111 0 0,1-1-1 0 0,-2-1 1 0 0,1 0 0 0 0,-2-1 0 0 0,1-1-1 0 0,-1-1 1 0 0,0 0 0 0 0,-1-1 0 0 0,1-1-1 0 0,-1 0 1 0 0,-27 2 0 0 0,21-3-1140 0 0,-9-1-1807 0 0,10-4-3942 0 0,20 1 5923 0 0,1-1 0 0 0,0 0 1 0 0,0 0-1 0 0,0 0 0 0 0,0 0 0 0 0,-1 0 0 0 0,2 0 1 0 0,-1-1-1 0 0,0 1 0 0 0,0-1 0 0 0,-3-3 0 0 0,-6-7-3397 0 0,11 12 4360 0 0,-6-9-1885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4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0 165 3764 0 0,'16'-4'3652'0'0,"1"3"-1395"0"0,1-2 0 0 0,-1 0 0 0 0,23-7 0 0 0,-34 8-1905 0 0,1 0 0 0 0,0-1-1 0 0,-1 0 1 0 0,0 0-1 0 0,0-1 1 0 0,0 0-1 0 0,0 0 1 0 0,0 0 0 0 0,-1-1-1 0 0,10-9 1 0 0,-12 9-155 0 0,-1-1 0 0 0,1 1 0 0 0,-1 0 0 0 0,0-1 0 0 0,-1 1 0 0 0,1-1 0 0 0,-1 1 0 0 0,0-1 0 0 0,0 0 0 0 0,-1 0 0 0 0,0 1 0 0 0,-1-11 0 0 0,1 9 269 0 0,0 7-404 0 0,0 0 1 0 0,1 0-1 0 0,-1 0 0 0 0,0 0 1 0 0,0-1-1 0 0,0 1 1 0 0,0 0-1 0 0,0 0 1 0 0,0 0-1 0 0,0 0 0 0 0,0-1 1 0 0,0 1-1 0 0,0 0 1 0 0,0 0-1 0 0,0 0 0 0 0,0 0 1 0 0,0-1-1 0 0,0 1 1 0 0,0 0-1 0 0,0 0 1 0 0,0 0-1 0 0,0 0 0 0 0,0-1 1 0 0,0 1-1 0 0,0 0 1 0 0,0 0-1 0 0,0 0 0 0 0,0 0 1 0 0,0 0-1 0 0,0-1 1 0 0,-1 1-1 0 0,1 0 1 0 0,0 0-1 0 0,0 0 0 0 0,0 0 1 0 0,0 0-1 0 0,0 0 1 0 0,0-1-1 0 0,-1 1 0 0 0,1 0 1 0 0,0 0-1 0 0,0 0 1 0 0,0 0-1 0 0,0 0 1 0 0,0 0-1 0 0,-1 0 0 0 0,1 0 1 0 0,0 0-1 0 0,0 0 1 0 0,-1 0-1 0 0,-5 10 657 0 0,5-7-645 0 0,-1 1 1 0 0,1 0-1 0 0,0 0 0 0 0,0 0 1 0 0,0 0-1 0 0,1 0 0 0 0,-1 4 1 0 0,32 187 2641 0 0,-1-14-501 0 0,-27-133-2215 0 0,-4 4 0 0 0,0-23 0 0 0,-6 3-762 0 0,5-26 297 0 0,2-5-386 0 0,-18 0-14451 0 0,4-8 6965 0 0,7 3 8256 0 0,-6-7-4247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4996 0 0,'-6'-6'14091'0'0,"7"24"-13287"0"0,1 0 1 0 0,1 0-1 0 0,9 29 1 0 0,-10-42-558 0 0,4 15 282 0 0,-6-20-508 0 0,0 1 0 0 0,-1-1 1 0 0,1 0-1 0 0,0 0 0 0 0,0 1 1 0 0,0-1-1 0 0,0 0 0 0 0,1 0 0 0 0,-1 1 1 0 0,0-1-1 0 0,0 0 0 0 0,0 0 1 0 0,0 1-1 0 0,0-1 0 0 0,0 0 0 0 0,0 0 1 0 0,0 1-1 0 0,0-1 0 0 0,1 0 1 0 0,-1 0-1 0 0,0 0 0 0 0,0 1 1 0 0,0-1-1 0 0,0 0 0 0 0,1 0 0 0 0,-1 0 1 0 0,0 0-1 0 0,0 0 0 0 0,0 1 1 0 0,1-1-1 0 0,-1 0 0 0 0,0 0 0 0 0,0 0 1 0 0,1 0-1 0 0,-1 0 0 0 0,0 0 1 0 0,0 0-1 0 0,0 0 0 0 0,1 0 1 0 0,-1 0-1 0 0,0 0 0 0 0,0 0 0 0 0,1 0 1 0 0,-1 0-1 0 0,0 0 0 0 0,0 0 1 0 0,1 0-1 0 0,-1 0 0 0 0,16-24-63 0 0,-7 9-41 0 0,1 1-1 0 0,0 0 1 0 0,17-19-1 0 0,-26 32 94 0 0,0 0-1 0 0,0 0 1 0 0,0 0-1 0 0,0 0 1 0 0,0 0-1 0 0,0 0 1 0 0,0 0-1 0 0,0 0 1 0 0,0 0-1 0 0,0 1 1 0 0,0-1-1 0 0,1 0 1 0 0,-1 1-1 0 0,0-1 1 0 0,1 1-1 0 0,-1-1 1 0 0,0 1-1 0 0,1 0 1 0 0,-1-1-1 0 0,0 1 1 0 0,1 0-1 0 0,-1 0 1 0 0,0 0-1 0 0,1 0 1 0 0,-1 0-1 0 0,1 0 1 0 0,-1 1-1 0 0,0-1 1 0 0,1 0-1 0 0,-1 1 1 0 0,0-1-1 0 0,1 1 1 0 0,-1-1-1 0 0,0 1 1 0 0,0 0-1 0 0,0-1 1 0 0,0 1-1 0 0,1 0 1 0 0,0 2-1 0 0,3 3 144 0 0,0 0 0 0 0,0 1 1 0 0,-1 0-1 0 0,1 0 0 0 0,4 13 0 0 0,3 3 87 0 0,-10-21-221 0 0,7 20 38 0 0,0-1-85 0 0,-1-9-4905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4.6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87 5056 0 0,'-8'-21'5719'0'0,"10"5"-1699"0"0,1 14-3745 0 0,0-1-1 0 0,0 0 1 0 0,0 1 0 0 0,0 0 0 0 0,0 0 0 0 0,1 0 0 0 0,-1 0 0 0 0,1 0-1 0 0,6-2 1 0 0,40-9-7184 0 0,-16 5-735 0 0,-21 4 5890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5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1 196 4464 0 0,'0'0'8542'0'0,"3"-2"-7715"0"0,5-2-139 0 0,1-1-1 0 0,0 1 0 0 0,1 1 1 0 0,-1 0-1 0 0,13-3 1 0 0,-10 4-302 0 0,0-2 1 0 0,-1 0 0 0 0,19-8-1 0 0,-26 10-327 0 0,0 0 0 0 0,0 0-1 0 0,-1 0 1 0 0,1 0-1 0 0,0 0 1 0 0,-1-1 0 0 0,0 0-1 0 0,0 0 1 0 0,0 0-1 0 0,0 0 1 0 0,0 0 0 0 0,0-1-1 0 0,-1 1 1 0 0,0-1-1 0 0,1 1 1 0 0,-1-1 0 0 0,-1 0-1 0 0,1 0 1 0 0,-1 0-1 0 0,1 0 1 0 0,-1 0 0 0 0,0 0-1 0 0,0-1 1 0 0,-1 1-1 0 0,0 0 1 0 0,1-8 0 0 0,-2 11 40 0 0,-2-26 230 0 0,3 26-122 0 0,0 0 0 0 0,0-1 0 0 0,0 1 0 0 0,0 0 1 0 0,0 0-1 0 0,0 0 0 0 0,-1-1 0 0 0,1 1 0 0 0,-1 0 1 0 0,1 0-1 0 0,-1 0 0 0 0,1 0 0 0 0,-1 0 0 0 0,1 0 1 0 0,-1 0-1 0 0,0 0 0 0 0,-1-2 0 0 0,-1 8 179 0 0,-7 13 20 0 0,9-17-351 0 0,1 1-1 0 0,-1-1 0 0 0,0 1 0 0 0,1 0 1 0 0,0-1-1 0 0,-1 1 0 0 0,1 0 0 0 0,0-1 1 0 0,0 1-1 0 0,0 0 0 0 0,0 0 0 0 0,0-1 0 0 0,0 1 1 0 0,0 0-1 0 0,0-1 0 0 0,1 1 0 0 0,0 2 1 0 0,1 5 243 0 0,19 173 2984 0 0,3 26-1127 0 0,-4 53-2136 0 0,-19-243-19 0 0,-1-6-70 0 0,0-10-374 0 0,0 6 720 0 0,0-6-823 0 0,-36-37-29019 0 0,29 25 27774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05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87 5076 0 0,'-10'-22'8913'0'0,"11"20"-8631"0"0,-1 0 1 0 0,1 1 0 0 0,-1-1-1 0 0,1 0 1 0 0,-1 0 0 0 0,1 1 0 0 0,0-1-1 0 0,0 0 1 0 0,0 1 0 0 0,0-1-1 0 0,0 1 1 0 0,0-1 0 0 0,1 1-1 0 0,-1-1 1 0 0,0 1 0 0 0,1 0-1 0 0,-1 0 1 0 0,1 0 0 0 0,0 0 0 0 0,-1 0-1 0 0,1 0 1 0 0,0 0 0 0 0,-1 0-1 0 0,1 0 1 0 0,2 0 0 0 0,7-3-183 0 0,0 0 0 0 0,0 1 1 0 0,12-2-1 0 0,-15 3-48 0 0,16-3-3421 0 0,-10 3-1682 0 0,1 0 0 0 0,15 1 0 0 0,-14 1 3129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19 2720 0 0,'0'0'1046'0'0,"14"-4"3373"0"0,28-10 8058 0 0,-188 47-11043 0 0,66-16-761 0 0,78-17-619 0 0,0 1 61 0 0,-5 0-190 0 0,7-1 87 0 0,0 0 0 0 0,0 0 0 0 0,0 0 0 0 0,0 0 0 0 0,0 0-1 0 0,1 0 1 0 0,-1 0 0 0 0,0 0 0 0 0,0 0 0 0 0,0 1 0 0 0,0-1 0 0 0,0 0 0 0 0,0 0 0 0 0,0 0-1 0 0,0 0 1 0 0,0 0 0 0 0,0 0 0 0 0,0 0 0 0 0,0 0 0 0 0,0 0 0 0 0,0 0 0 0 0,0 0 0 0 0,0 0-1 0 0,0 0 1 0 0,0 0 0 0 0,0 0 0 0 0,1 0 0 0 0,-1 0 0 0 0,0 1 0 0 0,0-1 0 0 0,0 0 0 0 0,0 0 0 0 0,0 0-1 0 0,0 0 1 0 0,0 0 0 0 0,0 0 0 0 0,0 0 0 0 0,0 0 0 0 0,0 0 0 0 0,0 0 0 0 0,-1 0 0 0 0,1 0-1 0 0,0 1 1 0 0,0-1 0 0 0,0 0 0 0 0,0 0 0 0 0,0 0 0 0 0,0 0 0 0 0,0 0 0 0 0,0 0 0 0 0,0 0-1 0 0,0 0 1 0 0,0 0 0 0 0,0 0 0 0 0,0 0 0 0 0,0 0 0 0 0,0 0 0 0 0,0 0 0 0 0,0 0 0 0 0,0 0-1 0 0,0 0 1 0 0,-1 0 0 0 0,85 33 324 0 0,37 15 168 0 0,-106-41-251 0 0,0 1 0 0 0,-1 1-1 0 0,-1 0 1 0 0,1 1 0 0 0,-1 0-1 0 0,12 14 1 0 0,-23-23-189 0 0,-1 0 0 0 0,0 0 0 0 0,0 0 0 0 0,0 1 0 0 0,0-1 0 0 0,0 0 0 0 0,0 1-1 0 0,0-1 1 0 0,0 1 0 0 0,0-1 0 0 0,-1 1 0 0 0,1-1 0 0 0,-1 1 0 0 0,1-1 0 0 0,-1 1 0 0 0,1 0 0 0 0,-1-1 0 0 0,0 1 0 0 0,0 0 0 0 0,0-1-1 0 0,0 1 1 0 0,0 0 0 0 0,0-1 0 0 0,0 1 0 0 0,-1 0 0 0 0,1-1 0 0 0,-1 1 0 0 0,1-1 0 0 0,-1 1 0 0 0,1 0 0 0 0,-1-1 0 0 0,0 1 0 0 0,0-1-1 0 0,0 0 1 0 0,0 1 0 0 0,0-1 0 0 0,0 0 0 0 0,0 0 0 0 0,0 1 0 0 0,-1-1 0 0 0,-1 1 0 0 0,-3 3 72 0 0,0-2-1 0 0,0 1 1 0 0,0-1 0 0 0,0 0 0 0 0,0 0 0 0 0,-1 0-1 0 0,-12 2 1 0 0,7-2-46 0 0,0-1 0 0 0,-1-1 0 0 0,1 0 0 0 0,-21-2 0 0 0,26 1-450 0 0,1-1 1 0 0,0 0-1 0 0,0 0 1 0 0,0 0-1 0 0,0-1 0 0 0,0 0 1 0 0,0 0-1 0 0,0-1 1 0 0,0 0-1 0 0,-6-4 0 0 0,11 6-762 0 0,-1-1-1 0 0,1 0 0 0 0,0 0 1 0 0,-1 0-1 0 0,1 0 0 0 0,0 0 1 0 0,0 0-1 0 0,0 0 0 0 0,1 0 1 0 0,-1 0-1 0 0,0 0 0 0 0,1 0 0 0 0,0-1 1 0 0,-1 1-1 0 0,1-3 0 0 0,1-7-3726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2956 0 0,'0'0'1248'0'0,"20"15"6854"0"0,7-11-6032 0 0,-24-4-1583 0 0,0-1-118 0 0,-2 1-333 0 0,9-1 310 0 0,0-1-1 0 0,0 0 1 0 0,0-1 0 0 0,10-4 0 0 0,-18 7-293 0 0,1-2 0 0 0,0 1 1 0 0,-1 0-1 0 0,1 0 1 0 0,-1-1-1 0 0,0 0 0 0 0,1 1 1 0 0,-1-1-1 0 0,0 0 1 0 0,0 0-1 0 0,0 0 1 0 0,0 0-1 0 0,-1-1 0 0 0,1 1 1 0 0,-1 0-1 0 0,1-1 1 0 0,-1 1-1 0 0,0-1 0 0 0,0 0 1 0 0,0 1-1 0 0,2-6 1 0 0,-3 4-29 0 0,1 0 1 0 0,0 1 0 0 0,-1-1 0 0 0,0 0-1 0 0,0 0 1 0 0,0 1 0 0 0,0-1 0 0 0,0 0-1 0 0,-1 1 1 0 0,0-1 0 0 0,0 0 0 0 0,0 1-1 0 0,0-1 1 0 0,0 1 0 0 0,-3-5 0 0 0,3 6 36 0 0,1 2-47 0 0,-1 0 0 0 0,1-1 0 0 0,-1 1 1 0 0,1 0-1 0 0,0 0 0 0 0,-1-1 0 0 0,1 1 1 0 0,-1 0-1 0 0,1 0 0 0 0,-1 0 0 0 0,1-1 0 0 0,-1 1 1 0 0,1 0-1 0 0,0 0 0 0 0,-1 0 0 0 0,1 0 1 0 0,-1 0-1 0 0,1 0 0 0 0,-1 0 0 0 0,1 0 1 0 0,-1 0-1 0 0,1 0 0 0 0,-1 0 0 0 0,1 1 1 0 0,-1-1-1 0 0,1 0 0 0 0,-1 0 0 0 0,1 0 0 0 0,-1 1 1 0 0,1-1-1 0 0,-1 0 0 0 0,-18 11 294 0 0,14-6-203 0 0,1 0-1 0 0,-1 0 0 0 0,2 0 0 0 0,-1 1 0 0 0,1-1 0 0 0,-1 1 0 0 0,1 0 0 0 0,1 0 0 0 0,-1 0 0 0 0,1 1 0 0 0,1-1 0 0 0,-1 0 0 0 0,1 1 0 0 0,0-1 0 0 0,0 1 0 0 0,1-1 0 0 0,0 12 0 0 0,1-12-34 0 0,0-1 0 0 0,0 1-1 0 0,0-1 1 0 0,1 1 0 0 0,0-1-1 0 0,0 0 1 0 0,0 0 0 0 0,1 0-1 0 0,0 0 1 0 0,0 0 0 0 0,0 0 0 0 0,1-1-1 0 0,-1 0 1 0 0,1 1 0 0 0,0-1-1 0 0,0-1 1 0 0,0 1 0 0 0,1-1-1 0 0,6 5 1 0 0,-5-5-49 0 0,0 1 0 0 0,1-1 0 0 0,-1-1 0 0 0,0 1 0 0 0,1-1 0 0 0,0 0 0 0 0,-1-1 0 0 0,1 0 0 0 0,0 0 0 0 0,0 0 0 0 0,0-1 0 0 0,-1 0 0 0 0,1 0 0 0 0,0-1 0 0 0,9-1 0 0 0,-11 1-31 0 0,-1 0-1 0 0,1-1 0 0 0,-1 0 0 0 0,1 1 1 0 0,-1-1-1 0 0,0-1 0 0 0,0 1 1 0 0,0-1-1 0 0,0 1 0 0 0,0-1 0 0 0,-1 0 1 0 0,1-1-1 0 0,4-5 0 0 0,-4 3 1 0 0,0 0 0 0 0,0 0-1 0 0,0 0 1 0 0,-1-1 0 0 0,0 1 0 0 0,0-1 0 0 0,3-14-1 0 0,-2-3 19 0 0,-1 1-1 0 0,0-1 0 0 0,-2-1 0 0 0,-2-24 1 0 0,-12-73 1610 0 0,13 120-461 0 0,-1 8-940 0 0,-2 15 97 0 0,1 1 0 0 0,1 0 0 0 0,1-1 0 0 0,3 28-1 0 0,1-13 165 0 0,18 68 0 0 0,-14-75-1139 0 0,1-1 0 0 0,22 45 0 0 0,-31-72 14 0 0,-24-34-7864 0 0,-16-32 6322 0 0,5-4 4252 0 0,35 68-2001 0 0,-1 0 0 0 0,1 0 0 0 0,0 0 0 0 0,0-1 0 0 0,-1 1 0 0 0,1 0 1 0 0,0 0-1 0 0,0 0 0 0 0,0 0 0 0 0,0-1 0 0 0,1 1 0 0 0,-1 0 0 0 0,0 0 1 0 0,0 0-1 0 0,1 0 0 0 0,-1 0 0 0 0,1 0 0 0 0,-1-1 0 0 0,1 1 0 0 0,-1 0 1 0 0,1 0-1 0 0,-1 0 0 0 0,1 1 0 0 0,0-1 0 0 0,0 0 0 0 0,0 0 0 0 0,-1 0 1 0 0,1 0-1 0 0,0 1 0 0 0,0-1 0 0 0,0 0 0 0 0,0 1 0 0 0,0-1 0 0 0,0 1 1 0 0,0-1-1 0 0,1 1 0 0 0,-1 0 0 0 0,2-1 0 0 0,7-3-202 0 0,0 1 0 0 0,0 0 0 0 0,14-1 0 0 0,-13 2-422 0 0,11-2-2088 0 0,38-5-9835 0 0,-45 8 11121 0 0,1-1-460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4308 0 0,'-9'-2'11085'0'0,"9"2"-10844"0"0,-5 16 2346 0 0,5 25-1376 0 0,3-12-131 0 0,-2-14-627 0 0,0 1-1 0 0,1-1 1 0 0,1 0-1 0 0,0 0 1 0 0,10 24-1 0 0,-13-38-434 0 0,2 3 90 0 0,0 0 0 0 0,0 0 1 0 0,0 0-1 0 0,1 0 0 0 0,4 6 0 0 0,-6-9-96 0 0,1 0 0 0 0,-1 0-1 0 0,0 0 1 0 0,0 0 0 0 0,0 0-1 0 0,1-1 1 0 0,-1 1 0 0 0,0 0-1 0 0,1-1 1 0 0,-1 1 0 0 0,1-1-1 0 0,-1 1 1 0 0,1-1 0 0 0,-1 0-1 0 0,1 1 1 0 0,-1-1 0 0 0,1 0-1 0 0,-1 0 1 0 0,1 0 0 0 0,-1 0 0 0 0,1 0-1 0 0,-1-1 1 0 0,1 1 0 0 0,1-1-1 0 0,4-1-17 0 0,1-1 0 0 0,-1 0 0 0 0,-1-1-1 0 0,1 0 1 0 0,0 0 0 0 0,-1 0 0 0 0,0-1 0 0 0,0 0-1 0 0,0 0 1 0 0,0 0 0 0 0,-1-1 0 0 0,0 0 0 0 0,0 0-1 0 0,-1 0 1 0 0,1-1 0 0 0,-2 1 0 0 0,1-1 0 0 0,-1 0-1 0 0,0 0 1 0 0,0-1 0 0 0,0 1 0 0 0,2-14 0 0 0,2-7 1518 0 0,-7 36-1505 0 0,0 0 0 0 0,0 0 0 0 0,1 0 0 0 0,0 0-1 0 0,1-1 1 0 0,0 1 0 0 0,0 0 0 0 0,0-1 0 0 0,1 0-1 0 0,0 1 1 0 0,1-1 0 0 0,0 0 0 0 0,0-1 0 0 0,7 11-1 0 0,-8-14-147 0 0,-1 0-1 0 0,1-1 0 0 0,0 1 0 0 0,0 0 0 0 0,-1-1 1 0 0,2 0-1 0 0,-1 1 0 0 0,0-1 0 0 0,0-1 1 0 0,1 1-1 0 0,-1 0 0 0 0,1-1 0 0 0,-1 0 0 0 0,1 1 1 0 0,0-2-1 0 0,5 2 0 0 0,-7-2 91 0 0,-1-1 0 0 0,1 1 0 0 0,0-1 0 0 0,-1 0 1 0 0,1 0-1 0 0,0 0 0 0 0,-1 1 0 0 0,1-1 0 0 0,-1-1 0 0 0,0 1 0 0 0,1 0 0 0 0,-1 0 0 0 0,0 0 0 0 0,0-1 1 0 0,0 1-1 0 0,0-1 0 0 0,0 1 0 0 0,0-1 0 0 0,0 1 0 0 0,1-3 0 0 0,14-34-667 0 0,-10 14 530 0 0,6-46-1 0 0,-7 34 1274 0 0,-5 34-813 0 0,0 0 360 0 0,3-4 3988 0 0,1 31-3737 0 0,-1 0 0 0 0,-1 32 0 0 0,10 203 422 0 0,-5-185-745 0 0,25 106 0 0 0,-23-140-560 0 0,-7-35 0 0 0,3 31 0 0 0,-3-25-163 0 0,-1-9-673 0 0,-3-8-2925 0 0,-7-15 1400 0 0,-28-69-16372 0 0,25 50 14848 0 0,7 19 1921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3952 0 0,'0'-3'1237'0'0,"1"-2"-558"0"0,0-1 0 0 0,1 1 0 0 0,-1-1 0 0 0,1 1 0 0 0,0-1 0 0 0,1 1 0 0 0,-1 0 0 0 0,1 0 0 0 0,0 0 0 0 0,0 0 0 0 0,6-6 0 0 0,-3 4-42 0 0,0 1 1 0 0,0-1 0 0 0,1 1-1 0 0,0 0 1 0 0,0 1 0 0 0,13-9-1 0 0,-15 12-400 0 0,0 0-1 0 0,0 0 0 0 0,0 1 1 0 0,0-1-1 0 0,0 1 0 0 0,0 0 1 0 0,0 0-1 0 0,0 1 0 0 0,1 0 1 0 0,-1 0-1 0 0,0 0 0 0 0,0 0 1 0 0,0 1-1 0 0,0 0 0 0 0,1 0 1 0 0,-1 0-1 0 0,0 1 0 0 0,-1-1 1 0 0,1 1-1 0 0,0 1 0 0 0,8 4 1 0 0,-6-3 60 0 0,1 1-1 0 0,-1 1 1 0 0,0-1 0 0 0,0 1 0 0 0,-1 0 0 0 0,0 1 0 0 0,0 0-1 0 0,0 0 1 0 0,-1 0 0 0 0,0 1 0 0 0,7 13 0 0 0,-10-17-134 0 0,0 1 1 0 0,0-1-1 0 0,-1 1 1 0 0,1-1-1 0 0,-1 1 1 0 0,0 0-1 0 0,0 0 1 0 0,-1-1-1 0 0,1 1 1 0 0,-1 0-1 0 0,0 0 1 0 0,-1 0-1 0 0,1 0 1 0 0,-1-1-1 0 0,0 1 1 0 0,0 0-1 0 0,0-1 1 0 0,-1 1-1 0 0,0-1 1 0 0,0 1-1 0 0,-4 7 1 0 0,1-5-257 0 0,1-1 1 0 0,-1 0-1 0 0,0 0 1 0 0,-1 0 0 0 0,-6 5-1 0 0,-37 23-4430 0 0,47-33 4192 0 0,-19 10-7029 0 0,18-9 5274 0 0,0-1 0 0 0,0 0 1 0 0,0-1-1 0 0,-1 1 0 0 0,1-1 0 0 0,-6 1 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26 4812 0 0,'0'0'3286'0'0,"-4"-15"1435"0"0,3 4 2410 0 0,1 23-860 0 0,2 11-3316 0 0,6 95-845 0 0,12 126-629 0 0,-18-233-1481 0 0,2 6 0 0 0,7 22 0 0 0,-9-29-130 0 0,-2-8-531 0 0,-5 0-2315 0 0,5-1 2904 0 0,0-1 0 0 0,-1 0 0 0 0,1 0 1 0 0,0 1-1 0 0,0-1 0 0 0,-1 0 0 0 0,1 0 0 0 0,0 1 0 0 0,-1-1 0 0 0,1 0 1 0 0,0 0-1 0 0,-1 0 0 0 0,1 0 0 0 0,-1 0 0 0 0,1 0 0 0 0,0 0 0 0 0,-1 0 1 0 0,1 0-1 0 0,0 0 0 0 0,-1 0 0 0 0,1 0 0 0 0,-1 0 0 0 0,1 0 0 0 0,0 0 1 0 0,-1 0-1 0 0,1 0 0 0 0,0 0 0 0 0,-1 0 0 0 0,1 0 0 0 0,0-1 0 0 0,-1 1 1 0 0,1 0-1 0 0,0 0 0 0 0,-1-1 0 0 0,-27-19-2809 0 0,-32-31-1 0 0,44 35 3002 0 0,0 0-1 0 0,1-2 1 0 0,-13-19-1 0 0,28 36-64 0 0,-1 1-1 0 0,1-1 1 0 0,-1 1-1 0 0,1-1 1 0 0,-1 1 0 0 0,1-1-1 0 0,0 0 1 0 0,-1 1 0 0 0,1-1-1 0 0,0 0 1 0 0,0 0-1 0 0,-1 1 1 0 0,1-1 0 0 0,0 0-1 0 0,0 1 1 0 0,0-1 0 0 0,0 0-1 0 0,0 0 1 0 0,0 1-1 0 0,0-1 1 0 0,0 0 0 0 0,0 0-1 0 0,1 1 1 0 0,-1-1-1 0 0,0 0 1 0 0,0 1 0 0 0,1-1-1 0 0,-1 0 1 0 0,0 1 0 0 0,1-1-1 0 0,-1 0 1 0 0,0 1-1 0 0,1-1 1 0 0,-1 1 0 0 0,1-1-1 0 0,-1 0 1 0 0,1 1 0 0 0,0 0-1 0 0,-1-1 1 0 0,1 1-1 0 0,-1-1 1 0 0,1 1 0 0 0,0 0-1 0 0,-1-1 1 0 0,1 1 0 0 0,0 0-1 0 0,-1 0 1 0 0,1-1-1 0 0,0 1 1 0 0,1 0 0 0 0,5-2 57 0 0,0 1 0 0 0,0 0 0 0 0,0 0 0 0 0,8 0 0 0 0,-10 1 58 0 0,90 0 76 0 0,-68 1-1165 0 0,0-1 1 0 0,0-1-1 0 0,-1-1 0 0 0,1-1 1 0 0,29-8-1 0 0,-47 8 722 0 0,0 0 0 0 0,0-1 0 0 0,-1 0 0 0 0,1-1 0 0 0,-1 0 0 0 0,0 0 0 0 0,0-1-1 0 0,8-7 1 0 0,-9 6 873 0 0,0 0-1 0 0,-1 0 1 0 0,0 0-1 0 0,9-16 5907 0 0,-14 28-5909 0 0,4 18 277 0 0,-1 0-1 0 0,-2 0 0 0 0,0 26 1 0 0,2 18 386 0 0,-3-54-1336 0 0,6 32 0 0 0,2 0 0 0 0,-7-32-151 0 0,-1-11-671 0 0,-30-71-27358 0 0,22 50 26242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4112 0 0,'0'0'1489'0'0,"3"-14"5115"0"0,-9 3-4608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4020 0 0,'0'0'13868'0'0,"-1"6"-13302"0"0,-2 37 1520 0 0,1 48 0 0 0,2-16 389 0 0,0-77-2481 0 0,0 0-1 0 0,1 1 1 0 0,-1-1 0 0 0,1 0-1 0 0,-1 0 1 0 0,1 1 0 0 0,0-1-1 0 0,0 0 1 0 0,0 1 0 0 0,0-1-1 0 0,2-2 1 0 0,1-2-21 0 0,19-53-445 0 0,-17 43 389 0 0,-1 1 1 0 0,2 0-1 0 0,9-15 1 0 0,-15 28 84 0 0,0 0 1 0 0,-1 1-1 0 0,1-1 1 0 0,0 0-1 0 0,0 1 1 0 0,0-1-1 0 0,1 1 1 0 0,-1 0-1 0 0,0-1 1 0 0,0 1-1 0 0,1 0 1 0 0,-1-1-1 0 0,1 1 1 0 0,-1 0 0 0 0,1 0-1 0 0,0 0 1 0 0,-1 1-1 0 0,1-1 1 0 0,0 0-1 0 0,0 1 1 0 0,-1-1-1 0 0,1 1 1 0 0,0-1-1 0 0,3 1 1 0 0,-3 0 128 0 0,1 2-73 0 0,2 3 36 0 0,0 0 1 0 0,-1 0 0 0 0,0 0 0 0 0,0 0 0 0 0,-1 1-1 0 0,1 0 1 0 0,-1 0 0 0 0,0 0 0 0 0,-1 0-1 0 0,0 0 1 0 0,0 0 0 0 0,2 8 0 0 0,2 14 762 0 0,3 43 0 0 0,-7-52-569 0 0,-2-18-267 0 0,0 1 0 0 0,0-1 0 0 0,0 0 0 0 0,1 0 0 0 0,-1 1 0 0 0,0-1 0 0 0,1 0 0 0 0,-1 0 0 0 0,1 1 0 0 0,-1-1 0 0 0,1 0 0 0 0,0 0-1 0 0,-1 0 1 0 0,2 2 0 0 0,-1-3-27 0 0,-1 1 1 0 0,1-1-1 0 0,-1 0 0 0 0,0 0 0 0 0,1 0 0 0 0,-1 0 0 0 0,1 1 0 0 0,-1-1 0 0 0,1 0 0 0 0,-1 0 0 0 0,1 0 0 0 0,-1 0 0 0 0,1 0 0 0 0,-1 0 0 0 0,0 0 0 0 0,1 0 0 0 0,-1 0 0 0 0,1 0 0 0 0,-1-1 1 0 0,1 1-1 0 0,-1 0 0 0 0,1 0 0 0 0,-1 0 0 0 0,0 0 0 0 0,1-1 0 0 0,-1 1 0 0 0,1-1 0 0 0,3-2-57 0 0,0 0-1 0 0,-1 0 1 0 0,0-1 0 0 0,1 1-1 0 0,-1-1 1 0 0,5-8 0 0 0,19-33-324 0 0,-21 32 312 0 0,1 0 1 0 0,1 1 0 0 0,0 0-1 0 0,0 1 1 0 0,1-1 0 0 0,1 2-1 0 0,15-15 1 0 0,-24 25 106 0 0,-1-1 0 0 0,1 1 1 0 0,0-1-1 0 0,-1 1 0 0 0,1-1 0 0 0,0 1 0 0 0,0 0 0 0 0,0-1 1 0 0,-1 1-1 0 0,1 0 0 0 0,0 0 0 0 0,0 0 0 0 0,0 0 0 0 0,0-1 0 0 0,-1 1 1 0 0,1 0-1 0 0,0 0 0 0 0,0 1 0 0 0,0-1 0 0 0,0 0 0 0 0,0 0 1 0 0,-1 0-1 0 0,1 0 0 0 0,1 1 0 0 0,-1 0 16 0 0,1 0-1 0 0,-1 0 1 0 0,1 0 0 0 0,-1 0-1 0 0,0 1 1 0 0,1-1 0 0 0,-1 0-1 0 0,0 1 1 0 0,0-1 0 0 0,0 1-1 0 0,1 1 1 0 0,3 7 304 0 0,-1-1-1 0 0,0 1 1 0 0,2 13-1 0 0,-5-20-195 0 0,23 68 935 0 0,-12-40-4252 0 0,25-38-22070 0 0,-28 0 23349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3348 0 0,'0'0'1153'0'0,"-3"0"-59"0"0,-27 4 3220 0 0,27-3-3613 0 0,-20 13 3020 0 0,23-14-3671 0 0,-1 1 0 0 0,1 0 0 0 0,0-1 1 0 0,0 1-1 0 0,0 0 0 0 0,0-1 0 0 0,-1 1 1 0 0,1 0-1 0 0,0-1 0 0 0,0 1 1 0 0,0 0-1 0 0,1-1 0 0 0,-1 1 0 0 0,0 0 1 0 0,0-1-1 0 0,0 1 0 0 0,0 0 0 0 0,1-1 1 0 0,-1 1-1 0 0,0-1 0 0 0,1 1 0 0 0,-1 0 1 0 0,0-1-1 0 0,1 1 0 0 0,17 14 643 0 0,32 7-164 0 0,-36-17-324 0 0,-12-4-202 0 0,3 1 112 0 0,0 0 1 0 0,0 0 0 0 0,0 0 0 0 0,0 1-1 0 0,0 0 1 0 0,-1 0 0 0 0,1 0 0 0 0,-1 1-1 0 0,0 0 1 0 0,0-1 0 0 0,5 8 0 0 0,-8-10 227 0 0,-1 0-314 0 0,1-1 0 0 0,-1 1 0 0 0,1 0 0 0 0,-1-1 0 0 0,0 1 0 0 0,0 0 0 0 0,1-1 0 0 0,-1 1 1 0 0,0 0-1 0 0,0 0 0 0 0,0-1 0 0 0,0 1 0 0 0,0 0 0 0 0,0 0 0 0 0,0-1 0 0 0,0 1 0 0 0,0 0 0 0 0,0-1 0 0 0,0 1 0 0 0,0 0 0 0 0,-1 0 0 0 0,1-1 0 0 0,0 1 0 0 0,0 0 0 0 0,-1-1 0 0 0,1 1 1 0 0,-1-1-1 0 0,1 1 0 0 0,0 0 0 0 0,-1-1 0 0 0,1 1 0 0 0,-1-1 0 0 0,1 1 0 0 0,-1-1 0 0 0,0 1 0 0 0,0-1 0 0 0,-1 3 46 0 0,0-1-1 0 0,-1 0 0 0 0,1-1 1 0 0,-1 1-1 0 0,0 0 1 0 0,1-1-1 0 0,-1 0 1 0 0,0 1-1 0 0,-4 0 1 0 0,-33 5-1114 0 0,37-7 233 0 0,-1 0-714 0 0,-4-2 313 0 0,-24-7-10288 0 0,19 4 8910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3980 0 0,'10'-8'11769'0'0,"0"7"-10950"0"0,-7 0-65 0 0,-1 1-67 0 0,5-1-276 0 0,0 0 0 0 0,1-1 0 0 0,-1 0 0 0 0,0 0 0 0 0,-1-1 0 0 0,1 0 0 0 0,11-7 0 0 0,-13 7-381 0 0,-1 0 0 0 0,0 0 1 0 0,1 0-1 0 0,-2-1 0 0 0,1 0 1 0 0,0 0-1 0 0,-1 0 0 0 0,0 0 0 0 0,0 0 1 0 0,0-1-1 0 0,0 1 0 0 0,-1-1 1 0 0,0 0-1 0 0,0 0 0 0 0,0 0 0 0 0,0 0 1 0 0,1-7-1 0 0,-3 10-2 0 0,0 0-1 0 0,1 0 1 0 0,-1 0-1 0 0,0 0 1 0 0,0 1-1 0 0,0-1 1 0 0,-1 0-1 0 0,1 0 1 0 0,0 0-1 0 0,-1 1 1 0 0,1-1-1 0 0,-1 0 1 0 0,1 0-1 0 0,-1 1 1 0 0,0-1-1 0 0,0 1 1 0 0,0-1-1 0 0,0 0 1 0 0,0 1-1 0 0,0 0 1 0 0,0-1-1 0 0,0 1 1 0 0,-1 0-1 0 0,1-1 1 0 0,-1 1 0 0 0,1 0-1 0 0,-1 0 1 0 0,1 0-1 0 0,-1 0 1 0 0,1 0-1 0 0,-1 1 1 0 0,0-1-1 0 0,1 0 1 0 0,-1 1-1 0 0,-2-1 1 0 0,1 1 209 0 0,-18 12 796 0 0,18-11-922 0 0,0 0 0 0 0,1 0-1 0 0,0 0 1 0 0,-1 0 0 0 0,1 1-1 0 0,0-1 1 0 0,0 1 0 0 0,-4 3 0 0 0,1 1 179 0 0,1 0 1 0 0,0 0-1 0 0,0 0 1 0 0,0 0-1 0 0,1 1 1 0 0,0-1-1 0 0,1 1 1 0 0,-1 0-1 0 0,1 0 1 0 0,0 0-1 0 0,1 0 1 0 0,0 0-1 0 0,0 1 1 0 0,1-1-1 0 0,-1 0 0 0 0,1 0 1 0 0,1 1-1 0 0,0-1 1 0 0,2 11-1 0 0,-2-11-259 0 0,1-1-1 0 0,0 1 0 0 0,1-1 0 0 0,-1 1 0 0 0,1-1 0 0 0,0 0 1 0 0,1 0-1 0 0,-1-1 0 0 0,1 1 0 0 0,0-1 0 0 0,1 1 0 0 0,-1-1 0 0 0,1 0 1 0 0,0-1-1 0 0,0 1 0 0 0,1-1 0 0 0,-1 0 0 0 0,1-1 0 0 0,0 1 1 0 0,0-1-1 0 0,6 2 0 0 0,-2-1-1077 0 0,0-1 0 0 0,0-1 1 0 0,12 2-1 0 0,-11-3-1674 0 0,-1 0-1 0 0,0-1 1 0 0,1 0-1 0 0,-1-1 1 0 0,1 0-1 0 0,11-4 1 0 0,15-6-2609 0 0,-19 6 3500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2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2804 0 0,'0'0'15232'0'0,"-8"1"-14758"0"0,-17 1-192 0 0,-95 15 3811 0 0,102-12-3758 0 0,18-5-303 0 0,-1 0-1 0 0,0 0 0 0 0,1 0 0 0 0,-1 0 1 0 0,0 0-1 0 0,1 0 0 0 0,-1 0 1 0 0,1 0-1 0 0,-1 0 0 0 0,1 1 0 0 0,-1-1 1 0 0,0 0-1 0 0,1 0 0 0 0,-1 1 1 0 0,1-1-1 0 0,-1 0 0 0 0,1 1 0 0 0,-1-1 1 0 0,1 1-1 0 0,0-1 0 0 0,-1 1 1 0 0,1-1-1 0 0,-1 0 0 0 0,1 1 0 0 0,0-1 1 0 0,0 1-1 0 0,-1 0 0 0 0,1-1 1 0 0,-1 2-1 0 0,6 3-18 0 0,0-1 0 0 0,0 1 0 0 0,0-1 0 0 0,0 0 0 0 0,0 0 0 0 0,1-1 0 0 0,0 1 0 0 0,0-1 0 0 0,0 0 0 0 0,10 3 0 0 0,88 41 244 0 0,-102-46-212 0 0,9 5 196 0 0,-11-6-214 0 0,0 0 1 0 0,1 0-1 0 0,-1 0 1 0 0,0 0 0 0 0,0 0-1 0 0,1 0 1 0 0,-1 0-1 0 0,0 1 1 0 0,0-1 0 0 0,1 0-1 0 0,-1 0 1 0 0,0 0-1 0 0,0 0 1 0 0,0 0-1 0 0,1 1 1 0 0,-1-1 0 0 0,0 0-1 0 0,0 0 1 0 0,0 0-1 0 0,0 1 1 0 0,1-1-1 0 0,-1 0 1 0 0,0 0 0 0 0,0 0-1 0 0,0 1 1 0 0,0-1-1 0 0,0 0 1 0 0,0 0-1 0 0,0 1 1 0 0,0-1 0 0 0,0 0-1 0 0,1 0 1 0 0,-1 1-1 0 0,0-1 1 0 0,0 0-1 0 0,0 0 1 0 0,-1 1 0 0 0,1-1-1 0 0,0 0 1 0 0,0 0-1 0 0,0 1 1 0 0,0-1 0 0 0,0 0-1 0 0,0 0 1 0 0,0 1-1 0 0,0-1 1 0 0,-1 0-1 0 0,-96 16 5 0 0,95-16-412 0 0,-2 0-94 0 0,-13-1 1439 0 0,-4-2-7423 0 0,18 3 5003 0 0,0-1 1 0 0,0 1-1 0 0,0-1 1 0 0,1 0-1 0 0,-1 0 1 0 0,0 0-1 0 0,1-1 1 0 0,-1 1-1 0 0,0 0 1 0 0,1-1-1 0 0,-5-3 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4084 0 0,'0'0'10150'0'0,"3"3"-9391"0"0,-2-2-819 0 0,1 0 387 0 0,0 1-1 0 0,0-1 0 0 0,0 1 0 0 0,-1 0 1 0 0,1 0-1 0 0,-1-1 0 0 0,1 1 0 0 0,-1 0 1 0 0,0 0-1 0 0,0 1 0 0 0,0-1 0 0 0,0 0 1 0 0,0 0-1 0 0,0 0 0 0 0,0 1 0 0 0,-1-1 1 0 0,1 4-1 0 0,-1 47 2678 0 0,10 72 0 0 0,24 107 912 0 0,-32-218-3954 0 0,0-1-4689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4748 0 0,'0'0'8743'0'0,"-3"7"-7715"0"0,-19 33 790 0 0,13-26-680 0 0,1 1 0 0 0,0 0-1 0 0,1 1 1 0 0,1-1 0 0 0,0 1 0 0 0,2 1 0 0 0,-6 29 0 0 0,9-44-1356 0 0,1-1 0 0 0,0 1 0 0 0,-1 0 0 0 0,1-1 0 0 0,0 1 1 0 0,0-1-1 0 0,0 1 0 0 0,0 0 0 0 0,1-1 0 0 0,-1 1 0 0 0,0-1 1 0 0,1 1-1 0 0,-1-1 0 0 0,1 1 0 0 0,-1-1 0 0 0,1 1 0 0 0,0-1 1 0 0,0 1-1 0 0,-1-1 0 0 0,1 0 0 0 0,0 1 0 0 0,0-1 0 0 0,0 0 1 0 0,1 0-1 0 0,-1 0 0 0 0,0 0 0 0 0,0 0 0 0 0,2 1 0 0 0,10 1-7601 0 0,-4-1 3926 0 0,-5-3 1600 0 0,13-3 170 0 0,-4 0 173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137 262 4860 0 0,'-7'1'1695'0'0,"-18"1"-45"0"0,25-2-1544 0 0,-1 0 0 0 0,0 0-1 0 0,0 0 1 0 0,0 0-1 0 0,0 0 1 0 0,0 1-1 0 0,1-1 1 0 0,-1 0-1 0 0,0 0 1 0 0,0 1-1 0 0,0-1 1 0 0,1 1 0 0 0,-1-1-1 0 0,0 1 1 0 0,0-1-1 0 0,1 1 1 0 0,-1-1-1 0 0,0 1 1 0 0,1-1-1 0 0,-1 1 1 0 0,1 0-1 0 0,-1 0 1 0 0,0 1 0 0 0,-1 0 307 0 0,-6 6 882 0 0,1 1 1 0 0,-1 0-1 0 0,1 0 1 0 0,-10 19-1 0 0,11-17-564 0 0,0 1 1 0 0,1 0-1 0 0,0 0 0 0 0,1 0 1 0 0,1 1-1 0 0,-4 21 0 0 0,7-32-691 0 0,-1 0 0 0 0,1 0-1 0 0,-1 0 1 0 0,1 0 0 0 0,0 0 0 0 0,0 0-1 0 0,0 0 1 0 0,0 0 0 0 0,1 0 0 0 0,-1 0-1 0 0,0 0 1 0 0,1 0 0 0 0,0-1 0 0 0,-1 1-1 0 0,1 0 1 0 0,0 0 0 0 0,0 0 0 0 0,0-1-1 0 0,0 1 1 0 0,0 0 0 0 0,0-1 0 0 0,0 1-1 0 0,1-1 1 0 0,-1 1 0 0 0,1-1 0 0 0,-1 0-1 0 0,1 1 1 0 0,-1-1 0 0 0,1 0 0 0 0,0 0-1 0 0,-1 0 1 0 0,1 0 0 0 0,0-1 0 0 0,0 1-1 0 0,0 0 1 0 0,0-1 0 0 0,0 1 0 0 0,0-1-1 0 0,0 0 1 0 0,2 1 0 0 0,8-1-91 0 0,0 0-1 0 0,0-1 1 0 0,0 0 0 0 0,0-1-1 0 0,15-4 1 0 0,-11 2 135 0 0,-5 2-55 0 0,-1 1 0 0 0,1 0 1 0 0,0 1-1 0 0,0 0 0 0 0,0 0 0 0 0,0 1 0 0 0,0 1 0 0 0,0 0 0 0 0,14 5 1 0 0,-16-4 48 0 0,-1-1 0 0 0,1 1 0 0 0,0-2 0 0 0,12 2 0 0 0,-6 0 37 0 0,1-1-46 0 0,0 0-1 0 0,0-1 1 0 0,0-1 0 0 0,0-1 0 0 0,0 0 0 0 0,25-5-1 0 0,-33 5 37 0 0,-1 0-1 0 0,1-1 1 0 0,-1 0-1 0 0,0 0 1 0 0,0 0-1 0 0,0-1 0 0 0,0 0 1 0 0,0-1-1 0 0,-1 1 1 0 0,1-1-1 0 0,-1-1 1 0 0,0 1-1 0 0,7-7 0 0 0,-12 8-56 0 0,-1 1 0 0 0,1 0-1 0 0,-1 0 1 0 0,1-1 0 0 0,-1 1 0 0 0,0 0-1 0 0,0 0 1 0 0,0-1 0 0 0,0 1-1 0 0,0 0 1 0 0,-1-1 0 0 0,0-2-1 0 0,1 4 4 0 0,-2-6 96 0 0,0 1 0 0 0,0-1 0 0 0,-1 1 1 0 0,0-1-1 0 0,0 1 0 0 0,0 0 1 0 0,-1 0-1 0 0,-5-7 0 0 0,-40-42 834 0 0,37 42-743 0 0,-249-229 2420 0 0,249 231-2649 0 0,6 6-31 0 0,1 0 0 0 0,0 1-1 0 0,-1-1 1 0 0,0 1 0 0 0,0 0-1 0 0,0 1 1 0 0,-1-1 0 0 0,1 1 0 0 0,-1 1-1 0 0,-11-4 1 0 0,16 5-997 0 0,28 59-27843 0 0,-22-46 27048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5324 0 0,'-4'-4'15195'0'0,"7"92"-11056"0"0,13 43-232 0 0,-16-128-3673 0 0,2 6 377 0 0,4-13 264 0 0,7-23-567 0 0,-11 19-312 0 0,31-90-215 0 0,-27 84 182 0 0,0 0 1 0 0,1 1 0 0 0,0 0-1 0 0,17-23 1 0 0,-23 35 55 0 0,0 0-1 0 0,0-1 0 0 0,0 1 1 0 0,0 0-1 0 0,0 0 1 0 0,0 0-1 0 0,1 0 1 0 0,-1 0-1 0 0,0 0 1 0 0,0 0-1 0 0,1 0 1 0 0,-1 0-1 0 0,1 1 1 0 0,-1-1-1 0 0,1 0 1 0 0,-1 1-1 0 0,1-1 0 0 0,-1 1 1 0 0,1 0-1 0 0,2-1 1 0 0,-2 2 26 0 0,-1-1 0 0 0,0 1 0 0 0,0-1 1 0 0,1 1-1 0 0,-1-1 0 0 0,0 1 0 0 0,0 0 0 0 0,0-1 0 0 0,0 1 1 0 0,0 0-1 0 0,0 0 0 0 0,0 0 0 0 0,0 0 0 0 0,0 0 1 0 0,0 0-1 0 0,0 0 0 0 0,-1 0 0 0 0,2 3 0 0 0,3 5 215 0 0,-1 1-1 0 0,-1-1 1 0 0,0 1 0 0 0,3 17-1 0 0,2 4-241 0 0,22 59-1 0 0,-12-54-17 0 0,-17-35-224 0 0,0 0-1 0 0,0 1 1 0 0,0-1-1 0 0,0 1 1 0 0,0-1 0 0 0,0 0-1 0 0,0 0 1 0 0,1 1-1 0 0,-1-1 1 0 0,0 0 0 0 0,1 0-1 0 0,-1 0 1 0 0,1-1-1 0 0,-1 1 1 0 0,1 0 0 0 0,-1 0-1 0 0,1-1 1 0 0,-1 1-1 0 0,1-1 1 0 0,0 0-1 0 0,-1 1 1 0 0,1-1 0 0 0,0 0-1 0 0,-1 0 1 0 0,3 0-1 0 0,-2 0-392 0 0,14-8-10500 0 0,-1-4 5035 0 0,-1-7 1486 0 0,-7 9 2410 0 0,1-1 360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3880 0 0,'6'1'12540'0'0,"-32"15"-11346"0"0,-39 25 2397 0 0,58-36-3212 0 0,1 0-1 0 0,-1 0 0 0 0,1 1 1 0 0,0 0-1 0 0,0 1 0 0 0,-7 10 1 0 0,12-16-342 0 0,0 0 0 0 0,1 0 0 0 0,-1 1 0 0 0,1-1 0 0 0,-1 0 0 0 0,1 0 0 0 0,0 0 0 0 0,0 1 0 0 0,-1-1 0 0 0,1 0 1 0 0,0 0-1 0 0,0 1 0 0 0,0-1 0 0 0,0 0 0 0 0,0 1 0 0 0,1-1 0 0 0,-1 0 0 0 0,0 0 0 0 0,1 0 0 0 0,-1 1 1 0 0,0-1-1 0 0,1 0 0 0 0,-1 0 0 0 0,1 0 0 0 0,0 0 0 0 0,-1 0 0 0 0,1 0 0 0 0,0 0 0 0 0,0 0 0 0 0,0 0 1 0 0,0 0-1 0 0,0 0 0 0 0,0 0 0 0 0,0 0 0 0 0,1 0 0 0 0,5 4-6 0 0,0-1-1 0 0,0 0 1 0 0,1 0 0 0 0,8 3 0 0 0,-9-4 87 0 0,14 6-8 0 0,8 3 123 0 0,-1 0 0 0 0,0 2 0 0 0,-1 2 0 0 0,44 31 0 0 0,-67-43 55 0 0,-2-3-201 0 0,-1 0 0 0 0,1 1 0 0 0,-1-1 0 0 0,1 0 0 0 0,-1 0 0 0 0,0 1 0 0 0,0-1 0 0 0,1 1-1 0 0,-1-1 1 0 0,0 1 0 0 0,0-1 0 0 0,-1 1 0 0 0,1 0 0 0 0,0-1 0 0 0,0 1 0 0 0,-1 0 0 0 0,1 0-1 0 0,-1-1 1 0 0,0 1 0 0 0,1 0 0 0 0,-1 2 0 0 0,-1-1-3 0 0,1-1 0 0 0,-1 1 0 0 0,0-1 0 0 0,0 1 0 0 0,0-1 0 0 0,0 0 0 0 0,0 1 1 0 0,0-1-1 0 0,-1 0 0 0 0,1 0 0 0 0,-1 0 0 0 0,0 0 0 0 0,1 0 0 0 0,-1-1 0 0 0,0 1 0 0 0,0 0 0 0 0,0-1 0 0 0,0 1 0 0 0,0-1 0 0 0,-1 0 0 0 0,-1 2 0 0 0,-5 1-16 0 0,0 1 0 0 0,-1-1-1 0 0,-13 4 1 0 0,-8-4-1468 0 0,2-8-5975 0 0,26 3 6535 0 0,1 0 1 0 0,0 0-1 0 0,-1 0 0 0 0,1 0 0 0 0,0-1 1 0 0,0 1-1 0 0,0-1 0 0 0,0 1 0 0 0,1-1 0 0 0,-1 0 1 0 0,0 0-1 0 0,1 0 0 0 0,-1 0 0 0 0,1 0 1 0 0,-1 0-1 0 0,1 0 0 0 0,0 0 0 0 0,0 0 1 0 0,0-1-1 0 0,0 1 0 0 0,0-5 0 0 0,-2-4-1144 0 0,0 1 314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230 140 3448 0 0,'16'1'17193'0'0,"-37"2"-16777"0"0,3 2 146 0 0,0-2-1 0 0,0 0 1 0 0,-30 0-1 0 0,23-2-206 0 0,18 0-290 0 0,0-1 1 0 0,0 0 0 0 0,0 0 0 0 0,0-1-1 0 0,0 0 1 0 0,0 0 0 0 0,0-1 0 0 0,1 1 0 0 0,-1-2-1 0 0,0 1 1 0 0,-6-4 0 0 0,11 5-50 0 0,2 1-24 0 0,0 0 0 0 0,0 0 1 0 0,-1 0-1 0 0,1 0 0 0 0,0 0 0 0 0,0 0 1 0 0,0 0-1 0 0,-1 0 0 0 0,1 0 0 0 0,0 0 0 0 0,0 0 1 0 0,-1 0-1 0 0,1 0 0 0 0,0 0 0 0 0,0 0 1 0 0,-1-1-1 0 0,1 1 0 0 0,0 0 0 0 0,0 0 1 0 0,0 0-1 0 0,0 0 0 0 0,-1-1 0 0 0,1 1 1 0 0,0 0-1 0 0,0 0 0 0 0,0 0 0 0 0,0-1 0 0 0,0 1 1 0 0,-1 0-1 0 0,1 0 0 0 0,0 0 0 0 0,0-1 1 0 0,0 1-1 0 0,0 0 0 0 0,0 0 0 0 0,0-1 1 0 0,0 1-1 0 0,3-13-500 0 0,-1 10 437 0 0,-1 1 0 0 0,1-1 0 0 0,-1 1 1 0 0,1 0-1 0 0,0-1 0 0 0,0 1 0 0 0,3-3 0 0 0,75-54-532 0 0,-28 20 1869 0 0,-51 38-303 0 0,0 1-907 0 0,-1-1 0 0 0,0 1 1 0 0,0 0-1 0 0,1 0 0 0 0,-1 0 0 0 0,0-1 0 0 0,0 1 1 0 0,1 0-1 0 0,-1 0 0 0 0,0 0 0 0 0,1 0 1 0 0,-1 0-1 0 0,0 0 0 0 0,0 0 0 0 0,1-1 1 0 0,-1 1-1 0 0,0 0 0 0 0,1 0 0 0 0,-1 0 1 0 0,0 0-1 0 0,1 0 0 0 0,-1 1 0 0 0,0-1 0 0 0,1 0 1 0 0,-1 0-1 0 0,0 0 0 0 0,1 0 0 0 0,-1 0 1 0 0,0 0-1 0 0,0 0 0 0 0,1 1 0 0 0,-1-1 1 0 0,0 0-1 0 0,0 0 0 0 0,1 0 0 0 0,-1 1 1 0 0,0-1-1 0 0,55 270 5855 0 0,-51-252-5911 0 0,1-2 0 0 0,-1-4 0 0 0,-2-1 0 0 0,2 0 0 0 0,0-1 0 0 0,2-2-105 0 0,-4-7-480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4932 0 0,'0'0'17239'0'0,"-3"5"-16333"0"0,-6 12-18 0 0,6-13-21 0 0,0 41 4462 0 0,5-16-4833 0 0,1 1 1 0 0,2 0 0 0 0,14 51 0 0 0,1 6 122 0 0,-16-65-619 0 0,2 15 0 0 0,-1 1 0 0 0,-1 0 0 0 0,-4 57 0 0 0,1-79 0 0 0,0-1 0 0 0,1-1 0 0 0,2 1 0 0 0,-2-6-109 0 0,-1-7-1080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4420 0 0,'11'-4'13449'0'0,"5"12"-12517"0"0,-12-7-15 0 0,-3 2-52 0 0,6 22 1508 0 0,0 0 0 0 0,6 48 0 0 0,-9-43-704 0 0,16 56 0 0 0,-20-84-1542 0 0,1 4 136 0 0,-1-6-274 0 0,0 0 0 0 0,0 1 1 0 0,0-1-1 0 0,0 0 0 0 0,0 0 1 0 0,0 0-1 0 0,0 0 0 0 0,0 0 1 0 0,0 0-1 0 0,0 1 0 0 0,1-1 1 0 0,-1 0-1 0 0,0 0 0 0 0,0 0 1 0 0,0 0-1 0 0,0 0 0 0 0,0 0 1 0 0,0 0-1 0 0,0 0 0 0 0,0 1 1 0 0,0-1-1 0 0,0 0 0 0 0,1 0 1 0 0,-1 0-1 0 0,0 0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 0 1 0 0,0-1-1 0 0,0 1 0 0 0,0 0 1 0 0,0 0-1 0 0,1 0 0 0 0,-1 0 1 0 0,0 0-1 0 0,0 0 0 0 0,0 0 0 0 0,0-1 1 0 0,8-9-195 0 0,-1-1 0 0 0,0 0 0 0 0,0-1 0 0 0,-1 0 0 0 0,0 0 0 0 0,4-16 0 0 0,-5 14 47 0 0,1 0-1 0 0,0 0 1 0 0,1 1 0 0 0,0 0 0 0 0,16-22 0 0 0,-22 35 174 0 0,-1-1 0 0 0,1 0-1 0 0,-1 0 1 0 0,1 1-1 0 0,0-1 1 0 0,-1 0 0 0 0,1 1-1 0 0,0-1 1 0 0,0 1 0 0 0,-1-1-1 0 0,1 1 1 0 0,0-1 0 0 0,0 1-1 0 0,0 0 1 0 0,0-1 0 0 0,0 1-1 0 0,-1 0 1 0 0,1 0 0 0 0,0 0-1 0 0,0-1 1 0 0,0 1-1 0 0,0 0 1 0 0,0 0 0 0 0,0 0-1 0 0,0 0 1 0 0,0 1 0 0 0,0-1-1 0 0,0 0 1 0 0,-1 0 0 0 0,1 0-1 0 0,0 1 1 0 0,0-1 0 0 0,0 1-1 0 0,0-1 1 0 0,0 1 0 0 0,-1-1-1 0 0,1 1 1 0 0,0-1-1 0 0,0 1 1 0 0,-1-1 0 0 0,1 1-1 0 0,0 0 1 0 0,0 0 0 0 0,1 1-72 0 0,0 0 122 0 0,0 0 0 0 0,0 1 1 0 0,-1-1-1 0 0,1 1 0 0 0,0 0 0 0 0,-1-1 0 0 0,0 1 1 0 0,1 0-1 0 0,-1 0 0 0 0,0 0 0 0 0,0 0 1 0 0,-1 0-1 0 0,1 0 0 0 0,-1 0 0 0 0,1 3 0 0 0,0-1 16 0 0,4 19 361 0 0,1 0 0 0 0,1-1 0 0 0,13 29 1 0 0,-8-33 417 0 0,-1-6-5826 0 0,17-22-19877 0 0,-27 8 24604 0 0,1-1 0 0 0,4-6-1690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 2996 0 0,'0'0'940'0'0,"3"-1"-69"0"0,35-4 4438 0 0,-36 5-3492 0 0,1-1-1431 0 0,9 0 3539 0 0,-19 2-3814 0 0,-59 1 490 0 0,63-2-499 0 0,-1 1-29 0 0,-57 4 440 0 0,65-2-551 0 0,34 21-128 0 0,41 20-94 0 0,-77-43 246 0 0,0-1 17 0 0,-1 0 8 0 0,0 0 0 0 0,-1 1-1 0 0,1-1 1 0 0,0 0 0 0 0,0 1-1 0 0,0-1 1 0 0,0 1 0 0 0,0-1-1 0 0,-1 1 1 0 0,1-1 0 0 0,0 1-1 0 0,-1-1 1 0 0,1 1 0 0 0,0 0 0 0 0,-1-1-1 0 0,1 1 1 0 0,0 0 0 0 0,0 1-1 0 0,-1-2 4 0 0,1 1 136 0 0,-7 0-114 0 0,-25 3 85 0 0,-21 2-2884 0 0,22-4-9707 0 0,16-2 10602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3468 0 0,'0'0'10057'0'0,"-3"5"-9185"0"0,1-1-520 0 0,0-1 0 0 0,-1 0 0 0 0,0 1 0 0 0,0-1 0 0 0,0 0-1 0 0,0-1 1 0 0,0 1 0 0 0,-1 0 0 0 0,1-1 0 0 0,-8 4 0 0 0,-10 5 740 0 0,5-2 303 0 0,-1 0 1 0 0,1 1 0 0 0,-28 23-1 0 0,44-32-1358 0 0,-1 0 0 0 0,1 0-1 0 0,0 0 1 0 0,-1 1-1 0 0,1-1 1 0 0,0 0 0 0 0,0 0-1 0 0,0 1 1 0 0,0-1-1 0 0,0 0 1 0 0,0 0 0 0 0,0 0-1 0 0,0 1 1 0 0,0-1-1 0 0,0 0 1 0 0,1 0 0 0 0,-1 0-1 0 0,1 1 1 0 0,-1-1-1 0 0,1 0 1 0 0,-1 0 0 0 0,1 0-1 0 0,0 0 1 0 0,-1 0-1 0 0,1 0 1 0 0,0 0 0 0 0,0 0-1 0 0,0 0 1 0 0,1 1-1 0 0,79 64 467 0 0,-51-44-234 0 0,48 48 0 0 0,-75-67-128 0 0,-1-1 1 0 0,0 1-1 0 0,0 0 0 0 0,1 0 0 0 0,-2 0 1 0 0,1 1-1 0 0,0-1 0 0 0,-1 0 0 0 0,1 1 0 0 0,-1-1 1 0 0,1 6-1 0 0,-2-7 170 0 0,-3 16 445 0 0,-1-13-634 0 0,0-1 0 0 0,-1 1 0 0 0,1-1-1 0 0,-1 0 1 0 0,1-1 0 0 0,-1 1 0 0 0,0-1 0 0 0,-1 0 0 0 0,1 0 0 0 0,-1 0 0 0 0,1-1 0 0 0,-7 2 0 0 0,7-3-617 0 0,1 0-1 0 0,0 0 1 0 0,-1-1-1 0 0,1 0 1 0 0,-1 0-1 0 0,1 0 1 0 0,-1 0 0 0 0,1-1-1 0 0,-1 1 1 0 0,1-1-1 0 0,-8-3 1 0 0,6 2-2083 0 0,-1 0 1 0 0,0-1-1 0 0,1 0 0 0 0,-1-1 0 0 0,1 1 1 0 0,0-1-1 0 0,0 0 0 0 0,-10-10 1 0 0,3 2 741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 3368 0 0,'13'-3'6255'0'0,"-11"3"-5568"0"0,10-2 9054 0 0,-20 2-9520 0 0,-110 5 1154 0 0,87-5-957 0 0,31 0-411 0 0,-16 1 75 0 0,16-1-78 0 0,-1-1 1 0 0,1 1-1 0 0,0 0 0 0 0,-1 0 0 0 0,1 0 0 0 0,0 0 0 0 0,-1 0 0 0 0,1 0 0 0 0,0 0 1 0 0,-1 0-1 0 0,1 0 0 0 0,0 0 0 0 0,-1 0 0 0 0,1 0 0 0 0,0 0 0 0 0,-1 1 0 0 0,1-1 1 0 0,0 0-1 0 0,-1 0 0 0 0,1 0 0 0 0,0 0 0 0 0,0 0 0 0 0,-1 1 0 0 0,1-1 0 0 0,0 0 1 0 0,0 0-1 0 0,-1 0 0 0 0,1 1 0 0 0,0-1 0 0 0,0 0 0 0 0,0 0 0 0 0,-1 1 0 0 0,1-1 0 0 0,0 0 1 0 0,0 1-1 0 0,9 6-59 0 0,1 0 0 0 0,0 0 0 0 0,0-1 0 0 0,1 0 0 0 0,0-1 1 0 0,12 4-1 0 0,124 41-265 0 0,-145-50 342 0 0,-2 0-14 0 0,1 0 0 0 0,-1 1 0 0 0,0-1 0 0 0,0 0 0 0 0,1 0 0 0 0,-1 0 0 0 0,0 0 0 0 0,0 0-1 0 0,1 0 1 0 0,-1 0 0 0 0,0 0 0 0 0,0 0 0 0 0,1 1 0 0 0,-1-1 0 0 0,0 0 0 0 0,0 0 0 0 0,0 0 0 0 0,0 0 0 0 0,1 1 0 0 0,-1-1 0 0 0,0 0 0 0 0,0 0 0 0 0,0 1 0 0 0,0-1 0 0 0,0 0 0 0 0,1 0 0 0 0,-1 1 0 0 0,0-1 0 0 0,0 0 0 0 0,0 0 0 0 0,0 1 0 0 0,0-1 0 0 0,0 0 0 0 0,0 0 0 0 0,0 1 0 0 0,0-1 0 0 0,0 0 0 0 0,0 0 0 0 0,0 1 0 0 0,0-1 0 0 0,0 0 0 0 0,0 0 0 0 0,0 1 0 0 0,-1-1 0 0 0,1 0 0 0 0,0 0 0 0 0,0 1 0 0 0,0-1 0 0 0,0 0 0 0 0,0 0 0 0 0,0 0 0 0 0,-1 1 0 0 0,1-1 0 0 0,0 0 0 0 0,0 0 0 0 0,0 0 0 0 0,-1 1 0 0 0,0 0 13 0 0,1 0 1 0 0,-1 0-1 0 0,0 0 1 0 0,0 0-1 0 0,0 0 1 0 0,0 0-1 0 0,0 0 1 0 0,0 0-1 0 0,0 0 1 0 0,-1 0-1 0 0,1-1 1 0 0,-3 2-1 0 0,-44 8 1071 0 0,40-9-1783 0 0,0-1 0 0 0,0 0 1 0 0,-15-1-1 0 0,16 0-483 0 0,1-1 0 0 0,0 1 0 0 0,0-1 1 0 0,0 0-1 0 0,-8-4 0 0 0,8 3-785 0 0,1-1 0 0 0,0 1 1 0 0,-1-1-1 0 0,1 0 0 0 0,-8-8 1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4412 0 0,'-1'3'1447'0'0,"-12"50"5897"0"0,11-44-6725 0 0,-1 0 1 0 0,-1 0-1 0 0,1-1 0 0 0,-1 0 0 0 0,-1 0 1 0 0,0 0-1 0 0,-7 10 0 0 0,2-6 36 0 0,-1-1 0 0 0,0 0-1 0 0,-15 11 1 0 0,21-18-525 0 0,0 0 0 0 0,-1-1 0 0 0,0 0-1 0 0,0 0 1 0 0,0 0 0 0 0,0-1 0 0 0,0 0-1 0 0,0 0 1 0 0,-10 1 0 0 0,14-2-92 0 0,-1 0 1 0 0,0-1-1 0 0,0 0 0 0 0,1 0 0 0 0,-1 0 1 0 0,0 0-1 0 0,0 0 0 0 0,0-1 0 0 0,1 1 1 0 0,-1-1-1 0 0,0 1 0 0 0,1-1 0 0 0,-1 0 1 0 0,1 0-1 0 0,-1-1 0 0 0,1 1 0 0 0,-1 0 1 0 0,1-1-1 0 0,0 1 0 0 0,-4-4 0 0 0,4 3 32 0 0,-1-1-1 0 0,0 0 0 0 0,1 1 1 0 0,0-1-1 0 0,-1 0 1 0 0,1 0-1 0 0,0-1 0 0 0,1 1 1 0 0,-2-4-1 0 0,-8-11 742 0 0,10 16-569 0 0,0 0 244 0 0,-6 0 3460 0 0,6 5-3893 0 0,0-2 60 0 0,0 1 1 0 0,0 0-1 0 0,0 0 1 0 0,0 0 0 0 0,1 0-1 0 0,-1 0 1 0 0,1 0-1 0 0,-1 0 1 0 0,1 0-1 0 0,0 0 1 0 0,0 0-1 0 0,0 0 1 0 0,0 0 0 0 0,0 0-1 0 0,0 0 1 0 0,1 0-1 0 0,0 3 1 0 0,29 113 683 0 0,12 42 20 0 0,-35-140-817 0 0,3 9 0 0 0,7 33 0 0 0,-14-45 0 0 0,2-2 0 0 0,-3 0 0 0 0,1-3-195 0 0,14-55-31693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3900 0 0,'0'0'1769'0'0,"-2"6"-104"0"0,-38 83 7462 0 0,-7 18-2039 0 0,32-76-5570 0 0,10-23-1872 0 0,2 0-1 0 0,-1 0 1 0 0,-4 15 0 0 0,3-17-3518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74 3520 0 0,'0'0'7452'0'0,"-7"3"-6398"0"0,-3 4-491 0 0,0 0 0 0 0,0 0 0 0 0,1 1 0 0 0,0 0 0 0 0,0 1 0 0 0,1 0 0 0 0,0 0 0 0 0,0 1 0 0 0,-8 14 0 0 0,7-7 94 0 0,1-1 0 0 0,1 1-1 0 0,0 1 1 0 0,2-1 0 0 0,-7 32 0 0 0,11-46-598 0 0,1-1-1 0 0,0 1 0 0 0,-1-1 1 0 0,1 1-1 0 0,0 0 0 0 0,0-1 1 0 0,0 1-1 0 0,1-1 0 0 0,-1 1 0 0 0,1 0 1 0 0,-1-1-1 0 0,1 1 0 0 0,0-1 1 0 0,0 0-1 0 0,0 1 0 0 0,0-1 1 0 0,1 0-1 0 0,-1 0 0 0 0,2 3 1 0 0,0-2-32 0 0,-1-1 1 0 0,1 0 0 0 0,0 1 0 0 0,0-1 0 0 0,0 0 0 0 0,1 0 0 0 0,-1 0 0 0 0,0-1 0 0 0,1 1 0 0 0,-1-1 0 0 0,7 2 0 0 0,2-1-56 0 0,1 0 0 0 0,-1-1 0 0 0,1 0 0 0 0,0-1 0 0 0,-1 0 0 0 0,15-2 0 0 0,-11-1-4 0 0,-5 1 95 0 0,1 0-1 0 0,0 1 0 0 0,1 0 1 0 0,-1 1-1 0 0,0 0 0 0 0,0 1 1 0 0,21 4-1 0 0,13 11 259 0 0,1-1-1 0 0,76 12 1 0 0,-119-26-253 0 0,0-1 0 0 0,0 0 0 0 0,0 0 0 0 0,0 0 0 0 0,0 0 0 0 0,0 0 0 0 0,0-1 0 0 0,0 0 0 0 0,0 0 0 0 0,-1 0 0 0 0,1 0 0 0 0,5-3 0 0 0,-7 3-15 0 0,0 0 1 0 0,0-1-1 0 0,0 1 1 0 0,-1-1-1 0 0,1 0 1 0 0,-1 1-1 0 0,1-1 1 0 0,-1 0-1 0 0,0 0 0 0 0,0 0 1 0 0,0 0-1 0 0,0 0 1 0 0,0 0-1 0 0,0 0 1 0 0,0 0-1 0 0,-1 0 1 0 0,1 0-1 0 0,-1 0 0 0 0,1-1 1 0 0,-1 1-1 0 0,0-3 1 0 0,0-2 87 0 0,0 0 0 0 0,-1 0 1 0 0,0 0-1 0 0,0 0 0 0 0,0 1 1 0 0,-1-1-1 0 0,0 0 0 0 0,0 0 1 0 0,-6-10-1 0 0,-3-4 377 0 0,-20-28-1 0 0,21 34-334 0 0,-7-9 17 0 0,-1 1 0 0 0,-1 1 1 0 0,-1 1-1 0 0,-1 0 0 0 0,-1 2 0 0 0,-1 1 0 0 0,0 0 0 0 0,-1 2 0 0 0,-38-20 0 0 0,57 34-2369 0 0,-5-2 3284 0 0,0 0-1950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5272 0 0,'0'0'17264'0'0,"1"6"-16585"0"0,29 191 5785 0 0,-16-157-5162 0 0,-9-30-841 0 0,-5-8-121 0 0,4 3-169 0 0,-4-5-158 0 0,0 0-1 0 0,0 0 1 0 0,0 0-1 0 0,0 0 1 0 0,1 1-1 0 0,-1-1 1 0 0,0 0-1 0 0,0 0 0 0 0,0 0 1 0 0,0 0-1 0 0,0 0 1 0 0,0 0-1 0 0,0 0 1 0 0,0 0-1 0 0,1 0 1 0 0,-1 0-1 0 0,0 1 1 0 0,0-1-1 0 0,0 0 0 0 0,0 0 1 0 0,0 0-1 0 0,1 0 1 0 0,-1 0-1 0 0,0 0 1 0 0,0 0-1 0 0,0 0 1 0 0,0 0-1 0 0,0 0 1 0 0,0 0-1 0 0,1 0 0 0 0,-1 0 1 0 0,0 0-1 0 0,0 0 1 0 0,0-1-1 0 0,0 1 1 0 0,0 0-1 0 0,1 0 1 0 0,-1 0-1 0 0,0 0 1 0 0,0 0-1 0 0,0 0 1 0 0,0 0-1 0 0,0 0 0 0 0,0 0 1 0 0,0 0-1 0 0,0 0 1 0 0,1-1-1 0 0,-1 1 1 0 0,0 0-1 0 0,0 0 1 0 0,0 0-1 0 0,0 0 1 0 0,0 0-1 0 0,0 0 0 0 0,0-1 1 0 0,0 1-1 0 0,0 0 1 0 0,0 0-1 0 0,4-10 3 0 0,-1 0 1 0 0,0 0-1 0 0,0-1 0 0 0,1-16 0 0 0,-2 12-23 0 0,2-2-40 0 0,1 0-1 0 0,0 0 1 0 0,1 1-1 0 0,1-1 1 0 0,1 1-1 0 0,0 1 1 0 0,17-24-1 0 0,-24 36 33 0 0,1 1-1 0 0,0 0 0 0 0,-1 0 0 0 0,1 1 1 0 0,0-1-1 0 0,0 0 0 0 0,0 1 1 0 0,0-1-1 0 0,1 1 0 0 0,-1-1 0 0 0,0 1 1 0 0,1 0-1 0 0,-1 0 0 0 0,1 0 1 0 0,2-1-1 0 0,0 1 70 0 0,-3 0 75 0 0,2 3-52 0 0,0 1-44 0 0,0 0-1 0 0,-1 0 1 0 0,1 1-1 0 0,-1-1 0 0 0,1 1 1 0 0,-1 0-1 0 0,0-1 1 0 0,0 1-1 0 0,-1 1 1 0 0,1-1-1 0 0,-1 0 1 0 0,3 7-1 0 0,5 13-31 0 0,11 33 0 0 0,14 36 0 0 0,-33-89 0 0 0,5 11 0 0 0,3-1 0 0 0,-2-2 0 0 0,2-1 0 0 0,-8-9-874 0 0,-1 0 0 0 0,1-1 0 0 0,0 1 1 0 0,0 0-1 0 0,0-1 0 0 0,1 0 0 0 0,-1 1 0 0 0,0-1 0 0 0,5 1 0 0 0,12-18-15157 0 0,-13 4 11512 0 0,-1-2 2525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3992 0 0,'0'0'9005'0'0,"-7"1"-8243"0"0,-23 7 895 0 0,1 1 0 0 0,0 1 0 0 0,-29 14 0 0 0,54-21-1473 0 0,1-1 1 0 0,-1 1-1 0 0,1-1 1 0 0,0 1 0 0 0,0 0-1 0 0,0 0 1 0 0,0 0-1 0 0,0 1 1 0 0,-3 5 0 0 0,6-9-170 0 0,-1 2 306 0 0,1-1-296 0 0,1 0 0 0 0,-1 1 0 0 0,1-1 0 0 0,-1 0 0 0 0,1 1-1 0 0,0-1 1 0 0,-1 0 0 0 0,1 0 0 0 0,0 1 0 0 0,0-1 0 0 0,0 0-1 0 0,0 0 1 0 0,0 0 0 0 0,0 0 0 0 0,0 0 0 0 0,0-1-1 0 0,1 1 1 0 0,-1 0 0 0 0,2 0 0 0 0,30 16 298 0 0,-25-13-239 0 0,-6-3-68 0 0,32 15 186 0 0,43 27 0 0 0,-67-36 27 0 0,-1-1 0 0 0,0 2 1 0 0,0-1-1 0 0,0 1 0 0 0,-1 1 0 0 0,-1-1 1 0 0,1 2-1 0 0,9 15 0 0 0,-15-22-75 0 0,0 0-1 0 0,0 1 0 0 0,0-1 1 0 0,-1 1-1 0 0,1-1 0 0 0,-1 1 1 0 0,0 0-1 0 0,0 0 0 0 0,-1 0 0 0 0,1-1 1 0 0,-1 1-1 0 0,1 0 0 0 0,-1 0 1 0 0,0 0-1 0 0,-1 0 0 0 0,1 0 1 0 0,-1 0-1 0 0,0-1 0 0 0,0 1 1 0 0,0 0-1 0 0,0 0 0 0 0,0-1 1 0 0,-1 1-1 0 0,0-1 0 0 0,0 1 0 0 0,0-1 1 0 0,0 0-1 0 0,0 0 0 0 0,-1 0 1 0 0,1 0-1 0 0,-1 0 0 0 0,0 0 1 0 0,0-1-1 0 0,0 1 0 0 0,0-1 1 0 0,-7 4-1 0 0,1-2-444 0 0,1 0 1 0 0,-1-1-1 0 0,-15 3 1 0 0,10-3-1799 0 0,0-1 0 0 0,-1-1 0 0 0,-23 0 0 0 0,-5-4-6037 0 0,-52-11 1 0 0,41 5 6194 0 0,10 3-32 0 0,-2-1 97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3508 0 0,'-5'-2'17163'0'0,"30"125"-15056"0"0,-17-62-1501 0 0,42 277 2430 0 0,-40-244-2154 0 0,-10-92-854 0 0,0 0 27 0 0,1 1-519 0 0,1 10 1619 0 0,-1-8-2982 0 0,13-30-7219 0 0,-13 22 7807 0 0,0 0 1 0 0,0-1 0 0 0,-1 1-1 0 0,1-1 1 0 0,-1 0 0 0 0,0 1-1 0 0,0-4 1 0 0,-2-25-3082 0 0,0 20 2448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2764 0 0,'3'-6'963'0'0,"0"0"1"0"0,1 1-1 0 0,-1 0 0 0 0,1 0 0 0 0,0 0 0 0 0,0 0 0 0 0,1 0 0 0 0,0 1 0 0 0,8-7 0 0 0,-3 5-207 0 0,0-1 0 0 0,0 2-1 0 0,0-1 1 0 0,15-5-1 0 0,-20 10-567 0 0,-1 0-1 0 0,0 1 0 0 0,0-1 1 0 0,0 1-1 0 0,1 0 0 0 0,-1 0 1 0 0,0 0-1 0 0,1 0 0 0 0,-1 1 1 0 0,0 0-1 0 0,0 0 0 0 0,0 0 0 0 0,0 0 1 0 0,5 3-1 0 0,6 2 325 0 0,-1 1-1 0 0,16 11 1 0 0,-19-11-196 0 0,0 0-1 0 0,0 1 1 0 0,-1 0 0 0 0,14 15-1 0 0,-21-19-152 0 0,1-1-1 0 0,-1 2 0 0 0,0-1 1 0 0,0 0-1 0 0,-1 1 0 0 0,1-1 1 0 0,-1 1-1 0 0,0 0 0 0 0,0 0 1 0 0,0 0-1 0 0,-1 0 0 0 0,0 0 1 0 0,0 0-1 0 0,1 10 1 0 0,-3-9-54 0 0,1 0 1 0 0,-1 0-1 0 0,0 0 1 0 0,-1 0-1 0 0,1 0 1 0 0,-1 0-1 0 0,0 0 1 0 0,-1-1-1 0 0,0 1 1 0 0,1-1-1 0 0,-2 0 1 0 0,1 0-1 0 0,0 0 1 0 0,-1 0-1 0 0,0 0 1 0 0,0-1-1 0 0,-1 0 1 0 0,-5 5-1 0 0,-2 1-411 0 0,-28 18 0 0 0,-15 2-4722 0 0,26-14-821 0 0,21-13 1621 0 0,5-2 2352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4624 0 0,'0'0'12803'0'0,"0"8"-12011"0"0,13 126 4372 0 0,-5 10-143 0 0,-7-142-4276 0 0,-1-5-262 0 0,2-13-126 0 0,7-51-884 0 0,-6 52-31 0 0,1 0-1 0 0,1 1 1 0 0,0-1 0 0 0,1 1-1 0 0,1 1 1 0 0,0-1 0 0 0,1 1-1 0 0,12-15 1 0 0,0 11-4162 0 0,-17 15 2967 0 0,0 0-1 0 0,1 1 1 0 0,0-1-1 0 0,-1 1 0 0 0,1 0 1 0 0,0 0-1 0 0,7 0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4400 0 0,'0'0'12095'0'0,"2"5"-11466"0"0,3 11 282 0 0,-1 1 1 0 0,-1 0 0 0 0,3 26 0 0 0,-6-36-804 0 0,13 220 3679 0 0,-13-226-3777 0 0,0 57 923 0 0,-1-19-1441 0 0,2-9-2980 0 0,0-26 12 0 0,0-1 4181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3908 0 0,'0'0'1322'0'0,"-3"0"-90"0"0,2-1-1015 0 0,-1 1 1 0 0,1 0-1 0 0,-1 0 0 0 0,1 0 1 0 0,0 0-1 0 0,-1 1 0 0 0,1-1 1 0 0,-1 0-1 0 0,1 1 1 0 0,0-1-1 0 0,-1 0 0 0 0,1 1 1 0 0,0 0-1 0 0,0-1 0 0 0,-1 1 1 0 0,1 0-1 0 0,0-1 0 0 0,0 1 1 0 0,0 0-1 0 0,0 0 0 0 0,0 0 1 0 0,-2 2-1 0 0,1 0 120 0 0,0 1 0 0 0,0-1 0 0 0,1 0 0 0 0,-1 0-1 0 0,1 1 1 0 0,-1-1 0 0 0,1 1 0 0 0,0-1 0 0 0,0 5 0 0 0,0-2-43 0 0,0 0 1 0 0,1 1 0 0 0,-1-1-1 0 0,1 0 1 0 0,0 1-1 0 0,1-1 1 0 0,0 0 0 0 0,0 1-1 0 0,0-1 1 0 0,5 11-1 0 0,-4-13-223 0 0,0-1-1 0 0,1 1 0 0 0,-1-1 1 0 0,1 0-1 0 0,0 0 0 0 0,0 0 1 0 0,1 0-1 0 0,-1 0 0 0 0,0-1 1 0 0,1 1-1 0 0,0-1 0 0 0,-1 0 0 0 0,1 0 1 0 0,0 0-1 0 0,0-1 0 0 0,0 1 1 0 0,0-1-1 0 0,0 0 0 0 0,1 0 1 0 0,-1-1-1 0 0,0 1 0 0 0,0-1 1 0 0,1 0-1 0 0,-1 0 0 0 0,0 0 1 0 0,0-1-1 0 0,1 0 0 0 0,-1 1 1 0 0,0-1-1 0 0,0-1 0 0 0,0 1 1 0 0,0-1-1 0 0,5-2 0 0 0,-7 3-51 0 0,1 0 0 0 0,-1 0-1 0 0,0 0 1 0 0,1-1 0 0 0,-1 1 0 0 0,0-1-1 0 0,0 0 1 0 0,0 0 0 0 0,0 0-1 0 0,0 0 1 0 0,0 0 0 0 0,-1 0 0 0 0,1 0-1 0 0,-1-1 1 0 0,1 1 0 0 0,-1 0-1 0 0,0-1 1 0 0,0 1 0 0 0,0-1 0 0 0,0 1-1 0 0,0-1 1 0 0,-1 0 0 0 0,1 1-1 0 0,-1-1 1 0 0,0-5 0 0 0,0 5-79 0 0,0 0 1 0 0,-1 0 0 0 0,1 0-1 0 0,-1 0 1 0 0,0 1-1 0 0,0-1 1 0 0,0 0-1 0 0,0 0 1 0 0,-1 1-1 0 0,1-1 1 0 0,-1 1-1 0 0,1-1 1 0 0,-1 1 0 0 0,0-1-1 0 0,0 1 1 0 0,0 0-1 0 0,0 0 1 0 0,0 0-1 0 0,-1 0 1 0 0,1 1-1 0 0,-1-1 1 0 0,1 0-1 0 0,-1 1 1 0 0,0 0-1 0 0,1 0 1 0 0,-1 0 0 0 0,-5-2-1 0 0,6 3-956 0 0,-8-2-2546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3704 0 0,'5'-3'11373'0'0,"-5"3"-11120"0"0,4 9 4009 0 0,-1 27-5129 0 0,-2-19 2655 0 0,19 280 4249 0 0,-17-174-4516 0 0,-3-121-1509 0 0,0 0-1249 0 0,0 4 3684 0 0,0-3-4654 0 0,-18-92-21575 0 0,17 71 21910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3928 0 0,'0'-4'759'0'0,"2"0"0"0"0,-1 1 0 0 0,0-1 0 0 0,1 1 0 0 0,0-1 0 0 0,0 1 0 0 0,0 0 0 0 0,4-6-1 0 0,-3 6-333 0 0,0 0-1 0 0,0 1 0 0 0,0 0 0 0 0,0-1 0 0 0,0 1 0 0 0,0 0 0 0 0,1 0 0 0 0,-1 1 1 0 0,1-1-1 0 0,-1 1 0 0 0,1 0 0 0 0,0 0 0 0 0,5-1 0 0 0,-6 1 187 0 0,1 2 8 0 0,1 0-387 0 0,0 0 0 0 0,0 1 0 0 0,0 0 0 0 0,-1 0 0 0 0,1 0 0 0 0,0 0 0 0 0,-1 1 0 0 0,1 0 0 0 0,-1 0 0 0 0,0 0 1 0 0,0 0-1 0 0,0 1 0 0 0,-1-1 0 0 0,1 1 0 0 0,-1 0 0 0 0,0 0 0 0 0,0 1 0 0 0,0-1 0 0 0,0 0 0 0 0,2 9 0 0 0,-2-7-15 0 0,0 1-1 0 0,-1 0 0 0 0,0 0 0 0 0,0 1 1 0 0,0-1-1 0 0,-1 0 0 0 0,-1 1 0 0 0,1-1 0 0 0,-1 1 1 0 0,0-1-1 0 0,-1 0 0 0 0,0 1 0 0 0,0-1 0 0 0,0 0 1 0 0,-1 1-1 0 0,0-1 0 0 0,-1 0 0 0 0,-4 11 1 0 0,-10 10-3944 0 0,-4-2-4336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22 3020 0 0,'-2'-2'507'0'0,"0"0"-1"0"0,0 0 0 0 0,-1 0 1 0 0,1 0-1 0 0,-1 1 0 0 0,1-1 1 0 0,-1 1-1 0 0,0 0 0 0 0,1 0 1 0 0,-1 0-1 0 0,0 0 1 0 0,0 0-1 0 0,0 0 0 0 0,-4 0 1 0 0,5 1 377 0 0,-2 1-47 0 0,-1 0-568 0 0,1 1 0 0 0,0 0 0 0 0,0 0 1 0 0,0 0-1 0 0,0 0 0 0 0,0 0 0 0 0,0 1 0 0 0,0 0 0 0 0,1 0 0 0 0,-1 0 0 0 0,1 0 0 0 0,0 0 0 0 0,0 1 1 0 0,0-1-1 0 0,1 1 0 0 0,-1 0 0 0 0,-2 5 0 0 0,1 1 211 0 0,1-1-1 0 0,0 0 1 0 0,1 1-1 0 0,0 0 1 0 0,-1 18-1 0 0,2-24-382 0 0,1 0 0 0 0,0 1-1 0 0,1-1 1 0 0,-1 0-1 0 0,1 0 1 0 0,-1 0 0 0 0,1 0-1 0 0,0 0 1 0 0,1 0-1 0 0,-1 0 1 0 0,1 0 0 0 0,0 0-1 0 0,0-1 1 0 0,0 1-1 0 0,0-1 1 0 0,5 6 0 0 0,-4-6-82 0 0,-1-1 1 0 0,1-1-1 0 0,0 1 0 0 0,0 0 1 0 0,0-1-1 0 0,0 1 1 0 0,0-1-1 0 0,0 0 0 0 0,0 0 1 0 0,0 0-1 0 0,0 0 1 0 0,1-1-1 0 0,-1 1 1 0 0,0-1-1 0 0,0 0 0 0 0,1 0 1 0 0,-1 0-1 0 0,0 0 1 0 0,1-1-1 0 0,-1 1 1 0 0,0-1-1 0 0,0 0 0 0 0,0 0 1 0 0,1 0-1 0 0,-1 0 1 0 0,0-1-1 0 0,-1 1 1 0 0,1-1-1 0 0,0 0 0 0 0,0 0 1 0 0,-1 0-1 0 0,1 0 1 0 0,-1 0-1 0 0,1-1 1 0 0,1-2-1 0 0,2-2 1 0 0,-1-1 0 0 0,0 0 0 0 0,0-1-1 0 0,-1 1 1 0 0,0-1 0 0 0,-1 0 0 0 0,1 0 0 0 0,-2 0-1 0 0,3-12 1 0 0,-1 5 195 0 0,1-1 7 0 0,0 6 278 0 0,-5 11-470 0 0,0 0 0 0 0,0 0 0 0 0,0 0 0 0 0,0 0 0 0 0,0 0-1 0 0,0 0 1 0 0,0-1 0 0 0,0 1 0 0 0,0 0 0 0 0,0 0 0 0 0,0 0 0 0 0,0 0-1 0 0,0 0 1 0 0,1 0 0 0 0,-1 0 0 0 0,0 0 0 0 0,0-1 0 0 0,0 1 0 0 0,0 0 0 0 0,0 0-1 0 0,0 0 1 0 0,0 0 0 0 0,1 0 0 0 0,-1 0 0 0 0,0 0 0 0 0,0 0 0 0 0,0 0 0 0 0,0 0-1 0 0,0 0 1 0 0,0 0 0 0 0,1 0 0 0 0,-1 0 0 0 0,0 0 0 0 0,0 0 0 0 0,0 0-1 0 0,0 0 1 0 0,0 0 0 0 0,0 0 0 0 0,1 0 0 0 0,-1 0 0 0 0,0 0 0 0 0,0 0 0 0 0,0 0-1 0 0,0 0 1 0 0,0 0 0 0 0,0 0 0 0 0,1 1 0 0 0,47 69 571 0 0,-33-51-371 0 0,5 0-3288 0 0,-15-15 1324 0 0,0 0-1 0 0,1 0 1 0 0,-1 0-1 0 0,1-1 1 0 0,0 0 0 0 0,0 0-1 0 0,0 0 1 0 0,0-1-1 0 0,1 0 1 0 0,8 2 0 0 0,1-2-234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4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20 4544 0 0,'-4'-3'935'0'0,"-1"1"0"0"0,0-1-1 0 0,0 1 1 0 0,0 0 0 0 0,1 0-1 0 0,-2 1 1 0 0,1-1 0 0 0,-7 0 0 0 0,9 2 38 0 0,-1 1-14 0 0,0 1-682 0 0,-1 0 1 0 0,1 0-1 0 0,0 1 1 0 0,0-1-1 0 0,0 1 0 0 0,0 0 1 0 0,0 0-1 0 0,0 0 1 0 0,1 0-1 0 0,0 1 1 0 0,0-1-1 0 0,0 1 1 0 0,0 0-1 0 0,-3 6 1 0 0,2-3 47 0 0,1 1 0 0 0,0-1 1 0 0,0 1-1 0 0,0-1 0 0 0,1 1 1 0 0,1 0-1 0 0,-1 0 0 0 0,1 13 1 0 0,0-17-261 0 0,1 0 0 0 0,0 1 0 0 0,0-1 1 0 0,0 0-1 0 0,1 0 0 0 0,-1 0 0 0 0,1 1 0 0 0,0-1 1 0 0,1 0-1 0 0,-1 0 0 0 0,1 0 0 0 0,-1 0 1 0 0,1-1-1 0 0,0 1 0 0 0,1 0 0 0 0,-1-1 1 0 0,0 1-1 0 0,1-1 0 0 0,0 0 0 0 0,0 0 0 0 0,0 0 1 0 0,0 0-1 0 0,1-1 0 0 0,-1 1 0 0 0,1-1 1 0 0,-1 0-1 0 0,1 0 0 0 0,0 0 0 0 0,0 0 0 0 0,0 0 1 0 0,0-1-1 0 0,0 0 0 0 0,0 0 0 0 0,8 1 1 0 0,-9-2-40 0 0,1-1 32 0 0,0 0-45 0 0,0 0 1 0 0,-1 0 0 0 0,1 0 0 0 0,-1-1-1 0 0,0 0 1 0 0,1 0 0 0 0,-1 1 0 0 0,0-2-1 0 0,0 1 1 0 0,0 0 0 0 0,-1-1 0 0 0,1 1-1 0 0,0-1 1 0 0,-1 0 0 0 0,0 0 0 0 0,1 0 0 0 0,-1 0-1 0 0,-1 0 1 0 0,1 0 0 0 0,0-1 0 0 0,-1 1-1 0 0,1-1 1 0 0,-1 1 0 0 0,0-1 0 0 0,0 1-1 0 0,-1-1 1 0 0,1-4 0 0 0,1-10 481 0 0,0-1 1 0 0,-2 1-1 0 0,-2-27 0 0 0,1 43 11 0 0,1-6-177 0 0,0 6-86 0 0,2 7 1236 0 0,20 92-604 0 0,-4 0-1 0 0,-4 0 1 0 0,1 128-1 0 0,-15-214-874 0 0,-1 1 0 0 0,0-1 0 0 0,-4 20 0 0 0,3-26 0 0 0,1 0 0 0 0,-1 0 0 0 0,0 0 0 0 0,0 0 0 0 0,-1 0 0 0 0,1 0 0 0 0,-1 0 0 0 0,0-1 0 0 0,-7 9 0 0 0,-1-2 0 0 0,10-10 0 0 0,0 1 0 0 0,0-1 0 0 0,0 0 0 0 0,-1 0 0 0 0,1 0 0 0 0,0 0 0 0 0,-1 0 0 0 0,1 0 0 0 0,-1 0 0 0 0,1-1 0 0 0,-1 1 0 0 0,1 0 0 0 0,-1-1 0 0 0,-2 1 0 0 0,-5 2 0 0 0,-6 1 0 0 0,-4-2 0 0 0,-8-2 0 0 0,21-3 0 0 0,2 0 0 0 0,0 2-340 0 0,-1-2 0 0 0,1 1 0 0 0,-1 0 0 0 0,1-1-1 0 0,0 0 1 0 0,0 0 0 0 0,0 0 0 0 0,0-1 0 0 0,1 1 0 0 0,-1-1 0 0 0,1 0 0 0 0,0 0 0 0 0,0 0 0 0 0,0 0-1 0 0,1 0 1 0 0,0-1 0 0 0,-1 1 0 0 0,2-1 0 0 0,-1 0 0 0 0,0 0 0 0 0,1 1 0 0 0,0-1 0 0 0,0 0 0 0 0,0 0-1 0 0,1 0 1 0 0,0 0 0 0 0,0 0 0 0 0,0 0 0 0 0,0 0 0 0 0,1 0 0 0 0,0 0 0 0 0,0 0 0 0 0,0 0 0 0 0,1 0-1 0 0,-1 0 1 0 0,4-6 0 0 0,6-12-8040 0 0,27-40-1 0 0,-28 49 6391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190 179 3184 0 0,'-25'-31'7988'0'0,"23"30"-7739"0"0,0-1 1 0 0,0 1 0 0 0,0 0-1 0 0,0 1 1 0 0,0-1 0 0 0,0 0 0 0 0,0 1-1 0 0,0-1 1 0 0,0 1 0 0 0,-1-1-1 0 0,1 1 1 0 0,0 0 0 0 0,0 0-1 0 0,0 0 1 0 0,0 0 0 0 0,-5 1 0 0 0,1 0 89 0 0,0 1 1 0 0,0 0 0 0 0,1 0-1 0 0,-11 5 1 0 0,9-3-112 0 0,1 0 0 0 0,0 1-1 0 0,0 0 1 0 0,0 0 0 0 0,0 1 0 0 0,1 0 0 0 0,0-1-1 0 0,0 2 1 0 0,1-1 0 0 0,0 1 0 0 0,0-1 0 0 0,0 1 0 0 0,1 0-1 0 0,0 0 1 0 0,0 1 0 0 0,1-1 0 0 0,0 1 0 0 0,0-1 0 0 0,0 15-1 0 0,1-18-201 0 0,1 0 0 0 0,0 0-1 0 0,0 0 1 0 0,1-1 0 0 0,-1 1-1 0 0,1 0 1 0 0,0 0 0 0 0,0 0-1 0 0,0 0 1 0 0,1-1-1 0 0,-1 1 1 0 0,1-1 0 0 0,0 1-1 0 0,0-1 1 0 0,0 1 0 0 0,0-1-1 0 0,1 0 1 0 0,0 0 0 0 0,-1 0-1 0 0,1-1 1 0 0,0 1 0 0 0,0 0-1 0 0,0-1 1 0 0,0 0 0 0 0,1 0-1 0 0,-1 0 1 0 0,1 0 0 0 0,-1-1-1 0 0,1 1 1 0 0,0-1 0 0 0,0 0-1 0 0,-1 0 1 0 0,1 0-1 0 0,0 0 1 0 0,0-1 0 0 0,0 0-1 0 0,5 0 1 0 0,-6 0-53 0 0,1 0 0 0 0,0-1 0 0 0,-1 1 0 0 0,1-1 0 0 0,-1 0 0 0 0,1 0 0 0 0,-1 0 0 0 0,0-1 0 0 0,1 1 0 0 0,-1-1 0 0 0,0 0 0 0 0,0 1 0 0 0,0-2 0 0 0,0 1 0 0 0,0 0 0 0 0,-1 0 0 0 0,1-1 0 0 0,-1 0 0 0 0,1 1 0 0 0,-1-1 0 0 0,3-5 0 0 0,0-1-23 0 0,-1 1 0 0 0,0-1 0 0 0,0 1 1 0 0,-1-1-1 0 0,0 0 0 0 0,3-15 0 0 0,5-32 599 0 0,-11 55 624 0 0,3 7-1118 0 0,2 3-14 0 0,1 1-1 0 0,0-1 1 0 0,0 0-1 0 0,1 0 1 0 0,0-1-1 0 0,0 0 1 0 0,1 0-1 0 0,10 7 1 0 0,-13-11-86 0 0,0-1-1 0 0,0-1 1 0 0,0 1 0 0 0,0-1-1 0 0,1 0 1 0 0,-1 0-1 0 0,1-1 1 0 0,-1 1 0 0 0,1-1-1 0 0,-1 0 1 0 0,1-1 0 0 0,11 1-1 0 0,-14-1 34 0 0,0-1-1 0 0,0 1 0 0 0,-1-1 1 0 0,1 1-1 0 0,0-1 0 0 0,0 0 1 0 0,0 0-1 0 0,0 0 0 0 0,-1 0 1 0 0,1-1-1 0 0,0 1 0 0 0,-1-1 1 0 0,0 1-1 0 0,1-1 0 0 0,-1 0 1 0 0,0 0-1 0 0,0 0 0 0 0,0 0 1 0 0,0-1-1 0 0,0 1 0 0 0,0 0 1 0 0,0-1-1 0 0,-1 1 0 0 0,0-1 0 0 0,1 0 1 0 0,-1 1-1 0 0,1-4 0 0 0,2-8-8 0 0,0 1 0 0 0,-1-1 0 0 0,0 0 0 0 0,1-17 0 0 0,-3 21 15 0 0,3-34 684 0 0,-2-1 0 0 0,-4-52 1757 0 0,1 102-1381 0 0,1 17-372 0 0,3 37-229 0 0,3-13-178 0 0,3 0-1 0 0,17 56 1 0 0,-21-82-6187 0 0,-13-27 3742 0 0,-24-43 2539 0 0,20 30-1112 0 0,-25-35 2038 0 0,36 54-848 0 0,3-6-279 0 0,-2 6-160 0 0,0 1 0 0 0,0-1 1 0 0,0 1-1 0 0,0-1 0 0 0,1 0 0 0 0,-1 1 0 0 0,0-1 0 0 0,0 0 0 0 0,0 1 0 0 0,0-1 0 0 0,1 1 0 0 0,-1-1 1 0 0,0 1-1 0 0,0-1 0 0 0,1 0 0 0 0,-1 1 0 0 0,0-1 0 0 0,1 1 0 0 0,-1-1 0 0 0,2 0 0 0 0,15-5-221 0 0,0 0 0 0 0,0 1 0 0 0,1 1 0 0 0,30-4 0 0 0,25-5-606 0 0,-48 5 973 0 0,0-1 0 0 0,27-13 1 0 0,-50 21-70 0 0,0 0 187 0 0,1 0 139 0 0,-3 1-353 0 0,0 0 0 0 0,0-1 0 0 0,0 1 0 0 0,0 0 0 0 0,1 0 0 0 0,-1 0 0 0 0,0 0-1 0 0,0 0 1 0 0,0 0 0 0 0,1 0 0 0 0,-1-1 0 0 0,0 1 0 0 0,0 0 0 0 0,1 0 0 0 0,-1 0 0 0 0,0 0 0 0 0,0 0 0 0 0,0 0 0 0 0,1 0 0 0 0,-1 0 0 0 0,0 0 0 0 0,0 0 0 0 0,1 1 0 0 0,-1-1 0 0 0,0 0 0 0 0,0 0 0 0 0,0 0 0 0 0,1 0 0 0 0,-1 0 0 0 0,0 0 0 0 0,0 0 0 0 0,0 0 0 0 0,1 1 0 0 0,-1-1 0 0 0,0 0 0 0 0,0 0-1 0 0,0 0 1 0 0,0 0 0 0 0,1 1 0 0 0,-1-1 0 0 0,0 0 0 0 0,0 1 0 0 0,4 6 338 0 0,-1 1 0 0 0,0 0 0 0 0,0 0 0 0 0,-1 0 0 0 0,0 0 1 0 0,2 16-1 0 0,17 102 1999 0 0,-11-74-3760 0 0,-10-50 381 0 0,-41-47-23551 0 0,30 30 22471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4780 0 0,'0'0'4425'0'0,"0"-9"-865"0"0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 4392 0 0,'0'0'1503'0'0,"-14"-7"3778"0"0,10 7-4911 0 0,1 0-1 0 0,-1 1 1 0 0,1-1 0 0 0,0 1 0 0 0,-1 0 0 0 0,1 0 0 0 0,0 0 0 0 0,-1 0 0 0 0,1 1 0 0 0,0-1 0 0 0,0 1-1 0 0,0 0 1 0 0,0 0 0 0 0,0 0 0 0 0,1 0 0 0 0,-1 1 0 0 0,1-1 0 0 0,-1 1 0 0 0,1-1 0 0 0,0 1 0 0 0,0 0-1 0 0,-2 4 1 0 0,-3 4 208 0 0,1 0 0 0 0,0 0 0 0 0,1 1 0 0 0,0 0 0 0 0,-3 12 0 0 0,6-19-428 0 0,1 1 0 0 0,-1 0-1 0 0,1 0 1 0 0,1 0-1 0 0,-1-1 1 0 0,1 1-1 0 0,0 0 1 0 0,1 0-1 0 0,-1 0 1 0 0,1 0 0 0 0,0-1-1 0 0,1 1 1 0 0,-1 0-1 0 0,1-1 1 0 0,4 10-1 0 0,-3-11-109 0 0,-1 0-1 0 0,1-1 0 0 0,0 1 1 0 0,0 0-1 0 0,0-1 0 0 0,1 0 0 0 0,-1 1 1 0 0,1-2-1 0 0,0 1 0 0 0,0 0 1 0 0,0-1-1 0 0,0 1 0 0 0,0-1 1 0 0,0 0-1 0 0,1 0 0 0 0,-1-1 1 0 0,1 0-1 0 0,-1 1 0 0 0,1-1 1 0 0,0-1-1 0 0,-1 1 0 0 0,6-1 0 0 0,-6 0-27 0 0,-1 0 0 0 0,0 0-1 0 0,0 0 1 0 0,1 0 0 0 0,-1-1-1 0 0,0 0 1 0 0,0 0 0 0 0,0 0-1 0 0,0 0 1 0 0,0 0-1 0 0,0 0 1 0 0,0-1 0 0 0,0 1-1 0 0,0-1 1 0 0,-1 0 0 0 0,1 0-1 0 0,-1 0 1 0 0,1 0 0 0 0,-1-1-1 0 0,0 1 1 0 0,0-1 0 0 0,0 1-1 0 0,0-1 1 0 0,0 1-1 0 0,-1-1 1 0 0,1 0 0 0 0,-1 0-1 0 0,2-4 1 0 0,-1 0-16 0 0,1 0 0 0 0,-1 0 0 0 0,-1-1 0 0 0,1 1 1 0 0,-1 0-1 0 0,0-1 0 0 0,-1 0 0 0 0,0 1 0 0 0,0-1 0 0 0,-2-12 0 0 0,0 12-236 0 0,1 0-1 0 0,-1 1 1 0 0,-1-1-1 0 0,1 1 1 0 0,-1 0-1 0 0,-1 0 1 0 0,1 0-1 0 0,-8-11 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3664 0 0,'9'-1'16927'0'0,"-8"54"-15125"0"0,7 107 1400 0 0,-8-158-3059 0 0,1 1 5 0 0,-1-3-142 0 0,0 0 1 0 0,0 0 0 0 0,0 0-1 0 0,0 0 1 0 0,0 1 0 0 0,0-1-1 0 0,0 0 1 0 0,0 0 0 0 0,0 0-1 0 0,0 0 1 0 0,0 1 0 0 0,0-1-1 0 0,0 0 1 0 0,0 0 0 0 0,0 0-1 0 0,0 0 1 0 0,0 1 0 0 0,0-1-1 0 0,0 0 1 0 0,0 0 0 0 0,0 0-1 0 0,1 0 1 0 0,-1 0 0 0 0,0 1-1 0 0,0-1 1 0 0,0 0 0 0 0,0 0-1 0 0,0 0 1 0 0,0 0 0 0 0,0 0-1 0 0,1 0 1 0 0,-1 0 0 0 0,0 1-1 0 0,0-1 1 0 0,0 0 0 0 0,0 0-1 0 0,0 0 1 0 0,1 0 0 0 0,-1 0-1 0 0,0 0 1 0 0,0 0 0 0 0,0 0-1 0 0,0 0 1 0 0,1 0 0 0 0,-1 0-1 0 0,0 0 1 0 0,0 0 0 0 0,0 0-1 0 0,0 0 1 0 0,0 0 0 0 0,1 0-1 0 0,-1 0 1 0 0,0 0 0 0 0,0 0-1 0 0,0 0 1 0 0,0 0 0 0 0,1 0-1 0 0,-1 0 1 0 0,0 0 0 0 0,0-1-1 0 0,0 1 1 0 0,0 0 0 0 0,7-15-148 0 0,0 0 1 0 0,6-26-1 0 0,-7 21-90 0 0,14-32-1 0 0,-16 46 207 0 0,-1 0 0 0 0,1 0 0 0 0,1 0 0 0 0,-1 0 0 0 0,1 1 0 0 0,5-6 0 0 0,-9 10 68 0 0,1 1 44 0 0,0-1-56 0 0,-1 1-1 0 0,1 0 1 0 0,-1 0 0 0 0,0 0 0 0 0,1 0 0 0 0,-1 0 0 0 0,1 0 0 0 0,-1 0 0 0 0,1 1 0 0 0,-1-1 0 0 0,0 0 0 0 0,1 1 0 0 0,-1-1-1 0 0,0 1 1 0 0,1 0 0 0 0,-1-1 0 0 0,0 1 0 0 0,2 1 0 0 0,1 1 87 0 0,-1 0 1 0 0,0 0-1 0 0,0 0 1 0 0,0 0-1 0 0,0 1 1 0 0,2 4-1 0 0,6 11 519 0 0,-1-1 0 0 0,6 21 0 0 0,-6-17 16 0 0,3 9-46 0 0,-9-21-825 0 0,0 0-1 0 0,0 0 1 0 0,1 0 0 0 0,0-1 0 0 0,8 10 0 0 0,-12-18-761 0 0,3 3-36 0 0,-2-3 310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31 3684 0 0,'-3'-14'5698'0'0,"5"-2"6882"0"0,10 60-11119 0 0,-3 0 0 0 0,-1 1 1 0 0,-2 1-1 0 0,0 65 0 0 0,-7-68-1021 0 0,9 167 1680 0 0,-7-190-1892 0 0,-1-15-195 0 0,1 0 1 0 0,-1-1-1 0 0,1 1 0 0 0,0 0 1 0 0,0 0-1 0 0,1-1 1 0 0,-1 1-1 0 0,1-1 1 0 0,0 1-1 0 0,4 7 1 0 0,-5-11-74 0 0,2-4-894 0 0,9-11 634 0 0,-11 11 240 0 0,-1 1 1 0 0,1 0-1 0 0,-1 0 0 0 0,0 0 1 0 0,0 0-1 0 0,0 0 0 0 0,0 0 0 0 0,0-1 1 0 0,0 1-1 0 0,-1 0 0 0 0,1 0 1 0 0,-1 0-1 0 0,1 0 0 0 0,-1 0 0 0 0,0 0 1 0 0,-1-2-1 0 0,2 3 32 0 0,-2-6-66 0 0,-1 0 0 0 0,1 0-1 0 0,-1 1 1 0 0,-1-1 0 0 0,1 1-1 0 0,-1 0 1 0 0,0 0 0 0 0,-1 0-1 0 0,1 1 1 0 0,-1-1 0 0 0,0 1-1 0 0,-1 0 1 0 0,1 1 0 0 0,-1-1-1 0 0,0 1 1 0 0,-9-5 0 0 0,11 6 133 0 0,-1 1 0 0 0,1 0 1 0 0,-1 0-1 0 0,0 0 0 0 0,0 0 1 0 0,0 1-1 0 0,1 0 0 0 0,-1 0 1 0 0,0 0-1 0 0,-1 1 0 0 0,1-1 1 0 0,0 1-1 0 0,0 1 0 0 0,0-1 0 0 0,0 0 1 0 0,0 1-1 0 0,0 0 0 0 0,0 1 1 0 0,1-1-1 0 0,-1 1 0 0 0,0 0 1 0 0,0 0-1 0 0,1 0 0 0 0,-5 3 1 0 0,5-2 50 0 0,-1 1 1 0 0,1-1-1 0 0,0 1 1 0 0,1 0 0 0 0,-1 0-1 0 0,1 0 1 0 0,-1 1-1 0 0,1-1 1 0 0,0 1 0 0 0,1-1-1 0 0,-1 1 1 0 0,1 0-1 0 0,0 0 1 0 0,-2 8-1 0 0,3-9-42 0 0,1 0-1 0 0,-1 0 0 0 0,1 0 1 0 0,0 0-1 0 0,0 0 0 0 0,0 0 1 0 0,0 0-1 0 0,1-1 1 0 0,-1 1-1 0 0,1 0 0 0 0,0 0 1 0 0,1 0-1 0 0,-1-1 0 0 0,1 1 1 0 0,-1-1-1 0 0,1 1 0 0 0,0-1 1 0 0,0 1-1 0 0,1-1 0 0 0,-1 0 1 0 0,4 3-1 0 0,1 0-146 0 0,0 0-1 0 0,0 0 1 0 0,0-1-1 0 0,1 0 1 0 0,0-1 0 0 0,0 0-1 0 0,0 0 1 0 0,1-1 0 0 0,-1 0-1 0 0,1 0 1 0 0,0-1-1 0 0,0 0 1 0 0,-1 0 0 0 0,20 0-1 0 0,-10-1-1363 0 0,0-1-1 0 0,26-4 1 0 0,-24 1-3421 0 0,33-9 1 0 0,-32 5-261 0 0,26-13 1 0 0,-24 10 2197 0 0,-8 3 984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4164 0 0,'0'0'5891'0'0,"0"5"-5040"0"0,2 23 727 0 0,-2-26-1444 0 0,0-1 1 0 0,0 0 0 0 0,0 0-1 0 0,0 0 1 0 0,1 0 0 0 0,-1 0-1 0 0,1 0 1 0 0,-1 0-1 0 0,1 0 1 0 0,-1 0 0 0 0,1 0-1 0 0,-1 0 1 0 0,1 0 0 0 0,0 0-1 0 0,-1 0 1 0 0,1 0 0 0 0,0-1-1 0 0,0 1 1 0 0,0 0-1 0 0,0-1 1 0 0,0 1 0 0 0,0 0-1 0 0,0-1 1 0 0,1 1 0 0 0,26 8 1541 0 0,-25-8-1526 0 0,1-1-12 0 0,1 0 0 0 0,-1 0 0 0 0,1 0 1 0 0,-1 0-1 0 0,1-1 0 0 0,-1 0 0 0 0,1 0 0 0 0,-1 0 0 0 0,0 0 0 0 0,0-1 0 0 0,6-2 0 0 0,16-17 389 0 0,-25 19-431 0 0,-1 0-43 0 0,1-8 59 0 0,-1 8-41 0 0,-1-1-15 0 0,-3-1-63 0 0,1 1 0 0 0,-1-1 1 0 0,0 1-1 0 0,0 0 0 0 0,0 0 0 0 0,0 0 1 0 0,-1 1-1 0 0,1-1 0 0 0,-8-2 1 0 0,10 4-417 0 0,-1 1-356 0 0,-5 0 87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6 414 3480 0 0,'-5'-10'13621'0'0,"15"4"-13112"0"0,-8 5-26 0 0,1 0-50 0 0,9 0 20 0 0,0-1 0 0 0,-1 0 0 0 0,20-8 0 0 0,-28 9-446 0 0,0 0 0 0 0,0 0 0 0 0,0-1 0 0 0,0 0 0 0 0,0 1 0 0 0,0-1 0 0 0,-1 0 0 0 0,1 0 0 0 0,-1-1 0 0 0,1 1 0 0 0,-1-1-1 0 0,0 1 1 0 0,0-1 0 0 0,0 1 0 0 0,0-1 0 0 0,0 0 0 0 0,0 0 0 0 0,1-4 0 0 0,-3 5-12 0 0,1 1 1 0 0,0-1-1 0 0,-1 0 1 0 0,1 0-1 0 0,-1 0 1 0 0,1 0-1 0 0,-1 0 1 0 0,0 0-1 0 0,0-1 1 0 0,0 1-1 0 0,0 0 1 0 0,-1-3-1 0 0,1 2 65 0 0,-5-1 85 0 0,5 3-138 0 0,0 1 1 0 0,0 0-1 0 0,0 0 0 0 0,0-1 1 0 0,-1 1-1 0 0,1 0 0 0 0,0 0 1 0 0,0-1-1 0 0,0 1 0 0 0,0 0 1 0 0,-1 0-1 0 0,1-1 0 0 0,0 1 1 0 0,0 0-1 0 0,0 0 0 0 0,-1 0 1 0 0,1-1-1 0 0,0 1 0 0 0,0 0 1 0 0,-1 0-1 0 0,1 0 0 0 0,0 0 1 0 0,-1 0-1 0 0,1 0 0 0 0,0-1 1 0 0,0 1-1 0 0,-1 0 0 0 0,1 0 1 0 0,0 0-1 0 0,-1 0 0 0 0,1 0 1 0 0,0 0-1 0 0,0 0 0 0 0,-1 0 1 0 0,1 0-1 0 0,0 1 0 0 0,-1-1 1 0 0,-3 1 108 0 0,0 0 0 0 0,1 1 0 0 0,-1-1 0 0 0,0 1 0 0 0,1 0 0 0 0,-1 0 1 0 0,1 1-1 0 0,0-1 0 0 0,0 1 0 0 0,0-1 0 0 0,0 1 0 0 0,0 0 0 0 0,1 0 0 0 0,-1 0 1 0 0,1 1-1 0 0,0-1 0 0 0,-1 1 0 0 0,2-1 0 0 0,-1 1 0 0 0,0-1 0 0 0,1 1 1 0 0,0 0-1 0 0,0 0 0 0 0,0 0 0 0 0,-1 6 0 0 0,1-5-11 0 0,0 0 1 0 0,1-1-1 0 0,-1 2 0 0 0,1-1 1 0 0,0 0-1 0 0,0 0 0 0 0,1 0 1 0 0,-1 0-1 0 0,1 0 0 0 0,0 0 1 0 0,0-1-1 0 0,1 1 0 0 0,0 0 1 0 0,0 0-1 0 0,0-1 0 0 0,0 1 0 0 0,1-1 1 0 0,-1 0-1 0 0,1 0 0 0 0,5 6 1 0 0,-4-7-153 0 0,-1 0-1 0 0,0 0 1 0 0,1 0 0 0 0,0-1 0 0 0,0 1 0 0 0,0-1-1 0 0,0 0 1 0 0,0-1 0 0 0,0 1 0 0 0,0 0 0 0 0,0-1 0 0 0,1 0-1 0 0,-1 0 1 0 0,1-1 0 0 0,-1 1 0 0 0,1-1 0 0 0,-1 0-1 0 0,0 0 1 0 0,1 0 0 0 0,-1-1 0 0 0,1 1 0 0 0,-1-1 0 0 0,1 0-1 0 0,-1-1 1 0 0,0 1 0 0 0,0-1 0 0 0,0 0 0 0 0,5-2-1 0 0,-1-1-70 0 0,0 0 0 0 0,0-1 0 0 0,-1 0 0 0 0,0 0-1 0 0,0-1 1 0 0,0 0 0 0 0,0 0 0 0 0,-1-1 0 0 0,-1 0-1 0 0,1 0 1 0 0,-1 0 0 0 0,4-11 0 0 0,5-14 382 0 0,-2-2 0 0 0,-1 0 0 0 0,-1 0 0 0 0,-3-1 0 0 0,0 0-1 0 0,-3 0 1 0 0,1-59 0 0 0,-5 89 149 0 0,0 1-143 0 0,0 0-1 0 0,0 0 1 0 0,0 0-1 0 0,-1 0 1 0 0,0 0-1 0 0,0 0 1 0 0,-3-8 2693 0 0,1 17-2545 0 0,0 5-322 0 0,-1 0 0 0 0,1 0 0 0 0,1 0-1 0 0,-1 0 1 0 0,2 1 0 0 0,-1-1 0 0 0,1 12 0 0 0,-1 78 767 0 0,3-60-739 0 0,8 208-124 0 0,-6-190 0 0 0,-2-40 0 0 0,0 8 0 0 0,1 0 0 0 0,9 41 0 0 0,-5-48-11570 0 0,6-43-5775 0 0,-3 13 15405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167 135 3184 0 0,'-9'-22'6446'0'0,"-25"-28"-917"0"0,33 48-5094 0 0,-1 1-99 0 0,-18-8 557 0 0,18 8-643 0 0,0 1-29 0 0,-26 0 669 0 0,25 0-680 0 0,0 1 12 0 0,-1 0-150 0 0,1 1 1 0 0,0-1-1 0 0,-1 0 1 0 0,1 1-1 0 0,0 0 1 0 0,0 0-1 0 0,0 0 1 0 0,0 0 0 0 0,0 0-1 0 0,0 0 1 0 0,1 1-1 0 0,-1-1 1 0 0,1 1-1 0 0,0 0 1 0 0,0 0-1 0 0,0 0 1 0 0,0 0-1 0 0,0 0 1 0 0,1 0 0 0 0,-1 1-1 0 0,1-1 1 0 0,0 0-1 0 0,0 1 1 0 0,-1 5-1 0 0,1-4-41 0 0,0 1 0 0 0,1-1 0 0 0,0 1 0 0 0,0-1 0 0 0,0 1 0 0 0,1 0 0 0 0,0-1-1 0 0,0 0 1 0 0,0 1 0 0 0,1-1 0 0 0,0 0 0 0 0,0 1 0 0 0,0-1 0 0 0,1 0 0 0 0,-1 0 0 0 0,1-1 0 0 0,0 1-1 0 0,1-1 1 0 0,-1 1 0 0 0,1-1 0 0 0,0 0 0 0 0,0 0 0 0 0,0-1 0 0 0,0 1 0 0 0,1-1 0 0 0,-1 0 0 0 0,1 0-1 0 0,0 0 1 0 0,0-1 0 0 0,0 0 0 0 0,0 0 0 0 0,0 0 0 0 0,1 0 0 0 0,-1-1 0 0 0,1 0 0 0 0,-1 0 0 0 0,1-1 0 0 0,-1 1-1 0 0,7-1 1 0 0,-7-1-30 0 0,0 0-1 0 0,0 0 1 0 0,0 0-1 0 0,0-1 1 0 0,0 0-1 0 0,0 0 1 0 0,0 0-1 0 0,-1-1 1 0 0,1 1 0 0 0,-1-1-1 0 0,0 0 1 0 0,0 0-1 0 0,0-1 1 0 0,0 1-1 0 0,0-1 1 0 0,-1 0-1 0 0,0 0 1 0 0,1 0-1 0 0,-1 0 1 0 0,-1-1-1 0 0,1 1 1 0 0,-1-1-1 0 0,0 0 1 0 0,0 0-1 0 0,0 1 1 0 0,1-8-1 0 0,6-36 86 0 0,-9 46 416 0 0,3 6-479 0 0,19 32-133 0 0,-11-27-3 0 0,3-1-152 0 0,-11-6 73 0 0,1 1-1 0 0,0-1 1 0 0,0 1-1 0 0,0-1 1 0 0,0 0-1 0 0,0 0 1 0 0,1-1-1 0 0,-1 1 1 0 0,0-1-1 0 0,1 0 1 0 0,-1 0-1 0 0,1-1 1 0 0,0 1 0 0 0,-1-1-1 0 0,1 0 1 0 0,-1 0-1 0 0,1-1 1 0 0,-1 1-1 0 0,1-1 1 0 0,-1 0-1 0 0,1 0 1 0 0,-1 0-1 0 0,8-4 1 0 0,-10 4 96 0 0,0-1 1 0 0,-1 1-1 0 0,1 0 1 0 0,-1-1-1 0 0,0 1 1 0 0,1-1-1 0 0,-1 1 1 0 0,0-1-1 0 0,0 0 1 0 0,0 1-1 0 0,0-1 1 0 0,0 0-1 0 0,-1 0 1 0 0,1 0-1 0 0,0 0 1 0 0,-1 1-1 0 0,1-5 1 0 0,1-37-132 0 0,-2 33 323 0 0,0 2 110 0 0,1 1-1 0 0,0-1 1 0 0,0 0-1 0 0,0 0 1 0 0,1 1 0 0 0,1-1-1 0 0,2-8 1 0 0,-4 14-68 0 0,-1 2-44 0 0,9-9 157 0 0,-9 8-204 0 0,0 1 0 0 0,0 0 0 0 0,0-1 0 0 0,1 1 0 0 0,-1 0 0 0 0,0 0 0 0 0,0-1 0 0 0,0 1 0 0 0,1 0 0 0 0,-1 0 0 0 0,0 0 0 0 0,1 0-1 0 0,-1-1 1 0 0,0 1 0 0 0,0 0 0 0 0,1 0 0 0 0,-1 0 0 0 0,0 0 0 0 0,1 0 0 0 0,-1 0 0 0 0,0 0 0 0 0,1 0 0 0 0,-1 0 0 0 0,0 0 0 0 0,1 0 0 0 0,-1 0 0 0 0,0 0 0 0 0,1 0 0 0 0,-1 0 0 0 0,0 0 0 0 0,1 0 0 0 0,-1 0 0 0 0,0 0 0 0 0,1 0 0 0 0,-1 0 0 0 0,0 1 0 0 0,1-1 0 0 0,8 12 125 0 0,-7-9-19 0 0,-1 1 10 0 0,4 12 106 0 0,1 1 0 0 0,0-1 0 0 0,1-1-1 0 0,1 1 1 0 0,0-1 0 0 0,18 24-1 0 0,-22-34-214 0 0,1 0-1 0 0,-1-1 1 0 0,1 0-1 0 0,0 0 1 0 0,0 0-1 0 0,1 0 1 0 0,-1-1-1 0 0,1 0 1 0 0,-1 0-1 0 0,1-1 1 0 0,6 3-1 0 0,-9-5 38 0 0,13 3-17 0 0,-13-2-54 0 0,5-2 10 0 0,-7 1-28 0 0,0 0 0 0 0,-1 0 0 0 0,1 0 0 0 0,0 0 0 0 0,0 0 0 0 0,0-1 0 0 0,-1 1 0 0 0,1 0 0 0 0,0 0 0 0 0,0-1 0 0 0,-1 1 0 0 0,1 0-1 0 0,0-1 1 0 0,-1 1 0 0 0,1-1 0 0 0,0 1 0 0 0,-1-1 0 0 0,1 0 0 0 0,3-2 7 0 0,0-1-1 0 0,0 1 0 0 0,-1-1 0 0 0,0 0 0 0 0,0 0 0 0 0,0-1 0 0 0,0 1 0 0 0,0 0 1 0 0,-1-1-1 0 0,0 0 0 0 0,0 1 0 0 0,0-1 0 0 0,-1 0 0 0 0,0 0 0 0 0,0 0 1 0 0,0 0-1 0 0,0 0 0 0 0,-1-1 0 0 0,0 1 0 0 0,-1-9 0 0 0,1 11-10 0 0,-5-92 329 0 0,3 77 1260 0 0,3 21-872 0 0,8 39-467 0 0,-2-11 325 0 0,-1 9 159 0 0,-1-1 0 0 0,-2 69 0 0 0,0-22 87 0 0,-2-61-528 0 0,2 4 125 0 0,-2 0 0 0 0,-1 0 0 0 0,-7 51 0 0 0,5-73-374 0 0,0-1 0 0 0,-1 1 0 0 0,0 0 0 0 0,0-1 0 0 0,0 0 0 0 0,0 0 0 0 0,-1 0 0 0 0,0 0 0 0 0,-1 0 0 0 0,1-1 0 0 0,-1 0 0 0 0,0 0 0 0 0,0 0 0 0 0,-1-1 0 0 0,1 1 0 0 0,-1-1 0 0 0,0-1 0 0 0,0 1 0 0 0,0-1 0 0 0,-1 0 0 0 0,1 0 0 0 0,-1-1 0 0 0,0 0 0 0 0,1 0 0 0 0,-1 0 0 0 0,0-1 0 0 0,0 0 0 0 0,0-1 0 0 0,0 1 0 0 0,0-1 0 0 0,0-1 0 0 0,0 1 0 0 0,0-1 0 0 0,0-1 0 0 0,-9-2 0 0 0,13 4-42 0 0,0-1 0 0 0,0 0 0 0 0,1 0 0 0 0,-1 0 0 0 0,0-1 1 0 0,0 1-1 0 0,1-1 0 0 0,-1 1 0 0 0,1-1 0 0 0,0 0 0 0 0,-1 0 0 0 0,1 0 0 0 0,0 0 0 0 0,0-1 0 0 0,0 1 0 0 0,0 0 0 0 0,1-1 0 0 0,-1 0 0 0 0,-2-4 0 0 0,3 3-68 0 0,0 0 0 0 0,1 0 0 0 0,-1 0 1 0 0,1 0-1 0 0,-1 0 0 0 0,1 0 0 0 0,0 0 0 0 0,1 0 0 0 0,-1 0 1 0 0,1 0-1 0 0,-1 0 0 0 0,4-8 0 0 0,1-1-312 0 0,0 1-1 0 0,1 0 1 0 0,0 0-1 0 0,1 0 1 0 0,1 1-1 0 0,0 0 1 0 0,16-18-1 0 0,-9 14-1213 0 0,33-25 0 0 0,-25 24-2319 0 0,0 2-1 0 0,0 0 1 0 0,2 2-1 0 0,-1 0 1 0 0,35-10-1 0 0,-41 15 2090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5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4000 0 0,'0'0'13550'0'0,"-6"1"-12870"0"0,-33 4 1590 0 0,-47 0 0 0 0,27-2-477 0 0,58-3-1722 0 0,0 0-1 0 0,0 0 1 0 0,0-1-1 0 0,0 1 1 0 0,0 1-1 0 0,0-1 1 0 0,0 0 0 0 0,0 0-1 0 0,0 0 1 0 0,0 1-1 0 0,0-1 1 0 0,0 0 0 0 0,0 1-1 0 0,0-1 1 0 0,0 1-1 0 0,0-1 1 0 0,0 1 0 0 0,0-1-1 0 0,0 1 1 0 0,0 0-1 0 0,0 1 1 0 0,1-2-53 0 0,0 1 1 0 0,0 0-1 0 0,0 0 1 0 0,1-1-1 0 0,-1 1 0 0 0,0 0 1 0 0,1 0-1 0 0,-1-1 1 0 0,0 1-1 0 0,1 0 1 0 0,-1-1-1 0 0,1 1 0 0 0,-1-1 1 0 0,1 1-1 0 0,-1-1 1 0 0,1 1-1 0 0,0-1 0 0 0,-1 1 1 0 0,1-1-1 0 0,0 1 1 0 0,1 0-1 0 0,13 7-96 0 0,27 13-1 0 0,-34-17 221 0 0,44 23-61 0 0,-32-16-8 0 0,33 13-1 0 0,-49-22-9 0 0,2 2 13 0 0,-6-4-64 0 0,0 0 1 0 0,0 0-1 0 0,1 0 0 0 0,-1 0 1 0 0,0 0-1 0 0,0 1 0 0 0,0-1 0 0 0,1 0 1 0 0,-1 0-1 0 0,0 0 0 0 0,0 0 1 0 0,0 1-1 0 0,1-1 0 0 0,-1 0 1 0 0,0 0-1 0 0,0 0 0 0 0,0 1 0 0 0,0-1 1 0 0,0 0-1 0 0,0 0 0 0 0,0 1 1 0 0,1-1-1 0 0,-1 0 0 0 0,0 0 0 0 0,0 1 1 0 0,0-1-1 0 0,0 0 0 0 0,0 0 1 0 0,0 1-1 0 0,0-1 0 0 0,0 0 1 0 0,0 0-1 0 0,0 1 0 0 0,-1-1 0 0 0,1 0 1 0 0,0 0-1 0 0,0 0 0 0 0,0 1 1 0 0,0-1-1 0 0,0 0 0 0 0,0 0 0 0 0,0 1 1 0 0,-1-1-1 0 0,1 0 0 0 0,0 0 1 0 0,0 0-1 0 0,0 1 0 0 0,0-1 1 0 0,-1 0-1 0 0,1 0 0 0 0,0 0 0 0 0,0 0 1 0 0,0 0-1 0 0,-1 1 0 0 0,1-1 1 0 0,0 0-1 0 0,0 0 0 0 0,-1 0 1 0 0,1 0-1 0 0,0 0 0 0 0,0 0 0 0 0,-1 0 1 0 0,1 0-1 0 0,0 0 0 0 0,0 0 1 0 0,-1 0-1 0 0,-15 4-61 0 0,16-4 78 0 0,-12 2-10 0 0,1 0 0 0 0,-1 0 1 0 0,1-1-1 0 0,-1-1 0 0 0,-13-1 1 0 0,-5 0-889 0 0,13 2 636 0 0,-17-1-6404 0 0,31 0 5049 0 0,-1 0 0 0 0,0 0 1 0 0,0-1-1 0 0,0 0 0 0 0,1 0 1 0 0,-1 0-1 0 0,0 0 1 0 0,1 0-1 0 0,-1-1 0 0 0,-6-3 1 0 0,2-1-205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6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34 4052 0 0,'0'0'2469'0'0,"0"-3"-1345"0"0,-2-4-458 0 0,-10-17 14210 0 0,12 25-14846 0 0,0-1 0 0 0,-1 1 0 0 0,1 0 0 0 0,0-1 0 0 0,-1 1 0 0 0,1-1 0 0 0,-1 1-1 0 0,1-1 1 0 0,-1 1 0 0 0,1-1 0 0 0,-1 1 0 0 0,1-1 0 0 0,-1 1 0 0 0,0-1 0 0 0,1 0 0 0 0,-1 1 0 0 0,0-1 0 0 0,1 0 0 0 0,-1 0 0 0 0,0 1 0 0 0,0-1 0 0 0,0 0 13 0 0,0 0 0 0 0,0 1 1 0 0,1-1-1 0 0,-1 0 0 0 0,0 1 0 0 0,0-1 1 0 0,1 1-1 0 0,-1-1 0 0 0,0 1 0 0 0,1-1 0 0 0,-1 1 1 0 0,0-1-1 0 0,1 1 0 0 0,-1 0 0 0 0,1-1 1 0 0,-1 1-1 0 0,1 0 0 0 0,-1-1 0 0 0,1 1 1 0 0,-1 0-1 0 0,1 0 0 0 0,0-1 0 0 0,0 1 0 0 0,-1 0 1 0 0,1 0-1 0 0,0 0 0 0 0,0 0 0 0 0,0 1 1 0 0,-3 15 947 0 0,-2 30 1 0 0,4-33-740 0 0,0-1-1 0 0,0 1 1 0 0,-2-1-1 0 0,-6 26 1 0 0,7-36-222 0 0,1 1 0 0 0,-1 0 1 0 0,0 0-1 0 0,0-1 0 0 0,0 1 0 0 0,-1-1 1 0 0,1 0-1 0 0,-1 0 0 0 0,0 0 1 0 0,0 0-1 0 0,0 0 0 0 0,0 0 1 0 0,0-1-1 0 0,-1 0 0 0 0,1 1 0 0 0,-1-1 1 0 0,1 0-1 0 0,-1-1 0 0 0,-7 3 1 0 0,8-3-51 0 0,1 0 0 0 0,0-1 0 0 0,-1 1 1 0 0,1-1-1 0 0,-1 1 0 0 0,1-1 1 0 0,-1 0-1 0 0,1 0 0 0 0,0 0 0 0 0,-1-1 1 0 0,1 1-1 0 0,-1-1 0 0 0,1 1 0 0 0,-1-1 1 0 0,1 0-1 0 0,0 1 0 0 0,0-1 1 0 0,-1-1-1 0 0,1 1 0 0 0,0 0 0 0 0,0 0 1 0 0,0-1-1 0 0,0 1 0 0 0,0-1 0 0 0,0 0 1 0 0,-2-3-1 0 0,-39-49-165 0 0,43 54 306 0 0,-8-13-383 0 0,1 5 2697 0 0,6 19-2163 0 0,2 0 1 0 0,-1 0-1 0 0,1 0 1 0 0,1 0-1 0 0,5 19 1 0 0,23 110 260 0 0,-21-90-457 0 0,-5-30-76 0 0,23 163 0 0 0,-25-166 0 0 0,-1-2 0 0 0,0-4-109 0 0,-1-9-585 0 0,7-41-28030 0 0,-2 24 26824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6:0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4740 0 0,'0'0'5802'0'0,"2"3"-4469"0"0,8 11 1161 0 0,-11-10-1322 0 0,-75 206 10726 0 0,73-204-12185 0 0,1 0 0 0 0,0 0 0 0 0,1 1 0 0 0,0-1 1 0 0,-2 12-1 0 0,3-13-542 0 0,0-3-597 0 0,6 7-6295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6:0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121 236 5905 0 0,'-3'0'1717'0'0,"0"0"-1163"0"0,0 0 0 0 0,0 0 0 0 0,0 1-1 0 0,0 0 1 0 0,0-1 0 0 0,1 1 0 0 0,-1 0 0 0 0,0 1 0 0 0,0-1-1 0 0,1 0 1 0 0,-1 1 0 0 0,0-1 0 0 0,1 1 0 0 0,0 0 0 0 0,-3 2-1 0 0,0 1 69 0 0,0 1-1 0 0,0-1 1 0 0,1 1-1 0 0,-1 0 0 0 0,2 0 1 0 0,-5 8-1 0 0,1 0 41 0 0,1 0 1 0 0,1 1-1 0 0,0 0 0 0 0,1 0 0 0 0,-3 23 0 0 0,6-34-582 0 0,0 0-1 0 0,1 0 1 0 0,-1 1-1 0 0,1-1 1 0 0,0 0-1 0 0,1 0 1 0 0,-1 0-1 0 0,1 1 1 0 0,0-1-1 0 0,0 0 1 0 0,0 0-1 0 0,0 0 1 0 0,1 0-1 0 0,-1 0 1 0 0,1-1-1 0 0,0 1 1 0 0,0 0-1 0 0,1-1 1 0 0,-1 0-1 0 0,1 1 1 0 0,0-1-1 0 0,0 0 1 0 0,0 0-1 0 0,0 0 1 0 0,0-1-1 0 0,1 1 1 0 0,-1-1-1 0 0,1 0 1 0 0,-1 0-1 0 0,1 0 1 0 0,0 0-1 0 0,0-1 1 0 0,0 1-1 0 0,0-1 1 0 0,0 0-1 0 0,0 0 1 0 0,0-1-1 0 0,0 1 1 0 0,1-1-1 0 0,5 0 1 0 0,9-1-35 0 0,1-1 1 0 0,0 0-1 0 0,-1-1 1 0 0,27-9-1 0 0,-18 5-23 0 0,33-4 0 0 0,-54 10 31 0 0,0 1 0 0 0,0 0-1 0 0,0 1 1 0 0,0 0 0 0 0,0 0 0 0 0,0 0-1 0 0,-1 1 1 0 0,1 0 0 0 0,8 3 0 0 0,17 7 90 0 0,-17-6-51 0 0,0 0 0 0 0,0-1 0 0 0,1-1 0 0 0,0 0 0 0 0,0-1 0 0 0,0-1 1 0 0,0 0-1 0 0,26-1 0 0 0,-29-2 3 0 0,1-1-1 0 0,0 0 1 0 0,-1-1 0 0 0,1 0 0 0 0,15-6-1 0 0,-25 7-6 0 0,0 0 0 0 0,0 1-1 0 0,0-1 1 0 0,-1-1 0 0 0,1 1-1 0 0,0-1 1 0 0,-1 1 0 0 0,0-1-1 0 0,0 0 1 0 0,0 0 0 0 0,0 0-1 0 0,0-1 1 0 0,0 1 0 0 0,-1-1-1 0 0,0 0 1 0 0,1 1 0 0 0,-1-1-1 0 0,-1 0 1 0 0,1 0 0 0 0,-1 0-1 0 0,1 0 1 0 0,0-6 0 0 0,-1 3-79 0 0,-1 0 1 0 0,1 0-1 0 0,-1 0 1 0 0,-1 0 0 0 0,1 0-1 0 0,-1 0 1 0 0,0 0-1 0 0,-1 0 1 0 0,0 0 0 0 0,0 0-1 0 0,0 1 1 0 0,-4-8-1 0 0,0 3 7 0 0,0 0 0 0 0,-1 1 0 0 0,0-1 0 0 0,-1 1 0 0 0,0 1-1 0 0,-11-11 1 0 0,-8-3 12 0 0,0 2-1 0 0,-1 0 1 0 0,-57-31-1 0 0,5 9-27 0 0,-129-51 0 0 0,201 90 22 0 0,5 2-35 0 0,0 0 0 0 0,0 0 0 0 0,0 0 0 0 0,0 1 0 0 0,0-1 0 0 0,-1 1 0 0 0,1 0 0 0 0,-1 0 0 0 0,-3-1 0 0 0,54 32-26907 0 0,-37-25 23056 0 0,5 3 2049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6:0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5477 0 0,'0'0'12621'0'0,"0"5"-11355"0"0,5 19 2164 0 0,12 41 0 0 0,-10-43-1634 0 0,0 2 0 0 0,4 38 0 0 0,-2-16-641 0 0,-7-46-1155 0 0,2-8 0 0 0,1-8 0 0 0,1 0 0 0 0,0-1 0 0 0,1 1 0 0 0,1 0 0 0 0,0 1 0 0 0,1 0 0 0 0,1 0 0 0 0,0 1 0 0 0,12-13 0 0 0,-20 24 0 0 0,12-10 0 0 0,-2 6 0 0 0,4 4 0 0 0,4 6 0 0 0,-6 4 0 0 0,-10-4 0 0 0,0 1 0 0 0,0-1 0 0 0,-1 0 0 0 0,0 1 0 0 0,0 0 0 0 0,0 0 0 0 0,0 0 0 0 0,0 0 0 0 0,3 8 0 0 0,12 42 0 0 0,-15-41 0 0 0,0-1 0 0 0,1 0 0 0 0,1 0 0 0 0,0 0 0 0 0,13 22 0 0 0,-3-16 0 0 0,-11-14 0 0 0,-3-3-22 0 0,0 0-1 0 0,0 0 1 0 0,0 0-1 0 0,0 0 1 0 0,0 0-1 0 0,1 0 1 0 0,-1 0-1 0 0,0 0 1 0 0,1 0-1 0 0,-1 0 1 0 0,0-1-1 0 0,1 1 1 0 0,-1-1-1 0 0,1 1 1 0 0,-1-1-1 0 0,1 1 1 0 0,0-1-1 0 0,-1 0 1 0 0,2 0-1 0 0,2 1-380 0 0,-1-1-1079 0 0,0 1 0 0 0,0-1 0 0 0,0 0 0 0 0,0 0 0 0 0,-1 0 0 0 0,1 0 0 0 0,0-1 0 0 0,0 1 0 0 0,0-1 0 0 0,0 0 0 0 0,0 0 0 0 0,6-3 0 0 0,0-1-943 0 0,0 0 1 0 0,0-1 0 0 0,9-7 0 0 0,-5 3 517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6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10 3900 0 0,'0'0'9696'0'0,"-3"-2"-8631"0"0,0 0-762 0 0,0 1 1 0 0,-1 0 0 0 0,1 0-1 0 0,0 0 1 0 0,-1 0 0 0 0,1 1-1 0 0,-1 0 1 0 0,1-1 0 0 0,-1 1-1 0 0,1 0 1 0 0,-1 1 0 0 0,1-1 0 0 0,0 1-1 0 0,-1-1 1 0 0,-3 2 0 0 0,-10 3 1350 0 0,-31 12 1 0 0,-28 19 997 0 0,68-31-2301 0 0,0 0 0 0 0,0 0 1 0 0,0 1-1 0 0,1 0 0 0 0,0 0 0 0 0,-10 12 0 0 0,17-17-326 0 0,-1 0 0 0 0,1-1 0 0 0,0 1-1 0 0,-1 0 1 0 0,1-1 0 0 0,0 1 0 0 0,0 0-1 0 0,0 0 1 0 0,0-1 0 0 0,-1 1 0 0 0,1 0 0 0 0,0-1-1 0 0,0 1 1 0 0,0 0 0 0 0,1 0 0 0 0,-1-1-1 0 0,0 1 1 0 0,0 0 0 0 0,0 0 0 0 0,0-1 0 0 0,1 1-1 0 0,-1 0 1 0 0,0-1 0 0 0,1 1 0 0 0,-1 0-1 0 0,0-1 1 0 0,1 1 0 0 0,-1-1 0 0 0,1 1-1 0 0,-1-1 1 0 0,2 2 0 0 0,17 12 234 0 0,39 11 86 0 0,84 39 97 0 0,-122-53-132 0 0,-1 0 0 0 0,0 1 0 0 0,0 2 1 0 0,29 26-1 0 0,-46-37-256 0 0,1 0 45 0 0,0-1 0 0 0,0 1 0 0 0,0 1-1 0 0,-1-1 1 0 0,1 0 0 0 0,-1 0 0 0 0,0 1 0 0 0,0-1 0 0 0,0 1 0 0 0,-1 0-1 0 0,1 0 1 0 0,-1 0 0 0 0,1 6 0 0 0,1 5-99 0 0,-4 0 0 0 0,-5 8 0 0 0,2-18 0 0 0,1-2 0 0 0,0 1 0 0 0,0 0 0 0 0,-1 0 0 0 0,1 0 0 0 0,-1-1 0 0 0,1 1 0 0 0,-1-1 0 0 0,0 0 0 0 0,0 0 0 0 0,-1 0 0 0 0,1 0 0 0 0,0-1 0 0 0,-1 1 0 0 0,0-1 0 0 0,0-1 0 0 0,1 1 0 0 0,-1-1 0 0 0,-7 2 0 0 0,10-3 0 0 0,-7 3-12 0 0,-1-1 0 0 0,1-1 1 0 0,-1 0-1 0 0,0 0 0 0 0,0-1 0 0 0,0 0 1 0 0,1 0-1 0 0,-1-2 0 0 0,0 1 0 0 0,-14-4 1 0 0,9 1-217 0 0,-110-28-18379 0 0,24 6 7158 0 0,84 21 9575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 3408 0 0,'-1'-5'-2090'0'0,"-10"-24"24982"0"0,10 34-22819 0 0,-1 6 37 0 0,0 0 0 0 0,0 20 0 0 0,2-29-75 0 0,1 1-17 0 0,6 44 171 0 0,-3-9 32 0 0,-4-36-191 0 0,0 1 7 0 0,-4 53 220 0 0,3-53-209 0 0,1 14-27 0 0,0 9 173 0 0,0-24-165 0 0,2 13 181 0 0,-4 23-68 0 0,2-36-132 0 0,1 15 78 0 0,-2 38 238 0 0,1-52-308 0 0,0 12 93 0 0,-1-11-730 0 0,-1 3 3730 0 0,1-2-5881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 3316 0 0,'9'-11'19013'0'0,"-14"16"-17691"0"0,-10 18-1520 0 0,14-21 314 0 0,-8 35 641 0 0,5 2-335 0 0,4-36-366 0 0,1 0 34 0 0,4 79 460 0 0,-5-80-516 0 0,0 1 52 0 0,0 10-52 0 0,0-10-34 0 0,1 0 42 0 0,1 27 98 0 0,7 23 92 0 0,-9-50-239 0 0,1-1 24 0 0,3 8 14 0 0,0 1 41 0 0,-3-8-66 0 0,1 1-1 0 0,-1-1 1 0 0,1 1 0 0 0,-1-1-1 0 0,1 0 1 0 0,0 0 0 0 0,4 5-1 0 0,-5-7 41 0 0,0 0-58 0 0,-1 0 0 0 0,1 1 0 0 0,0-1 0 0 0,0 0 1 0 0,0 0-1 0 0,0 0 0 0 0,0 0 0 0 0,0 0 0 0 0,0 0 1 0 0,0 0-1 0 0,0 0 0 0 0,1 0 0 0 0,-1 0 0 0 0,0-1 0 0 0,1 1 1 0 0,1 1-1 0 0,27 10-2799 0 0,-15-10-552 0 0,38 1-14135 0 0,-37-3 15687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0 360 4696 0 0,'0'0'3901'0'0,"13"-8"1652"0"0,5-75-79 0 0,3-23-3685 0 0,-15 66-438 0 0,24-75 1 0 0,-30 112-1214 0 0,0 3-124 0 0,1 0-1 0 0,-1 0 1 0 0,0-1-1 0 0,0 1 1 0 0,0 0-1 0 0,0 0 1 0 0,0-1-1 0 0,0 1 1 0 0,0 0-1 0 0,1 0 1 0 0,-1-1-1 0 0,0 1 1 0 0,0 0-1 0 0,0 0 1 0 0,0 0-1 0 0,1 0 1 0 0,-1-1-1 0 0,0 1 1 0 0,0 0-1 0 0,1 0 1 0 0,-1 0-1 0 0,0 0 1 0 0,0 0-1 0 0,1-1 1 0 0,-1 1-1 0 0,0 0 1 0 0,0 0-1 0 0,1 0 1 0 0,-1 0-1 0 0,0 0 1 0 0,0 0-1 0 0,1 0 1 0 0,-1 0-1 0 0,0 0 1 0 0,0 0-1 0 0,1 0 1 0 0,-1 0 0 0 0,0 0-1 0 0,1 0 1 0 0,-1 0-1 0 0,0 1 1 0 0,0-1-1 0 0,1 0 1 0 0,-1 0-1 0 0,0 0 1 0 0,0 0-1 0 0,0 0 1 0 0,1 1-1 0 0,-1-1 1 0 0,0 0-1 0 0,0 0 1 0 0,0 0-1 0 0,1 1 1 0 0,3 5 54 0 0,-1 1 1 0 0,1-1 0 0 0,-1 1-1 0 0,-1 0 1 0 0,1 0 0 0 0,2 14-1 0 0,2 12 130 0 0,3 16 153 0 0,18 55 0 0 0,-28-103-343 0 0,0 0 0 0 0,1 0-1 0 0,-1 0 1 0 0,0 0 0 0 0,0 0-1 0 0,1 0 1 0 0,-1 0-1 0 0,0 0 1 0 0,1 0 0 0 0,-1-1-1 0 0,1 1 1 0 0,-1 0 0 0 0,1 0-1 0 0,0 0 1 0 0,-1-1-1 0 0,1 1 1 0 0,0 0 0 0 0,-1-1-1 0 0,1 1 1 0 0,0-1 0 0 0,0 1-1 0 0,0-1 1 0 0,0 1-1 0 0,1 0 1 0 0,-1-2-14 0 0,-1 1 0 0 0,1 0 0 0 0,0 0 0 0 0,0-1 0 0 0,0 1 0 0 0,0 0 0 0 0,0-1 0 0 0,-1 1 0 0 0,1-1 0 0 0,0 1 0 0 0,0-1 0 0 0,-1 1-1 0 0,1-1 1 0 0,1-1 0 0 0,1-1 9 0 0,0 0-33 0 0,0-1-1 0 0,-1 0 1 0 0,0 0-1 0 0,1 1 1 0 0,-1-1-1 0 0,-1-1 1 0 0,1 1-1 0 0,-1 0 0 0 0,1 0 1 0 0,-1-1-1 0 0,1-6 1 0 0,-1 5-3 0 0,11-44-81 0 0,13-64 84 0 0,-25 112 36 0 0,0 1-1 0 0,1 0 0 0 0,-1 0 1 0 0,0 0-1 0 0,0 0 0 0 0,0 0 1 0 0,1-1-1 0 0,-1 1 0 0 0,0 0 1 0 0,1 0-1 0 0,-1 0 0 0 0,1 0 1 0 0,0 0-1 0 0,-1 0 0 0 0,1 0 0 0 0,0 0 1 0 0,0 0-1 0 0,0 1 4 0 0,-1 0 1 0 0,1 0-1 0 0,-1 0 1 0 0,1 0-1 0 0,-1 0 0 0 0,0 0 1 0 0,1 0-1 0 0,-1 0 1 0 0,1 1-1 0 0,-1-1 0 0 0,1 0 1 0 0,-1 0-1 0 0,0 0 1 0 0,1 1-1 0 0,-1-1 0 0 0,0 0 1 0 0,1 1-1 0 0,-1-1 0 0 0,0 0 1 0 0,1 1-1 0 0,-1-1 1 0 0,0 0-1 0 0,0 1 0 0 0,1-1 1 0 0,-1 1-1 0 0,0-1 1 0 0,0 1-1 0 0,5 7 124 0 0,-2 0 0 0 0,1 1 0 0 0,2 9-1 0 0,11 64 557 0 0,-12-53-501 0 0,1 0 1 0 0,10 28 0 0 0,-9-40-408 0 0,0-1 1 0 0,12 20-1 0 0,-2-9-6289 0 0,-15-23 4994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 4124 0 0,'-4'-3'14762'0'0,"16"22"-14474"0"0,-8-14-37 0 0,16 35 1406 0 0,-2 20-591 0 0,-17-58-963 0 0,0 1-21 0 0,15 61 648 0 0,-16-62-642 0 0,5 22 470 0 0,-5-21-516 0 0,1 0-1 0 0,-1 0 1 0 0,0 0 0 0 0,0 0-1 0 0,0-1 1 0 0,0 1 0 0 0,0 0 0 0 0,-1 0-1 0 0,1 0 1 0 0,-1-1 0 0 0,0 1-1 0 0,0 0 1 0 0,-1 3 0 0 0,-23 35 367 0 0,9-16-479 0 0,3-7-458 0 0,10-16-392 0 0,1 0-1 0 0,0 0 1 0 0,-1 0-1 0 0,1 0 1 0 0,-1 0-1 0 0,0-1 1 0 0,-4 3-1 0 0,-23 3-7745 0 0,5-4 5824 0 0,7-3 813 0 0,2 0 166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19 3132 0 0,'13'-18'15100'0'0,"-11"22"-14811"0"0,10 29 358 0 0,-11-31-437 0 0,-1-1-171 0 0,0 16 447 0 0,0 0-1 0 0,-5 28 1 0 0,4-39-450 0 0,-1 0 0 0 0,0-1-1 0 0,1 1 1 0 0,-2-1 0 0 0,1 1-1 0 0,-1-1 1 0 0,0 0 0 0 0,0 0 0 0 0,0 0-1 0 0,0-1 1 0 0,-7 8 0 0 0,6-9-19 0 0,0 0 1 0 0,0 0 0 0 0,0 0 0 0 0,0 0-1 0 0,-1-1 1 0 0,1 0 0 0 0,-1 1 0 0 0,-9 1-1 0 0,3 1 4 0 0,9-5-11 0 0,-3 2-12 0 0,1-1 1 0 0,-1-1-1 0 0,0 1 1 0 0,-8-1-1 0 0,-3-3 82 0 0,13 2-50 0 0,-30-18-38 0 0,28 15-13 0 0,0 1 16 0 0,4 3 5 0 0,0 0 0 0 0,0-1 1 0 0,1 1-1 0 0,-1-1 0 0 0,0 1 1 0 0,1-1-1 0 0,-1 1 1 0 0,1-1-1 0 0,-1 1 0 0 0,0-1 1 0 0,1 0-1 0 0,-1 1 0 0 0,1-1 1 0 0,0 0-1 0 0,-1 1 0 0 0,1-1 1 0 0,0 0-1 0 0,-1 0 0 0 0,1 1 1 0 0,0-1-1 0 0,0 0 0 0 0,-1-1 1 0 0,-2-8 296 0 0,-1 0 0 0 0,-3-19 1 0 0,7 27-24 0 0,-3-12 1407 0 0,16 49-629 0 0,8 32-817 0 0,-21-67-233 0 0,22 102 286 0 0,-8-31 13 0 0,-10-56-168 0 0,1-1 0 0 0,0 1 0 0 0,8 16 0 0 0,-11-29-83 0 0,2 9 24 0 0,-35-21-24328 0 0,15 8 22366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3232 0 0,'0'0'14175'0'0,"-3"5"-13842"0"0,0 3-50 0 0,-1-1 0 0 0,1 0 1 0 0,0 1-1 0 0,1 0 0 0 0,0 0 0 0 0,-2 9 0 0 0,3-6-54 0 0,0 1 0 0 0,1-1 1 0 0,1 1-1 0 0,0-1 0 0 0,0 1 0 0 0,1-1 0 0 0,1 0 1 0 0,0 0-1 0 0,0 0 0 0 0,1 0 0 0 0,0 0 1 0 0,1-1-1 0 0,0 1 0 0 0,1-1 0 0 0,0 0 1 0 0,13 14-1 0 0,-13-17-194 0 0,0 0 1 0 0,0 0-1 0 0,1-1 1 0 0,0 0-1 0 0,0 0 1 0 0,1-1-1 0 0,0 0 1 0 0,-1 0-1 0 0,18 7 1 0 0,28 5-2657 0 0,5-5-6568 0 0,-10-5-196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3960 0 0,'-7'0'15066'0'0,"20"26"-13753"0"0,12 34 0 0 0,7 40 362 0 0,-27-83-1487 0 0,-1 0 0 0 0,-1 0 0 0 0,0 1 0 0 0,-1-1 0 0 0,-2 1 0 0 0,0 20 0 0 0,-1-28-379 0 0,-1 1 0 0 0,0-1-1 0 0,0 0 1 0 0,-7 17 0 0 0,6-20-811 0 0,-1 1-1 0 0,0-1 1 0 0,0 1-1 0 0,-1-1 1 0 0,1-1 0 0 0,-9 10-1 0 0,10-13-533 0 0,0-1 0 0 0,0 1 0 0 0,0-1-1 0 0,-1 1 1 0 0,1-1 0 0 0,-4 2 0 0 0,-21 6-2690 0 0,17-7 2575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19 3396 0 0,'6'-13'19168'0'0,"-8"8"-17379"0"0,-1 10-1387 0 0,-2 24-678 0 0,4-23 460 0 0,0-4-171 0 0,1-1 12 0 0,0 1-18 0 0,0 1 0 0 0,0 0 0 0 0,0-1 0 0 0,-1 1 0 0 0,1 0 0 0 0,-1-1 1 0 0,-1 5-1 0 0,2 12 29 0 0,-1-10-22 0 0,0 0 0 0 0,0 0 0 0 0,0-1 0 0 0,-1 1 1 0 0,-1-1-1 0 0,1 1 0 0 0,-1-1 0 0 0,-1 0 0 0 0,1 0 0 0 0,-9 12 1 0 0,11-18 1 0 0,-8 9 22 0 0,4-7-6 0 0,4-2-34 0 0,-1-1 1 0 0,1 0 0 0 0,-1 1-1 0 0,0-1 1 0 0,0 0 0 0 0,1 0-1 0 0,-1-1 1 0 0,0 1 0 0 0,0 0-1 0 0,0 0 1 0 0,0-1 0 0 0,0 1-1 0 0,0-1 1 0 0,0 0 0 0 0,0 0-1 0 0,0 0 1 0 0,0 0 0 0 0,-3 0-1 0 0,2 0-24 0 0,1-1-29 0 0,-2-2 27 0 0,0 0 0 0 0,0-1 0 0 0,1 1 0 0 0,-1-1 0 0 0,1 1 0 0 0,-1-1 0 0 0,1 0 0 0 0,-5-8 0 0 0,8 10 63 0 0,-7-10-65 0 0,5 11 10 0 0,0-2-35 0 0,1-18 17 0 0,1 16 42 0 0,-1-1-1 0 0,0 0 1 0 0,0 0 0 0 0,0 0-1 0 0,-4-7 1 0 0,5 11 133 0 0,-2 6-308 0 0,-8 12 126 0 0,7-10 7 0 0,-6 13 70 0 0,0 0 0 0 0,-21 29 0 0 0,29-46-14 0 0,-1 0-27 0 0,0 0 0 0 0,0 0 1 0 0,0 0-1 0 0,0 0 0 0 0,0 0 0 0 0,0-1 0 0 0,-1 1 0 0 0,1-1 0 0 0,-1 1 0 0 0,1-1 0 0 0,-1 0 0 0 0,1 0 0 0 0,-4 1 1 0 0,-18-1-46 0 0,21-1 114 0 0,-13-8-172 0 0,-20-28-6 0 0,35 35 106 0 0,0 0 28 0 0,0 0-1 0 0,1 1 0 0 0,-1-1 1 0 0,0 0-1 0 0,0 1 0 0 0,1-1 1 0 0,-1 0-1 0 0,1 0 1 0 0,-1 0-1 0 0,1 0 0 0 0,-1 1 1 0 0,1-1-1 0 0,-1-2 416 0 0,1 5-6 0 0,8 20-363 0 0,-6-17-20 0 0,3 14 74 0 0,8 37 542 0 0,-4-19-195 0 0,7 55-1 0 0,-16-90-392 0 0,0 0 110 0 0,2 9-101 0 0,3 31 95 0 0,-5-40-117 0 0,2 14-5 0 0,-4-9-3045 0 0,-2-36-19077 0 0,4 23 20210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 3264 0 0,'3'-1'16352'0'0,"-6"7"-13755"0"0,-4 8-5173 0 0,1-3 4492 0 0,0 2-1536 0 0,0 0-1 0 0,1 1 0 0 0,1-1 1 0 0,0 1-1 0 0,1 0 0 0 0,0 0 1 0 0,1 1-1 0 0,1-1 0 0 0,0 0 0 0 0,1 0 1 0 0,2 19-1 0 0,-1-17-193 0 0,1-1 1 0 0,1 0-1 0 0,0 0 1 0 0,1 0-1 0 0,1-1 0 0 0,8 19 1 0 0,-12-30-180 0 0,0 0 1 0 0,1-1 0 0 0,-1 1-1 0 0,0-1 1 0 0,1 1 0 0 0,-1-1-1 0 0,1 0 1 0 0,0 1 0 0 0,2 1-1 0 0,14 16 90 0 0,-15-16-126 0 0,0-1 1 0 0,0 0 0 0 0,0 0-1 0 0,0 0 1 0 0,1-1 0 0 0,0 1-1 0 0,-1-1 1 0 0,1 1 0 0 0,0-1-1 0 0,4 1 1 0 0,43 10-10930 0 0,-11-3-3605 0 0,-25-6 12821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1:5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4504 0 0,'0'0'18983'0'0,"4"3"-18729"0"0,13 9-12 0 0,-13-9-24 0 0,2 11 649 0 0,38 94 1326 0 0,-27-71-1898 0 0,-13-26-175 0 0,-1 0 0 0 0,0-1 0 0 0,0 1 0 0 0,-1 0 0 0 0,2 17 0 0 0,-4-26-12 0 0,2 17 189 0 0,-4-4-67 0 0,0-1-30 0 0,0 0 0 0 0,-1 0 1 0 0,-1-1-1 0 0,-10 26 0 0 0,0-7-21 0 0,13-30-111 0 0,-3 11-66 0 0,-17 23 175 0 0,20-35-161 0 0,-1 1-17 0 0,0 0 1 0 0,0 0-1 0 0,0 1 0 0 0,0-1 0 0 0,0 0 1 0 0,1 1-1 0 0,-1-1 0 0 0,-1 5 0 0 0,-4 4 123 0 0,6-10-129 0 0,0 9-2015 0 0,-23 20-22760 0 0,17-26 22832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0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3816 0 0,'2'-18'14520'0'0,"-1"16"-13364"0"0,-1-2 1508 0 0,2 10-2313 0 0,9 108 2206 0 0,-18-3-1329 0 0,2-53-871 0 0,4-56-297 0 0,1 1-30 0 0,0-1-1892 0 0,1 3 4076 0 0,-1 2-897 0 0,0-2-5074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0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 2680 0 0,'4'-4'17883'0'0,"-12"15"-17392"0"0,1 1-1 0 0,0 0 0 0 0,1 0 1 0 0,1 1-1 0 0,-9 26 0 0 0,13-22-328 0 0,0 0 0 0 0,1 0-1 0 0,0 0 1 0 0,1 0 0 0 0,1 0-1 0 0,1 0 1 0 0,1 0 0 0 0,7 21-1 0 0,-9-33-576 0 0,0 0 0 0 0,1 0 0 0 0,0 0 0 0 0,0 0 0 0 0,0-1 0 0 0,0 1 0 0 0,1-1 0 0 0,0 0 0 0 0,0 0 0 0 0,8 7 0 0 0,26 14-9902 0 0,-16-18 3329 0 0,-7-2 5106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0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2752 0 0,'-5'-1'17611'0'0,"18"31"-16525"0"0,21 40 1 0 0,-29-61-904 0 0,0 0 1 0 0,-1 1-1 0 0,0-1 0 0 0,0 1 1 0 0,3 18-1 0 0,5 12 288 0 0,-11-36-428 0 0,1-1 1 0 0,-1 1-1 0 0,-1-1 0 0 0,1 1 0 0 0,-1 0 1 0 0,1-1-1 0 0,-1 1 0 0 0,0 0 1 0 0,-1 4-1 0 0,0 8 135 0 0,1-9-108 0 0,-1-1-1 0 0,1 1 1 0 0,-2 0 0 0 0,1-1-1 0 0,-1 1 1 0 0,0-1 0 0 0,0 1-1 0 0,-1-1 1 0 0,-4 8-1 0 0,2-4-52 0 0,4-8-152 0 0,0 0 0 0 0,0 0 0 0 0,0-1 1 0 0,0 1-1 0 0,0-1 0 0 0,0 1 0 0 0,-1-1 0 0 0,1 1 0 0 0,0-1 0 0 0,-1 0 0 0 0,1 0 1 0 0,-1 1-1 0 0,1-1 0 0 0,-1 0 0 0 0,0-1 0 0 0,-3 3 0 0 0,-4 1-2105 0 0,-7 3-6134 0 0,2-3 1967 0 0,4-3 3536 0 0,7-1 2400 0 0,1 0-1436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3532 0 0,'4'-5'9366'0'0,"0"30"-8118"0"0,31 179 4999 0 0,-25-149-5366 0 0,-8-38-1045 0 0,1 0 0 0 0,1 0 1 0 0,0-1-1 0 0,7 17 0 0 0,-10-31-797 0 0,3 6-4384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1472 0 0,'0'0'13422'0'0,"3"-1"-13270"0"0,50-7 617 0 0,248 0 231 0 0,-252 6-896 0 0,-47 1-76 0 0,1 1 2 0 0,9 0-29 0 0,7-1 37 0 0,-16 0-22 0 0,0 1-2 0 0,7-1 8 0 0,-8 1-1 0 0,1 0-24 0 0,3 1 1328 0 0,-30 15-18416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3816 0 0,'0'0'12935'0'0,"5"4"-12620"0"0,12 11-14 0 0,-13-11 353 0 0,-3-2-393 0 0,3 11 342 0 0,-1-1 0 0 0,2 18-1 0 0,5 15 305 0 0,-7-24-561 0 0,0 0 0 0 0,-1-1 0 0 0,-3 39 0 0 0,1-31-27 0 0,0-25-224 0 0,1-1 15 0 0,0 24 72 0 0,-1-24-116 0 0,1 0-32 0 0,1 5-18 0 0,0 31-161 0 0,-2-33 98 0 0,0-3-60 0 0,-4 12-3525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2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3716 0 0,'0'0'10863'0'0,"2"6"-10471"0"0,6 16-39 0 0,-5-17 293 0 0,-3-2-514 0 0,0 0 0 0 0,1 0-1 0 0,-1 0 1 0 0,1 0 0 0 0,0 1-1 0 0,0-2 1 0 0,0 1 0 0 0,0 0-1 0 0,1 0 1 0 0,2 4 0 0 0,2 6 347 0 0,-6-11-192 0 0,0-1-271 0 0,0 0 14 0 0,0 0 0 0 0,1 1 1 0 0,-1-1-1 0 0,0 0 0 0 0,0 0 0 0 0,1 0 0 0 0,-1 0 1 0 0,0 0-1 0 0,1 0 0 0 0,-1 0 0 0 0,1 0 1 0 0,-1 0-1 0 0,1 0 0 0 0,0 0 0 0 0,-1 0 0 0 0,1-1 1 0 0,0 1-1 0 0,0 0 0 0 0,0 0 0 0 0,-1-1 1 0 0,1 1-1 0 0,0 0 0 0 0,0-1 0 0 0,0 1 0 0 0,0-1 1 0 0,0 1-1 0 0,1 0 0 0 0,0 0 115 0 0,-2-3-145 0 0,0 1 0 0 0,1 0-1 0 0,-1 0 1 0 0,0-1 0 0 0,1 1-1 0 0,-1 0 1 0 0,1 0 0 0 0,0 0-1 0 0,-1 0 1 0 0,1 0 0 0 0,0 0-1 0 0,1-2 1 0 0,0 1 5 0 0,-1-2 28 0 0,11-33 88 0 0,-12 35-122 0 0,1 0-1 0 0,0-1 1 0 0,0 1 0 0 0,0 0-1 0 0,0 0 1 0 0,0 0-1 0 0,0 0 1 0 0,1 0 0 0 0,-1 0-1 0 0,3-2 1 0 0,-3 3 23 0 0,1 5 5 0 0,5 14-44 0 0,-5-13 3 0 0,4 31 208 0 0,-5-35-202 0 0,-1 1 0 0 0,1-1-1 0 0,-1 0 1 0 0,1 0 0 0 0,0 0 0 0 0,-1 0 0 0 0,1 0 0 0 0,0 0 0 0 0,-1 0 0 0 0,1 0-1 0 0,0 0 1 0 0,0 0 0 0 0,0-1 0 0 0,0 1 0 0 0,0 0 0 0 0,0 0 0 0 0,0-1 0 0 0,0 1-1 0 0,0-1 1 0 0,1 1 0 0 0,-1-1 0 0 0,0 1 0 0 0,0-1 0 0 0,0 0 0 0 0,1 0-1 0 0,-1 0 1 0 0,0 1 0 0 0,0-1 0 0 0,1 0 0 0 0,-1 0 0 0 0,0-1 0 0 0,0 1 0 0 0,1 0-1 0 0,-1 0 1 0 0,0-1 0 0 0,0 1 0 0 0,0 0 0 0 0,0-1 0 0 0,1 1 0 0 0,-1-1 0 0 0,1 0-1 0 0,2-1-5 0 0,5-16 25 0 0,-1 4 74 0 0,-8 13-81 0 0,0 1 0 0 0,0-1 0 0 0,0 1 0 0 0,1-1-1 0 0,-1 1 1 0 0,0-1 0 0 0,0 1 0 0 0,0-1 0 0 0,1 1 0 0 0,-1-1-1 0 0,0 1 1 0 0,0 0 0 0 0,1-1 0 0 0,-1 1 0 0 0,1-1-1 0 0,-1 1 1 0 0,0 0 0 0 0,1-1 0 0 0,-1 1 0 0 0,1 0-1 0 0,-1 0 1 0 0,0-1 0 0 0,1 1 0 0 0,-1 0 0 0 0,1 0-1 0 0,-1-1 1 0 0,1 1 0 0 0,-1 0 0 0 0,1 0 0 0 0,-1 0-1 0 0,1 0 1 0 0,-1 0 0 0 0,1 0 0 0 0,-1 0 0 0 0,1 0-1 0 0,0 0 1 0 0,13 9 130 0 0,-13-7-130 0 0,2 1-12 0 0,-2-2 13 0 0,-1 0-1 0 0,0 1 1 0 0,0-1-1 0 0,0 0 1 0 0,1 0-1 0 0,-1 1 1 0 0,1-1-1 0 0,-1 0 1 0 0,1 0-1 0 0,0 0 1 0 0,-1 0-1 0 0,1 1 1 0 0,0-1-1 0 0,0 0 1 0 0,0 0-1 0 0,-1 0 0 0 0,1-1 1 0 0,0 1-1 0 0,0 0 1 0 0,1 0-1 0 0,-1 0 1 0 0,0-1-1 0 0,0 1 1 0 0,0-1-1 0 0,0 1 1 0 0,3 0-1 0 0,-2 0 2 0 0,0-1 0 0 0,0 1-1 0 0,0-1 1 0 0,0 0-1 0 0,1 1 1 0 0,-1-1 0 0 0,0 0-1 0 0,0 0 1 0 0,0-1 0 0 0,0 1-1 0 0,1 0 1 0 0,-1-1-1 0 0,0 1 1 0 0,0-1 0 0 0,0 0-1 0 0,0 0 1 0 0,0 1 0 0 0,3-3-1 0 0,-3 2 10 0 0,0-1-38 0 0,5-2 18 0 0,-1 1 44 0 0,0-4-25 0 0,-1-2 11 0 0,-3 7-9 0 0,7-11 622 0 0,-6 18-16 0 0,0 5-763 0 0,-1-5 208 0 0,2 19 147 0 0,-3-21-199 0 0,0 0-1540 0 0,0 7 4747 0 0,0-3-3382 0 0,0-2-4208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2856 0 0,'0'0'3817'0'0,"-2"-8"-6938"0"0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3440 0 0,'0'0'15763'0'0,"-1"4"-15434"0"0,-3 9 15 0 0,3-10 586 0 0,1 0-658 0 0,3 9-34 0 0,-3-8-33 0 0,3 12 529 0 0,-3-6-639 0 0,0-7 26 0 0,4 12 393 0 0,-2 3-249 0 0,-2-18-259 0 0,0 0 0 0 0,0 0 0 0 0,0 1-1 0 0,0-1 1 0 0,0 0 0 0 0,0 0 0 0 0,0 0 0 0 0,0 0-1 0 0,1 1 1 0 0,-1-1 0 0 0,0 0 0 0 0,0 0 0 0 0,0 0-1 0 0,0 0 1 0 0,0 0 0 0 0,0 1 0 0 0,0-1 0 0 0,0 0-1 0 0,1 0 1 0 0,-1 0 0 0 0,0 0 0 0 0,0 0 0 0 0,0 0-1 0 0,0 0 1 0 0,1 0 0 0 0,-1 1 0 0 0,0-1 0 0 0,0 0-1 0 0,0 0 1 0 0,0 0 0 0 0,1 0 0 0 0,-1 0 0 0 0,0 0-1 0 0,0 0 1 0 0,0 0 0 0 0,0 0 0 0 0,1 0 0 0 0,-1 0-1 0 0,0 0 1 0 0,0 0 0 0 0,0 0 0 0 0,3-3 5 0 0,0 0 0 0 0,-1 0 0 0 0,1 0-1 0 0,-1 0 1 0 0,0 0 0 0 0,0 0 0 0 0,-1 0 0 0 0,3-4 0 0 0,37-63 149 0 0,-41 70-152 0 0,0-1 1 0 0,0 0 0 0 0,1 1 0 0 0,-1-1 0 0 0,0 1 0 0 0,1-1 0 0 0,-1 0 0 0 0,1 1 0 0 0,-1-1 0 0 0,1 1 0 0 0,-1-1 0 0 0,1 1 0 0 0,-1-1 0 0 0,1 1 0 0 0,-1 0 0 0 0,1-1 0 0 0,0 1 0 0 0,-1 0 0 0 0,1-1 0 0 0,0 1 0 0 0,-1 0 0 0 0,1 0 0 0 0,0-1 0 0 0,-1 1 0 0 0,1 0 0 0 0,0 0 0 0 0,-1 0 0 0 0,1 0 0 0 0,0 0 0 0 0,0 0 0 0 0,-1 0 0 0 0,1 0 0 0 0,0 0 0 0 0,-1 1 0 0 0,1-1 0 0 0,0 0 0 0 0,-1 0 0 0 0,1 0 0 0 0,0 1 0 0 0,-1-1 0 0 0,1 0 0 0 0,-1 1 0 0 0,1-1 0 0 0,0 1 0 0 0,-1-1 0 0 0,2 2 0 0 0,2 2 78 0 0,1 1-1 0 0,0 0 1 0 0,-1 1 0 0 0,4 6 0 0 0,1-1 211 0 0,-3-4-158 0 0,-1 1 0 0 0,0 0 0 0 0,0 0 0 0 0,6 12 0 0 0,-10-18-112 0 0,3 7 97 0 0,10 15-2521 0 0,-8-21 3287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2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 2508 0 0,'5'-4'12884'0'0,"-32"4"-12607"0"0,20 1-23 0 0,4-1 10 0 0,-21 2 447 0 0,7-1-218 0 0,1 0 0 0 0,0 1 0 0 0,-28 8 0 0 0,42-9-453 0 0,8 1-241 0 0,110 41-556 0 0,-58-18 868 0 0,-57-24 818 0 0,-1 0-921 0 0,-1 0-1 0 0,0 0 1 0 0,-1 1 0 0 0,1-1 0 0 0,0 0 0 0 0,0 0 0 0 0,0 0 0 0 0,-1 0-1 0 0,1 0 1 0 0,0 0 0 0 0,-1-1 0 0 0,1 1 0 0 0,-1 0 0 0 0,1-1 0 0 0,-1 1-1 0 0,1-1 1 0 0,-1 1 0 0 0,-1-1 0 0 0,-38 4 172 0 0,19-2-193 0 0,-12 1 25 0 0,3-2-542 0 0,28-1 207 0 0,-23-4-3911 0 0,16 2-2337 0 0,6 0 5123 0 0,-1 0-2633 0 0,-5-1 2304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40 4400 0 0,'0'0'1353'0'0,"2"-12"8033"0"0,-2 0-4368 0 0,-7 2-3733 0 0,7 9-1164 0 0,0 1 1 0 0,0 0 0 0 0,0 0-1 0 0,0-1 1 0 0,-1 1-1 0 0,1 0 1 0 0,0-1 0 0 0,0 1-1 0 0,-1 0 1 0 0,1 0-1 0 0,0-1 1 0 0,0 1-1 0 0,-1 0 1 0 0,1 0 0 0 0,0-1-1 0 0,0 1 1 0 0,-1 0-1 0 0,1 0 1 0 0,0 0 0 0 0,-1 0-1 0 0,1 0 1 0 0,0 0-1 0 0,-1-1 1 0 0,1 1 0 0 0,-1 0-1 0 0,1 0 1 0 0,0 0-1 0 0,-1 0 1 0 0,1 0 0 0 0,0 0-1 0 0,-1 0 1 0 0,1 0-1 0 0,0 1 1 0 0,-1-1-1 0 0,1 0 1 0 0,-12 12-77 0 0,9-9 44 0 0,3-3-87 0 0,1 1 0 0 0,-1 0 0 0 0,0 0 0 0 0,0 0 0 0 0,0 0 0 0 0,1 0 0 0 0,-1 0 0 0 0,0 0 0 0 0,0 0 0 0 0,-1 0 0 0 0,1 0 0 0 0,0 0 0 0 0,0 0 0 0 0,0 0 0 0 0,-1 1 0 0 0,-1 13 105 0 0,2-4-94 0 0,0 0-4 0 0,0 0 0 0 0,-1 0 0 0 0,0 0 0 0 0,-3 11 0 0 0,4-21-34 0 0,-16 35 129 0 0,-16-5 86 0 0,31-30-217 0 0,-1 0 1 0 0,-6 3 65 0 0,-19 4-54 0 0,24-8 37 0 0,-15 1-40 0 0,15-1-40 0 0,-10-2 39 0 0,12 2 19 0 0,0 0-3 0 0,0 0 0 0 0,0 0 0 0 0,0-1 1 0 0,0 1-1 0 0,0 0 0 0 0,0 0 0 0 0,1-1 1 0 0,-1 1-1 0 0,0 0 0 0 0,0-1 0 0 0,0 1 1 0 0,1-1-1 0 0,-1 1 0 0 0,0-1 1 0 0,1 1-1 0 0,-1-1 0 0 0,0 0 0 0 0,1 1 1 0 0,-1-1-1 0 0,1 0 0 0 0,-1 0 0 0 0,1 1 1 0 0,-1-2-1 0 0,-7-7-5 0 0,4 3 40 0 0,0 1-1 0 0,1 0 1 0 0,0-1-1 0 0,-5-10 1 0 0,5 10-37 0 0,2 5 17 0 0,-11-36 826 0 0,11 24-115 0 0,1 16 35 0 0,2 17-500 0 0,-1-14-134 0 0,0-3-1046 0 0,1 4 767 0 0,10-5-5707 0 0,-8-3 3798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4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1400 0 0,'0'0'9748'0'0,"-1"-2"-9532"0"0,-2-3 2899 0 0,12 18 665 0 0,-6-9-4863 0 0,0 1 1565 0 0,-2-3-412 0 0,0 0-1 0 0,-1 0 1 0 0,1 0-1 0 0,0 1 1 0 0,-1-1-1 0 0,0 0 1 0 0,1 1-1 0 0,-1-1 1 0 0,0 0 0 0 0,0 1-1 0 0,-1 2 1 0 0,2 9 101 0 0,5 21 231 0 0,-6-33-292 0 0,1 1-28 0 0,2 7 90 0 0,-1 0 0 0 0,0 0 1 0 0,1 19-1 0 0,-2-22-100 0 0,-1-4-38 0 0,1 5 92 0 0,0 1 0 0 0,0 0 0 0 0,1-1 0 0 0,3 9 0 0 0,-3-6-13 0 0,2 10 76 0 0,-4-19-74 0 0,1 1-38 0 0,1 17 69 0 0,1 7 146 0 0,9 37 0 0 0,-11-62-225 0 0,6 25 371 0 0,-3-11-136 0 0,6 31 128 0 0,-9-44-355 0 0,-1 0-359 0 0,3 15 836 0 0,-1-10-4855 0 0,1-4 3871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4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4208 0 0,'0'0'11723'0'0,"3"4"-11054"0"0,8 11-21 0 0,-8-11-47 0 0,3 21 1492 0 0,8 32 803 0 0,0-3-1511 0 0,4-5 112 0 0,-13-34-934 0 0,-5-15-557 0 0,1 0 1 0 0,-1 0-1 0 0,0 0 1 0 0,0 0 0 0 0,0 0-1 0 0,0 0 1 0 0,0 0 0 0 0,0 0-1 0 0,0 0 1 0 0,0 0-1 0 0,1 0 1 0 0,-1 0 0 0 0,0 1-1 0 0,0-1 1 0 0,0 0 0 0 0,0 0-1 0 0,0 0 1 0 0,0 0 0 0 0,1 0-1 0 0,-1 0 1 0 0,0 0-1 0 0,0 0 1 0 0,0 0 0 0 0,0 0-1 0 0,0-1 1 0 0,0 1 0 0 0,1 0-1 0 0,-1 0 1 0 0,0 0 0 0 0,0 0-1 0 0,0 0 1 0 0,0 0-1 0 0,0 0 1 0 0,0 0 0 0 0,0 0-1 0 0,0 0 1 0 0,1 0 0 0 0,-1 0-1 0 0,0 0 1 0 0,0-1-1 0 0,0 1 1 0 0,0 0 0 0 0,0 0-1 0 0,0 0 1 0 0,0 0 0 0 0,0 0-1 0 0,0 0 1 0 0,0 0 0 0 0,0-1-1 0 0,0 1 1 0 0,0 0-1 0 0,0 0 1 0 0,0 0 0 0 0,12-41 143 0 0,-11 37-169 0 0,11-55 43 0 0,-10 54-25 0 0,0-1-1 0 0,-1 0 0 0 0,1 0 0 0 0,0-9 0 0 0,5-13 119 0 0,-7 26-140 0 0,15-20-24 0 0,-14 21 71 0 0,0-1 0 0 0,1 1 0 0 0,-1-1-1 0 0,1 1 1 0 0,0 0 0 0 0,-1 0 0 0 0,1 0 0 0 0,0 0 0 0 0,0 0 0 0 0,0 0 0 0 0,0 1 0 0 0,-1-1 0 0 0,1 0 0 0 0,3 0 0 0 0,-3 2 10 0 0,-1-1 0 0 0,1 0 0 0 0,0 1 0 0 0,0-1 1 0 0,0 1-1 0 0,-1 0 0 0 0,1-1 0 0 0,0 1 1 0 0,0 0-1 0 0,-1 0 0 0 0,1 0 0 0 0,-1 0 0 0 0,1 0 1 0 0,-1 1-1 0 0,0-1 0 0 0,1 0 0 0 0,0 3 1 0 0,5 3 134 0 0,-1 2 0 0 0,0-1-1 0 0,-1 0 1 0 0,0 1 0 0 0,0 0 0 0 0,-1 0 0 0 0,7 19 0 0 0,13 32 188 0 0,-14-45-290 0 0,-9-13-4 0 0,0 0-13 0 0,2 2-154 0 0,0-1 0 0 0,0 1 0 0 0,0-1 0 0 0,0 0 0 0 0,0 1-1 0 0,1-1 1 0 0,7 4 0 0 0,-9-6-304 0 0,6-3-1674 0 0,-1 0-67 0 0,18-6-14051 0 0,-19 5 13959 0 0,-3 2 99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2:4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3356 0 0,'0'0'7383'0'0,"-6"1"-6679"0"0,-14 3-63 0 0,14-3-8 0 0,2-1-43 0 0,-26 7 1250 0 0,0 0 0 0 0,-56 23-1 0 0,84-29-1678 0 0,1 0-114 0 0,0 0-1 0 0,0 0 1 0 0,1 0-1 0 0,-1 0 1 0 0,0 0-1 0 0,1 0 1 0 0,-1 0 0 0 0,1 0-1 0 0,-1 1 1 0 0,1-1-1 0 0,0 0 1 0 0,-1 0-1 0 0,1 1 1 0 0,0-1-1 0 0,0 0 1 0 0,0 3-1 0 0,11 5 1 0 0,0-1 0 0 0,0 0-1 0 0,1 0 1 0 0,0-1 0 0 0,1-1-1 0 0,15 6 1 0 0,20 11-57 0 0,19 10 95 0 0,-15-2 346 0 0,-51-30-347 0 0,0 0-34 0 0,0 0 1 0 0,0-1-1 0 0,0 1 0 0 0,0 0 0 0 0,0 0 0 0 0,-1 0 1 0 0,1-1-1 0 0,0 1 0 0 0,0 0 0 0 0,-1 0 1 0 0,1 0-1 0 0,-1 0 0 0 0,1 1 0 0 0,-1-1 0 0 0,1 0 1 0 0,-1 0-1 0 0,0 0 0 0 0,1 0 0 0 0,-1 0 0 0 0,0 1 1 0 0,0-1-1 0 0,0 2 0 0 0,-1-1 5 0 0,-1 1-1 0 0,0-1 1 0 0,0 0 0 0 0,0 1-1 0 0,0-1 1 0 0,0 0-1 0 0,0 0 1 0 0,0-1 0 0 0,-1 1-1 0 0,1 0 1 0 0,-1-1 0 0 0,0 1-1 0 0,1-1 1 0 0,-1 0 0 0 0,0 0-1 0 0,0 0 1 0 0,1 0 0 0 0,-1-1-1 0 0,-3 1 1 0 0,-9 3-41 0 0,0-2 0 0 0,-1 0 0 0 0,1 0 0 0 0,0-1 0 0 0,-18-2 0 0 0,23 0-1207 0 0,1 0 1 0 0,-1 0-1 0 0,0-1 1 0 0,1-1-1 0 0,-13-4 0 0 0,15 4-965 0 0,0 0-1 0 0,1-1 1 0 0,0 0-1 0 0,-1-1 1 0 0,-7-7-1 0 0,7 6 211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3612 0 0,'2'-1'1270'0'0,"27"0"2905"0"0,-26 1-3360 0 0,14 2 1284 0 0,-14-2-1546 0 0,-1 0-416 0 0,1 0 0 0 0,-1 1 0 0 0,1-1 0 0 0,-1 0 0 0 0,1 0 0 0 0,-1-1 0 0 0,0 1 0 0 0,1 0 0 0 0,-1-1 1 0 0,1 0-1 0 0,-1 1 0 0 0,0-1 0 0 0,1 0 0 0 0,-1 0 0 0 0,0 0 0 0 0,0 0 0 0 0,0-1 0 0 0,0 1 0 0 0,0-1 0 0 0,0 1 0 0 0,0-1 0 0 0,-1 0 1 0 0,1 0-1 0 0,0 1 0 0 0,-1-1 0 0 0,3-4 0 0 0,-2 1-57 0 0,1 0 1 0 0,-1 0-1 0 0,0 0 1 0 0,0-1-1 0 0,0 1 1 0 0,-1-1-1 0 0,0 0 1 0 0,1-11-1 0 0,-1-55 1114 0 0,1 6 787 0 0,-1 62-1789 0 0,0 1 0 0 0,0 0 1 0 0,1-1-1 0 0,0 1 0 0 0,-1 0 1 0 0,1 0-1 0 0,0 0 0 0 0,1 0 0 0 0,4-5 1 0 0,-5 7 1177 0 0,9 17-832 0 0,-9-14-430 0 0,0 1 0 0 0,0 0 0 0 0,0-1-1 0 0,0 1 1 0 0,0 0 0 0 0,-1 0 0 0 0,1 0-1 0 0,-1 0 1 0 0,1 3 0 0 0,7 27 479 0 0,-2 1-1 0 0,0-1 1 0 0,-3 1 0 0 0,1 58 0 0 0,-1-11-44 0 0,-3-72-1503 0 0,1 0-1 0 0,0 0 0 0 0,4 12 1 0 0,-2-13-3295 0 0,18 8-13692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1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1452 0 0,'0'0'17595'0'0,"-1"5"-17541"0"0,-2 36 267 0 0,-3-6 13 0 0,5-33-328 0 0,-2 10 110 0 0,-24 19 206 0 0,26-30-279 0 0,-24 7-50 0 0,22-7 0 0 0,-1-1 1 0 0,0 1-1 0 0,0-1 0 0 0,1 0 1 0 0,-1 0-1 0 0,0 0 1 0 0,0 0-1 0 0,1-1 0 0 0,-6-1 1 0 0,6 1 41 0 0,-26-14-112 0 0,25 12 82 0 0,-13-18 218 0 0,16 20-158 0 0,-20-37 3053 0 0,22 44-2843 0 0,2 10-399 0 0,-1-10 138 0 0,-2-4 2 0 0,3 7-12 0 0,-3-6 32 0 0,1-1 22 0 0,11 55 558 0 0,-12-54-546 0 0,0-1-28 0 0,2 12 43 0 0,0-8 23 0 0,-2 1-1 0 0,1-1 0 0 0,0 0 0 0 0,-2 11 1 0 0,1-14-104 0 0,1 2 43 0 0,1 0 0 0 0,-1 1 0 0 0,0 0 0 0 0,0 10 0 0 0,0 2 42 0 0,0-11-2040 0 0,2 14 6290 0 0,0-12-6031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2324 0 0,'0'0'3162'0'0,"12"-8"3166"0"0,-9 6-6123 0 0,19-7 7302 0 0,-34 30-7371 0 0,9-16-2 0 0,-10 17 347 0 0,10-14-350 0 0,0-1 0 0 0,1 0 0 0 0,-1 1 1 0 0,2-1-1 0 0,-3 11 0 0 0,4-17-124 0 0,0 1 26 0 0,0 1 19 0 0,-3 53 685 0 0,3-53-676 0 0,2 12 54 0 0,8 43 259 0 0,-9-55-326 0 0,3 23 104 0 0,-3-24-94 0 0,-1 1-38 0 0,1 0 0 0 0,-1 0-1 0 0,1 0 1 0 0,-1 0-1 0 0,1 0 1 0 0,0 0-1 0 0,1 0 1 0 0,-1-1 0 0 0,2 5-1 0 0,-1-5-8 0 0,-1 1-1 0 0,1 0 1 0 0,-1 0 0 0 0,0 0-1 0 0,0 0 1 0 0,1 6-1 0 0,0-7-275 0 0,1 0-1 0 0,-1 0 0 0 0,1 0 0 0 0,0 0 0 0 0,0-1 0 0 0,0 1 0 0 0,0-1 0 0 0,0 0 0 0 0,0 0 0 0 0,5 2 1 0 0,15-2-9970 0 0,-17-1 9559 0 0,-3 0-1812 0 0,1 0 260 0 0,9 0 197 0 0,-10 0 174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1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4208 0 0,'0'0'18397'0'0,"5"4"-18015"0"0,12 15 1095 0 0,24 36 0 0 0,-31-40-1102 0 0,-1-2 49 0 0,-1 0 0 0 0,0 1 0 0 0,0 0 0 0 0,-2 1 0 0 0,0 0 0 0 0,-1 0 1 0 0,5 21-1 0 0,-9-30-294 0 0,-1 0 1 0 0,0 1-1 0 0,0-1 1 0 0,-1 1-1 0 0,0-1 0 0 0,0 0 1 0 0,0 0-1 0 0,-4 9 1 0 0,1-8-116 0 0,0 2-56 0 0,0-1-1 0 0,0 0 0 0 0,-1-1 1 0 0,-1 1-1 0 0,1-1 1 0 0,-1 0-1 0 0,0 0 1 0 0,-13 10-1 0 0,0-6-3718 0 0,-34 10-19208 0 0,37-16 21128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2588 0 0,'0'0'5751'0'0,"-8"8"1660"0"0,25-5-3378 0 0,-1-2-5676 0 0,225 20 2694 0 0,-169-14-842 0 0,20-1 282 0 0,-60-10-323 0 0,-30 4-158 0 0,31-3 124 0 0,-27 0 1461 0 0,-3 2-3020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3416 0 0,'0'0'16352'0'0,"2"6"-15995"0"0,7 16 7 0 0,-6-17 197 0 0,-1 9 379 0 0,-1-4-638 0 0,0 0-1 0 0,-1 0 1 0 0,-1 0-1 0 0,0-1 1 0 0,0 1-1 0 0,-1 0 1 0 0,0-1 0 0 0,-6 18-1 0 0,3-12 70 0 0,1 1 0 0 0,-3 21-1 0 0,2 12 105 0 0,-4 55 200 0 0,9-102-611 0 0,-1 27-276 0 0,0-22 1951 0 0,0-4-3634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4788 0 0,'0'0'12354'0'0,"0"6"-11810"0"0,0 21-56 0 0,0-21-25 0 0,0-3-43 0 0,0 49 1886 0 0,0-49-2172 0 0,0 18 1161 0 0,28-81-1322 0 0,-26 54 54 0 0,-1 4-34 0 0,0 0 1 0 0,0-1 0 0 0,1 1-1 0 0,-1-1 1 0 0,1 1-1 0 0,-1 0 1 0 0,1 0 0 0 0,0 0-1 0 0,0 0 1 0 0,0 0-1 0 0,0 1 1 0 0,0-1-1 0 0,3-1 1 0 0,-1 0-8 0 0,1 1 0 0 0,0 1 0 0 0,0-1 0 0 0,9-1 0 0 0,-12 2 12 0 0,-1 1 195 0 0,2 2-152 0 0,-1-2-17 0 0,5 2-34 0 0,3 14 223 0 0,-2 9-44 0 0,-7-22-172 0 0,3 22 107 0 0,-3-20-88 0 0,1 2-27 0 0,0 0 8 0 0,-1-5 2 0 0,-1 0-1 0 0,1 0 0 0 0,0 0 1 0 0,0 0-1 0 0,-1 0 1 0 0,1-1-1 0 0,1 1 0 0 0,-1 0 1 0 0,0 0-1 0 0,0-1 0 0 0,1 1 1 0 0,-1-1-1 0 0,0 1 1 0 0,1-1-1 0 0,0 1 0 0 0,-1-1 1 0 0,1 0-1 0 0,0 0 0 0 0,2 1 1 0 0,-2 0 34 0 0,1-2-36 0 0,7 0-41 0 0,-8 0 74 0 0,17-22-86 0 0,-18 21 36 0 0,18-35-12 0 0,-14 25-2 0 0,-4 9 42 0 0,1 0 0 0 0,-1 0 0 0 0,1 0 0 0 0,-1 0 0 0 0,1 1 0 0 0,0-1 0 0 0,0 0 0 0 0,0 1 0 0 0,0-1 0 0 0,0 1 0 0 0,0 0 0 0 0,0-1 0 0 0,0 1 0 0 0,0 0 0 0 0,1 1 0 0 0,-1-1 0 0 0,0 0 0 0 0,1 0 0 0 0,-1 1 0 0 0,1 0 0 0 0,3-1 0 0 0,-3 1 138 0 0,-2 3-121 0 0,1-1 0 0 0,0 1-1 0 0,0-1 1 0 0,-1 1-1 0 0,1-1 1 0 0,-1 1-1 0 0,0 0 1 0 0,0 0-1 0 0,0 0 1 0 0,0 3-1 0 0,2 1-1 0 0,6 9 245 0 0,-8-14-190 0 0,7 10 60 0 0,-1-6-92 0 0,-5-4-52 0 0,0 0 18 0 0,28 21 110 0 0,-29-23-86 0 0,2 1-44 0 0,8 5-52 0 0,-8-4 9 0 0,-1-2-16 0 0,25 4-447 0 0,-25-4 428 0 0,5-6-140 0 0,3-1 69 0 0,-6 3 129 0 0,0-1 0 0 0,-1 0 0 0 0,1 1 0 0 0,-1-1 0 0 0,0-1 0 0 0,0 1 0 0 0,0 0 0 0 0,-1-1 0 0 0,0 1 0 0 0,0-1 0 0 0,0 0 0 0 0,-1 1 0 0 0,0-1 0 0 0,1-7 0 0 0,-2 9 155 0 0,0 2-8 0 0,0-14 924 0 0,2 25 235 0 0,0 6-1340 0 0,-1-8 179 0 0,0 12 240 0 0,1 6 91 0 0,-2-22-356 0 0,0 0-13 0 0,-2 8-25 0 0,1 0-308 0 0,1-5-3521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3252 0 0,'0'0'6453'0'0,"-3"-11"-6177"0"0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4308 0 0,'0'0'14190'0'0,"1"6"-13718"0"0,8 85 3209 0 0,-8-89-3507 0 0,2 27 550 0 0,-3-22-633 0 0,0-7-77 0 0,0 0 1 0 0,0 0-1 0 0,0 0 0 0 0,0 0 1 0 0,0-1-1 0 0,0 1 0 0 0,0 0 1 0 0,0 0-1 0 0,1 0 0 0 0,-1 0 1 0 0,0 0-1 0 0,0 0 0 0 0,0 0 1 0 0,0 0-1 0 0,0 0 0 0 0,0 0 1 0 0,0 0-1 0 0,0 0 0 0 0,0 0 1 0 0,1 0-1 0 0,-1 0 0 0 0,0 0 1 0 0,0 0-1 0 0,0 0 0 0 0,0 0 1 0 0,0 0-1 0 0,0 0 0 0 0,0 0 1 0 0,0 0-1 0 0,1 0 0 0 0,-1 0 1 0 0,0 0-1 0 0,0 0 0 0 0,0 0 1 0 0,0 0-1 0 0,0 0 0 0 0,0 0 1 0 0,0 0-1 0 0,0 0 1 0 0,1 0-1 0 0,-1 0 0 0 0,0 0 1 0 0,0 0-1 0 0,0 0 0 0 0,0 1 1 0 0,0-1-1 0 0,0 0 0 0 0,0 0 1 0 0,0 0-1 0 0,0 0 0 0 0,0 0 1 0 0,0 0-1 0 0,0 0 0 0 0,0 0 1 0 0,0 0-1 0 0,0 1 0 0 0,0-1 1 0 0,0 0-1 0 0,0 0 0 0 0,26-39-40 0 0,-18 25 38 0 0,49-63 58 0 0,-55 75 2 0 0,-2 2-60 0 0,0 0 0 0 0,0-1 0 0 0,1 1 1 0 0,-1 0-1 0 0,0 0 0 0 0,0-1 1 0 0,1 1-1 0 0,-1 0 0 0 0,0 0 1 0 0,1 0-1 0 0,-1 0 0 0 0,0-1 0 0 0,1 1 1 0 0,-1 0-1 0 0,0 0 0 0 0,1 0 1 0 0,-1 0-1 0 0,0 0 0 0 0,1 0 1 0 0,-1 0-1 0 0,0 0 0 0 0,1 0 0 0 0,-1 0 1 0 0,1 0-1 0 0,-1 0 0 0 0,0 0 1 0 0,1 0-1 0 0,-1 0 0 0 0,0 0 1 0 0,1 1-1 0 0,-1-1 0 0 0,0 0 0 0 0,1 0 1 0 0,-1 0-1 0 0,0 0 0 0 0,0 1 1 0 0,1-1-1 0 0,-1 0 0 0 0,16 8 327 0 0,-16-8-403 0 0,3 2 164 0 0,11 21 254 0 0,-10-16-257 0 0,0 1 0 0 0,0 0 0 0 0,-1 0 0 0 0,4 12 0 0 0,-5-13-1 0 0,0 0-1 0 0,0 0 1 0 0,1 0-1 0 0,8 13 0 0 0,-10-19-73 0 0,-1 0-88 0 0,0 0-1 0 0,0 0 0 0 0,0 0 0 0 0,1-1 0 0 0,-1 1 0 0 0,0 0 1 0 0,1 0-1 0 0,-1 0 0 0 0,0-1 0 0 0,1 1 0 0 0,-1 0 0 0 0,1-1 1 0 0,-1 1-1 0 0,1 0 0 0 0,0 0 0 0 0,15 9-7297 0 0,8-15-8511 0 0,-20 4 14027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2608 0 0,'0'0'11262'0'0,"-5"1"-10765"0"0,-32 8 775 0 0,35-8-916 0 0,-2-1-12 0 0,-52 4 1729 0 0,11-1-825 0 0,43-3-530 0 0,6 4-647 0 0,-3-3-63 0 0,4 4-2 0 0,-1-1-1 0 0,1 0 1 0 0,0 0-1 0 0,10 6 1 0 0,29 12 26 0 0,-30-16-13 0 0,0 1 0 0 0,0 0 0 0 0,-1 1 0 0 0,0 0 1 0 0,13 12-1 0 0,-25-19-14 0 0,9 5-64 0 0,-9-6 87 0 0,-1 0 0 0 0,0 0 1 0 0,1 0-1 0 0,-1 1 0 0 0,0-1 1 0 0,1 0-1 0 0,-1 0 0 0 0,0 0 0 0 0,0 1 1 0 0,1-1-1 0 0,-1 0 0 0 0,0 0 0 0 0,0 1 1 0 0,1-1-1 0 0,-1 0 0 0 0,0 0 1 0 0,0 1-1 0 0,0-1 0 0 0,1 0 0 0 0,-1 1 1 0 0,0-1-1 0 0,0 0 0 0 0,0 1 0 0 0,0-1 1 0 0,0 0-1 0 0,0 1 0 0 0,0-1 1 0 0,0 0-1 0 0,0 1 0 0 0,0-1 0 0 0,0 1 1 0 0,0-1-1 0 0,0 0 0 0 0,0 1 0 0 0,0-1 1 0 0,0 1-1 0 0,-3 2 9 0 0,-1-1 0 0 0,1 1 0 0 0,-1 0 0 0 0,0-1 0 0 0,0 0 0 0 0,0 0-1 0 0,0 0 1 0 0,0 0 0 0 0,0-1 0 0 0,-1 1 0 0 0,1-1 0 0 0,0 0 0 0 0,-1 0 0 0 0,1-1 0 0 0,-6 1 0 0 0,-72-6-184 0 0,48-1-4833 0 0,20-1-3994 0 0,4 0 2464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2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4532 0 0,'0'0'5476'0'0,"11"-7"184"0"0,19 0 2002 0 0,-24 7-8243 0 0,-3 0 1525 0 0,15 7 27 0 0,1 19 117 0 0,-19-24-962 0 0,7 13 204 0 0,36 106 1331 0 0,-23-72-540 0 0,-13-36-665 0 0,-2 0 1 0 0,0 1-1 0 0,0 0 1 0 0,4 21-1 0 0,-7-16-158 0 0,1 30-1 0 0,-3-47-240 0 0,1 1 14 0 0,6 35 69 0 0,-7-36-297 0 0,7 1-2588 0 0,-5-3 1094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31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2996 0 0,'0'0'2434'0'0,"2"-3"-1371"0"0,5-5-60 0 0,-5 6-78 0 0,10-3 2158 0 0,4 1-1513 0 0,1 0 0 0 0,32-2-1 0 0,-47 6-1318 0 0,2-1-5 0 0,46 1 916 0 0,-48 1-976 0 0,1-1-101 0 0,10 1 53 0 0,-13-1-100 0 0,0 0 1 0 0,1 0 0 0 0,-1 0 0 0 0,0 0 0 0 0,1 0-1 0 0,-1 0 1 0 0,0 0 0 0 0,1 0 0 0 0,-1 0 0 0 0,0 0-1 0 0,1 0 1 0 0,-1 0 0 0 0,1 0 0 0 0,-1 0 0 0 0,0 0-1 0 0,1 0 1 0 0,-1 0 0 0 0,0 1 0 0 0,1-1 0 0 0,-1 0-1 0 0,0 0 1 0 0,0 0 0 0 0,1 1 0 0 0,-1-1 0 0 0,0 0-1 0 0,1 0 1 0 0,-1 1 0 0 0,0-1 0 0 0,0 0 0 0 0,0 0-1 0 0,1 1 1 0 0,-1-1 0 0 0,0 0 0 0 0,0 1 0 0 0,0-1-1 0 0,0 0 1 0 0,0 1 0 0 0,1 0 0 0 0,-82 83 1520 0 0,77-79-1393 0 0,0 0 0 0 0,1 0-1 0 0,-1 0 1 0 0,1 1-1 0 0,0-1 1 0 0,-3 9 0 0 0,6-12-16 0 0,0-2-130 0 0,-1 0 0 0 0,1 1 0 0 0,0-1 0 0 0,-1 0 0 0 0,1 1-1 0 0,0-1 1 0 0,0 0 0 0 0,0 1 0 0 0,-1-1 0 0 0,1 0-1 0 0,0 1 1 0 0,0-1 0 0 0,0 1 0 0 0,0-1 0 0 0,0 0 0 0 0,0 1-1 0 0,0-1 1 0 0,-1 1 0 0 0,1-1 0 0 0,0 0 0 0 0,1 1-1 0 0,-1-1 1 0 0,0 1 0 0 0,0-1 0 0 0,0 0 0 0 0,0 1 0 0 0,0-1-1 0 0,0 0 1 0 0,0 1 0 0 0,1 0 0 0 0,3 15 423 0 0,-4-15-484 0 0,2 1 86 0 0,-1 0 0 0 0,0 0 1 0 0,1 0-1 0 0,-1 0 0 0 0,1-1 1 0 0,-1 1-1 0 0,1 0 0 0 0,0-1 1 0 0,0 1-1 0 0,0-1 0 0 0,0 0 1 0 0,0 0-1 0 0,0 1 0 0 0,0-1 1 0 0,0-1-1 0 0,0 1 0 0 0,4 1 1 0 0,43 8 165 0 0,-36-8-163 0 0,10 2-388 0 0,36 2 0 0 0,-48-6-2217 0 0,1-1 0 0 0,19-2 0 0 0,-9-5-6281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3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 3696 0 0,'0'0'6350'0'0,"-2"-1"-5490"0"0,2 0-683 0 0,-1 1-1 0 0,0-1 0 0 0,1 1 1 0 0,-1 0-1 0 0,1-1 0 0 0,-1 1 1 0 0,0 0-1 0 0,1 0 0 0 0,-1-1 1 0 0,0 1-1 0 0,1 0 0 0 0,-1 0 1 0 0,0 0-1 0 0,0 0 0 0 0,1 0 1 0 0,-1 0-1 0 0,0 0 1 0 0,1 0-1 0 0,-1 0 0 0 0,0 0 1 0 0,0 0-1 0 0,1 1 0 0 0,-2-1 1 0 0,0 1 86 0 0,-1 1 1 0 0,1-1 0 0 0,0 0 0 0 0,0 1 0 0 0,0-1 0 0 0,0 1 0 0 0,-4 3 0 0 0,-56 76 3655 0 0,59-77-3833 0 0,1 0 1 0 0,1 1 0 0 0,-1-1 0 0 0,0 1 0 0 0,1-1 0 0 0,0 1 0 0 0,0 0-1 0 0,1-1 1 0 0,-1 1 0 0 0,1 5 0 0 0,0-8-26 0 0,5 17 154 0 0,-5-17-200 0 0,0 2-23 0 0,12 10 160 0 0,-9-10-131 0 0,0-1 0 0 0,1 0 0 0 0,-1-1 0 0 0,1 1 0 0 0,0-1 0 0 0,0 1 0 0 0,0-1 0 0 0,0 0 0 0 0,0 0 0 0 0,1-1 0 0 0,-1 0 0 0 0,0 1 0 0 0,1-1 0 0 0,-1-1 0 0 0,1 1 0 0 0,-1-1-1 0 0,1 1 1 0 0,-1-1 0 0 0,1-1 0 0 0,-1 1 0 0 0,1-1 0 0 0,-1 1 0 0 0,9-4 0 0 0,-3 1 4 0 0,0-1-1 0 0,-1 0 1 0 0,0 0-1 0 0,0-1 1 0 0,0 0-1 0 0,0-1 1 0 0,-1 0-1 0 0,0 0 1 0 0,9-10-1 0 0,17-19 684 0 0,-24 22 2087 0 0,-14 22-2722 0 0,1-2 142 0 0,1 0 1 0 0,-1 0 0 0 0,1 0-1 0 0,0 0 1 0 0,1 1 0 0 0,-1 14 0 0 0,19 236 3366 0 0,-13-179-2790 0 0,-3-64-792 0 0,-1-1 0 0 0,1-3-26 0 0,-1-9-148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3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4072 0 0,'0'0'13797'0'0,"3"4"-13140"0"0,17 27 1539 0 0,-15-19-1405 0 0,0 0-1 0 0,0 0 1 0 0,3 22 0 0 0,-4-19-242 0 0,0 0-1 0 0,12 27 1 0 0,-15-40-141 0 0,3 4-345 0 0,-4-6-62 0 0,0 0 1 0 0,0 0-1 0 0,0 0 1 0 0,0 0-1 0 0,0 0 1 0 0,0 0-1 0 0,0 0 1 0 0,0 1-1 0 0,0-1 0 0 0,1 0 1 0 0,-1 0-1 0 0,0 0 1 0 0,0 0-1 0 0,0 0 1 0 0,0 0-1 0 0,0 0 1 0 0,0 0-1 0 0,0 0 1 0 0,0 0-1 0 0,1 0 0 0 0,-1 0 1 0 0,0 0-1 0 0,0 0 1 0 0,0 0-1 0 0,0 0 1 0 0,0 0-1 0 0,0 0 1 0 0,0 0-1 0 0,1 0 1 0 0,-1 0-1 0 0,0 0 0 0 0,0 0 1 0 0,0 0-1 0 0,0 0 1 0 0,0 0-1 0 0,0 0 1 0 0,0 0-1 0 0,1 0 1 0 0,-1 0-1 0 0,0 0 1 0 0,0 0-1 0 0,0 0 0 0 0,0 0 1 0 0,0 0-1 0 0,0 0 1 0 0,0 0-1 0 0,0-1 1 0 0,0 1-1 0 0,1 0 1 0 0,-1 0-1 0 0,0 0 1 0 0,0 0-1 0 0,0 0 0 0 0,0 0 1 0 0,0 0-1 0 0,0 0 1 0 0,0-1-1 0 0,0 1 1 0 0,0 0-1 0 0,0 0 1 0 0,0 0-1 0 0,0 0 1 0 0,0 0-1 0 0,0 0 0 0 0,0 0 1 0 0,0-1-1 0 0,0 1 1 0 0,0 0-1 0 0,0 0 1 0 0,1-7 27 0 0,10-40 48 0 0,11-28-20 0 0,-21 74-58 0 0,3-11 16 0 0,1-1 0 0 0,1 1 0 0 0,12-19 0 0 0,-18 30-13 0 0,1 0-1 0 0,0 0 1 0 0,-1 1-1 0 0,1-1 1 0 0,0 0-1 0 0,-1 1 1 0 0,1-1-1 0 0,0 0 1 0 0,0 1-1 0 0,-1-1 1 0 0,1 1-1 0 0,0-1 0 0 0,0 1 1 0 0,0 0-1 0 0,0-1 1 0 0,0 1-1 0 0,0 0 1 0 0,0-1-1 0 0,-1 1 1 0 0,1 0-1 0 0,2 0 1 0 0,-2 0 10 0 0,2 0 20 0 0,0 2 23 0 0,1 2 7 0 0,0-1 0 0 0,0 1 0 0 0,-1 0 0 0 0,0 0-1 0 0,1 1 1 0 0,-1-1 0 0 0,-1 1 0 0 0,1 0-1 0 0,-1 0 1 0 0,0-1 0 0 0,2 8 0 0 0,30 86 575 0 0,-17-57-2306 0 0,-16-39 703 0 0,29-7-23242 0 0,-26 3 25079 0 0,0 0-2656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3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 3972 0 0,'0'0'1205'0'0,"-4"-1"-56"0"0,-34-3 2805 0 0,35 4-3118 0 0,-1 1-27 0 0,-9 0 139 0 0,1 1 0 0 0,0 1 1 0 0,0 0-1 0 0,0 1 0 0 0,0 0 0 0 0,-14 7 0 0 0,26-11-915 0 0,-1 1 0 0 0,0-1 0 0 0,0 0 0 0 0,1 1 0 0 0,-1-1-1 0 0,0 0 1 0 0,1 1 0 0 0,-1-1 0 0 0,1 1 0 0 0,-1-1-1 0 0,0 1 1 0 0,1 0 0 0 0,-1-1 0 0 0,1 1 0 0 0,-1 0 0 0 0,1-1-1 0 0,0 1 1 0 0,-1 0 0 0 0,1-1 0 0 0,0 1 0 0 0,-1 0 0 0 0,1 0-1 0 0,0-1 1 0 0,0 1 0 0 0,0 0 0 0 0,0 0 0 0 0,0-1 0 0 0,-1 1-1 0 0,1 0 1 0 0,1 0 0 0 0,-1 0 0 0 0,0-1 0 0 0,0 1-1 0 0,0 0 1 0 0,0 0 0 0 0,1-1 0 0 0,-1 1 0 0 0,0 0 0 0 0,0 0-1 0 0,1-1 1 0 0,-1 1 0 0 0,1 0 0 0 0,0 1 0 0 0,1 0-7 0 0,0 0 0 0 0,0 0 1 0 0,1 0-1 0 0,-1 0 0 0 0,0 0 1 0 0,1-1-1 0 0,-1 1 0 0 0,1-1 1 0 0,0 1-1 0 0,-1-1 0 0 0,5 1 1 0 0,12 4 76 0 0,-1 1 1 0 0,0 1-1 0 0,0 0 1 0 0,16 11 0 0 0,-31-17-29 0 0,-1-1 0 0 0,1 1 1 0 0,-1 0-1 0 0,1 0 1 0 0,-1 0-1 0 0,0 0 0 0 0,0 1 1 0 0,0-1-1 0 0,0 0 1 0 0,0 1-1 0 0,-1 0 0 0 0,1-1 1 0 0,-1 1-1 0 0,0 0 1 0 0,1 0-1 0 0,-1-1 0 0 0,0 1 1 0 0,-1 0-1 0 0,1 0 0 0 0,0 0 1 0 0,-1 0-1 0 0,0 0 1 0 0,0 6-1 0 0,0-7 333 0 0,-1 0-229 0 0,-2 2-84 0 0,-1-1-1 0 0,1 1 0 0 0,0-1 0 0 0,-1 0 0 0 0,0 0 0 0 0,0-1 0 0 0,1 1 0 0 0,-2-1 0 0 0,1 0 0 0 0,0 0 0 0 0,0 0 0 0 0,-1 0 0 0 0,1-1 0 0 0,-1 0 1 0 0,1 0-1 0 0,-1 0 0 0 0,0 0 0 0 0,-8-1 0 0 0,1 1-407 0 0,1 0 1 0 0,-1-1 0 0 0,1-1-1 0 0,-1 0 1 0 0,1-1-1 0 0,0 0 1 0 0,-12-4-1 0 0,21 6-540 0 0,0-1 0 0 0,1 0 1 0 0,-1 0-1 0 0,0 1 0 0 0,0-1 0 0 0,1 0 0 0 0,-1-1 0 0 0,0 1 0 0 0,1 0 0 0 0,-1 0 0 0 0,1-1 0 0 0,0 1 0 0 0,-1-1 0 0 0,1 1 0 0 0,0-1 0 0 0,0 1 0 0 0,0-1 0 0 0,0 0 0 0 0,0 0 0 0 0,0 0 0 0 0,0-3 0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3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76 3028 0 0,'0'0'17805'0'0,"-8"1"-17461"0"0,-37 4 966 0 0,-68-3 1 0 0,110-3-1263 0 0,0 1 4 0 0,-26 0 138 0 0,26 0-167 0 0,-13-9-463 0 0,15 7 326 0 0,4-1-760 0 0,19-18 596 0 0,13-4-402 0 0,2 2 4209 0 0,-34 26-3255 0 0,-2-1-126 0 0,1-1 0 0 0,-1 1 1 0 0,1 0-1 0 0,-1 0 0 0 0,0 0 1 0 0,0 0-1 0 0,0 0 0 0 0,0 0 1 0 0,0 1-1 0 0,0 1 0 0 0,0-1 80 0 0,-1-1 38 0 0,0 25 668 0 0,0-23-757 0 0,0-1-3 0 0,9 122 1735 0 0,-2-78-1042 0 0,-4-38-822 0 0,-2-7 58 0 0,-1 1-20 0 0,4 33 439 0 0,-4-34-429 0 0,1 5 2738 0 0,0-4-5215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4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3296 0 0,'0'0'13254'0'0,"-6"1"-13118"0"0,1-1-421 0 0,-6 2 1290 0 0,-1 0 0 0 0,-20 6 0 0 0,30-7-826 0 0,0-1-153 0 0,0 0 0 0 0,1 1 0 0 0,-1-1 0 0 0,1 1 0 0 0,-1-1 0 0 0,1 1 0 0 0,-1 0 0 0 0,1-1 0 0 0,-1 1 0 0 0,1 0 0 0 0,0 0 0 0 0,-1 0 0 0 0,1 0 0 0 0,-2 3 0 0 0,-17 19 251 0 0,14-14-159 0 0,4-8-81 0 0,-10 24 271 0 0,9-21-284 0 0,1 0-1 0 0,0-1 1 0 0,0 1 0 0 0,0 0-1 0 0,1 0 1 0 0,-1 0 0 0 0,1 0-1 0 0,0 0 1 0 0,0 0-1 0 0,0 6 1 0 0,0-3 27 0 0,1-5-40 0 0,2 2 40 0 0,-4 2 24 0 0,7 15-37 0 0,-3-16-11 0 0,0 0-1 0 0,0-1 0 0 0,0 1 1 0 0,1-1-1 0 0,5 9 0 0 0,3 1 32 0 0,-10-12-20 0 0,1 0-11 0 0,4 4-16 0 0,0-1 1 0 0,1 1-1 0 0,12 6 0 0 0,-17-11 35 0 0,2 1-41 0 0,-1-1 0 0 0,1 0 0 0 0,-1-1 1 0 0,1 1-1 0 0,0 0 0 0 0,5-1 0 0 0,9 0 49 0 0,1-3-100 0 0,-11 1 65 0 0,22-6 133 0 0,-28 7-152 0 0,29-20 383 0 0,15-38 1070 0 0,-45 58-1139 0 0,1 1 721 0 0,-2 7-386 0 0,-4 17-130 0 0,-6 26 73 0 0,-3 7 430 0 0,-10 111 0 0 0,8-37 153 0 0,15-129-1153 0 0,0 0 25 0 0,-1 8-31 0 0,1-7 46 0 0,0-1-41 0 0,0 8 5 0 0,0-8-90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4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 3324 0 0,'-9'-4'16654'0'0,"3"20"-16269"0"0,4-11 4 0 0,3-1-4 0 0,9 64 1484 0 0,5 22 160 0 0,-15-88-1543 0 0,2 5-419 0 0,0-4 5 0 0,-1-8 391 0 0,0-6-410 0 0,4-26-94 0 0,16-60 1 0 0,-4 53 111 0 0,-17 43-77 0 0,2-1 25 0 0,2-7-33 0 0,-3 8 21 0 0,-1 0 1 0 0,0 0-1 0 0,1 0 0 0 0,-1 0 0 0 0,1 0 1 0 0,0 0-1 0 0,-1 0 0 0 0,1 0 0 0 0,0 0 1 0 0,-1 0-1 0 0,1 1 0 0 0,0-1 0 0 0,0 0 1 0 0,0 0-1 0 0,0 1 0 0 0,0-1 1 0 0,0 1-1 0 0,0-1 0 0 0,0 1 0 0 0,0-1 1 0 0,0 1-1 0 0,0-1 0 0 0,0 1 0 0 0,0 0 1 0 0,0 0-1 0 0,1 0 0 0 0,-1-1 0 0 0,0 1 1 0 0,0 0-1 0 0,0 0 0 0 0,0 1 0 0 0,0-1 1 0 0,1 0-1 0 0,-1 0 0 0 0,0 0 1 0 0,0 1-1 0 0,0-1 0 0 0,0 1 0 0 0,0-1 1 0 0,0 1-1 0 0,0-1 0 0 0,0 1 0 0 0,0 0 1 0 0,0-1-1 0 0,0 1 0 0 0,-1 0 0 0 0,1 0 1 0 0,0-1-1 0 0,1 3 0 0 0,2 1 126 0 0,1 2 1 0 0,-1-1-1 0 0,0 0 0 0 0,0 1 0 0 0,-1 0 0 0 0,5 8 1 0 0,-2 5 506 0 0,8 33 0 0 0,-1-1 96 0 0,6-15-173 0 0,-10-20-418 0 0,-8-14-93 0 0,10 7-280 0 0,-1-5-3426 0 0,1-6 2103 0 0,29-18-20711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4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3040 0 0,'0'0'7543'0'0,"-6"1"-6856"0"0,-19-1 3 0 0,19 1-66 0 0,2-1-56 0 0,-16 4 553 0 0,8-2-426 0 0,1 0 0 0 0,0 1 0 0 0,0 0 0 0 0,0 0 0 0 0,-13 7 0 0 0,22-9-478 0 0,-8 5 242 0 0,10-6-436 0 0,0 0-1 0 0,-1 1 1 0 0,1-1-1 0 0,0 0 1 0 0,0 0-1 0 0,-1 0 1 0 0,1 0-1 0 0,0 1 1 0 0,0-1-1 0 0,-1 0 1 0 0,1 0-1 0 0,0 0 1 0 0,0 1-1 0 0,-1-1 1 0 0,1 0-1 0 0,0 0 1 0 0,0 1-1 0 0,0-1 1 0 0,0 0-1 0 0,0 1 1 0 0,-1-1-1 0 0,1 0 1 0 0,0 0-1 0 0,0 1 1 0 0,0-1-1 0 0,0 0 1 0 0,0 1-1 0 0,0-1 1 0 0,0 0-1 0 0,0 1 1 0 0,0-1-1 0 0,0 0 1 0 0,0 1-1 0 0,0-1 1 0 0,0 0-1 0 0,0 1 1 0 0,0-1-1 0 0,1 0 1 0 0,-1 1-1 0 0,14 8 117 0 0,1 0 0 0 0,-1 0-1 0 0,18 6 1 0 0,-17-9-49 0 0,0 1 0 0 0,-1 1 0 0 0,0 0 0 0 0,17 14 1 0 0,-20-13-50 0 0,-5-4 135 0 0,1 1-1 0 0,-1 0 1 0 0,0 0 0 0 0,0 0 0 0 0,0 1 0 0 0,-1 0-1 0 0,8 13 1 0 0,-12-18 21 0 0,-1 1-90 0 0,1-1 0 0 0,-1 1 0 0 0,1-1 0 0 0,-1 1 0 0 0,0-1 0 0 0,0 1 1 0 0,0-1-1 0 0,-1 1 0 0 0,1-1 0 0 0,0 0 0 0 0,-2 5 0 0 0,1-5-45 0 0,-1 1-1 0 0,1-1 0 0 0,-1 0 1 0 0,0 0-1 0 0,1 0 0 0 0,-1 0 1 0 0,0 0-1 0 0,0-1 0 0 0,-1 1 1 0 0,1 0-1 0 0,0-1 1 0 0,0 0-1 0 0,-1 1 0 0 0,1-1 1 0 0,-1 0-1 0 0,1 0 0 0 0,-1 0 1 0 0,1-1-1 0 0,-1 1 1 0 0,1-1-1 0 0,-1 1 0 0 0,0-1 1 0 0,1 0-1 0 0,-1 0 0 0 0,-3 0 1 0 0,-7-1-290 0 0,1 0-1 0 0,-1-1 1 0 0,1 0 0 0 0,-13-4 0 0 0,1-3-1212 0 0,20 8-203 0 0,0-1 0 0 0,0 1 1 0 0,0-1-1 0 0,0 0 0 0 0,1-1 0 0 0,-1 1 1 0 0,1-1-1 0 0,0 1 0 0 0,0-1 1 0 0,0 0-1 0 0,-3-4 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4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232 112 2648 0 0,'0'0'16859'0'0,"-7"1"-16730"0"0,-23 0 36 0 0,23 0 263 0 0,4-1-336 0 0,-43-1 520 0 0,43 0-534 0 0,-1 2-37 0 0,-70-3 355 0 0,71 2-375 0 0,0 0 39 0 0,-7-1-34 0 0,7 1-14 0 0,-12-5-96 0 0,-6-1-366 0 0,19 5 354 0 0,5-2-589 0 0,12-12 618 0 0,-11 12 15 0 0,-1 2 28 0 0,1-1 0 0 0,-1 1 0 0 0,1-1-1 0 0,-1 1 1 0 0,0-1 0 0 0,0 0 0 0 0,0 0 0 0 0,5-5-1 0 0,8-4-24 0 0,30-21-5 0 0,-44 30 117 0 0,-1 1 6 0 0,7-5-2 0 0,-6 5 23 0 0,-2 0-13 0 0,1 1-1 0 0,-1 0 1 0 0,0 0 0 0 0,0-1-1 0 0,1 1 1 0 0,-1 0 0 0 0,1-1-1 0 0,-1 1 1 0 0,0 0-1 0 0,1 0 1 0 0,-1 0 0 0 0,0-1-1 0 0,1 1 1 0 0,-1 0 0 0 0,1 0-1 0 0,-1 0 1 0 0,1 0-1 0 0,-1 0 1 0 0,0 0 0 0 0,1 0-1 0 0,-1 0 1 0 0,1 0 0 0 0,-1 0-1 0 0,1 0 1 0 0,-1 0 0 0 0,0 0-1 0 0,1 0 1 0 0,-1 0-1 0 0,1 1 1 0 0,1 0 9 0 0,0 1 1 0 0,0 0-1 0 0,-1 0 0 0 0,1 0 1 0 0,-1 0-1 0 0,1 0 1 0 0,-1 0-1 0 0,0 1 0 0 0,0-1 1 0 0,0 0-1 0 0,0 1 0 0 0,0-1 1 0 0,0 1-1 0 0,-1-1 0 0 0,2 5 1 0 0,2 51 1389 0 0,-2-14-640 0 0,1-8-253 0 0,-2-19-27 0 0,1 0 1 0 0,6 29-1 0 0,-7-44-416 0 0,-1 1-17 0 0,10 44 720 0 0,-9-45-608 0 0,-5-35-26073 0 0,2 25 23862 0 0,-7 0 243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4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5260 0 0,'0'0'20122'0'0,"-1"6"-19770"0"0,-2 21 72 0 0,-1 5 617 0 0,-8 30 0 0 0,9-53-892 0 0,-1 0-1 0 0,0-1 1 0 0,0 1 0 0 0,-9 13-1 0 0,11-20-139 0 0,1 0-1 0 0,-1 0 0 0 0,1-1 1 0 0,-1 1-1 0 0,0 0 1 0 0,0-1-1 0 0,0 0 0 0 0,0 1 1 0 0,0-1-1 0 0,0 0 1 0 0,0 0-1 0 0,-1 0 0 0 0,1 0 1 0 0,0-1-1 0 0,0 1 0 0 0,-1-1 1 0 0,-1 1-1 0 0,0 0-16 0 0,0-1-1 0 0,0 0 1 0 0,1 0-1 0 0,-1 0 1 0 0,0 0-1 0 0,0 0 1 0 0,1-1-1 0 0,-1 0 1 0 0,0 0-1 0 0,-4-1 1 0 0,3 0-5 0 0,1-1 1 0 0,-1 1-1 0 0,1-1 1 0 0,0 0-1 0 0,0 0 1 0 0,0 0-1 0 0,0-1 1 0 0,1 1-1 0 0,-1-1 0 0 0,1 0 1 0 0,0 0-1 0 0,0 0 1 0 0,0 0-1 0 0,1 0 1 0 0,0-1-1 0 0,-1 1 1 0 0,0-6-1 0 0,2 9-4 0 0,0-2 13 0 0,-1-6-19 0 0,1 6 18 0 0,-3-9-108 0 0,0 7 83 0 0,3 4-44 0 0,0 2 49 0 0,0 0 27 0 0,0 0 0 0 0,-1 0 0 0 0,1 0 0 0 0,0 0 0 0 0,0 1 0 0 0,1-1 0 0 0,-1 0-1 0 0,0 0 1 0 0,0 1 0 0 0,0-1 0 0 0,0 3 0 0 0,0-1 7 0 0,-19 23-5 0 0,18-21-4 0 0,-2-1 1 0 0,1 0-1 0 0,0 0 0 0 0,-1 0 0 0 0,0 0 1 0 0,0 0-1 0 0,0-1 0 0 0,0 0 1 0 0,-1 0-1 0 0,1 0 0 0 0,-1-1 1 0 0,0 1-1 0 0,0-1 0 0 0,1 0 0 0 0,-2 0 1 0 0,1-1-1 0 0,0 0 0 0 0,0 0 1 0 0,-7 1-1 0 0,0-1-25 0 0,9 0 10 0 0,0-2-10 0 0,2 1 19 0 0,0 0 0 0 0,0 0 0 0 0,0 0 0 0 0,-1 0-1 0 0,1 0 1 0 0,0 0 0 0 0,0 0 0 0 0,0 0 0 0 0,-1-1 0 0 0,1 1-1 0 0,0-1 1 0 0,0 1 0 0 0,0-1 0 0 0,0 1 0 0 0,0-1 0 0 0,0 1-1 0 0,0-1 1 0 0,0 0 0 0 0,0 0 0 0 0,0 1 0 0 0,0-1-1 0 0,0 0 1 0 0,1 0 0 0 0,-1 0 0 0 0,0 0 0 0 0,1 0 0 0 0,-1 0-1 0 0,0 0 1 0 0,1 0 0 0 0,-1-2 0 0 0,-9-21 1471 0 0,20 39-1076 0 0,-1 0 0 0 0,0 1 0 0 0,12 34 0 0 0,16 59 1047 0 0,-30-88-1436 0 0,3 12 0 0 0,-2 1 0 0 0,-1 0 0 0 0,4 56 0 0 0,-9-75 0 0 0,-1-1 0 0 0,2 11-2503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4996 0 0,'0'0'15574'0'0,"2"5"-14827"0"0,2 17 1191 0 0,0 0-1 0 0,1 43 0 0 0,-2-10-423 0 0,-3-52-1334 0 0,1 16 472 0 0,-1-8-450 0 0,0-9 238 0 0,0-2-431 0 0,0 1 0 0 0,0-1 0 0 0,0 0-1 0 0,0 0 1 0 0,0 0 0 0 0,0 0 0 0 0,0 1 0 0 0,0-1 0 0 0,0 0 0 0 0,0 0 0 0 0,0 0 0 0 0,0 0 0 0 0,0 1 0 0 0,0-1 0 0 0,0 0 0 0 0,0 0-1 0 0,0 0 1 0 0,0 0 0 0 0,0 1 0 0 0,0-1 0 0 0,0 0 0 0 0,0 0 0 0 0,0 0 0 0 0,0 0 0 0 0,0 0 0 0 0,1 1 0 0 0,-1-1 0 0 0,0 0-1 0 0,0 0 1 0 0,0 0 0 0 0,0 0 0 0 0,0 0 0 0 0,0 0 0 0 0,1 1 0 0 0,-1-1 0 0 0,0 0 0 0 0,0 0 0 0 0,0 0 0 0 0,0 0 0 0 0,1 0 0 0 0,-1 0-1 0 0,0 0 1 0 0,0 0 0 0 0,0 0 0 0 0,0 0 0 0 0,1 0 0 0 0,-1 0 0 0 0,0 0 0 0 0,0 0 0 0 0,0 0 0 0 0,0 0 0 0 0,1 0 0 0 0,-1 0 0 0 0,0 0-1 0 0,0 0 1 0 0,0 0 0 0 0,0 0 0 0 0,1-1 0 0 0,-1 1 0 0 0,0 0 0 0 0,0 0 0 0 0,0 0 0 0 0,0 0 0 0 0,0 0 0 0 0,1 0 0 0 0,-1 0 0 0 0,0-1-1 0 0,13-24 127 0 0,49-88 13 0 0,-56 103-112 0 0,1 0 0 0 0,0 0 0 0 0,8-9 0 0 0,-13 18-58 0 0,-2 1 24 0 0,0-1-1 0 0,0 1 1 0 0,0 0 0 0 0,0-1-1 0 0,0 1 1 0 0,0 0 0 0 0,0-1-1 0 0,0 1 1 0 0,1 0 0 0 0,-1 0-1 0 0,0-1 1 0 0,0 1-1 0 0,0 0 1 0 0,1 0 0 0 0,-1 0-1 0 0,0-1 1 0 0,0 1 0 0 0,1 0-1 0 0,-1 0 1 0 0,0 0-1 0 0,0-1 1 0 0,1 1 0 0 0,-1 0-1 0 0,0 0 1 0 0,1 0 0 0 0,-1 0-1 0 0,0 0 1 0 0,0 0 0 0 0,1 0-1 0 0,-1 0 1 0 0,0 0-1 0 0,1 0 1 0 0,-1 0 0 0 0,0 0-1 0 0,1 0 1 0 0,-1 0 0 0 0,0 0-1 0 0,1 0 1 0 0,-1 0-1 0 0,0 0 1 0 0,0 0 0 0 0,1 0-1 0 0,-1 0 1 0 0,0 1 0 0 0,1-1-1 0 0,-1 0 1 0 0,0 0 0 0 0,0 0-1 0 0,1 1 1 0 0,-1-1-1 0 0,0 0 1 0 0,2 1 9 0 0,-1 0-1 0 0,0 0 0 0 0,0-1 1 0 0,1 1-1 0 0,-1 0 1 0 0,0 0-1 0 0,0 0 1 0 0,0 0-1 0 0,0 0 1 0 0,0 0-1 0 0,0 1 1 0 0,0-1-1 0 0,0 2 1 0 0,6 19 243 0 0,5 37 0 0 0,2 5-1046 0 0,-12-57 573 0 0,1-1 0 0 0,-1 0-1 0 0,2-1 1 0 0,-1 1 0 0 0,1 0 0 0 0,-1-1-1 0 0,7 6 1 0 0,-8-9-299 0 0,1 0-1 0 0,0-1 1 0 0,0 0-1 0 0,-1 1 1 0 0,1-1-1 0 0,0 0 1 0 0,0-1-1 0 0,0 1 1 0 0,4 0-1 0 0,1 0-4196 0 0,30-12-12784 0 0,-27 5 15644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59 3796 0 0,'0'0'16299'0'0,"-7"2"-16090"0"0,-30 5 657 0 0,-66 3 0 0 0,100-10-835 0 0,0-1 5 0 0,-3 1-64 0 0,1-1-1 0 0,0 0 1 0 0,-1-1 0 0 0,1 1 0 0 0,-5-3 0 0 0,8 3-11 0 0,2 0-42 0 0,0 1 76 0 0,0 0-1 0 0,0 0 0 0 0,-1 0 0 0 0,1 0 1 0 0,0-1-1 0 0,0 1 0 0 0,0 0 1 0 0,0 0-1 0 0,0-1 0 0 0,-1 1 0 0 0,1 0 1 0 0,0 0-1 0 0,0-1 0 0 0,0 1 1 0 0,0 0-1 0 0,0 0 0 0 0,0-1 0 0 0,0 1 1 0 0,0 0-1 0 0,0 0 0 0 0,0-1 1 0 0,0 1-1 0 0,0 0 0 0 0,0 0 0 0 0,0-1 1 0 0,0 1-1 0 0,0 0 0 0 0,0 0 1 0 0,0-1-1 0 0,1 1 0 0 0,-1 0 0 0 0,0 0 1 0 0,0 0-1 0 0,0-1 0 0 0,0 1 0 0 0,0 0 1 0 0,1 0-1 0 0,-1 0 0 0 0,0-1 1 0 0,1 1-1 0 0,7-14-258 0 0,-7 12 293 0 0,1-1-95 0 0,0 0 36 0 0,0 0 0 0 0,1 1 0 0 0,-1-1 0 0 0,1 0 0 0 0,0 1 0 0 0,0 0 0 0 0,6-5 0 0 0,1 0 157 0 0,-9 5-26 0 0,7-2 28 0 0,-3 6 2764 0 0,6 8-2640 0 0,-8-8 27 0 0,4 33 1404 0 0,6 24-125 0 0,-11-50-1388 0 0,0 0 1 0 0,1 0-1 0 0,7 14 1 0 0,-10-22-90 0 0,11 27 317 0 0,-7-22 2050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15:00.3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56 37 532 0 0,'0'0'0'0'0,"-4"-2"232"0"0,-6-5-173 0 0,-3-1 22 0 0,-2-2-624 0 0,2 0 184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4196 0 0,'0'0'8589'0'0,"-5"0"-7715"0"0,-10 2 20 0 0,0 0 1 0 0,-1 0 0 0 0,2 2 0 0 0,-1 0-1 0 0,0 1 1 0 0,1 0 0 0 0,0 1 0 0 0,0 0-1 0 0,-19 13 1 0 0,32-19-872 0 0,1 1-1 0 0,-1-1 0 0 0,1 0 1 0 0,-1 1-1 0 0,1-1 1 0 0,-1 1-1 0 0,1-1 1 0 0,-1 1-1 0 0,1-1 1 0 0,-1 1-1 0 0,1-1 1 0 0,-1 1-1 0 0,1-1 1 0 0,0 1-1 0 0,-1-1 0 0 0,1 1 1 0 0,0 0-1 0 0,0-1 1 0 0,-1 1-1 0 0,1-1 1 0 0,0 1-1 0 0,0 0 1 0 0,0-1-1 0 0,0 1 1 0 0,0 0-1 0 0,0-1 0 0 0,0 2 1 0 0,0-1-4 0 0,1 0 0 0 0,-1 0 0 0 0,1 0 0 0 0,0 0 0 0 0,-1 0 0 0 0,1 0 0 0 0,0 0 0 0 0,-1-1 0 0 0,1 1 0 0 0,0 0 1 0 0,0 0-1 0 0,0-1 0 0 0,0 1 0 0 0,1 0 0 0 0,36 16 152 0 0,-38-17-163 0 0,21 7 100 0 0,-1 1 0 0 0,26 14 0 0 0,-40-19-9 0 0,0 1 0 0 0,0 0-1 0 0,-1 0 1 0 0,0 0 0 0 0,1 0 0 0 0,-2 1-1 0 0,1 0 1 0 0,0 0 0 0 0,-1 0-1 0 0,0 1 1 0 0,4 7 0 0 0,-6-9 36 0 0,-1 0 0 0 0,1 0 0 0 0,-1 0 0 0 0,-1 0 0 0 0,1 0 0 0 0,-1 0 0 0 0,1 0 0 0 0,-1 1 0 0 0,0-1 1 0 0,0 0-1 0 0,-1 0 0 0 0,1 0 0 0 0,-1 0 0 0 0,0 0 0 0 0,0 0 0 0 0,-1 0 0 0 0,1 0 0 0 0,-1 0 0 0 0,1-1 0 0 0,-1 1 0 0 0,-1-1 0 0 0,-2 5 0 0 0,0-3 100 0 0,-1 0-1 0 0,1-1 0 0 0,-1 1 1 0 0,-1-1-1 0 0,1-1 1 0 0,-13 7-1 0 0,8-6-1279 0 0,0-1-1 0 0,1 1 1 0 0,-23 2 0 0 0,0-3-4116 0 0,-1-2 1 0 0,-37-3 0 0 0,25 0 480 0 0,10 1 2437 0 0,0 0 252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2416 0 0,'0'0'8770'0'0,"4"0"-8267"0"0,32 2 1241 0 0,-33-2-1386 0 0,1 0-7 0 0,250 5 3317 0 0,-211-6-3483 0 0,-40 1-176 0 0,-1 0-41 0 0,9 0-79 0 0,-8 0-54 0 0,4-1 480 0 0,-4 2-2545 0 0,-38 24-11071 0 0,32-24 11473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2876 0 0,'0'0'1914'0'0,"-2"0"-1059"0"0,-9 2 321 0 0,11-2-920 0 0,-1 0-1 0 0,1 0 1 0 0,-1 0 0 0 0,1 0 0 0 0,0 0 0 0 0,-1 0 0 0 0,1 0 0 0 0,-1 1 0 0 0,1-1 0 0 0,-1 0 0 0 0,1 0 0 0 0,0 1 0 0 0,-1-1 0 0 0,1 0 0 0 0,-1 0 0 0 0,1 1 0 0 0,0-1 0 0 0,-1 0 0 0 0,1 1 0 0 0,0-1 0 0 0,-1 1 0 0 0,1-1 0 0 0,0 0-1 0 0,0 1 1 0 0,0-1 0 0 0,-1 1 0 0 0,1 0 0 0 0,6 0 191 0 0,29 3 554 0 0,1-2 1 0 0,0-1-1 0 0,62-8 1 0 0,-48 4-559 0 0,-12-1-524 0 0,4-1-2546 0 0,-40 5 1700 0 0,4-3-1169 0 0,-1 2-704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111 101 560 0 0,'-14'-21'3146'0'0,"10"16"-2436"0"0,0 1 0 0 0,0 0 0 0 0,0 0 0 0 0,0 0 1 0 0,-1 0-1 0 0,1 1 0 0 0,-1 0 0 0 0,0 0 0 0 0,-7-4 1 0 0,10 7-163 0 0,-41-19 7515 0 0,43 19-7988 0 0,0-1-1 0 0,0 1 1 0 0,0-1-1 0 0,0 1 1 0 0,0-1 0 0 0,0 1-1 0 0,0-1 1 0 0,0 0-1 0 0,0 1 1 0 0,0-1 0 0 0,0 1-1 0 0,0-1 1 0 0,0 1-1 0 0,0-1 1 0 0,0 0 0 0 0,0 1-1 0 0,1-1 1 0 0,-1 1-1 0 0,0-1 1 0 0,1 1 0 0 0,-1-1-1 0 0,0 1 1 0 0,1-1-1 0 0,-1 1 1 0 0,0 0 0 0 0,1-1-1 0 0,-1 1 1 0 0,1-1-1 0 0,-1 1 1 0 0,1 0 0 0 0,-1 0-1 0 0,0-1 1 0 0,1 1-1 0 0,0 0 1 0 0,-1 0-1 0 0,1-1 1 0 0,-1 1 0 0 0,1 0-1 0 0,0 0 1 0 0,1-1-375 0 0,1 0 598 0 0,2 2-266 0 0,33 8 324 0 0,-35-8-117 0 0,-1-1-142 0 0,21 4 466 0 0,-20-3-392 0 0,-1-1-126 0 0,43 20 187 0 0,-43-20-187 0 0,0 2-20 0 0,28 13 74 0 0,49 18-1 0 0,-68-28-32 0 0,-9-4-35 0 0,0-1-1 0 0,1 1 0 0 0,-1-1-1 0 0,0 1 1 0 0,0 0-1 0 0,0 0 1 0 0,0 0 0 0 0,0 0-1 0 0,0 0 1 0 0,0 0 0 0 0,0 1-1 0 0,0-1 1 0 0,-1 0 0 0 0,1 1-1 0 0,0 0 1 0 0,-1-1-1 0 0,0 1 1 0 0,1 0 0 0 0,-1 0-1 0 0,2 3 1 0 0,-2-3 102 0 0,-3 1-107 0 0,-11 15 265 0 0,-24 24 0 0 0,26-31-179 0 0,1 1 0 0 0,-17 23 0 0 0,5-6 88 0 0,21-27-247 0 0,-11 12-252 0 0,8-9-2365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 2568 0 0,'-12'1'988'0'0,"9"-1"892"0"0,1 0-976 0 0,-8 1-41 0 0,7-1 720 0 0,1 0-835 0 0,-11-1 6884 0 0,22 1-7405 0 0,245 1 1610 0 0,-77-5-1216 0 0,-136 2-402 0 0,-26 1-97 0 0,0-1-1 0 0,0 0 1 0 0,19-6 0 0 0,-31 8-94 0 0,4-2 23 0 0,-4 1-90 0 0,-8 1-268 0 0,-1-1 278 0 0,-2 1-180 0 0,0-1 0 0 0,0 1 0 0 0,0 1 0 0 0,-10 1 0 0 0,-112 18-3859 0 0,79-20 4703 0 0,48 0-205 0 0,-12 0 2357 0 0,5 5-2453 0 0,8-4 613 0 0,3 1-633 0 0,14 51 2062 0 0,-4-10-1088 0 0,7 51 0 0 0,-2-5 131 0 0,13 26 635 0 0,-28-113-1947 0 0,5 26-689 0 0,-5-23 2673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3612 0 0,'0'0'12787'0'0,"3"4"-12130"0"0,7 13-69 0 0,-8-13-63 0 0,-1 15 963 0 0,14 65 1626 0 0,-15-81-2966 0 0,1-1-6 0 0,0 9-34 0 0,-1-11-69 0 0,0 1-1 0 0,0-1 1 0 0,0 0 0 0 0,0 1-1 0 0,0-1 1 0 0,0 0 0 0 0,0 1 0 0 0,0-1-1 0 0,0 0 1 0 0,0 1 0 0 0,0-1 0 0 0,0 0-1 0 0,0 1 1 0 0,0-1 0 0 0,0 0-1 0 0,0 1 1 0 0,0-1 0 0 0,1 0 0 0 0,-1 0-1 0 0,0 1 1 0 0,0-1 0 0 0,0 0-1 0 0,0 0 1 0 0,1 1 0 0 0,-1-1 0 0 0,0 0-1 0 0,0 0 1 0 0,1 1 0 0 0,-1-1-1 0 0,0 0 1 0 0,0 0 0 0 0,1 0 0 0 0,-1 0-1 0 0,0 1 1 0 0,1-1 0 0 0,-1 0-1 0 0,0 0 1 0 0,1 0 0 0 0,-1 0 0 0 0,1 0-1 0 0,5-6-34 0 0,0 0 0 0 0,-1 0 1 0 0,0 0-1 0 0,0-1 0 0 0,7-13 0 0 0,29-52-67 0 0,-39 68 51 0 0,3-2-8 0 0,-5 5 23 0 0,0 1 1 0 0,1-1-1 0 0,-1 0 0 0 0,0 0 0 0 0,1 1 0 0 0,-1-1 1 0 0,1 1-1 0 0,-1-1 0 0 0,1 0 0 0 0,-1 1 0 0 0,1-1 0 0 0,-1 1 1 0 0,1-1-1 0 0,-1 1 0 0 0,1-1 0 0 0,0 1 0 0 0,-1 0 1 0 0,1-1-1 0 0,0 1 0 0 0,-1 0 0 0 0,1 0 0 0 0,0-1 0 0 0,0 1 1 0 0,-1 0-1 0 0,1 0 0 0 0,0 0 0 0 0,0 0 0 0 0,-1 0 1 0 0,1 0-1 0 0,0 0 0 0 0,0 0 0 0 0,-1 0 0 0 0,1 0 1 0 0,0 0-1 0 0,0 1 0 0 0,-1-1 0 0 0,1 0 0 0 0,0 0 0 0 0,0 1 1 0 0,-1-1-1 0 0,1 0 0 0 0,-1 1 0 0 0,1-1 0 0 0,0 1 1 0 0,-1-1-1 0 0,1 1 0 0 0,-1-1 0 0 0,2 2 0 0 0,-1-1-19 0 0,2 1 42 0 0,-2 1-18 0 0,-1 0 1 0 0,1 0 0 0 0,0 0 0 0 0,1 0 0 0 0,-1 0-1 0 0,0-1 1 0 0,1 1 0 0 0,2 3 0 0 0,3 5 49 0 0,-2-1-34 0 0,1 0 1 0 0,1-1-1 0 0,0 0 0 0 0,0 0 1 0 0,1 0-1 0 0,13 11 1 0 0,-20-19-42 0 0,10 4-5 0 0,-10-4 13 0 0,-1 0 1 0 0,1-1-1 0 0,0 1 1 0 0,-1-1 0 0 0,1 0-1 0 0,0 1 1 0 0,0-1 0 0 0,-1 1-1 0 0,1-1 1 0 0,0 0-1 0 0,0 0 1 0 0,-1 1 0 0 0,1-1-1 0 0,0 0 1 0 0,0 0-1 0 0,0 0 1 0 0,0 0 0 0 0,-1 0-1 0 0,1 0 1 0 0,0 0-1 0 0,0 0 1 0 0,1 0 0 0 0,2-2-31 0 0,1 1 1 0 0,-1 0-1 0 0,1-1 1 0 0,-1 0 0 0 0,1 0-1 0 0,-1 0 1 0 0,0-1-1 0 0,0 1 1 0 0,0-1-1 0 0,0 0 1 0 0,-1 0 0 0 0,1 0-1 0 0,-1-1 1 0 0,0 1-1 0 0,4-5 1 0 0,1-2-12 0 0,0-1 1 0 0,9-15-1 0 0,1-9 1029 0 0,-15 38-917 0 0,6 12 82 0 0,-1-1 0 0 0,7 18-1 0 0,-11-23-117 0 0,1 0 0 0 0,0 0 0 0 0,1 0-1 0 0,0-1 1 0 0,10 13 0 0 0,-12-18-23 0 0,-1-1 0 0 0,1 1 1 0 0,0-1-1 0 0,0 0 0 0 0,0 0 0 0 0,0 0 0 0 0,4 1 0 0 0,-6-2-79 0 0,2-3-11 0 0,2 0 83 0 0,-5 2-9 0 0,0-1 1 0 0,1 1 0 0 0,-1-1 0 0 0,1 1-1 0 0,-1-1 1 0 0,0 0 0 0 0,1 0 0 0 0,-1 0 0 0 0,0 0-1 0 0,0 1 1 0 0,0-2 0 0 0,2 0 0 0 0,0-3-34 0 0,1-1 1 0 0,-1 1-1 0 0,0-1 1 0 0,-1 0-1 0 0,3-8 1 0 0,10-31 31 0 0,-14 43 51 0 0,1-6 65 0 0,2-1-75 0 0,-4 9 13 0 0,0 0 1 0 0,0 0-1 0 0,0 0 1 0 0,0 0-1 0 0,0 0 1 0 0,0 0-1 0 0,0 0 1 0 0,0 0-1 0 0,0 0 1 0 0,0 0-1 0 0,0 1 203 0 0,0-1-203 0 0,0 0 1 0 0,0 0-1 0 0,0 0 1 0 0,0 0-1 0 0,0 0 1 0 0,0 0-1 0 0,0 0 1 0 0,0 0-1 0 0,1 0 1 0 0,-1 0-1 0 0,0 0 1 0 0,0 0-1 0 0,0 0 1 0 0,0 0-1 0 0,0 0 1 0 0,0 0-1 0 0,0 0 1 0 0,0 0-1 0 0,0 0 1 0 0,0 0-1 0 0,0 0 1 0 0,0 0-1 0 0,0 0 1 0 0,0 0-1 0 0,1 0 1 0 0,-1 0-1 0 0,0 0 1 0 0,0 0-1 0 0,4 57 430 0 0,-4-55-386 0 0,0 15 107 0 0,3 13-136 0 0,-3-27-306 0 0,1 0-1870 0 0,1 0 2676 0 0,-8-37-26065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 3808 0 0,'0'-15'5512'0'0,"0"12"-4430"0"0,-4-11 2114 0 0,3 10-6316 0 0,-5-9-5918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3:5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4136 0 0,'0'0'12776'0'0,"0"6"-12238"0"0,5 81 3461 0 0,-5-37-2240 0 0,-1-25-1070 0 0,1-23-531 0 0,2 11 298 0 0,-2-13-428 0 0,0 0 0 0 0,0 1 0 0 0,0-1 0 0 0,0 0 0 0 0,0 1 0 0 0,0-1 0 0 0,0 0 0 0 0,0 0 0 0 0,0 1 0 0 0,0-1 0 0 0,0 0 0 0 0,0 0 0 0 0,0 1 0 0 0,0-1 0 0 0,0 0 0 0 0,1 0 0 0 0,-1 1 0 0 0,0-1 0 0 0,0 0 0 0 0,0 0 0 0 0,0 1 0 0 0,1-1 0 0 0,-1 0 0 0 0,0 0 0 0 0,0 0 0 0 0,0 0 0 0 0,1 1 0 0 0,-1-1 0 0 0,0 0 0 0 0,0 0 0 0 0,1 0 0 0 0,-1 0 0 0 0,0 0 0 0 0,0 0 0 0 0,1 0 0 0 0,-1 0 0 0 0,0 1 0 0 0,1-1 0 0 0,-1 0-1 0 0,0 0 1 0 0,0 0 0 0 0,1 0 0 0 0,-1-1 0 0 0,1 1 0 0 0,16-36 126 0 0,6-16-75 0 0,-17 38-100 0 0,0 1 0 0 0,1 0 0 0 0,0 1 0 0 0,12-16 0 0 0,-17 26 31 0 0,3 0-2 0 0,-5 2-1 0 0,0-1 0 0 0,1 1 0 0 0,-1 0 0 0 0,0 0 0 0 0,0 0 0 0 0,1-1 0 0 0,-1 1 0 0 0,0 0 0 0 0,1 0 0 0 0,-1 0 0 0 0,0 0 0 0 0,1 0 0 0 0,-1 0 0 0 0,0 0 0 0 0,1 0 0 0 0,-1 0 0 0 0,0 0 0 0 0,1 0 0 0 0,-1 0 0 0 0,1 0 0 0 0,-1 0 0 0 0,0 0 0 0 0,1 0-1 0 0,-1 0 1 0 0,0 0 0 0 0,1 0 0 0 0,-1 0 0 0 0,0 0 0 0 0,0 1 0 0 0,1-1 0 0 0,-1 0 0 0 0,0 0 0 0 0,1 0 0 0 0,-1 1 0 0 0,4 1 63 0 0,0 1 0 0 0,0 0 0 0 0,-1 0 0 0 0,1 0 0 0 0,-1 0 0 0 0,0 1 0 0 0,0-1 0 0 0,0 1 0 0 0,0 0 0 0 0,-1 0-1 0 0,0 0 1 0 0,1 0 0 0 0,-1 0 0 0 0,2 9 0 0 0,33 99 935 0 0,-36-110-978 0 0,0 1-33 0 0,0-1-44 0 0,13 25-1328 0 0,-13-25 486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0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9 816 0 0,'0'0'7655'0'0,"3"-1"-7578"0"0,42-5 4184 0 0,-53 6-4239 0 0,-22-1-18 0 0,23 1 16 0 0,3 0 18 0 0,-8 1 79 0 0,-8-1 47 0 0,17 0-69 0 0,0 0-27 0 0,-57 4 780 0 0,57-4-678 0 0,2 1-113 0 0,-4 4-49 0 0,4-4 99 0 0,5-1-117 0 0,-1 1 18 0 0,1 0 0 0 0,-1-1-1 0 0,1 1 1 0 0,0 1 0 0 0,6 2 0 0 0,17 5-85 0 0,-22-8 60 0 0,9 3 25 0 0,9 4-109 0 0,27 12 39 0 0,-48-19 117 0 0,26 9-18 0 0,-25-9 53 0 0,8 4-64 0 0,-11-5-17 0 0,0 1 0 0 0,0-1 0 0 0,0 0 0 0 0,0 0 0 0 0,0 0 0 0 0,0 0 0 0 0,0 0 0 0 0,0 0 0 0 0,-1 0 0 0 0,1 0 0 0 0,0 0 0 0 0,0 0 0 0 0,0 0-1 0 0,0 0 1 0 0,0 0 0 0 0,0 0 0 0 0,0 1 0 0 0,0-1 0 0 0,0 0 0 0 0,0 0 0 0 0,0 0 0 0 0,0 0 0 0 0,-1 0 0 0 0,1 0 0 0 0,0 0 0 0 0,0 0 0 0 0,0 1 0 0 0,0-1 0 0 0,0 0 0 0 0,0 0 0 0 0,0 0-1 0 0,0 0 1 0 0,0 0 0 0 0,0 0 0 0 0,0 0 0 0 0,0 1 0 0 0,0-1 0 0 0,0 0 0 0 0,0 0 0 0 0,0 0 0 0 0,1 0 0 0 0,-1 0 0 0 0,0 0 0 0 0,0 0 0 0 0,0 0 0 0 0,0 1 0 0 0,0-1 0 0 0,0 0-1 0 0,0 0 1 0 0,0 0 0 0 0,0 0 0 0 0,0 0 0 0 0,0 0 0 0 0,0 0 0 0 0,1 0 0 0 0,-1 0 0 0 0,0 0 0 0 0,0 0 0 0 0,0 0 0 0 0,0 0 0 0 0,0 0 0 0 0,0 1 0 0 0,0-1 0 0 0,1 0 0 0 0,-1 0 0 0 0,0 0-1 0 0,0 0 1 0 0,-3 1 1 0 0,-2 1 61 0 0,0-1 0 0 0,-1 1 0 0 0,1-1 1 0 0,0 0-1 0 0,-8 0 0 0 0,-117 4 694 0 0,127-5-741 0 0,-9-1 29 0 0,5 1-3425 0 0,-3 0 1715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1852 0 0,'0'0'11379'0'0,"-3"5"-11167"0"0,-7 15-26 0 0,8-15 36 0 0,1 0-53 0 0,0 0-1 0 0,0-1 0 0 0,0 1 1 0 0,0-1-1 0 0,-1 1 0 0 0,0-1 0 0 0,0 1 1 0 0,-5 6-1 0 0,5-5-36 0 0,-2-1 0 0 0,1 0-1 0 0,0 0 1 0 0,-1 0 0 0 0,0-1-1 0 0,-8 8 1 0 0,11-11-2 0 0,-20 10 110 0 0,19-10-219 0 0,0 0 1 0 0,-1 1 0 0 0,0-2 0 0 0,1 1 0 0 0,-1 0-1 0 0,1 0 1 0 0,-1-1 0 0 0,0 1 0 0 0,0-1 0 0 0,1 0-1 0 0,-1 0 1 0 0,0 0 0 0 0,0 0 0 0 0,1-1 0 0 0,-1 1 0 0 0,0-1-1 0 0,1 1 1 0 0,-1-1 0 0 0,1 0 0 0 0,-4-1 0 0 0,3-1 58 0 0,0 0 1 0 0,0 1 0 0 0,0-1 0 0 0,1-1 0 0 0,-1 1 0 0 0,1 0 0 0 0,-1 0-1 0 0,-2-8 1 0 0,5 11-70 0 0,-1-2 135 0 0,-14-25 1927 0 0,14 25-895 0 0,3 8-1080 0 0,5 17-48 0 0,-5-17-22 0 0,-1-4 100 0 0,10 26 281 0 0,-5-13-103 0 0,0 0 1 0 0,-1 0-1 0 0,6 32 0 0 0,-3-16 226 0 0,0-1 0 0 0,3 1 0 0 0,26 56 0 0 0,-35-84-463 0 0,2 3 7 0 0,-1-3-1750 0 0,1 4 3326 0 0,4 7-329 0 0,-6-46-26140 0 0,-5 23 22931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4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1 644 0 0,'0'0'5552'0'0,"-1"6"-5497"0"0,-1 20-43 0 0,1-19 4 0 0,3 35 112 0 0,0-23-566 0 0,-2 6-2993 0 0,0-23 1525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33 3416 0 0,'0'0'6378'0'0,"-6"3"-5637"0"0,-2 2-237 0 0,0 1 0 0 0,0-1 0 0 0,1 2-1 0 0,-1-1 1 0 0,2 1 0 0 0,-1 0 0 0 0,1 1 0 0 0,0-1 0 0 0,-9 16-1 0 0,11-16-300 0 0,1 0 1 0 0,0 0-1 0 0,0 0 0 0 0,0 0 0 0 0,1 0 0 0 0,0 1 0 0 0,0-1 0 0 0,1 1 0 0 0,0-1 0 0 0,0 1 0 0 0,1 0 0 0 0,0-1 0 0 0,0 1 0 0 0,1 0 0 0 0,2 8 0 0 0,-2-13-168 0 0,0-1 0 0 0,0 0 0 0 0,0 1 0 0 0,0-1 0 0 0,1 0-1 0 0,-1 0 1 0 0,1 0 0 0 0,-1 0 0 0 0,1 0 0 0 0,0 0-1 0 0,0 0 1 0 0,0-1 0 0 0,0 1 0 0 0,0-1 0 0 0,1 1 0 0 0,-1-1-1 0 0,0 0 1 0 0,0 0 0 0 0,1 0 0 0 0,-1 0 0 0 0,1 0 0 0 0,-1 0-1 0 0,1-1 1 0 0,0 1 0 0 0,3-1 0 0 0,-3 1 19 0 0,1-2-14 0 0,12-2 30 0 0,1-2-1 0 0,19-7 1 0 0,-6 3-63 0 0,-28 8 26 0 0,1 0-8 0 0,11-2 8 0 0,-10 2-27 0 0,-1 1 3 0 0,0 0 1 0 0,-1 0 0 0 0,1 0-1 0 0,0 0 1 0 0,0 1 0 0 0,0-1 0 0 0,-1 1-1 0 0,1 0 1 0 0,4 1 0 0 0,-7-2-15 0 0,29 11 188 0 0,-19-7-134 0 0,-1 0 0 0 0,0-1 0 0 0,1-1 1 0 0,0 1-1 0 0,0-1 0 0 0,-1-1 1 0 0,1 0-1 0 0,0 0 0 0 0,20-2 1 0 0,-27 1-10 0 0,-1 0 0 0 0,0 0 1 0 0,1-1-1 0 0,-1 1 1 0 0,1-1-1 0 0,-1 1 0 0 0,1-1 1 0 0,-1 0-1 0 0,0 0 1 0 0,0 0-1 0 0,1 0 0 0 0,-1 0 1 0 0,0 0-1 0 0,0-1 1 0 0,0 1-1 0 0,0-1 0 0 0,0 1 1 0 0,-1-1-1 0 0,1 0 1 0 0,0 0-1 0 0,1-2 0 0 0,-2 1-7 0 0,1 0 0 0 0,-2 0 0 0 0,1 1 0 0 0,0-1 0 0 0,0 0 0 0 0,-1 0 0 0 0,0 0 0 0 0,1 0 0 0 0,-1 0 0 0 0,0 0 0 0 0,-1 0 0 0 0,1 0 0 0 0,0 0 0 0 0,-1 0 0 0 0,0 0-1 0 0,0-2 1 0 0,-3-5 14 0 0,0 0 0 0 0,0 1-1 0 0,-1-1 1 0 0,0 1 0 0 0,0 0-1 0 0,-1 0 1 0 0,0 1 0 0 0,-1 0-1 0 0,0 0 1 0 0,0 1 0 0 0,-1-1-1 0 0,-15-10 1 0 0,2 3 85 0 0,-1 1 0 0 0,-1 1 0 0 0,-43-18 0 0 0,46 23-781 0 0,18 7 253 0 0,-4-1 1353 0 0,4 1-2517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1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4584 0 0,'-7'-1'14048'0'0,"36"128"-9949"0"0,-19-94-1555 0 0,-5-56-2480 0 0,2 1 1 0 0,0 0-1 0 0,1 0 1 0 0,1 1-1 0 0,1 0 1 0 0,18-28-1 0 0,-26 47-47 0 0,2 0-1 0 0,-4 2-10 0 0,0-1-1 0 0,1 1 1 0 0,-1 0-1 0 0,0 0 1 0 0,0-1 0 0 0,1 1-1 0 0,-1 0 1 0 0,0 0 0 0 0,1 0-1 0 0,-1-1 1 0 0,0 1 0 0 0,1 0-1 0 0,-1 0 1 0 0,0 0-1 0 0,1 0 1 0 0,-1 0 0 0 0,0 0-1 0 0,1 0 1 0 0,-1 0 0 0 0,0 0-1 0 0,1 0 1 0 0,-1 0 0 0 0,0 0-1 0 0,1 0 1 0 0,-1 0-1 0 0,0 0 1 0 0,1 0 0 0 0,-1 0-1 0 0,0 0 1 0 0,1 0 0 0 0,-1 1-1 0 0,0-1 1 0 0,0 0 0 0 0,1 0-1 0 0,-1 0 1 0 0,0 1-1 0 0,1-1 1 0 0,5 6 92 0 0,1 0-1 0 0,-1 0 1 0 0,0 1-1 0 0,-1 0 1 0 0,0 0-1 0 0,0 0 1 0 0,0 1 0 0 0,3 8-1 0 0,31 62 715 0 0,-38-76-814 0 0,0 0-298 0 0,0 0 0 0 0,1 0 0 0 0,-1 0-1 0 0,1-1 1 0 0,0 1 0 0 0,-1 0 0 0 0,1-1 0 0 0,3 3 0 0 0,-3-4-690 0 0,0 0 0 0 0,0 0 0 0 0,0 0 1 0 0,0-1-1 0 0,-1 1 0 0 0,1 0 0 0 0,0-1 1 0 0,0 0-1 0 0,-1 1 0 0 0,3-2 0 0 0,-1-1-174 0 0,1 1 0 0 0,-1-1 0 0 0,0 0 0 0 0,0 1 0 0 0,-1-1-1 0 0,4-4 1 0 0,4-5-2337 0 0,-3 2 1631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1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 3080 0 0,'6'-17'14836'0'0,"-7"17"-14634"0"0,-14 4 306 0 0,0 1 1 0 0,0 0-1 0 0,0 1 0 0 0,1 1 0 0 0,-21 12 0 0 0,33-18-451 0 0,1 0 0 0 0,-1 0-1 0 0,1 0 1 0 0,0 0-1 0 0,0 0 1 0 0,-1 0 0 0 0,1 0-1 0 0,0 0 1 0 0,0 1 0 0 0,0-1-1 0 0,0 0 1 0 0,0 1-1 0 0,1-1 1 0 0,-1 1 0 0 0,0-1-1 0 0,1 1 1 0 0,-1-1 0 0 0,0 3-1 0 0,1-2-36 0 0,1-1-1 0 0,-1 1 1 0 0,0-1 0 0 0,1 1 0 0 0,0-1-1 0 0,-1 0 1 0 0,1 1 0 0 0,0-1-1 0 0,0 0 1 0 0,-1 0 0 0 0,1 1-1 0 0,0-1 1 0 0,0 0 0 0 0,0 0-1 0 0,1 0 1 0 0,-1 0 0 0 0,0 0-1 0 0,0 0 1 0 0,1-1 0 0 0,-1 1-1 0 0,0 0 1 0 0,1-1 0 0 0,2 2-1 0 0,11 5 81 0 0,61 35 332 0 0,-68-36-218 0 0,0 0 0 0 0,0 1-1 0 0,0-1 1 0 0,0 2 0 0 0,-1-1 0 0 0,10 14 0 0 0,-16-19-99 0 0,0 0 0 0 0,0 0 1 0 0,0 0-1 0 0,0 1 1 0 0,0-1-1 0 0,-1 0 0 0 0,1 1 1 0 0,-1-1-1 0 0,1 1 1 0 0,-1-1-1 0 0,0 1 1 0 0,0-1-1 0 0,0 1 0 0 0,0-1 1 0 0,0 1-1 0 0,-1-1 1 0 0,1 1-1 0 0,-1-1 0 0 0,-1 4 1 0 0,0-3-14 0 0,0 0-1 0 0,0-1 1 0 0,0 1 0 0 0,0 0 0 0 0,0-1 0 0 0,-1 0-1 0 0,0 0 1 0 0,1 1 0 0 0,-1-2 0 0 0,0 1 0 0 0,0 0-1 0 0,-5 2 1 0 0,8-4-83 0 0,-28 9-918 0 0,0-8-3873 0 0,-28-12-7327 0 0,40 7 9850 0 0,-22-4-2333 0 0,18 4 2477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1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4452 0 0,'0'0'15551'0'0,"-13"1"-10126"0"0,9 16-5388 0 0,3-13 33 0 0,2 0-58 0 0,-1-1 0 0 0,1 0-1 0 0,-1 0 1 0 0,0 0 0 0 0,0 0 0 0 0,-2 6-1 0 0,2-9 7 0 0,0 3 7 0 0,0 17 112 0 0,-7 18-36 0 0,6-36-46 0 0,-12 16 152 0 0,8-15-193 0 0,-5 0 6 0 0,-18-6-166 0 0,27 2 134 0 0,0 1-1 0 0,-1 0 1 0 0,1 0-1 0 0,0-1 0 0 0,0 1 1 0 0,-1-1-1 0 0,1 1 1 0 0,0-1-1 0 0,0 0 0 0 0,0 0 1 0 0,0 1-1 0 0,0-1 0 0 0,0 0 1 0 0,0 0-1 0 0,0 0 1 0 0,0 0-1 0 0,0 0 0 0 0,-1-2 1 0 0,1 2 7 0 0,-8-15-36 0 0,9 14 36 0 0,0 0 21 0 0,-1 0 2 0 0,-1-7-32 0 0,-2-13 251 0 0,4 25-228 0 0,0 0-2 0 0,0-1 0 0 0,-1 1 0 0 0,1 0 0 0 0,-1-1 0 0 0,0 1 0 0 0,1-1 0 0 0,-1 1 0 0 0,0-1 0 0 0,-1 0 0 0 0,1 1 0 0 0,0-1-1 0 0,-1 0 1 0 0,1 0 0 0 0,-1 0 0 0 0,0 0 0 0 0,1 0 0 0 0,-1 0 0 0 0,0 0 0 0 0,0-1 0 0 0,-1 1 0 0 0,-2 1 0 0 0,3-2-12 0 0,0 0-3 0 0,-24 2-41 0 0,24-3-16 0 0,-1 0 23 0 0,0 0 15 0 0,0 0 0 0 0,-1 0 0 0 0,1-1 1 0 0,0 1-1 0 0,0-1 0 0 0,0 0 0 0 0,-1 0 1 0 0,1 0-1 0 0,0 0 0 0 0,0 0 0 0 0,0-1 1 0 0,1 1-1 0 0,-1-1 0 0 0,0 0 1 0 0,1 0-1 0 0,-4-3 0 0 0,5 4 14 0 0,-1-1-41 0 0,-2-4 31 0 0,-16-31 372 0 0,19 35-309 0 0,0 1-12 0 0,-6-8 33 0 0,4 6 199 0 0,1 4 337 0 0,26 187 1041 0 0,-13-137-1230 0 0,-11-49-411 0 0,3 11 1072 0 0,-3-4-3539 0 0,-14-28-12431 0 0,11 15 13210 0 0,-1 0 1 0 0,1 0 0 0 0,-1 0 0 0 0,0 0-1 0 0,-7-4 1 0 0,-3 0-207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3264 0 0,'0'1'10621'0'0,"-3"7"-5187"0"0,-22 51-3064 0 0,22-51-2162 0 0,1-1 0 0 0,0 1-1 0 0,0 0 1 0 0,0 0 0 0 0,1 0-1 0 0,0 0 1 0 0,1 1 0 0 0,1 13-1 0 0,-1-14-69 0 0,1 3 15 0 0,0 1 0 0 0,1-1 0 0 0,0 1-1 0 0,1-1 1 0 0,5 13 0 0 0,-4-12-124 0 0,-3-8-46 0 0,1 1 0 0 0,-1-1-1 0 0,1 0 1 0 0,0 0 0 0 0,0 0-1 0 0,0 0 1 0 0,1-1-1 0 0,-1 1 1 0 0,1-1 0 0 0,0 1-1 0 0,0-1 1 0 0,0 0 0 0 0,6 4-1 0 0,-4-4-608 0 0,0 0 0 0 0,-1-1 0 0 0,1 1 0 0 0,0-1 0 0 0,10 2 0 0 0,86 15-16365 0 0,-85-17 14987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3704 0 0,'6'8'12514'0'0,"9"12"-7391"0"0,45 62-3513 0 0,-53-71-1223 0 0,0 1-1 0 0,0 0 0 0 0,-1 1 0 0 0,0-1 1 0 0,-1 1-1 0 0,-1 0 0 0 0,5 22 0 0 0,-8-27-227 0 0,1 1 0 0 0,-2 0-1 0 0,1-1 1 0 0,-1 1 0 0 0,-1 0-1 0 0,0 0 1 0 0,0 0 0 0 0,0-1-1 0 0,-1 1 1 0 0,0-1 0 0 0,-1 1-1 0 0,-4 9 1 0 0,0-4-292 0 0,0-1-1 0 0,0 1 1 0 0,-2-1 0 0 0,0 0 0 0 0,-17 19 0 0 0,25-31-651 0 0,-15 3-10008 0 0,8-1 8108 0 0,-14-9-7358 0 0,7 2 8175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3304 0 0,'0'0'11005'0'0,"-2"0"-10402"0"0,-7 3 484 0 0,13-1 1702 0 0,16 0 1245 0 0,-16-1-5263 0 0,3 0 1317 0 0,-4-1-40 0 0,82 1 633 0 0,117-14-1 0 0,-39 3-151 0 0,-134 8-495 0 0,-27 1 81 0 0,15 2-71 0 0,-14 0-32 0 0,-54 15-17144 0 0,31-11 12905 0 0,9-2 2414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3880 0 0,'0'0'17043'0'0,"3"5"-16561"0"0,3 17 599 0 0,0-1 0 0 0,-1 1 1 0 0,3 34-1 0 0,-3-12-443 0 0,11 82 2007 0 0,-6-56-1171 0 0,-10-68-1332 0 0,3 27 478 0 0,-2-26-2513 0 0,1 8 5272 0 0,0 0-2740 0 0,0-4-4970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3428 0 0,'0'0'12749'0'0,"-1"4"-12298"0"0,-3 34 913 0 0,4-35-1084 0 0,0 0 1 0 0,1 22 234 0 0,-1-23-375 0 0,1 1 16 0 0,0 51 754 0 0,-1-52-719 0 0,0 6-122 0 0,0-8-62 0 0,0 0-1 0 0,0 0 1 0 0,0 0 0 0 0,0 0 0 0 0,1-1 0 0 0,-1 1 0 0 0,0 0 0 0 0,0 0 0 0 0,0 0 0 0 0,0 0 0 0 0,0 0 0 0 0,0 0 0 0 0,0 0 0 0 0,0 0 0 0 0,0 0 0 0 0,0 0 0 0 0,1-1 0 0 0,-1 1-1 0 0,0 0 1 0 0,0 0 0 0 0,0 0 0 0 0,0 0 0 0 0,0 0 0 0 0,0 0 0 0 0,1 0 0 0 0,-1 0 0 0 0,0 0 0 0 0,0 0 0 0 0,0 0 0 0 0,0 0 0 0 0,0 0 0 0 0,0 0 0 0 0,0 0 0 0 0,1 0-1 0 0,-1 0 1 0 0,0 0 0 0 0,0 0 0 0 0,0 0 0 0 0,0 1 0 0 0,0-1 0 0 0,0 0 0 0 0,0 0 0 0 0,1 0 0 0 0,-1 0 0 0 0,0 0 0 0 0,0 0 0 0 0,0 0 0 0 0,0 0 0 0 0,0 0 0 0 0,0 0 0 0 0,0 0-1 0 0,0 1 1 0 0,0-1 0 0 0,0 0 0 0 0,0 0 0 0 0,0 0 0 0 0,0 0 0 0 0,0 0 0 0 0,1 0 0 0 0,68-89-132 0 0,-68 88 133 0 0,20-16 3 0 0,-15 14 42 0 0,16-8 239 0 0,-21 10-285 0 0,-1 1 1 0 0,1 0 0 0 0,0-1-1 0 0,-1 1 1 0 0,1 0-1 0 0,0 0 1 0 0,-1 0 0 0 0,1 0-1 0 0,0-1 1 0 0,0 1 0 0 0,-1 0-1 0 0,1 0 1 0 0,0 0-1 0 0,0 0 1 0 0,-1 1 0 0 0,1-1-1 0 0,0 0 1 0 0,0 0 0 0 0,-1 0-1 0 0,1 1 1 0 0,0-1-1 0 0,-1 0 1 0 0,1 1 0 0 0,1 0-1 0 0,1 0 13 0 0,2 3 41 0 0,2 17-19 0 0,9 40 129 0 0,-15-59-111 0 0,4 3 13 0 0,-4-4-71 0 0,-1-1-1 0 0,0 1 1 0 0,1-1 0 0 0,-1 1 0 0 0,0-1 0 0 0,0 1-1 0 0,1-1 1 0 0,-1 0 0 0 0,1 1 0 0 0,-1-1-1 0 0,0 0 1 0 0,1 1 0 0 0,-1-1 0 0 0,1 0 0 0 0,-1 1-1 0 0,1-1 1 0 0,-1 0 0 0 0,1 0 0 0 0,-1 0 0 0 0,1 1-1 0 0,-1-1 1 0 0,1 0 0 0 0,-1 0 0 0 0,1 0 0 0 0,0 0-1 0 0,-1 0 1 0 0,1 0 0 0 0,-1 0 0 0 0,1 0-1 0 0,-1 0 1 0 0,1 0 0 0 0,-1 0 0 0 0,2-1 0 0 0,8-4-19 0 0,-1 0 1 0 0,16-13 0 0 0,8-3-144 0 0,-32 20 185 0 0,0 0-25 0 0,0 0 1 0 0,-1 0 0 0 0,1 0-1 0 0,0 1 1 0 0,0-1 0 0 0,0 0-1 0 0,0 1 1 0 0,0-1 0 0 0,0 1-1 0 0,0-1 1 0 0,0 1 0 0 0,1 0-1 0 0,-1-1 1 0 0,0 1 0 0 0,0 0-1 0 0,0 0 1 0 0,1-1 0 0 0,18-2 143 0 0,-17 3-51 0 0,0 0-31 0 0,22 8 253 0 0,-23-6-250 0 0,0-1-4 0 0,11 14 87 0 0,-12-14-75 0 0,1 1-17 0 0,17 20 31 0 0,-16-20-83 0 0,-2 0-17 0 0,11 5-208 0 0,-9-7 161 0 0,1 0-1 0 0,-1 0 1 0 0,1-1-1 0 0,-1 1 1 0 0,0-1-1 0 0,1 0 1 0 0,-1 0 0 0 0,0 0-1 0 0,1 0 1 0 0,-1-1-1 0 0,0 1 1 0 0,0-1-1 0 0,0 0 1 0 0,-1 0-1 0 0,1 0 1 0 0,0 0-1 0 0,2-3 1 0 0,-1 1 50 0 0,1-1 1 0 0,-1 0-1 0 0,0 0 1 0 0,-1 0 0 0 0,1 0-1 0 0,-1 0 1 0 0,0-1-1 0 0,-1 0 1 0 0,4-7 0 0 0,-6 11 95 0 0,3-4-22 0 0,-3 6-45 0 0,0 0 1 0 0,0 0 0 0 0,1 0 0 0 0,-1 0 0 0 0,0 0-1 0 0,0-1 1 0 0,0 1 0 0 0,0 0 0 0 0,0 0 0 0 0,0 0-1 0 0,0 0 1 0 0,0 0 0 0 0,0 0 0 0 0,0 0 0 0 0,1 0-1 0 0,-1 0 1 0 0,0 0 0 0 0,0-1 0 0 0,0 1 0 0 0,0 0-1 0 0,0 0 1 0 0,0 0 0 0 0,0 0 0 0 0,1 0-1 0 0,-1 0 1 0 0,0 0 0 0 0,0 0 0 0 0,0 0 0 0 0,0 0-1 0 0,0 0 1 0 0,0 0 0 0 0,1 0 0 0 0,-1 0 0 0 0,0 0-1 0 0,0 0 1 0 0,0 0 0 0 0,0 0 0 0 0,0 0 0 0 0,0 0-1 0 0,0 1 1 0 0,1-1 0 0 0,-1 0 0 0 0,0 0 0 0 0,0 0-1 0 0,0 0 1 0 0,0 0 0 0 0,0 0 0 0 0,0 0 0 0 0,0 0-1 0 0,0 0 1 0 0,1 0 0 0 0,-1 1 0 0 0,0-1-1 0 0,0 0 1 0 0,0 0 0 0 0,0 0 0 0 0,0 0 0 0 0,0 0-1 0 0,0 0 1 0 0,0 0 0 0 0,0 1 0 0 0,0-1 0 0 0,0 0-1 0 0,0 0 1 0 0,0 0 0 0 0,0 0 0 0 0,0 0 0 0 0,0 0-1 0 0,0 1 1 0 0,13 49 707 0 0,-13-48-647 0 0,1 2-1238 0 0,0 5 4384 0 0,0-3-4709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4104 0 0,'0'0'4013'0'0,"-4"-9"-3101"0"0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5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0 724 0 0,'0'0'1510'0'0,"1"16"-612"0"0,-2 9-388 0 0,1-22-409 0 0,-2 13 195 0 0,2 9 109 0 0,0-22-312 0 0,-3 35 210 0 0,3-36-296 0 0,0 1-66 0 0,-2 36-1037 0 0,2-37 387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3468 0 0,'0'0'12031'0'0,"1"6"-11470"0"0,2 20-59 0 0,-3-20-34 0 0,6 18 1380 0 0,-5-21-1672 0 0,0-1 0 0 0,0 1 0 0 0,0 0 0 0 0,-1-1 0 0 0,1 1 0 0 0,-1 0 0 0 0,1 0 0 0 0,-1 5 1 0 0,4 28 825 0 0,-1-18-202 0 0,-3-16-285 0 0,3-7-481 0 0,6-12-17 0 0,1 1 0 0 0,17-20 0 0 0,-21 28 22 0 0,-3 4-7 0 0,0 0-1 0 0,0 0 1 0 0,0 0-1 0 0,1 0 1 0 0,0 0-1 0 0,4-3 1 0 0,-6 6-4 0 0,-2 1-4 0 0,1-1 0 0 0,-1 1 0 0 0,1 0-1 0 0,-1-1 1 0 0,1 1 0 0 0,0 0 0 0 0,-1 0-1 0 0,1-1 1 0 0,-1 1 0 0 0,1 0 0 0 0,0 0-1 0 0,-1 0 1 0 0,1 0 0 0 0,0 0 0 0 0,-1 0-1 0 0,1 0 1 0 0,-1 0 0 0 0,1 0 0 0 0,0 0-1 0 0,-1 0 1 0 0,1 0 0 0 0,1 0 0 0 0,11 8 110 0 0,-10-6-24 0 0,5 12 432 0 0,9 43 208 0 0,-16-55-686 0 0,0 1-40 0 0,5 18-741 0 0,-5-20 215 0 0,1 3 1007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3184 0 0,'0'0'1053'0'0,"3"1"-22"0"0,2 8 4285 0 0,-26-8 576 0 0,14-2-7491 0 0,-1 2 2013 0 0,5-2-43 0 0,-75 6 1841 0 0,76-5-2083 0 0,-1 1-25 0 0,-7 1 17 0 0,9-2-108 0 0,1 0 1 0 0,0 0 0 0 0,-1 0 0 0 0,1 1 0 0 0,-1-1 0 0 0,1 0 0 0 0,0 0 0 0 0,-1 0 0 0 0,1 0 0 0 0,-1 0 0 0 0,1 0-1 0 0,0 1 1 0 0,-1-1 0 0 0,1 0 0 0 0,0 0 0 0 0,-1 1 0 0 0,1-1 0 0 0,0 0 0 0 0,0 0 0 0 0,-1 1 0 0 0,1-1 0 0 0,0 0 0 0 0,0 1-1 0 0,-1-1 1 0 0,1 0 0 0 0,0 1 0 0 0,0-1 0 0 0,0 0 0 0 0,0 1 0 0 0,0-1 0 0 0,-1 0 0 0 0,1 1 0 0 0,0-1 0 0 0,0 1-1 0 0,0 0 1 0 0,9 9-44 0 0,0 0 0 0 0,0-1 0 0 0,1 1-1 0 0,0-2 1 0 0,17 12 0 0 0,-25-19 25 0 0,0 1 27 0 0,5 3-238 0 0,7 7 1136 0 0,-14-11-891 0 0,0-1 0 0 0,0 1 1 0 0,0-1-1 0 0,-1 1 0 0 0,1 0 1 0 0,0-1-1 0 0,0 0 0 0 0,-1 1 0 0 0,1-1 1 0 0,0 1-1 0 0,-1-1 0 0 0,1 1 1 0 0,-1-1-1 0 0,1 0 0 0 0,0 1 0 0 0,-1-1 1 0 0,1 0-1 0 0,-1 1 0 0 0,1-1 1 0 0,-1 0-1 0 0,1 0 0 0 0,-1 1 0 0 0,1-1 1 0 0,-1 0-1 0 0,0 0 0 0 0,1 0 1 0 0,-2 0-1 0 0,-2 2 23 0 0,-25 3 135 0 0,12-5-373 0 0,-3-1-66 0 0,-4-3-11002 0 0,16 1 8881 0 0,3-8-3697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3900 0 0,'0'0'16814'0'0,"6"4"-16054"0"0,15 11-116 0 0,-19-13-485 0 0,0-1 0 0 0,0 1 0 0 0,-1-1 0 0 0,1 1 0 0 0,-1 0 0 0 0,0 0 1 0 0,1 0-1 0 0,-1 0 0 0 0,0 0 0 0 0,0 0 0 0 0,0 0 0 0 0,0 0 0 0 0,-1 0 0 0 0,1 0 0 0 0,0 3 0 0 0,1 2 188 0 0,6 20 661 0 0,-1 0-1 0 0,-1 0 1 0 0,4 49 0 0 0,-6 81 552 0 0,4-71-1201 0 0,-8-84-783 0 0,-19-34-27440 0 0,22 18 25916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3644 0 0,'0'0'12988'0'0,"-3"5"-12480"0"0,-54 101 3427 0 0,56-103-3863 0 0,-1 0-1 0 0,0 0 0 0 0,0-1 1 0 0,-1 1-1 0 0,1-1 1 0 0,0 0-1 0 0,-1 0 1 0 0,1 0-1 0 0,-5 2 0 0 0,6-3 2 0 0,0 0-73 0 0,1-1 0 0 0,-1 1 0 0 0,1-1 0 0 0,0 1 0 0 0,-1-1 0 0 0,1 0 0 0 0,-1 1 0 0 0,1-1 0 0 0,-1 0 0 0 0,0 1 0 0 0,1-1 0 0 0,-1 0 0 0 0,1 0 0 0 0,-1 0 0 0 0,1 0 0 0 0,-1 1 0 0 0,0-1 0 0 0,1 0 0 0 0,-1 0 0 0 0,1 0 0 0 0,-1 0 0 0 0,0 0 0 0 0,1 0 0 0 0,-1 0 0 0 0,0-1 0 0 0,-18-1-194 0 0,15-1 186 0 0,0 1 0 0 0,0 0 0 0 0,1-1-1 0 0,-1 0 1 0 0,1 0 0 0 0,-1 0 0 0 0,1 0 0 0 0,0-1 0 0 0,1 1-1 0 0,-1-1 1 0 0,0 1 0 0 0,-2-8 0 0 0,4 9 95 0 0,0 1-50 0 0,0 1-1 0 0,0-1 0 0 0,1 0 0 0 0,-1 0 1 0 0,0 0-1 0 0,1 0 0 0 0,-1 1 0 0 0,1-1 1 0 0,-1 0-1 0 0,1 0 0 0 0,-1 0 0 0 0,1 0 1 0 0,0 0-1 0 0,0 0 0 0 0,-1 0 0 0 0,1 0 1 0 0,0 0-1 0 0,0 0 0 0 0,0-1 0 0 0,0 1 1 0 0,0 0-1 0 0,0-1 0 0 0,0-23 1385 0 0,0 23 358 0 0,1 1-1651 0 0,-1 0 1 0 0,1 0-1 0 0,-1 0 1 0 0,0 0-1 0 0,1 0 1 0 0,-1 0-1 0 0,0 0 0 0 0,0 0 1 0 0,0 1-1 0 0,0-1 1 0 0,0 0-1 0 0,0 0 1 0 0,0 0-1 0 0,0 0 0 0 0,0 0 1 0 0,0-1-1 0 0,-1-5 803 0 0,3 8-94 0 0,5 16-699 0 0,-1 0 0 0 0,0 1 1 0 0,-2 0-1 0 0,4 23 0 0 0,10 38 376 0 0,-13-62-411 0 0,-2 0-1 0 0,3 24 0 0 0,0 3 126 0 0,-2-23-162 0 0,-1 1 103 0 0,10 29 0 0 0,-13-49-144 0 0,1 2-2073 0 0,2 4 4242 0 0,1 4-278 0 0,-2-5-5736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4052 0 0,'8'-18'18643'0'0,"7"59"-16382"0"0,9 124 2176 0 0,-23-164-4311 0 0,-1-1-93 0 0,5 13 230 0 0,-5-13-246 0 0,0 1 0 0 0,0-1 0 0 0,0 0 0 0 0,0 0 0 0 0,0 1 0 0 0,0-1 0 0 0,0 0 0 0 0,1 1 0 0 0,-1-1 0 0 0,0 0 0 0 0,0 0 0 0 0,0 1 0 0 0,0-1 0 0 0,1 0 0 0 0,-1 0 0 0 0,0 1 0 0 0,0-1 0 0 0,0 0 0 0 0,1 0 0 0 0,-1 0 0 0 0,0 0 0 0 0,0 1 0 0 0,1-1 0 0 0,-1 0 0 0 0,0 0 0 0 0,1 0 0 0 0,-1 0 0 0 0,0 0 0 0 0,0 0 0 0 0,1 0-1 0 0,-1 0 1 0 0,0 0 0 0 0,1 0 0 0 0,-1 0 0 0 0,0 0 0 0 0,1 0 0 0 0,-1 0 0 0 0,0 0 0 0 0,0 0 0 0 0,1 0 0 0 0,-1 0 0 0 0,0 0 0 0 0,1 0 0 0 0,4-7-80 0 0,0 0 1 0 0,0 0-1 0 0,0 0 0 0 0,-1-1 0 0 0,4-10 0 0 0,34-106-478 0 0,-40 119 514 0 0,3-6-19 0 0,10-15-58 0 0,-11 22 109 0 0,-3 3 22 0 0,3-2 14 0 0,-4 3-36 0 0,0-1 1 0 0,1 1-1 0 0,-1 0 0 0 0,0 0 0 0 0,0-1 0 0 0,0 1 1 0 0,1 0-1 0 0,-1 0 0 0 0,0 0 0 0 0,0-1 0 0 0,1 1 1 0 0,-1 0-1 0 0,0 0 0 0 0,0 0 0 0 0,1 0 0 0 0,-1 0 1 0 0,0 0-1 0 0,1 0 0 0 0,-1-1 0 0 0,0 1 0 0 0,0 0 1 0 0,1 0-1 0 0,-1 0 0 0 0,0 0 0 0 0,1 0 0 0 0,-1 0 1 0 0,0 0-1 0 0,0 1 0 0 0,1-1 0 0 0,-1 0 0 0 0,0 0 1 0 0,1 0-1 0 0,-1 0 0 0 0,0 0 0 0 0,0 0 0 0 0,1 0 0 0 0,-1 1 1 0 0,0-1-1 0 0,1 0 0 0 0,3 3 26 0 0,0-1 0 0 0,0 1 0 0 0,0-1 1 0 0,0 1-1 0 0,-1 0 0 0 0,1 1 0 0 0,-1-1 0 0 0,0 1 0 0 0,0-1 1 0 0,0 1-1 0 0,-1 0 0 0 0,1 0 0 0 0,2 7 0 0 0,6 11 351 0 0,22 33-1 0 0,-6-11 155 0 0,-26-41-700 0 0,1-1 1 0 0,-1 1-1 0 0,1-1 0 0 0,0 0 1 0 0,0 0-1 0 0,0 0 1 0 0,0 0-1 0 0,1 0 0 0 0,-1 0 1 0 0,0 0-1 0 0,1-1 1 0 0,-1 1-1 0 0,1-1 0 0 0,0 0 1 0 0,-1 0-1 0 0,1 0 1 0 0,0 0-1 0 0,0 0 0 0 0,0 0 1 0 0,5 0-1 0 0,-5-1-2003 0 0,25-12-13365 0 0,-10 2 7340 0 0,-8 4 6332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3508 0 0,'0'0'4954'0'0,"-7"1"-3862"0"0,7-1-1095 0 0,-13 3 1477 0 0,-1 1 1 0 0,1 0-1 0 0,0 0 1 0 0,1 1-1 0 0,-22 12 1 0 0,33-16-1161 0 0,-8 11 748 0 0,9-11-1016 0 0,-1 1 0 0 0,1-1 0 0 0,0 1-1 0 0,-1-1 1 0 0,1 1 0 0 0,0-1 0 0 0,0 1-1 0 0,0 0 1 0 0,0-1 0 0 0,1 1-1 0 0,-1-1 1 0 0,0 1 0 0 0,1-1 0 0 0,-1 1-1 0 0,1-1 1 0 0,-1 0 0 0 0,1 1-1 0 0,0-1 1 0 0,-1 0 0 0 0,1 1 0 0 0,0-1-1 0 0,0 0 1 0 0,0 0 0 0 0,0 1 0 0 0,0-1-1 0 0,0 0 1 0 0,1 0 0 0 0,-1 0-1 0 0,0-1 1 0 0,3 2 0 0 0,7 6 159 0 0,1 0 1 0 0,21 9-1 0 0,-18-10 26 0 0,-3-1 9 0 0,0 0-1 0 0,0 1 1 0 0,0 0-1 0 0,-1 0 0 0 0,0 1 1 0 0,-1 1-1 0 0,0 0 1 0 0,0 0-1 0 0,-1 1 0 0 0,0 0 1 0 0,9 15-1 0 0,-16-22-102 0 0,0-1 1 0 0,0 1-1 0 0,-1-1 0 0 0,0 1 0 0 0,0 0 0 0 0,1 0 0 0 0,-1 0 0 0 0,-1 0 0 0 0,1 0 1 0 0,0 0-1 0 0,-1 0 0 0 0,0 0 0 0 0,1 0 0 0 0,-2 4 0 0 0,1-5-76 0 0,-1 0 0 0 0,1 0 0 0 0,-1-1 0 0 0,0 1-1 0 0,0 0 1 0 0,1-1 0 0 0,-1 1 0 0 0,-1 0 0 0 0,1-1 0 0 0,0 0 0 0 0,0 1-1 0 0,0-1 1 0 0,-1 0 0 0 0,1 1 0 0 0,-1-1 0 0 0,1 0 0 0 0,-1 0-1 0 0,1 0 1 0 0,-1 0 0 0 0,0-1 0 0 0,1 1 0 0 0,-1 0 0 0 0,0-1 0 0 0,0 1-1 0 0,-2 0 1 0 0,2-1 55 0 0,-1 1 33 0 0,-1-1 5 0 0,0 1-382 0 0,-1 0-1 0 0,0-1 1 0 0,1 1-1 0 0,-1-1 1 0 0,1 0-1 0 0,-1 0 1 0 0,1-1 0 0 0,-1 0-1 0 0,-4-1 1 0 0,-8-4-1736 0 0,-35-17-14861 0 0,30 11 12634 0 0,13 7 2193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4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84 2568 0 0,'6'2'15649'0'0,"-28"3"-13672"0"0,-45 1-1466 0 0,56-7-239 0 0,0 1 0 0 0,1-2 0 0 0,-1 1-1 0 0,-16-6 1 0 0,26 7-270 0 0,1 0 0 0 0,-1-1 0 0 0,0 1 0 0 0,0 0 0 0 0,1-1 0 0 0,-1 1 0 0 0,0 0 0 0 0,1-1 0 0 0,-1 1 0 0 0,0-1 0 0 0,1 0 0 0 0,-1 1 0 0 0,1-1 0 0 0,-1 1 0 0 0,1-1 0 0 0,-1 0 0 0 0,1 1 0 0 0,-1-1 0 0 0,1 0 0 0 0,0 1 0 0 0,-1-1 0 0 0,1 0 0 0 0,0 0 0 0 0,0 0 0 0 0,-1 1 0 0 0,1-1 0 0 0,0 0 0 0 0,0 0 0 0 0,0 0 0 0 0,0 1 0 0 0,0-1 0 0 0,0 0 0 0 0,0 0 0 0 0,0 0 0 0 0,1 1 0 0 0,-1-1 0 0 0,0 0 0 0 0,0 0 0 0 0,1 1 0 0 0,-1-1 0 0 0,0 0 0 0 0,1 0 0 0 0,-1 1 0 0 0,1-1 0 0 0,-1 0 0 0 0,2 0 0 0 0,-2 0 21 0 0,2-3-11 0 0,38-24 63 0 0,-35 24 227 0 0,0 1-1 0 0,0 0 1 0 0,1 0 0 0 0,-1 0 0 0 0,8-3 2395 0 0,-9 7-2293 0 0,13 5 1 0 0,-13-4-21 0 0,1 12 703 0 0,2 21 533 0 0,2 56 1 0 0,-6-59-1154 0 0,-4-20-350 0 0,0-4 10 0 0,8 35-66 0 0,-4-35-3331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1852 0 0,'0'0'1307'0'0,"-9"7"647"0"0,-4 1 8063 0 0,13-8-9816 0 0,-1 0 0 0 0,0 1-1 0 0,0-1 1 0 0,1 0 0 0 0,-1 1 0 0 0,0-1 0 0 0,1 1 0 0 0,-1-1-1 0 0,1 1 1 0 0,-1 0 0 0 0,1-1 0 0 0,-1 1 0 0 0,1-1-1 0 0,-1 1 1 0 0,1 0 0 0 0,-1-1 0 0 0,1 1 0 0 0,0 0-1 0 0,-1 0 1 0 0,1-1 0 0 0,0 1 0 0 0,0 0 0 0 0,0 0-1 0 0,0 0 1 0 0,0-1 0 0 0,-1 1 0 0 0,1 0 0 0 0,0 0-1 0 0,1 0 1 0 0,-1-1 0 0 0,0 2 0 0 0,1 5-916 0 0,-1-4 1056 0 0,1-1-301 0 0,2 10 292 0 0,-1-1 0 0 0,2 21 0 0 0,-4-29-255 0 0,0-1 1 0 0,0 38 326 0 0,0-38-336 0 0,0 1 11 0 0,3 24 64 0 0,-3-24-65 0 0,1 0-55 0 0,4 40 409 0 0,0 79 0 0 0,-5-119-365 0 0,0-1-30 0 0,1 8-20 0 0,-1-7 27 0 0,0-1-31 0 0,-1 9-27 0 0,1-8 1 0 0,-1 12 94 0 0,0-6-71 0 0,0-6-6 0 0,1-1 40 0 0,2 24 43 0 0,-1-23-40 0 0,1 13 117 0 0,10 6 34 0 0,9-52-22545 0 0,-17 19 20448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3068 0 0,'0'0'9314'0'0,"-7"3"-8616"0"0,-18 7-64 0 0,23-8-439 0 0,-1 0 1 0 0,1 0-1 0 0,0 0 0 0 0,0 0 1 0 0,0 0-1 0 0,0 1 0 0 0,0-1 1 0 0,1 0-1 0 0,-1 1 0 0 0,1 0 1 0 0,-1-1-1 0 0,1 1 0 0 0,0 0 1 0 0,0 0-1 0 0,0 0 1 0 0,0 0-1 0 0,1 0 0 0 0,-1 0 1 0 0,1 4-1 0 0,-1-5-108 0 0,1 0 0 0 0,0 0 1 0 0,0 1-1 0 0,0-1 0 0 0,0 0 1 0 0,0 0-1 0 0,0 0 0 0 0,1 0 0 0 0,-1 0 1 0 0,1 0-1 0 0,-1 0 0 0 0,1 0 0 0 0,0 0 1 0 0,-1 0-1 0 0,1 0 0 0 0,0-1 1 0 0,0 1-1 0 0,1 0 0 0 0,-1 0 0 0 0,0-1 1 0 0,1 1-1 0 0,-1-1 0 0 0,0 1 0 0 0,1-1 1 0 0,0 0-1 0 0,-1 0 0 0 0,4 2 1 0 0,-4-2 32 0 0,2 0-15 0 0,19 9 99 0 0,-20-10-163 0 0,1 0 8 0 0,27-2 327 0 0,-27 1-309 0 0,6-11 119 0 0,-9 8-171 0 0,0 0 0 0 0,0 0-1 0 0,-1 0 1 0 0,1 0 0 0 0,-1 0 0 0 0,0 0-1 0 0,0 1 1 0 0,0-1 0 0 0,0 0 0 0 0,-3-5-1 0 0,-21-36 165 0 0,24 44-225 0 0,-11-11-731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3284 0 0,'0'0'13262'0'0,"3"6"-12811"0"0,5 15 1028 0 0,8 35 1 0 0,-11-29-262 0 0,2 33 0 0 0,-6-56-1053 0 0,-1 25 547 0 0,-1-22-675 0 0,2-7-3 0 0,-1 0 0 0 0,0 0 1 0 0,0 0-1 0 0,0 0 0 0 0,0 0 0 0 0,0 0 0 0 0,0 0 0 0 0,0 0 0 0 0,0 0 0 0 0,0 0 0 0 0,0 0 1 0 0,0 0-1 0 0,0 0 0 0 0,0 0 0 0 0,1 0 0 0 0,-1 0 0 0 0,0 0 0 0 0,0 0 0 0 0,0 0 0 0 0,0 0 1 0 0,0 0-1 0 0,0 0 0 0 0,0 0 0 0 0,12-54-102 0 0,-6 20-9 0 0,2 1 1 0 0,17-49-1 0 0,-21 75 47 0 0,-3 2 17 0 0,1 1-1 0 0,0 0 1 0 0,0 0 0 0 0,1 0 0 0 0,-1 0-1 0 0,1 1 1 0 0,0-1 0 0 0,0 1-1 0 0,3-4 1 0 0,3-1-29 0 0,-7 7 42 0 0,0-1 0 0 0,1 1 0 0 0,-1-1-1 0 0,1 1 1 0 0,-1 0 0 0 0,1 0 0 0 0,-1 0 0 0 0,1 1 0 0 0,0-1-1 0 0,-1 0 1 0 0,1 1 0 0 0,0 0 0 0 0,0 0 0 0 0,-1 0 0 0 0,1 0-1 0 0,4 0 1 0 0,-3 1 2 0 0,-1-1 5 0 0,0 0-1 0 0,1 1 9 0 0,0 0 0 0 0,0 0 0 0 0,-1 0 0 0 0,1 1 0 0 0,0-1 0 0 0,-1 1 0 0 0,1 0 0 0 0,-1 0 0 0 0,1 0 0 0 0,-1 0 0 0 0,0 1 0 0 0,5 5 0 0 0,-2-2 70 0 0,0 1 0 0 0,-1 0-1 0 0,1 0 1 0 0,-2 1 0 0 0,6 10 0 0 0,12 40 408 0 0,-18-43-321 0 0,2 1 0 0 0,-1-1 0 0 0,2 0 0 0 0,16 27 1 0 0,1-10-4300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6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0 624 0 0,'1'3'271'0'0,"1"6"409"0"0,-1 0 0 0 0,-1 0-1 0 0,0 18 1 0 0,0-24-489 0 0,1 12 59 0 0,-3-6-295 0 0,2-7 155 0 0,1 41 146 0 0,-1-41-327 0 0,1 15-726 0 0,1-6-423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 2352 0 0,'2'-5'12051'0'0,"-29"7"-11510"0"0,21-2-49 0 0,3 1-25 0 0,-10 1 308 0 0,-1 1 0 0 0,1 1-1 0 0,1 0 1 0 0,-23 11 0 0 0,33-14-614 0 0,1 0-35 0 0,-8 9 109 0 0,9-10-219 0 0,0 0-1 0 0,0 0 1 0 0,-1 0 0 0 0,1 1 0 0 0,0-1-1 0 0,0 0 1 0 0,0 0 0 0 0,0 1-1 0 0,-1-1 1 0 0,1 0 0 0 0,0 0-1 0 0,0 1 1 0 0,0-1 0 0 0,0 0-1 0 0,0 1 1 0 0,0-1 0 0 0,0 0-1 0 0,0 1 1 0 0,0-1 0 0 0,0 0-1 0 0,0 0 1 0 0,0 1 0 0 0,0-1-1 0 0,0 0 1 0 0,0 1 0 0 0,0-1-1 0 0,0 0 1 0 0,0 1 0 0 0,0-1-1 0 0,0 0 1 0 0,1 0 0 0 0,-1 1 0 0 0,0-1-1 0 0,0 0 1 0 0,0 0 0 0 0,1 1-1 0 0,43 20 294 0 0,-25-13-129 0 0,-2 0 76 0 0,0-1-1 0 0,-1 2 1 0 0,0 1-1 0 0,0 0 1 0 0,-1 0 0 0 0,0 2-1 0 0,13 13 1 0 0,-26-23-157 0 0,0 0 1 0 0,0 0-1 0 0,-1 0 1 0 0,1 1-1 0 0,-1-1 1 0 0,1 0-1 0 0,-1 1 1 0 0,0-1-1 0 0,0 1 1 0 0,0-1-1 0 0,-1 1 1 0 0,1-1-1 0 0,0 1 0 0 0,-1 0 1 0 0,0-1-1 0 0,0 1 1 0 0,0 0-1 0 0,0-1 1 0 0,0 1-1 0 0,0 0 1 0 0,0-1-1 0 0,-1 1 1 0 0,0-1-1 0 0,0 4 1 0 0,0-4 70 0 0,0 0-24 0 0,-2 1-108 0 0,2-1 9 0 0,-1 0 0 0 0,0 0 0 0 0,0 0 0 0 0,0 0 0 0 0,0 0 0 0 0,0 0 0 0 0,0 0 0 0 0,-1-1 0 0 0,1 1 0 0 0,-1-1 0 0 0,1 0 0 0 0,-1 0 0 0 0,1 0 0 0 0,-1 0 0 0 0,0 0 0 0 0,0 0 0 0 0,1-1 0 0 0,-1 1 0 0 0,0-1 0 0 0,-4 0 0 0 0,-4 1-349 0 0,0 0 0 0 0,0-1 0 0 0,-14-1 0 0 0,7-1-753 0 0,1-1-2623 0 0,16 2 2997 0 0,0 1 0 0 0,0-1 1 0 0,0 0-1 0 0,0 1 0 0 0,0-1 0 0 0,0 0 1 0 0,0 0-1 0 0,0 0 0 0 0,0 0 1 0 0,0 0-1 0 0,0 1 0 0 0,1-1 1 0 0,-1-1-1 0 0,0 1 0 0 0,1 0 1 0 0,-1 0-1 0 0,1 0 0 0 0,-1 0 1 0 0,1 0-1 0 0,0 0 0 0 0,-1-1 0 0 0,1 1 1 0 0,0 0-1 0 0,0-2 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270 104 2416 0 0,'0'0'8365'0'0,"-3"-3"-7716"0"0,-13-8-40 0 0,12 9 465 0 0,0 2-548 0 0,-192 4 3961 0 0,190-5-4427 0 0,1 1 0 0 0,0-1-1 0 0,0 0 1 0 0,0-1 0 0 0,-8-2-1 0 0,12 3-67 0 0,-1 1 14 0 0,2-1-9 0 0,-1 1 0 0 0,1-1-1 0 0,-1 1 1 0 0,1-1-1 0 0,0 1 1 0 0,-1-1 0 0 0,1 1-1 0 0,0-1 1 0 0,0 1-1 0 0,0-1 1 0 0,-1 1 0 0 0,1-1-1 0 0,0 0 1 0 0,0 1-1 0 0,0-1 1 0 0,0 1-1 0 0,0-1 1 0 0,0-1 0 0 0,1-1-8 0 0,1 0 0 0 0,-1 0 1 0 0,0 0-1 0 0,1 0 0 0 0,0 0 1 0 0,0 0-1 0 0,0 1 0 0 0,0-1 1 0 0,0 1-1 0 0,1-1 0 0 0,-1 1 1 0 0,1 0-1 0 0,4-4 0 0 0,42-21 413 0 0,-48 26-107 0 0,2 1-118 0 0,0 0 0 0 0,-1 0 0 0 0,1 0 0 0 0,0 0 0 0 0,-1 1 1 0 0,1-1-1 0 0,0 1 0 0 0,-1-1 0 0 0,5 3 0 0 0,-4-2 65 0 0,-2 0-139 0 0,0 1-1 0 0,1-1 1 0 0,-1 1-1 0 0,0-1 1 0 0,0 1 0 0 0,0-1-1 0 0,0 1 1 0 0,0 0 0 0 0,0-1-1 0 0,-1 1 1 0 0,1 0-1 0 0,-1 0 1 0 0,1-1 0 0 0,-1 1-1 0 0,1 4 1 0 0,0-1 192 0 0,3 12 468 0 0,0 1 0 0 0,0 29 0 0 0,-3-35-535 0 0,1 64 1086 0 0,-2-74-1201 0 0,0 1 5 0 0,-2 20 198 0 0,2-21-182 0 0,0 0-364 0 0,3 5-2483 0 0,3-34-19540 0 0,-5 21 20438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2496 0 0,'0'0'10167'0'0,"-4"2"-9671"0"0,-32 17 799 0 0,19-11-574 0 0,1 0 1 0 0,0 1 0 0 0,-23 19-1 0 0,38-28-693 0 0,0 1-1 0 0,0 0 1 0 0,0 0 0 0 0,0-1-1 0 0,0 1 1 0 0,0 0-1 0 0,0 0 1 0 0,0 0-1 0 0,0 0 1 0 0,0 0 0 0 0,1 0-1 0 0,-1 1 1 0 0,0-1-1 0 0,1 0 1 0 0,-1 0-1 0 0,1 0 1 0 0,-1 1 0 0 0,1-1-1 0 0,0 0 1 0 0,0 1-1 0 0,-1-1 1 0 0,1 0-1 0 0,0 0 1 0 0,0 1 0 0 0,0-1-1 0 0,0 0 1 0 0,1 1-1 0 0,-1-1 1 0 0,0 0-1 0 0,1 1 1 0 0,-1-1 0 0 0,0 0-1 0 0,1 0 1 0 0,-1 0-1 0 0,1 1 1 0 0,0-1-1 0 0,-1 0 1 0 0,1 0 0 0 0,0 0-1 0 0,0 0 1 0 0,0 0-1 0 0,0 0 1 0 0,1 1-1 0 0,5 4 26 0 0,1-1-1 0 0,0 1 0 0 0,0-2 1 0 0,0 1-1 0 0,9 3 0 0 0,2 2 39 0 0,39 17 117 0 0,-33-15-166 0 0,-23-11-4 0 0,1 0-42 0 0,2 2-6 0 0,-8-2 81 0 0,-25-2-73 0 0,21 1-4 0 0,3 0 24 0 0,-70-13 454 0 0,72 13-409 0 0,-1 0-19 0 0,-23-4 275 0 0,23 4-76 0 0,1 0-122 0 0,-20 6 991 0 0,20-5-631 0 0,-1 14 798 0 0,16 34 1386 0 0,37 95 1 0 0,-43-123-2319 0 0,-2 1 0 0 0,-1 0 0 0 0,0 0 0 0 0,-2 1 0 0 0,0 34-1 0 0,-2-55-328 0 0,0 2-1971 0 0,2 6 5528 0 0,-1-6-4758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3908 0 0,'0'0'1416'0'0,"7"-17"13132"0"0,-5 21-14464 0 0,0 1 313 0 0,0 1 0 0 0,0 0 0 0 0,0-1 0 0 0,1 12 0 0 0,1 25 2012 0 0,15 57 0 0 0,-12-62-1279 0 0,-6-34-861 0 0,2 8 33 0 0,0-4 22 0 0,-1-7-1 0 0,6-29-539 0 0,1 1 0 0 0,25-53 0 0 0,-32 77 200 0 0,0 1 0 0 0,0 0-1 0 0,0 0 1 0 0,0 0-1 0 0,1 0 1 0 0,-1 0 0 0 0,1 0-1 0 0,0 0 1 0 0,0 1 0 0 0,0 0-1 0 0,0-1 1 0 0,0 1 0 0 0,1 0-1 0 0,5-2 1 0 0,-7 3 95 0 0,0 1-45 0 0,1 1 0 0 0,-1-1 0 0 0,0 1 0 0 0,1 0 1 0 0,-1 0-1 0 0,0 0 0 0 0,0 0 0 0 0,1 0 1 0 0,-1 0-1 0 0,0 0 0 0 0,0 1 0 0 0,-1-1 1 0 0,1 1-1 0 0,0-1 0 0 0,0 1 0 0 0,-1 0 0 0 0,1-1 1 0 0,-1 1-1 0 0,1 0 0 0 0,-1 0 0 0 0,0 0 1 0 0,0 1-1 0 0,2 2 0 0 0,1 5 147 0 0,0 0 1 0 0,0 0-1 0 0,-1 1 0 0 0,3 15 1 0 0,16 41 240 0 0,-20-63-634 0 0,-1-1 0 0 0,1 1 0 0 0,0 0 0 0 0,0 0-1 0 0,0-1 1 0 0,1 1 0 0 0,-1-1 0 0 0,1 0 0 0 0,0 0 0 0 0,0 0 0 0 0,0 0 0 0 0,5 4 0 0 0,-6-6-860 0 0,14-1-6542 0 0,5-12-6799 0 0,-16 7 12330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6 3488 0 0,'-1'-5'9012'0'0,"0"5"-8869"0"0,-14 0 1903 0 0,9 1-1797 0 0,0 0 0 0 0,0 1 0 0 0,0-1-1 0 0,1 1 1 0 0,-9 4 0 0 0,-36 24 2073 0 0,48-29-2145 0 0,2 0-21 0 0,-1-1-139 0 0,1 0 0 0 0,0 1 0 0 0,-1-1 0 0 0,1 0 0 0 0,0 1 0 0 0,-1-1 0 0 0,1 0 0 0 0,0 1 0 0 0,0-1 0 0 0,-1 1 0 0 0,1-1 0 0 0,0 0 1 0 0,0 1-1 0 0,0-1 0 0 0,0 1 0 0 0,0-1 0 0 0,-1 0 0 0 0,1 1 0 0 0,0-1 0 0 0,0 1 0 0 0,0-1 0 0 0,0 1 0 0 0,0-1 0 0 0,0 1 0 0 0,1-1 0 0 0,-1 0 0 0 0,0 1 0 0 0,0-1 0 0 0,0 1 0 0 0,8 5 57 0 0,0-2 0 0 0,1 1 0 0 0,12 4 0 0 0,-16-7 15 0 0,1 0 1 0 0,0 1-1 0 0,0 0 0 0 0,-1 0 1 0 0,1 0-1 0 0,-1 0 0 0 0,0 1 1 0 0,0 0-1 0 0,0 0 0 0 0,-1 0 1 0 0,1 1-1 0 0,-1 0 0 0 0,5 7 1 0 0,-6-7 117 0 0,1 1 1 0 0,-2-1-1 0 0,1 1 1 0 0,0 0-1 0 0,-1 0 0 0 0,0 0 1 0 0,-1 0-1 0 0,2 10 1 0 0,-3-12-57 0 0,0 0 1 0 0,0 0-1 0 0,0-1 1 0 0,-1 1-1 0 0,1 0 0 0 0,-1 0 1 0 0,0-1-1 0 0,0 1 0 0 0,-1-1 1 0 0,1 1-1 0 0,-1-1 1 0 0,1 1-1 0 0,-1-1 0 0 0,0 0 1 0 0,0 0-1 0 0,-1 0 1 0 0,-4 5-1 0 0,4-5-124 0 0,-1 1 0 0 0,0-1 0 0 0,0 0 0 0 0,0 0 0 0 0,0-1 0 0 0,0 1-1 0 0,-7 2 1 0 0,3-2-1361 0 0,-1 0 0 0 0,0 0 0 0 0,-13 2 0 0 0,-7-2-6100 0 0,-48 0 1 0 0,26-1 4126 0 0,18 0 1399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1176 0 0,'0'0'5787'0'0,"-2"-1"-5187"0"0,10-1 5748 0 0,22-2-5070 0 0,43-3-960 0 0,229-24 1787 0 0,-299 31-2089 0 0,-1 0-721 0 0,19 1 1204 0 0,-15 1-4899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2096 0 0,'-5'3'10838'0'0,"10"-1"-8020"0"0,12 3-4957 0 0,-14-4 3244 0 0,4 0-917 0 0,-4-2-94 0 0,1 1 1 0 0,-1-1-1 0 0,1 1 1 0 0,0-1-1 0 0,0 1 0 0 0,-1 0 1 0 0,7 1-1 0 0,14 0 172 0 0,228-22 939 0 0,-245 21-1177 0 0,84-10-872 0 0,-88 9 481 0 0,4-3-271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40 4308 0 0,'0'0'1261'0'0,"-19"-16"5866"0"0,-9 0-2213 0 0,26 15-3962 0 0,-9-5 934 0 0,127 54 920 0 0,-5-9-2476 0 0,-45-17-110 0 0,-64-21-166 0 0,-2-1-29 0 0,1 1 0 0 0,0-1 0 0 0,0 0 0 0 0,0 1 0 0 0,0-1-1 0 0,-1 1 1 0 0,1-1 0 0 0,0 1 0 0 0,0-1 0 0 0,-1 1 0 0 0,1-1 0 0 0,0 1 0 0 0,-1 0 0 0 0,1-1-1 0 0,-1 1 1 0 0,1 0 0 0 0,-1 0 0 0 0,1-1 0 0 0,-1 1 0 0 0,1 0 0 0 0,-1 0 0 0 0,0 0-1 0 0,1 0 1 0 0,-1 0 0 0 0,0-1 0 0 0,0 1 0 0 0,0 0 0 0 0,0 0 0 0 0,0 0 0 0 0,0 0-1 0 0,0 0 1 0 0,0 0 0 0 0,0 0 0 0 0,0 0 0 0 0,0-1 0 0 0,-1 1 0 0 0,1 0 0 0 0,0 0 0 0 0,0 0-1 0 0,-2 1 1 0 0,-1 6 101 0 0,0-1 0 0 0,0 0-1 0 0,-8 11 1 0 0,9-15-93 0 0,-19 31 333 0 0,-27 32-1 0 0,14-28-2613 0 0,33-36 1316 0 0,-1 4 207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3416 0 0,'-9'2'1728'0'0,"4"0"1447"0"0,18-1 3342 0 0,85-6-5350 0 0,65-4 55 0 0,-23 3-683 0 0,-65 3 320 0 0,-82 2-826 0 0,-32-7-7 0 0,17 5-12 0 0,-2 3-8 0 0,-21 1-61 0 0,29-1 55 0 0,-4 1 5 0 0,13-2 43 0 0,1 1 0 0 0,0 1-1 0 0,0-1 1 0 0,-1 1 0 0 0,1 0-1 0 0,0 0 1 0 0,-10 4 0 0 0,15-4 56 0 0,-19 15 739 0 0,19-8-549 0 0,0 0-1 0 0,1 1 1 0 0,0-1-1 0 0,0 1 1 0 0,1-1 0 0 0,0 0-1 0 0,0 1 1 0 0,5 13-1 0 0,5 19 987 0 0,-1 0 0 0 0,6 69 0 0 0,-6-52-645 0 0,-10-56-567 0 0,2 11 935 0 0,2-7-3901 0 0,16-21-14109 0 0,-9 2 12181 0 0,-5 4 2780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3080 0 0,'0'0'7125'0'0,"2"5"-6308"0"0,3 10 979 0 0,-1 0 0 0 0,-1 0 0 0 0,3 27 0 0 0,0 3-8 0 0,-5-43-1585 0 0,3 25 931 0 0,-4-18-944 0 0,5-14-95 0 0,7-12-108 0 0,-12 16-15 0 0,20-38-314 0 0,-14 27 277 0 0,0-1 0 0 0,12-16 0 0 0,-7 19-131 0 0,-2 12 78 0 0,-7 0 124 0 0,0 0 1 0 0,-1 0-1 0 0,0 0 0 0 0,1 0 0 0 0,-1 0 1 0 0,0 1-1 0 0,0-1 0 0 0,1 4 1 0 0,-1-4 3 0 0,1 2 109 0 0,-2-3-119 0 0,0 1 0 0 0,0-1 0 0 0,0 0 0 0 0,1 1 0 0 0,-1-1-1 0 0,0 0 1 0 0,0 1 0 0 0,1-1 0 0 0,-1 0 0 0 0,1 0 0 0 0,-1 1 0 0 0,1-1 0 0 0,-1 0-1 0 0,1 0 1 0 0,0 0 0 0 0,-1 0 0 0 0,2 2 0 0 0,2 2 32 0 0,-1-1-1 0 0,1 1 1 0 0,1 0 0 0 0,8 7-1 0 0,-11-10-28 0 0,0-1 35 0 0,0 0-28 0 0,7 4-24 0 0,-6-4-41 0 0,0 1 0 0 0,0-1 0 0 0,-1 0-1 0 0,1-1 1 0 0,0 1 0 0 0,0-1 0 0 0,0 1-1 0 0,0-1 1 0 0,0 0 0 0 0,0 0 0 0 0,0 0-1 0 0,0 0 1 0 0,0-1 0 0 0,0 1 0 0 0,0-1-1 0 0,0 0 1 0 0,5-1 0 0 0,-5 1-9 0 0,-1 0-61 0 0,18-16-534 0 0,3-19 290 0 0,-22 34 337 0 0,10-15-18 0 0,-10 16 388 0 0,3 3-266 0 0,11 8 7 0 0,-11-7 3 0 0,9 10 149 0 0,-6-8-112 0 0,0 0-1 0 0,0-1 0 0 0,0 1 1 0 0,1-2-1 0 0,-1 1 0 0 0,12 3 1 0 0,-17-7-80 0 0,15 5 24 0 0,-14-5-27 0 0,8 1 1 0 0,-9-1-36 0 0,1 0-55 0 0,-1-1 36 0 0,-1 1-1 0 0,1-1 0 0 0,0 0 1 0 0,-1 1-1 0 0,1-1 0 0 0,-1 0 1 0 0,1 0-1 0 0,-1 0 0 0 0,0 0 1 0 0,1 0-1 0 0,-1 0 0 0 0,0 0 1 0 0,0-1-1 0 0,1 1 0 0 0,-1 0 1 0 0,0-1-1 0 0,0 1 0 0 0,1-3 1 0 0,-1 2-51 0 0,4-38-99 0 0,-4 37 277 0 0,0-2-321 0 0,0 8 1952 0 0,0 3-1721 0 0,5 43 438 0 0,-5-47-365 0 0,-1 0-1514 0 0,3 8 4660 0 0,-1-5-3622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7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1 888 0 0,'0'0'503'0'0,"2"1"-131"0"0,1 2-166 0 0,-1 0 1 0 0,0 0 0 0 0,0 0-1 0 0,0 0 1 0 0,0 0-1 0 0,-1 1 1 0 0,1-1 0 0 0,0 5-1 0 0,-1-6-117 0 0,5 24 641 0 0,-4-15-665 0 0,-2-9 14 0 0,2 13 136 0 0,1 27 164 0 0,-3-31-592 0 0,0-9 52 0 0,0 18-809 0 0,1-12-118 0 0,-1-6-607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3652 0 0,'0'0'3277'0'0,"-3"-9"791"0"0,-5 3-5248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3324 0 0,'0'0'10994'0'0,"0"6"-10499"0"0,0 5-392 0 0,-1 15 1444 0 0,4 26 0 0 0,-3-49-1397 0 0,2 12 682 0 0,-1-10-821 0 0,-1-5 7 0 0,0 0 0 0 0,0 0 0 0 0,0 0 0 0 0,0 0 0 0 0,0 1 1 0 0,0-1-1 0 0,0 0 0 0 0,0 0 0 0 0,0 0 0 0 0,1 0 0 0 0,-1 0 0 0 0,0 0 0 0 0,0 1 0 0 0,0-1 0 0 0,0 0 0 0 0,0 0 0 0 0,0 0 0 0 0,0 0 1 0 0,1 0-1 0 0,-1 0 0 0 0,0 0 0 0 0,0 0 0 0 0,0 0 0 0 0,0 1 0 0 0,0-1 0 0 0,1 0 0 0 0,-1 0 0 0 0,0 0 0 0 0,0 0 0 0 0,0 0 0 0 0,0 0 1 0 0,0 0-1 0 0,1 0 0 0 0,-1 0 0 0 0,0 0 0 0 0,0 0 0 0 0,0 0 0 0 0,0 0 0 0 0,1 0 0 0 0,-1 0 0 0 0,0 0 0 0 0,0 0 0 0 0,0-1 0 0 0,0 1 1 0 0,0 0-1 0 0,1 0 0 0 0,-1 0 0 0 0,0 0 0 0 0,0 0 0 0 0,0 0 0 0 0,0 0 0 0 0,0-1 0 0 0,20-19 98 0 0,-1-2 0 0 0,30-42 0 0 0,-49 63-89 0 0,0 1 0 0 0,1-1 1 0 0,-1 1-1 0 0,0 0 0 0 0,1-1 0 0 0,-1 1 0 0 0,0 0 0 0 0,1-1 0 0 0,-1 1 0 0 0,1 0 1 0 0,-1 0-1 0 0,0 0 0 0 0,1-1 0 0 0,-1 1 0 0 0,1 0 0 0 0,-1 0 0 0 0,1 0 0 0 0,-1 0 1 0 0,1 0-1 0 0,-1-1 0 0 0,1 1 0 0 0,-1 0 0 0 0,1 0 0 0 0,-1 0 0 0 0,1 0 0 0 0,-1 1 1 0 0,1-1-1 0 0,-1 0 0 0 0,0 0 0 0 0,1 0 0 0 0,-1 0 0 0 0,1 0 0 0 0,0 1 0 0 0,10 7 795 0 0,-9-7-1007 0 0,1 2 381 0 0,-2 2-46 0 0,-1 1 0 0 0,1-1 0 0 0,0 0 0 0 0,1 1 0 0 0,-1-1 0 0 0,5 8 1 0 0,0 5 53 0 0,-5-16-136 0 0,-1-1-134 0 0,0 1 0 0 0,1 0 0 0 0,-1-1 0 0 0,1 1 0 0 0,-1-1 0 0 0,1 1-1 0 0,0-1 1 0 0,-1 1 0 0 0,1-1 0 0 0,0 1 0 0 0,0-1 0 0 0,2 3 0 0 0,8 8-5465 0 0,-3-9 3632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1432 0 0,'0'0'3215'0'0,"3"0"-2836"0"0,4 3 560 0 0,-12-1 1805 0 0,-14 1 1172 0 0,15-3-5047 0 0,-2 2 1469 0 0,3-2-46 0 0,-25 1 482 0 0,25-1-513 0 0,0 0-3 0 0,-24 3 402 0 0,25-3-457 0 0,-2 0 16 0 0,-10 1-36 0 0,11-1-8 0 0,-29 0 609 0 0,29 0-614 0 0,-18 4 318 0 0,32-2-326 0 0,8 1-179 0 0,3 2 63 0 0,-1 1 0 0 0,0 0 0 0 0,0 2 0 0 0,37 19 0 0 0,-57-27 12 0 0,1 1 0 0 0,-1 0 0 0 0,1 0 0 0 0,-1 0 0 0 0,1-1 0 0 0,-1 1 0 0 0,0 1 0 0 0,0-1 0 0 0,1 0 1 0 0,-1 0-1 0 0,0 0 0 0 0,0 1 0 0 0,0-1 0 0 0,0 0 0 0 0,1 4 0 0 0,-2-5-12 0 0,0 1 1 0 0,0 0 0 0 0,0 0-1 0 0,0-1 1 0 0,0 1 0 0 0,0 0-1 0 0,0 0 1 0 0,0-1 0 0 0,-1 1-1 0 0,1 0 1 0 0,0 0 0 0 0,0-1-1 0 0,-1 1 1 0 0,1 0-1 0 0,0-1 1 0 0,-1 1 0 0 0,1 0-1 0 0,-1-1 1 0 0,1 1 0 0 0,-1-1-1 0 0,1 1 1 0 0,-2 0 0 0 0,0 2 61 0 0,-27 1 280 0 0,-36-1-103 0 0,63-3-248 0 0,-14 2 53 0 0,-13-3-1394 0 0,24 0 1025 0 0,2 1-1341 0 0,2 0 934 0 0,0 0 1 0 0,-1 0-1 0 0,1 0 1 0 0,0 0 0 0 0,0 0-1 0 0,0 0 1 0 0,0 0-1 0 0,0-1 1 0 0,-1 1-1 0 0,1 0 1 0 0,0-1-1 0 0,0 1 1 0 0,0-1-1 0 0,0 1 1 0 0,0-1-1 0 0,0 0 1 0 0,0 1-1 0 0,-1-2 1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 3900 0 0,'-11'-5'13484'0'0,"1"6"-8691"0"0,5 6-3701 0 0,3 14-1453 0 0,2-19 643 0 0,0 0-197 0 0,0 14 190 0 0,-1-8-195 0 0,0-1 0 0 0,0 0 1 0 0,-1 1-1 0 0,0-1 0 0 0,0 0 0 0 0,-7 14 0 0 0,7-17-52 0 0,0 0-1 0 0,-1 1 0 0 0,1-2 1 0 0,-1 1-1 0 0,0 0 0 0 0,-1 0 1 0 0,1-1-1 0 0,0 0 0 0 0,-1 0 1 0 0,0 0-1 0 0,0 0 0 0 0,0 0 1 0 0,0-1-1 0 0,-6 3 1 0 0,8-4-29 0 0,0 0 0 0 0,-1-1 1 0 0,1 1-1 0 0,-1-1 0 0 0,1 0 1 0 0,-1 1-1 0 0,1-1 0 0 0,0 0 1 0 0,-1-1-1 0 0,-2 1 0 0 0,3-1 0 0 0,-1 1-28 0 0,2 0 27 0 0,0 0-1 0 0,1 0 1 0 0,-1 0-1 0 0,1 0 1 0 0,-1 0-1 0 0,0 0 1 0 0,1 0-1 0 0,-1 0 1 0 0,1 0-1 0 0,-1 0 1 0 0,0 0-1 0 0,1-1 1 0 0,-1 1-1 0 0,1 0 1 0 0,-1 0-1 0 0,1-1 1 0 0,-1 1 0 0 0,1 0-1 0 0,-1-1 1 0 0,1 1-1 0 0,-1-1 1 0 0,1 1-1 0 0,-1 0 1 0 0,1-1-1 0 0,0 1 1 0 0,-1-2-1 0 0,-12-11-34 0 0,13 12 42 0 0,-14-38-35 0 0,11 29 25 0 0,-2 1 67 0 0,1 10 89 0 0,1 13 199 0 0,3-8-269 0 0,-1-1 103 0 0,1-1-18 0 0,13 63 886 0 0,12 78 680 0 0,-20-66-903 0 0,-5-76-728 0 0,0 15 186 0 0,5-8-855 0 0,19-20-20191 0 0,-17 1 16069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 3336 0 0,'0'0'6240'0'0,"-1"-3"-5239"0"0,1 3-815 0 0,0 0 0 0 0,0-1 0 0 0,0 1 0 0 0,0 0 0 0 0,0-1 0 0 0,0 1 0 0 0,0 0 0 0 0,-1-1 0 0 0,1 1 0 0 0,0 0 0 0 0,0-1 0 0 0,0 1 0 0 0,0 0 0 0 0,-1 0 0 0 0,1-1 0 0 0,0 1-1 0 0,0 0 1 0 0,0 0 0 0 0,-1-1 0 0 0,1 1 0 0 0,0 0 0 0 0,0 0 0 0 0,-1 0 0 0 0,1-1 0 0 0,0 1 0 0 0,-1 0 0 0 0,1 0 0 0 0,0 0 0 0 0,-1 0 0 0 0,1 0 0 0 0,0 0 0 0 0,0 0 0 0 0,-1-1 0 0 0,1 1 0 0 0,0 0 0 0 0,-1 0 0 0 0,1 0 0 0 0,0 0 0 0 0,-1 0 0 0 0,1 1 0 0 0,-1-1 0 0 0,-16 12 1641 0 0,11-5-1602 0 0,1 0 0 0 0,0 0 0 0 0,0 0 0 0 0,-5 10 0 0 0,9-15-159 0 0,-4 8 268 0 0,0 0 1 0 0,0 1-1 0 0,1 0 0 0 0,0 0 0 0 0,1 0 1 0 0,0 0-1 0 0,-2 17 0 0 0,5-27-312 0 0,0 1-1 0 0,1 0 1 0 0,-1-1 0 0 0,1 1-1 0 0,-1 0 1 0 0,1-1 0 0 0,-1 1-1 0 0,1 0 1 0 0,0-1-1 0 0,0 1 1 0 0,0-1 0 0 0,-1 1-1 0 0,2-1 1 0 0,-1 0 0 0 0,0 1-1 0 0,0-1 1 0 0,0 0-1 0 0,1 0 1 0 0,-1 0 0 0 0,0 0-1 0 0,1 0 1 0 0,-1 0 0 0 0,1 0-1 0 0,-1 0 1 0 0,1-1-1 0 0,0 1 1 0 0,-1 0 0 0 0,1-1-1 0 0,0 0 1 0 0,3 1 0 0 0,0 0 2 0 0,1 0 0 0 0,-1 0 1 0 0,1-1-1 0 0,-1 0 1 0 0,1 0-1 0 0,-1 0 0 0 0,1-1 1 0 0,8-2-1 0 0,-3-1 3 0 0,1 0-1 0 0,-1-2 0 0 0,0 1 0 0 0,-1-1 1 0 0,1-1-1 0 0,-1 0 0 0 0,0 0 1 0 0,-1-1-1 0 0,0 0 0 0 0,0-1 0 0 0,9-12 1 0 0,-15 18 209 0 0,0 1 0 0 0,-1-1 0 0 0,1 0 1 0 0,0 1-1 0 0,0 0 0 0 0,0-1 1 0 0,4-1-1 0 0,-5 13 8 0 0,-1-1 1 0 0,1 1-1 0 0,-2-1 0 0 0,1 1 1 0 0,-2 12-1 0 0,-3 40 703 0 0,1-22-265 0 0,3 68 0 0 0,0-105-898 0 0,3 17-1722 0 0,-1-13 4056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4156 0 0,'0'0'5792'0'0,"0"-3"-4614"0"0,-1-9 8355 0 0,0 20-8904 0 0,1-7-641 0 0,-2 26 1577 0 0,1 1-1 0 0,5 43 1 0 0,-4-69-1391 0 0,0 0-98 0 0,0-1 1 0 0,0 1 0 0 0,0 0-1 0 0,0-1 1 0 0,0 1 0 0 0,0 0-1 0 0,1-1 1 0 0,-1 1 0 0 0,0 0 0 0 0,2 2-1 0 0,-2-4-61 0 0,1 1-1 0 0,-1-1 1 0 0,0 0 0 0 0,0 0-1 0 0,1 0 1 0 0,-1 0-1 0 0,0 0 1 0 0,0 0-1 0 0,1 0 1 0 0,-1 0 0 0 0,0 0-1 0 0,0 0 1 0 0,1 0-1 0 0,-1 0 1 0 0,0 0 0 0 0,0 0-1 0 0,1 0 1 0 0,-1 0-1 0 0,0 0 1 0 0,0 0 0 0 0,1 0-1 0 0,-1 0 1 0 0,0-1-1 0 0,0 1 1 0 0,0 0 0 0 0,1 0-1 0 0,-1 0 1 0 0,0 0-1 0 0,0 0 1 0 0,0-1 0 0 0,0 1-1 0 0,1 0 1 0 0,-1 0-1 0 0,0 0 1 0 0,0-1-1 0 0,0 1 1 0 0,0 0 0 0 0,0 0-1 0 0,1-1 1 0 0,-1 1-1 0 0,21-39 304 0 0,-16 28-476 0 0,3-6 75 0 0,2-1 0 0 0,-1 2 0 0 0,2-1 0 0 0,21-25 0 0 0,-29 40 59 0 0,2-1 30 0 0,-3 2 269 0 0,-1 2-260 0 0,0-1 0 0 0,1 0 0 0 0,-1 1 1 0 0,1-1-1 0 0,-1 0 0 0 0,0 1 0 0 0,1 0 1 0 0,-1-1-1 0 0,0 1 0 0 0,1 0 0 0 0,-1 0 1 0 0,2 1-1 0 0,0 0 27 0 0,-1 0 23 0 0,0-1-1 0 0,0 1 0 0 0,0-1 1 0 0,0 1-1 0 0,0 0 0 0 0,-1 0 1 0 0,1 0-1 0 0,0 0 0 0 0,-1 0 1 0 0,1 0-1 0 0,-1 0 0 0 0,0 0 1 0 0,0 1-1 0 0,2 3 1 0 0,-1 0 140 0 0,47 125 1576 0 0,-48-127-2057 0 0,1 0 0 0 0,0-1 0 0 0,0 1 0 0 0,0 0 0 0 0,0-1 0 0 0,1 0-1 0 0,-1 1 1 0 0,1-1 0 0 0,6 5 0 0 0,-7-6-1116 0 0,27-22-21897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7 4492 0 0,'0'0'2777'0'0,"-3"-2"-1539"0"0,0 1-672 0 0,-1 0 0 0 0,1 1 0 0 0,-1-1 0 0 0,1 1 0 0 0,-1-1 0 0 0,1 1 0 0 0,-1 0 0 0 0,-5 1 0 0 0,5-1 256 0 0,1 1-62 0 0,-8 2 4 0 0,1 0 1 0 0,0 0-1 0 0,0 1 0 0 0,0 0 0 0 0,0 1 0 0 0,1 0 0 0 0,-14 10 0 0 0,22-15-729 0 0,1 1 1 0 0,-1-1-1 0 0,0 1 0 0 0,1-1 1 0 0,-1 1-1 0 0,1-1 0 0 0,-1 1 1 0 0,1 0-1 0 0,-1-1 0 0 0,1 1 1 0 0,0 0-1 0 0,-1-1 0 0 0,1 1 1 0 0,0 0-1 0 0,-1 0 0 0 0,1-1 1 0 0,0 1-1 0 0,0 0 0 0 0,0 0 1 0 0,0 0-1 0 0,0-1 0 0 0,0 1 1 0 0,0 0-1 0 0,0 0 0 0 0,0 0 1 0 0,0-1-1 0 0,0 1 0 0 0,0 0 1 0 0,1 0-1 0 0,-1-1 0 0 0,0 1 1 0 0,0 0-1 0 0,1 0 0 0 0,-1-1 1 0 0,1 1-1 0 0,-1 0 0 0 0,1-1 1 0 0,-1 1-1 0 0,1-1 1 0 0,-1 1-1 0 0,1 0 0 0 0,-1-1 1 0 0,1 1-1 0 0,1 0 0 0 0,3 3 51 0 0,1 0 0 0 0,-1-1 0 0 0,1 1 0 0 0,9 3 0 0 0,1 0 207 0 0,0 1-1 0 0,17 13 1 0 0,-26-16-42 0 0,-1 0 1 0 0,0 0 0 0 0,0 0-1 0 0,-1 0 1 0 0,0 1 0 0 0,0 0-1 0 0,9 13 1 0 0,-13-17-17 0 0,-1-2-207 0 0,0 0 0 0 0,1 1 0 0 0,-1-1 0 0 0,0 0 0 0 0,1 1 1 0 0,-1-1-1 0 0,0 1 0 0 0,0-1 0 0 0,1 0 0 0 0,-1 1 0 0 0,0-1 0 0 0,0 1 1 0 0,0-1-1 0 0,1 1 0 0 0,-1-1 0 0 0,0 0 0 0 0,0 1 0 0 0,0-1 0 0 0,0 1 1 0 0,0-1-1 0 0,0 1 0 0 0,0-1 0 0 0,0 1 0 0 0,0-1 0 0 0,0 1 0 0 0,0-1 1 0 0,-1 1-1 0 0,1-1 0 0 0,0 1 0 0 0,0 0 0 0 0,-4 17 600 0 0,3-18-676 0 0,0 4 149 0 0,-1-1-1 0 0,1 1 1 0 0,-1-1-1 0 0,0 0 1 0 0,-1 1 0 0 0,1-1-1 0 0,0 0 1 0 0,-1 0 0 0 0,0-1-1 0 0,0 1 1 0 0,0 0 0 0 0,0-1-1 0 0,0 0 1 0 0,0 0 0 0 0,-1 0-1 0 0,1 0 1 0 0,-5 1-1 0 0,-27 8-2368 0 0,3-10-4300 0 0,2-5-2451 0 0,-10-2 3435 0 0,26 4 2964 0 0,-1 1 590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51.8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3 4820 0 0,'0'0'3080'0'0,"-3"-1"-1717"0"0,-16-1 13573 0 0,27 4-14673 0 0,108 15 617 0 0,159 4 0 0 0,-209-20-836 0 0,-63-1-20 0 0,-1 0-14 0 0,8 1-6 0 0,-7-1 58 0 0,7 0-494 0 0,-30-3-6626 0 0,13 2 7780 0 0,1 0-2170 0 0,-12 2-6265 0 0,14-1 5057 0 0,1 1-400 0 0,-8 0 1623 0 0,8 0-559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52.4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0 2200 0 0,'0'0'1914'0'0,"-2"1"-1012"0"0,-24 3 2896 0 0,23-4-2693 0 0,-25 3 8172 0 0,36-4-9166 0 0,33 0-8 0 0,90-3 427 0 0,-33 9-318 0 0,-29 0 26 0 0,96-7 0 0 0,-162 2-256 0 0,2 0-1462 0 0,13-2 4224 0 0,-7 0-6108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55.0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63 2392 0 0,'-7'-4'616'0'0,"-8"-7"8329"0"0,10 6-7346 0 0,-3-2 2435 0 0,8-16-1746 0 0,0 21-782 0 0,0 2-1479 0 0,-1 0 0 0 0,1-1 1 0 0,0 1-1 0 0,0 0 0 0 0,0 0 0 0 0,0-1 0 0 0,-1 1 1 0 0,1 0-1 0 0,0 0 0 0 0,0-1 0 0 0,0 1 1 0 0,0 0-1 0 0,0 0 0 0 0,0-1 0 0 0,0 1 0 0 0,0 0 1 0 0,0 0-1 0 0,0-1 0 0 0,0 1 0 0 0,0 0 0 0 0,0-1 1 0 0,0 1-1 0 0,0 0 0 0 0,0 0 0 0 0,0-1 1 0 0,0 1-1 0 0,1 0 0 0 0,-1 0 0 0 0,0-1 0 0 0,0 1 1 0 0,0 0-1 0 0,0 0 0 0 0,0-1 0 0 0,1 1 0 0 0,-1 0 1 0 0,0 0-1 0 0,0 0 0 0 0,0 0 0 0 0,1-1 1 0 0,-1 1-1 0 0,0 0 0 0 0,0 0 0 0 0,1 0 0 0 0,-1 0 1 0 0,0 0-1 0 0,0 0 0 0 0,1-1 0 0 0,-1 1 0 0 0,0 0 1 0 0,1 0-1 0 0,-1 0 0 0 0,0 0 0 0 0,0 0 1 0 0,1 0-1 0 0,53 19 837 0 0,-52-18-716 0 0,1 0-39 0 0,26 15 391 0 0,0 1-1 0 0,41 33 1 0 0,-22-16-153 0 0,-36-28-301 0 0,0 0-1 0 0,1-1 1 0 0,0 0-1 0 0,-1-1 1 0 0,18 3-1 0 0,-28-7 24 0 0,1 1 24 0 0,-3-1-70 0 0,16 3 167 0 0,-16-3-159 0 0,0 0 0 0 0,1 0 0 0 0,-1 0 0 0 0,0 0 1 0 0,0 0-1 0 0,1 0 0 0 0,-1 0 0 0 0,0 0 0 0 0,1 0 0 0 0,-1 0 0 0 0,0 0 0 0 0,1 0 0 0 0,-1 0 1 0 0,0 0-1 0 0,1 1 0 0 0,-1-1 0 0 0,0 0 0 0 0,0 0 0 0 0,1 0 0 0 0,-1 0 0 0 0,0 1 1 0 0,0-1-1 0 0,1 0 0 0 0,-1 0 0 0 0,0 1 0 0 0,0-1 0 0 0,0 0 0 0 0,1 0 0 0 0,-1 1 1 0 0,0-1-1 0 0,0 0 0 0 0,0 0 0 0 0,0 1 0 0 0,0 0 0 0 0,-60 43 619 0 0,22-17 31 0 0,-47 43-1 0 0,77-62-516 0 0,-1 1-1 0 0,1 0 1 0 0,-13 18-1 0 0,17-21-70 0 0,-11 7-29 0 0,5-2-4180 0 0,21-35-14657 0 0,-5 9 17704 0 0,6-14-3196 0 0,-5 16 2421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8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1 468 0 0,'0'0'1548'0'0,"-1"4"-1368"0"0,-1 48 1152 0 0,2-49-1249 0 0,-1 4 8 0 0,1 0 0 0 0,0 0 0 0 0,0 0 0 0 0,1 9 0 0 0,-1 2-343 0 0,1 12-1380 0 0,2-19 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59.2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45 2620 0 0,'0'0'3473'0'0,"-2"0"-2719"0"0,-20-2 9371 0 0,49-3-8428 0 0,56-4-2212 0 0,-9 5 754 0 0,83-9 129 0 0,-129 9-455 0 0,12-2 240 0 0,-14 5-3091 0 0,-32 3 2014 0 0,-28 10-749 0 0,-30 6-8476 0 0,50-15 8222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5:59.7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3020 0 0,'0'0'10212'0'0,"7"0"-9835"0"0,23 1-32 0 0,-23-1-18 0 0,-3 0-49 0 0,370-7 3434 0 0,-340 5-3584 0 0,-31 2-153 0 0,0 0-110 0 0,4 0 305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00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27 3764 0 0,'0'0'1117'0'0,"-6"-11"3543"0"0,-3-4 4900 0 0,9 15-9490 0 0,8 4 2455 0 0,2 3-3482 0 0,173 147 2755 0 0,-173-146-1716 0 0,68 54 231 0 0,-77-60-274 0 0,38 12 271 0 0,-37-14 438 0 0,-6 3-663 0 0,-28 14 596 0 0,1 2 0 0 0,0 1 1 0 0,-31 28-1 0 0,-1 8 849 0 0,61-55-1448 0 0,1 1-25 0 0,-4 5-26 0 0,3-5 5 0 0,-4 4 544 0 0,0-1 1374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0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3560 0 0,'-13'-3'21319'0'0,"59"2"-22725"0"0,-7 0 2032 0 0,397-10-65 0 0,-406 11 2448 0 0,5-2-9754 0 0,-51-5-6231 0 0,15 7 12729 0 0,0-1 0 0 0,-1 1 1 0 0,1 0-1 0 0,0 0 0 0 0,-1 0 0 0 0,1 0 1 0 0,0 0-1 0 0,-1 0 0 0 0,1 0 0 0 0,0 0 0 0 0,-1 0 1 0 0,1 1-1 0 0,0-1 0 0 0,-2 1 0 0 0,-2 1-454 0 0,-9 0-1280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3928 0 0,'0'0'17364'0'0,"2"5"-16759"0"0,3 5-128 0 0,0-1 0 0 0,-1 1 1 0 0,0 0-1 0 0,-1 1 0 0 0,0-1 0 0 0,2 18 1 0 0,-3-4 503 0 0,7 29 1 0 0,-4-31-284 0 0,-2 1-1 0 0,2 34 1 0 0,0 39 701 0 0,-4-93-1277 0 0,-1-1-4 0 0,0 7-2489 0 0,1 6 7218 0 0,0-5-4356 0 0,0 0-6731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4544 0 0,'0'0'12885'0'0,"2"3"-12262"0"0,2 4-71 0 0,-1-1-1 0 0,1 1 1 0 0,-1-1 0 0 0,-1 1 0 0 0,1 0 0 0 0,1 9 0 0 0,2 5 46 0 0,-6-19-412 0 0,0 1-122 0 0,0-1-1 0 0,1 1 0 0 0,-1-1 0 0 0,0 1 0 0 0,1-1 0 0 0,-1 1 1 0 0,1-1-1 0 0,0 1 0 0 0,0-1 0 0 0,0 1 0 0 0,1 1 1 0 0,3 10 535 0 0,-5-22-626 0 0,1 0 0 0 0,1-1 0 0 0,0 1-1 0 0,0 0 1 0 0,0 1 0 0 0,1-1 0 0 0,0 0 0 0 0,7-10 0 0 0,-9 16 15 0 0,1 0-28 0 0,-2 2 38 0 0,0 0 0 0 0,0 0 0 0 0,0-1 0 0 0,1 1 0 0 0,-1 0 0 0 0,0 0 0 0 0,0 0 0 0 0,0-1 0 0 0,0 1-1 0 0,0 0 1 0 0,0 0 0 0 0,1 0 0 0 0,-1 0 0 0 0,0 0 0 0 0,0-1 0 0 0,0 1 0 0 0,0 0 0 0 0,1 0 0 0 0,-1 0-1 0 0,0 0 1 0 0,0 0 0 0 0,0 0 0 0 0,0 0 0 0 0,1 0 0 0 0,-1 0 0 0 0,0 0 0 0 0,0 0 0 0 0,0 0 0 0 0,1 0 0 0 0,-1 0-1 0 0,0 0 1 0 0,0 0 0 0 0,1 0 0 0 0,-1 0 0 0 0,0 0 0 0 0,0 0 0 0 0,0 0 0 0 0,0 0 0 0 0,1 0 0 0 0,-1 0 0 0 0,0 0-1 0 0,0 0 1 0 0,0 0 0 0 0,1 0 0 0 0,-1 1 0 0 0,0-1 0 0 0,0 0 0 0 0,22 39 71 0 0,-22-37-33 0 0,2 0-24 0 0,4 5 6 0 0,-4-5-31 0 0,13 3-488 0 0,-6-8 393 0 0,1-1 0 0 0,0 1 1 0 0,-1-1-1 0 0,0-1 0 0 0,0 0 0 0 0,0 0 0 0 0,-1-1 0 0 0,1 0 0 0 0,10-10 0 0 0,-18 14 76 0 0,4 1 55 0 0,10-9-52 0 0,-13 9 73 0 0,1 1-38 0 0,-1 1 1 0 0,1-1 0 0 0,-1 1 0 0 0,0-1-1 0 0,1 1 1 0 0,-1 0 0 0 0,0 0 0 0 0,1 0-1 0 0,-1 0 1 0 0,3 3 0 0 0,-3-3 5 0 0,11 6-1 0 0,6 4-10 0 0,-17-10 18 0 0,13 5-12 0 0,-7-4-68 0 0,-7-2-22 0 0,3-1-85 0 0,27-9-20 0 0,-29 9 178 0 0,12-19-101 0 0,-10 15 232 0 0,0-1 1 0 0,-1 1-1 0 0,1-1 0 0 0,4-10 2064 0 0,-7 21-2005 0 0,6 13 1 0 0,-6-13-8 0 0,0 10 225 0 0,3 25 424 0 0,-4-37-708 0 0,1 15 342 0 0,1-8-552 0 0,0-5-3701 0 0,-8-34-18608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3252 0 0,'2'-15'9701'0'0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3112 0 0,'5'-5'15532'0'0,"5"60"-13865"0"0,-10-53-1432 0 0,1 1-32 0 0,0 22 353 0 0,-1-24-215 0 0,0 2-188 0 0,0 10-35 0 0,0-10 146 0 0,0 4-144 0 0,2-4-52 0 0,-1-6 364 0 0,3-12-422 0 0,-2 4-45 0 0,0 1 0 0 0,1-1 1 0 0,1 1-1 0 0,0 0 1 0 0,0 0-1 0 0,1 0 1 0 0,9-14-1 0 0,-11 21 12 0 0,2-2 7 0 0,-5 4 17 0 0,0 1 0 0 0,1-1 0 0 0,-1 1 0 0 0,1-1 0 0 0,-1 1-1 0 0,0 0 1 0 0,1-1 0 0 0,-1 1 0 0 0,1 0 0 0 0,-1-1 0 0 0,1 1 0 0 0,-1 0-1 0 0,1 0 1 0 0,-1 0 0 0 0,1-1 0 0 0,-1 1 0 0 0,1 0 0 0 0,-1 0-1 0 0,1 0 1 0 0,-1 0 0 0 0,1 0 0 0 0,0 0 0 0 0,-1 0 0 0 0,1 0-1 0 0,-1 0 1 0 0,1 0 0 0 0,-1 0 0 0 0,1 0 0 0 0,-1 0 0 0 0,2 1 0 0 0,-1 0 4 0 0,0 0 0 0 0,1 0 1 0 0,-1 0-1 0 0,0 0 0 0 0,0 0 1 0 0,0 1-1 0 0,0-1 0 0 0,0 0 1 0 0,0 1-1 0 0,1 2 0 0 0,15 41 93 0 0,-16-42-97 0 0,12 30-303 0 0,-12-32-60 0 0,0 1-138 0 0,6 5 131 0 0,10 2-14385 0 0,-8-8 11336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3480 0 0,'0'0'11593'0'0,"-7"1"-10926"0"0,-21 5-69 0 0,21-5-64 0 0,-10 1 448 0 0,14-2-564 0 0,-15 0 701 0 0,16 1-1018 0 0,-21 2 1044 0 0,13 0-446 0 0,10-3-689 0 0,0-1 0 0 0,0 1 0 0 0,-1 0-1 0 0,1 0 1 0 0,0 0 0 0 0,0 0 0 0 0,0 1-1 0 0,0-1 1 0 0,0 0 0 0 0,0 0 0 0 0,0 0-1 0 0,0 0 1 0 0,0 0 0 0 0,0 0 0 0 0,-1 0-1 0 0,1 0 1 0 0,0 0 0 0 0,0 0 0 0 0,0 0 0 0 0,0 0-1 0 0,0 0 1 0 0,0 0 0 0 0,0 0 0 0 0,0 0-1 0 0,0 0 1 0 0,0 0 0 0 0,0 0 0 0 0,0 0-1 0 0,0 1 1 0 0,0-1 0 0 0,0 0 0 0 0,0 0-1 0 0,0 0 1 0 0,0 0 0 0 0,0 0 0 0 0,0 0-1 0 0,-1 0 1 0 0,1 0 0 0 0,0 0 0 0 0,0 0-1 0 0,0 1 1 0 0,0-1 0 0 0,1 0 0 0 0,-1 0-1 0 0,0 0 1 0 0,0 0 0 0 0,0 0 0 0 0,0 0-1 0 0,0 0 1 0 0,0 0 0 0 0,0 0 0 0 0,0 0-1 0 0,0 0 1 0 0,0 1 0 0 0,0-1 0 0 0,0 0-1 0 0,0 0 1 0 0,0 0 0 0 0,19 14 128 0 0,0-1 0 0 0,1 0 0 0 0,0-2 1 0 0,34 14-1 0 0,-39-18 230 0 0,-15-7-355 0 0,0 0 0 0 0,1 0 0 0 0,-1 0 1 0 0,0 0-1 0 0,0 1 0 0 0,0-1 0 0 0,0 0 1 0 0,0 0-1 0 0,1 0 0 0 0,-1 0 0 0 0,0 0 1 0 0,0 0-1 0 0,0 1 0 0 0,0-1 1 0 0,0 0-1 0 0,0 0 0 0 0,1 0 0 0 0,-1 0 1 0 0,0 0-1 0 0,0 1 0 0 0,0-1 0 0 0,0 0 1 0 0,0 0-1 0 0,0 0 0 0 0,0 1 0 0 0,0-1 1 0 0,0 0-1 0 0,0 0 0 0 0,0 0 0 0 0,0 0 1 0 0,0 1-1 0 0,0-1 0 0 0,0 0 1 0 0,0 0-1 0 0,0 0 0 0 0,0 1 0 0 0,0-1 1 0 0,0 0-1 0 0,-1 0 0 0 0,-2 2 25 0 0,0-1-1 0 0,0 0 1 0 0,0 0 0 0 0,0 0-1 0 0,0-1 1 0 0,0 1 0 0 0,0-1-1 0 0,0 0 1 0 0,-1 0 0 0 0,1 0-1 0 0,-5 0 1 0 0,1 0-92 0 0,-1 0-420 0 0,-1 0-1 0 0,0-1 0 0 0,-17-2 1 0 0,8-1-7683 0 0,12 3 4513 0 0,3-1 3052 0 0,1 1-1329 0 0,-15-7-4162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51 3580 0 0,'0'0'1360'0'0,"0"-13"5651"0"0,1 2-6020 0 0,-1 9 805 0 0,6-23 9215 0 0,-5 32-10948 0 0,2 40 214 0 0,-4-33-125 0 0,0-1-1 0 0,-1 1 1 0 0,-7 24-1 0 0,9-37-149 0 0,-2 4 25 0 0,1 0 0 0 0,-1 0-1 0 0,0 0 1 0 0,0 0 0 0 0,0 0-1 0 0,-1-1 1 0 0,1 1 0 0 0,-1-1 0 0 0,0 1-1 0 0,-1-1 1 0 0,1 0 0 0 0,-1 0-1 0 0,0 0 1 0 0,-5 4 0 0 0,-10 1 138 0 0,17-8-130 0 0,0-1-11 0 0,-1 0-13 0 0,0 0-1 0 0,1 0 1 0 0,-1 0 0 0 0,0-1-1 0 0,1 1 1 0 0,-1-1 0 0 0,0 0 0 0 0,1 1-1 0 0,-1-1 1 0 0,0 0 0 0 0,1-1-1 0 0,0 1 1 0 0,-1 0 0 0 0,1-1 0 0 0,0 1-1 0 0,-1-1 1 0 0,-3-4 0 0 0,2 2-16 0 0,0-1 0 0 0,0 0 0 0 0,0 0 0 0 0,1 0 0 0 0,0-1 0 0 0,0 1 0 0 0,0-1 0 0 0,-2-6 1 0 0,-14-39 2826 0 0,20 58-2609 0 0,10 41 314 0 0,17 94 1200 0 0,-24-119-1719 0 0,-2-9-8 0 0,-1-1-1 0 0,1 26 1 0 0,-2-2 0 0 0,1-30 0 0 0,-3 34 0 0 0,1-25 0 0 0,0-1 0 0 0,2-2 0 0 0,0 0-11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1512 0 0,'0'0'930'0'0,"0"2"-533"0"0,0 8-7 0 0,0-7-61 0 0,0-1-33 0 0,0 8-37 0 0,0-8-45 0 0,0 1 13 0 0,-1 47 983 0 0,-1 10-3813 0 0,2-58 770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 2948 0 0,'-2'-8'12671'0'0,"-9"17"-12227"0"0,1 0-1 0 0,1 0 0 0 0,0 1 0 0 0,0 0 1 0 0,-15 23-1 0 0,19-25-299 0 0,0 0 0 0 0,0 0 1 0 0,1 1-1 0 0,0-1 0 0 0,0 1 0 0 0,1 0 0 0 0,1 0 0 0 0,-1 0 1 0 0,1 1-1 0 0,1-1 0 0 0,-1 10 0 0 0,2-16-122 0 0,0 0 0 0 0,0 0-1 0 0,0-1 1 0 0,1 1 0 0 0,-1 0-1 0 0,1 0 1 0 0,0 0 0 0 0,0-1 0 0 0,0 1-1 0 0,0 0 1 0 0,0-1 0 0 0,1 1-1 0 0,-1-1 1 0 0,3 4 0 0 0,0-2-11 0 0,0-1 0 0 0,-1 1 0 0 0,1-1 0 0 0,0 0 0 0 0,0-1 0 0 0,1 1 0 0 0,-1-1 0 0 0,7 3 1 0 0,-6-2-16 0 0,7-1-4 0 0,-7-2 21 0 0,0 0-13 0 0,0 0 0 0 0,-1 0 0 0 0,1-1 0 0 0,0 1 0 0 0,0-1 0 0 0,-1 0 0 0 0,1-1 0 0 0,-1 1 1 0 0,1-1-1 0 0,-1 0 0 0 0,0 0 0 0 0,1 0 0 0 0,-1 0 0 0 0,0-1 0 0 0,-1 0 0 0 0,1 0 0 0 0,0 0 0 0 0,-1 0 0 0 0,1 0 0 0 0,-1-1 1 0 0,3-3-1 0 0,-1 1 2 0 0,5-7 85 0 0,0-1 1 0 0,14-23-1 0 0,-1 0 944 0 0,-22 35-864 0 0,1 0 182 0 0,1-4-551 0 0,-3 6 240 0 0,0 0 0 0 0,0 0 0 0 0,0 0 0 0 0,0 0 0 0 0,0 0 0 0 0,-1 0 0 0 0,1 0 0 0 0,0 0 0 0 0,0 1 0 0 0,0-1-1 0 0,0 0 1 0 0,0 0 0 0 0,0 0 0 0 0,0 0 0 0 0,0 0 0 0 0,0 0 0 0 0,0 0 0 0 0,0 0 0 0 0,0 0 0 0 0,0 0 0 0 0,0 0 0 0 0,0 0 0 0 0,0 1 0 0 0,0-1 0 0 0,1 0 0 0 0,-1 0 0 0 0,0 0 0 0 0,0 0 0 0 0,0 0 0 0 0,0 0 0 0 0,0 0 0 0 0,0 0 0 0 0,0 0 0 0 0,0 0 0 0 0,0 0 0 0 0,0 0-1 0 0,0 0 1 0 0,0 0 0 0 0,0 0 0 0 0,0 0 0 0 0,0 0 0 0 0,0 0 0 0 0,0 1 0 0 0,0-1 0 0 0,1 0 0 0 0,-1 0 0 0 0,0 0 0 0 0,0 0 0 0 0,0 0 0 0 0,0 0 0 0 0,0 0 0 0 0,0 0 0 0 0,0 0 0 0 0,0 0 0 0 0,0 0 0 0 0,0 0 0 0 0,0 0 0 0 0,0 0 0 0 0,1 0 0 0 0,-1 0 0 0 0,0-1 0 0 0,0 1-1 0 0,0 0 1 0 0,0 0 0 0 0,0 0 0 0 0,0 0 0 0 0,0 0 0 0 0,0 0 0 0 0,2 86 1951 0 0,-2-52-1259 0 0,-2 82 1288 0 0,1-3-2942 0 0,1-111 240 0 0,1 0-118 0 0,0 1 94 0 0,0 3 905 0 0,1-1-3598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4504 0 0,'0'0'12488'0'0,"3"4"-11548"0"0,2 6 40 0 0,0 0-1 0 0,-1 1 0 0 0,0 0 1 0 0,-1 0-1 0 0,3 18 0 0 0,2 41 1520 0 0,-8-67-2292 0 0,0 15 323 0 0,3-2 254 0 0,-3-16-776 0 0,0 0 0 0 0,0 1-1 0 0,0-1 1 0 0,0 0-1 0 0,0 0 1 0 0,0 0-1 0 0,0 0 1 0 0,0 0-1 0 0,0 0 1 0 0,0 0-1 0 0,0 0 1 0 0,0 0-1 0 0,0 0 1 0 0,0 1 0 0 0,0-1-1 0 0,0 0 1 0 0,0 0-1 0 0,1 0 1 0 0,-1 0-1 0 0,0 0 1 0 0,0 0-1 0 0,0 0 1 0 0,0 0-1 0 0,0 0 1 0 0,0 0-1 0 0,0 0 1 0 0,0 0-1 0 0,0 0 1 0 0,0 0 0 0 0,0 0-1 0 0,1 0 1 0 0,-1 0-1 0 0,0 0 1 0 0,0 0-1 0 0,0 0 1 0 0,0 0-1 0 0,0 0 1 0 0,0 0-1 0 0,0 0 1 0 0,0 0-1 0 0,0 0 1 0 0,1 0 0 0 0,-1 0-1 0 0,0 0 1 0 0,0 0-1 0 0,0 0 1 0 0,0 0-1 0 0,0 0 1 0 0,0 0-1 0 0,0 0 1 0 0,0 0-1 0 0,0 0 1 0 0,0 0-1 0 0,0 0 1 0 0,1 0 0 0 0,-1 0-1 0 0,0 0 1 0 0,0 0-1 0 0,8-24 220 0 0,-2 8-272 0 0,2-11 11 0 0,-4 14 20 0 0,0-1 0 0 0,1 1 0 0 0,1-1 1 0 0,0 1-1 0 0,0 1 0 0 0,1-1 1 0 0,1 1-1 0 0,11-12 0 0 0,-19 23 25 0 0,0 1-1 0 0,1-1 0 0 0,-1 1 1 0 0,1-1-1 0 0,-1 1 0 0 0,1 0 1 0 0,-1-1-1 0 0,1 1 1 0 0,-1 0-1 0 0,1 0 0 0 0,-1-1 1 0 0,1 1-1 0 0,-1 0 0 0 0,1 0 1 0 0,-1 0-1 0 0,1 0 0 0 0,0 0 1 0 0,-1-1-1 0 0,1 1 1 0 0,-1 0-1 0 0,1 0 0 0 0,-1 1 1 0 0,1-1-1 0 0,0 0 0 0 0,-1 0 1 0 0,1 0-1 0 0,-1 0 0 0 0,1 0 1 0 0,-1 1-1 0 0,1-1 0 0 0,-1 0 1 0 0,1 0-1 0 0,-1 1 1 0 0,1-1-1 0 0,-1 0 0 0 0,1 1 1 0 0,-1-1-1 0 0,1 1 0 0 0,-1-1 1 0 0,1 0-1 0 0,-1 1 0 0 0,0-1 1 0 0,1 2-1 0 0,13 23 477 0 0,22 90 886 0 0,-34-112-1412 0 0,-1 0 1 0 0,0 0-1 0 0,1-1 0 0 0,0 1 1 0 0,-1-1-1 0 0,1 1 1 0 0,0-1-1 0 0,0 0 1 0 0,1 0-1 0 0,-1 0 0 0 0,0 0 1 0 0,4 2-1 0 0,-4-3-353 0 0,-1 1 0 0 0,1-1-1 0 0,0 0 1 0 0,0-1 0 0 0,0 1 0 0 0,0 0-1 0 0,0 0 1 0 0,0-1 0 0 0,0 1 0 0 0,3-1-1 0 0,4-4-4098 0 0,20-16-13649 0 0,-14 13 16203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7 3624 0 0,'-2'-1'899'0'0,"-1"-1"-1"0"0,0 1 0 0 0,0 1 0 0 0,0-1 1 0 0,0 0-1 0 0,0 1 0 0 0,-4-1 0 0 0,-23 3 2769 0 0,-28 15-857 0 0,39-10-1184 0 0,15-6-1380 0 0,1 1 0 0 0,0-1 0 0 0,0 1-1 0 0,0 0 1 0 0,0 0 0 0 0,0 0 0 0 0,0 0 0 0 0,0 1-1 0 0,-3 3 1 0 0,5-4 604 0 0,1-2-837 0 0,1 0 1 0 0,-1 0-1 0 0,0 0 0 0 0,1 1 0 0 0,-1-1 0 0 0,0 0 0 0 0,0 0 0 0 0,1 1 0 0 0,-1-1 1 0 0,0 0-1 0 0,0 0 0 0 0,0 1 0 0 0,1-1 0 0 0,-1 0 0 0 0,0 1 0 0 0,0-1 0 0 0,0 0 1 0 0,0 1-1 0 0,0-1 0 0 0,1 0 0 0 0,-1 1 0 0 0,0-1 0 0 0,0 0 0 0 0,0 1 0 0 0,0-1 1 0 0,0 1-1 0 0,0-1 0 0 0,0 1 0 0 0,0-1-4 0 0,-1 1 1 0 0,1-1-1 0 0,0 1 1 0 0,0 0-1 0 0,1-1 1 0 0,-1 1-1 0 0,0-1 1 0 0,0 1-1 0 0,0-1 1 0 0,0 1-1 0 0,0-1 1 0 0,0 0-1 0 0,1 1 1 0 0,-1-1-1 0 0,0 1 1 0 0,0-1-1 0 0,1 1 1 0 0,-1-1-1 0 0,0 0 1 0 0,1 1-1 0 0,-1-1 1 0 0,0 1-1 0 0,1-1 1 0 0,-1 0-1 0 0,1 0 1 0 0,-1 1-1 0 0,1-1 0 0 0,-1 0 1 0 0,0 0-1 0 0,1 1 1 0 0,0-1-1 0 0,12 5 164 0 0,16 7 165 0 0,31 19 0 0 0,-53-27-205 0 0,0 0-1 0 0,0 1 0 0 0,0 0 1 0 0,-1 0-1 0 0,0 0 0 0 0,0 1 1 0 0,0 0-1 0 0,-1 0 1 0 0,0 0-1 0 0,5 8 0 0 0,-9-12-39 0 0,0-1-1 0 0,-1 1 1 0 0,1 0-1 0 0,0 0 0 0 0,0 0 1 0 0,-1 0-1 0 0,1 0 1 0 0,-1 0-1 0 0,0 0 1 0 0,0 0-1 0 0,1 0 0 0 0,-1 0 1 0 0,0 0-1 0 0,-1 0 1 0 0,1-1-1 0 0,0 1 1 0 0,-1 0-1 0 0,1 0 0 0 0,-1 0 1 0 0,1 0-1 0 0,-1 0 1 0 0,0 0-1 0 0,0 0 1 0 0,0-1-1 0 0,0 1 0 0 0,0 0 1 0 0,0-1-1 0 0,0 1 1 0 0,-1-1-1 0 0,1 1 1 0 0,0-1-1 0 0,-1 0 1 0 0,1 1-1 0 0,-3 0 0 0 0,-2 2-4 0 0,0 0-1 0 0,-1 0 1 0 0,1-1-1 0 0,-1 0 1 0 0,0 0-1 0 0,0-1 1 0 0,-10 3-1 0 0,-13-2-1784 0 0,-15-8-8133 0 0,3-8-1390 0 0,14 3 7054 0 0,15 5 2282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4504 0 0,'1'-2'9988'0'0,"11"0"-6493"0"0,31-1-4676 0 0,-20 1 2501 0 0,0 0-911 0 0,-1-1 0 0 0,1-1 0 0 0,36-11 0 0 0,-51 13-323 0 0,0-1-1 0 0,-1 0 0 0 0,1 0 1 0 0,-1-1-1 0 0,0 0 1 0 0,0 0-1 0 0,0-1 0 0 0,0 0 1 0 0,-1 0-1 0 0,0 0 1 0 0,0-1-1 0 0,0 0 1 0 0,7-11-1 0 0,-10 9 27 0 0,1 0 1 0 0,-2 0-1 0 0,1-1 1 0 0,-1 0-1 0 0,0 1 0 0 0,-1-1 1 0 0,0 0-1 0 0,-1 0 1 0 0,0-10-1 0 0,0 17 46 0 0,0 0 139 0 0,-2-4-424 0 0,2 6 154 0 0,0 0-1 0 0,0 0 1 0 0,0 0 0 0 0,0 0 0 0 0,0 0 0 0 0,0 0 0 0 0,0 0 0 0 0,0 0 0 0 0,0 0 0 0 0,0 1-1 0 0,0-1 1 0 0,0 0 0 0 0,0 0 0 0 0,0 0 0 0 0,0 0 0 0 0,0 0 0 0 0,0 0 0 0 0,-1 0 0 0 0,1 0-1 0 0,0 0 1 0 0,0 0 0 0 0,0 0 0 0 0,0 0 0 0 0,0 0 0 0 0,0 0 0 0 0,0 0 0 0 0,0 1 0 0 0,0-1-1 0 0,0 0 1 0 0,0 0 0 0 0,0 0 0 0 0,0 0 0 0 0,0 0 0 0 0,0 0 0 0 0,0 0 0 0 0,0 0 0 0 0,0 0 0 0 0,-1 0-1 0 0,1 0 1 0 0,0 0 0 0 0,0 0 0 0 0,0 0 0 0 0,0 0 0 0 0,0 0 0 0 0,0 0 0 0 0,0 0 0 0 0,0 0-1 0 0,0 0 1 0 0,0 0 0 0 0,0 0 0 0 0,0 0 0 0 0,0 0 0 0 0,-1 0 0 0 0,1 0 0 0 0,0 0 0 0 0,0 0-1 0 0,0 0 1 0 0,0 0 0 0 0,0 0 0 0 0,0 0 0 0 0,0-1 0 0 0,0 1 0 0 0,0 0 0 0 0,0 0 0 0 0,-3 11 184 0 0,1-1 0 0 0,0 1 1 0 0,1 0-1 0 0,0 0 1 0 0,1 0-1 0 0,0 11 1 0 0,12 74 1242 0 0,-2-13-343 0 0,-4-10-116 0 0,4 97 1180 0 0,-11-111-1783 0 0,3 85 610 0 0,0-131-1002 0 0,-1 3 0 0 0,2-1 0 0 0,-1-2 0 0 0,1-2-48 0 0,-3-9-247 0 0,-61-43-28359 0 0,50 36 26632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3592 0 0,'0'0'6962'0'0,"2"-1"-5891"0"0,9-2-497 0 0,0 0 0 0 0,0 0 1 0 0,1 1-1 0 0,16-1 0 0 0,1 0-3622 0 0,53-10-6328 0 0,-60 11 7548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4380 0 0,'9'-18'16550'0'0,"15"98"-14122"0"0,-23-78-2283 0 0,0 0-29 0 0,9 31 762 0 0,-9-32-641 0 0,2-5-193 0 0,21-42 99 0 0,-17 32-151 0 0,-5 9 2 0 0,1-1 0 0 0,-1 1 0 0 0,1 0 0 0 0,0 0 0 0 0,1 0 0 0 0,6-7 0 0 0,-9 11 28 0 0,1 0-68 0 0,5-1 33 0 0,-5 1 74 0 0,1 3-38 0 0,0 0 5 0 0,0 0 1 0 0,-1 0 0 0 0,1 0 0 0 0,-1 0 0 0 0,1 1 0 0 0,-1-1 0 0 0,0 1-1 0 0,0 0 1 0 0,0-1 0 0 0,2 6 0 0 0,-2-5 14 0 0,-1 1-1 0 0,1 0 1 0 0,0-1 0 0 0,0 0 0 0 0,0 1-1 0 0,1-1 1 0 0,2 3 0 0 0,3 3 57 0 0,-7-8-74 0 0,0 1-18 0 0,0-1 0 0 0,0 0 0 0 0,0 1 0 0 0,0-1 0 0 0,1 0 1 0 0,-1 0-1 0 0,0 0 0 0 0,1 0 0 0 0,-1 0 0 0 0,1 0 0 0 0,-1-1 0 0 0,1 1 0 0 0,0 0 0 0 0,-1-1 0 0 0,1 1 0 0 0,-1-1 1 0 0,1 1-1 0 0,0-1 0 0 0,0 0 0 0 0,-1 0 0 0 0,1 0 0 0 0,2 0 0 0 0,3-4-55 0 0,-1-1 0 0 0,0 0-1 0 0,0 0 1 0 0,0 0 0 0 0,0-1 0 0 0,-1 1 0 0 0,0-2 0 0 0,5-6-1 0 0,-2 3-20 0 0,-4 5 50 0 0,1-1 0 0 0,-1 1 0 0 0,2 0 1 0 0,6-7-1 0 0,-10 11-5 0 0,-1 1 26 0 0,0 0 0 0 0,0 0 0 0 0,1 0 0 0 0,-1 0 0 0 0,0 0 0 0 0,0 0 0 0 0,0 0 0 0 0,1 1 0 0 0,-1-1 0 0 0,0 0 0 0 0,0 1 0 0 0,0-1 0 0 0,0 1 0 0 0,0-1 0 0 0,0 1 0 0 0,0-1 0 0 0,0 1 0 0 0,0 0 0 0 0,2 1 0 0 0,-1 0 25 0 0,0 0 39 0 0,5 10 83 0 0,-4-6-97 0 0,1-1-1 0 0,-1 0 1 0 0,1 0-1 0 0,0-1 1 0 0,0 1-1 0 0,1-1 1 0 0,6 6-1 0 0,-8-8-258 0 0,0 1 0 0 0,0-1 0 0 0,0 0 0 0 0,0 0-1 0 0,1 0 1 0 0,-1 0 0 0 0,4 1 0 0 0,7 1-6338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2312 0 0,'0'0'10406'0'0,"0"-1"-10235"0"0,0 1-1 0 0,1-1 0 0 0,-1 0 0 0 0,0 1 0 0 0,0-1 0 0 0,0 0 0 0 0,0 1 0 0 0,0-1 0 0 0,0 0 0 0 0,-1 1 0 0 0,1-1 0 0 0,0 0 1 0 0,0 1-1 0 0,0-1 0 0 0,0 1 0 0 0,-1-1 0 0 0,1 0 0 0 0,0 1 0 0 0,-1-2 0 0 0,-2 1 98 0 0,1 0 0 0 0,0 1 1 0 0,-1-1-1 0 0,1 1 0 0 0,-1-1 0 0 0,1 1 0 0 0,0 0 0 0 0,-1 0 1 0 0,-4 1-1 0 0,4-1 428 0 0,2 3-469 0 0,-12 16 344 0 0,12-17-370 0 0,-4 13 317 0 0,3-12-454 0 0,1 0 1 0 0,0 0-1 0 0,1 0 0 0 0,-1 0 0 0 0,0 1 1 0 0,1-1-1 0 0,0 0 0 0 0,-1 1 0 0 0,1-1 1 0 0,1 0-1 0 0,-1 0 0 0 0,0 1 0 0 0,1-1 0 0 0,0 0 1 0 0,-1 0-1 0 0,1 0 0 0 0,3 5 0 0 0,-4-6-7 0 0,3 1-23 0 0,-1 0 0 0 0,1 0 1 0 0,0 0-1 0 0,0 0 0 0 0,0-1 0 0 0,0 1 1 0 0,0-1-1 0 0,7 4 0 0 0,-9-6-43 0 0,0 1 19 0 0,0 0 0 0 0,0-1 0 0 0,0 1 0 0 0,0-1 0 0 0,0 1 0 0 0,0-1 0 0 0,0 1 0 0 0,1-1 1 0 0,-1 0-1 0 0,0 1 0 0 0,0-1 0 0 0,0 0 0 0 0,0 0 0 0 0,1 0 0 0 0,-1 0 0 0 0,0 0 0 0 0,0 0 0 0 0,1 0 0 0 0,-1 0 0 0 0,0-1 0 0 0,0 1 0 0 0,0 0 0 0 0,0-1 0 0 0,1 1 0 0 0,-1-1 0 0 0,0 1 0 0 0,0-1 1 0 0,0 0-1 0 0,0 1 0 0 0,0-1 0 0 0,0 0 0 0 0,0 0 0 0 0,-1 1 0 0 0,1-1 0 0 0,0 0 0 0 0,0 0 0 0 0,-1 0 0 0 0,1 0 0 0 0,0 0 0 0 0,-1 0 0 0 0,1-1 0 0 0,-1 1 0 0 0,1 0 0 0 0,-1-1 0 0 0,21-73 369 0 0,-21 74-313 0 0,3-18 346 0 0,-3 19-397 0 0,0 0 0 0 0,1 0 0 0 0,-1 0 0 0 0,0 0 0 0 0,0 0-1 0 0,0 0 1 0 0,0-1 0 0 0,1 1 0 0 0,-1 0 0 0 0,0 0 0 0 0,0 0 0 0 0,0 0 0 0 0,1 0 0 0 0,-1 0 0 0 0,0 0 0 0 0,0 0 0 0 0,0 0 0 0 0,1 0 0 0 0,-1 0 0 0 0,0 0 0 0 0,0 0 0 0 0,0 0 0 0 0,1 0 0 0 0,-1 0 0 0 0,0 0 0 0 0,0 1 0 0 0,0-1 0 0 0,0 0 0 0 0,1 0 0 0 0,-1 0 0 0 0,0 0 0 0 0,0 0 0 0 0,0 0-1 0 0,0 0 1 0 0,1 1 0 0 0,-1-1 0 0 0,0 0 0 0 0,0 0 0 0 0,0 0 0 0 0,0 0 0 0 0,0 1 0 0 0,0-1 0 0 0,21 33 1347 0 0,-8-11-887 0 0,-7-16-401 0 0,-1 1-1 0 0,2-1 1 0 0,-1 0 0 0 0,1-1 0 0 0,0 0 0 0 0,8 5 0 0 0,6 1-3740 0 0,2-2-5710 0 0,-5-5-753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4320 0 0,'8'-10'14238'0'0,"81"92"-9097"0"0,-74-71-4729 0 0,0 0 0 0 0,0-1 0 0 0,1 0 0 0 0,1-1 1 0 0,0-1-1 0 0,33 11 0 0 0,-27-15-1915 0 0,-15-4-4932 0 0,-5-10 4083 0 0,-17-12-11124 0 0,10 14 11546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27 2692 0 0,'-1'-3'769'0'0,"-3"-13"5392"0"0,4 16-5885 0 0,0-1 0 0 0,0 1 0 0 0,0-1 0 0 0,0 1 0 0 0,-1-1 0 0 0,1 1 0 0 0,0 0 1 0 0,0-1-1 0 0,-1 1 0 0 0,1 0 0 0 0,0-1 276 0 0,-1 1-276 0 0,1-1 0 0 0,0 1 0 0 0,-1 0 0 0 0,1 0 0 0 0,-1 0 0 0 0,1-1 0 0 0,0 1 0 0 0,-1 0 1 0 0,1 0-1 0 0,-1 0 0 0 0,1 0 0 0 0,0-1 0 0 0,-1 1 0 0 0,1 0 0 0 0,-1 0 0 0 0,1 0 0 0 0,-1 0 0 0 0,1 0 0 0 0,-1 0 0 0 0,-3 2 190 0 0,-1-1 0 0 0,1 0 0 0 0,0 1 0 0 0,0 0 0 0 0,0 0 0 0 0,0 1 0 0 0,0-1-1 0 0,0 1 1 0 0,1-1 0 0 0,-1 1 0 0 0,1 0 0 0 0,-4 5 0 0 0,-29 30 2232 0 0,-65 63 1227 0 0,100-100-4346 0 0,0 0 154 0 0,1-1 0 0 0,-1 1 0 0 0,1-1 1 0 0,-1 1-1 0 0,0 0 0 0 0,1-1 0 0 0,-1 1 0 0 0,0-1 1 0 0,0 0-1 0 0,1 1 0 0 0,-1-1 0 0 0,0 0 0 0 0,0 1 0 0 0,0-1 1 0 0,0 0-1 0 0,1 0 0 0 0,-1 0 0 0 0,0 1 0 0 0,-1-1 1 0 0,-5-1-5380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3068 0 0,'4'5'14684'0'0,"-121"5"-11645"0"0,113-10-2932 0 0,0 1 0 0 0,0-1-1 0 0,0 1 1 0 0,0 0 0 0 0,0 0 0 0 0,1 1 0 0 0,-1-1 0 0 0,-3 3 0 0 0,5-3 13 0 0,6 2-192 0 0,8 6-25 0 0,0-1-1 0 0,1 0 0 0 0,0-1 1 0 0,1 0-1 0 0,-1-1 1 0 0,21 5-1 0 0,-32-10 41 0 0,10 4-56 0 0,-5 0 241 0 0,-7-2 691 0 0,-18 1-667 0 0,0-1-1 0 0,-31 1 1 0 0,47-4-306 0 0,-2 1-114 0 0,-21 0-555 0 0,23-1 115 0 0,1-1 493 0 0,0 1 1 0 0,-1-1-1 0 0,1 1 0 0 0,0 0 0 0 0,-1 0 0 0 0,1 0 1 0 0,0 0-1 0 0,-1 0 0 0 0,1 0 0 0 0,-1 0 1 0 0,-1 0-1 0 0,2 1-233 0 0,-17-3-12279 0 0,13 1 11924 0 0,2 0-1167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9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0 848 0 0,'0'0'383'0'0,"1"1"-259"0"0,0-1 0 0 0,-1 1 0 0 0,1 0 0 0 0,-1-1 0 0 0,1 1 0 0 0,-1 0 0 0 0,1-1 0 0 0,-1 1 1 0 0,1 0-1 0 0,-1-1 0 0 0,1 1 0 0 0,-1 0 0 0 0,0 0 0 0 0,0 0 0 0 0,1-1 0 0 0,-1 2 0 0 0,-1 10 61 0 0,0-8 283 0 0,1-1-346 0 0,0 9-5 0 0,0-9 25 0 0,1 11 366 0 0,-1 2-500 0 0,0 0 0 0 0,0 0-1 0 0,-2 0 1 0 0,-3 20-1 0 0,3-22-1861 0 0,2 3 128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4044 0 0,'0'0'3857'0'0,"2"4"-2711"0"0,4 16 5335 0 0,-3 6-3182 0 0,12 18-237 0 0,25 266 3954 0 0,-29-187-4931 0 0,-9-111-1814 0 0,-1-5-122 0 0,0 0 1 0 0,-1 0-1 0 0,0 1 0 0 0,-1 8 1 0 0,1-14-100 0 0,1 16 453 0 0,-1-8-436 0 0,0-7-79 0 0,-30-13-24632 0 0,29 9 24486 0 0,1 1 0 0 0,-1 0-1 0 0,1-1 1 0 0,-1 1 0 0 0,0 0 0 0 0,1 0-1 0 0,-1-1 1 0 0,0 1 0 0 0,1 0 0 0 0,-1 0-1 0 0,1 0 1 0 0,-1 0 0 0 0,0 0 0 0 0,1 0-1 0 0,-1 0 1 0 0,0 0 0 0 0,1 0 0 0 0,-1 0 0 0 0,0 0-1 0 0,1 1 1 0 0,-1-1 0 0 0,0 0 0 0 0,1 0-1 0 0,-1 1 1 0 0,-1 0-502 0 0,0-1-1376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5272 0 0,'0'0'5820'0'0,"7"-1"-4628"0"0,72-7 2844 0 0,100 2 0 0 0,-133 6-3442 0 0,638-38 7354 0 0,-658 34-7623 0 0,-13 1-431 0 0,0 2 0 0 0,1-1 1 0 0,13 2-1 0 0,-15 2-3547 0 0,-33 10-12718 0 0,15-10 18322 0 0,-44 14-9075 0 0,28-10 5085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3952 0 0,'6'0'15292'0'0,"-9"23"-14822"0"0,2-18-11 0 0,-1-2-73 0 0,0 3-224 0 0,-1 0 0 0 0,0 0 0 0 0,0 0 0 0 0,0-1 0 0 0,-1 0 1 0 0,0 1-1 0 0,0-1 0 0 0,0-1 0 0 0,-1 1 0 0 0,0-1 0 0 0,0 1 0 0 0,0-1 0 0 0,0-1 0 0 0,-1 1 0 0 0,1-1 0 0 0,-1 0 0 0 0,0 0 0 0 0,0-1 0 0 0,-10 4 0 0 0,13-6-92 0 0,-13-1-40 0 0,13 1-11 0 0,0-1 0 0 0,1 0 0 0 0,-1 1 0 0 0,0-1 0 0 0,0 0-1 0 0,0-1 1 0 0,0 1 0 0 0,1 0 0 0 0,-1-1 0 0 0,1 0 0 0 0,-1 1 0 0 0,1-1-1 0 0,0 0 1 0 0,-1 0 0 0 0,-2-4 0 0 0,1 1 49 0 0,3 4 2 0 0,-7-12 4979 0 0,20 36-4614 0 0,-2 1 1 0 0,0 0-1 0 0,6 27 0 0 0,-7-11 111 0 0,-1 0-1 0 0,1 47 1 0 0,-7-71-546 0 0,0-1 0 0 0,1-3 0 0 0,3 4 9 0 0,-3-14-73 0 0,-2-1-84 0 0,1 0-500 0 0,12-20-11391 0 0,-4-1 2690 0 0,4-6 2165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2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3092 0 0,'0'0'9849'0'0,"-5"4"-9107"0"0,-6 5-65 0 0,1-1 0 0 0,-1 2 1 0 0,2 0-1 0 0,0 0 0 0 0,0 1 0 0 0,0 0 1 0 0,-7 14-1 0 0,15-23-605 0 0,0 0 0 0 0,0-1 0 0 0,0 1 0 0 0,0 0 1 0 0,0 0-1 0 0,1 0 0 0 0,-1 0 0 0 0,1 0 0 0 0,-1 0 0 0 0,1 0 0 0 0,0 0 0 0 0,0 0 0 0 0,0 0 1 0 0,0 0-1 0 0,0 0 0 0 0,0 0 0 0 0,1 0 0 0 0,-1 0 0 0 0,1 0 0 0 0,-1 0 0 0 0,1 0 0 0 0,0 0 0 0 0,0 0 1 0 0,-1 0-1 0 0,2-1 0 0 0,-1 1 0 0 0,2 3 0 0 0,0 0 86 0 0,8 1-36 0 0,0-2 48 0 0,19 3-9 0 0,-27-7-134 0 0,2-1 8 0 0,30-7 45 0 0,-26 4-82 0 0,1 0 0 0 0,-2-1 0 0 0,1 1 0 0 0,0-2 0 0 0,-1 1 0 0 0,0-1 0 0 0,14-13 1 0 0,-5 1 387 0 0,31-39 0 0 0,-47 56-201 0 0,-1 1-147 0 0,0 0 0 0 0,0-1 0 0 0,0 1 0 0 0,0 0 0 0 0,0 0 0 0 0,0 0 0 0 0,0 0 0 0 0,0-1 0 0 0,1 1 0 0 0,-1 0 0 0 0,0 0 0 0 0,0 0 0 0 0,0 0 0 0 0,0 0 0 0 0,0-1 0 0 0,0 1 0 0 0,0 0 0 0 0,1 0 0 0 0,-1 0 0 0 0,0 0 0 0 0,0 0 0 0 0,0 0 0 0 0,0 0 0 0 0,0 0 0 0 0,1 0 0 0 0,-1 0 0 0 0,0 0 0 0 0,0-1 1 0 0,0 1-1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0,0 0 0 0 0,0 0 0 0 0,1 0 0 0 0,-1 0 0 0 0,0 1 0 0 0,-3 33 1316 0 0,-10 43 0 0 0,1-4 263 0 0,9-35-817 0 0,1 39 0 0 0,2-59-617 0 0,0-16-38 0 0,1 1-33 0 0,-1 8-45 0 0,1-8-134 0 0,-1 4 377 0 0,-1-4-751 0 0,-29-41-27598 0 0,29 35 26791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3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4788 0 0,'0'0'18291'0'0,"1"5"-17798"0"0,1-2-343 0 0,-1-2-84 0 0,0 0 0 0 0,0 0 0 0 0,-1 1 0 0 0,1-1-1 0 0,0 0 1 0 0,-1 1 0 0 0,1-1 0 0 0,-1 0 0 0 0,0 1 0 0 0,1-1-1 0 0,-1 3 799 0 0,1-2-490 0 0,10 32 1225 0 0,-10-32-1359 0 0,0 1 6 0 0,9 34 1003 0 0,7 53 1 0 0,-17-88-1187 0 0,0 1 19 0 0,6 20 156 0 0,-5-21-142 0 0,0 7-17 0 0,0-6-48 0 0,0-8 173 0 0,15-120-1354 0 0,-4 78 799 0 0,-12 45 308 0 0,1-1-9 0 0,-1 2 40 0 0,0 0-1 0 0,0 0 0 0 0,0 0 1 0 0,0 1-1 0 0,0-1 0 0 0,0 0 0 0 0,1 0 1 0 0,-1 0-1 0 0,0 0 0 0 0,1 0 1 0 0,-1 0-1 0 0,1 0 0 0 0,-1 1 0 0 0,1-1 1 0 0,-1 0-1 0 0,1 0 0 0 0,-1 1 1 0 0,1-1-1 0 0,0 0 0 0 0,-1 1 0 0 0,1-1 1 0 0,0 0-1 0 0,0 1 0 0 0,-1-1 1 0 0,1 1-1 0 0,0 0 0 0 0,0-1 0 0 0,0 1 1 0 0,0-1-1 0 0,0 1 0 0 0,1 0 1 0 0,0 0 24 0 0,-1 1 1 0 0,1 0 0 0 0,0 0-1 0 0,0 0 1 0 0,-1 0 0 0 0,1 0 0 0 0,-1 0-1 0 0,1 0 1 0 0,-1 1 0 0 0,1-1-1 0 0,-1 0 1 0 0,0 1 0 0 0,1-1-1 0 0,-1 1 1 0 0,0 0 0 0 0,0-1 0 0 0,0 1-1 0 0,1 3 1 0 0,6 13 184 0 0,0 1-1 0 0,-1 0 1 0 0,8 38 0 0 0,-15-55-155 0 0,12 13-489 0 0,-11-13 177 0 0,0 0 0 0 0,0 0 0 0 0,0-1 1 0 0,0 1-1 0 0,1-1 0 0 0,-1 1 0 0 0,0-1 1 0 0,1 0-1 0 0,-1 1 0 0 0,1-1 0 0 0,3 2 0 0 0,-3-2-797 0 0,27-5-21882 0 0,-22 0 22821 0 0,3-2-1712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3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2856 0 0,'3'-9'11143'0'0,"-17"4"-10603"0"0,10 3 414 0 0,0 3-500 0 0,-7 3 347 0 0,1-1 0 0 0,-20 11 0 0 0,28-13-585 0 0,1-1-164 0 0,0 1 0 0 0,0 0 1 0 0,0 0-1 0 0,1-1 0 0 0,-1 1 1 0 0,0 0-1 0 0,0 0 0 0 0,1 0 0 0 0,-1 0 1 0 0,0 0-1 0 0,1 0 0 0 0,-1 0 1 0 0,1 0-1 0 0,-1 0 0 0 0,1 0 1 0 0,0 1-1 0 0,-1 1 0 0 0,0-1 261 0 0,4 0-167 0 0,44 30 283 0 0,-36-26-348 0 0,0 1-1 0 0,0 1 1 0 0,-1 0 0 0 0,13 12 0 0 0,-20-17-5 0 0,-1 0-1 0 0,1 0 1 0 0,-1 0 0 0 0,1 0-1 0 0,-1 0 1 0 0,0 1 0 0 0,2 5-1 0 0,2 4 483 0 0,-5-12-512 0 0,-1 0 0 0 0,1 0 0 0 0,-1 0 0 0 0,0 0 0 0 0,0 1 0 0 0,1-1 0 0 0,-1 0 0 0 0,0 0 0 0 0,0 1 0 0 0,0-1 1 0 0,0 0-1 0 0,-1 0 0 0 0,1 0 0 0 0,0 1 0 0 0,0-1 0 0 0,-1 0 0 0 0,1 0 0 0 0,-1 0 0 0 0,1 0 0 0 0,-1 1 0 0 0,1-1 0 0 0,-1 0 0 0 0,0 0 0 0 0,1 0 0 0 0,-1 0 0 0 0,-2 1 0 0 0,1 1 44 0 0,0-1 0 0 0,-1 0 0 0 0,0 0 0 0 0,0 1-1 0 0,0-2 1 0 0,-5 4 0 0 0,-21 3 900 0 0,1-10-3999 0 0,23 0 1842 0 0,0 1 0 0 0,1 0 0 0 0,-1-1 0 0 0,1 0 0 0 0,-1 0-1 0 0,1-1 1 0 0,0 1 0 0 0,0-1 0 0 0,0 0 0 0 0,0 0 0 0 0,0 0 0 0 0,1 0-1 0 0,0-1 1 0 0,-1 1 0 0 0,-3-7 0 0 0,3 1-718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3152 0 0,'0'0'457'0'0,"0"-1"-1"0"0,-1 0 1 0 0,1 0 0 0 0,0 0-1 0 0,0 0 1 0 0,0 0 0 0 0,0 0-1 0 0,0 0 1 0 0,0 0-1 0 0,0 0 1 0 0,0 1 0 0 0,0-1-1 0 0,0 0 1 0 0,0 0-1 0 0,1 0 1 0 0,-1 0 0 0 0,0 0-1 0 0,1 0 1 0 0,-1 1-1 0 0,1-1 1 0 0,-1 0 0 0 0,2-1-1 0 0,-2 2-140 0 0,1 0 0 0 0,0 0-1 0 0,0 0 1 0 0,-1 0 0 0 0,1 0 0 0 0,0 0 0 0 0,-1 0-1 0 0,1 1 1 0 0,0-1 0 0 0,0 0 0 0 0,-1 1 0 0 0,1-1-1 0 0,0 0 1 0 0,-1 1 0 0 0,1-1 0 0 0,-1 0 0 0 0,1 1-1 0 0,-1-1 1 0 0,1 1 0 0 0,-1 0 0 0 0,2 0-1 0 0,15 20 3181 0 0,-5 0-3351 0 0,-3 5 652 0 0,-1 1 0 0 0,-1 0 0 0 0,3 33 0 0 0,7 26 270 0 0,-4-33-371 0 0,20 72 936 0 0,7 9 87 0 0,-40-132-1632 0 0,1 2-806 0 0,0 2 2688 0 0,-31-35-25388 0 0,19 16 19119 0 0,-11-19 0 0 0,17 22 2486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4092 0 0,'0'0'1441'0'0,"14"-2"7068"0"0,-8 6-8191 0 0,0-1 1 0 0,0 0 0 0 0,1 0-1 0 0,-1-1 1 0 0,1 0-1 0 0,0 0 1 0 0,-1 0-1 0 0,1-1 1 0 0,0 0-1 0 0,0 0 1 0 0,0-1-1 0 0,0 1 1 0 0,0-2-1 0 0,0 1 1 0 0,0-1-1 0 0,0 0 1 0 0,-1 0-1 0 0,1-1 1 0 0,10-4 0 0 0,-10 3-238 0 0,0 0 0 0 0,0-1 1 0 0,-1 0-1 0 0,1 0 1 0 0,-1-1-1 0 0,0 0 1 0 0,0 0-1 0 0,0 0 1 0 0,-1-1-1 0 0,0 0 0 0 0,0 0 1 0 0,-1 0-1 0 0,1 0 1 0 0,-1-1-1 0 0,-1 0 1 0 0,1 0-1 0 0,3-12 1 0 0,0-2 358 0 0,-1 0 0 0 0,-2 0 1 0 0,0-1-1 0 0,1-40 0 0 0,-2 34 443 0 0,-3 26-729 0 0,0 0 232 0 0,1-5-815 0 0,-1 8 481 0 0,0-1-1 0 0,0 0 1 0 0,0 0-1 0 0,0 0 0 0 0,0 0 1 0 0,0 0-1 0 0,0 0 1 0 0,0 0-1 0 0,0 0 0 0 0,0 0 1 0 0,0 0-1 0 0,0 0 1 0 0,0 1-1 0 0,0-1 0 0 0,0 0 1 0 0,0 0-1 0 0,0 0 1 0 0,0 0 256 0 0,0 0-257 0 0,0 0 1 0 0,0 0-1 0 0,0 0 1 0 0,1 0-1 0 0,-1 0 0 0 0,0 1 1 0 0,0-1-1 0 0,0 0 1 0 0,0 0-1 0 0,0 0 0 0 0,0 0 1 0 0,0 0-1 0 0,0 0 1 0 0,0 0-1 0 0,0 0 0 0 0,0 0 1 0 0,1 0-1 0 0,-1 0 1 0 0,0 0-1 0 0,0 0 0 0 0,0 0 1 0 0,0 0-1 0 0,0 0 1 0 0,0 0-1 0 0,0 0 0 0 0,0 0 1 0 0,0-1-1 0 0,0 1 1 0 0,1 0 359 0 0,-1 0-360 0 0,0 0 1 0 0,7 18 428 0 0,0 0 0 0 0,-1 0 0 0 0,-1 0 0 0 0,5 37 0 0 0,3 86 1397 0 0,-11-106-1716 0 0,0 22-153 0 0,-10 97 0 0 0,8-140-8 0 0,1 4 0 0 0,2 6-19 0 0,-1-22-188 0 0,-1 0-670 0 0,6 3-4735 0 0,7-32-17076 0 0,-5 15 20652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6:16:3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4740 0 0,'0'0'6924'0'0,"2"-3"-6051"0"0,-2 2-712 0 0,1-1 0 0 0,0 1 1 0 0,0 0-1 0 0,0 0 0 0 0,0 0 0 0 0,0-1 0 0 0,1 1 0 0 0,-1 0 1 0 0,0 1-1 0 0,0-1 0 0 0,1 0 0 0 0,-1 0 0 0 0,0 1 1 0 0,1-1-1 0 0,2-1 0 0 0,33-5 2352 0 0,-37 7-2512 0 0,45-3 1878 0 0,1 2 1 0 0,60 6 0 0 0,-103-5-1537 0 0,1 0-129 0 0,11 0 12 0 0,-12 0 1 0 0,-2 0-154 0 0,-1 0-1 0 0,1 0 1 0 0,-1 0-1 0 0,0 0 1 0 0,1 0 0 0 0,-1 0-1 0 0,1 0 1 0 0,-1 0 0 0 0,1 1-1 0 0,-1-1 1 0 0,0 0-1 0 0,1 0 1 0 0,-1 0 0 0 0,1 0-1 0 0,-1 0 1 0 0,0 1 0 0 0,1-1-1 0 0,-1 0 1 0 0,0 0-1 0 0,1 1 1 0 0,-1-1 0 0 0,0 0-1 0 0,1 1 1 0 0,-1-1 0 0 0,0 0-1 0 0,1 1 1 0 0,-1-1-1 0 0,0 1 1 0 0,-1 3 57 0 0,0-1 0 0 0,0 1 0 0 0,-1 0 0 0 0,0-1 0 0 0,0 1 0 0 0,0-1-1 0 0,0 1 1 0 0,0-1 0 0 0,-1 0 0 0 0,-2 3 0 0 0,-36 33 891 0 0,6-6-152 0 0,25-23-563 0 0,2 1 0 0 0,-1 0 0 0 0,1 1 0 0 0,1 0 0 0 0,-8 17 0 0 0,14-27-230 0 0,0 1-1 0 0,0-1 1 0 0,1 1 0 0 0,-1-1 0 0 0,1 1 0 0 0,-1 0 0 0 0,1-1 0 0 0,0 1 0 0 0,0-1 0 0 0,0 1 0 0 0,1-1 0 0 0,-1 1 0 0 0,1 2 0 0 0,4 6 62 0 0,5 1-112 0 0,-4-8-35 0 0,-1-1 1 0 0,1 1-1 0 0,0-1 0 0 0,0 0 1 0 0,0-1-1 0 0,0 1 1 0 0,1-1-1 0 0,-1-1 0 0 0,1 1 1 0 0,-1-1-1 0 0,1 0 0 0 0,11 0 1 0 0,2 0-114 0 0,0-2 0 0 0,0 0 1 0 0,21-4-1 0 0,16-8-4816 0 0,25-14-14757 0 0,-65 23 15908 0 0,-11 3 3090 0 0,7 0-1290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39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1984 0 0,'0'0'1104'0'0,"-1"3"-623"0"0,0 8-12 0 0,0-8 810 0 0,1-1-903 0 0,-2 24 1000 0 0,2-23-1026 0 0,0 15 48 0 0,0 9 146 0 0,-2 6-303 0 0,0 0-303 0 0,1-10-1770 0 0,-1-4-2726 0 0,0-8 2652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1780 0 0,'0'12'530'0'0,"0"-10"412"0"0,-1 1-528 0 0,0 24 1188 0 0,1-24-1369 0 0,-2 12 450 0 0,-1 30-48 0 0,-1 23-892 0 0,5-58-647 0 0,0 0-1648 0 0,-4 3 630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3992 0 0,'0'0'16116'0'0,"3"5"-15479"0"0,-1-3-577 0 0,0 2 260 0 0,1 0 0 0 0,0-1-1 0 0,-1 2 1 0 0,0-1 0 0 0,0 0-1 0 0,2 8 1 0 0,5 22 1297 0 0,-2-7-726 0 0,-1 1 1 0 0,-1-1 0 0 0,2 37 0 0 0,-6-46-584 0 0,0-1 1 0 0,7 25-1 0 0,-2-6 4 0 0,-1-13-108 0 0,1 18 45 0 0,-5-39-269 0 0,-1 1 52 0 0,2 5-339 0 0,5 16 909 0 0,-5-7-5902 0 0,24-25-17110 0 0,-23 5 20568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0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1392 0 0,'0'0'1422'0'0,"1"2"-1042"0"0,2 8-55 0 0,-2-7 260 0 0,0-1-342 0 0,6 46 1679 0 0,-6-46-1777 0 0,2 24 390 0 0,-3-24-445 0 0,0 44-163 0 0,2-18-4747 0 0,-1-26 2950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1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1164 0 0,'0'0'321'0'0,"0"3"-21"0"0,3 22 913 0 0,-3-23-805 0 0,0 1-240 0 0,0 7-44 0 0,0-8-19 0 0,0 1 51 0 0,-8 114 1145 0 0,4-54-4205 0 0,4-60 1152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1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0 868 0 0,'0'0'769'0'0,"1"16"698"0"0,2 9-896 0 0,-3-23-376 0 0,0 1 33 0 0,11 120 1437 0 0,2 27-4381 0 0,-10-136 793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4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58 276 0 0,'0'0'1045'0'0,"-6"-2"-936"0"0,-1 1-81 0 0,5 0-18 0 0,-1 1 0 0 0,1-1 0 0 0,0 1 0 0 0,0-1 1 0 0,-1 0-1 0 0,1 0 0 0 0,0 0 0 0 0,0 0 0 0 0,0 0 0 0 0,-3-3 0 0 0,4 3 87 0 0,-6-22 1905 0 0,0 4-3545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4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1124 0 0,'0'0'3815'0'0,"2"7"-3634"0"0,3 19-39 0 0,-4-19-12 0 0,1 20 239 0 0,-2-25-273 0 0,1 32 61 0 0,-2 27 230 0 0,-2-16-4430 0 0,1-29 2173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5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1892 0 0,'0'0'6109'0'0,"0"5"-5889"0"0,1 35 885 0 0,-1-37-753 0 0,0 0-180 0 0,-1 46-329 0 0,-10 76 0 0 0,8-90-7421 0 0,1-20 5648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5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2056 0 0,'3'42'6201'0'0,"-3"-40"-5714"0"0,0 0-38 0 0,4 31 443 0 0,-1 0 0 0 0,-4 60-1 0 0,-3-35-3050 0 0,0-15-3946 0 0,3-31 4045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6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1604 0 0,'-1'15'696'0'0,"0"-12"600"0"0,-4 138 7132 0 0,2-68-9695 0 0,1 3-6535 0 0,2-60 5867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6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1676 0 0,'0'3'783'0'0,"0"7"-75"0"0,0-8-47 0 0,1 14 1848 0 0,-9 124 694 0 0,0-60-5004 0 0,6-41-2968 0 0,1-24 2799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7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1184 0 0,'-2'39'1952'0'0,"2"-37"-1688"0"0,0 1-92 0 0,-7 83 1334 0 0,-2 55-3510 0 0,9-138 474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4400 0 0,'9'-3'14910'0'0,"21"94"-11107"0"0,-15-42-2474 0 0,-14-47-1177 0 0,1 14 269 0 0,-2-16-406 0 0,0 0-1 0 0,0 1 1 0 0,0-1 0 0 0,0 0 0 0 0,0 0-1 0 0,0 0 1 0 0,0 0 0 0 0,0 1-1 0 0,0-1 1 0 0,0 0 0 0 0,0 0 0 0 0,0 0-1 0 0,0 0 1 0 0,0 0 0 0 0,0 1-1 0 0,0-1 1 0 0,1 0 0 0 0,-1 0 0 0 0,0 0-1 0 0,0 0 1 0 0,0 0 0 0 0,0 1-1 0 0,0-1 1 0 0,0 0 0 0 0,0 0 0 0 0,0 0-1 0 0,1 0 1 0 0,-1 0 0 0 0,0 0-1 0 0,0 0 1 0 0,0 0 0 0 0,0 0 0 0 0,0 1-1 0 0,0-1 1 0 0,1 0 0 0 0,-1 0-1 0 0,0 0 1 0 0,0 0 0 0 0,0 0 0 0 0,0 0-1 0 0,1 0 1 0 0,-1 0 0 0 0,0 0-1 0 0,0 0 1 0 0,0 0 0 0 0,0 0 0 0 0,0 0-1 0 0,1 0 1 0 0,-1 0 0 0 0,0 0-1 0 0,0 0 1 0 0,0-1 0 0 0,0 1 0 0 0,0 0-1 0 0,1 0 1 0 0,-1 0 0 0 0,0 0 0 0 0,0 0-1 0 0,0 0 1 0 0,0 0 0 0 0,0-1-1 0 0,11-13 150 0 0,9-30-198 0 0,-17 35 22 0 0,0 0 1 0 0,0 1-1 0 0,1-1 0 0 0,1 1 1 0 0,-1-1-1 0 0,1 2 0 0 0,1-1 1 0 0,-1 0-1 0 0,1 1 0 0 0,1 0 1 0 0,7-7-1 0 0,18-17 339 0 0,-31 30-263 0 0,1-1 51 0 0,-1 0 0 0 0,1 0 0 0 0,0 0 0 0 0,0 1 0 0 0,0-1 0 0 0,0 1-1 0 0,0-1 1 0 0,0 1 0 0 0,1 0 0 0 0,-1 0 0 0 0,0 0 0 0 0,1 0 0 0 0,2 0 0 0 0,-2 4-16 0 0,1 0 0 0 0,-1 0-1 0 0,0 1 1 0 0,1 0 0 0 0,-1-1-1 0 0,-1 1 1 0 0,1 0 0 0 0,-1 0-1 0 0,1 1 1 0 0,-1-1 0 0 0,2 8-1 0 0,18 42 736 0 0,-15-33-618 0 0,1-1 0 0 0,1-1 0 0 0,1 1 0 0 0,19 27 1 0 0,-26-44-449 0 0,0 0 0 0 0,0 0 1 0 0,0-1-1 0 0,0 1 0 0 0,1-1 1 0 0,-1 0-1 0 0,1 0 0 0 0,0 0 1 0 0,-1-1-1 0 0,9 3 0 0 0,-10-3-910 0 0,1-1-801 0 0,3 0-673 0 0,11 0-11170 0 0,-10-1 13494 0 0,-4 0-2195 0 0,7-4-1805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7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1236 0 0,'-2'13'1360'0'0,"2"-3"-1090"0"0,0-8-16 0 0,0 1-61 0 0,0 24 331 0 0,0-25-401 0 0,0 2 38 0 0,3 114-166 0 0,0-87-2147 0 0,-3-29 604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8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1688 0 0,'-11'75'5043'0'0,"2"-11"-3781"0"0,4-32-936 0 0,1-12-338 0 0,1 1 1 0 0,-1 29-1 0 0,3 13-5325 0 0,1-61 4992 0 0,0 12-1533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48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1308 0 0,'0'12'350'0'0,"0"-10"1"0"0,1 1-16 0 0,4 34 969 0 0,-5-35-1102 0 0,0 2-41 0 0,3 55 808 0 0,-4-12-2209 0 0,2-37 454 0 0,-1-7-860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0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1556 0 0,'0'0'2386'0'0,"-2"16"-279"0"0,-2 34-309 0 0,4-48-1608 0 0,0 1 33 0 0,-10 104 1081 0 0,9-66-1211 0 0,1-20-1317 0 0,-1 4-3449 0 0,0-9 2693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1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2148 0 0,'0'0'663'0'0,"0"3"8"0"0,0 79 5158 0 0,3 46-4388 0 0,-3 1-1089 0 0,-1-87-2767 0 0,-1 1-3747 0 0,1-31 4195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1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1924 0 0,'0'3'570'0'0,"7"34"1081"0"0,-3 1 1 0 0,1 65-1 0 0,-13 94-2148 0 0,2-100-4592 0 0,6-82 3327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2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2036 0 0,'-5'84'4399'0'0,"1"20"-6436"0"0,4-98 221 0 0,-4 10-22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2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1248 0 0,'0'3'422'0'0,"0"6"-28"0"0,1-6-20 0 0,-1 0-16 0 0,1 113 2172 0 0,-2-71-2720 0 0,-2-17-3097 0 0,2-25 1498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2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1432 0 0,'-2'26'2378'0'0,"2"-24"-1938"0"0,0 1 14 0 0,1 33 1175 0 0,-5 96 210 0 0,-4-39-1851 0 0,2-11-5838 0 0,5-70 3980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3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1340 0 0,'-1'15'1657'0'0,"1"7"-628"0"0,-5 111 1763 0 0,0-88-2920 0 0,2-28-823 0 0,1 1 0 0 0,1-1 0 0 0,1 27 0 0 0,1-43-727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 3980 0 0,'2'-11'12964'0'0,"-5"10"-12666"0"0,1 0 0 0 0,0 0 0 0 0,-1 0 0 0 0,1 0 1 0 0,-1 0-1 0 0,1 1 0 0 0,-1 0 0 0 0,1-1 0 0 0,-1 1 1 0 0,-3 0-1 0 0,2 0 205 0 0,-2 0-18 0 0,0 0 1 0 0,0 1 0 0 0,0-1-1 0 0,0 1 1 0 0,-7 3 0 0 0,11-4-450 0 0,-1 1 255 0 0,1 0-29 0 0,-8 3-22 0 0,7-3-14 0 0,1-1-34 0 0,1 0-151 0 0,0 1-1 0 0,0-1 1 0 0,0 0-1 0 0,0 1 0 0 0,0-1 1 0 0,0 1-1 0 0,0-1 1 0 0,0 1-1 0 0,0-1 0 0 0,0 1 1 0 0,0 0-1 0 0,0 0 1 0 0,0-1-1 0 0,1 1 0 0 0,-1 0 1 0 0,0 0-1 0 0,1 0 1 0 0,-1 0-1 0 0,0 0 0 0 0,1 0 1 0 0,-1 0-1 0 0,1 0 1 0 0,0 0-1 0 0,-1 0 1 0 0,1 0-1 0 0,0 0 0 0 0,-1 2 1 0 0,1-1 196 0 0,8 13-79 0 0,-6-12-123 0 0,0-1 1 0 0,0 1-1 0 0,0-1 0 0 0,1 0 1 0 0,-1 0-1 0 0,1 0 0 0 0,0 0 1 0 0,0-1-1 0 0,-1 1 0 0 0,5 1 1 0 0,-1 0-4 0 0,48 28 125 0 0,-29-18 95 0 0,41 30 0 0 0,-11 5 1682 0 0,-54-46-1694 0 0,0-1-180 0 0,-1 1 1 0 0,1-1-1 0 0,-1 1 0 0 0,0-1 0 0 0,0 1 0 0 0,0-1 0 0 0,0 1 0 0 0,0-1 0 0 0,0 1 0 0 0,0-1 0 0 0,0 1 0 0 0,-1-1 0 0 0,1 1 0 0 0,-1-1 0 0 0,1 0 1 0 0,-1 1-1 0 0,1-1 0 0 0,-1 1 0 0 0,-1 1 0 0 0,-1-1-107 0 0,0 0 0 0 0,0-1 0 0 0,0 1 1 0 0,0-1-1 0 0,-1 0 0 0 0,1 0 0 0 0,0 0 0 0 0,-1-1 1 0 0,1 1-1 0 0,0-1 0 0 0,-1 0 0 0 0,1 0 0 0 0,-4 0 0 0 0,4 0-515 0 0,-14-6-953 0 0,12 2-550 0 0,0 1 0 0 0,1 0 0 0 0,-1-1 0 0 0,1 0 0 0 0,0 0 1 0 0,0 0-1 0 0,0-1 0 0 0,1 1 0 0 0,-4-6 0 0 0,-5-10-3238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3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1360 0 0,'0'0'385'0'0,"-3"16"763"0"0,-23 182 898 0 0,20-155-2189 0 0,3 5-1607 0 0,1-35 156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6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0 184 0 0,'0'0'5644'0'0,"1"7"-5535"0"0,-1 0-131 0 0,0 3 155 0 0,1 1 0 0 0,0 0 0 0 0,3 10 0 0 0,-4-19-117 0 0,1 1 52 0 0,3 49 130 0 0,-4-49-126 0 0,0 0-31 0 0,5 53-548 0 0,-4-54 281 0 0,0 15-242 0 0,-4 22-2300 0 0,3-36 1399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6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1 888 0 0,'-3'15'1426'0'0,"-2"11"-346"0"0,1 0-1 0 0,-1 39 0 0 0,3-43-978 0 0,-11 127-1494 0 0,12-134-778 0 0,0 3 398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6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1440 0 0,'-1'3'500'0'0,"-2"21"965"0"0,1 45 0 0 0,1-2-725 0 0,-1 48-1010 0 0,2-67-2254 0 0,0-46 800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1964 0 0,'3'28'2648'0'0,"-3"-25"-2244"0"0,2 25 1091 0 0,-2-12-1099 0 0,-2 128 874 0 0,0-115-2329 0 0,1 6-3136 0 0,1-18 2292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7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2220 0 0,'0'3'1012'0'0,"0"20"1467"0"0,0-21-1799 0 0,0 1-107 0 0,-1 151 3918 0 0,-3-98-5343 0 0,3-30-641 0 0,-1 13-4764 0 0,2-25 4192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2976 0 0,'8'90'8358'0'0,"-5"51"-5229"0"0,-2-103-3522 0 0,0 15-2299 0 0,-5-5-5832 0 0,3-46 6610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8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2916 0 0,'0'17'2559'0'0,"-10"93"2950"0"0,2 4-4741 0 0,4-39-4516 0 0,2-38-1654 0 0,1-27 3464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8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2160 0 0,'-2'14'4014'0'0,"1"48"-54"0"0,9 79-3246 0 0,0-16-3470 0 0,-9-75-2363 0 0,-1-37 3198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49:58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2424 0 0,'0'0'1812'0'0,"-4"12"1487"0"0,3 12-1216 0 0,0-22-1795 0 0,1 0-26 0 0,0 15 275 0 0,-6 99 968 0 0,0 4-3314 0 0,5-43-5654 0 0,1-75 5525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82 3396 0 0,'17'0'8928'0'0,"-3"0"-713"0"0,-21-1-8025 0 0,-134-13 1464 0 0,138 14-1646 0 0,-18-6 33 0 0,21 6-38 0 0,-19-6-32 0 0,10 1-125 0 0,9 4 146 0 0,0 1 1 0 0,0 0 0 0 0,0 0 0 0 0,0 0-1 0 0,0 0 1 0 0,0 0 0 0 0,0 0 0 0 0,0 0-1 0 0,-1 0 1 0 0,1 0 0 0 0,0-1 0 0 0,0 1-1 0 0,0 0 1 0 0,0 0 0 0 0,0 0 0 0 0,0 0 0 0 0,0 0-1 0 0,0 0 1 0 0,0-1 0 0 0,0 1 0 0 0,0 0-1 0 0,0 0 1 0 0,0 0 0 0 0,0 0 0 0 0,0 0-1 0 0,0 0 1 0 0,0-1 0 0 0,0 1 0 0 0,0 0-1 0 0,0 0 1 0 0,0 0 0 0 0,0 0 0 0 0,0 0-1 0 0,0 0 1 0 0,0-1 0 0 0,0 1 0 0 0,0 0 0 0 0,1 0-1 0 0,-1 0 1 0 0,0 0 0 0 0,0 0 0 0 0,0 0-1 0 0,0 0 1 0 0,0 0 0 0 0,0-1 0 0 0,48-31 150 0 0,-46 31-72 0 0,3-2 103 0 0,-4 2 25 0 0,0 0 1 0 0,0 0 0 0 0,0 1-1 0 0,0-1 1 0 0,0 1 0 0 0,0-1 0 0 0,0 0-1 0 0,0 1 1 0 0,0 0 0 0 0,0-1 0 0 0,0 1-1 0 0,0 0 1 0 0,0-1 0 0 0,0 1 0 0 0,2 0-1 0 0,8 11 77 0 0,-9-9 26 0 0,9 23 909 0 0,23 86 2023 0 0,-33-109-3137 0 0,8 17 1844 0 0,-3-12-7919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0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1 388 0 0,'0'0'459'0'0,"-1"5"-325"0"0,-1 16 36 0 0,1-15 673 0 0,2-3-724 0 0,5 35 556 0 0,-1 18-325 0 0,-1 5-1951 0 0,-4-52 132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1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1636 0 0,'0'0'556'0'0,"-1"3"-51"0"0,-3 54 2402 0 0,-3 57-1398 0 0,5-61-2121 0 0,-1-14-3179 0 0,1-24 1969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1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1 624 0 0,'-3'196'1115'0'0,"5"-183"-1862"0"0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1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1104 0 0,'0'2'315'0'0,"-3"129"2284"0"0,0-4-4888 0 0,3-124 764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2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1308 0 0,'0'86'2712'0'0,"-5"41"-3254"0"0,4-88-529 0 0,0-28-476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2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1788 0 0,'-4'39'2127'0'0,"3"52"0"0"0,-1 12-1562 0 0,-2 66-2161 0 0,4-154 1153 0 0,2 15-1323 0 0,-2-16 108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2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0 604 0 0,'-6'63'1445'0'0,"-1"25"-780"0"0,3-38-2097 0 0,3-34 158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1484 0 0,'-3'16'768'0'0,"1"0"0"0"0,0 0 0 0 0,2 0 0 0 0,0 1 0 0 0,2 16 0 0 0,-1 12-111 0 0,-3 39-3956 0 0,2-81 1545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3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0 908 0 0,'0'3'401'0'0,"-1"7"-39"0"0,1-8-10 0 0,-1 1-60 0 0,-15 110 2037 0 0,11-34-4197 0 0,5-67 340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8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1472 0 0,'0'0'2842'0'0,"-1"6"-2694"0"0,-1 41 716 0 0,2-44-673 0 0,1 0-118 0 0,4 34 327 0 0,-5-35-321 0 0,1 1 4 0 0,8 55 148 0 0,-3-13-1181 0 0,-4-11-2467 0 0,-2-18 1633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 3644 0 0,'-1'-18'17680'0'0,"1"18"-17582"0"0,-6 10 2634 0 0,-10 27-2443 0 0,2-5 484 0 0,12-27-725 0 0,-1 0 0 0 0,0 0-1 0 0,0 0 1 0 0,0-1 0 0 0,-1 1-1 0 0,1-1 1 0 0,-1 1 0 0 0,0-1 0 0 0,0-1-1 0 0,-1 1 1 0 0,1 0 0 0 0,-1-1-1 0 0,0 0 1 0 0,0 0 0 0 0,0-1-1 0 0,-6 3 1 0 0,9-4-71 0 0,-13 0 10 0 0,11-1-18 0 0,1 0-1 0 0,0-1 1 0 0,-1 1 0 0 0,1-1-1 0 0,0 0 1 0 0,-1 0 0 0 0,1 0-1 0 0,0 0 1 0 0,0 0 0 0 0,0-1-1 0 0,0 1 1 0 0,0-1 0 0 0,1 0-1 0 0,-1 0 1 0 0,0 0 0 0 0,1 0-1 0 0,-1-1 1 0 0,-2-3 0 0 0,3 4 25 0 0,0 0 1 0 0,0 0 0 0 0,1-1-1 0 0,-1 1 1 0 0,1 0-1 0 0,0-1 1 0 0,-1 1 0 0 0,1-1-1 0 0,0 1 1 0 0,0-4 0 0 0,-3-3 134 0 0,4 8-41 0 0,-4-10-127 0 0,2 5 3407 0 0,18 55-2096 0 0,23 51 0 0 0,7 14 68 0 0,-30-74-1340 0 0,-1-3 0 0 0,-1-1 0 0 0,-9-23 0 0 0,0 0 0 0 0,-2-2 0 0 0,2-1 0 0 0,1 1 0 0 0,7 10-13123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8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1156 0 0,'0'0'325'0'0,"0"2"31"0"0,-13 161 3263 0 0,9-124-3436 0 0,3-16-74 0 0,-7 29-1 0 0,1 20-1244 0 0,7-71 1048 0 0,0 0 0 0 0,-1 0 0 0 0,1 0 0 0 0,0 0 0 0 0,0 0-1 0 0,0 0 1 0 0,0-1 0 0 0,0 1 0 0 0,1 0 0 0 0,-1 0 0 0 0,0 0 0 0 0,0 0 0 0 0,1 0 0 0 0,0 1 0 0 0,0 1-272 0 0,-1 0-1339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9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1 928 0 0,'-3'34'1425'0'0,"3"67"0"0"0,5 102-1327 0 0,-2-179-1678 0 0,-2-22-104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09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1092 0 0,'-2'15'1174'0'0,"-14"278"1793"0"0,15-281-2922 0 0,-4 63-2081 0 0,4-61 390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0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0 920 0 0,'4'44'2015'0'0,"-4"-41"-1838"0"0,0-1 27 0 0,0 52 745 0 0,-1-42-889 0 0,0 0 0 0 0,1 0-1 0 0,1 18 1 0 0,0 5-1642 0 0,-1-20 408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0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1044 0 0,'0'0'418'0'0,"2"16"1190"0"0,6 59 101 0 0,-8-72-1599 0 0,0 0 64 0 0,-1 12 18 0 0,0 0-1 0 0,2 19 1 0 0,0-10-161 0 0,4 69-3048 0 0,-5-90 1437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1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1032 0 0,'0'0'375'0'0,"0"16"1012"0"0,1-3-819 0 0,1 1-167 0 0,-1-1 1 0 0,-1 1-1 0 0,-2 17 1 0 0,2-29-274 0 0,0 1-70 0 0,0 50 274 0 0,0-51-398 0 0,0 1-68 0 0,0 41-3166 0 0,-1-33 1590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2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0 552 0 0,'0'0'756'0'0,"0"15"-520"0"0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3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1 952 0 0,'0'2'315'0'0,"-8"106"2810"0"0,5-49-2493 0 0,-1-16-489 0 0,-2 31-2997 0 0,6-71 1041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3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1340 0 0,'0'3'387'0'0,"0"6"-13"0"0,0-6-30 0 0,0-1-5 0 0,-2 35 847 0 0,1-35-990 0 0,1 2-34 0 0,-2 53 625 0 0,-2 10-2962 0 0,4-52 543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3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1012 0 0,'0'16'1310'0'0,"3"38"478"0"0,-3-51-1692 0 0,0 12 60 0 0,2 31-1884 0 0,-2-33 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4124 0 0,'0'-7'19211'0'0,"36"142"-15304"0"0,-20-73-2741 0 0,-16-59-1049 0 0,9 21 728 0 0,-6-22-698 0 0,2-7-80 0 0,8-17-101 0 0,10-27-178 0 0,-18 40 203 0 0,0 0 0 0 0,12-16 0 0 0,8-11-180 0 0,0 3 111 0 0,-23 32 69 0 0,0-1 39 0 0,0 0 1 0 0,0 0-1 0 0,0 0 0 0 0,1 0 1 0 0,-1 1-1 0 0,1-1 1 0 0,0 1-1 0 0,-1 0 1 0 0,1-1-1 0 0,0 1 1 0 0,3 0-1 0 0,3-2 45 0 0,-6 2 528 0 0,0 2-496 0 0,1 1-1 0 0,-1-1 0 0 0,0 1 0 0 0,1-1 0 0 0,-1 1 0 0 0,0 0 0 0 0,0 1 0 0 0,0-1-1 0 0,-1 0 1 0 0,4 4 0 0 0,-5-5 100 0 0,4 5 50 0 0,-2 1 1 0 0,1-1 0 0 0,4 10-1 0 0,-3-9-137 0 0,5 13 53 0 0,-4-5-172 0 0,2 5 0 0 0,-8-19 0 0 0,9 31 0 0 0,-8-27 0 0 0,8 30 0 0 0,-4-22 0 0 0,0 0 0 0 0,0-1 0 0 0,1-2 0 0 0,2-1 0 0 0,-6-7-173 0 0,-1-1 1 0 0,0 0-1 0 0,0 0 0 0 0,1 0 1 0 0,-1 0-1 0 0,1 0 0 0 0,-1 0 1 0 0,1-1-1 0 0,-1 1 0 0 0,1 0 1 0 0,0-1-1 0 0,-1 1 0 0 0,1-1 1 0 0,0 0-1 0 0,-1 1 0 0 0,1-1 1 0 0,0 0-1 0 0,-1 0 0 0 0,1 0 1 0 0,0 0-1 0 0,2-1 0 0 0,-1 1-651 0 0,0 0-1980 0 0,10-3-3263 0 0,27-6-9651 0 0,-31 7 14240 0 0,-6 1-335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5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1440 0 0,'0'0'368'0'0,"0"2"26"0"0,7 190 3266 0 0,-3-92-3217 0 0,-3-42-634 0 0,-1-14-533 0 0,-2-15-2580 0 0,2-28 1422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6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1452 0 0,'0'15'1921'0'0,"2"49"223"0"0,-3 70-703 0 0,-9 64-2262 0 0,8-155-2622 0 0,0-29 1557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6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1124 0 0,'-4'154'4874'0'0,"2"-35"-4180"0"0,1-109-634 0 0,-1 27 50 0 0,4 52 1 0 0,-4-25-860 0 0,-1-18-3035 0 0,3-29 1976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6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1256 0 0,'0'3'353'0'0,"10"195"3285"0"0,-11-136-6846 0 0,1-60 1329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7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1452 0 0,'0'3'558'0'0,"3"45"2201"0"0,-1-36-2340 0 0,-2 0-1 0 0,1 1 1 0 0,-1-1-1 0 0,-2 14 1 0 0,0-16-221 0 0,2 1 1 0 0,-1 0-1 0 0,2 11 0 0 0,0-14-135 0 0,-1 0 1 0 0,0-1-1 0 0,-2 15 0 0 0,1-14-175 0 0,0 1 0 0 0,1-1 1 0 0,0 1-1 0 0,0-1 0 0 0,2 10 0 0 0,0 22-4385 0 0,-2-21 2617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7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1208 0 0,'-4'24'2038'0'0,"4"-22"-1377"0"0,0 1-352 0 0,0 8-6 0 0,0-8-34 0 0,-1-1-54 0 0,-2 30 470 0 0,1-1 0 0 0,3 44 0 0 0,0 12-214 0 0,0-51-573 0 0,-1 4-3701 0 0,0-22 1783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2088 0 0,'0'0'1108'0'0,"-4"26"2007"0"0,-3 38-1517 0 0,6-61-1527 0 0,0 11 273 0 0,-2 11-238 0 0,3-23-76 0 0,0 1 23 0 0,-4 33 237 0 0,4-33-281 0 0,0-1-76 0 0,-2 9 59 0 0,2-8-37 0 0,0 0-42 0 0,0 20-826 0 0,0-21 471 0 0,0 1-242 0 0,1 0 284 0 0,0 12-2548 0 0,-3-4 966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18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1472 0 0,'0'3'570'0'0,"1"22"1725"0"0,-1-22-1921 0 0,1-1-49 0 0,3 50 1608 0 0,-4-50-1764 0 0,0 1 2 0 0,0 9-3 0 0,0-9-25 0 0,0 0 13 0 0,0 8 34 0 0,0-9 15 0 0,0 1-2 0 0,6 86 810 0 0,-6-87-1196 0 0,1 17-1194 0 0,-1-8-2743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0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0 788 0 0,'0'0'1216'0'0,"-2"6"-966"0"0,-1 2-34 0 0,1 1 0 0 0,1-1 0 0 0,0 1 0 0 0,0-1 0 0 0,0 1 0 0 0,2 14 0 0 0,0 30 360 0 0,2 66-214 0 0,-5-54-1623 0 0,1-51-434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0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1820 0 0,'0'2'524'0'0,"-2"97"3458"0"0,-9 58-3353 0 0,9-125-1695 0 0,2-13-1867 0 0,0 1 1029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4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 2280 0 0,'-3'-2'17321'0'0,"13"59"-16508"0"0,-10-55-722 0 0,0 15 225 0 0,0-7-239 0 0,0-7-7 0 0,0 0-11 0 0,0 8-15 0 0,0-8 5 0 0,0 0 20 0 0,4 82 783 0 0,-3-69-694 0 0,-1 15 13 0 0,5 53 270 0 0,-4-81-365 0 0,-1 13 18 0 0,-4 41 381 0 0,4-55-441 0 0,0 1 11 0 0,-6 46 360 0 0,6-47-399 0 0,0 0 8 0 0,0 7-28 0 0,-1-7 12 0 0,1 14 4 0 0,-3 0-2426 0 0,14-37-13632 0 0,-7 6 14483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 2812 0 0,'0'0'8952'0'0,"-1"-1"-8643"0"0,1 1 1 0 0,-1-1 0 0 0,0 0-1 0 0,0 1 1 0 0,0-1 0 0 0,-1 1-1 0 0,1-1 1 0 0,0 1 0 0 0,0 0-1 0 0,0-1 1 0 0,0 1 0 0 0,-2 0-1 0 0,-19 3 1173 0 0,1 1 0 0 0,-1 0 1 0 0,1 2-1 0 0,0 1 0 0 0,-21 9 0 0 0,40-15-1288 0 0,0 0-25 0 0,1 0-134 0 0,0-1 0 0 0,0 1 1 0 0,1-1-1 0 0,-1 1 0 0 0,0-1 0 0 0,0 1 1 0 0,1-1-1 0 0,-1 1 0 0 0,0-1 0 0 0,1 1 1 0 0,-1 0-1 0 0,1 0 0 0 0,-1-1 0 0 0,1 1 1 0 0,-1 0-1 0 0,1 0 0 0 0,-1-1 0 0 0,1 1 0 0 0,-1 2 1 0 0,1-2 125 0 0,4 1-71 0 0,85 32 304 0 0,-57-24-209 0 0,0 2 1 0 0,0 2 0 0 0,49 29 0 0 0,-77-41-16 0 0,0 1 0 0 0,0 0 0 0 0,0 0 0 0 0,0 0 0 0 0,0 1 0 0 0,-1-1 0 0 0,0 1 0 0 0,0 0 0 0 0,0 0 0 0 0,3 5 0 0 0,-5-8 48 0 0,-4 11 373 0 0,4-11-564 0 0,-1 0 0 0 0,0 0 1 0 0,-1-1-1 0 0,1 1 0 0 0,0 0 0 0 0,0 0 1 0 0,0 0-1 0 0,0 0 0 0 0,-1-1 0 0 0,1 1 1 0 0,0 0-1 0 0,-1 0 0 0 0,1 0 1 0 0,0-1-1 0 0,-1 1 0 0 0,1 0 0 0 0,-1-1 1 0 0,1 1-1 0 0,-1 0 0 0 0,-1 0 0 0 0,-3 3 81 0 0,-1 0 0 0 0,0 0 0 0 0,0-1 0 0 0,0 0 0 0 0,0 0 0 0 0,-1 0 0 0 0,1-1 0 0 0,-1 0-1 0 0,-6 1 1 0 0,8-2-447 0 0,0 0 0 0 0,1-1-1 0 0,-1 1 1 0 0,0-1 0 0 0,1 0-1 0 0,-1 0 1 0 0,0-1 0 0 0,1 1-1 0 0,-1-1 1 0 0,0 0 0 0 0,1-1-1 0 0,-1 1 1 0 0,-6-4 0 0 0,6 3-2480 0 0,2 0 1111 0 0,0 1-1 0 0,0-1 1 0 0,-1 0-1 0 0,1 0 1 0 0,1-1-1 0 0,-1 1 1 0 0,0 0-1 0 0,1-1 1 0 0,-1 0-1 0 0,1 0 1 0 0,-4-4-1 0 0,0-4-308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1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1860 0 0,'0'3'561'0'0,"-7"137"4012"0"0,4 5-3424 0 0,1 11-5833 0 0,1-142 2749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1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0 972 0 0,'2'11'413'0'0,"-1"-9"322"0"0,1 27 821 0 0,0-13-1574 0 0,-1 0 0 0 0,0 27 0 0 0,-2-11-465 0 0,0-21-53 0 0,1 1 0 0 0,2 17 0 0 0,0-14-259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2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1 940 0 0,'0'0'265'0'0,"1"3"71"0"0,3 42 272 0 0,-2 61-1 0 0,-2-75-1580 0 0,0-16-22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4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0 816 0 0,'0'0'409'0'0,"-1"3"-93"0"0,-16 131 3121 0 0,2-24-2833 0 0,10-77-732 0 0,3-24-375 0 0,0 1 0 0 0,1-1 1 0 0,0 16-1 0 0,1-23-1316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4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1020 0 0,'0'2'437'0'0,"1"22"755"0"0,0-22-861 0 0,-2 1 2 0 0,-1 74 1475 0 0,2-51-1787 0 0,-3 28 0 0 0,3-32-3194 0 0,-2-9 1303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5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1616 0 0,'-7'107'4013'0'0,"-6"52"-6694"0"0,11-148 817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2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1092 0 0,'2'15'2003'0'0,"-2"62"-201"0"0,-3-13-3445 0 0,3-61-35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39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1 460 0 0,'0'0'5159'0'0,"-2"4"-4927"0"0,-6 11-38 0 0,6-11 312 0 0,-1 10 307 0 0,2-6-585 0 0,0 1-1 0 0,0-1 1 0 0,1 12 0 0 0,0-14-202 0 0,0-4 78 0 0,0 27-984 0 0,0-9-1072 0 0,0-12 110 0 0,0-6-241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0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0 592 0 0,'0'0'216'0'0,"-1"16"1099"0"0,1 9-330 0 0,0-22-837 0 0,-6 40 1097 0 0,3 17-1905 0 0,3-46-524 0 0,0 0-93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1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19 1144 0 0,'0'0'415'0'0,"0"-3"12"0"0,-1-12 2962 0 0,1 15-3328 0 0,0 0 1 0 0,0 0-1 0 0,0 0 1 0 0,0 0 0 0 0,0 0-1 0 0,0 0 1 0 0,0 0-1 0 0,0 0 1 0 0,0 0-1 0 0,0 0 1 0 0,0 0 0 0 0,0 0-1 0 0,0 0 1 0 0,0 0-1 0 0,0 0 1 0 0,0 0 0 0 0,-1 0-1 0 0,1 0 1 0 0,0 0-1 0 0,0 0 1 0 0,0 0-1 0 0,0 1 1 0 0,0-1 0 0 0,0 0-1 0 0,0 0 1 0 0,0 0-1 0 0,0 0 1 0 0,0 0 0 0 0,0 0-1 0 0,0 0 1 0 0,0 0-1 0 0,0 0 1 0 0,0 0 0 0 0,0 0-1 0 0,0 0 1 0 0,0 0-1 0 0,0 0 1 0 0,-1 0-1 0 0,1 0 1 0 0,0 0 0 0 0,0 0-1 0 0,0 0 1 0 0,0 0-1 0 0,0 0 1 0 0,0 0 0 0 0,0 0-1 0 0,0 0 1 0 0,0 0-1 0 0,0-1 1 0 0,0 1-1 0 0,0 0 1 0 0,0 0 0 0 0,0 0-1 0 0,0 0 1 0 0,-5 20 1184 0 0,5-14-1194 0 0,0 12-182 0 0,1 9-1764 0 0,-1-8-3401 0 0,-1-7 3298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4196 0 0,'0'0'15210'0'0,"-9"0"-14577"0"0,-116 5 3961 0 0,123-5-4382 0 0,-1 1-23 0 0,-38 7 607 0 0,39-7-349 0 0,7 3-428 0 0,7 5-16 0 0,1 0-1 0 0,1-1 0 0 0,-1-1 1 0 0,1 0-1 0 0,22 7 0 0 0,59 24 112 0 0,-82-30 36 0 0,-12-8-142 0 0,-1 0 0 0 0,0 0 0 0 0,0 0 0 0 0,0 0 0 0 0,0 0 1 0 0,0 1-1 0 0,0-1 0 0 0,0 0 0 0 0,0 0 0 0 0,0 0 0 0 0,1 0 0 0 0,-1 0 0 0 0,0 1 1 0 0,0-1-1 0 0,0 0 0 0 0,0 0 0 0 0,0 0 0 0 0,0 0 0 0 0,0 1 0 0 0,0-1 0 0 0,0 0 1 0 0,0 0-1 0 0,0 0 0 0 0,0 0 0 0 0,0 0 0 0 0,0 1 0 0 0,-1-1 0 0 0,1 0 0 0 0,0 0 1 0 0,0 0-1 0 0,0 0 0 0 0,0 1 0 0 0,0-1 0 0 0,0 0 0 0 0,0 0 0 0 0,0 0 0 0 0,0 0 1 0 0,-1 0-1 0 0,1 0 0 0 0,0 0 0 0 0,0 1 0 0 0,0-1 0 0 0,-5 2 42 0 0,0 0 0 0 0,0 0 0 0 0,0 0 0 0 0,-1-1 0 0 0,-4 2-1 0 0,-85 11-1252 0 0,93-13 476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2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2232 0 0,'0'0'6671'0'0,"-1"6"-6294"0"0,-9 35 1109 0 0,9-39-1190 0 0,4 29 1151 0 0,1 29-253 0 0,-1-44-1436 0 0,-2-1 0 0 0,-1 28 0 0 0,4-15-4076 0 0,-1-11-2304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3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9 552 0 0,'0'0'767'0'0,"2"-7"-738"0"0,1 6 1099 0 0,-2 5 2480 0 0,-1 19-3453 0 0,0-17-15 0 0,1 8 28 0 0,0 0 1 0 0,5 22 0 0 0,-3-23-1456 0 0,-1 0 1 0 0,1 23-1 0 0,-3-35-694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3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2232 0 0,'0'0'702'0'0,"0"16"1698"0"0,2 9-609 0 0,-2-22-1457 0 0,0-1-38 0 0,-4 51 1686 0 0,4-51-1793 0 0,0 1-65 0 0,-3 23 160 0 0,2-24-214 0 0,1 1-3 0 0,-2 36-497 0 0,2-37 148 0 0,0 1-64 0 0,4 36-5143 0 0,-3-37 3425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3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1996 0 0,'-2'12'763'0'0,"2"-10"670"0"0,0 1-803 0 0,-3 19 1484 0 0,2-20-1677 0 0,1 1-75 0 0,0 7-44 0 0,-1-8-16 0 0,1 1-14 0 0,-6 37 899 0 0,2-15-528 0 0,-2 38-1 0 0,8-12-2068 0 0,5-20-4980 0 0,-6-29 4391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2476 0 0,'-16'82'7842'0'0,"1"-9"-6020"0"0,11-37-1431 0 0,3 53 1 0 0,1-54-2337 0 0,2 6-6341 0 0,-2-38 6370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5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2088 0 0,'0'0'4674'0'0,"-11"9"-1406"0"0,8-5-2843 0 0,0 0 0 0 0,0 0 0 0 0,1 1 0 0 0,-1-1 0 0 0,1 1 0 0 0,-2 6 0 0 0,4-9-188 0 0,0 1-136 0 0,1 66 818 0 0,0-26-3052 0 0,0 2-7828 0 0,-1-32 8037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6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1688 0 0,'0'0'1650'0'0,"0"3"-1158"0"0,1 9-14 0 0,0-9-44 0 0,-1 11 1082 0 0,4 58 1030 0 0,-4-70-2458 0 0,0 1 1 0 0,0 8-14 0 0,0-8 10 0 0,0 0-38 0 0,-4 31 213 0 0,2-23-499 0 0,1 1-1 0 0,0-1 1 0 0,1 17-1 0 0,-3 12-6365 0 0,3-38 4728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6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 1768 0 0,'-3'14'2300'0'0,"1"1"0"0"0,0 21-1 0 0,2-34-1961 0 0,0 15 836 0 0,3 9-135 0 0,-3-24-832 0 0,2 26 494 0 0,-3-2-107 0 0,-1-1-1 0 0,-1 0 0 0 0,-9 33 1 0 0,-24 67-518 0 0,34-119-162 0 0,-3 10-2294 0 0,1 8-7044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7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1904 0 0,'0'0'3040'0'0,"4"15"-823"0"0,-4 9-592 0 0,0 7-6419 0 0,0-29 2726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9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1412 0 0,'0'0'4651'0'0,"-3"5"-4419"0"0,-9 12-10 0 0,9-13 143 0 0,2-2-228 0 0,-4 97 397 0 0,5-96-956 0 0,0 0-145 0 0,1 2 200 0 0,-1 5-142 0 0,-1 1-3049 0 0,-1 1 1680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23 2772 0 0,'17'-22'17597'0'0,"-33"36"-17075"0"0,1 2 0 0 0,1-1-1 0 0,0 2 1 0 0,1 0 0 0 0,1 0-1 0 0,-15 28 1 0 0,24-39-404 0 0,-3 6 121 0 0,0 0 0 0 0,1 1-1 0 0,0 0 1 0 0,1 0 0 0 0,1 0 0 0 0,0 0-1 0 0,0 0 1 0 0,0 18 0 0 0,3-29-137 0 0,1 2 16 0 0,2 12 66 0 0,1 0 0 0 0,1-1 0 0 0,10 24 0 0 0,-14-37-183 0 0,21 29 245 0 0,-22-29-224 0 0,3 0-56 0 0,19 0 362 0 0,-19-2-280 0 0,15-9 29 0 0,-7 2-51 0 0,0-1 0 0 0,0-1 0 0 0,0 0 0 0 0,-1 0 0 0 0,0-1 0 0 0,-1 0 0 0 0,0-1 1 0 0,14-23-1 0 0,-22 33 4 0 0,5-14-25 0 0,-2 5 153 0 0,0 1 0 0 0,-1-2-1 0 0,3-13 1 0 0,-6 21-10 0 0,1 10-226 0 0,7 32 156 0 0,-7-35-111 0 0,7 12 28 0 0,-1-7 36 0 0,7 6-2 0 0,-9-8-13 0 0,-2-4-12 0 0,0 1 0 0 0,1-1 0 0 0,-1 0 0 0 0,0 0 0 0 0,1 0 0 0 0,0-1 0 0 0,0 0 0 0 0,0 1 0 0 0,0-1 0 0 0,0 0 0 0 0,6 1 0 0 0,29 6 28 0 0,-36-8 28 0 0,0-1-35 0 0,10 2-8 0 0,-10-2 0 0 0,-1 0 31 0 0,42-7 187 0 0,-42 6-207 0 0,0 0-11 0 0,0-1 1 0 0,-1 1-1 0 0,1 0 1 0 0,-1-1-1 0 0,1 1 1 0 0,-1-1-1 0 0,1 0 1 0 0,-1 1-1 0 0,0-1 1 0 0,0 0-1 0 0,0 0 1 0 0,0 0-1 0 0,0 1 1 0 0,1-5-1 0 0,-2-1-3 0 0,-1 0-16 0 0,0 0-1 0 0,0 1 1 0 0,0-1-1 0 0,-1 0 1 0 0,1 1-1 0 0,-2 0 1 0 0,-3-9-1 0 0,1 5 39 0 0,0 0 0 0 0,0 0-1 0 0,-1 0 1 0 0,0 1-1 0 0,-1 0 1 0 0,0 0 0 0 0,-1 1-1 0 0,-13-13 1 0 0,-3 2 145 0 0,-47-28 1 0 0,62 41-178 0 0,-90-45 520 0 0,32 18 5 0 0,65 32-469 0 0,-7-5 2366 0 0,5 4-2723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49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1524 0 0,'-1'16'2852'0'0,"-6"17"-505"0"0,7-31-2169 0 0,-2 13 295 0 0,-4 23 119 0 0,6-35-548 0 0,0 15 115 0 0,-3 27 4 0 0,3-38-178 0 0,-1 32-5059 0 0,-1-28 2975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0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1648 0 0,'0'0'564'0'0,"5"15"1956"0"0,4 20 139 0 0,-8-32-2453 0 0,4 22 1007 0 0,0-2-567 0 0,-4-21-508 0 0,0 1-72 0 0,1 7 26 0 0,-1-7-34 0 0,-1-1-14 0 0,0 7 10 0 0,2 28 231 0 0,1-13-504 0 0,-2-22 18 0 0,-1 1-168 0 0,2 6 58 0 0,2 19-6141 0 0,-4-26 4475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0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2024 0 0,'0'0'772'0'0,"0"16"1964"0"0,4 5-1120 0 0,-3-19-1168 0 0,-1 1-37 0 0,1 20 497 0 0,-1-21-644 0 0,1 1-22 0 0,1 30 844 0 0,-3 43 0 0 0,0-41-2290 0 0,4 37-1 0 0,-3-70 590 0 0,1 5-642 0 0,0-2 163 0 0,-1 2-3004 0 0,0 6 2210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0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2364 0 0,'0'0'2572'0'0,"-3"12"1159"0"0,1 13-1518 0 0,2-22-1939 0 0,-1 11 684 0 0,2-2-826 0 0,-1-9 20 0 0,0 0-6 0 0,2 36 493 0 0,-2-37-613 0 0,1 28 72 0 0,0-2-993 0 0,-2 1-853 0 0,1-26 1170 0 0,0-1-46 0 0,0 8 167 0 0,0 17-6150 0 0,0-25 4691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2240 0 0,'0'0'1447'0'0,"0"17"2072"0"0,4 68 807 0 0,-4-82-4214 0 0,2 13 210 0 0,-4 9-188 0 0,2-23-185 0 0,1 15-1484 0 0,4 9-3505 0 0,-4-24 2918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1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2200 0 0,'0'0'1808'0'0,"0"3"-939"0"0,1 10-69 0 0,-1-10 540 0 0,2 13 1233 0 0,-3 41 527 0 0,1-55-2891 0 0,0 1-37 0 0,0 56 625 0 0,0-56-723 0 0,1 14-38 0 0,8 28-2241 0 0,0 4-6672 0 0,-9-47 6953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2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2568 0 0,'0'0'3278'0'0,"0"2"-2783"0"0,-3 21 4443 0 0,-6 17-2254 0 0,4-17-2061 0 0,4-21-521 0 0,-1 17 186 0 0,-5 85 121 0 0,7-102-637 0 0,0 14-697 0 0,1 10-2241 0 0,0-1-4148 0 0,-1-12 5198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3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3160 0 0,'0'0'8353'0'0,"2"2"-7782"0"0,7 5-7 0 0,-7-5 899 0 0,-2 1-1057 0 0,2 8-14 0 0,-2-8-39 0 0,2 13 831 0 0,-1-6-956 0 0,0-8-10 0 0,0 15 491 0 0,1-7-598 0 0,-2-7-9 0 0,1-1 10 0 0,4 34 477 0 0,-5-34-507 0 0,0 1-14 0 0,-1 50-153 0 0,1-51-106 0 0,0 2-197 0 0,2 14-1008 0 0,-1-12-2497 0 0,1 1 112 0 0,-1-1 2253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3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2608 0 0,'0'0'7722'0'0,"1"3"-7112"0"0,3 26 1788 0 0,-3-26-1973 0 0,-1 0-17 0 0,0 20 522 0 0,0-21-652 0 0,0 1-10 0 0,0 37 720 0 0,0-38-810 0 0,0 1-17 0 0,-2 49 699 0 0,2-50-785 0 0,-1 0-19 0 0,-6 38 56 0 0,5-11-111 0 0,-3 54-1278 0 0,6-55-2906 0 0,1-1-5028 0 0,-2-25 7132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0:54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2608 0 0,'0'3'1112'0'0,"0"8"-74"0"0,0-8 821 0 0,0-1-1025 0 0,-1 26 2574 0 0,1-26-2857 0 0,0 29 2020 0 0,3 72 61 0 0,-3-100-3078 0 0,0-1-1388 0 0,-1 3 1698 0 0,-2 13-9423 0 0,2-17 7429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 3140 0 0,'-1'-7'-455'0'0,"0"-13"17180"0"0,3 27-16339 0 0,18 52 1320 0 0,-15-41-1244 0 0,5 20 726 0 0,6 41-1 0 0,-15-77-1112 0 0,-1 0-16 0 0,1 8-15 0 0,0-8 25 0 0,1 11 147 0 0,1-6 53 0 0,0-8 174 0 0,3-8-460 0 0,0 0-1 0 0,-1-1 0 0 0,0 0 0 0 0,6-20 1 0 0,-6 13-3 0 0,30-91-450 0 0,-23 87 427 0 0,0 1 84 0 0,-12 19-30 0 0,0 0 0 0 0,1 1 0 0 0,-1-1 0 0 0,0 0 0 0 0,1 1 0 0 0,-1-1 0 0 0,0 0 0 0 0,1 1 1 0 0,-1-1-1 0 0,1 0 0 0 0,-1 1 0 0 0,1-1 0 0 0,0 1 0 0 0,-1-1 0 0 0,1 1 0 0 0,-1 0 0 0 0,1-1 0 0 0,0 1 1 0 0,0-1-1 0 0,-1 1 0 0 0,1 0 0 0 0,0 0 0 0 0,-1-1 0 0 0,1 1 0 0 0,0 0 0 0 0,0 0 0 0 0,-1 0 0 0 0,1 0 1 0 0,0 0-1 0 0,0 0 0 0 0,0 0 0 0 0,-1 0 0 0 0,1 0 0 0 0,0 0 0 0 0,0 1 0 0 0,-1-1 0 0 0,1 0 0 0 0,0 0 1 0 0,-1 1-1 0 0,1-1 0 0 0,0 0 0 0 0,-1 1 0 0 0,1-1 0 0 0,0 1 0 0 0,-1-1 0 0 0,1 1 0 0 0,-1-1 0 0 0,1 1 1 0 0,-1-1-1 0 0,1 1 0 0 0,0 1 0 0 0,4 4 189 0 0,0 0-1 0 0,-1 1 1 0 0,8 13 0 0 0,-12-20-200 0 0,62 136 1808 0 0,-17-34-767 0 0,-44-100-1118 0 0,0 1-1 0 0,0-1 1 0 0,0 0 0 0 0,0 0-1 0 0,1 0 1 0 0,-1 0-1 0 0,1 0 1 0 0,-1 0-1 0 0,1 0 1 0 0,0-1 0 0 0,0 1-1 0 0,0 0 1 0 0,0-1-1 0 0,0 0 1 0 0,2 2-1 0 0,-2-3-701 0 0,0 1 0 0 0,0 0 0 0 0,0-1-1 0 0,0 0 1 0 0,0 0 0 0 0,0 1 0 0 0,0-1-1 0 0,-1 0 1 0 0,1-1 0 0 0,4 1-1 0 0,4-7-7472 0 0,-1 1 4383 0 0,8-7-550 0 0,-7 7 2511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25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1 112 0 0,'0'0'1025'0'0,"-4"1"-1185"0"0,-12 3 158 0 0,13-3 230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29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1 192 0 0,'0'0'2154'0'0,"2"3"-2174"0"0,-1-2 88 0 0,0 0-11 0 0,0 0 1 0 0,0 0-1 0 0,0 0 1 0 0,0 0-1 0 0,0 0 1 0 0,0 0-1 0 0,0 1 1 0 0,0-1-1 0 0,-1 0 0 0 0,1 0 1 0 0,-1 1-1 0 0,2 1 1 0 0,5-2-9 0 0,-6-1 26 0 0,1 1 0 0 0,-1-1-1 0 0,1 0 1 0 0,0 0 0 0 0,-1 1 0 0 0,1-1-1 0 0,-1 1 1 0 0,1-1 0 0 0,-1 1 0 0 0,3 1-1 0 0,12-3 80 0 0,-13 1 469 0 0,31 0-326 0 0,-31 0-179 0 0,11 4 305 0 0,12-1 160 0 0,-23-2 173 0 0,0-1-699 0 0,23 2 416 0 0,-23-2-182 0 0,-3-1-303 0 0,0 1 16 0 0,1 0 0 0 0,-1 0 1 0 0,0-1-1 0 0,1 1 0 0 0,-1 0 0 0 0,0 0 1 0 0,1-1-1 0 0,-1 1 0 0 0,0 0 0 0 0,1 0 1 0 0,-1 0-1 0 0,1 0 0 0 0,-1 0 0 0 0,1 0 1 0 0,-1-1-1 0 0,0 1 0 0 0,1 0 0 0 0,-1 0 1 0 0,1 0-1 0 0,-1 0 0 0 0,0 1 0 0 0,1-1 0 0 0,-1 0 1 0 0,1 0-1 0 0,-1 0 0 0 0,1 0 0 0 0,15 3 132 0 0,-16-3-193 0 0,3 1 316 0 0,-1-1-277 0 0,1 0-1264 0 0,-6 0 410 0 0,-14-1-104 0 0,-29 0-1110 0 0,43 2 2006 0 0,-8-5-248 0 0,-1 2 490 0 0,0-1-1 0 0,1 2 0 0 0,-1 0 0 0 0,-13 0 1 0 0,22 1 713 0 0,-1-1 681 0 0,9 1-1085 0 0,44-3-176 0 0,-5-1 111 0 0,-42 4-322 0 0,2 0-37 0 0,25 0 0 0 0,-27 0 44 0 0,1 0-45 0 0,7 1-31 0 0,-8-1 161 0 0,22 6 129 0 0,-51-3-344 0 0,20-2-15 0 0,-24 3-270 0 0,27-4 346 0 0,-59 1-566 0 0,60-1 502 0 0,-25-1-130 0 0,14-2 37 0 0,11 3 505 0 0,5 0-154 0 0,16 0-89 0 0,30-1 7 0 0,-44 1-156 0 0,-1 0 40 0 0,4 1-6 0 0,26-2 166 0 0,-7 0-54 0 0,-12 1-157 0 0,-11 0 83 0 0,0-1 0 0 0,44-1-2 0 0,-44 2-40 0 0,0 0 21 0 0,24 0 75 0 0,-24 0-78 0 0,13-2 220 0 0,-11 0 195 0 0,-11 1-331 0 0,-15-1-227 0 0,17 2 153 0 0,-4 0-98 0 0,6 0 28 0 0,-78 2-662 0 0,77-2 647 0 0,-12 2-66 0 0,-38-3-102 0 0,-10 4-42 0 0,60-2 241 0 0,0-2 30 0 0,-43 0 414 0 0,54 1-406 0 0,69 3 168 0 0,-74-3-168 0 0,0 0-9 0 0,8 0 60 0 0,55 6-97 0 0,-64-6 84 0 0,6-2-46 0 0,6 3 26 0 0,3 1 24 0 0,-5 0-53 0 0,-9-1 10 0 0,0-1-2 0 0,16 2 65 0 0,63 11-120 0 0,-80-13 83 0 0,3 0-20 0 0,1 0-1 0 0,0 0 1 0 0,0 1 0 0 0,0-1-1 0 0,7 3 1 0 0,10 0 11 0 0,-21-2-32 0 0,1-1-61 0 0,59-3 177 0 0,-59 3-132 0 0,12 0-46 0 0,-12 0 65 0 0,52 0 61 0 0,-29-2 100 0 0,-23 2 3 0 0,15-1-2060 0 0,-8-2-2231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56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38 860 0 0,'0'0'6735'0'0,"-5"3"-6419"0"0,-4 4 115 0 0,0 0 0 0 0,0 0 0 0 0,1 1 0 0 0,0 1 0 0 0,0-1 0 0 0,-6 11 0 0 0,8-11-203 0 0,2 1-1 0 0,-1-1 1 0 0,1 1 0 0 0,0-1-1 0 0,1 1 1 0 0,-5 17-1 0 0,8-24-155 0 0,1 15 245 0 0,13-1 58 0 0,-13-15-323 0 0,2 0-6 0 0,24 1 86 0 0,-24-2-80 0 0,0-1-23 0 0,37-13 77 0 0,13-13-37 0 0,-51 26-16 0 0,0 0-55 0 0,7-1 6 0 0,-7 1 62 0 0,8 7 2 0 0,-9-6-63 0 0,0 0-1 0 0,-1 1 1 0 0,1-1 0 0 0,0 0 0 0 0,0 1 0 0 0,0-1 0 0 0,-1 0-1 0 0,1 1 1 0 0,0-1 0 0 0,-1 1 0 0 0,1-1 0 0 0,0 1-1 0 0,-1-1 1 0 0,1 1 0 0 0,0 0 0 0 0,-1-1 0 0 0,1 1 0 0 0,-1 0-1 0 0,1-1 1 0 0,-1 1 0 0 0,0 0 0 0 0,1 1 0 0 0,1 0 22 0 0,0 1 1 0 0,0 0 0 0 0,0-1 0 0 0,1 0 0 0 0,-1 1 0 0 0,1-1 0 0 0,-1 0-1 0 0,4 2 1 0 0,-4-3 25 0 0,29 2 281 0 0,-27-3-288 0 0,-2-2-41 0 0,0 1 40 0 0,0 0-1 0 0,0 0 1 0 0,1 0 0 0 0,-2-1-1 0 0,1 1 1 0 0,0-1-1 0 0,0 1 1 0 0,0-1-1 0 0,-1 0 1 0 0,1 0-1 0 0,-1 0 1 0 0,1 0 0 0 0,-1 0-1 0 0,0 0 1 0 0,0 0-1 0 0,0 0 1 0 0,0 0-1 0 0,0-1 1 0 0,0 1-1 0 0,-1 0 1 0 0,1-1 0 0 0,-1-2-1 0 0,0 3 56 0 0,0-2 1 0 0,-2-4-15 0 0,-1 0 0 0 0,0 0 0 0 0,0 0-1 0 0,-1 1 1 0 0,0-1 0 0 0,0 1-1 0 0,0 0 1 0 0,-9-10 0 0 0,-49-53 450 0 0,51 58-485 0 0,9 11-28 0 0,-4-6-112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57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 2128 0 0,'0'0'8320'0'0,"-2"5"-7952"0"0,-4 17-35 0 0,4-17-72 0 0,1 1 11 0 0,0-1 0 0 0,1 1 0 0 0,-1 0 0 0 0,1-1 1 0 0,1 11-1 0 0,-1-13-116 0 0,0 4 91 0 0,1-1 0 0 0,0 1 0 0 0,0 0-1 0 0,1-1 1 0 0,3 10 0 0 0,-4-13 350 0 0,2-37-742 0 0,-2 30 152 0 0,0 0 0 0 0,-1 1 0 0 0,1-1 0 0 0,0 1 0 0 0,1 0-1 0 0,-1-1 1 0 0,1 1 0 0 0,-1 0 0 0 0,1 0 0 0 0,0 0 0 0 0,3-4 0 0 0,3-7-31 0 0,-7 13 5 0 0,40-40 48 0 0,-40 40-81 0 0,2-1 58 0 0,-3 2 1 0 0,0 0-1 0 0,0-1 1 0 0,0 1-1 0 0,0 0 1 0 0,0 0-1 0 0,1 0 0 0 0,-1-1 1 0 0,0 1-1 0 0,0 0 1 0 0,0 0-1 0 0,1 0 0 0 0,-1 0 1 0 0,0 0-1 0 0,0 0 1 0 0,1-1-1 0 0,-1 1 0 0 0,0 0 1 0 0,0 0-1 0 0,1 0 1 0 0,-1 0-1 0 0,0 0 0 0 0,0 0 1 0 0,1 0-1 0 0,-1 0 1 0 0,0 0-1 0 0,0 0 0 0 0,1 0 1 0 0,-1 0-1 0 0,0 0 1 0 0,0 0-1 0 0,1 0 0 0 0,-1 0 1 0 0,0 1-1 0 0,0-1 1 0 0,0 0-1 0 0,1 0 0 0 0,-1 0 1 0 0,0 0-1 0 0,0 0 1 0 0,1 1-1 0 0,8 10 69 0 0,-7-8-9 0 0,3 11 219 0 0,-1 10-31 0 0,-4-22-201 0 0,1 1 15 0 0,1 7 7 0 0,-1-7-33 0 0,2 12 140 0 0,2 6-52 0 0,-5-19-102 0 0,1 0-114 0 0,-1-2 103 0 0,4 9-680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58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13 2220 0 0,'0'0'3332'0'0,"-2"-2"-2631"0"0,0 1-388 0 0,0-1-1 0 0,0 1 0 0 0,0 0 1 0 0,0 0-1 0 0,0 0 0 0 0,-1 0 1 0 0,1 0-1 0 0,0 1 0 0 0,-4-2 1 0 0,4 2 1043 0 0,-1 1-1089 0 0,-9 1-59 0 0,9-2 566 0 0,1 1-610 0 0,2-1-143 0 0,-1 0 1 0 0,1 0-1 0 0,0 0 1 0 0,-1 0 0 0 0,1 0-1 0 0,0 1 1 0 0,-1-1-1 0 0,1 0 1 0 0,0 0-1 0 0,0 0 1 0 0,-1 0-1 0 0,1 0 1 0 0,0 1 0 0 0,0-1-1 0 0,-1 0 1 0 0,1 0-1 0 0,0 0 1 0 0,0 1-1 0 0,0-1 1 0 0,-1 0-1 0 0,1 0 1 0 0,0 1 0 0 0,0-1-1 0 0,0 0 1 0 0,0 0-1 0 0,-1 1 1 0 0,1-1-1 0 0,0 0 1 0 0,0 1-1 0 0,0-1 1 0 0,0 0 0 0 0,0 1-1 0 0,0-1 1 0 0,0 0-1 0 0,0 1 1 0 0,0-1-1 0 0,0 0 1 0 0,0 0-1 0 0,0 1 1 0 0,0-1-1 0 0,0 0 1 0 0,0 1 0 0 0,1-1-1 0 0,-1 1 1 0 0,10 10 1022 0 0,-6-7-1319 0 0,19 12 774 0 0,-7-6-36 0 0,16 23 424 0 0,-30-32-764 0 0,7 23 413 0 0,-8-22-448 0 0,-2 1-49 0 0,1 0-1 0 0,-1 1 1 0 0,0-1 0 0 0,0 0 0 0 0,0 0 0 0 0,0 0-1 0 0,0 0 1 0 0,-1 0 0 0 0,1 0 0 0 0,-1 0 0 0 0,0 0-1 0 0,0-1 1 0 0,0 1 0 0 0,0-1 0 0 0,0 1 0 0 0,-1-1-1 0 0,1 0 1 0 0,-1 0 0 0 0,0 0 0 0 0,-4 3 0 0 0,-9 1 716 0 0,-10-1-12416 0 0,17-5 9137 0 0,6 0 366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59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3040 0 0,'0'-1'10608'0'0,"2"12"-6380"0"0,11 80-2043 0 0,-2 72-376 0 0,-10-151-1804 0 0,-1-9-19 0 0,0-1-72 0 0,2 16-1344 0 0,1-6-4468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59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10 3028 0 0,'0'0'9771'0'0,"2"5"-9403"0"0,3 12-43 0 0,-3-13-26 0 0,-2-3-229 0 0,1 0 0 0 0,-1 0 0 0 0,1 0 1 0 0,0 0-1 0 0,-1-1 0 0 0,1 1 0 0 0,0 0 1 0 0,0 0-1 0 0,0-1 0 0 0,0 1 1 0 0,0 0-1 0 0,0-1 0 0 0,2 2 0 0 0,-3-2-7 0 0,1 1-1 0 0,0-1 1 0 0,-1 1 0 0 0,1-1-1 0 0,0 1 1 0 0,0-1-1 0 0,-1 0 1 0 0,1 0-1 0 0,0 1 1 0 0,0-1-1 0 0,0 0 1 0 0,-1 0-1 0 0,1 0 1 0 0,0 0 0 0 0,0 0-1 0 0,0 0 1 0 0,0 0-1 0 0,-1 0 1 0 0,1 0-1 0 0,0 0 1 0 0,0 0-1 0 0,0 0 1 0 0,1-1-1 0 0,-1 0-45 0 0,-1 0 0 0 0,1 0 0 0 0,-1 0 0 0 0,1 0 0 0 0,-1 0 0 0 0,1 0 0 0 0,-1 0 0 0 0,1 0 0 0 0,-1 0-1 0 0,0 0 1 0 0,1 0 0 0 0,-1 0 0 0 0,0 0 0 0 0,0 0 0 0 0,0 0 0 0 0,0 0 0 0 0,0 0 0 0 0,0 0 0 0 0,0 0-1 0 0,0-1 1 0 0,-1 1 0 0 0,1 0 0 0 0,0 0 0 0 0,-1 0 0 0 0,1 0 0 0 0,-1 0 0 0 0,1 0 0 0 0,-1 0 0 0 0,0-1-1 0 0,1 2-30 0 0,-2-4 63 0 0,-17-11 24 0 0,11 16-2205 0 0,-9 10-10296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0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3092 0 0,'7'-3'6210'0'0,"-6"18"-162"0"0,-1-12-7853 0 0,1 2 2064 0 0,1 22 866 0 0,-2-24-959 0 0,4 23 555 0 0,-4-24-562 0 0,4 18 942 0 0,0-58-1113 0 0,-3 35 2 0 0,2-3-38 0 0,11-39 61 0 0,-13 44-28 0 0,1-4-9 0 0,-2 5 21 0 0,1-1 0 0 0,-1 0 0 0 0,0 0 0 0 0,0 0 1 0 0,0 1-1 0 0,1-1 0 0 0,-1 0 0 0 0,0 0 0 0 0,1 1 0 0 0,-1-1 1 0 0,1 0-1 0 0,-1 1 0 0 0,0-1 0 0 0,1 0 0 0 0,0 1 0 0 0,-1-1 1 0 0,1 1-1 0 0,-1-1 0 0 0,1 1 0 0 0,0-1 0 0 0,-1 1 0 0 0,1-1 1 0 0,0 1-1 0 0,0 0 0 0 0,-1-1 0 0 0,1 1 0 0 0,0 0 0 0 0,0 0 1 0 0,-1-1-1 0 0,1 1 0 0 0,0 0 0 0 0,1 0 0 0 0,0 0 15 0 0,0 3-9 0 0,4 11 60 0 0,-5-11-18 0 0,6 23 166 0 0,-4-14-53 0 0,6 17-135 0 0,-2-9-608 0 0,-6-17 81 0 0,8 2-5930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 1852 0 0,'0'0'6492'0'0,"-6"1"-6159"0"0,-4 0-198 0 0,7 0-55 0 0,-1-1 0 0 0,1 1 0 0 0,-1 0 0 0 0,1 0 0 0 0,-1 0 0 0 0,1 0 0 0 0,-5 2 0 0 0,6-2 165 0 0,-24 12 978 0 0,14 1-118 0 0,11-13-77 0 0,4 2-875 0 0,1 2 0 0 0,0-1 0 0 0,0 0 1 0 0,0 0-1 0 0,11 6 0 0 0,-14-9-1 0 0,1 0-9 0 0,25 23 738 0 0,-26-22-767 0 0,4 10 359 0 0,-4-11-431 0 0,0 1-1 0 0,-1 0 1 0 0,1-1 0 0 0,-1 1-1 0 0,1 0 1 0 0,-1-1 0 0 0,0 1 0 0 0,0 0-1 0 0,0 0 1 0 0,0-1 0 0 0,0 1 0 0 0,0 0-1 0 0,0 0 1 0 0,0-1 0 0 0,-1 1 0 0 0,1 0-1 0 0,-1-1 1 0 0,1 1 0 0 0,-1 0 0 0 0,0-1-1 0 0,0 1 1 0 0,0-1 0 0 0,1 1 0 0 0,-1-1-1 0 0,-1 1 1 0 0,1-1 0 0 0,-2 3 0 0 0,1-3-24 0 0,-1-1-229 0 0,0 0 1 0 0,0 0 0 0 0,0 1 0 0 0,0-1 0 0 0,0 1 0 0 0,0 0 0 0 0,-4 2 0 0 0,-17 2-7138 0 0,18-6 2631 0 0,-11-1 2645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1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1904 0 0,'0'0'11262'0'0,"2"3"-10895"0"0,9 17 718 0 0,-10-19-763 0 0,-1 2-47 0 0,35 137 2948 0 0,-23-87-2768 0 0,-12-51-374 0 0,1 1-27 0 0,1 10-14 0 0,1 4-45 0 0,1 5-1097 0 0,4-9-4611 0 0,8-11-6259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4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3468 0 0,'-3'1'1334'0'0,"-12"2"-51"0"0,11-2-63 0 0,1-1-110 0 0,-18 7 1415 0 0,2-2-1147 0 0,0 0 0 0 0,0 2-1 0 0,1 0 1 0 0,0 1-1 0 0,1 1 1 0 0,-17 11-1 0 0,34-20-1333 0 0,-1 0-1 0 0,1 0 1 0 0,0 0 0 0 0,-1 1-1 0 0,1-1 1 0 0,-1 0 0 0 0,1 1-1 0 0,0-1 1 0 0,-1 0 0 0 0,1 1-1 0 0,0-1 1 0 0,0 1-1 0 0,-1-1 1 0 0,1 0 0 0 0,0 1-1 0 0,0-1 1 0 0,0 1 0 0 0,-1-1-1 0 0,1 1 1 0 0,0-1-1 0 0,0 0 1 0 0,0 1 0 0 0,0-1-1 0 0,0 1 1 0 0,0-1 0 0 0,0 1-1 0 0,0-1 1 0 0,0 1 0 0 0,0-1-1 0 0,0 1 1 0 0,0-1-1 0 0,0 1 1 0 0,1 0 0 0 0,13 11 389 0 0,17 0-253 0 0,4-3 31 0 0,-1 1 1 0 0,-1 1-1 0 0,56 28 0 0 0,-74-30 176 0 0,0 1-1 0 0,0 0 0 0 0,-1 0 0 0 0,0 2 0 0 0,0 0 0 0 0,18 22 0 0 0,-30-32-309 0 0,0 0 0 0 0,-1 0 0 0 0,0 0 0 0 0,1 0 1 0 0,-1 0-1 0 0,0 1 0 0 0,0-1 0 0 0,0 1 0 0 0,0-1 1 0 0,-1 0-1 0 0,1 1 0 0 0,-1-1 0 0 0,1 1 0 0 0,-1-1 0 0 0,0 1 1 0 0,0 0-1 0 0,0-1 0 0 0,0 1 0 0 0,-1-1 0 0 0,1 1 1 0 0,-1-1-1 0 0,1 1 0 0 0,-1-1 0 0 0,0 0 0 0 0,0 1 0 0 0,0-1 1 0 0,0 0-1 0 0,0 1 0 0 0,-1-1 0 0 0,1 0 0 0 0,-1 0 1 0 0,1 0-1 0 0,-1 0 0 0 0,0-1 0 0 0,0 1 0 0 0,0 0 0 0 0,0-1 1 0 0,0 1-1 0 0,0-1 0 0 0,0 1 0 0 0,-1-1 0 0 0,1 0 1 0 0,0 0-1 0 0,-1 0 0 0 0,1-1 0 0 0,0 1 0 0 0,-1 0 0 0 0,1-1 1 0 0,-4 1-1 0 0,-36-1-1091 0 0,-6-7-6106 0 0,41 5 5572 0 0,1 0-1 0 0,-1 0 1 0 0,0-1 0 0 0,1 1-1 0 0,-1-2 1 0 0,1 1-1 0 0,0-1 1 0 0,0 0 0 0 0,0 0-1 0 0,0 0 1 0 0,-7-8-1 0 0,5 2-391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2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98 3928 0 0,'0'0'2939'0'0,"-1"-2"-2098"0"0,1 1-730 0 0,0 1 0 0 0,0 0 1 0 0,-1-1-1 0 0,1 1 0 0 0,0-1 0 0 0,0 1 0 0 0,0 0 0 0 0,-1-1 0 0 0,1 1 1 0 0,0 0-1 0 0,-1 0 0 0 0,1-1 0 0 0,0 1 0 0 0,-1 0 0 0 0,1 0 1 0 0,0-1-1 0 0,-1 1 0 0 0,1 0 0 0 0,-1 0 0 0 0,1 0 0 0 0,0 0 1 0 0,-1-1-1 0 0,1 1 0 0 0,-1 0 0 0 0,1 0 0 0 0,-1 0 0 0 0,1 0 1 0 0,0 0-1 0 0,-1 0 0 0 0,1 0 0 0 0,-1 0 0 0 0,1 0 0 0 0,-1 1 1 0 0,-1-1 56 0 0,1 1 1 0 0,-1 0 0 0 0,1 0 0 0 0,-1 0 0 0 0,1 0 0 0 0,-1 0 0 0 0,1 0 0 0 0,0 1 0 0 0,0-1 0 0 0,0 0 0 0 0,-2 3 0 0 0,-2 3 269 0 0,1-1 0 0 0,0 1 1 0 0,0 0-1 0 0,0 0 0 0 0,1 1 1 0 0,0-1-1 0 0,1 0 0 0 0,-4 16 1 0 0,6-21-127 0 0,5 12 43 0 0,-5-12-329 0 0,0-1 1 0 0,1 0-1 0 0,-1 0 1 0 0,0 0-1 0 0,1 0 1 0 0,-1 0-1 0 0,1 0 1 0 0,-1 0-1 0 0,1 0 0 0 0,-1 0 1 0 0,1-1-1 0 0,0 1 1 0 0,0 0-1 0 0,-1 0 1 0 0,1 0-1 0 0,0-1 1 0 0,0 1-1 0 0,0 0 0 0 0,0-1 1 0 0,1 2-1 0 0,0-2 46 0 0,15 5 58 0 0,2-4-57 0 0,-3-3 22 0 0,-13 1-70 0 0,41-7 34 0 0,-41 8-79 0 0,24-2-9 0 0,-24 2 24 0 0,14 3-21 0 0,52 6 32 0 0,-66-9-24 0 0,13-3 80 0 0,-13 3-41 0 0,-1 0 1 0 0,1 0-1 0 0,-1 0 1 0 0,1-1-1 0 0,-1 1 1 0 0,1-1 0 0 0,-1 0-1 0 0,0 0 1 0 0,1 0-1 0 0,-1 0 1 0 0,0 0-1 0 0,0 0 1 0 0,1-1-1 0 0,-1 1 1 0 0,0-1-1 0 0,-1 1 1 0 0,1-1 0 0 0,2-2-1 0 0,-3 2 2 0 0,0 0 15 0 0,-1-1-23 0 0,1-1 0 0 0,-1 1 1 0 0,0 0-1 0 0,0-1 0 0 0,-1 1 1 0 0,1 0-1 0 0,-1-1 1 0 0,1 1-1 0 0,-1 0 0 0 0,0 0 1 0 0,0 0-1 0 0,0 0 0 0 0,-1 0 1 0 0,1 0-1 0 0,-1 0 0 0 0,0 0 1 0 0,0 0-1 0 0,0 1 0 0 0,0-1 1 0 0,0 1-1 0 0,-5-5 0 0 0,-8-6 34 0 0,0 1 0 0 0,-29-19 0 0 0,8 6 40 0 0,-26-16 10 0 0,60 39-234 0 0,-4 0 1418 0 0,4 2-2687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2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2752 0 0,'0'0'10296'0'0,"-2"4"-9775"0"0,-5 12-75 0 0,5-12 334 0 0,0 16 608 0 0,2 34 704 0 0,0-52-1862 0 0,2 13 598 0 0,-3-8-439 0 0,1-7-384 0 0,0 0 0 0 0,1 1 1 0 0,-1-1-1 0 0,0 0 0 0 0,0 0 0 0 0,0 0 0 0 0,0 0 0 0 0,0 0 0 0 0,0 0 0 0 0,1 0 0 0 0,-1 0 0 0 0,0 0 0 0 0,0 0 1 0 0,0 0-1 0 0,0 0 0 0 0,0 0 0 0 0,1 0 0 0 0,-1 0 0 0 0,0 0 0 0 0,0 0 0 0 0,0 0 0 0 0,0 0 0 0 0,0 0 0 0 0,1 0 1 0 0,-1 0-1 0 0,0 0 0 0 0,0 0 0 0 0,0 0 0 0 0,0 0 0 0 0,0 0 0 0 0,1 0 0 0 0,-1 0 0 0 0,0 0 0 0 0,0 0 0 0 0,0-1 1 0 0,0 1-1 0 0,0 0 0 0 0,0 0 0 0 0,0 0 0 0 0,0 0 0 0 0,1 0 0 0 0,-1 0 0 0 0,0 0 0 0 0,0-1 0 0 0,0 1 0 0 0,14-20 100 0 0,0-4 44 0 0,-13 20-147 0 0,9-14 49 0 0,-4 9-45 0 0,-4 7-14 0 0,6-6-49 0 0,-8 8 60 0 0,1 0 0 0 0,0 0 0 0 0,-1 0 1 0 0,1 0-1 0 0,0-1 0 0 0,-1 1 0 0 0,1 0 0 0 0,0 0 1 0 0,-1 0-1 0 0,1 1 0 0 0,0-1 0 0 0,0 0 0 0 0,-1 0 1 0 0,1 0-1 0 0,0 0 0 0 0,-1 1 0 0 0,1-1 0 0 0,0 0 1 0 0,-1 1-1 0 0,1-1 0 0 0,-1 0 0 0 0,1 1 0 0 0,-1-1 0 0 0,1 1 1 0 0,-1-1-1 0 0,1 1 0 0 0,-1-1 0 0 0,1 1 0 0 0,0 0 1 0 0,8 18 77 0 0,-8-17-33 0 0,15 33-171 0 0,-3-22-2040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3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2712 0 0,'0'0'7684'0'0,"-7"1"-7388"0"0,-19 6-18 0 0,19-6 267 0 0,6 0-387 0 0,-10 6 420 0 0,11-7-510 0 0,-1 0 0 0 0,1 0 0 0 0,0 1 0 0 0,-1-1 1 0 0,1 0-1 0 0,0 0 0 0 0,-1 1 0 0 0,1-1 0 0 0,0 0 0 0 0,0 0 0 0 0,-1 1 0 0 0,1-1 1 0 0,0 0-1 0 0,0 1 0 0 0,0-1 0 0 0,0 0 0 0 0,-1 0 0 0 0,1 1 0 0 0,0-1 1 0 0,0 1-1 0 0,0-1 0 0 0,0 0 0 0 0,0 1 0 0 0,0-1 0 0 0,0 0 0 0 0,0 1 0 0 0,0-1 1 0 0,0 0-1 0 0,0 1 0 0 0,0-1 0 0 0,0 0 0 0 0,0 1 0 0 0,0 0 0 0 0,11 14 46 0 0,-8-12-5 0 0,-1-1-10 0 0,33 28 469 0 0,-34-29-479 0 0,2 2-15 0 0,0 0 0 0 0,0 0 0 0 0,0 0 0 0 0,0 0 1 0 0,-1 0-1 0 0,4 6 0 0 0,-6-8 118 0 0,2 1-159 0 0,-2-1 6 0 0,1-1 1 0 0,-1 1 0 0 0,1-1-1 0 0,-1 1 1 0 0,1-1 0 0 0,-1 1-1 0 0,1 0 1 0 0,-1-1 0 0 0,0 1-1 0 0,1 0 1 0 0,-1 0 0 0 0,0-1-1 0 0,0 1 1 0 0,0 0 0 0 0,1 0-1 0 0,-1-1 1 0 0,0 1 0 0 0,0 0-1 0 0,0 0 1 0 0,0-1 0 0 0,0 1 0 0 0,0 0-1 0 0,0 0 1 0 0,0-1 0 0 0,-1 1-1 0 0,1 0 1 0 0,0 0 0 0 0,-1 1-1 0 0,-1 0-3 0 0,-25 6 159 0 0,11-3-665 0 0,-16 2-526 0 0,10-5-6877 0 0,12-5 3877 0 0,8 2 3285 0 0,-1 0-1358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4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4 2088 0 0,'5'-3'9854'0'0,"-29"48"-8393"0"0,23-43-1193 0 0,-15 21 644 0 0,-11-3-250 0 0,25-19-597 0 0,-12 3 218 0 0,13-4-252 0 0,0 1 0 0 0,-1-1 0 0 0,1 0 0 0 0,0 0 0 0 0,-1 0 0 0 0,1 0 0 0 0,0 0-1 0 0,0-1 1 0 0,-1 1 0 0 0,1 0 0 0 0,0-1 0 0 0,0 1 0 0 0,-1 0 0 0 0,1-1 0 0 0,0 0-1 0 0,0 1 1 0 0,0-1 0 0 0,0 0 0 0 0,0 1 0 0 0,0-1 0 0 0,0 0 0 0 0,0 0 0 0 0,0 0-1 0 0,0 0 1 0 0,-1-2 0 0 0,1 1 1189 0 0,3 8-1116 0 0,37 131 1433 0 0,-16-50-787 0 0,-22-83-1036 0 0,1 0-1 0 0,-1 0 1 0 0,1-1-1 0 0,0 1 1 0 0,0-1-1 0 0,0 1 1 0 0,0-1 0 0 0,0 0-1 0 0,1 0 1 0 0,5 6-1 0 0,6-4-7290 0 0,-2-4 454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4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10 3736 0 0,'0'0'2017'0'0,"-2"-1"-1139"0"0,-7-8 4637 0 0,5 13-5137 0 0,-9 10-35 0 0,10-11 278 0 0,3 0-266 0 0,0-2-296 0 0,0 0 1 0 0,0 0-1 0 0,-1 0 1 0 0,1 0-1 0 0,0-1 1 0 0,1 1 0 0 0,-1 0-1 0 0,0 0 1 0 0,0 0-1 0 0,0 0 1 0 0,0 0-1 0 0,1-1 1 0 0,-1 1-1 0 0,0 0 1 0 0,1 1-1 0 0,2 1 56 0 0,1 1-1 0 0,-1-1 1 0 0,1 0-1 0 0,-1 0 1 0 0,1-1-1 0 0,8 5 1 0 0,-10-6-35 0 0,1-1 2 0 0,8 1-20 0 0,-9-1 143 0 0,2-1-161 0 0,9-4-17 0 0,-10 4 13 0 0,-1-2-43 0 0,-1 2-3 0 0,0 0 0 0 0,0-1 0 0 0,0 1 0 0 0,0-1 0 0 0,0 1-1 0 0,-1-1 1 0 0,1 1 0 0 0,0-1 0 0 0,-1 1 0 0 0,0-1 0 0 0,1 0 0 0 0,-1-2 0 0 0,0-6 13 0 0,0 7-36 0 0,-1 1-130 0 0,0 0-109 0 0,0 1 1 0 0,0-1-1 0 0,0 1 1 0 0,-1-1-1 0 0,1 1 0 0 0,0 0 1 0 0,0-1-1 0 0,-1 1 0 0 0,-2-2 1 0 0,2 2-1099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5.6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3232 0 0,'0'0'3529'0'0,"10"-6"4408"0"0,-4 22-7035 0 0,0 1 0 0 0,3 21 0 0 0,-9-36-728 0 0,4 16 374 0 0,0-1-186 0 0,-4-16-336 0 0,0 0 0 0 0,0-1 0 0 0,0 1 1 0 0,0 0-1 0 0,0-1 0 0 0,0 1 0 0 0,0 0 0 0 0,1-1 0 0 0,-1 1 0 0 0,0-1 1 0 0,0 1-1 0 0,1 0 0 0 0,-1-1 0 0 0,0 1 0 0 0,1-1 0 0 0,-1 1 0 0 0,0-1 0 0 0,1 1 1 0 0,-1-1-1 0 0,1 1 0 0 0,-1-1 0 0 0,2 1 0 0 0,9-18-68 0 0,-9 13-18 0 0,35-65-401 0 0,-36 68 433 0 0,16-19-44 0 0,-16 20 73 0 0,-1-1 1 0 0,1 1 0 0 0,0 0 0 0 0,-1-1-1 0 0,1 1 1 0 0,0 0 0 0 0,-1 0 0 0 0,1-1-1 0 0,0 1 1 0 0,-1 0 0 0 0,1 0-1 0 0,0 0 1 0 0,0 0 0 0 0,-1 0 0 0 0,1 0-1 0 0,0 0 1 0 0,-1 0 0 0 0,1 0 0 0 0,0 1-1 0 0,-1-1 1 0 0,1 0 0 0 0,0 0-1 0 0,-1 0 1 0 0,1 1 0 0 0,0-1 0 0 0,-1 1-1 0 0,1-1 1 0 0,0 0 0 0 0,-1 1 0 0 0,1-1-1 0 0,-1 1 1 0 0,1-1 0 0 0,-1 1 0 0 0,1 1-1 0 0,12 24 155 0 0,-12-25-91 0 0,1 4-36 0 0,-1 0-1 0 0,0 0 1 0 0,0 0 0 0 0,1 9-1 0 0,-1-5 6 0 0,-1-5-161 0 0,1-1 0 0 0,0 0 0 0 0,0 1 0 0 0,0-1 0 0 0,0 0 0 0 0,0 0-1 0 0,1 0 1 0 0,-1 1 0 0 0,4 3 0 0 0,-4-5-619 0 0,11 0-2696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6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5 2740 0 0,'0'0'5507'0'0,"-3"-1"-4742"0"0,-1 0-271 0 0,0 0 1 0 0,0 0-1 0 0,0 1 0 0 0,0-1 1 0 0,0 1-1 0 0,-7 1 0 0 0,7-1 420 0 0,2 1-719 0 0,0-1 0 0 0,0 0-1 0 0,-1 1 1 0 0,1-1 0 0 0,0 1 0 0 0,0 0 0 0 0,0 0-1 0 0,0 0 1 0 0,0 0 0 0 0,0 0 0 0 0,0 0 0 0 0,0 1-1 0 0,0-1 1 0 0,1 1 0 0 0,-3 1 0 0 0,3-1 892 0 0,4 1-960 0 0,3 4 25 0 0,0 0 0 0 0,1 0 0 0 0,0-1 0 0 0,1 0 0 0 0,9 6 0 0 0,-14-11-64 0 0,1 1 1 0 0,-1 1-1 0 0,1-1 0 0 0,-1 0 1 0 0,0 1-1 0 0,0 0 0 0 0,0 0 1 0 0,-1 0-1 0 0,4 4 0 0 0,-5-6 2 0 0,0 1 20 0 0,6 5 8 0 0,-5-5-7 0 0,2 11 578 0 0,-4-11-750 0 0,-1 0 0 0 0,1 0 0 0 0,0 0 0 0 0,-1 0 0 0 0,0 0 0 0 0,1 0 0 0 0,-1 0 0 0 0,0 0 0 0 0,0 0 0 0 0,0-1 0 0 0,0 1 0 0 0,0 0 0 0 0,0-1 0 0 0,0 1-1 0 0,-1-1 1 0 0,1 1 0 0 0,-1-1 0 0 0,1 0 0 0 0,-1 1 0 0 0,1-1 0 0 0,-1 0 0 0 0,0 0 0 0 0,0 0 0 0 0,1 0 0 0 0,-1-1 0 0 0,0 1 0 0 0,0 0 0 0 0,0-1 0 0 0,-2 1 0 0 0,-14 4-12226 0 0,6-4 9123 0 0,9-1 1104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7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0 2168 0 0,'0'0'7609'0'0,"-1"5"-7251"0"0,-19 43 1375 0 0,18-44-1575 0 0,-1 0 1 0 0,1 0-1 0 0,-1 0 1 0 0,1-1-1 0 0,-1 1 1 0 0,0-1-1 0 0,-1 0 1 0 0,1 1-1 0 0,0-1 1 0 0,-1-1-1 0 0,-5 4 1 0 0,-26 7 426 0 0,32-13-475 0 0,1-1-38 0 0,-2-1-9 0 0,0-1-1 0 0,0 0 0 0 0,0 1 1 0 0,1-1-1 0 0,-5-5 0 0 0,7 7-17 0 0,-5-16 259 0 0,2 8 261 0 0,4 9-543 0 0,0 0 1 0 0,0 0-1 0 0,0 1 1 0 0,0-1-1 0 0,0 0 1 0 0,0 0-1 0 0,0 0 1 0 0,0 0-1 0 0,0 0 1 0 0,0 0-1 0 0,0 0 1 0 0,0 0-1 0 0,0 0 1 0 0,0 0-1 0 0,0 0 1 0 0,0 0-1 0 0,0 0 1 0 0,0 0-1 0 0,0 0 1 0 0,0 0-1 0 0,0 0 1 0 0,0 0-1 0 0,0 0 1 0 0,0 0-1 0 0,0 0 1 0 0,-1 0-1 0 0,1 0 1 0 0,0 0-1 0 0,0 0 1 0 0,0 0 0 0 0,0 0-1 0 0,0 0 1 0 0,0 0-1 0 0,0 0 1 0 0,0 0-1 0 0,0 0 1 0 0,0 0-1 0 0,0 0 1 0 0,0 0-1 0 0,0 0 1 0 0,0 0-1 0 0,0 0 1 0 0,0 0-1 0 0,0 0 1 0 0,-1 0-1 0 0,1 23 102 0 0,0-17 31 0 0,4 11 46 0 0,-1 4 47 0 0,1-1 0 0 0,1 1 0 0 0,1-1 0 0 0,0 0 0 0 0,17 33 0 0 0,-17-42-180 0 0,-3-6-135 0 0,0 0 1 0 0,0 0-1 0 0,0 0 0 0 0,1 0 1 0 0,-1-1-1 0 0,8 7 1 0 0,-9-10-486 0 0,-1 0 0 0 0,1-1 1 0 0,0 1-1 0 0,0 0 1 0 0,-1-1-1 0 0,1 1 0 0 0,0-1 1 0 0,0 0-1 0 0,0 1 0 0 0,0-1 1 0 0,0 0-1 0 0,0 0 0 0 0,2-1 1 0 0,-3 1 574 0 0,19-7-9649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24 1840 0 0,'0'0'3921'0'0,"-7"2"-3325"0"0,-21 6-54 0 0,25-7-377 0 0,0 0-1 0 0,-1 1 1 0 0,1 0 0 0 0,0-1 0 0 0,0 1 0 0 0,0 0 0 0 0,1 1 0 0 0,-1-1 0 0 0,0 0 0 0 0,1 1 0 0 0,-1 0 0 0 0,-3 5 0 0 0,3-4 145 0 0,-3 3 160 0 0,0 0 0 0 0,1 1-1 0 0,-1 0 1 0 0,1 0 0 0 0,1 0 0 0 0,0 0 0 0 0,-4 10 0 0 0,8-16-203 0 0,1 14 684 0 0,0-14-902 0 0,0-1-1 0 0,0 1 1 0 0,1-1 0 0 0,-1 1-1 0 0,0-1 1 0 0,1 0 0 0 0,-1 0-1 0 0,1 0 1 0 0,-1 0 0 0 0,1 0-1 0 0,0 0 1 0 0,-1 0 0 0 0,1 0-1 0 0,0-1 1 0 0,0 1 0 0 0,0 0-1 0 0,3 0 1 0 0,-2-1 80 0 0,13-2-39 0 0,-13 1-2 0 0,1 1-45 0 0,11-1-24 0 0,-11 1 24 0 0,12-1-70 0 0,-4 2 1 0 0,5 3-55 0 0,11 9 126 0 0,27 2 29 0 0,-52-15-59 0 0,0 1 14 0 0,7 0-17 0 0,-7-1 19 0 0,15-1 215 0 0,-16-1-237 0 0,-1 1 0 0 0,0 0 0 0 0,0-1 1 0 0,0 1-1 0 0,-1-1 0 0 0,1 1 0 0 0,0-1 0 0 0,-1 0 0 0 0,1 1 0 0 0,-1-1 0 0 0,1 0 0 0 0,-1 1 0 0 0,0-1 0 0 0,1 0 1 0 0,-1 0-1 0 0,0 1 0 0 0,0-1 0 0 0,0 0 0 0 0,-1 1 0 0 0,1-1 0 0 0,0 0 0 0 0,-1 0 0 0 0,1 1 0 0 0,-1-1 0 0 0,1 0 1 0 0,-2-2-1 0 0,-4-9 57 0 0,1 1 1 0 0,-10-16 0 0 0,14 27-58 0 0,-61-105 209 0 0,61 104-411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9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2536 0 0,'7'10'3941'0'0,"-5"-5"-3253"0"0,0-1 0 0 0,0 1 0 0 0,0 0 0 0 0,-1 0 0 0 0,0 0 0 0 0,0 0 0 0 0,0 9 0 0 0,-1-12-273 0 0,6 23 1834 0 0,-4-18-257 0 0,3-13-1679 0 0,5-22-414 0 0,-9 25 102 0 0,0-2 4 0 0,10-12-4 0 0,-10 16-3 0 0,8-16-78 0 0,-9 17 78 0 0,0-1 0 0 0,0 1 1 0 0,0 0-1 0 0,0-1 1 0 0,0 1-1 0 0,1-1 0 0 0,-1 1 1 0 0,0 0-1 0 0,0-1 1 0 0,0 1-1 0 0,1-1 1 0 0,-1 1-1 0 0,0 0 0 0 0,0-1 1 0 0,1 1-1 0 0,-1 0 1 0 0,0 0-1 0 0,1-1 0 0 0,-1 1 1 0 0,0 0-1 0 0,1 0 1 0 0,-1-1-1 0 0,1 1 1 0 0,-1 0-1 0 0,0 0 0 0 0,1 0 1 0 0,-1 0-1 0 0,1 0 1 0 0,-1 0-1 0 0,1 0 0 0 0,0-1 1 0 0,9 18 41 0 0,-7-12-10 0 0,0 10 147 0 0,-3-12-267 0 0,1 0 0 0 0,-1 0-1 0 0,1 0 1 0 0,0 0 0 0 0,0-1-1 0 0,0 1 1 0 0,1 0 0 0 0,-1-1-1 0 0,1 1 1 0 0,-1 0 0 0 0,1-1-1 0 0,0 0 1 0 0,0 1 0 0 0,0-1-1 0 0,0 0 1 0 0,4 3 0 0 0,-5-4-628 0 0,16 6-3378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5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1512 0 0,'0'0'6017'0'0,"5"0"-5608"0"0,126-14 3689 0 0,-86 10-2710 0 0,69-15 0 0 0,-53 12-690 0 0,-58 6-640 0 0,-1 1 8 0 0,25-1 256 0 0,-24 1-106 0 0,0 1-179 0 0,0-1 50 0 0,-1 0-1 0 0,0 0 0 0 0,0 1 1 0 0,1-1-1 0 0,-1 1 0 0 0,0 0 1 0 0,0 0-1 0 0,0 0 0 0 0,0 0 0 0 0,0 0 1 0 0,0 0-1 0 0,0 0 0 0 0,0 1 1 0 0,0-1-1 0 0,0 1 0 0 0,-1-1 0 0 0,1 1 1 0 0,1 2-1 0 0,-2-2 403 0 0,-1 0-374 0 0,4 24 429 0 0,-4-23-410 0 0,8 129 1914 0 0,-4-78-1651 0 0,-2 60 0 0 0,-2-83-284 0 0,1-6 63 0 0,0-1-1 0 0,9 47 1 0 0,10 29 269 0 0,-19-96-434 0 0,0 0 0 0 0,0 0 1 0 0,-1 0-1 0 0,1 0 0 0 0,-1 0 0 0 0,0 5 0 0 0,-1 1 3 0 0,2 0 0 0 0,-1 0 0 0 0,2 0 0 0 0,-1 0 0 0 0,4 11-1 0 0,-1 5 89 0 0,-4-23-81 0 0,3 29 44 0 0,-3-30-69 0 0,0 9 16 0 0,0-9-20 0 0,1 13 42 0 0,0-10 1667 0 0,-1-3-2119 0 0,-8-38-22526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09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11 2016 0 0,'-3'-2'663'0'0,"-9"-6"3448"0"0,7 9-3692 0 0,-11 4 25 0 0,12-4 327 0 0,-2 3-257 0 0,5-4-411 0 0,0 1 0 0 0,0-1 0 0 0,1 0 0 0 0,-1 0 0 0 0,0 1 1 0 0,1-1-1 0 0,-1 0 0 0 0,0 1 0 0 0,1-1 0 0 0,-1 1 0 0 0,1-1 0 0 0,-1 1 0 0 0,0-1 0 0 0,1 1 0 0 0,-1-1 1 0 0,1 1-1 0 0,0-1 0 0 0,-1 1 0 0 0,1 0 0 0 0,-1-1 0 0 0,1 1 0 0 0,0 0 0 0 0,0-1 0 0 0,-1 1 1 0 0,1 0-1 0 0,0 0 0 0 0,0 1-47 0 0,1 0-1 0 0,-1 0 1 0 0,1-1 0 0 0,0 1 0 0 0,0-1 0 0 0,0 1-1 0 0,0-1 1 0 0,0 1 0 0 0,0-1 0 0 0,0 1 0 0 0,0-1-1 0 0,3 3 1 0 0,-1-2 58 0 0,38 27 1165 0 0,-39-27-1106 0 0,1 0 1 0 0,-1 0-1 0 0,1 0 1 0 0,-1 1-1 0 0,0-1 0 0 0,0 1 1 0 0,0 0-1 0 0,0-1 1 0 0,0 1-1 0 0,-1 0 0 0 0,1 0 1 0 0,-1 0-1 0 0,1 5 0 0 0,-2-7-160 0 0,-1 1 0 0 0,1-1-1 0 0,-1 0 1 0 0,1 1-1 0 0,-1-1 1 0 0,1 1-1 0 0,-1-1 1 0 0,0 0-1 0 0,0 0 1 0 0,0 1-1 0 0,0-1 1 0 0,0 0 0 0 0,0 0-1 0 0,0 0 1 0 0,0 0-1 0 0,-1 0 1 0 0,1 0-1 0 0,0 0 1 0 0,0-1-1 0 0,-1 1 1 0 0,1 0-1 0 0,-1-1 1 0 0,1 1-1 0 0,-1-1 1 0 0,-1 1 0 0 0,1 0-196 0 0,-2-1-1439 0 0,0 0 0 0 0,0 0-1 0 0,0 0 1 0 0,0 0 0 0 0,0-1 0 0 0,-7-1 0 0 0,0-3-2514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2.8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290 9 2712 0 0,'-3'-9'11889'0'0,"-8"28"-11611"0"0,9-14-8 0 0,-18 27 1050 0 0,17-30-1271 0 0,1 1 1 0 0,-1-1 0 0 0,0 0-1 0 0,0 0 1 0 0,0 0 0 0 0,0 0-1 0 0,0-1 1 0 0,0 1 0 0 0,-1-1-1 0 0,-5 2 1 0 0,7-3-22 0 0,0 1-10 0 0,-2-1-20 0 0,0 0 0 0 0,0 0 0 0 0,0 0 0 0 0,-1 0 0 0 0,1-1 0 0 0,0 1 0 0 0,-7-3 1 0 0,9 2 13 0 0,0-1-76 0 0,-4-4 51 0 0,5 5 14 0 0,1-1 1 0 0,-1 1-1 0 0,0 0 1 0 0,1 0-1 0 0,-1-1 1 0 0,1 1-1 0 0,-1 0 0 0 0,1-1 1 0 0,-1 1-1 0 0,1 0 1 0 0,0-1-1 0 0,-1-1 1 0 0,-4-20 8 0 0,4 21 6 0 0,-2-1-5 0 0,3 3-10 0 0,0-1 0 0 0,0 1-1 0 0,-1 0 1 0 0,1 0 0 0 0,0-1 0 0 0,0 1 0 0 0,0 0-1 0 0,0 0 1 0 0,0 0 0 0 0,0-1 0 0 0,0 1 0 0 0,-1 0 0 0 0,1 0-1 0 0,0 0 1 0 0,0 0 0 0 0,0-1 0 0 0,0 1 0 0 0,-1 0 0 0 0,1 0-1 0 0,0 0 1 0 0,0 0 0 0 0,0 0 0 0 0,-1-1 0 0 0,1 1 0 0 0,0 0-1 0 0,0 0 1 0 0,-1 0 0 0 0,1 0 0 0 0,0 0 0 0 0,0 0-1 0 0,-1 0 1 0 0,1 0 0 0 0,0 0 0 0 0,0 0 0 0 0,-1 0 0 0 0,1 0-1 0 0,0 0 1 0 0,0 0 0 0 0,0 0 0 0 0,-1 0 0 0 0,1 1 0 0 0,-7 0 13 0 0,0 2 1 0 0,1-1 0 0 0,0 1 0 0 0,-11 5 0 0 0,15-7-7 0 0,-33 15 84 0 0,32-15-108 0 0,-48 10 147 0 0,49-11 88 0 0,3 8-54 0 0,1 0 0 0 0,0 0 0 0 0,0-1 0 0 0,1 1-1 0 0,0-1 1 0 0,0 0 0 0 0,1 0 0 0 0,0 0 0 0 0,0 0-1 0 0,5 5 1 0 0,15 30 389 0 0,18 40 386 0 0,-41-81-844 0 0,4 12-386 0 0,-5-13-120 0 0,1 1 0 0 0,-1 0 0 0 0,1-1-1 0 0,0 1 1 0 0,-1 0 0 0 0,1-1 0 0 0,0 1 0 0 0,0-1-1 0 0,0 1 1 0 0,-1-1 0 0 0,1 0 0 0 0,0 1 0 0 0,0-1-1 0 0,0 0 1 0 0,1 1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3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71 2392 0 0,'0'0'6600'0'0,"-7"3"-6009"0"0,-21 6-31 0 0,26-8-422 0 0,0 0 0 0 0,0 0 0 0 0,0 0 0 0 0,0 1 0 0 0,0-1 0 0 0,0 0 0 0 0,0 1 0 0 0,0-1 0 0 0,1 1 0 0 0,-1-1-1 0 0,0 1 1 0 0,1 0 0 0 0,0 0 0 0 0,-1 0 0 0 0,1 0 0 0 0,-2 4 0 0 0,-3 5 493 0 0,3-9-508 0 0,1 1 1 0 0,1 0-1 0 0,-1 0 1 0 0,0 0 0 0 0,1 0-1 0 0,-1 0 1 0 0,1 0 0 0 0,0 0-1 0 0,0 1 1 0 0,0-1-1 0 0,1 0 1 0 0,-1 1 0 0 0,1-1-1 0 0,0 0 1 0 0,-1 1 0 0 0,2-1-1 0 0,-1 0 1 0 0,1 7-1 0 0,0-8-80 0 0,0 0 0 0 0,0-1 0 0 0,0 1 0 0 0,1 0 0 0 0,-1 0 0 0 0,0-1 0 0 0,1 1-1 0 0,-1 0 1 0 0,1-1 0 0 0,0 0 0 0 0,-1 1 0 0 0,1-1 0 0 0,0 0 0 0 0,0 0 0 0 0,0 0 0 0 0,0 0-1 0 0,0 0 1 0 0,0 0 0 0 0,0-1 0 0 0,3 2 0 0 0,-2-1-48 0 0,-1 0 24 0 0,1-1 37 0 0,7 1-48 0 0,-8-1-4 0 0,2-1-34 0 0,52-9 82 0 0,-54 10 26 0 0,2 0-70 0 0,4 3 29 0 0,0 0 0 0 0,-1 1 0 0 0,1-1 0 0 0,-1 2 0 0 0,11 6 0 0 0,-16-10 3 0 0,0 1-25 0 0,32 12 58 0 0,-32-14-41 0 0,1 1-12 0 0,29-1 133 0 0,-30 0-135 0 0,-1 0 0 0 0,1-1-1 0 0,-1 1 1 0 0,1-1 0 0 0,-1 1-1 0 0,1-1 1 0 0,-1 0-1 0 0,1 0 1 0 0,-1 0 0 0 0,1 1-1 0 0,-1-1 1 0 0,0 0 0 0 0,0-1-1 0 0,1 1 1 0 0,-1 0-1 0 0,0 0 1 0 0,0 0 0 0 0,0-1-1 0 0,0 1 1 0 0,1-3 0 0 0,-1-1 0 0 0,1 0 0 0 0,-1 0 1 0 0,0 0-1 0 0,-1-1 1 0 0,1 1-1 0 0,-1 0 1 0 0,0 0-1 0 0,0 0 1 0 0,-1-1-1 0 0,0 1 0 0 0,0 0 1 0 0,0 0-1 0 0,-2-7 1 0 0,-1 0 26 0 0,0 1 0 0 0,-1 0 0 0 0,1 0 0 0 0,-2 0 0 0 0,-7-11 0 0 0,4 10 29 0 0,-1 1 1 0 0,0 0 0 0 0,-19-15 0 0 0,3 6-4531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1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17 2372 0 0,'0'0'942'0'0,"-2"-12"4731"0"0,2 11-5622 0 0,0 1 1 0 0,0 0 0 0 0,0 0-1 0 0,0 0 1 0 0,-1-1 0 0 0,1 1-1 0 0,0 0 1 0 0,0 0-1 0 0,0 0 1 0 0,0 0 0 0 0,0-1-1 0 0,0 1 1 0 0,0 0 0 0 0,0 0-1 0 0,-1 0 1 0 0,1 0 0 0 0,0 0-1 0 0,0 0 1 0 0,0-1-1 0 0,0 1 1 0 0,-1 0 0 0 0,1 0-1 0 0,0 0 1 0 0,0 0 0 0 0,0 0-1 0 0,0 0 1 0 0,-1 0-1 0 0,1 0 1 0 0,0 0 0 0 0,0 0-1 0 0,0 0 1 0 0,-1 0 0 0 0,1 0-1 0 0,0 0 1 0 0,0 0 0 0 0,0 0-1 0 0,-1 0 1 0 0,1 0-1 0 0,0 0 1 0 0,0 0 0 0 0,0 0-1 0 0,0 0 1 0 0,-1 0 0 0 0,1 0-1 0 0,0 1 1 0 0,0-1-1 0 0,0 0 1 0 0,0 0 0 0 0,-1 0-1 0 0,1 0 1 0 0,0 0 0 0 0,0 0-1 0 0,0 1 1 0 0,0-1-1 0 0,0 0 1 0 0,0 0 0 0 0,-5 13 3105 0 0,4-9-4055 0 0,-1 0 1074 0 0,-6 18 562 0 0,-18 29 534 0 0,26-50-1223 0 0,-3 0-24 0 0,1 1 1 0 0,-1-1 0 0 0,1 1 0 0 0,-1-1 0 0 0,0 0 0 0 0,1 0 0 0 0,-1 0 0 0 0,0-1 0 0 0,0 1 0 0 0,0-1 0 0 0,1 1 0 0 0,-1-1 0 0 0,-4 0 0 0 0,-4-6-49 0 0,8 5 9 0 0,2-1-21 0 0,-2-5 6 0 0,2 5 27 0 0,1 0-9 0 0,0-8-8 0 0,0 8 1 0 0,0 0 71 0 0,-2-6-24 0 0,2 6-18 0 0,-3 3-267 0 0,0-1 247 0 0,0 0 0 0 0,0 1 0 0 0,0-1 1 0 0,0 1-1 0 0,0 0 0 0 0,0 0 0 0 0,1 0 0 0 0,-4 2 1 0 0,2 0 19 0 0,2-3-21 0 0,-6 4 2 0 0,2 1 17 0 0,-10 1 72 0 0,14-6-51 0 0,0 1-3 0 0,-1 0 0 0 0,0-1 0 0 0,0 0 0 0 0,1 1 0 0 0,-1-1-1 0 0,0 0 1 0 0,0 0 0 0 0,0-1 0 0 0,-3 0 0 0 0,0-2 65 0 0,5 6 271 0 0,4 10 263 0 0,-2-9-758 0 0,0 0 228 0 0,4 12 137 0 0,13 70 1097 0 0,-6-24-457 0 0,-8-19-337 0 0,-4-40-485 0 0,1 14-662 0 0,-1-16 508 0 0,3 13-2505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1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12 3212 0 0,'0'0'8516'0'0,"-1"6"-8083"0"0,-4 24 321 0 0,6-29-621 0 0,0-1-1 0 0,0 1 0 0 0,1 0 1 0 0,-1 0-1 0 0,0 0 1 0 0,1-1-1 0 0,-1 1 0 0 0,1-1 1 0 0,-1 1-1 0 0,1-1 1 0 0,-1 0-1 0 0,1 1 0 0 0,-1-1 1 0 0,1 0-1 0 0,-1 0 1 0 0,4 0-1 0 0,-3 0-87 0 0,0 0-1 0 0,0 0 1 0 0,0-1-1 0 0,0 1 1 0 0,0 0-1 0 0,0-1 1 0 0,0 0 0 0 0,0 1-1 0 0,0-1 1 0 0,0 0-1 0 0,0 0 1 0 0,0 0-1 0 0,0 0 1 0 0,0-1-1 0 0,-1 1 1 0 0,1 0 0 0 0,2-3-1 0 0,-3 3 8 0 0,-1 0-35 0 0,1 0-1 0 0,0 0 1 0 0,-1 0-1 0 0,1-1 1 0 0,-1 1-1 0 0,1 0 1 0 0,-1 0-1 0 0,1-1 1 0 0,-1 1-1 0 0,0 0 1 0 0,0 0 0 0 0,0-1-1 0 0,0 1 1 0 0,0 0-1 0 0,0-1 1 0 0,0 1-1 0 0,0 0 1 0 0,0 0-1 0 0,-1-3 1 0 0,-1 3-67 0 0,-1-1 0 0 0,1 1 0 0 0,-1 0 0 0 0,1 0 1 0 0,-1 0-1 0 0,1 0 0 0 0,-1 0 0 0 0,0 0 0 0 0,0 1 0 0 0,1-1 1 0 0,-6 1-1 0 0,5 0-626 0 0,-1 1-2014 0 0,2 0 2499 0 0,-12 4-2873 0 0,-1-2-3590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5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25 2068 0 0,'-6'-2'15593'0'0,"7"23"-15443"0"0,-1-16 131 0 0,1 1-65 0 0,1 0 1 0 0,0-1 0 0 0,-1 1 0 0 0,6 9 0 0 0,-7-14-227 0 0,1 1 294 0 0,-1-2-263 0 0,0 1-1 0 0,0-1 0 0 0,1 0 0 0 0,-1 0 0 0 0,0 1 1 0 0,0-1-1 0 0,0 0 0 0 0,0 1 0 0 0,0-1 0 0 0,0 0 0 0 0,0 0 1 0 0,1 1-1 0 0,-1-1 0 0 0,0 0 0 0 0,0 0 0 0 0,0 0 0 0 0,1 1 1 0 0,-1-1-1 0 0,0 0 0 0 0,0 0 0 0 0,0 0 0 0 0,1 0 1 0 0,-1 1-1 0 0,0-1 0 0 0,0 0 0 0 0,1 0 0 0 0,-1 0 0 0 0,0 0 1 0 0,1 0-1 0 0,-1 0 0 0 0,0 0 0 0 0,0 0 0 0 0,1 0 1 0 0,-1 0-1 0 0,0 0 0 0 0,1 0 0 0 0,-1 0 0 0 0,0 0 0 0 0,0 0 1 0 0,1 0-1 0 0,-1 0 0 0 0,0 0 0 0 0,1 0 0 0 0,-1-1 1 0 0,4-1-12 0 0,1-2 1 0 0,-1 1-1 0 0,-1 0 1 0 0,1-1 0 0 0,0 0-1 0 0,-1 0 1 0 0,0 0 0 0 0,0 0-1 0 0,0 0 1 0 0,3-7 0 0 0,-4 8-19 0 0,2-4 40 0 0,17-24 8 0 0,-20 30-93 0 0,-1 0 50 0 0,0 1 1 0 0,0 0-1 0 0,0-1 0 0 0,0 1 1 0 0,1 0-1 0 0,-1-1 1 0 0,0 1-1 0 0,0 0 0 0 0,1 0 1 0 0,-1-1-1 0 0,0 1 1 0 0,1 0-1 0 0,-1 0 0 0 0,0-1 1 0 0,1 1-1 0 0,-1 0 0 0 0,0 0 1 0 0,1 0-1 0 0,-1 0 1 0 0,0 0-1 0 0,1-1 0 0 0,-1 1 1 0 0,0 0-1 0 0,1 0 1 0 0,-1 0-1 0 0,0 0 0 0 0,1 0 1 0 0,-1 0-1 0 0,1 0 1 0 0,-1 0-1 0 0,0 0 0 0 0,1 1 1 0 0,-1-1-1 0 0,0 0 0 0 0,1 0 1 0 0,10 12 44 0 0,-8-10-33 0 0,1 11-12 0 0,6 22 128 0 0,-9-33-120 0 0,8 14-293 0 0,2-9-7953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6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0 1932 0 0,'0'0'9886'0'0,"-7"2"-9496"0"0,-25 6 567 0 0,17 1 220 0 0,14-9-1119 0 0,1 0 0 0 0,-1 1-1 0 0,1-1 1 0 0,-1 0 0 0 0,1 1 0 0 0,-1-1 0 0 0,1 1 0 0 0,0-1 0 0 0,-1 1-1 0 0,1-1 1 0 0,0 1 0 0 0,-1-1 0 0 0,1 1 0 0 0,0-1 0 0 0,-1 1 0 0 0,1 0-1 0 0,0-1 1 0 0,0 1 0 0 0,0-1 0 0 0,0 1 0 0 0,0 0 0 0 0,-1-1-1 0 0,1 1 1 0 0,0-1 0 0 0,0 1 0 0 0,1 0 0 0 0,-1-1 0 0 0,0 1 0 0 0,0 0-1 0 0,4 4 40 0 0,0 0-1 0 0,1-1 0 0 0,-1 0 1 0 0,10 6-1 0 0,-12-9-61 0 0,4 6 220 0 0,1-2 0 0 0,0 1 1 0 0,16 8-1 0 0,-23-13-246 0 0,2 0 61 0 0,1 1 84 0 0,1 0 1 0 0,0 1-1 0 0,-1-1 1 0 0,0 1 0 0 0,1 0-1 0 0,-1 0 1 0 0,3 5-1 0 0,-4-7 574 0 0,-2 0-724 0 0,0-1 0 0 0,0 1 1 0 0,0-1-1 0 0,-1 1 0 0 0,1-1 0 0 0,0 1 0 0 0,0-1 1 0 0,0 1-1 0 0,0-1 0 0 0,-1 1 0 0 0,1-1 1 0 0,0 1-1 0 0,0-1 0 0 0,-1 1 0 0 0,1-1 1 0 0,0 1-1 0 0,-1-1 0 0 0,1 0 0 0 0,0 1 1 0 0,-1 0-1 0 0,-5 8 72 0 0,-19-3 156 0 0,-5-3-273 0 0,27-2-58 0 0,-1-1-138 0 0,1 0 706 0 0,-22-2-4077 0 0,22 1 2230 0 0,0 1-1 0 0,1-1 0 0 0,-1 0 1 0 0,0 0-1 0 0,1-1 0 0 0,-1 1 1 0 0,1 0-1 0 0,-1-1 1 0 0,-2-2-1 0 0,-4-3-610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7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2680 0 0,'4'-7'11185'0'0,"-1"28"-10922"0"0,-3-16 160 0 0,0 14 35 0 0,1 23 756 0 0,-1-39-640 0 0,0 4-470 0 0,0-7-94 0 0,0 0 0 0 0,0 0 0 0 0,0 0 0 0 0,0 0 0 0 0,0 0 0 0 0,0 0 0 0 0,1 0 0 0 0,-1 0 0 0 0,0 0 1 0 0,0 0-1 0 0,0 0 0 0 0,0 0 0 0 0,0 0 0 0 0,0 0 0 0 0,0 0 0 0 0,0 0 0 0 0,0 0 0 0 0,0 0 0 0 0,0 0 0 0 0,0 0 1 0 0,0 0-1 0 0,1 0 0 0 0,-1 0 0 0 0,0 0 0 0 0,0 0 0 0 0,0 0 0 0 0,0 0 0 0 0,0 0 0 0 0,0 0 0 0 0,0 0 0 0 0,0 0 1 0 0,5-12-56 0 0,0-1 0 0 0,1 1 1 0 0,1 0-1 0 0,0 0 0 0 0,15-18 1 0 0,-9 17-35 0 0,-11 12 61 0 0,8-9 23 0 0,-9 9 3 0 0,0 1 0 0 0,0 0-1 0 0,0 0 1 0 0,0 0 0 0 0,0 0-1 0 0,0 0 1 0 0,0 0 0 0 0,0 0-1 0 0,0 0 1 0 0,1 0 0 0 0,-1 0 0 0 0,0 1-1 0 0,0-1 1 0 0,0 0 0 0 0,0 1-1 0 0,0-1 1 0 0,0 1 0 0 0,-1-1-1 0 0,1 1 1 0 0,0-1 0 0 0,0 1 0 0 0,0 0-1 0 0,0 0 1 0 0,0 0-14 0 0,2 1 39 0 0,14 35 369 0 0,-10 14 7 0 0,-7-49-401 0 0,5 26-699 0 0,-1-21 452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7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2372 0 0,'0'0'6291'0'0,"-7"1"-5888"0"0,-22 2-22 0 0,22-2 14 0 0,4 1-20 0 0,-26 13 1188 0 0,27-15-1312 0 0,-11 9 851 0 0,13-9-1073 0 0,-1 1 1 0 0,1-1-1 0 0,0 0 0 0 0,0 1 1 0 0,-1-1-1 0 0,1 0 0 0 0,0 1 1 0 0,0-1-1 0 0,-1 0 0 0 0,1 1 0 0 0,0-1 1 0 0,0 1-1 0 0,0-1 0 0 0,0 0 1 0 0,0 1-1 0 0,0-1 0 0 0,0 1 0 0 0,-1-1 1 0 0,1 1-1 0 0,0-1 0 0 0,1 1 1 0 0,-1-1-1 0 0,0 0 0 0 0,0 1 0 0 0,0-1 1 0 0,0 1-1 0 0,0-1 0 0 0,1 1 1 0 0,11 11 428 0 0,32 10-182 0 0,-20-11-126 0 0,-17-6 22 0 0,0 0 0 0 0,0 1 0 0 0,0-1 0 0 0,10 12 0 0 0,-16-15 29 0 0,-4 10 142 0 0,-2 3-8 0 0,3-12-274 0 0,-16 1-82 0 0,-24-1-6062 0 0,38-3 3367 0 0,0 0-534 0 0,-7-1 1743 0 0,8 1-539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9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0 1944 0 0,'0'0'5965'0'0,"-6"1"-5481"0"0,-17 0 2 0 0,17-1 11 0 0,2 1-13 0 0,-53 16 1851 0 0,50-14-2063 0 0,1-1 0 0 0,0 1 1 0 0,0 0-1 0 0,0 1 0 0 0,1-1 1 0 0,-1 1-1 0 0,-7 7 0 0 0,12-10-234 0 0,1 0-1 0 0,-1 0 0 0 0,0 1 1 0 0,1-1-1 0 0,-1 0 0 0 0,1 1 1 0 0,-1-1-1 0 0,1 0 1 0 0,-1 1-1 0 0,1-1 0 0 0,0 1 1 0 0,0-1-1 0 0,0 0 0 0 0,0 1 1 0 0,0-1-1 0 0,0 1 0 0 0,0-1 1 0 0,0 1-1 0 0,1-1 0 0 0,-1 0 1 0 0,1 1-1 0 0,-1-1 1 0 0,1 1-1 0 0,-1-1 0 0 0,1 0 1 0 0,0 2-1 0 0,0-2 15 0 0,0 2 69 0 0,22 19 347 0 0,23 1-121 0 0,-44-22-304 0 0,4 2-22 0 0,-6-3-20 0 0,0 0 0 0 0,0 0-1 0 0,0 0 1 0 0,0 0 0 0 0,0 0 0 0 0,0-1 0 0 0,0 1 0 0 0,0 0-1 0 0,0 0 1 0 0,0 0 0 0 0,0 0 0 0 0,0 0 0 0 0,0 0-1 0 0,0 0 1 0 0,0 0 0 0 0,0 0 0 0 0,0 0 0 0 0,0 0-1 0 0,0 0 1 0 0,0 0 0 0 0,0 0 0 0 0,0 0 0 0 0,0 0 0 0 0,0-1-1 0 0,0 1 1 0 0,0 0 0 0 0,0 0 0 0 0,-7-6-1 0 0,-9-4 20 0 0,-34-6 0 0 0,47 15 5 0 0,0 0 0 0 0,1 1 1 0 0,-1-1-1 0 0,0 1 0 0 0,1-1 1 0 0,-1 1-1 0 0,0 0 0 0 0,1 0 0 0 0,-1 1 1 0 0,-3 0-1 0 0,5-1-11 0 0,1 0 1 0 0,-1 1-1 0 0,0-1 0 0 0,0 0 0 0 0,1 1 0 0 0,-1-1 1 0 0,0 1-1 0 0,1-1 0 0 0,-1 1 0 0 0,0 0 0 0 0,1-1 1 0 0,-1 1-1 0 0,1 0 0 0 0,-1-1 0 0 0,1 1 1 0 0,0 0-1 0 0,-1-1 0 0 0,1 1 0 0 0,-1 0 0 0 0,1 0 1 0 0,0 0-1 0 0,0-1 0 0 0,0 1 0 0 0,-1 0 0 0 0,1 0 1 0 0,0 1-1 0 0,0 1 73 0 0,0-1 17 0 0,7 36 657 0 0,14 42 0 0 0,-3-25-215 0 0,-17-53-502 0 0,4 12-150 0 0,1-7-14 0 0,17 5-9860 0 0,-3-13 1000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5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 2096 0 0,'0'0'4523'0'0,"-1"-2"-3878"0"0,-9-14 6747 0 0,9 25-3158 0 0,14 38-1921 0 0,-10-34-2521 0 0,17 36 540 0 0,-19-48-292 0 0,9 26 232 0 0,-3-18 22 0 0,-6-8-274 0 0,0-1 0 0 0,1 1 0 0 0,-1-1 0 0 0,1 0 0 0 0,-1 1 0 0 0,0-1 0 0 0,1 0 0 0 0,-1 0 0 0 0,1 0 0 0 0,-1 0 0 0 0,1-1 0 0 0,-1 1 0 0 0,0 0 0 0 0,1 0 0 0 0,-1-1 0 0 0,0 1 0 0 0,1-1 0 0 0,-1 1 0 0 0,0-1-1 0 0,1 0 1 0 0,-1 1 0 0 0,0-1 0 0 0,0 0 0 0 0,0 0 0 0 0,0 0 0 0 0,0 0 0 0 0,2-2 0 0 0,0 1 33 0 0,0-1-40 0 0,0 1 0 0 0,-1-1 1 0 0,1 1-1 0 0,-1-1 0 0 0,0 0 0 0 0,1 0 1 0 0,-1-1-1 0 0,-1 1 0 0 0,1 0 0 0 0,0-1 1 0 0,-1 1-1 0 0,2-4 0 0 0,-2 3 8 0 0,16-29 73 0 0,-14 24-104 0 0,14-27 76 0 0,-17 34-141 0 0,1 1 0 0 0,0-1-1 0 0,0 1 1 0 0,0-1 0 0 0,0 1 0 0 0,0 0 0 0 0,0-1 0 0 0,0 1 0 0 0,0 0 0 0 0,1 0 0 0 0,-1 0 0 0 0,0 0 0 0 0,1 0 0 0 0,-1 0 0 0 0,1 0 0 0 0,-1 0 0 0 0,4 0 0 0 0,-1-6-749 0 0,-24 1-16504 0 0,19 6 17139 0 0,0 0-1 0 0,0 0 1 0 0,0 1 0 0 0,-2 0-1 0 0,-16 6-1716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19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2312 0 0,'0'0'1814'0'0,"0"5"-1009"0"0,0-2-935 0 0,0 0 534 0 0,0 0 1 0 0,0 0-1 0 0,0 0 1 0 0,1 0 0 0 0,-1 0-1 0 0,1 0 1 0 0,-1 0-1 0 0,1 0 1 0 0,0 0-1 0 0,0 0 1 0 0,1 0 0 0 0,1 4-1 0 0,-2-6 2 0 0,0 0-246 0 0,0-1 1 0 0,0 0 0 0 0,0 1 0 0 0,0-1 0 0 0,1 0 0 0 0,-1 1-1 0 0,0-1 1 0 0,0 0 0 0 0,0 0 0 0 0,0 0 0 0 0,0 0 0 0 0,2 0-1 0 0,12-3 23 0 0,-11 2 148 0 0,-3 0-299 0 0,-1 1 0 0 0,1-1 0 0 0,0 1-1 0 0,-1-1 1 0 0,1 0 0 0 0,-1 1 0 0 0,0-1 0 0 0,1 0 0 0 0,-1 1 0 0 0,0-1 0 0 0,1 0-1 0 0,-1 1 1 0 0,0-1 0 0 0,0 0 0 0 0,1 0 0 0 0,-1-1 0 0 0,-2-9 27 0 0,1 8 69 0 0,1 2-95 0 0,-1 0 1 0 0,1 1 0 0 0,0-1-1 0 0,-1 0 1 0 0,1 1 0 0 0,-1-1-1 0 0,1 0 1 0 0,0 1 0 0 0,-1-1-1 0 0,0 1 1 0 0,1-1 0 0 0,-1 1-1 0 0,1-1 1 0 0,-1 1 0 0 0,0-1 0 0 0,1 1-1 0 0,-1-1 1 0 0,0 1 0 0 0,1 0-1 0 0,-1 0 1 0 0,0-1 0 0 0,1 1-1 0 0,-1 0 1 0 0,0 0 0 0 0,0 0-1 0 0,0 0 1 0 0,-1 0 0 0 0,-11-2-1745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2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3152 0 0,'2'2'972'0'0,"9"2"-20"0"0,-8-2 787 0 0,1 11 1838 0 0,-3-3-2974 0 0,0-8 434 0 0,-1 1-603 0 0,1 8-17 0 0,-1-8-6 0 0,1 13 850 0 0,1 9-35 0 0,-2-23-800 0 0,0 4 37 0 0,0 9 149 0 0,1-10-128 0 0,0-7 224 0 0,5-11-763 0 0,0-1 1 0 0,1 1-1 0 0,0 0 1 0 0,1 0-1 0 0,12-15 1 0 0,4 9-19 0 0,-22 19 211 0 0,-2 0-136 0 0,0 0 0 0 0,0 1 0 0 0,0-1 0 0 0,0 1 0 0 0,0-1 0 0 0,0 0 0 0 0,0 1 0 0 0,0-1 0 0 0,0 0-1 0 0,1 0 1 0 0,-1 1 0 0 0,0-1 0 0 0,0 0 0 0 0,0 1 0 0 0,1-1 0 0 0,-1 0 0 0 0,0 0 0 0 0,0 1 0 0 0,0-1-1 0 0,1 0 1 0 0,-1 0 0 0 0,0 1 0 0 0,1-1 0 0 0,-1 0 0 0 0,0 0 0 0 0,1 0 0 0 0,-1 0 0 0 0,1 1 0 0 0,-1-1 3 0 0,1 0 0 0 0,0 0 0 0 0,-1 1 0 0 0,1-1 1 0 0,-1 0-1 0 0,1 1 0 0 0,-1-1 0 0 0,1 1 1 0 0,-1-1-1 0 0,1 1 0 0 0,-1-1 0 0 0,1 1 0 0 0,-1-1 1 0 0,0 1-1 0 0,1-1 0 0 0,-1 1 0 0 0,0 0 0 0 0,1-1 1 0 0,-1 1-1 0 0,0 0 0 0 0,19 73 566 0 0,-19-72-630 0 0,4 5-201 0 0,12-5-6678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20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1 2784 0 0,'-2'0'838'0'0,"-9"0"-21"0"0,8 0-59 0 0,0 0-44 0 0,-27 3 1729 0 0,27-3-1924 0 0,-12 7 811 0 0,13-6-1191 0 0,1-1 0 0 0,-1 0-1 0 0,1 1 1 0 0,-1-1-1 0 0,1 1 1 0 0,0-1-1 0 0,-1 1 1 0 0,1 0-1 0 0,0 0 1 0 0,-1 0-1 0 0,1-1 1 0 0,-2 3-1 0 0,0 2 325 0 0,3-5-432 0 0,0 0 1 0 0,0 0-1 0 0,-1 1 0 0 0,1-1 1 0 0,0 0-1 0 0,0 0 1 0 0,0 1-1 0 0,-1-1 1 0 0,1 0-1 0 0,0 0 1 0 0,0 1-1 0 0,0-1 1 0 0,0 0-1 0 0,0 1 1 0 0,0-1-1 0 0,0 0 1 0 0,-1 0-1 0 0,1 1 1 0 0,0-1-1 0 0,0 0 1 0 0,0 1-1 0 0,0-1 1 0 0,0 0-1 0 0,0 1 1 0 0,1-1-1 0 0,-1 0 1 0 0,0 1-1 0 0,0-1 1 0 0,0 0-1 0 0,0 0 1 0 0,0 1-1 0 0,0-1 0 0 0,0 0 1 0 0,1 0-1 0 0,-1 1 1 0 0,4 5 113 0 0,-1 0 0 0 0,1 0 0 0 0,1 0-1 0 0,-1-1 1 0 0,1 1 0 0 0,0-1 0 0 0,7 5 0 0 0,-5-4 85 0 0,0 1-1 0 0,-1-1 1 0 0,8 12-1 0 0,-13-17-84 0 0,4 6 84 0 0,-4-6-153 0 0,0 0 1 0 0,0 0-1 0 0,0 0 1 0 0,0 0-1 0 0,0 0 0 0 0,0 0 1 0 0,-1 0-1 0 0,1 0 1 0 0,0 0-1 0 0,-1 0 0 0 0,1 0 1 0 0,0 2-1 0 0,-1-2-39 0 0,0 0 0 0 0,0 0 0 0 0,0-1 0 0 0,0 1-1 0 0,0 0 1 0 0,0 0 0 0 0,-1 0 0 0 0,1 0 0 0 0,0 0 0 0 0,0-1-1 0 0,-1 1 1 0 0,1 0 0 0 0,0 0 0 0 0,-1 0 0 0 0,1-1 0 0 0,-1 1-1 0 0,1 0 1 0 0,-1 0 0 0 0,1-1 0 0 0,-1 1 0 0 0,1-1 0 0 0,-1 1-1 0 0,0 0 1 0 0,-1 0 0 0 0,0 1 110 0 0,1-1-124 0 0,0 0 0 0 0,0-1 1 0 0,0 1-1 0 0,1 0 0 0 0,-1-1 0 0 0,0 1 1 0 0,0 0-1 0 0,0-1 0 0 0,0 1 1 0 0,-1-1-1 0 0,1 1 0 0 0,0-1 0 0 0,0 0 1 0 0,0 0-1 0 0,0 1 0 0 0,-2-1 1 0 0,-23 5 100 0 0,-7-4-1616 0 0,25-1-696 0 0,1-1 0 0 0,-1 0 0 0 0,1 0 0 0 0,0-1-1 0 0,-11-3 1 0 0,8 1 49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2:22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4 1656 0 0,'0'0'2274'0'0,"-5"0"-1805"0"0,-12-2-12 0 0,13 1 478 0 0,-1 2-476 0 0,4-1-401 0 0,-19 3 1387 0 0,-37 12 1 0 0,52-13-1233 0 0,0 0 1 0 0,0 0 0 0 0,0 0-1 0 0,0 1 1 0 0,1-1-1 0 0,-1 1 1 0 0,1 0 0 0 0,-1 1-1 0 0,1-1 1 0 0,0 1-1 0 0,0-1 1 0 0,1 1 0 0 0,-5 6-1 0 0,7-9-175 0 0,0 1 0 0 0,1-1 0 0 0,-1 0 0 0 0,1 0 0 0 0,-1 0 0 0 0,1 0 0 0 0,0 1 0 0 0,-1-1 0 0 0,1 0-1 0 0,0 0 1 0 0,0 1 0 0 0,0-1 0 0 0,0 0 0 0 0,0 1 0 0 0,0-1 0 0 0,0 0 0 0 0,0 0 0 0 0,0 1 0 0 0,1-1 0 0 0,-1 0 0 0 0,0 0 0 0 0,1 1 0 0 0,0-1 0 0 0,-1 0 0 0 0,1 0-1 0 0,-1 0 1 0 0,1 0 0 0 0,0 0 0 0 0,0 0 0 0 0,0 0 0 0 0,-1 0 0 0 0,3 1 0 0 0,1 2 39 0 0,1-1 1 0 0,-1 0-1 0 0,1 0 0 0 0,0 0 0 0 0,0-1 1 0 0,7 3-1 0 0,37 12 194 0 0,-47-17-150 0 0,7 1-84 0 0,-9-1-31 0 0,0 0 1 0 0,0 1-1 0 0,0-1 0 0 0,1 0 1 0 0,-1 0-1 0 0,0 0 0 0 0,0 0 1 0 0,0 0-1 0 0,0 0 1 0 0,0 0-1 0 0,1 0 0 0 0,-1 0 1 0 0,0 0-1 0 0,0 0 0 0 0,0 0 1 0 0,0 0-1 0 0,0 0 1 0 0,1 0-1 0 0,-1 0 0 0 0,0 0 1 0 0,0 0-1 0 0,0 0 1 0 0,0 0-1 0 0,0 0 0 0 0,1 0 1 0 0,-1 0-1 0 0,0 0 0 0 0,0 0 1 0 0,0 0-1 0 0,0-1 1 0 0,0 1-1 0 0,0 0 0 0 0,1 0 1 0 0,-1 0-1 0 0,0 0 0 0 0,0 0 1 0 0,0 0-1 0 0,0 0 1 0 0,0-1-1 0 0,0 1 0 0 0,0 0 1 0 0,0 0-1 0 0,0 0 0 0 0,0 0 1 0 0,0 0-1 0 0,1-1 1 0 0,-1 1-1 0 0,0 0 0 0 0,0 0 1 0 0,0 0-1 0 0,0 0 0 0 0,0 0 1 0 0,0-1-1 0 0,0 1 1 0 0,0 0-1 0 0,0 0 0 0 0,-1 0 1 0 0,-3-5 16 0 0,0 1 1 0 0,0 0-1 0 0,-1 0 0 0 0,0 0 1 0 0,0 1-1 0 0,0 0 1 0 0,0 0-1 0 0,-6-3 0 0 0,9 5 10 0 0,1 1 46 0 0,0-1 0 0 0,0 1 1 0 0,0-1-1 0 0,1 1 0 0 0,-1-1 0 0 0,0 1 1 0 0,0-1-1 0 0,0 1 0 0 0,0 0 0 0 0,0 0 1 0 0,0-1-1 0 0,0 1 0 0 0,0 0 0 0 0,0 0 0 0 0,0 0 1 0 0,0 0-1 0 0,0 0 0 0 0,0 0 0 0 0,0 0 1 0 0,0 1-1 0 0,0-1 0 0 0,-1 1 0 0 0,0 13 63 0 0,1-11 142 0 0,3 0-154 0 0,5 13 139 0 0,-1 0-1 0 0,-1 0 0 0 0,0 1 0 0 0,3 25 1 0 0,7 24 233 0 0,-14-62-590 0 0,0-1 0 0 0,0 0-1 0 0,0 0 1 0 0,1 0 0 0 0,-1 0-1 0 0,1 0 1 0 0,-1 0 0 0 0,1-1-1 0 0,0 1 1 0 0,4 4-1 0 0,-3-5-358 0 0,-1-1 0 0 0,1 1 0 0 0,-1-1 0 0 0,1 1-1 0 0,-1-1 1 0 0,1 0 0 0 0,0 0 0 0 0,0 0-1 0 0,-1 0 1 0 0,1-1 0 0 0,4 1 0 0 0,-2 0-271 0 0,-2-1-1522 0 0,22 1-6758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0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5 1576 0 0,'0'0'1918'0'0,"-9"-3"-921"0"0,4 2 1821 0 0,-22 0-634 0 0,25 1-1419 0 0,-14 1-65 0 0,13-1-378 0 0,-3 2-111 0 0,1 0 1 0 0,0 0 0 0 0,-1 0 0 0 0,1 0-1 0 0,0 1 1 0 0,0 0 0 0 0,0 0-1 0 0,1 0 1 0 0,-1 0 0 0 0,-4 6 0 0 0,1-3-44 0 0,1 1-1 0 0,0-1 1 0 0,0 2 0 0 0,1-1 0 0 0,0 1 0 0 0,0 0 0 0 0,1 0 0 0 0,-5 11 0 0 0,9-17-130 0 0,1 0-17 0 0,-1-1 0 0 0,1 1 0 0 0,0 0-1 0 0,0 0 1 0 0,0-1 0 0 0,0 1 0 0 0,1 0 0 0 0,-1-1 0 0 0,0 1 0 0 0,1 0-1 0 0,-1-1 1 0 0,1 1 0 0 0,0 0 0 0 0,-1-1 0 0 0,1 1 0 0 0,0-1-1 0 0,0 1 1 0 0,0-1 0 0 0,0 0 0 0 0,0 1 0 0 0,0-1 0 0 0,1 0 0 0 0,-1 0-1 0 0,0 0 1 0 0,1 1 0 0 0,-1-1 0 0 0,1-1 0 0 0,-1 1 0 0 0,4 1-1 0 0,-4-1 30 0 0,18 5 43 0 0,9-6 5 0 0,-24 0-69 0 0,14 0 69 0 0,1-5-96 0 0,19-6-78 0 0,-34 11 56 0 0,-1 1 1 0 0,1-1 0 0 0,-1 1-1 0 0,1 0 1 0 0,-1 0-1 0 0,0 0 1 0 0,4 1-1 0 0,19 7 122 0 0,-16-7-102 0 0,-7-1 26 0 0,-2-1-5 0 0,0 0 0 0 0,0 0 0 0 0,-1 0 1 0 0,1 0-1 0 0,0 0 0 0 0,0 0 0 0 0,0 0 1 0 0,0 0-1 0 0,0 0 0 0 0,0 0 0 0 0,0 0 0 0 0,0 0 1 0 0,0-1-1 0 0,-1 1 0 0 0,1 0 0 0 0,0-1 1 0 0,0 1-1 0 0,0-1 0 0 0,0 1 0 0 0,-1-1 1 0 0,1 1-1 0 0,0-1 0 0 0,-1 1 0 0 0,1-1 0 0 0,0 0 1 0 0,-1 0-1 0 0,1 1 0 0 0,-1-1 0 0 0,1 0 1 0 0,-1 0-1 0 0,1 1 0 0 0,-1-1 0 0 0,1 0 0 0 0,-1 0 1 0 0,0 0-1 0 0,0 0 0 0 0,1 0 0 0 0,-1 0 1 0 0,0 1-1 0 0,0-1 0 0 0,0-2 0 0 0,0 0 72 0 0,-9-15 264 0 0,-2 0-66 0 0,0 0 1 0 0,-22-23-1 0 0,19 24-105 0 0,11 12-1317 0 0,-2-2 3659 0 0,4 1-6243 0 0,37 13-10557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1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2996 0 0,'0'0'970'0'0,"0"3"-72"0"0,3 37 4124 0 0,-2-38-4572 0 0,-1 14 954 0 0,3 9-183 0 0,-3-22-924 0 0,0 5-298 0 0,1-5 385 0 0,1-8 2006 0 0,-1 0-2411 0 0,0-4 58 0 0,1 0 0 0 0,0 0 1 0 0,1 0-1 0 0,6-15 1 0 0,-8 22-24 0 0,5-9 73 0 0,-6 11-83 0 0,0-1-1 0 0,0 1 1 0 0,0 0 0 0 0,0-1-1 0 0,0 1 1 0 0,1-1-1 0 0,-1 1 1 0 0,0 0 0 0 0,0 0-1 0 0,0-1 1 0 0,1 1 0 0 0,-1 0-1 0 0,0-1 1 0 0,0 1-1 0 0,1 0 1 0 0,-1 0 0 0 0,0-1-1 0 0,1 1 1 0 0,-1 0 0 0 0,0 0-1 0 0,1 0 1 0 0,-1 0-1 0 0,0-1 1 0 0,1 1 0 0 0,-1 0-1 0 0,1 0 1 0 0,-1 0 0 0 0,0 0-1 0 0,1 0 1 0 0,-1 0-1 0 0,0 0 1 0 0,1 0 0 0 0,-1 0-1 0 0,1 0 1 0 0,-1 0 0 0 0,1 0-1 0 0,13 12 48 0 0,-10-10-70 0 0,-2 1 21 0 0,-1 0 1 0 0,0-1-1 0 0,1 1 1 0 0,-1 0-1 0 0,0-1 1 0 0,0 1 0 0 0,0 6-1 0 0,6 10 96 0 0,-6-17-95 0 0,0 0 1 0 0,0 1-1 0 0,0-1 0 0 0,-1 1 0 0 0,1-1 0 0 0,0 1 1 0 0,-1-1-1 0 0,1 4 0 0 0,-1-6 2 0 0,0 3 27 0 0,6 4 25 0 0,-6-6-215 0 0,0 0 0 0 0,1-1 0 0 0,-1 1 0 0 0,0 0 0 0 0,1 0 0 0 0,-1 0 0 0 0,1 0 0 0 0,0-1 0 0 0,-1 1 0 0 0,1 0 0 0 0,0 0 0 0 0,-1-1 0 0 0,1 1 0 0 0,0-1 0 0 0,0 1 0 0 0,1 0 0 0 0,3 0-1331 0 0,10 1-8107 0 0,-8-3 9457 0 0,-4 1-1840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1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2 2740 0 0,'-11'-1'1764'0'0,"5"1"1430"0"0,-26 3 389 0 0,29-2-3071 0 0,-18 13 2000 0 0,21-13-2444 0 0,0 0-1 0 0,0 1 0 0 0,-1-1 0 0 0,1 0 0 0 0,1 1 1 0 0,-1-1-1 0 0,0 0 0 0 0,0 1 0 0 0,0-1 0 0 0,1 0 1 0 0,-1 1-1 0 0,0-1 0 0 0,1 0 0 0 0,-1 0 0 0 0,1 1 1 0 0,0-1-1 0 0,-1 0 0 0 0,1 0 0 0 0,0 0 0 0 0,0 0 1 0 0,0 0-1 0 0,0 0 0 0 0,0 0 0 0 0,0 0 0 0 0,0 0 1 0 0,2 1-1 0 0,39 29 420 0 0,-19-15-246 0 0,-20-14-165 0 0,0 1 1 0 0,0 0 0 0 0,-1 0-1 0 0,1 0 1 0 0,-1 0 0 0 0,0 0 0 0 0,0 0-1 0 0,0 1 1 0 0,-1-1 0 0 0,3 7 0 0 0,-3-8 229 0 0,-24 19 194 0 0,6-15 419 0 0,12-5-3344 0 0,-1 0 0 0 0,0-1 0 0 0,0 0 0 0 0,-10 0-1 0 0,12 0-30 0 0,0-10-1635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2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23 2824 0 0,'-9'1'828'0'0,"1"0"0"0"0,-1 0-1 0 0,1 1 1 0 0,0 1 0 0 0,0 0-1 0 0,-1 0 1 0 0,2 0-1 0 0,-1 1 1 0 0,0 0 0 0 0,-7 6-1 0 0,3-1 90 0 0,0 0 0 0 0,1 0 0 0 0,0 1 0 0 0,-18 23 1 0 0,28-32-865 0 0,0 0 0 0 0,0 0 0 0 0,0 1 0 0 0,0-1 1 0 0,0 0-1 0 0,1 1 0 0 0,-1-1 0 0 0,0 1 0 0 0,1-1 1 0 0,-1 1-1 0 0,1-1 0 0 0,0 1 0 0 0,-1-1 0 0 0,1 1 1 0 0,0-1-1 0 0,0 1 0 0 0,0-1 0 0 0,0 1 0 0 0,0 0 1 0 0,0-1-1 0 0,0 1 0 0 0,1-1 0 0 0,-1 1 0 0 0,0-1 1 0 0,1 1-1 0 0,-1-1 0 0 0,1 1 0 0 0,0-1 0 0 0,0 1 0 0 0,-1-1 1 0 0,1 0-1 0 0,0 0 0 0 0,0 1 0 0 0,2 1 0 0 0,0-1-24 0 0,0 1 0 0 0,1 0-1 0 0,-1-1 1 0 0,1 1 0 0 0,-1-1-1 0 0,1 0 1 0 0,0-1 0 0 0,0 1-1 0 0,-1 0 1 0 0,1-1-1 0 0,7 2 1 0 0,29-1 0 0 0,-25-3-35 0 0,-1 2-1 0 0,0 0 1 0 0,1 0-1 0 0,18 6 1 0 0,16 6 128 0 0,-37-8-6 0 0,0-1-1 0 0,1-1 1 0 0,0 0 0 0 0,-1-1-1 0 0,1 0 1 0 0,0-1 0 0 0,15 0-1 0 0,-27-1-92 0 0,1 0 0 0 0,-1-1-1 0 0,0 1 1 0 0,0 0 0 0 0,1 0-1 0 0,-1-1 1 0 0,0 1 0 0 0,0 0-1 0 0,0-1 1 0 0,1 1 0 0 0,-1-1-1 0 0,0 0 1 0 0,0 1 0 0 0,0-1-1 0 0,0 0 1 0 0,0 0 0 0 0,0 0-1 0 0,0 0 1 0 0,-1 1 0 0 0,1-1 0 0 0,0 0-1 0 0,0 0 1 0 0,-1-1 0 0 0,1 1-1 0 0,0 0 1 0 0,-1 0 0 0 0,1 0-1 0 0,-1 0 1 0 0,0-1 0 0 0,1 1-1 0 0,-1 0 1 0 0,0 0 0 0 0,0 0-1 0 0,0-3 1 0 0,0-1 23 0 0,0 0 1 0 0,-1 0-1 0 0,0-1 0 0 0,0 1 1 0 0,0 0-1 0 0,-3-5 0 0 0,-2-6 7 0 0,-1 1-1 0 0,-1 0 1 0 0,-1 1-1 0 0,0 0 1 0 0,0 0-1 0 0,-1 1 1 0 0,-1 0-1 0 0,-1 1 0 0 0,-22-19 1 0 0,34 31-72 0 0,-23-16 313 0 0,22 15-437 0 0,0 1 1 0 0,0-1 0 0 0,0 0 0 0 0,0 1 0 0 0,0-1 0 0 0,0 1-1 0 0,0-1 1 0 0,0 1 0 0 0,0 0 0 0 0,0-1 0 0 0,0 1 0 0 0,0 0 0 0 0,0 0-1 0 0,0 0 1 0 0,0 0 0 0 0,0-1 0 0 0,0 2 0 0 0,0-1 0 0 0,-1 0-1 0 0,1 0 1 0 0,0 0 0 0 0,-1 1 0 0 0,-7 8-1760 0 0,27 26-11529 0 0,-12-26 11385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2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4256 0 0,'0'0'6121'0'0,"0"3"-5414"0"0,0-1-515 0 0,0 1 1 0 0,0-1-1 0 0,0 0 1 0 0,0 1-1 0 0,0-1 1 0 0,1 1-1 0 0,-1-1 1 0 0,1 0-1 0 0,0 1 1 0 0,0-1-1 0 0,0 0 1 0 0,0 0 0 0 0,0 0-1 0 0,0 0 1 0 0,0 0-1 0 0,1 0 1 0 0,-1 0-1 0 0,1 0 1 0 0,0 0-1 0 0,1 1 1 0 0,14 9 597 0 0,-15-11-535 0 0,0 1 0 0 0,8 2 34 0 0,-7-3 365 0 0,-1-2-478 0 0,-1 1-155 0 0,0 0 0 0 0,-1 0 0 0 0,1 0-1 0 0,0-1 1 0 0,0 1 0 0 0,-1 0 0 0 0,1-1 0 0 0,-1 1-1 0 0,1 0 1 0 0,0-1 0 0 0,-1 1 0 0 0,1-1-1 0 0,-1 1 1 0 0,1-1 0 0 0,-1 1 0 0 0,1-1 0 0 0,-1 0-1 0 0,1 1 1 0 0,-1-1 0 0 0,0 0 0 0 0,1 1 0 0 0,-1-1-1 0 0,0 0 1 0 0,0 1 0 0 0,1-1 0 0 0,-1 0 0 0 0,0 1-1 0 0,0-1 1 0 0,0 0 0 0 0,0 0 0 0 0,0 1-1 0 0,0-1 1 0 0,0 0 0 0 0,0 0 0 0 0,0 1 0 0 0,0-1-1 0 0,-1 0 1 0 0,1 0 0 0 0,0 1 0 0 0,0-1 0 0 0,-1 0-1 0 0,1 1 1 0 0,0-1 0 0 0,-1 0 0 0 0,1 1-1 0 0,-1-1 1 0 0,1 1 0 0 0,-1-1 0 0 0,1 1 0 0 0,-2-2-1 0 0,-36-46-938 0 0,30 34-11402 0 0,6 8 9174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3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3408 0 0,'0'0'3897'0'0,"2"2"-2801"0"0,-1-2-913 0 0,0 1 0 0 0,0 0 0 0 0,0-1 0 0 0,0 1 0 0 0,0 0 0 0 0,-1 0 0 0 0,1 0 0 0 0,0 0-1 0 0,-1 0 1 0 0,1 0 0 0 0,0 0 0 0 0,-1 0 0 0 0,0 0 0 0 0,1 0 0 0 0,-1 0 0 0 0,1 0-1 0 0,-1 0 1 0 0,0 1 0 0 0,0 0 0 0 0,0 0 589 0 0,-3 32 2238 0 0,-6 52 2157 0 0,14-90-5090 0 0,7-7-44 0 0,-1-1 1 0 0,-1 0-1 0 0,10-16 0 0 0,-14 20-18 0 0,14-16-12 0 0,-19 24 2 0 0,0-1-1 0 0,0 1 1 0 0,0-1 0 0 0,0 1-1 0 0,0 0 1 0 0,0-1 0 0 0,0 1-1 0 0,0 0 1 0 0,0 0 0 0 0,1-1 0 0 0,-1 1-1 0 0,0 0 1 0 0,0 0 0 0 0,0 1-1 0 0,0-1 1 0 0,0 0 0 0 0,0 0-1 0 0,0 0 1 0 0,0 1 0 0 0,0-1-1 0 0,0 0 1 0 0,0 1 0 0 0,0-1-1 0 0,0 1 1 0 0,0-1 0 0 0,0 1 0 0 0,0 0-1 0 0,0-1 1 0 0,1 2 0 0 0,0-1-9 0 0,-1 0 9 0 0,0 0-1 0 0,0 0 0 0 0,1 0 1 0 0,-1 0-1 0 0,0 0 0 0 0,0 0 0 0 0,0 0 1 0 0,0 1-1 0 0,0-1 0 0 0,0 0 1 0 0,-1 0-1 0 0,1 1 0 0 0,0-1 1 0 0,0 1-1 0 0,-1-1 0 0 0,1 1 0 0 0,0 2 1 0 0,8 20-141 0 0,-8-22-204 0 0,1 1 1 0 0,-1-1 0 0 0,1 0 0 0 0,-1 1 0 0 0,1-1-1 0 0,0 0 1 0 0,0 0 0 0 0,0 0 0 0 0,0-1 0 0 0,0 1-1 0 0,0 0 1 0 0,1-1 0 0 0,-1 1 0 0 0,1-1 0 0 0,4 2-1 0 0,5-2-6877 0 0,-7-1 5319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1087 3684 0 0,'0'0'14206'0'0,"8"0"-13988"0"0,5-1-150 0 0,2 0 217 0 0,1 0 1 0 0,16 2-1 0 0,-2 0 64 0 0,51-5 0 0 0,-24 0-107 0 0,174 0 97 0 0,78-5 131 0 0,11-8-119 0 0,-240 17-332 0 0,-38 0 94 0 0,54-6 0 0 0,-84 6-79 0 0,0-1 1 0 0,1 1 0 0 0,18 3 0 0 0,4 0-85 0 0,7-2 165 0 0,182 6 79 0 0,-111-1-146 0 0,-52-2-52 0 0,148 5 229 0 0,-45-15-268 0 0,-161 6 17 0 0,1-1 12 0 0,30 0 62 0 0,16 0-13 0 0,5 0 42 0 0,-40 2-127 0 0,-11-1 22 0 0,0 0 48 0 0,50 0 22 0 0,-27-1-135 0 0,-8 1 213 0 0,0-1-1 0 0,33-6 1 0 0,-15-2 436 0 0,-35 9-413 0 0,7-7 192 0 0,-7 6-251 0 0,0 0-1 0 0,0 0 0 0 0,0 0 0 0 0,0 0 0 0 0,-1-1 0 0 0,1 1 0 0 0,0-1 0 0 0,-1 1 0 0 0,3-4 0 0 0,2-15 359 0 0,-6 18-318 0 0,2-14 300 0 0,0-48 856 0 0,-3 46-984 0 0,1 16-227 0 0,0-2 39 0 0,2-184 1850 0 0,-2 168-1750 0 0,7-37 1 0 0,-4 40-109 0 0,1-29 1 0 0,7-52 12 0 0,-11 96-114 0 0,0-14 20 0 0,0-11 25 0 0,-1 0 0 0 0,-2 0 0 0 0,-6-29-1 0 0,6 45-46 0 0,2-1 0 0 0,-1-20 0 0 0,-3 5 23 0 0,4 22-13 0 0,-1 0 0 0 0,1 1 1 0 0,0-1-1 0 0,1 0 0 0 0,-1-5 0 0 0,1-1 1 0 0,0 8 8 0 0,-2-12-45 0 0,-2-21 69 0 0,3 34-31 0 0,2-6-72 0 0,-2 7 57 0 0,1-1 1 0 0,0 0 0 0 0,0 1-1 0 0,0-1 1 0 0,0 1 0 0 0,0-1 0 0 0,0 1-1 0 0,1-1 1 0 0,-1 1 0 0 0,0-1-1 0 0,2-1 1 0 0,8-33-16 0 0,3-5-35 0 0,-12 39 127 0 0,-1 2-141 0 0,0-1 62 0 0,0 1 0 0 0,0 0 0 0 0,0-1 0 0 0,0 1 0 0 0,0 0 1 0 0,0-1-1 0 0,0 1 0 0 0,0 0 0 0 0,0-1 0 0 0,0 1 1 0 0,0-1-1 0 0,0 1 0 0 0,0 0 0 0 0,0-1 0 0 0,0 1 1 0 0,0 0-1 0 0,1-1 0 0 0,-1 1 0 0 0,0 0 0 0 0,0 0 0 0 0,0-1 1 0 0,1 1-1 0 0,-1 0 0 0 0,0 0 0 0 0,0-1 0 0 0,1 1 1 0 0,-1 0-1 0 0,0 0 0 0 0,1-1 0 0 0,-1 1 0 0 0,0 0 0 0 0,1 0 1 0 0,-1 0-1 0 0,1 0 0 0 0,62 10-101 0 0,90 1 132 0 0,220-12 0 0 0,-336 1-12 0 0,-9-1-20 0 0,34-4 0 0 0,-50 4-26 0 0,-9 1-8 0 0,0-1-68 0 0,10 1-109 0 0,-9-1-113 0 0,3 1 993 0 0,-4 0-1064 0 0,-54-23-24870 0 0,37 18 23246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23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4 3724 0 0,'0'0'5696'0'0,"-3"-1"-4785"0"0,1 0-682 0 0,-1 1 1 0 0,1-1-1 0 0,0 1 0 0 0,0 0 1 0 0,-1 0-1 0 0,1 0 0 0 0,0 0 1 0 0,-1 0-1 0 0,1 0 0 0 0,0 0 1 0 0,-1 1-1 0 0,1-1 0 0 0,0 1 1 0 0,0 0-1 0 0,0 0 0 0 0,0 0 0 0 0,0 0 1 0 0,0 0-1 0 0,0 0 0 0 0,0 0 1 0 0,0 1-1 0 0,-2 1 0 0 0,3-2-163 0 0,0 0-1 0 0,0 0 1 0 0,0 0-1 0 0,0 0 0 0 0,1 0 1 0 0,-1 0-1 0 0,0 0 1 0 0,1 0-1 0 0,-1 0 0 0 0,1 1 1 0 0,-1-1-1 0 0,1 0 1 0 0,0 0-1 0 0,0 0 0 0 0,-1 1 1 0 0,1-1-1 0 0,0 0 1 0 0,0 0-1 0 0,0 1 0 0 0,0-1 1 0 0,0 0-1 0 0,0 0 1 0 0,1 1-1 0 0,-1-1 0 0 0,0 0 1 0 0,1 0-1 0 0,-1 1 1 0 0,1-1-1 0 0,-1 0 1 0 0,1 0-1 0 0,-1 0 0 0 0,2 2 1 0 0,2 3 47 0 0,0 0 0 0 0,1 0 1 0 0,0-1-1 0 0,5 7 0 0 0,-8-11-77 0 0,64 60 1081 0 0,-65-59-1065 0 0,0-1 0 0 0,0 0 0 0 0,-1 0 0 0 0,1 0-1 0 0,0 1 1 0 0,-1-1 0 0 0,1 0 0 0 0,-1 1 0 0 0,1-1 0 0 0,-1 1-1 0 0,1-1 1 0 0,-1 1 0 0 0,0-1 0 0 0,0 0 0 0 0,0 1 0 0 0,0-1 0 0 0,0 1-1 0 0,0-1 1 0 0,0 1 0 0 0,0-1 0 0 0,0 1 0 0 0,-1-1 0 0 0,1 0 0 0 0,-1 1-1 0 0,1-1 1 0 0,-1 1 0 0 0,0-1 0 0 0,1 0 0 0 0,-1 0 0 0 0,0 1 0 0 0,0-1-1 0 0,-1 1 1 0 0,-1 2 102 0 0,-1 0 1 0 0,1 0-1 0 0,-1 0 0 0 0,0 0 0 0 0,-1-1 0 0 0,-7 5 0 0 0,-27 11 1215 0 0,33-17-2563 0 0,1 0-1 0 0,-1-1 0 0 0,1 0 1 0 0,-1 0-1 0 0,1-1 1 0 0,-1 1-1 0 0,1-1 0 0 0,-1 0 1 0 0,0-1-1 0 0,1 1 0 0 0,-1-1 1 0 0,1 0-1 0 0,-1 0 1 0 0,1-1-1 0 0,0 0 0 0 0,-6-2 1 0 0,-4-3-840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32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11 848 0 0,'0'0'373'0'0,"3"0"-55"0"0,92-5 3101 0 0,-92 5-3339 0 0,1 0-30 0 0,62 3 527 0 0,-63-3-564 0 0,0 1 53 0 0,80-3 685 0 0,-66 2-629 0 0,-4 0-62 0 0,41 1 116 0 0,-51-1-107 0 0,16 0 65 0 0,-1 0-85 0 0,7-3-95 0 0,-22 3 23 0 0,33-5-188 0 0,-132 19 113 0 0,68-8-113 0 0,15-3 119 0 0,0-1-1 0 0,0 0 1 0 0,0-1-1 0 0,-22-1 1 0 0,30 0 73 0 0,1 0 25 0 0,-18 5 101 0 0,136-5 2787 0 0,-13 1-2346 0 0,-53 0-282 0 0,-10 2-79 0 0,63 7 693 0 0,-90-11-808 0 0,-18-2-55 0 0,-17-2-58 0 0,24 5 35 0 0,-11-1-116 0 0,1 0 0 0 0,-1 1-1 0 0,1 0 1 0 0,0 1 0 0 0,-12 2 0 0 0,-25 1-448 0 0,-77-2-347 0 0,115-3 999 0 0,17-2 108 0 0,15 0 162 0 0,-22 2-334 0 0,21-2 191 0 0,-1 1 0 0 0,36 1 0 0 0,-16 1-13 0 0,-9-3-39 0 0,74 0 96 0 0,-77 3-256 0 0,-26 0 180 0 0,-1 0-135 0 0,4-1-38 0 0,-4 1 23 0 0,-6 0 104 0 0,-74 7-574 0 0,49-3 148 0 0,0-2 1 0 0,0-1-1 0 0,-53-5 1 0 0,80 3 271 0 0,-2 1-11 0 0,-8-1 11 0 0,-24-6 342 0 0,157 0 20 0 0,-95 7-295 0 0,69 3 297 0 0,-92-3-345 0 0,0 0 48 0 0,32 3-26 0 0,-6-1-78 0 0,-26-2 64 0 0,0 0 17 0 0,26 2-44 0 0,-26-1 62 0 0,14-1 52 0 0,3 0-121 0 0,-10 3 45 0 0,-8-3 369 0 0,0 0-360 0 0,-1 0 0 0 0,0 0-1 0 0,0 0 1 0 0,0 0 0 0 0,0 0 0 0 0,0 0 0 0 0,0-1-1 0 0,0 1 1 0 0,0 0 0 0 0,0-1 0 0 0,0 1 0 0 0,0-1-1 0 0,0 1 1 0 0,0-1 0 0 0,0 1 0 0 0,0-1 0 0 0,0 0-1 0 0,0 0 1 0 0,0 1 0 0 0,-1-1 0 0 0,1 0 0 0 0,1-1-1 0 0,-8 2-212 0 0,-17-2-53 0 0,17 2-18 0 0,3 1-419 0 0,-32 3-1249 0 0,9-2-3346 0 0,24-2 3368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1:33.9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6 808 0 0,'0'0'4255'0'0,"6"-1"-4042"0"0,-2 1-181 0 0,10-2 303 0 0,0 0-1 0 0,26 1 0 0 0,179 14 1515 0 0,-157-7-1596 0 0,-60-6-240 0 0,2 0 23 0 0,9 2-10 0 0,35 5 136 0 0,-46-6-87 0 0,1-1-33 0 0,43 2 186 0 0,-43-2 401 0 0,-9-1-648 0 0,-20-7-38 0 0,20 6-29 0 0,-11 3-132 0 0,13 0 148 0 0,-23 0-274 0 0,25-1 243 0 0,-1 0 8 0 0,-10 1 50 0 0,10-1-7 0 0,1 0 8 0 0,-8 0-18 0 0,7 0 14 0 0,1 0-13 0 0,-2 0 89 0 0,11 1-10 0 0,30 0-36 0 0,-8 0-16 0 0,-26-1 47 0 0,13 1 23 0 0,19 0 223 0 0,-31-1-208 0 0,-1 0-19 0 0,24 2 168 0 0,-25-2-212 0 0,2 1 40 0 0,9 0-17 0 0,-10-1 12 0 0,-1 0 14 0 0,9 1-6 0 0,-9-1 238 0 0,1 0-217 0 0,5 2 56 0 0,-15-1 111 0 0,-17 0 164 0 0,22-1-371 0 0,-5 1-38 0 0,-11-1-92 0 0,9 1 35 0 0,-5 0 42 0 0,12-1-96 0 0,5 1-142 0 0,29 0 263 0 0,-24 0 66 0 0,-5-1-104 0 0,22-4 12 0 0,-38 2-36 0 0,-41-1-64 0 0,52 3 135 0 0,-1 1-34 0 0,-2 0 346 0 0,14 2-267 0 0,31 1 29 0 0,-2-4-115 0 0,-34 0 95 0 0,-1 0-43 0 0,4 0 42 0 0,37-2 177 0 0,-35 1-86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4:59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1228 0 0,'0'0'10011'0'0,"0"0"-9994"0"0,0 1 1 0 0,0-1-1 0 0,0 1 0 0 0,0-1 0 0 0,1 1 1 0 0,-1-1-1 0 0,0 1 0 0 0,0-1 0 0 0,0 1 1 0 0,1-1-1 0 0,-1 1 0 0 0,0-1 0 0 0,0 1 1 0 0,1-1-1 0 0,-1 1 0 0 0,0-1 0 0 0,1 1 1 0 0,-1-1-1 0 0,1 0 0 0 0,-1 1 0 0 0,0-1 1 0 0,1 0-1 0 0,-1 1 0 0 0,1-1 0 0 0,0 0 1 0 0,37-1 304 0 0,41 1-110 0 0,-76 0-129 0 0,28 1 166 0 0,-27 0-145 0 0,11-1-38 0 0,-12 0-88 0 0,64 3 123 0 0,-64-3-85 0 0,29 2 115 0 0,-15-1-18 0 0,34 1-57 0 0,-48-2 31 0 0,16 0-79 0 0,14 2 37 0 0,66 0 136 0 0,-96-2-176 0 0,28 0-11 0 0,4 3-55 0 0,-32-3 91 0 0,14 1-87 0 0,39-1 145 0 0,24 2-84 0 0,-77-2 6 0 0,0 0 62 0 0,11-2-48 0 0,-10 2 28 0 0,13 0-69 0 0,-5-1 30 0 0,-9 1 57 0 0,17 0-70 0 0,15-2 78 0 0,-18 0-55 0 0,-6 2-12 0 0,0-1 1 0 0,0 1-1 0 0,0 1 0 0 0,11 1 0 0 0,-19-2-30 0 0,0 1 35 0 0,60 4-14 0 0,41-5 332 0 0,-101 0-340 0 0,15 0 80 0 0,0 0-64 0 0,-2 0 84 0 0,-13 0-96 0 0,28 0-52 0 0,-12 1 53 0 0,16-1 256 0 0,34 2 53 0 0,-66-2-332 0 0,0 0 53 0 0,26 0 150 0 0,-26 0-102 0 0,0 0-108 0 0,42-2 157 0 0,-42 2-115 0 0,0 0 27 0 0,8 0-45 0 0,-8 0-18 0 0,29-1 28 0 0,-29 1 61 0 0,14 1 2 0 0,1-1-128 0 0,-3 2 90 0 0,55-2 28 0 0,-67 0-53 0 0,0 0 18 0 0,10 0-31 0 0,-10 0-1 0 0,0 0 26 0 0,8 0-19 0 0,-9 0 16 0 0,1 0-26 0 0,0 1 70 0 0,22-2 89 0 0,-22 1-168 0 0,14 0 58 0 0,-3 1-24 0 0,-10-1 5 0 0,31 2 170 0 0,66-1-115 0 0,-99-1-85 0 0,15 0 4 0 0,-14 0 45 0 0,3 0-52 0 0,-8 1-3 0 0,1 0 9 0 0,4-1 12 0 0,35 1 69 0 0,-34-1-33 0 0,-2 0-29 0 0,10 0-38 0 0,-9 0 42 0 0,13 0 48 0 0,-13 0 14 0 0,13 0 56 0 0,-13 0-75 0 0,29 1 93 0 0,-29-1-128 0 0,26 2 227 0 0,-26-2-188 0 0,-1 0 23 0 0,50 0 508 0 0,8-6-148 0 0,-58 6-392 0 0,15-4 53 0 0,-14 4-75 0 0,27-5 137 0 0,32 0 0 0 0,-60 5-145 0 0,16 1-65 0 0,-15 0 48 0 0,71 7 80 0 0,-71-8-79 0 0,-1 0-32 0 0,46 4 60 0 0,-45-4-53 0 0,30 2 66 0 0,0-3-8 0 0,-29 2-65 0 0,-1-2 15 0 0,9 0 7 0 0,-6 1 0 0 0,6 1 30 0 0,23 0 1 0 0,-32-1-34 0 0,0 0 26 0 0,44 2-60 0 0,-12 0 85 0 0,-32-2-8 0 0,0 0-42 0 0,62 6 110 0 0,13 0-53 0 0,-76-6-51 0 0,1 1-13 0 0,9 1 52 0 0,18 3 14 0 0,-27-4-66 0 0,29 4 14 0 0,-28-4 23 0 0,20 2-21 0 0,14-2-16 0 0,-34 0 23 0 0,-1-1-32 0 0,9 1 20 0 0,20 3-16 0 0,-29-3 8 0 0,16 0-58 0 0,7 2 140 0 0,-23-3-55 0 0,13 3 33 0 0,-13-3-37 0 0,-1-1 4 0 0,27 5-82 0 0,5-2 31 0 0,-24 0 22 0 0,-7-2-3 0 0,0 0 25 0 0,25 4 59 0 0,-25-4-49 0 0,0 0 22 0 0,7 1-28 0 0,-7-1-26 0 0,13 3-27 0 0,37-1 198 0 0,-40-1-141 0 0,-10-1 32 0 0,0 0-61 0 0,26 2 38 0 0,-12-1-1311 0 0,15-1 4186 0 0,-17 0-6752 0 0,1 0-9347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5:09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30 440 0 0,'0'0'5148'0'0,"4"-6"-4909"0"0,1 5 4282 0 0,10 3-4433 0 0,-11-1 200 0 0,20-5 234 0 0,-21 4-388 0 0,0 0-94 0 0,26 0 282 0 0,-26 0-88 0 0,-1 0-172 0 0,8-1-14 0 0,-7 1 109 0 0,0 0-88 0 0,72-4 470 0 0,-72 4-531 0 0,28 0 254 0 0,-25 0-236 0 0,4-1 13 0 0,-8 1 18 0 0,50-3 143 0 0,12 3-32 0 0,-60 0-150 0 0,13 0 64 0 0,-7-1-87 0 0,-7 1-14 0 0,0 0-29 0 0,46 0 250 0 0,-46 0-170 0 0,0 0-24 0 0,93-2 64 0 0,-93 2-44 0 0,16 0 40 0 0,26 2 22 0 0,-43-2-75 0 0,1 0-41 0 0,28 2 127 0 0,-28-1-109 0 0,0-1-5 0 0,43 0 130 0 0,-43 0-87 0 0,-1 0-2 0 0,8 1-20 0 0,-7-1 55 0 0,0 0-38 0 0,30 2-13 0 0,-30-1 65 0 0,13-1-78 0 0,-13 0 31 0 0,46 3 305 0 0,-46-3-306 0 0,13 3 238 0 0,15-2-184 0 0,-28-1 20 0 0,14-1-29 0 0,-14 0-59 0 0,60 0 226 0 0,-60 1-178 0 0,1 0-5 0 0,25-1 42 0 0,-27 1-64 0 0,1 0-17 0 0,10 0-2 0 0,115-8 690 0 0,-76 6-387 0 0,18-1-203 0 0,-31 3-52 0 0,87-6 281 0 0,-92 3-378 0 0,-30 3 85 0 0,14 0 16 0 0,1 0-39 0 0,-17 0 18 0 0,43 2 45 0 0,-42-2-65 0 0,1 0 15 0 0,71 5 37 0 0,-14-3 83 0 0,-1 2 90 0 0,-58-4-187 0 0,2 1-37 0 0,49 2-9 0 0,-6 2 259 0 0,-44-4-258 0 0,1-1-13 0 0,40 3 239 0 0,-42-3-175 0 0,15 2-23 0 0,32 0 180 0 0,-46-2-121 0 0,0 0-62 0 0,10 0-22 0 0,-9 0-10 0 0,12-2 146 0 0,-4 2-127 0 0,19-4 151 0 0,-12 0-73 0 0,37-5 276 0 0,-53 8-373 0 0,24-1 118 0 0,-25 1-95 0 0,1 1-12 0 0,10-1-1 0 0,-10 1-9 0 0,67 3 70 0 0,-43 0-7 0 0,-25-3 10 0 0,1 0-88 0 0,26 1-3 0 0,-27-1 22 0 0,30 3 83 0 0,-29-3 39 0 0,0 0-150 0 0,7 1 11 0 0,-7-1-14 0 0,49 5 230 0 0,-42-4-222 0 0,-8-1 130 0 0,1 0-136 0 0,11 0 2149 0 0,-9-1-3402 0 0,-46 2-20608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7:27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2 572 0 0,'0'0'2674'0'0,"-6"2"-2442"0"0,-27 6 1821 0 0,32-3 1854 0 0,1-5-3834 0 0,2-1-86 0 0,9-2 88 0 0,0 0-1 0 0,21-3 1 0 0,-29 5 135 0 0,5-2-83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7:37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1084 0 0,'0'0'3765'0'0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7:40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1 664 0 0,'0'0'1373'0'0,"-1"4"-1239"0"0,-2 14-21 0 0,2-14 1868 0 0,16 0-681 0 0,-3-3-1170 0 0,-9 0 402 0 0,0-1-427 0 0,41 2 975 0 0,-41-2-735 0 0,0 0-324 0 0,11 0 38 0 0,-11 0 164 0 0,0 0-156 0 0,6-1 118 0 0,75-2 1019 0 0,-81 3-1194 0 0,-1 0 20 0 0,59-1 574 0 0,-58 1-540 0 0,0 0-64 0 0,26 1 154 0 0,-26-1-111 0 0,-1 0-38 0 0,32 3 257 0 0,-23-2-251 0 0,-8-1 27 0 0,-1 1-9 0 0,8 1-11 0 0,-7-2 13 0 0,0 1 13 0 0,69 9 95 0 0,-69-9-127 0 0,5-2 27 0 0,0 1 0 0 0,0 0 0 0 0,16 2-1 0 0,19 1 103 0 0,33-1 130 0 0,63-3 182 0 0,-80 3-66 0 0,369-11 465 0 0,-65-8-376 0 0,-271 16-460 0 0,139-3 100 0 0,44-5 120 0 0,-115 8-348 0 0,53 3 223 0 0,-178 0-182 0 0,-32-2 70 0 0,0 0 2 0 0,10 1-15 0 0,5-1-19 0 0,-15 0-18 0 0,0 0 67 0 0,26-1 44 0 0,-26 1-82 0 0,-1 0-10 0 0,78-1 116 0 0,-77 0-58 0 0,-1 1-55 0 0,24 0 120 0 0,-23 0-71 0 0,0 1-42 0 0,10 0-12 0 0,22-1-60 0 0,-32 0 102 0 0,-1 0 12 0 0,9 0 30 0 0,-8 0-6 0 0,1 0-10 0 0,41 1 66 0 0,-42-1-83 0 0,14 0 0 0 0,-14 0-1 0 0,61-3 314 0 0,-62 3-276 0 0,2 0-19 0 0,26 0 95 0 0,-27 0-77 0 0,0 1 7 0 0,11 0-25 0 0,-10-1-42 0 0,-2 0 53 0 0,26 3 115 0 0,-25-3-94 0 0,0 0-35 0 0,8 1-28 0 0,-9-1 8 0 0,57 7 341 0 0,-56-7-209 0 0,0 0-79 0 0,0 1-22 0 0,20-4 534 0 0,-21 3-523 0 0,1-1-45 0 0,21-4 0 0 0,-22 5 528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8:31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11 773 1032 0 0,'0'0'7147'0'0,"-2"-1"-7087"0"0,-7-6 290 0 0,16 4 819 0 0,20 4 171 0 0,-24-1-1692 0 0,0 0 824 0 0,0 1-453 0 0,58 21 236 0 0,-58-22-203 0 0,0 0-211 0 0,25-4 425 0 0,-26 4-139 0 0,13-4 30 0 0,7-2-224 0 0,-20 6 99 0 0,17 0-112 0 0,-7 1 55 0 0,-8-1 83 0 0,-2 1-157 0 0,25 1 157 0 0,-24-3 138 0 0,16 3-51 0 0,-17-2-65 0 0,5 3-818 0 0,-7-2 828 0 0,1-1-1 0 0,-1 0 1 0 0,0 0-1 0 0,1 1 0 0 0,-1-1 1 0 0,0 0-1 0 0,1 0 0 0 0,-1 0 1 0 0,0 1-1 0 0,1-1 0 0 0,-1 0 1 0 0,1 0-1 0 0,-1 0 1 0 0,0 0-1 0 0,1 0 0 0 0,-1 0 1 0 0,1 0-1 0 0,-1 0 0 0 0,1 0 1 0 0,-1 0-1 0 0,0 0 1 0 0,1 0-1 0 0,-1 0 0 0 0,1 0 1 0 0,-1 0-1 0 0,0 0 0 0 0,1 0 1 0 0,-1 0-1 0 0,0-1 1 0 0,1 1-1 0 0,-1 0 0 0 0,1 0 1 0 0,-1 0-1 0 0,0-1 0 0 0,1 1 1 0 0,-1 0-1 0 0,0-1 0 0 0,0 1 1 0 0,1 0-1 0 0,-1-1 1 0 0,0 1-1 0 0,0 0 0 0 0,1-1 1 0 0,-1 1-1 0 0,0 0 0 0 0,0-1 1 0 0,0 1-1 0 0,0-1 1 0 0,0 1-1 0 0,1 0 0 0 0,-1-1 1 0 0,0 1-1 0 0,0-1 0 0 0,0 1 1 0 0,0 0-1 0 0,0-2 1 0 0,0-1 449 0 0,-3-29 245 0 0,1 16-433 0 0,-9-40 837 0 0,11 54-1017 0 0,0 0-130 0 0,-2-7-32 0 0,2 7-16 0 0,-4-36 234 0 0,4 22-128 0 0,2-20-70 0 0,-1 34 65 0 0,0-14 3 0 0,-2 10-25 0 0,1-1-1 0 0,0 1 1 0 0,0-1 0 0 0,0 0 0 0 0,3-9 0 0 0,-3 14-22 0 0,5-39-106 0 0,-5 39 44 0 0,1-8 67 0 0,-1 8-35 0 0,1-1-13 0 0,0 1 0 0 0,0-1 0 0 0,-1 1 1 0 0,0-1-1 0 0,1 1 0 0 0,-1-1 0 0 0,0 1 0 0 0,0-1 1 0 0,0 0-1 0 0,-1-3 0 0 0,1-4 137 0 0,0-36-100 0 0,0 44 10 0 0,0 1-90 0 0,1-3 29 0 0,-2-15 154 0 0,1 16-62 0 0,-3-38-121 0 0,2 16 7 0 0,0-25 246 0 0,1 48-240 0 0,1-41-5 0 0,5-6 38 0 0,-5 47 18 0 0,9-33 33 0 0,-8 27-106 0 0,-1 6 65 0 0,0-2-28 0 0,1 1 18 0 0,0-1-1 0 0,-1 1 0 0 0,0-1 1 0 0,0 0-1 0 0,1-7 0 0 0,1 1 5 0 0,-2 8 143 0 0,-1-8 3366 0 0,1 4-7398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8:36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83 1176 0 0,'0'0'413'0'0,"-3"-1"-58"0"0,-10-6-21 0 0,10 5 2341 0 0,-10-1-799 0 0,11 3-1650 0 0,-1-1-1 0 0,1 0 1 0 0,0 0 0 0 0,0-1 0 0 0,0 1 0 0 0,0 0 0 0 0,0-1 0 0 0,0 1 0 0 0,-3-4-1 0 0,4 4 590 0 0,-9-12 573 0 0,10 13-1270 0 0,0-1 0 0 0,-1 1 0 0 0,1-1 0 0 0,-1 1 0 0 0,1-1 0 0 0,0 1 1 0 0,-1-1-1 0 0,1 1 0 0 0,0-1 0 0 0,-1 1 0 0 0,1-1 0 0 0,0 1 0 0 0,0-1 1 0 0,0 1-1 0 0,-1-1 0 0 0,1 1 0 0 0,0-1 0 0 0,0 0 0 0 0,0 1 0 0 0,0-1 1 0 0,0 1-1 0 0,0-1 0 0 0,0 1 0 0 0,0-1 0 0 0,0 0 0 0 0,1 0 0 0 0,13-5-108 0 0,-11 5 186 0 0,0 0-186 0 0,23-1 187 0 0,-24 2-188 0 0,0 0-37 0 0,27-3 119 0 0,-26 3-57 0 0,27-1 441 0 0,6 1-197 0 0,-22-2-171 0 0,-7 2-41 0 0,4 0-41 0 0,-8 0 0 0 0,23-4 180 0 0,-23 5-165 0 0,-1 0-61 0 0,26-6 224 0 0,0 4-176 0 0,-25 1-48 0 0,15-2 103 0 0,-15 2-67 0 0,8 0-12 0 0,-8 0 2 0 0,0 0 9 0 0,8 0-21 0 0,-8 0 11 0 0,28 3 151 0 0,-29-3-155 0 0,1 1 17 0 0,58 6 155 0 0,-59-6-137 0 0,14-3 37 0 0,-13 2-38 0 0,28 2 208 0 0,-28-2-98 0 0,15-2-65 0 0,7 1 53 0 0,-22 1-103 0 0,15 0 85 0 0,-1 0-95 0 0,-3 1 74 0 0,-1-1 0 0 0,23-2 1 0 0,-7 0-57 0 0,-27 2 7 0 0,2 0-65 0 0,46 3 18 0 0,-48-3 119 0 0,14 0-172 0 0,-13 0 56 0 0,3 2-49 0 0,25-4 36 0 0,-31 2 13 0 0,3-2 16 0 0,27 1 46 0 0,-5 0-53 0 0,-22 1 2 0 0,16 0 46 0 0,12-2-110 0 0,-28 2 126 0 0,0 0-113 0 0,42 0-37 0 0,-42 0 152 0 0,0 0-74 0 0,10 0 4 0 0,-10 0 22 0 0,0 0-49 0 0,25 0 98 0 0,-25 0-82 0 0,0 0-24 0 0,9 0 50 0 0,-9 0 0 0 0,0 0-88 0 0,8 0 84 0 0,-9 0 22 0 0,1 0-108 0 0,113-3 62 0 0,-104 3 53 0 0,8 4-75 0 0,-14-2 41 0 0,0-1-1 0 0,0 1 1 0 0,0-2 0 0 0,0 1 0 0 0,0 0 0 0 0,0-1 0 0 0,11-1 0 0 0,-5 0-19 0 0,-9 1 24 0 0,44 1 68 0 0,-44-1-63 0 0,14-1-180 0 0,-14 1 163 0 0,8 1-8 0 0,-9-1 284 0 0,26-4-571 0 0,-12 5 252 0 0,-13-1 117 0 0,41-1-17 0 0,-42 1 12 0 0,1-3-1378 0 0,7 5 4090 0 0,-5 1-3101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5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60 3644 0 0,'0'0'14838'0'0,"-1"2"-14569"0"0,-34 44 2189 0 0,34-45-2268 0 0,-1 4 7 0 0,0 0 0 0 0,-1 0 0 0 0,1-1 0 0 0,-1 1 0 0 0,0-1 0 0 0,-5 6 0 0 0,7-9 560 0 0,5-4-696 0 0,9-7 41 0 0,-1-1 1 0 0,17-20-1 0 0,26-30 115 0 0,-23 36 151 0 0,-31 25-269 0 0,0-1-69 0 0,0 0 0 0 0,0 1 0 0 0,0-1 0 0 0,0 1 0 0 0,0-1 0 0 0,1 1 0 0 0,-1-1 0 0 0,0 1 0 0 0,0 0 0 0 0,0-1 0 0 0,0 1 0 0 0,1 0 0 0 0,-1 0 0 0 0,0 0 0 0 0,0 0 0 0 0,2 0 0 0 0,17 0 401 0 0,-18 0-210 0 0,2 0-99 0 0,3 1 38 0 0,-1 0-1 0 0,1 1 1 0 0,-1 0-1 0 0,0 0 1 0 0,1 0-1 0 0,-1 1 1 0 0,0 0-1 0 0,10 6 1 0 0,31 28 463 0 0,26 19-1068 0 0,-71-55-322 0 0,6 3-605 0 0,-5-2-624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02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1616 0 0,'0'0'3560'0'0,"8"-4"-2989"0"0,-1 4 4738 0 0,18 5-4477 0 0,-4-1-1587 0 0,-8-1-3921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05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0 903 1596 0 0,'0'0'6479'0'0,"6"-2"-6253"0"0,15-9-45 0 0,-15 9 575 0 0,-4 3-664 0 0,0-1 0 0 0,0 1-1 0 0,0-1 1 0 0,1 1 0 0 0,-1-1 0 0 0,0 0-1 0 0,0 0 1 0 0,1 0 0 0 0,1 0 0 0 0,12 0 628 0 0,-4 1-610 0 0,-8-1 142 0 0,12-2 107 0 0,-6 1-295 0 0,-8 1 45 0 0,1 0-91 0 0,15-3 336 0 0,0 2 0 0 0,19 0 0 0 0,-33 1 201 0 0,-2 0-507 0 0,43 3 796 0 0,-43-2-670 0 0,31-1 16 0 0,-29 0-86 0 0,76 2 249 0 0,-77-2-227 0 0,28 5-63 0 0,-29-5-56 0 0,25 2 16 0 0,-24-1 215 0 0,0-1-258 0 0,9 0 0 0 0,-9 0 109 0 0,-1-1-138 0 0,9 0 71 0 0,-8 1 942 0 0,0 0-909 0 0,-3 0-20 0 0,1 0 0 0 0,-1 1 1 0 0,0-1-1 0 0,1 0 1 0 0,-1 0-1 0 0,1 0 0 0 0,-1 0 1 0 0,1 0-1 0 0,-1 0 1 0 0,1 0-1 0 0,-1-1 1 0 0,1 1-1 0 0,-1 0 0 0 0,0 0 1 0 0,1 0-1 0 0,-1 0 1 0 0,1-1-1 0 0,-1 1 0 0 0,0 0 1 0 0,1 0-1 0 0,-1-1 1 0 0,1 1-1 0 0,-1 0 0 0 0,0 0 1 0 0,0-1-1 0 0,1 1 1 0 0,-1 0-1 0 0,0-1 1 0 0,1 1-1 0 0,-1-1 0 0 0,0 1 1 0 0,0 0-1 0 0,0-1 1 0 0,1 1-1 0 0,-1-1 0 0 0,0 1 1 0 0,0-1-1 0 0,0 1 1 0 0,0 0-1 0 0,0-1 1 0 0,0 1-1 0 0,0-1 0 0 0,0 1 1 0 0,0-1-1 0 0,0 1 1 0 0,0-1-1 0 0,0 1 0 0 0,0-1 1 0 0,0 1-1 0 0,-1-1 1 0 0,1-2 92 0 0,-2-10-34 0 0,2 11-70 0 0,0-1 1 0 0,0 0-1 0 0,0 0 1 0 0,-1 0-1 0 0,1 0 0 0 0,-1 0 1 0 0,0 0-1 0 0,-1-2 1 0 0,-4-31 511 0 0,0 18-398 0 0,5 16-24 0 0,-2-61 341 0 0,3 61-387 0 0,0-1-44 0 0,1-6-24 0 0,-1 6-10 0 0,0 1 33 0 0,2-6 30 0 0,-2 6-35 0 0,1-4-19 0 0,-1-20 14 0 0,-1 16 3 0 0,1 8 11 0 0,0-26 210 0 0,1 18-235 0 0,-1 7 105 0 0,1 1-98 0 0,0-6-8 0 0,0 6 92 0 0,-1-1-71 0 0,0-34 57 0 0,0 34-27 0 0,3-11 31 0 0,0-24 26 0 0,-3 35-98 0 0,-2-24 176 0 0,0-11-106 0 0,1 25-83 0 0,0 0 0 0 0,1 0 0 0 0,3-24 0 0 0,-3 35 44 0 0,1-41 47 0 0,-2-20-155 0 0,1 61 104 0 0,-7-51-59 0 0,7 50 1 0 0,-7-62-15 0 0,7 63 35 0 0,0-12-23 0 0,0 6 56 0 0,0 5 14 0 0,0 1-21 0 0,1-62-128 0 0,-1 61 182 0 0,1 0-1650 0 0,5-7 4134 0 0,-1 2-2312 0 0,-3 3-3574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10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77 1492 0 0,'0'0'6589'0'0,"-4"-4"-6551"0"0,-8-12 10 0 0,9 12 720 0 0,-1-9 892 0 0,4 10-1775 0 0,1 2 236 0 0,-1 0 0 0 0,-1-1 0 0 0,1 1 0 0 0,0-1 0 0 0,0 1 0 0 0,0 0 0 0 0,-1-1 0 0 0,1 1 0 0 0,-1 0 0 0 0,1-1 0 0 0,-1 1 0 0 0,0 0 0 0 0,1-1 0 0 0,-1 1 0 0 0,0 0 0 0 0,0 0 0 0 0,-2-3 1414 0 0,3 4-1534 0 0,0 0 1 0 0,1 0-1 0 0,-1 0 0 0 0,0 0 0 0 0,0 0 1 0 0,0 0-1 0 0,0 0 0 0 0,0 0 1 0 0,1 0-1 0 0,-1 0 0 0 0,0 0 0 0 0,0 0 1 0 0,0 0-1 0 0,0 0 0 0 0,1 0 1 0 0,-1 0-1 0 0,0 0 0 0 0,0 0 0 0 0,0 0 1 0 0,0 0-1 0 0,0 0 0 0 0,1 0 1 0 0,-1-1-1 0 0,0 1 0 0 0,0 0 0 0 0,0 0 1 0 0,0 0-1 0 0,0 0 0 0 0,0 0 1 0 0,0 0-1 0 0,0-1 0 0 0,0 1 0 0 0,1 0 1 0 0,-1 0-1 0 0,0 0 0 0 0,0 0 1 0 0,0 0-1 0 0,0-1 0 0 0,0 1 0 0 0,0 0 1 0 0,0 0-1 0 0,0 0 0 0 0,0 0 1 0 0,0-1-1 0 0,0 1 0 0 0,0 0 0 0 0,0 0 1 0 0,0 0-1 0 0,0-1 0 0 0,2-5 14 0 0,20 7 372 0 0,-18-1-234 0 0,-1 1-85 0 0,45 5 286 0 0,-46-6-277 0 0,18 2 16 0 0,-17-2-67 0 0,8 0 24 0 0,-9 0 77 0 0,1 0-58 0 0,10 0-66 0 0,-10 0 24 0 0,0 0 40 0 0,4 1-35 0 0,39 2 250 0 0,-19-3-146 0 0,-24 0-110 0 0,0 0-28 0 0,9 0 38 0 0,-10 0 1 0 0,1 0-2 0 0,24 0 93 0 0,-24 0-102 0 0,0 0 21 0 0,13-1 11 0 0,1 0 0 0 0,31 5 1 0 0,-45-4-77 0 0,0 0 34 0 0,8 0-16 0 0,37 6 121 0 0,-45-6-134 0 0,29 3 69 0 0,-29-3-55 0 0,13 2 6 0 0,42 3 89 0 0,-8-1-41 0 0,-47-4-64 0 0,0 1-6 0 0,11 0 30 0 0,49 8-15 0 0,-60-8 32 0 0,-1-1-40 0 0,7 1-11 0 0,24 3-9 0 0,-30-4 27 0 0,0 0-25 0 0,38 6 19 0 0,-37-6 8 0 0,-1 0 6 0 0,8 1 8 0 0,-8-1 22 0 0,0 0-5 0 0,9 0-37 0 0,22 1 69 0 0,-32 0-80 0 0,2-1-58 0 0,23 0 54 0 0,-25 2 8 0 0,0-2 8 0 0,1 0 10 0 0,10 0 38 0 0,-10 0-39 0 0,0 1-8 0 0,44 0 29 0 0,-44-1-26 0 0,0 0 12 0 0,8 0 13 0 0,-9 0-34 0 0,2 1 25 0 0,62-1 133 0 0,-63-1-127 0 0,-1 1 3 0 0,9 0 2 0 0,-8 0 8 0 0,0 0-38 0 0,25-3-6 0 0,-25 3-12 0 0,23-4 64 0 0,-24 4-36 0 0,124-12-96 0 0,-93 9 213 0 0,61 0-192 0 0,-49 0 162 0 0,-42 3-108 0 0,0 0 44 0 0,28-4-40 0 0,-28 4 37 0 0,0 0 17 0 0,56-3-110 0 0,-56 3 79 0 0,15 0 32 0 0,-5-1-58 0 0,-10 1-13 0 0,13-1-78 0 0,-6 0 117 0 0,-7 1-35 0 0,0 0 9 0 0,9-1 33 0 0,-9 0 30 0 0,1 1-63 0 0,9-1 28 0 0,-10 1 29 0 0,0 0-54 0 0,1 1 2 0 0,35-3 54 0 0,-8 0-23 0 0,-28 2-48 0 0,29 0 15 0 0,-13 0-4 0 0,-1 0 34 0 0,-2 1-55 0 0,-12 0 35 0 0,74-4 21 0 0,-75 3 19 0 0,0 0-96 0 0,9-1 72 0 0,-10 1 0 0 0,1 0-38 0 0,22-4-24 0 0,-22 3 79 0 0,-1 1-1 0 0,7 0-15 0 0,-6 0-1 0 0,62-4 174 0 0,-63 4-208 0 0,1 0 47 0 0,57 2 246 0 0,27 4 279 0 0,16 1 272 0 0,-63-7-514 0 0,220-6 761 0 0,-229 3-995 0 0,54 0-80 0 0,29-2-21 0 0,4 3 21 0 0,-115 2-11 0 0,28-1 86 0 0,-27 0-33 0 0,-2 1-51 0 0,8 0-16 0 0,-7 0 92 0 0,0 0-83 0 0,27 0-56 0 0,-27 0 118 0 0,0 0-46 0 0,28 1-20 0 0,-28 0 59 0 0,14 2-18 0 0,-14-3 10 0 0,19 1 142 0 0,31 4 1 0 0,-51-5-68 0 0,16 2 28 0 0,0-1 1662 0 0,-10-1-3247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14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7 776 0 0,'0'0'967'0'0,"-6"0"-686"0"0,-26-3 5556 0 0,25 1-5817 0 0,5 1 356 0 0,7 0 2013 0 0,49 4-2045 0 0,-51-2-198 0 0,0-1-149 0 0,27 0 336 0 0,-27 0-289 0 0,-1 0 36 0 0,12 0-23 0 0,3 3 250 0 0,-14-2-234 0 0,23 2 102 0 0,-23-3-91 0 0,14 0 32 0 0,30 2 326 0 0,-44-3-311 0 0,1 2-121 0 0,12 1 22 0 0,-12-2-1 0 0,-2 0 1 0 0,9 2-11 0 0,-8-2 21 0 0,-1 0 8 0 0,9 0 24 0 0,62 4 256 0 0,-70-4-266 0 0,16 1 102 0 0,-16 0-144 0 0,9-1 17 0 0,-9 1-7 0 0,0-1 22 0 0,25 1 119 0 0,-25-1-127 0 0,0 0-3 0 0,8 0-16 0 0,-9 0-1 0 0,1 1-8 0 0,8 0 10 0 0,-8-1-31 0 0,0 0 18 0 0,29 1 219 0 0,-29-1-206 0 0,28 3 66 0 0,20-1 184 0 0,-48-2-204 0 0,0 0 2 0 0,9-1-41 0 0,20 1 80 0 0,-29 0-125 0 0,-1 0 14 0 0,30-1 76 0 0,-29 1-77 0 0,14 0 158 0 0,118-3 207 0 0,-132 3-372 0 0,0 0 29 0 0,12 0 6 0 0,-11 0-14 0 0,-1 0-22 0 0,8 0 5 0 0,7 1-38 0 0,-15-1 38 0 0,0 0 26 0 0,45-1 7 0 0,-45 1-26 0 0,1 0 27 0 0,28 1 18 0 0,-29-1-52 0 0,0 0 34 0 0,129-2 240 0 0,-130 2-266 0 0,1 0-1 0 0,27 0 15 0 0,-27 0-50 0 0,0 0-35 0 0,63-3 228 0 0,-63 3-150 0 0,0 0-50 0 0,8 0 49 0 0,-8 0-20 0 0,0 0-71 0 0,28 1 90 0 0,-28-1-2 0 0,0 1-46 0 0,9 0 17 0 0,-9-1 52 0 0,0 0-14 0 0,45 5-87 0 0,-22-2 72 0 0,-24-3-9 0 0,1 0 36 0 0,47 4 50 0 0,-38-4-93 0 0,-9 0-16 0 0,0 0 14 0 0,9 0 13 0 0,-9 0 97 0 0,0 1-121 0 0,58 4-26 0 0,-58-5 98 0 0,12 3 98 0 0,13-1-213 0 0,-25-2 156 0 0,1 0-201 0 0,8 0 112 0 0,-9 0 239 0 0,-1 1-237 0 0,25-2-5708 0 0,-15-6-1847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34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 0 0,'0'0'52'0'0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37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5 224 0 0,'0'0'4324'0'0,"-4"5"-4258"0"0,3-4-29 0 0,1-1-1 0 0,0 0 1 0 0,0 0 0 0 0,0 0-1 0 0,0 0 1 0 0,0 0-1 0 0,0 1 1 0 0,0-1-1 0 0,0 0 1 0 0,0 0 0 0 0,0 0-1 0 0,0 0 1 0 0,0 0-1 0 0,0 1 1 0 0,0-1-1 0 0,0 0 1 0 0,0 0 0 0 0,0 0-1 0 0,0 0 1 0 0,0 1-1 0 0,0-1 1 0 0,0 0-1 0 0,0 0 1 0 0,0 0 0 0 0,0 0-1 0 0,1 0 1 0 0,-1 1-1 0 0,0-1 1 0 0,0 0-1 0 0,0 0 1 0 0,0 0 0 0 0,0 0-1 0 0,0 0 1 0 0,0 0-1 0 0,1 0 1 0 0,-1 0-1 0 0,0 1 1 0 0,0-1 0 0 0,0 0-1 0 0,0 0 1 0 0,0 0-1 0 0,1 0 1 0 0,-1 0-1 0 0,0 0 1 0 0,0 0 0 0 0,0 0-1 0 0,0 0 1 0 0,0 0-1 0 0,1 0 1 0 0,-1 0-1 0 0,0 0 1 0 0,0 0 0 0 0,0 0-1 0 0,0 0 1 0 0,1 0-1 0 0,-1 0 1 0 0,0 0-1 0 0,0 0 1 0 0,0 0 0 0 0,0 0-1 0 0,0-1 1 0 0,0 1-1 0 0,1 0 1 0 0,-1 0-1 0 0,0 0 1 0 0,48-4 320 0 0,-45 4-171 0 0,0 0-168 0 0,9 1 6 0 0,-9-1 142 0 0,-1 1-120 0 0,8 1-21 0 0,-7-2 90 0 0,0 0-154 0 0,10 0 21 0 0,-9 0 85 0 0,-1 0-36 0 0,10 0-36 0 0,-9 0 6 0 0,-2 0 11 0 0,17 1 111 0 0,-1-1 0 0 0,21-2 0 0 0,-36 1-113 0 0,12 1 38 0 0,-12 0-19 0 0,5 0-36 0 0,32 4 175 0 0,-38-3-115 0 0,1-1 4 0 0,7 1-6 0 0,-8-1-50 0 0,46 4 406 0 0,-46-4-362 0 0,2 0-38 0 0,9-2 24 0 0,-9 2 18 0 0,-1 0-36 0 0,41-3 218 0 0,-42 3-200 0 0,2 0 20 0 0,92-7 459 0 0,-93 7-448 0 0,0 0-20 0 0,44-2 75 0 0,11-1 56 0 0,110-2 415 0 0,-91 8-176 0 0,-49-1-199 0 0,34-2 0 0 0,47 1 385 0 0,95 0 326 0 0,-104 4-357 0 0,-97-5-496 0 0,0 0 4 0 0,28 2 129 0 0,-28-2-159 0 0,1 0-25 0 0,63 6 519 0 0,-64-5-485 0 0,0-1-8 0 0,42 3 269 0 0,-43-3-186 0 0,2 0-69 0 0,65 2 151 0 0,-66-2-161 0 0,0 0 5 0 0,10 1-23 0 0,19 0 164 0 0,-29-1-156 0 0,0 0-5 0 0,29 0 80 0 0,-29 0-16 0 0,-1 0-53 0 0,43 2 108 0 0,-41-1-97 0 0,-1-1 9 0 0,67-1 186 0 0,-67 2-251 0 0,1-1 18 0 0,22-1 45 0 0,-24 0 7 0 0,1 1-17 0 0,11 0-26 0 0,-10 0 52 0 0,-1 0-31 0 0,40-3 84 0 0,110-5 255 0 0,-150 8-372 0 0,28-1-58 0 0,39 3 266 0 0,-68-1-239 0 0,1-1 23 0 0,9 1-24 0 0,-9-1 7 0 0,44 3 57 0 0,-44-3 8 0 0,29 3-182 0 0,-29-3 189 0 0,34-1-29 0 0,40-4 236 0 0,-75 5-268 0 0,1 0 43 0 0,26 0-117 0 0,-26 0 88 0 0,0 0 33 0 0,15 0-37 0 0,109-5 55 0 0,-125 5-63 0 0,1-1-24 0 0,7 0 30 0 0,81-5-76 0 0,-88 6 80 0 0,0 1-28 0 0,42 0 53 0 0,-42-1-20 0 0,1 0-9 0 0,10 0 39 0 0,-11 0 2 0 0,0 0-1 0 0,7 0-47 0 0,-7 0-43 0 0,0 0 10 0 0,8 1 19 0 0,-8-1-11 0 0,0 1 18 0 0,9 1 31 0 0,23 0 10 0 0,-33-2-61 0 0,15 0-14 0 0,-14 0 36 0 0,10 1 20 0 0,-10-1-41 0 0,1 0 10 0 0,43 1-5 0 0,-44-1 8 0 0,28 2-36 0 0,-28-2 48 0 0,1 0 17 0 0,42 1 90 0 0,-43-1-104 0 0,-1 0-14 0 0,9 0 15 0 0,-8 0 24 0 0,1 0-34 0 0,67 1 113 0 0,-68-1-106 0 0,0 0-22 0 0,52 2-36 0 0,-29 1 53 0 0,-23-3-15 0 0,0 0 24 0 0,11 0-20 0 0,21 2-36 0 0,-32-2 13 0 0,-1 1 52 0 0,3 0-11 0 0,31 2 32 0 0,-33-3-76 0 0,0 0 20 0 0,80 4 149 0 0,-81-4-87 0 0,16-1 42 0 0,23-3 198 0 0,-38 4-132 0 0,0 0-157 0 0,26 1 10 0 0,-26-1 6 0 0,14-1 128 0 0,-14 1-157 0 0,8 1 20 0 0,-8-1 31 0 0,15-2-131 0 0,-10 0 129 0 0,-6 1-6 0 0,0 1-1302 0 0,2-2 4065 0 0,-3 1-3148 0 0,-32-5-19426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45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14 1084 0 0,'0'0'2600'0'0,"12"-7"-2640"0"0,-5 8 4319 0 0,-26 33-4060 0 0,-4-2 223 0 0,15-22-376 0 0,-6 12 1542 0 0,25-41-1569 0 0,-8 15-10 0 0,18-17 83 0 0,19-16-148 0 0,-38 36 6 0 0,17-15 216 0 0,-18 15-122 0 0,1 0-1 0 0,0 0 0 0 0,-1 1 0 0 0,1-1 1 0 0,0 0-1 0 0,-1 1 0 0 0,1-1 0 0 0,0 1 1 0 0,0-1-1 0 0,0 1 0 0 0,0 0 1 0 0,0 0-1 0 0,-1 0 0 0 0,1 0 0 0 0,0 0 1 0 0,0 0-1 0 0,0 0 0 0 0,0 1 0 0 0,3 0 1 0 0,-2 0 210 0 0,0 2-159 0 0,-1-1-1 0 0,1 0 1 0 0,0 0-1 0 0,0 1 1 0 0,0-2-1 0 0,0 1 1 0 0,0 0-1 0 0,0-1 0 0 0,4 2 1 0 0,7 4 348 0 0,61 28 740 0 0,-73-35-1103 0 0,18 8 528 0 0,-4-1-1743 0 0,-4-7-4022 0 0,-3-15-3840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46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30 992 0 0,'0'0'1814'0'0,"-6"-1"-1386"0"0,-2 0-82 0 0,-7-2-349 0 0,0-5 7214 0 0,12 8-6965 0 0,0 0-39 0 0,-1 0 0 0 0,1 1 1 0 0,-1 0-1 0 0,1 0 0 0 0,-1 0 1 0 0,1 0-1 0 0,0 0 0 0 0,-1 0 1 0 0,-3 3-1 0 0,-38 21 1116 0 0,26-13-846 0 0,-11 5 361 0 0,-34 27 1 0 0,63-43-787 0 0,-28 16 365 0 0,28-16 143 0 0,4-5-499 0 0,2-2-44 0 0,3-2 17 0 0,0-1 0 0 0,9-15-1 0 0,-15 21-24 0 0,1-1 1 0 0,-1 1-1 0 0,1 0 0 0 0,0 0 0 0 0,0 0 0 0 0,1 0 1 0 0,6-5-1 0 0,-1 2-39 0 0,-8 5 41 0 0,39-31-28 0 0,-38 31-15 0 0,31-17 16 0 0,-25 16 21 0 0,-6 1 42 0 0,0 0 9 0 0,0 1-18 0 0,1-1 0 0 0,-1 1 0 0 0,0-1 0 0 0,1 1 0 0 0,-1 0 0 0 0,0 0 0 0 0,1 0 0 0 0,-1 0 0 0 0,0 1 0 0 0,1-1 0 0 0,-1 0 0 0 0,0 1 0 0 0,0 0 0 0 0,0-1 0 0 0,3 2 0 0 0,-2 0 4 0 0,7 7 318 0 0,-2-3-290 0 0,-6-4-19 0 0,23 28 639 0 0,2 19 172 0 0,-25-47-782 0 0,2 4 232 0 0,-1-30-16996 0 0,-4 15 14599 0 0,-8-7 173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48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8 1524 0 0,'0'0'4223'0'0,"-4"-1"-3867"0"0,-11-4-34 0 0,11 3 328 0 0,1 4-492 0 0,-1 0 0 0 0,0 0 1 0 0,1 0-1 0 0,0 0 0 0 0,0 0 1 0 0,-1 1-1 0 0,1-1 0 0 0,0 1 1 0 0,-4 5-1 0 0,-21 17 1219 0 0,24-23-1189 0 0,0 1 0 0 0,0 0 1 0 0,1 0-1 0 0,-1 0 0 0 0,1 1 1 0 0,-6 5-1 0 0,-9 11 543 0 0,-14 6 755 0 0,30-25-693 0 0,6-6-749 0 0,15-16-7 0 0,1 1 0 0 0,0 0 0 0 0,25-17 0 0 0,-43 36-21 0 0,4-3 3 0 0,-5 4 6 0 0,-1-1 0 0 0,1 1 0 0 0,-1-1 0 0 0,1 1 0 0 0,-1-1 0 0 0,1 1-1 0 0,-1-1 1 0 0,1 1 0 0 0,0 0 0 0 0,-1 0 0 0 0,1-1 0 0 0,0 1 0 0 0,-1 0 0 0 0,1 0-1 0 0,0-1 1 0 0,0 1 0 0 0,-1 0 0 0 0,1 0 0 0 0,0 0 0 0 0,-1 0 0 0 0,1 0-1 0 0,0 0 1 0 0,0 0 0 0 0,-1 1 0 0 0,1-1 0 0 0,0 0 0 0 0,1 1 0 0 0,4 2 114 0 0,0 1 1 0 0,0 0-1 0 0,0 1 1 0 0,-1-1-1 0 0,0 1 1 0 0,0 0-1 0 0,0 0 1 0 0,0 1-1 0 0,-1-1 1 0 0,8 13 0 0 0,-10-14-64 0 0,0-1 1 0 0,1 1 0 0 0,0 0-1 0 0,0-1 1 0 0,0 1 0 0 0,6 4-1 0 0,-4-3-38 0 0,-3-3 4 0 0,14 16 460 0 0,-14-15-758 0 0,0-1 1 0 0,1 0 0 0 0,-1 0-1 0 0,1 0 1 0 0,-1 0 0 0 0,1 0-1 0 0,0-1 1 0 0,5 3-1 0 0,-5-3-1480 0 0,8 0-3891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50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9 1464 0 0,'0'0'3537'0'0,"-3"-1"-3261"0"0,-13-5-11 0 0,12 5 2857 0 0,1 3-2929 0 0,-11 6-25 0 0,11-5 137 0 0,-5 6 657 0 0,2-1-636 0 0,0 0 0 0 0,-1-1-1 0 0,0 0 1 0 0,-1 0 0 0 0,-14 11 0 0 0,-3 2 316 0 0,24-19-613 0 0,-3 1 19 0 0,1 0-1 0 0,0 0 1 0 0,0 1 0 0 0,0-1 0 0 0,0 1-1 0 0,-4 4 1 0 0,1-1 61 0 0,-24 21 271 0 0,29-26-122 0 0,0 1-241 0 0,-1-1 1 0 0,1 0-1 0 0,-1 1 0 0 0,1-1 1 0 0,-1 0-1 0 0,1 0 1 0 0,-1 0-1 0 0,0 0 1 0 0,0 0-1 0 0,-2 0 1 0 0,-13 5 770 0 0,127-124-545 0 0,-109 117-252 0 0,2-2 28 0 0,-3 3-20 0 0,0-1-1 0 0,0 1 0 0 0,1-1 1 0 0,-1 0-1 0 0,0 1 1 0 0,1-1-1 0 0,-1 1 0 0 0,0 0 1 0 0,1-1-1 0 0,-1 1 0 0 0,0-1 1 0 0,1 1-1 0 0,-1-1 0 0 0,1 1 1 0 0,-1 0-1 0 0,1-1 1 0 0,-1 1-1 0 0,1 0 0 0 0,-1 0 1 0 0,1-1-1 0 0,0 1 0 0 0,-1 0 1 0 0,1 0-1 0 0,-1 0 1 0 0,1 0-1 0 0,-1 0 0 0 0,1 0 1 0 0,0 0-1 0 0,-1 0 0 0 0,1 0 1 0 0,0 0-1 0 0,12 11 49 0 0,-10-8-9 0 0,5 39 470 0 0,-8-40-458 0 0,0 2 6 0 0,1 0 0 0 0,-1 0-1 0 0,1 0 1 0 0,-1-1 0 0 0,3 7-1 0 0,7 14 404 0 0,-7-21-552 0 0,1 0 0 0 0,0 0 0 0 0,-1-1-1 0 0,1 0 1 0 0,1 1 0 0 0,-1-1 0 0 0,0-1 0 0 0,0 1-1 0 0,1-1 1 0 0,-1 0 0 0 0,1 0 0 0 0,-1 0-1 0 0,6 0 1 0 0,5 1-3249 0 0,0-2-1 0 0,25-1 1 0 0,-34 0 1168 0 0,12-3 136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5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 1020 0 0,'0'0'469'0'0,"-2"0"2"0"0,-5 1 26 0 0,-21-2 7311 0 0,15 1-5272 0 0,19-2-2481 0 0,18-8-21 0 0,-18 8 42 0 0,10-1-79 0 0,-6 1 73 0 0,-8 1 2 0 0,1 1-25 0 0,60-4 341 0 0,-60 4-291 0 0,29-2 73 0 0,-8-3-129 0 0,14-6-2219 0 0,-36 10-188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59:52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9 980 0 0,'0'0'9178'0'0,"-3"5"-8974"0"0,-17 20 843 0 0,-28 28 0 0 0,13-27-145 0 0,33-25-800 0 0,0 0-40 0 0,1 0 1 0 0,-1 0 0 0 0,0 0-1 0 0,1 0 1 0 0,-1 0-1 0 0,0-1 1 0 0,0 1-1 0 0,0-1 1 0 0,0 1-1 0 0,0-1 1 0 0,0 0 0 0 0,0 1-1 0 0,0-1 1 0 0,-3-1-1 0 0,4 1 1 0 0,0 0 1 0 0,-1 0-1 0 0,1 0 0 0 0,-1 0 0 0 0,1 1 1 0 0,0-1-1 0 0,-1 0 0 0 0,1 1 0 0 0,0-1 0 0 0,-1 0 1 0 0,1 1-1 0 0,-2 1 0 0 0,6-7-44 0 0,5-4-8 0 0,0-1 0 0 0,0 1 0 0 0,1 1 0 0 0,1 0 0 0 0,12-9 0 0 0,-18 14-2 0 0,0 1 1 0 0,0-1-1 0 0,0 0 0 0 0,-1 0 0 0 0,1 0 0 0 0,-1 0 0 0 0,0-1 0 0 0,4-4 0 0 0,-1 0-24 0 0,-5 7 0 0 0,0-1 35 0 0,0 1 1 0 0,0-1 0 0 0,0 1 0 0 0,0-1-1 0 0,0 1 1 0 0,0 0 0 0 0,0-1 0 0 0,0 1-1 0 0,0 0 1 0 0,1 0 0 0 0,-1 0-1 0 0,3-2 1 0 0,2-1 37 0 0,-5 3 275 0 0,2 4-297 0 0,8 10 22 0 0,-8-9 5 0 0,-3-2 22 0 0,3 8 79 0 0,-1 0 1 0 0,1 0 0 0 0,0 0-1 0 0,1 0 1 0 0,0-1 0 0 0,1 0-1 0 0,0 0 1 0 0,0 0-1 0 0,1 0 1 0 0,9 9 0 0 0,-12-16-134 0 0,0 1 0 0 0,0-1 0 0 0,0 0 0 0 0,1 0 1 0 0,-1-1-1 0 0,1 1 0 0 0,6 1 0 0 0,-7-2-175 0 0,3 0-264 0 0,2 0-1653 0 0,14-4-11277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08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41 836 0 0,'0'-1'55'0'0,"0"0"1"0"0,1 0-1 0 0,-1 0 0 0 0,0 0 0 0 0,0 1 1 0 0,0-1-1 0 0,0 0 0 0 0,0 0 1 0 0,0 0-1 0 0,0 0 0 0 0,0 0 0 0 0,-1 0 1 0 0,1 0-1 0 0,0 1 0 0 0,-1-1 1 0 0,1 0-1 0 0,0 0 0 0 0,-1 0 0 0 0,1 1 1 0 0,-1-1-1 0 0,1 0 0 0 0,-1 0 1 0 0,-2-2 2054 0 0,3 2-1966 0 0,0 1-1 0 0,0-1 1 0 0,0 1 0 0 0,-1-1 0 0 0,1 0 0 0 0,0 1-1 0 0,0-1 1 0 0,0 1 0 0 0,-1-1 0 0 0,1 1 0 0 0,0-1 0 0 0,-1 1-1 0 0,1-1 1 0 0,-1 1 0 0 0,1 0 0 0 0,0-1 0 0 0,-1 1-1 0 0,1-1 1 0 0,-1 1 0 0 0,1 0 0 0 0,-1 0 0 0 0,1-1 0 0 0,-1 1-1 0 0,1 0 1 0 0,-1 0 0 0 0,0-1 0 0 0,1 1 0 0 0,-1 0-1 0 0,1 0 1 0 0,-2 0 0 0 0,-10-3 3337 0 0,8 2-4365 0 0,2 1 922 0 0,9 1-473 0 0,23 1 512 0 0,-22-2-66 0 0,23 4-113 0 0,-28-4 118 0 0,29 5-124 0 0,-27-4 124 0 0,0-1 1 0 0,1 1 0 0 0,-1-1 0 0 0,0 0 0 0 0,0-1 0 0 0,7 0 0 0 0,8 0-50 0 0,-18 1 168 0 0,1 0-155 0 0,10 1-30 0 0,-10-1 38 0 0,13 3 56 0 0,-5-3-85 0 0,-8 0 214 0 0,0-1-61 0 0,54-8 293 0 0,-55 9-232 0 0,1-1-229 0 0,69-4 817 0 0,-69 5-692 0 0,15 4-223 0 0,-16-2 246 0 0,1 1 1 0 0,0-1-1 0 0,-1 0 1 0 0,1 1-1 0 0,-1 0 1 0 0,3 4-1 0 0,-4-5 214 0 0,7 12 9 0 0,9 26 525 0 0,-16-38-697 0 0,2 28 313 0 0,-3-28-430 0 0,0 9 49 0 0,0-9 42 0 0,0 1-74 0 0,-1 6-20 0 0,0-6 113 0 0,-1 10 52 0 0,1-11-191 0 0,-2 15 123 0 0,3-15-105 0 0,-4 14 201 0 0,-2 3-81 0 0,6-17-134 0 0,-1 1 15 0 0,-1 7-18 0 0,1-7 24 0 0,-6 23 201 0 0,6-17-217 0 0,1-6 12 0 0,0 38 162 0 0,0-38-200 0 0,0-1 3 0 0,3 54 299 0 0,-4-27-129 0 0,0-26-109 0 0,3 13-60 0 0,-4-14 8 0 0,4 19 100 0 0,-1-15-55 0 0,0 33 269 0 0,-1-36-322 0 0,2 25 81 0 0,-2-10-61 0 0,-6 26 121 0 0,4-22-87 0 0,2-19-39 0 0,-3 13 111 0 0,-1 20-45 0 0,4-33-80 0 0,0-1 15 0 0,-2 10 40 0 0,2-9-13 0 0,0 12 0 0 0,-2 21 31 0 0,2-33-28 0 0,1 0-14 0 0,0 7-20 0 0,-1-7 62 0 0,0-1-7 0 0,-1 8-21 0 0,0-8-7 0 0,0 11-15 0 0,-2 25-16 0 0,3-36 40 0 0,-3 14 105 0 0,2-6-114 0 0,1-8-31 0 0,-2 11-45 0 0,2 25 150 0 0,0-35-51 0 0,-3 10-140 0 0,0 8 329 0 0,3-18-232 0 0,-2 13-52 0 0,-6 29 62 0 0,8-43 33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12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1248 0 0,'0'0'13378'0'0,"4"3"-13307"0"0,0 1-36 0 0,9 11 321 0 0,-9-13-249 0 0,0 0 1 0 0,1 0-1 0 0,-1-1 0 0 0,0 0 0 0 0,0 0 0 0 0,7 1 1 0 0,-9-2-152 0 0,1 1 153 0 0,-1-1-63 0 0,6 2 91 0 0,0 0-1 0 0,0-1 1 0 0,0 0-1 0 0,0-1 1 0 0,11 0 0 0 0,-16-1-2 0 0,27-2 44 0 0,-27 3-179 0 0,11 0 64 0 0,-11 0-8 0 0,13-1-65 0 0,65 8 51 0 0,-78-7-31 0 0,31 0-15 0 0,14 1 144 0 0,-45-1-152 0 0,0 0 11 0 0,9 0-6 0 0,-9 0-10 0 0,1 0 19 0 0,43 0 63 0 0,-44 0-52 0 0,0 0 8 0 0,10 0-47 0 0,-9 0 19 0 0,-1 0 15 0 0,9 0-7 0 0,-9 0 11 0 0,0 0 12 0 0,26 0-16 0 0,-26 0 7 0 0,1 0 44 0 0,9 0-45 0 0,-10 0-21 0 0,-1 0-2 0 0,46-1 5 0 0,-12 0 144 0 0,-10-1-114 0 0,-23 2-1 0 0,27-3 23 0 0,-12 2-118 0 0,-15 1 93 0 0,13 0-21 0 0,19-3-4 0 0,-32 3-6 0 0,0 0 22 0 0,9 0-26 0 0,36 0 47 0 0,-45 0 6 0 0,13 0-51 0 0,47 2-56 0 0,-24-2 49 0 0,5 0 138 0 0,62 0-171 0 0,-72-4 19 0 0,-13 2 33 0 0,34 0 0 0 0,38-4-147 0 0,-90 6 137 0 0,12-2 66 0 0,17-1-17 0 0,-29 3-56 0 0,0 0 18 0 0,8-1-22 0 0,-6 1 43 0 0,5-1-15 0 0,37-4 4 0 0,-45 5-33 0 0,2 0 39 0 0,9-1 16 0 0,-10 1-60 0 0,0 0 34 0 0,25-3 7 0 0,-25 3-20 0 0,-1 0 20 0 0,60-6-76 0 0,-35 4 90 0 0,-25 2-47 0 0,1 0 21 0 0,9 0 5 0 0,-9 0-1 0 0,1 0-12 0 0,28 0 3 0 0,-29 0-9 0 0,0-1-6 0 0,41-1 132 0 0,-41 2-113 0 0,12-1 5 0 0,-12 1 28 0 0,45-2-25 0 0,-46 2-4 0 0,1 0 11 0 0,42-2-59 0 0,-43 2 38 0 0,1 0-37 0 0,8 0 27 0 0,-8 0 70 0 0,0 0-63 0 0,9 0-32 0 0,-9 0 13 0 0,0 0 48 0 0,7 0-33 0 0,-7 0 20 0 0,-1 0-2 0 0,27 0-46 0 0,-26 0 26 0 0,0 0 3 0 0,62 2 212 0 0,-34 0-11 0 0,-28-2-164 0 0,13 1 16 0 0,-13-1-64 0 0,63 1 290 0 0,-63-1-144 0 0,0 0-122 0 0,50 0 182 0 0,-22-1 0 0 0,-6-2-132 0 0,-22 3-18 0 0,0 0-30 0 0,9 0 17 0 0,-9 0 20 0 0,42-2 251 0 0,-42 2-209 0 0,0 0-71 0 0,4 0 25 0 0,-3 0-16 0 0,0 0 0 0 0,-1 0 0 0 0,1 0 0 0 0,0 0 0 0 0,-1 1 0 0 0,1-1 1 0 0,0 1-1 0 0,3 2 0 0 0,-5-3-28 0 0,46 4 313 0 0,-45-4-288 0 0,28-1 259 0 0,-28 1-250 0 0,0-1 29 0 0,8 1 16 0 0,-9-1-34 0 0,1 1 33 0 0,72-6 414 0 0,-73 6-446 0 0,2 0 7 0 0,82 6 155 0 0,-67-6-126 0 0,-16 0-33 0 0,0 1-55 0 0,43-1 223 0 0,-43 1-169 0 0,0-2-30 0 0,27-1 221 0 0,-27 2-249 0 0,29-3-67 0 0,-30 2 133 0 0,55-5-61 0 0,-55 6 48 0 0,1 0 1 0 0,10-1-48 0 0,21 1 3 0 0,-31 0-26 0 0,12 2 83 0 0,-12-1-24 0 0,34 9 67 0 0,-34-9-68 0 0,-1-1-32 0 0,42 8 54 0 0,-41-8-112 0 0,28 2-694 0 0,-28-1 96 0 0,7 0-2757 0 0,5-5-8974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32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39 336 0 0,'0'0'5038'0'0,"5"-3"-4969"0"0,16-6-17 0 0,-16 7 371 0 0,33-8 1015 0 0,-21 7-1210 0 0,-10 2 47 0 0,0-1-1 0 0,0 1 1 0 0,0 0-1 0 0,0 1 1 0 0,14 1 0 0 0,-18-1-43 0 0,16-1 160 0 0,-8 1-359 0 0,-8 0 250 0 0,-1-1-275 0 0,8 0 3 0 0,-7 1 355 0 0,-1 0-331 0 0,24-3 319 0 0,-24 3-314 0 0,7-1 278 0 0,2 0-189 0 0,24 3 469 0 0,-33-2-200 0 0,11 2 302 0 0,-11-1-613 0 0,-1-1 1 0 0,1 1 0 0 0,-1 0 0 0 0,0 0 0 0 0,1 0 0 0 0,-1-1-1 0 0,0 1 1 0 0,0 1 0 0 0,0-1 0 0 0,0 0 0 0 0,2 2 0 0 0,-2-1 508 0 0,-1 16-36 0 0,3 15-136 0 0,-2-32-209 0 0,-1 8-26 0 0,-1-1-1 0 0,0 1 1 0 0,-1 8 0 0 0,-10 26 325 0 0,11-35-451 0 0,-1 0 1 0 0,0-1-1 0 0,-1 0 0 0 0,-3 8 0 0 0,5-13-8 0 0,-3 45 266 0 0,0-1-230 0 0,-3 17 237 0 0,7-61-304 0 0,1-1-27 0 0,0 2-20 0 0,-3 18 55 0 0,2-10-21 0 0,0-6-10 0 0,0 1 1 0 0,1-1-1 0 0,-1 0 0 0 0,1 1 0 0 0,3 8 0 0 0,-4-12-9 0 0,0-1-3 0 0,-1 1-32 0 0,4 15 145 0 0,-2-15-92 0 0,4 44 80 0 0,-4 5-59 0 0,-1-49 7 0 0,0-1-43 0 0,-2 4 46 0 0,-1 25 45 0 0,0 1-65 0 0,3-28-10 0 0,0-1-71 0 0,-4 20 22 0 0,4-21 58 0 0,-4 13 24 0 0,0 35-48 0 0,4-47 83 0 0,-3 13-135 0 0,2 37 23 0 0,1-50 218 0 0,0 15-291 0 0,0-8 102 0 0,0-7 61 0 0,1 0-146 0 0,1 8 88 0 0,-1-8-5 0 0,0 14 45 0 0,0 22 9 0 0,-1-36-37 0 0,10 23-65 0 0,1 16 201 0 0,-10-39-72 0 0,3 29 46 0 0,-3-24-5576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33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2568 0 0,'0'0'8362'0'0,"5"2"-7993"0"0,15 8-48 0 0,-15-7 683 0 0,-1-3-703 0 0,49-2 1750 0 0,-49 2-1911 0 0,14 0 215 0 0,-3-1-129 0 0,96 3 599 0 0,-50 0-485 0 0,46 2 40 0 0,-104-3-374 0 0,0-1 13 0 0,29 1 78 0 0,-29-1-78 0 0,1 0 30 0 0,42 1 45 0 0,-44-1-78 0 0,2 0 20 0 0,19 0 91 0 0,77 3 26 0 0,-97-3-109 0 0,0 0-45 0 0,81 0-27 0 0,-82 0 117 0 0,2 0-77 0 0,11 0-11 0 0,-12 0-4 0 0,16 2 77 0 0,-16-2-43 0 0,41-3-18 0 0,-41 3 42 0 0,14 1-80 0 0,-14-1 3 0 0,9-1 6 0 0,20-1-108 0 0,-29 2 93 0 0,0 0 85 0 0,6-1-15 0 0,-7 1-29 0 0,1 0-44 0 0,8 0 26 0 0,-9 0 58 0 0,46 0 479 0 0,-46 0-46 0 0,1 0-415 0 0,24 5 882 0 0,-25-4-137 0 0,13 3-500 0 0,-9-1 1445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36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1 704 0 0,'0'0'3772'0'0,"5"1"-3601"0"0,13 5 44 0 0,-13-5 339 0 0,-3-1-433 0 0,9 1-3 0 0,-9-1 95 0 0,1 0-104 0 0,9 0 21 0 0,-9 0 370 0 0,1 0-333 0 0,42 2 1058 0 0,-43-2-1043 0 0,0 0-64 0 0,74-4 1096 0 0,-75 4-1113 0 0,1 0-33 0 0,25-1 485 0 0,52 5-1 0 0,-53-2-218 0 0,-24-2-293 0 0,0 0-3 0 0,2 0-14 0 0,22 3 177 0 0,-15-1-149 0 0,-9-1 5 0 0,0-1 5 0 0,101 13 441 0 0,63-4 317 0 0,-127-8-764 0 0,-12 1 42 0 0,-26-2-72 0 0,2 0 5 0 0,50 3 63 0 0,-41-3-87 0 0,-11 0 5 0 0,2 0 11 0 0,58 1 193 0 0,-60-1-185 0 0,2 0-34 0 0,61-1 146 0 0,-63 1-122 0 0,2 0 4 0 0,63 2 1 0 0,-65-1-2 0 0,2-1-33 0 0,35 1 69 0 0,121 10 227 0 0,-34-6-273 0 0,-78-2-36 0 0,-45-2 34 0 0,1-1-31 0 0,9 1-8 0 0,24 0 12 0 0,-35 0-1 0 0,16 0 51 0 0,-15-1-2 0 0,11-1-26 0 0,-10 1 27 0 0,13 0-34 0 0,52 0 7 0 0,-66 0-2 0 0,16 1-19 0 0,0-1 12 0 0,35 3 49 0 0,-42-2-42 0 0,-9-1 0 0 0,-1 0 0 0 0,43 3 121 0 0,-1-1-103 0 0,-17-1-9 0 0,-24-1-25 0 0,12 0 67 0 0,-11 0-40 0 0,7-1-76 0 0,-7 0 78 0 0,1 0-1 0 0,-1 1 0 0 0,1-1 0 0 0,-1 1 0 0 0,1 0 0 0 0,-1 1 1 0 0,1-1-1 0 0,4 2 0 0 0,34-2-28 0 0,-40 0 66 0 0,16-2 54 0 0,-6 3-110 0 0,22 1 119 0 0,-32-2-93 0 0,28 0 119 0 0,-28 0-50 0 0,13 0-84 0 0,-13 0 100 0 0,0 0-75 0 0,6-1 11 0 0,-7 1 61 0 0,1-1-53 0 0,10 0-51 0 0,-10 1-4 0 0,-1 0 32 0 0,8 0 5 0 0,-7 0-2 0 0,13 0-77 0 0,-13 0 49 0 0,15 2 218 0 0,5 2 153 0 0,-4-1-3235 0 0,-2-2-7612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1:58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1 284 0 0,'0'0'11724'0'0,"5"2"-11662"0"0,16 6 18 0 0,-16-6 116 0 0,26 0 508 0 0,1 1-387 0 0,-30-3-225 0 0,1 0 29 0 0,7 0-74 0 0,-7 0 92 0 0,0 0-28 0 0,8 2-63 0 0,-8-2 72 0 0,0 1-24 0 0,40 3 257 0 0,-40-4-290 0 0,28 3 329 0 0,-2-3 50 0 0,44 6 0 0 0,-70-5-418 0 0,24 1 214 0 0,-24-2-176 0 0,0 1-72 0 0,9 0 30 0 0,-9-1 36 0 0,1 0-50 0 0,11 0-18 0 0,16-1 130 0 0,-28 0-75 0 0,13 3-23 0 0,-13-2-8 0 0,64-2 70 0 0,-64 2-33 0 0,13 2-21 0 0,-12-2-3 0 0,27 0-19 0 0,60-2 108 0 0,-58 5-54 0 0,-30-3-32 0 0,16 0-128 0 0,-1 0 204 0 0,-2 0-103 0 0,-13 0 12 0 0,0 0 0 0 0,7 0-7 0 0,45 3 4 0 0,-52-3 7 0 0,15 0-58 0 0,17 0 88 0 0,-31 0-34 0 0,12 0-44 0 0,18-1-31 0 0,-31 2 83 0 0,14-1-59 0 0,53 2 76 0 0,-67-2-15 0 0,0 0-21 0 0,44 0 94 0 0,-45 0-93 0 0,2 0 12 0 0,81 2-123 0 0,-72-2 134 0 0,63 5-18 0 0,-42-1-9 0 0,39-2 0 0 0,-67-1 9 0 0,5-1 13 0 0,35 1 78 0 0,-32-1-119 0 0,-11 0 56 0 0,0 0-38 0 0,36 1-7 0 0,-7-2 2 0 0,-29 1 27 0 0,0 0 14 0 0,62 1-79 0 0,-62-1 64 0 0,0 0-19 0 0,12 0 9 0 0,-11 0 4 0 0,28 0 45 0 0,-29 0-8 0 0,7-1-28 0 0,-8 1-42 0 0,33 0-44 0 0,-32 0 60 0 0,-1-1 14 0 0,43-1 79 0 0,2-2-108 0 0,-44 4 35 0 0,12-3 34 0 0,-2 3-30 0 0,69-7-70 0 0,-56 4 30 0 0,-23 3-2 0 0,0 0 24 0 0,2 1 2 0 0,27-5 70 0 0,-23 2-108 0 0,-3 0 42 0 0,1 1 0 0 0,0-1 0 0 0,0 2 0 0 0,-1-1 0 0 0,14 1 0 0 0,12 0 2 0 0,-17 0-16 0 0,-12 0 24 0 0,0 0 36 0 0,31-1 122 0 0,47-6 0 0 0,-79 6-172 0 0,1 2 34 0 0,55 1 99 0 0,48 6 176 0 0,-53-4-311 0 0,-50-4 22 0 0,32-2 19 0 0,49 2-1 0 0,-30 3 128 0 0,-7 2 5 0 0,-26-2 8 0 0,1-2 1 0 0,22 0-1 0 0,-6-2 196 0 0,73 8-1 0 0,-13 2-150 0 0,-93-9-174 0 0,4 3-56 0 0,-7-3-23 0 0,1 0 28 0 0,44 3 161 0 0,-44-3-102 0 0,13 0-60 0 0,18-1-187 0 0,-31 1 207 0 0,41-2 57 0 0,-41 2-80 0 0,13 0-16 0 0,-13 0 32 0 0,27 4 12 0 0,15 3-40 0 0,-44-7 14 0 0,15 4-29 0 0,35 2 192 0 0,-49-6-6 0 0,2 0-86 0 0,9 0-56 0 0,22-1 8 0 0,-32 1 113 0 0,15 2-57 0 0,11-1-67 0 0,-26 0 141 0 0,0-1-150 0 0,7 1 6 0 0,-7-1 30 0 0,0 1-112 0 0,9 1 112 0 0,-9-2-24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2:07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1041 428 0 0,'0'0'5203'0'0,"3"-3"-5065"0"0,10-9-10 0 0,-10 8 238 0 0,75 0 1458 0 0,-75 4-1476 0 0,16 1 56 0 0,-17-1-406 0 0,58-4 5386 0 0,-60 4-5323 0 0,0 0 0 0 0,1 0-1 0 0,-1-1 1 0 0,0 1 0 0 0,0 0-1 0 0,1 0 1 0 0,-1-1 0 0 0,0 1-1 0 0,0 0 1 0 0,1-1-1 0 0,-1 1 1 0 0,0 0 0 0 0,0-1-1 0 0,0 1 1 0 0,0 0 0 0 0,1-1-1 0 0,-1 1 1 0 0,0-1 0 0 0,0 1-1 0 0,0 0 1 0 0,0-1 0 0 0,0 1-1 0 0,0-1 1 0 0,0 1 0 0 0,0 0-1 0 0,0-1 1 0 0,0 1 0 0 0,0 0-1 0 0,0-1 1 0 0,-1 1 0 0 0,1-1-1 0 0,0 1 1 0 0,-9-14 17 0 0,7 11 309 0 0,-2-9-146 0 0,2 7 52 0 0,2 8 40 0 0,1 6-291 0 0,-1-6-35 0 0,0 0 1 0 0,1 0-1 0 0,-1 0 1 0 0,1 0-1 0 0,0 0 1 0 0,0 0-1 0 0,0 0 1 0 0,2 3-1 0 0,-2-4 213 0 0,0-8-258 0 0,2-16 28 0 0,-3 16 84 0 0,2-21 8 0 0,-1 25-22 0 0,-4-84 726 0 0,3 85-746 0 0,0-19 166 0 0,0 10-126 0 0,4-34 233 0 0,-4 42-268 0 0,0-1-37 0 0,1-22 252 0 0,-1 23-245 0 0,0-1 24 0 0,0-35 212 0 0,0 36-169 0 0,0-1-50 0 0,-1-22 88 0 0,0 20-122 0 0,-2-30 116 0 0,3 5-65 0 0,0 8-39 0 0,0 11 13 0 0,0 9-33 0 0,0-1-13 0 0,7-63 117 0 0,-7 63-92 0 0,4-23-33 0 0,-3-17 179 0 0,-1 40-135 0 0,-1-10-20 0 0,1 8 16 0 0,0-17 2 0 0,3-28 0 0 0,-2 48-28 0 0,1-22-22 0 0,3-17 78 0 0,-5 38-25 0 0,6-37-79 0 0,-4 31 82 0 0,-2-2-28 0 0,0 8 18 0 0,-1 1 1 0 0,1 0-1 0 0,0-1 0 0 0,-1 1 1 0 0,1 0-1 0 0,0-1 1 0 0,1 1-1 0 0,-1 0 1 0 0,0-1-1 0 0,1 1 1 0 0,-1 0-1 0 0,2-4 1 0 0,1-15 31 0 0,-3 19-40 0 0,1-1-6 0 0,0-6 25 0 0,0 6-11 0 0,-3-12-10 0 0,3 6 35 0 0,0 6-52 0 0,-1-13-13 0 0,0-35-45 0 0,0 48 72 0 0,1-12 239 0 0,0 6 849 0 0,-1 8-1405 0 0,0 1 0 0 0,0-1 1 0 0,0 1-1 0 0,0-1 0 0 0,0 1 0 0 0,0-1 1 0 0,0 0-1 0 0,0 1 0 0 0,0-1 0 0 0,0 1 1 0 0,0-1-1 0 0,1 1 0 0 0,-1-1 0 0 0,0 0 1 0 0,0 1-1 0 0,1-1 0 0 0,-1 1 0 0 0,0-1 1 0 0,1 1-1 0 0,-1-1 0 0 0,0 1 0 0 0,1 0 1 0 0,-1-1-1 0 0,1 1 0 0 0,-1-1 0 0 0,1 1 1 0 0,-1 0-1 0 0,1 0 0 0 0,-1-1 0 0 0,1 1 1 0 0,-1 0-1 0 0,1 0 0 0 0,-1-1 0 0 0,2 1 1 0 0,8-9-7160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2:10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28 808 0 0,'0'0'6658'0'0,"7"1"-6467"0"0,58 7 1174 0 0,-62-7-1221 0 0,-1-1 5 0 0,9 1-30 0 0,-9-1-3 0 0,1 0-30 0 0,99 7 1713 0 0,-99-7-1698 0 0,0 0-6 0 0,9 1 5 0 0,-10-1-18 0 0,2 0-24 0 0,179-3 982 0 0,-127 4-1035 0 0,-40 0-8 0 0,-2 0 46 0 0,0-1 0 0 0,0-1 0 0 0,16-2 0 0 0,29-1 81 0 0,-54 4-102 0 0,101-2 161 0 0,-61 3-78 0 0,45-5 37 0 0,111-6-36 0 0,-69-2-10 0 0,-77 8-29 0 0,-43 3-48 0 0,53-2-67 0 0,-17 0 172 0 0,-45 3-140 0 0,0 0 26 0 0,8 0-12 0 0,-8 0 76 0 0,0 0-91 0 0,8 0 6 0 0,-8 0 43 0 0,0 0-98 0 0,26 1 99 0 0,-26-1-76 0 0,0 0 3 0 0,41 6 1 0 0,-42-6 176 0 0,17 0-171 0 0,0 3-37 0 0,9-1 111 0 0,-25-1-18 0 0,15 0-41 0 0,-15-1-15 0 0,8 1 32 0 0,-8 0-7 0 0,0-1-6 0 0,26 0 116 0 0,-26 0-23 0 0,-1 0-46 0 0,44 3-179 0 0,-43-2 136 0 0,-1-1-16 0 0,8 1 21 0 0,-7-1 45 0 0,0 0-51 0 0,34 0-55 0 0,-26 0 72 0 0,-8 0 24 0 0,-1 1-17 0 0,8 0-22 0 0,-7-1 8 0 0,0 0 34 0 0,29 2 76 0 0,-29-2-145 0 0,0 1 13 0 0,34 3 19 0 0,38 0 73 0 0,-71-4-85 0 0,-1 0 2 0 0,51-3 25 0 0,-23 2-28 0 0,-13 2 22 0 0,-15-1 24 0 0,11-1-49 0 0,24 2-10 0 0,-35-1 47 0 0,33 2-8 0 0,53 0-74 0 0,-85-2 34 0 0,-1 0 23 0 0,79 2 90 0 0,-79-2-41 0 0,0 0 0 0 0,10 0-36 0 0,37 1-94 0 0,-46-1 98 0 0,-1 0-8 0 0,44 0 22 0 0,-44 0-8 0 0,0 0-18 0 0,5-1 84 0 0,53-4-2408 0 0,-25-1-6327 0 0,-34 5 6611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2:30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0 572 0 0,'0'0'3902'0'0,"6"2"-4808"0"0,15 2 952 0 0,-16-2 285 0 0,-2-2-276 0 0,10 0-15 0 0,-10 0 452 0 0,0 0-381 0 0,27 1 476 0 0,-28-1-399 0 0,1 0-61 0 0,9 0-5 0 0,-9 0 96 0 0,-1 0-156 0 0,26 1 368 0 0,-25-1-205 0 0,0 0-232 0 0,38 6 553 0 0,-39-6-510 0 0,1 0-6 0 0,40 4 210 0 0,-40-4-179 0 0,13-1 72 0 0,-12 1-94 0 0,62 3 152 0 0,-63-3-117 0 0,16 0-34 0 0,-2 0 110 0 0,1 0-64 0 0,13 1 139 0 0,-27-1-232 0 0,30 3 135 0 0,47-2-8 0 0,-79-1-101 0 0,1 0-54 0 0,30 2 195 0 0,1-1-196 0 0,-30-1 46 0 0,27 0-12 0 0,-25 0 72 0 0,4 1-18 0 0,-8 0 14 0 0,2-1-20 0 0,43-2 135 0 0,-44 2-189 0 0,30 0 100 0 0,-30 0-55 0 0,0 0-11 0 0,7 0 28 0 0,47 3 123 0 0,-54-3-143 0 0,0 0-6 0 0,9 0 16 0 0,43 0 160 0 0,-53 0-138 0 0,1 0-16 0 0,58-3 290 0 0,-58 3-301 0 0,13 0 74 0 0,164-5 1087 0 0,-178 5-1116 0 0,2-1 6 0 0,41 0 262 0 0,-42 1-298 0 0,14 0 138 0 0,-1-1-68 0 0,-12 1-44 0 0,43-2 297 0 0,-44 2-309 0 0,0 0-18 0 0,7 0-12 0 0,-7 0 25 0 0,15-1-1657 0 0,-6 1-6140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5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2660 0 0,'0'0'10819'0'0,"5"2"-10297"0"0,18 6-59 0 0,-18-6 1062 0 0,-1-2-1221 0 0,40-2 1593 0 0,-41 2-1701 0 0,-1-1-30 0 0,9 2 101 0 0,0-1 0 0 0,0 1 0 0 0,0 1 0 0 0,0 0 0 0 0,-1 1 0 0 0,1 0 0 0 0,-1 0 0 0 0,0 1 0 0 0,16 8 0 0 0,-18-8-142 0 0,0 0-1 0 0,0 1 1 0 0,0 0 0 0 0,-1 0 0 0 0,1 1-1 0 0,-1 0 1 0 0,-1 0 0 0 0,1 0 0 0 0,-1 1-1 0 0,0 0 1 0 0,-1 0 0 0 0,8 12-1 0 0,3 17 257 0 0,-15-34-337 0 0,-1 1-17 0 0,10 49 457 0 0,-10-50-405 0 0,0 14 36 0 0,0-4-34 0 0,-1 0-1 0 0,0 0 1 0 0,-1 0 0 0 0,0 0 0 0 0,-1-1-1 0 0,0 1 1 0 0,-1-1 0 0 0,-6 12 0 0 0,-7 14 171 0 0,-7 2 40 0 0,23-37-279 0 0,-4 6 18 0 0,-18 12 113 0 0,16-14-68 0 0,-1-1 0 0 0,0 1 0 0 0,-15 7 0 0 0,21-12-96 0 0,0 0 26 0 0,0 0 0 0 0,0 1 1 0 0,1-1-1 0 0,-1 0 0 0 0,0 0 1 0 0,0-1-1 0 0,-1 1 0 0 0,-3 1 1 0 0,0 0-1 0 0,-2 1-65 0 0,0 0 0 0 0,0 0 1 0 0,0-1-1 0 0,0 0 0 0 0,-17 2 0 0 0,25-4 58 0 0,-4 1-292 0 0,1-2-35 0 0,-14-1-618 0 0,-32-9-17014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2672 0 0,'9'-3'15529'0'0,"-6"19"-15361"0"0,-2-12 172 0 0,-8 27 370 0 0,6-28-585 0 0,1 0-84 0 0,0 0 1 0 0,-1 0-1 0 0,0 0 1 0 0,1 0-1 0 0,-1 1 1 0 0,0-1-1 0 0,-1 0 1 0 0,1 0-1 0 0,0 0 1 0 0,-1-1-1 0 0,0 1 1 0 0,1 0-1 0 0,-1-1 1 0 0,0 1-1 0 0,0-1 1 0 0,-1 1-1 0 0,1-1 1 0 0,-1 0-1 0 0,1 0 1 0 0,-6 3-1 0 0,1 0-7 0 0,0 0 0 0 0,-1-1 0 0 0,1 0 0 0 0,-1-1 0 0 0,0 0 0 0 0,-13 4 0 0 0,19-7-24 0 0,0 1-39 0 0,-8 1 29 0 0,5-1 79 0 0,-5-1-65 0 0,7 0-46 0 0,0 0 8 0 0,0-1 25 0 0,1 1 0 0 0,-1-1 1 0 0,0 0-1 0 0,0 0 1 0 0,0 0-1 0 0,1 0 1 0 0,-1-1-1 0 0,0 1 1 0 0,-2-3-1 0 0,3 3-29 0 0,1 0-21 0 0,-4-4 22 0 0,-3-1 44 0 0,5 4 6 0 0,0-1-1 0 0,0 0 1 0 0,0 0 0 0 0,0 0 0 0 0,1-1-1 0 0,-1 1 1 0 0,1-1 0 0 0,-3-5 0 0 0,4 8 163 0 0,-13-41 2033 0 0,13 40-1670 0 0,2 9-552 0 0,20 94 494 0 0,29 85 828 0 0,-47-176-1180 0 0,-1 5-21 0 0,1 16 209 0 0,4 22 113 0 0,-6-51-321 0 0,-1 3 136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1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 1144 0 0,'0'0'5057'0'0,"-13"-13"4702"0"0,17 16-9716 0 0,1 2-21 0 0,-4-3-13 0 0,1 0 1 0 0,-1-1 0 0 0,1 1-1 0 0,-1-1 1 0 0,1 1-1 0 0,0-1 1 0 0,0 0-1 0 0,3 2 1 0 0,17 30 397 0 0,5 3-69 0 0,-25-34-307 0 0,22 25 94 0 0,-15-17 186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1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1348 0 0,'0'0'8388'0'0,"-3"5"-8117"0"0,-10 14 20 0 0,10-14-3 0 0,-20 25 1712 0 0,0 1-912 0 0,-26 45-1 0 0,49-75-1019 0 0,-15 22 947 0 0,12-18-5080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1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1984 0 0,'0'0'2658'0'0,"15"-5"-464"0"0,-13 5-1953 0 0,0 0-1 0 0,0-1 1 0 0,0 1 0 0 0,0 0 0 0 0,0 0-1 0 0,0 0 1 0 0,0 0 0 0 0,0 0 0 0 0,0 1-1 0 0,0-1 1 0 0,0 1 0 0 0,0-1-1 0 0,0 1 1 0 0,0 0 0 0 0,0-1 0 0 0,3 3-1 0 0,-3-1 574 0 0,-3 1-608 0 0,-3 11-10 0 0,3-10-30 0 0,-1-1-36 0 0,1 1-1 0 0,-1-1 0 0 0,1 1 0 0 0,0 0 0 0 0,-2 5 0 0 0,-1 30 713 0 0,4-36-746 0 0,7 12 103 0 0,-6-12-173 0 0,17 6 137 0 0,-16-9-147 0 0,1 1 0 0 0,-1-1 0 0 0,1 0 1 0 0,-1 0-1 0 0,1 0 0 0 0,-1 0 0 0 0,1 0 0 0 0,-1 0 1 0 0,1-1-1 0 0,-1 1 0 0 0,1-1 0 0 0,-1 0 1 0 0,0 0-1 0 0,1 0 0 0 0,-1 0 0 0 0,4-2 0 0 0,-3 1-29 0 0,0 1 23 0 0,3-4 4 0 0,0 0-17 0 0,4-6 52 0 0,2-29 94 0 0,-3-9-34 0 0,-9 47-69 0 0,6-25 159 0 0,-5 25-143 0 0,1-2-116 0 0,1 6 750 0 0,2 18-570 0 0,22 82 656 0 0,-24-89-667 0 0,0-1 0 0 0,0 0 0 0 0,-1 1 0 0 0,0 0 0 0 0,-1 23 0 0 0,-1-8-12 0 0,0-18-26 0 0,0-1 1 0 0,-1 0-1 0 0,-1 1 1 0 0,1-1-1 0 0,-1 0 0 0 0,-1 0 1 0 0,-5 13-1 0 0,7-20-50 0 0,0 1 0 0 0,-1-1-1 0 0,0 0 1 0 0,1 0 0 0 0,-1 1-1 0 0,0-1 1 0 0,0-1 0 0 0,0 1-1 0 0,0 0 1 0 0,-1 0 0 0 0,1-1-1 0 0,0 1 1 0 0,-1-1 0 0 0,1 0-1 0 0,-1 0 1 0 0,-5 2 0 0 0,-18 5 119 0 0,20-8-109 0 0,4 1 40 0 0,-1-1 21 0 0,-1 1-83 0 0,0-1-1 0 0,0 1 1 0 0,0-1-1 0 0,0 0 1 0 0,0 0-1 0 0,0-1 1 0 0,0 1-1 0 0,-7-2 1 0 0,4-1-5 0 0,5 3 45 0 0,0 0 0 0 0,0-1 1 0 0,0 1-1 0 0,0-1 0 0 0,0 1 0 0 0,0-1 0 0 0,0 0 1 0 0,0 0-1 0 0,0 0 0 0 0,1 0 0 0 0,-1 0 0 0 0,-2-2 1 0 0,4 2-145 0 0,-1 1 0 0 0,1-1 1 0 0,-1 1-1 0 0,1-1 0 0 0,-1 0 1 0 0,1 0-1 0 0,0 1 1 0 0,-1-1-1 0 0,1 0 0 0 0,0 1 1 0 0,0-1-1 0 0,0 0 1 0 0,0 0-1 0 0,-1 1 0 0 0,1-1 1 0 0,0 0-1 0 0,0 0 0 0 0,0 0 1 0 0,1 1-1 0 0,-1-1 1 0 0,0-1-1 0 0,10-18-5032 0 0,6 3-3368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2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2936 0 0,'0'0'15240'0'0,"6"2"-15024"0"0,11 6 116 0 0,-2 1 0 0 0,1 0 1 0 0,-1 1-1 0 0,19 17 0 0 0,17 23 170 0 0,-50-48-448 0 0,14 21 397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2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1740 0 0,'0'0'10588'0'0,"-3"5"-10332"0"0,-6 8 142 0 0,-104 140 3330 0 0,109-149-4051 0 0,0 1 1 0 0,1-1-1 0 0,0 1 1 0 0,0 0 0 0 0,-4 9-1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2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2220 0 0,'0'0'5797'0'0,"0"-3"-5471"0"0,0 2-242 0 0,0 0 0 0 0,0 0 0 0 0,0 0 0 0 0,0-1 1 0 0,0 1-1 0 0,1 0 0 0 0,-1 0 0 0 0,0 0 0 0 0,0 0 0 0 0,1 0 1 0 0,-1 0-1 0 0,1 0 0 0 0,-1 0 0 0 0,1 0 0 0 0,-1 0 0 0 0,1 0 1 0 0,0 0-1 0 0,-1 0 0 0 0,1 0 0 0 0,1 0 0 0 0,0-1 420 0 0,0 1-198 0 0,-2 1-244 0 0,0 0 0 0 0,1 0 0 0 0,-1 0 0 0 0,0-1 0 0 0,0 1 0 0 0,1 0 0 0 0,-1 0 0 0 0,0 0 0 0 0,0 0 0 0 0,1 0 0 0 0,-1-1 0 0 0,0 1 0 0 0,0 0 0 0 0,1 0 0 0 0,-1 0 0 0 0,0 0 0 0 0,1 0 0 0 0,-1 0 0 0 0,0 0 0 0 0,1 0 0 0 0,-1 0 0 0 0,0 0 0 0 0,0 0 0 0 0,1 0 0 0 0,-1 0 0 0 0,0 0 0 0 0,1 0 0 0 0,-1 0 0 0 0,0 1 0 0 0,0-1 0 0 0,1 0 0 0 0,-1 0 0 0 0,0 0 0 0 0,0 0 0 0 0,1 0 0 0 0,-1 1 0 0 0,0-1 0 0 0,0 0 0 0 0,1 1 0 0 0,4 14 98 0 0,-3-11 155 0 0,-4 1-216 0 0,1 0 0 0 0,-1 0 0 0 0,0-1 0 0 0,0 1-1 0 0,-4 6 1 0 0,2-3 32 0 0,4-6-37 0 0,-5 24 234 0 0,6-23-286 0 0,-1 1-9 0 0,0-2-6 0 0,1 0 0 0 0,-1 0 0 0 0,0 1 0 0 0,1-1 0 0 0,-1 0 0 0 0,1 0 0 0 0,0 0 0 0 0,0 0 0 0 0,0 1 0 0 0,0-1 0 0 0,0 0 0 0 0,0-1 0 0 0,2 4 0 0 0,-2-4 66 0 0,0 0-87 0 0,-1-1 0 0 0,1 1 0 0 0,-1 0 0 0 0,1 0 0 0 0,0-1 0 0 0,-1 1 0 0 0,1 0 0 0 0,0-1 0 0 0,-1 1 1 0 0,1 0-1 0 0,0-1 0 0 0,0 1 0 0 0,-1-1 0 0 0,1 0 0 0 0,0 1 0 0 0,0-1 0 0 0,0 1 0 0 0,0-1 0 0 0,1 0 0 0 0,21 8 102 0 0,-21-8-96 0 0,1 0 1 0 0,-1 1-1 0 0,1-1 1 0 0,-1 0-1 0 0,1 0 0 0 0,-1 0 1 0 0,1-1-1 0 0,0 1 0 0 0,-1-1 1 0 0,1 1-1 0 0,-1-1 1 0 0,0 0-1 0 0,1 0 0 0 0,-1 0 1 0 0,0 0-1 0 0,1 0 0 0 0,2-3 1 0 0,-1 1 8 0 0,-1 0 0 0 0,0-1 0 0 0,0 1 0 0 0,0-1 0 0 0,0 1 0 0 0,-1-1 0 0 0,1 0 0 0 0,-1 0 0 0 0,0 0 0 0 0,3-7-1 0 0,-1-1 96 0 0,-1 1-1 0 0,0-1 1 0 0,-1 0-1 0 0,2-18 1 0 0,-4 28-46 0 0,3-20 1394 0 0,3 43-1390 0 0,18 83 272 0 0,-20-85-257 0 0,-2-1 0 0 0,0 1 1 0 0,-1 34-1 0 0,-5-9 248 0 0,3-40-303 0 0,1 1-1 0 0,-1-1 1 0 0,0 1-1 0 0,0-1 1 0 0,-1 1-1 0 0,1-1 1 0 0,-1 0-1 0 0,0 0 1 0 0,-1 0-1 0 0,1 0 1 0 0,0 0 0 0 0,-1 0-1 0 0,0 0 1 0 0,-4 3-1 0 0,5-5-16 0 0,-1 1 10 0 0,0-1 1 0 0,0 0-1 0 0,0 1 0 0 0,0-1 0 0 0,-1-1 0 0 0,1 1 0 0 0,-1 0 1 0 0,1-1-1 0 0,-1 0 0 0 0,0 0 0 0 0,0 0 0 0 0,1 0 0 0 0,-1-1 1 0 0,0 1-1 0 0,0-1 0 0 0,-6 0 0 0 0,2 0-67 0 0,0-1 0 0 0,0 1-1 0 0,1-1 1 0 0,-1-1 0 0 0,0 1-1 0 0,1-1 1 0 0,-1-1 0 0 0,1 1 0 0 0,0-1-1 0 0,0 0 1 0 0,0-1 0 0 0,0 0-1 0 0,-12-9 1 0 0,18 12-201 0 0,0 0-1 0 0,1 0 1 0 0,-1 0-1 0 0,0 0 1 0 0,1 0-1 0 0,-1 0 1 0 0,1 0-1 0 0,-1 0 1 0 0,1 0 0 0 0,-1 0-1 0 0,1 0 1 0 0,0-1-1 0 0,0 1 1 0 0,0 0-1 0 0,-1 0 1 0 0,1 0-1 0 0,0 0 1 0 0,0-1-1 0 0,1 1 1 0 0,-1 0-1 0 0,0 0 1 0 0,0 0 0 0 0,1 0-1 0 0,-1-1 1 0 0,0 1-1 0 0,1 0 1 0 0,0-2-1 0 0,19-28-7004 0 0,-16 25 5838 0 0,3-4-768 0 0,-2-1 158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2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85 1504 0 0,'0'0'1913'0'0,"-2"-2"-1325"0"0,-1-2-600 0 0,-16-19 7792 0 0,13 11-7296 0 0,5 10-360 0 0,-22-22 1034 0 0,21 22-1102 0 0,0 0 0 0 0,0 1 0 0 0,0-1 0 0 0,0 1 0 0 0,0-1-1 0 0,-1 1 1 0 0,1 0 0 0 0,0 0 0 0 0,-1 0 0 0 0,1 0 0 0 0,-1 1 0 0 0,1-1 0 0 0,-1 0-1 0 0,-2 1 1 0 0,2 0 42 0 0,0 0-18 0 0,-2 1-39 0 0,1-1 0 0 0,0 1-1 0 0,-1 0 1 0 0,1 1-1 0 0,0-1 1 0 0,0 1-1 0 0,0 0 1 0 0,0 0 0 0 0,0 0-1 0 0,0 0 1 0 0,1 1-1 0 0,-1 0 1 0 0,1-1 0 0 0,0 1-1 0 0,-1 0 1 0 0,1 1-1 0 0,1-1 1 0 0,-1 1-1 0 0,0-1 1 0 0,1 1 0 0 0,0 0-1 0 0,0 0 1 0 0,-2 5-1 0 0,3-7 3 0 0,0 0 46 0 0,-1 2-68 0 0,-3 25 71 0 0,5-26-47 0 0,4 12 15 0 0,-3-12-49 0 0,-1-2 8 0 0,0-1-15 0 0,0 1 1 0 0,0 0-1 0 0,0-1 0 0 0,0 1 1 0 0,1 0-1 0 0,-1-1 0 0 0,0 1 0 0 0,1 0 1 0 0,-1-1-1 0 0,0 1 0 0 0,1 0 1 0 0,-1-1-1 0 0,1 1 0 0 0,-1-1 1 0 0,1 1-1 0 0,-1-1 0 0 0,1 1 0 0 0,-1-1 1 0 0,1 0-1 0 0,0 1 0 0 0,-1-1 1 0 0,2 1-1 0 0,3 4 27 0 0,-3-2-24 0 0,14 9 128 0 0,5-2-49 0 0,-18-8-84 0 0,0-2-1 0 0,0 1 1 0 0,0 0 0 0 0,0-1 0 0 0,1 1 0 0 0,-1-1 0 0 0,4 0-1 0 0,-4 0-4 0 0,0 0 56 0 0,0-1 4 0 0,23-7 67 0 0,-23 7-108 0 0,-1 0 0 0 0,1-1 1 0 0,-1 1-1 0 0,0-1 0 0 0,0 1 1 0 0,1-1-1 0 0,-1 0 0 0 0,-1 0 1 0 0,1 0-1 0 0,0 0 0 0 0,0-1 1 0 0,-1 1-1 0 0,3-5 0 0 0,11-30 174 0 0,-15 35-202 0 0,1-1 11 0 0,1 0 11 0 0,0-19 137 0 0,-1 11-67 0 0,5-25 1158 0 0,10 71-1142 0 0,-16-33-48 0 0,4 5 33 0 0,0 0 0 0 0,1 0 0 0 0,0 0 1 0 0,9 9-1 0 0,5 10 46 0 0,-6-13 522 0 0,-12-12-1700 0 0,1 0 0 0 0,0 1-1 0 0,0-1 1 0 0,0 0 0 0 0,0 0 0 0 0,0 0 0 0 0,1-1 0 0 0,-1 1-1 0 0,0 0 1 0 0,0-1 0 0 0,3 1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3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53 2700 0 0,'0'0'3912'0'0,"0"-11"-2871"0"0,1 6 2950 0 0,-1 3-3898 0 0,1 0 1 0 0,-1 0 0 0 0,1 0 0 0 0,-1 0 0 0 0,1 1-1 0 0,0-1 1 0 0,0 0 0 0 0,0 1 0 0 0,0-1-1 0 0,0 1 1 0 0,0-1 0 0 0,1 1 0 0 0,-1-1-1 0 0,0 1 1 0 0,1 0 0 0 0,-1 0 0 0 0,1 0-1 0 0,-1 0 1 0 0,1 0 0 0 0,2-1 0 0 0,-3 1 92 0 0,0 1-174 0 0,-1-1 0 0 0,0 1 1 0 0,1 0-1 0 0,-1-1 0 0 0,1 1 0 0 0,-1 0 1 0 0,1 0-1 0 0,-1-1 0 0 0,0 1 1 0 0,1 0-1 0 0,-1 0 0 0 0,1 0 1 0 0,-1 0-1 0 0,1 0 0 0 0,-1-1 1 0 0,1 1-1 0 0,-1 0 0 0 0,1 0 1 0 0,-1 0-1 0 0,1 0 0 0 0,-1 0 1 0 0,1 1-1 0 0,-1-1 0 0 0,1 0 0 0 0,-1 0 1 0 0,1 0-1 0 0,-1 0 0 0 0,1 1 1 0 0,-1-1-1 0 0,0 0 0 0 0,1 0 1 0 0,-1 1-1 0 0,1-1 0 0 0,0 1 1 0 0,10 6 137 0 0,-8-4-71 0 0,-4 13 187 0 0,1 25 52 0 0,1-38-248 0 0,-1 3-20 0 0,0 0 0 0 0,0 0 1 0 0,1 0-1 0 0,0 0 0 0 0,0 0 1 0 0,1 0-1 0 0,2 6 0 0 0,-3-10-48 0 0,5 10 145 0 0,-6-12-143 0 0,0 0 1 0 0,0 1-1 0 0,0-1 0 0 0,0 0 1 0 0,1 1-1 0 0,-1-1 0 0 0,0 0 1 0 0,0 0-1 0 0,1 1 0 0 0,-1-1 1 0 0,0 0-1 0 0,0 0 0 0 0,1 1 1 0 0,-1-1-1 0 0,0 0 0 0 0,1 0 0 0 0,-1 0 1 0 0,0 1-1 0 0,1-1 0 0 0,-1 0 1 0 0,0 0-1 0 0,1 0 0 0 0,-1 0 1 0 0,0 0-1 0 0,1 0 0 0 0,-1 0 1 0 0,1 0-1 0 0,-1 0 0 0 0,0 0 1 0 0,1 0-1 0 0,-1 0 0 0 0,0 0 0 0 0,1 0 1 0 0,22-17-8 0 0,-21 13-1 0 0,0-4 3 0 0,22-54 145 0 0,-14 32 113 0 0,-9 29-195 0 0,2-11 12 0 0,1 5 155 0 0,-1 7 456 0 0,7 16-561 0 0,-7-12-29 0 0,-3-1-59 0 0,4 38 463 0 0,-5 81-1 0 0,1-116-446 0 0,-1 0-1 0 0,1 0 1 0 0,-1 0-1 0 0,0-1 0 0 0,0 1 1 0 0,-1 0-1 0 0,0 0 1 0 0,0-1-1 0 0,0 0 0 0 0,-1 1 1 0 0,0-1-1 0 0,0 0 1 0 0,0 0-1 0 0,0 0 0 0 0,-1-1 1 0 0,0 1-1 0 0,0-1 1 0 0,0 0-1 0 0,-9 7 0 0 0,11-9-28 0 0,0 0 4 0 0,0 0-1 0 0,0 0 1 0 0,0 1-1 0 0,0-2 1 0 0,-1 1-1 0 0,1 0 1 0 0,-1 0 0 0 0,0-1-1 0 0,-4 3 1 0 0,3-2 12 0 0,3-1-28 0 0,-1 0 1 0 0,0 0-1 0 0,1-1 0 0 0,-1 1 1 0 0,0 0-1 0 0,0-1 0 0 0,1 1 1 0 0,-1-1-1 0 0,0 1 0 0 0,0-1 1 0 0,0 0-1 0 0,0 0 1 0 0,0 0-1 0 0,-3 0 0 0 0,0-2-6 0 0,0 1 0 0 0,0-1 0 0 0,0 0 0 0 0,0-1 0 0 0,0 1 0 0 0,-7-6 0 0 0,11 8-36 0 0,0-1-60 0 0,-1 0-1 0 0,1 0 1 0 0,-1 0-1 0 0,1 1 1 0 0,-1-1 0 0 0,1-1-1 0 0,0 1 1 0 0,-1 0 0 0 0,1 0-1 0 0,0 0 1 0 0,0-1-1 0 0,0 1 1 0 0,0-1 0 0 0,0 1-1 0 0,0 0 1 0 0,0-3-1 0 0,1-8-3065 0 0,4-4-3321 0 0,5-8 1565 0 0,-4 14 2759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3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2672 0 0,'0'0'2656'0'0,"-2"5"-1812"0"0,-10 13 756 0 0,-1 0 0 0 0,-1-1 0 0 0,0-1 0 0 0,-20 18 1 0 0,22-19-2114 0 0,5-5-3356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3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13 2536 0 0,'0'0'5785'0'0,"-3"-2"-5105"0"0,-7-6-21 0 0,8 6 627 0 0,-1 2-707 0 0,-26 2 1995 0 0,26-2-2119 0 0,-13 4 292 0 0,9-1-501 0 0,-1 0 0 0 0,1 1 0 0 0,0 0 0 0 0,0 0 0 0 0,0 0 0 0 0,0 1 0 0 0,1-1 0 0 0,0 2 0 0 0,0-1 0 0 0,0 1 0 0 0,1 0 0 0 0,0 0-1 0 0,0 0 1 0 0,0 1 0 0 0,-6 12 0 0 0,9-15-177 0 0,1 0 0 0 0,-1 1 0 0 0,1-1 0 0 0,0 0-1 0 0,1 0 1 0 0,-1 1 0 0 0,1-1 0 0 0,-1 0-1 0 0,2 7 1 0 0,-1-6-35 0 0,0-3 17 0 0,0 1 23 0 0,1 2-42 0 0,-1 0-1 0 0,1 0 0 0 0,0 0 1 0 0,1-1-1 0 0,-1 1 1 0 0,1 0-1 0 0,0-1 1 0 0,0 1-1 0 0,0-1 0 0 0,0 0 1 0 0,1 0-1 0 0,0 0 1 0 0,0 0-1 0 0,0 0 1 0 0,0 0-1 0 0,1-1 0 0 0,-1 0 1 0 0,1 1-1 0 0,0-1 1 0 0,0-1-1 0 0,0 1 1 0 0,0 0-1 0 0,1-1 1 0 0,-1 0-1 0 0,0 0 0 0 0,1-1 1 0 0,7 3-1 0 0,-2-2-420 0 0,0 0-1 0 0,20 0 0 0 0,-7-3-4619 0 0,-15 0 903 0 0,8-5 1363 0 0,-12 2-1347 0 0,3-3 1940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4084 0 0,'0'0'14694'0'0,"-1"7"-14272"0"0,1 6 195 0 0,0-1 0 0 0,1 1 0 0 0,4 22-1 0 0,10 17 1292 0 0,-14-49-1780 0 0,4 10 2487 0 0,-5-13-2572 0 0,1-12 62 0 0,1-23-198 0 0,-2 26 83 0 0,1 1 0 0 0,0-1 0 0 0,1 0 0 0 0,0 0 0 0 0,1 1 0 0 0,-1-1 0 0 0,2 1 0 0 0,4-10 0 0 0,4-8-52 0 0,-11 24 52 0 0,0 0-1 0 0,0 0 0 0 0,0 0 1 0 0,1 0-1 0 0,-1 0 1 0 0,1 0-1 0 0,-1 0 1 0 0,1 0-1 0 0,2-1 1 0 0,3-4-29 0 0,-6 6 2 0 0,0 0 29 0 0,1 0 1 0 0,-1 0 0 0 0,1 0 0 0 0,-1 0 0 0 0,1 0-1 0 0,-1 0 1 0 0,1 0 0 0 0,0 0 0 0 0,-1 1-1 0 0,1-1 1 0 0,0 1 0 0 0,0-1 0 0 0,0 1 0 0 0,-1-1-1 0 0,1 1 1 0 0,0 0 0 0 0,0 0 0 0 0,0 0-1 0 0,0 0 1 0 0,0 1 0 0 0,-1-1 0 0 0,1 0 0 0 0,3 2-1 0 0,-1 2 47 0 0,0 1 0 0 0,0 0-1 0 0,0 1 1 0 0,-1-1 0 0 0,0 0-1 0 0,0 1 1 0 0,0 0 0 0 0,-1 0-1 0 0,0 0 1 0 0,0 0 0 0 0,1 8-1 0 0,9 23 114 0 0,8 27-70 0 0,-19-61-57 0 0,0 2-74 0 0,0 0-1 0 0,1 0 1 0 0,-1 0-1 0 0,1-1 1 0 0,0 1 0 0 0,1-1-1 0 0,2 6 1 0 0,-3-8-271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3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1984 0 0,'0'0'5911'0'0,"5"-3"-5528"0"0,40-19 1981 0 0,-43 21-1882 0 0,-1 1-363 0 0,-1-1-1 0 0,1 1 0 0 0,0 0 0 0 0,0-1 1 0 0,-1 1-1 0 0,1 0 0 0 0,0 0 0 0 0,0 0 1 0 0,0-1-1 0 0,-1 1 0 0 0,1 0 0 0 0,0 0 1 0 0,0 0-1 0 0,0 0 0 0 0,0 0 0 0 0,-1 1 1 0 0,1-1-1 0 0,1 0 0 0 0,19 16 547 0 0,-20-14-441 0 0,0 0 23 0 0,18 54 1499 0 0,-18-54-1636 0 0,0 0 3 0 0,5 7 7 0 0,-5-7-3 0 0,12 8 226 0 0,-9-8-272 0 0,1 0-1 0 0,0-1 1 0 0,0 1-1 0 0,0-1 1 0 0,8 1 0 0 0,-10-2 0 0 0,15-8 97 0 0,-13 2-138 0 0,1-1 0 0 0,-1 1-1 0 0,0-1 1 0 0,-1 0 0 0 0,0-1 0 0 0,0 1 0 0 0,0-1 0 0 0,-1 0-1 0 0,0 0 1 0 0,-1 0 0 0 0,3-11 0 0 0,-5 17 47 0 0,0-14 255 0 0,0-8 210 0 0,0 21 302 0 0,6 57-603 0 0,0-3 27 0 0,5 76 844 0 0,-11-121-1050 0 0,-1 0-1 0 0,1-1 0 0 0,-2 1 0 0 0,1 0 1 0 0,-1-1-1 0 0,1 0 0 0 0,-2 1 0 0 0,1-1 1 0 0,0 0-1 0 0,-1 0 0 0 0,0 0 0 0 0,-6 7 1 0 0,4-5 47 0 0,-1 0 1 0 0,-1 0-1 0 0,1-1 1 0 0,-1 0 0 0 0,0 0-1 0 0,-12 8 1 0 0,17-14-123 0 0,-15 5 96 0 0,-1-5-13 0 0,15 0-71 0 0,1-1 11 0 0,-1 1 0 0 0,0-1 0 0 0,1 0-1 0 0,-1 0 1 0 0,1 0 0 0 0,-1 0 0 0 0,1 0 0 0 0,-1 0 0 0 0,1-1 0 0 0,0 1 0 0 0,0-1 0 0 0,-1 1 0 0 0,1-1 0 0 0,0 0 0 0 0,1 0 0 0 0,-4-4 0 0 0,0-8-48 0 0,6 12 34 0 0,-2 0 2 0 0,1-1-71 0 0,1-1-229 0 0,-1-1 0 0 0,1 1 0 0 0,-1 0 0 0 0,1-1 0 0 0,0 1 1 0 0,1 0-1 0 0,-1 0 0 0 0,1 0 0 0 0,3-6 0 0 0,-1 3-1401 0 0,0 1 0 0 0,1 0 0 0 0,-1 0-1 0 0,1 0 1 0 0,7-6 0 0 0,17-17-5504 0 0,-20 20 5240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3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2372 0 0,'0'0'2632'0'0,"-6"2"-1823"0"0,-5 2 21 0 0,0 0 1 0 0,1 0-1 0 0,0 1 1 0 0,0 0-1 0 0,0 1 1 0 0,0 0-1 0 0,1 1 1 0 0,-14 12-1 0 0,15-10-429 0 0,0-1 0 0 0,1 1 0 0 0,1 1-1 0 0,-8 12 1 0 0,12-17-282 0 0,0-1 0 0 0,0 1-1 0 0,1-1 1 0 0,-1 1-1 0 0,1-1 1 0 0,0 1 0 0 0,1 0-1 0 0,-1 0 1 0 0,1 0 0 0 0,0-1-1 0 0,0 1 1 0 0,0 0 0 0 0,2 8-1 0 0,0-9-38 0 0,-1 0 0 0 0,1 0 0 0 0,0 0 0 0 0,0 0 0 0 0,0-1 0 0 0,0 1 0 0 0,0-1 0 0 0,1 0 0 0 0,0 1 1 0 0,0-1-1 0 0,0 0 0 0 0,0-1 0 0 0,0 1 0 0 0,0 0 0 0 0,1-1 0 0 0,-1 0 0 0 0,1 0 0 0 0,0 0 0 0 0,0 0 0 0 0,0-1 0 0 0,0 1 0 0 0,0-1 0 0 0,4 1 0 0 0,-1 0-277 0 0,0-1 1 0 0,0 0 0 0 0,0 0-1 0 0,1-1 1 0 0,13 0-1 0 0,-17-1-654 0 0,1 1 0 0 0,0-1 0 0 0,0 0 0 0 0,-1 0 0 0 0,1-1 0 0 0,-1 1 1 0 0,1-1-1 0 0,6-4 0 0 0,-10 5 517 0 0,0 1 0 0 0,-1 0 0 0 0,1-1 0 0 0,0 1 1 0 0,-1-1-1 0 0,1 1 0 0 0,-1-1 0 0 0,1 1 0 0 0,0-1 1 0 0,-1 0-1 0 0,1 1 0 0 0,-1-1 0 0 0,0 0 1 0 0,1 1-1 0 0,-1-1 0 0 0,0 0 0 0 0,1 1 0 0 0,-1-1 1 0 0,0 0-1 0 0,0 0 0 0 0,1 0 0 0 0,-1-11-1686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3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1944 0 0,'0'0'712'0'0,"-10"-1"448"0"0,5 0 1709 0 0,-18 4 2329 0 0,14-1-2715 0 0,12 2-2221 0 0,6 9 383 0 0,24 22 0 0 0,-6-9 154 0 0,42 46 436 0 0,-63-65-1131 0 0,1 0 1 0 0,-1 0-1 0 0,13 9 0 0 0,-15-14-83 0 0,-2 0-70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1788 0 0,'0'0'9456'0'0,"-3"5"-9134"0"0,-8 13-30 0 0,9-13-29 0 0,0 6 220 0 0,-1-1 0 0 0,1 1 0 0 0,-1 0 0 0 0,-1-1 1 0 0,0 0-1 0 0,-6 11 0 0 0,-71 170-570 0 0,80-190-1449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2344 0 0,'0'0'3969'0'0,"-2"4"-3353"0"0,-45 78 4150 0 0,25-49-6801 0 0,15-18-4743 0 0,3-8 4756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2180 0 0,'0'0'9678'0'0,"-2"5"-9266"0"0,-5 17 8 0 0,5-16-60 0 0,2-4-29 0 0,21 231 3422 0 0,-15-184-3195 0 0,-5-47-502 0 0,2 38 528 0 0,-3-38-381 0 0,1-8-221 0 0,4-8 29 0 0,-1 1 1 0 0,2 0-1 0 0,-1 0 0 0 0,2 0 1 0 0,10-16-1 0 0,-16 28-6 0 0,14-17-71 0 0,-15 18 57 0 0,1-1 0 0 0,0 0 0 0 0,-1 0 0 0 0,1 0 0 0 0,0 1 0 0 0,0-1 0 0 0,0 0 0 0 0,0 1 0 0 0,0-1 0 0 0,0 1 0 0 0,0-1 0 0 0,0 1 0 0 0,0 0 0 0 0,0-1 0 0 0,0 1 0 0 0,0 0 0 0 0,0-1 0 0 0,0 1 0 0 0,0 0 0 0 0,0 0 0 0 0,0 0 0 0 0,2 0 0 0 0,1 3 33 0 0,-1-1 0 0 0,1 1 0 0 0,-1 0 1 0 0,1 0-1 0 0,-1 1 0 0 0,0-1 0 0 0,0 1 0 0 0,0-1 0 0 0,4 9 0 0 0,-6-10 6 0 0,0 1-13 0 0,0 1-1 0 0,0 0 1 0 0,0 0-1 0 0,0 0 1 0 0,-1 0-1 0 0,1 0 0 0 0,-1 1 1 0 0,0-1-1 0 0,-1 0 1 0 0,1 0-1 0 0,-2 6 1 0 0,1-7-31 0 0,-13 30 330 0 0,-14-5 45 0 0,26-27-343 0 0,0 0 45 0 0,-32 8-202 0 0,30-9 81 0 0,2 0-138 0 0,-16 1-1089 0 0,12-2 993 0 0,-11-2-11514 0 0,14 2 9521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1768 0 0,'-1'0'9580'0'0,"4"8"-6569"0"0,-1-5-3013 0 0,-1-1 0 0 0,1 0-1 0 0,-1 1 1 0 0,1-1 0 0 0,0 0 0 0 0,0 0 0 0 0,0 0-1 0 0,3 2 1 0 0,29 14 1565 0 0,-21-12-1050 0 0,77 47 1426 0 0,-88-53-1895 0 0,-1 2-499 0 0,18 16 1823 0 0,-8-10-2285 0 0,-4-24-6053 0 0,-6 12 4245 0 0,0-9-2172 0 0,-1 10 2771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1932 0 0,'0'0'6257'0'0,"-3"5"-5677"0"0,-35 76 3743 0 0,32-67-3940 0 0,-21 67 1775 0 0,9-39-1776 0 0,9-20-4475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4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2672 0 0,'0'0'12353'0'0,"0"7"-11972"0"0,0-5-359 0 0,0 5 181 0 0,0-1-1 0 0,0 0 1 0 0,1 0 0 0 0,0 0 0 0 0,0 0 0 0 0,0 0 0 0 0,3 8 0 0 0,37 112 2329 0 0,-29-47-1886 0 0,-12-77-504 0 0,0 0-104 0 0,1 8 12 0 0,-1-8 180 0 0,11-28-212 0 0,-9 21-12 0 0,5-22-37 0 0,-4 21-1 0 0,9-23 146 0 0,-11 27-121 0 0,0 0 0 0 0,0-1-1 0 0,0 1 1 0 0,0 0 0 0 0,0 0 0 0 0,1 0 0 0 0,-1 1 0 0 0,1-1-1 0 0,0 0 1 0 0,-1 0 0 0 0,1 1 0 0 0,0-1 0 0 0,0 1 0 0 0,4-3 0 0 0,-4 4 51 0 0,2 2-93 0 0,12 5 74 0 0,-11-5-17 0 0,8 31-54 0 0,-13-31 56 0 0,7 21 55 0 0,-7-21-54 0 0,1 0-2 0 0,-1 7 4 0 0,1 0 1 0 0,-1 0-1 0 0,-1 0 1 0 0,1 0-1 0 0,-4 12 1 0 0,4-18 84 0 0,-2-3-99 0 0,-4 4 23 0 0,4-3 95 0 0,-27 4-43 0 0,24-5-1058 0 0,-16-3-338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5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1544 0 0,'0'0'2382'0'0,"0"-3"-2067"0"0,0 2-110 0 0,1-1 1 0 0,-1 0-1 0 0,0 0 0 0 0,1 1 0 0 0,0-1 1 0 0,-1 0-1 0 0,1 1 0 0 0,0-1 1 0 0,0 0-1 0 0,0 1 0 0 0,0-1 0 0 0,0 1 1 0 0,0-1-1 0 0,0 1 0 0 0,1 0 1 0 0,-1 0-1 0 0,0-1 0 0 0,1 1 0 0 0,2-1 1 0 0,-3 1 366 0 0,11-6 919 0 0,-12 7-1529 0 0,1-1 123 0 0,1 0 1 0 0,-1 1-1 0 0,0-1 0 0 0,0 1 0 0 0,1-1 0 0 0,-1 1 1 0 0,0 0-1 0 0,1 0 0 0 0,-1-1 0 0 0,0 1 1 0 0,1 0-1 0 0,-1 0 0 0 0,0 0 0 0 0,1 0 0 0 0,-1 1 1 0 0,0-1-1 0 0,1 0 0 0 0,-1 1 0 0 0,0-1 0 0 0,1 0 1 0 0,-1 1-1 0 0,0 0 0 0 0,0-1 0 0 0,1 1 1 0 0,-1 0-1 0 0,0-1 0 0 0,0 1 0 0 0,0 0 0 0 0,0 0 1 0 0,1 2-1 0 0,0 0 31 0 0,0 0 1 0 0,0 1-1 0 0,0-1 1 0 0,-1 0-1 0 0,0 1 1 0 0,2 5-1 0 0,1 5 86 0 0,-3-12-133 0 0,-1 0-29 0 0,24 58 640 0 0,-23-57-651 0 0,8 11 187 0 0,-9-13-210 0 0,0-1 1 0 0,1 1-1 0 0,-1-1 1 0 0,0 1 0 0 0,1-1-1 0 0,-1 1 1 0 0,1-1-1 0 0,-1 0 1 0 0,0 1 0 0 0,1-1-1 0 0,-1 1 1 0 0,1-1-1 0 0,-1 0 1 0 0,1 1 0 0 0,-1-1-1 0 0,1 0 1 0 0,0 0-1 0 0,-1 1 1 0 0,1-1 0 0 0,-1 0-1 0 0,1 0 1 0 0,-1 0 0 0 0,1 0-1 0 0,0 0 1 0 0,-1 0-1 0 0,1 0 1 0 0,-1 0 0 0 0,1 0-1 0 0,0 0 1 0 0,0 0-1 0 0,14-10-8 0 0,-14 7 10 0 0,1 1 1 0 0,0-1-1 0 0,0 0 1 0 0,-1 1-1 0 0,0-1 1 0 0,1 0-1 0 0,-1 0 1 0 0,0 0-1 0 0,-1 0 1 0 0,1 0-1 0 0,0 0 1 0 0,-1 0-1 0 0,0 0 1 0 0,0-1-1 0 0,0-4 1 0 0,0-23 251 0 0,0 28-196 0 0,1-26 525 0 0,-2 19-540 0 0,1 8 672 0 0,0 9-711 0 0,7 63 166 0 0,17 38 329 0 0,-24-106-456 0 0,1-1-43 0 0,-1-1 0 0 0,1 1 0 0 0,-1 0 0 0 0,0 0 0 0 0,1-1 0 0 0,-1 1 0 0 0,0 0 0 0 0,0 0 0 0 0,0 0 0 0 0,0-1 0 0 0,1 1 0 0 0,-1 0 0 0 0,0 0 0 0 0,0 0 0 0 0,0-1 0 0 0,-1 1 0 0 0,1 1 0 0 0,2 13 87 0 0,-2 30 127 0 0,0-42-198 0 0,-11 28 279 0 0,10-29-246 0 0,1 0-26 0 0,-3 5-4 0 0,1-5-7 0 0,1 0 1 0 0,0 0-1 0 0,-1 0 0 0 0,1 0 1 0 0,-1 0-1 0 0,0-1 0 0 0,1 1 0 0 0,-1-1 1 0 0,0 1-1 0 0,0-1 0 0 0,0 0 1 0 0,0 1-1 0 0,0-1 0 0 0,0 0 1 0 0,0-1-1 0 0,-1 1 0 0 0,1 0 0 0 0,0-1 1 0 0,-4 2-1 0 0,4-2 6 0 0,-30 3-73 0 0,29-3 96 0 0,-28-5 111 0 0,28 4-112 0 0,-10-6 7 0 0,3-6-126 0 0,9 12 30 0 0,0 0 0 0 0,0-1 0 0 0,1 1 0 0 0,-1 0 0 0 0,1-1 1 0 0,-1 1-1 0 0,1-1 0 0 0,0 1 0 0 0,-1-1 0 0 0,1 1 0 0 0,0-1 0 0 0,0 1 0 0 0,0-1 0 0 0,0 1 0 0 0,0-1 0 0 0,0 1 0 0 0,1-1 0 0 0,0-1 0 0 0,11-27-3131 0 0,-6 17 93 0 0,15-38-6989 0 0,-17 37 8092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2516 0 0,'0'0'6269'0'0,"-6"1"-5477"0"0,-24 4 2510 0 0,-56 15 0 0 0,84-19-2995 0 0,-9 4 199 0 0,11-5-484 0 0,0 0 1 0 0,-1 1 0 0 0,1-1 0 0 0,0 0-1 0 0,0 0 1 0 0,-1 0 0 0 0,1 0-1 0 0,0 0 1 0 0,0 0 0 0 0,-1 0 0 0 0,1 0-1 0 0,0 1 1 0 0,0-1 0 0 0,0 0-1 0 0,-1 0 1 0 0,1 0 0 0 0,0 1-1 0 0,0-1 1 0 0,0 0 0 0 0,0 0 0 0 0,-1 0-1 0 0,1 1 1 0 0,0-1 0 0 0,0 0-1 0 0,0 0 1 0 0,0 1 0 0 0,0-1 0 0 0,0 0-1 0 0,0 0 1 0 0,0 1 0 0 0,0-1-1 0 0,0 0 1 0 0,0 0 0 0 0,0 1-1 0 0,0-1 1 0 0,0 0 0 0 0,0 1 0 0 0,0-1-1 0 0,0 0 1 0 0,0 0 0 0 0,0 1-1 0 0,0-1 1 0 0,0 0 0 0 0,0 0 0 0 0,0 0-1 0 0,1 1 1 0 0,-1-1 0 0 0,17 11 149 0 0,0-1 1 0 0,21 9-1 0 0,-17-9 154 0 0,32 21 0 0 0,-35-18-63 0 0,-8-7-40 0 0,0 0 1 0 0,0 1-1 0 0,-1 1 0 0 0,-1 0 1 0 0,1 0-1 0 0,9 12 0 0 0,-17-19-155 0 0,0 1 0 0 0,0-1 0 0 0,0 0-1 0 0,-1 1 1 0 0,1-1 0 0 0,0 0 0 0 0,-1 1-1 0 0,1-1 1 0 0,-1 1 0 0 0,1-1 0 0 0,-1 1-1 0 0,0-1 1 0 0,0 1 0 0 0,1-1 0 0 0,-1 1 0 0 0,0-1-1 0 0,0 1 1 0 0,-1-1 0 0 0,1 1 0 0 0,0-1-1 0 0,0 1 1 0 0,-2 1 0 0 0,1-1-7 0 0,0 1 0 0 0,0-1 0 0 0,-1-1 0 0 0,1 1-1 0 0,-1 0 1 0 0,0 0 0 0 0,1 0 0 0 0,-1-1 0 0 0,0 1 0 0 0,0-1 0 0 0,0 1 0 0 0,-4 1 0 0 0,-3 1-70 0 0,1-1 1 0 0,-1 1-1 0 0,1-2 1 0 0,-1 1 0 0 0,0-1-1 0 0,-17 1 1 0 0,-22-2-1285 0 0,16-3-3012 0 0,30 2 3747 0 0,1 0 1 0 0,0 0-1 0 0,0 0 0 0 0,0-1 1 0 0,0 1-1 0 0,0 0 1 0 0,0-1-1 0 0,-1 1 0 0 0,1-1 1 0 0,0 1-1 0 0,0-1 1 0 0,0 1-1 0 0,0-1 0 0 0,1 0 1 0 0,-2 0-1 0 0,-9-16-7989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5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1892 0 0,'0'0'5753'0'0,"-4"4"-5327"0"0,-11 11-7 0 0,12-11-22 0 0,-3 8 1053 0 0,-17 27 1276 0 0,22-38-2581 0 0,-8 26 1318 0 0,7-22-5401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5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 1484 0 0,'0'0'8856'0'0,"4"-8"-8604"0"0,-9 6 2425 0 0,-15 1-2605 0 0,15 1 677 0 0,1 1-617 0 0,-11 3-18 0 0,11-3 145 0 0,-41 25 1050 0 0,41-22-1215 0 0,0 0 1 0 0,0 1-1 0 0,1-1 0 0 0,0 1 1 0 0,-4 6-1 0 0,6-9-60 0 0,0-2-27 0 0,1 1 1 0 0,-1-1-1 0 0,1 1 0 0 0,-1-1 1 0 0,1 1-1 0 0,-1-1 0 0 0,1 1 1 0 0,-1 0-1 0 0,1-1 0 0 0,-1 1 1 0 0,1 0-1 0 0,0-1 0 0 0,-1 1 0 0 0,1 0 1 0 0,0 0-1 0 0,-1-1 0 0 0,1 1 1 0 0,0 0-1 0 0,0 1 0 0 0,-7 15 235 0 0,6-13-205 0 0,-1 0 0 0 0,1 0 1 0 0,-1 0-1 0 0,1 0 0 0 0,0 0 1 0 0,1 0-1 0 0,-1 0 0 0 0,0 5 1 0 0,3 0 55 0 0,-1-1 0 0 0,1 1 1 0 0,6 15-1 0 0,-8-22-64 0 0,13 19 193 0 0,20 6-8 0 0,-31-26-188 0 0,6 3 1 0 0,8 1 38 0 0,-15-5-70 0 0,2 1 15 0 0,26 2-12 0 0,-26-3 11 0 0,1 0 12 0 0,9-1 13 0 0,22-7 100 0 0,13-16-9044 0 0,-25 12 3320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5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80 1708 0 0,'0'0'11835'0'0,"-7"0"-11719"0"0,-40-2 248 0 0,44 2-300 0 0,-31 4 249 0 0,5-3 14 0 0,26-2-301 0 0,-14 0-48 0 0,17 1-8 0 0,-1 0-1 0 0,1-1 0 0 0,-1 1 1 0 0,0-1-1 0 0,1 1 0 0 0,-1-1 0 0 0,1 1 1 0 0,0-1-1 0 0,-1 0 0 0 0,1 1 1 0 0,-1-1-1 0 0,1 1 0 0 0,0-1 1 0 0,-1 0-1 0 0,1 0 0 0 0,0 1 1 0 0,0-1-1 0 0,0 0 0 0 0,-1 1 0 0 0,1-1 1 0 0,0 0-1 0 0,0 0 0 0 0,0 1 1 0 0,0-1-1 0 0,0 0 0 0 0,0 0 1 0 0,0 1-1 0 0,1-1 0 0 0,-1 0 0 0 0,0 1 1 0 0,0-1-1 0 0,1 0 0 0 0,-1 1 1 0 0,0-1-1 0 0,1 0 0 0 0,-1 1 1 0 0,0-1-1 0 0,1 0 0 0 0,-1 1 1 0 0,1-1-1 0 0,-1 1 0 0 0,1-1 0 0 0,-1 1 1 0 0,2-1-1 0 0,-1-1 24 0 0,1-1-104 0 0,10-6-335 0 0,26-29 3180 0 0,-37 42-2585 0 0,5 14 11 0 0,-5-13 8 0 0,6 38 1108 0 0,-7-28-1009 0 0,0-7-52 0 0,0 1-1 0 0,1-1 1 0 0,3 14-1 0 0,-2-12-98 0 0,-2-8 1 0 0,1 17 118 0 0,2-4 53 0 0,-3-5-250 0 0,1-7-8 0 0,2 19 603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4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2856 0 0,'0'0'12590'0'0,"4"4"-12319"0"0,8 11 98 0 0,80 108 2419 0 0,-50-66-2201 0 0,-41-55-545 0 0,9 11 317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0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2628 0 0,'0'0'5788'0'0,"-4"5"-5081"0"0,-27 45 3420 0 0,-48 107 0 0 0,71-138-3646 0 0,-8 14-35 0 0,15-32-532 0 0,-1 5 1083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2496 0 0,'0'0'1797'0'0,"-2"6"-964"0"0,-49 116 6990 0 0,42-98-8411 0 0,9-11-8048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0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3212 0 0,'0'0'10452'0'0,"1"5"-10051"0"0,36 198 4272 0 0,-12-64-3076 0 0,-25-137-1556 0 0,2 19 708 0 0,-1-30-795 0 0,0 0-1 0 0,1 0 1 0 0,0 1 0 0 0,1-1-1 0 0,-1 0 1 0 0,2 1-1 0 0,6-13 1 0 0,-8 18 23 0 0,-1 0 0 0 0,1 0 0 0 0,0 0 0 0 0,1 0 0 0 0,-1 0 0 0 0,1 0 0 0 0,-1 1 1 0 0,1-1-1 0 0,0 1 0 0 0,0 0 0 0 0,0-1 0 0 0,6-2 0 0 0,-8 5 10 0 0,34 0-169 0 0,-25 4 169 0 0,-1 0 1 0 0,0 1 0 0 0,0 1-1 0 0,0-1 1 0 0,13 13 0 0 0,-21-17 44 0 0,19 29 190 0 0,-19-28-195 0 0,-1-1-14 0 0,1-1 0 0 0,-1 1 0 0 0,1 0 1 0 0,-1-1-1 0 0,0 1 0 0 0,1 0 0 0 0,-1 0 0 0 0,0-1 0 0 0,1 1 0 0 0,-1 0 1 0 0,0 0-1 0 0,0-1 0 0 0,0 1 0 0 0,0 0 0 0 0,0 0 0 0 0,0 0 1 0 0,0-1-1 0 0,0 1 0 0 0,0 0 0 0 0,0 0 0 0 0,0 1 0 0 0,-2 19 216 0 0,2-20-231 0 0,-2 5 82 0 0,-1 0 0 0 0,0 0 0 0 0,-1-1 0 0 0,1 1-1 0 0,-6 6 1 0 0,-27 15 181 0 0,34-26-206 0 0,-12 4 18 0 0,9-4-300 0 0,0 0 0 0 0,0 0 0 0 0,-1-1 0 0 0,1 0 0 0 0,0 0-1 0 0,0 0 1 0 0,0-1 0 0 0,-1 1 0 0 0,-4-3 0 0 0,-13-3-2914 0 0,-33-18-10853 0 0,45 18 11988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1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3068 0 0,'-2'-4'9759'0'0,"6"6"-6432"0"0,16 11-1400 0 0,-7-5-1719 0 0,-1 1 0 0 0,12 12 0 0 0,23 25 579 0 0,-45-44-724 0 0,9 5 100 0 0,-7-3-81 0 0,0-1 0 0 0,0 0 0 0 0,1-1 0 0 0,-1 1 0 0 0,9 3 0 0 0,-12-4-1357 0 0,7 2 4049 0 0,-2-2-4994 0 0,-14-26-14844 0 0,5 19 15087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 1832 0 0,'0'0'11789'0'0,"2"-6"-7814"0"0,-11 31-3357 0 0,-7 39-1 0 0,16-62-562 0 0,-1 1-6 0 0,-1 7 13 0 0,2-7-16 0 0,0-1-5 0 0,-4 18 148 0 0,3-18-103 0 0,1 0-51 0 0,-6 29-290 0 0,0-18-4026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1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3040 0 0,'1'-9'13434'0'0,"11"52"-12240"0"0,40 97 1327 0 0,-24-56-1733 0 0,-24-74-617 0 0,0 1-1 0 0,8 15 1 0 0,-11-24 39 0 0,-1-9-214 0 0,-1-4-13 0 0,0 2 39 0 0,0 1 0 0 0,1-1 0 0 0,1 0 0 0 0,-1 0 0 0 0,1 1 0 0 0,1-1 1 0 0,3-13-1 0 0,-4 20-15 0 0,14-22 46 0 0,-11 22-63 0 0,-1 0 0 0 0,1-1 0 0 0,0 1 0 0 0,1 1 1 0 0,-1-1-1 0 0,0 1 0 0 0,0-1 0 0 0,1 1 1 0 0,-1 0-1 0 0,1 1 0 0 0,-1-1 0 0 0,6 1 0 0 0,-6 0-27 0 0,0 0 32 0 0,1 0 1 0 0,-1 0-1 0 0,1 1 0 0 0,-1-1 0 0 0,0 1 1 0 0,1 0-1 0 0,-1 1 0 0 0,0-1 0 0 0,0 1 1 0 0,1 0-1 0 0,4 3 0 0 0,-1 0-13 0 0,8 9 33 0 0,3 24 12 0 0,-8-6 64 0 0,-11-3 34 0 0,0-26-114 0 0,0 0 32 0 0,-4 12-9 0 0,1-11-25 0 0,0 0 0 0 0,0-1 0 0 0,0 1 0 0 0,0 0 0 0 0,0-1 0 0 0,-1 0 0 0 0,0 0 0 0 0,1 0 0 0 0,-1 0 0 0 0,0-1 0 0 0,-1 1 0 0 0,1-1 0 0 0,0 0 0 0 0,0 0 0 0 0,-1-1 0 0 0,0 1 0 0 0,1-1 0 0 0,-1 0 0 0 0,-8 1 0 0 0,-16-1-513 0 0,26-1 161 0 0,0-1-255 0 0,-17-3-1112 0 0,16 2 372 0 0,0 0 1 0 0,1-1-1 0 0,-1 1 1 0 0,1-1-1 0 0,0 0 1 0 0,0 0-1 0 0,0 0 1 0 0,0 0-1 0 0,0 0 1 0 0,1 0-1 0 0,-3-5 1 0 0,0 0-679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106 106 3120 0 0,'0'0'2400'0'0,"10"-3"-667"0"0,-4 2 2478 0 0,1-2-2762 0 0,-11 1 2045 0 0,-16 1 1377 0 0,16 1-6329 0 0,-2-1 1635 0 0,4 1-144 0 0,1 1-1 0 0,-1-1 0 0 0,1 0 1 0 0,-1 0-1 0 0,1 0 0 0 0,-1 0 1 0 0,1 0-1 0 0,-1 0 0 0 0,1 0 1 0 0,-3-1-1 0 0,-45 2 863 0 0,46-1-846 0 0,-2-1 27 0 0,5 1-79 0 0,-1 0 1 0 0,0 0-1 0 0,0 0 1 0 0,0 0-1 0 0,0 0 1 0 0,0 0-1 0 0,0-1 1 0 0,1 1-1 0 0,-1 0 1 0 0,0-1-1 0 0,0 1 1 0 0,0 0-1 0 0,0-1 1 0 0,1 1-1 0 0,-1-1 1 0 0,0 1-1 0 0,1-1 1 0 0,-1 0-1 0 0,0 1 1 0 0,1-1-1 0 0,-1 0 1 0 0,1 1-1 0 0,-2-2 1 0 0,3-1-32 0 0,-1 1 1 0 0,0-1 0 0 0,1 1-1 0 0,0 0 1 0 0,0-1 0 0 0,0 1-1 0 0,0 0 1 0 0,2-5 0 0 0,-1 4-43 0 0,26-24 16 0 0,7 3 1334 0 0,-33 23-829 0 0,-1 0-360 0 0,-1 1 0 0 0,1 0 0 0 0,0-1 1 0 0,-1 1-1 0 0,1 0 0 0 0,0-1 0 0 0,-1 1 0 0 0,1 0 0 0 0,0 0 0 0 0,-1 0 0 0 0,1 0 0 0 0,0 0 1 0 0,0 0-1 0 0,-1 0 0 0 0,1 0 0 0 0,0 0 0 0 0,-1 0 0 0 0,1 0 0 0 0,0 0 0 0 0,0 1 1 0 0,2 1 42 0 0,0 1 0 0 0,-1 0 0 0 0,1 0 0 0 0,-1 0 0 0 0,0 0 0 0 0,0 0 0 0 0,0 0 0 0 0,-1 1 0 0 0,1-1 0 0 0,-1 1 0 0 0,1-1 0 0 0,-1 1 0 0 0,1 5 0 0 0,20 87 1772 0 0,-21-92-1844 0 0,0 1 0 0 0,1 0 0 0 0,-1-1 0 0 0,1 0 0 0 0,0 1 0 0 0,1-1 1 0 0,4 7-1 0 0,-6-9-142 0 0,3 2 1421 0 0,-2-3-1890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81 1412 0 0,'0'0'3924'0'0,"-1"4"-3508"0"0,-7 17 4632 0 0,10-27-4850 0 0,12-30 409 0 0,-13 34-445 0 0,8-12 548 0 0,-8 13-643 0 0,-1 1 0 0 0,0-1 0 0 0,0 1 1 0 0,1-1-1 0 0,-1 1 0 0 0,1-1 0 0 0,-1 1 0 0 0,0 0 0 0 0,1-1 0 0 0,-1 1 1 0 0,1-1-1 0 0,-1 1 0 0 0,1 0 0 0 0,-1 0 0 0 0,1-1 0 0 0,-1 1 1 0 0,1 0-1 0 0,-1 0 0 0 0,1-1 0 0 0,0 1 0 0 0,-1 0 0 0 0,1 0 1 0 0,-1 0-1 0 0,1 0 0 0 0,0 0 0 0 0,-1 0 0 0 0,1 0 0 0 0,-1 0 1 0 0,1 0-1 0 0,-1 0 0 0 0,2 1 0 0 0,11 9 97 0 0,-10-7 10 0 0,-2-1-47 0 0,18 25 747 0 0,39 44-1 0 0,-57-70-837 0 0,8 4 145 0 0,-9-5-162 0 0,1 1 0 0 0,0-1 0 0 0,0 1-1 0 0,-1-1 1 0 0,1 1 0 0 0,0-1-1 0 0,0 1 1 0 0,0-1 0 0 0,-1 0 0 0 0,1 0-1 0 0,0 1 1 0 0,0-1 0 0 0,0 0-1 0 0,0 0 1 0 0,0 0 0 0 0,-1 0 0 0 0,1 0-1 0 0,0 0 1 0 0,0 0 0 0 0,0 0-1 0 0,0 0 1 0 0,0-1 0 0 0,-1 1-1 0 0,1 0 1 0 0,0-1 0 0 0,0 1 0 0 0,0 0-1 0 0,0-1 1 0 0,-1 1 0 0 0,1-1-1 0 0,0 1 1 0 0,-1-1 0 0 0,1 1 0 0 0,0-2-1 0 0,3 0 54 0 0,3-22 87 0 0,-1-13-70 0 0,-5 34-54 0 0,-1 0-44 0 0,0 1 13 0 0,0-4 39 0 0,-1 1 0 0 0,0-1 1 0 0,1 1-1 0 0,-2-1 0 0 0,1 1 0 0 0,-3-7 0 0 0,-10-20-29 0 0,10 23 352 0 0,12 20-233 0 0,30 41 278 0 0,-21-33-231 0 0,-1 1 1 0 0,24 39-1 0 0,-34-48-128 0 0,0 1-1 0 0,-1 0 0 0 0,0 0 1 0 0,0 0-1 0 0,-2 0 1 0 0,1 1-1 0 0,1 16 1 0 0,-5-27-71 0 0,-1 14 1 0 0,1-14 38 0 0,0 0 1 0 0,-1 1-1 0 0,1-1 1 0 0,-1 0-1 0 0,1 0 1 0 0,-1 0-1 0 0,0 1 1 0 0,0-1-1 0 0,0 0 1 0 0,0 0-1 0 0,0 0 1 0 0,-1 0-1 0 0,1 0 1 0 0,0-1-1 0 0,-1 1 1 0 0,1 0-1 0 0,-4 2 1 0 0,1 0-24 0 0,0-1 48 0 0,-3 1-38 0 0,5-4 8 0 0,0 1-1 0 0,0 0 1 0 0,0 0 0 0 0,0-1 0 0 0,0 1 0 0 0,0-1-1 0 0,0 0 1 0 0,0 0 0 0 0,0 1 0 0 0,-2-2 0 0 0,2 1-31 0 0,-1 0 31 0 0,0 0-24 0 0,-11 0-1 0 0,11 0 39 0 0,-13-5-15 0 0,14 4-61 0 0,-1-1 0 0 0,1 1 0 0 0,-1-1 0 0 0,1 0 1 0 0,0 0-1 0 0,0 0 0 0 0,0 0 0 0 0,0 0 0 0 0,0-1 0 0 0,0 1 0 0 0,0-1 0 0 0,1 1 0 0 0,-1-1 1 0 0,0-3-1 0 0,-1-17-3725 0 0,8-6-5722 0 0,0 6 4928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 1912 0 0,'6'-2'12924'0'0,"-11"6"-12752"0"0,0 0 0 0 0,0 1 0 0 0,0-1 0 0 0,0 1 0 0 0,1 0 0 0 0,0 0-1 0 0,0 1 1 0 0,1-1 0 0 0,-1 1 0 0 0,1 0 0 0 0,0 0 0 0 0,1 0 0 0 0,-4 10 0 0 0,5-12-106 0 0,1-1 0 0 0,-1 1 1 0 0,1 0-1 0 0,-1 0 0 0 0,1-1 1 0 0,0 1-1 0 0,0 0 0 0 0,1 0 0 0 0,-1-1 1 0 0,1 1-1 0 0,0 0 0 0 0,0-1 0 0 0,0 1 1 0 0,1-1-1 0 0,-1 1 0 0 0,1-1 0 0 0,-1 1 1 0 0,1-1-1 0 0,0 0 0 0 0,1 0 1 0 0,-1 0-1 0 0,0 0 0 0 0,1 0 0 0 0,0-1 1 0 0,0 1-1 0 0,0-1 0 0 0,0 0 0 0 0,4 3 1 0 0,2 1-4 0 0,0-1 1 0 0,1 0-1 0 0,-1-1 1 0 0,1 0 0 0 0,0 0-1 0 0,0-1 1 0 0,0 0-1 0 0,1-1 1 0 0,10 1-1 0 0,-9-3-286 0 0,-1 0 0 0 0,0 0 0 0 0,0-2-1 0 0,0 1 1 0 0,0-1 0 0 0,11-4 0 0 0,-21 6 201 0 0,4-1-194 0 0,0 0-1639 0 0,0-1 0 0 0,1 1 0 0 0,-1-1 0 0 0,0 0 1 0 0,0 0-1 0 0,0 0 0 0 0,5-4 0 0 0,-2 0-182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59 1512 0 0,'0'0'564'0'0,"-13"-5"2814"0"0,-12-25 885 0 0,24 29-3765 0 0,-1-2-242 0 0,-1 1-1 0 0,1-1 1 0 0,-1 1 0 0 0,1-1 0 0 0,-1 1 0 0 0,0 0-1 0 0,-6-3 1 0 0,5 5-123 0 0,0 0-1 0 0,0 0 1 0 0,0 0-1 0 0,0 1 1 0 0,0 0 0 0 0,-3 1-1 0 0,3-1-64 0 0,2 1-35 0 0,-1 0 0 0 0,1 0 0 0 0,0 0 1 0 0,0 0-1 0 0,0 1 0 0 0,1-1 0 0 0,-1 0 0 0 0,0 1 0 0 0,1 0 0 0 0,-2 4 0 0 0,1 2 1 0 0,1-1 0 0 0,0 1 0 0 0,0-1 0 0 0,1 1 0 0 0,1 0 0 0 0,-1-1 0 0 0,3 14 0 0 0,-2-20-14 0 0,-1-1-17 0 0,0 0 1 0 0,0 0-1 0 0,1 0 0 0 0,-1 0 0 0 0,0 0 0 0 0,0 0 0 0 0,1 0 1 0 0,-1 0-1 0 0,1 0 0 0 0,-1 0 0 0 0,1 0 0 0 0,-1 0 1 0 0,1 0-1 0 0,0 0 0 0 0,0 0 0 0 0,-1 0 0 0 0,1-1 0 0 0,0 1 1 0 0,0 0-1 0 0,1 0 0 0 0,2 2 18 0 0,1 0-1 0 0,0 0 1 0 0,0-1 0 0 0,0 0 0 0 0,6 2 0 0 0,-8-3 17 0 0,17 0 138 0 0,-7-3-208 0 0,-11 2 41 0 0,-1 0 0 0 0,1-1-1 0 0,0 1 1 0 0,0-1-1 0 0,-1 1 1 0 0,1-1 0 0 0,0 0-1 0 0,-1 0 1 0 0,1 0-1 0 0,-1 1 1 0 0,1-1 0 0 0,-1-1-1 0 0,1 1 1 0 0,-1 0 0 0 0,0 0-1 0 0,1-1 1 0 0,-1 1-1 0 0,0 0 1 0 0,0-1 0 0 0,0 1-1 0 0,0-1 1 0 0,0 1 0 0 0,0-4-1 0 0,2-1 12 0 0,-2 0-1 0 0,1-1 0 0 0,-1 1 1 0 0,1-13-1 0 0,1-1 15 0 0,1-30 82 0 0,-3 47 487 0 0,4 6-620 0 0,16 7 34 0 0,-16-7 30 0 0,24 20 215 0 0,-27-21-228 0 0,11 8 129 0 0,8 8-80 0 0,-19-17-95 0 0,10 8-597 0 0,-7-5-2905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1720 0 0,'0'0'4379'0'0,"-2"5"-3959"0"0,-5 18-25 0 0,5-17-49 0 0,-18 40 2538 0 0,0-4-1295 0 0,19-40-1537 0 0,-3 5 45 0 0,-4 4-10375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70 1616 0 0,'1'-2'277'0'0,"-1"1"-1"0"0,1 0 1 0 0,-1 0 0 0 0,0-1-1 0 0,0 1 1 0 0,0 0 0 0 0,0 0-1 0 0,0-1 1 0 0,0 1 0 0 0,0 0-1 0 0,0 0 1 0 0,0-1 0 0 0,0 1-1 0 0,-1 0 1 0 0,1 0 0 0 0,-1 0-1 0 0,1-1 1 0 0,-1 0 0 0 0,0 0-823 0 0,0-1 894 0 0,-8-5 992 0 0,4 3-829 0 0,0 0 0 0 0,-1 1 1 0 0,0 0-1 0 0,-7-4 1 0 0,11 7-230 0 0,-9-3 854 0 0,7 3-965 0 0,0 1 0 0 0,0 1-1 0 0,0-1 1 0 0,0 0 0 0 0,-8 3 0 0 0,9-2-77 0 0,-8 9 344 0 0,2 6-70 0 0,9-14-269 0 0,-1 0 26 0 0,-5 34 325 0 0,6-33-391 0 0,1 17 194 0 0,12 12-57 0 0,-12-31-166 0 0,1 1 19 0 0,1 1-30 0 0,0 0-1 0 0,-1-1 1 0 0,2 1-1 0 0,-1-1 1 0 0,0 0-1 0 0,0 0 1 0 0,1 0-1 0 0,-1-1 1 0 0,1 1-1 0 0,-1-1 1 0 0,1 0-1 0 0,0 1 1 0 0,0-2 0 0 0,6 2-1 0 0,-7-2-2 0 0,0 1 62 0 0,9-1-45 0 0,-9 1-35 0 0,1-2 6 0 0,-3 1-25 0 0,1 0 28 0 0,-1 0 1 0 0,1 1-1 0 0,0-2 1 0 0,-1 1-1 0 0,1 0 0 0 0,0 0 1 0 0,-1 0-1 0 0,1-1 1 0 0,0 1-1 0 0,-1-1 1 0 0,1 1-1 0 0,-1-1 0 0 0,1 0 1 0 0,0 0-1 0 0,-1 0 1 0 0,0 1-1 0 0,1-1 1 0 0,-1-1-1 0 0,0 1 0 0 0,1 0 1 0 0,-1 0-1 0 0,2-3 1 0 0,0-2 12 0 0,1 0 1 0 0,-1 0-1 0 0,0 0 0 0 0,-1-1 1 0 0,1 1-1 0 0,1-8 1 0 0,0-2-24 0 0,-3 14 31 0 0,2-9 76 0 0,0-6-110 0 0,-3 17 20 0 0,0 0 1 0 0,0-1 0 0 0,0 1-1 0 0,0 0 1 0 0,0-1-1 0 0,0 1 1 0 0,0 0 0 0 0,0 0-1 0 0,0-1 1 0 0,0 1 0 0 0,1 0-1 0 0,-1 0 1 0 0,0-1-1 0 0,0 1 1 0 0,0 0 0 0 0,1 0-1 0 0,-1 0 1 0 0,0-1 0 0 0,0 1-1 0 0,1 0 1 0 0,-1 0-1 0 0,0 0 1 0 0,0 0 0 0 0,1 0-1 0 0,-1-1 1 0 0,0 1-1 0 0,0 0 1 0 0,1 0 0 0 0,-1 0-1 0 0,0 0 1 0 0,1 0 0 0 0,-1 0-1 0 0,0 0 1 0 0,0 0-1 0 0,1 0 1 0 0,-1 0 0 0 0,0 0-1 0 0,1 0 1 0 0,19 7 75 0 0,-16-6 19 0 0,2 3-7 0 0,-1 0 0 0 0,0 0 0 0 0,0 0 0 0 0,7 8 0 0 0,-4-3-54 0 0,23 18-17 0 0,-29-26-331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1348 0 0,'-2'3'569'0'0,"-8"23"1351"0"0,9-24-1461 0 0,0 0-93 0 0,-29 63 2492 0 0,29-63-2732 0 0,-1 1-661 0 0,1-1 1 0 0,-1 1-1 0 0,0 0 0 0 0,1 0 0 0 0,-1 0 1 0 0,1 0-1 0 0,0 0 0 0 0,-1 6 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71 1328 0 0,'0'0'7908'0'0,"-7"1"-7702"0"0,-21 4-5 0 0,20-4-10 0 0,-19 6 1074 0 0,18-9-1210 0 0,8 2-36 0 0,0 0 1 0 0,0 0 0 0 0,0 0 0 0 0,1 0 0 0 0,-1 0 0 0 0,0 0 0 0 0,0 0 0 0 0,0-1 0 0 0,1 1 0 0 0,-1 0-1 0 0,0-1 1 0 0,0 1 0 0 0,1-1 0 0 0,-1 1 0 0 0,0-1 0 0 0,0 1 0 0 0,0-1 0 0 0,0-1 20 0 0,1 1-84 0 0,0 0 42 0 0,0 0 0 0 0,1 0 0 0 0,-1 0 0 0 0,0-1 0 0 0,1 1-1 0 0,-1 0 1 0 0,1 0 0 0 0,0 0 0 0 0,-1 0 0 0 0,1 0 0 0 0,1-1 0 0 0,-1 0 1 0 0,1-2 21 0 0,18-29 27 0 0,1 13 977 0 0,-20 19 384 0 0,2 4-1216 0 0,6 9 226 0 0,-1 0 1 0 0,-1 1 0 0 0,0 1-1 0 0,6 15 1 0 0,-1-6 1221 0 0,-7-16-1274 0 0,-2-1-3390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2208 0 0,'0'0'1598'0'0,"3"3"-881"0"0,118 99 7643 0 0,-94-79-7558 0 0,-26-21-654 0 0,12 10 319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1740 0 0,'0'0'2233'0'0,"-1"7"-1521"0"0,-27 83 3238 0 0,14-17-1915 0 0,12-52-3116 0 0,1-12-6410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1432 0 0,'7'-9'2337'0'0,"-5"7"-2131"0"0,-1 1 0 0 0,0 0-1 0 0,1 0 1 0 0,-1 0 0 0 0,1 0-1 0 0,-1 1 1 0 0,1-1 0 0 0,-1 0 0 0 0,1 1-1 0 0,0-1 1 0 0,-1 1 0 0 0,1-1 0 0 0,0 1-1 0 0,-1 0 1 0 0,3-1 0 0 0,-2 2-78 0 0,-1 0-1 0 0,1-1 1 0 0,-1 1 0 0 0,1 0 0 0 0,-1-1-1 0 0,1 1 1 0 0,-1 0 0 0 0,0 0 0 0 0,0 0-1 0 0,0 0 1 0 0,1 0 0 0 0,-1 1 0 0 0,0-1-1 0 0,0 0 1 0 0,0 0 0 0 0,-1 1 0 0 0,1-1-1 0 0,0 1 1 0 0,0-1 0 0 0,0 2 0 0 0,1 1 34 0 0,1 4 164 0 0,2 0 1 0 0,-1 0 0 0 0,1 0-1 0 0,1-1 1 0 0,-1 1 0 0 0,11 9-1 0 0,-15-16-182 0 0,4 3 0 0 0,-4-3-113 0 0,0 0 1 0 0,-1-1-1 0 0,1 1 0 0 0,0 0 0 0 0,0 0 0 0 0,0-1 1 0 0,0 1-1 0 0,0-1 0 0 0,0 1 0 0 0,0-1 1 0 0,0 1-1 0 0,0-1 0 0 0,0 0 0 0 0,0 1 1 0 0,1-1-1 0 0,-1 0 0 0 0,0 0 0 0 0,0 0 0 0 0,0 0 1 0 0,0 0-1 0 0,2 0 0 0 0,-1-1-13 0 0,0 1 0 0 0,0-1 0 0 0,0 0 0 0 0,0 1 0 0 0,0-1 0 0 0,0 0 0 0 0,-1 0 0 0 0,1 0 0 0 0,0-1 0 0 0,-1 1 0 0 0,1 0 0 0 0,-1-1 0 0 0,1 1 0 0 0,-1-1 0 0 0,0 1 0 0 0,0-1 0 0 0,1 0 0 0 0,-1 1 0 0 0,0-1 0 0 0,-1 0 0 0 0,1 0 0 0 0,0 0 0 0 0,0-2 0 0 0,0 2 52 0 0,-1-1-23 0 0,2-36 152 0 0,-2 36-115 0 0,-2-12 134 0 0,3 7 118 0 0,-1 8-317 0 0,0 0-1 0 0,0 0 0 0 0,0 0 1 0 0,0 0-1 0 0,0-1 0 0 0,0 1 1 0 0,0 0-1 0 0,0 0 0 0 0,0 0 1 0 0,0 0-1 0 0,0 0 0 0 0,0 0 1 0 0,0 0-1 0 0,0 0 0 0 0,0 0 0 0 0,0 0 1 0 0,0 0-1 0 0,0 0 0 0 0,0 0 1 0 0,0 0-1 0 0,0 0 0 0 0,1 0 1 0 0,-1 0-1 0 0,0 0 0 0 0,0 0 1 0 0,0 0-1 0 0,0 0 0 0 0,0 0 1 0 0,0 0-1 0 0,0 0 0 0 0,0 0 1 0 0,0 0-1 0 0,0 0 0 0 0,0 0 1 0 0,0 0-1 0 0,1 0 0 0 0,-1 0 1 0 0,0 0-1 0 0,0 0 0 0 0,0 0 0 0 0,0 0 1 0 0,0 0-1 0 0,0 0 0 0 0,0 0 1 0 0,0 0-1 0 0,0 0 0 0 0,0 0 1 0 0,0 0-1 0 0,0 0 0 0 0,0 0 1 0 0,0 0-1 0 0,1 0 0 0 0,-1 0 1 0 0,0 0-1 0 0,0 0 0 0 0,0 0 1 0 0,0 0-1 0 0,0 1 0 0 0,0-1 1 0 0,0 0-1 0 0,0 0 0 0 0,0 0 1 0 0,0 0-1 0 0,0 0 0 0 0,0 0 0 0 0,0 0 1 0 0,13 18 233 0 0,-1 0 0 0 0,0 1 0 0 0,-2 1 0 0 0,0 0 0 0 0,7 21 0 0 0,-14-35-160 0 0,-1 1-1 0 0,1 0 1 0 0,-1 1-1 0 0,-1-1 1 0 0,1 0 0 0 0,-1 0-1 0 0,-1 1 1 0 0,1-1 0 0 0,-1 1-1 0 0,0-1 1 0 0,-1 0 0 0 0,0 1-1 0 0,0-1 1 0 0,-1 0-1 0 0,-2 9 1 0 0,3-12-80 0 0,1-2 3 0 0,-1 0-1 0 0,1 0 1 0 0,-1-1 0 0 0,0 1-1 0 0,0 0 1 0 0,1 0-1 0 0,-1 0 1 0 0,-1-1 0 0 0,1 1-1 0 0,0 0 1 0 0,0-1-1 0 0,-1 1 1 0 0,-2 1 0 0 0,-9 13 171 0 0,11-14-170 0 0,-8 5 11 0 0,-18-5 104 0 0,26-2-193 0 0,0 0 0 0 0,0 0 0 0 0,0 0-1 0 0,0 0 1 0 0,1-1 0 0 0,-1 1 0 0 0,0-1-1 0 0,1 1 1 0 0,-1-1 0 0 0,0 0-1 0 0,1 0 1 0 0,-1 0 0 0 0,0 0 0 0 0,1 0-1 0 0,0 0 1 0 0,-1 0 0 0 0,1 0 0 0 0,-2-3-1 0 0,0 2-608 0 0,1-2-1 0 0,0 1 1 0 0,0 0 0 0 0,1 0-1 0 0,-1-1 1 0 0,-1-3-1 0 0,0-1-3238 0 0,2-8 269 0 0,0 10 1053 0 0,1-11 502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3264 0 0,'2'-6'15756'0'0,"26"124"-11976"0"0,-7-24-1662 0 0,-11-59-1127 0 0,-2 0-1 0 0,5 55 0 0 0,-9-57-353 0 0,11 34 0 0 0,-15-65-549 0 0,1 1 0 0 0,0 0-66 0 0,3 20-972 0 0,-4-18 2954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4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2424 0 0,'3'0'386'0'0,"-1"0"0"0"0,1 0 0 0 0,-1 0 0 0 0,1 1 0 0 0,0-1 0 0 0,-1 1 0 0 0,1 0 0 0 0,-1 0 0 0 0,1 0 0 0 0,-1 0 0 0 0,0 0 0 0 0,1 0 0 0 0,-1 1-1 0 0,0-1 1 0 0,0 1 0 0 0,0 0 0 0 0,0-1 0 0 0,2 3 0 0 0,39 44 1745 0 0,-30-33-1335 0 0,-6-7-558 0 0,-1 1 0 0 0,1 1-1 0 0,-2-1 1 0 0,1 1 0 0 0,-1 0-1 0 0,-1 0 1 0 0,0 1 0 0 0,0-1 0 0 0,-1 1-1 0 0,2 13 1 0 0,-2-2-130 0 0,0 1 1 0 0,-2-1 0 0 0,-2 44-1 0 0,1-62-333 0 0,-1 0 1 0 0,0 0-1 0 0,0 0 0 0 0,-1 0 0 0 0,1 0 0 0 0,-1 0 0 0 0,0-1 0 0 0,0 1 0 0 0,0-1 0 0 0,-5 6 0 0 0,1-1-1331 0 0,-1-1 0 0 0,0 0 0 0 0,-8 7 0 0 0,-21 12-3024 0 0,13-12 2625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5:5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1164 0 0,'0'0'4096'0'0,"-1"6"-3689"0"0,-1 16-11 0 0,1-16-4 0 0,-2 23 1244 0 0,1-4-877 0 0,1 0 0 0 0,1-1 0 0 0,1 1 0 0 0,2-1 0 0 0,0 0 0 0 0,2 1 0 0 0,7 24 0 0 0,-1-8-299 0 0,-7-26-269 0 0,0 1 0 0 0,1 0 0 0 0,11 24 0 0 0,-14-36-176 0 0,0-1 0 0 0,0 1 0 0 0,0-1 0 0 0,1 0 1 0 0,-1 0-1 0 0,1 0 0 0 0,0 0 0 0 0,0 0 0 0 0,0 0 0 0 0,0-1 0 0 0,0 1 0 0 0,0-1 0 0 0,1 0 0 0 0,-1 0 0 0 0,1 0 0 0 0,0-1 1 0 0,-1 1-1 0 0,1-1 0 0 0,7 2 0 0 0,6-1-537 0 0,0 0-1 0 0,0-1 1 0 0,30-3 0 0 0,-18-1-3248 0 0,0-2 1 0 0,57-17-1 0 0,-61 14 1795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17 664 0 0,'0'0'6853'0'0,"2"-1"-6821"0"0,9-8 0 0 0,-6 5-202 0 0,-4 1 457 0 0,-6 4 1419 0 0,-18 8-1740 0 0,17-7 79 0 0,5 0-56 0 0,-4 3 43 0 0,4-3 111 0 0,7-2-415 0 0,50 8-196 0 0,-53-8 407 0 0,0 1-78 0 0,17 3-13 0 0,-20-4 152 0 0,1 0 0 0 0,0 0 1 0 0,-1 0-1 0 0,1 0 0 0 0,0 0 1 0 0,0 0-1 0 0,-1 1 0 0 0,1-1 0 0 0,0 0 1 0 0,-1 0-1 0 0,1 1 0 0 0,0-1 0 0 0,-1 0 1 0 0,1 0-1 0 0,-1 1 0 0 0,1-1 0 0 0,-1 1 1 0 0,1-1-1 0 0,0 1 0 0 0,-1-1 1 0 0,0 1-1 0 0,1-1 0 0 0,-1 1 0 0 0,1-1 1 0 0,-1 1-1 0 0,1 0 0 0 0,-14 12 44 0 0,10-9 127 0 0,-1-4-134 0 0,-1 1-1 0 0,0 1 1 0 0,1-1-1 0 0,-1 0 1 0 0,-6 4-1 0 0,-3 2-6008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2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0 992 0 0,'0'0'4529'0'0,"-4"5"-4277"0"0,-63 105 3534 0 0,67-109-3687 0 0,-1 0-82 0 0,0-1 0 0 0,1 0 1 0 0,-1 1-1 0 0,1-1 0 0 0,-1 1 0 0 0,1-1 0 0 0,0 1 0 0 0,-1-1 0 0 0,1 1 0 0 0,-1-1 1 0 0,1 1-1 0 0,0-1 0 0 0,-1 1 0 0 0,1 0 0 0 0,0-1 0 0 0,0 1 0 0 0,-1 0 0 0 0,1-1 1 0 0,0 1-1 0 0,0-1 0 0 0,0 1 0 0 0,0 1 0 0 0,-4 20-2810 0 0,4-17-1609 0 0,-2 7 2413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70 704 0 0,'-13'-28'4205'0'0,"12"26"-3671"0"0,-23-20 1760 0 0,6 11-1328 0 0,16 10-688 0 0,-11-2 384 0 0,10 2-571 0 0,0 1 0 0 0,-1-1-1 0 0,1 1 1 0 0,0 0 0 0 0,0 0 0 0 0,0 0 0 0 0,0 0 0 0 0,0 1-1 0 0,0-1 1 0 0,0 1 0 0 0,-4 1 0 0 0,4-1 27 0 0,2 0-83 0 0,0 0 0 0 0,-1-1-1 0 0,1 1 1 0 0,0 0 0 0 0,0 0 0 0 0,0 0-1 0 0,0 0 1 0 0,0 0 0 0 0,0 0 0 0 0,0 1-1 0 0,0-1 1 0 0,1 0 0 0 0,-1 0 0 0 0,-1 3-1 0 0,-9 18 198 0 0,10-18-199 0 0,-1 0-1 0 0,1 0 1 0 0,1 0 0 0 0,-1 0 0 0 0,1 0 0 0 0,-1 1-1 0 0,1-1 1 0 0,0 0 0 0 0,1 6 0 0 0,0-8-33 0 0,1 0-2 0 0,-2-1 8 0 0,0 1 0 0 0,0-1 1 0 0,0 0-1 0 0,1 0 0 0 0,-1 0 1 0 0,0 0-1 0 0,0 0 1 0 0,1 0-1 0 0,-1 0 0 0 0,1 0 1 0 0,-1 0-1 0 0,1 0 1 0 0,-1 0-1 0 0,1 0 0 0 0,0-1 1 0 0,-1 1-1 0 0,1 0 1 0 0,0 0-1 0 0,0 0 0 0 0,-1-1 1 0 0,1 1-1 0 0,1 0 0 0 0,0 2 7 0 0,1-1 0 0 0,-1 0 0 0 0,0 0-1 0 0,1 0 1 0 0,-1 0 0 0 0,1 0-1 0 0,0-1 1 0 0,0 1 0 0 0,-1-1 0 0 0,4 1-1 0 0,2 2 10 0 0,-6-4 26 0 0,16 3-18 0 0,-8-2 34 0 0,-7-1-30 0 0,0 0-14 0 0,1 0-1 0 0,-1-1 0 0 0,1 0 0 0 0,-1 1 0 0 0,0-1 0 0 0,1 0 0 0 0,-1-1 0 0 0,0 1 0 0 0,0-1 0 0 0,0 1 0 0 0,0-1 0 0 0,0 0 0 0 0,0 0 0 0 0,4-4 0 0 0,-6 5-19 0 0,0 0 3 0 0,1 0-1 0 0,-1 0 0 0 0,0 0 0 0 0,0 0 1 0 0,0 0-1 0 0,0 0 0 0 0,-1 0 0 0 0,1 0 1 0 0,0 0-1 0 0,0-1 0 0 0,-1 1 0 0 0,1 0 1 0 0,0-1-1 0 0,0-2 0 0 0,8-20 175 0 0,-5 3-69 0 0,-4 18 32 0 0,0-13 131 0 0,10-16 236 0 0,-9 31-156 0 0,4 3-304 0 0,7 4 94 0 0,0 1 1 0 0,16 13-1 0 0,-26-19-123 0 0,8 8 86 0 0,9 0-44 0 0,-17-8-295 0 0,7 2-605 0 0,-3-2-3248 0 0,5 0 2495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6 764 0 0,'2'-5'9436'0'0,"-23"81"-7776"0"0,20-75-1540 0 0,-1 48 704 0 0,9 0-9 0 0,-6-47-750 0 0,7 23 106 0 0,-6-17-95 0 0,0-1 0 0 0,1 1 0 0 0,0-1 0 0 0,5 10 1 0 0,3 7-22 0 0,-11-23-10 0 0,2 3-70 0 0,0-1 0 0 0,1 0 1 0 0,-1 0-1 0 0,1 0 0 0 0,0 0 0 0 0,-1 0 1 0 0,7 4-1 0 0,-3-4-194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2188 0 0,'0'0'3464'0'0,"2"-9"-2281"0"0,4 9 4385 0 0,75 49-2009 0 0,-52-32-2704 0 0,20 13 54 0 0,-48-28-858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1576 0 0,'-7'19'10091'0'0,"-24"79"-6862"0"0,13-23-3102 0 0,18-73-1047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1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1748 0 0,'0'0'5599'0'0,"-2"6"-5157"0"0,-2 13 653 0 0,-13 29 0 0 0,14-40-731 0 0,0 0 0 0 0,0 0 0 0 0,-2 11 0 0 0,0 2-185 0 0,4-19-481 0 0,0 2-150 0 0,-4 13-6908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2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24 1432 0 0,'0'0'2706'0'0,"-6"2"-2289"0"0,-9 5 278 0 0,-1 0 0 0 0,1-2 1 0 0,-1 0-1 0 0,0 0 0 0 0,-29 3 0 0 0,43-10-658 0 0,-7-3-27 0 0,7 3-30 0 0,5-13-39 0 0,12-23 1541 0 0,-11 41-1226 0 0,11 9 13 0 0,-12-9 4 0 0,-2-1-34 0 0,3 6 83 0 0,0 0 0 0 0,0-1 1 0 0,1 0-1 0 0,7 10 0 0 0,-10-15-198 0 0,10 9 565 0 0,-2 1-2332 0 0,6-4-8396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4392 0 0,'0'0'12871'0'0,"0"8"-12320"0"0,21 118 3842 0 0,-15-106-3498 0 0,-1-10-73 0 0,-5-10-806 0 0,0 0 0 0 0,0 0 0 0 0,0 0 0 0 0,0 0 0 0 0,0 0 0 0 0,0 0 0 0 0,0 1 0 0 0,0-1-1 0 0,1 0 1 0 0,-1 0 0 0 0,0 0 0 0 0,0 0 0 0 0,0 0 0 0 0,0 0 0 0 0,0 0 0 0 0,0 0 0 0 0,0 0 0 0 0,0 0 0 0 0,0 0-1 0 0,0 0 1 0 0,0 0 0 0 0,1 0 0 0 0,-1 0 0 0 0,0 0 0 0 0,0 0 0 0 0,0 0 0 0 0,0 0 0 0 0,0 0 0 0 0,0 0 0 0 0,0 0-1 0 0,0 0 1 0 0,1 0 0 0 0,-1 0 0 0 0,0 0 0 0 0,0 0 0 0 0,0 0 0 0 0,0 0 0 0 0,0 0 0 0 0,0 0 0 0 0,0 0 0 0 0,0 0-1 0 0,0 0 1 0 0,1 0 0 0 0,-1 0 0 0 0,0 0 0 0 0,0 0 0 0 0,0 0 0 0 0,0 0 0 0 0,0 0 0 0 0,0 0 0 0 0,0 0 0 0 0,0-1-1 0 0,0 1 1 0 0,0 0 0 0 0,0 0 0 0 0,0 0 0 0 0,0 0 0 0 0,0 0 0 0 0,11-23 25 0 0,10-41-1 0 0,-12 35-217 0 0,14-30 0 0 0,-23 57 186 0 0,1 1-1 0 0,0 0 1 0 0,-1 0-1 0 0,1-1 0 0 0,-1 1 1 0 0,1 0-1 0 0,0 0 1 0 0,0 0-1 0 0,0 0 1 0 0,0 0-1 0 0,0 0 0 0 0,0 0 1 0 0,0 0-1 0 0,0 0 1 0 0,0 0-1 0 0,0 0 0 0 0,0 1 1 0 0,1-1-1 0 0,-1 1 1 0 0,0-1-1 0 0,1 1 1 0 0,-1-1-1 0 0,0 1 0 0 0,3-1 1 0 0,-3 1 12 0 0,1 1 1 0 0,0-1-1 0 0,0 1 0 0 0,0-1 1 0 0,0 1-1 0 0,0-1 1 0 0,-1 1-1 0 0,1 0 0 0 0,0 0 1 0 0,0 0-1 0 0,-1 0 0 0 0,1 0 1 0 0,-1 1-1 0 0,3 2 1 0 0,-1-1 62 0 0,-1 1 0 0 0,0-1 0 0 0,0 1 1 0 0,0 0-1 0 0,0 0 0 0 0,0 0 1 0 0,0 4-1 0 0,1 1 123 0 0,23 80 1266 0 0,-13-38-864 0 0,-12-49-571 0 0,0 2-1509 0 0,7 13 3835 0 0,-5-11-5133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2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30 860 0 0,'20'-11'1854'0'0,"-18"10"-1254"0"0,-1 1-510 0 0,-1-1 0 0 0,0 1 0 0 0,1 0 1 0 0,-1-1-1 0 0,0 1 0 0 0,1 0 0 0 0,-1 0 0 0 0,1-1 0 0 0,-1 1 0 0 0,1 0 0 0 0,-1 0 0 0 0,0 0 0 0 0,1 0 0 0 0,-1 0 0 0 0,1 0 0 0 0,-1 0 0 0 0,1 0 0 0 0,-1 0 0 0 0,1 0 0 0 0,-1 0 0 0 0,1 0 0 0 0,-1 0 0 0 0,1 0 1 0 0,-1 0-1 0 0,0 0 0 0 0,1 0 0 0 0,-1 0 0 0 0,1 1 0 0 0,-1-1 0 0 0,1 0 0 0 0,4 8 380 0 0,-1-1 0 0 0,0 1 0 0 0,5 13 0 0 0,-7-14-237 0 0,1 0 0 0 0,0 0 1 0 0,0-1-1 0 0,0 1 0 0 0,1-1 0 0 0,0 0 1 0 0,0 0-1 0 0,8 8 0 0 0,-10-13-140 0 0,0 0 3 0 0,1 0-55 0 0,0 0 0 0 0,0 0-1 0 0,0-1 1 0 0,0 1 0 0 0,0-1-1 0 0,0 0 1 0 0,1 0 0 0 0,-1 0-1 0 0,0 0 1 0 0,0 0 0 0 0,5-2-1 0 0,-5 1 27 0 0,-2 0-58 0 0,0 1 1 0 0,0-1-1 0 0,0 0 1 0 0,-1 0-1 0 0,1 1 1 0 0,0-1-1 0 0,-1 0 0 0 0,1 0 1 0 0,-1 0-1 0 0,1 0 1 0 0,-1 0-1 0 0,1 0 0 0 0,-1 0 1 0 0,0 0-1 0 0,0 0 1 0 0,1 0-1 0 0,-1 0 1 0 0,0 0-1 0 0,0 0 0 0 0,0-2 1 0 0,1-26 145 0 0,-13-47 327 0 0,11 74-396 0 0,1 2-61 0 0,0 0 0 0 0,0 0 0 0 0,0 0 0 0 0,0 0 0 0 0,0 0-1 0 0,0 0 1 0 0,0 0 0 0 0,1 0 0 0 0,-1 0 0 0 0,0 0-1 0 0,0 0 1 0 0,0 0 0 0 0,0 0 0 0 0,0 1 0 0 0,0-1 0 0 0,0 0-1 0 0,0 0 1 0 0,0 0 0 0 0,0 0 0 0 0,0 0 0 0 0,0 0 0 0 0,0 0-1 0 0,0 0 1 0 0,1 0 0 0 0,-1 0 0 0 0,0 0 0 0 0,0 0-1 0 0,0 0 1 0 0,0 0 0 0 0,0 0 0 0 0,0 0 0 0 0,0 0 0 0 0,0-1-1 0 0,0 1 1 0 0,0 0 0 0 0,0 0 0 0 0,0 0 0 0 0,0 0 0 0 0,0 0-1 0 0,1 0 1 0 0,-1 0 0 0 0,0 0 0 0 0,0 0 0 0 0,0 0-1 0 0,0 0 1 0 0,0 0 0 0 0,0 0 0 0 0,0 0 0 0 0,0 0 0 0 0,0 0-1 0 0,0 0 1 0 0,0 0 0 0 0,0-1 0 0 0,0 1 0 0 0,7 13 299 0 0,7 30 316 0 0,-8-14-383 0 0,-2-13 27 0 0,0 0 1 0 0,-2 0 0 0 0,0 0-1 0 0,-1 0 1 0 0,-1 28 0 0 0,-2-22-74 0 0,2-20-172 0 0,-1 1-11 0 0,0 2 25 0 0,0 1-1 0 0,-1-1 0 0 0,0 0 0 0 0,0 0 0 0 0,-1 0 1 0 0,1 0-1 0 0,-1 0 0 0 0,0-1 0 0 0,0 1 0 0 0,-1-1 0 0 0,-4 5 1 0 0,7-7 19 0 0,1-2-69 0 0,-1 1 0 0 0,1-1 0 0 0,0 1 0 0 0,0-1 0 0 0,-1 1 0 0 0,1-1 0 0 0,0 0 0 0 0,-1 1 0 0 0,1-1 0 0 0,0 1 0 0 0,-1-1 0 0 0,1 0 0 0 0,0 1 0 0 0,-1-1 0 0 0,1 0 0 0 0,-1 1 0 0 0,1-1 0 0 0,-1 0 0 0 0,1 0 0 0 0,-1 1 0 0 0,1-1 0 0 0,-1 0 0 0 0,1 0 0 0 0,-1 0 0 0 0,1 0 0 0 0,-1 0 0 0 0,1 1 0 0 0,-1-1 0 0 0,0 0 0 0 0,1 0 0 0 0,-1-1 0 0 0,0 1 0 0 0,-20 3 51 0 0,21-3-66 0 0,-4 0 31 0 0,-14-2-216 0 0,17 1-31 0 0,0 1 1 0 0,0 0-1 0 0,-1-1 0 0 0,1 1 1 0 0,0-1-1 0 0,0 1 0 0 0,0-1 0 0 0,0 0 1 0 0,0 1-1 0 0,0-1 0 0 0,0 0 1 0 0,1 0-1 0 0,-1 1 0 0 0,0-1 1 0 0,0 0-1 0 0,0 0 0 0 0,0-1 1 0 0,0-1-1088 0 0,0 0 0 0 0,1 0 1 0 0,-1 1-1 0 0,1-1 0 0 0,-1 0 0 0 0,1 0 1 0 0,1-4-1 0 0,-1-5-482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2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2424 0 0,'0'0'762'0'0,"-1"5"-50"0"0,-13 59 3671 0 0,14-62-4049 0 0,-3 11 415 0 0,-1 9-382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6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2292 0 0,'0'0'7926'0'0,"6"-6"-7423"0"0,0 7 2899 0 0,10 6-3218 0 0,-13-5 16 0 0,-2-1-128 0 0,0 1-1 0 0,-1-1 0 0 0,1 1 0 0 0,0-1 0 0 0,0 1 1 0 0,0-1-1 0 0,0 0 0 0 0,0 1 0 0 0,0-1 1 0 0,2 2-1 0 0,7 10 543 0 0,0 8-80 0 0,2 3-25 0 0,-2 1-1 0 0,13 45 0 0 0,-9-14-21 0 0,-14-54-428 0 0,2 4 23 0 0,0 0-1 0 0,-1 0 1 0 0,0 1-1 0 0,0-1 1 0 0,-1 0-1 0 0,0 12 1 0 0,0-17-63 0 0,0 2 48 0 0,-1 0-36 0 0,-12 27 753 0 0,11-25-1990 0 0,0-1 0 0 0,-1 0 0 0 0,0 0 1 0 0,0 0-1 0 0,0 0 0 0 0,0 0 0 0 0,0-1 1 0 0,-1 0-1 0 0,1 1 0 0 0,-1-1 0 0 0,0 0 0 0 0,0-1 1 0 0,-6 4-1 0 0,-1 0-771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8:5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254 110 604 0 0,'-1'-15'1391'0'0,"0"4"5003"0"0,-18-24 568 0 0,19 34-6720 0 0,-24-28 858 0 0,-2 14-658 0 0,24 14-377 0 0,-1 1-22 0 0,-7-2-6 0 0,7 1 15 0 0,0 1 56 0 0,-57 4 286 0 0,22 11-101 0 0,33-12-283 0 0,0 0 0 0 0,1 1 0 0 0,-1 0 1 0 0,1 0-1 0 0,0 0 0 0 0,0 0 0 0 0,0 1 0 0 0,1-1 0 0 0,-1 1 1 0 0,1 0-1 0 0,0 0 0 0 0,1 0 0 0 0,-1 0 0 0 0,1 1 0 0 0,0-1 1 0 0,0 1-1 0 0,1 0 0 0 0,0-1 0 0 0,0 1 0 0 0,-1 10 0 0 0,2-14 2 0 0,3 17-40 0 0,-1-10 38 0 0,-1-6-18 0 0,0-1 8 0 0,0 0-1 0 0,0-1 1 0 0,-1 1-1 0 0,1 0 1 0 0,0-1-1 0 0,0 1 1 0 0,0-1 0 0 0,0 1-1 0 0,0-1 1 0 0,0 0-1 0 0,1 1 1 0 0,-1-1-1 0 0,0 0 1 0 0,1 0 0 0 0,-1 0-1 0 0,1 0 1 0 0,2 2-1 0 0,-1-2 12 0 0,9 4-22 0 0,-2-1 34 0 0,-5-3-16 0 0,-1 1-1 0 0,1-1 1 0 0,0 0-1 0 0,0 0 1 0 0,-1-1-1 0 0,1 0 1 0 0,0 0 0 0 0,0 0-1 0 0,0 0 1 0 0,-1-1-1 0 0,1 0 1 0 0,0 1 0 0 0,0-2-1 0 0,-1 1 1 0 0,1-1-1 0 0,-1 1 1 0 0,1-1-1 0 0,-1-1 1 0 0,0 1 0 0 0,0-1-1 0 0,5-3 1 0 0,-4 3-2 0 0,-1 0 1 0 0,0-1-1 0 0,0 1 0 0 0,-1-1 1 0 0,1 0-1 0 0,-1 0 1 0 0,0 0-1 0 0,0 0 1 0 0,0-1-1 0 0,0 1 1 0 0,-1-1-1 0 0,1 0 1 0 0,1-7-1 0 0,5-9 1 0 0,11-33 297 0 0,-20 52-289 0 0,3-3 91 0 0,-4 5-93 0 0,1-1 1 0 0,0 1-1 0 0,0-1 0 0 0,0 1 0 0 0,0 0 0 0 0,0-1 0 0 0,1 1 0 0 0,-1-1 0 0 0,0 1 0 0 0,0 0 0 0 0,0-1 1 0 0,0 1-1 0 0,0-1 0 0 0,0 1 0 0 0,1 0 0 0 0,-1-1 0 0 0,0 1 0 0 0,0 0 0 0 0,1-1 0 0 0,-1 1 0 0 0,0 0 1 0 0,1-1-1 0 0,-1 1 0 0 0,0 0 0 0 0,0 0 0 0 0,1-1 0 0 0,-1 1 0 0 0,1 0 0 0 0,-1 0 0 0 0,0 0 0 0 0,1-1 1 0 0,-1 1-1 0 0,1 0 0 0 0,-1 0 0 0 0,0 0 0 0 0,1 0 0 0 0,-1 0 0 0 0,1 0 0 0 0,-1 0 0 0 0,0 0 1 0 0,1 0-1 0 0,-1 0 0 0 0,1 0 0 0 0,-1 0 0 0 0,0 0 0 0 0,1 1 0 0 0,14 13 214 0 0,0 1 0 0 0,17 26 1 0 0,20 22 125 0 0,-16-35-2171 0 0,-35-27 703 0 0,6 1-1699 0 0,-2 2 913 0 0,13-3-8470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1976 0 0,'0'0'11488'0'0,"-3"5"-11215"0"0,-9 13-9 0 0,9-14 2 0 0,0 2 42 0 0,0 0 1 0 0,-1-1-1 0 0,0 0 1 0 0,-5 8-1 0 0,5-8-146 0 0,-33 58 792 0 0,35-58-871 0 0,-1 0 1 0 0,0 0-1 0 0,1 0 0 0 0,-3 10 1 0 0,0-1 85 0 0,1-2-77 0 0,0 1-1 0 0,0-1 1 0 0,1 1 0 0 0,1 0-1 0 0,0 0 1 0 0,0 0 0 0 0,2 21-1 0 0,-1-27-37 0 0,3 1-40 0 0,3 5 56 0 0,-2-7-208 0 0,-1 0-1 0 0,1 0 0 0 0,0 0 0 0 0,1 0 0 0 0,0-1 1 0 0,0 0-1 0 0,0 1 0 0 0,0-2 0 0 0,1 1 0 0 0,0 0 1 0 0,0-1-1 0 0,0 0 0 0 0,0 0 0 0 0,1 0 0 0 0,10 4 0 0 0,-5-5-2478 0 0,1-1-1 0 0,0 0 1 0 0,0-1-1 0 0,16-1 1 0 0,-27 0 2606 0 0,13 0-2080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3224 0 0,'0'0'13294'0'0,"-2"7"-12758"0"0,-1 15 308 0 0,0 1 1 0 0,1-1-1 0 0,1 1 0 0 0,3 29 0 0 0,2-25-278 0 0,8 32 0 0 0,-11-57-474 0 0,0 2-1719 0 0,4 17 5382 0 0,-3-14-5443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3468 0 0,'1'-5'8242'0'0,"6"3"-6174"0"0,12 3-3454 0 0,-18 0 2199 0 0,84 1-811 0 0,-33-5-6250 0 0,-33 1 1742 0 0,2 4 2573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55 2496 0 0,'0'0'6496'0'0,"-4"3"-5994"0"0,0-1-232 0 0,0 1 0 0 0,0-1 0 0 0,-1 0 0 0 0,1 0 0 0 0,-1 0 0 0 0,1-1 0 0 0,-1 0 0 0 0,0 0 0 0 0,1 0 0 0 0,-1 0 0 0 0,0-1 0 0 0,0 0 0 0 0,-7 0 1 0 0,-2 0-75 0 0,11 0-31 0 0,-13-1 482 0 0,14 1-627 0 0,1 0-1 0 0,0 0 0 0 0,-1-1 1 0 0,1 1-1 0 0,0-1 1 0 0,0 1-1 0 0,-1-1 0 0 0,1 0 1 0 0,0 1-1 0 0,0-1 1 0 0,0 0-1 0 0,0 0 0 0 0,0 0 1 0 0,0 0-1 0 0,0 0 1 0 0,0 0-1 0 0,0 0 0 0 0,0 0 1 0 0,1 0-1 0 0,-1 0 1 0 0,-1-2-1 0 0,2 1 19 0 0,1-1-166 0 0,3-10 117 0 0,-3 9-37 0 0,2 2 20 0 0,0 0 0 0 0,-1 0 0 0 0,1 0 0 0 0,-1-1 0 0 0,1 1 0 0 0,-1-1 0 0 0,2-2 0 0 0,9-9 1483 0 0,-12 19-1338 0 0,3 15 6 0 0,-2-15 40 0 0,-5 27 507 0 0,2-24-508 0 0,1-1 1 0 0,-1 1-1 0 0,2 0 0 0 0,-1 0 1 0 0,1 0-1 0 0,4 15 1 0 0,-5-22-93 0 0,1 0-61 0 0,1 2 124 0 0,-3 2-122 0 0,5 15-43 0 0,-2-13 152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3048 0 0,'3'-5'12731'0'0,"-5"141"-9425"0"0,14 37-1061 0 0,-12-171-2200 0 0,1 1-14 0 0,-1 0-1542 0 0,2 6 4767 0 0,-2-4-4226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 4236 0 0,'9'-16'14411'0'0,"-9"17"-14287"0"0,9 10 1308 0 0,7 28 33 0 0,1 11 208 0 0,-10-32-1006 0 0,-1 1 1 0 0,5 27 0 0 0,-3-3 282 0 0,-6-33-806 0 0,0 0-1 0 0,0 0 0 0 0,-1 0 0 0 0,0 0 0 0 0,-1 0 1 0 0,0 0-1 0 0,0 1 0 0 0,-5 18 0 0 0,4-23-172 0 0,-1 0 0 0 0,-1 0 0 0 0,1 0 0 0 0,-1-1 0 0 0,0 1 0 0 0,0-1 0 0 0,-1 0 0 0 0,0 0 0 0 0,1 0 0 0 0,-2 0 0 0 0,1-1 0 0 0,0 0 0 0 0,-1 0 0 0 0,-7 5 0 0 0,-24 12-8929 0 0,26-18 3223 0 0,-13-9-5024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 2488 0 0,'1'-2'7039'0'0,"-6"2"-2914"0"0,-17 4-1744 0 0,-34 11-980 0 0,54-14-1225 0 0,-8 5 253 0 0,9-6-403 0 0,1 0 0 0 0,0 0 0 0 0,-1 0 0 0 0,1 1 0 0 0,0-1 0 0 0,-1 0 0 0 0,1 0 0 0 0,0 0 0 0 0,0 0 0 0 0,-1 1 0 0 0,1-1 0 0 0,0 0 0 0 0,0 0 0 0 0,-1 0 0 0 0,1 1 0 0 0,0-1 1 0 0,0 0-1 0 0,0 0 0 0 0,0 1 0 0 0,-1-1 0 0 0,1 0 0 0 0,0 0 0 0 0,0 1 0 0 0,0-1 0 0 0,0 0 0 0 0,0 1 0 0 0,0-1 0 0 0,0 0 0 0 0,0 1 0 0 0,0-1 0 0 0,0 0 0 0 0,0 1 0 0 0,0-1 0 0 0,0 0 0 0 0,0 0 0 0 0,0 1 0 0 0,0-1 0 0 0,0 0 0 0 0,0 1 0 0 0,0-1 0 0 0,0 1 0 0 0,15 8 125 0 0,1-1-1 0 0,-1 0 1 0 0,25 8-1 0 0,-21-9 170 0 0,-1 1 0 0 0,34 20 0 0 0,-44-22-93 0 0,0-1-1 0 0,-1 1 1 0 0,0 0 0 0 0,0 1-1 0 0,-1-1 1 0 0,1 1 0 0 0,-2 1-1 0 0,9 12 1 0 0,-13-18-155 0 0,0 0 1 0 0,0 1-1 0 0,-1-1 1 0 0,1 0-1 0 0,-1 1 0 0 0,0-1 1 0 0,0 0-1 0 0,0 5 0 0 0,0-5-83 0 0,1 1 138 0 0,-12 20 352 0 0,10-21-474 0 0,0-1 0 0 0,1 0 1 0 0,-1 0-1 0 0,0 0 0 0 0,0 0 1 0 0,0 0-1 0 0,0 0 0 0 0,0 0 1 0 0,0 0-1 0 0,0 0 0 0 0,0-1 1 0 0,0 1-1 0 0,0 0 0 0 0,0-1 1 0 0,0 1-1 0 0,-1 0 0 0 0,1-1 1 0 0,0 0-1 0 0,0 1 0 0 0,-1-1 1 0 0,1 0-1 0 0,0 1 1 0 0,-1-1-1 0 0,-1 0 0 0 0,1 0-16 0 0,0 0-271 0 0,-18 0-1341 0 0,4-2-774 0 0,-19-9-11816 0 0,22 5 10740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2536 0 0,'0'0'9558'0'0,"-8"1"-9084"0"0,-23 4-49 0 0,24-4-55 0 0,3-1-42 0 0,-40-3 1036 0 0,42 3-1134 0 0,-14-1 107 0 0,13 0-158 0 0,-25 0 517 0 0,26 1-511 0 0,-15 4-40 0 0,17-4-170 0 0,0 1 0 0 0,-1-1 0 0 0,1 0 0 0 0,0 1-1 0 0,0-1 1 0 0,0 0 0 0 0,-1 1 0 0 0,1-1 0 0 0,0 1 0 0 0,0-1 0 0 0,0 0 0 0 0,0 1 0 0 0,0-1 0 0 0,0 1 0 0 0,0-1 0 0 0,0 1-1 0 0,0-1 1 0 0,0 0 0 0 0,0 1 0 0 0,0-1 0 0 0,0 1 0 0 0,0-1 0 0 0,0 1 0 0 0,0-1 0 0 0,1 0 0 0 0,-1 1 0 0 0,0-1 0 0 0,0 0 0 0 0,0 1-1 0 0,1-1 1 0 0,-1 1 0 0 0,0-1 0 0 0,0 0 0 0 0,1 1 0 0 0,-1-1 0 0 0,0 0 0 0 0,1 0 0 0 0,-1 1 0 0 0,0-1 0 0 0,2 0 0 0 0,19 16-395 0 0,-19-15 282 0 0,9 5-385 0 0,1 0 0 0 0,0-1 0 0 0,0 0 0 0 0,14 3 1 0 0,9 4 26 0 0,-33-11 441 0 0,14 4 334 0 0,-15-5-238 0 0,-1 0-1 0 0,0 0 0 0 0,0 0 1 0 0,1 1-1 0 0,-1-1 1 0 0,0 0-1 0 0,0 0 0 0 0,1 0 1 0 0,-1 0-1 0 0,0 1 1 0 0,0-1-1 0 0,0 0 0 0 0,1 0 1 0 0,-1 0-1 0 0,0 1 1 0 0,0-1-1 0 0,0 0 0 0 0,0 0 1 0 0,0 1-1 0 0,1-1 1 0 0,-1 0-1 0 0,0 0 0 0 0,0 1 1 0 0,0-1-1 0 0,0 0 1 0 0,0 0-1 0 0,0 1 0 0 0,0-1 1 0 0,0 0-1 0 0,0 0 1 0 0,0 1-1 0 0,0-1 0 0 0,0 0 1 0 0,0 1-1 0 0,0-1 1 0 0,0 0-1 0 0,0 0 0 0 0,-1 1 1 0 0,-7 8 1690 0 0,6-7-2212 0 0,-2 1 643 0 0,-39 7 852 0 0,41-10-1035 0 0,-53 5 82 0 0,21-6-4381 0 0,18-2-5543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201 121 1300 0 0,'0'0'1693'0'0,"0"-9"-878"0"0,0 3 3762 0 0,0 3-4216 0 0,0-1-1 0 0,-1 1 0 0 0,0-1 0 0 0,0 1 1 0 0,0-1-1 0 0,0 1 0 0 0,0 0 0 0 0,-1 0 1 0 0,1-1-1 0 0,-1 1 0 0 0,-3-4 0 0 0,4 6-162 0 0,-3-4 125 0 0,0 0 0 0 0,0 0 0 0 0,-1 1 0 0 0,1-1 0 0 0,-7-3 0 0 0,8 5-224 0 0,0 0 36 0 0,-1 1 1 0 0,1-1-1 0 0,0 1 0 0 0,-1-1 0 0 0,1 1 0 0 0,-1 0 0 0 0,1 1 1 0 0,-1-1-1 0 0,0 1 0 0 0,-7-3 0 0 0,8 4 1 0 0,0 0-99 0 0,-1-1 1 0 0,0 1-1 0 0,0 1 1 0 0,0-1 0 0 0,1 0-1 0 0,-1 1 1 0 0,0 0 0 0 0,1 0-1 0 0,-1 0 1 0 0,0 0 0 0 0,1 1-1 0 0,0-1 1 0 0,-1 1 0 0 0,1 0-1 0 0,0 0 1 0 0,0 0-1 0 0,0 0 1 0 0,0 1 0 0 0,0-1-1 0 0,0 1 1 0 0,1 0 0 0 0,-1 0-1 0 0,1 0 1 0 0,0 0 0 0 0,-4 6-1 0 0,5-6-19 0 0,-1 0 0 0 0,0 0 0 0 0,1 0 0 0 0,-1 1-1 0 0,1-1 1 0 0,0 1 0 0 0,0-1 0 0 0,1 1 0 0 0,-1-1 0 0 0,1 1-1 0 0,0 5 1 0 0,-1-4-2 0 0,1 0-1 0 0,0 0 1 0 0,0 0-1 0 0,1 0 1 0 0,-1 0-1 0 0,1 0 1 0 0,0 0-1 0 0,1 0 0 0 0,-1-1 1 0 0,1 1-1 0 0,0 0 1 0 0,0-1-1 0 0,1 1 1 0 0,-1-1-1 0 0,1 0 1 0 0,0 0-1 0 0,0 0 1 0 0,0 0-1 0 0,0-1 1 0 0,1 1-1 0 0,0-1 0 0 0,-1 0 1 0 0,1 0-1 0 0,0 0 1 0 0,8 4-1 0 0,19 7 84 0 0,-25-13-73 0 0,-4 0-30 0 0,1-1-28 0 0,0 1 37 0 0,1-1 0 0 0,-1 1 0 0 0,0-1 0 0 0,1 0 0 0 0,-1 0 1 0 0,0-1-1 0 0,0 1 0 0 0,1-1 0 0 0,-1 1 0 0 0,0-1 0 0 0,0 0 0 0 0,0 0 0 0 0,0-1 0 0 0,0 1 0 0 0,0 0 0 0 0,0-1 0 0 0,0 0 1 0 0,0 0-1 0 0,-1 0 0 0 0,1 0 0 0 0,-1 0 0 0 0,1 0 0 0 0,-1-1 0 0 0,0 1 0 0 0,0-1 0 0 0,2-3 0 0 0,5-5 105 0 0,-1-1-1 0 0,0 0 0 0 0,-1-1 1 0 0,0 0-1 0 0,-1 0 0 0 0,0 0 1 0 0,4-17-1 0 0,-9 28-27 0 0,0-5-37 0 0,-1 6-30 0 0,0 1 0 0 0,0 0 1 0 0,0 0-1 0 0,0 0 0 0 0,0 0 0 0 0,0-1 0 0 0,0 1 0 0 0,1 0 0 0 0,-1 0 0 0 0,0 0 0 0 0,0 0 0 0 0,0 0 0 0 0,0-1 0 0 0,0 1 0 0 0,0 0 0 0 0,0 0 0 0 0,0 0 0 0 0,1 0 0 0 0,-1 0 0 0 0,0 0 0 0 0,0-1 0 0 0,0 1 0 0 0,0 0 0 0 0,1 0 0 0 0,-1 0 0 0 0,0 0 0 0 0,0 0 0 0 0,0 0 0 0 0,0 0 0 0 0,0 0 0 0 0,1 0 0 0 0,-1 0 0 0 0,0 0 0 0 0,0 0 0 0 0,0 0 0 0 0,1 0 0 0 0,-1 0 0 0 0,0 0 0 0 0,0 0 1 0 0,0 0-1 0 0,0 0 0 0 0,1 0 0 0 0,-1 0 0 0 0,0 0 0 0 0,0 0 0 0 0,0 0 0 0 0,0 0 0 0 0,0 1 0 0 0,1-1 0 0 0,-1 0 0 0 0,0 0 0 0 0,0 0 0 0 0,0 0 0 0 0,11 12 69 0 0,-1 1 0 0 0,12 19-1 0 0,-10-15-47 0 0,-8-11-153 0 0,-1-1 1 0 0,1 0 0 0 0,0-1 0 0 0,1 1 0 0 0,-1-1 0 0 0,1 0 0 0 0,0 0 0 0 0,0 0 0 0 0,1 0 0 0 0,-1-1 0 0 0,1 0 0 0 0,-1 0-1 0 0,1-1 1 0 0,7 3 0 0 0,18-1-4921 0 0,1-7-4782 0 0,-28 2 7638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13 3816 0 0,'0'0'3658'0'0,"-2"-2"-2612"0"0,-5-9 2544 0 0,3 12-2829 0 0,-10 2-58 0 0,10-3-60 0 0,1 2-29 0 0,-9 6-238 0 0,1 0 0 0 0,0 1 0 0 0,0 0 0 0 0,1 0-1 0 0,1 1 1 0 0,-1 1 0 0 0,2 0 0 0 0,-1 0 0 0 0,1 0 0 0 0,1 1 0 0 0,0 0 0 0 0,1 1 0 0 0,0 0 0 0 0,1 0 0 0 0,1 0 0 0 0,-4 16 0 0 0,7-23-329 0 0,0 1-1 0 0,1-1 1 0 0,-1 0 0 0 0,1 1-1 0 0,1-1 1 0 0,-1 0 0 0 0,1 1 0 0 0,0-1-1 0 0,1 0 1 0 0,-1 0 0 0 0,1 0-1 0 0,1 0 1 0 0,-1 0 0 0 0,1 0-1 0 0,0 0 1 0 0,0-1 0 0 0,0 0 0 0 0,1 1-1 0 0,0-1 1 0 0,0-1 0 0 0,6 6-1 0 0,-1-2-209 0 0,0-2 0 0 0,0 1 0 0 0,1-1 0 0 0,0-1 0 0 0,0 0 0 0 0,0 0 0 0 0,1-1 0 0 0,12 3 0 0 0,-8-3-1928 0 0,0-1 0 0 0,1-1 0 0 0,15 1 0 0 0,-20-2-858 0 0,-8-1 2052 0 0,0 1 0 0 0,0-1 0 0 0,0 0 1 0 0,0 0-1 0 0,0 0 0 0 0,0-1 0 0 0,5 0 0 0 0,12-4-1041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3336 0 0,'0'0'1516'0'0,"1"-3"-99"0"0,3-35 11130 0 0,-3 45-12087 0 0,10 81 1890 0 0,-3-16-1013 0 0,1 20-672 0 0,-9-89-934 0 0,1 1-134 0 0,2 7-3052 0 0,1-5 3058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54 3868 0 0,'-1'0'425'0'0,"0"-1"0"0"0,0 0-1 0 0,0 0 1 0 0,1 0 0 0 0,-1 0-1 0 0,0 0 1 0 0,0 0 0 0 0,0 0-1 0 0,1 0 1 0 0,-1 0 0 0 0,1 0-1 0 0,-1-1 1 0 0,1 1 0 0 0,-1 0-1 0 0,1 0 1 0 0,0-1 0 0 0,-1 1-1 0 0,1 0 1 0 0,0-3 0 0 0,0 3-316 0 0,1 0 1 0 0,-1 1-1 0 0,0-1 1 0 0,1 0-1 0 0,-1 0 0 0 0,1 0 1 0 0,0 0-1 0 0,-1 1 1 0 0,1-1-1 0 0,-1 0 1 0 0,1 1-1 0 0,0-1 1 0 0,0 0-1 0 0,-1 1 1 0 0,1-1-1 0 0,0 1 0 0 0,0-1 1 0 0,0 1-1 0 0,0 0 1 0 0,1-1-1 0 0,8-2-1518 0 0,0 1 0 0 0,-1 0-1 0 0,2 0 1 0 0,10 0 0 0 0,-5 1-2623 0 0,-2-2 1882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0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 2740 0 0,'-12'-11'10841'0'0,"12"11"-10718"0"0,0 0 0 0 0,0 0 0 0 0,0 0-1 0 0,0 0 1 0 0,-1 1 0 0 0,0 12 3262 0 0,4 4-4240 0 0,10 18 1701 0 0,-3-9-135 0 0,-1 0 0 0 0,-2 0 0 0 0,9 50 0 0 0,-15-68-627 0 0,-1 0-1 0 0,0 0 1 0 0,-1 0 0 0 0,1 0-1 0 0,-2 0 1 0 0,1 0 0 0 0,-1 0-1 0 0,0 0 1 0 0,-1 0 0 0 0,0-1 0 0 0,0 1-1 0 0,0-1 1 0 0,-1 0 0 0 0,0 0-1 0 0,-8 10 1 0 0,4-8-1454 0 0,0 0 1 0 0,0 0-1 0 0,-10 8 0 0 0,-5-8-12053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3980 0 0,'0'0'6394'0'0,"3"2"-5567"0"0,9 11 253 0 0,0 0 0 0 0,-1 1 1 0 0,-1 0-1 0 0,0 1 0 0 0,12 24 0 0 0,-2-5-102 0 0,16 25 646 0 0,46 55 0 0 0,-81-112-1712 0 0,0-1 0 0 0,0 0 0 0 0,1 1 0 0 0,-1-1 0 0 0,0 0 0 0 0,0 0 0 0 0,1 1-1 0 0,-1-1 1 0 0,0 0 0 0 0,3 1 0 0 0,-2-1-381 0 0,9-21-16356 0 0,-10 20 16670 0 0,-1-1-1 0 0,0-1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12 4064 0 0,'1'-11'10654'0'0,"-1"10"-10331"0"0,-13 10 3374 0 0,-25 35-4215 0 0,28-32 2255 0 0,-79 84 953 0 0,-28 35-627 0 0,87-91-3818 0 0,29-38 684 0 0,29-27-19985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 3624 0 0,'0'0'1198'0'0,"-2"-2"-55"0"0,-12-11 3653 0 0,10 17-3987 0 0,-8 11-238 0 0,1 0-1 0 0,0 0 0 0 0,2 1 0 0 0,-1 1 1 0 0,2 0-1 0 0,0 0 0 0 0,1 1 0 0 0,1-1 1 0 0,0 1-1 0 0,2 1 0 0 0,0-1 0 0 0,1 1 1 0 0,-1 22-1 0 0,4-34-525 0 0,0-1 0 0 0,1 0 0 0 0,0 1 0 0 0,0-1 0 0 0,0 0 0 0 0,1 0 0 0 0,0 0 0 0 0,0 0 0 0 0,0 0 0 0 0,1 0 0 0 0,0 0 0 0 0,0-1 0 0 0,0 1 0 0 0,1-1 0 0 0,0 0 0 0 0,0 0 0 0 0,0 0 0 0 0,0-1 0 0 0,7 5 0 0 0,-6-5-213 0 0,0-1 0 0 0,0 0 0 0 0,0 0-1 0 0,1 0 1 0 0,0-1 0 0 0,-1 0 0 0 0,1 0 0 0 0,0 0 0 0 0,0-1-1 0 0,0 0 1 0 0,0 0 0 0 0,1 0 0 0 0,6-1 0 0 0,-6 0-412 0 0,-1 0 0 0 0,1 0 0 0 0,0-1 0 0 0,-1 0 0 0 0,1 0 0 0 0,-1-1 0 0 0,1 0 0 0 0,-1 0 0 0 0,0 0 0 0 0,0-1 0 0 0,0 0 0 0 0,0 0 0 0 0,0-1 0 0 0,-1 1 0 0 0,1-1 0 0 0,-1 0 0 0 0,0-1 0 0 0,0 1 0 0 0,0-1 1 0 0,6-9-1 0 0,-6 6 410 0 0,-1-1 1 0 0,0 1 0 0 0,0-1 0 0 0,-1 0 0 0 0,0 0 0 0 0,-1 0 0 0 0,3-16 0 0 0,-2 0 2876 0 0,-1-39 1 0 0,-6 20 1482 0 0,4 42-3663 0 0,2-4 4569 0 0,8 27-4777 0 0,-8-18-211 0 0,-1 1 0 0 0,0-1 0 0 0,-1 0 0 0 0,1 1 0 0 0,-1-1 0 0 0,1 1 0 0 0,-1-1 0 0 0,0 1 0 0 0,0 0 0 0 0,-1 6 0 0 0,0 0 141 0 0,0 27 478 0 0,1-2 3 0 0,4 39 0 0 0,-2-54-567 0 0,6 31-379 0 0,-7-49-137 0 0,-1-1 255 0 0,0 0-1 0 0,1-1 0 0 0,-1 1 1 0 0,0 0-1 0 0,0-1 0 0 0,1 1 0 0 0,-1 0 1 0 0,1-1-1 0 0,-1 1 0 0 0,0-1 0 0 0,1 1 1 0 0,-1-1-1 0 0,1 1 0 0 0,-1-1 1 0 0,1 1-1 0 0,0-1 0 0 0,0 1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2956 0 0,'0'0'5141'0'0,"8"-18"-3685"0"0,3 13-384 0 0,8 2-732 0 0,2 1-608 0 0,-6 0-476 0 0,-1 1-180 0 0,3 1-1296 0 0,14-2-2317 0 0,-17 2 2641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156 118 3028 0 0,'0'0'2242'0'0,"3"-1"-1162"0"0,2 1-1021 0 0,14-7 13618 0 0,-24 6-13491 0 0,-42-9 615 0 0,31 8-526 0 0,-92-4 678 0 0,107 6-955 0 0,1 0-1 0 0,0 0 1 0 0,0 0-1 0 0,-1 0 1 0 0,1 0-1 0 0,0 0 1 0 0,0 0-1 0 0,-1 0 1 0 0,1 0-1 0 0,0-1 1 0 0,0 1-1 0 0,-1 0 1 0 0,1 0-1 0 0,0 0 1 0 0,0 0-1 0 0,0 0 1 0 0,-1-1-1 0 0,1 1 1 0 0,0 0-1 0 0,0 0 1 0 0,0 0-1 0 0,0 0 1 0 0,-1-1-1 0 0,1 1 1 0 0,0 0-1 0 0,0 0 1 0 0,0-1-1 0 0,0 1 1 0 0,0 0-1 0 0,0 0 1 0 0,0 0-1 0 0,-1-1 1 0 0,1 1-1 0 0,0 0 1 0 0,0-1-1 0 0,0 1 1 0 0,0 0-1 0 0,0 0 1 0 0,0-1-1 0 0,0 1 1 0 0,0 0-1 0 0,1 0 1 0 0,-1-1-1 0 0,0 1 1 0 0,0 0-1 0 0,0 0 1 0 0,0 0-1 0 0,0-1 1 0 0,0 1-1 0 0,0 0 1 0 0,0 0-1 0 0,1-1 1 0 0,-1 1-1 0 0,0 0 1 0 0,0 0-1 0 0,0 0 1 0 0,0 0-1 0 0,1-1 1 0 0,-1 1-1 0 0,0 0 1 0 0,0 0-1 0 0,1 0 1 0 0,14-16-137 0 0,67-42 128 0 0,-81 57 78 0 0,2-1 71 0 0,-2 2-101 0 0,-1 0 1 0 0,0-1-1 0 0,0 1 1 0 0,0 0 0 0 0,1 0-1 0 0,-1 0 1 0 0,0-1-1 0 0,0 1 1 0 0,1 0-1 0 0,-1 0 1 0 0,0 0-1 0 0,0 0 1 0 0,1 0-1 0 0,-1-1 1 0 0,0 1-1 0 0,0 0 1 0 0,1 0-1 0 0,-1 0 1 0 0,0 0-1 0 0,1 0 1 0 0,-1 0 0 0 0,0 0-1 0 0,1 0 1 0 0,-1 0-1 0 0,0 0 1 0 0,0 0-1 0 0,1 0 1 0 0,-1 0-1 0 0,0 0 1 0 0,1 1-1 0 0,-1-1 1 0 0,0 0-1 0 0,0 0 1 0 0,1 0-1 0 0,-1 0 1 0 0,0 0 0 0 0,0 1-1 0 0,1-1 1 0 0,-1 0-1 0 0,5 8 300 0 0,0-1-1 0 0,-1 1 1 0 0,0 0-1 0 0,0 0 1 0 0,-1 0 0 0 0,0 1-1 0 0,0-1 1 0 0,2 16-1 0 0,13 34 899 0 0,-1-3-492 0 0,-16-54-771 0 0,6 12 1723 0 0,-5-9-4168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22 4064 0 0,'-9'-16'4521'0'0,"5"10"449"0"0,10 29 2201 0 0,14 80-4871 0 0,-18-92-2156 0 0,-1-1-1 0 0,-1 1 1 0 0,0 0-1 0 0,0 0 1 0 0,-1-1-1 0 0,0 1 1 0 0,-1-1-1 0 0,0 1 1 0 0,-1-1-1 0 0,0 0 1 0 0,-1 0-1 0 0,0 0 1 0 0,0 0-1 0 0,-1 0 1 0 0,0-1-1 0 0,-12 15 1 0 0,8-14-588 0 0,0-1 1 0 0,0-1-1 0 0,-11 8 1 0 0,4-4-2812 0 0,1-2-3744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 3112 0 0,'-7'-5'14700'0'0,"3"10"-14512"0"0,1 1-1 0 0,-1 0 0 0 0,1 0 0 0 0,1 0 1 0 0,-1 0-1 0 0,1 0 0 0 0,0 0 0 0 0,0 1 1 0 0,1-1-1 0 0,0 1 0 0 0,0 0 1 0 0,0-1-1 0 0,1 1 0 0 0,0 0 0 0 0,0-1 1 0 0,1 1-1 0 0,0 0 0 0 0,0-1 0 0 0,0 1 1 0 0,1-1-1 0 0,0 0 0 0 0,0 1 0 0 0,7 10 1 0 0,-8-15-167 0 0,0 0-1 0 0,1 0 1 0 0,-1 0 0 0 0,1 0 0 0 0,-1 0 0 0 0,1-1-1 0 0,0 1 1 0 0,-1 0 0 0 0,1-1 0 0 0,0 0 0 0 0,0 1 0 0 0,0-1-1 0 0,1 0 1 0 0,-1 0 0 0 0,0 0 0 0 0,0-1 0 0 0,0 1-1 0 0,1 0 1 0 0,3 0 0 0 0,-2-1-6 0 0,0 0 0 0 0,-1-1 0 0 0,1 1 0 0 0,-1-1 0 0 0,1 1 0 0 0,-1-1 0 0 0,1-1 0 0 0,-1 1 0 0 0,1 0 0 0 0,-1-1 0 0 0,6-3 0 0 0,0-1 3 0 0,1-1 1 0 0,-1-1 0 0 0,0 1-1 0 0,-1-2 1 0 0,0 1 0 0 0,13-18-1 0 0,-9 6 276 0 0,0-1-1 0 0,18-43 1 0 0,-29 62-190 0 0,1-4-53 0 0,-2 6-40 0 0,0 0 0 0 0,0 1 0 0 0,0-1 0 0 0,0 0-1 0 0,0 0 1 0 0,0 0 0 0 0,0 0 0 0 0,0 0 0 0 0,0 0 0 0 0,0 0-1 0 0,0 0 1 0 0,0 0 0 0 0,0 1 0 0 0,0-1 0 0 0,0 0-1 0 0,0 0 1 0 0,1 0 0 0 0,-1 0 0 0 0,0 0 0 0 0,0 0 0 0 0,0 0-1 0 0,0 0 1 0 0,0 0 0 0 0,0 0 0 0 0,0 0 0 0 0,0 0-1 0 0,0 0 1 0 0,0 0 0 0 0,1 1 0 0 0,-1-1 0 0 0,0 0 0 0 0,0 0-1 0 0,0 0 1 0 0,0 0 0 0 0,0 0 0 0 0,0 0 0 0 0,0 0-1 0 0,0 0 1 0 0,1 0 0 0 0,-1 0 0 0 0,0 0 0 0 0,0 0 0 0 0,0 0-1 0 0,0 0 1 0 0,0-1 0 0 0,0 1 0 0 0,0 0 0 0 0,0 0-1 0 0,0 0 1 0 0,1 0 0 0 0,-1 0 0 0 0,0 0 0 0 0,0 0 0 0 0,0 0-1 0 0,0 0 1 0 0,0 0 0 0 0,0 0 0 0 0,0 0 0 0 0,0 0-1 0 0,0 0 1 0 0,0-1 0 0 0,0 1 0 0 0,5 21 181 0 0,-1 0 0 0 0,-1 1 0 0 0,-1-1 1 0 0,0 0-1 0 0,-3 27 0 0 0,-15 112 610 0 0,13-144-703 0 0,-1-1 1 0 0,0 0-1 0 0,-1 0 1 0 0,-1 0-1 0 0,-1 0 0 0 0,-9 17 1 0 0,13-27-55 0 0,-2 3-61 0 0,-17 7 138 0 0,19-13-102 0 0,-1-1 0 0 0,1 1 0 0 0,-1 0 0 0 0,1-1 0 0 0,-1 0 1 0 0,0 0-1 0 0,0 0 0 0 0,1-1 0 0 0,-1 1 0 0 0,0-1 0 0 0,-8 0 1 0 0,2-1-63 0 0,0 0 0 0 0,-1-1 1 0 0,-12-4-1 0 0,21 5 20 0 0,-1 0 0 0 0,0 0 0 0 0,1 0 1 0 0,-1 0-1 0 0,1 0 0 0 0,-1-1 0 0 0,1 1 0 0 0,-1-1 1 0 0,1 1-1 0 0,-3-4 0 0 0,3 3-314 0 0,1 1 0 0 0,0-1 0 0 0,0 0-1 0 0,0 1 1 0 0,0-1 0 0 0,0 0 0 0 0,0 0 0 0 0,0 1 0 0 0,1-1 0 0 0,-1 0-1 0 0,1 0 1 0 0,-1-3 0 0 0,1 1-644 0 0,0 0 0 0 0,0 0-1 0 0,0 1 1 0 0,1-1 0 0 0,0 0-1 0 0,-1 0 1 0 0,2 0 0 0 0,-1 1 0 0 0,0-1-1 0 0,1 1 1 0 0,-1-1 0 0 0,1 1 0 0 0,0-1-1 0 0,3-3 1 0 0,10-13-3749 0 0,-5 8 2720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9 4196 0 0,'-1'-9'13641'0'0,"-7"14"-13360"0"0,0 1 0 0 0,0-1 0 0 0,1 1 1 0 0,0 1-1 0 0,0 0 0 0 0,1 0 0 0 0,0 0 0 0 0,0 0 1 0 0,0 1-1 0 0,-4 9 0 0 0,5-7-73 0 0,0 0-1 0 0,1-1 1 0 0,0 1-1 0 0,1 1 1 0 0,0-1 0 0 0,0 1-1 0 0,1-1 1 0 0,1 1-1 0 0,-1 16 1 0 0,2-23-221 0 0,1 1 0 0 0,-1-1 0 0 0,1 0 1 0 0,-1 1-1 0 0,2-1 0 0 0,-1 0 0 0 0,0 0 0 0 0,1 0 0 0 0,-1 0 0 0 0,1 0 0 0 0,0 0 0 0 0,1 0 1 0 0,-1 0-1 0 0,1-1 0 0 0,-1 1 0 0 0,1-1 0 0 0,0 0 0 0 0,1 0 0 0 0,-1 0 0 0 0,0 0 0 0 0,1-1 1 0 0,-1 1-1 0 0,1-1 0 0 0,0 0 0 0 0,0 0 0 0 0,5 2 0 0 0,0-1-499 0 0,-1-1 1 0 0,1 0-1 0 0,0 0 0 0 0,0-1 0 0 0,-1 0 1 0 0,1-1-1 0 0,0 0 0 0 0,0 0 0 0 0,0-1 1 0 0,0 0-1 0 0,-1 0 0 0 0,1-1 1 0 0,13-4-1 0 0,-11 2-317 0 0,1 0 1 0 0,-2-1-1 0 0,1 0 1 0 0,0-1-1 0 0,-1 0 1 0 0,0-1-1 0 0,0 0 1 0 0,-1 0-1 0 0,14-15 1 0 0,-16 15 966 0 0,-1-1 1 0 0,-1 0-1 0 0,0 0 1 0 0,0 0-1 0 0,4-11 1 0 0,-3 6 1511 0 0,-1 0 0 0 0,-1 0 0 0 0,0-1 1 0 0,7-35 6913 0 0,-20 168-6013 0 0,11-49-1617 0 0,0-15-1292 0 0,-1-50 44 0 0,1-1 451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2936 0 0,'0'0'1237'0'0,"1"-13"6334"0"0,8 10-7105 0 0,1 0 0 0 0,-1 0 0 0 0,1 1 0 0 0,-1 1 0 0 0,1 0 0 0 0,-1 0-1 0 0,1 1 1 0 0,0 0 0 0 0,11 1 0 0 0,32-1-2558 0 0,-32-1-987 0 0,-11 0 1061 0 0,1 0 0 0 0,-1 0 0 0 0,10-3 0 0 0,-6 1-98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27 3480 0 0,'-3'-12'5094'0'0,"-1"-2"6974"0"0,8 29-9822 0 0,6 21-3436 0 0,-5-12 3200 0 0,-3-6-1388 0 0,0 0 0 0 0,0 0 0 0 0,-2 0 0 0 0,0 0 0 0 0,-5 30 0 0 0,4-41-778 0 0,-1 0 0 0 0,0 0 0 0 0,0 0 0 0 0,-1 0-1 0 0,0-1 1 0 0,0 1 0 0 0,-6 8 0 0 0,6-10-769 0 0,-1-1 0 0 0,1 0 0 0 0,-1 0-1 0 0,0 0 1 0 0,0-1 0 0 0,-1 1 0 0 0,1-1 0 0 0,-1 0 0 0 0,1 0 0 0 0,-1 0 0 0 0,-6 2-1 0 0,-24 2-10158 0 0,32-6 8931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1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193 123 1852 0 0,'4'-4'11751'0'0,"-22"-1"-9571"0"0,-35-6-1770 0 0,29 7 98 0 0,4 2-172 0 0,-1-2-1 0 0,-21-6 1 0 0,40 9-302 0 0,-9-4 58 0 0,11 5-109 0 0,0 0 0 0 0,0 0 0 0 0,-1 0 0 0 0,1 0 0 0 0,0 0 0 0 0,-1 0 0 0 0,1-1 0 0 0,0 1 0 0 0,0 0 0 0 0,-1 0 0 0 0,1 0 0 0 0,0-1 0 0 0,0 1 0 0 0,-1 0 0 0 0,1 0 0 0 0,0 0 0 0 0,0-1 0 0 0,0 1 0 0 0,-1 0 0 0 0,1-1 0 0 0,0 1 0 0 0,0 0 0 0 0,0 0 0 0 0,0-1 0 0 0,0 1 0 0 0,0 0 0 0 0,0-1 0 0 0,-1 1 0 0 0,1 0 0 0 0,0-1 0 0 0,0 1 0 0 0,0 0 0 0 0,0-1 0 0 0,0 1 0 0 0,1 0 0 0 0,-1 0 0 0 0,0-1 0 0 0,0 0 0 0 0,7-4-37 0 0,0-1 0 0 0,0 1 1 0 0,0 0-1 0 0,1 1 0 0 0,-1 0 0 0 0,14-5 1 0 0,-13 5 50 0 0,35-17 705 0 0,-41 20-417 0 0,-1 1 18 0 0,0-1-238 0 0,-1 1 1 0 0,1 0 0 0 0,-1 0-1 0 0,1-1 1 0 0,0 1 0 0 0,-1 0-1 0 0,1 0 1 0 0,-1 0-1 0 0,1-1 1 0 0,0 1 0 0 0,-1 0-1 0 0,1 0 1 0 0,-1 0 0 0 0,1 0-1 0 0,0 0 1 0 0,-1 0-1 0 0,1 1 1 0 0,-1-1 0 0 0,1 0-1 0 0,-1 0 1 0 0,1 0 0 0 0,0 1-1 0 0,1 2 95 0 0,0 0 0 0 0,-1 1 1 0 0,0-1-1 0 0,0 1 0 0 0,0-1 0 0 0,0 1 0 0 0,0-1 0 0 0,-1 1 1 0 0,0 0-1 0 0,0 5 0 0 0,-5 42 914 0 0,1-10-375 0 0,4-19-441 0 0,2 51 668 0 0,-2-71-925 0 0,7 11-1758 0 0,-4-11 3258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28 2476 0 0,'1'0'302'0'0,"-1"-1"-1"0"0,1 1 1 0 0,-1 0-1 0 0,0-1 1 0 0,1 1 0 0 0,-1 0-1 0 0,0-1 1 0 0,1 1-1 0 0,-1 0 1 0 0,0-1-1 0 0,1 1 1 0 0,-1-1 0 0 0,0 1-1 0 0,0-1 1 0 0,0 1-1 0 0,1 0 1 0 0,-1-1-1 0 0,0 1 1 0 0,0-1 0 0 0,0 1-1 0 0,0-1 1 0 0,0 1-1 0 0,0-1 1 0 0,0 1-1 0 0,0-1 1 0 0,0 1 0 0 0,0-1-1 0 0,0 1 1 0 0,0-1-1 0 0,0 1 1 0 0,0-1-1 0 0,-1 1 1 0 0,1-1 0 0 0,0 1-1 0 0,0 0 1 0 0,0-1-1 0 0,-1 1 1 0 0,1-1-1 0 0,0 1 1 0 0,-1 0 0 0 0,1-1-1 0 0,0 1 1 0 0,-1 0-1 0 0,1-1 1 0 0,0 1-1 0 0,-2-1 1 0 0,0-1-2357 0 0,0-2 2504 0 0,-13 4 465 0 0,7-1-411 0 0,0 1-1 0 0,0 0 0 0 0,-14 2 1 0 0,10 1-312 0 0,-1 0 1 0 0,1 1-1 0 0,0 0 1 0 0,0 1 0 0 0,0 0-1 0 0,1 1 1 0 0,0 0-1 0 0,0 1 1 0 0,0 1-1 0 0,1-1 1 0 0,0 1 0 0 0,0 1-1 0 0,1 0 1 0 0,0 1-1 0 0,1-1 1 0 0,0 2-1 0 0,1-1 1 0 0,0 1 0 0 0,0 0-1 0 0,-5 13 1 0 0,11-20-164 0 0,0 1 1 0 0,1-1 0 0 0,-1 1 0 0 0,1 0-1 0 0,0-1 1 0 0,0 1 0 0 0,1-1 0 0 0,-1 1-1 0 0,1-1 1 0 0,0 1 0 0 0,1-1 0 0 0,-1 0-1 0 0,1 1 1 0 0,-1-1 0 0 0,1 0 0 0 0,3 5-1 0 0,-1-4-31 0 0,0 0-1 0 0,0 0 0 0 0,0 0 1 0 0,1 0-1 0 0,-1-1 1 0 0,1 0-1 0 0,0 0 0 0 0,0 0 1 0 0,1 0-1 0 0,-1-1 0 0 0,1 0 1 0 0,10 4-1 0 0,0-1-591 0 0,1 0 1 0 0,0-1-1 0 0,22 3 0 0 0,-4-4-2623 0 0,-21-4-105 0 0,1 0 1 0 0,0 0 0 0 0,23-6 0 0 0,-24 3 1228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3644 0 0,'0'0'10713'0'0,"-6"3"-10064"0"0,-2-1-423 0 0,5-1-102 0 0,0 0-1 0 0,-1 1 1 0 0,1-1 0 0 0,0 1 0 0 0,0-1 0 0 0,0 1-1 0 0,-5 4 1 0 0,-2 4 485 0 0,0 0-1 0 0,1 0 1 0 0,1 1-1 0 0,-14 21 1 0 0,10-14-91 0 0,7-10-352 0 0,0-1-1 0 0,1 1 1 0 0,0 0-1 0 0,1 0 1 0 0,0 0-1 0 0,0 0 1 0 0,0 0-1 0 0,1 1 1 0 0,0-1-1 0 0,0 13 1 0 0,1-17-159 0 0,1 1 0 0 0,0-1 0 0 0,1 0 1 0 0,-1 1-1 0 0,1-1 0 0 0,0 0 0 0 0,0 0 1 0 0,0 0-1 0 0,0 0 0 0 0,1 0 0 0 0,0 0 0 0 0,0 0 1 0 0,0 0-1 0 0,0-1 0 0 0,0 1 0 0 0,1-1 1 0 0,0 1-1 0 0,0-1 0 0 0,0 0 0 0 0,0 0 1 0 0,0 0-1 0 0,6 3 0 0 0,-1-1-542 0 0,-1-1-1 0 0,1 0 1 0 0,0-1 0 0 0,0 0 0 0 0,16 4-1 0 0,-15-4-1252 0 0,0-2-1 0 0,1 1 1 0 0,-1-2-1 0 0,1 1 1 0 0,0-1-1 0 0,-1 0 1 0 0,1-1-1 0 0,17-4 1 0 0,-13 1-234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3684 0 0,'0'-3'1316'0'0,"0"1"-866"0"0,-6-40 14250 0 0,2 111-13453 0 0,2-40-841 0 0,-1 5-3 0 0,2-1 1 0 0,5 53-1 0 0,-2-61-3717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3532 0 0,'4'-13'6549'0'0,"-2"11"-6256"0"0,0 1 0 0 0,1 0 0 0 0,-1 0-1 0 0,0 0 1 0 0,0 0 0 0 0,1 0 0 0 0,-1 1 0 0 0,1-1 0 0 0,-1 1 0 0 0,1-1 0 0 0,3 1 0 0 0,37-2 241 0 0,-25 1-1474 0 0,3-2-588 0 0,25-9-7756 0 0,-37 8 7314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 4104 0 0,'3'-4'11963'0'0,"-3"16"-11423"0"0,0-1-1 0 0,-1 1 1 0 0,-1-1 0 0 0,0 1 0 0 0,-1-1-1 0 0,-6 21 1 0 0,7-28-432 0 0,0 0-1 0 0,0 1 1 0 0,-1-1-1 0 0,1 0 1 0 0,-1 0 0 0 0,0 0-1 0 0,0 0 1 0 0,0-1-1 0 0,0 1 1 0 0,-1-1-1 0 0,1 0 1 0 0,-1 0 0 0 0,0 0-1 0 0,0 0 1 0 0,0-1-1 0 0,0 1 1 0 0,-1-1 0 0 0,1 0-1 0 0,-7 2 1 0 0,9-4-76 0 0,-16 0 64 0 0,-9-11-130 0 0,24 8 34 0 0,-3-2 34 0 0,-3-17-16 0 0,-3-24 145 0 0,12 43-105 0 0,-1-4-139 0 0,1 5 369 0 0,1 7 1518 0 0,13 51-842 0 0,18 88 1579 0 0,9 57 82 0 0,-26-146-2084 0 0,-14-53-531 0 0,2 7-298 0 0,-1 0-1506 0 0,1 0-4563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82 2700 0 0,'4'-72'10447'0'0,"-3"62"-2419"0"0,0 33-7625 0 0,2 93 2140 0 0,-3-96-2076 0 0,-1-1 0 0 0,-1 1 0 0 0,-8 36 0 0 0,7-49-503 0 0,1 0 0 0 0,-1 0 0 0 0,-1 0 1 0 0,1 0-1 0 0,-1 0 0 0 0,0-1 0 0 0,-6 7 0 0 0,-6 4-3678 0 0,0-4-5283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3764 0 0,'0'0'1228'0'0,"10"-24"6000"0"0,4 9-5143 0 0,-12 14-1667 0 0,0 0-53 0 0,16-8 627 0 0,-17 8-722 0 0,2 0 7 0 0,0 1-101 0 0,0-1 0 0 0,0 1 0 0 0,0 0 0 0 0,0-1 0 0 0,0 1 1 0 0,0 1-1 0 0,0-1 0 0 0,0 0 0 0 0,0 1 0 0 0,0 0 0 0 0,0 0 0 0 0,4 1 0 0 0,-4 0 2 0 0,0 24 696 0 0,-3-22-753 0 0,-2 77 683 0 0,2-79-777 0 0,1 1 1 0 0,-1 0-1 0 0,1-1 0 0 0,-1 1 0 0 0,1 0 0 0 0,0-1 0 0 0,0 1 1 0 0,0-1-1 0 0,1 1 0 0 0,-1-1 0 0 0,1 0 0 0 0,-1 0 1 0 0,1 1-1 0 0,0-1 0 0 0,-1 0 0 0 0,1-1 0 0 0,0 1 0 0 0,0 0 1 0 0,1 0-1 0 0,-1-1 0 0 0,0 1 0 0 0,0-1 0 0 0,1 0 0 0 0,-1 0 1 0 0,1 0-1 0 0,-1 0 0 0 0,1 0 0 0 0,4 1 0 0 0,-5-2 29 0 0,16 0 13 0 0,-15 0-61 0 0,0-1 49 0 0,1-1-44 0 0,0 1-1 0 0,-1-1 0 0 0,0 0 0 0 0,1 0 0 0 0,-1-1 1 0 0,0 1-1 0 0,0-1 0 0 0,0 1 0 0 0,0-1 1 0 0,0 0-1 0 0,-1 0 0 0 0,0 0 0 0 0,1 0 1 0 0,-1-1-1 0 0,0 1 0 0 0,0-1 0 0 0,-1 1 0 0 0,1-1 1 0 0,-1 1-1 0 0,2-8 0 0 0,4-9 24 0 0,-5 15 24 0 0,0 0-1 0 0,-1 0 1 0 0,1 0 0 0 0,-1 0 0 0 0,0 0-1 0 0,0-10 1 0 0,5-26 703 0 0,-6 40 279 0 0,4 172 535 0 0,-5-138-1172 0 0,-11 61 0 0 0,10-82-333 0 0,-1-1 0 0 0,0 0 0 0 0,0 0 0 0 0,-2 0 0 0 0,1 0 0 0 0,-1-1 0 0 0,-1 1 0 0 0,-12 17 0 0 0,14-24-31 0 0,0 0 0 0 0,-1 0 0 0 0,1 0 0 0 0,0-1 1 0 0,-1 1-1 0 0,0-1 0 0 0,0 0 0 0 0,0-1 0 0 0,0 1 0 0 0,-1-1 0 0 0,1 0 1 0 0,0-1-1 0 0,-10 3 0 0 0,13-4 0 0 0,-2-1 3 0 0,-7-2-44 0 0,0-1 0 0 0,1 0 0 0 0,-21-12 0 0 0,29 15-136 0 0,0 0 0 0 0,0 0 0 0 0,1 0 0 0 0,-1-1 0 0 0,0 1 0 0 0,1-1 0 0 0,-1 1 0 0 0,1-1 0 0 0,-1 0 0 0 0,1 1 0 0 0,0-1 0 0 0,0 0 0 0 0,0 0 0 0 0,0 0 0 0 0,0 0 0 0 0,0 0 0 0 0,0 0 0 0 0,1 0 0 0 0,-2-5 0 0 0,3 6-173 0 0,-1-1 0 0 0,0 1 0 0 0,0-1 0 0 0,0 1 0 0 0,1-1 0 0 0,-1 1 0 0 0,1 0 0 0 0,-1-1 1 0 0,1 1-1 0 0,0-1 0 0 0,0 0 0 0 0,16-17-6686 0 0,19-14-3834 0 0,-28 25 8737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3644 0 0,'0'0'7173'0'0,"-7"3"-6202"0"0,-1 0-635 0 0,4-3-151 0 0,1 1 0 0 0,0 1 0 0 0,-1-1 1 0 0,1 0-1 0 0,0 1 0 0 0,0 0 0 0 0,-5 3 0 0 0,1 2 366 0 0,0 0 0 0 0,1 0 0 0 0,0 1 0 0 0,1 0 0 0 0,-1 0 0 0 0,2 0 0 0 0,-1 1 0 0 0,1-1 0 0 0,-4 12 0 0 0,-2 2 229 0 0,7-15-592 0 0,0 0 0 0 0,1 0 0 0 0,0 0 1 0 0,0 0-1 0 0,0 1 0 0 0,1-1 0 0 0,0 0 0 0 0,0 1 0 0 0,1-1 0 0 0,0 1 0 0 0,1 9 1 0 0,-1-14-214 0 0,1 1 1 0 0,0 0 0 0 0,0-1 0 0 0,0 1 0 0 0,0-1 0 0 0,1 0 0 0 0,-1 1 0 0 0,1-1 0 0 0,0 0 0 0 0,0 0 0 0 0,0 0 0 0 0,0 0 0 0 0,1 0 0 0 0,-1-1 0 0 0,1 1 0 0 0,0-1 0 0 0,-1 1 0 0 0,1-1 0 0 0,0 0 0 0 0,0 0 0 0 0,1 0 0 0 0,-1-1 0 0 0,0 1 0 0 0,5 1 0 0 0,-2-1-691 0 0,0 0 0 0 0,1 0 0 0 0,-1-1 0 0 0,1 1 0 0 0,-1-1 0 0 0,1-1 0 0 0,-1 1 0 0 0,13-2 0 0 0,-13 0-509 0 0,1 0 1 0 0,-1 0-1 0 0,0-1 0 0 0,1 0 0 0 0,10-5 0 0 0,-11 4 628 0 0,0-1 0 0 0,0 0-1 0 0,-1 0 1 0 0,1 0 0 0 0,5-6 0 0 0,-5 4 588 0 0,0-1 0 0 0,-1 0 0 0 0,0 1 0 0 0,4-9 0 0 0,-3 5 1098 0 0,-1 0-1 0 0,6-20 1 0 0,-6 15 639 0 0,-1 1 1 0 0,0-1-1 0 0,-1 0 0 0 0,0-20 1814 0 0,-6 28 409 0 0,3 7-3877 0 0,-8 36 1472 0 0,-4 59 1 0 0,11-79-1366 0 0,1 1 1 0 0,1 0 0 0 0,0-1 0 0 0,1 1 0 0 0,0-1 0 0 0,7 23 0 0 0,-8-37-435 0 0,2 5 1045 0 0,-3-3-3232 0 0,-21-27-12963 0 0,16 16 15376 0 0,0-1 1 0 0,-6-12-1 0 0,10 18 276 0 0,1 1 0 0 0,-1-1 1 0 0,0 0-1 0 0,0 0 0 0 0,1 1 0 0 0,-1-1 0 0 0,1 0 1 0 0,-1 0-1 0 0,1 0 0 0 0,0 1 0 0 0,0-1 1 0 0,0 0-1 0 0,0 0 0 0 0,0 0 0 0 0,0 0 0 0 0,0 0 1 0 0,1 1-1 0 0,-1-1 0 0 0,1 0 0 0 0,0-3 1 0 0,1 4-105 0 0,0-1 0 0 0,0 0-1 0 0,0 1 1 0 0,0-1 0 0 0,0 1 0 0 0,1 0 0 0 0,-1-1 0 0 0,0 1 0 0 0,1 0 0 0 0,-1 1 0 0 0,1-1 0 0 0,-1 0 0 0 0,1 1 0 0 0,2-1 0 0 0,15-2 108 0 0,-1 0 0 0 0,1 2 0 0 0,26 1 1 0 0,29-3-2821 0 0,-66 2 1589 0 0,-1 0 0 0 0,1-1 1 0 0,-1 0-1 0 0,1-1 0 0 0,-1 0 0 0 0,13-6 1 0 0,-16 6 663 0 0,0 0 0 0 0,0 0 0 0 0,-1 0 0 0 0,1-1 0 0 0,-1 1 0 0 0,0-1 0 0 0,0 0 0 0 0,6-9 0 0 0,-7 8 901 0 0,0-1 0 0 0,0 1 0 0 0,0-1 1 0 0,-1 1-1 0 0,0-1 0 0 0,0 0 1 0 0,0 0-1 0 0,-1 0 0 0 0,0-1 0 0 0,0 1 1 0 0,-1 0-1 0 0,0-7 0 0 0,0 10 190 0 0,0-12 703 0 0,4 27 6646 0 0,1 8-7463 0 0,-1 1-1 0 0,1 22 1 0 0,-5-16 146 0 0,-2 1 0 0 0,0-1 1 0 0,-10 41-1 0 0,11-60-893 0 0,-1 0 0 0 0,0-1 0 0 0,-1 1 0 0 0,0-1 1 0 0,0 1-1 0 0,0-1 0 0 0,-1 0 0 0 0,0-1 0 0 0,-1 1 0 0 0,1 0 0 0 0,-1-1 0 0 0,-1 0 0 0 0,1-1 0 0 0,-1 1 1 0 0,0-1-1 0 0,-10 7 0 0 0,1-5-2588 0 0,11-6 725 0 0,0 0 0 0 0,0 0 0 0 0,0 0 0 0 0,0-1 0 0 0,0 1 0 0 0,0-1 1 0 0,0 0-1 0 0,-8-1 0 0 0,-5-4-2262 0 0,15 4 2204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260 126 2640 0 0,'0'-4'9300'0'0,"0"4"-9150"0"0,-17-4 1855 0 0,-29 0-1017 0 0,15 4-144 0 0,0-1 1 0 0,1-1-1 0 0,-60-12 1 0 0,89 14-850 0 0,1 0 1 0 0,-1 0-1 0 0,0 0 0 0 0,1 0 1 0 0,-1-1-1 0 0,0 1 0 0 0,1 0 1 0 0,-1 0-1 0 0,1-1 0 0 0,-1 1 1 0 0,0 0-1 0 0,1-1 0 0 0,-1 1 1 0 0,1-1-1 0 0,-1 1 0 0 0,1 0 0 0 0,-1-1 1 0 0,1 1-1 0 0,0-1 0 0 0,-1 0 1 0 0,1 1-1 0 0,0-1 0 0 0,-1 1 1 0 0,1-1-1 0 0,0 0 0 0 0,-1 1 1 0 0,1-1-1 0 0,0 1 0 0 0,0-1 1 0 0,0 0-1 0 0,0 1 0 0 0,0-1 1 0 0,0 0-1 0 0,0 1 0 0 0,0-1 1 0 0,0 0-1 0 0,0 1 0 0 0,0-1 1 0 0,0 0-1 0 0,0 1 0 0 0,1-1 0 0 0,-1 0 1 0 0,0 0-1 0 0,1-1-11 0 0,0 0 0 0 0,0 0 0 0 0,1 0 0 0 0,-1 1 0 0 0,0-1 0 0 0,1 0 0 0 0,-1 1 1 0 0,1-1-1 0 0,-1 1 0 0 0,4-3 0 0 0,12-6-121 0 0,42-20 263 0 0,-40 22 194 0 0,-17 7-212 0 0,-2 1-23 0 0,1-1 1 0 0,0 1-1 0 0,-1-1 0 0 0,1 1 0 0 0,0-1 0 0 0,-1 1 1 0 0,1 0-1 0 0,0-1 0 0 0,-1 1 0 0 0,1 0 1 0 0,0 0-1 0 0,0 0 0 0 0,0 0 0 0 0,-1-1 1 0 0,1 1-1 0 0,0 0 0 0 0,0 0 0 0 0,1 1 1 0 0,15 5 516 0 0,-15-2-298 0 0,-1 1 0 0 0,0 0 0 0 0,0 0 0 0 0,0 0 0 0 0,0 7 0 0 0,-1-11-259 0 0,1 24 651 0 0,-2-1 0 0 0,-1 1 0 0 0,0-1 0 0 0,-8 29 0 0 0,-2 37 519 0 0,11-89-1279 0 0,5 8 285 0 0,-3-6-1975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3396 0 0,'0'0'1156'0'0,"0"-3"-29"0"0,1-19 11848 0 0,8 93-11895 0 0,5-2-147 0 0,-4 0 0 0 0,2 103 0 0 0,-9-114-519 0 0,5-73-558 0 0,0 1-1 0 0,1 0 1 0 0,0 0-1 0 0,1 1 1 0 0,18-19-1 0 0,-22 26 102 0 0,1 1-1 0 0,0 0 1 0 0,0 0-1 0 0,0 0 1 0 0,0 1 0 0 0,1 0-1 0 0,-1 0 1 0 0,1 1-1 0 0,0 0 1 0 0,0 0-1 0 0,1 1 1 0 0,-1 0 0 0 0,0 1-1 0 0,14-2 1 0 0,-15 4-6 0 0,0-1 59 0 0,0 1 0 0 0,-1 0 0 0 0,1 1 0 0 0,-1 0-1 0 0,1 0 1 0 0,-1 0 0 0 0,1 1 0 0 0,7 4 0 0 0,-11-4 9 0 0,0-1 1 0 0,-1 0-1 0 0,1 1 0 0 0,-1 0 0 0 0,0-1 1 0 0,0 1-1 0 0,0 0 0 0 0,0 0 1 0 0,0 1-1 0 0,2 5 0 0 0,-2-4 51 0 0,-1 0 0 0 0,0 0 0 0 0,0 0 0 0 0,0 0 1 0 0,-1 0-1 0 0,1 0 0 0 0,-1 1 0 0 0,-1-1 0 0 0,1 0 0 0 0,-1 0 0 0 0,0 0 0 0 0,0 0 0 0 0,0 0 0 0 0,-1 0 0 0 0,1 0 0 0 0,-1 0 0 0 0,-5 7 0 0 0,5-8-18 0 0,-1 0 0 0 0,0 0 0 0 0,0-1 0 0 0,-1 1 0 0 0,1-1 0 0 0,-1 0-1 0 0,1 0 1 0 0,-1 0 0 0 0,0-1 0 0 0,0 1 0 0 0,0-1 0 0 0,-6 2 0 0 0,-8 3 64 0 0,-29 8 0 0 0,43-14-102 0 0,-4 1-198 0 0,0 0 0 0 0,1-1-1 0 0,-1 1 1 0 0,0-2 0 0 0,0 1 0 0 0,0-1 0 0 0,0 0 0 0 0,-11-2-1 0 0,9 1-369 0 0,-14-5-5154 0 0,22 5 4970 0 0,1 1-1 0 0,0-1 1 0 0,0 0-1 0 0,0 0 1 0 0,-1 0 0 0 0,1 0-1 0 0,0 0 1 0 0,0 0-1 0 0,0 0 1 0 0,0 0 0 0 0,1 0-1 0 0,-1 0 1 0 0,0 0-1 0 0,0-1 1 0 0,1 1 0 0 0,-1-2-1 0 0,-4-8-1403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3664 0 0,'0'0'10760'0'0,"-5"3"-10170"0"0,1 0-357 0 0,-1 0 1 0 0,1 1-1 0 0,0 0 1 0 0,0 0-1 0 0,0 0 1 0 0,1 1-1 0 0,-1-1 0 0 0,1 1 1 0 0,0 0-1 0 0,-4 7 1 0 0,1 2 221 0 0,0 1 0 0 0,1-1 0 0 0,0 1 0 0 0,1 1 0 0 0,1-1 0 0 0,-2 18 0 0 0,4-22-301 0 0,0-1 0 0 0,1 1 0 0 0,0 0 0 0 0,1-1 0 0 0,0 1 1 0 0,1 0-1 0 0,0-1 0 0 0,0 0 0 0 0,8 19 0 0 0,-7-23-233 0 0,0-1 0 0 0,1 1 0 0 0,-1-1 0 0 0,1 0-1 0 0,0 0 1 0 0,1 0 0 0 0,-1 0 0 0 0,1-1 0 0 0,0 0 0 0 0,9 6 0 0 0,11 2-2742 0 0,0-8-3394 0 0,-21-4 5083 0 0,1 0-1 0 0,-1 0 0 0 0,0-1 0 0 0,0 0 0 0 0,0 0 0 0 0,0 0 0 0 0,0 0 0 0 0,4-3 0 0 0,1-1-849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4348 0 0,'19'-65'17644'0'0,"-22"239"-13752"0"0,3-156-3916 0 0,1 1 0 0 0,1-1 0 0 0,0 1 0 0 0,2-1 0 0 0,9 31 0 0 0,-13-48-599 0 0,3 4 1099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3848 0 0,'0'0'1304'0'0,"-1"-10"638"0"0,4 6 1405 0 0,-1 2-3023 0 0,1 0-1 0 0,0 0 1 0 0,0 1-1 0 0,0-1 1 0 0,0 1 0 0 0,0 0-1 0 0,1 0 1 0 0,-1 0-1 0 0,0 0 1 0 0,7 0 0 0 0,42-1 317 0 0,-3 1-2635 0 0,-22-2 367 0 0,19-4-6400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63 3960 0 0,'-2'-26'3998'0'0,"1"24"-2808"0"0,1-1-68 0 0,0-8-22 0 0,0 8-72 0 0,0 1-59 0 0,1-14 8533 0 0,5 46-8879 0 0,-2-1 0 0 0,-1 1 0 0 0,-1 0 0 0 0,-2 0 0 0 0,-1 0 0 0 0,-1 0 0 0 0,-8 41 0 0 0,8-65-805 0 0,0-1 0 0 0,0 1 1 0 0,0-1-1 0 0,-1 0 1 0 0,0 1-1 0 0,0-1 1 0 0,0 0-1 0 0,0 0 1 0 0,-1-1-1 0 0,0 1 1 0 0,0-1-1 0 0,-5 4 1 0 0,-13 8-6082 0 0,-2-5-5930 0 0,3-13 5584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2884 0 0,'2'-8'13586'0'0,"8"26"-12496"0"0,0-1 1 0 0,24 31-1 0 0,127 173 3392 0 0,-131-185-4022 0 0,-29-34-533 0 0,-1-2-21 0 0,1 1 0 0 0,-1 0-1 0 0,0-1 1 0 0,1 1-1 0 0,-1-1 1 0 0,1 1 0 0 0,-1-1-1 0 0,1 1 1 0 0,-1-1 0 0 0,1 1-1 0 0,0-1 1 0 0,-1 1-1 0 0,1-1 1 0 0,-1 0 0 0 0,1 1-1 0 0,0-1 1 0 0,-1 0 0 0 0,2 0-1 0 0,6 2-3030 0 0,1-24-13643 0 0,-12 6 14704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4124 0 0,'2'-1'7588'0'0,"0"7"-2976"0"0,3 20-1491 0 0,3 31-1507 0 0,0 32 1481 0 0,-6-65-2159 0 0,-2-24-920 0 0,1 0 0 0 0,-1 0 0 0 0,0 0 0 0 0,0 0 0 0 0,0 0 0 0 0,1 0 0 0 0,-1 0 0 0 0,0 0 0 0 0,0 0 0 0 0,1 0 0 0 0,-1 0 0 0 0,0 0 0 0 0,0 0 0 0 0,0 0 0 0 0,1 0 0 0 0,-1 0 0 0 0,0 0 0 0 0,0 0 0 0 0,0-1 0 0 0,1 1 0 0 0,-1 0 0 0 0,0 0 0 0 0,0 0 0 0 0,0 0 0 0 0,0 0 0 0 0,0-1 0 0 0,1 1 0 0 0,-1 0 0 0 0,0 0 0 0 0,0 0 0 0 0,0-1 0 0 0,0 1 0 0 0,0 0 0 0 0,0 0 0 0 0,0 0 0 0 0,0-1 0 0 0,0 1 0 0 0,0 0 0 0 0,0 0 0 0 0,0-1 0 0 0,0 1 0 0 0,0 0 0 0 0,0 0-1 0 0,0-1 2 0 0,16-50 438 0 0,-10 32-913 0 0,-1 3 296 0 0,0 0 0 0 0,2 0-1 0 0,0 1 1 0 0,1 0 0 0 0,0 0-1 0 0,1 1 1 0 0,15-18 0 0 0,-23 31 174 0 0,0 0 1 0 0,0 0-1 0 0,0 0 0 0 0,0 0 1 0 0,0 0-1 0 0,0 0 1 0 0,0 0-1 0 0,0 0 0 0 0,0 1 1 0 0,0-1-1 0 0,1 0 0 0 0,-1 1 1 0 0,0-1-1 0 0,1 1 1 0 0,-1 0-1 0 0,0-1 0 0 0,1 1 1 0 0,-1 0-1 0 0,0 0 1 0 0,1 0-1 0 0,-1 0 0 0 0,0 0 1 0 0,1 0-1 0 0,-1 0 0 0 0,1 0 1 0 0,-1 0-1 0 0,0 1 1 0 0,1-1-1 0 0,-1 1 0 0 0,0-1 1 0 0,0 1-1 0 0,1-1 0 0 0,-1 1 1 0 0,0 0-1 0 0,0-1 1 0 0,0 1-1 0 0,0 0 0 0 0,0 0 1 0 0,0 0-1 0 0,1 1 1 0 0,3 4 137 0 0,0 0 0 0 0,-1 0 1 0 0,0 0-1 0 0,0 0 1 0 0,5 12-1 0 0,-5-7 29 0 0,0 0-1 0 0,0 1 1 0 0,1 11-1 0 0,3 7 194 0 0,-5-18-210 0 0,-1 0 0 0 0,0 0 0 0 0,0 20 0 0 0,-1-14-40 0 0,-1-16-107 0 0,1 0-30 0 0,-1 0-75 0 0,1 0-1 0 0,-1-1 1 0 0,1 1-1 0 0,-1-1 0 0 0,1 1 1 0 0,0-1-1 0 0,-1 1 1 0 0,1-1-1 0 0,0 1 1 0 0,0-1-1 0 0,0 0 1 0 0,0 1-1 0 0,3 1 1 0 0,-4-3-420 0 0,1 1 0 0 0,0 0 0 0 0,0-1 1 0 0,1 1-1 0 0,-1-1 0 0 0,0 0 0 0 0,0 1 1 0 0,0-1-1 0 0,0 0 0 0 0,0 1 0 0 0,0-1 1 0 0,0 0-1 0 0,1 0 0 0 0,-1 0 0 0 0,2-1 1 0 0,14-8-14255 0 0,-16 9 14510 0 0,0-1 0 0 0,0 0 1 0 0,0 0-1 0 0,0-1 1 0 0,6-7-1639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2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7 3388 0 0,'0'-6'13851'0'0,"-22"17"-13194"0"0,19-9-505 0 0,1 0 1 0 0,-1 0 0 0 0,0 0-1 0 0,0 0 1 0 0,1 0 0 0 0,-1 1-1 0 0,1-1 1 0 0,0 1 0 0 0,0 0-1 0 0,-2 3 1 0 0,-5 6 392 0 0,-87 107 2653 0 0,56-66-2431 0 0,-60 61 1 0 0,99-113-1221 0 0,-19 17-1309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18 3060 0 0,'0'0'1088'0'0,"-1"-3"-73"0"0,1 2-805 0 0,0 1 0 0 0,0-1 0 0 0,0 1 0 0 0,0-1 0 0 0,0 0 0 0 0,-1 1 0 0 0,1-1 0 0 0,0 0 0 0 0,-1 1 0 0 0,1-1 0 0 0,0 1 0 0 0,-1-1 0 0 0,1 1 0 0 0,0-1 0 0 0,-1 1 0 0 0,1-1 0 0 0,-1 1 0 0 0,1-1 0 0 0,-1 1 0 0 0,1 0 0 0 0,-1-1 0 0 0,0 1-1 0 0,1 0 1 0 0,-1-1 0 0 0,1 1 0 0 0,-1 0 0 0 0,0 0 0 0 0,1 0 0 0 0,-1 0 0 0 0,-1-1 0 0 0,-7 1-271 0 0,9 0-70 0 0,-4 0 1364 0 0,0 2-675 0 0,-11 8-43 0 0,1 0-1 0 0,0 1 0 0 0,0 1 0 0 0,1 0 1 0 0,1 0-1 0 0,0 2 0 0 0,1-1 1 0 0,0 2-1 0 0,1-1 0 0 0,0 1 1 0 0,2 1-1 0 0,-12 26 0 0 0,18-38-454 0 0,1 1 0 0 0,-1-1 0 0 0,1 1 0 0 0,0-1 0 0 0,0 1 0 0 0,1-1-1 0 0,-1 1 1 0 0,1 0 0 0 0,0-1 0 0 0,0 1 0 0 0,1 0 0 0 0,-1-1 0 0 0,1 1 0 0 0,0-1 0 0 0,0 1 0 0 0,1-1-1 0 0,-1 1 1 0 0,1-1 0 0 0,0 0 0 0 0,3 6 0 0 0,-2-6-178 0 0,0 0 1 0 0,1 1-1 0 0,0-1 0 0 0,-1-1 1 0 0,1 1-1 0 0,1 0 0 0 0,-1-1 1 0 0,0 0-1 0 0,1 0 0 0 0,0 0 1 0 0,-1-1-1 0 0,1 0 0 0 0,0 1 1 0 0,1-2-1 0 0,-1 1 0 0 0,0-1 1 0 0,11 2-1 0 0,-7-2-250 0 0,0 0 0 0 0,0 0 0 0 0,0-1 1 0 0,0-1-1 0 0,0 0 0 0 0,0 0 0 0 0,0 0 0 0 0,0-1 0 0 0,0-1 0 0 0,-1 0 0 0 0,1 0 0 0 0,-1 0 0 0 0,0-1 1 0 0,0 0-1 0 0,0-1 0 0 0,0 0 0 0 0,-1 0 0 0 0,0 0 0 0 0,0-1 0 0 0,0 0 0 0 0,-1-1 0 0 0,0 0 0 0 0,9-12 1 0 0,-9 10 449 0 0,0-1 1 0 0,-1 0 0 0 0,0 0-1 0 0,-1 0 1 0 0,5-14 0 0 0,7-54 3753 0 0,-14 70-3289 0 0,-2 5-87 0 0,-2-4 3805 0 0,-2 19-3970 0 0,1 0 0 0 0,0 0 0 0 0,0 1 0 0 0,-1 23 0 0 0,2 61 1224 0 0,2-67-1302 0 0,0-26-220 0 0,0-1-1 0 0,0 1 1 0 0,0 0-1 0 0,0 0 1 0 0,1 0-1 0 0,-1-1 1 0 0,2 5-1 0 0,0-1-150 0 0,-1-5-104 0 0,-1 8 1576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2804 0 0,'0'0'2276'0'0,"11"-10"1331"0"0,-3 8-3096 0 0,-1 1 0 0 0,0-1-1 0 0,1 2 1 0 0,-1-1-1 0 0,0 1 1 0 0,1 0-1 0 0,8 1 1 0 0,42-1-633 0 0,-51 0-60 0 0,0-1 0 0 0,0 0 0 0 0,0 0 0 0 0,-1-1 0 0 0,1 0 0 0 0,0 0-1 0 0,-1 0 1 0 0,1-1 0 0 0,-1 0 0 0 0,0-1 0 0 0,1 1 0 0 0,-2-1 0 0 0,1 0 0 0 0,0-1 0 0 0,-1 1 0 0 0,0-1 0 0 0,6-7 0 0 0,-8 6 530 0 0,0 0 1 0 0,0 0-1 0 0,-1 0 0 0 0,1 0 0 0 0,-1-1 1 0 0,-1 1-1 0 0,1-1 0 0 0,-1 1 1 0 0,0-9-1 0 0,2-4 960 0 0,-3 18-856 0 0,7-18 5474 0 0,0 38-5440 0 0,-1 0 0 0 0,-1 0 1 0 0,-1 1-1 0 0,0 0 0 0 0,-2-1 0 0 0,1 29 1 0 0,-3-33-167 0 0,-1 0 0 0 0,0 0 1 0 0,-1 0-1 0 0,-1 0 0 0 0,0 0 1 0 0,-1 0-1 0 0,-1-1 0 0 0,0 1 1 0 0,-11 18-1 0 0,-5 1-2417 0 0,16-27 667 0 0,0-1 0 0 0,-1 0 0 0 0,0 0 1 0 0,0 0-1 0 0,0 0 0 0 0,-1-1 0 0 0,0 0 0 0 0,0-1 0 0 0,0 1 0 0 0,-9 3 0 0 0,-30 7-2364 0 0,23-10 1540 0 0,-2 1 135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 3324 0 0,'0'0'2336'0'0,"-2"-1"-1273"0"0,-2-2-1093 0 0,-13-7 13179 0 0,17 15-12857 0 0,-1 14-14 0 0,1-15-23 0 0,1 0 11 0 0,10 35 341 0 0,-2 0 1 0 0,-2 1-1 0 0,-1 0 1 0 0,1 60-1 0 0,-10 42 311 0 0,3-140-884 0 0,0 14 142 0 0,1-12 10 0 0,0-10-98 0 0,0-2-96 0 0,0 0-1 0 0,1 1 1 0 0,0-1 0 0 0,0 0 0 0 0,1 1 0 0 0,6-13 0 0 0,-3 11-8 0 0,0 0 1 0 0,1 1-1 0 0,0 0 0 0 0,0 0 1 0 0,11-8-1 0 0,-13 12-3 0 0,0 1 0 0 0,1 0 0 0 0,0 1-1 0 0,-1-1 1 0 0,1 1 0 0 0,0 0 0 0 0,0 0-1 0 0,0 1 1 0 0,13-2 0 0 0,-14 2 1 0 0,0 1 14 0 0,0-1 1 0 0,0 1-1 0 0,0 0 0 0 0,-1 0 0 0 0,1 0 0 0 0,0 1 1 0 0,0-1-1 0 0,0 1 0 0 0,-1 1 0 0 0,1-1 0 0 0,0 1 1 0 0,-1-1-1 0 0,1 1 0 0 0,4 3 0 0 0,-6-4 3 0 0,1 1 1 0 0,-1 0-1 0 0,1 0 0 0 0,-1 0 0 0 0,1 0 0 0 0,3 3 0 0 0,17 29 119 0 0,-15-20-58 0 0,-5-8 22 0 0,-1 0 0 0 0,0 1 0 0 0,0-1 0 0 0,-1 1 0 0 0,0-1 0 0 0,3 12 0 0 0,-5-16-20 0 0,0 1-30 0 0,-1 1-16 0 0,0 1 0 0 0,0-1 0 0 0,0 0 1 0 0,0 0-1 0 0,0 0 0 0 0,-1 0 0 0 0,0 0 1 0 0,0 0-1 0 0,0-1 0 0 0,0 1 0 0 0,-1-1 1 0 0,1 1-1 0 0,-1-1 0 0 0,0 0 0 0 0,0 0 0 0 0,0 0 1 0 0,0 0-1 0 0,-1 0 0 0 0,1-1 0 0 0,-1 0 1 0 0,1 1-1 0 0,-1-1 0 0 0,0-1 0 0 0,0 1 1 0 0,0 0-1 0 0,0-1 0 0 0,0 0 0 0 0,0 0 1 0 0,-1 0-1 0 0,1-1 0 0 0,0 1 0 0 0,0-1 0 0 0,-7 0 1 0 0,-4 0-380 0 0,0-1 1 0 0,-17-3 0 0 0,-1-6-2549 0 0,30 9 2074 0 0,1 0 1 0 0,-1-1 0 0 0,1 1 0 0 0,0-1-1 0 0,-1 1 1 0 0,1-1 0 0 0,0 0 0 0 0,0 0 0 0 0,-2-2-1 0 0,0-2-3234 0 0,-2-8 1206 0 0,4 6-930 0 0,-1-6 1685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2232 0 0,'0'0'9669'0'0,"-6"2"-9200"0"0,4-2-461 0 0,-3 2 257 0 0,0 0-1 0 0,0 0 1 0 0,0 1 0 0 0,0-1-1 0 0,0 1 1 0 0,1 0 0 0 0,-8 7-1 0 0,5-4 35 0 0,1 0 0 0 0,1 1-1 0 0,-1-1 1 0 0,1 1 0 0 0,0 1-1 0 0,1-1 1 0 0,-1 1 0 0 0,1-1-1 0 0,1 1 1 0 0,-5 16 0 0 0,6-13-133 0 0,0-1 1 0 0,0 1-1 0 0,1 0 1 0 0,1 0 0 0 0,0 0-1 0 0,1 0 1 0 0,0-1-1 0 0,4 19 1 0 0,-3-17-117 0 0,1-1 0 0 0,1 1 1 0 0,0-1-1 0 0,0 0 0 0 0,1-1 1 0 0,1 1-1 0 0,0-1 0 0 0,0 0 0 0 0,1 0 1 0 0,0-1-1 0 0,1 0 0 0 0,0 0 1 0 0,0-1-1 0 0,1 0 0 0 0,17 13 1 0 0,-17-16-410 0 0,-1 0 1 0 0,1 0 0 0 0,0-1-1 0 0,0-1 1 0 0,1 1 0 0 0,-1-1 0 0 0,15 2-1 0 0,0-2-7207 0 0,38 1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2720 0 0,'0'0'11117'0'0,"1"7"-10604"0"0,38 179 4473 0 0,-21-114-3735 0 0,-16-63-1273 0 0,4 12 531 0 0,-15-30-5387 0 0,1-5 4133 0 0,1 1 1 0 0,-10-29-1 0 0,5-2 564 0 0,11 42 345 0 0,0 0 2 0 0,-3-22 1215 0 0,4 24-1349 0 0,0-1 1 0 0,0 0-1 0 0,0 0 0 0 0,0 0 1 0 0,1 0-1 0 0,-1 1 0 0 0,0-1 1 0 0,0 0-1 0 0,1 0 0 0 0,-1 0 0 0 0,1 1 1 0 0,-1-1-1 0 0,1 0 0 0 0,-1 1 1 0 0,1-1-1 0 0,-1 0 0 0 0,1 1 1 0 0,-1-1-1 0 0,1 1 0 0 0,0-1 1 0 0,-1 1-1 0 0,1-1 0 0 0,0 1 1 0 0,0-1-1 0 0,-1 1 0 0 0,1 0 1 0 0,1-1-1 0 0,0 0 73 0 0,14-2 139 0 0,3 0-152 0 0,0 1 0 0 0,-1 1 0 0 0,31 1 0 0 0,-27 1-1728 0 0,37-4-1 0 0,-12 0-5408 0 0,-27 1 617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92 2076 0 0,'0'0'10413'0'0,"-8"-1"-10069"0"0,-26 1-6 0 0,26-1-24 0 0,-12-1 550 0 0,12 2-629 0 0,1-1-1 0 0,-1 0 1 0 0,0 0-1 0 0,1 0 0 0 0,-1-1 1 0 0,-7-3-1 0 0,13 4-188 0 0,-2-2-87 0 0,4 3 18 0 0,-1 0-1 0 0,1 0 1 0 0,0 0-1 0 0,0 0 1 0 0,0 0-1 0 0,-1 0 1 0 0,1 0-1 0 0,0-1 1 0 0,0 1 0 0 0,-1 0-1 0 0,1 0 1 0 0,0 0-1 0 0,0 0 1 0 0,0 0-1 0 0,-1 0 1 0 0,1-1-1 0 0,0 1 1 0 0,0 0-1 0 0,0 0 1 0 0,-1 0-1 0 0,1 0 1 0 0,0-1 0 0 0,0 1-1 0 0,0 0 1 0 0,0 0-1 0 0,0 0 1 0 0,0-1-1 0 0,0 1 1 0 0,-1 0-1 0 0,1 0 1 0 0,0-1-1 0 0,0 1 1 0 0,0 0-1 0 0,0 0 1 0 0,0-1-1 0 0,0 1 1 0 0,0 0 0 0 0,0-1-1 0 0,2-2-89 0 0,-1-1 0 0 0,1 1 0 0 0,0 0 0 0 0,0 0 0 0 0,0 0 0 0 0,1 0 0 0 0,-1 0 0 0 0,1 0 0 0 0,-1 1 1 0 0,1-1-1 0 0,0 1 0 0 0,0-1 0 0 0,0 1 0 0 0,0 0 0 0 0,4-1 0 0 0,6-6-112 0 0,-12 8 162 0 0,0 1 79 0 0,-1-1 1 0 0,1 0 0 0 0,-1 0 0 0 0,1 1 0 0 0,0-1-1 0 0,0 1 1 0 0,-1-1 0 0 0,1 1 0 0 0,0-1 0 0 0,0 1-1 0 0,0-1 1 0 0,0 1 0 0 0,-1-1 0 0 0,1 1 0 0 0,0 0-1 0 0,0 0 1 0 0,0 0 0 0 0,0-1 0 0 0,0 1 0 0 0,0 0-1 0 0,1 0 1 0 0,18-2 1167 0 0,-17 2-313 0 0,1 13-244 0 0,-3-10-510 0 0,0-1 0 0 0,0 0 0 0 0,0 0-1 0 0,0 1 1 0 0,0-1 0 0 0,-1 0 0 0 0,1 1 0 0 0,0 1 0 0 0,3 24 623 0 0,1-1 0 0 0,17 53 0 0 0,-12-66-2376 0 0,-6-8-1704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3716 0 0,'7'-4'11618'0'0,"4"43"-10248"0"0,-2 2-1 0 0,-1-1 1 0 0,4 64 0 0 0,-11-93-1651 0 0,0 1 1 0 0,1-1 0 0 0,0 0-1 0 0,7 19 1 0 0,-8-28-750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3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 3704 0 0,'0'0'5925'0'0,"8"-7"-538"0"0,2 17-4882 0 0,-1 0 0 0 0,-1 0 0 0 0,1 1 0 0 0,-2 0 0 0 0,1 0 0 0 0,-2 1 1 0 0,0 0-1 0 0,6 15 0 0 0,-5-9-80 0 0,0 1 0 0 0,-2 0 1 0 0,0 0-1 0 0,-1 0 1 0 0,2 25-1 0 0,-5-35-341 0 0,-1 1-1 0 0,0-1 1 0 0,0 1-1 0 0,-1-1 1 0 0,0 1 0 0 0,-1-1-1 0 0,0 0 1 0 0,-1 0 0 0 0,1 0-1 0 0,-9 17 1 0 0,7-20-499 0 0,1 0 1 0 0,-1 0 0 0 0,0-1-1 0 0,-1 0 1 0 0,1 0-1 0 0,-8 7 1 0 0,5-7-1109 0 0,-1 1 1 0 0,1-1-1 0 0,-1-1 1 0 0,1 0-1 0 0,-11 5 1 0 0,-40 13-6127 0 0,38-16 5588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1576 0 0,'0'0'1451'0'0,"-21"13"2444"0"0,13-10-3099 0 0,1-1 0 0 0,-1-1 0 0 0,0 1 0 0 0,0-1 0 0 0,0-1 0 0 0,-12 0 0 0 0,17 0-516 0 0,0 0-175 0 0,-23-1 153 0 0,23 1-272 0 0,-7 1-168 0 0,6-1-3084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6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 3140 0 0,'0'0'13258'0'0,"5"-3"-13035"0"0,68-23 1228 0 0,-71 25-1284 0 0,6-4 93 0 0,-7 4-211 0 0,0 1-1 0 0,1-1 1 0 0,-1 0-1 0 0,0 1 1 0 0,0-1-1 0 0,0 0 0 0 0,0 0 1 0 0,0 0-1 0 0,0 0 1 0 0,0 0-1 0 0,1-1 0 0 0,0 0 15 0 0,-1 0-1 0 0,0 0 1 0 0,0 0-1 0 0,-1-1 0 0 0,1 1 1 0 0,0 0-1 0 0,-1 0 1 0 0,1 0-1 0 0,-1-1 0 0 0,0 1 1 0 0,0 0-1 0 0,0-1 1 0 0,0 1-1 0 0,0 0 1 0 0,0 0-1 0 0,-1-1 0 0 0,1 1 1 0 0,-1 0-1 0 0,1 0 1 0 0,-1-1-1 0 0,0 1 0 0 0,0 0 1 0 0,0 0-1 0 0,-1-2 1 0 0,0 2 189 0 0,2 2-217 0 0,0 0 0 0 0,0 0 1 0 0,0 0-1 0 0,0-1 1 0 0,0 1-1 0 0,0 0 0 0 0,0 0 1 0 0,0-1-1 0 0,0 1 1 0 0,0 0-1 0 0,0 0 0 0 0,-1 0 1 0 0,1-1-1 0 0,0 1 1 0 0,0 0-1 0 0,0 0 0 0 0,0 0 1 0 0,0 0-1 0 0,-1-1 1 0 0,1 1-1 0 0,0 0 0 0 0,0 0 1 0 0,0 0-1 0 0,-1 0 1 0 0,1 0-1 0 0,0 0 0 0 0,0 0 1 0 0,-1 0-1 0 0,1 0 1 0 0,0-1-1 0 0,0 1 0 0 0,0 0 1 0 0,-1 0-1 0 0,1 0 1 0 0,0 0-1 0 0,0 0 0 0 0,-1 0 1 0 0,1 0-1 0 0,0 1 1 0 0,0-1-1 0 0,-1 0 0 0 0,1 0 1 0 0,0 0-1 0 0,0 0 1 0 0,0 0-1 0 0,-1 0 0 0 0,1 0 1 0 0,0 0-1 0 0,0 1 1 0 0,0-1-1 0 0,-1 0 0 0 0,1 0 1 0 0,-9 16 102 0 0,7-12-14 0 0,-2 11 311 0 0,3 12-48 0 0,1-24-310 0 0,0 0 40 0 0,3 18 4 0 0,0 1 166 0 0,1 0 0 0 0,9 32 1 0 0,-8-39-9 0 0,-2 0 0 0 0,1 0 0 0 0,-2 0 0 0 0,2 27 0 0 0,-4 16 462 0 0,0-55-683 0 0,0 11 117 0 0,-1 6 1034 0 0,-5-12-4773 0 0,-22-14-13290 0 0,17-2 11964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3120 0 0,'0'0'2779'0'0,"-2"0"-1525"0"0,-57 10 7414 0 0,39-4-6979 0 0,0 0 0 0 0,-27 12 0 0 0,46-18-1626 0 0,0 1 0 0 0,0-1 0 0 0,0 1 0 0 0,0-1 0 0 0,0 1 0 0 0,0 0 0 0 0,0-1 0 0 0,0 1 0 0 0,0 0 0 0 0,1-1 0 0 0,-1 1 0 0 0,0 0 0 0 0,0 0 0 0 0,1 0 0 0 0,-1 1 0 0 0,0-2-39 0 0,1 1-1 0 0,0-1 1 0 0,0 1 0 0 0,0-1 0 0 0,0 1 0 0 0,0-1 0 0 0,0 1 0 0 0,0-1-1 0 0,0 0 1 0 0,1 1 0 0 0,-1-1 0 0 0,0 1 0 0 0,0-1 0 0 0,0 1-1 0 0,0-1 1 0 0,0 0 0 0 0,1 1 0 0 0,-1-1 0 0 0,0 1 0 0 0,0-1 0 0 0,1 0-1 0 0,-1 1 1 0 0,0-1 0 0 0,1 0 0 0 0,0 1 0 0 0,3 2 75 0 0,1 0 1 0 0,-1 0-1 0 0,1 0 1 0 0,0-1 0 0 0,6 2-1 0 0,0 1 62 0 0,6 3-74 0 0,71 38 280 0 0,-79-41-216 0 0,-1 1-1 0 0,0 0 0 0 0,0 0 0 0 0,0 1 1 0 0,-1 0-1 0 0,0 0 0 0 0,10 14 0 0 0,-15-18-23 0 0,-1 0 0 0 0,0 1 0 0 0,0-1 0 0 0,1 1-1 0 0,-2-1 1 0 0,1 1 0 0 0,0-1 0 0 0,-1 1 0 0 0,1 5-1 0 0,-1-7 48 0 0,-4 14 168 0 0,4-13-306 0 0,-1 0-1 0 0,0 0 0 0 0,-1 0 1 0 0,1 0-1 0 0,-1 0 0 0 0,1 0 1 0 0,-1 0-1 0 0,0 0 0 0 0,0-1 1 0 0,0 1-1 0 0,0-1 0 0 0,0 1 0 0 0,-1-1 1 0 0,1 0-1 0 0,-1 0 0 0 0,0 0 1 0 0,1 0-1 0 0,-1-1 0 0 0,0 1 1 0 0,0-1-1 0 0,0 1 0 0 0,0-1 1 0 0,0 0-1 0 0,0 0 0 0 0,-1-1 1 0 0,-3 1-1 0 0,-31 0-3909 0 0,30-1 1035 0 0,0-2 1 0 0,1 1-1 0 0,-1-1 1 0 0,0-1-1 0 0,-13-5 1 0 0,-1-4-1349 0 0,14 5 2275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 1996 0 0,'13'-2'2508'0'0,"-24"1"3303"0"0,-10 0-1074 0 0,15 1-6684 0 0,-100 1 4607 0 0,102-1-2566 0 0,-15 2 313 0 0,16 0-303 0 0,9 2-58 0 0,21 9-76 0 0,35 11-155 0 0,-47-19 181 0 0,-1 1 0 0 0,14 8 0 0 0,-26-13 26 0 0,8 5 57 0 0,-10-6-61 0 0,1 0-1 0 0,-1 0 0 0 0,0 0 0 0 0,1 0 0 0 0,-1 0 0 0 0,0 0 1 0 0,1 1-1 0 0,-1-1 0 0 0,0 0 0 0 0,0 0 0 0 0,1 0 0 0 0,-1 1 0 0 0,0-1 1 0 0,0 0-1 0 0,0 0 0 0 0,1 1 0 0 0,-1-1 0 0 0,0 0 0 0 0,0 1 0 0 0,0-1 1 0 0,0 0-1 0 0,1 1 0 0 0,-1-1 0 0 0,0 0 0 0 0,0 1 0 0 0,0-1 1 0 0,0 0-1 0 0,0 1 0 0 0,0-1 0 0 0,0 0 0 0 0,0 1 0 0 0,0-1 0 0 0,0 0 1 0 0,0 1-1 0 0,0-1 0 0 0,0 0 0 0 0,-1 1 0 0 0,-1 1 12 0 0,0 0 1 0 0,-1 0-1 0 0,1 0 0 0 0,-1 0 0 0 0,1-1 0 0 0,-1 1 1 0 0,0-1-1 0 0,0 0 0 0 0,-5 2 0 0 0,-35 1 116 0 0,11-2-137 0 0,19 0 400 0 0,-15 1-4755 0 0,1-1-6192 0 0,14-2 8498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321 118 1392 0 0,'0'0'592'0'0,"-10"-9"1444"0"0,-46-34 1808 0 0,41 31-2831 0 0,-1 0 1 0 0,1 1-1 0 0,-21-11 0 0 0,32 21-910 0 0,0-1 0 0 0,0 1 0 0 0,0 0 0 0 0,0 0 1 0 0,0 0-1 0 0,-1 1 0 0 0,1-1 0 0 0,0 1 0 0 0,0 0 0 0 0,-1 0 0 0 0,1 0 0 0 0,0 1 0 0 0,0 0 0 0 0,0 0 0 0 0,0 0 1 0 0,0 0-1 0 0,0 0 0 0 0,0 1 0 0 0,0 0 0 0 0,0 0 0 0 0,0 0 0 0 0,1 0 0 0 0,-4 3 0 0 0,0 0 12 0 0,1 1 1 0 0,-1-1-1 0 0,1 1 0 0 0,1 0 0 0 0,-1 0 0 0 0,1 0 0 0 0,0 1 0 0 0,0 0 0 0 0,1 0 0 0 0,-7 14 0 0 0,10-16-82 0 0,0 0-1 0 0,0 0 0 0 0,0 0 0 0 0,0-1 0 0 0,1 1 1 0 0,0 0-1 0 0,0 0 0 0 0,0 0 0 0 0,0 0 0 0 0,1 0 0 0 0,0 0 1 0 0,0 0-1 0 0,0-1 0 0 0,1 1 0 0 0,-1 0 0 0 0,1-1 0 0 0,1 1 1 0 0,-1-1-1 0 0,0 1 0 0 0,1-1 0 0 0,0 0 0 0 0,0 0 1 0 0,0-1-1 0 0,0 1 0 0 0,1 0 0 0 0,0-1 0 0 0,-1 0 0 0 0,1 0 1 0 0,0 0-1 0 0,1-1 0 0 0,-1 1 0 0 0,0-1 0 0 0,9 4 1 0 0,-4-3-4 0 0,-1 1-4 0 0,1 0 1 0 0,-1-1-1 0 0,1 0 0 0 0,0-1 0 0 0,14 3 0 0 0,-19-4-2 0 0,8 0 22 0 0,19-10 78 0 0,-27 7-114 0 0,0 0 0 0 0,0 0 0 0 0,0 0 0 0 0,-1 0 0 0 0,1-1 0 0 0,-1 0 0 0 0,1 0 0 0 0,-1 0 0 0 0,0 0 0 0 0,0 0 0 0 0,-1 0 0 0 0,1-1 0 0 0,3-6 0 0 0,0-1 53 0 0,-1-1 1 0 0,0 1 0 0 0,3-13-1 0 0,-2 7 45 0 0,9-46 892 0 0,-14 61-817 0 0,1 0-95 0 0,-2 2-80 0 0,0 0 0 0 0,0-1-1 0 0,1 1 1 0 0,-1 0 0 0 0,0 0 0 0 0,0 0 0 0 0,0-1-1 0 0,0 1 1 0 0,0 0 0 0 0,0 0 0 0 0,1 0 0 0 0,-1 0 0 0 0,0-1-1 0 0,0 1 1 0 0,0 0 0 0 0,1 0 0 0 0,-1 0 0 0 0,0 0 0 0 0,0 0-1 0 0,0 0 1 0 0,1 0 0 0 0,-1 0 0 0 0,0 0 0 0 0,0-1-1 0 0,1 1 1 0 0,-1 0 0 0 0,0 0 0 0 0,0 0 0 0 0,0 0 0 0 0,1 0-1 0 0,-1 0 1 0 0,0 0 0 0 0,0 1 0 0 0,1-1 0 0 0,-1 0 0 0 0,0 0-1 0 0,0 0 1 0 0,0 0 0 0 0,1 0 0 0 0,-1 0 0 0 0,0 0-1 0 0,0 0 1 0 0,0 0 0 0 0,1 1 0 0 0,-1-1 0 0 0,0 0 0 0 0,0 0-1 0 0,0 0 1 0 0,1 1 0 0 0,24 23-133 0 0,55 50 1265 0 0,-69-66-1782 0 0,0-1 0 0 0,1 1 0 0 0,0-2 0 0 0,0 1-1 0 0,0-2 1 0 0,19 7 0 0 0,18-5-12497 0 0,-47-7 11250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2968 0 0,'0'0'7677'0'0,"-7"2"-7052"0"0,0 0-310 0 0,0 1 1 0 0,1 0 0 0 0,-1 0 0 0 0,1 0-1 0 0,0 1 1 0 0,-10 7 0 0 0,7-2 6 0 0,1 1 0 0 0,0 0 1 0 0,1 0-1 0 0,-1 1 0 0 0,2 0 0 0 0,0 0 0 0 0,0 0 1 0 0,1 1-1 0 0,0 0 0 0 0,1 0 0 0 0,1 0 1 0 0,0 1-1 0 0,0-1 0 0 0,-1 25 0 0 0,4-30-313 0 0,0 0 0 0 0,0 0 0 0 0,1-1 0 0 0,-1 1 0 0 0,1 0 0 0 0,1 0-1 0 0,0 0 1 0 0,0-1 0 0 0,0 1 0 0 0,0-1 0 0 0,1 0 0 0 0,0 1 0 0 0,1-1 0 0 0,-1 0 0 0 0,1-1-1 0 0,0 1 1 0 0,1-1 0 0 0,-1 0 0 0 0,1 0 0 0 0,0 0 0 0 0,0 0 0 0 0,1-1 0 0 0,-1 0 0 0 0,1 0 0 0 0,0-1-1 0 0,0 0 1 0 0,1 0 0 0 0,9 4 0 0 0,-6-4-1104 0 0,0 0-1 0 0,0 0 1 0 0,14 1-1 0 0,-17-3-811 0 0,0 0 0 0 0,0-1 0 0 0,0-1 0 0 0,0 1-1 0 0,11-3 1 0 0,-15 3-103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4236 0 0,'-1'-16'7084'0'0,"2"35"239"0"0,7 94-3951 0 0,-8-112-3373 0 0,2 12 88 0 0,0 0 0 0 0,1 1-1 0 0,0-2 1 0 0,1 1-1 0 0,7 16 1 0 0,-10-28-383 0 0,4 5 1364 0 0,-3-4-2609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3316 0 0,'0'0'2195'0'0,"3"-12"2686"0"0,9 9-3969 0 0,0 1-1 0 0,18-2 1 0 0,29 2-2543 0 0,-2-1-6445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4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4064 0 0,'0'0'1431'0'0,"1"-22"11269"0"0,-1 22-12571 0 0,0 0 0 0 0,0 0 0 0 0,0-1 0 0 0,1 1 0 0 0,-1 0 0 0 0,0 0 0 0 0,0 0-1 0 0,0 0 1 0 0,0 0 0 0 0,0 0 0 0 0,1 0 0 0 0,-1 0 0 0 0,0 0 0 0 0,0 0 0 0 0,0 1 0 0 0,0-1-1 0 0,1 0 1 0 0,9 13 1498 0 0,11 30-1090 0 0,-11-17 199 0 0,-1 0 0 0 0,8 39-1 0 0,-14-53-579 0 0,-1 0-1 0 0,0 0 1 0 0,-1 0-1 0 0,-1 1 1 0 0,0-1-1 0 0,-1 0 1 0 0,-3 22-1 0 0,2-26-414 0 0,-1 0-1 0 0,0 0 0 0 0,-1 0 0 0 0,-6 10 1 0 0,1-3-3197 0 0,-1-3-3729 0 0,-9-5-1733 0 0,15-6 7159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 4248 0 0,'0'0'3818'0'0,"0"-2"-2727"0"0,0-3 451 0 0,-4-8 8753 0 0,1 8-11347 0 0,2 3 2803 0 0,5 7-1683 0 0,106 124 846 0 0,-33-33-447 0 0,-76-95-413 0 0,7 11 27 0 0,-4-7-55 0 0,-4-4-20 0 0,0 0-64 0 0,1-1 9 0 0,-1 0 1 0 0,0 1-1 0 0,0-1 1 0 0,0 0-1 0 0,0 1 1 0 0,0-1-1 0 0,0 0 1 0 0,0 0-1 0 0,1 1 1 0 0,-1-1-1 0 0,0 0 1 0 0,0 0-1 0 0,0 1 1 0 0,1-1-1 0 0,-1 0 1 0 0,0 0-1 0 0,0 0 1 0 0,1 1-1 0 0,-1-1 1 0 0,0 0-1 0 0,0 0 1 0 0,1 0-1 0 0,-1 0 1 0 0,0 0-1 0 0,1 0 1 0 0,-1 1-1 0 0,0-1 1 0 0,1 0-1 0 0,-1 0 1 0 0,0 0-1 0 0,1 0 1 0 0,-1 0-1 0 0,0 0 1 0 0,0 0-1 0 0,1 0 1 0 0,-1 0-1 0 0,0-1 1 0 0,1 1-1 0 0,-1 0 1 0 0,17-23-3055 0 0,-17 21 1956 0 0,3-8-1036 0 0,0-7-8808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2232 0 0,'0'0'11785'0'0,"-5"4"-11267"0"0,-1 1-232 0 0,0 1 0 0 0,1 0 0 0 0,-1 0 0 0 0,1 0 1 0 0,0 1-1 0 0,0-1 0 0 0,-3 9 0 0 0,-19 32 1686 0 0,-48 63 1 0 0,32-58-1663 0 0,42-51-510 0 0,-3 3 497 0 0,2-3-728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3152 0 0,'-5'3'976'0'0,"-11"8"247"0"0,1 0 0 0 0,1 2 0 0 0,-1-1 0 0 0,-12 16 0 0 0,-50 64 2226 0 0,56-65-3264 0 0,12-10-2123 0 0,7-5-6157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2580 0 0,'0'0'6375'0'0,"-6"4"-5665"0"0,-9 6-39 0 0,1 1-1 0 0,1 0 1 0 0,0 2 0 0 0,0-1 0 0 0,2 1-1 0 0,-16 21 1 0 0,20-23-437 0 0,0 0-1 0 0,1 0 1 0 0,0 0-1 0 0,1 1 1 0 0,0 0-1 0 0,0 0 1 0 0,2 1-1 0 0,-1-1 1 0 0,2 1-1 0 0,0 0 1 0 0,-1 22-1 0 0,3-32-223 0 0,1 1 0 0 0,-1-1 0 0 0,1 1 0 0 0,0-1 0 0 0,0 1-1 0 0,0-1 1 0 0,1 0 0 0 0,-1 0 0 0 0,1 1 0 0 0,0-1 0 0 0,0 0 0 0 0,0 0-1 0 0,0-1 1 0 0,0 1 0 0 0,1 0 0 0 0,-1-1 0 0 0,1 1 0 0 0,0-1 0 0 0,-1 0-1 0 0,1 0 1 0 0,0 0 0 0 0,1 0 0 0 0,-1-1 0 0 0,6 3 0 0 0,3 1-667 0 0,1 0 0 0 0,-1-1 1 0 0,1-1-1 0 0,0 0 0 0 0,16 2 1 0 0,-18-4-916 0 0,-1-1 0 0 0,1 1 0 0 0,-1-2 0 0 0,1 1 0 0 0,0-2 0 0 0,11-2 1 0 0,-5-1-455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2548 0 0,'0'0'13071'0'0,"-4"0"-12753"0"0,-61 3 2201 0 0,63-3-2333 0 0,-2 0-28 0 0,-21-1 208 0 0,4 1 200 0 0,-37 3-1 0 0,55-3-496 0 0,0 0-19 0 0,-9 0-5 0 0,9 0 12 0 0,0 0-2 0 0,3 0-60 0 0,0 0-1 0 0,0 0 1 0 0,0 0-1 0 0,0 0 0 0 0,-1 0 1 0 0,1 0-1 0 0,0 0 1 0 0,0 0-1 0 0,0 0 1 0 0,0 0-1 0 0,-1 0 1 0 0,1 0-1 0 0,0 0 0 0 0,0 0 1 0 0,0 0-1 0 0,0 0 1 0 0,-1 1-1 0 0,1-1 1 0 0,0 0-1 0 0,0 0 1 0 0,0 0-1 0 0,0 0 0 0 0,0 0 1 0 0,-1 0-1 0 0,1 0 1 0 0,0 0-1 0 0,0 1 1 0 0,0-1-1 0 0,0 0 1 0 0,0 0-1 0 0,0 0 0 0 0,0 0 1 0 0,0 0-1 0 0,-1 1 1 0 0,1-1-1 0 0,0 0 1 0 0,0 0-1 0 0,0 0 1 0 0,0 0-1 0 0,0 1 0 0 0,0-1 1 0 0,0 0-1 0 0,0 0 1 0 0,0 0-1 0 0,0 0 1 0 0,0 1-1 0 0,0-1 1 0 0,0 0-1 0 0,0 0 0 0 0,0 0 1 0 0,0 0-1 0 0,1 1 1 0 0,-1-1-1 0 0,0 0 1 0 0,0 0-1 0 0,0 0 0 0 0,0 1 1 0 0,14 10-105 0 0,-3-5-48 0 0,1-1 0 0 0,16 6-1 0 0,82 27-529 0 0,-109-38 701 0 0,3 2 85 0 0,-4-2-80 0 0,1 0 1 0 0,-1 0-1 0 0,0 0 1 0 0,0 0-1 0 0,1 0 0 0 0,-1 0 1 0 0,0 0-1 0 0,0 0 1 0 0,1 0-1 0 0,-1 0 0 0 0,0 0 1 0 0,0 0-1 0 0,0 0 0 0 0,1 0 1 0 0,-1 0-1 0 0,0 1 1 0 0,0-1-1 0 0,0 0 0 0 0,1 0 1 0 0,-1 0-1 0 0,0 0 1 0 0,0 0-1 0 0,0 1 0 0 0,1-1 1 0 0,-1 0-1 0 0,0 0 1 0 0,0 0-1 0 0,0 0 0 0 0,0 1 1 0 0,0-1-1 0 0,1 0 1 0 0,-1 0-1 0 0,0 0 0 0 0,0 1 1 0 0,0-1-1 0 0,0 0 1 0 0,0 0-1 0 0,0 1 0 0 0,0-1 1 0 0,0 0-1 0 0,0 0 1 0 0,0 1-1 0 0,0-1 0 0 0,0 0 1 0 0,0 1-1 0 0,-15 9 66 0 0,12-8 0 0 0,0-1 23 0 0,-18 4 24 0 0,13-4-94 0 0,-9 0 72 0 0,4 0-160 0 0,9-1-46 0 0,1 0-74 0 0,-1 0 622 0 0,-25 0-4458 0 0,27 0 2902 0 0,0 0 0 0 0,0 0 0 0 0,0-1-1 0 0,0 1 1 0 0,0 0 0 0 0,0-1 0 0 0,0 1 0 0 0,0-1 0 0 0,0 0 0 0 0,0 0-1 0 0,-3-1 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24 3560 0 0,'-4'-16'4202'0'0,"1"10"133"0"0,2 6-4220 0 0,1 0-1 0 0,0 0 1 0 0,-1 0 0 0 0,1-1-1 0 0,0 1 1 0 0,-1 0-1 0 0,1 0 1 0 0,0 0 0 0 0,-1 0-1 0 0,1 0 1 0 0,0 0-1 0 0,-1 0 1 0 0,1 0 0 0 0,0 0-1 0 0,-1 0 1 0 0,1 0-1 0 0,0 0 1 0 0,-1 0 0 0 0,1 0-1 0 0,-1 0 1 0 0,1 0 0 0 0,0 0-1 0 0,-1 1 1 0 0,1-1-1 0 0,0 0 1 0 0,0 0 0 0 0,-1 0-1 0 0,1 0 1 0 0,0 1-1 0 0,-1-1 1 0 0,1 0 0 0 0,0 0-1 0 0,0 1 1 0 0,-1-1-1 0 0,1 0 1 0 0,0 1 0 0 0,0-1-1 0 0,0 0 1 0 0,-1 1-1 0 0,-11 22 1533 0 0,-4 29-180 0 0,11-25-832 0 0,-9 61 850 0 0,13-77-1469 0 0,1-1 1 0 0,0 0-1 0 0,0 1 0 0 0,1-1 0 0 0,1 0 0 0 0,3 14 1 0 0,-3-18-1464 0 0,4 1 3610 0 0,-4-5-2706 0 0,-27-54-13975 0 0,24 50 15133 0 0,-2-5 364 0 0,2 6-887 0 0,1 1-1 0 0,-1-1 1 0 0,1 1-1 0 0,-1-1 1 0 0,1 1 0 0 0,0-1-1 0 0,-1 1 1 0 0,1-1-1 0 0,0 0 1 0 0,-1 1-1 0 0,1-1 1 0 0,0 0-1 0 0,0 1 1 0 0,0-1-1 0 0,0 0 1 0 0,0 1 0 0 0,0-1-1 0 0,-1 0 1 0 0,2 1-1 0 0,-1-1 1 0 0,0 0-1 0 0,0 1 1 0 0,0-1-1 0 0,0 0 1 0 0,0 1-1 0 0,0-1 1 0 0,1 0 0 0 0,-1 1-1 0 0,0-1 1 0 0,1 1-1 0 0,-1-1 1 0 0,0 0-1 0 0,1 1 1 0 0,-1-1-1 0 0,1 1 1 0 0,-1-1-1 0 0,0 1 1 0 0,1-1 0 0 0,0 1-1 0 0,-1 0 1 0 0,1-1-1 0 0,-1 1 1 0 0,1-1-1 0 0,-1 1 1 0 0,1 0-1 0 0,0 0 1 0 0,-1-1-1 0 0,2 1 1 0 0,16-6 119 0 0,1 1 0 0 0,0 1 1 0 0,37-3-1 0 0,-4 0-4084 0 0,-3-5-4931 0 0,-47 11 6932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 3324 0 0,'-7'-5'12451'0'0,"-3"25"-11841"0"0,9-17-462 0 0,0-1 0 0 0,0 1 0 0 0,1-1 0 0 0,-1 1 0 0 0,1-1 0 0 0,0 1 1 0 0,0 0-1 0 0,0-1 0 0 0,0 1 0 0 0,0 0 0 0 0,1-1 0 0 0,-1 1 0 0 0,2 4 0 0 0,1 9 316 0 0,-3-3-23 0 0,-1 105 2477 0 0,0-107-2683 0 0,0 0-1 0 0,-1 0 1 0 0,0-1-1 0 0,-1 1 1 0 0,0 0 0 0 0,-1-1-1 0 0,0 0 1 0 0,-8 15-1 0 0,8-19-283 0 0,0-1 0 0 0,0 0 0 0 0,-1 0 0 0 0,1 0 1 0 0,-1-1-1 0 0,-10 8 0 0 0,-17 5-7840 0 0,18-17-1062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09:5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46 2588 0 0,'0'0'10335'0'0,"-8"1"-9741"0"0,-16 1-46 0 0,0 1 1087 0 0,-46 0-1 0 0,67-3-1412 0 0,-3 0-104 0 0,1-1-1 0 0,-1 1 1 0 0,0-1 0 0 0,1 0 0 0 0,-9-3 0 0 0,12 3-63 0 0,2 1-59 0 0,-1 0 0 0 0,1 0-1 0 0,-1-1 1 0 0,1 1 0 0 0,-1-1-1 0 0,1 1 1 0 0,-1 0 0 0 0,1-1-1 0 0,-1 1 1 0 0,1-1-1 0 0,-1 1 1 0 0,1-1 0 0 0,0 1-1 0 0,-1-1 1 0 0,1 1 0 0 0,0-1-1 0 0,0 1 1 0 0,-1-1 0 0 0,1 0-1 0 0,0 1 1 0 0,0-1 0 0 0,0 1-1 0 0,0-1 1 0 0,0 0 0 0 0,-1 1-1 0 0,1-1 1 0 0,0 1 0 0 0,1-1-1 0 0,-1 0 1 0 0,0 1-1 0 0,0-1 1 0 0,0 0 0 0 0,0 1-1 0 0,0-1 1 0 0,1 0 0 0 0,20-18-78 0 0,-19 18 80 0 0,0 0 38 0 0,6-3-51 0 0,-6 3 34 0 0,0 1 159 0 0,-2 0-142 0 0,1-1-1 0 0,-1 1 1 0 0,0 0-1 0 0,1 0 1 0 0,-1 0-1 0 0,1-1 1 0 0,-1 1 0 0 0,0 0-1 0 0,1 0 1 0 0,-1 0-1 0 0,1 0 1 0 0,-1 0-1 0 0,1 0 1 0 0,-1 0 0 0 0,1 0-1 0 0,-1 0 1 0 0,0 0-1 0 0,1 0 1 0 0,-1 0-1 0 0,1 1 1 0 0,-1-1 0 0 0,1 0-1 0 0,-1 0 1 0 0,0 0-1 0 0,1 0 1 0 0,0 1-1 0 0,7 10 253 0 0,-6-9-9 0 0,-2 1-53 0 0,6 55 1360 0 0,3 31-321 0 0,-2-79-993 0 0,-4-6-2402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2988 0 0,'0'0'3485'0'0,"25"-8"2655"0"0,-23 8-6030 0 0,-1 0 0 0 0,1 0 0 0 0,-1 0 1 0 0,0 0-1 0 0,1 0 0 0 0,-1 1 0 0 0,1-1 0 0 0,-1 0 0 0 0,0 1 0 0 0,1-1 0 0 0,-1 1 0 0 0,0-1 1 0 0,0 1-1 0 0,1 0 0 0 0,-1-1 0 0 0,0 1 0 0 0,0 0 0 0 0,0 0 0 0 0,0 0 0 0 0,0 0 0 0 0,0 0 1 0 0,0 0-1 0 0,0 0 0 0 0,0 0 0 0 0,0 0 0 0 0,0 2 0 0 0,0-1 118 0 0,1 18 393 0 0,-2 0-281 0 0,1 0 1 0 0,0 0-1 0 0,2 0 1 0 0,9 38-1 0 0,-11-55-314 0 0,1-1 0 0 0,0 1-1 0 0,0-1 1 0 0,0 0 0 0 0,0 0 0 0 0,0 0-1 0 0,0 0 1 0 0,1 0 0 0 0,-1 0 0 0 0,1 0 0 0 0,2 1-1 0 0,-3-2 41 0 0,-2-1-58 0 0,1 1 0 0 0,0-1 0 0 0,-1 0 0 0 0,1 0-1 0 0,0 1 1 0 0,-1-1 0 0 0,1 0 0 0 0,0 0 0 0 0,-1 0 0 0 0,1 0 0 0 0,0 0 0 0 0,-1 0 0 0 0,1 0 0 0 0,0 0 0 0 0,-1 0 0 0 0,1 0 0 0 0,0 0 0 0 0,-1 0 0 0 0,1 0 0 0 0,0 0 0 0 0,0-1 0 0 0,18-3 69 0 0,-19 4-81 0 0,2 0 8 0 0,0-1 1 0 0,0 0-1 0 0,-1 1 1 0 0,1-1 0 0 0,0 0-1 0 0,-1 0 1 0 0,1 0-1 0 0,0 0 1 0 0,-1 0 0 0 0,0 0-1 0 0,1-1 1 0 0,2-2-1 0 0,16-30-11 0 0,-14 25 41 0 0,-1-1 0 0 0,-1 0 0 0 0,1-1 0 0 0,-2 1 0 0 0,1-1 0 0 0,-2 0 0 0 0,3-16 0 0 0,-5 25 69 0 0,5-17 1006 0 0,-6 76-695 0 0,-11 125 436 0 0,5-107-479 0 0,6-69-344 0 0,1-1 1 0 0,-1 1 0 0 0,0-1 0 0 0,0 0 0 0 0,0 0-1 0 0,-1 0 1 0 0,0 0 0 0 0,0 0 0 0 0,0 0 0 0 0,-1 0-1 0 0,0 0 1 0 0,1-1 0 0 0,-2 1 0 0 0,1-1 0 0 0,0 0-1 0 0,-1 0 1 0 0,0 0 0 0 0,0-1 0 0 0,0 1 0 0 0,0-1-1 0 0,-1 0 1 0 0,1 0 0 0 0,-1 0 0 0 0,0-1 0 0 0,-5 3-1 0 0,5-4-16 0 0,1 0 0 0 0,-1 0 0 0 0,0 0 0 0 0,0 0 0 0 0,0-1 0 0 0,1 0 0 0 0,-1 0 0 0 0,0 0 0 0 0,0-1 0 0 0,0 1 0 0 0,-6-3 0 0 0,3 2-13 0 0,0-1 0 0 0,0 0 0 0 0,0 0 0 0 0,1-1 1 0 0,-1 0-1 0 0,1 0 0 0 0,-11-7 0 0 0,17 10-65 0 0,0-1-1 0 0,0 1 1 0 0,1-1 0 0 0,-1 0-1 0 0,0 0 1 0 0,1 1-1 0 0,-1-1 1 0 0,0 0 0 0 0,1 0-1 0 0,-1 0 1 0 0,1 0 0 0 0,-1 1-1 0 0,1-1 1 0 0,0 0-1 0 0,-1 0 1 0 0,1 0 0 0 0,0 0-1 0 0,0 0 1 0 0,0 0 0 0 0,-1 0-1 0 0,1 0 1 0 0,0 0-1 0 0,0 0 1 0 0,1 0 0 0 0,-1 0-1 0 0,0 0 1 0 0,0 0-1 0 0,0 0 1 0 0,1 0 0 0 0,-1 0-1 0 0,0 0 1 0 0,1 0 0 0 0,-1 0-1 0 0,2-1 1 0 0,0-3-865 0 0,1 1 1 0 0,0-1-1 0 0,0 1 1 0 0,0 0-1 0 0,5-4 1 0 0,39-48-9940 0 0,-33 38 8739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4276 0 0,'-37'34'6631'0'0,"-30"28"-647"0"0,51-45-6113 0 0,-28 37 0 0 0,37-42-4613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 4584 0 0,'6'-1'10509'0'0,"-20"11"-9974"0"0,1 0 0 0 0,0 1 0 0 0,0 0 0 0 0,1 1 0 0 0,1 0 0 0 0,0 1 0 0 0,1 0 1 0 0,0 1-1 0 0,1 0 0 0 0,0 1 0 0 0,-11 27 0 0 0,18-38-520 0 0,1 0 1 0 0,0 1-1 0 0,0-1 1 0 0,0 1-1 0 0,0-1 1 0 0,1 1-1 0 0,0-1 1 0 0,0 1-1 0 0,0-1 1 0 0,0 1-1 0 0,1-1 1 0 0,0 1-1 0 0,0-1 1 0 0,0 1-1 0 0,0-1 1 0 0,1 0-1 0 0,0 1 1 0 0,0-1-1 0 0,0 0 1 0 0,0 0-1 0 0,0-1 1 0 0,1 1-1 0 0,0 0 1 0 0,0-1-1 0 0,0 1 1 0 0,0-1-1 0 0,0 0 1 0 0,1 0-1 0 0,-1 0 1 0 0,1-1-1 0 0,0 1 1 0 0,0-1-1 0 0,0 0 1 0 0,0 0-1 0 0,0 0 1 0 0,9 2-1 0 0,-4-2-579 0 0,-1 0 0 0 0,1 0-1 0 0,0 0 1 0 0,13-1 0 0 0,-9-1-1823 0 0,0 0 0 0 0,19-4 1 0 0,-22 2 397 0 0,0-1 1 0 0,-1 1 0 0 0,1-2 0 0 0,10-4-1 0 0,-7 2 29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37 4256 0 0,'-12'-32'11064'0'0,"12"32"-11012"0"0,0 0 1 0 0,0-1-1 0 0,0 1 0 0 0,0 0 0 0 0,0 0 0 0 0,0 0 1 0 0,0 0-1 0 0,0-1 0 0 0,0 1 0 0 0,0 0 1 0 0,-1 0-1 0 0,1 0 0 0 0,0 0 0 0 0,0-1 0 0 0,0 1 1 0 0,0 0-1 0 0,0 0 0 0 0,0 0 0 0 0,-1 0 1 0 0,1 0-1 0 0,0 0 0 0 0,0-1 0 0 0,0 1 1 0 0,0 0-1 0 0,-1 0 0 0 0,1 0 0 0 0,0 0 0 0 0,0 0 1 0 0,0 0-1 0 0,-1 0 0 0 0,1 0 0 0 0,0 0 1 0 0,0 0-1 0 0,0 0 0 0 0,-1 0 0 0 0,1 0 0 0 0,0 0 1 0 0,0 0-1 0 0,0 0 0 0 0,0 0 0 0 0,-1 0 1 0 0,1 0-1 0 0,0 0 0 0 0,0 0 0 0 0,0 0 1 0 0,-1 1-1 0 0,1-1 0 0 0,0 0 0 0 0,0 0 0 0 0,0 0 1 0 0,0 0-1 0 0,0 0 0 0 0,-1 0 0 0 0,1 1 1 0 0,0-1-1 0 0,0 0 0 0 0,0 0 0 0 0,0 0 0 0 0,-7 13 2915 0 0,5-9-3676 0 0,1 0 883 0 0,0-1 0 0 0,-1 0 0 0 0,1 1 0 0 0,0 0 0 0 0,1-1 0 0 0,-1 1 0 0 0,0 6 0 0 0,0-2 205 0 0,-1 14 135 0 0,0-1-1 0 0,1 1 1 0 0,1-1 0 0 0,5 38-1 0 0,-2-26-290 0 0,-1-27-1674 0 0,2 3 3569 0 0,-1-5-4823 0 0,-3-26-11451 0 0,-8-31 14918 0 0,7 51-408 0 0,1 0 1 0 0,-1-1-1 0 0,1 1 0 0 0,-1 0 1 0 0,1 0-1 0 0,0 0 0 0 0,0 0 1 0 0,0 0-1 0 0,0 0 0 0 0,0-1 1 0 0,0 1-1 0 0,0 0 0 0 0,1-2 1 0 0,0 3-270 0 0,0-1 0 0 0,0 1-1 0 0,0 0 1 0 0,1 0 0 0 0,-1 1 0 0 0,0-1 0 0 0,0 0 0 0 0,0 0 0 0 0,1 0 0 0 0,-1 1 0 0 0,0-1 0 0 0,1 1-1 0 0,-1-1 1 0 0,0 1 0 0 0,1-1 0 0 0,-1 1 0 0 0,1 0 0 0 0,-1 0 0 0 0,1 0 0 0 0,-1 0 0 0 0,3 0 0 0 0,3-1 155 0 0,66-6-2676 0 0,-65 5 907 0 0,-1 1 0 0 0,1-1 0 0 0,0-1 0 0 0,0 1 0 0 0,-1-1 0 0 0,0-1 0 0 0,10-5 0 0 0,-8 2-397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26 3184 0 0,'0'0'1293'0'0,"-1"-14"6564"0"0,-4 3-1741 0 0,3 16-5478 0 0,1 3-72 0 0,0 0 0 0 0,0 0-1 0 0,1 1 1 0 0,1 15 0 0 0,2-3 101 0 0,-1 0 1 0 0,-1 0-1 0 0,-1 1 1 0 0,-1-1-1 0 0,0 0 1 0 0,-10 42-1 0 0,9-53-528 0 0,0 0 1 0 0,-1 0-1 0 0,-1 1 0 0 0,0-2 1 0 0,-6 12-1 0 0,-15 21-6135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4 3592 0 0,'-1'-4'14218'0'0,"8"18"-14021"0"0,1-1 401 0 0,-2 1 0 0 0,1 0-1 0 0,-1 0 1 0 0,5 22-1 0 0,-5 4 169 0 0,-2 2 1 0 0,-2-1-1 0 0,-2 0 0 0 0,-9 76 0 0 0,6-97-718 0 0,-1 0 0 0 0,-2 0 0 0 0,0 0 0 0 0,-1-1 0 0 0,-1 1 0 0 0,0-2 0 0 0,-14 22 0 0 0,14-27-1186 0 0,-1 0-1 0 0,-1 0 0 0 0,0 0 1 0 0,0-1-1 0 0,-23 19 0 0 0,23-24-1002 0 0,0 0-1 0 0,-1 0 0 0 0,1-1 0 0 0,-20 7 1 0 0,10-5-650 0 0,-38 9 0 0 0,17-9 915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25 2240 0 0,'0'-2'652'0'0,"0"1"0"0"0,0 0-1 0 0,0 0 1 0 0,0-1-1 0 0,0 1 1 0 0,0 0 0 0 0,0-1-1 0 0,-1 1 1 0 0,1 0 0 0 0,-1 0-1 0 0,1-1 1 0 0,-1 0 0 0 0,-4-5 2395 0 0,0 10-2702 0 0,-2 0-214 0 0,4-2-64 0 0,1 0 1 0 0,0 0 0 0 0,-1 0 0 0 0,1 1-1 0 0,0-1 1 0 0,0 1 0 0 0,0-1 0 0 0,0 1-1 0 0,-2 2 1 0 0,3-3 180 0 0,-10 10 447 0 0,2-2-395 0 0,1 1 0 0 0,0 0 0 0 0,1 0 0 0 0,0 0 0 0 0,1 1 0 0 0,0 0 1 0 0,1 0-1 0 0,0 1 0 0 0,0-1 0 0 0,1 1 0 0 0,-3 17 0 0 0,0 10 179 0 0,1 1-1 0 0,-1 50 1 0 0,5-63-185 0 0,4 42 0 0 0,-1-60-257 0 0,0 1 0 0 0,1 0 1 0 0,0-1-1 0 0,1 1 0 0 0,0-1 0 0 0,0 0 1 0 0,1 0-1 0 0,0 0 0 0 0,1-1 0 0 0,0 1 0 0 0,9 12 1 0 0,-8-15-328 0 0,-1 0 1 0 0,1 0-1 0 0,0 0 1 0 0,0-1-1 0 0,1 0 1 0 0,12 8 0 0 0,47 20-9507 0 0,-44-22 3361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34 2948 0 0,'0'0'1235'0'0,"-3"1"-61"0"0,-6 0-316 0 0,1 1 0 0 0,-1 0 0 0 0,1 1 0 0 0,0 0 0 0 0,0 0 0 0 0,0 1 0 0 0,1 0 0 0 0,-1 0-1 0 0,-8 7 1 0 0,9-6-456 0 0,0 1 0 0 0,0 0 0 0 0,0 1 0 0 0,0-1 0 0 0,1 1 0 0 0,0 1 0 0 0,1-1 0 0 0,0 1 0 0 0,0 0 0 0 0,0 0 0 0 0,1 0 0 0 0,1 1 0 0 0,-1 0 0 0 0,-2 9 0 0 0,6-14-333 0 0,-1-1 0 0 0,1 0 0 0 0,0 1-1 0 0,0-1 1 0 0,0 1 0 0 0,0-1 0 0 0,1 0 0 0 0,-1 1 0 0 0,1-1 0 0 0,0 0 0 0 0,0 1 0 0 0,0-1-1 0 0,0 0 1 0 0,1 0 0 0 0,0 0 0 0 0,-1 0 0 0 0,1 0 0 0 0,0 0 0 0 0,0-1 0 0 0,3 3 0 0 0,-2-1-35 0 0,1 0 0 0 0,0-1 1 0 0,0 1-1 0 0,1-1 1 0 0,-1 0-1 0 0,1-1 1 0 0,-1 1-1 0 0,1-1 1 0 0,0 0-1 0 0,0 0 0 0 0,0 0 1 0 0,0-1-1 0 0,10 2 1 0 0,-11-2-17 0 0,7 1-5 0 0,-1-1-1 0 0,1 0 1 0 0,0-1-1 0 0,0 0 1 0 0,20-3 0 0 0,-8 1 27 0 0,6 1-35 0 0,-19 0-9 0 0,-1 3 1 0 0,10 5 69 0 0,14 5-4 0 0,1-2 0 0 0,0-1 0 0 0,1-1 0 0 0,-1-2 0 0 0,45 2 0 0 0,-72-9-61 0 0,-1 1 37 0 0,0-1-1 0 0,-1 0 1 0 0,1 0 0 0 0,-1 0-1 0 0,1-1 1 0 0,-1 0 0 0 0,0 0-1 0 0,8-4 1 0 0,-11 5-13 0 0,-1-1 1 0 0,1 0-1 0 0,0 1 1 0 0,-1-1 0 0 0,1 0-1 0 0,-1 0 1 0 0,0 0-1 0 0,1 0 1 0 0,-1 0-1 0 0,0-1 1 0 0,0 1-1 0 0,-1 0 1 0 0,1 0 0 0 0,0-4-1 0 0,0 3 9 0 0,-1 0-1 0 0,1-1 1 0 0,-1 1-1 0 0,0 0 1 0 0,0 0-1 0 0,-1-1 1 0 0,1 1-1 0 0,-1 0 1 0 0,1 0-1 0 0,-1-1 1 0 0,0 1-1 0 0,-2-3 1 0 0,-16-34 398 0 0,5 19-343 0 0,-1 1-1 0 0,-1 1 0 0 0,0 0 1 0 0,-2 1-1 0 0,0 1 0 0 0,-1 1 1 0 0,0 0-1 0 0,-1 2 1 0 0,-1 0-1 0 0,-1 1 0 0 0,1 2 1 0 0,-33-13-1 0 0,46 22-2064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12 1432 0 0,'0'0'11469'0'0,"-5"-2"-11171"0"0,-19-6 4 0 0,19 6 20 0 0,1 3-44 0 0,2-1-270 0 0,-10 1 503 0 0,-1 0 0 0 0,-23 7 1 0 0,23-4-334 0 0,0 1 0 0 0,0 1 1 0 0,1 0-1 0 0,0 0 0 0 0,0 1 1 0 0,0 1-1 0 0,1 0 0 0 0,0 1 1 0 0,1 0-1 0 0,0 0 0 0 0,0 1 1 0 0,-10 13-1 0 0,18-18-137 0 0,-1 0 0 0 0,1 0 0 0 0,-1-1 1 0 0,1 1-1 0 0,1 1 0 0 0,-1-1 0 0 0,1 0 0 0 0,0 0 0 0 0,0 0 1 0 0,0 1-1 0 0,1-1 0 0 0,0 1 0 0 0,0-1 0 0 0,0 0 0 0 0,1 1 1 0 0,0-1-1 0 0,0 0 0 0 0,0 1 0 0 0,0-1 0 0 0,1 0 0 0 0,0 0 1 0 0,0 0-1 0 0,0 0 0 0 0,1-1 0 0 0,0 1 0 0 0,0-1 0 0 0,6 8 1 0 0,-3-5-237 0 0,0-1 1 0 0,0 1-1 0 0,0-1 1 0 0,1-1 0 0 0,0 1-1 0 0,0-1 1 0 0,1-1 0 0 0,-1 1-1 0 0,1-1 1 0 0,0 0-1 0 0,0-1 1 0 0,1 0 0 0 0,-1-1-1 0 0,1 1 1 0 0,-1-1-1 0 0,1-1 1 0 0,10 1 0 0 0,4-2-1373 0 0,-12 0-528 0 0,0 0-1 0 0,0-2 1 0 0,1 1-1 0 0,12-5 1 0 0,-9 1 28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12 1880 0 0,'0'0'2644'0'0,"-6"-11"5809"0"0,-1 16-8075 0 0,0 0 1 0 0,1 1 0 0 0,0 0 0 0 0,0 0-1 0 0,0 0 1 0 0,1 1 0 0 0,-5 7 0 0 0,-3 7 184 0 0,2-1 1 0 0,1 2 0 0 0,0-1-1 0 0,2 2 1 0 0,0-1 0 0 0,-7 41-1 0 0,14-57-567 0 0,0 0 0 0 0,0 0 0 0 0,1 0 0 0 0,0 0 0 0 0,0 0-1 0 0,1 0 1 0 0,0 0 0 0 0,0 0 0 0 0,0 0 0 0 0,0-1 0 0 0,1 1-1 0 0,0 0 1 0 0,0-1 0 0 0,1 1 0 0 0,0-1 0 0 0,0 0 0 0 0,0 0-1 0 0,0 0 1 0 0,1 0 0 0 0,0 0 0 0 0,0-1 0 0 0,0 0 0 0 0,0 0-1 0 0,1 0 1 0 0,0 0 0 0 0,0-1 0 0 0,0 1 0 0 0,0-1 0 0 0,0-1-1 0 0,1 1 1 0 0,9 3 0 0 0,-6-3-639 0 0,0 0-1 0 0,-1-1 1 0 0,1 1-1 0 0,0-2 1 0 0,17 2-1 0 0,-21-3-155 0 0,0 0 0 0 0,0 0-1 0 0,0-1 1 0 0,0 0 0 0 0,6-2 0 0 0,-7 2-375 0 0,-1 0 1 0 0,1-1-1 0 0,0 0 1 0 0,0 0-1 0 0,-1 0 1 0 0,7-5-1 0 0,3-3-886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2628 0 0,'0'-2'1034'0'0,"-6"-54"14352"0"0,2 80-14388 0 0,1 33-1 0 0,7 124 1788 0 0,-2-142-1426 0 0,-1-27-6200 0 0,-7-77-8752 0 0,-6 21 18283 0 0,11 42-3780 0 0,1 1-822 0 0,0 0 0 0 0,0 1 0 0 0,0-1 0 0 0,0 0 1 0 0,0 1-1 0 0,0-1 0 0 0,0 0 0 0 0,0 1 0 0 0,0-1 0 0 0,0 0 0 0 0,0 1 0 0 0,0-1 0 0 0,1 0 0 0 0,-1 1 0 0 0,0-1 0 0 0,0 1 0 0 0,1-1 1 0 0,-1 0-1 0 0,4-1-54 0 0,-1 0-1 0 0,1 1 1 0 0,0-1 0 0 0,-1 1 0 0 0,1 0 0 0 0,0 0 0 0 0,-1 0 0 0 0,1 0 0 0 0,0 1 0 0 0,0 0 0 0 0,6 0 0 0 0,51 6-2662 0 0,-10 0-5988 0 0,-31-5 6550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67 3736 0 0,'4'-5'12577'0'0,"-121"1"-10074"0"0,115 4-2458 0 0,1 0-50 0 0,1-1 0 0 0,-1 1 0 0 0,0 0 1 0 0,1 0-1 0 0,-1 0 0 0 0,1 0 0 0 0,-1 0 0 0 0,1 0 0 0 0,-1-1 0 0 0,1 1 0 0 0,-1 0 0 0 0,1-1 1 0 0,-1 1-1 0 0,1 0 0 0 0,-1-1 0 0 0,1 1 0 0 0,-1 0 0 0 0,1-1 0 0 0,0 1 0 0 0,-1-1 1 0 0,1 1-1 0 0,0-1 0 0 0,-1 1 0 0 0,1-1 0 0 0,0 1 0 0 0,0-1 0 0 0,-1 1 0 0 0,1-1 1 0 0,0 1-1 0 0,0-2 0 0 0,-2-14-155 0 0,3 14 138 0 0,8-8-48 0 0,1-3-87 0 0,-10 13 205 0 0,1-1 0 0 0,0 1 0 0 0,0-1 0 0 0,-1 1 0 0 0,1-1 0 0 0,0 1 0 0 0,0 0 0 0 0,0-1 0 0 0,0 1 0 0 0,0 0 0 0 0,-1 0 0 0 0,1 0 0 0 0,0-1 0 0 0,0 1 0 0 0,0 0-1 0 0,0 0 1 0 0,0 0 0 0 0,0 0 0 0 0,0 1 0 0 0,0-1 0 0 0,-1 0 0 0 0,1 0 0 0 0,0 0 0 0 0,0 1 0 0 0,0-1 0 0 0,0 0 0 0 0,1 2 0 0 0,-1-1 41 0 0,0 0-1 0 0,1 1 0 0 0,-1-1 1 0 0,0 1-1 0 0,0 0 1 0 0,0-1-1 0 0,0 1 1 0 0,0 0-1 0 0,0 0 1 0 0,0 0-1 0 0,0 0 1 0 0,0 2-1 0 0,2 9 388 0 0,-1 0 0 0 0,0 0 0 0 0,0 15 0 0 0,-2-20-116 0 0,8 83 492 0 0,-8-88-1227 0 0,2 0-771 0 0,1 0 3169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3296 0 0,'2'-5'15614'0'0,"3"140"-11697"0"0,-1 34-798 0 0,-4-167-3127 0 0,0 6 785 0 0,21-37-23350 0 0,-16 17 21499 0 0,-4 0-1022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 3428 0 0,'7'-4'10846'0'0,"2"20"-10072"0"0,-2-1 0 0 0,0 1 0 0 0,-1 0 0 0 0,0 0 0 0 0,-2 0 0 0 0,0 1 0 0 0,2 17 0 0 0,-3-12-191 0 0,-1 1-1 0 0,-2-1 0 0 0,0 0 0 0 0,-1 1 0 0 0,-5 26 1 0 0,2-31-431 0 0,-2-1 0 0 0,0 0 0 0 0,0 0 0 0 0,-2-1 1 0 0,-11 20-1 0 0,17-33-360 0 0,0 0-1 0 0,-1 0 1 0 0,1 0-1 0 0,-1 0 1 0 0,0 0 0 0 0,1-1-1 0 0,-5 3 1 0 0,-10 7-4714 0 0,0-9-9456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 3100 0 0,'0'0'9158'0'0,"-8"0"-8703"0"0,-99-2 2784 0 0,63 5-2234 0 0,41-3-886 0 0,-6 2 29 0 0,8-2-122 0 0,0 0 0 0 0,0 0-1 0 0,0 0 1 0 0,0 0-1 0 0,0 1 1 0 0,0-1 0 0 0,0 0-1 0 0,0 0 1 0 0,0 0-1 0 0,0 1 1 0 0,0-1 0 0 0,0 1-1 0 0,1-1 1 0 0,-1 1-1 0 0,0-1 1 0 0,-2 2 0 0 0,1 1-20 0 0,2-3-8 0 0,0 1 0 0 0,0-1 0 0 0,0 0 1 0 0,0 0-1 0 0,0 0 0 0 0,0 1 0 0 0,0-1 0 0 0,0 0 0 0 0,0 0 0 0 0,0 0 0 0 0,0 1 0 0 0,0-1 0 0 0,0 0 0 0 0,0 0 0 0 0,0 1 0 0 0,0-1 0 0 0,0 0 1 0 0,0 0-1 0 0,0 0 0 0 0,0 1 0 0 0,0-1 0 0 0,1 0 0 0 0,-1 0 0 0 0,0 0 0 0 0,0 0 0 0 0,0 1 0 0 0,0-1 0 0 0,0 0 0 0 0,1 0 0 0 0,-1 0 0 0 0,0 0 1 0 0,0 0-1 0 0,0 1 0 0 0,0-1 0 0 0,1 0 0 0 0,-1 0 0 0 0,0 0 0 0 0,122 53-202 0 0,-90-37 179 0 0,-30-15 85 0 0,-2-1-31 0 0,0 0 0 0 0,1 0 0 0 0,-1 0 0 0 0,0 0 0 0 0,1 0 0 0 0,-1 0 0 0 0,0 0 0 0 0,0 0 0 0 0,1 0 0 0 0,-1 0 0 0 0,0 1 0 0 0,0-1 1 0 0,1 0-1 0 0,-1 0 0 0 0,0 0 0 0 0,0 0 0 0 0,1 1 0 0 0,-1-1 0 0 0,0 0 0 0 0,0 0 0 0 0,0 0 0 0 0,1 1 0 0 0,-1-1 0 0 0,0 0 0 0 0,0 0 0 0 0,0 1 0 0 0,0-1 0 0 0,0 0 0 0 0,0 0 0 0 0,1 1 0 0 0,-1-1 0 0 0,0 0 0 0 0,0 1 0 0 0,0-1 0 0 0,0 0 0 0 0,0 0 0 0 0,0 1 0 0 0,0-1 0 0 0,0 0 0 0 0,0 1 0 0 0,0-1 0 0 0,0 0 0 0 0,-1 1 0 0 0,-4 2 46 0 0,0 0 0 0 0,-1 0-1 0 0,1 0 1 0 0,-1-1 0 0 0,1 0 0 0 0,-1 0 0 0 0,0 0 0 0 0,0-1-1 0 0,-9 1 1 0 0,-17 3-69 0 0,-4 1-3813 0 0,21-6-4195 0 0,9 0 2684 0 0,-10-3 3286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9 1996 0 0,'0'0'6505'0'0,"-3"-1"-6000"0"0,-7-5 13 0 0,8 5-30 0 0,-1 1-8 0 0,-19 3 837 0 0,1 1 0 0 0,-23 7 0 0 0,36-9-1050 0 0,-1 1 0 0 0,1 1-1 0 0,0-1 1 0 0,0 1 0 0 0,0 1-1 0 0,0 0 1 0 0,1 0 0 0 0,-9 8 0 0 0,9-7-86 0 0,1 0 1 0 0,0 1 0 0 0,1-1-1 0 0,-1 1 1 0 0,1 1 0 0 0,1-1-1 0 0,-1 1 1 0 0,1 0 0 0 0,1 0 0 0 0,-1 0-1 0 0,2 0 1 0 0,-1 1 0 0 0,1-1-1 0 0,-2 17 1 0 0,3-21-131 0 0,2-1 1 0 0,-1 1-1 0 0,0-1 0 0 0,1 1 1 0 0,-1-1-1 0 0,1 1 0 0 0,2 4 0 0 0,1 6 43 0 0,-3-10-54 0 0,0 0 0 0 0,0-1 0 0 0,1 1 0 0 0,0 0 0 0 0,0-1 0 0 0,0 1 0 0 0,0-1 0 0 0,0 0 0 0 0,0 0 0 0 0,5 5 0 0 0,28 24 258 0 0,-26-26-351 0 0,0 0 1 0 0,0 0 0 0 0,1 0 0 0 0,0-1 0 0 0,0-1-1 0 0,0 0 1 0 0,1 0 0 0 0,-1-1 0 0 0,1 0 0 0 0,11 1 0 0 0,17 0-1241 0 0,-27-3-1284 0 0,0-1 0 0 0,0-1-1 0 0,-1 0 1 0 0,1 0 0 0 0,20-6-1 0 0,-20 2 426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 3008 0 0,'0'0'4473'0'0,"-2"-3"-3687"0"0,2 2-667 0 0,-1 1 1 0 0,1-1-1 0 0,-1 0 0 0 0,1 0 0 0 0,-1 1 0 0 0,1-1 0 0 0,-1 0 0 0 0,1 1 0 0 0,-1-1 0 0 0,0 0 0 0 0,0 1 0 0 0,1-1 0 0 0,-1 1 0 0 0,0-1 0 0 0,0 1 0 0 0,0 0 0 0 0,1-1 1 0 0,-1 1-1 0 0,0 0 0 0 0,0-1 0 0 0,0 1 0 0 0,0 0 0 0 0,0 0 0 0 0,0 0 0 0 0,0 0 0 0 0,1 0 0 0 0,-1 0 0 0 0,0 0 0 0 0,0 0 0 0 0,0 0 0 0 0,0 0 0 0 0,0 1 0 0 0,0-1 0 0 0,0 0 1 0 0,1 1-1 0 0,-1-1 0 0 0,0 0 0 0 0,0 1 0 0 0,0-1 0 0 0,1 1 0 0 0,-1-1 0 0 0,0 1 0 0 0,1 0 0 0 0,-1-1 0 0 0,0 1 0 0 0,0 1 0 0 0,-12 9 348 0 0,1 1-1 0 0,0 0 0 0 0,0 1 1 0 0,2 1-1 0 0,0 0 0 0 0,0 0 1 0 0,1 1-1 0 0,-7 16 0 0 0,10-18-297 0 0,1 0 0 0 0,0 1 0 0 0,1 0 0 0 0,0 0 0 0 0,1 0 0 0 0,1 0 0 0 0,0 0 0 0 0,0 21 0 0 0,0-10-50 0 0,4-16-84 0 0,4 5 24 0 0,-5-10-93 0 0,1 1-1 0 0,0-1 1 0 0,0 0 0 0 0,0 0 0 0 0,1-1-1 0 0,-1 1 1 0 0,1 0 0 0 0,0-1 0 0 0,0 0 0 0 0,0 1-1 0 0,0-1 1 0 0,1 0 0 0 0,-1-1 0 0 0,1 1-1 0 0,0-1 1 0 0,0 0 0 0 0,0 1 0 0 0,0-2 0 0 0,0 1-1 0 0,6 2 1 0 0,3 0-765 0 0,0 0-1 0 0,1-1 1 0 0,-1 0-1 0 0,1-1 1 0 0,-1-1 0 0 0,15 0-1 0 0,-19-1-826 0 0,-1-1 0 0 0,1 0 0 0 0,-1 0-1 0 0,1-1 1 0 0,-1 0 0 0 0,13-5 0 0 0,-9 3-330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53 2968 0 0,'-12'-50'10805'0'0,"10"49"-9828"0"0,-6-1 2128 0 0,4 16-2639 0 0,2 0 0 0 0,0 0 0 0 0,0 1 0 0 0,1-1 0 0 0,1 0 0 0 0,2 21 1 0 0,0 14 286 0 0,5 13-125 0 0,-7-60-674 0 0,0 1-44 0 0,1 2 1970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 3764 0 0,'-13'-19'15525'0'0,"12"22"-15476"0"0,0 1 164 0 0,0 0-1 0 0,0 1 1 0 0,0-1 0 0 0,1 0 0 0 0,0 0-1 0 0,-1 0 1 0 0,2 9 0 0 0,7 41 1416 0 0,-6-31-972 0 0,1-1 0 0 0,8 30 0 0 0,-10-50-535 0 0,2 10 212 0 0,1-6 1107 0 0,-4-28-1537 0 0,0-1-1 0 0,1 1 1 0 0,6-35-1 0 0,-5 46 33 0 0,1 0-1 0 0,0 0 1 0 0,1 1-1 0 0,0-1 1 0 0,1 1-1 0 0,0 0 1 0 0,9-13-1 0 0,-14 21 65 0 0,1 0 0 0 0,0 1 0 0 0,0-1 1 0 0,-1 1-1 0 0,1 0 0 0 0,0-1 0 0 0,0 1 0 0 0,1 0 0 0 0,-1 0 0 0 0,0 0 1 0 0,0-1-1 0 0,1 1 0 0 0,-1 0 0 0 0,0 1 0 0 0,1-1 0 0 0,-1 0 1 0 0,1 0-1 0 0,-1 1 0 0 0,1-1 0 0 0,0 1 0 0 0,-1-1 0 0 0,1 1 0 0 0,0-1 1 0 0,-1 1-1 0 0,1 0 0 0 0,0 0 0 0 0,-1 0 0 0 0,1 0 0 0 0,0 0 0 0 0,-1 0 1 0 0,1 1-1 0 0,0-1 0 0 0,-1 1 0 0 0,1-1 0 0 0,-1 1 0 0 0,1-1 0 0 0,-1 1 1 0 0,1 0-1 0 0,2 1 0 0 0,-1 1 85 0 0,1 0-1 0 0,-1 0 1 0 0,0 0 0 0 0,0 1 0 0 0,0 0 0 0 0,0-1 0 0 0,-1 1-1 0 0,1 0 1 0 0,-1 0 0 0 0,0 0 0 0 0,0 0 0 0 0,0 1-1 0 0,-1-1 1 0 0,2 7 0 0 0,-2-6-10 0 0,39 153 2120 0 0,-39-157-2288 0 0,-1 1-1 0 0,1-1 1 0 0,0 1-1 0 0,0 0 1 0 0,-1-1 0 0 0,1 0-1 0 0,0 1 1 0 0,0-1-1 0 0,0 1 1 0 0,1-1-1 0 0,-1 0 1 0 0,0 0-1 0 0,0 0 1 0 0,1 1-1 0 0,-1-1 1 0 0,1-1-1 0 0,-1 1 1 0 0,3 1-1 0 0,-3-1-371 0 0,0-1-1 0 0,1 0 0 0 0,-1 1 0 0 0,0-1 1 0 0,1 0-1 0 0,-1 0 0 0 0,0 0 0 0 0,1 0 1 0 0,-1 0-1 0 0,0 0 0 0 0,1 0 0 0 0,-1 0 0 0 0,0-1 1 0 0,1 1-1 0 0,-1-1 0 0 0,0 1 0 0 0,0-1 1 0 0,0 1-1 0 0,1-1 0 0 0,1-1 0 0 0,25-29-15320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3 161 3068 0 0,'0'0'1066'0'0,"-3"-9"506"0"0,4 5 2152 0 0,0 3-3554 0 0,0 0 0 0 0,0 0 0 0 0,0 0 0 0 0,0 0 0 0 0,0 0 0 0 0,1 0 0 0 0,-1 1 0 0 0,0-1 0 0 0,0 1 0 0 0,1-1 1 0 0,-1 1-1 0 0,0-1 0 0 0,1 1 0 0 0,-1 0 0 0 0,0-1 0 0 0,1 1 0 0 0,-1 0 0 0 0,0 0 0 0 0,2 0 0 0 0,40 3 931 0 0,-4-1-112 0 0,-17-1-1149 0 0,0-2-1 0 0,0 0 1 0 0,0-1 0 0 0,0-2 0 0 0,33-8 0 0 0,-52 11 121 0 0,-1 0 1 0 0,0 0-1 0 0,1 0 0 0 0,-1-1 1 0 0,0 1-1 0 0,0-1 0 0 0,0 1 1 0 0,0-1-1 0 0,0 0 0 0 0,0 1 1 0 0,-1-1-1 0 0,1 0 0 0 0,-1 0 1 0 0,1 0-1 0 0,-1-1 0 0 0,0 1 0 0 0,1 0 1 0 0,-1-1-1 0 0,0 1 0 0 0,0 0 1 0 0,0-5-1 0 0,1-2 727 0 0,-1-1-1 0 0,0 1 1 0 0,-1-1 0 0 0,0-13-1 0 0,-1 5 3291 0 0,1 19-3958 0 0,0 0 0 0 0,0 0 1 0 0,0 0-1 0 0,0 0 0 0 0,0 0 1 0 0,1 0-1 0 0,-1 0 1 0 0,0-1-1 0 0,0 1 0 0 0,1 0 1 0 0,-1 0-1 0 0,0 0 0 0 0,1 0 1 0 0,-1-1-1 0 0,1 1 1 0 0,-1 0-1 0 0,1 0 0 0 0,0 0 1 0 0,0 1 16 0 0,0-1 0 0 0,0 0 0 0 0,0 1 1 0 0,0-1-1 0 0,0 1 0 0 0,0-1 0 0 0,0 1 0 0 0,-1-1 0 0 0,1 1 1 0 0,-1-1-1 0 0,1 4 0 0 0,4 20 573 0 0,-1 1 0 0 0,-1 0 0 0 0,-2 0 0 0 0,0 0 0 0 0,-7 51 0 0 0,5-71-672 0 0,0 1-1 0 0,0-1 0 0 0,0 0 1 0 0,-1 0-1 0 0,0 0 0 0 0,0 0 1 0 0,-1-1-1 0 0,0 1 1 0 0,0-1-1 0 0,0 1 0 0 0,0-1 1 0 0,-1 0-1 0 0,0 0 0 0 0,0 0 1 0 0,0-1-1 0 0,-1 0 0 0 0,1 1 1 0 0,-1-2-1 0 0,-10 8 1 0 0,1-4-2286 0 0,-9 2-12154 0 0,13-8 10962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3112 0 0,'-4'-7'1396'0'0,"3"3"2305"0"0,1 3-3616 0 0,0 0 0 0 0,0 0 0 0 0,1 0 1 0 0,-1 0-1 0 0,0 0 0 0 0,0 0 0 0 0,0 0 1 0 0,1 1-1 0 0,-1-1 0 0 0,0 0 0 0 0,1 0 1 0 0,-1 0-1 0 0,1 0 0 0 0,-1 1 0 0 0,1-1 0 0 0,-1 0 1 0 0,1 1-1 0 0,0-1 0 0 0,-1 0 0 0 0,1 1 1 0 0,0-1-1 0 0,-1 1 0 0 0,2-1 0 0 0,0-1 217 0 0,24-8 1129 0 0,-23 9-1270 0 0,1 1-1 0 0,-1-1 1 0 0,0 0-1 0 0,1 1 1 0 0,-1 0-1 0 0,1 0 1 0 0,-1 0-1 0 0,5 1 1 0 0,2 4 290 0 0,-9-4-396 0 0,1-1 0 0 0,-1 1-1 0 0,0-1 1 0 0,1 1 0 0 0,-1-1 0 0 0,0 1-1 0 0,0 0 1 0 0,1 0 0 0 0,-1 0-1 0 0,0 0 1 0 0,0 0 0 0 0,0 0 0 0 0,1 2-1 0 0,7 11 351 0 0,-1 1 0 0 0,0 0 0 0 0,7 22 0 0 0,-2-5 37 0 0,-11-29-408 0 0,0 0 0 0 0,-1 0 0 0 0,1 0 0 0 0,1 0 0 0 0,-1-1 0 0 0,0 1 0 0 0,1 0 0 0 0,-1-1 0 0 0,1 0 0 0 0,0 0 0 0 0,0 0 0 0 0,0 0 0 0 0,0 0 0 0 0,0-1 0 0 0,0 1 0 0 0,0-1 0 0 0,1 0 0 0 0,-1 0 1 0 0,0 0-1 0 0,1 0 0 0 0,6 0 0 0 0,-7 0-15 0 0,1-2 10 0 0,0 0-17 0 0,0 0 1 0 0,-1 0 0 0 0,1-1 0 0 0,0 1-1 0 0,-1-1 1 0 0,1 0 0 0 0,-1 0 0 0 0,0 0 0 0 0,0 0-1 0 0,0-1 1 0 0,0 1 0 0 0,0-1 0 0 0,0 1 0 0 0,0-1-1 0 0,-1 0 1 0 0,1 0 0 0 0,-1-1 0 0 0,0 1-1 0 0,0 0 1 0 0,0-1 0 0 0,-1 1 0 0 0,1-1 0 0 0,1-7-1 0 0,3-13 176 0 0,-1-1 0 0 0,-2 0 0 0 0,0 0 0 0 0,-1-41 0 0 0,-2 64 845 0 0,1 9-913 0 0,1 6-23 0 0,23 151 1191 0 0,-22-137-1091 0 0,-2 1 1 0 0,-1 0-1 0 0,-1 0 0 0 0,-6 33 1 0 0,6-54-149 0 0,-1 0 0 0 0,0 1 1 0 0,0-1-1 0 0,0 0 1 0 0,-1 0-1 0 0,0 0 0 0 0,0 0 1 0 0,-1-1-1 0 0,0 1 1 0 0,0-1-1 0 0,-1 0 0 0 0,1 0 1 0 0,-1 0-1 0 0,-1-1 1 0 0,1 0-1 0 0,-1 0 0 0 0,0 0 1 0 0,0-1-1 0 0,0 1 1 0 0,-1-2-1 0 0,1 1 0 0 0,-1-1 1 0 0,-8 3-1 0 0,8-4-160 0 0,-1-1 0 0 0,0 0-1 0 0,0-1 1 0 0,0 0 0 0 0,0 0 0 0 0,0 0-1 0 0,0-1 1 0 0,1 0 0 0 0,-1-1 0 0 0,0 0 0 0 0,1 0-1 0 0,-10-4 1 0 0,-4-6-3588 0 0,19 9 2692 0 0,0 1 0 0 0,0-1 0 0 0,0 1-1 0 0,0-1 1 0 0,1 1 0 0 0,-1-1 0 0 0,1 0 0 0 0,0 0-1 0 0,-1 0 1 0 0,1 0 0 0 0,1 0 0 0 0,-1 0-1 0 0,0 0 1 0 0,0-3 0 0 0,0-6-1100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3480 0 0,'0'0'3477'0'0,"-2"6"-2461"0"0,-69 105 5664 0 0,31-59-4991 0 0,7-9-4026 0 0,13-15-8448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 3028 0 0,'0'0'6861'0'0,"-3"-1"-5946"0"0,-1 1-549 0 0,0 0 0 0 0,0 0 0 0 0,0 1 0 0 0,0-1 0 0 0,0 1 0 0 0,0 0 0 0 0,1 0 0 0 0,-1 1 0 0 0,0-1 0 0 0,1 1 0 0 0,-1-1 0 0 0,1 1 0 0 0,-1 0 0 0 0,1 1 0 0 0,0-1 0 0 0,0 1 0 0 0,0-1 0 0 0,0 1 0 0 0,-4 5 0 0 0,-1 0 14 0 0,1 1 0 0 0,0-1 1 0 0,1 1-1 0 0,0 0 0 0 0,1 1 1 0 0,-9 17-1 0 0,11-18-212 0 0,0 0 1 0 0,0 0-1 0 0,1 0 0 0 0,0 1 0 0 0,0-1 1 0 0,1 1-1 0 0,0-1 0 0 0,1 14 1 0 0,1-18-180 0 0,-1-1 0 0 0,1 1 0 0 0,0-1 1 0 0,1 1-1 0 0,-1-1 0 0 0,1 0 0 0 0,0 1 1 0 0,0-1-1 0 0,0 0 0 0 0,0 0 0 0 0,1 0 1 0 0,0-1-1 0 0,0 1 0 0 0,0-1 0 0 0,0 1 0 0 0,0-1 1 0 0,1 0-1 0 0,-1 0 0 0 0,6 3 0 0 0,-2-2-444 0 0,-1 0-1 0 0,1-1 0 0 0,1 0 0 0 0,-1 0 1 0 0,0 0-1 0 0,1-1 0 0 0,-1 0 0 0 0,1 0 1 0 0,0-1-1 0 0,7 1 0 0 0,-7-2-915 0 0,0 0 0 0 0,0 0 0 0 0,-1-1 1 0 0,1 0-1 0 0,0 0 0 0 0,-1-1 0 0 0,1 0 0 0 0,-1 0 0 0 0,13-7 1 0 0,-6 4-746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51 2740 0 0,'0'-3'1180'0'0,"-1"-15"916"0"0,0-12 11234 0 0,-1 73-11835 0 0,4 47-1 0 0,0-11-476 0 0,1-33-2830 0 0,-2-44 1183 0 0,-4 8-1817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1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6 272 972 0 0,'-2'-10'1762'0'0,"0"0"1"0"0,1-1-1 0 0,1-15 0 0 0,0 15-68 0 0,0 10-1608 0 0,1 0 1 0 0,-1 0-1 0 0,1 1 1 0 0,-1-1-1 0 0,1 0 1 0 0,-1 1-1 0 0,1-1 1 0 0,0 1-1 0 0,-1-1 1 0 0,1 0-1 0 0,0 1 0 0 0,0-1 1 0 0,-1 1-1 0 0,1 0 1 0 0,0-1-1 0 0,0 1 1 0 0,-1 0-1 0 0,1-1 1 0 0,0 1-1 0 0,1 0 1 0 0,22-5 1189 0 0,-9 5-956 0 0,68-2-553 0 0,-73 1-246 0 0,0-1 1 0 0,1 0 0 0 0,-1 0-1 0 0,0 0 1 0 0,-1-2 0 0 0,12-4 0 0 0,-17 6 243 0 0,1 0 1 0 0,-1-1 0 0 0,0 0 0 0 0,0 0 0 0 0,-1 0 0 0 0,1 0 0 0 0,-1-1-1 0 0,1 1 1 0 0,-1-1 0 0 0,0 0 0 0 0,0 0 0 0 0,-1 0 0 0 0,1 0-1 0 0,-1 0 1 0 0,0-1 0 0 0,2-5 0 0 0,-1 0 912 0 0,-1 1 1 0 0,0 0-1 0 0,-1-1 0 0 0,0 1 0 0 0,0-1 1 0 0,-1 0-1 0 0,-1-12 0 0 0,1 20 1253 0 0,3-7 3178 0 0,3 32-4497 0 0,-1 0 1 0 0,-1 0-1 0 0,-1 0 0 0 0,-1 0 0 0 0,-1 0 1 0 0,-1 0-1 0 0,-1 1 0 0 0,-1-1 1 0 0,-1 0-1 0 0,-11 38 0 0 0,11-52-685 0 0,-1 0 1 0 0,0 0-1 0 0,-1 0 0 0 0,1-1 0 0 0,-2 0 1 0 0,1 0-1 0 0,-13 13 0 0 0,3-6-4588 0 0,1-4-4192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69 3388 0 0,'0'0'2209'0'0,"-7"0"-1142"0"0,-124 3 5522 0 0,79-3-4796 0 0,50 0-1711 0 0,-1-1-56 0 0,3 1-34 0 0,-1 0 1 0 0,1 0-1 0 0,0 0 0 0 0,0 0 1 0 0,0 0-1 0 0,0 0 1 0 0,-1 0-1 0 0,1 0 0 0 0,0 0 1 0 0,0 0-1 0 0,0 0 0 0 0,-1 0 1 0 0,1 0-1 0 0,0 0 1 0 0,0 0-1 0 0,0 0 0 0 0,-1 0 1 0 0,1 0-1 0 0,0 0 0 0 0,0 0 1 0 0,0 0-1 0 0,-1 0 1 0 0,1 0-1 0 0,0-1 0 0 0,0 1 1 0 0,0 0-1 0 0,0 0 1 0 0,0 0-1 0 0,-1 0 0 0 0,1 0 1 0 0,0-1-1 0 0,0 1 0 0 0,0 0 1 0 0,0 0-1 0 0,0 0 1 0 0,0 0-1 0 0,0-1 0 0 0,0 1 1 0 0,0 0-1 0 0,0 0 0 0 0,-1 0 1 0 0,1-1-1 0 0,0 1 1 0 0,0 0-1 0 0,0 0 0 0 0,0 0 1 0 0,0-1-1 0 0,0 1 0 0 0,0 0 1 0 0,1 0-1 0 0,-1 0 1 0 0,0-1-1 0 0,0 1 0 0 0,0 0 1 0 0,0 0-1 0 0,0 0 0 0 0,0-1 1 0 0,0 1-1 0 0,0 0 1 0 0,0 0-1 0 0,1 0 0 0 0,9-10 95 0 0,1 1 0 0 0,0 0 0 0 0,1 1-1 0 0,0 1 1 0 0,0 0 0 0 0,14-6 0 0 0,-24 13 1141 0 0,1 1-880 0 0,-1 0-261 0 0,-1 0 0 0 0,1 0 0 0 0,-1 0-1 0 0,1 0 1 0 0,-1 0 0 0 0,0 0 0 0 0,1 0 0 0 0,-1 0 0 0 0,0 0 0 0 0,0 1 0 0 0,0-1 0 0 0,0 0 0 0 0,0 1-1 0 0,0-1 1 0 0,0 1 0 0 0,-1-1 0 0 0,1 1 0 0 0,0-1 0 0 0,-1 1 0 0 0,0 0 0 0 0,1-1 0 0 0,-1 1 0 0 0,0 0-1 0 0,1-1 1 0 0,-1 1 0 0 0,-1 3 0 0 0,1 30 1209 0 0,2 75 1482 0 0,-2-103-4417 0 0,2 1 3550 0 0,-2-3-2200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4276 0 0,'-1'2'10270'0'0,"-7"15"-9925"0"0,2-5 184 0 0,2 1 0 0 0,0-1 0 0 0,0 1 1 0 0,2 0-1 0 0,-1 0 0 0 0,1 0 1 0 0,1 15-1 0 0,-2 3 164 0 0,-27 238 3583 0 0,27-250-3710 0 0,3-23-308 0 0,10-36-549 0 0,-5 31 160 0 0,-1 0-1 0 0,1 0 1 0 0,0 1 0 0 0,0-1-1 0 0,1 1 1 0 0,1 0 0 0 0,8-9-1 0 0,-10 13 80 0 0,0 0 0 0 0,-1 0-1 0 0,1 0 1 0 0,1 1 0 0 0,-1 0-1 0 0,0 0 1 0 0,1 0 0 0 0,0 0-1 0 0,-1 1 1 0 0,1 0 0 0 0,0 0-1 0 0,0 1 1 0 0,7-1-1 0 0,-11 2 51 0 0,1 0-1 0 0,-1 0 0 0 0,0 0 0 0 0,1 0 0 0 0,-1 1 0 0 0,1-1 1 0 0,-1 1-1 0 0,0-1 0 0 0,0 1 0 0 0,1 0 0 0 0,-1 0 0 0 0,0 0 1 0 0,0 0-1 0 0,0 1 0 0 0,0-1 0 0 0,0 0 0 0 0,0 1 0 0 0,0 0 0 0 0,0-1 1 0 0,-1 1-1 0 0,1 0 0 0 0,2 4 0 0 0,-2-3 65 0 0,1 1-1 0 0,-1-1 0 0 0,0 1 1 0 0,-1 0-1 0 0,1 0 1 0 0,-1 0-1 0 0,0 0 1 0 0,0 0-1 0 0,0 0 0 0 0,0 0 1 0 0,-1 0-1 0 0,1 1 1 0 0,-1 4-1 0 0,-1-3 3 0 0,0 0 1 0 0,0 1-1 0 0,0-1 0 0 0,0 0 1 0 0,-1 0-1 0 0,0 0 0 0 0,-1 0 1 0 0,1-1-1 0 0,-1 1 0 0 0,0-1 0 0 0,0 1 1 0 0,-1-1-1 0 0,-6 8 0 0 0,4-8-31 0 0,0 1-1 0 0,0-1 0 0 0,0 0 1 0 0,-1 0-1 0 0,0-1 0 0 0,0 0 0 0 0,0 0 1 0 0,0-1-1 0 0,0 1 0 0 0,-14 2 1 0 0,-11 2-85 0 0,-1-6-3466 0 0,25-2 1694 0 0,-1-1 0 0 0,0 0 0 0 0,1 0 0 0 0,-1-1 1 0 0,1 0-1 0 0,0-1 0 0 0,-1 0 0 0 0,1 0 0 0 0,-9-5 1 0 0,6 2-243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4020 0 0,'0'0'11386'0'0,"-6"2"-10760"0"0,0 1-426 0 0,4-3-132 0 0,0 1 1 0 0,0-1-1 0 0,0 1 1 0 0,0 0-1 0 0,0 0 1 0 0,0 0-1 0 0,0 0 1 0 0,0 0-1 0 0,0 1 0 0 0,0-1 1 0 0,1 0-1 0 0,-1 1 1 0 0,-2 3-1 0 0,-6 12 475 0 0,1 0-1 0 0,1 1 0 0 0,1 0 0 0 0,0 0 1 0 0,2 0-1 0 0,0 1 0 0 0,0 0 0 0 0,-1 27 1 0 0,5-37-389 0 0,0 1 0 0 0,1-1 0 0 0,0 0 1 0 0,0 0-1 0 0,1 1 0 0 0,0-1 0 0 0,1 0 0 0 0,0 0 1 0 0,6 16-1 0 0,-6-21-310 0 0,0 0 0 0 0,0 0-1 0 0,0 0 1 0 0,1 0 0 0 0,-1 0 0 0 0,1-1 0 0 0,0 1-1 0 0,0-1 1 0 0,6 5 0 0 0,-7-6-388 0 0,1 0 0 0 0,0-1 0 0 0,0 1 0 0 0,0 0 0 0 0,1-1 0 0 0,-1 0 0 0 0,0 0 0 0 0,1 0 0 0 0,-1 0 0 0 0,0 0 0 0 0,1 0 0 0 0,-1-1 0 0 0,6 0 0 0 0,9-2-5031 0 0,6-8 1801 0 0,-17 7 2219 0 0,8-4-536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16 3724 0 0,'-3'-15'14103'0'0,"-6"34"-12069"0"0,-11 35-979 0 0,13-27-502 0 0,1 1 1 0 0,1-1-1 0 0,2 1 0 0 0,-1 31 1 0 0,5-49-1685 0 0,0 6 2474 0 0,0-6-3521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3836 0 0,'0'0'8274'0'0,"-5"-2"-7375"0"0,3 0-743 0 0,0 0 112 0 0,0 1 1 0 0,0 0 0 0 0,0-1-1 0 0,0 1 1 0 0,0 0 0 0 0,-1 0 0 0 0,1 0-1 0 0,0 1 1 0 0,0-1 0 0 0,-1 1 0 0 0,1-1-1 0 0,-1 1 1 0 0,-3-1 0 0 0,-6 2 508 0 0,0 0 0 0 0,0 0 0 0 0,1 1 0 0 0,-1 0 0 0 0,1 1 0 0 0,-1 0 0 0 0,1 1 0 0 0,-20 10 0 0 0,30-13-744 0 0,1-1 0 0 0,-1 0 1 0 0,1 1-1 0 0,-1-1 0 0 0,0 1 0 0 0,1-1 0 0 0,-1 0 0 0 0,1 1 0 0 0,0 0 1 0 0,-1-1-1 0 0,1 1 0 0 0,-1-1 0 0 0,1 1 0 0 0,0-1 0 0 0,-1 1 0 0 0,1 0 0 0 0,0-1 1 0 0,0 1-1 0 0,0 0 0 0 0,-1-1 0 0 0,1 1 0 0 0,0 0 0 0 0,0-1 0 0 0,0 1 1 0 0,0 0-1 0 0,0-1 0 0 0,0 1 0 0 0,0 0 0 0 0,0-1 0 0 0,1 1 0 0 0,-1 0 1 0 0,0-1-1 0 0,0 1 0 0 0,0 0 0 0 0,1-1 0 0 0,-1 1 0 0 0,0 0 0 0 0,1-1 0 0 0,-1 1 1 0 0,1-1-1 0 0,-1 1 0 0 0,0-1 0 0 0,1 1 0 0 0,-1-1 0 0 0,2 1 0 0 0,27 22 285 0 0,-25-20-244 0 0,50 30 160 0 0,-27-18 15 0 0,35 29 1 0 0,-55-38-45 0 0,0 0 0 0 0,0 0 0 0 0,0 1 1 0 0,-1 1-1 0 0,0-1 0 0 0,-1 1 0 0 0,0 0 1 0 0,9 17-1 0 0,-13-23-86 0 0,0 1-1 0 0,0-1 1 0 0,-1 1 0 0 0,1 0 0 0 0,0 0-1 0 0,-1-1 1 0 0,0 6 0 0 0,0-6-83 0 0,1 0 213 0 0,-2 15 232 0 0,1-15-414 0 0,-1-1 0 0 0,1 1 0 0 0,-1 0 0 0 0,1 0 0 0 0,-1 0 0 0 0,0 0 0 0 0,0-1 0 0 0,0 1 0 0 0,0 0 0 0 0,0-1-1 0 0,0 1 1 0 0,0 0 0 0 0,0-1 0 0 0,-1 0 0 0 0,1 1 0 0 0,-1-1 0 0 0,-1 2 0 0 0,-24 12 541 0 0,13-11-822 0 0,0 0-1 0 0,0-1 1 0 0,-18 2-1 0 0,5-5-3515 0 0,-2-2-4174 0 0,-39-8-8508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2364 0 0,'1'-2'416'0'0,"0"-1"-1"0"0,-1 0 1 0 0,1 1-1 0 0,0-1 0 0 0,0 1 1 0 0,0 0-1 0 0,1-1 1 0 0,-1 1-1 0 0,0 0 1 0 0,1 0-1 0 0,0-1 0 0 0,-1 1 1 0 0,1 0-1 0 0,0 1 1 0 0,0-1-1 0 0,0 0 1 0 0,0 1-1 0 0,1-1 0 0 0,-1 1 1 0 0,0-1-1 0 0,1 1 1 0 0,-1 0-1 0 0,1 0 1 0 0,2 0-1 0 0,6-2 165 0 0,1 1-1 0 0,0 0 1 0 0,0 1 0 0 0,17 0 0 0 0,26-3-357 0 0,-46 3-808 0 0,-1-1 0 0 0,1 0-1 0 0,-1-1 1 0 0,1 1 0 0 0,-1-2 0 0 0,0 1-1 0 0,0-1 1 0 0,0 0 0 0 0,-1-1 0 0 0,0 0-1 0 0,1 0 1 0 0,11-12 0 0 0,-14 11 607 0 0,0 0 0 0 0,0-1 1 0 0,-1 1-1 0 0,1-1 0 0 0,4-11 0 0 0,23-62 7437 0 0,-32 78-6880 0 0,5-8 822 0 0,2 6 3310 0 0,-4 20-4022 0 0,-1 0 1 0 0,-1 0-1 0 0,0 0 1 0 0,-3 27-1 0 0,-3-9 280 0 0,-1-1 0 0 0,-13 39 0 0 0,14-56-1323 0 0,-2 1 0 0 0,1-1 0 0 0,-2 0-1 0 0,0-1 1 0 0,-21 29 0 0 0,21-36-2427 0 0,-12 4-10414 0 0,15-10 11617 0 0,-14-3-5502 0 0,16 1 5262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2956 0 0,'0'0'15580'0'0,"3"2"-15326"0"0,5 4 67 0 0,-1 1 1 0 0,-1-1-1 0 0,1 2 1 0 0,-1-1-1 0 0,10 17 0 0 0,23 47 781 0 0,-12-20-509 0 0,-7-17-54 0 0,36 47 0 0 0,-55-78-505 0 0,2 2 29 0 0,4 8 1489 0 0,2-7-4659 0 0,-8-6 2613 0 0,0 0 0 0 0,0-1 0 0 0,0 1-1 0 0,1-1 1 0 0,-1 1 0 0 0,0-1 0 0 0,0 1-1 0 0,0-1 1 0 0,-1 0 0 0 0,1 1 0 0 0,0-1-1 0 0,0 0 1 0 0,0 0 0 0 0,0-1-1 0 0,0 2 392 0 0,4-12-5110 0 0,-5-12-2618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0 2608 0 0,'0'0'3273'0'0,"-5"4"-2495"0"0,-166 145 7747 0 0,149-128-8069 0 0,-116 111 1418 0 0,137-131-2714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3612 0 0,'-103'73'8535'0'0,"6"-5"-5505"0"0,75-46-5795 0 0,11-6-7079 0 0,9-8 7816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3776 0 0,'0'0'10273'0'0,"-8"1"-9651"0"0,-21 6-38 0 0,24-6-329 0 0,0 1-1 0 0,0 0 0 0 0,0 0 0 0 0,0 1 0 0 0,1-1 0 0 0,-1 1 0 0 0,1 0 1 0 0,0 0-1 0 0,0 0 0 0 0,0 1 0 0 0,-6 7 0 0 0,-2 0 334 0 0,-1 1-235 0 0,0 0 1 0 0,1 1-1 0 0,0 1 0 0 0,1 0 0 0 0,1 0 1 0 0,0 1-1 0 0,1 1 0 0 0,1-1 0 0 0,-7 19 1 0 0,12-26-308 0 0,0 0 1 0 0,1 0-1 0 0,0 0 1 0 0,1 0 0 0 0,0 0-1 0 0,0 0 1 0 0,1 1-1 0 0,0-1 1 0 0,0 0 0 0 0,1 1-1 0 0,0-1 1 0 0,0 0-1 0 0,1 0 1 0 0,0 0 0 0 0,0 0-1 0 0,1 0 1 0 0,0 0-1 0 0,1-1 1 0 0,0 1 0 0 0,0-1-1 0 0,7 10 1 0 0,-5-10-167 0 0,-1-1 0 0 0,1 0 0 0 0,0 0 0 0 0,1 0 0 0 0,-1-1 0 0 0,1 1 0 0 0,0-2 0 0 0,1 1 0 0 0,-1-1 0 0 0,1 0 0 0 0,10 4 0 0 0,36 7-2589 0 0,1-8-3590 0 0,-49-7 4979 0 0,0 0 1 0 0,0 0 0 0 0,1-1 0 0 0,-1 0-1 0 0,0 0 1 0 0,10-4 0 0 0,-11 3 163 0 0,8-2-876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 2824 0 0,'-4'-9'11295'0'0,"-3"21"-10711"0"0,0 0-1 0 0,1 1 1 0 0,0-1-1 0 0,-7 28 1 0 0,-20 118 1664 0 0,27-121-1852 0 0,3 2-394 0 0,3-37-215 0 0,-9-74-12746 0 0,7 62 13088 0 0,1 1 0 0 0,0-1 0 0 0,1-13-1 0 0,0 12 725 0 0,0 9-369 0 0,1-1 13 0 0,8-18 1273 0 0,-7 19-1358 0 0,13-5 938 0 0,3 6-938 0 0,32 3 0 0 0,-8 1-2915 0 0,2-6-4602 0 0,-32 0 5009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10:2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 3428 0 0,'7'-5'13000'0'0,"1"26"-12350"0"0,-1 1 1 0 0,-2-1-1 0 0,0 1 0 0 0,-1 1 1 0 0,-1-1-1 0 0,-1 0 0 0 0,-1 1 1 0 0,-3 26-1 0 0,0-24-642 0 0,-1 1 1 0 0,-1-1 0 0 0,-2 0-1 0 0,0 0 1 0 0,-2 0-1 0 0,0-1 1 0 0,-15 27-1 0 0,13-35-2091 0 0,5-10 125 0 0,0-1 1 0 0,-1 0-1 0 0,0 0 0 0 0,0 0 1 0 0,0 0-1 0 0,-1-1 1 0 0,1 0-1 0 0,-9 3 1 0 0,3 0 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2:5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64 2404 0 0,'-3'0'949'0'0,"-7"-1"-222"0"0,-21 0 6450 0 0,24 2-7394 0 0,5-1 1507 0 0,-30 1 931 0 0,29-1-1699 0 0,0 1-240 0 0,-13 1 35 0 0,0 1-1 0 0,1 0 0 0 0,0 2 0 0 0,0 0 1 0 0,0 0-1 0 0,0 1 0 0 0,-15 10 0 0 0,-2 2 294 0 0,-60 45-1 0 0,57-36-318 0 0,1 1 0 0 0,-59 66 1 0 0,67-59-116 0 0,1 2 1 0 0,1 1-1 0 0,2 0 1 0 0,-29 74 0 0 0,43-95-63 0 0,1 0 1 0 0,1 1 0 0 0,0 0 0 0 0,1 0 0 0 0,1 0 0 0 0,1 1-1 0 0,0-1 1 0 0,2 1 0 0 0,0 0 0 0 0,1-1 0 0 0,1 1 0 0 0,5 34-1 0 0,-5-48-68 0 0,2 16 115 0 0,2 0 1 0 0,6 21 0 0 0,31 63 118 0 0,-23-66-128 0 0,8 18-12 0 0,55 86 1 0 0,-67-119-100 0 0,1-2 0 0 0,2 0-1 0 0,0-1 1 0 0,1-1 0 0 0,0-1 0 0 0,28 21 0 0 0,-31-28 4 0 0,30 19-1 0 0,-41-28-43 0 0,57 33-70 0 0,-27-19 173 0 0,45 14 0 0 0,-37-14-19 0 0,-15-7-87 0 0,0 0 0 0 0,0-2 0 0 0,0-1 0 0 0,1-2 0 0 0,0 0 0 0 0,29 0 0 0 0,-15-2 50 0 0,-9-3-27 0 0,-1 0 0 0 0,1-2-1 0 0,41-9 1 0 0,97-26 189 0 0,-154 31-49 0 0,-1-1 0 0 0,1 0 0 0 0,-2-1 0 0 0,1-1 0 0 0,-1-1 0 0 0,22-16 0 0 0,-27 18-16 0 0,7-6 94 0 0,0 0 1 0 0,-1-2-1 0 0,0 0 0 0 0,27-37 0 0 0,-29 33-110 0 0,-1-1 0 0 0,-1-1 0 0 0,-1 0 1 0 0,13-33-1 0 0,-17 31 68 0 0,0 1 0 0 0,8-47 1 0 0,-3 13 24 0 0,-9 36-73 0 0,-1-1 0 0 0,-1 0 0 0 0,-1 0 0 0 0,-2-30 0 0 0,1 15-102 0 0,-1 10 40 0 0,-7-48 0 0 0,2 23 64 0 0,2 27-21 0 0,-1 0-1 0 0,-1 0 1 0 0,-2 1-1 0 0,0 0 1 0 0,-18-36-1 0 0,-25-45 140 0 0,49 102-214 0 0,-56-81 406 0 0,36 54-321 0 0,-50-49 1 0 0,42 47-13 0 0,27 29-126 0 0,-39-38 39 0 0,29 28-17 0 0,-1 0 1 0 0,-17-12-1 0 0,-6-3-8 0 0,22 16-6 0 0,-1 0 0 0 0,0 1 1 0 0,-18-9-1 0 0,-26-8 50 0 0,56 26-37 0 0,-23-10-18 0 0,0 2 1 0 0,-1 0-1 0 0,0 2 0 0 0,-48-7 0 0 0,57 13-396 0 0,-1 0 0 0 0,1 2 0 0 0,0 0-1 0 0,-37 5 1 0 0,44-3-885 0 0,1 1-1 0 0,-1 1 0 0 0,-16 6 1 0 0,19-6-794 0 0,1 1 1 0 0,0-1 0 0 0,0 1 0 0 0,0 1 0 0 0,-7 6 0 0 0,-44 39-7656 0 0,40-35 7901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2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38 2968 0 0,'0'0'1297'0'0,"-9"-3"719"0"0,3 2 1581 0 0,-23 3-229 0 0,26-2-2691 0 0,1 1-32 0 0,-4 0-73 0 0,1 1-1 0 0,-1 0 1 0 0,1 0 0 0 0,0 0 0 0 0,-7 5-1 0 0,10-6-476 0 0,1 0 0 0 0,-1 1 0 0 0,1-1 1 0 0,-1 0-1 0 0,1 1 0 0 0,0-1 0 0 0,-1 1 0 0 0,1-1 0 0 0,0 1 0 0 0,0 0 0 0 0,0 0 0 0 0,0-1 0 0 0,0 1 0 0 0,1 0 0 0 0,-1 0 0 0 0,0 0 0 0 0,1 0 0 0 0,-1 0 0 0 0,1 0 0 0 0,0 0 0 0 0,0 2 0 0 0,1 23 331 0 0,-1-24-360 0 0,7 14 150 0 0,-6-15-189 0 0,1 1 1 0 0,0-1-1 0 0,0 1 0 0 0,0-1 0 0 0,0 0 1 0 0,1 0-1 0 0,-1 0 0 0 0,1 0 0 0 0,-1 0 0 0 0,1 0 1 0 0,0-1-1 0 0,-1 1 0 0 0,1-1 0 0 0,0 0 0 0 0,6 2 1 0 0,-7-3 15 0 0,1 1-10 0 0,11 0-15 0 0,-11 0 60 0 0,1-2-36 0 0,1 0-14 0 0,-1-1 0 0 0,1 1 1 0 0,0-1-1 0 0,-1 0 1 0 0,1 0-1 0 0,-1 0 0 0 0,0-1 1 0 0,0 0-1 0 0,0 0 1 0 0,0 0-1 0 0,0 0 0 0 0,0-1 1 0 0,-1 1-1 0 0,0-1 1 0 0,0 0-1 0 0,0 0 0 0 0,0 0 1 0 0,0 0-1 0 0,-1 0 0 0 0,0-1 1 0 0,0 1-1 0 0,0-1 1 0 0,0 0-1 0 0,-1 1 0 0 0,0-1 1 0 0,0 0-1 0 0,0 0 1 0 0,-1 0-1 0 0,1 0 0 0 0,-1 0 1 0 0,0 0-1 0 0,-1 0 1 0 0,1 0-1 0 0,-1 1 0 0 0,-2-10 1 0 0,2 13-39 0 0,0-1 1 0 0,0 0-1 0 0,0 0 0 0 0,0 0 1 0 0,-1 1-1 0 0,1-1 1 0 0,-1 1-1 0 0,1-1 0 0 0,-1 1 1 0 0,1 0-1 0 0,-1-1 1 0 0,0 1-1 0 0,0 0 1 0 0,1 0-1 0 0,-1 0 0 0 0,0 0 1 0 0,0 0-1 0 0,0 1 1 0 0,0-1-1 0 0,0 1 1 0 0,0-1-1 0 0,-1 1 0 0 0,1 0 1 0 0,0 0-1 0 0,0-1 1 0 0,-2 2-1 0 0,-3-2-188 0 0,4 0-93 0 0,-15 5-1794 0 0,13-1-390 0 0,0-1 157 0 0,3 13-10138 0 0,2-12 10641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2:5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2608 0 0,'0'0'1042'0'0,"-24"-11"5118"0"0,3 6-3258 0 0,18 5-2021 0 0,0 1-493 0 0,-25 5 980 0 0,26-5-1081 0 0,-14 17 1036 0 0,9 0-948 0 0,6-17-64 0 0,3 3-241 0 0,-1 1-34 0 0,0-3-18 0 0,-1 0-1 0 0,1-1 1 0 0,0 1-1 0 0,0 0 1 0 0,-1 0-1 0 0,1-1 1 0 0,0 1-1 0 0,1 0 1 0 0,-1-1 0 0 0,0 1-1 0 0,2 1 1 0 0,0-1 8 0 0,0 0 1 0 0,1 0-1 0 0,-1 0 1 0 0,0 0-1 0 0,1-1 1 0 0,0 1-1 0 0,-1-1 1 0 0,1 0-1 0 0,0 0 1 0 0,6 1-1 0 0,-7-2-4 0 0,0 1 1 0 0,0-1-1 0 0,0 1 0 0 0,0-1 1 0 0,0 0-1 0 0,0 0 0 0 0,0 0 1 0 0,0-1-1 0 0,0 1 0 0 0,0-1 1 0 0,0 0-1 0 0,0 1 0 0 0,-1-1 1 0 0,1 0-1 0 0,0-1 0 0 0,0 1 1 0 0,-1 0-1 0 0,1-1 0 0 0,4-3 1 0 0,-5 3 7 0 0,0 0 0 0 0,-1 0 0 0 0,1 0 0 0 0,-1 0 0 0 0,1-1 0 0 0,-1 1 0 0 0,0 0 1 0 0,1-1-1 0 0,-1 1 0 0 0,0-1 0 0 0,-1 1 0 0 0,1-1 0 0 0,0 1 0 0 0,-1-1 0 0 0,1 0 0 0 0,-1 1 1 0 0,0-1-1 0 0,0 0 0 0 0,0 1 0 0 0,0-1 0 0 0,-2-4 0 0 0,2 2 4 0 0,-1 0 0 0 0,0 1 0 0 0,0-1 1 0 0,0 1-1 0 0,-1 0 0 0 0,0-1 0 0 0,0 1 0 0 0,0 0 0 0 0,0 0 1 0 0,-1 0-1 0 0,-3-5 0 0 0,5 8-127 0 0,0 0 0 0 0,0 0 0 0 0,0 0 1 0 0,0 1-1 0 0,0-1 0 0 0,0 0 0 0 0,-1 1 0 0 0,1-1 1 0 0,0 0-1 0 0,0 1 0 0 0,0-1 0 0 0,-1 1 1 0 0,1 0-1 0 0,0-1 0 0 0,0 1 0 0 0,-1 0 0 0 0,1 0 1 0 0,0 0-1 0 0,-1 0 0 0 0,1 0 0 0 0,0 0 0 0 0,-1 0 1 0 0,1 1-1 0 0,0-1 0 0 0,0 0 0 0 0,-1 1 0 0 0,1-1 1 0 0,0 1-1 0 0,0-1 0 0 0,-2 2 0 0 0,0-1-212 0 0,-1 0-1460 0 0,9 13-9888 0 0,-3-12 11368 0 0,0 1-329 0 0,0 1-1251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0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48 2660 0 0,'0'0'8529'0'0,"-3"0"-7798"0"0,-10 0 3328 0 0,10 1-3690 0 0,-23 3 2466 0 0,23-4-2108 0 0,1 0-644 0 0,-8 2 54 0 0,7-1 363 0 0,-3 1-477 0 0,5 0 95 0 0,8-2 695 0 0,115-11-528 0 0,-81 6-231 0 0,264-30 338 0 0,-245 27-258 0 0,-58 8-142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0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 1328 0 0,'0'0'364'0'0,"-1"-1"-1"0"0,1 1 1 0 0,0-1-1 0 0,-1 1 1 0 0,1-1-1 0 0,-1 1 1 0 0,1-1-1 0 0,0 1 1 0 0,-1-1-1 0 0,1 1 1 0 0,-1 0 0 0 0,1-1-1 0 0,-1 1 1 0 0,0 0-1 0 0,1-1 1 0 0,-1 1-1 0 0,1 0 1 0 0,-1 0-1 0 0,1-1 1 0 0,-1 1-1 0 0,0 0 1 0 0,1 0-1 0 0,-1 0 1 0 0,0 0 0 0 0,1 0-1 0 0,-1 0 1 0 0,1 0-1 0 0,-1 0 1 0 0,0 0-1 0 0,0 1 1 0 0,-9 9 1526 0 0,9-8-2197 0 0,-1 2 1214 0 0,-1 9 75 0 0,-4 36 861 0 0,7-47-1530 0 0,1 5-94 0 0,-1-1 0 0 0,1 1 0 0 0,-1-1 0 0 0,-1 0 0 0 0,1 1 0 0 0,-1-1 0 0 0,-3 11 0 0 0,-8 29 594 0 0,12-44-725 0 0,-7 36 227 0 0,7-37-266 0 0,0 2 22 0 0,0 22 24 0 0,0-23-79 0 0,0 1 27 0 0,-5 65 329 0 0,5-66-319 0 0,-5 38 195 0 0,5-33-865 0 0,0 1 3227 0 0,0-4-4590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0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21 2148 0 0,'0'0'9262'0'0,"-6"-2"-8726"0"0,-15-7-29 0 0,15 7 59 0 0,-55-6 2634 0 0,32 9-2728 0 0,0 0 1 0 0,0 2-1 0 0,1 1 1 0 0,-1 1-1 0 0,1 2 1 0 0,0 0 0 0 0,1 2-1 0 0,-1 1 1 0 0,2 2-1 0 0,-40 22 1 0 0,36-14-195 0 0,2 1 1 0 0,0 2-1 0 0,2 1 1 0 0,0 0 0 0 0,2 2-1 0 0,1 1 1 0 0,-23 35 0 0 0,27-37-77 0 0,2 1 1 0 0,1 0-1 0 0,1 2 1 0 0,1 0-1 0 0,-19 56 1 0 0,26-55 45 0 0,1 0 0 0 0,1 0 0 0 0,1 1 0 0 0,1 43 0 0 0,4-54-143 0 0,0 1 0 0 0,1-1 0 0 0,1 0 1 0 0,1 0-1 0 0,1 0 0 0 0,0 0 0 0 0,2-1 0 0 0,0 0 0 0 0,17 31 0 0 0,-8-25 23 0 0,1 0 0 0 0,1-1 0 0 0,2-1 0 0 0,39 35 0 0 0,-12-18 11 0 0,67 43 0 0 0,-79-61-94 0 0,1-1 1 0 0,1-1 0 0 0,0-2-1 0 0,1-2 1 0 0,1-2-1 0 0,0-1 1 0 0,57 10 0 0 0,-32-11 19 0 0,-1-2 0 0 0,2-3 1 0 0,-1-3-1 0 0,113-8 0 0 0,-139-1 124 0 0,1-2-1 0 0,-2-1 1 0 0,49-18-1 0 0,-75 23-131 0 0,-1-1-1 0 0,1-1 1 0 0,-1 1-1 0 0,15-13 1 0 0,-8 7-62 0 0,-1-1 71 0 0,0-1-1 0 0,-1 0 0 0 0,0-1 0 0 0,-1-1 0 0 0,0 0 1 0 0,-2-1-1 0 0,1 0 0 0 0,13-26 0 0 0,-14 24-16 0 0,0-2 18 0 0,-1-1-1 0 0,0 0 1 0 0,-2-1 0 0 0,0 1-1 0 0,-1-2 1 0 0,-2 1-1 0 0,0-1 1 0 0,-1 0-1 0 0,-2-1 1 0 0,0 1-1 0 0,-1-1 1 0 0,-2-31-1 0 0,-2 20 50 0 0,-1-1 0 0 0,-1 1-1 0 0,-2 0 1 0 0,-1 0 0 0 0,-2 0 0 0 0,-19-47-1 0 0,22 69-81 0 0,0 0 0 0 0,0 0 0 0 0,-1 1-1 0 0,-1 0 1 0 0,0 0 0 0 0,-1 1 0 0 0,-11-13-1 0 0,-34-36-3 0 0,9 16-41 0 0,26 25 47 0 0,0 0 0 0 0,-40-28-1 0 0,33 31-81 0 0,-1 1-1 0 0,0 2 1 0 0,-50-17-1 0 0,74 28 47 0 0,-64-25-604 0 0,-32-12-1446 0 0,86 35 1781 0 0,-1 0 0 0 0,0 1 0 0 0,1 1 0 0 0,-1 0 1 0 0,-16 0-1 0 0,-12 4-5821 0 0,0 3 0 0 0,1 1 1 0 0,-48 13-1 0 0,50-10 4300 0 0,7-3-80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0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129 105 1812 0 0,'0'-3'810'0'0,"-1"-2"-969"0"0,-7-14 8584 0 0,2 9-6373 0 0,-21-3 240 0 0,25 12-1813 0 0,-1 2-235 0 0,-1-1-135 0 0,1 0 0 0 0,-1 1 0 0 0,0-1 0 0 0,0 1-1 0 0,0 0 1 0 0,1 0 0 0 0,-1 0 0 0 0,1 1 0 0 0,-1-1 0 0 0,1 1 0 0 0,-1 0 0 0 0,1 0 0 0 0,0 0 0 0 0,0 1 0 0 0,0-1 0 0 0,0 1 0 0 0,0-1 0 0 0,1 1 0 0 0,-1 0-1 0 0,1 0 1 0 0,0 0 0 0 0,-1 0 0 0 0,1 1 0 0 0,1-1 0 0 0,-3 5 0 0 0,4-5-83 0 0,-1-1-1 0 0,1 1 1 0 0,0-1 0 0 0,0 1 0 0 0,0-1-1 0 0,0 1 1 0 0,1-1 0 0 0,-1 1-1 0 0,1-1 1 0 0,-1 1 0 0 0,1-1 0 0 0,0 0-1 0 0,0 1 1 0 0,0-1 0 0 0,0 0-1 0 0,0 0 1 0 0,3 3 0 0 0,-3-1 24 0 0,0-3-43 0 0,0 0 1 0 0,-1 1-1 0 0,1-1 0 0 0,0 0 1 0 0,0 0-1 0 0,0 0 0 0 0,-1 0 0 0 0,1 0 1 0 0,0 0-1 0 0,1 0 0 0 0,-1 0 1 0 0,0 0-1 0 0,0 0 0 0 0,0 0 0 0 0,0-1 1 0 0,1 1-1 0 0,-1-1 0 0 0,0 1 1 0 0,1-1-1 0 0,-1 1 0 0 0,0-1 1 0 0,2 1-1 0 0,2 0 6 0 0,0 0 1 0 0,-1 0-1 0 0,1 0 1 0 0,0 0-1 0 0,0 0 1 0 0,0-1-1 0 0,0 0 0 0 0,0 0 1 0 0,0-1-1 0 0,0 1 1 0 0,-1-1-1 0 0,1 0 1 0 0,0 0-1 0 0,0-1 1 0 0,-1 1-1 0 0,1-1 1 0 0,-1 0-1 0 0,1-1 0 0 0,-1 1 1 0 0,0-1-1 0 0,0 1 1 0 0,0-1-1 0 0,0 0 1 0 0,-1-1-1 0 0,1 1 1 0 0,-1-1-1 0 0,0 1 1 0 0,0-1-1 0 0,0 0 0 0 0,0 0 1 0 0,-1-1-1 0 0,1 1 1 0 0,-1 0-1 0 0,0-1 1 0 0,0 0-1 0 0,-1 1 1 0 0,2-8-1 0 0,-2 9-14 0 0,-1-1 0 0 0,1 0-1 0 0,-1 0 1 0 0,0 0 0 0 0,1 0 0 0 0,-2 0-1 0 0,1 0 1 0 0,0 1 0 0 0,-1-1 0 0 0,0 0-1 0 0,0 0 1 0 0,0 0 0 0 0,0 1 0 0 0,-1-1-1 0 0,1 0 1 0 0,-1 1 0 0 0,0 0 0 0 0,-3-4-1 0 0,3 4-294 0 0,0 1-1 0 0,0-1 0 0 0,0 1 0 0 0,-1 0 1 0 0,1 0-1 0 0,-1 0 0 0 0,1 1 1 0 0,-5-3-1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0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4032 0 0,'19'-11'13380'0'0,"-18"11"-13025"0"0,1 2-135 0 0,1 0-1 0 0,-1 0 1 0 0,0 0 0 0 0,0 1 0 0 0,0-1-1 0 0,0 0 1 0 0,0 1 0 0 0,-1-1 0 0 0,1 1-1 0 0,-1 0 1 0 0,1-1 0 0 0,-1 1-1 0 0,0 0 1 0 0,0 0 0 0 0,0 3 0 0 0,5 22 859 0 0,-1 0 1 0 0,-2 0-1 0 0,0 39 0 0 0,-10 86 1293 0 0,5-138-2104 0 0,-1 10-2324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1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40 3672 0 0,'0'0'13879'0'0,"-6"3"-13479"0"0,2-1-293 0 0,2-1-65 0 0,1 0 0 0 0,-1 0 0 0 0,0 0 0 0 0,1 0-1 0 0,-1 0 1 0 0,0 0 0 0 0,1-1 0 0 0,-1 1 0 0 0,0-1 0 0 0,0 1 0 0 0,0-1 0 0 0,-1 1-1 0 0,2-1 50 0 0,0 1-1 0 0,0 0 0 0 0,0 0 0 0 0,0 0 0 0 0,0 1 0 0 0,0-1 1 0 0,0 0-1 0 0,1 0 0 0 0,-1 0 0 0 0,0 0 0 0 0,1 1 0 0 0,-1-1 1 0 0,1 0-1 0 0,-1 1 0 0 0,1-1 0 0 0,0 0 0 0 0,0 1 0 0 0,-1-1 1 0 0,1 1-1 0 0,0-1 0 0 0,0 0 0 0 0,1 1 0 0 0,-1-1 0 0 0,0 1 1 0 0,0-1-1 0 0,1 0 0 0 0,-1 1 0 0 0,1 1 0 0 0,2 0-30 0 0,-1-1 0 0 0,1 0-1 0 0,-1 0 1 0 0,1 0 0 0 0,0 0-1 0 0,0-1 1 0 0,0 1-1 0 0,0-1 1 0 0,0 1 0 0 0,0-1-1 0 0,0 0 1 0 0,0 0 0 0 0,0-1-1 0 0,5 2 1 0 0,-5-3 3 0 0,11 0 23 0 0,-11 1 10 0 0,0-2-41 0 0,0 3-25 0 0,2-2-30 0 0,10-10 271 0 0,-13 8-257 0 0,0 1 1 0 0,0-1 0 0 0,-1 1-1 0 0,1-1 1 0 0,-1 0 0 0 0,0 1-1 0 0,1-1 1 0 0,-1 0 0 0 0,-1 0 0 0 0,1 0-1 0 0,0 0 1 0 0,0-4 0 0 0,-1 4-14 0 0,1 1 13 0 0,-6-14-20 0 0,4 13-6 0 0,0 1 0 0 0,0-1 0 0 0,-1 1 1 0 0,1-1-1 0 0,-1 1 0 0 0,0 0 0 0 0,0 0 0 0 0,1 0 0 0 0,-1 0 1 0 0,0 0-1 0 0,-1 0 0 0 0,1 0 0 0 0,0 1 0 0 0,-1-1 1 0 0,1 1-1 0 0,0-1 0 0 0,-1 1 0 0 0,0 0 0 0 0,1 0 1 0 0,-6-1-1 0 0,7 2-358 0 0,-3 1-2103 0 0,-11 2-610 0 0,11-3-93 0 0,-14 5-4826 0 0,10-1 5867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2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503 115 1624 0 0,'0'0'3080'0'0,"-3"0"-2465"0"0,-25 1 4793 0 0,20 0-5612 0 0,4-1 697 0 0,-38 7 2434 0 0,30-3-2537 0 0,-1 0 0 0 0,2 0 0 0 0,-1 1 0 0 0,0 1 0 0 0,1 0 0 0 0,0 1 0 0 0,1 0 0 0 0,-11 9 0 0 0,-1-1 152 0 0,2-1-125 0 0,1 1-1 0 0,1 1 1 0 0,0 0 0 0 0,1 2 0 0 0,1 0-1 0 0,1 0 1 0 0,1 2 0 0 0,-18 29 0 0 0,10-8 108 0 0,2 1 0 0 0,2 2 0 0 0,-17 58 0 0 0,30-81-283 0 0,1 0 1 0 0,-2 25-1 0 0,4-20-80 0 0,1-24-150 0 0,1 6 51 0 0,3 21 167 0 0,-2-12-102 0 0,2-1 0 0 0,0 1 0 0 0,0-1 0 0 0,8 21 0 0 0,0-3 86 0 0,-4-13-73 0 0,1 0 0 0 0,1-1 1 0 0,0 0-1 0 0,2-1 0 0 0,0 0 1 0 0,2 0-1 0 0,0-1 0 0 0,27 29 1 0 0,-17-23 11 0 0,1 0 0 0 0,1-2 0 0 0,0 0-1 0 0,2-2 1 0 0,38 23 0 0 0,61 22 299 0 0,-45-24-205 0 0,-60-31-200 0 0,0-1 0 0 0,37 11 0 0 0,1 0 180 0 0,65 18 65 0 0,-82-29-182 0 0,0-2 0 0 0,67 2-1 0 0,-85-7-82 0 0,18 0 28 0 0,56-5 1 0 0,-66 1-19 0 0,-1 0 0 0 0,0-2 1 0 0,0-2-1 0 0,0-1 0 0 0,41-14 1 0 0,-44 9-55 0 0,0-1 0 0 0,-1-1 0 0 0,-1-1 1 0 0,0-1-1 0 0,36-31 0 0 0,-44 29 45 0 0,0 1 1 0 0,-1-2-1 0 0,-1 0 0 0 0,-1-1 1 0 0,-1-1-1 0 0,-1 0 0 0 0,0-1 0 0 0,13-34 1 0 0,-15 27 13 0 0,0-2 0 0 0,-3 1 1 0 0,0-1-1 0 0,-2-1 0 0 0,-1 1 0 0 0,-2-1 1 0 0,0-35-1 0 0,-2 43 21 0 0,-1 0 1 0 0,-1 0 0 0 0,-1 0-1 0 0,-1 0 1 0 0,-11-38 0 0 0,0 11 7 0 0,-2 0 0 0 0,-2 2 0 0 0,-27-50 0 0 0,34 80-99 0 0,-2 1 0 0 0,0 0-1 0 0,-20-21 1 0 0,-16-21 82 0 0,46 56-63 0 0,0-1-1 0 0,0 1 1 0 0,-1 0-1 0 0,0 0 1 0 0,0 1 0 0 0,-6-6-1 0 0,-16-12 67 0 0,0 0-60 0 0,-1 2 0 0 0,-1 0 0 0 0,-1 2 0 0 0,-53-24 0 0 0,58 32-68 0 0,-1 2 0 0 0,-44-9 0 0 0,36 9 39 0 0,-9 0 159 0 0,-56-1-134 0 0,28 2 156 0 0,-57-8-251 0 0,124 13 108 0 0,-9 0 6 0 0,0 0 1 0 0,0 1 0 0 0,0 1 0 0 0,-17 1 0 0 0,-3 2-89 0 0,-5 1-472 0 0,1 1 0 0 0,-37 12 0 0 0,-19 12-4221 0 0,55-16-3250 0 0,-11 5-2141 0 0,14-10 6754 0 0,11-5 1364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2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2464 0 0,'-13'-42'8259'0'0,"13"40"-7540"0"0,-3-15 9654 0 0,11 41-9587 0 0,0 1 0 0 0,-2-1-1 0 0,-1 1 1 0 0,4 38 0 0 0,5 28 1267 0 0,-8-63-1174 0 0,1 31 1 0 0,-5-35-545 0 0,-1-22-204 0 0,-1 1-10 0 0,0 9-41 0 0,0-10 19 0 0,0 1-4 0 0,-2 19-115 0 0,2-20-210 0 0,-4 3 1340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2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3152 0 0,'0'0'15836'0'0,"1"5"-15678"0"0,5 13-2 0 0,-5-13 3 0 0,2-4-1 0 0,25 3 463 0 0,-25-4-514 0 0,0 0-16 0 0,28-3 324 0 0,-28 3-345 0 0,-1-2 10 0 0,4-2-18 0 0,-5 2 3 0 0,0-5 25 0 0,-1 6-78 0 0,0-1 0 0 0,0 1 0 0 0,0-1 0 0 0,0 0 0 0 0,0 1 0 0 0,-1-1 0 0 0,1 1 0 0 0,0-1 0 0 0,-1 1 0 0 0,1-1-1 0 0,-1 1 1 0 0,0-1 0 0 0,1 1 0 0 0,-1-1 0 0 0,-1-1 0 0 0,-3-4 9 0 0,0 0 0 0 0,-1 1 0 0 0,0 0 0 0 0,-7-7-1 0 0,11 12 7 0 0,0 0 0 0 0,-2-1-54 0 0,-1 0-1 0 0,0 1 1 0 0,0 0 0 0 0,0 0 0 0 0,-7-1 0 0 0,9 2-86 0 0,-14 8-1053 0 0,4 1-427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2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76 3488 0 0,'0'0'9103'0'0,"-2"-3"-8380"0"0,-8-11 4685 0 0,9 19-5107 0 0,-5 16 57 0 0,5-15 415 0 0,3-3-508 0 0,-1-1-203 0 0,1 0 1 0 0,-1 0 0 0 0,1 0 0 0 0,0 0-1 0 0,0 0 1 0 0,-1 0 0 0 0,1-1 0 0 0,0 1-1 0 0,1 0 1 0 0,-1-1 0 0 0,0 0 0 0 0,0 1-1 0 0,1-1 1 0 0,-1 0 0 0 0,0 0 0 0 0,1-1 0 0 0,-1 1-1 0 0,1 0 1 0 0,-1-1 0 0 0,1 0 0 0 0,5 1-1 0 0,-3-1 42 0 0,1 0 0 0 0,-1 0 1 0 0,1 0-1 0 0,-1 0 0 0 0,1-1 0 0 0,-1 0 0 0 0,1 0 0 0 0,-1-1 0 0 0,10-4 0 0 0,-13 5-78 0 0,0 0 0 0 0,0 0 0 0 0,0 0 0 0 0,0 0 0 0 0,0-1 0 0 0,0 1 0 0 0,0-1 0 0 0,-1 1-1 0 0,1-1 1 0 0,-1 1 0 0 0,1-1 0 0 0,-1 0 0 0 0,1 0 0 0 0,-1 0 0 0 0,0 0 0 0 0,0 0 0 0 0,0 0 0 0 0,0 0 0 0 0,-1-1 0 0 0,1 1 0 0 0,-1 0 0 0 0,1 0-1 0 0,-1-1 1 0 0,1 1 0 0 0,-1 0 0 0 0,0-4 0 0 0,0 4-14 0 0,0 0 0 0 0,0 0 0 0 0,0 0-1 0 0,0 0 1 0 0,-1 0 0 0 0,1 0 0 0 0,0 0-1 0 0,-1 0 1 0 0,1 1 0 0 0,-1-1 0 0 0,0 0 0 0 0,0 0-1 0 0,0 0 1 0 0,0 1 0 0 0,0-1 0 0 0,0 0 0 0 0,0 1-1 0 0,0-1 1 0 0,-1 1 0 0 0,1-1 0 0 0,-1 1-1 0 0,1-1 1 0 0,-1 1 0 0 0,1 0 0 0 0,-1 0 0 0 0,0 0-1 0 0,1 0 1 0 0,-1 0 0 0 0,-3-1 0 0 0,-3 0-89 0 0,1 0-1 0 0,-1 0 1 0 0,1 0 0 0 0,-1 1 0 0 0,-8-1-1 0 0,15 2 77 0 0,-25 1-3371 0 0,-9 5-7399 0 0,9-1 4317 0 0,23-4 4522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137 670 2024 0 0,'0'0'5858'0'0,"-2"-5"-5303"0"0,-5-18-47 0 0,5 17-25 0 0,-3-4 1309 0 0,-4-1-847 0 0,1-2-1 0 0,0 1 1 0 0,1-1 0 0 0,0 0 0 0 0,-7-21 0 0 0,-10-21 45 0 0,18 44-749 0 0,1-1 1 0 0,1 0-1 0 0,0-1 1 0 0,-3-15-1 0 0,-6-20 301 0 0,12 45-503 0 0,0 0 1 0 0,0 0 0 0 0,0-1-1 0 0,1 1 1 0 0,-1 0 0 0 0,1-1 0 0 0,0 1-1 0 0,0-1 1 0 0,1-4 0 0 0,0-8 68 0 0,-1 2-5 0 0,1 0 0 0 0,1 0 0 0 0,0 0 0 0 0,1 0 0 0 0,0 0 1 0 0,6-14-1 0 0,13-19 184 0 0,-14 30-12 0 0,-7 15-195 0 0,0 0-10 0 0,0 1-57 0 0,3-6 57 0 0,-1 0 0 0 0,2 1-1 0 0,-1 0 1 0 0,1 0 0 0 0,0 0 0 0 0,0 1 0 0 0,1-1-1 0 0,-1 1 1 0 0,9-5 0 0 0,22-13 309 0 0,-28 18-320 0 0,-6 4-23 0 0,24-11 240 0 0,-16 8-253 0 0,20-2 194 0 0,-28 6-206 0 0,2 0 15 0 0,10 1 37 0 0,-11-1-32 0 0,0 1-74 0 0,10 1 37 0 0,34 5 186 0 0,-45-7-192 0 0,2 1 9 0 0,10 0 59 0 0,-1 1 1 0 0,1 1 0 0 0,25 7-1 0 0,-21-4 17 0 0,-14-4-59 0 0,15 6-5 0 0,23 14 112 0 0,2 6 77 0 0,-35-21-151 0 0,0-1 1 0 0,-1 2-1 0 0,0-1 0 0 0,0 1 1 0 0,-1 0-1 0 0,0 1 1 0 0,0 0-1 0 0,-1 0 1 0 0,0 0-1 0 0,0 1 1 0 0,-1-1-1 0 0,-1 2 1 0 0,5 11-1 0 0,-7-17-17 0 0,2 8-12 0 0,-2-8 18 0 0,0 0 1 0 0,-1 1-1 0 0,1-1 1 0 0,-1 1-1 0 0,0-1 0 0 0,-1 1 1 0 0,1 0-1 0 0,-1-1 1 0 0,0 1-1 0 0,0-1 1 0 0,-3 12-1 0 0,2-6 10 0 0,0-1 21 0 0,-1 1 0 0 0,0 0 0 0 0,-1-1 0 0 0,0 0 1 0 0,-1 0-1 0 0,0 0 0 0 0,-1 0 0 0 0,-8 14 0 0 0,-4 2 51 0 0,-31 35 0 0 0,35-46-8 0 0,-29 27-149 0 0,41-41 71 0 0,0 1-29 0 0,-7 2 3 0 0,-41 33 97 0 0,32-24-98 0 0,16-12-4 0 0,0 0 0 0 0,0 0 1 0 0,0 0-1 0 0,0 0 1 0 0,-1 0-1 0 0,1-1 0 0 0,0 1 1 0 0,0 0-1 0 0,-1 0 1 0 0,1-1-1 0 0,0 1 0 0 0,-1-1 1 0 0,1 1-1 0 0,0-1 1 0 0,-1 0-1 0 0,1 1 0 0 0,-3-1 1 0 0,-13-2-100 0 0,13 1 92 0 0,3-9-54 0 0,0 9 51 0 0,1-1 1 0 0,0 1-1 0 0,0 0 1 0 0,0 0-1 0 0,-1-1 0 0 0,1 1 1 0 0,0 0-1 0 0,0-1 1 0 0,1 1-1 0 0,-1 0 1 0 0,0 0-1 0 0,1-2 0 0 0,19-62-340 0 0,-13 46 255 0 0,-6 17 109 0 0,0 0-5 0 0,8-19-136 0 0,-9 19 112 0 0,3-4 5 0 0,-3 6 5 0 0,0 0 1 0 0,0 0 0 0 0,0 0-1 0 0,0 0 1 0 0,0 0 0 0 0,-1 1-1 0 0,1-1 1 0 0,0 0-1 0 0,0 0 1 0 0,0 0 0 0 0,0 0-1 0 0,0 0 1 0 0,0 0 0 0 0,0 0-1 0 0,0 0 1 0 0,0 0-1 0 0,0 0 1 0 0,0 0 0 0 0,0 0-1 0 0,-1 0 1 0 0,1 0 0 0 0,0 0-1 0 0,0 0 1 0 0,0 0-1 0 0,0 0 1 0 0,0 0 0 0 0,0 0-1 0 0,0 0 1 0 0,0 0 0 0 0,0 0-1 0 0,0 0 1 0 0,0 0-1 0 0,0 0 1 0 0,-1 0 0 0 0,1 0-1 0 0,0 0 1 0 0,0 0 0 0 0,0 0-1 0 0,0 0 1 0 0,0-1 0 0 0,0 1-1 0 0,0 0 1 0 0,0 0-1 0 0,0 0 1 0 0,0 0 0 0 0,0 0-1 0 0,0 0 1 0 0,0 0 0 0 0,0 0-1 0 0,0 0 1 0 0,0 0-1 0 0,0 0 1 0 0,0 0 0 0 0,0 0-1 0 0,0-1 1 0 0,0 1 0 0 0,0 0-1 0 0,0 0 1 0 0,0 0-1 0 0,0 0 1 0 0,0 0 0 0 0,0 0-1 0 0,0 0 1 0 0,-18 15-46 0 0,13-11 51 0 0,-17 42-92 0 0,19-36 50 0 0,0 31 97 0 0,3-39-66 0 0,0 1 5 0 0,2 44-58 0 0,-3-42 44 0 0,1-4 20 0 0,0 1 0 0 0,0-1-1 0 0,0 1 1 0 0,0 0-1 0 0,1-1 1 0 0,-1 1 0 0 0,0-1-1 0 0,1 1 1 0 0,-1 0-1 0 0,1-1 1 0 0,0 1-1 0 0,-1-1 1 0 0,1 0 0 0 0,0 1-1 0 0,0-1 1 0 0,0 1-1 0 0,2 1 1 0 0,-2-1-8 0 0,1-2 3 0 0,7 2 36 0 0,-7-2 44 0 0,7 0-76 0 0,0-1-1 0 0,0 0 1 0 0,0 0 0 0 0,-1-1 0 0 0,13-4 0 0 0,-10 3-12 0 0,-7 2-177 0 0,102-31-1637 0 0,-72 18-3361 0 0,-3-2-5768 0 0,-23 8 7187 0 0,-7 6 3105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0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3100 0 0,'0'0'14307'0'0,"5"3"-13947"0"0,17 8-13 0 0,-19-10-230 0 0,-1 2 0 0 0,0-1 0 0 0,0 0 0 0 0,-1 0 0 0 0,1 1 0 0 0,0-1 0 0 0,-1 1 0 0 0,1-1 0 0 0,-1 1 1 0 0,0 0-1 0 0,0 0 0 0 0,1 4 0 0 0,0-3-42 0 0,4 13 411 0 0,0-1-1 0 0,-1 1 0 0 0,3 25 1 0 0,-4-23-120 0 0,5 69 1036 0 0,-8-86-1337 0 0,-1 3 25 0 0,1 1 0 0 0,-1-1 1 0 0,1 1-1 0 0,3 8 0 0 0,-2-9-47 0 0,-2-2 17 0 0,0-1-6 0 0,0 23 122 0 0,0-23-170 0 0,0 1-212 0 0,2 21-2040 0 0,-2-21 1310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 2784 0 0,'-7'-3'1914'0'0,"2"2"1615"0"0,-8-1-2586 0 0,10 1 1517 0 0,-1 3-1770 0 0,-27 15 1792 0 0,29-16-2328 0 0,0 0 1 0 0,1 1-1 0 0,-1-1 0 0 0,1 1 1 0 0,-1-1-1 0 0,1 1 1 0 0,0 0-1 0 0,-1-1 1 0 0,1 1-1 0 0,0 0 0 0 0,0 0 1 0 0,0 0-1 0 0,0 0 1 0 0,1 0-1 0 0,-1 0 1 0 0,1 0-1 0 0,-1 0 0 0 0,1 0 1 0 0,-1 2-1 0 0,1-1-68 0 0,1 0 1 0 0,-1-1-1 0 0,0 1 0 0 0,1 0 0 0 0,0-1 0 0 0,0 1 0 0 0,0 0 1 0 0,0-1-1 0 0,0 1 0 0 0,0-1 0 0 0,0 0 0 0 0,1 1 0 0 0,-1-1 1 0 0,1 0-1 0 0,0 0 0 0 0,0 0 0 0 0,0 0 0 0 0,0 0 0 0 0,0 0 1 0 0,0-1-1 0 0,0 1 0 0 0,1-1 0 0 0,-1 1 0 0 0,0-1 0 0 0,5 2 1 0 0,-1-1 57 0 0,1 0 0 0 0,-1 0 0 0 0,0 0 0 0 0,1-1 0 0 0,-1 0 0 0 0,1 0 1 0 0,-1 0-1 0 0,1-1 0 0 0,10-1 0 0 0,-14 0-103 0 0,-1 1 0 0 0,1-1 0 0 0,-1 0 0 0 0,0 0 0 0 0,1 0 0 0 0,-1 0 0 0 0,0 0 0 0 0,0-1 0 0 0,0 1 0 0 0,0 0 0 0 0,0-1-1 0 0,0 0 1 0 0,0 1 0 0 0,0-1 0 0 0,-1 0 0 0 0,1 0 0 0 0,-1 0 0 0 0,1 0 0 0 0,-1-1 0 0 0,2-3 0 0 0,-1 2-11 0 0,-1 0 0 0 0,1 0 0 0 0,-1 0 0 0 0,1-1 0 0 0,-1 1 0 0 0,0-1 0 0 0,-1 1 0 0 0,1-1 0 0 0,-1 1 0 0 0,0-9 0 0 0,-1 10-33 0 0,0-6 30 0 0,0 1 0 0 0,-1-1 0 0 0,-5-15-1 0 0,6 22-26 0 0,0-1 0 0 0,0 1-1 0 0,0 0 1 0 0,0-1 0 0 0,0 1-1 0 0,-1 0 1 0 0,1 0 0 0 0,-1 0-1 0 0,0 0 1 0 0,1 0 0 0 0,-1 1-1 0 0,0-1 1 0 0,0 0 0 0 0,0 1-1 0 0,0 0 1 0 0,0-1-1 0 0,-1 1 1 0 0,1 0 0 0 0,-5-2-1 0 0,2 2-171 0 0,1 0 0 0 0,-1 0 0 0 0,1 1 0 0 0,-1 0-1 0 0,0-1 1 0 0,1 1 0 0 0,-1 1 0 0 0,0-1 0 0 0,-6 2-1 0 0,7-1-1145 0 0,1 0 0 0 0,-1 1 0 0 0,0-1-1 0 0,0 1 1 0 0,0 0 0 0 0,-4 3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38 2252 0 0,'0'0'9069'0'0,"-7"2"-8607"0"0,-17 10-59 0 0,18-9-31 0 0,6-3-321 0 0,-1 1 1 0 0,1-1 0 0 0,-1 1-1 0 0,1 0 1 0 0,-1-1 0 0 0,1 1-1 0 0,-1 0 1 0 0,1-1-1 0 0,0 1 1 0 0,-1 0 0 0 0,1-1-1 0 0,0 1 1 0 0,0 0-1 0 0,0 0 1 0 0,-1 0 0 0 0,1-1-1 0 0,0 1 1 0 0,0 0 0 0 0,0 0-1 0 0,0-1 1 0 0,0 1-1 0 0,1 1 1 0 0,-1 16 723 0 0,0-18-784 0 0,0 3 177 0 0,8 15 366 0 0,-5-16-446 0 0,-1 1 0 0 0,1-1 0 0 0,0 0 0 0 0,-1 0 0 0 0,1 0 0 0 0,0 0 0 0 0,1 0 0 0 0,-1-1 0 0 0,0 1 0 0 0,0-1 0 0 0,1 0 0 0 0,-1 0 0 0 0,1 0 0 0 0,-1 0 0 0 0,1-1 0 0 0,4 1 1 0 0,-6-1 158 0 0,2 0-55 0 0,24-6 357 0 0,-27 5-503 0 0,1 0-1 0 0,-1 1 1 0 0,1-1-1 0 0,-1 0 1 0 0,0 0-1 0 0,1 0 1 0 0,-1 0-1 0 0,0 0 1 0 0,0 0 0 0 0,0-1-1 0 0,1 1 1 0 0,-1 0-1 0 0,-1 0 1 0 0,1-1-1 0 0,0 1 1 0 0,0-1-1 0 0,0 1 1 0 0,-1-1 0 0 0,1 1-1 0 0,-1-1 1 0 0,1 1-1 0 0,-1-3 1 0 0,1 0-23 0 0,-2 0 0 0 0,1 0 0 0 0,0-1 0 0 0,-1 1 0 0 0,0 0 0 0 0,0 0 0 0 0,0 0 0 0 0,0 0 0 0 0,0 0 1 0 0,-1 0-1 0 0,0 1 0 0 0,0-1 0 0 0,0 0 0 0 0,0 1 0 0 0,-1 0 0 0 0,1-1 0 0 0,-1 1 0 0 0,0 0 0 0 0,0 0 0 0 0,0 0 0 0 0,0 1 0 0 0,-1-1 1 0 0,1 1-1 0 0,-1 0 0 0 0,1 0 0 0 0,-1 0 0 0 0,0 0 0 0 0,0 1 0 0 0,0-1 0 0 0,0 1 0 0 0,0 0 0 0 0,0 0 0 0 0,0 0 0 0 0,0 1 0 0 0,0 0 1 0 0,0-1-1 0 0,0 2 0 0 0,-7-1 0 0 0,6 1-134 0 0,0 0 0 0 0,-1 0 0 0 0,1 1 1 0 0,0-1-1 0 0,0 1 0 0 0,0 0 0 0 0,0 0 1 0 0,1 1-1 0 0,-6 3 0 0 0,-6 7-3432 0 0,4 5-4243 0 0,5-8 4071 0 0,5-7 3014 0 0,-3 5-1284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28 1860 0 0,'0'0'8653'0'0,"-3"1"-8586"0"0,1-1-19 0 0,0 1 0 0 0,0-1-1 0 0,0 1 1 0 0,0-1 0 0 0,0 0-1 0 0,0 0 1 0 0,0 0 0 0 0,0 0-1 0 0,-1-1 1 0 0,1 1-1 0 0,0 0 1 0 0,0-1 0 0 0,0 1-1 0 0,0-1 1 0 0,0 0 0 0 0,-3-1-1 0 0,3 1 67 0 0,0-2-63 0 0,2 3-42 0 0,0 0 0 0 0,0 0 0 0 0,0 0 0 0 0,-1 0-1 0 0,1-1 1 0 0,0 1 0 0 0,0 0 0 0 0,0 0 0 0 0,0 0 0 0 0,-1 0 0 0 0,1 0 0 0 0,0-1-1 0 0,0 1 1 0 0,0 0 0 0 0,0 0 0 0 0,0 0 0 0 0,0 0 0 0 0,-1-1 0 0 0,1 1-1 0 0,0 0 1 0 0,0 0 0 0 0,0-1 0 0 0,0 1 0 0 0,0 0 0 0 0,0 0 0 0 0,0 0-1 0 0,0-1 1 0 0,0 1 0 0 0,0 0 0 0 0,0 0 0 0 0,0 0 0 0 0,0-1 0 0 0,0 1 0 0 0,0 0-1 0 0,0 0 1 0 0,0-1 0 0 0,0 1 0 0 0,1 0 0 0 0,-1 0 0 0 0,0 0 0 0 0,0 0-1 0 0,0-1 1 0 0,0 1 0 0 0,0 0 0 0 0,0 0 0 0 0,1 0 0 0 0,11-10 3 0 0,-9 7 391 0 0,0 3-297 0 0,10 0 31 0 0,-10 0 1924 0 0,0 2-1967 0 0,0-1-61 0 0,-3 0-21 0 0,1 0 1 0 0,0-1-1 0 0,0 1 1 0 0,0 0-1 0 0,0-1 0 0 0,0 1 1 0 0,0-1-1 0 0,1 1 1 0 0,-1-1-1 0 0,0 0 1 0 0,0 0-1 0 0,2 1 74 0 0,4 11 322 0 0,0 26 617 0 0,-7-35-860 0 0,0-2-127 0 0,0 0 1 0 0,0 0 0 0 0,0 0-1 0 0,0 1 1 0 0,0-1-1 0 0,-1 0 1 0 0,1 0-1 0 0,0 0 1 0 0,0 0-1 0 0,-1 1 1 0 0,1-1 0 0 0,-1 0-1 0 0,1 0 1 0 0,-1 0-1 0 0,0 0 1 0 0,1 0-1 0 0,-3 2 1 0 0,-13 19 722 0 0,11-17-649 0 0,-1 0 0 0 0,1 0-1 0 0,-1 0 1 0 0,0-1-1 0 0,0 0 1 0 0,-1 0-1 0 0,0-1 1 0 0,1 0 0 0 0,-1 0-1 0 0,0 0 1 0 0,-9 1-1 0 0,10-2-775 0 0,-1-1-1 0 0,1 0 0 0 0,-1-1 0 0 0,1 1 1 0 0,-11-2-1 0 0,13 1-1009 0 0,-1-1 0 0 0,0 0 0 0 0,0 0 0 0 0,1 0 0 0 0,-1-1 0 0 0,0 0 0 0 0,-7-3 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3716 0 0,'0'0'3213'0'0,"0"2"-2171"0"0,-1 8-136 0 0,1-7 711 0 0,-1 0-857 0 0,-10 109 5353 0 0,-19 56-2601 0 0,22-112-2618 0 0,8-53-864 0 0,-1 12 281 0 0,1-13-1955 0 0,0 3 5081 0 0,0-3-4909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3:4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3416 0 0,'0'0'8612'0'0,"-4"3"-8019"0"0,-12 12-57 0 0,12-11-50 0 0,-2 10 1197 0 0,5-13-1587 0 0,1 1-1 0 0,0 0 1 0 0,0-1-1 0 0,0 1 1 0 0,0 0-1 0 0,0-1 1 0 0,0 1 0 0 0,0 0-1 0 0,0-1 1 0 0,1 1-1 0 0,-1 0 1 0 0,1-1-1 0 0,-1 1 1 0 0,1-1-1 0 0,0 1 1 0 0,-1-1 0 0 0,1 1-1 0 0,0-1 1 0 0,0 1-1 0 0,0-1 1 0 0,0 0-1 0 0,0 1 1 0 0,1-1-1 0 0,-1 0 1 0 0,0 0 0 0 0,0 0-1 0 0,2 1 1 0 0,-1-1 75 0 0,15 7 333 0 0,11-4 124 0 0,-24-3-455 0 0,-2-2-14 0 0,1 1-114 0 0,-1 0-1 0 0,0-1 0 0 0,1 1 1 0 0,-1-1-1 0 0,0 1 0 0 0,0-1 1 0 0,0 0-1 0 0,1 0 0 0 0,-1 0 1 0 0,0 0-1 0 0,0 0 1 0 0,0-1-1 0 0,-1 1 0 0 0,1-1 1 0 0,0 1-1 0 0,0-1 0 0 0,-1 0 1 0 0,1 1-1 0 0,-1-1 1 0 0,1 0-1 0 0,-1 0 0 0 0,0 0 1 0 0,0 0-1 0 0,0 0 0 0 0,0 0 1 0 0,0-1-1 0 0,-1 1 1 0 0,1 0-1 0 0,0 0 0 0 0,-1-1 1 0 0,0 1-1 0 0,1 0 0 0 0,-1-1 1 0 0,0 1-1 0 0,0 0 1 0 0,-1-1-1 0 0,1-2 0 0 0,-1 2-47 0 0,-2-20 178 0 0,3 21-166 0 0,0 1-1 0 0,-1 0 1 0 0,1 0-1 0 0,0 0 0 0 0,-1 0 1 0 0,1 0-1 0 0,-1 0 1 0 0,1 0-1 0 0,-1 0 0 0 0,0 0 1 0 0,1 0-1 0 0,-1 0 1 0 0,0 0-1 0 0,0 1 1 0 0,1-1-1 0 0,-1 0 0 0 0,0 0 1 0 0,0 1-1 0 0,0-1 1 0 0,-1 0-1 0 0,-2-1-9 0 0,-1 1 0 0 0,1 0 0 0 0,0 0 0 0 0,0 0 0 0 0,0 0 0 0 0,-1 1 1 0 0,1 0-1 0 0,0 0 0 0 0,0 0 0 0 0,-1 0 0 0 0,1 1 0 0 0,0-1 0 0 0,-8 3 0 0 0,-11 6-3703 0 0,-4 2-8552 0 0,18-8 9988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0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49 1116 0 0,'0'0'5944'0'0,"0"-3"-5667"0"0,3-18 1564 0 0,-2 19-784 0 0,7-8 384 0 0,-3-3 2325 0 0,-17 24-3042 0 0,5-3-655 0 0,0 0 0 0 0,1 0 0 0 0,-6 10 0 0 0,-105 249 2414 0 0,50-60-1456 0 0,2 16-125 0 0,39-134-609 0 0,-25 77 589 0 0,27-96-630 0 0,5 2-1 0 0,2 0 1 0 0,-8 78 0 0 0,20-110-123 0 0,1 42 0 0 0,-6 52 266 0 0,0-17-122 0 0,3 366 854 0 0,15-286-987 0 0,-3-157-85 0 0,1-1 0 0 0,23 74 0 0 0,-20-89-9 0 0,37 105-72 0 0,1 0 83 0 0,24 32-86 0 0,-56-125 91 0 0,2 0 0 0 0,2 0 0 0 0,1-2-1 0 0,29 39 1 0 0,6 7 174 0 0,-40-57-136 0 0,9 15 66 0 0,3-1-1 0 0,42 48 1 0 0,-10-23-40 0 0,-13-10-51 0 0,3-3 0 0 0,55 43 0 0 0,-43-40 118 0 0,-54-47-187 0 0,-1-1 25 0 0,-4-3-22 0 0,-1 1 0 0 0,1-1 0 0 0,0 1-1 0 0,0-1 1 0 0,-1 1 0 0 0,1-1 0 0 0,-1 1 0 0 0,1 0-1 0 0,2 4 1 0 0,-3-5 673 0 0,-3-7-652 0 0,-8-20-25 0 0,8 23-10 0 0,0 0-1 0 0,0 0 1 0 0,0 0-1 0 0,-1 0 1 0 0,1 1 0 0 0,-1-1-1 0 0,0 1 1 0 0,0 0-1 0 0,0-1 1 0 0,0 1 0 0 0,0 0-1 0 0,0 1 1 0 0,-7-4-1 0 0,-5-2 57 0 0,-16-12-80 0 0,2 2-4 0 0,-39-18 1 0 0,66 34 1 0 0,-30-19-110 0 0,46 23 86 0 0,0 2 1 0 0,18 8 0 0 0,71 42-29 0 0,-101-55 85 0 0,3 3-5 0 0,0 0 0 0 0,0-1 0 0 0,0 1 0 0 0,0-2 0 0 0,10 4 0 0 0,-15-5-3 0 0,5 2 21 0 0,24 6 180 0 0,-26-8-14 0 0,-5-19-259 0 0,1 15 95 0 0,0-39-43 0 0,-1 15-112 0 0,0 18 98 0 0,0 1 1 0 0,2-1-1 0 0,-1-13 1 0 0,1 19 33 0 0,0 1 1 0 0,0-1 0 0 0,-1 1-1 0 0,1-1 1 0 0,-1 1 0 0 0,0-1-1 0 0,-1-3 1 0 0,1 2-27 0 0,-1 0 0 0 0,1 0 1 0 0,0 0-1 0 0,0-1 0 0 0,1 1 0 0 0,0-11 0 0 0,-11 68 103 0 0,11 27-259 0 0,0-58 218 0 0,1-4-22 0 0,2 3 30 0 0,2 21-111 0 0,-4-39 91 0 0,0 44-43 0 0,-4-26-33 0 0,2-18 200 0 0,-1-2-142 0 0,-30 3 177 0 0,6-2-214 0 0,-52-6 0 0 0,45 2 66 0 0,-25-1-68 0 0,9 5 9 0 0,47-1 20 0 0,-15 3-15 0 0,10-1-117 0 0,0-1 0 0 0,1 0 0 0 0,-1 0-1 0 0,-10-1 1 0 0,14-27-13694 0 0,5 4 9350 0 0,-13-10-229 0 0,5 16 2659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0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78 1708 0 0,'0'0'760'0'0,"2"-2"-24"0"0,-1 2-626 0 0,-1-1-1 0 0,1 1 1 0 0,-1 0 0 0 0,0 0-1 0 0,1-1 1 0 0,-1 1-1 0 0,0 0 1 0 0,1-1 0 0 0,-1 1-1 0 0,0 0 1 0 0,1-1-1 0 0,-1 1 1 0 0,0 0 0 0 0,0-1-1 0 0,0 1 1 0 0,1-1-1 0 0,-1 1 1 0 0,0-1 0 0 0,0 1-1 0 0,0 0 1 0 0,0-1-1 0 0,0 1 1 0 0,0-1 0 0 0,0 1-1 0 0,0-1 1 0 0,0 1-1 0 0,0-1 1 0 0,0 1 0 0 0,0-1-1 0 0,0 1 1 0 0,0-1-1 0 0,0 1 1 0 0,0 0-1 0 0,0-1 1 0 0,-1 1 0 0 0,1-1-1 0 0,0 1 1 0 0,0-1-1 0 0,0 1 1 0 0,-1-1 0 0 0,-2-1 240 0 0,1 1 0 0 0,-1-1 0 0 0,1 1 1 0 0,-1-1-1 0 0,0 1 0 0 0,0 0 0 0 0,0 0 0 0 0,-5-1 1 0 0,-18-1 1225 0 0,22 3-1232 0 0,0 1-12 0 0,0-1-195 0 0,0 1 0 0 0,-1 0 0 0 0,1 0 0 0 0,0 1 1 0 0,0-1-1 0 0,0 1 0 0 0,0 0 0 0 0,0 0 0 0 0,0 0 0 0 0,0 1 0 0 0,1-1 1 0 0,-1 1-1 0 0,1 0 0 0 0,-1 0 0 0 0,1 0 0 0 0,0 1 0 0 0,1-1 0 0 0,-1 1 1 0 0,0-1-1 0 0,1 1 0 0 0,0 0 0 0 0,0 0 0 0 0,0 0 0 0 0,1 0 0 0 0,-3 8 1 0 0,4-10-98 0 0,-1 0 0 0 0,1 0 0 0 0,0 0 0 0 0,0 0 1 0 0,0 0-1 0 0,1 0 0 0 0,-1 0 0 0 0,0 0 1 0 0,1 0-1 0 0,-1-1 0 0 0,1 1 0 0 0,0 0 0 0 0,-1 0 1 0 0,1 0-1 0 0,0 0 0 0 0,0-1 0 0 0,0 1 1 0 0,1-1-1 0 0,-1 1 0 0 0,0-1 0 0 0,0 1 0 0 0,1-1 1 0 0,-1 1-1 0 0,1-1 0 0 0,0 0 0 0 0,-1 0 1 0 0,1 0-1 0 0,3 2 0 0 0,1 0 59 0 0,0-1 0 0 0,0 0 0 0 0,1 0 0 0 0,-1 0 0 0 0,13 1 0 0 0,-16-2-9 0 0,1-2-21 0 0,-1 0-64 0 0,28-8 214 0 0,-29 9-202 0 0,0-1 0 0 0,0 0-1 0 0,-1 0 1 0 0,1 0 0 0 0,0 0 0 0 0,-1-1 0 0 0,1 1 0 0 0,-1 0-1 0 0,0-1 1 0 0,1 1 0 0 0,-1 0 0 0 0,0-1 0 0 0,0 0-1 0 0,0 1 1 0 0,0-1 0 0 0,0 0 0 0 0,0 0 0 0 0,1-1-1 0 0,-1-3 5 0 0,1 0 1 0 0,-1 0-1 0 0,0 0 0 0 0,0 1 0 0 0,-1-1 0 0 0,0 0 0 0 0,0 0 0 0 0,0 0 0 0 0,-1 0 0 0 0,0 0 0 0 0,0 0 0 0 0,0 0 0 0 0,-1 1 0 0 0,0-1 0 0 0,0 0 1 0 0,0 1-1 0 0,-1 0 0 0 0,1-1 0 0 0,-6-6 0 0 0,6 10-102 0 0,0 0-1 0 0,0 0 1 0 0,0 0 0 0 0,0 0 0 0 0,0 1 0 0 0,0-1 0 0 0,0 1-1 0 0,0-1 1 0 0,-1 1 0 0 0,1 0 0 0 0,-1 0 0 0 0,1 0 0 0 0,-1 0-1 0 0,0 0 1 0 0,-4 0 0 0 0,5 0-578 0 0,-2 1-2362 0 0,-18-1-10239 0 0,21 1 14319 0 0,-2 0-2827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0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3252 0 0,'0'0'13336'0'0,"2"4"-12775"0"0,1 1-241 0 0,-1 1 0 0 0,1 0-1 0 0,-1-1 1 0 0,-1 1 0 0 0,1 0 0 0 0,-1 0 0 0 0,0 0 0 0 0,0 0-1 0 0,0 8 1 0 0,3 193 4321 0 0,-2-97-2592 0 0,-2-107-1937 0 0,0-1-33 0 0,1 2-1924 0 0,-1 13 6083 0 0,-1-3-7282 0 0,-31-25-22645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1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 2464 0 0,'6'2'13309'0'0,"-38"-9"-11158"0"0,32 4-2050 0 0,-1 3-96 0 0,1-1 0 0 0,0 1-1 0 0,0-1 1 0 0,0 1 0 0 0,0-1 0 0 0,0 1 0 0 0,0-1-1 0 0,0 1 1 0 0,0-1 0 0 0,0 1 0 0 0,0-1 0 0 0,0 1-1 0 0,0-1 1 0 0,0 1 0 0 0,0-1 0 0 0,0 1 0 0 0,0-1-1 0 0,0 1 1 0 0,1-1 0 0 0,-1 1 0 0 0,0-1 0 0 0,0 1 0 0 0,1-1-1 0 0,0 0 112 0 0,0 0 0 0 0,1 0 0 0 0,-1 1 0 0 0,0-1-1 0 0,0 0 1 0 0,0-1 0 0 0,0 1 0 0 0,0 0 0 0 0,0 0 0 0 0,1-2-1 0 0,0 7-56 0 0,10 11 28 0 0,-9-11 345 0 0,-3-2-349 0 0,2 9-15 0 0,-2-8 344 0 0,0-1-262 0 0,-2 7 144 0 0,0 0 0 0 0,-1-1 0 0 0,-4 12 0 0 0,6-18-244 0 0,-20 26 429 0 0,15-21-429 0 0,-1-1-1 0 0,0 1 1 0 0,0-1-1 0 0,-1-1 1 0 0,-15 9 0 0 0,15-10-642 0 0,0-1 0 0 0,0 0 1 0 0,0 0-1 0 0,-11 1 1 0 0,0-1-4126 0 0,1-1 0 0 0,-22-1 1 0 0,14 0 1120 0 0,11 0 1684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12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3008 0 0,'6'-5'14927'0'0,"1"244"-8786"0"0,-7-188-5506 0 0,0-45-2347 0 0,0 12 5602 0 0,0-11-5709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2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2680 0 0,'0'0'4590'0'0,"6"2"-3783"0"0,16 7-29 0 0,-17-6 616 0 0,-2-3-1182 0 0,0 0-1 0 0,0 1 1 0 0,-1-1-1 0 0,1 0 1 0 0,0-1-1 0 0,-1 1 1 0 0,1 0 0 0 0,0-1-1 0 0,-1 0 1 0 0,1 1-1 0 0,-1-1 1 0 0,1 0-1 0 0,-1 0 1 0 0,3-2 0 0 0,2 0 234 0 0,-5 3-238 0 0,0-1 0 0 0,0 0 0 0 0,1 0 0 0 0,-1-1 0 0 0,0 1 1 0 0,0 0-1 0 0,-1-1 0 0 0,1 1 0 0 0,0-1 0 0 0,0 0 0 0 0,-1 1 1 0 0,1-1-1 0 0,1-2 0 0 0,-3 2 403 0 0,1 2-564 0 0,-1 0 1 0 0,0-1-1 0 0,1 1 0 0 0,-1 0 0 0 0,0-1 0 0 0,1 1 0 0 0,-1-1 0 0 0,0 1 0 0 0,0 0 1 0 0,0-1-1 0 0,1 1 0 0 0,-1-1 0 0 0,0 1 0 0 0,0-1 0 0 0,0 1 0 0 0,0-1 1 0 0,0 1-1 0 0,0-1 0 0 0,0 1 0 0 0,0-1 0 0 0,0 1 0 0 0,0 0 0 0 0,0-1 1 0 0,0 1-1 0 0,0-1 0 0 0,0 0 0 0 0,-4-15 1415 0 0,4 15-1443 0 0,0 1 1 0 0,0 0-1 0 0,0 0 0 0 0,0 0 0 0 0,0-1 1 0 0,-1 1-1 0 0,1 0 0 0 0,0 0 0 0 0,0 0 0 0 0,0-1 1 0 0,0 1-1 0 0,0 0 0 0 0,0 0 0 0 0,-1 0 1 0 0,1 0-1 0 0,0-1 0 0 0,0 1 0 0 0,0 0 1 0 0,-1 0-1 0 0,1 0 0 0 0,0 0 0 0 0,0 0 1 0 0,0 0-1 0 0,-1 0 0 0 0,1 0 0 0 0,0 0 0 0 0,0-1 1 0 0,0 1-1 0 0,-1 0 0 0 0,1 0 0 0 0,0 0 1 0 0,0 0-1 0 0,-1 0 0 0 0,1 0 0 0 0,0 0 1 0 0,0 1-1 0 0,0-1 0 0 0,-1 0 0 0 0,1 0 0 0 0,0 0 1 0 0,0 0-1 0 0,-1 0 0 0 0,1 0 0 0 0,0 0 1 0 0,0 0-1 0 0,0 1 0 0 0,0-1 0 0 0,-1 0 1 0 0,1 0-1 0 0,0 0 0 0 0,0 1 0 0 0,-6 11 1095 0 0,5-7-1398 0 0,0-3 332 0 0,0 1 1 0 0,1-1 0 0 0,-1 1-1 0 0,1-1 1 0 0,0 1 0 0 0,0-1-1 0 0,0 1 1 0 0,0-1-1 0 0,0 1 1 0 0,1 0 0 0 0,0 4-1 0 0,0-5-1 0 0,0 25 643 0 0,6 36 0 0 0,-5-46-512 0 0,5 33 591 0 0,-2 0-1 0 0,-4 85 1 0 0,-1-133-724 0 0,-1 4-115 0 0,1-5-88 0 0,0 1 0 0 0,0-1 1 0 0,0 1-1 0 0,-1-1 1 0 0,1 1-1 0 0,-1-1 0 0 0,1 1 1 0 0,-1-1-1 0 0,1 0 0 0 0,-1 1 1 0 0,0-1-1 0 0,1 0 1 0 0,-2 2-1 0 0,-5 1-5478 0 0,6-3 4509 0 0,-1-1-1 0 0,1 1 1 0 0,-1-1 0 0 0,1 1 0 0 0,-1-1-1 0 0,1 0 1 0 0,-1 0 0 0 0,1 1 0 0 0,-1-1 0 0 0,1 0-1 0 0,-1 0 1 0 0,1-1 0 0 0,-2 1 0 0 0,-7-3-994 0 0,8 2 3400 0 0,-2 0-3141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1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3612 0 0,'0'0'9542'0'0,"1"6"-8970"0"0,27 175 6821 0 0,-25-161-6930 0 0,-2 1 0 0 0,0-1 0 0 0,-1 1 0 0 0,-4 23 0 0 0,4-41-404 0 0,0 0-1679 0 0,-2 6 3437 0 0,1-4-6051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1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 2332 0 0,'0'0'9653'0'0,"-1"-3"-9391"0"0,-2-11 4083 0 0,-1 18-4307 0 0,-11 12 8 0 0,11-12 106 0 0,5 1-106 0 0,-1-5-42 0 0,0 1 1 0 0,0-1 0 0 0,0 1 0 0 0,0 0-1 0 0,0-1 1 0 0,0 1 0 0 0,0 0 0 0 0,0-1-1 0 0,0 1 1 0 0,1-1 0 0 0,-1 1 0 0 0,0 0 0 0 0,0-1-1 0 0,0 1 1 0 0,1-1 0 0 0,-1 1 0 0 0,0-1-1 0 0,1 1 1 0 0,0 0 0 0 0,0 0 10 0 0,1 0-1 0 0,-1 0 1 0 0,1 0 0 0 0,-1-1-1 0 0,1 1 1 0 0,-1-1 0 0 0,1 1-1 0 0,-1-1 1 0 0,1 1 0 0 0,0-1-1 0 0,-1 0 1 0 0,1 0 0 0 0,0 0 0 0 0,-1 0-1 0 0,3 0 1 0 0,1 0-53 0 0,-2-2-8 0 0,-2 1 40 0 0,0 1 14 0 0,0-1 0 0 0,0 0 1 0 0,0 1-1 0 0,0-1 1 0 0,0 0-1 0 0,0 0 0 0 0,0 0 1 0 0,0 0-1 0 0,0 0 1 0 0,0 0-1 0 0,-1 0 1 0 0,1 0-1 0 0,0 0 0 0 0,-1 0 1 0 0,1 0-1 0 0,-1 0 1 0 0,1 0-1 0 0,-1-1 0 0 0,0 1 1 0 0,1-3 54 0 0,-1 4-59 0 0,0-1 0 0 0,0 0 0 0 0,0 0 1 0 0,0 1-1 0 0,0-1 0 0 0,0 0 0 0 0,0 0 0 0 0,0 1 1 0 0,0-1-1 0 0,0 0 0 0 0,-1 1 0 0 0,1-1 0 0 0,0 0 1 0 0,0 1-1 0 0,-1-1 0 0 0,1 0 0 0 0,-1 0 0 0 0,-1 0-9 0 0,-1 0-1 0 0,1 0 1 0 0,0 0-1 0 0,-1 0 0 0 0,1 1 1 0 0,0-1-1 0 0,-1 1 1 0 0,1 0-1 0 0,0 0 1 0 0,-1 0-1 0 0,-2 0 98 0 0,3 1-113 0 0,1 0 22 0 0,1-1 0 0 0,0 0 0 0 0,0 0-1 0 0,-1 0 1 0 0,1 0 0 0 0,0 0 0 0 0,-1 1 0 0 0,1-1-1 0 0,0 0 1 0 0,0 0 0 0 0,0 0 0 0 0,-1 1-1 0 0,1-1 1 0 0,0 0 0 0 0,0 0 0 0 0,0 1 0 0 0,-1-1-1 0 0,1 0 1 0 0,0 0 0 0 0,0 1 0 0 0,0-1 0 0 0,0 0-1 0 0,0 1 1 0 0,0-1 0 0 0,0 0 0 0 0,-1 1 0 0 0,1-1-1 0 0,0 0 1 0 0,0 1 0 0 0,0-1 0 0 0,0 0-1 0 0,0 0 1 0 0,1 1 0 0 0,-1-1 0 0 0,0 0 0 0 0,0 1-1 0 0,0-1 1 0 0,0 0 0 0 0,0 1 0 0 0,0-1 0 0 0,12 8 73 0 0,-9-6-95 0 0,2 0 188 0 0,-3-5-146 0 0,-1 2-11 0 0,0 0-2 0 0,0 0 0 0 0,0 0 0 0 0,0 0 0 0 0,0 0 0 0 0,0 0 0 0 0,0 0 1 0 0,-1 0-1 0 0,1 0 0 0 0,0 0 0 0 0,-1 0 0 0 0,1-1 0 0 0,0-1 0 0 0,-2 2-13 0 0,0 0-1 0 0,0-1 1 0 0,0 1 0 0 0,0 0 0 0 0,0 0-1 0 0,-1 0 1 0 0,1 0 0 0 0,0 0 0 0 0,-3-2-1 0 0,1 1 42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3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5 960 0 0,'0'0'6623'0'0,"-4"-1"-6270"0"0,-12-2-28 0 0,12 2 1261 0 0,1 2-1289 0 0,-4 0 85 0 0,-1 1 1 0 0,1 0 0 0 0,-1 0 0 0 0,1 1 0 0 0,0 0 0 0 0,0 0 0 0 0,-8 6 0 0 0,-48 35 1891 0 0,15-10-913 0 0,33-23-1009 0 0,0 1 0 0 0,0 0 1 0 0,1 1-1 0 0,1 0 1 0 0,1 1-1 0 0,-1 1 1 0 0,-17 28-1 0 0,14-15-62 0 0,0 0 0 0 0,2 1 0 0 0,-17 54 0 0 0,28-74-225 0 0,-1 0-19 0 0,1 0 0 0 0,1 0 1 0 0,0 1-1 0 0,0-1 0 0 0,1 1 0 0 0,0-1 0 0 0,0 1 0 0 0,1 0 0 0 0,1 10 0 0 0,1-8 22 0 0,0 0 0 0 0,1-1 0 0 0,0 1 0 0 0,1-1 0 0 0,0 0 0 0 0,1 0 0 0 0,7 11 0 0 0,1 1 76 0 0,1-2 0 0 0,18 22 0 0 0,-25-35-100 0 0,1 1-1 0 0,0-2 1 0 0,0 1-1 0 0,1-1 0 0 0,0 0 1 0 0,0-1-1 0 0,0 0 1 0 0,13 6-1 0 0,10 3 86 0 0,0-2 0 0 0,1-1 0 0 0,54 12 0 0 0,-65-19-72 0 0,48 4 0 0 0,-54-8-35 0 0,4-1-7 0 0,1 0-1 0 0,-1-1 0 0 0,0-1 1 0 0,-1-1-1 0 0,33-10 1 0 0,-19 5 37 0 0,-1-3-1 0 0,51-23 1 0 0,-67 26-37 0 0,-1-1 0 0 0,1 0-1 0 0,-2-1 1 0 0,0-1 0 0 0,0-1 0 0 0,22-23 0 0 0,-19 15-18 0 0,-2-1 1 0 0,0 0-1 0 0,-1-1 1 0 0,-1-1-1 0 0,19-47 1 0 0,-20 25 117 0 0,-10 38-85 0 0,-1-1 1 0 0,1 1 0 0 0,-1-1 0 0 0,-1 1 0 0 0,0-1 0 0 0,0 1-1 0 0,0-1 1 0 0,-1 0 0 0 0,-2-10 0 0 0,2 11 16 0 0,0-9-22 0 0,-1 0 0 0 0,-1 0 1 0 0,0 0-1 0 0,-1 1 0 0 0,-1-1 0 0 0,0 1 1 0 0,-1 0-1 0 0,-1 1 0 0 0,-10-19 1 0 0,12 24 9 0 0,-1 0 0 0 0,0 0-1 0 0,-1 1 1 0 0,1 0 0 0 0,-12-11 0 0 0,8 10-22 0 0,9 7-20 0 0,-1 0 1 0 0,-2-2-10 0 0,0-1-1 0 0,0 0 1 0 0,-1 1 0 0 0,-7-7-1 0 0,6 7-18 0 0,4 3 75 0 0,1-1-64 0 0,-4-2 12 0 0,4 3-9 0 0,-3 4-88 0 0,-9 7 117 0 0,9-8 16 0 0,-10 31-40 0 0,0 57 73 0 0,14-87-54 0 0,-1-1-9 0 0,0 7 12 0 0,-1 6-4 0 0,2-15-1 0 0,0 0 0 0 0,0 0 0 0 0,0-1 0 0 0,0 1 0 0 0,0 0 0 0 0,0 0 0 0 0,0 0-1 0 0,0 0 1 0 0,0 0 0 0 0,0 0 0 0 0,0 0 0 0 0,1 0 0 0 0,-1 0 0 0 0,0 0 0 0 0,0 0 0 0 0,0 0-1 0 0,0 0 1 0 0,0 0 0 0 0,0 0 0 0 0,0 0 0 0 0,0 1 0 0 0,0-1 0 0 0,0 0 0 0 0,0 0-1 0 0,0 0 1 0 0,0 0 0 0 0,0 0 0 0 0,0 0 0 0 0,0 0 0 0 0,0 0 0 0 0,0 0 0 0 0,0 0 0 0 0,0 0-1 0 0,0 0 1 0 0,0 0 0 0 0,0 0 0 0 0,0 0 0 0 0,0 0 0 0 0,0 0 0 0 0,0 0 0 0 0,0 0-1 0 0,1 0 1 0 0,-1 0 0 0 0,0 0 0 0 0,0 0 0 0 0,9-26 35 0 0,5-14-22 0 0,34-67 0 0 0,-45 102-20 0 0,0 0 0 0 0,0 0 0 0 0,1 0-1 0 0,-1 0 1 0 0,5-4 0 0 0,-6 8-24 0 0,1 1-99 0 0,-2-1 138 0 0,0 1 1 0 0,0 0 0 0 0,0 0 0 0 0,1 0-1 0 0,-1 0 1 0 0,0 0 0 0 0,0 0 0 0 0,0 0 0 0 0,0 0-1 0 0,1 0 1 0 0,-1 0 0 0 0,1 1 0 0 0,46 31-140 0 0,39 50 310 0 0,-84-79-392 0 0,0 0 150 0 0,-1 0-1 0 0,1-1 1 0 0,0 1 0 0 0,0-1 0 0 0,1 1-1 0 0,-1-1 1 0 0,6 3 0 0 0,23 1-7635 0 0,-26-5 6391 0 0,16 3-8684 0 0,-19-3 7923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3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2720 0 0,'0'0'1034'0'0,"0"-2"-43"0"0,1-10 3472 0 0,11-9 2387 0 0,-12 21-6751 0 0,1-1-1 0 0,-1 1 0 0 0,0 0 1 0 0,1-1-1 0 0,-1 1 0 0 0,0 0 1 0 0,1 0-1 0 0,-1 0 0 0 0,0-1 1 0 0,1 1-1 0 0,-1 0 1 0 0,1 0-1 0 0,-1 0 0 0 0,0 0 1 0 0,1 0-1 0 0,-1 0 0 0 0,1 0 1 0 0,-1 0-1 0 0,1 0 1 0 0,-1 0-1 0 0,1 0 0 0 0,-1 0 1 0 0,0 0-1 0 0,1 0 0 0 0,-1 0 1 0 0,1 0-1 0 0,-1 0 1 0 0,1 0-1 0 0,-1 1 0 0 0,0-1 1 0 0,1 0-1 0 0,13 14 966 0 0,6 21-282 0 0,-20-33-563 0 0,43 98 2081 0 0,-37-84-1901 0 0,-1 1 0 0 0,5 30 0 0 0,-10-45-340 0 0,1 1-29 0 0,2 6-536 0 0,5 14 1155 0 0,-6-15-4993 0 0,17-18-9787 0 0,-19 10 13994 0 0,0-1 0 0 0,1 1-1 0 0,-1 0 1 0 0,1 0 0 0 0,-1-1 0 0 0,0 1 0 0 0,0 0 0 0 0,1 0 0 0 0,-1-1 0 0 0,0 1 0 0 0,1 0 0 0 0,-1-1 0 0 0,0 1 0 0 0,0-1 0 0 0,0 1 0 0 0,1 0 0 0 0,-1-1 0 0 0,0 1 0 0 0,0-1 0 0 0,0 1 0 0 0,0 0 0 0 0,0-1 0 0 0,0 1 0 0 0,0-1-1 0 0,0 1 1 0 0,0-1 0 0 0,0 0 0 0 0,0 0-476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4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2928 0 0,'7'-9'16502'0'0,"5"24"-16116"0"0,-9-12-58 0 0,-2 1-117 0 0,0 0-1 0 0,1 0 1 0 0,-1-1 0 0 0,1 1 0 0 0,0 0 0 0 0,0-1-1 0 0,5 7 1 0 0,5 10 622 0 0,-12-20-811 0 0,12 23 1365 0 0,16 48 1 0 0,-23-52-920 0 0,-1-5-80 0 0,-1 1-1 0 0,3 20 0 0 0,-5-33-264 0 0,0 18 207 0 0,2 1-89 0 0,-2-19-186 0 0,0 5 2236 0 0,0-5-2429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3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4632 951 1676 0 0,'0'0'15049'0'0,"-4"-13"-14942"0"0,-58-37 545 0 0,-3 3 1 0 0,-111-62 0 0 0,88 58-209 0 0,33 18-169 0 0,-115-50 1 0 0,93 54-193 0 0,-333-113 668 0 0,2 51-465 0 0,30 12-102 0 0,-27 20-14 0 0,276 46-131 0 0,-222-22-12 0 0,38 5-79 0 0,182 20-26 0 0,47 1 212 0 0,-23 1-182 0 0,99 7 62 0 0,-294-7 7 0 0,209 10-160 0 0,-115 13 127 0 0,59-2 6 0 0,-31 9 73 0 0,85-9-42 0 0,-26 4-41 0 0,119-17 46 0 0,-1 0-30 0 0,-6 2 32 0 0,7-1-3 0 0,-42 1-22 0 0,41-2 28 0 0,7-4-132 0 0,13-9 34 0 0,0 1 0 0 0,0 0 0 0 0,33-15 0 0 0,-28 14 75 0 0,1 0 54 0 0,17-9 18 0 0,-38 20-113 0 0,-1 2 26 0 0,-1 0-1 0 0,1 0 1 0 0,0 0 0 0 0,-1 0-1 0 0,1 0 1 0 0,0-1 0 0 0,-1 1-1 0 0,1 0 1 0 0,-1 0 0 0 0,1-1-1 0 0,0 1 1 0 0,-1-1 0 0 0,1 1-1 0 0,-1 0 1 0 0,1-1 0 0 0,-1 1-1 0 0,1-1 1 0 0,0 0 0 0 0,13-11 55 0 0,-12 10-36 0 0,-8 5-221 0 0,-21 10 212 0 0,1-2 19 0 0,1 2 0 0 0,-46 30 0 0 0,37-15-28 0 0,32-26-1 0 0,-5 8-21 0 0,6-8 19 0 0,1-1 0 0 0,0 0 0 0 0,0 1 1 0 0,0-1-1 0 0,0 1 0 0 0,0-1 0 0 0,0 0 0 0 0,0 1 0 0 0,0-1 1 0 0,1 1-1 0 0,-1-1 0 0 0,1 0 0 0 0,-1 1 0 0 0,1-1 1 0 0,-1 0-1 0 0,1 1 0 0 0,0-1 0 0 0,-1 0 0 0 0,1 0 0 0 0,0 0 1 0 0,0 0-1 0 0,0 1 0 0 0,0-1 0 0 0,0-1 0 0 0,0 1 0 0 0,2 1 1 0 0,4 3 5 0 0,0 0 0 0 0,1-1 0 0 0,11 5 0 0 0,-3-2 35 0 0,-14-6-21 0 0,2 0-11 0 0,-1 0 0 0 0,1 0 0 0 0,-1 0 0 0 0,0 0 1 0 0,1 1-1 0 0,-1-1 0 0 0,0 1 0 0 0,0 0 0 0 0,5 3 1 0 0,17 10-112 0 0,-6-4 78 0 0,-17-11 85 0 0,0 1-10 0 0,29 13-302 0 0,-29-13-138 0 0,0 1-305 0 0,6 6-943 0 0,-4 0-2266 0 0,-11 3-4480 0 0,6-10 8033 0 0,-1 1-1 0 0,0-1 0 0 0,0 1 1 0 0,1-1-1 0 0,-1 0 0 0 0,0 0 1 0 0,0 0-1 0 0,0 0 0 0 0,-3 1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57 1740 0 0,'-12'-7'2484'0'0,"8"6"-2141"0"0,0 1 0 0 0,0-1 0 0 0,-1 1 0 0 0,1 0 0 0 0,0 0 0 0 0,-1 0 0 0 0,1 0 0 0 0,0 1 0 0 0,0 0 0 0 0,0 0 0 0 0,0 0 0 0 0,0 0 0 0 0,0 1 0 0 0,0 0 0 0 0,0-1 0 0 0,0 1 0 0 0,0 1 0 0 0,1-1 0 0 0,-5 4 0 0 0,7-5-21 0 0,0-1-277 0 0,1 0 0 0 0,-1 1 0 0 0,0-1-1 0 0,0 1 1 0 0,1-1 0 0 0,-1 0 0 0 0,1 1-1 0 0,-1-1 1 0 0,0 1 0 0 0,1 0 0 0 0,-1-1-1 0 0,1 1 1 0 0,-1-1 0 0 0,1 1-1 0 0,0 0 1 0 0,-1-1 0 0 0,1 1 0 0 0,-1 0-1 0 0,1 0 1 0 0,0-1 0 0 0,0 1 0 0 0,0 0-1 0 0,-1 0 1 0 0,1 1 0 0 0,-3 15 733 0 0,3-15-475 0 0,1 1-170 0 0,0-1-72 0 0,0 1 1 0 0,0-1 0 0 0,0 0 0 0 0,0 1 0 0 0,0-1 0 0 0,0 0 0 0 0,1 0-1 0 0,-1 0 1 0 0,1 0 0 0 0,0 0 0 0 0,0-1 0 0 0,3 4 0 0 0,-4-4 55 0 0,0 0-88 0 0,0-1 1 0 0,-1 1-1 0 0,1 0 1 0 0,0-1-1 0 0,0 1 1 0 0,0-1-1 0 0,0 1 1 0 0,0-1-1 0 0,0 0 1 0 0,-1 1-1 0 0,1-1 1 0 0,0 0-1 0 0,0 0 1 0 0,2 1-1 0 0,10 1 146 0 0,-11-1 21 0 0,15-3-59 0 0,-14 2-37 0 0,0-1-77 0 0,-1 0 1 0 0,1 0-1 0 0,-1 1 1 0 0,1-2-1 0 0,-1 1 0 0 0,1 0 1 0 0,-1 0-1 0 0,0-1 1 0 0,0 0-1 0 0,0 1 0 0 0,0-1 1 0 0,0 0-1 0 0,0 0 1 0 0,0 0-1 0 0,0 0 0 0 0,-1 0 1 0 0,1 0-1 0 0,-1-1 0 0 0,0 1 1 0 0,1 0-1 0 0,-1-1 1 0 0,0 1-1 0 0,-1-1 0 0 0,1 1 1 0 0,1-5-1 0 0,-2 5 7 0 0,0-1 5 0 0,0-4 3 0 0,0 1 1 0 0,-1-1-1 0 0,0 0 1 0 0,0 1-1 0 0,0-1 1 0 0,-5-11-1 0 0,5 16-81 0 0,0 0 0 0 0,0 0-1 0 0,0 0 1 0 0,0 0 0 0 0,0 0 0 0 0,-1 0-1 0 0,1 0 1 0 0,0 1 0 0 0,-1-1-1 0 0,0 0 1 0 0,1 1 0 0 0,-1 0-1 0 0,0-1 1 0 0,0 1 0 0 0,0 0-1 0 0,0 0 1 0 0,0 0 0 0 0,0 0-1 0 0,0 0 1 0 0,0 0 0 0 0,0 0-1 0 0,0 1 1 0 0,-1-1 0 0 0,1 1-1 0 0,0 0 1 0 0,-4-1 0 0 0,-1 2 367 0 0,-18 7-11794 0 0,18-4 9507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3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1944 0 0,'-8'-11'5339'0'0,"5"12"-5056"0"0,1 0 1 0 0,-1-1-1 0 0,1 1 0 0 0,-1 0 1 0 0,1 1-1 0 0,-1-1 1 0 0,1 0-1 0 0,0 1 1 0 0,-4 2-1 0 0,3-1 90 0 0,2-2-192 0 0,0 1 0 0 0,0 1 0 0 0,0-1 0 0 0,0 0 0 0 0,0 0 0 0 0,0 0 0 0 0,1 0 0 0 0,-1 1 1 0 0,1-1-1 0 0,0 0 0 0 0,-1 0 0 0 0,1 1 0 0 0,0-1 0 0 0,0 0 0 0 0,1 5 0 0 0,1-2-8 0 0,0-1-1 0 0,0 1 1 0 0,0-1 0 0 0,1 0-1 0 0,0 0 1 0 0,0 0-1 0 0,6 7 1 0 0,-8-10-54 0 0,11 3 396 0 0,-11-3-465 0 0,0 0-1 0 0,0 0 1 0 0,0-1 0 0 0,1 1-1 0 0,-1-1 1 0 0,0 1-1 0 0,0-1 1 0 0,1 0-1 0 0,-1 0 1 0 0,0 1-1 0 0,3-1 1 0 0,0 0 21 0 0,1 0 0 0 0,-1-1 0 0 0,1 0 0 0 0,-1 0 0 0 0,0 0 0 0 0,1 0 0 0 0,6-3 0 0 0,-10 3-22 0 0,1 0-43 0 0,1-2 15 0 0,0 1 0 0 0,0-1 1 0 0,-1 0-1 0 0,1 0 1 0 0,-1 0-1 0 0,0 0 0 0 0,1 0 1 0 0,-2 0-1 0 0,1-1 1 0 0,0 1-1 0 0,-1-1 1 0 0,1 1-1 0 0,-1-1 0 0 0,0 1 1 0 0,1-8-1 0 0,-2 9-24 0 0,0-1 36 0 0,-1-2-33 0 0,0 1-1 0 0,0 0 1 0 0,0 0-1 0 0,0 0 1 0 0,0 0-1 0 0,-1 0 1 0 0,0 0-1 0 0,0 0 1 0 0,0 0 0 0 0,0 1-1 0 0,-1-1 1 0 0,1 1-1 0 0,-1 0 1 0 0,0-1-1 0 0,0 1 1 0 0,-6-4-1 0 0,8 5-125 0 0,-1 1 0 0 0,0 0 0 0 0,0-1 0 0 0,0 1 0 0 0,0 0-1 0 0,0 0 1 0 0,0 0 0 0 0,-3-1 0 0 0,2 1-594 0 0,0 1 0 0 0,1-1 0 0 0,-1 1 0 0 0,1 0-1 0 0,-1 0 1 0 0,0 0 0 0 0,1 0 0 0 0,-1 1 0 0 0,0-1 0 0 0,1 1 0 0 0,-1-1 0 0 0,1 1 0 0 0,-1 0-1 0 0,1 0 1 0 0,-1 0 0 0 0,1 0 0 0 0,0 1 0 0 0,-3 1 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4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30 552 0 0,'0'0'3837'0'0,"1"0"-3767"0"0,-1-1-1 0 0,0 1 0 0 0,1-1 1 0 0,-1 0-1 0 0,1 1 1 0 0,-1-1-1 0 0,1 1 1 0 0,-1-1-1 0 0,1 1 1 0 0,0-1-1 0 0,-1 1 1 0 0,1-1-1 0 0,-1 1 1 0 0,1 0-1 0 0,0-1 1 0 0,-1 1-1 0 0,1 0 0 0 0,0 0 1 0 0,0-1-1 0 0,0 1 1 0 0,28 6 1259 0 0,-26-5-546 0 0,-9 0-755 0 0,-1 1-12 0 0,-18 3 235 0 0,22-6-228 0 0,-1 1-15 0 0,3 0-6 0 0,0 0 0 0 0,0 0 1 0 0,0 0-1 0 0,0 0 1 0 0,0 0-1 0 0,0 0 1 0 0,0 0-1 0 0,0-1 1 0 0,-1 1-1 0 0,1 0 0 0 0,0-1 1 0 0,0 1-1 0 0,0-1 1 0 0,0 1-1 0 0,1-1 1 0 0,-1 0-1 0 0,0 1 1 0 0,0-1-1 0 0,0 0 1 0 0,0 0-1 0 0,0 0 0 0 0,-1 0 165 0 0,5-3-154 0 0,11-8 10 0 0,-11 9 24 0 0,-3 3-45 0 0,0 0-1 0 0,0-1 1 0 0,0 1 0 0 0,0 0 0 0 0,0 0-1 0 0,0-1 1 0 0,0 1 0 0 0,0 0 0 0 0,0 0-1 0 0,0 0 1 0 0,1-1 0 0 0,-1 1 0 0 0,0 0-1 0 0,0 0 1 0 0,0-1 0 0 0,0 1 0 0 0,1 0-1 0 0,-1 0 1 0 0,0 0 0 0 0,0 0 0 0 0,0-1-1 0 0,1 1 1 0 0,-1 0 0 0 0,0 0 0 0 0,0 0-1 0 0,0 0 1 0 0,1 0 0 0 0,-1 0 0 0 0,0-1-1 0 0,0 1 1 0 0,1 0 0 0 0,-1 0 0 0 0,0 0-1 0 0,0 0 1 0 0,1 0 0 0 0,13 2 545 0 0,6 5 138 0 0,-17-5-260 0 0,-2-2-387 0 0,-1 0 0 0 0,1 0 0 0 0,0 1 0 0 0,0-1 0 0 0,-1 1 0 0 0,1-1 0 0 0,0 0 1 0 0,-1 1-1 0 0,1-1 0 0 0,0 1 0 0 0,-1 0 0 0 0,1-1 0 0 0,-1 1 0 0 0,1-1 0 0 0,-1 1 0 0 0,1 0 0 0 0,-1 0 0 0 0,1-1 0 0 0,0 2 0 0 0,8 17 1070 0 0,-7 5-408 0 0,-2-21-419 0 0,0-2-266 0 0,1 0 0 0 0,-1 0 0 0 0,0 0 1 0 0,0 0-1 0 0,0-1 0 0 0,0 1 1 0 0,0 0-1 0 0,0 0 0 0 0,0 0 1 0 0,0 0-1 0 0,0 0 0 0 0,0 0 1 0 0,0-1-1 0 0,0 1 0 0 0,-1 0 1 0 0,1 0-1 0 0,0 0 0 0 0,-1 0 1 0 0,1-1-1 0 0,-1 2 0 0 0,-8 19 670 0 0,7-18-575 0 0,0 1-1 0 0,-1 0 0 0 0,1-1 0 0 0,-1 1 0 0 0,1-1 1 0 0,-1 0-1 0 0,-6 5 0 0 0,-33 18 201 0 0,28-18-273 0 0,4-4-359 0 0,0 1 0 0 0,0-1 0 0 0,0-1-1 0 0,-17 4 1 0 0,-20 0-9684 0 0,44-7 7885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4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14 1584 0 0,'0'0'3017'0'0,"-5"3"-2587"0"0,-19 6-19 0 0,22-8-259 0 0,0 1 0 0 0,0-1-1 0 0,-1 1 1 0 0,1 0 0 0 0,0 0 0 0 0,0-1 0 0 0,1 1 0 0 0,-1 0 0 0 0,0 1 0 0 0,1-1 0 0 0,-1 0-1 0 0,1 0 1 0 0,-1 1 0 0 0,0 3 0 0 0,0-1 101 0 0,0 1-1 0 0,1 0 0 0 0,0 0 1 0 0,0 0-1 0 0,-1 12 1 0 0,2-16-130 0 0,16 20 593 0 0,-14-21-619 0 0,1-1 1 0 0,-1 1-1 0 0,1-1 1 0 0,0 0-1 0 0,-1 0 1 0 0,1 0-1 0 0,4 0 1 0 0,-3 0-123 0 0,-1-1 136 0 0,-1 0-36 0 0,1-1-32 0 0,-1 0 1 0 0,1 0-1 0 0,-1-1 0 0 0,0 1 1 0 0,1-1-1 0 0,-1 1 0 0 0,0-1 1 0 0,-1 0-1 0 0,1 0 0 0 0,0 0 1 0 0,-1 0-1 0 0,0 0 0 0 0,1 0 1 0 0,-1 0-1 0 0,0 0 0 0 0,-1-1 1 0 0,1 1-1 0 0,-1 0 0 0 0,1-7 1 0 0,-1 8-20 0 0,-1 0 0 0 0,-14-41 221 0 0,11 37-319 0 0,25-7-11935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2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3396 0 0,'7'-13'6194'0'0,"-4"13"-5270"0"0,64-10 2569 0 0,-20-1-9010 0 0,-22 4 792 0 0,-13 3 2656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4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2496 0 0,'0'0'12505'0'0,"-2"5"-12192"0"0,-8 15 46 0 0,7-15-44 0 0,-2 25 1090 0 0,1-17-820 0 0,-29 133 1863 0 0,26-109-1755 0 0,-6 59 1 0 0,12-94-650 0 0,-2 25 452 0 0,2-22 2751 0 0,0 3-3259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0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2852 1872 0 0,'0'0'7643'0'0,"4"-1"-7267"0"0,11-4-13 0 0,-11 4 407 0 0,0-1-426 0 0,-1 1 0 0 0,1-1 0 0 0,-1 1-1 0 0,1 0 1 0 0,-1 0 0 0 0,1 1 0 0 0,5-1 0 0 0,1-1 229 0 0,99-12 1800 0 0,-12 2-1365 0 0,29-13-314 0 0,-55 10-405 0 0,153-40 144 0 0,-139 33-387 0 0,36-16 266 0 0,140-64-1 0 0,-221 85-287 0 0,272-154 377 0 0,-296 162-378 0 0,64-45 256 0 0,26-15-138 0 0,273-125 182 0 0,-254 128-165 0 0,147-102 0 0 0,-181 107-87 0 0,143-122 0 0 0,-26-8-90 0 0,-91 90 211 0 0,96-86 123 0 0,-132 108 25 0 0,70-90 1 0 0,-125 138-240 0 0,144-186 327 0 0,-132 166-413 0 0,24-38 212 0 0,1-16 161 0 0,-52 84-319 0 0,53-133 566 0 0,-42 97-457 0 0,-21 55-156 0 0,-1 0 5 0 0,11-22-19 0 0,-4 0-30 0 0,4-18 38 0 0,-10 40-52 0 0,-1 2 39 0 0,0 0 0 0 0,0 0 0 0 0,1-1 0 0 0,-1 1 1 0 0,0 0-1 0 0,0 0 0 0 0,0-1 0 0 0,0 1 0 0 0,0 0 0 0 0,1 0 1 0 0,-1-1-1 0 0,0 1 0 0 0,0 0 0 0 0,0-1 0 0 0,0 1 1 0 0,0 0-1 0 0,0-1 0 0 0,0 1 0 0 0,0 0 0 0 0,0 0 0 0 0,0-1 1 0 0,0 1-1 0 0,0 0 0 0 0,0-1 0 0 0,0 1 0 0 0,0 0 1 0 0,-1 0-1 0 0,1-1 0 0 0,0 1 0 0 0,0 0 0 0 0,0-1 0 0 0,0 1 1 0 0,0 0-1 0 0,-1 0 0 0 0,1-1 0 0 0,0 1 0 0 0,0 0 1 0 0,-1 0-1 0 0,1-1 0 0 0,-18 5-3 0 0,13-3 25 0 0,-10 12-59 0 0,-10 12 0 0 0,-62 55 159 0 0,21-20-188 0 0,61-55 100 0 0,3-2-35 0 0,-1-1-1 0 0,0 1 1 0 0,0 0 0 0 0,0-1 0 0 0,0 1-1 0 0,0-1 1 0 0,0 0 0 0 0,-4 2-1 0 0,6-2 31 0 0,-3 4-54 0 0,1-3-16 0 0,-4 2 56 0 0,5-4-35 0 0,7-4-54 0 0,17-10 88 0 0,-5 3-42 0 0,-2 0-1 0 0,1-1 0 0 0,-1 0 1 0 0,0-1-1 0 0,21-24 1 0 0,-3 4 115 0 0,-31 31-108 0 0,3-5 90 0 0,-4 6-77 0 0,-1-1 0 0 0,0 1-1 0 0,0-1 1 0 0,0 1 0 0 0,1 0-1 0 0,-1-1 1 0 0,0 1 0 0 0,1-1 0 0 0,-1 1-1 0 0,0 0 1 0 0,1-1 0 0 0,-1 1-1 0 0,0 0 1 0 0,1-1 0 0 0,-1 1-1 0 0,1 0 1 0 0,-1 0 0 0 0,1-1 0 0 0,-1 1-1 0 0,1 0 1 0 0,-1 0 0 0 0,0 0-1 0 0,1 0 1 0 0,-1-1 0 0 0,1 1 0 0 0,-1 0-1 0 0,1 0 1 0 0,-1 0 0 0 0,1 0-1 0 0,-1 0 1 0 0,1 0 0 0 0,-1 1-1 0 0,1-1 1 0 0,-1 0 0 0 0,1 0 0 0 0,4 1 2 0 0,1 0-4 0 0,14 15 37 0 0,-16-12-39 0 0,0 0 1 0 0,0 1-1 0 0,0-1 0 0 0,-1 1 0 0 0,1 0 0 0 0,3 7 0 0 0,-3-4 32 0 0,0-1-1 0 0,1 1 0 0 0,0-1 0 0 0,0-1 0 0 0,12 12 1 0 0,-1 0 14 0 0,-13-15-280 0 0,-1 0 0 0 0,0 0-1 0 0,1-1 1 0 0,0 1 0 0 0,-1-1-1 0 0,1 1 1 0 0,6 2 0 0 0,-9-4-5 0 0,0-1 0 0 0,1 0 0 0 0,-1 1 0 0 0,0-1 1 0 0,0 0-1 0 0,1 1 0 0 0,-1-1 0 0 0,0 0 0 0 0,0 1 0 0 0,0-1 0 0 0,1 1 1 0 0,-1-1-1 0 0,0 0 0 0 0,0 1 0 0 0,0-1 0 0 0,0 1 0 0 0,0-1 1 0 0,0 0-1 0 0,0 1 0 0 0,0-1 0 0 0,0 1 0 0 0,0-1 0 0 0,0 1 1 0 0,0-1-1 0 0,0 0 0 0 0,0 1 0 0 0,-1-1 0 0 0,1 1 0 0 0,0-1 0 0 0,0 0 1 0 0,0 1-1 0 0,-1-1 0 0 0,1 0 0 0 0,0 1 0 0 0,0-1 0 0 0,-1 0 1 0 0,1 1-1 0 0,0-1 0 0 0,0 0 0 0 0,-1 1 0 0 0,1-1 0 0 0,-1 0 0 0 0,-8 10-5358 0 0,5-7 6538 0 0,-21 11-5581 0 0,10-6 2637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0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0 788 0 0,'0'0'3186'0'0,"-4"1"-3034"0"0,-12 5-5 0 0,12-4 170 0 0,2-1-234 0 0,-23 7 77 0 0,23-8-201 0 0,-13 5-177 0 0,3-2-905 0 0,-1 1-568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42 1952 0 0,'-2'-3'656'0'0,"-1"0"0"0"0,0 0 0 0 0,0 0 0 0 0,0 1 0 0 0,0-1 0 0 0,0 1 0 0 0,-4-3 0 0 0,5 4-55 0 0,2 1-518 0 0,-1 0 1 0 0,0 0-1 0 0,1-1 0 0 0,-1 1 1 0 0,0 0-1 0 0,1 0 1 0 0,-1 0-1 0 0,0 0 1 0 0,1 0-1 0 0,-1 0 0 0 0,0 0 1 0 0,1 0-1 0 0,-1 0 1 0 0,1 0-1 0 0,-1 0 1 0 0,0 0-1 0 0,1 0 0 0 0,-1 1 1 0 0,0-1-1 0 0,1 0 1 0 0,-2 1-1 0 0,-17 5 951 0 0,19-6-1179 0 0,-2 1 203 0 0,0-1 0 0 0,0 1 0 0 0,0 0 0 0 0,0 0 1 0 0,1 0-1 0 0,-1 0 0 0 0,0 0 0 0 0,0 0 0 0 0,1 1 0 0 0,-1-1 0 0 0,1 0 0 0 0,-1 1 0 0 0,1-1 1 0 0,0 1-1 0 0,0 0 0 0 0,-1-1 0 0 0,1 1 0 0 0,0 0 0 0 0,0 0 0 0 0,1-1 0 0 0,-1 1 0 0 0,0 0 1 0 0,1 0-1 0 0,-1 0 0 0 0,1 0 0 0 0,-1 0 0 0 0,1 0 0 0 0,0 0 0 0 0,0 0 0 0 0,0 0 0 0 0,0 0 1 0 0,0 0-1 0 0,1 0 0 0 0,-1 0 0 0 0,1 0 0 0 0,-1 0 0 0 0,1 0 0 0 0,0 0 0 0 0,-1 0 0 0 0,1 0 1 0 0,0 0-1 0 0,0-1 0 0 0,0 1 0 0 0,1 0 0 0 0,-1-1 0 0 0,0 1 0 0 0,1-1 0 0 0,-1 1 0 0 0,1-1 1 0 0,-1 0-1 0 0,1 1 0 0 0,0-1 0 0 0,-1 0 0 0 0,1 0 0 0 0,0 0 0 0 0,0 0 0 0 0,0-1 0 0 0,0 1 1 0 0,0 0-1 0 0,0-1 0 0 0,0 0 0 0 0,3 1 0 0 0,6 1 41 0 0,0-1-1 0 0,-1-1 1 0 0,1 1 0 0 0,16-3 0 0 0,-23 2-61 0 0,0-1 0 0 0,0 0 1 0 0,0 0-1 0 0,1 0 0 0 0,-1 0 1 0 0,0 0-1 0 0,0-1 0 0 0,-1 0 1 0 0,1 0-1 0 0,0 0 1 0 0,0 0-1 0 0,-1-1 0 0 0,0 1 1 0 0,1-1-1 0 0,3-4 0 0 0,-6 4-6 0 0,1 1-1 0 0,0-1 1 0 0,-1 0-1 0 0,1 0 1 0 0,-1 0-1 0 0,0 0 1 0 0,0 0-1 0 0,-1-1 1 0 0,1 1-1 0 0,0 0 1 0 0,-1 0-1 0 0,0 0 1 0 0,0-1-1 0 0,0 1 1 0 0,-1-5-1 0 0,1 7-46 0 0,0-1 0 0 0,0 1 0 0 0,-1-1-1 0 0,1 1 1 0 0,-1-1 0 0 0,0 1 0 0 0,1-1 0 0 0,-1 1-1 0 0,0-1 1 0 0,0 1 0 0 0,0 0 0 0 0,0-1-1 0 0,0 1 1 0 0,0 0 0 0 0,0 0 0 0 0,-1 0-1 0 0,1 0 1 0 0,0 0 0 0 0,0 0 0 0 0,-1 0-1 0 0,1 0 1 0 0,-1 0 0 0 0,1 1 0 0 0,-1-1-1 0 0,1 1 1 0 0,-1-1 0 0 0,1 1 0 0 0,-1-1-1 0 0,0 1 1 0 0,1 0 0 0 0,-1 0 0 0 0,0 0-1 0 0,1 0 1 0 0,-1 0 0 0 0,-2 0 0 0 0,2 1-695 0 0,-7 10-7043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 2476 0 0,'0'0'6866'0'0,"-4"0"-6328"0"0,-12-2-7 0 0,11 2 1932 0 0,2 2-2148 0 0,-9 7-44 0 0,9-7-18 0 0,-18 29 1661 0 0,20-28-1836 0 0,1-1 1 0 0,-1 1 0 0 0,0 0-1 0 0,1 0 1 0 0,-1 0 0 0 0,1 0-1 0 0,0 0 1 0 0,0 1-1 0 0,0-1 1 0 0,0 0 0 0 0,1 0-1 0 0,-1 0 1 0 0,1 0 0 0 0,2 5-1 0 0,-2-6-32 0 0,9 8 130 0 0,19-8-71 0 0,-26-2-36 0 0,16-7 135 0 0,-16 6-170 0 0,-1-1 1 0 0,1 0-1 0 0,-1 0 0 0 0,0 0 0 0 0,0-1 0 0 0,0 1 0 0 0,0 0 0 0 0,-1-1 0 0 0,1 1 1 0 0,0-1-1 0 0,-1 0 0 0 0,0 1 0 0 0,0-1 0 0 0,0 0 0 0 0,0 0 0 0 0,0 0 0 0 0,0 0 0 0 0,-1 0 1 0 0,1 0-1 0 0,-1 0 0 0 0,0-3 0 0 0,0 4-3 0 0,-4-16 59 0 0,3 16-85 0 0,-1-1-1 0 0,1 2 1 0 0,0-1 0 0 0,0 0 0 0 0,-1 0 0 0 0,1 0 0 0 0,-1 1-1 0 0,0-1 1 0 0,1 0 0 0 0,-4-1 0 0 0,4 3-138 0 0,-2-1-583 0 0,-6 1 461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7 2180 0 0,'0'0'9050'0'0,"-5"0"-8787"0"0,-16-3-58 0 0,13 0 3960 0 0,26 15-3967 0 0,-13-9 279 0 0,-6 0-357 0 0,-1 10 38 0 0,1-10 45 0 0,-15 17 580 0 0,15-20-778 0 0,1 0 1 0 0,0 0 0 0 0,0 1 0 0 0,0-1-1 0 0,0 0 1 0 0,0 0 0 0 0,0 0-1 0 0,0 0 1 0 0,0 0 0 0 0,-1 1 0 0 0,1-1-1 0 0,0 0 1 0 0,0 0 0 0 0,0 0 0 0 0,0 0-1 0 0,0 0 1 0 0,-1 0 0 0 0,1 0 0 0 0,0 0-1 0 0,0 0 1 0 0,0 0 0 0 0,0 0-1 0 0,-1 0 1 0 0,1 0 0 0 0,0 0 0 0 0,0 0-1 0 0,0 0 1 0 0,-1 0 0 0 0,1 0 0 0 0,0 0-1 0 0,0 0 1 0 0,0 0 0 0 0,0 0 0 0 0,-1 0-1 0 0,1 0 1 0 0,0 0 0 0 0,0 0-1 0 0,0 0 1 0 0,0 0 0 0 0,-1 0 0 0 0,1 0-1 0 0,0 0 1 0 0,0-1 0 0 0,0 1 0 0 0,0 0-1 0 0,0 0 1 0 0,0 0 0 0 0,-1 0 0 0 0,1 0-1 0 0,0-1 1 0 0,0 1 0 0 0,0 0-1 0 0,0 0 1 0 0,0 0 0 0 0,0 0 0 0 0,0 0-1 0 0,0-1 1 0 0,0-11 360 0 0,0 8-466 0 0,0-1 133 0 0,2 3-15 0 0,5-6-4 0 0,-3 3-6 0 0,1 3-6 0 0,9-1 89 0 0,-11 3 99 0 0,0 2-168 0 0,-2-1-5 0 0,-1 0-5 0 0,1-1 1 0 0,0 1 0 0 0,0 0 0 0 0,0 0 0 0 0,0 0-1 0 0,0 0 1 0 0,0-1 0 0 0,0 1 0 0 0,0 0 0 0 0,0-1-1 0 0,0 1 1 0 0,2 0 0 0 0,-4 33 960 0 0,-5-22-768 0 0,0-1 1 0 0,-2 0-1 0 0,-14 18 0 0 0,18-25-485 0 0,-1 0 0 0 0,1 0 0 0 0,-1 0-1 0 0,0-1 1 0 0,0 0 0 0 0,-7 4 0 0 0,5-3-1646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2292 0 0,'0'0'8040'0'0,"-6"3"-7452"0"0,-22 6-34 0 0,25-7-337 0 0,0 0-1 0 0,0-1 1 0 0,-1 1 0 0 0,1 0 0 0 0,1 1 0 0 0,-1-1 0 0 0,0 0 0 0 0,0 1-1 0 0,1 0 1 0 0,0-1 0 0 0,-1 1 0 0 0,1 0 0 0 0,0 0 0 0 0,-2 5 0 0 0,3-4-17 0 0,0-1 0 0 0,0 1 0 0 0,0 0 0 0 0,0 0 1 0 0,1-1-1 0 0,-1 1 0 0 0,1 5 0 0 0,1-7-8 0 0,0 1 3 0 0,0-1-137 0 0,0 0 0 0 0,1 0 0 0 0,-1 0 0 0 0,1-1 1 0 0,0 1-1 0 0,-1 0 0 0 0,1-1 0 0 0,0 1 0 0 0,0-1 0 0 0,0 0 1 0 0,0 1-1 0 0,3 0 0 0 0,-3-1 24 0 0,0-1-9 0 0,1 1-10 0 0,0-1 0 0 0,0 0-1 0 0,0 1 1 0 0,0-2 0 0 0,0 1-1 0 0,0 0 1 0 0,0 0 0 0 0,-1-1-1 0 0,1 0 1 0 0,4-1 0 0 0,-6 2-48 0 0,0-1 1 0 0,0 1 0 0 0,0-1-1 0 0,0 0 1 0 0,0 0 0 0 0,0 1 0 0 0,0-1-1 0 0,0 0 1 0 0,0 0 0 0 0,0 0-1 0 0,-1 0 1 0 0,1 0 0 0 0,0 0-1 0 0,-1 0 1 0 0,1 0 0 0 0,-1 0-1 0 0,1 0 1 0 0,-1 0 0 0 0,1 0-1 0 0,-1 0 1 0 0,0-1 0 0 0,0 1 0 0 0,1 0-1 0 0,-1 0 1 0 0,0 0 0 0 0,0-1-1 0 0,0 1 1 0 0,0 0 0 0 0,0 0-1 0 0,-1 0 1 0 0,1-2 0 0 0,-1-2-19 0 0,1 1 0 0 0,-1-1 0 0 0,0 1 0 0 0,0-1 0 0 0,0 1 0 0 0,-1-1 0 0 0,1 1 0 0 0,-1 0 0 0 0,0 0 0 0 0,-1 0 0 0 0,1 0 1 0 0,-1 0-1 0 0,1 0 0 0 0,-6-4 0 0 0,7 7-465 0 0,-2-3-1713 0 0,-11-1-10397 0 0,10 4 12513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3696 0 0,'1'-1'12949'0'0,"0"15"-9975"0"0,2 17-4252 0 0,0-9 3702 0 0,24 223 2608 0 0,-26-223-4650 0 0,0-5-677 0 0,4-4-7691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23 2424 0 0,'0'0'8374'0'0,"-4"-1"-8304"0"0,-13 1 2 0 0,13-1 408 0 0,4 0-472 0 0,0 0 0 0 0,0 0-1 0 0,1 0 1 0 0,-1 0-1 0 0,1-1 1 0 0,-1 1 0 0 0,1 0-1 0 0,-1 0 1 0 0,1 0 0 0 0,0 0-1 0 0,-1 0 1 0 0,3-1-1 0 0,-2 0 8 0 0,1-2 75 0 0,0 4-34 0 0,0 0 0 0 0,0 0-1 0 0,-1 1 1 0 0,1-1-1 0 0,0 0 1 0 0,0 0 0 0 0,0 1-1 0 0,-1-1 1 0 0,1 1 0 0 0,0 0-1 0 0,0 0 1 0 0,-1-1-1 0 0,1 1 1 0 0,-1 0 0 0 0,1 0-1 0 0,2 3 1 0 0,-1-2 99 0 0,7 21 1663 0 0,-8-16-1587 0 0,0-8 318 0 0,6-11 263 0 0,-6 8-1068 0 0,1 0 240 0 0,-1 3 47 0 0,1-1-21 0 0,17-1 113 0 0,-18 4-103 0 0,0-1-1 0 0,-1 0 0 0 0,1 0 1 0 0,-1 1-1 0 0,1-1 1 0 0,-1 1-1 0 0,1-1 0 0 0,-1 1 1 0 0,1 0-1 0 0,-1 0 0 0 0,0 0 1 0 0,1-1-1 0 0,-1 1 0 0 0,0 0 1 0 0,0 1-1 0 0,0-1 0 0 0,0 0 1 0 0,0 0-1 0 0,0 0 0 0 0,0 1 1 0 0,0-1-1 0 0,1 2 0 0 0,-1-1 52 0 0,0 0-1 0 0,0 1 0 0 0,0-1 0 0 0,0 0 0 0 0,0 1 1 0 0,0-1-1 0 0,0 1 0 0 0,-1 0 0 0 0,1-1 1 0 0,-1 1-1 0 0,0-1 0 0 0,0 1 0 0 0,0 0 0 0 0,-1 4 1 0 0,-1 1-46 0 0,-1 1 0 0 0,0-2 0 0 0,-1 1 0 0 0,0 0 1 0 0,0-1-1 0 0,0 1 0 0 0,-1-1 0 0 0,0 0 0 0 0,0-1 1 0 0,-1 1-1 0 0,0-1 0 0 0,0 0 0 0 0,-1-1 1 0 0,1 1-1 0 0,-1-1 0 0 0,-1-1 0 0 0,1 1 0 0 0,0-1 1 0 0,-1-1-1 0 0,-14 6 0 0 0,5-7-2558 0 0,12-2 755 0 0,0 0 1 0 0,1-1 0 0 0,-1 0 0 0 0,0 0 0 0 0,1 0 0 0 0,-5-2 0 0 0,-1-1 957 0 0,3-1-1210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2772 0 0,'0'0'9944'0'0,"0"6"-9317"0"0,6 86 3914 0 0,7-6-2142 0 0,-1-2-551 0 0,-5-41-1032 0 0,-7-40-686 0 0,1-1-1566 0 0,1 11 4502 0 0,-2-9-5440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3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2 156 3296 0 0,'-2'-9'11861'0'0,"14"5"-11522"0"0,-1 1 158 0 0,0-1 0 0 0,0 0-1 0 0,0 0 1 0 0,0-1 0 0 0,9-7-1 0 0,1-1-5 0 0,-17 12-428 0 0,-1-1 1 0 0,0 1-1 0 0,0-1 1 0 0,0 0-1 0 0,-1 0 1 0 0,1 0-1 0 0,0 0 1 0 0,-1 0-1 0 0,1-1 1 0 0,-1 1-1 0 0,0-1 1 0 0,0 0-1 0 0,0 0 1 0 0,2-4-1 0 0,-2 2 40 0 0,0 1 0 0 0,-1-1-1 0 0,1 1 1 0 0,-1-1 0 0 0,0 0 0 0 0,-1 1-1 0 0,1-1 1 0 0,-1-7 0 0 0,0 10 170 0 0,0-1-130 0 0,0 3-121 0 0,0 0 0 0 0,0 0 0 0 0,0 0 0 0 0,0-1 0 0 0,0 1 0 0 0,0 0 0 0 0,0 0 0 0 0,0 0 0 0 0,0-1 0 0 0,0 1 0 0 0,0 0 0 0 0,0 0 0 0 0,0 0 0 0 0,0-1 0 0 0,0 1 0 0 0,0 0 0 0 0,0 0 0 0 0,0 0 0 0 0,0 0 0 0 0,0-1 0 0 0,0 1 0 0 0,0 0-1 0 0,0 0 1 0 0,0 0 0 0 0,0-1 0 0 0,-1 1 0 0 0,1 0 0 0 0,0 0 0 0 0,0 0 0 0 0,0 0 0 0 0,0 0 0 0 0,0 0 0 0 0,-1-1 0 0 0,1 1 0 0 0,0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1 0 0 0,-9 11 1620 0 0,6-7-2058 0 0,2-3 482 0 0,0 0 0 0 0,1 0 0 0 0,-1 0 0 0 0,1 0 1 0 0,-1 0-1 0 0,1 0 0 0 0,0 1 0 0 0,0-1 0 0 0,0 0 0 0 0,0 0 0 0 0,0 0 1 0 0,0 0-1 0 0,1 1 0 0 0,0 2 0 0 0,0 15 400 0 0,0-1 0 0 0,6 24 0 0 0,-1-5-68 0 0,-4-27-288 0 0,14 155 2028 0 0,-23-74-1409 0 0,7-90-790 0 0,-1 4-137 0 0,-2 9-1395 0 0,-10-15-7602 0 0,9-2 8571 0 0,0 0 0 0 0,0-1 0 0 0,-1 1 0 0 0,2-1 0 0 0,-1 0 0 0 0,0 0 0 0 0,1-1 0 0 0,-1 1 0 0 0,1-1 0 0 0,0 1 0 0 0,-4-8 0 0 0,-16-24 3173 0 0,22 33-2081 0 0,-4-9 2669 0 0,6 10-3061 0 0,-1-1-1 0 0,0 1 1 0 0,1 0 0 0 0,-1 0-1 0 0,1 0 1 0 0,0 0 0 0 0,-1-1-1 0 0,1 1 1 0 0,0 0 0 0 0,0 0-1 0 0,0 0 1 0 0,-1 1 0 0 0,1-1-1 0 0,0 0 1 0 0,0 0 0 0 0,0 0 0 0 0,0 1-1 0 0,0-1 1 0 0,1 0 0 0 0,-1 1-1 0 0,0-1 1 0 0,0 1 0 0 0,0 0-1 0 0,2-1 1 0 0,41-15-1909 0 0,-36 13 889 0 0,57-20-12114 0 0,-51 18 11084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41 3020 0 0,'0'0'10741'0'0,"-2"6"-10253"0"0,-3 17-36 0 0,4-17 316 0 0,1-4-608 0 0,1 0 0 0 0,-1 0-1 0 0,1 0 1 0 0,0 0-1 0 0,0 0 1 0 0,0 0 0 0 0,0 0-1 0 0,0-1 1 0 0,0 1 0 0 0,1 0-1 0 0,-1 0 1 0 0,0-1-1 0 0,1 1 1 0 0,2 1 0 0 0,-3-2 256 0 0,2 0-233 0 0,26 0 515 0 0,-26-2-601 0 0,-1 0 32 0 0,1 0-78 0 0,0-1-1 0 0,0 0 0 0 0,-1 0 1 0 0,1 0-1 0 0,-1 0 1 0 0,1 0-1 0 0,-1 0 0 0 0,0-1 1 0 0,0 1-1 0 0,0-1 1 0 0,0 0-1 0 0,0 1 1 0 0,-1-1-1 0 0,1 0 0 0 0,1-4 1 0 0,-2 5 2 0 0,-1 0-17 0 0,0-1-12 0 0,0 0 1 0 0,0 0-1 0 0,0 0 1 0 0,-1 0-1 0 0,1 0 1 0 0,-1 0-1 0 0,0 0 1 0 0,1 0 0 0 0,-1 1-1 0 0,0-1 1 0 0,-1 0-1 0 0,1 1 1 0 0,0-1-1 0 0,-1 1 1 0 0,0-1 0 0 0,1 1-1 0 0,-1 0 1 0 0,-4-5-1 0 0,5 6-1 0 0,-2 1 8 0 0,1-1-71 0 0,0 0 0 0 0,0 1 1 0 0,0-1-1 0 0,0 1 1 0 0,0 0-1 0 0,0 0 0 0 0,0 0 1 0 0,0 0-1 0 0,0 0 1 0 0,0 0-1 0 0,0 0 1 0 0,0 1-1 0 0,-1-1 0 0 0,1 1 1 0 0,1-1-1 0 0,-1 1 1 0 0,0 0-1 0 0,0 0 0 0 0,0 0 1 0 0,0 0-1 0 0,0 0 1 0 0,1 0-1 0 0,-4 3 0 0 0,4-2-698 0 0,-11 20-8558 0 0,9-15 5530 0 0,-5 0 371 0 0,-1 0 1502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3487 47 1288 0 0,'64'-15'4510'0'0,"-62"14"-4077"0"0,2 1-194 0 0,-1-1 0 0 0,0 1 0 0 0,0-1 1 0 0,1 0-1 0 0,-1 0 0 0 0,0 0 1 0 0,0-1-1 0 0,0 1 0 0 0,0-1 1 0 0,-1 1-1 0 0,1-1 0 0 0,4-3 1 0 0,-5 3 573 0 0,-2 2-780 0 0,0 0 0 0 0,0 0 1 0 0,0 0-1 0 0,1 0 0 0 0,-1 0 0 0 0,0-1 1 0 0,0 1-1 0 0,0 0 0 0 0,0 0 0 0 0,1 0 1 0 0,-1 0-1 0 0,0-1 0 0 0,0 1 0 0 0,0 0 1 0 0,0 0-1 0 0,0 0 0 0 0,0-1 0 0 0,0 1 1 0 0,0 0-1 0 0,1 0 0 0 0,-1-1 0 0 0,0 1 1 0 0,0 0-1 0 0,0 0 0 0 0,0-1 0 0 0,0 1 1 0 0,0 0-1 0 0,0 0 0 0 0,0-1 0 0 0,-1 1 1 0 0,1 0-1 0 0,0 0 0 0 0,0 0 0 0 0,0-1 1 0 0,0 1-1 0 0,0 0 0 0 0,0 0 0 0 0,0 0 1 0 0,0-1-1 0 0,-1 1 0 0 0,1 0 0 0 0,0 0 1 0 0,0 0-1 0 0,0-1 0 0 0,0 1 0 0 0,-1 0 1 0 0,1 0-1 0 0,0 0 0 0 0,0 0 0 0 0,0 0 1 0 0,-1 0-1 0 0,1 0 0 0 0,0-1 0 0 0,-19 0 128 0 0,14 1 70 0 0,2 1-109 0 0,-29 5 481 0 0,1 2 0 0 0,-41 15 0 0 0,-157 60 927 0 0,-59 45-233 0 0,121-52-846 0 0,25-4-155 0 0,-11 5-16 0 0,-290 153 196 0 0,300-145-269 0 0,-148 118 0 0 0,-163 158 258 0 0,358-287-416 0 0,4-3 141 0 0,-113 112-1 0 0,197-176-187 0 0,-67 70-26 0 0,-103 138 0 0 0,-51 125 271 0 0,86-121-143 0 0,131-198-89 0 0,-21 37 14 0 0,32-56-31 0 0,-2 1-2 0 0,-5 7 20 0 0,8-10-15 0 0,0 0 1 0 0,0 0-1 0 0,0 0 0 0 0,0 1 0 0 0,0-1 0 0 0,0 0 0 0 0,0 0 0 0 0,0 0 0 0 0,0 0 0 0 0,0 0 0 0 0,-1 0 1 0 0,1 0-1 0 0,0 0 0 0 0,0 1 0 0 0,0-1 0 0 0,0 0 0 0 0,0 0 0 0 0,0 0 0 0 0,-1 0 0 0 0,1 0 1 0 0,0 0-1 0 0,0 0 0 0 0,0 0 0 0 0,0 0 0 0 0,0 0 0 0 0,0 0 0 0 0,-1 0 0 0 0,1 0 0 0 0,0 0 1 0 0,0 0-1 0 0,0 0 0 0 0,0 0 0 0 0,0 0 0 0 0,-1 0 0 0 0,1 0 0 0 0,0 0 0 0 0,0 0 0 0 0,0 0 1 0 0,0 0-1 0 0,0 0 0 0 0,-1 0 0 0 0,1-1 0 0 0,0 1 0 0 0,0 0 0 0 0,0 0 0 0 0,0 0 0 0 0,0 0 1 0 0,0 0-1 0 0,0 0 0 0 0,0 0 0 0 0,-1-1 0 0 0,1 1 0 0 0,0 0 0 0 0,0 0 0 0 0,0 0 0 0 0,0 0 1 0 0,-2-5 22 0 0,1 2-15 0 0,0 0 0 0 0,0 0 0 0 0,0 1 1 0 0,0-1-1 0 0,1 0 0 0 0,-1 0 0 0 0,1 0 0 0 0,0-1 1 0 0,0 1-1 0 0,0 0 0 0 0,0 0 0 0 0,0 0 1 0 0,2-3-1 0 0,0-28 12 0 0,9-40 0 0 0,-6 46-62 0 0,-5 23 28 0 0,1-1 1 0 0,0 1 0 0 0,1-1-1 0 0,-1 1 1 0 0,4-7 0 0 0,-4 8 32 0 0,9-36-15 0 0,-8 34 24 0 0,-2 3-21 0 0,2-4 4 0 0,0-2-14 0 0,-2 8 21 0 0,-1 3 25 0 0,-27 91-113 0 0,25-82 88 0 0,-11 39-59 0 0,-13 85 0 0 0,26-133 47 0 0,1 0 1 0 0,-1 0-1 0 0,1 0 1 0 0,0 0-1 0 0,0 1 1 0 0,0-1-1 0 0,0 0 0 0 0,0 0 1 0 0,0 0-1 0 0,1 0 1 0 0,-1 0-1 0 0,1 0 1 0 0,-1 0-1 0 0,1 0 1 0 0,0 0-1 0 0,0 0 0 0 0,0 0 1 0 0,0 0-1 0 0,0 0 1 0 0,0-1-1 0 0,1 1 1 0 0,-1 0-1 0 0,3 2 1 0 0,-1-3-15 0 0,0 0 1 0 0,0 0-1 0 0,-1 0 1 0 0,1-1-1 0 0,0 1 1 0 0,0-1-1 0 0,0 1 1 0 0,0-1-1 0 0,0 0 1 0 0,0 0-1 0 0,0 0 1 0 0,0-1-1 0 0,-1 1 1 0 0,4-2-1 0 0,93-21-1054 0 0,-31 3-5716 0 0,-60 18 5077 0 0,-3 0 446 0 0,0 0 1 0 0,0 0-1 0 0,0 0 1 0 0,0-1-1 0 0,7-5 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1184 0 0,'0'0'14441'0'0,"-1"6"-14274"0"0,-3 18 13 0 0,2-18 216 0 0,3-4-227 0 0,0 8 7 0 0,0-8 150 0 0,-2 1-153 0 0,-3 34 689 0 0,4-35-762 0 0,-1 1 38 0 0,-8 98 791 0 0,5-49-509 0 0,-4-1-201 0 0,-6 25 215 0 0,14-74-382 0 0,0 0-9 0 0,-5 17-57 0 0,4-17 17 0 0,-1 13 120 0 0,-2 8-86 0 0,3-21 42 0 0,-1 5 959 0 0,22-23-15647 0 0,-9 5 9873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2036 0 0,'0'0'2358'0'0,"-7"1"-1840"0"0,-1 1-348 0 0,-20 2 669 0 0,27-3-733 0 0,0-1 0 0 0,0 1 0 0 0,0-1-1 0 0,0 1 1 0 0,-1 0 0 0 0,1 0 0 0 0,0-1 0 0 0,0 1-1 0 0,0 0 1 0 0,0 0 0 0 0,1 0 0 0 0,-1 0-1 0 0,0 0 1 0 0,0 1 0 0 0,0 0 0 0 0,-14 24 1590 0 0,5 9-384 0 0,10-32-1127 0 0,6 14 408 0 0,-5-16-547 0 0,0 0 1 0 0,1 1 0 0 0,-1-1 0 0 0,1 0-1 0 0,-1 0 1 0 0,1 0 0 0 0,0 0 0 0 0,-1 0-1 0 0,1-1 1 0 0,0 1 0 0 0,0 0 0 0 0,-1-1-1 0 0,1 0 1 0 0,0 1 0 0 0,0-1 0 0 0,0 0-1 0 0,3 0 1 0 0,-3 0 176 0 0,2-1-123 0 0,0 1-42 0 0,-1-1-1 0 0,1-1 0 0 0,-1 1 0 0 0,1 0 0 0 0,-1-1 1 0 0,0 0-1 0 0,0 0 0 0 0,0 0 0 0 0,0 0 0 0 0,0 0 1 0 0,0-1-1 0 0,-1 1 0 0 0,1-1 0 0 0,-1 0 0 0 0,0 1 1 0 0,1-1-1 0 0,1-4 0 0 0,-3 6-35 0 0,2-10 135 0 0,-3 9-150 0 0,1 1-1 0 0,-1-1 1 0 0,0 0 0 0 0,0 0-1 0 0,0 0 1 0 0,0 1 0 0 0,-1-1-1 0 0,1 0 1 0 0,0 0-1 0 0,-1 1 1 0 0,0-1 0 0 0,1 0-1 0 0,-1 0 1 0 0,0 1-1 0 0,0-1 1 0 0,1 1 0 0 0,-1-1-1 0 0,-1 1 1 0 0,1-1 0 0 0,0 1-1 0 0,0 0 1 0 0,0-1-1 0 0,-3 0 1 0 0,2 0 17 0 0,0 0 25 0 0,-15-5 565 0 0,12 5-3941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32 2332 0 0,'0'0'7906'0'0,"-5"-2"-7706"0"0,-19-6-18 0 0,18 6 554 0 0,6-8 4057 0 0,18 6-4798 0 0,-13 3-2 0 0,-3 1-4 0 0,8-3 45 0 0,-8 3 8 0 0,-1-1 0 0 0,1 1 1 0 0,0 0-1 0 0,-1 0 0 0 0,1 0 0 0 0,-1 0 0 0 0,1 0 0 0 0,0 0 0 0 0,-1 0 1 0 0,1 0-1 0 0,-1 1 0 0 0,1-1 0 0 0,0 1 0 0 0,-1-1 0 0 0,1 1 0 0 0,-1-1 0 0 0,1 1 1 0 0,-1 0-1 0 0,3 2 236 0 0,3 24 853 0 0,-9 0-614 0 0,1-24-334 0 0,1 0-60 0 0,-2 2-54 0 0,0 0 0 0 0,-1 0 0 0 0,0 0 1 0 0,0 0-1 0 0,0 0 0 0 0,0-1 0 0 0,-1 1 0 0 0,0-1 0 0 0,0 0 0 0 0,0 0 1 0 0,0-1-1 0 0,-10 7 0 0 0,7-4-290 0 0,0 0 1 0 0,0-1 0 0 0,-1 0-1 0 0,0-1 1 0 0,0 0 0 0 0,0 0-1 0 0,-1-1 1 0 0,1 0 0 0 0,-11 3-1 0 0,17-6-641 0 0,-14-3-7090 0 0,14-11 690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3276 0 0,'0'0'11901'0'0,"-2"6"-11530"0"0,-1 2-204 0 0,2-5-87 0 0,0-1 0 0 0,0 1 0 0 0,0-1 0 0 0,0 1 0 0 0,0-1 0 0 0,1 1 1 0 0,0-1-1 0 0,-1 1 0 0 0,1 0 0 0 0,0 3 0 0 0,0-4 259 0 0,1 14 192 0 0,5 55 1498 0 0,2 67 711 0 0,-11-111-2299 0 0,2-21-358 0 0,0 1 0 0 0,0 0 0 0 0,0-1 0 0 0,1 1 0 0 0,0 7 0 0 0,2-8-749 0 0,21-24-19004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25:5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2252 0 0,'-1'5'10993'0'0,"0"18"-7500"0"0,-6 85-1886 0 0,-10 24-155 0 0,7-60-1031 0 0,10-70-398 0 0,0 1 40 0 0,0 7 17 0 0,0-8-11 0 0,-1 1-36 0 0,0 8-42 0 0,0-9 31 0 0,0 18 357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9:33:43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63.19702"/>
      <inkml:brushProperty name="anchorY" value="-7135.01367"/>
      <inkml:brushProperty name="scaleFactor" value="0.5"/>
    </inkml:brush>
  </inkml:definitions>
  <inkml:trace contextRef="#ctx0" brushRef="#br0">8 1 1760 0 0,'0'0'977'0'0,"-1"2"-721"0"0,0-1-309 0 0,0 1-192 0 0,-2 1-1827 0 0,1 0 1608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0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3060 0 0,'0'0'15194'0'0,"9"1"-15134"0"0,1 1-33 0 0,38 0 224 0 0,77-4 301 0 0,-105 2-520 0 0,3 0 22 0 0,-19 0-50 0 0,20 3 18 0 0,23 2 24 0 0,-44-4-18 0 0,0-1 12 0 0,20 6 42 0 0,-21-5-56 0 0,0-1-22 0 0,20 6 589 0 0,-21-6-113 0 0,-5 4-444 0 0,-29 20 83 0 0,-61 32 73 0 0,73-42 106 0 0,-21 18 0 0 0,1-1 26 0 0,39-29-283 0 0,2-2-35 0 0,0 1-1 0 0,0 0 0 0 0,-1-1 0 0 0,1 1 0 0 0,0-1 1 0 0,-1 1-1 0 0,1-1 0 0 0,0 1 0 0 0,-1-1 0 0 0,1 1 1 0 0,-1-1-1 0 0,1 1 0 0 0,-1-1 0 0 0,1 1 0 0 0,-1-1 1 0 0,1 0-1 0 0,-1 1 0 0 0,0-1 0 0 0,0 1 0 0 0,-5 3 69 0 0,5-3-18 0 0,-6 7-88 0 0,7-8 45 0 0,-1 1 1 0 0,1-1 0 0 0,0 1 0 0 0,-1-1-1 0 0,1 0 1 0 0,0 1 0 0 0,0-1 0 0 0,-1 1-1 0 0,1-1 1 0 0,0 0 0 0 0,0 1 0 0 0,0-1-1 0 0,0 1 1 0 0,0-1 0 0 0,-1 1 0 0 0,1-1-1 0 0,0 1 1 0 0,0-1 0 0 0,0 1 0 0 0,0-1 0 0 0,0 0-1 0 0,1 1 1 0 0,-1-1 0 0 0,0 1 0 0 0,0-1-1 0 0,0 1 1 0 0,0-1 0 0 0,0 1 0 0 0,1 0-1 0 0,2 1 12 0 0,0-1-1 0 0,0 1 0 0 0,0 0 1 0 0,0-1-1 0 0,0 0 1 0 0,1 0-1 0 0,-1 0 0 0 0,0 0 1 0 0,1 0-1 0 0,6 0 0 0 0,-8-1 12 0 0,3 0-1 0 0,125-4-1030 0 0,-106 3 211 0 0,-9-1-2898 0 0,0 1-1 0 0,-1 1 1 0 0,1 1-1 0 0,19 2 0 0 0,-21 1 1763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0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2536 0 0,'0'0'11401'0'0,"-7"0"-11082"0"0,-24 1-22 0 0,23 0-20 0 0,-11 0 479 0 0,15-1-531 0 0,-11 0 32 0 0,11 0-58 0 0,1 0-18 0 0,-9 0 11 0 0,9 0-30 0 0,0 0-20 0 0,-2-1-16 0 0,1 1 0 0 0,-1 0 0 0 0,0 0 1 0 0,0 1-1 0 0,0-1 0 0 0,0 1 1 0 0,0 0-1 0 0,-8 3 0 0 0,12-3 31 0 0,6 2-135 0 0,65 24-19 0 0,-24-7-81 0 0,-44-19 44 0 0,3 1 85 0 0,0-1-1 0 0,0 1 0 0 0,0 1 0 0 0,0-1 0 0 0,9 6 1 0 0,-15-6-38 0 0,1-1 0 0 0,-1 0 1 0 0,1 1-1 0 0,-1-1 0 0 0,0 0 1 0 0,1 0-1 0 0,-1 1 1 0 0,0-1-1 0 0,0 0 0 0 0,0 0 1 0 0,0 0-1 0 0,-2 2 0 0 0,2-2 18 0 0,-2 3 243 0 0,-24 2 522 0 0,24-5-691 0 0,-12 0 107 0 0,-39 2 64 0 0,49-3 1238 0 0,-11-1-7019 0 0,15 1 4864 0 0,0 0-1 0 0,0 0 1 0 0,0 0 0 0 0,0 0 0 0 0,0 0 0 0 0,0-1 0 0 0,-1 1 0 0 0,1 0 0 0 0,0 0 0 0 0,0-1 0 0 0,0 1-1 0 0,1-1 1 0 0,-1 1 0 0 0,0-1 0 0 0,0 1 0 0 0,0-1 0 0 0,0 1 0 0 0,0-1 0 0 0,-1-1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6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2896 0 0,'-1'-8'11454'0'0,"2"8"-11229"0"0,16-8 2017 0 0,28-2-2582 0 0,-4 5-232 0 0,30-5-13159 0 0,-68 9 11945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3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3396 0 0,'0'0'16666'0'0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0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1636 0 0,'0'0'16526'0'0,"3"5"-16368"0"0,2 4 34 0 0,2 0-1 0 0,-1 0 0 0 0,1-1 1 0 0,9 8-1 0 0,19 15 499 0 0,-19-18-97 0 0,0 1 0 0 0,-2 1 0 0 0,21 24 0 0 0,-29-32-285 0 0,1 1 1 0 0,-1-1-1 0 0,2 0 1 0 0,7 6-1 0 0,7 6 365 0 0,-21-18-491 0 0,-3-26-9808 0 0,2 20 6551 0 0,-2 2 1688 0 0,1 1 1 0 0,-1-1-1 0 0,0 0 0 0 0,1 1 0 0 0,-1-1 0 0 0,-4-3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4020 0 0,'0'0'12978'0'0,"-5"4"-12450"0"0,-10 12 965 0 0,0 1 0 0 0,-21 29 0 0 0,-77 102 2184 0 0,84-115-2993 0 0,16-21-1496 0 0,12-11 219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1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17 3040 0 0,'0'0'5973'0'0,"-24"-9"719"0"0,21 7-6396 0 0,-1 1 0 0 0,0 0 0 0 0,0 0 0 0 0,0 0 0 0 0,0 0 0 0 0,0 1 0 0 0,0-1 0 0 0,0 1-1 0 0,-1 0 1 0 0,1 0 0 0 0,0 1 0 0 0,0-1 0 0 0,0 1 0 0 0,-4 1 0 0 0,5-1-163 0 0,-18 14 487 0 0,17-12-530 0 0,0 0-47 0 0,0 0-1 0 0,0 0 1 0 0,1 1 0 0 0,-1-1-1 0 0,1 1 1 0 0,0 0 0 0 0,0 0-1 0 0,0 0 1 0 0,0 1 0 0 0,1-1-1 0 0,-1 1 1 0 0,1-1 0 0 0,0 1 0 0 0,1 0-1 0 0,-1-1 1 0 0,1 1 0 0 0,0 0-1 0 0,0 6 1 0 0,1-6-25 0 0,1 16 8 0 0,-1-20-24 0 0,6 28 2 0 0,-4-25 13 0 0,-1 0 1 0 0,1 0-1 0 0,-1-1 0 0 0,1 1 1 0 0,0 0-1 0 0,5 5 0 0 0,-5-6-7 0 0,-1-1 13 0 0,0-2-17 0 0,-1 1 1 0 0,1 0-1 0 0,-1-1 0 0 0,1 1 1 0 0,-1 0-1 0 0,1-1 0 0 0,-1 1 1 0 0,1-1-1 0 0,0 1 1 0 0,-1-1-1 0 0,1 1 0 0 0,0-1 1 0 0,0 1-1 0 0,-1-1 0 0 0,1 0 1 0 0,0 0-1 0 0,0 1 0 0 0,-1-1 1 0 0,1 0-1 0 0,0 0 0 0 0,2 0 1 0 0,15 5 582 0 0,-14-6-500 0 0,1 0-38 0 0,-1-1-1 0 0,1 0 0 0 0,0 0 1 0 0,-1 0-1 0 0,1 0 1 0 0,-1-1-1 0 0,0 0 1 0 0,0 0-1 0 0,0 0 0 0 0,7-7 1 0 0,-8 6 62 0 0,1 0 0 0 0,-1 0 0 0 0,0-1 0 0 0,0 1 0 0 0,0-1 0 0 0,-1 0 0 0 0,0 0 0 0 0,4-10 1 0 0,8-42 1725 0 0,-14 54-1715 0 0,1 2 329 0 0,-1-2-298 0 0,2-4 406 0 0,3 13 765 0 0,3 23-594 0 0,-4-7-556 0 0,1 0 1 0 0,10 26-1 0 0,0 3-47 0 0,-11-38-104 0 0,0 5 13 0 0,0 0-1 0 0,-1 1 1 0 0,2 36 0 0 0,-5-18-14 0 0,-1-33-7 0 0,1 0 0 0 0,-1 1 0 0 0,0-1 0 0 0,0 0 0 0 0,0 1 0 0 0,0-1 0 0 0,-1 0 0 0 0,0 0 0 0 0,0 0 0 0 0,0 0 0 0 0,0 0 0 0 0,0 0 0 0 0,-5 4-1 0 0,4-5-6 0 0,1-1-1 0 0,0 0 0 0 0,-1 1 1 0 0,1-1-1 0 0,-1-1 0 0 0,0 1 0 0 0,0 0 1 0 0,1-1-1 0 0,-1 1 0 0 0,0-1 1 0 0,0 0-1 0 0,0 0 0 0 0,-1 0 0 0 0,1 0 1 0 0,0-1-1 0 0,0 1 0 0 0,0-1 1 0 0,-1 0-1 0 0,1 0 0 0 0,-7 0 0 0 0,2-1-6 0 0,0 0 0 0 0,0-1-1 0 0,0 0 1 0 0,0 0 0 0 0,0 0-1 0 0,0-1 1 0 0,1 0 0 0 0,-1-1 0 0 0,1 0-1 0 0,-9-6 1 0 0,15 9-75 0 0,0 0 0 0 0,0 0 0 0 0,0 0 1 0 0,0 0-1 0 0,0 0 0 0 0,1 0 0 0 0,-1 0 0 0 0,0 0 1 0 0,0-1-1 0 0,1 1 0 0 0,-1 0 0 0 0,1-1 1 0 0,-1 1-1 0 0,1 0 0 0 0,-1-1 0 0 0,1 1 0 0 0,0-1 1 0 0,0 1-1 0 0,0 0 0 0 0,0-1 0 0 0,0 1 0 0 0,0-1 1 0 0,0 1-1 0 0,0-1 0 0 0,0 1 0 0 0,1 0 0 0 0,-1-1 1 0 0,1 1-1 0 0,-1-1 0 0 0,1 1 0 0 0,-1 0 0 0 0,1 0 1 0 0,0-1-1 0 0,1-1 0 0 0,15-18-4276 0 0,2 5-3758 0 0,-17 14 7101 0 0,1 0-1 0 0,-1 1 1 0 0,1-1-1 0 0,0 1 0 0 0,0-1 1 0 0,0 1-1 0 0,0 0 1 0 0,0 0-1 0 0,0 0 1 0 0,0 1-1 0 0,0-1 1 0 0,4 0-1 0 0,12 1-898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1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3960 0 0,'0'0'1324'0'0,"-3"0"-83"0"0,0 1-657 0 0,1-1 0 0 0,-1 1 0 0 0,1 0 0 0 0,-1 1 0 0 0,0-1 0 0 0,1 0-1 0 0,0 1 1 0 0,-1-1 0 0 0,1 1 0 0 0,0 0 0 0 0,0-1 0 0 0,0 1 0 0 0,0 0 0 0 0,-3 4 0 0 0,2-1-89 0 0,-1-1 0 0 0,1 1 1 0 0,0 0-1 0 0,0 0 0 0 0,-4 10 1 0 0,7-13-177 0 0,-1 16 633 0 0,2-16-899 0 0,0 0-1 0 0,0 1 0 0 0,0-1 1 0 0,0 0-1 0 0,1 0 1 0 0,-1 0-1 0 0,0 0 1 0 0,1-1-1 0 0,-1 1 1 0 0,1 0-1 0 0,0-1 0 0 0,0 1 1 0 0,-1-1-1 0 0,1 1 1 0 0,0-1-1 0 0,0 0 1 0 0,0 0-1 0 0,1 0 0 0 0,-1 0 1 0 0,0 0-1 0 0,0 0 1 0 0,3 0-1 0 0,0 0 21 0 0,0 0-1 0 0,1 0 1 0 0,-1-1-1 0 0,0 1 0 0 0,1-1 1 0 0,-1-1-1 0 0,0 1 1 0 0,7-2-1 0 0,-10 2 53 0 0,11-10 103 0 0,-12 7-210 0 0,0 0 1 0 0,0 1-1 0 0,-1-1 0 0 0,1 0 1 0 0,-1 0-1 0 0,1 0 1 0 0,-1 1-1 0 0,0-1 0 0 0,0 0 1 0 0,0 0-1 0 0,-1 0 0 0 0,1 0 1 0 0,-1 1-1 0 0,1-1 1 0 0,-1 0-1 0 0,0 0 0 0 0,0 1 1 0 0,0-1-1 0 0,-3-3 0 0 0,3 4-126 0 0,-11-16-1796 0 0,7 11-1658 0 0,-1-4-5592 0 0,3 5 4286 0 0,1-2 3023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1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4052 0 0,'0'0'10839'0'0,"-4"4"-10291"0"0,-31 37 1792 0 0,-60 80 1610 0 0,93-118-4351 0 0,-12 14-1857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1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27 4452 0 0,'-1'-2'1361'0'0,"0"0"-969"0"0,-1 0 0 0 0,0 0-1 0 0,1 1 1 0 0,-1-1-1 0 0,0 0 1 0 0,0 1 0 0 0,0-1-1 0 0,0 1 1 0 0,0-1 0 0 0,0 1-1 0 0,0 0 1 0 0,0 0 0 0 0,0 0-1 0 0,-1 0 1 0 0,1 0 0 0 0,0 1-1 0 0,-1-1 1 0 0,1 1 0 0 0,-1 0-1 0 0,1-1 1 0 0,-1 1 0 0 0,-4 1-1 0 0,5-1 239 0 0,-3 1-23 0 0,-3 2-204 0 0,-1 0 1 0 0,1 1-1 0 0,0 0 0 0 0,0 0 0 0 0,1 1 1 0 0,-1 0-1 0 0,1 0 0 0 0,0 1 0 0 0,-10 10 1 0 0,14-12-278 0 0,-1 0 1 0 0,1 0-1 0 0,0 1 1 0 0,0-1-1 0 0,0 1 1 0 0,0 0-1 0 0,1 0 1 0 0,0 0-1 0 0,0 0 1 0 0,-2 8-1 0 0,4-10-89 0 0,-1 0 0 0 0,1 0 0 0 0,0 0 0 0 0,0 0-1 0 0,0 0 1 0 0,0 0 0 0 0,0 0 0 0 0,0 0 0 0 0,1 0-1 0 0,-1 0 1 0 0,1 0 0 0 0,0 0 0 0 0,0-1 0 0 0,0 1-1 0 0,1 0 1 0 0,-1 0 0 0 0,1-1 0 0 0,-1 1 0 0 0,1-1-1 0 0,0 1 1 0 0,0-1 0 0 0,2 3 0 0 0,3 1 17 0 0,0-1 1 0 0,0 0-1 0 0,0 0 0 0 0,12 6 1 0 0,-16-9-38 0 0,0 0 1 0 0,0-1-1 0 0,0 0 1 0 0,0 0-1 0 0,1 0 1 0 0,-1 0-1 0 0,0 0 1 0 0,1 0 0 0 0,-1-1-1 0 0,0 0 1 0 0,1 0-1 0 0,-1 0 1 0 0,1 0-1 0 0,-1 0 1 0 0,1-1-1 0 0,5-1 1 0 0,-4 1 9 0 0,-1-1-1 0 0,0 0 1 0 0,0 0 0 0 0,0 0 0 0 0,0-1 0 0 0,-1 1-1 0 0,1-1 1 0 0,0 0 0 0 0,-1 0 0 0 0,0 0 0 0 0,0 0-1 0 0,0-1 1 0 0,0 1 0 0 0,0-1 0 0 0,-1 0 0 0 0,3-5-1 0 0,-2 2 151 0 0,0-1-1 0 0,-1 0 0 0 0,-1 1 1 0 0,1-1-1 0 0,-1 0 1 0 0,0-11-1 0 0,2-6 658 0 0,-3 21-270 0 0,0 0 0 0 0,0-1 0 0 0,0 1 1 0 0,-1 0-1 0 0,0 0 0 0 0,-1-6 0 0 0,0 21-432 0 0,1 1-1 0 0,0-1 1 0 0,0 0-1 0 0,1 1 1 0 0,2 13-1 0 0,7 28 205 0 0,25 83-1 0 0,4 22 148 0 0,-37-155-471 0 0,-1 0 0 0 0,1-1 1 0 0,-1 1-1 0 0,0-1 0 0 0,0 1 0 0 0,0 0 1 0 0,0-1-1 0 0,0 1 0 0 0,-1-1 0 0 0,1 1 1 0 0,-1 0-1 0 0,0-1 0 0 0,0 1 0 0 0,0-1 1 0 0,0 0-1 0 0,0 1 0 0 0,0-1 0 0 0,-1 0 1 0 0,1 0-1 0 0,-1 0 0 0 0,1 0 0 0 0,-1 0 1 0 0,0 0-1 0 0,0 0 0 0 0,0 0 0 0 0,0-1 1 0 0,0 1-1 0 0,0-1 0 0 0,0 1 0 0 0,-1-1 1 0 0,1 0-1 0 0,0 0 0 0 0,-5 1 0 0 0,-2 1 29 0 0,1-1 0 0 0,-1-1 0 0 0,1 0 0 0 0,-1 0 0 0 0,1-1 0 0 0,-1 0 0 0 0,0 0 0 0 0,1-1 0 0 0,-11-2 0 0 0,-41-11 10 0 0,55 13-45 0 0,0-1-1 0 0,1 0 1 0 0,-1 0 0 0 0,0-1 0 0 0,1 1-1 0 0,0-1 1 0 0,-1 0 0 0 0,1 0 0 0 0,-7-7 0 0 0,10 9-85 0 0,0 0-1 0 0,0 0 1 0 0,0-1 0 0 0,0 1 0 0 0,1 0 0 0 0,-1-1 0 0 0,0 1 0 0 0,1-1 0 0 0,-1 1 0 0 0,1-1-1 0 0,-1 1 1 0 0,1-1 0 0 0,0 1 0 0 0,0-1 0 0 0,-1 1 0 0 0,1-1 0 0 0,0 1 0 0 0,1-1 0 0 0,-1 1 0 0 0,0-3-1 0 0,1 1-269 0 0,0 0 0 0 0,0 0 0 0 0,1 1 0 0 0,-1-1 0 0 0,1 0 0 0 0,-1 1 0 0 0,1-1-1 0 0,0 1 1 0 0,0 0 0 0 0,2-3 0 0 0,3-2-877 0 0,1 1-1 0 0,0 0 0 0 0,0 0 1 0 0,0 1-1 0 0,14-7 0 0 0,-11 7-1941 0 0,0-1-150 0 0,1 0 1 0 0,-1 2-1 0 0,24-7 1 0 0,-21 8 1367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1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4832 0 0,'0'0'18254'0'0,"-1"7"-17430"0"0,-1 36 2991 0 0,5 58 0 0 0,2-30-2588 0 0,-4-59-1289 0 0,0-9-348 0 0,-40 11-30505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2556 0 0,'-3'-4'15862'0'0,"17"20"-15734"0"0,-10-12 17 0 0,-2-2-10 0 0,34 36 528 0 0,-6-8-315 0 0,-11-7-172 0 0,-14-15-95 0 0,0-1 1 0 0,1 0-1 0 0,0-1 1 0 0,14 12 0 0 0,-19-16-53 0 0,1 0 8 0 0,4 5-34 0 0,21 18-433 0 0,-19-18 240 0 0,-7-6-184 0 0,-17-35-18458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3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2588 0 0,'0'0'10372'0'0,"-3"5"-9897"0"0,-11 19 887 0 0,-14 33 1 0 0,20-40-1077 0 0,-21 38 806 0 0,15-29-452 0 0,-13 32 0 0 0,26-56-668 0 0,-8 13-678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3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2344 0 0,'-9'-5'855'0'0,"7"4"648"0"0,-1 1-1063 0 0,-1 0 0 0 0,1 0 0 0 0,0 1 0 0 0,0-1 0 0 0,0 1 0 0 0,-1-1 0 0 0,1 1 0 0 0,0 0 0 0 0,0 0 0 0 0,0 1 0 0 0,0-1-1 0 0,1 0 1 0 0,-5 3 0 0 0,4-1-269 0 0,-1 1-1 0 0,1-1 0 0 0,-1 1 0 0 0,1 0 1 0 0,0 0-1 0 0,1 0 0 0 0,-1 0 1 0 0,-2 5-1 0 0,3-4-51 0 0,-1-1 0 0 0,1 1 0 0 0,-1-1 0 0 0,1 1 0 0 0,1 0 0 0 0,-1-1 0 0 0,1 1 0 0 0,0 0 0 0 0,0 0 0 0 0,-1 9 0 0 0,2-11-4 0 0,1 0-13 0 0,0 1-61 0 0,1 0 0 0 0,-1 0 1 0 0,1-1-1 0 0,0 1 0 0 0,0-1 0 0 0,0 1 1 0 0,0-1-1 0 0,1 0 0 0 0,-1 0 0 0 0,1 0 1 0 0,0 0-1 0 0,0 0 0 0 0,6 4 0 0 0,-7-6-4 0 0,1 0 10 0 0,0-1 0 0 0,0 1 0 0 0,0-1-1 0 0,0 0 1 0 0,-1 0 0 0 0,1 0 0 0 0,0 0 0 0 0,0 0 0 0 0,5-1 0 0 0,-6-2 34 0 0,1 1 1 0 0,-1-1 0 0 0,1 0-1 0 0,-1 0 1 0 0,0 0-1 0 0,0 0 1 0 0,0 0 0 0 0,0-1-1 0 0,-1 1 1 0 0,1 0 0 0 0,-1-1-1 0 0,0 1 1 0 0,0-1-1 0 0,0 0 1 0 0,0 1 0 0 0,-1-1-1 0 0,1 0 1 0 0,-1-4 0 0 0,0 6 81 0 0,0-1 30 0 0,0-10 13 0 0,0 10-30 0 0,0 1 41 0 0,0-8-38 0 0,0 8 57 0 0,-2-12 632 0 0,2 12 482 0 0,-1 5-575 0 0,-1 17-374 0 0,1-5-314 0 0,1-1-1 0 0,2 17 0 0 0,10 44 118 0 0,3 28 38 0 0,-14-92-198 0 0,0-7-42 0 0,-1 0 0 0 0,0 0 0 0 0,0 0 0 0 0,0-1 1 0 0,0 1-1 0 0,-1 0 0 0 0,-2 7 0 0 0,-4 17 40 0 0,6-26-42 0 0,0 1 20 0 0,1 1 0 0 0,-2-1 0 0 0,1 0 0 0 0,0 0 0 0 0,-1 1 0 0 0,1-1 0 0 0,-1 0 0 0 0,0 0 0 0 0,0-1 0 0 0,0 1 0 0 0,0 0 0 0 0,0-1 1 0 0,-1 1-1 0 0,0-1 0 0 0,1 0 0 0 0,-1 0 0 0 0,0 0 0 0 0,0 0 0 0 0,0 0 0 0 0,0-1 0 0 0,-4 2 0 0 0,5-2 56 0 0,-26 5 290 0 0,25-6-305 0 0,0 0-18 0 0,-1 0-1 0 0,0 0 1 0 0,1 0 0 0 0,-1-1-1 0 0,1 1 1 0 0,-1-1 0 0 0,1 0-1 0 0,-7-2 1 0 0,8 2-9 0 0,0 0-41 0 0,0 0 0 0 0,0-1 0 0 0,0 1 0 0 0,0-1 0 0 0,0 1 0 0 0,0-1 0 0 0,0 0-1 0 0,1 0 1 0 0,-1 0 0 0 0,1 0 0 0 0,-1 0 0 0 0,1 0 0 0 0,0 0 0 0 0,-1 0 0 0 0,0-5 0 0 0,1 5-219 0 0,2-1-483 0 0,3-11-946 0 0,-4 12 849 0 0,1 0 1 0 0,0 1-1 0 0,0-1 1 0 0,0 0-1 0 0,0 1 0 0 0,0-1 1 0 0,1 0-1 0 0,-1 1 0 0 0,0 0 1 0 0,1-1-1 0 0,-1 1 0 0 0,1 0 1 0 0,2-2-1 0 0,-1 1-375 0 0,5-4-480 0 0,2 2-2559 0 0,5-1 2356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33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2476 0 0,'-2'15'4253'0'0,"-1"-6"-3281"0"0,2-6-10 0 0,-3 10 2309 0 0,4-10-2746 0 0,0 1 0 0 0,0-1 0 0 0,0 1 0 0 0,0-1 1 0 0,0 1-1 0 0,1-1 0 0 0,-1 0 0 0 0,2 5 0 0 0,-1-6 180 0 0,0 2-1676 0 0,1 7 5579 0 0,-1-5-6697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1484 0 0,'0'0'4904'0'0,"-2"0"-4309"0"0,-7 0 262 0 0,-18 3 7130 0 0,20-2-8677 0 0,4 0 1250 0 0,-21 10 429 0 0,21-6-908 0 0,-1 0 0 0 0,1 1 0 0 0,1-1 0 0 0,-5 12 0 0 0,6-16-39 0 0,-1 15 50 0 0,4-6-103 0 0,-2-8 11 0 0,1 0 0 0 0,0 0 1 0 0,0 0-1 0 0,1 0 0 0 0,-1 0 0 0 0,1 0 0 0 0,-1 0 1 0 0,1-1-1 0 0,-1 1 0 0 0,1-1 0 0 0,0 1 1 0 0,0-1-1 0 0,0 0 0 0 0,0 0 0 0 0,0 1 0 0 0,2-1 1 0 0,-2 0 1 0 0,16 1 98 0 0,-15-2-78 0 0,9 0-8 0 0,-9 0 4 0 0,14-9 45 0 0,-15 8-54 0 0,-1 0 0 0 0,0 0 0 0 0,1 0 0 0 0,-1 0 0 0 0,0 0 1 0 0,0-1-1 0 0,0 1 0 0 0,0 0 0 0 0,0-1 0 0 0,0 1 0 0 0,0-1 0 0 0,0 1 0 0 0,-1-1 1 0 0,1 1-1 0 0,0-1 0 0 0,-1 1 0 0 0,0-1 0 0 0,1 0 0 0 0,-1 1 0 0 0,0-1 0 0 0,0 0 0 0 0,0 0 1 0 0,0-2-1 0 0,0 2-14 0 0,0 0 16 0 0,0-17 165 0 0,-7-2-14 0 0,4 16 1778 0 0,-1 2-3364 0 0,-12-4-11633 0 0,12 5 11114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48 2292 0 0,'0'0'3576'0'0,"3"-1"-2993"0"0,48-33 5009 0 0,-50 33-4786 0 0,13-11 5787 0 0,-51 53-5703 0 0,24-26-343 0 0,-29 26 1 0 0,9-13-352 0 0,32-27-294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53 1544 0 0,'-6'-4'955'0'0,"-8"-8"10759"0"0,11 8-12621 0 0,3 2 1703 0 0,-24-21 1327 0 0,21 22-2068 0 0,1 0 0 0 0,0 0-1 0 0,0 0 1 0 0,-1 0-1 0 0,1 1 1 0 0,-1-1-1 0 0,1 0 1 0 0,0 1-1 0 0,-1 0 1 0 0,1 0-1 0 0,-1 0 1 0 0,1 0-1 0 0,-1 0 1 0 0,1 0-1 0 0,-1 0 1 0 0,1 1 0 0 0,-1-1-1 0 0,-3 2 1 0 0,3 0 2 0 0,0-1-19 0 0,0 1 1 0 0,0-1 0 0 0,0 1-1 0 0,0 0 1 0 0,1 0-1 0 0,-1 0 1 0 0,0 1 0 0 0,1-1-1 0 0,0 1 1 0 0,0-1-1 0 0,-1 1 1 0 0,2 0-1 0 0,-3 3 1 0 0,2-2-10 0 0,0 0 1 0 0,0 0-1 0 0,1 0 1 0 0,0 0-1 0 0,0 0 1 0 0,0 1-1 0 0,0-1 1 0 0,0 0-1 0 0,1 1 1 0 0,0-1-1 0 0,0 1 0 0 0,0-1 1 0 0,0 0-1 0 0,1 1 1 0 0,2 7-1 0 0,-1-6-18 0 0,0-1 0 0 0,0 1 0 0 0,1-1 0 0 0,0 0 0 0 0,0 0 0 0 0,0 0 0 0 0,0 0 0 0 0,1 0 0 0 0,0-1 0 0 0,0 0 0 0 0,0 1 0 0 0,8 5 0 0 0,-6-6-6 0 0,0 0 0 0 0,0-1 0 0 0,0 1 0 0 0,0-1 0 0 0,8 2 0 0 0,-12-4-21 0 0,1-1-5 0 0,8 1 18 0 0,-9-1 6 0 0,-1 0 0 0 0,1 0 0 0 0,-1 0-1 0 0,1 0 1 0 0,-1 0 0 0 0,0 0 0 0 0,1 0 0 0 0,-1-1 0 0 0,1 1 0 0 0,-1 0-1 0 0,0-1 1 0 0,1 1 0 0 0,-1-1 0 0 0,0 0 0 0 0,0 1 0 0 0,1-1 0 0 0,-1 0 0 0 0,0 0-1 0 0,0 0 1 0 0,0 0 0 0 0,0 0 0 0 0,0 0 0 0 0,1-2 0 0 0,0 0 3 0 0,0 0 0 0 0,-1 0 0 0 0,0 0 1 0 0,0 0-1 0 0,0-1 0 0 0,1-5 1 0 0,0 4-11 0 0,0-4-2 0 0,-2 11-15 0 0,4-45 166 0 0,-4 16 129 0 0,0 24-192 0 0,-2-4-70 0 0,3 7 13 0 0,-1 0 0 0 0,0 0 0 0 0,0 0 0 0 0,0 0-1 0 0,0 0 1 0 0,0 0 0 0 0,0 0 0 0 0,0 0 0 0 0,0 0 0 0 0,0 0 0 0 0,0 0 0 0 0,0 0 0 0 0,0 0 0 0 0,0 0 0 0 0,1 0 0 0 0,-1 0 0 0 0,0 0-1 0 0,0 0 1 0 0,0 0 0 0 0,0 0 0 0 0,0 0 0 0 0,0 0 0 0 0,0 0 0 0 0,0 0 0 0 0,0 0 0 0 0,0-1 0 0 0,0 1 0 0 0,0 0 0 0 0,0 0 0 0 0,0 0-1 0 0,0 0 1 0 0,0 0 0 0 0,0 0 0 0 0,0 0 0 0 0,0 0 0 0 0,0 0 0 0 0,0 0 0 0 0,0 0 0 0 0,22 39 233 0 0,-19-26-168 0 0,0 6-10 0 0,23 105 362 0 0,-24-112-349 0 0,-1 0-1 0 0,0 1 1 0 0,-1-1 0 0 0,-2 21-1 0 0,2-29-28 0 0,-1 1-1 0 0,0 0 1 0 0,0-1-1 0 0,0 1 1 0 0,-1 0-1 0 0,0-1 0 0 0,1 1 1 0 0,-2-1-1 0 0,1 0 1 0 0,0 0-1 0 0,-1 0 1 0 0,0 0-1 0 0,-5 6 0 0 0,5-8-12 0 0,0 0-1 0 0,0-1 0 0 0,0 1 0 0 0,-1-1 0 0 0,1 1 1 0 0,-1-1-1 0 0,1 0 0 0 0,-7 1 0 0 0,8-2-45 0 0,0 1 56 0 0,-2-2-10 0 0,-4 0 24 0 0,0 0-1 0 0,0 0 0 0 0,0-1 1 0 0,0 0-1 0 0,-10-5 1 0 0,16 7-97 0 0,-1-1 0 0 0,1 0-1 0 0,0 0 1 0 0,0-1 0 0 0,0 1 0 0 0,0 0 0 0 0,0-1 0 0 0,0 1 0 0 0,0-1 0 0 0,1 1 0 0 0,-1-1 0 0 0,1 0 0 0 0,-1 0 0 0 0,1 0 0 0 0,-1 0-1 0 0,1 0 1 0 0,0 0 0 0 0,0 0 0 0 0,0 0 0 0 0,0 0 0 0 0,0 0 0 0 0,1-1 0 0 0,-1 1 0 0 0,1 0 0 0 0,-1-4 0 0 0,1 2-551 0 0,1 1 0 0 0,0-1-1 0 0,-1 1 1 0 0,1 0 0 0 0,0-1 0 0 0,1 1 0 0 0,-1 0 0 0 0,1 0 0 0 0,-1 0 0 0 0,3-4-1 0 0,25-31-11997 0 0,-26 34 11239 0 0,4-4-561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5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 2680 0 0,'0'0'4770'0'0,"-7"0"-3975"0"0,-24 2-32 0 0,30-2-634 0 0,0 1 0 0 0,0-1 1 0 0,0 0-1 0 0,-1 1 0 0 0,1-1 0 0 0,0 1 0 0 0,0 0 0 0 0,0-1 1 0 0,0 1-1 0 0,0 0 0 0 0,0 0 0 0 0,0 0 0 0 0,0-1 0 0 0,0 1 0 0 0,0 0 1 0 0,1 0-1 0 0,-1 0 0 0 0,0 0 0 0 0,1 1 0 0 0,-1-1 0 0 0,1 0 0 0 0,-1 0 1 0 0,1 0-1 0 0,-1 0 0 0 0,1 1 0 0 0,0-1 0 0 0,0 0 0 0 0,-1 0 0 0 0,1 1 1 0 0,0-1-1 0 0,0 0 0 0 0,0 0 0 0 0,1 2 0 0 0,-1 9 148 0 0,0-9 185 0 0,0 0-270 0 0,1-1-128 0 0,0 0-1 0 0,0-1 1 0 0,0 1 0 0 0,0 0 0 0 0,0 0-1 0 0,0 0 1 0 0,0-1 0 0 0,1 1-1 0 0,-1-1 1 0 0,1 1 0 0 0,-1-1 0 0 0,1 1-1 0 0,-1-1 1 0 0,1 0 0 0 0,2 1-1 0 0,-2-1 17 0 0,-1 0-59 0 0,0-1 1 0 0,0 0 0 0 0,0 1-1 0 0,-1-1 1 0 0,1 0-1 0 0,0 0 1 0 0,0 0-1 0 0,0 0 1 0 0,0 0 0 0 0,0 0-1 0 0,0 0 1 0 0,-1 0-1 0 0,1 0 1 0 0,0 0 0 0 0,0 0-1 0 0,0-1 1 0 0,0 1-1 0 0,1-1 1 0 0,11-3 126 0 0,-9 2-28 0 0,-4-1-95 0 0,0-1-1 0 0,0 1 0 0 0,0-1 0 0 0,-1 0 0 0 0,1 1 0 0 0,-1-1 0 0 0,0 1 1 0 0,-1-4-1 0 0,-1 1 10 0 0,-1 1 0 0 0,1-1 0 0 0,-1 1 0 0 0,0 0 0 0 0,-9-8 0 0 0,3 4-168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296 133 2764 0 0,'0'0'7288'0'0,"-5"-1"-6603"0"0,-24-4 762 0 0,-1 2 1 0 0,-51 0-1 0 0,43 2-586 0 0,-40-5 0 0 0,76 6-869 0 0,1 0 0 0 0,-1 0 0 0 0,1-1 0 0 0,-1 1-1 0 0,1 0 1 0 0,-1-1 0 0 0,1 1 0 0 0,0-1 0 0 0,-1 1 0 0 0,1-1 0 0 0,0 0 0 0 0,-1 1 0 0 0,1-1 0 0 0,0 0 0 0 0,0 0-1 0 0,0 0 1 0 0,-1 0 0 0 0,1 0 0 0 0,0 0 0 0 0,0 0 0 0 0,1-1 0 0 0,-1 1 0 0 0,0 0 0 0 0,0 0 0 0 0,1-1 0 0 0,-1 1 0 0 0,0 0-1 0 0,1-1 1 0 0,-1 1 0 0 0,1-3 0 0 0,-1 1-50 0 0,7-12-96 0 0,-3 10 153 0 0,0-1-1 0 0,0 1 1 0 0,1-1-1 0 0,0 1 1 0 0,-1 0 0 0 0,2 0-1 0 0,5-5 1 0 0,-5 4 86 0 0,-4 5 5 0 0,7-8 147 0 0,-8 9-203 0 0,0 0 1 0 0,0 0 0 0 0,0-1 0 0 0,0 1 0 0 0,0 0 0 0 0,1 0 0 0 0,-1 0 0 0 0,0-1 0 0 0,0 1 0 0 0,0 0 0 0 0,0 0 0 0 0,0 0-1 0 0,0 0 1 0 0,1-1 0 0 0,-1 1 0 0 0,0 0 0 0 0,0 0 0 0 0,0 0 0 0 0,0 0 0 0 0,1 0 0 0 0,-1 0 0 0 0,0-1 0 0 0,0 1 0 0 0,0 0 0 0 0,1 0-1 0 0,-1 0 1 0 0,0 0 0 0 0,0 0 0 0 0,1 0 0 0 0,-1 0 0 0 0,0 0 0 0 0,0 0 0 0 0,0 0 0 0 0,1 0 0 0 0,-1 0 0 0 0,0 0 0 0 0,0 0 0 0 0,0 0-1 0 0,1 0 1 0 0,-1 0 0 0 0,0 1 0 0 0,0-1 0 0 0,0 0 0 0 0,1 0 0 0 0,-1 0 0 0 0,0 0 0 0 0,0 0 0 0 0,0 0 0 0 0,0 1 0 0 0,1-1 0 0 0,-1 0-1 0 0,0 0 1 0 0,0 0 0 0 0,0 0 0 0 0,0 1 0 0 0,0-1 0 0 0,4 26 580 0 0,-2 29 0 0 0,-2-34-578 0 0,1-1-1 0 0,1 0 0 0 0,0 0 0 0 0,8 26 1 0 0,-9-44-586 0 0,1 6-190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198 389 4104 0 0,'10'8'1142'0'0,"-8"-7"-108"0"0,52 15 5003 0 0,-43-15-5514 0 0,0 1-1 0 0,0-1 1 0 0,0-1 0 0 0,0 0-1 0 0,-1-1 1 0 0,1 0 0 0 0,0-1-1 0 0,0 0 1 0 0,18-6 0 0 0,-24 6-414 0 0,0 0 0 0 0,0-1 0 0 0,0 0 0 0 0,0 0 0 0 0,-1 0 0 0 0,1 0 1 0 0,-1-1-1 0 0,0 1 0 0 0,0-1 0 0 0,0 0 0 0 0,-1 0 0 0 0,1-1 0 0 0,-1 1 0 0 0,0-1 1 0 0,0 0-1 0 0,-1 0 0 0 0,1 0 0 0 0,-1 0 0 0 0,0 0 0 0 0,-1 0 0 0 0,3-9 0 0 0,-2 4-27 0 0,-1 1 0 0 0,0 0 0 0 0,0-1 0 0 0,-1 1 0 0 0,0 0 0 0 0,-1-1 0 0 0,0 1 0 0 0,0-1 0 0 0,-1 1 0 0 0,0 0 0 0 0,-1 0 0 0 0,0 0 0 0 0,0 0 0 0 0,-1 1 0 0 0,0-1 0 0 0,0 1 0 0 0,-1 0 0 0 0,-1 0 0 0 0,-8-10 0 0 0,6 9-32 0 0,-32-30 115 0 0,29 30-134 0 0,0 0 0 0 0,-1 0 0 0 0,0 1 0 0 0,-16-9 0 0 0,19 14-2 0 0,0-1 0 0 0,0 1 1 0 0,-1 1-1 0 0,1 0 0 0 0,-1 0 0 0 0,1 1 1 0 0,-1 0-1 0 0,-15 1 0 0 0,8 1 47 0 0,0 0-1 0 0,0 2 1 0 0,-29 8-1 0 0,41-9-63 0 0,0 0 1 0 0,0 0 1 0 0,-1 0-1 0 0,1 1 1 0 0,0 0-1 0 0,1 0 1 0 0,-1 0-1 0 0,0 1 1 0 0,1 0-1 0 0,0-1 1 0 0,0 2-1 0 0,0-1 1 0 0,1 0-1 0 0,-7 10 1 0 0,5-4 41 0 0,1 0 0 0 0,0 0 1 0 0,1 0-1 0 0,0 0 0 0 0,-2 12 0 0 0,2-10 12 0 0,0-4-50 0 0,3-4 1 0 0,5 25 96 0 0,-4-23-94 0 0,0 1 0 0 0,0-1 0 0 0,1 0 1 0 0,0 0-1 0 0,0 0 0 0 0,1 0 0 0 0,-1 0 0 0 0,1-1 1 0 0,0 1-1 0 0,1-1 0 0 0,-1 0 0 0 0,1 0 1 0 0,5 5-1 0 0,-2-3-257 0 0,1-1-1 0 0,-1 0 1 0 0,1-1 0 0 0,0 0 0 0 0,1 0 0 0 0,-1-1 0 0 0,18 6 0 0 0,-12-4-2342 0 0,1-2-1 0 0,0 0 1 0 0,1-1 0 0 0,-1-1 0 0 0,0 0 0 0 0,21-1 0 0 0,-20-1 636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11 3448 0 0,'-3'-1'1298'0'0,"-2"-1"-531"0"0,0 1-1 0 0,-1-1 0 0 0,1 1 0 0 0,0 0 0 0 0,-1 0 0 0 0,-7 0 0 0 0,9 1-431 0 0,0 0 0 0 0,0 0 0 0 0,0 1 1 0 0,0-1-1 0 0,1 1 0 0 0,-1 0 0 0 0,0 0 0 0 0,1 0 0 0 0,-1 1 0 0 0,0-1 0 0 0,1 1 0 0 0,-1 0 0 0 0,1 0 0 0 0,0 0 0 0 0,0 1 0 0 0,-5 4 0 0 0,5-4-117 0 0,0 0-1 0 0,0 1 0 0 0,1-1 1 0 0,-1 1-1 0 0,1 0 1 0 0,-2 4-1 0 0,2-4-137 0 0,1 0 1 0 0,0 0-1 0 0,0 0 0 0 0,0 0 1 0 0,0 0-1 0 0,1 0 1 0 0,0 0-1 0 0,-1 0 0 0 0,2 0 1 0 0,-1 1-1 0 0,0-1 0 0 0,1 0 1 0 0,0 0-1 0 0,0 0 0 0 0,0 0 1 0 0,0 0-1 0 0,1-1 1 0 0,-1 1-1 0 0,1 0 0 0 0,0-1 1 0 0,0 1-1 0 0,1-1 0 0 0,-1 1 1 0 0,1-1-1 0 0,-1 0 1 0 0,1 0-1 0 0,0 0 0 0 0,0-1 1 0 0,0 1-1 0 0,1-1 0 0 0,-1 1 1 0 0,1-1-1 0 0,-1 0 0 0 0,8 3 1 0 0,-9-5-66 0 0,0 1 0 0 0,-1-1 1 0 0,1 1-1 0 0,0-1 0 0 0,0 0 0 0 0,-1 0 1 0 0,1 1-1 0 0,0-1 0 0 0,0-1 0 0 0,0 1 1 0 0,-1 0-1 0 0,1 0 0 0 0,0-1 0 0 0,0 1 1 0 0,-1-1-1 0 0,1 1 0 0 0,0-1 0 0 0,-1 0 1 0 0,1 0-1 0 0,-1 1 0 0 0,3-3 0 0 0,-2 1 1 0 0,1 0 0 0 0,-1 0-1 0 0,0-1 1 0 0,0 1 0 0 0,0-1-1 0 0,0 0 1 0 0,0 0 0 0 0,-1 1-1 0 0,1-1 1 0 0,-1 0 0 0 0,2-6-1 0 0,0-4 263 0 0,0 0-1 0 0,-1 0 1 0 0,-1 0-1 0 0,1-17 1 0 0,-2 28-44 0 0,0 0-7 0 0,2-6-280 0 0,-2 8 66 0 0,0 0 1 0 0,0 0-1 0 0,0 0 0 0 0,0 0 1 0 0,0 0-1 0 0,0 0 0 0 0,0 0 1 0 0,0 0-1 0 0,0 0 0 0 0,1-1 0 0 0,-1 1 1 0 0,0 0-1 0 0,0 0 0 0 0,0 0 1 0 0,0 0-1 0 0,0 0 0 0 0,0 0 1 0 0,0 0-1 0 0,0 0 0 0 0,0 0 1 0 0,0 0-1 0 0,0 0 0 0 0,0 0 1 0 0,0 0-1 0 0,0 0 0 0 0,1 0 1 0 0,-1 0-1 0 0,0 0 0 0 0,0 0 1 0 0,0 0-1 0 0,0 0 0 0 0,0 0 1 0 0,0 0-1 0 0,0 0 0 0 0,0 0 1 0 0,0 0-1 0 0,0 0 0 0 0,0 0 1 0 0,1 0-1 0 0,-1 0 0 0 0,0 0 0 0 0,0 0 1 0 0,0 0-1 0 0,0 0 0 0 0,0 0 1 0 0,0 0-1 0 0,0 0 0 0 0,0 0 1 0 0,0 0-1 0 0,0 0 0 0 0,0 0 1 0 0,0 0-1 0 0,1 0 0 0 0,-1 0 1 0 0,0 0-1 0 0,0 1 0 0 0,0-1 1 0 0,0 0-1 0 0,0 0 0 0 0,0 0 1 0 0,0 0-1 0 0,0 0 0 0 0,0 0 1 0 0,0 0-1 0 0,0 0 0 0 0,0 0 1 0 0,0 0-1 0 0,0 0 0 0 0,0 1 0 0 0,11 22 257 0 0,-2 0-1 0 0,0 1 0 0 0,8 38 1 0 0,11 83 273 0 0,-27-133-499 0 0,0 0 0 0 0,-1 0 0 0 0,0 0 0 0 0,0-1 0 0 0,-2 1 0 0 0,1 0 0 0 0,-1 0 0 0 0,-1-1 0 0 0,0 1 0 0 0,-6 12 0 0 0,8-21-14 0 0,-1 0 1 0 0,1 0-1 0 0,-1 0 0 0 0,0 0 0 0 0,1 0 0 0 0,-1 0 0 0 0,-1-1 1 0 0,1 1-1 0 0,0-1 0 0 0,-1 1 0 0 0,1-1 0 0 0,-1 0 0 0 0,1 0 1 0 0,-1 0-1 0 0,0 0 0 0 0,0-1 0 0 0,0 1 0 0 0,0-1 0 0 0,0 1 1 0 0,-1-1-1 0 0,1 0 0 0 0,0-1 0 0 0,0 1 0 0 0,-1 0 0 0 0,1-1 1 0 0,-1 0-1 0 0,1 0 0 0 0,0 0 0 0 0,-7-1 0 0 0,6 1-41 0 0,0-1 1 0 0,0 0-1 0 0,-1 0 0 0 0,1 0 0 0 0,0-1 0 0 0,0 1 0 0 0,0-1 1 0 0,1 0-1 0 0,-1 0 0 0 0,0 0 0 0 0,1-1 0 0 0,-1 1 1 0 0,1-1-1 0 0,0 0 0 0 0,0 0 0 0 0,0 0 0 0 0,0 0 1 0 0,0-1-1 0 0,1 1 0 0 0,-1-1 0 0 0,1 0 0 0 0,0 1 1 0 0,-2-6-1 0 0,3 6-261 0 0,1 0 0 0 0,-1 0 0 0 0,1 0 0 0 0,-1 0 0 0 0,1 0 0 0 0,0 0 0 0 0,0 0 0 0 0,0 0-1 0 0,1 0 1 0 0,-1 0 0 0 0,1 0 0 0 0,-1 0 0 0 0,1 0 0 0 0,0 0 0 0 0,0 0 0 0 0,3-5 0 0 0,15-17-6566 0 0,7 5-4971 0 0,-13 13 9827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3716 0 0,'0'0'12303'0'0,"0"5"-11561"0"0,1 16 1139 0 0,0 1 1 0 0,9 37-1 0 0,-7-47-1342 0 0,-1-1 0 0 0,-1 0-1 0 0,1 18 1 0 0,2 20 496 0 0,-4-47-874 0 0,0 1-30 0 0,1 9-95 0 0,0-10-89 0 0,-1 8-227 0 0,-26 23-24986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3080 0 0,'0'0'11153'0'0,"-2"0"-10767"0"0,1 0-319 0 0,1 0 1 0 0,0 0-1 0 0,0 0 0 0 0,0 0 0 0 0,-1-1 0 0 0,1 1 0 0 0,0 0 0 0 0,0 0 0 0 0,-1 0 0 0 0,1 0 1 0 0,0 0-1 0 0,0 0 0 0 0,-1 0 0 0 0,1 0 0 0 0,0 0 0 0 0,0 0 0 0 0,-1 0 0 0 0,1 0 1 0 0,0 1-1 0 0,0-1 0 0 0,0 0 0 0 0,-1 0 0 0 0,1 0 0 0 0,0 0 0 0 0,0 0 0 0 0,0 0 0 0 0,-1 0 1 0 0,1 1-1 0 0,0-1 0 0 0,0 0 0 0 0,0 0 0 0 0,-1 0 0 0 0,1 0 0 0 0,0 1 0 0 0,0-1 0 0 0,0 0 1 0 0,0 0-1 0 0,0 0 0 0 0,0 1 0 0 0,0-1 0 0 0,-1 0 0 0 0,1 0 0 0 0,0 1 0 0 0,0-1 0 0 0,0 0 1 0 0,0 0-1 0 0,0 1 0 0 0,0-1 0 0 0,0 0 0 0 0,0 0 0 0 0,0 1 0 0 0,0-1 0 0 0,0 0 1 0 0,0 0-1 0 0,1 0 0 0 0,-1 1 0 0 0,0-1 0 0 0,14 19 2326 0 0,-12-17-2889 0 0,93 98 2579 0 0,-74-78-1592 0 0,-2 3-68 0 0,-17-22-391 0 0,0 0 1 0 0,0 0 0 0 0,1-1-1 0 0,-1 1 1 0 0,0 0 0 0 0,5 2-1 0 0,-6-4 110 0 0,1 0-934 0 0,9 8 2623 0 0,-6-7-4027 0 0,-4-12-6259 0 0,-4-12-1476 0 0,0 14 8046 0 0,2 5-3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2784 0 0,'0'0'11464'0'0,"-4"5"-10890"0"0,-56 81 2772 0 0,33-45-1780 0 0,-36 41-1 0 0,42-58-862 0 0,-1-1 0 0 0,-29 24 0 0 0,49-46-644 0 0,0 1-46 0 0,-6 3-48 0 0,7-3-75 0 0,21-16-15697 0 0,-6 6 11188 0 0,-4 4 2774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 1812 0 0,'0'0'18130'0'0,"-3"4"-18026"0"0,1-2-104 0 0,1 0 37 0 0,-1 0 1 0 0,0 0-1 0 0,1 1 1 0 0,-1-1-1 0 0,1 1 0 0 0,-1 0 1 0 0,1-1-1 0 0,0 1 1 0 0,0 0-1 0 0,1-1 1 0 0,-1 1-1 0 0,0 0 0 0 0,1 5 1 0 0,0-6 74 0 0,0 0-75 0 0,0 8-13 0 0,0-8 5 0 0,3 9 100 0 0,16 8-157 0 0,-16-17 43 0 0,-1 0 1 0 0,1 0 0 0 0,0-1 0 0 0,0 1 0 0 0,-1-1 0 0 0,1 1 0 0 0,0-1 0 0 0,0 0 0 0 0,0 0 0 0 0,1 0 0 0 0,-1-1 0 0 0,0 1 0 0 0,0-1-1 0 0,0 0 1 0 0,4 0 0 0 0,14 0 71 0 0,-18 0-47 0 0,24-5-89 0 0,-22 3 38 0 0,5-1 5 0 0,-5 2 20 0 0,4-3-24 0 0,33-4 137 0 0,-40 8-38 0 0,1 1-72 0 0,-1 0 0 0 0,0 0-1 0 0,-1 0 1 0 0,1 0-1 0 0,0 0 1 0 0,-1 0-1 0 0,1 0 1 0 0,-1 1-1 0 0,0-1 1 0 0,1 1-1 0 0,0 1 1 0 0,22 21 38 0 0,-22-22-86 0 0,4 4-20 0 0,-6-5 61 0 0,1-1 0 0 0,-1 1 0 0 0,0-1 0 0 0,1 1 0 0 0,-1-1 1 0 0,1 1-1 0 0,-1-1 0 0 0,1 1 0 0 0,-1-1 0 0 0,1 1 0 0 0,-1-1 0 0 0,1 0 0 0 0,0 1 0 0 0,-1-1 0 0 0,1 0 0 0 0,-1 1 0 0 0,1-1 0 0 0,0 0 0 0 0,-1 0 0 0 0,1 0 0 0 0,0 1 0 0 0,0-1 0 0 0,-1 0 0 0 0,1 0 0 0 0,0 0 0 0 0,0 0 0 0 0,7-3 44 0 0,-1 1 0 0 0,1-1 0 0 0,11-7 0 0 0,-19 10-54 0 0,2-1-46 0 0,14-4-8 0 0,-12 3 73 0 0,1 0 0 0 0,-1 0 0 0 0,1 0 0 0 0,-1 1 0 0 0,10-3 0 0 0,13-3 61 0 0,8 0-114 0 0,1 2 1 0 0,60 0 0 0 0,-7 1-87 0 0,100-19-61 0 0,-142 16 184 0 0,96-11 88 0 0,-46 6-158 0 0,-92 11 103 0 0,47-11-112 0 0,-50 11 74 0 0,1 0-63 0 0,0 0 1 0 0,0 0 0 0 0,0-1 0 0 0,0 1 0 0 0,0-1-1 0 0,-1 0 1 0 0,1 0 0 0 0,0 0 0 0 0,-1 0-1 0 0,4-4 1 0 0,-1 1-1022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24 1880 0 0,'-5'-23'12063'0'0,"-1"25"-11760"0"0,-39 10 838 0 0,41-12-898 0 0,1 1-4 0 0,-95 2 1716 0 0,95-3-1859 0 0,-1 0-32 0 0,0 0-86 0 0,-6 0 150 0 0,0 0-1 0 0,0 1 0 0 0,-14 2 1 0 0,22-2-189 0 0,0-1-371 0 0,-1 0 37 0 0,0 1 2044 0 0,1-1-3383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4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1668 0 0,'8'-6'14117'0'0,"3"20"-13787"0"0,-8-11 343 0 0,-1 52 1673 0 0,-2-52-2155 0 0,0 0-136 0 0,2 22 241 0 0,-2-23-211 0 0,1 14 100 0 0,-2-13-1652 0 0,0 3 3568 0 0,0 0-1528 0 0,1-3-3515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7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160 285 2740 0 0,'0'0'3461'0'0,"1"2"-2698"0"0,15 13 2681 0 0,-15-14-2541 0 0,2-1-530 0 0,22 4 1199 0 0,-23-4-1036 0 0,1 1-309 0 0,29-3 899 0 0,-28 2-968 0 0,31-13 699 0 0,-33 12-783 0 0,1-1-1 0 0,-1 1 1 0 0,0-1 0 0 0,1 0 0 0 0,-1 1-1 0 0,0-1 1 0 0,0 0 0 0 0,0-1-1 0 0,0 1 1 0 0,0 0 0 0 0,-1 0-1 0 0,1-1 1 0 0,1-4 0 0 0,-2 5-18 0 0,1-3 45 0 0,0-1 0 0 0,0 1 0 0 0,-1-1-1 0 0,1-10 1 0 0,-4-24 569 0 0,2 38-546 0 0,0 0-78 0 0,-1-8 9 0 0,0 0 33 0 0,-1 0 0 0 0,0 0 0 0 0,-6-19-1 0 0,4 17-28 0 0,3 10-24 0 0,-21-29 370 0 0,-16-2-18 0 0,37 32-353 0 0,1 0-12 0 0,-2-1-3 0 0,-18-7 34 0 0,15 6-54 0 0,-1 0 0 0 0,0 1 0 0 0,0 0 0 0 0,-1 0 0 0 0,-7-1 0 0 0,12 3 48 0 0,0 0-49 0 0,-2-1-2 0 0,0 1-1 0 0,0-1 1 0 0,0 1-1 0 0,-1 0 1 0 0,1 1-1 0 0,0-1 1 0 0,0 1-1 0 0,0 0 1 0 0,1 0-1 0 0,-1 0 1 0 0,0 0-1 0 0,-4 2 0 0 0,6-2-7 0 0,-3 2 9 0 0,0 0-1 0 0,0 1 1 0 0,1-1 0 0 0,0 1 0 0 0,0 0 0 0 0,-8 8 0 0 0,10-10 19 0 0,-32 33-88 0 0,30-29 57 0 0,0 1-1 0 0,1 0 1 0 0,-1 0 0 0 0,1 0 0 0 0,-2 9-1 0 0,4-15 61 0 0,-3 14-48 0 0,-4 30-19 0 0,7-43 2 0 0,5 27-10 0 0,-3-27 50 0 0,0 2-22 0 0,-1-1-1 0 0,1 0 1 0 0,1 0 0 0 0,-1 0-1 0 0,0 1 1 0 0,1-1 0 0 0,-1-1 0 0 0,1 1-1 0 0,0 0 1 0 0,0 0 0 0 0,0-1-1 0 0,0 1 1 0 0,5 4 0 0 0,-4-3 2 0 0,1 0 0 0 0,-1-1 1 0 0,1 1-1 0 0,-1-1 0 0 0,1 1 0 0 0,0-1 1 0 0,0 0-1 0 0,1-1 0 0 0,-1 1 1 0 0,1-1-1 0 0,-1 0 0 0 0,1 0 0 0 0,0 0 1 0 0,-1 0-1 0 0,1-1 0 0 0,0 0 1 0 0,0 0-1 0 0,5 0 0 0 0,-7-1-136 0 0,1 0-64 0 0,44-1-3357 0 0,6-2-9703 0 0,-40 1 11468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82 1964 0 0,'7'-8'15342'0'0,"-11"-3"-15192"0"0,3 8 188 0 0,-7-6 212 0 0,7 7-493 0 0,-1 0 1 0 0,1-1 0 0 0,-1 1-1 0 0,0 0 1 0 0,0 0 0 0 0,0 0-1 0 0,0 0 1 0 0,-3-2-1 0 0,-4-4 126 0 0,8 6-114 0 0,-32-15 908 0 0,31 17-961 0 0,-1-1-1 0 0,1 0 1 0 0,-1 1-1 0 0,1 0 1 0 0,-1 0 0 0 0,1-1-1 0 0,-1 1 1 0 0,1 1-1 0 0,0-1 1 0 0,-1 0-1 0 0,1 0 1 0 0,-1 1-1 0 0,1 0 1 0 0,-1-1 0 0 0,1 1-1 0 0,0 0 1 0 0,-1 0-1 0 0,1 0 1 0 0,0 1-1 0 0,0-1 1 0 0,0 0-1 0 0,0 1 1 0 0,0 0 0 0 0,0-1-1 0 0,0 1 1 0 0,1 0-1 0 0,-1 0 1 0 0,1 0-1 0 0,-1 0 1 0 0,1 0-1 0 0,0 0 1 0 0,-2 5 0 0 0,0-2 0 0 0,2-2-19 0 0,0-1 0 0 0,0 0 0 0 0,0 0-1 0 0,0 0 1 0 0,0 1 0 0 0,1-1 0 0 0,0 0 0 0 0,-1 1 0 0 0,1-1 0 0 0,0 1 0 0 0,0-1-1 0 0,0 0 1 0 0,0 1 0 0 0,0-1 0 0 0,1 0 0 0 0,-1 1 0 0 0,1-1 0 0 0,0 0 0 0 0,-1 1-1 0 0,3 2 1 0 0,-2-2 4 0 0,1 0-1 0 0,-1 0 1 0 0,1-1 0 0 0,0 1-1 0 0,0 0 1 0 0,0-1-1 0 0,0 0 1 0 0,0 1 0 0 0,0-1-1 0 0,1 0 1 0 0,-1 0-1 0 0,1 0 1 0 0,-1 0 0 0 0,4 1-1 0 0,4 3-13 0 0,-8-4-1 0 0,9-2-29 0 0,-10 0 45 0 0,1 1-1 0 0,0-1 1 0 0,0 0 0 0 0,-1 0 0 0 0,1 0-1 0 0,0 0 1 0 0,0 0 0 0 0,0 0-1 0 0,-1 0 1 0 0,1-1 0 0 0,0 1-1 0 0,0 0 1 0 0,-1-1 0 0 0,1 0-1 0 0,0 1 1 0 0,-1-1 0 0 0,1 0 0 0 0,-1 0-1 0 0,1 0 1 0 0,-1 0 0 0 0,1 0-1 0 0,-1 0 1 0 0,1-1 0 0 0,-1 1-1 0 0,0 0 1 0 0,0-1 0 0 0,0 1 0 0 0,1-3-1 0 0,-1 3 53 0 0,2-3-34 0 0,-1 0 1 0 0,0 1 0 0 0,0-1 0 0 0,0 0-1 0 0,0-1 1 0 0,-1 1 0 0 0,2-7-1 0 0,-2 7 58 0 0,0 2 199 0 0,-1-13 369 0 0,-6-4-40 0 0,5 17 52 0 0,2 9-646 0 0,5 25 76 0 0,2 50 1 0 0,-6-32 16 0 0,-2-18-37 0 0,2-18-73 0 0,-1-7-7 0 0,-1 0 1 0 0,1 0-1 0 0,-1 0 0 0 0,0 0 0 0 0,-2 8 0 0 0,2-8 25 0 0,-1 0-1 0 0,0-1 0 0 0,0 1 0 0 0,-1-1 0 0 0,1 0 0 0 0,-1 1 0 0 0,-1-1 0 0 0,1 0 0 0 0,-5 7 0 0 0,1-2 0 0 0,2-6-26 0 0,-9 3 36 0 0,11-6-6 0 0,0-1 1 0 0,-1 1-1 0 0,1-1 0 0 0,-1 0 1 0 0,1 0-1 0 0,-1 0 0 0 0,1 0 0 0 0,-1 0 1 0 0,0 0-1 0 0,0-1 0 0 0,1 0 1 0 0,-1 1-1 0 0,0-1 0 0 0,0 0 0 0 0,0 0 1 0 0,1 0-1 0 0,-1-1 0 0 0,0 1 1 0 0,0-1-1 0 0,1 1 0 0 0,-1-1 0 0 0,-5-2 1 0 0,4 1-4 0 0,1 0 1 0 0,-1-1-1 0 0,1 1 1 0 0,-1-1-1 0 0,1 0 1 0 0,0 0-1 0 0,0 0 0 0 0,0 0 1 0 0,1-1-1 0 0,-1 1 1 0 0,1-1-1 0 0,-1 0 1 0 0,1 1-1 0 0,0-1 1 0 0,1 0-1 0 0,-3-8 1 0 0,3 11-26 0 0,6-12-73 0 0,-4 11-20 0 0,-1 0-1 0 0,1 0 1 0 0,0 0-1 0 0,0 0 1 0 0,0 0-1 0 0,0 1 1 0 0,0-1-1 0 0,0 0 1 0 0,0 1-1 0 0,0-1 1 0 0,1 1-1 0 0,-1-1 1 0 0,0 1-1 0 0,3-2 1 0 0,15-11-2398 0 0,21-10-11046 0 0,-25 17 10450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2884 0 0,'0'0'7761'0'0,"0"4"-7029"0"0,3 24 1792 0 0,-3-26-1510 0 0,0 1-582 0 0,3 56 2269 0 0,-3-57-2474 0 0,0 2-17 0 0,0 39 772 0 0,0-40-863 0 0,0-1-14 0 0,0 1-1609 0 0,1 2 3991 0 0,0 1-1898 0 0,0-1-3576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84 3508 0 0,'0'0'11356'0'0,"-9"-1"-10908"0"0,-69-1 1363 0 0,16 5-183 0 0,61-3-1628 0 0,1 0 1 0 0,0 0-1 0 0,0 1 0 0 0,-1-1 0 0 0,1 0 1 0 0,0 0-1 0 0,0 0 0 0 0,-1 0 0 0 0,1 0 1 0 0,0 0-1 0 0,0 0 0 0 0,-1 0 1 0 0,1 0-1 0 0,0 0 0 0 0,0 0 0 0 0,-1 0 1 0 0,1 0-1 0 0,0-1 0 0 0,0 1 0 0 0,0 0 1 0 0,-1 0-1 0 0,1 0 0 0 0,0 0 1 0 0,0 0-1 0 0,-1 0 0 0 0,1-1 0 0 0,0 1 1 0 0,0 0-1 0 0,0 0 0 0 0,0 0 0 0 0,-1 0 1 0 0,1-1-1 0 0,0 1 0 0 0,0 0 1 0 0,0 0-1 0 0,0 0 0 0 0,0-1 0 0 0,0 1 1 0 0,-1 0-1 0 0,1 0 0 0 0,0-1 0 0 0,0 1 1 0 0,0 0-1 0 0,0 0 0 0 0,0-1 1 0 0,0 1-1 0 0,0 0 0 0 0,0 0 0 0 0,0-1 1 0 0,0 1-1 0 0,0 0 0 0 0,0 0 0 0 0,0-1 1 0 0,0 1-1 0 0,1 0 0 0 0,-1 0 1 0 0,0-1-1 0 0,0 1 0 0 0,0 0 0 0 0,0 0 1 0 0,0 0-1 0 0,0-1 0 0 0,1 1 0 0 0,-1 0 1 0 0,11-12-32 0 0,-10 11 29 0 0,2-2-36 0 0,17-27 14 0 0,-3 4 580 0 0,-16 24 720 0 0,1 6-1160 0 0,7 14 33 0 0,-7-13-5 0 0,0 11 402 0 0,3 21 161 0 0,-5-34-627 0 0,0 17 223 0 0,0-17-1856 0 0,4 25 4598 0 0,-1-18-8826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0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100 342 1676 0 0,'12'0'1948'0'0,"-1"0"0"0"0,22-2 0 0 0,-28 1-1680 0 0,0 0 1 0 0,0 0-1 0 0,0-1 1 0 0,0 1-1 0 0,0-1 0 0 0,0 0 1 0 0,-1-1-1 0 0,1 1 1 0 0,-1-1-1 0 0,1 0 0 0 0,-1 0 1 0 0,0 0-1 0 0,0-1 1 0 0,-1 1-1 0 0,1-1 1 0 0,-1 0-1 0 0,1 0 0 0 0,-1 0 1 0 0,-1-1-1 0 0,5-8 1 0 0,-3 1 61 0 0,0 0 0 0 0,-1-1 0 0 0,-1 1 0 0 0,0-1 0 0 0,-1 0 1 0 0,0 0-1 0 0,-2-22 0 0 0,1 19-76 0 0,0 12-207 0 0,0 1 0 0 0,0 0-1 0 0,-1 0 1 0 0,0 0 0 0 0,1 0-1 0 0,-1 0 1 0 0,0 0 0 0 0,0 0-1 0 0,-1 0 1 0 0,1 1 0 0 0,-1-1-1 0 0,1 0 1 0 0,-1 1 0 0 0,-3-5-1 0 0,-1 1 83 0 0,0 0 0 0 0,0 0-1 0 0,-12-7 1 0 0,10 8 22 0 0,-5-4 97 0 0,-1 0 0 0 0,-20-8 0 0 0,19 9-32 0 0,14 7-171 0 0,-2 0 12 0 0,0 0 0 0 0,1 1 0 0 0,-1-1 0 0 0,0 0 0 0 0,1 1 0 0 0,-1-1 1 0 0,0 1-1 0 0,0 0 0 0 0,-4 0 0 0 0,1 2-15 0 0,1 0 0 0 0,0 0 0 0 0,0 0 0 0 0,0 1-1 0 0,0 0 1 0 0,0 0 0 0 0,1 0 0 0 0,-1 0 0 0 0,1 1 0 0 0,0 0 0 0 0,-6 6 0 0 0,2-2-30 0 0,6-6-5 0 0,0 0-1 0 0,0 1 0 0 0,0-1 1 0 0,1 1-1 0 0,-1-1 1 0 0,1 1-1 0 0,-1-1 0 0 0,1 1 1 0 0,0 0-1 0 0,0-1 1 0 0,0 1-1 0 0,0 0 1 0 0,1 0-1 0 0,-1 0 0 0 0,1 0 1 0 0,-1 0-1 0 0,1 0 1 0 0,0 0-1 0 0,1 5 1 0 0,-1 2 11 0 0,1-3 1 0 0,0 0 0 0 0,1 0-1 0 0,0 0 1 0 0,0-1-1 0 0,0 1 1 0 0,1-1-1 0 0,0 1 1 0 0,0-1-1 0 0,0 0 1 0 0,1 0-1 0 0,0-1 1 0 0,0 1 0 0 0,9 8-1 0 0,10 16-202 0 0,-5-11-1517 0 0,3-6-4795 0 0,-7-6 105 0 0,-10-4 4288 0 0,8 3 178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1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26 2640 0 0,'-9'-8'3322'0'0,"5"6"-2706"0"0,0-1 1 0 0,0 1-1 0 0,0 0 0 0 0,0 1 1 0 0,0-1-1 0 0,-1 1 0 0 0,1 0 1 0 0,0 0-1 0 0,-1 0 0 0 0,1 1 1 0 0,-5-1-1 0 0,7 1-34 0 0,-18 6 746 0 0,18-5-1164 0 0,-1-1-1 0 0,0 1 1 0 0,0 0-1 0 0,0 0 1 0 0,1 0-1 0 0,-1 1 1 0 0,1-1-1 0 0,-5 4 1 0 0,2-2-33 0 0,1 1 0 0 0,0 0 0 0 0,0 0 1 0 0,0 0-1 0 0,0 1 0 0 0,1 0 1 0 0,-1-1-1 0 0,1 1 0 0 0,1 0 0 0 0,-1 0 1 0 0,1 1-1 0 0,0-1 0 0 0,0 1 1 0 0,0-1-1 0 0,1 1 0 0 0,0-1 0 0 0,0 1 1 0 0,0 0-1 0 0,1-1 0 0 0,-1 1 1 0 0,2 0-1 0 0,-1 0 0 0 0,2 6 0 0 0,-1-10-104 0 0,0 1 0 0 0,1 0-1 0 0,0-1 1 0 0,0 1 0 0 0,0-1-1 0 0,0 1 1 0 0,0-1 0 0 0,0 0-1 0 0,1 0 1 0 0,-1 0-1 0 0,1 0 1 0 0,0 0 0 0 0,-1-1-1 0 0,1 1 1 0 0,5 1 0 0 0,-8-3-26 0 0,4 2 14 0 0,-1 0 0 0 0,1-1 0 0 0,0 0 0 0 0,0 1 0 0 0,0-1 0 0 0,0-1 0 0 0,0 1 0 0 0,-1-1 0 0 0,9 1 0 0 0,-9-1-3 0 0,-1-1 1 0 0,0 1-1 0 0,1-1 1 0 0,-1 0 0 0 0,0 1-1 0 0,1-1 1 0 0,-1 0-1 0 0,0 0 1 0 0,0-1 0 0 0,0 1-1 0 0,0 0 1 0 0,0-1-1 0 0,0 1 1 0 0,0-1 0 0 0,0 1-1 0 0,-1-1 1 0 0,1 0-1 0 0,-1 0 1 0 0,1 0 0 0 0,-1 0-1 0 0,0 0 1 0 0,0 0-1 0 0,0 0 1 0 0,2-3 0 0 0,7-17 92 0 0,-6 16 129 0 0,-1 0 0 0 0,0-1 0 0 0,0 1 0 0 0,0-1 0 0 0,-1 1 0 0 0,0-1 1 0 0,-1 0-1 0 0,1 0 0 0 0,-1-7 0 0 0,5 41-13 0 0,1 1 157 0 0,3 35 251 0 0,-4-33-313 0 0,-1 0 0 0 0,0 30 1 0 0,-5-46-237 0 0,0 9 115 0 0,-1 0 0 0 0,-5 27-1 0 0,6-45-151 0 0,-1-1-1 0 0,0 1 1 0 0,0 0-1 0 0,-1-1 1 0 0,1 1-1 0 0,-1-1 1 0 0,0 1-1 0 0,0-1 1 0 0,-1 0-1 0 0,1 0 1 0 0,-5 6-1 0 0,4-8-2 0 0,1 0 0 0 0,-1 1-1 0 0,1-1 1 0 0,-1 0 0 0 0,0 0-1 0 0,0 0 1 0 0,0-1-1 0 0,0 1 1 0 0,0-1 0 0 0,0 1-1 0 0,0-1 1 0 0,-1 0 0 0 0,1 0-1 0 0,0-1 1 0 0,-6 2-1 0 0,7-2 18 0 0,-2 0-53 0 0,-1 0 21 0 0,1-1 0 0 0,-1 1 0 0 0,1-1 0 0 0,-1 0 0 0 0,0 0 0 0 0,1 0 0 0 0,0-1-1 0 0,-1 1 1 0 0,1-1 0 0 0,-8-4 0 0 0,6 2-14 0 0,4 2-1 0 0,-1 1-1 0 0,1-1 1 0 0,0 1 0 0 0,0-1 0 0 0,0 0 0 0 0,0 0-1 0 0,0 0 1 0 0,1 0 0 0 0,-1 0 0 0 0,1 0-1 0 0,-1-1 1 0 0,1 1 0 0 0,0 0 0 0 0,-2-5 0 0 0,2 5 36 0 0,0 0 1 0 0,0 1 0 0 0,0-1 0 0 0,1 0 0 0 0,-1 0 0 0 0,1 0 0 0 0,-1 0 0 0 0,1 0 0 0 0,0 0 0 0 0,-1 0-1 0 0,1 0 1 0 0,0 0 0 0 0,1-4 0 0 0,0 4-631 0 0,-1-1 0 0 0,1 1-1 0 0,0-1 1 0 0,0 1 0 0 0,1-1 0 0 0,-1 1 0 0 0,1 0-1 0 0,-1 0 1 0 0,1 0 0 0 0,-1 0 0 0 0,1 0-1 0 0,0 0 1 0 0,0 0 0 0 0,4-3 0 0 0,1 0-1946 0 0,1 1 0 0 0,0-1 0 0 0,0 1 0 0 0,0 1 0 0 0,0-1 0 0 0,16-3-1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1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23 109 1596 0 0,'0'0'4905'0'0,"-3"13"-35"0"0,26 2-3510 0 0,-21-14-704 0 0,13 3-118 0 0,-5-2-471 0 0,-7-2 224 0 0,0-1-169 0 0,12-1-32 0 0,-12 2 570 0 0,7-7-293 0 0,-8 7-303 0 0,-1-1 1 0 0,1 0 0 0 0,0 0 0 0 0,0-1-1 0 0,-1 1 1 0 0,1 0 0 0 0,0 0-1 0 0,-1-1 1 0 0,0 1 0 0 0,3-4-1 0 0,-3 2-7 0 0,0 0 0 0 0,-1 0 0 0 0,1 0 0 0 0,-1 0 0 0 0,0 0-1 0 0,0 0 1 0 0,0 0 0 0 0,0 0 0 0 0,-1 0 0 0 0,0-5-1 0 0,-1-5 199 0 0,1 11-118 0 0,-17-22 422 0 0,17 22-496 0 0,-26-19 181 0 0,3 4 70 0 0,23 16-246 0 0,-3 3-44 0 0,2 0-20 0 0,1-2-4 0 0,0 1 0 0 0,0 0 1 0 0,0 0-1 0 0,0-1 1 0 0,0 1-1 0 0,0-1 1 0 0,0 1-1 0 0,0-1 0 0 0,0 1 1 0 0,0-1-1 0 0,0 1 1 0 0,-3-1-1 0 0,3 1-5 0 0,-4 4 33 0 0,3-4-30 0 0,-2 3-16 0 0,3-4 18 0 0,1 1 1 0 0,-1-1 0 0 0,0 0 0 0 0,0 1 0 0 0,1-1 0 0 0,-1 1-1 0 0,1-1 1 0 0,-1 1 0 0 0,0-1 0 0 0,1 1 0 0 0,-1 0 0 0 0,1-1-1 0 0,-1 1 1 0 0,1 0 0 0 0,0-1 0 0 0,-1 1 0 0 0,1 0 0 0 0,0 0 0 0 0,-1 0-1 0 0,-1 3-6 0 0,-1 0-236 0 0,11 7-6920 0 0,7 3-1066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1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3672 0 0,'0'0'13856'0'0,"-2"4"-13532"0"0,-6 24 1013 0 0,8-26-1099 0 0,0 15 815 0 0,-3 87 1553 0 0,3-102-2493 0 0,-6 40 1726 0 0,5-37 343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3416 0 0,'0'0'12169'0'0,"0"7"-11860"0"0,5 58 833 0 0,14 62 902 0 0,-18-121-1942 0 0,0 1-1 0 0,0-1 0 0 0,0 0 0 0 0,4 8 0 0 0,1 15 223 0 0,-5-27-315 0 0,11 22 166 0 0,8-16-4 0 0,-17-7-184 0 0,1-2-84 0 0,0 1-94 0 0,0-1 0 0 0,0 0 0 0 0,0 0 0 0 0,-1 0 0 0 0,1-1 0 0 0,0 1 0 0 0,0-1 0 0 0,-1 0 0 0 0,1 0 0 0 0,-1 0 0 0 0,1 0 0 0 0,-1-1 0 0 0,0 1 0 0 0,0-1 0 0 0,0 0 0 0 0,0 0 0 0 0,4-6 0 0 0,-6 7-611 0 0,-1 1 401 0 0,0-1-1 0 0,0 0 0 0 0,0 1 0 0 0,0-1 1 0 0,0 0-1 0 0,-1 1 0 0 0,1-1 0 0 0,0 0 1 0 0,-1 1-1 0 0,1-1 0 0 0,-1 0 0 0 0,0 1 1 0 0,1-1-1 0 0,-1 1 0 0 0,0 0 0 0 0,-2-3 0 0 0,-22-9-6902 0 0,-8 2 8410 0 0,-2-1 4670 0 0,20 5-3032 0 0,6 1 27 0 0,8 6-2702 0 0,1 0 0 0 0,0 0 0 0 0,0 0 1 0 0,0 0-1 0 0,0 0 0 0 0,0 0 1 0 0,0 0-1 0 0,0 0 0 0 0,0 0 0 0 0,-1-1 1 0 0,1 1-1 0 0,0 0 0 0 0,0 0 1 0 0,0 0-1 0 0,0 0 0 0 0,0 0 0 0 0,0 0 1 0 0,0 0-1 0 0,0 0 0 0 0,0 0 0 0 0,0-1 1 0 0,0 1-1 0 0,0 0 0 0 0,0 0 1 0 0,0 0-1 0 0,0 0 0 0 0,0 0 0 0 0,0 0 1 0 0,0-1-1 0 0,0 1 0 0 0,0 0 1 0 0,0 0-1 0 0,0 0 0 0 0,0 0 0 0 0,0 0 1 0 0,0 0-1 0 0,0 0 0 0 0,0-1 1 0 0,0 1-1 0 0,0 0 0 0 0,0 0 0 0 0,0 0 1 0 0,0 0-1 0 0,0 0 0 0 0,0 0 1 0 0,0 0-1 0 0,0 0 0 0 0,0-1 0 0 0,1 1 1 0 0,9-4-164 0 0,1-1 1 0 0,22-4-1 0 0,8-1-6885 0 0,-13 4-173 0 0,-24 5 5262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0 488 0 0,'0'0'15077'0'0,"3"2"-14768"0"0,10 6-113 0 0,-10-6-42 0 0,29 28 1298 0 0,31 41 369 0 0,-62-69-1722 0 0,14 16 190 0 0,-10-12-242 0 0,20 24 166 0 0,-23-28-158 0 0,2 3 741 0 0,-3-4-2115 0 0,-10-12-8326 0 0,0 1 7954 0 0,-3-3-4812 0 0,6 7 4673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2076 0 0,'0'0'13584'0'0,"-2"6"-13319"0"0,-5 11 444 0 0,0 1 1 0 0,-14 21 0 0 0,-39 67 797 0 0,60-105-1454 0 0,-2 4-1325 0 0,-5 5 3878 0 0,3-5-2756 0 0,0 0-3667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 1604 0 0,'0'0'726'0'0,"-14"-3"2670"0"0,11 3-3073 0 0,1 0 0 0 0,-1 0 0 0 0,0 0 0 0 0,0 1 0 0 0,1 0 0 0 0,-1-1 1 0 0,0 1-1 0 0,1 0 0 0 0,-1 0 0 0 0,1 1 0 0 0,-1-1 0 0 0,1 0 0 0 0,0 1 0 0 0,0 0 0 0 0,-1-1 0 0 0,1 1 1 0 0,0 0-1 0 0,-2 2 0 0 0,1 0-103 0 0,-1 0 1 0 0,1 0 0 0 0,0 1 0 0 0,0-1-1 0 0,0 1 1 0 0,1-1 0 0 0,0 1 0 0 0,-3 8-1 0 0,4-11-84 0 0,1 0 15 0 0,-1 1-110 0 0,1-1 0 0 0,0 0 0 0 0,-1 1 0 0 0,1-1 0 0 0,0 0 0 0 0,0 1 0 0 0,1-1 0 0 0,-1 0 0 0 0,1 1 0 0 0,-1-1 0 0 0,1 0 0 0 0,-1 0 0 0 0,1 1 0 0 0,0-1 0 0 0,0 0 0 0 0,0 0 0 0 0,1 0 0 0 0,-1 0 0 0 0,0 0 0 0 0,4 3 0 0 0,-4-4-6 0 0,36 13 160 0 0,-34-14-97 0 0,0-1-20 0 0,9-5-30 0 0,-9 5 15 0 0,3-11 188 0 0,-1-22 489 0 0,-1 12 1794 0 0,0 51-1566 0 0,11 63-628 0 0,-7-1-136 0 0,-8-89-190 0 0,0 1 0 0 0,1-1 0 0 0,-1 1 0 0 0,0-1 0 0 0,-1 1 0 0 0,1-1 0 0 0,0 0 0 0 0,-1 1 0 0 0,1-1 0 0 0,-1 1 0 0 0,0-1 0 0 0,0 0 0 0 0,0 0 0 0 0,0 1 0 0 0,0-1 0 0 0,0 0 0 0 0,-1 0 0 0 0,1 0 0 0 0,-1 0 0 0 0,-1 2 0 0 0,-1-2 0 0 0,0 1 0 0 0,0-1 0 0 0,0 0 0 0 0,0 0 0 0 0,0 0 0 0 0,0-1 0 0 0,-1 1 0 0 0,1-1 0 0 0,0 0 0 0 0,-1-1 0 0 0,1 1 0 0 0,-1-1 0 0 0,-4 1 0 0 0,5-1 28 0 0,1-1-2 0 0,-2 0-10 0 0,-1-1 0 0 0,1 1 0 0 0,0-1 0 0 0,-1 0 0 0 0,1 0 0 0 0,-9-6 0 0 0,13 7 21 0 0,0 1-60 0 0,1-1 0 0 0,-1 1 0 0 0,1-1 0 0 0,-1 1 0 0 0,1-1 0 0 0,0 0 1 0 0,-1 1-1 0 0,1-1 0 0 0,0 1 0 0 0,0-1 0 0 0,-1 0 0 0 0,1 1 0 0 0,0-1 0 0 0,0 1 0 0 0,0-1 0 0 0,0 0 0 0 0,0 1 0 0 0,0-1 0 0 0,0 0 1 0 0,0 0-1 0 0,1-3-313 0 0,1 1 1 0 0,-1-1-1 0 0,1 1 1 0 0,0 0-1 0 0,0 0 1 0 0,5-6-1 0 0,0 3-3518 0 0,-1-1 0 0 0,1 1 0 0 0,12-8 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3224 0 0,'0'0'2946'0'0,"-4"1"-2091"0"0,-11 1-23 0 0,12-1 608 0 0,-12 11 934 0 0,6 5-702 0 0,8-15-646 0 0,1 0-725 0 0,0-1-250 0 0,0 0 0 0 0,1 0 0 0 0,-1 0 0 0 0,0 0 0 0 0,0-1-1 0 0,1 1 1 0 0,-1 0 0 0 0,1 0 0 0 0,-1 0 0 0 0,1-1 0 0 0,-1 1 0 0 0,1 0 0 0 0,-1 0 0 0 0,1-1 0 0 0,0 1-1 0 0,-1 0 1 0 0,1-1 0 0 0,0 1 0 0 0,-1-1 0 0 0,1 1 0 0 0,0-1 0 0 0,0 1 0 0 0,0-1 0 0 0,-1 0 0 0 0,3 1-1 0 0,0 0 278 0 0,0-1-187 0 0,13-2 273 0 0,-13 1-321 0 0,-1 1-68 0 0,-1 0-1 0 0,1-1 1 0 0,-1 1 0 0 0,1-1 0 0 0,-1 1-1 0 0,0-1 1 0 0,1 0 0 0 0,-1 0 0 0 0,0 0-1 0 0,0 1 1 0 0,0-1 0 0 0,0 0 0 0 0,0 0-1 0 0,2-2 1 0 0,-2 1 203 0 0,-4-1-416 0 0,-7-11-41 0 0,8 10-140 0 0,-2 3-569 0 0,-22-7-9559 0 0,21 6 8904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2672 0 0,'-6'12'3467'0'0,"-4"9"-1152"0"0,-28 51 4860 0 0,25-48-8741 0 0,-3-1-3784 0 0,10-15-1299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3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62 1932 0 0,'0'0'10108'0'0,"-5"0"-9730"0"0,-16-1-16 0 0,16 1-65 0 0,-14 1 527 0 0,15 0-584 0 0,-42 2 840 0 0,44-3-906 0 0,-2 0-25 0 0,-40 0 493 0 0,42 0-641 0 0,1 0-96 0 0,1 0 49 0 0,0 0 1 0 0,-1-1-1 0 0,1 1 1 0 0,0 0-1 0 0,0 0 1 0 0,-1 0-1 0 0,1 0 0 0 0,0-1 1 0 0,-1 1-1 0 0,1 0 1 0 0,0 0-1 0 0,0-1 1 0 0,-1 1-1 0 0,1 0 1 0 0,0 0-1 0 0,0-1 0 0 0,0 1 1 0 0,0 0-1 0 0,-1-1 1 0 0,1 1-1 0 0,0 0 1 0 0,0-1-1 0 0,0 1 0 0 0,0 0 1 0 0,0-1-1 0 0,0 1 1 0 0,0 0-1 0 0,0-1 1 0 0,0 1-1 0 0,0 0 1 0 0,0-1-1 0 0,0 1 0 0 0,0 0 1 0 0,0-1-1 0 0,0 1 1 0 0,0 0-1 0 0,1-1 1 0 0,7-14-173 0 0,-6 11 67 0 0,7-2 128 0 0,0 0 0 0 0,15-14 0 0 0,-22 18 341 0 0,-2 2-244 0 0,0 0-1 0 0,0 0 1 0 0,1 0-1 0 0,-1-1 0 0 0,0 1 1 0 0,0 0-1 0 0,1 0 1 0 0,-1 0-1 0 0,0 0 0 0 0,0-1 1 0 0,1 1-1 0 0,-1 0 1 0 0,0 0-1 0 0,0 0 1 0 0,1 0-1 0 0,-1 0 0 0 0,0 0 1 0 0,1 0-1 0 0,-1 0 1 0 0,0 0-1 0 0,0 0 0 0 0,1 0 1 0 0,-1 0-1 0 0,0 0 1 0 0,1 0-1 0 0,-1 0 1 0 0,0 0-1 0 0,0 1 0 0 0,1-1 1 0 0,-1 0-1 0 0,0 0 1 0 0,0 0-1 0 0,1 0 0 0 0,-1 0 1 0 0,0 1-1 0 0,0-1 1 0 0,1 0-1 0 0,-1 0 1 0 0,0 1-1 0 0,0-1 0 0 0,0 0 1 0 0,0 0-1 0 0,1 0 1 0 0,-1 1-1 0 0,8 17-277 0 0,-6-11 769 0 0,-1-6-339 0 0,2 17 403 0 0,11 23 492 0 0,-13-39-1021 0 0,11 22 291 0 0,-12-24-433 0 0,0 1 0 0 0,1 0 0 0 0,-1-1 1 0 0,0 1-1 0 0,0 0 0 0 0,1-1 0 0 0,-1 1 0 0 0,0-1 0 0 0,1 1 0 0 0,-1-1 0 0 0,1 1 0 0 0,-1-1 0 0 0,1 1 1 0 0,-1-1-1 0 0,1 1 0 0 0,-1-1 0 0 0,1 1 0 0 0,0-1 0 0 0,-1 0 0 0 0,1 1 0 0 0,-1-1 0 0 0,2 0 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4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2824 0 0,'0'0'7667'0'0,"0"5"-7122"0"0,-2 21 521 0 0,-5-16 742 0 0,0 2-1236 0 0,0 1 0 0 0,1-1 0 0 0,0 1 0 0 0,1 0 0 0 0,0 1 0 0 0,1-1 0 0 0,-3 25 0 0 0,5-28-455 0 0,1 1 1 0 0,0 0-1 0 0,0-1 0 0 0,2 1 0 0 0,-1 0 0 0 0,1-1 0 0 0,1 1 0 0 0,0 0 0 0 0,0-1 1 0 0,1 0-1 0 0,7 18 0 0 0,-7-23-318 0 0,0 0 0 0 0,0 0-1 0 0,0 0 1 0 0,1-1 0 0 0,-1 1 0 0 0,1-1 0 0 0,0 0 0 0 0,1 0-1 0 0,7 6 1 0 0,18 8-5500 0 0,4-7-4289 0 0,-20-8 8053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4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 2344 0 0,'-12'-1'3839'0'0,"8"1"-3488"0"0,0 1 1 0 0,0 0-1 0 0,0 1 1 0 0,0-1-1 0 0,0 1 1 0 0,1 0-1 0 0,-1 0 1 0 0,1 0-1 0 0,-1 0 1 0 0,1 0-1 0 0,0 1 1 0 0,-1 0-1 0 0,1-1 1 0 0,1 1-1 0 0,-1 0 1 0 0,0 1-1 0 0,1-1 1 0 0,-3 5-1 0 0,2-4-197 0 0,0-1 0 0 0,1 1 0 0 0,0 0 0 0 0,0 0 0 0 0,0 0 0 0 0,1 0 0 0 0,-1 1 0 0 0,1-1 0 0 0,0 0 0 0 0,0 1 0 0 0,1-1 0 0 0,-1 1-1 0 0,1-1 1 0 0,0 1 0 0 0,1 7 0 0 0,0-9-131 0 0,0 0-1 0 0,0 1 0 0 0,0-1 1 0 0,1 0-1 0 0,0 0 0 0 0,-1 0 1 0 0,1-1-1 0 0,0 1 0 0 0,0 0 1 0 0,1-1-1 0 0,-1 1 0 0 0,0-1 1 0 0,1 0-1 0 0,0 0 0 0 0,-1 0 1 0 0,1 0-1 0 0,0 0 0 0 0,0 0 1 0 0,0-1-1 0 0,0 0 0 0 0,0 1 1 0 0,1-1-1 0 0,-1 0 0 0 0,7 1 1 0 0,-8-2 12 0 0,17-1-20 0 0,-4-3-3 0 0,-13 3-8 0 0,-1 1-1 0 0,1-1 1 0 0,0 0 0 0 0,0 0-1 0 0,-1 0 1 0 0,1 0 0 0 0,0 0-1 0 0,-1 0 1 0 0,1 0 0 0 0,-1-1 0 0 0,0 1-1 0 0,1-1 1 0 0,-1 1 0 0 0,0-1-1 0 0,0 1 1 0 0,0-1 0 0 0,0 0 0 0 0,0 1-1 0 0,1-3 1 0 0,9-36 227 0 0,-10 36-180 0 0,4-33 771 0 0,-5 34-566 0 0,0 1-31 0 0,3-20 627 0 0,-2 20 240 0 0,0 8-989 0 0,22 136 715 0 0,-21-129-760 0 0,-1-1 0 0 0,0 0 0 0 0,-1 0 0 0 0,-1 1 1 0 0,0-1-1 0 0,0 0 0 0 0,-1 0 0 0 0,-1 0 0 0 0,0 0 0 0 0,-7 17 0 0 0,8-26-35 0 0,0 0 1 0 0,0 1-1 0 0,-1-1 0 0 0,1 0 1 0 0,-1-1-1 0 0,0 1 0 0 0,0 0 1 0 0,0-1-1 0 0,0 0 0 0 0,0 1 1 0 0,-1-1-1 0 0,1-1 0 0 0,-1 1 1 0 0,1 0-1 0 0,-5 0 0 0 0,-21 4 53 0 0,26-5-35 0 0,-29-6 84 0 0,30 5-138 0 0,1-1 1 0 0,-1 1 0 0 0,0-1-1 0 0,0 1 1 0 0,1-1 0 0 0,-1 0-1 0 0,0 1 1 0 0,1-1 0 0 0,-1 0-1 0 0,1 0 1 0 0,-1 0 0 0 0,1 0-1 0 0,0 0 1 0 0,-1-1 0 0 0,1 1-1 0 0,0 0 1 0 0,0-1 0 0 0,-1 1-1 0 0,1-1 1 0 0,1 1 0 0 0,-1-1-1 0 0,0 1 1 0 0,-1-3 0 0 0,2 2-160 0 0,1-1-1163 0 0,6-9 303 0 0,-6 9-248 0 0,1 1 0 0 0,-1 0 0 0 0,1-1 0 0 0,0 1 1 0 0,0 0-1 0 0,0 0 0 0 0,0 0 0 0 0,0 0 0 0 0,0 1 0 0 0,1-1 1 0 0,3-2-1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4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 3468 0 0,'0'0'5388'0'0,"-5"3"-4718"0"0,-15 9-58 0 0,14-9-38 0 0,6 9 454 0 0,0-8-589 0 0,-1-1 0 0 0,1 1 1 0 0,0-1-1 0 0,1 1 1 0 0,-1-1-1 0 0,2 6 0 0 0,-1-6-225 0 0,11 3 764 0 0,-8-6-868 0 0,0 0 0 0 0,0-1 0 0 0,0 1-1 0 0,0-1 1 0 0,0 0 0 0 0,4-2 0 0 0,-5 2 81 0 0,-2 0-185 0 0,-1 1 1 0 0,1-1-1 0 0,0 1 1 0 0,-1-1-1 0 0,0 1 0 0 0,1-1 1 0 0,-1 1-1 0 0,1-1 1 0 0,-1 1-1 0 0,0-1 0 0 0,1 0 1 0 0,-1 1-1 0 0,0-1 1 0 0,0 0-1 0 0,1 1 0 0 0,-1-1 1 0 0,0 0-1 0 0,0 0 1 0 0,0 1-1 0 0,0-1 1 0 0,0 0-1 0 0,0 1 0 0 0,0-1 1 0 0,0 0-1 0 0,0 1 1 0 0,0-1-1 0 0,0 0 0 0 0,-1-1 1 0 0,1 0-17 0 0,0 0 0 0 0,-1 1 0 0 0,1-1 0 0 0,0 0 0 0 0,-1 0 0 0 0,1 0 0 0 0,-1 0 0 0 0,0 1 0 0 0,0-1 0 0 0,1 0 0 0 0,-3-2 1 0 0,-15-11-2214 0 0,5 2-7978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184 181 2056 0 0,'0'0'5216'0'0,"-4"-3"-5266"0"0,-16-4 11766 0 0,-41 7-10915 0 0,58 0-581 0 0,-13 0-192 0 0,13 0-46 0 0,2 0-20 0 0,0 0 20 0 0,0 1 0 0 0,0-1 0 0 0,0 0 0 0 0,0 0-1 0 0,0 0 1 0 0,0 0 0 0 0,0 0 0 0 0,0 0 0 0 0,0 0 0 0 0,0 0 0 0 0,0-1 0 0 0,0 1-1 0 0,0 0 1 0 0,0 0 0 0 0,0-1 0 0 0,0 1 0 0 0,0-1 0 0 0,0 1 0 0 0,0-1 0 0 0,0 1-1 0 0,0-1 1 0 0,1 0 0 0 0,-1 1 0 0 0,-1-3 0 0 0,2 3-53 0 0,0-1 0 0 0,0 0 1 0 0,0 0-1 0 0,0 0 0 0 0,0 0 0 0 0,0 0 0 0 0,1 0 1 0 0,-1 1-1 0 0,0-1 0 0 0,1 0 0 0 0,-1 0 1 0 0,0 0-1 0 0,1 1 0 0 0,-1-1 0 0 0,1 0 1 0 0,-1 0-1 0 0,1 1 0 0 0,0-1 0 0 0,-1 0 0 0 0,2 0 1 0 0,1-2 4 0 0,2 1-62 0 0,-1 1 101 0 0,1-1 0 0 0,-1 0-1 0 0,1 0 1 0 0,-1 0-1 0 0,4-4 1 0 0,-1 3 555 0 0,-6 2 10 0 0,0 0-444 0 0,-1 0 1 0 0,1 1-1 0 0,-1-1 0 0 0,1 0 0 0 0,0 0 0 0 0,-1 1 0 0 0,1-1 0 0 0,0 1 0 0 0,0-1 0 0 0,-1 1 0 0 0,1-1 1 0 0,0 1-1 0 0,0-1 0 0 0,0 1 0 0 0,0 0 0 0 0,0-1 0 0 0,-1 1 0 0 0,1 0 0 0 0,0 0 0 0 0,0 0 0 0 0,0-1 0 0 0,2 1 1 0 0,0 17-5 0 0,-2-13 47 0 0,-1 36 177 0 0,0-37-257 0 0,-1-1-40 0 0,1 36 78 0 0,0-36-69 0 0,0 1-4 0 0,0 6-6 0 0,0-7-6 0 0,0-1-5 0 0,1 1 0 0 0,-1-1 0 0 0,1 1-1 0 0,-1-1 1 0 0,0 1 0 0 0,1-1 0 0 0,-1 1-1 0 0,0-1 1 0 0,0 1 0 0 0,0-1 0 0 0,-1 3-1 0 0,1-2-10 0 0,0 0 0 0 0,0 1 0 0 0,0-1 0 0 0,0 0 0 0 0,1 0 1 0 0,-1 1-1 0 0,0-1 0 0 0,2 4 0 0 0,-2-5 0 0 0,2 4-10 0 0,16 1 7 0 0,-15-6-19 0 0,0 0-26 0 0,27-1-127 0 0,-26 1 139 0 0,18-9 11 0 0,-18 7 36 0 0,-2 0-10 0 0,0 1 1 0 0,0-1-1 0 0,1 1 0 0 0,-1-1 0 0 0,0 0 0 0 0,0 0 1 0 0,-1 0-1 0 0,1 0 0 0 0,0 0 0 0 0,-1-1 0 0 0,1 1 1 0 0,-1 0-1 0 0,0-1 0 0 0,2-3 0 0 0,1-5-11 0 0,-3 9 34 0 0,6-23-51 0 0,-6 7 6 0 0,1 16 28 0 0,0-24 19 0 0,-2 17 4 0 0,0 6-27 0 0,-7-22 90 0 0,-7-5 31 0 0,-4 2 56 0 0,0 2-173 0 0,9 16 47 0 0,8 8-40 0 0,-9-5 19 0 0,7 5-20 0 0,-1 0 1 0 0,0 0-1 0 0,0 0 0 0 0,0 1 1 0 0,0-1-1 0 0,0 1 1 0 0,0 0-1 0 0,-7-1 0 0 0,9 2-6 0 0,0 0 4 0 0,-14-1-87 0 0,3 1 73 0 0,10 0 125 0 0,0 0-80 0 0,0 0-31 0 0,-16 9 118 0 0,16-7-105 0 0,-1 0 1 0 0,1 1-1 0 0,0-1 0 0 0,0 1 1 0 0,0 0-1 0 0,0 0 1 0 0,-4 5-1 0 0,6-7-9 0 0,-24 23-91 0 0,20-20 62 0 0,2 0 20 0 0,-4 10-14 0 0,5-10 8 0 0,1 0-1 0 0,-1 0 1 0 0,1 0-1 0 0,0 0 0 0 0,0 0 1 0 0,-1 5-1 0 0,0 4 71 0 0,2-12-6 0 0,-1 5-45 0 0,1-1 1 0 0,0 0 0 0 0,0 0 0 0 0,1 1 0 0 0,0 6-1 0 0,0-10-13 0 0,-1 0 40 0 0,0 2-22 0 0,0-2-16 0 0,0 0 0 0 0,1 1 1 0 0,-1-1-1 0 0,1 0 0 0 0,-1 1 0 0 0,1-1 0 0 0,0 0 0 0 0,0 0 0 0 0,0 0 0 0 0,0 0 0 0 0,0 0 0 0 0,1 0 0 0 0,-1 0 1 0 0,2 2-1 0 0,4 6-4 0 0,1 0 1 0 0,13 14-1 0 0,-20-23-19 0 0,2 1-29 0 0,24 12-159 0 0,-19-11-2572 0 0,0 0 0 0 0,0-1 1 0 0,0-1-1 0 0,1 1 0 0 0,-1-1 1 0 0,13 0-1 0 0,-18-1 896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23 2108 0 0,'0'0'796'0'0,"2"-3"-37"0"0,5-11 8702 0 0,-8 14-9342 0 0,0-1 1 0 0,1 1-1 0 0,-1-1 1 0 0,0 1-1 0 0,1-1 0 0 0,-1 1 1 0 0,0-1-1 0 0,0 1 1 0 0,1 0-1 0 0,-1-1 0 0 0,0 1 1 0 0,0 0-1 0 0,0 0 1 0 0,0 0-1 0 0,1 0 0 0 0,-1 0 1 0 0,0 0-1 0 0,-1 0 1 0 0,-15 3 108 0 0,13-2 350 0 0,1 0-402 0 0,-28 17 755 0 0,29-18-731 0 0,-21 27 672 0 0,23-26-848 0 0,-1 0-1 0 0,0 0 1 0 0,0 0 0 0 0,1-1 0 0 0,-1 1 0 0 0,0 0 0 0 0,1 0 0 0 0,-1 0 0 0 0,1 0 0 0 0,-1 0 0 0 0,1 0-1 0 0,0 1 1 0 0,-1-1 0 0 0,1 0 0 0 0,0 0 0 0 0,0 1 0 0 0,-4 16 270 0 0,4-16-232 0 0,1 16 193 0 0,0-14-235 0 0,0-1-8 0 0,-1-1 0 0 0,1 1 0 0 0,0-1 0 0 0,0 1-1 0 0,0-1 1 0 0,0 0 0 0 0,1 1 0 0 0,-1-1 0 0 0,1 0-1 0 0,-1 0 1 0 0,4 3 0 0 0,-2 0 13 0 0,-1-3-23 0 0,-1-1 0 0 0,0 1 1 0 0,0-1-1 0 0,1 0 0 0 0,-1 1 0 0 0,1-1 1 0 0,-1 0-1 0 0,1 0 0 0 0,0 0 1 0 0,-1 0-1 0 0,1 0 0 0 0,0 0 0 0 0,3 1 1 0 0,-2 0-50 0 0,0-1 0 0 0,0 1 0 0 0,0-1 0 0 0,1 0 0 0 0,-1 0 0 0 0,0 0 1 0 0,1-1-1 0 0,-1 1 0 0 0,1-1 0 0 0,-1 0 0 0 0,1 0 0 0 0,-1 0 0 0 0,5-1 0 0 0,3 0-416 0 0,16-2-1587 0 0,-15 1-1462 0 0,0-1 0 0 0,0-1 0 0 0,15-6 0 0 0,-17 6 1624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5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17 2300 0 0,'0'0'1062'0'0,"-16"-15"5699"0"0,10 14-5891 0 0,1 1 0 0 0,-1-1 0 0 0,0 1-1 0 0,1 0 1 0 0,-7 1 0 0 0,9 0-480 0 0,-19 16 955 0 0,19-14-1208 0 0,0 0 1 0 0,-1 0-1 0 0,2 1 1 0 0,-1 0-1 0 0,0-1 0 0 0,1 1 1 0 0,0 0-1 0 0,0 0 1 0 0,0 1-1 0 0,0-1 0 0 0,-1 6 1 0 0,2-8-50 0 0,1 1 38 0 0,0-1-96 0 0,0 1-1 0 0,1-1 1 0 0,-1 0-1 0 0,0 1 1 0 0,1-1-1 0 0,-1 0 0 0 0,1 1 1 0 0,0-1-1 0 0,0 0 1 0 0,0 0-1 0 0,0 1 1 0 0,0-1-1 0 0,1 0 0 0 0,-1 0 1 0 0,0 0-1 0 0,1-1 1 0 0,0 1-1 0 0,-1 0 1 0 0,1 0-1 0 0,0-1 0 0 0,4 3 1 0 0,25 9 172 0 0,-28-13-169 0 0,0 1 2 0 0,-1-1-13 0 0,0 1 0 0 0,1-1 0 0 0,-1 0 0 0 0,0 0 0 0 0,1 0 0 0 0,-1 0 0 0 0,0 0 0 0 0,1-1 0 0 0,-1 1 0 0 0,0-1 0 0 0,1 1 0 0 0,-1-1 0 0 0,0 0 0 0 0,0 0 0 0 0,4-2 0 0 0,-5 2 69 0 0,20-28 303 0 0,-18 23-218 0 0,-2 0 0 0 0,1 0-1 0 0,0-1 1 0 0,-1 1 0 0 0,0-8-1 0 0,-1 11-118 0 0,1 1 211 0 0,-1-7-168 0 0,2 6 121 0 0,0 7 1186 0 0,12 47-940 0 0,-11-25-277 0 0,-1 0-1 0 0,-1 0 1 0 0,-2-1-1 0 0,0 1 1 0 0,-5 26 0 0 0,4-29-89 0 0,1-20-76 0 0,0-1 0 0 0,1 0 0 0 0,-1 1 0 0 0,0-1 0 0 0,0 0 1 0 0,0 1-1 0 0,-1-1 0 0 0,1 0 0 0 0,0 0 0 0 0,-1 0 0 0 0,0 0 0 0 0,1 0 1 0 0,-1 0-1 0 0,0 0 0 0 0,0-1 0 0 0,0 1 0 0 0,0-1 0 0 0,0 1 0 0 0,0-1 1 0 0,-1 0-1 0 0,1 0 0 0 0,0 0 0 0 0,-1 0 0 0 0,-2 0 0 0 0,-39 4 475 0 0,42-5-427 0 0,-2 0-46 0 0,-1-1-58 0 0,-1 0 1 0 0,0 0-1 0 0,1-1 1 0 0,-1 1 0 0 0,1-1-1 0 0,-1 0 1 0 0,1-1-1 0 0,-10-5 1 0 0,14 7-268 0 0,1 1 289 0 0,0 0-1 0 0,0 0 1 0 0,-1 0 0 0 0,1 0 0 0 0,0 0-1 0 0,0 0 1 0 0,0 0 0 0 0,0 0 0 0 0,0 0 0 0 0,-1 0-1 0 0,1 0 1 0 0,0 0 0 0 0,0 0 0 0 0,0-1 0 0 0,0 1-1 0 0,0 0 1 0 0,-1 0 0 0 0,1 0 0 0 0,0 0 0 0 0,0 0-1 0 0,0 0 1 0 0,0 0 0 0 0,0 0 0 0 0,0 0 0 0 0,-1-1-1 0 0,1 1 1 0 0,0 0 0 0 0,0 0 0 0 0,0 0 0 0 0,0 0-1 0 0,0 0 1 0 0,0-1 0 0 0,0 1 0 0 0,0 0 0 0 0,0 0-1 0 0,0 0 1 0 0,0 0 0 0 0,0-1 0 0 0,0 1 0 0 0,0 0-1 0 0,0 0 1 0 0,3-10-2569 0 0,10-9-4597 0 0,-10 15 4122 0 0,-1 3 2129 0 0,-1 0 0 0 0,1 0 0 0 0,0 0 0 0 0,0 0 0 0 0,-1 0 0 0 0,1 0 0 0 0,0 1 0 0 0,0-1 1 0 0,2 0-1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5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4084 0 0,'0'0'9048'0'0,"-3"5"-8436"0"0,0 2 83 0 0,0 1 0 0 0,0 0 0 0 0,0 0-1 0 0,-1 10 1 0 0,3-16-342 0 0,-1 32 1360 0 0,2-31-1531 0 0,2 39 853 0 0,-2-39-935 0 0,0 1 324 0 0,0 0-482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8:5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2856 0 0,'-3'1'12935'0'0,"3"14"-10607"0"0,5 12-3802 0 0,0-8 3433 0 0,22 75 305 0 0,-23-75-1760 0 0,0 0 1 0 0,-2 0-1 0 0,0 0 1 0 0,-1 29-1 0 0,-1-46-449 0 0,-1 8 125 0 0,0 0 0 0 0,0 0 0 0 0,-1 0-1 0 0,-5 17 1 0 0,-1 6-224 0 0,8-31-182 0 0,-4 6-251 0 0,-1 2-1067 0 0,2-4-2710 0 0,-27 23-11499 0 0,22-23 13899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1320 0 0,'0'0'15580'0'0,"3"3"-15469"0"0,32 31 749 0 0,-18-18-271 0 0,0 1 0 0 0,19 25 0 0 0,-6 13 159 0 0,-29-53-683 0 0,6 10 109 0 0,-1 0 35 0 0,-1-4-195 0 0,-4-6 403 0 0,-17-23-9647 0 0,13 17 6449 0 0,-6-3-4162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1820 0 0,'0'0'11353'0'0,"-3"5"-11057"0"0,-91 153 4161 0 0,77-135-3905 0 0,-27 26 0 0 0,3-3-140 0 0,40-45-376 0 0,0 1 0 0 0,-3 4 47 0 0,28-15-17052 0 0,-16 3 15057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73 1392 0 0,'0'0'12814'0'0,"2"-1"-12830"0"0,20-8 157 0 0,-20 8 409 0 0,1 1-354 0 0,5 0 227 0 0,-15-1 520 0 0,-23 0-422 0 0,27 1-494 0 0,-39 0 252 0 0,40 0-213 0 0,-1-1-50 0 0,-18-6 54 0 0,19 6-96 0 0,5-3-419 0 0,7-11 382 0 0,-8 11-18 0 0,18-11-355 0 0,-18 14 472 0 0,0-1-1 0 0,0 1 0 0 0,1-1 1 0 0,-1 1-1 0 0,0 0 0 0 0,0 0 0 0 0,1 0 1 0 0,3-1-1 0 0,-6 2 17 0 0,1 0 1 0 0,0 0-1 0 0,0 0 0 0 0,0 0 0 0 0,0 0 1 0 0,-1 0-1 0 0,1 0 0 0 0,0 0 0 0 0,0 1 1 0 0,0-1-1 0 0,0 0 0 0 0,-1 1 0 0 0,1-1 1 0 0,0 0-1 0 0,-1 1 0 0 0,1-1 0 0 0,0 1 1 0 0,0-1-1 0 0,-1 1 0 0 0,1 0 0 0 0,-1-1 1 0 0,2 2-1 0 0,0 1 210 0 0,-1-1-67 0 0,14 43 1069 0 0,-15-43-1072 0 0,1 4-10 0 0,-1 1 0 0 0,1-1 0 0 0,0 0 0 0 0,1 0 0 0 0,3 10 0 0 0,1 5 222 0 0,-5-19-328 0 0,0 1-1478 0 0,0 9 4726 0 0,-1-4-6094 0 0,-15-35-17106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3592 0 0,'0'0'8969'0'0,"-3"6"-8336"0"0,-7 16-38 0 0,8-16-57 0 0,-31 36 2805 0 0,-7 13-3412 0 0,36-46-6335 0 0,-4 3-3117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 2260 0 0,'0'0'698'0'0,"-12"-5"1792"0"0,6 3-2012 0 0,-1 1-1 0 0,0-1 1 0 0,1 1 0 0 0,-1 1-1 0 0,0 0 1 0 0,0 0 0 0 0,1 0-1 0 0,-8 1 1 0 0,10 0-327 0 0,1 0 0 0 0,0 0-1 0 0,-1 0 1 0 0,1 0 0 0 0,0 0-1 0 0,-1 1 1 0 0,1-1 0 0 0,0 1-1 0 0,0 0 1 0 0,0 0-1 0 0,1 0 1 0 0,-1 0 0 0 0,0 1-1 0 0,1-1 1 0 0,0 1 0 0 0,-1-1-1 0 0,-2 6 1 0 0,3-5-48 0 0,0 0 0 0 0,1 1 0 0 0,0-1 0 0 0,-1 1 0 0 0,1-1 1 0 0,0 1-1 0 0,1-1 0 0 0,-1 1 0 0 0,1 0 0 0 0,-1-1 0 0 0,1 7 0 0 0,1-8 54 0 0,-1 2-1 0 0,2 0-118 0 0,-1-1 1 0 0,1 1-1 0 0,0 0 1 0 0,0 0-1 0 0,0-1 1 0 0,0 1-1 0 0,1-1 1 0 0,-1 1-1 0 0,1-1 1 0 0,0 0-1 0 0,0 0 1 0 0,0-1 0 0 0,1 1-1 0 0,-1 0 1 0 0,0-1-1 0 0,1 0 1 0 0,0 0-1 0 0,-1 0 1 0 0,1 0-1 0 0,0-1 1 0 0,0 0-1 0 0,0 1 1 0 0,6 0-1 0 0,-7-2 17 0 0,15-2 112 0 0,-15 0-133 0 0,-1 1 0 0 0,0-1 1 0 0,0 1-1 0 0,0-1 1 0 0,0 0-1 0 0,0 0 0 0 0,0 0 1 0 0,0 0-1 0 0,0 0 1 0 0,-1 0-1 0 0,0-1 0 0 0,1 1 1 0 0,-1-1-1 0 0,2-3 1 0 0,0-2 131 0 0,-1 1 1 0 0,0 0-1 0 0,0-1 1 0 0,0-8 0 0 0,-2 14-47 0 0,3-10 225 0 0,0 6 79 0 0,-1 6 663 0 0,7 47-744 0 0,13 76 480 0 0,-20-103-727 0 0,-1 0 0 0 0,0 0-1 0 0,-2 0 1 0 0,-3 26 0 0 0,-3 11 292 0 0,6-55-364 0 0,0 1 1 0 0,0-1-1 0 0,1 0 1 0 0,-1 0-1 0 0,-1 0 1 0 0,1 0-1 0 0,0 0 1 0 0,0 0-1 0 0,-1 0 1 0 0,1 0-1 0 0,-1 0 1 0 0,0-1-1 0 0,1 1 1 0 0,-1 0-1 0 0,0-1 1 0 0,0 0 0 0 0,0 1-1 0 0,-3 0 1 0 0,3 0 26 0 0,-1-2-2 0 0,-7 0-16 0 0,8 0-2 0 0,-1-1 27 0 0,-10 0-23 0 0,10 1-32 0 0,0-1 33 0 0,2 1-68 0 0,-5-2 64 0 0,0-1 1 0 0,1 1-1 0 0,-1-1 1 0 0,-7-5-1 0 0,12 7-86 0 0,-1 0 0 0 0,1 0 1 0 0,0 0-1 0 0,-1 0 0 0 0,1 0 1 0 0,0-1-1 0 0,0 1 0 0 0,0-1 0 0 0,0 1 1 0 0,0 0-1 0 0,0-1 0 0 0,1 0 0 0 0,-1 1 1 0 0,0-1-1 0 0,1 1 0 0 0,-1-1 1 0 0,1 0-1 0 0,-1 1 0 0 0,1-1 0 0 0,0 0 1 0 0,0 0-1 0 0,0-3 0 0 0,0 3-718 0 0,1 0 0 0 0,-1-1 0 0 0,1 1 0 0 0,0 0 0 0 0,0-1 0 0 0,0 1 0 0 0,0 0 0 0 0,0 0 0 0 0,0 0 0 0 0,0 0 0 0 0,1 0 0 0 0,-1 0 0 0 0,3-3 0 0 0,6-7-5108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14 2640 0 0,'0'0'1944'0'0,"-10"-1"-533"0"0,4 2 2427 0 0,4 0-3632 0 0,0 0 0 0 0,0 1 0 0 0,0-1 0 0 0,0 0 0 0 0,0 1 0 0 0,0 0 0 0 0,0-1 0 0 0,0 1 0 0 0,1 0 0 0 0,-1 0 0 0 0,1 0 0 0 0,-3 4-1 0 0,3-4 101 0 0,-2 13 777 0 0,4-13-1004 0 0,-1 1 0 0 0,0-1 0 0 0,1 0 1 0 0,-1 1-1 0 0,1-1 0 0 0,0 0 1 0 0,0 0-1 0 0,0 1 0 0 0,0-1 1 0 0,0 0-1 0 0,0 0 0 0 0,0 0 0 0 0,1 0 1 0 0,1 1-1 0 0,-2-1 56 0 0,13 5 330 0 0,-14-7-461 0 0,1 0 10 0 0,0 1 0 0 0,0-1 0 0 0,-1 0 1 0 0,1 1-1 0 0,0-1 0 0 0,0 0 0 0 0,0 0 0 0 0,0 0 1 0 0,0 0-1 0 0,0 0 0 0 0,-1 0 0 0 0,1 0 0 0 0,0 0 1 0 0,0 0-1 0 0,0 0 0 0 0,0 0 0 0 0,0-1 1 0 0,-1 1-1 0 0,1 0 0 0 0,0-1 0 0 0,0 1 0 0 0,0 0 1 0 0,-1-1-1 0 0,1 1 0 0 0,0-1 0 0 0,-1 0 0 0 0,1 1 1 0 0,0-1-1 0 0,-1 1 0 0 0,1-1 0 0 0,-1 0 1 0 0,1 1-1 0 0,-1-1 0 0 0,1 0 0 0 0,-1 0 0 0 0,1 1 1 0 0,-1-1-1 0 0,0 0 0 0 0,1 0 0 0 0,-1 0 0 0 0,0 0 1 0 0,0 0-1 0 0,0 1 0 0 0,0-1 0 0 0,1-1 0 0 0,-1-2-101 0 0,0 1-1 0 0,0 0 0 0 0,0 0 1 0 0,0 0-1 0 0,-1 0 0 0 0,1-1 1 0 0,-1 1-1 0 0,0 0 0 0 0,0 0 1 0 0,0 0-1 0 0,0 0 0 0 0,0 0 0 0 0,-1 1 1 0 0,1-1-1 0 0,-1 0 0 0 0,0 0 1 0 0,0 1-1 0 0,-3-4 0 0 0,4 5-984 0 0,-9-19-9851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3184 0 0,'-2'-4'15368'0'0,"18"47"-13781"0"0,1-2-366 0 0,-2-7-135 0 0,20 68 1 0 0,-32-89-1113 0 0,-1 1 1 0 0,0-1 0 0 0,0 0-1 0 0,-2 0 1 0 0,0 1 0 0 0,0-1-1 0 0,-1 1 1 0 0,-1-1 0 0 0,0 0-1 0 0,-6 20 1 0 0,6-28-1377 0 0,-1-1-1 0 0,1 0 0 0 0,-1 0 1 0 0,0 0-1 0 0,0-1 1 0 0,-1 1-1 0 0,1-1 1 0 0,-1 0-1 0 0,1 0 0 0 0,-1 0 1 0 0,0 0-1 0 0,-7 3 1 0 0,-4 2-766 0 0,4-4 255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2904 0 0,'0'0'3006'0'0,"-2"0"-2104"0"0,-26 1 4949 0 0,24 0-5440 0 0,0 1-1 0 0,0-1 0 0 0,0 1 0 0 0,0-1 0 0 0,0 1 0 0 0,0 0 1 0 0,-4 3-1 0 0,6-4-61 0 0,1 2 6 0 0,-2 1-169 0 0,0 0 1 0 0,1 0-1 0 0,-1 1 1 0 0,1-1-1 0 0,0 1 1 0 0,0 0-1 0 0,1 0 0 0 0,0 0 1 0 0,-1 0-1 0 0,1 5 1 0 0,1-7-144 0 0,0 0 0 0 0,0 0 1 0 0,1 0-1 0 0,-1 0 0 0 0,1 0 0 0 0,0 0 1 0 0,0 0-1 0 0,0 0 0 0 0,0 0 0 0 0,0-1 1 0 0,1 1-1 0 0,-1 0 0 0 0,1-1 0 0 0,0 1 1 0 0,0-1-1 0 0,0 0 0 0 0,0 0 1 0 0,0 0-1 0 0,0 0 0 0 0,1 0 0 0 0,-1 0 1 0 0,1 0-1 0 0,-1-1 0 0 0,4 3 0 0 0,2-1-7 0 0,0 0 0 0 0,0 0-1 0 0,1 0 1 0 0,-1-1 0 0 0,0 0-1 0 0,18 1 1 0 0,-24-3 8 0 0,2 0-4 0 0,0-1-5 0 0,-1 1-21 0 0,0 0 1 0 0,1 0-1 0 0,-1 0 1 0 0,0-1-1 0 0,0 1 1 0 0,0-1-1 0 0,0 0 1 0 0,0 0-1 0 0,0 0 1 0 0,-1 0-1 0 0,1-1 1 0 0,0 1-1 0 0,0-1 1 0 0,-1 1-1 0 0,1-1 1 0 0,-1 0-1 0 0,0 0 1 0 0,1 0-1 0 0,-1-1 1 0 0,0 1-1 0 0,0 0 1 0 0,2-5-1 0 0,-2 2-34 0 0,-1 1 0 0 0,0-1 0 0 0,0 1 0 0 0,-1-1 0 0 0,1 0 0 0 0,-1 0 0 0 0,0 1 0 0 0,0-1 0 0 0,-1 0 0 0 0,0 1 0 0 0,1-1 0 0 0,-1 0-1 0 0,-1 1 1 0 0,1-1 0 0 0,-1 1 0 0 0,0 0 0 0 0,0-1 0 0 0,0 1 0 0 0,0 0 0 0 0,-1 0 0 0 0,0 0 0 0 0,1 1 0 0 0,-6-6 0 0 0,7 8-338 0 0,-9-3-2223 0 0,4 0-579 0 0,-14 2-7845 0 0,17 2 9027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0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2016 0 0,'0'0'8770'0'0,"-3"5"-8222"0"0,-7 16-40 0 0,8-16 25 0 0,-7 19 1370 0 0,3-7-1289 0 0,1 1 1 0 0,1 0-1 0 0,0 1 1 0 0,2-1-1 0 0,-2 29 1 0 0,3-20-41 0 0,-7 29 1 0 0,6-43-432 0 0,1 0 0 0 0,1 0 0 0 0,0-1 0 0 0,1 1 0 0 0,0 0 1 0 0,1 0-1 0 0,4 15 0 0 0,-6-26-129 0 0,2 6-20 0 0,0-1 1 0 0,0 1-1 0 0,1-1 0 0 0,-1 0 0 0 0,2 0 1 0 0,-1 0-1 0 0,1-1 0 0 0,6 10 0 0 0,9 5-2517 0 0,4-2-3757 0 0,8 3-3244 0 0,-27-20 9632 0 0,6 5-1906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1184 0 0,'0'0'12605'0'0,"-5"2"-12413"0"0,-19 9-16 0 0,18-9-20 0 0,-16 37 1312 0 0,21-37-1356 0 0,-1 3 0 0 0,0 0 0 0 0,1 0 0 0 0,-1 0 1 0 0,1 0-1 0 0,-1 7 0 0 0,1-8-60 0 0,-6 39 369 0 0,3 7-146 0 0,3-40-236 0 0,1-4-34 0 0,3 14 23 0 0,-2-15-3 0 0,0 1 0 0 0,0-1 0 0 0,1 1 0 0 0,-1-1 0 0 0,1 0 0 0 0,1 1 0 0 0,-1-1 1 0 0,1 0-1 0 0,0 0 0 0 0,5 7 0 0 0,-7-11-74 0 0,1 1-74 0 0,3 1-559 0 0,1 1 0 0 0,-1-1 0 0 0,1 0-1 0 0,0 0 1 0 0,0 0 0 0 0,9 2 0 0 0,25 2-9563 0 0,-27-6 8335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3460 0 0,'0'0'9652'0'0,"3"5"-9147"0"0,55 101 3262 0 0,-31-63-2929 0 0,-26-42-776 0 0,12 14 1151 0 0,-3-8-3244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2732 0 0,'0'0'6950'0'0,"-4"4"-6149"0"0,-10 13 538 0 0,1 0 1 0 0,0 2-1 0 0,-16 31 0 0 0,27-46-1159 0 0,-1 0 0 0 0,1 0 0 0 0,-1 0-1 0 0,0-1 1 0 0,1 1 0 0 0,-6 4 0 0 0,3-2-17 0 0,0 0 0 0 0,0 0 1 0 0,0 0-1 0 0,-5 10 1 0 0,10-14-286 0 0,-6 4-560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3744 0 0,'0'0'9299'0'0,"-8"0"-8810"0"0,-22 0-62 0 0,22 0-53 0 0,6-1-57 0 0,-3 1-210 0 0,-2-1 86 0 0,0 0 0 0 0,0-1 0 0 0,0 0 0 0 0,-10-3-1 0 0,15 4-348 0 0,2 0-181 0 0,-1 1 313 0 0,1 0 0 0 0,-1 0-1 0 0,1-1 1 0 0,0 1 0 0 0,-1-1 0 0 0,1 1 0 0 0,0 0 0 0 0,-1-1-1 0 0,1 1 1 0 0,0-1 0 0 0,-1 1 0 0 0,1 0 0 0 0,0-1 0 0 0,0 1-1 0 0,0-1 1 0 0,0 1 0 0 0,-1-1 0 0 0,1 1 0 0 0,0-1 0 0 0,0 1-1 0 0,0-1 1 0 0,0 1 0 0 0,0-1 0 0 0,0 1 0 0 0,0-1 0 0 0,0 1-1 0 0,1-2 1 0 0,20-32 888 0 0,-20 33 349 0 0,1-1-793 0 0,-1 2-368 0 0,-1 0-1 0 0,0 0 0 0 0,0 0 0 0 0,0 0 1 0 0,0-1-1 0 0,0 1 0 0 0,0 0 0 0 0,1 0 1 0 0,-1 0-1 0 0,0 0 0 0 0,0 0 0 0 0,0-1 1 0 0,0 1-1 0 0,1 0 0 0 0,-1 0 0 0 0,0 0 0 0 0,0 0 1 0 0,0 0-1 0 0,1 0 0 0 0,-1 0 0 0 0,0 0 1 0 0,0 0-1 0 0,0 0 0 0 0,1 0 0 0 0,-1 0 1 0 0,0 0-1 0 0,0 0 0 0 0,0 0 0 0 0,1 0 1 0 0,-1 0-1 0 0,0 0 0 0 0,0 0 0 0 0,0 0 1 0 0,1 0-1 0 0,-1 0 0 0 0,0 0 0 0 0,0 0 1 0 0,0 0-1 0 0,0 1 0 0 0,1-1 0 0 0,-1 0 0 0 0,0 0 1 0 0,0 0-1 0 0,0 0 0 0 0,0 0 0 0 0,0 1 1 0 0,1-1-1 0 0,-1 0 0 0 0,5 16 150 0 0,-3-12-10 0 0,-3 6 87 0 0,2 2-49 0 0,-6 55 699 0 0,5-65-876 0 0,3 32-2011 0 0,-1-30 680 0 0,0-1-978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122 252 3324 0 0,'0'0'4813'0'0,"4"0"-4256"0"0,13 2-16 0 0,-13-1-48 0 0,12-1 391 0 0,-13 0-479 0 0,14-1 371 0 0,35-2 1483 0 0,-50 3-2004 0 0,20-12 690 0 0,-18 8-793 0 0,-1 1 1 0 0,0 0-1 0 0,1-1 0 0 0,-1 0 0 0 0,-1 1 1 0 0,1-1-1 0 0,0 0 0 0 0,-1-1 0 0 0,0 1 1 0 0,0 0-1 0 0,2-8 0 0 0,-2 5 21 0 0,0-1 0 0 0,0 1-1 0 0,-1-1 1 0 0,0 1-1 0 0,0-1 1 0 0,-1-13 0 0 0,0 11-35 0 0,1 4-34 0 0,-1 0-1 0 0,0 0 1 0 0,-1 0 0 0 0,1 0-1 0 0,-1-1 1 0 0,0 1-1 0 0,-3-8 1 0 0,2 11-79 0 0,0-1-1 0 0,1 1 0 0 0,-1 1 1 0 0,-1-1-1 0 0,1 0 1 0 0,0 0-1 0 0,-1 1 0 0 0,1-1 1 0 0,-1 1-1 0 0,1 0 1 0 0,-1 0-1 0 0,0 0 0 0 0,0 0 1 0 0,0 0-1 0 0,-1 1 1 0 0,1-1-1 0 0,0 1 0 0 0,0 0 1 0 0,-1 0-1 0 0,1 0 1 0 0,-1 0-1 0 0,1 1 0 0 0,-4-1 1 0 0,6 1-20 0 0,-38-5 207 0 0,36 5-182 0 0,-15 0 115 0 0,-2 2 33 0 0,1 1-104 0 0,6 1 29 0 0,-4 7-16 0 0,11-8 1 0 0,1 0 1 0 0,-1 0 0 0 0,1 1 0 0 0,0 0-1 0 0,0 0 1 0 0,-7 8 0 0 0,5-2-16 0 0,0 0 0 0 0,1 0 0 0 0,1 0 0 0 0,-6 16 0 0 0,8-19-38 0 0,0 0 1 0 0,0 0-1 0 0,1 1 1 0 0,1 0 0 0 0,-1-1-1 0 0,1 1 1 0 0,0 11-1 0 0,1-17 9 0 0,0 2-63 0 0,1-1 57 0 0,-1 0 0 0 0,1 0 0 0 0,0-1 0 0 0,0 1-1 0 0,0 0 1 0 0,0 0 0 0 0,0-1 0 0 0,0 1 0 0 0,1-1 0 0 0,1 3 0 0 0,1-1-768 0 0,-1 0 0 0 0,1 0 0 0 0,0 0 1 0 0,0 0-1 0 0,5 3 0 0 0,2 0-2387 0 0,0 0 1 0 0,1-1-1 0 0,-1-1 0 0 0,16 6 0 0 0,-15-7 1245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1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 2232 0 0,'-15'-5'4149'0'0,"4"4"-3445"0"0,8 1 604 0 0,-1 1-662 0 0,0 1-462 0 0,0 0 0 0 0,0 0 0 0 0,0 1 0 0 0,0-1 0 0 0,1 1 0 0 0,-1 0 0 0 0,1 0 0 0 0,-1 0 0 0 0,1 0 0 0 0,0 0 1 0 0,0 1-1 0 0,1-1 0 0 0,-1 1 0 0 0,1 0 0 0 0,0 0 0 0 0,0 0 0 0 0,0 0 0 0 0,0 0 0 0 0,0 1 0 0 0,1-1 0 0 0,0 0 0 0 0,0 1 0 0 0,0-1 0 0 0,1 1 0 0 0,0-1 1 0 0,-1 1-1 0 0,2 5 0 0 0,-1-7-100 0 0,11 14 190 0 0,20-3 6 0 0,-28-13-239 0 0,12 1 53 0 0,-12-2-66 0 0,3 0 21 0 0,-5 0-45 0 0,0 0-1 0 0,0 0 1 0 0,0 0 0 0 0,0 0 0 0 0,0-1 0 0 0,0 1-1 0 0,0 0 1 0 0,0-1 0 0 0,1 1 0 0 0,-1-1-1 0 0,-1 0 1 0 0,1 1 0 0 0,0-1 0 0 0,0 0 0 0 0,2-1-1 0 0,3-2 33 0 0,-2 1 14 0 0,0 0 0 0 0,-1 0 0 0 0,0 0 1 0 0,0-1-1 0 0,0 0 0 0 0,0 1 1 0 0,0-1-1 0 0,-1 0 0 0 0,0 0 0 0 0,1 0 1 0 0,1-8-1 0 0,7-10 473 0 0,-10 20-325 0 0,1-5-87 0 0,-2 7-76 0 0,0 0 1 0 0,0 0-1 0 0,0 0 1 0 0,0 0-1 0 0,0 0 1 0 0,0 0-1 0 0,0 1 1 0 0,0-1-1 0 0,0 0 1 0 0,0 0-1 0 0,1 0 1 0 0,-1 0-1 0 0,0 0 1 0 0,0 0-1 0 0,0 0 1 0 0,0 0-1 0 0,0 0 1 0 0,0 0-1 0 0,0 0 1 0 0,0 1-1 0 0,0-1 1 0 0,0 0-1 0 0,1 0 1 0 0,-1 0-1 0 0,0 0 1 0 0,0 0 0 0 0,0 0-1 0 0,0 0 1 0 0,0 0-1 0 0,0 0 1 0 0,0 0-1 0 0,0 0 1 0 0,1 0-1 0 0,-1 0 1 0 0,0 0-1 0 0,0 0 1 0 0,0 0-1 0 0,0 0 1 0 0,0 0-1 0 0,0 0 1 0 0,0 0-1 0 0,0 0 1 0 0,1 0-1 0 0,-1-1 1 0 0,0 1-1 0 0,0 0 1 0 0,0 0-1 0 0,11 50 301 0 0,12 112 537 0 0,-23-157-834 0 0,0 0 1 0 0,0 0-1 0 0,-1 0 0 0 0,1-1 1 0 0,-1 1-1 0 0,0 0 0 0 0,-1 0 0 0 0,1-1 1 0 0,-1 1-1 0 0,1-1 0 0 0,-1 1 0 0 0,-1-1 1 0 0,1 0-1 0 0,-4 5 0 0 0,1 0 25 0 0,3-7-34 0 0,0 0-1 0 0,0 0 1 0 0,0-1 0 0 0,0 1 0 0 0,-1 0-1 0 0,1-1 1 0 0,-1 0 0 0 0,1 1 0 0 0,-1-1-1 0 0,1 0 1 0 0,-1 0 0 0 0,1-1 0 0 0,-5 2 0 0 0,-18 1 185 0 0,22-3-200 0 0,0-1-25 0 0,-1 0 15 0 0,0-1-1 0 0,0 0 0 0 0,0 1 0 0 0,0-1 1 0 0,0-1-1 0 0,-6-4 0 0 0,8 6-154 0 0,1 0 0 0 0,0 0 0 0 0,0 0 0 0 0,1 0 0 0 0,-1 0 0 0 0,0 0 0 0 0,0 0 0 0 0,0 0 0 0 0,1 0 0 0 0,-1 0 0 0 0,0-1-1 0 0,1 1 1 0 0,-1 0 0 0 0,1-1 0 0 0,0 1 0 0 0,-1 0 0 0 0,1-1 0 0 0,0 1 0 0 0,0 0 0 0 0,0-1 0 0 0,0 1 0 0 0,0 0 0 0 0,0-1 0 0 0,0 1 0 0 0,0 0 0 0 0,1-1 0 0 0,-1 1 0 0 0,1 0 0 0 0,-1-1 0 0 0,2-1-1 0 0,2-5-626 0 0,17-14-10961 0 0,-13 16 10286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12 2660 0 0,'-12'-7'5751'0'0,"10"10"-5041"0"0,-2 1-330 0 0,3-2-204 0 0,-1-1 0 0 0,1 1 0 0 0,-1-1 0 0 0,1 1 0 0 0,0-1 0 0 0,0 1 0 0 0,0 0 0 0 0,0-1 0 0 0,0 1 0 0 0,0 0 0 0 0,0 0 0 0 0,1 0 0 0 0,-1 0 0 0 0,1 0 0 0 0,-1 0 0 0 0,1-1 0 0 0,0 1 0 0 0,0 0 0 0 0,0 0 0 0 0,0 4 0 0 0,0-4-100 0 0,1 0 1 0 0,0 0 0 0 0,-1 0-1 0 0,1 1 1 0 0,0-1 0 0 0,0 0-1 0 0,0 0 1 0 0,1 0 0 0 0,-1-1-1 0 0,0 1 1 0 0,1 0 0 0 0,-1 0-1 0 0,1-1 1 0 0,0 1 0 0 0,-1-1-1 0 0,1 1 1 0 0,0-1 0 0 0,0 0-1 0 0,3 2 1 0 0,-3-2 154 0 0,0-1-53 0 0,-1 1-136 0 0,1-1-1 0 0,-1 0 0 0 0,0 1 1 0 0,0-1-1 0 0,0 0 0 0 0,1 0 1 0 0,-1 0-1 0 0,0 0 0 0 0,0 0 1 0 0,0 0-1 0 0,1 0 0 0 0,1-1 1 0 0,-2 0-21 0 0,1 0 0 0 0,-1 0 0 0 0,1 0 0 0 0,-1 0 0 0 0,0 0 0 0 0,0 0 0 0 0,0 0 0 0 0,0 0 0 0 0,1 0 0 0 0,-1-1 1 0 0,-1 1-1 0 0,1 0 0 0 0,0-1 0 0 0,1-1 0 0 0,-2 1 39 0 0,0-1-48 0 0,0 0 0 0 0,-1-1 0 0 0,1 1 0 0 0,-1 0 0 0 0,0 0 0 0 0,0-1 0 0 0,-3-4 0 0 0,-12-12-1955 0 0,5 12-5044 0 0,7-4 648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144 102 2648 0 0,'3'-7'8856'0'0,"-22"6"-7800"0"0,-36 1 0 0 0,1-1-28 0 0,53 1-1035 0 0,1 0-1 0 0,-1 0 1 0 0,0 1-1 0 0,1-1 1 0 0,-1 0 0 0 0,1 0-1 0 0,-1-1 1 0 0,0 1-1 0 0,1 0 1 0 0,-1 0 0 0 0,0 0-1 0 0,1 0 1 0 0,-1 0-1 0 0,1-1 1 0 0,-1 1 0 0 0,0 0-1 0 0,1-1 1 0 0,-1 1-1 0 0,1 0 1 0 0,-1-1-1 0 0,1 1 1 0 0,-1-1 0 0 0,1 1-1 0 0,-1-1 1 0 0,1 1-1 0 0,0-1 1 0 0,-1 1 0 0 0,1-1-1 0 0,0 1 1 0 0,-1-1-1 0 0,1 1 1 0 0,0-1 0 0 0,0 0-1 0 0,-1 1 1 0 0,1-1-1 0 0,0 1 1 0 0,0-1 0 0 0,0 0-1 0 0,0 1 1 0 0,0-1-1 0 0,0 0 1 0 0,0 1 0 0 0,0-1-1 0 0,0 0 1 0 0,0 0-1 0 0,1-2-34 0 0,-1 0-1 0 0,1 0 0 0 0,0 1 0 0 0,0-1 1 0 0,0 0-1 0 0,0 1 0 0 0,0-1 0 0 0,3-4 1 0 0,32-33 642 0 0,-35 38-146 0 0,1 1-14 0 0,-2 1-406 0 0,0 0 0 0 0,0 0 1 0 0,0 0-1 0 0,0-1 0 0 0,1 1 0 0 0,-1 0 0 0 0,0 0 0 0 0,0 0 0 0 0,0 0 0 0 0,0 0 0 0 0,0 0 1 0 0,0-1-1 0 0,1 1 0 0 0,-1 0 0 0 0,0 0 0 0 0,0 0 0 0 0,0 0 0 0 0,0 0 0 0 0,0 0 0 0 0,1 0 0 0 0,-1 0 1 0 0,0 0-1 0 0,0 0 0 0 0,0 0 0 0 0,0 0 0 0 0,1 0 0 0 0,-1 0 0 0 0,0 0 0 0 0,0 0 0 0 0,0 0 1 0 0,1 0-1 0 0,-1 0 0 0 0,0 0 0 0 0,0 0 0 0 0,0 0 0 0 0,0 0 0 0 0,1 0 0 0 0,-1 0 0 0 0,0 0 0 0 0,0 0 1 0 0,0 0-1 0 0,0 1 0 0 0,0-1 0 0 0,1 0 0 0 0,-1 0 0 0 0,0 0 0 0 0,0 0 0 0 0,0 0 0 0 0,0 0 1 0 0,0 1-1 0 0,0-1 0 0 0,0 0 0 0 0,0 0 0 0 0,0 0 0 0 0,1 0 0 0 0,-1 0 0 0 0,0 1 0 0 0,0-1 1 0 0,0 0-1 0 0,2 131 2348 0 0,5-103-3665 0 0,0-13-3453 0 0,-3 2-7439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175 351 2088 0 0,'6'1'765'0'0,"43"6"1867"0"0,-46-7-2047 0 0,1 0-37 0 0,11-1 405 0 0,-1 0 0 0 0,0-1 1 0 0,1-1-1 0 0,17-6 0 0 0,-28 8-808 0 0,0 0 1 0 0,-1 0 0 0 0,1-1-1 0 0,0 0 1 0 0,-1 0-1 0 0,1 0 1 0 0,-1 0-1 0 0,0 0 1 0 0,0 0-1 0 0,0-1 1 0 0,0 0-1 0 0,0 0 1 0 0,0 1-1 0 0,-1-2 1 0 0,1 1-1 0 0,-1 0 1 0 0,0 0-1 0 0,0-1 1 0 0,0 1-1 0 0,0-1 1 0 0,1-5-1 0 0,6-17 310 0 0,-6 21-344 0 0,-1 0 0 0 0,0-1 0 0 0,-1 1 1 0 0,1 0-1 0 0,-1-1 0 0 0,1-9 1 0 0,-1-10 143 0 0,0 11 36 0 0,0-1-1 0 0,-1 0 0 0 0,0 0 0 0 0,-4-16 0 0 0,3 26-231 0 0,0 1 0 0 0,0-1 1 0 0,-1 1-1 0 0,0-1 0 0 0,0 1 0 0 0,0 0 0 0 0,0-1 0 0 0,0 1 0 0 0,-1 0 1 0 0,0 1-1 0 0,0-1 0 0 0,0 0 0 0 0,0 1 0 0 0,-1 0 0 0 0,1-1 0 0 0,-1 1 1 0 0,-6-3-1 0 0,4 3-2 0 0,0 0-1 0 0,-1 0 1 0 0,1 1 0 0 0,-1 0 0 0 0,0 0 0 0 0,0 1 0 0 0,0 0-1 0 0,0 0 1 0 0,-9 0 0 0 0,-3 1 31 0 0,1 1 0 0 0,-21 2 0 0 0,20 0-63 0 0,0 0 0 0 0,1 1-1 0 0,-1 1 1 0 0,1 1 0 0 0,-23 10 0 0 0,36-13 12 0 0,0 0 0 0 0,0 1 0 0 0,1-1-1 0 0,-1 1 1 0 0,1 0 0 0 0,0 1 0 0 0,0-1 0 0 0,0 1 0 0 0,1 0 0 0 0,0 0-1 0 0,-6 10 1 0 0,5-6 4 0 0,1 1 0 0 0,0 0-1 0 0,0 0 1 0 0,1 0 0 0 0,-2 17-1 0 0,3-22-89 0 0,1 1-1 0 0,0-1 1 0 0,0 0-1 0 0,1 1 1 0 0,-1-1-1 0 0,1 0 1 0 0,0 1-1 0 0,1-1 1 0 0,-1 0-1 0 0,1 0 1 0 0,0 0-1 0 0,0 0 1 0 0,1 0-1 0 0,0-1 1 0 0,-1 1-1 0 0,2-1 1 0 0,-1 1-1 0 0,0-1 1 0 0,1 0-1 0 0,7 6 1 0 0,-4-4-1007 0 0,1 0 1 0 0,0 0 0 0 0,1-1 0 0 0,9 5 0 0 0,-5-3-2479 0 0,0-2 0 0 0,17 5 0 0 0,-16-7 1554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2928 0 0,'0'0'8333'0'0,"5"-1"-7781"0"0,37-7 2798 0 0,-39 7-2754 0 0,14 7 813 0 0,-13-3-1173 0 0,0 0 0 0 0,0 0-1 0 0,0 0 1 0 0,0 1 0 0 0,0-1-1 0 0,-1 1 1 0 0,4 5 0 0 0,-6-8-107 0 0,1 2-86 0 0,-1-1 0 0 0,1 0 0 0 0,-1-1 0 0 0,1 1 0 0 0,0 0 0 0 0,0 0 0 0 0,0-1 0 0 0,0 1 0 0 0,0-1 0 0 0,0 1 0 0 0,0-1 0 0 0,1 0 0 0 0,-1 0 0 0 0,0 0 0 0 0,3 0-1 0 0,2 1-109 0 0,1-1-1 0 0,-1 0 1 0 0,1-1-1 0 0,0 0 1 0 0,-1 0-1 0 0,1-1 0 0 0,-1 1 1 0 0,9-4-1 0 0,10-3-3797 0 0,-6-5-4433 0 0,-12 3 4547 0 0,-8 7 3102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28 3356 0 0,'0'-2'320'0'0,"-1"0"-1"0"0,0 1 1 0 0,0-1-1 0 0,0 0 1 0 0,0 1-1 0 0,0-1 1 0 0,0 1-1 0 0,-1 0 1 0 0,1-1-1 0 0,0 1 1 0 0,-1 0-1 0 0,1 0 1 0 0,-1 0-1 0 0,0 0 1 0 0,1 0-1 0 0,-1 0 0 0 0,0 0 1 0 0,1 0-1 0 0,-1 1 1 0 0,0-1-1 0 0,0 1 1 0 0,0-1-1 0 0,1 1 1 0 0,-1 0-1 0 0,0 0 1 0 0,0-1-1 0 0,-2 2 1 0 0,2-1 383 0 0,-1 1-6 0 0,-2 0-488 0 0,1 0 1 0 0,-1 1-1 0 0,1 0 0 0 0,0 0 1 0 0,-1 0-1 0 0,1 1 0 0 0,0-1 1 0 0,1 1-1 0 0,-1 0 0 0 0,0 0 1 0 0,1 0-1 0 0,-1 1 0 0 0,1-1 0 0 0,0 1 1 0 0,0 0-1 0 0,1 0 0 0 0,-1 0 1 0 0,1 0-1 0 0,0 0 0 0 0,0 1 1 0 0,0-1-1 0 0,0 1 0 0 0,1-1 1 0 0,0 1-1 0 0,-1 6 0 0 0,1-9-60 0 0,5 14 44 0 0,-3-13-164 0 0,0 0 1 0 0,1 0-1 0 0,-1-1 0 0 0,0 1 1 0 0,1-1-1 0 0,0 1 1 0 0,-1-1-1 0 0,1 0 1 0 0,0 0-1 0 0,0 0 0 0 0,0 0 1 0 0,1 0-1 0 0,-1 0 1 0 0,0 0-1 0 0,1-1 1 0 0,-1 1-1 0 0,1-1 0 0 0,0 0 1 0 0,-1 0-1 0 0,1 0 1 0 0,4 1-1 0 0,-5-1 55 0 0,15-2-88 0 0,-13 1 23 0 0,-2-1-19 0 0,0 0 1 0 0,0 1 0 0 0,0-1-1 0 0,-1 0 1 0 0,1 0-1 0 0,0 0 1 0 0,0 0-1 0 0,-1 0 1 0 0,1 0-1 0 0,0 0 1 0 0,-1-1 0 0 0,1 1-1 0 0,-1-1 1 0 0,2-2-1 0 0,1 0 21 0 0,-1 0-1 0 0,0-1 0 0 0,0 1 0 0 0,0-1 1 0 0,2-5-1 0 0,17-42 1375 0 0,-21 50-81 0 0,-1 8-1196 0 0,0 119 927 0 0,-1-113-919 0 0,0 18 103 0 0,-1 0-1 0 0,-1 1 0 0 0,-12 43 1 0 0,14-71-203 0 0,0 0-1 0 0,0 0 1 0 0,0 0 0 0 0,-1 0 0 0 0,1-1 0 0 0,-1 1 0 0 0,0 0-1 0 0,0-1 1 0 0,0 1 0 0 0,0-1 0 0 0,0 1 0 0 0,-1-1 0 0 0,1 0 0 0 0,-1 0-1 0 0,1 0 1 0 0,-1 0 0 0 0,0-1 0 0 0,1 1 0 0 0,-1-1 0 0 0,0 0 0 0 0,-3 1-1 0 0,4-1 21 0 0,-2-1-18 0 0,0 1-15 0 0,-1 0 0 0 0,1-1-1 0 0,0 1 1 0 0,-1-1 0 0 0,1 0-1 0 0,-1-1 1 0 0,1 1 0 0 0,-1-1-1 0 0,-5-2 1 0 0,8 2-12 0 0,-1 0-1 0 0,1 0 0 0 0,0 0 1 0 0,0 0-1 0 0,1-1 1 0 0,-1 1-1 0 0,0-1 0 0 0,0 0 1 0 0,-2-3-1 0 0,2 4-12 0 0,0-1-85 0 0,1 0 0 0 0,-1 0 0 0 0,0 0 1 0 0,1 0-1 0 0,-1 0 0 0 0,1 0 0 0 0,0 0 0 0 0,0 0 0 0 0,0-1 0 0 0,0 1 0 0 0,0 0 1 0 0,0-1-1 0 0,1 1 0 0 0,-1-1 0 0 0,1 1 0 0 0,-1-1 0 0 0,1 1 0 0 0,0-5 0 0 0,8-13-3870 0 0,8-1-4868 0 0,-13 18 7625 0 0,-2 1 401 0 0,1 0 0 0 0,-1 0 1 0 0,1 0-1 0 0,0 0 0 0 0,0 0 0 0 0,0 1 0 0 0,0-1 0 0 0,1 1 0 0 0,2-2 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4156 0 0,'0'0'7866'0'0,"3"2"-7134"0"0,-3 0-624 0 0,1-1-1 0 0,0 0 1 0 0,0 0 0 0 0,0 0 0 0 0,0 0 0 0 0,0 0-1 0 0,1 0 1 0 0,-1 0 0 0 0,0-1 0 0 0,0 1 0 0 0,2 0-1 0 0,-3 18 1572 0 0,1 12-354 0 0,-2-1 0 0 0,-1 1-1 0 0,-7 37 1 0 0,11-55-2264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7:29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 3704 0 0,'6'-11'13548'0'0,"-5"17"-13098"0"0,20 60 1660 0 0,-14-48-1621 0 0,-1 0 0 0 0,-1 1-1 0 0,-1 0 1 0 0,0 0 0 0 0,-1 0-1 0 0,0 20 1 0 0,-4-20-269 0 0,0 0 0 0 0,0 0 1 0 0,-2-1-1 0 0,-9 36 1 0 0,9-45-1243 0 0,-1 0 0 0 0,1 0 0 0 0,-2 0 0 0 0,-9 15 0 0 0,-7 1-5266 0 0,-6-5-3373 0 0,12-13 7765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3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1 144 2864 0 0,'0'0'13702'0'0,"0"0"-13597"0"0,1-1 0 0 0,0 1 0 0 0,-1 0-1 0 0,1-1 1 0 0,0 1 0 0 0,0 0 0 0 0,-1 0-1 0 0,1-1 1 0 0,0 1 0 0 0,0 0 0 0 0,0 0 0 0 0,-1 0-1 0 0,1 0 1 0 0,0 0 0 0 0,0 0 0 0 0,0 0-1 0 0,-1 0 1 0 0,2 0 0 0 0,2 3 38 0 0,0 0-1 0 0,0 1 1 0 0,0-1-1 0 0,0 1 1 0 0,3 4-1 0 0,-5-6 317 0 0,-7-5-428 0 0,3 0-24 0 0,1 1-6 0 0,0 1 1 0 0,0 0-1 0 0,-1-1 0 0 0,1 1 1 0 0,0 0-1 0 0,0 0 0 0 0,-1 0 0 0 0,1 0 1 0 0,0 0-1 0 0,-1 0 0 0 0,1 1 1 0 0,-3-2 39 0 0,3-2-45 0 0,0-1-1 0 0,0 1 1 0 0,0-1 0 0 0,1 0 0 0 0,-1 1 0 0 0,1-1 0 0 0,1-5-1 0 0,16-20 208 0 0,-16 29-178 0 0,1-2 11 0 0,0 0 5 0 0,1 1 0 0 0,-1-1 0 0 0,1 1 0 0 0,-1-1 0 0 0,1 1 0 0 0,0 0 1 0 0,5-3-1 0 0,-6 4-18 0 0,0 0 0 0 0,0 1 0 0 0,0-1 1 0 0,1 0-1 0 0,-1 1 0 0 0,0-1 1 0 0,0 1-1 0 0,0 0 0 0 0,0 0 1 0 0,1 0-1 0 0,-1 0 0 0 0,0 0 1 0 0,0 0-1 0 0,0 1 0 0 0,1-1 1 0 0,-1 1-1 0 0,0-1 0 0 0,0 1 1 0 0,0 0-1 0 0,0 0 0 0 0,3 2 0 0 0,-1-2 17 0 0,-1 0 16 0 0,-1 0-13 0 0,1 1 0 0 0,-1-1 1 0 0,1-1-1 0 0,0 1 0 0 0,-1 0 0 0 0,1-1 0 0 0,0 1 0 0 0,-1-1 0 0 0,1 0 0 0 0,0 0 0 0 0,3 0 0 0 0,6 1 48 0 0,15 5 118 0 0,-24-5-168 0 0,27 7 86 0 0,-27-6-99 0 0,1 0 1 0 0,0-1-1 0 0,-1 0 1 0 0,1 0-1 0 0,0 0 1 0 0,0 0-1 0 0,5 0 1 0 0,-3 0-30 0 0,29-1 81 0 0,-32 0-83 0 0,20-9 88 0 0,-19 8-77 0 0,-1-1-1 0 0,0 0 1 0 0,0 1-1 0 0,0-2 1 0 0,-1 1-1 0 0,1 0 1 0 0,0 0-1 0 0,-1-1 1 0 0,0 1-1 0 0,1-1 1 0 0,-1 0-1 0 0,3-4 1 0 0,-5 6-16 0 0,22-35 157 0 0,-22 35-140 0 0,0 0-9 0 0,0 1 0 0 0,1 0 0 0 0,-1-1 1 0 0,0 1-1 0 0,0 0 0 0 0,0-1 0 0 0,0 1 1 0 0,0 0-1 0 0,0 0 0 0 0,1-1 0 0 0,-1 1 1 0 0,0 0-1 0 0,0-1 0 0 0,0 1 0 0 0,1 0 1 0 0,-1 0-1 0 0,0 0 0 0 0,0-1 0 0 0,1 1 1 0 0,-1 0-1 0 0,0 0 0 0 0,0 0 0 0 0,1-1 1 0 0,-1 1-1 0 0,0 0 0 0 0,1 0 0 0 0,-1 0 1 0 0,0 0-1 0 0,1 0 0 0 0,-1 0 0 0 0,0 0 1 0 0,1 0-1 0 0,-1 0 0 0 0,0 0 0 0 0,1 0 1 0 0,-1 0-1 0 0,0 0 0 0 0,1 0 0 0 0,-1 0 1 0 0,0 0-1 0 0,0 0 0 0 0,1 0 0 0 0,-1 0 0 0 0,0 1 1 0 0,1-1-1 0 0,-1 0 0 0 0,0 0 0 0 0,0 0 1 0 0,1 1-1 0 0,-1-1 0 0 0,0 0 0 0 0,0 0 1 0 0,1 0-1 0 0,-1 1 0 0 0,13 7 22 0 0,-9-5 21 0 0,7 7-51 0 0,-5-6 33 0 0,18 8-22 0 0,-22-11 16 0 0,25 6-40 0 0,1 1 35 0 0,-26-8 4 0 0,4 1-16 0 0,-1-1 1 0 0,1 1 0 0 0,0-1-1 0 0,-1 2 1 0 0,7 1 0 0 0,19 3-7 0 0,-1-2-28 0 0,-8 0 11 0 0,-1-2 1 0 0,30 0-1 0 0,-11-2 43 0 0,151-3 58 0 0,19 0 23 0 0,105-5-191 0 0,-115-5 112 0 0,-142 9-112 0 0,27 3 56 0 0,-47 1 67 0 0,39-4-1 0 0,-19 3-4 0 0,32-2-35 0 0,-4 1-41 0 0,-52 2 75 0 0,188 5-118 0 0,-3 0 80 0 0,-212-5-41 0 0,51 2 52 0 0,-17 1 51 0 0,54 1-114 0 0,-24 0 42 0 0,10 3 38 0 0,-74-7-49 0 0,11 1 24 0 0,-5-1 40 0 0,18 3-136 0 0,-28-3 102 0 0,38 24 0 0 0,-6-6 56 0 0,-34-17-61 0 0,0-1 1 0 0,0 1 0 0 0,0-1-1 0 0,0 1 1 0 0,-1-1-1 0 0,1 1 1 0 0,0 0 0 0 0,0 0-1 0 0,-1-1 1 0 0,1 1-1 0 0,0 0 1 0 0,-1 0 0 0 0,1 0-1 0 0,-1-1 1 0 0,1 1-1 0 0,-1 0 1 0 0,1 0 0 0 0,-1 0-1 0 0,0 0 1 0 0,0 0-1 0 0,1 0 1 0 0,-1 0 0 0 0,0 0-1 0 0,0 0 1 0 0,0 0-1 0 0,0 0 1 0 0,0 0 0 0 0,0 0-1 0 0,0 0 1 0 0,0 0-1 0 0,-1 0 1 0 0,1 0 0 0 0,0 0-1 0 0,0 0 1 0 0,-1 0-1 0 0,1 0 1 0 0,-1 0 0 0 0,1 0-1 0 0,-1-1 1 0 0,1 1-1 0 0,-1 0 1 0 0,0 0 0 0 0,1 0-1 0 0,-2 1 1 0 0,-4 1-1590 0 0,1 0 1 0 0,-1-1 0 0 0,0 1-1 0 0,0-1 1 0 0,0 0 0 0 0,0 0-1 0 0,0-1 1 0 0,0 0-1 0 0,0 0 1 0 0,0-1 0 0 0,-11 1-1 0 0,-3 0 96 0 0,0 1-230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4.7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2996 0 0,'0'0'13610'0'0,"1"5"-13266"0"0,17 111 2428 0 0,5 50-1321 0 0,-14-99-1021 0 0,1 40 82 0 0,-10-104-545 0 0,-5-23-15624 0 0,4 16 15148 0 0,0 0-1 0 0,-1-1 1 0 0,0 1 0 0 0,0 0-1 0 0,-3-5 1 0 0,-1-2-1396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5.2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55 2488 0 0,'3'-5'731'0'0,"1"2"0"0"0,0-1 0 0 0,0 0 0 0 0,0 1 0 0 0,0 0-1 0 0,0 0 1 0 0,1 0 0 0 0,0 1 0 0 0,-1-1 0 0 0,1 1 0 0 0,9-3 0 0 0,1 1 490 0 0,0 1 0 0 0,24-2 1 0 0,-21 3-526 0 0,-16 2-352 0 0,2 0-39 0 0,0 1-242 0 0,-2-1 13 0 0,0 1 0 0 0,0-1 1 0 0,0 0-1 0 0,0 1 0 0 0,0 0 0 0 0,0-1 1 0 0,0 1-1 0 0,-1 0 0 0 0,1 0 0 0 0,0 0 1 0 0,0 0-1 0 0,-1 0 0 0 0,1 0 0 0 0,-1 1 1 0 0,1-1-1 0 0,-1 0 0 0 0,1 1 0 0 0,-1-1 1 0 0,0 1-1 0 0,1 0 0 0 0,-1-1 0 0 0,0 1 1 0 0,0 0-1 0 0,-1 0 0 0 0,1 0 0 0 0,1 3 1 0 0,2 9 210 0 0,-1-1 1 0 0,0 1 0 0 0,-1 0 0 0 0,-1 0 0 0 0,0 0 0 0 0,0 0-1 0 0,-2 0 1 0 0,-3 27 0 0 0,1-35-307 0 0,1 0 0 0 0,-1 0 0 0 0,0 0 0 0 0,-1-1 0 0 0,1 1 0 0 0,-1-1 0 0 0,0 0 0 0 0,0 0 0 0 0,0-1 0 0 0,-1 1 0 0 0,0-1 0 0 0,0 0 0 0 0,0 0-1 0 0,-6 3 1 0 0,-16 14-3747 0 0,10-13-9231 0 0,12-8 11046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5.6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3532 0 0,'0'0'5955'0'0,"2"0"-4996"0"0,0 0-710 0 0,-1 1-1 0 0,0-1 0 0 0,1 1 1 0 0,-1 0-1 0 0,1 0 0 0 0,-1 0 1 0 0,0-1-1 0 0,0 1 1 0 0,1 0-1 0 0,-1 1 0 0 0,0-1 1 0 0,0 0-1 0 0,0 0 0 0 0,0 0 1 0 0,0 1-1 0 0,-1-1 0 0 0,1 0 1 0 0,0 1-1 0 0,0-1 1 0 0,-1 1-1 0 0,1-1 0 0 0,-1 1 1 0 0,0-1-1 0 0,1 3 0 0 0,9 46 1764 0 0,-8-35-1429 0 0,11 63 1170 0 0,-13-75-1654 0 0,1-1 3 0 0,-2 23 388 0 0,0-23-353 0 0,1-1-55 0 0,0 3-15 0 0,-12 6 332 0 0,10-9-265 0 0,-1-4-80 0 0,1 0-42 0 0,0 1-1 0 0,-1-1 1 0 0,1 0 0 0 0,0 0-1 0 0,0 0 1 0 0,1 0-1 0 0,-1 0 1 0 0,-1-4-1 0 0,4-10 11 0 0,0 9-39 0 0,0-1-262 0 0,0 1 0 0 0,1-1-1 0 0,0 0 1 0 0,0 1 0 0 0,1 0 0 0 0,0 0-1 0 0,0-1 1 0 0,1 2 0 0 0,0-1 0 0 0,1 0-1 0 0,6-8 1 0 0,-4 8-4025 0 0,0 0 0 0 0,0 0 0 0 0,10-8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6.1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42 3632 0 0,'-1'14'8388'0'0,"2"-12"-8203"0"0,1-1-1 0 0,0 0 0 0 0,0 0 0 0 0,0 0 0 0 0,0 0 1 0 0,0 0-1 0 0,0 0 0 0 0,0-1 0 0 0,0 1 0 0 0,0-1 1 0 0,0 1-1 0 0,0-1 0 0 0,0 0 0 0 0,0 0 0 0 0,0 0 0 0 0,1 0 1 0 0,-1 0-1 0 0,0 0 0 0 0,0-1 0 0 0,0 1 0 0 0,0-1 1 0 0,0 1-1 0 0,3-2 0 0 0,0 0-80 0 0,0 0 0 0 0,-1 0 0 0 0,1 0 0 0 0,-1 0 0 0 0,0 0 0 0 0,0-1 0 0 0,0 0 0 0 0,0 0 0 0 0,4-5 0 0 0,-7 7-7 0 0,-1 1-90 0 0,1 0 0 0 0,-1 0 0 0 0,0-1 0 0 0,0 1 0 0 0,1 0 0 0 0,-1 0 0 0 0,0 0 0 0 0,0 0 0 0 0,0-1 0 0 0,0 1 0 0 0,1 0 0 0 0,-1 0-1 0 0,0-1 1 0 0,0 1 0 0 0,0 0 0 0 0,0 0 0 0 0,0-1 0 0 0,0 1 0 0 0,0 0 0 0 0,1 0 0 0 0,-1-1 0 0 0,0 1 0 0 0,0 0 0 0 0,0 0 0 0 0,0-1 0 0 0,0 1 0 0 0,0 0 0 0 0,0 0-1 0 0,0-1 1 0 0,-1 1 0 0 0,1 0 0 0 0,0 0 0 0 0,0-1 0 0 0,0 1 0 0 0,0 0 0 0 0,0 0 0 0 0,0-1 0 0 0,0 1 0 0 0,-1 0 0 0 0,1 0 0 0 0,0-1 0 0 0,0 1 0 0 0,-1 0 0 0 0,-6-15 210 0 0,7 14-252 0 0,0 0 45 0 0,-1 1 0 0 0,1-1-1 0 0,-1 1 1 0 0,1-1 0 0 0,-1 1-1 0 0,1-1 1 0 0,-1 1 0 0 0,1 0 0 0 0,-1-1-1 0 0,1 1 1 0 0,-1 0 0 0 0,0 0-1 0 0,1-1 1 0 0,-1 1 0 0 0,1 0-1 0 0,-1 0 1 0 0,0 0 0 0 0,1 0-1 0 0,-1 0 1 0 0,1 0 0 0 0,-1 0 0 0 0,0 0-1 0 0,1 0 1 0 0,-1 0 0 0 0,0 0-1 0 0,1 0 1 0 0,-1 0 0 0 0,1 0-1 0 0,-1 1 1 0 0,0-1 0 0 0,1 0 0 0 0,-1 0-1 0 0,0 1 1 0 0,-18 14 288 0 0,14-7-188 0 0,-1 0-1 0 0,1 1 0 0 0,1 0 0 0 0,0 0 1 0 0,0 0-1 0 0,1 0 0 0 0,0 1 0 0 0,0-1 1 0 0,1 1-1 0 0,0 0 0 0 0,1 0 0 0 0,0 17 1 0 0,1-25-138 0 0,0 1 1 0 0,1-1 0 0 0,-1 1 0 0 0,1-1 0 0 0,-1 1 0 0 0,1-1 0 0 0,0 0 0 0 0,0 1 0 0 0,0-1 0 0 0,0 0 0 0 0,0 0 0 0 0,1 1 0 0 0,-1-1 0 0 0,1 0 0 0 0,-1 0 0 0 0,1-1-1 0 0,0 1 1 0 0,0 0 0 0 0,0 0 0 0 0,0-1 0 0 0,0 1 0 0 0,0-1 0 0 0,0 0 0 0 0,0 0 0 0 0,1 0 0 0 0,-1 0 0 0 0,0 0 0 0 0,1 0 0 0 0,-1 0 0 0 0,1-1 0 0 0,4 1 0 0 0,1 1-1277 0 0,0-1 1 0 0,0 0 0 0 0,14-1-1 0 0,18-4-9135 0 0,-27 2 8566 0 0,-1-1 178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6.6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9 3192 0 0,'-2'-1'553'0'0,"1"0"0"0"0,-1 0 0 0 0,0 0 0 0 0,1 0 0 0 0,-1 1 0 0 0,0-1 0 0 0,0 0 0 0 0,1 1 0 0 0,-1-1 0 0 0,0 1 0 0 0,0 0 0 0 0,0-1 0 0 0,0 1 0 0 0,-2 0 0 0 0,0 0 10 0 0,0 1 0 0 0,1-1-1 0 0,-1 1 1 0 0,0 0 0 0 0,1 0-1 0 0,-7 3 1 0 0,0 1 382 0 0,-1 1 0 0 0,1 0-1 0 0,-12 10 1 0 0,21-15-731 0 0,-7 4 250 0 0,7-4-310 0 0,-1 0 1 0 0,0 0-1 0 0,1 1 1 0 0,-1-1-1 0 0,1 0 1 0 0,-1 1-1 0 0,1-1 1 0 0,-1 1-1 0 0,-1 3 1 0 0,2-3 618 0 0,2-3-766 0 0,0 1 0 0 0,-1 0-1 0 0,1 0 1 0 0,-1 1-1 0 0,1-1 1 0 0,-1 0-1 0 0,1 0 1 0 0,0 0-1 0 0,-1 0 1 0 0,1 0 0 0 0,-1 1-1 0 0,1-1 1 0 0,-1 0-1 0 0,1 0 1 0 0,-1 1-1 0 0,1-1 1 0 0,-1 0 0 0 0,1 1-1 0 0,-1-1 1 0 0,1 1-1 0 0,-1-1 1 0 0,1 1-1 0 0,0 0 4 0 0,-1 0-1 0 0,1 0 0 0 0,0-1 0 0 0,0 1 1 0 0,0 0-1 0 0,-1-1 0 0 0,1 1 1 0 0,0 0-1 0 0,0-1 0 0 0,0 1 0 0 0,0-1 1 0 0,0 0-1 0 0,0 1 0 0 0,0-1 0 0 0,2 1 1 0 0,88 24 408 0 0,-81-22-319 0 0,0 1-1 0 0,0 1 0 0 0,-1 0 0 0 0,1 0 0 0 0,-1 1 1 0 0,16 13-1 0 0,-24-18-61 0 0,0 0-1 0 0,0 1 1 0 0,0-1 0 0 0,0 0 0 0 0,-1 1 0 0 0,1-1-1 0 0,0 1 1 0 0,-1-1 0 0 0,1 1 0 0 0,-1-1-1 0 0,0 1 1 0 0,1 0 0 0 0,-1-1 0 0 0,0 1 0 0 0,0-1-1 0 0,0 1 1 0 0,0 0 0 0 0,0-1 0 0 0,0 1 0 0 0,-1-1-1 0 0,1 1 1 0 0,0-1 0 0 0,-1 1 0 0 0,1 0-1 0 0,-1-1 1 0 0,0 0 0 0 0,0 1 0 0 0,1-1 0 0 0,-1 1-1 0 0,0-1 1 0 0,0 0 0 0 0,0 0 0 0 0,0 1-1 0 0,-3 1 1 0 0,3-1-7 0 0,-1 0 0 0 0,0-1-1 0 0,0 1 1 0 0,1 0 0 0 0,-1-1-1 0 0,0 1 1 0 0,0-1 0 0 0,0 0 0 0 0,-1 1-1 0 0,1-1 1 0 0,0 0 0 0 0,0-1-1 0 0,-1 1 1 0 0,1 0 0 0 0,0 0-1 0 0,-5 0 1 0 0,-3 1-12 0 0,8-2-218 0 0,-1 1 0 0 0,1-1 1 0 0,-1 0-1 0 0,1 0 0 0 0,0 0 0 0 0,-1 0 0 0 0,1 0 1 0 0,-1 0-1 0 0,1-1 0 0 0,0 1 0 0 0,-1-1 0 0 0,1 0 1 0 0,0 1-1 0 0,0-1 0 0 0,-4-2 0 0 0,-8-10-7187 0 0,10 3-1334 0 0,3 9 7752 0 0,1 0 0 0 0,0 0 0 0 0,0-2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8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0 199 3992 0 0,'4'1'1501'0'0,"26"-3"3436"0"0,-28 2-3938 0 0,1-1-126 0 0,4 1-435 0 0,0-1-1 0 0,0-1 1 0 0,0 1-1 0 0,-1-1 1 0 0,1 0-1 0 0,0-1 0 0 0,-1 0 1 0 0,0 0-1 0 0,1 0 1 0 0,-1 0-1 0 0,0-1 0 0 0,-1 0 1 0 0,1-1-1 0 0,-1 1 1 0 0,7-8-1 0 0,-11 10-387 0 0,1 0 1 0 0,-1-1-1 0 0,0 1 1 0 0,0 0-1 0 0,0-1 0 0 0,0 1 1 0 0,0-1-1 0 0,-1 1 0 0 0,1-1 1 0 0,-1 1-1 0 0,0-1 1 0 0,1 1-1 0 0,-1-1 0 0 0,0 1 1 0 0,-1-1-1 0 0,1 1 0 0 0,0-1 1 0 0,-2-4-1 0 0,2 7-48 0 0,-1-3 150 0 0,-9-7 511 0 0,7 9-601 0 0,1 1 0 0 0,-1 0 1 0 0,0 0-1 0 0,0 0 0 0 0,1 0 1 0 0,-1 0-1 0 0,0 1 1 0 0,0-1-1 0 0,1 1 0 0 0,-1 0 1 0 0,0 0-1 0 0,1 0 0 0 0,-1 0 1 0 0,1 0-1 0 0,-1 1 1 0 0,1-1-1 0 0,0 1 0 0 0,0-1 1 0 0,0 1-1 0 0,-1 0 0 0 0,1 0 1 0 0,1 0-1 0 0,-1 0 1 0 0,0 0-1 0 0,0 0 0 0 0,1 1 1 0 0,0-1-1 0 0,-1 1 0 0 0,1-1 1 0 0,0 1-1 0 0,0-1 0 0 0,-1 4 1 0 0,1-2-24 0 0,-1 0 0 0 0,1 0 0 0 0,0 1 1 0 0,0-1-1 0 0,0 0 0 0 0,1 0 0 0 0,-1 0 0 0 0,1 1 1 0 0,0-1-1 0 0,0 0 0 0 0,1 1 0 0 0,-1-1 1 0 0,1 0-1 0 0,0 0 0 0 0,0 0 0 0 0,0 0 0 0 0,1 0 1 0 0,0 0-1 0 0,-1 0 0 0 0,5 6 0 0 0,-3-7-21 0 0,1 1 0 0 0,0 0 0 0 0,0-1 0 0 0,0 0 0 0 0,1 0-1 0 0,-1 0 1 0 0,1-1 0 0 0,0 1 0 0 0,-1-1 0 0 0,1 0 0 0 0,0-1 0 0 0,0 1 0 0 0,1-1-1 0 0,9 2 1 0 0,-8-2-30 0 0,0-1-1 0 0,-1 0 0 0 0,1 0 0 0 0,0 0 1 0 0,0-1-1 0 0,0 0 0 0 0,-1 0 0 0 0,1 0 1 0 0,0-1-1 0 0,8-4 0 0 0,-11 4 7 0 0,0 0 0 0 0,-1 0 0 0 0,0-1 0 0 0,1 1 0 0 0,-1-1 0 0 0,0 0 0 0 0,0 0 0 0 0,-1 0 0 0 0,1 0 0 0 0,-1 0 0 0 0,1-1 0 0 0,-1 1 0 0 0,0-1 0 0 0,0 0 0 0 0,-1 1 0 0 0,1-1 0 0 0,-1 0 0 0 0,0 0 0 0 0,0 0 0 0 0,0 0 0 0 0,0 0 0 0 0,0-8 0 0 0,-1 10-2 0 0,1-3 23 0 0,1 0-10 0 0,-2 8 729 0 0,-3 25-693 0 0,2-24-5 0 0,2 1-1 0 0,-1-1 1 0 0,0 1 0 0 0,1-1-1 0 0,0 0 1 0 0,0 0 0 0 0,0 1 0 0 0,1-1-1 0 0,-1 0 1 0 0,3 5 0 0 0,-2-6 3 0 0,18 42 389 0 0,-19-44-353 0 0,3 5 77 0 0,3 3-67 0 0,-7-9-84 0 0,1 1 1 0 0,-1-1-1 0 0,0 0 1 0 0,0 0 0 0 0,0 0-1 0 0,0 0 1 0 0,1 0-1 0 0,-1 0 1 0 0,0 1-1 0 0,0-1 1 0 0,0 0-1 0 0,1 0 1 0 0,-1 0-1 0 0,0 0 1 0 0,0 0 0 0 0,0 0-1 0 0,1 0 1 0 0,-1 0-1 0 0,0 0 1 0 0,0 0-1 0 0,0 0 1 0 0,1 0-1 0 0,-1 0 1 0 0,0 0-1 0 0,0 0 1 0 0,0 0 0 0 0,1 0-1 0 0,-1 0 1 0 0,0 0-1 0 0,0 0 1 0 0,0-1-1 0 0,1 1 1 0 0,-1 0-1 0 0,0 0 1 0 0,0 0-1 0 0,0 0 1 0 0,0 0 0 0 0,1 0-1 0 0,-1-1 1 0 0,0 1-1 0 0,0 0 1 0 0,11-16-72 0 0,-1 0 0 0 0,10-20 0 0 0,-11 16-46 0 0,26-35 1 0 0,-33 51 97 0 0,11-3-45 0 0,-7 5 17 0 0,-5 1 47 0 0,1 2-1 0 0,-1-1 0 0 0,1 0 0 0 0,-1 1 0 0 0,1-1 0 0 0,-1 1 0 0 0,1-1 0 0 0,-1 1-1 0 0,0-1 1 0 0,1 1 0 0 0,-1 0 0 0 0,0 0 0 0 0,3 2 0 0 0,-2-2-3 0 0,0 0 4 0 0,0 1 0 0 0,-1-1 1 0 0,1 1-1 0 0,0-1 0 0 0,0 1 0 0 0,-1 0 0 0 0,1 0 0 0 0,-1 0 1 0 0,1 0-1 0 0,-1 0 0 0 0,0 0 0 0 0,2 4 0 0 0,-1-2 9 0 0,6 11 49 0 0,-2-4 14 0 0,0 0 0 0 0,1-1 1 0 0,15 18-1 0 0,-20-25-61 0 0,1 0 0 0 0,0-1 0 0 0,0 1-1 0 0,0-1 1 0 0,0 0 0 0 0,0 0 0 0 0,1 0 0 0 0,-1 0 0 0 0,0-1 0 0 0,1 1 0 0 0,-1-1-1 0 0,1 0 1 0 0,0 0 0 0 0,0 0 0 0 0,-1-1 0 0 0,1 1 0 0 0,5-1 0 0 0,-3 0-39 0 0,1 0 0 0 0,-1 0 0 0 0,0-1 0 0 0,1 0-1 0 0,-1-1 1 0 0,0 1 0 0 0,0-1 0 0 0,0 0 0 0 0,0 0 0 0 0,0-1 0 0 0,0 0 0 0 0,0 0 0 0 0,-1 0 0 0 0,0-1 0 0 0,0 0 0 0 0,0 0 0 0 0,0 0 0 0 0,0-1 0 0 0,-1 1 0 0 0,0-1 0 0 0,0 0 0 0 0,0 0 0 0 0,-1-1 0 0 0,4-5 0 0 0,2-8 27 0 0,-1 0 0 0 0,-1-1 0 0 0,0 1 0 0 0,-2-1 0 0 0,0-1 0 0 0,-1 1 0 0 0,-1-1 0 0 0,0-27 0 0 0,-3 46 293 0 0,-5 25 1477 0 0,5-8-1587 0 0,0-1 0 0 0,1 1 1 0 0,1-1-1 0 0,0 1 0 0 0,1-1 1 0 0,1 0-1 0 0,0 0 1 0 0,10 22-1 0 0,-5-13-1 0 0,9 24-8 0 0,-17-45-360 0 0,-3 4-36 0 0,2-5 201 0 0,0-1 1 0 0,0 1 0 0 0,0 0-1 0 0,0-1 1 0 0,0 1-1 0 0,0 0 1 0 0,0-1-1 0 0,0 1 1 0 0,-1-1 0 0 0,1 1-1 0 0,0 0 1 0 0,0-1-1 0 0,0 1 1 0 0,-1-1-1 0 0,1 1 1 0 0,0-1-1 0 0,-1 1 1 0 0,0 0 0 0 0,-2 1-139 0 0,-1-1 0 0 0,1 0 0 0 0,-1 0 0 0 0,1 0 0 0 0,-1-1 0 0 0,1 1 0 0 0,-1-1 0 0 0,1 0 1 0 0,-1 0-1 0 0,0 0 0 0 0,1 0 0 0 0,-1-1 0 0 0,1 1 0 0 0,-5-2 0 0 0,2 0 53 0 0,0 1-1 0 0,0-1 0 0 0,0 0 1 0 0,1-1-1 0 0,-1 0 0 0 0,0 0 1 0 0,1 0-1 0 0,0 0 1 0 0,-9-8-1 0 0,14 11 143 0 0,-1-1-1 0 0,0 1 1 0 0,1-1-1 0 0,-1 1 1 0 0,1-1 0 0 0,-1 1-1 0 0,1-1 1 0 0,-1 0 0 0 0,1 0-1 0 0,-1 1 1 0 0,1-1-1 0 0,-1 0 1 0 0,1 0 0 0 0,0 1-1 0 0,0-1 1 0 0,-1 0 0 0 0,1 0-1 0 0,0 0 1 0 0,0 1-1 0 0,0-1 1 0 0,0 0 0 0 0,0 0-1 0 0,0 0 1 0 0,0 0 0 0 0,0 1-1 0 0,0-1 1 0 0,0-1-1 0 0,1 0 9 0 0,0 1 0 0 0,0 0 0 0 0,0-1 0 0 0,0 1 0 0 0,0 0-1 0 0,1-1 1 0 0,-1 1 0 0 0,0 0 0 0 0,0 0 0 0 0,1 0 0 0 0,-1 0-1 0 0,1 0 1 0 0,1 0 0 0 0,7-4 158 0 0,1 0 0 0 0,0 1-1 0 0,14-2 1 0 0,-21 4-80 0 0,113-24 872 0 0,-42 16-6032 0 0,-65 10 2056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4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2904 0 0,'0'0'10814'0'0,"1"2"-10383"0"0,8 41 2334 0 0,-8-41-2457 0 0,5 26 647 0 0,0-20-905 0 0,-4-6 17 0 0,11 6 187 0 0,7-1-116 0 0,-18-6-104 0 0,0-1 2 0 0,3 0-9 0 0,0 0 0 0 0,0 0 0 0 0,0-1 0 0 0,0 0-1 0 0,-1 1 1 0 0,1-2 0 0 0,7-1 0 0 0,58-17 295 0 0,-68 20-267 0 0,25-6 189 0 0,10 10 289 0 0,-33-3-409 0 0,-1-1-76 0 0,6 3-7 0 0,-3-2-24 0 0,-1 1 0 0 0,1-1 0 0 0,-1 0 0 0 0,1-1 0 0 0,0 1 0 0 0,-1-1 0 0 0,1 0 0 0 0,6-1 0 0 0,26 0 119 0 0,0 1-30 0 0,62-2-66 0 0,-6-3 60 0 0,68 0-70 0 0,-43 3-212 0 0,146-22 0 0 0,-31-2 268 0 0,-26 6 160 0 0,-145 12-36 0 0,-60 8-204 0 0,-1 0 12 0 0,25-5-108 0 0,-25 5-61 0 0,6-2-17 0 0,-5 1-1284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8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220 21 4440 0 0,'6'-4'82'0'0,"14"-9"8859"0"0,-12 9-2825 0 0,-15 7-5708 0 0,-51 20 1459 0 0,0 3-1 0 0,-62 39 0 0 0,119-64-1845 0 0,0-1 1 0 0,1 0-1 0 0,-1 1 0 0 0,0-1 0 0 0,1 1 0 0 0,-1-1 0 0 0,1 1 0 0 0,-1-1 0 0 0,1 1 0 0 0,-1-1 0 0 0,1 1 0 0 0,-1-1 1 0 0,1 1-1 0 0,0 0 0 0 0,-1-1 0 0 0,1 1 0 0 0,0 0 0 0 0,-1-1 0 0 0,1 1 0 0 0,0 0 0 0 0,0-1 0 0 0,0 1 0 0 0,-1 0 0 0 0,1 0 1 0 0,0-1-1 0 0,0 1 0 0 0,0 0 0 0 0,0 0 0 0 0,1-1 0 0 0,-1 1 0 0 0,0 0 0 0 0,0-1 0 0 0,0 1 0 0 0,0 0 0 0 0,1 0 1 0 0,-1-1-1 0 0,0 1 0 0 0,1 0 0 0 0,-1-1 0 0 0,1 1 0 0 0,-1-1 0 0 0,0 1 0 0 0,1 0 0 0 0,0 0 0 0 0,0 0-71 0 0,6 4 127 0 0,62 11 75 0 0,76 21 75 0 0,-121-30-81 0 0,0 2 0 0 0,-1 1 0 0 0,41 22 0 0 0,-59-29 16 0 0,-1 0 0 0 0,1 0 0 0 0,-1 1 0 0 0,1-1 0 0 0,3 6 1 0 0,-6-7-84 0 0,-1-1-1 0 0,0 1 1 0 0,0 0 0 0 0,0 0 0 0 0,0 0 0 0 0,0 0 0 0 0,0 0 0 0 0,0 0 0 0 0,-1 0 0 0 0,1 0 0 0 0,-1 0 0 0 0,1 0 0 0 0,-1 0-1 0 0,0 4 1 0 0,0-4 165 0 0,-9 14 270 0 0,6-11-427 0 0,-1-1-1 0 0,1-1 0 0 0,-1 1 1 0 0,0 0-1 0 0,0-1 0 0 0,0 0 1 0 0,-1 0-1 0 0,1 0 0 0 0,-1 0 0 0 0,0-1 1 0 0,1 0-1 0 0,-1 0 0 0 0,0 0 1 0 0,0-1-1 0 0,-1 1 0 0 0,-7 0 1 0 0,-4 0-134 0 0,0-1 1 0 0,0 0 0 0 0,-30-3 0 0 0,37 1-262 0 0,-1 0 0 0 0,1-1 0 0 0,0-1 0 0 0,-11-3 0 0 0,-7-8-2850 0 0,25 12 1976 0 0,1 1 0 0 0,0-1-1 0 0,-1-1 1 0 0,1 1 0 0 0,0 0-1 0 0,0 0 1 0 0,-3-5 0 0 0,5 6 531 0 0,-1 0 0 0 0,1-1 0 0 0,0 1 0 0 0,-1-1 0 0 0,1 1 0 0 0,0 0 1 0 0,0-1-1 0 0,0 1 0 0 0,0-1 0 0 0,0 1 0 0 0,0 0 0 0 0,0-1 0 0 0,0 1 1 0 0,1 0-1 0 0,-1-1 0 0 0,1 1 0 0 0,-1-1 0 0 0,2-1 0 0 0,6-11-2628 0 0,-2 5 1439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49.3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 4092 0 0,'7'-6'19818'0'0,"5"27"-18769"0"0,-1 0 1 0 0,-1 1 0 0 0,0 0 0 0 0,9 36 0 0 0,-9-28-440 0 0,0-1-1 0 0,24 45 1 0 0,-27-63-499 0 0,-5-6-185 0 0,1 0-1 0 0,-1-1 0 0 0,1 1 0 0 0,1-1 0 0 0,-1 0 0 0 0,0 0 1 0 0,7 6-1 0 0,-8-9-397 0 0,-12-31-13392 0 0,10 29 13741 0 0,-1 0-1 0 0,0-1 1 0 0,1 1-1 0 0,-1 0 1 0 0,0-1-1 0 0,1 1 0 0 0,-1 0 1 0 0,0 0-1 0 0,0 0 1 0 0,0 0-1 0 0,0 0 1 0 0,0 0-1 0 0,0 0 0 0 0,-1 0 1 0 0,1 0-1 0 0,-2-1 1 0 0,-3-2-468 0 0,-12-9 648 0 0,-25-15 1 0 0,27 18 2647 0 0,-29-22 1 0 0,44 31-2276 0 0,1 1-372 0 0,-1-1 0 0 0,1 1 0 0 0,0 0 0 0 0,0 0 0 0 0,-1 0 0 0 0,1-1 0 0 0,0 1 0 0 0,0 0 0 0 0,-1 0-1 0 0,1 0 1 0 0,0-1 0 0 0,0 1 0 0 0,0 0 0 0 0,-1-1 0 0 0,1 1 0 0 0,0 0 0 0 0,0 0 0 0 0,0-1-1 0 0,0 1 1 0 0,0 0 0 0 0,0-1 0 0 0,0 1 0 0 0,0 0 0 0 0,0-1 0 0 0,0 1 0 0 0,0 0 0 0 0,0-1 0 0 0,0 1-1 0 0,0 0 1 0 0,0-1 0 0 0,0 1 0 0 0,0 0 0 0 0,0 0 0 0 0,0-1 0 0 0,0 1 0 0 0,0 0 0 0 0,1-1 0 0 0,-1 1-1 0 0,0 0 1 0 0,0 0 0 0 0,0-1 0 0 0,1 1 0 0 0,9-4-68 0 0,-1 0-1 0 0,1 1 1 0 0,0 0 0 0 0,1 1-1 0 0,18-2 1 0 0,34-2-2528 0 0,85-9-14710 0 0,-135 13 15544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0.7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116 140 3992 0 0,'0'0'4068'0'0,"-4"-3"-2870"0"0,1 0-634 0 0,0 0 0 0 0,0 0 1 0 0,0 1-1 0 0,0-1 0 0 0,-1 1 0 0 0,1 0 0 0 0,-1 0 0 0 0,-5-2 0 0 0,7 3 190 0 0,-30 2 2473 0 0,29 0-2705 0 0,0 1-355 0 0,0 0 0 0 0,0 0 0 0 0,0 1 0 0 0,1-1 0 0 0,-1 1 0 0 0,1 0 0 0 0,-1 0 0 0 0,1 0 0 0 0,0 0 0 0 0,0 0 0 0 0,0 0 0 0 0,0 1 0 0 0,1-1 0 0 0,-1 0 1 0 0,1 1-1 0 0,0 0 0 0 0,0-1 0 0 0,0 1 0 0 0,1 0 0 0 0,-1-1 0 0 0,1 1 0 0 0,0 0 0 0 0,0 5 0 0 0,0-3-38 0 0,1 1-1 0 0,-1-1 1 0 0,1 1 0 0 0,0-1 0 0 0,1 1-1 0 0,0-1 1 0 0,0 0 0 0 0,0 0-1 0 0,0 0 1 0 0,1 0 0 0 0,0 0 0 0 0,8 11-1 0 0,-9-15-88 0 0,0 0 0 0 0,0 0 0 0 0,0 1 0 0 0,0-1 0 0 0,0-1 0 0 0,1 1 0 0 0,-1 0 1 0 0,1-1-1 0 0,-1 1 0 0 0,1-1 0 0 0,0 0 0 0 0,0 1 0 0 0,-1-1 0 0 0,1-1 0 0 0,0 1 0 0 0,0 0 0 0 0,0-1 0 0 0,0 1 0 0 0,0-1 0 0 0,0 0 0 0 0,4 0 0 0 0,-4-1 27 0 0,0 0-27 0 0,0 1-32 0 0,-2 0-3 0 0,1-1 1 0 0,0 1-1 0 0,-1 0 1 0 0,1-1-1 0 0,-1 1 1 0 0,1-1-1 0 0,0 1 1 0 0,-1-1-1 0 0,1 0 1 0 0,-1 0-1 0 0,0 0 1 0 0,1 0-1 0 0,-1 0 1 0 0,0 0-1 0 0,1 0 1 0 0,-1 0-1 0 0,0 0 1 0 0,0-1-1 0 0,0 1 1 0 0,0 0-1 0 0,0-1 1 0 0,0 1-1 0 0,-1-1 1 0 0,2-2-1 0 0,1 0 6 0 0,-1 0 1 0 0,0-1-1 0 0,0 0 1 0 0,0 1-1 0 0,-1-1 1 0 0,3-8-1 0 0,-1-45 229 0 0,-3 56-213 0 0,0-6 0 0 0,1 4 75 0 0,1 5 578 0 0,5 11-639 0 0,1 0 0 0 0,0-1 1 0 0,1 0-1 0 0,0-1 0 0 0,1 0 0 0 0,16 13 0 0 0,-22-20-32 0 0,-1-1 0 0 0,1 1 0 0 0,0-1 0 0 0,1 0 0 0 0,-1 0 0 0 0,0-1 0 0 0,1 1 0 0 0,-1-1-1 0 0,0 0 1 0 0,1 0 0 0 0,0-1 0 0 0,-1 1 0 0 0,1-1 0 0 0,5 0 0 0 0,-8 0-32 0 0,1-1 0 0 0,-1 1 1 0 0,1-1-1 0 0,-1 0 0 0 0,0 1 0 0 0,1-1 1 0 0,-1 0-1 0 0,0 0 0 0 0,1-1 0 0 0,-1 1 1 0 0,0 0-1 0 0,0-1 0 0 0,0 1 0 0 0,0-1 1 0 0,0 0-1 0 0,0 0 0 0 0,-1 0 0 0 0,1 0 1 0 0,-1 0-1 0 0,1 0 0 0 0,-1 0 0 0 0,0 0 1 0 0,0 0-1 0 0,1-1 0 0 0,-2 1 0 0 0,1 0 1 0 0,1-6-1 0 0,2-12 71 0 0,0-1-1 0 0,-2 0 1 0 0,0 0 0 0 0,-2 0-1 0 0,0 0 1 0 0,-1 0 0 0 0,-2 0 0 0 0,0 0-1 0 0,-8-28 1 0 0,60 174 3494 0 0,15 34-3673 0 0,-62-155-2799 0 0,-2-4 2784 0 0,0 0-1 0 0,0 0 1 0 0,0 0-1 0 0,0 1 1 0 0,0-1-1 0 0,0 0 1 0 0,0 0-1 0 0,0 0 1 0 0,0 1-1 0 0,0-1 1 0 0,-1 0-1 0 0,1 0 1 0 0,-13-2-3034 0 0,9 0 3094 0 0,1 0 1 0 0,-1 0 0 0 0,1-1 0 0 0,0 0 0 0 0,0 1 0 0 0,-4-7-1 0 0,-58-83 2724 0 0,67 89-2334 0 0,-2 2-246 0 0,1 0-36 0 0,-1 0 0 0 0,0 0 0 0 0,1 0-1 0 0,-1 0 1 0 0,1 0 0 0 0,-1 0 0 0 0,1 0 0 0 0,-1 1-1 0 0,1-1 1 0 0,0 0 0 0 0,-1 0 0 0 0,1 1-1 0 0,0-1 1 0 0,0 1 0 0 0,-1-1 0 0 0,1 0-1 0 0,0 1 1 0 0,2-1 0 0 0,56-12-1211 0 0,6 7-4968 0 0,-44 4 3732 0 0,34 2-599 0 0,-44 0 3646 0 0,-8 0-41 0 0,-1 0 16 0 0,24-4 2079 0 0,-23 3-2006 0 0,24-6 1873 0 0,-12 4-2015 0 0,-1 0 0 0 0,1-2 0 0 0,-1 0 1 0 0,0 0-1 0 0,0-1 0 0 0,0-1 1 0 0,17-12-1 0 0,-29 18-558 0 0,-1-1 1 0 0,0 0-1 0 0,0 1 1 0 0,0-1-1 0 0,0 0 1 0 0,0 1-1 0 0,0-1 1 0 0,0 0-1 0 0,0 0 0 0 0,-1 0 1 0 0,1 0-1 0 0,0 0 1 0 0,-1 0-1 0 0,0 0 1 0 0,0 0-1 0 0,1 0 1 0 0,-1 0-1 0 0,-1-2 1 0 0,1 1-3 0 0,-2 1 9 0 0,2 1 33 0 0,-1 0 0 0 0,0 0 0 0 0,0 1 0 0 0,0-1 0 0 0,0 0 0 0 0,0 0 1 0 0,0 0-1 0 0,0 1 0 0 0,0-1 0 0 0,0 1 0 0 0,0-1 0 0 0,0 1 0 0 0,0-1 0 0 0,0 1 0 0 0,0 0 0 0 0,-1-1 1 0 0,1 1-1 0 0,0 0 0 0 0,0 0 0 0 0,0 0 0 0 0,-1 0 0 0 0,1 0 0 0 0,0 0 0 0 0,0 0 0 0 0,0 0 0 0 0,-1 0 1 0 0,1 1-1 0 0,0-1 0 0 0,-2 1 0 0 0,2 0-10 0 0,-2-1 71 0 0,1 1 0 0 0,-1 0 0 0 0,1 0 0 0 0,0 0 0 0 0,-1 0 0 0 0,1 1 0 0 0,0-1 0 0 0,0 1 0 0 0,0-1 0 0 0,0 1 0 0 0,0 0 0 0 0,0-1 0 0 0,0 1 0 0 0,1 0 0 0 0,-1 0 0 0 0,-1 3 0 0 0,-1 1 210 0 0,0 0-1 0 0,1 0 0 0 0,0 1 1 0 0,-3 7-1 0 0,5-10-142 0 0,-1 1 1 0 0,1-1-1 0 0,0 1 0 0 0,1 0 1 0 0,-1-1-1 0 0,1 1 0 0 0,0 0 1 0 0,0 0-1 0 0,0-1 0 0 0,0 1 0 0 0,1 0 1 0 0,0-1-1 0 0,0 1 0 0 0,0-1 1 0 0,1 1-1 0 0,-1-1 0 0 0,1 1 0 0 0,0-1 1 0 0,0 0-1 0 0,1 0 0 0 0,-1 0 1 0 0,1 0-1 0 0,0-1 0 0 0,4 5 1 0 0,-2-3-106 0 0,1 0 0 0 0,-1-1 1 0 0,1 0-1 0 0,1 1 0 0 0,-1-2 0 0 0,1 1 1 0 0,-1-1-1 0 0,1 0 0 0 0,0 0 1 0 0,0-1-1 0 0,0 0 0 0 0,0 0 1 0 0,1-1-1 0 0,8 1 0 0 0,18 0 83 0 0,0-2-3763 0 0,-15 0-2258 0 0,-1-2 0 0 0,0 0 0 0 0,29-7 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2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 17 3716 0 0,'0'0'3786'0'0,"-9"-16"9109"0"0,8 24-12618 0 0,1 0 1 0 0,0 0-1 0 0,0 1 1 0 0,1-1 0 0 0,0 0-1 0 0,0 0 1 0 0,1 0 0 0 0,3 9-1 0 0,12 34 551 0 0,-3 0 0 0 0,-2 1 0 0 0,8 82-1 0 0,-14-46-229 0 0,-6-86-549 0 0,-7 10 114 0 0,5-11-165 0 0,0-1 0 0 0,0 1 0 0 0,0-1-1 0 0,0 0 1 0 0,0 0 0 0 0,1 1 0 0 0,-1-1-1 0 0,0-1 1 0 0,0 1 0 0 0,0 0 0 0 0,0 0-1 0 0,-2-1 1 0 0,0 0-22 0 0,-17-15-7 0 0,-66-71 35 0 0,86 86-18 0 0,0 0-3 0 0,-4-5 12 0 0,4 5 198 0 0,4 7-139 0 0,4 9 110 0 0,2-1 0 0 0,0 0 0 0 0,19 24 0 0 0,-23-32-64 0 0,1 0 0 0 0,-1 0 0 0 0,1-1 0 0 0,0 0 0 0 0,0 0 0 0 0,1-1 0 0 0,-1 0 1 0 0,1 0-1 0 0,0 0 0 0 0,0-1 0 0 0,1 0 0 0 0,-1-1 0 0 0,0 1 0 0 0,1-1 0 0 0,0-1 0 0 0,-1 1 1 0 0,14-1-1 0 0,-17-1-199 0 0,1 0 1 0 0,0-1 0 0 0,-1 1-1 0 0,1-1 1 0 0,-1-1 0 0 0,1 1-1 0 0,-1 0 1 0 0,0-1-1 0 0,0 0 1 0 0,1 0 0 0 0,-1 0-1 0 0,-1-1 1 0 0,1 1 0 0 0,0-1-1 0 0,0 0 1 0 0,-1 0 0 0 0,0 0-1 0 0,1-1 1 0 0,-1 1-1 0 0,-1-1 1 0 0,1 0 0 0 0,4-7-1 0 0,-5 7-663 0 0,0 0 0 0 0,-1 0 0 0 0,1 0-1 0 0,-1-1 1 0 0,0 1 0 0 0,1-6 0 0 0,-2 6-516 0 0,1 0 1 0 0,-1 0 0 0 0,0 0-1 0 0,-1 0 1 0 0,1 0-1 0 0,-1 0 1 0 0,0-4 0 0 0,-16-51-8170 0 0,10 42 7594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2.8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3672 0 0,'0'0'18219'0'0,"1"4"-17537"0"0,2 10-60 0 0,-2-11-73 0 0,13 65 2657 0 0,-7 9-1320 0 0,4 25-947 0 0,-11-100-1318 0 0,-35-63-27083 0 0,26 46 25628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3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3920 0 0,'0'0'5141'0'0,"-25"9"-12126"0"0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4.2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3140 0 0,'-10'3'10229'0'0,"11"15"-9209"0"0,1 0 1 0 0,1 0-1 0 0,1 0 1 0 0,7 20-1 0 0,-5-15-136 0 0,0 1 0 0 0,3 26 0 0 0,-9-47-710 0 0,1 16 447 0 0,-1-19-613 0 0,0 0 1 0 0,0 0-1 0 0,0 0 1 0 0,0 0-1 0 0,0 0 1 0 0,0 0-1 0 0,0 0 1 0 0,0 0-1 0 0,0 0 1 0 0,0 0-1 0 0,0 0 1 0 0,1 0-1 0 0,-1 0 1 0 0,0 0-1 0 0,0 0 1 0 0,0 0-1 0 0,0 0 1 0 0,0 0-1 0 0,0 0 1 0 0,0 0-1 0 0,0 0 1 0 0,0 0-1 0 0,0 0 1 0 0,0 0-1 0 0,0 0 1 0 0,0 0-1 0 0,0 0 1 0 0,0 0-1 0 0,0 0 1 0 0,0 0-1 0 0,1 0 1 0 0,-1 0-1 0 0,0 0 1 0 0,0 0-1 0 0,0 1 1 0 0,0-1-1 0 0,0 0 1 0 0,0 0-1 0 0,0 0 1 0 0,0 0-1 0 0,0 0 1 0 0,0 0-1 0 0,0 0 1 0 0,6-31 206 0 0,1-1-358 0 0,-4 23 89 0 0,0 0-1 0 0,1 0 1 0 0,0 1 0 0 0,1-1 0 0 0,0 1-1 0 0,0 0 1 0 0,1 0 0 0 0,10-11-1 0 0,-15 18 162 0 0,3 3-60 0 0,12 9-9 0 0,-15-9-27 0 0,0-1 1 0 0,1 0-1 0 0,-1 0 0 0 0,0 1 0 0 0,0-1 0 0 0,0 0 0 0 0,0 1 0 0 0,0-1 0 0 0,-1 1 0 0 0,1-1 0 0 0,0 1 0 0 0,-1 0 1 0 0,1-1-1 0 0,-1 1 0 0 0,1 2 0 0 0,5 12 151 0 0,-4-12-150 0 0,4 7 31 0 0,0-1 1 0 0,16 19 0 0 0,-20-26-63 0 0,1 0 0 0 0,0 0 1 0 0,0-1-1 0 0,1 1 1 0 0,-1-1-1 0 0,1 1 1 0 0,-1-1-1 0 0,1 0 0 0 0,0-1 1 0 0,-1 1-1 0 0,1-1 1 0 0,8 3-1 0 0,-9-4-49 0 0,1-1-107 0 0,-3 1 151 0 0,1 0 11 0 0,-1 0-1 0 0,1 0 0 0 0,-1-1 1 0 0,1 1-1 0 0,-1 0 0 0 0,1-1 1 0 0,-1 0-1 0 0,0 1 1 0 0,1-1-1 0 0,-1 0 0 0 0,1 1 1 0 0,-1-1-1 0 0,0 0 1 0 0,0 0-1 0 0,0 0 0 0 0,1 0 1 0 0,-1 0-1 0 0,1-2 1 0 0,0-3-44 0 0,0-1 1 0 0,0 1-1 0 0,-1-1 1 0 0,1 1 0 0 0,-1-1-1 0 0,-1 0 1 0 0,0-13 0 0 0,-6-46 490 0 0,5 59-273 0 0,-9-32 3011 0 0,13 44-2909 0 0,4 6 18 0 0,-1 0 0 0 0,0 0 0 0 0,-1 0 0 0 0,6 17-1 0 0,23 131 2033 0 0,15 48-543 0 0,-44-185-1592 0 0,7 12 187 0 0,-11-32-399 0 0,3 2 95 0 0,-4-3-132 0 0,0-1 1 0 0,0 0-1 0 0,0 0 0 0 0,0 0 0 0 0,0 0 0 0 0,1 0 1 0 0,-1 0-1 0 0,0 0 0 0 0,0 0 0 0 0,0 1 0 0 0,0-1 1 0 0,0 0-1 0 0,1 0 0 0 0,-1 0 0 0 0,0 0 1 0 0,0 0-1 0 0,0 0 0 0 0,0 0 0 0 0,0 0 0 0 0,1 0 1 0 0,-1 0-1 0 0,0 0 0 0 0,0 0 0 0 0,0 0 0 0 0,0 0 1 0 0,0 0-1 0 0,1 0 0 0 0,-1 0 0 0 0,0 0 1 0 0,0 0-1 0 0,0 0 0 0 0,0-1 0 0 0,0 1 0 0 0,1 0 1 0 0,-1 0-1 0 0,0 0 0 0 0,0 0 0 0 0,0 0 1 0 0,0 0-1 0 0,0 0 0 0 0,0 0 0 0 0,0-1 0 0 0,1 1 1 0 0,-1 0-1 0 0,0 0 0 0 0,0 0 0 0 0,0 0 0 0 0,0 0 1 0 0,0 0-1 0 0,0-1 0 0 0,0 1 0 0 0,0 0 1 0 0,0 0-1 0 0,0 0 0 0 0,0 0 0 0 0,5-25-2285 0 0,-5 20 636 0 0,1 0 0 0 0,-2 0-1 0 0,1 0 1 0 0,-1 1-1 0 0,1-1 1 0 0,-1 0 0 0 0,-3-7-1 0 0,2 5-125 0 0,0 1-1 0 0,-1-1 1 0 0,0 0-1 0 0,-6-8 1 0 0,2 5-26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4.7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2 108 3080 0 0,'-1'-4'818'0'0,"1"0"0"0"0,0-1 0 0 0,0 1 0 0 0,0 0 0 0 0,0-1 0 0 0,1 1 0 0 0,0 0 0 0 0,0 0 0 0 0,0 0 0 0 0,2-7 0 0 0,-2 9-93 0 0,21-31 3714 0 0,22 14-1968 0 0,-41 18-2116 0 0,14 1 198 0 0,-14 0-257 0 0,1 1-25 0 0,3 2-68 0 0,1 0 0 0 0,-1 0 0 0 0,0 0 0 0 0,0 1 0 0 0,-1 0 0 0 0,1 1 0 0 0,-1-1 1 0 0,0 1-1 0 0,0 0 0 0 0,0 1 0 0 0,-1 0 0 0 0,0 0 0 0 0,0 0 0 0 0,0 0 0 0 0,-1 1 0 0 0,0-1 0 0 0,0 1 0 0 0,5 15 0 0 0,-8-18-84 0 0,0 1 0 0 0,-1 0 0 0 0,0 0 0 0 0,0 0 0 0 0,0 0 0 0 0,-1 0 0 0 0,0 0 0 0 0,0 0 0 0 0,-2 7 0 0 0,0-3-28 0 0,-1 0 0 0 0,0-1 0 0 0,-1 1 0 0 0,0-1 0 0 0,-6 9 0 0 0,8-13-578 0 0,0 0-1 0 0,0 0 1 0 0,-1-1 0 0 0,0 1-1 0 0,0-1 1 0 0,0 0-1 0 0,0 0 1 0 0,0 0-1 0 0,0 0 1 0 0,-8 3 0 0 0,-1-2-8664 0 0,-3-13-2639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5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0 145 3172 0 0,'15'-12'14810'0'0,"-15"12"-14610"0"0,5 17 647 0 0,-1 0 1 0 0,3 25 0 0 0,-3-17 95 0 0,9 34 0 0 0,-12-56-897 0 0,0 0 0 0 0,1 1 0 0 0,-1-1 0 0 0,1 0 0 0 0,-1 0 0 0 0,1 0 0 0 0,0 0 0 0 0,1 0 0 0 0,-1 0 0 0 0,0 0 0 0 0,1-1 0 0 0,0 1 0 0 0,-1-1 0 0 0,1 0 0 0 0,0 0 0 0 0,0 0 0 0 0,0 0 0 0 0,4 1 0 0 0,-5-2 40 0 0,1-1-34 0 0,-1 0-67 0 0,0 0 1 0 0,-1-1-1 0 0,1 1 0 0 0,0-1 1 0 0,0 1-1 0 0,-1-1 1 0 0,1 1-1 0 0,-1-1 0 0 0,1 0 1 0 0,0 0-1 0 0,-1 0 1 0 0,1 0-1 0 0,-1 0 0 0 0,0 0 1 0 0,1 0-1 0 0,-1-1 1 0 0,0 1-1 0 0,0 0 0 0 0,0-1 1 0 0,0 1-1 0 0,0-1 1 0 0,0 1-1 0 0,0-1 0 0 0,0 1 1 0 0,-1-1-1 0 0,1 0 0 0 0,-1 1 1 0 0,1-1-1 0 0,-1 0 1 0 0,1 0-1 0 0,-1-2 0 0 0,6-28-247 0 0,2-46-1 0 0,-7 76 266 0 0,-1 0-27 0 0,1-4-26 0 0,-1 6 54 0 0,0 0 0 0 0,0 0 0 0 0,0-1-1 0 0,1 1 1 0 0,-1 0 0 0 0,0 0-1 0 0,0 0 1 0 0,0 0 0 0 0,0 0 0 0 0,0 0-1 0 0,0 0 1 0 0,0 0 0 0 0,0 0-1 0 0,0 0 1 0 0,0 0 0 0 0,0 0 0 0 0,0 0-1 0 0,1 0 1 0 0,-1 0 0 0 0,0 0-1 0 0,0 0 1 0 0,0 0 0 0 0,0 0 0 0 0,0 0-1 0 0,0 0 1 0 0,0 0 0 0 0,0 0-1 0 0,0 0 1 0 0,1 0 0 0 0,-1 0 0 0 0,0 0-1 0 0,0 0 1 0 0,0 0 0 0 0,0 0-1 0 0,0 0 1 0 0,0 0 0 0 0,0 0-1 0 0,0 0 1 0 0,0 0 0 0 0,0 0 0 0 0,0 0-1 0 0,1 0 1 0 0,-1 1 0 0 0,0-1-1 0 0,0 0 1 0 0,0 0 0 0 0,0 0 0 0 0,0 0-1 0 0,0 0 1 0 0,0 0 0 0 0,0 0-1 0 0,0 0 1 0 0,0 0 0 0 0,0 0 0 0 0,0 1-1 0 0,0-1 1 0 0,0 0 0 0 0,0 0-1 0 0,0 0 1 0 0,0 0 0 0 0,0 0 0 0 0,0 0-1 0 0,0 0 1 0 0,0 0 0 0 0,6 12-13 0 0,7 12 101 0 0,1 0 0 0 0,22 28 1 0 0,-35-48-84 0 0,18 10 15 0 0,-18-13-21 0 0,1 0 0 0 0,0 1 0 0 0,-1-1 1 0 0,1 0-1 0 0,0 0 0 0 0,0 0 0 0 0,0 0 0 0 0,0 0 0 0 0,0-1 0 0 0,0 1 0 0 0,0-1 0 0 0,0 1 0 0 0,0-1 1 0 0,0 0-1 0 0,0 1 0 0 0,0-1 0 0 0,0 0 0 0 0,1-1 0 0 0,-1 1 0 0 0,0 0 0 0 0,0-1 0 0 0,0 1 1 0 0,0-1-1 0 0,0 1 0 0 0,0-1 0 0 0,0 0 0 0 0,0 0 0 0 0,0 0 0 0 0,-1 0 0 0 0,1 0 0 0 0,0 0 0 0 0,-1-1 1 0 0,1 1-1 0 0,0 0 0 0 0,-1-1 0 0 0,0 0 0 0 0,1 1 0 0 0,-1-1 0 0 0,0 0 0 0 0,2-2 0 0 0,0-1-18 0 0,-1-1-1 0 0,1 1 1 0 0,-1-1-1 0 0,0 0 0 0 0,0 0 1 0 0,-1 0-1 0 0,1 0 1 0 0,-1-9-1 0 0,2-51 35 0 0,-4 52 0 0 0,-7-147 896 0 0,8 159 189 0 0,2 9-964 0 0,9 54 367 0 0,-3-16 26 0 0,19 64 1 0 0,-25-102-575 0 0,0-1 1 0 0,0 0 0 0 0,1 0 0 0 0,0 0-1 0 0,0-1 1 0 0,0 1 0 0 0,1-1-1 0 0,0 1 1 0 0,0-1 0 0 0,7 6-1 0 0,-9-9-292 0 0,-85-75-7496 0 0,81 71 7947 0 0,0-1 0 0 0,0 1 0 0 0,1 0-1 0 0,-1-1 1 0 0,1 1 0 0 0,-1-1 0 0 0,1 0-1 0 0,0 1 1 0 0,-2-7 0 0 0,3 7 350 0 0,0 2-456 0 0,1 0-1 0 0,-1 0 0 0 0,0 0 0 0 0,0 0 0 0 0,1 0 0 0 0,-1 0 0 0 0,0 0 0 0 0,0 0 0 0 0,1-1 0 0 0,-1 1 0 0 0,0 0 0 0 0,0 0 0 0 0,0 0 0 0 0,1 0 0 0 0,-1-1 0 0 0,0 1 0 0 0,0 0 0 0 0,0 0 0 0 0,1 0 0 0 0,-1-1 0 0 0,0 1 0 0 0,0 0 0 0 0,0 0 0 0 0,0-1 0 0 0,0 1 0 0 0,0 0 0 0 0,0 0 0 0 0,0-1 0 0 0,0 1 0 0 0,1-1 0 0 0,-1 1 1 0 0,0-1 0 0 0,0 1 0 0 0,0 0 0 0 0,0-1 0 0 0,0 1 0 0 0,0-1 0 0 0,1 1 0 0 0,-1-1 0 0 0,0 1 0 0 0,0 0 0 0 0,1-1 0 0 0,-1 1 0 0 0,0-1 0 0 0,1 1 0 0 0,-1 0 0 0 0,0-1 0 0 0,1 1 0 0 0,-1 0 0 0 0,1 0 0 0 0,-1-1 0 0 0,0 1 0 0 0,1 0 0 0 0,-1 0 0 0 0,1-1 0 0 0,70-18-173 0 0,-2 4-10218 0 0,-37 9 2538 0 0,-29 5 6028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3:59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4 182 1832 0 0,'0'0'10784'0'0,"0"-5"-10333"0"0,-3-58 2872 0 0,3 61-2935 0 0,4-23 188 0 0,-3 23-469 0 0,0-4 34 0 0,1 0 0 0 0,0 1 0 0 0,0-1-1 0 0,1 0 1 0 0,0 1 0 0 0,0 0 0 0 0,0 0 0 0 0,0 0 0 0 0,8-8 0 0 0,-10 11-66 0 0,11-6 168 0 0,-11 7-202 0 0,0 0 0 0 0,0 0 0 0 0,1-1-1 0 0,-1 1 1 0 0,1 0 0 0 0,-1 0 0 0 0,1 0 0 0 0,-1 1 0 0 0,1-1 0 0 0,-1 0-1 0 0,1 0 1 0 0,2 0 0 0 0,24 6 407 0 0,-25-4-392 0 0,0 1 7 0 0,31 17 298 0 0,17 12-119 0 0,-49-30-230 0 0,1 1-19 0 0,0-1 19 0 0,17 10 14 0 0,1 4 271 0 0,-18-13-285 0 0,0 0 1 0 0,1 0 0 0 0,-1 0-1 0 0,0 0 1 0 0,1-1 0 0 0,-1 1 0 0 0,1-1-1 0 0,0 0 1 0 0,-1 0 0 0 0,1 0-1 0 0,0-1 1 0 0,0 1 0 0 0,3-1-1 0 0,2 1 19 0 0,-7-1 67 0 0,4-1-62 0 0,0 0 0 0 0,0 0-1 0 0,-1-1 1 0 0,1 0-1 0 0,6-3 1 0 0,-9 4-18 0 0,-1 0 19 0 0,18-15 198 0 0,4-15-213 0 0,-23 29-18 0 0,9-6 22 0 0,-9 7-23 0 0,0 0 0 0 0,1-1 0 0 0,-1 1 0 0 0,0 0-1 0 0,1 0 1 0 0,-1-1 0 0 0,1 1 0 0 0,0 0 0 0 0,-1 1 0 0 0,1-1 0 0 0,2-1-1 0 0,5 1-5 0 0,0 0 0 0 0,0 1 0 0 0,0 0 1 0 0,0 1-1 0 0,0 0 0 0 0,13 2 0 0 0,-20-2 30 0 0,33 1-48 0 0,0 0-17 0 0,2 0 51 0 0,42 3-43 0 0,271 0-47 0 0,-198-7-52 0 0,-18-5 142 0 0,-103 7 45 0 0,68 2-9 0 0,-36-1-82 0 0,104 0 53 0 0,-124 1 32 0 0,-5 0-84 0 0,15 1-13 0 0,128 4-313 0 0,41-10 363 0 0,-168 2 40 0 0,10 0-22 0 0,-61 1-4 0 0,1-1-4 0 0,112 1-115 0 0,-113 1 156 0 0,1-1-46 0 0,55 0-92 0 0,28-2 86 0 0,-3 2-118 0 0,1 4 192 0 0,-55-1-49 0 0,179 12-79 0 0,-121-7 132 0 0,-85-8-112 0 0,13 2 20 0 0,-7 0-12 0 0,19 1 21 0 0,12 2-5 0 0,-37-5-3 0 0,0 1 26 0 0,23 5-15 0 0,-24-6-20 0 0,1 1 19 0 0,45 13-91 0 0,-46-13 87 0 0,-1-1 8 0 0,-1 0 1 0 0,1 0-1 0 0,-1 0 0 0 0,1 0 0 0 0,0 1 0 0 0,-1-1 0 0 0,1 0 0 0 0,-1 0 0 0 0,1 1 0 0 0,0-1 1 0 0,-1 0-1 0 0,1 0 0 0 0,-1 1 0 0 0,1-1 0 0 0,-1 1 0 0 0,1-1 0 0 0,-1 0 0 0 0,0 1 1 0 0,1-1-1 0 0,-1 1 0 0 0,1-1 0 0 0,-1 1 0 0 0,0 0 0 0 0,0-1 0 0 0,1 1 0 0 0,-1-1 0 0 0,0 1 1 0 0,0-1-1 0 0,1 1 0 0 0,-1 0 0 0 0,0-1 0 0 0,0 2 0 0 0,0 16 42 0 0,-1-15 26 0 0,-1-1-89 0 0,-3 7 34 0 0,4-7 11 0 0,-12 4 88 0 0,4-3-117 0 0,7-3 11 0 0,-1-1-93 0 0,-12-5 101 0 0,11 5-45 0 0,-3-7-2017 0 0,3 4-118 0 0,-13-18-14459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3060 0 0,'-6'-4'16347'0'0,"9"46"-15083"0"0,-3 51 1 0 0,-1-38-771 0 0,1-47-340 0 0,1-1 1 0 0,0 1-1 0 0,4 15 0 0 0,-2-10 0 0 0,-2-7-105 0 0,1 2 32 0 0,0 0 1 0 0,0-1 0 0 0,0 1 0 0 0,1-1 0 0 0,4 10 0 0 0,-5-15-105 0 0,0 0 0 0 0,0 0 0 0 0,0-1 0 0 0,0 1 1 0 0,1 0-1 0 0,-1-1 0 0 0,0 0 0 0 0,1 1 0 0 0,-1-1 0 0 0,1 0 1 0 0,-1 0-1 0 0,1 0 0 0 0,0-1 0 0 0,5 2 0 0 0,0-2-239 0 0,0 0-1 0 0,0 0 0 0 0,-1 0 1 0 0,1-1-1 0 0,8-2 1 0 0,-6 1-244 0 0,-9 2 329 0 0,0 0 0 0 0,-1 0 0 0 0,1 0 0 0 0,0 0 0 0 0,0-1 0 0 0,0 1 0 0 0,0 0 0 0 0,0-1 0 0 0,-1 1 1 0 0,1-1-1 0 0,0 1 0 0 0,0 0 0 0 0,0-1 0 0 0,-1 0 0 0 0,1 1 0 0 0,0-1 0 0 0,-1 1 0 0 0,1-1 0 0 0,-1 0 0 0 0,1 0 1 0 0,0 1-1 0 0,-1-1 0 0 0,0 0 0 0 0,1 0 0 0 0,-1 0 0 0 0,1 1 0 0 0,-1-1 0 0 0,0 0 0 0 0,0 0 0 0 0,1 0 0 0 0,-1 0 1 0 0,0-1-1 0 0,0 0-574 0 0,0 0 1 0 0,-1 0-1 0 0,1 1 0 0 0,-1-1 1 0 0,1 0-1 0 0,-1 1 1 0 0,1-1-1 0 0,-1 1 0 0 0,0-1 1 0 0,0 0-1 0 0,0 1 1 0 0,0 0-1 0 0,0-1 1 0 0,0 1-1 0 0,0 0 0 0 0,-1-1 1 0 0,-1-1-1 0 0,-9-6-1149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1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43 3092 0 0,'-10'0'17614'0'0,"9"20"-17349"0"0,1-15 10 0 0,-1 6 91 0 0,0-1 1 0 0,1 1-1 0 0,0-1 1 0 0,2 12-1 0 0,-2-18-311 0 0,1 13 187 0 0,-1 0 0 0 0,0-1 1 0 0,-2 1-1 0 0,-6 32 0 0 0,8-47-196 0 0,-1 0-12 0 0,0 8-20 0 0,-5 5 248 0 0,-1-12-102 0 0,-7-13-74 0 0,13 8-94 0 0,-2-1 57 0 0,0-22-134 0 0,3 9 33 0 0,0-1 0 0 0,2 0 0 0 0,0 0-1 0 0,1 1 1 0 0,0-1 0 0 0,8-20 0 0 0,3-18 41 0 0,-13 53-8 0 0,3-2 39 0 0,-4 2-16 0 0,1 0 0 0 0,0 0 0 0 0,0 0 0 0 0,0 0 1 0 0,0 0-1 0 0,1 0 0 0 0,-1 0 0 0 0,0 1 0 0 0,1-1 0 0 0,0 0 1 0 0,-1 1-1 0 0,3-2 0 0 0,-2 1-23 0 0,1-1 0 0 0,0 1 0 0 0,0 0 0 0 0,0 1 0 0 0,0-1 0 0 0,0 0 0 0 0,0 1 0 0 0,1 0 0 0 0,-1-1 0 0 0,6 0 0 0 0,-7 2 154 0 0,2 1-62 0 0,-1-1-63 0 0,-1 0 9 0 0,-1 0 1 0 0,1 0-1 0 0,0 1 0 0 0,-1-1 1 0 0,1 0-1 0 0,-1 1 0 0 0,1-1 1 0 0,0 1-1 0 0,-1 0 0 0 0,1-1 1 0 0,-1 1-1 0 0,0 0 0 0 0,1 0 1 0 0,-1 0-1 0 0,0 0 1 0 0,1 0-1 0 0,-1 0 0 0 0,0 0 1 0 0,0 1-1 0 0,0-1 0 0 0,1 2 1 0 0,-1-1 90 0 0,0-1-86 0 0,0 0 1 0 0,-1-1-1 0 0,1 1 0 0 0,-1 0 0 0 0,1 0 0 0 0,-1-1 1 0 0,1 1-1 0 0,-1 0 0 0 0,0 0 0 0 0,1 0 0 0 0,-1 0 1 0 0,0 0-1 0 0,0 0 0 0 0,1 0 0 0 0,-1 0 0 0 0,0 0 1 0 0,0 0-1 0 0,0 1 0 0 0,1 27 437 0 0,-1-16-310 0 0,11 118 439 0 0,-11-127-660 0 0,0 4 126 0 0,1 1 1 0 0,1-1-1 0 0,-1 0 0 0 0,5 15 0 0 0,-5-21-161 0 0,0 0 0 0 0,0 1 0 0 0,0-1 1 0 0,0 0-1 0 0,0 0 0 0 0,1 0 0 0 0,-1 0 0 0 0,1 0 0 0 0,-1 0 0 0 0,1 0 0 0 0,0-1 0 0 0,-1 1 0 0 0,1 0 0 0 0,0-1 0 0 0,0 1 0 0 0,0-1 0 0 0,1 0 0 0 0,-1 0 0 0 0,0 0 0 0 0,0 0 0 0 0,1 0 0 0 0,-1 0 0 0 0,0-1 1 0 0,3 1-1 0 0,5 1-1792 0 0,-1-2 1 0 0,0 1 0 0 0,0-1-1 0 0,0 0 1 0 0,1-1 0 0 0,-1 0 0 0 0,0 0-1 0 0,0-1 1 0 0,0-1 0 0 0,16-5-1 0 0,-14 2-63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2.4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81 3416 0 0,'0'0'8322'0'0,"6"-1"-7797"0"0,4 0 64 0 0,1 0 0 0 0,-1-1 0 0 0,13-4 0 0 0,-21 5-293 0 0,21-16 789 0 0,-22 15-1008 0 0,0 0 0 0 0,0 0 1 0 0,0 0-1 0 0,0 0 0 0 0,0 0 0 0 0,-1 0 0 0 0,1 0 1 0 0,-1 0-1 0 0,0 0 0 0 0,0 0 0 0 0,1 0 0 0 0,-1 0 0 0 0,-1 0 1 0 0,1 0-1 0 0,0-3 0 0 0,-1 2 122 0 0,-8-7 582 0 0,-14 6 304 0 0,20 4-615 0 0,1 2-253 0 0,-1 1-111 0 0,0 0 1 0 0,0 0-1 0 0,1 1 0 0 0,0-1 0 0 0,0 1 1 0 0,0-1-1 0 0,0 1 0 0 0,0 0 1 0 0,0-1-1 0 0,1 1 0 0 0,0 0 0 0 0,0 0 1 0 0,0 0-1 0 0,0 0 0 0 0,1 0 0 0 0,0 1 1 0 0,0-1-1 0 0,0 0 0 0 0,0 0 0 0 0,0 0 1 0 0,1 0-1 0 0,0 0 0 0 0,0 0 1 0 0,0 0-1 0 0,3 6 0 0 0,-1-2-16 0 0,2 7 70 0 0,1 0 1 0 0,9 16 0 0 0,-12-26-138 0 0,1 0 0 0 0,-1-1 0 0 0,0 0 0 0 0,1 0 0 0 0,0 0 0 0 0,0 0 0 0 0,0 0 1 0 0,0-1-1 0 0,9 6 0 0 0,-8-7-42 0 0,-1 0 1 0 0,0 0-1 0 0,1 0 1 0 0,0 0-1 0 0,-1-1 1 0 0,1 1-1 0 0,0-1 1 0 0,7 0-1 0 0,-7 0-400 0 0,1-1-1 0 0,-1-1 0 0 0,1 1 0 0 0,-1-1 0 0 0,0 0 0 0 0,0 0 0 0 0,1 0 0 0 0,-1-1 0 0 0,0 0 0 0 0,0 0 1 0 0,7-4-1 0 0,-6 3-10 0 0,0-1 1 0 0,-1 0 0 0 0,1-1-1 0 0,-1 1 1 0 0,1-1 0 0 0,-1 0 0 0 0,-1-1-1 0 0,1 1 1 0 0,-1-1 0 0 0,0 0-1 0 0,0 0 1 0 0,-1 0 0 0 0,1 0 0 0 0,-2-1-1 0 0,4-8 1 0 0,-5 9 993 0 0,0 0-1 0 0,0-1 1 0 0,-1 1 0 0 0,0-1-1 0 0,0 1 1 0 0,-1 0 0 0 0,0-1-1 0 0,0 1 1 0 0,0 0-1 0 0,-1-1 1 0 0,0 1 0 0 0,-7-17 6989 0 0,46 65-6101 0 0,2-2 0 0 0,82 66 1 0 0,-120-105-1479 0 0,1-1-1182 0 0,-1 0 1129 0 0,1-1 0 0 0,-1 1 0 0 0,0-1 1 0 0,1 1-1 0 0,-1-1 0 0 0,0 1 0 0 0,0-1 1 0 0,1 0-1 0 0,-1 0 0 0 0,1-1 1 0 0,1 1-438 0 0,-2-12-751 0 0,-1-9-541 0 0,-1 1-1 0 0,-6-41 1 0 0,5 53 1633 0 0,2 3 214 0 0,-1 0-1 0 0,0 0 1 0 0,-1 0 0 0 0,1 0-1 0 0,-1 0 1 0 0,0 0-1 0 0,0 1 1 0 0,-1-1-1 0 0,0 1 1 0 0,-3-6 0 0 0,5 10 634 0 0,0 1-608 0 0,0-1-1 0 0,0 1 1 0 0,0 0-1 0 0,0 0 1 0 0,1 0-1 0 0,-1 0 1 0 0,0-1-1 0 0,0 1 1 0 0,0 0-1 0 0,0 1 1 0 0,0-1 0 0 0,1 0-1 0 0,-1 0 1 0 0,0 0-1 0 0,0 0 1 0 0,0 1-1 0 0,1-1 1 0 0,-1 0-1 0 0,0 1 1 0 0,0-1-1 0 0,1 1 1 0 0,-1-1 0 0 0,0 1-1 0 0,0-1 1 0 0,1 1-1 0 0,-1-1 1 0 0,1 1-1 0 0,-1 0 1 0 0,1-1-1 0 0,-1 1 1 0 0,1 0-1 0 0,-1 0 1 0 0,1-1 0 0 0,-1 1-1 0 0,1 0 1 0 0,0 0-1 0 0,-1-1 1 0 0,1 1-1 0 0,0 0 1 0 0,0 0-1 0 0,0 1 1 0 0,-29 122 3225 0 0,26-105-2822 0 0,-1 0 1 0 0,-10 35 0 0 0,13-52-622 0 0,-3 3 1688 0 0,0-37-29370 0 0,6 27 27569 0 0,4-13-1558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2.9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10 4064 0 0,'6'-10'7132'0'0,"-7"25"2000"0"0,-2 69-6791 0 0,4-47-1358 0 0,7 55 1 0 0,-6-78-849 0 0,1-1 1 0 0,0 0 0 0 0,1 1-1 0 0,0-2 1 0 0,1 1 0 0 0,0 0-1 0 0,10 15 1 0 0,-13-26-300 0 0,-1 1 0 0 0,1-1 0 0 0,0 0 0 0 0,-1 1 0 0 0,1-1 0 0 0,0 0 1 0 0,1 0-1 0 0,-1-1 0 0 0,0 1 0 0 0,0 0 0 0 0,1-1 0 0 0,-1 1 0 0 0,1-1 0 0 0,4 2 0 0 0,-4-6-307 0 0,6-9-28 0 0,-7 9 47 0 0,-2-1 30 0 0,-1 0 257 0 0,-1 0 0 0 0,1-1 0 0 0,0 1 0 0 0,-1-1 0 0 0,0 1 0 0 0,0 0 0 0 0,0 0-1 0 0,-1 0 1 0 0,0 1 0 0 0,1-1 0 0 0,-1 0 0 0 0,-4-3 0 0 0,-1 0 264 0 0,0 0 1 0 0,0 1-1 0 0,0 0 0 0 0,-19-10 0 0 0,-3 0 1041 0 0,28 15-903 0 0,2 1-211 0 0,-1 0 1 0 0,1 0-1 0 0,0 0 0 0 0,0 0 0 0 0,0 0 0 0 0,-1 0 0 0 0,1 0 0 0 0,0 0 0 0 0,0 0 0 0 0,-1-1 1 0 0,1 1-1 0 0,0 0 0 0 0,0 0 0 0 0,0 0 0 0 0,0 0 0 0 0,-1 0 0 0 0,1-1 0 0 0,0 1 1 0 0,0 0-1 0 0,0 0 0 0 0,0 0 0 0 0,-1 0 0 0 0,1-1 0 0 0,0 1 0 0 0,0 0 0 0 0,0 0 1 0 0,0 0-1 0 0,0-1 0 0 0,0 1 0 0 0,0 0 0 0 0,0 0 0 0 0,0-1 0 0 0,0 1 0 0 0,0 0 0 0 0,0 0 1 0 0,0-1-1 0 0,0 1 0 0 0,0 0 0 0 0,0 0 0 0 0,0 0 0 0 0,0-1 0 0 0,0 1 0 0 0,0 0 1 0 0,0 0-1 0 0,0-1 0 0 0,0 1 0 0 0,0 0 0 0 0,1 0 0 0 0,-1 0 0 0 0,0-1 0 0 0,9-2-16 0 0,0 0-1 0 0,0 1 1 0 0,1 0-1 0 0,-1 0 1 0 0,0 1-1 0 0,11 0 1 0 0,62 3-4958 0 0,-34 0-5728 0 0,-44-2 8406 0 0,-1 0 221 0 0,11 2 164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3.8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300 12 3488 0 0,'11'-11'11691'0'0,"-60"20"-10071"0"0,1 2-1 0 0,-66 25 0 0 0,49-15 20 0 0,62-20-1470 0 0,-1 0 1 0 0,1 1-1 0 0,-1-1 0 0 0,1 1 0 0 0,-1 0 1 0 0,1 0-1 0 0,0 0 0 0 0,-5 5 0 0 0,34 5-58 0 0,0-1 0 0 0,41 12 0 0 0,36 14-14 0 0,-85-30 6 0 0,-1 2-1 0 0,0-1 1 0 0,0 2 0 0 0,-1 1-1 0 0,28 23 1 0 0,-42-33-51 0 0,-1 1 0 0 0,1-1 0 0 0,-1 0 0 0 0,1 1 1 0 0,-1-1-1 0 0,0 1 0 0 0,0-1 0 0 0,0 1 0 0 0,0 0 0 0 0,0-1 0 0 0,0 1 1 0 0,-1 0-1 0 0,1 0 0 0 0,0 0 0 0 0,-1 0 0 0 0,1-1 0 0 0,-1 1 0 0 0,0 0 0 0 0,0 0 1 0 0,0 0-1 0 0,0 0 0 0 0,0 0 0 0 0,0 0 0 0 0,0 0 0 0 0,-1 0 0 0 0,1 0 1 0 0,0 0-1 0 0,-1-1 0 0 0,0 1 0 0 0,1 0 0 0 0,-1 0 0 0 0,0-1 0 0 0,0 1 1 0 0,0 0-1 0 0,0-1 0 0 0,-1 1 0 0 0,1-1 0 0 0,0 1 0 0 0,-1-1 0 0 0,1 0 1 0 0,0 1-1 0 0,-1-1 0 0 0,0 0 0 0 0,-2 1 0 0 0,-4 3 52 0 0,0 0 1 0 0,0-1-1 0 0,0 0 0 0 0,0-1 1 0 0,-1 0-1 0 0,1 0 0 0 0,-1-1 1 0 0,-9 2-1 0 0,2-1-310 0 0,0-1 0 0 0,0-1 0 0 0,0 0 0 0 0,0-1 0 0 0,0-1 1 0 0,0-1-1 0 0,0 0 0 0 0,-29-8 0 0 0,43 10 99 0 0,1-1 0 0 0,-1 0-1 0 0,0 1 1 0 0,1-1 0 0 0,-1 0 0 0 0,1 0 0 0 0,-1 0-1 0 0,1-1 1 0 0,0 1 0 0 0,-1 0 0 0 0,-1-3 0 0 0,2 3-313 0 0,0 0 0 0 0,1-1 0 0 0,-1 1 0 0 0,0 0 0 0 0,1-1 0 0 0,0 1 0 0 0,-1-1 0 0 0,1 1 0 0 0,0-1 0 0 0,-1 1 0 0 0,1-1 0 0 0,0 1 0 0 0,0 0 0 0 0,0-1 0 0 0,1 1 0 0 0,-1-1 0 0 0,0 1 1 0 0,1-3-1 0 0,1 0-881 0 0,-1 0 0 0 0,1 0 0 0 0,0 0 0 0 0,0 0 1 0 0,0 1-1 0 0,1-1 0 0 0,-1 1 0 0 0,1-1 0 0 0,0 1 1 0 0,6-5-1 0 0,0 0-550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4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4 5344 0 0,'7'-4'17279'0'0,"-3"11"-16765"0"0,-1 0-1 0 0,1 0 1 0 0,-1 0 0 0 0,-1 0 0 0 0,1 1-1 0 0,1 12 1 0 0,35 130 3546 0 0,-36-143-3926 0 0,-1 0-1 0 0,1-1 1 0 0,7 12 0 0 0,-3-6-339 0 0,-6-11-29 0 0,-30-13-13867 0 0,26 11 13651 0 0,0-1 0 0 0,0 0 0 0 0,0 0 0 0 0,0 0-1 0 0,0-1 1 0 0,1 1 0 0 0,-1-1 0 0 0,1 0 0 0 0,-1 1 0 0 0,1-1-1 0 0,0 0 1 0 0,-2-4 0 0 0,-5-6-313 0 0,-1 2 2187 0 0,0-1-1 0 0,-15-25 1964 0 0,25 36-3321 0 0,0 0 0 0 0,1 0-1 0 0,-1 0 1 0 0,1-1 0 0 0,-1 1 0 0 0,1 0 0 0 0,-1 0 0 0 0,1 0 0 0 0,0 0 0 0 0,-1 0-1 0 0,1 0 1 0 0,0 0 0 0 0,0 0 0 0 0,0 1 0 0 0,0-1 0 0 0,0 0 0 0 0,0 0 0 0 0,0 1-1 0 0,0-1 1 0 0,0 0 0 0 0,0 1 0 0 0,0-1 0 0 0,1 1 0 0 0,-1 0 0 0 0,0-1 0 0 0,0 1 0 0 0,0 0-1 0 0,1 0 1 0 0,-1 0 0 0 0,0 0 0 0 0,2 0 0 0 0,46-2-138 0 0,-39 3-166 0 0,13-1-1749 0 0,37 3-11638 0 0,-47-2 11798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5.7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106 103 3324 0 0,'-13'-5'5067'0'0,"9"5"-4734"0"0,1 0-1 0 0,-1 0 1 0 0,0 1-1 0 0,0-1 0 0 0,0 1 1 0 0,1 0-1 0 0,-1 0 1 0 0,0 1-1 0 0,1-1 0 0 0,-1 1 1 0 0,1 0-1 0 0,-1-1 0 0 0,1 2 1 0 0,0-1-1 0 0,0 0 1 0 0,0 1-1 0 0,0-1 0 0 0,0 1 1 0 0,1 0-1 0 0,-1 0 1 0 0,1 0-1 0 0,0 0 0 0 0,-1 0 1 0 0,2 0-1 0 0,-1 1 1 0 0,0-1-1 0 0,-1 6 0 0 0,1-4-156 0 0,1 0 1 0 0,-1 0-1 0 0,2 1 0 0 0,-1-1 0 0 0,0 0 0 0 0,1 0 0 0 0,0 1 1 0 0,0-1-1 0 0,1 0 0 0 0,-1 0 0 0 0,1 0 0 0 0,3 9 0 0 0,-3-11-110 0 0,0 1-1 0 0,1-1 1 0 0,-1 0 0 0 0,1 1-1 0 0,0-1 1 0 0,0 0-1 0 0,0 0 1 0 0,0 0-1 0 0,1 0 1 0 0,-1 0-1 0 0,1-1 1 0 0,0 1-1 0 0,0-1 1 0 0,0 0 0 0 0,0 0-1 0 0,0 0 1 0 0,0 0-1 0 0,1 0 1 0 0,6 2-1 0 0,-6-3-78 0 0,-1 0 0 0 0,1 0 0 0 0,0 0 0 0 0,0-1 0 0 0,0 1-1 0 0,0-1 1 0 0,0 0 0 0 0,0 0 0 0 0,0 0 0 0 0,0-1 0 0 0,0 0-1 0 0,-1 1 1 0 0,1-1 0 0 0,0 0 0 0 0,0-1 0 0 0,-1 1 0 0 0,1-1 0 0 0,-1 0-1 0 0,1 0 1 0 0,-1 0 0 0 0,6-4 0 0 0,-5 3-16 0 0,-1-1-1 0 0,1 0 1 0 0,-1 0 0 0 0,0 0 0 0 0,0 0-1 0 0,0-1 1 0 0,0 1 0 0 0,-1-1-1 0 0,0 1 1 0 0,0-1 0 0 0,0 0 0 0 0,0 0-1 0 0,-1 0 1 0 0,0 0 0 0 0,1-9 0 0 0,0 4 66 0 0,-1 8 41 0 0,-1 0 85 0 0,0 1-143 0 0,0 1 0 0 0,0 0 0 0 0,0 0-1 0 0,0 0 1 0 0,0 0 0 0 0,0 0 0 0 0,0 0-1 0 0,0-1 1 0 0,0 1 0 0 0,0 0 0 0 0,0 0-1 0 0,0 0 1 0 0,0 0 0 0 0,0 0 0 0 0,0-1-1 0 0,0 1 1 0 0,0 0 0 0 0,0 0 0 0 0,0 0-1 0 0,0 0 1 0 0,0 0 0 0 0,0-1 0 0 0,0 1-1 0 0,0 0 1 0 0,0 0 0 0 0,0 0 0 0 0,0 0-1 0 0,0 0 1 0 0,1 0 0 0 0,-1-1 0 0 0,0 1-1 0 0,0 0 1 0 0,0 0 0 0 0,0 0 0 0 0,0 0-1 0 0,0 0 1 0 0,0 0 0 0 0,0 0 0 0 0,1 0-1 0 0,-1 0 1 0 0,0-1 0 0 0,0 1 0 0 0,0 0-1 0 0,0 0 1 0 0,0 0 0 0 0,1 0 0 0 0,-1 0-1 0 0,0 0 1 0 0,0 0 0 0 0,0 0 0 0 0,0 0-1 0 0,0 0 1 0 0,1 0 0 0 0,-1 0 0 0 0,0 0-1 0 0,0 0 1 0 0,0 0 0 0 0,0 0 0 0 0,0 0-1 0 0,1 1 1 0 0,-1-1 0 0 0,0 0 0 0 0,0 0-1 0 0,0 0 1 0 0,0 0 0 0 0,0 0 0 0 0,1 0-1 0 0,-1 1-15 0 0,4 6 52 0 0,0 0-1 0 0,0-1 0 0 0,1 0 0 0 0,0 0 1 0 0,0 0-1 0 0,1 0 0 0 0,-1-1 0 0 0,1 0 0 0 0,0 0 1 0 0,1 0-1 0 0,9 5 0 0 0,26-1-140 0 0,-39-8-10 0 0,1-3-26 0 0,-3 2 124 0 0,1 0-44 0 0,0-1 0 0 0,1 0 1 0 0,-1 0-1 0 0,0 0 0 0 0,0 0 0 0 0,0 0 1 0 0,0 0-1 0 0,0 0 0 0 0,0-1 1 0 0,0 1-1 0 0,0-1 0 0 0,0 1 1 0 0,0-1-1 0 0,-1 0 0 0 0,1 0 1 0 0,-1 1-1 0 0,1-1 0 0 0,-1-1 1 0 0,0 1-1 0 0,0 0 0 0 0,0 0 1 0 0,1-3-1 0 0,4-20 105 0 0,-2-1 1 0 0,-1 1-1 0 0,0-1 0 0 0,-2 0 1 0 0,-3-27-1 0 0,2 49-4 0 0,-5-33 3061 0 0,4 44-2814 0 0,-2 0-185 0 0,2-4-72 0 0,1-1 0 0 0,-1 1 0 0 0,0-1 1 0 0,1 1-1 0 0,-1-1 0 0 0,1 1 0 0 0,0 0 0 0 0,0-1 1 0 0,0 1-1 0 0,0 0 0 0 0,1-1 0 0 0,-1 1 0 0 0,2 4 0 0 0,6 31 412 0 0,-5-21-336 0 0,0 0 0 0 0,1-1 1 0 0,1 0-1 0 0,0 0 0 0 0,1 0 1 0 0,15 26-1 0 0,-2-3-2930 0 0,-18-38 2038 0 0,-56-65-9555 0 0,37 41 12876 0 0,17 22-2069 0 0,1 0-422 0 0,0 1 0 0 0,-1 0 0 0 0,1 0 0 0 0,0 0 0 0 0,0-1 0 0 0,0 1 0 0 0,-1 0 0 0 0,1 0 0 0 0,0-1 0 0 0,0 1 0 0 0,0 0 0 0 0,-1-1 0 0 0,1 1 0 0 0,0 0 0 0 0,0-1 0 0 0,0 1 0 0 0,0 0 0 0 0,0-1 0 0 0,0 1 0 0 0,0 0 0 0 0,0-1 0 0 0,0 1 0 0 0,0 0 0 0 0,0-1 0 0 0,0 1 0 0 0,0 0 0 0 0,0-1 0 0 0,0 1 0 0 0,0 0 0 0 0,0-1 0 0 0,0 1 0 0 0,0 0 0 0 0,1 0 0 0 0,-1-1 0 0 0,0 1 0 0 0,0 0 0 0 0,0-1 0 0 0,1 1 0 0 0,-1-1-9 0 0,1 0 0 0 0,-1 0-1 0 0,1 1 1 0 0,-1-1 0 0 0,1 0 0 0 0,-1 1 0 0 0,1-1 0 0 0,-1 0 0 0 0,1 1 0 0 0,0-1 0 0 0,-1 1 0 0 0,1-1 0 0 0,0 1-1 0 0,0-1 1 0 0,-1 1 0 0 0,1-1 0 0 0,0 1 0 0 0,0 0 0 0 0,1-1 0 0 0,1 0-2 0 0,26 0 228 0 0,60 7-666 0 0,-87-6 299 0 0,2 0 28 0 0,11 0 26 0 0,-12 0-12 0 0,1 0 20 0 0,14 0 148 0 0,0-2 0 0 0,0 0 0 0 0,0 0 0 0 0,0-2 0 0 0,0 0 1 0 0,0-1-1 0 0,31-14 0 0 0,-46 17-131 0 0,-1 1-1 0 0,0 0 1 0 0,0-1 0 0 0,0 1 0 0 0,0-1-1 0 0,0 1 1 0 0,0-1 0 0 0,0 0-1 0 0,-1 0 1 0 0,1 0 0 0 0,0 0 0 0 0,-1 0-1 0 0,0 0 1 0 0,1-1 0 0 0,-1 1-1 0 0,0 0 1 0 0,0-1 0 0 0,-1 1 0 0 0,1-1-1 0 0,0 1 1 0 0,-1-1 0 0 0,1 1 0 0 0,-1-5-1 0 0,0 5 8 0 0,-1-1 1 0 0,1 1-1 0 0,-1 0 0 0 0,1 0 0 0 0,-1 0 1 0 0,0 0-1 0 0,0 0 0 0 0,0 1 0 0 0,0-1 0 0 0,0 0 1 0 0,-3-2-1 0 0,3 3 27 0 0,-1 0 47 0 0,-1 1-13 0 0,1 0 0 0 0,0-1 0 0 0,0 1 0 0 0,-1 0 1 0 0,1 1-1 0 0,0-1 0 0 0,0 0 0 0 0,-1 1 0 0 0,1-1 1 0 0,0 1-1 0 0,0-1 0 0 0,0 1 0 0 0,-1 0 1 0 0,1 0-1 0 0,0 0 0 0 0,0 1 0 0 0,-2 1 0 0 0,0 0 111 0 0,1 0 0 0 0,0 0 0 0 0,-1 1 0 0 0,1 0-1 0 0,0-1 1 0 0,1 1 0 0 0,-5 9 0 0 0,0 0 352 0 0,2 0 0 0 0,0 1 0 0 0,1-1 0 0 0,-5 24 0 0 0,8-33-444 0 0,1 0 0 0 0,-1 0 1 0 0,1 0-1 0 0,0 0 0 0 0,0 0 0 0 0,0 0 1 0 0,1 0-1 0 0,-1 1 0 0 0,1-1 0 0 0,0 0 0 0 0,0-1 1 0 0,1 1-1 0 0,-1 0 0 0 0,1 0 0 0 0,3 5 0 0 0,-2-4-20 0 0,1 0 1 0 0,-1-1-1 0 0,1 0 0 0 0,0 0 0 0 0,0 0 0 0 0,1-1 0 0 0,-1 1 0 0 0,1-1 0 0 0,0 0 0 0 0,5 2 0 0 0,6 2-606 0 0,-1-1 0 0 0,2 0 1 0 0,-1-2-1 0 0,1 0 0 0 0,-1 0 0 0 0,20 0 0 0 0,-28-3-1257 0 0,0-1-1 0 0,0 0 1 0 0,0-1-1 0 0,1 1 1 0 0,-1-1 0 0 0,0-1-1 0 0,0 0 1 0 0,0 0-1 0 0,-1-1 1 0 0,1 1-1 0 0,10-7 1 0 0,-8 4-50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09.8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209 13 3232 0 0,'7'-13'15886'0'0,"-12"16"-13786"0"0,-9 9-3493 0 0,13-11 2226 0 0,-1 2-719 0 0,0-1 1 0 0,1 0-1 0 0,-1 0 1 0 0,1 1-1 0 0,-1-1 1 0 0,1 1-1 0 0,0-1 1 0 0,0 1-1 0 0,0-1 1 0 0,1 1-1 0 0,-1 0 1 0 0,0-1-1 0 0,1 1 1 0 0,0 0-1 0 0,0-1 1 0 0,0 1-1 0 0,0 4 1 0 0,-1 5 190 0 0,-4 44 1187 0 0,3 81-1 0 0,1-34-745 0 0,1-93-657 0 0,-1 0 0 0 0,0-1 0 0 0,0 1 0 0 0,-1 0 0 0 0,0-1 0 0 0,-1 1 0 0 0,0-1-1 0 0,-1 0 1 0 0,0 0 0 0 0,-6 10 0 0 0,9-18-61 0 0,1 0-12 0 0,0-1 1 0 0,-1 1-1 0 0,1 0 1 0 0,-1-1-1 0 0,1 1 1 0 0,-1-1 0 0 0,0 1-1 0 0,1-1 1 0 0,-1 1-1 0 0,1-1 1 0 0,-1 1 0 0 0,0-1-1 0 0,0 1 1 0 0,1-1-1 0 0,-2 1 1 0 0,-8-1-3 0 0,8 0-41 0 0,-2-3-16 0 0,0 0 34 0 0,-1 0-1 0 0,1-1 1 0 0,-1 0 0 0 0,1 0 0 0 0,0 0-1 0 0,1-1 1 0 0,-1 1 0 0 0,1-1 0 0 0,0 0-1 0 0,0 0 1 0 0,-3-6 0 0 0,-20-32 25 0 0,15 23-38 0 0,11 20 16 0 0,0-1 0 0 0,0 0 0 0 0,-1 0 0 0 0,1 1 0 0 0,0-1 0 0 0,-1 0 0 0 0,1 1 0 0 0,-1-1 0 0 0,1 0 0 0 0,-1 1 0 0 0,1-1 0 0 0,-1 0 0 0 0,1 1 1 0 0,-1-1-1 0 0,1 1 0 0 0,-1-1 0 0 0,0 1 0 0 0,1-1 0 0 0,-1 1 0 0 0,0 0 0 0 0,1-1 0 0 0,-2 1 0 0 0,-7 9 47 0 0,6-5-47 0 0,0 0 58 0 0,2 5 60 0 0,1-5-88 0 0,0-1 0 0 0,0 1 0 0 0,0 0 1 0 0,1 0-1 0 0,-1 0 0 0 0,1 0 1 0 0,0-1-1 0 0,2 7 0 0 0,-1 0 108 0 0,1 0-1 0 0,1 0 1 0 0,-1 0-1 0 0,2 0 1 0 0,9 17 0 0 0,-12-24-79 0 0,1 1 1 0 0,-1-1-1 0 0,1 0 1 0 0,0 0-1 0 0,-1 0 1 0 0,1 0 0 0 0,0 0-1 0 0,1-1 1 0 0,-1 0-1 0 0,1 1 1 0 0,-1-1-1 0 0,1 0 1 0 0,-1-1 0 0 0,1 1-1 0 0,0-1 1 0 0,0 0-1 0 0,0 1 1 0 0,0-2-1 0 0,7 2 1 0 0,9 0 40 0 0,-11 0-62 0 0,0-2-1 0 0,-1 1 1 0 0,1-1-1 0 0,0 0 1 0 0,0-1 0 0 0,-1 0-1 0 0,1-1 1 0 0,0 1-1 0 0,10-5 1 0 0,-12 3-564 0 0,0 0-1 0 0,0-1 1 0 0,0 1-1 0 0,-1-1 1 0 0,0-1-1 0 0,1 1 1 0 0,-2-1 0 0 0,1 0-1 0 0,0 0 1 0 0,-1-1-1 0 0,6-8 1 0 0,2-3-3797 0 0,-1 0 1 0 0,17-34-1 0 0,3-14-2882 0 0,-21 44 5195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10.7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209 6 3908 0 0,'0'0'1198'0'0,"-15"-4"3081"0"0,5 3-3263 0 0,0 1 0 0 0,0 0-1 0 0,0 0 1 0 0,0 1 0 0 0,0 0 0 0 0,0 1 0 0 0,-17 5 0 0 0,22-5-824 0 0,0 0-1 0 0,0 0 1 0 0,0 0 0 0 0,0 1-1 0 0,0 0 1 0 0,1 0 0 0 0,-1 1-1 0 0,1-1 1 0 0,0 1 0 0 0,0 0-1 0 0,0 0 1 0 0,0 0 0 0 0,1 1-1 0 0,0-1 1 0 0,0 1 0 0 0,-3 5 0 0 0,2-3-94 0 0,1-1 0 0 0,0 1 0 0 0,1 0 1 0 0,-1-1-1 0 0,1 1 0 0 0,1 0 1 0 0,-1 1-1 0 0,1-1 0 0 0,0 0 1 0 0,1 0-1 0 0,0 0 0 0 0,0 1 1 0 0,1-1-1 0 0,-1 0 0 0 0,1 0 0 0 0,1 0 1 0 0,0 1-1 0 0,0-1 0 0 0,0-1 1 0 0,1 1-1 0 0,0 0 0 0 0,0-1 1 0 0,0 1-1 0 0,1-1 0 0 0,0 0 0 0 0,1 0 1 0 0,-1-1-1 0 0,1 1 0 0 0,0-1 1 0 0,0 0-1 0 0,1 0 0 0 0,-1-1 1 0 0,11 7-1 0 0,-6-6-45 0 0,-1 1 0 0 0,1-2 1 0 0,1 1-1 0 0,-1-2 0 0 0,1 1 0 0 0,0-1 0 0 0,-1-1 1 0 0,15 2-1 0 0,-19-3-35 0 0,0-1 1 0 0,1 1-1 0 0,-1-1 1 0 0,0-1-1 0 0,0 1 1 0 0,0-1-1 0 0,1 0 1 0 0,-1 0-1 0 0,0-1 0 0 0,0 0 1 0 0,-1 0-1 0 0,1 0 1 0 0,0-1-1 0 0,-1 0 1 0 0,1 0-1 0 0,6-6 1 0 0,-8 6-10 0 0,-2 0 1 0 0,1-1 0 0 0,0 1 0 0 0,-1-1 0 0 0,0 0 0 0 0,0 1 0 0 0,0-1 0 0 0,0 0 0 0 0,0-1-1 0 0,-1 1 1 0 0,0 0 0 0 0,0 0 0 0 0,0 0 0 0 0,0-1 0 0 0,-1 1 0 0 0,1-1 0 0 0,-1 1-1 0 0,0 0 1 0 0,-1-1 0 0 0,1 1 0 0 0,-1 0 0 0 0,0-1 0 0 0,0 1 0 0 0,-2-5 0 0 0,0-1-37 0 0,0 1 1 0 0,0 0 0 0 0,-1 0 0 0 0,-1 0 0 0 0,1 1 0 0 0,-1-1 0 0 0,-1 1 0 0 0,0 0 0 0 0,-12-13 0 0 0,-10 0-1380 0 0,7 16-5927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12.8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99 3580 0 0,'0'0'9841'0'0,"3"3"-9122"0"0,-1 0-389 0 0,0 0 1 0 0,-1 0-1 0 0,1 0 0 0 0,0 0 0 0 0,-1 0 1 0 0,0 0-1 0 0,0 0 0 0 0,0 0 0 0 0,0 1 1 0 0,0-1-1 0 0,0 1 0 0 0,-1 5 1 0 0,2 1 215 0 0,1 22 922 0 0,-3-24-1278 0 0,0-1 0 0 0,0 0 0 0 0,1 0 0 0 0,0 1 1 0 0,1-1-1 0 0,0 0 0 0 0,0 0 0 0 0,0 0 0 0 0,5 8 0 0 0,-5-12-134 0 0,0 1 0 0 0,1 0-1 0 0,-1-1 1 0 0,1 0 0 0 0,0 1 0 0 0,0-1-1 0 0,0 0 1 0 0,1 0 0 0 0,-1-1-1 0 0,1 1 1 0 0,0-1 0 0 0,3 3-1 0 0,-5-5 7 0 0,-1 1-53 0 0,0-1 0 0 0,0 1 0 0 0,0-1 0 0 0,1 1 0 0 0,-1-1 0 0 0,0 0-1 0 0,0 1 1 0 0,0-1 0 0 0,0 0 0 0 0,0 0 0 0 0,1 0 0 0 0,-1 0 0 0 0,0 0 0 0 0,2-1 0 0 0,12 1-15 0 0,-12 0-38 0 0,19-19-11 0 0,-12 0 33 0 0,-2-1 1 0 0,0-1-1 0 0,9-39 0 0 0,-17 58 51 0 0,0 0 275 0 0,-1 5-123 0 0,0 16-68 0 0,0-11-95 0 0,1 0-1 0 0,0 0 1 0 0,3 16 0 0 0,-3-20-20 0 0,2 1-1 0 0,-1-1 1 0 0,0 1-1 0 0,1-1 1 0 0,0 0 0 0 0,0 0-1 0 0,0 0 1 0 0,1 0 0 0 0,-1 0-1 0 0,1-1 1 0 0,0 1 0 0 0,0-1-1 0 0,0 0 1 0 0,0 1 0 0 0,1-2-1 0 0,-1 1 1 0 0,1 0 0 0 0,0-1-1 0 0,0 1 1 0 0,0-1 0 0 0,0 0-1 0 0,9 3 1 0 0,-12-5-55 0 0,19-1-220 0 0,-18 0 239 0 0,0-1-1 0 0,0 0 1 0 0,0 1-1 0 0,0-1 1 0 0,0 0 0 0 0,0 0-1 0 0,-1 0 1 0 0,1 0-1 0 0,-1 0 1 0 0,1 0-1 0 0,-1 0 1 0 0,0-1-1 0 0,0 1 1 0 0,0-1-1 0 0,0 1 1 0 0,0-1-1 0 0,0 1 1 0 0,0-5-1 0 0,5-22 142 0 0,0-1 0 0 0,-2-1 0 0 0,0-49 0 0 0,3 26 627 0 0,-7 52-241 0 0,5-37 2044 0 0,0 26-2320 0 0,-5 13-207 0 0,0 0 1 0 0,0 0 0 0 0,0 0-1 0 0,0-1 1 0 0,0 1 0 0 0,0 0-1 0 0,0 0 1 0 0,0 0 0 0 0,1 0-1 0 0,-1 0 1 0 0,0 0 0 0 0,0 0-1 0 0,0 0 1 0 0,0 0 0 0 0,0 0 0 0 0,0 0-1 0 0,0 0 1 0 0,0 0 0 0 0,0 0-1 0 0,0 0 1 0 0,0 0 0 0 0,1 0-1 0 0,-1 0 1 0 0,0 0 0 0 0,0 0-1 0 0,0 0 1 0 0,0 0 0 0 0,0 0-1 0 0,0 0 1 0 0,0 0 0 0 0,0 1 0 0 0,0-1-1 0 0,0 0 1 0 0,0 0 0 0 0,0 0-1 0 0,1 0 1 0 0,-1 0 0 0 0,0 0-1 0 0,0 0 1 0 0,0 0 0 0 0,0 0-1 0 0,0 0 1 0 0,0 0 0 0 0,0 0 0 0 0,0 0-1 0 0,0 0 1 0 0,0 1 0 0 0,0-1-1 0 0,0 0 1 0 0,0 0 0 0 0,0 0-1 0 0,0 0 1 0 0,0 0 0 0 0,0 0-1 0 0,0 0 1 0 0,0 0 0 0 0,0 0-1 0 0,0 0 1 0 0,0 1 0 0 0,0-1 0 0 0,0 0-1 0 0,0 0 1 0 0,0 0 0 0 0,0 0-1 0 0,0 0 1 0 0,0 0 0 0 0,2 34 470 0 0,-2-31-501 0 0,23 192 939 0 0,-20-179-845 0 0,-2-14-203 0 0,-1 0 0 0 0,1-1 1 0 0,-1 1-1 0 0,1 0 0 0 0,-1-1 1 0 0,0 1-1 0 0,0 0 0 0 0,1 0 1 0 0,-1 0-1 0 0,-1-1 0 0 0,1 1 0 0 0,0 0 1 0 0,0 0-1 0 0,-1 1 0 0 0,-8 2-295 0 0,6-4 14 0 0,-1-4-812 0 0,-23-25 339 0 0,25 26 841 0 0,1 1 1 0 0,0-1-1 0 0,-1 0 0 0 0,1 0 0 0 0,0 0 1 0 0,0-1-1 0 0,0 1 0 0 0,0 0 0 0 0,1 0 0 0 0,-1 0 1 0 0,1-1-1 0 0,-1 1 0 0 0,1 0 0 0 0,0-1 1 0 0,0-4-1 0 0,0 5 65 0 0,18-17 141 0 0,-6 14-170 0 0,-1 2 0 0 0,1-1 0 0 0,0 1 0 0 0,0 1 0 0 0,13-1 0 0 0,-10 1-712 0 0,-1-1 0 0 0,17-4 1 0 0,-27 5 683 0 0,-1 0 0 0 0,1-1 0 0 0,-1 1 0 0 0,1-1 0 0 0,-1 0 1 0 0,0 0-1 0 0,0 0 0 0 0,0 0 0 0 0,-1 0 0 0 0,1-1 0 0 0,-1 1 1 0 0,0-1-1 0 0,0 0 0 0 0,0 0 0 0 0,2-4 0 0 0,-1 1 287 0 0,-2 5-60 0 0,3-16 6012 0 0,-11 160-3323 0 0,7-95-2213 0 0,2 0 1 0 0,3-1-1 0 0,16 78 0 0 0,-15-104-665 0 0,3 32 0 0 0,-7-41 0 0 0,-2 0-11 0 0,1-9-110 0 0,-9-53-9987 0 0,0 0 5468 0 0,8 48 4327 0 0,-1-159-8939 0 0,1 127 9874 0 0,-2 1-1 0 0,-8-48 1 0 0,1 21 2292 0 0,8 53-2414 0 0,1 1 1 0 0,-1-1 0 0 0,1 1 0 0 0,1-1 0 0 0,-1 0 0 0 0,1 1 0 0 0,1-1-1 0 0,2-8 1 0 0,-3 14-163 0 0,5-4 218 0 0,-5 5-485 0 0,0 0 0 0 0,-1 0 0 0 0,1 0-1 0 0,0 0 1 0 0,0 1 0 0 0,-1-1 0 0 0,1 0-1 0 0,0 0 1 0 0,0 1 0 0 0,0-1 0 0 0,0 0 0 0 0,0 1-1 0 0,0-1 1 0 0,2 0 0 0 0,1 1 60 0 0,0 0 0 0 0,-1 0 1 0 0,1 0-1 0 0,0 0 0 0 0,0 1 1 0 0,0-1-1 0 0,0 1 0 0 0,0 0 0 0 0,-1 0 1 0 0,1 0-1 0 0,0 1 0 0 0,-1 0 1 0 0,1-1-1 0 0,-1 1 0 0 0,0 0 0 0 0,1 0 1 0 0,-1 1-1 0 0,3 3 0 0 0,0-2 44 0 0,-1 1-1 0 0,0 0 1 0 0,0 1 0 0 0,-1-1-1 0 0,0 1 1 0 0,0 0-1 0 0,0 0 1 0 0,-1 1 0 0 0,4 6-1 0 0,-6-8-87 0 0,0-1 1 0 0,0 0-1 0 0,-1 0 0 0 0,1 1 1 0 0,-1-1-1 0 0,0 0 0 0 0,0 1 0 0 0,0-1 1 0 0,0 0-1 0 0,-1 1 0 0 0,-1 4 1 0 0,-16 45 650 0 0,14-46-808 0 0,0 0 0 0 0,-1 0 1 0 0,0 0-1 0 0,0 0 1 0 0,-11 11-1 0 0,-17 12-4151 0 0,25-27 448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4:13.9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10 210 2928 0 0,'4'-10'15131'0'0,"-10"30"-12246"0"0,4-9-2634 0 0,0 0 0 0 0,0 0 0 0 0,0 14-1 0 0,2-18-121 0 0,0 1-1 0 0,1-1 0 0 0,0 1 1 0 0,0-1-1 0 0,0 0 0 0 0,1 1 1 0 0,0-1-1 0 0,0 0 0 0 0,1 0 1 0 0,0 0-1 0 0,0-1 0 0 0,1 1 1 0 0,0-1-1 0 0,8 11 0 0 0,-12-16-140 0 0,1 0 0 0 0,0 0 0 0 0,0 0 0 0 0,0 0 0 0 0,0 0 0 0 0,1 0-1 0 0,-1 0 1 0 0,0 0 0 0 0,0 0 0 0 0,0 0 0 0 0,1-1 0 0 0,-1 1 0 0 0,1 0 0 0 0,-1-1-1 0 0,0 1 1 0 0,1-1 0 0 0,-1 0 0 0 0,1 1 0 0 0,-1-1 0 0 0,1 0 0 0 0,-1 0 0 0 0,1 0 0 0 0,-1 0-1 0 0,1 0 1 0 0,-1 0 0 0 0,1-1 0 0 0,-1 1 0 0 0,1 0 0 0 0,-1-1 0 0 0,0 1 0 0 0,1-1 0 0 0,-1 0-1 0 0,0 1 1 0 0,1-1 0 0 0,-1 0 0 0 0,0 0 0 0 0,0 1 0 0 0,1-1 0 0 0,-1 0 0 0 0,0 0 0 0 0,1-3-1 0 0,4-3-103 0 0,0-1-1 0 0,-1 0 1 0 0,-1 0-1 0 0,1 0 0 0 0,3-12 1 0 0,-3 9 77 0 0,20-44 457 0 0,-24 53-292 0 0,0 0 102 0 0,-1 2-209 0 0,0 0 0 0 0,0-1 0 0 0,0 1 0 0 0,0 0 0 0 0,0 0 0 0 0,0 0 0 0 0,0 0 0 0 0,0 0 0 0 0,0-1 0 0 0,0 1 0 0 0,0 0 0 0 0,0 0 0 0 0,0 0 0 0 0,0 0 0 0 0,0 0 0 0 0,0-1 0 0 0,0 1 0 0 0,0 0 0 0 0,0 0 0 0 0,0 0-1 0 0,0 0 1 0 0,0 0 0 0 0,0 0 0 0 0,0-1 0 0 0,0 1 0 0 0,0 0 0 0 0,0 0 0 0 0,0 0 0 0 0,0 0 0 0 0,1 0 0 0 0,-1 0 0 0 0,0 0 0 0 0,0-1 0 0 0,0 1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1 0 0 0,0-1 0 0 0,0 0 0 0 0,8 19 388 0 0,1-1 1 0 0,17 28 0 0 0,-22-41-353 0 0,0 1 1 0 0,0-1-1 0 0,0 0 0 0 0,1 0 1 0 0,0-1-1 0 0,-1 1 1 0 0,2-1-1 0 0,-1 0 0 0 0,0-1 1 0 0,1 1-1 0 0,0-1 1 0 0,8 3-1 0 0,-12-5-61 0 0,1-1-25 0 0,1-1-8 0 0,0 0 1 0 0,-1 0-1 0 0,1 0 0 0 0,0-1 1 0 0,-1 1-1 0 0,1-1 1 0 0,-1 0-1 0 0,1 0 0 0 0,-1 0 1 0 0,0-1-1 0 0,0 1 1 0 0,0-1-1 0 0,0 0 0 0 0,-1 1 1 0 0,1-1-1 0 0,-1-1 1 0 0,1 1-1 0 0,-1 0 0 0 0,0 0 1 0 0,0-1-1 0 0,1-4 1 0 0,6-11-21 0 0,-1-1 0 0 0,9-38 0 0 0,-10 29 45 0 0,40-156 692 0 0,-46 182-605 0 0,-1 1 0 0 0,1-1 0 0 0,-1 0 0 0 0,0 1 0 0 0,0-1 1 0 0,0 0-1 0 0,0 0 0 0 0,0 1 0 0 0,-2-5 0 0 0,2 6-55 0 0,0 1-1 0 0,0 0 1 0 0,0-1 0 0 0,-1 1 0 0 0,1 0-1 0 0,0-1 1 0 0,0 1 0 0 0,-1 0-1 0 0,1-1 1 0 0,0 1 0 0 0,0 0 0 0 0,-1 0-1 0 0,1-1 1 0 0,0 1 0 0 0,-1 0-1 0 0,1 0 1 0 0,0 0 0 0 0,-1-1 0 0 0,1 1-1 0 0,0 0 1 0 0,-1 0 0 0 0,1 0-1 0 0,0 0 1 0 0,-1 0 0 0 0,1 0 0 0 0,-1 0-1 0 0,1 0 1 0 0,-2 0 5 0 0,1 0 1 0 0,0 0-1 0 0,-1 1 1 0 0,1-1-1 0 0,0 1 1 0 0,0-1 0 0 0,-1 1-1 0 0,1 0 1 0 0,0-1-1 0 0,0 1 1 0 0,0 0-1 0 0,-2 1 1 0 0,-2 2 37 0 0,1 0 0 0 0,-1 0 0 0 0,1 0 0 0 0,-1 1 1 0 0,1 0-1 0 0,1-1 0 0 0,-1 1 0 0 0,1 1 1 0 0,0-1-1 0 0,0 0 0 0 0,0 1 0 0 0,1 0 0 0 0,0 0 1 0 0,0-1-1 0 0,0 1 0 0 0,-1 12 0 0 0,1 0 81 0 0,1 0-1 0 0,1 0 0 0 0,1 0 1 0 0,0 0-1 0 0,8 34 0 0 0,0-14-97 0 0,23 59-1 0 0,-32-97-113 0 0,0 0 0 0 0,0 0 0 0 0,0 0 0 0 0,0 0 0 0 0,0 0 0 0 0,0 0 0 0 0,0 0 0 0 0,-1 0 0 0 0,1 0 0 0 0,0 0 0 0 0,0 0 0 0 0,0 0 0 0 0,0 0 0 0 0,0 0 0 0 0,0 0 0 0 0,0 0 0 0 0,-1 0 0 0 0,1 0 0 0 0,0 0 0 0 0,0 1 0 0 0,0-1 0 0 0,0 0 0 0 0,0 0 0 0 0,0 0 0 0 0,-1 0-280 0 0,1 0 280 0 0,0 0 0 0 0,0 0 0 0 0,0 1 0 0 0,0-1 0 0 0,0 0 0 0 0,0 0 0 0 0,0 0 0 0 0,0 0 0 0 0,0 0 0 0 0,0 0 0 0 0,0 0 0 0 0,0 1 0 0 0,0-1 0 0 0,0 0 0 0 0,0 0 0 0 0,0 0 0 0 0,0 0 0 0 0,0 0 0 0 0,0 0 0 0 0,0 0 0 0 0,0 1 0 0 0,0-1 0 0 0,0 0 0 0 0,0 0 0 0 0,0 0 0 0 0,0 0 0 0 0,0 0 0 0 0,1 0 0 0 0,-1 0 0 0 0,0 0 0 0 0,0 1-280 0 0,0-1 281 0 0,-12-9-846 0 0,8 5 883 0 0,0 0 0 0 0,0 0 1 0 0,0 0-1 0 0,-5-10 0 0 0,7 11-23 0 0,-9-19 328 0 0,-12-33 0 0 0,23 53 182 0 0,0 2-436 0 0,0-1 0 0 0,1 0 1 0 0,-1 0-1 0 0,0 0 0 0 0,1 0 0 0 0,-1 0 1 0 0,1 1-1 0 0,-1-1 0 0 0,1 0 0 0 0,-1 0 1 0 0,1 1-1 0 0,-1-1 0 0 0,1 0 0 0 0,0 1 0 0 0,-1-1 1 0 0,1 1-1 0 0,0-1 0 0 0,0 1 0 0 0,0-1 1 0 0,-1 1-1 0 0,1-1 0 0 0,0 1 0 0 0,0 0 1 0 0,0-1-1 0 0,0 1 0 0 0,1 0 0 0 0,30-5 133 0 0,-28 5 60 0 0,75 0-3074 0 0,48-10-16834 0 0,-111 8 17774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 2968 0 0,'-5'-7'10378'0'0,"20"2"-10480"0"0,-1 1 1 0 0,1 0-1 0 0,19-1 1 0 0,50-4-9858 0 0,-80 9 9104 0 0,-1-1-1039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 2772 0 0,'0'0'882'0'0,"-5"-1"-614"0"0,-17-3 12836 0 0,-17 0-11162 0 0,36 4-1599 0 0,-15 0 120 0 0,0 1 190 0 0,15-1-479 0 0,-3 1-299 0 0,9 0 1414 0 0,31 1-1241 0 0,-26-1-9 0 0,-5-1-20 0 0,31 2 5 0 0,15 2 12 0 0,-35-3-29 0 0,-12-1-16 0 0,3 0-5 0 0,79-6 141 0 0,-81 6-136 0 0,0-1 25 0 0,16-1-3 0 0,-5 0 43 0 0,12 3-31 0 0,-23-1 29 0 0,-1 0 130 0 0,6 0-415 0 0,-8 0 260 0 0,0 0-1 0 0,0 0 1 0 0,0 0-1 0 0,0 0 1 0 0,1 0 0 0 0,-1 0-1 0 0,0 0 1 0 0,0 0-1 0 0,0 0 1 0 0,0 0-1 0 0,0 0 1 0 0,0 0-1 0 0,1 0 1 0 0,-1 0 0 0 0,0 0-1 0 0,0 0 1 0 0,0 0-1 0 0,0 0 1 0 0,0 1-1 0 0,0-1 1 0 0,0 0-1 0 0,1 0 1 0 0,-1 0 0 0 0,0 0-1 0 0,0 0 1 0 0,0 0-1 0 0,0 0 1 0 0,0 0-1 0 0,0 0 1 0 0,0 1 0 0 0,0-1-1 0 0,0 0 1 0 0,0 0-1 0 0,0 0 1 0 0,0 0-1 0 0,0 0 1 0 0,0 0-1 0 0,0 1 1 0 0,0-1 0 0 0,0 0-1 0 0,0 0 1 0 0,0 0-1 0 0,0 0 1 0 0,0 0-1 0 0,0 0 1 0 0,0 1-1 0 0,0-1 1 0 0,0 0 0 0 0,0 0-1 0 0,0 0 1 0 0,0 0-1 0 0,0 0 1 0 0,0 0-1 0 0,0 0 1 0 0,0 1 0 0 0,-12 17 61 0 0,9-13-63 0 0,-1-4 15 0 0,0 1 0 0 0,1 0 0 0 0,-1 0 0 0 0,0 0 0 0 0,1 0 0 0 0,-6 5 0 0 0,-5 3 131 0 0,-18 14 199 0 0,-32 30 0 0 0,0 2 536 0 0,36-28-617 0 0,16-13-197 0 0,10-13-57 0 0,1-1 25 0 0,-3 3 18 0 0,3-3-42 0 0,-9 9 90 0 0,6-7-149 0 0,6 2 86 0 0,14 3 309 0 0,-12-7-353 0 0,-1-1 41 0 0,8 1-22 0 0,-8-1-15 0 0,0 0-39 0 0,11 0 58 0 0,-11 0-33 0 0,57-2-19 0 0,-9-1-8 0 0,2 2-127 0 0,-38 0-714 0 0,1-1 1 0 0,26-6-1 0 0,-16 2-2723 0 0,-3-1-3538 0 0,-4 0-1687 0 0,-12 5 7295 0 0,-5 1-507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 3264 0 0,'8'-12'15386'0'0,"-18"21"-14996"0"0,1 1-1 0 0,0 0 1 0 0,0 0-1 0 0,-9 15 1 0 0,5-2 310 0 0,1 0-1 0 0,-18 45 1 0 0,26-55-598 0 0,0 0 0 0 0,1 0 0 0 0,1 0 0 0 0,0 1 0 0 0,0-1 0 0 0,1 1 0 0 0,2 23 0 0 0,-1-30-73 0 0,1-2 16 0 0,9 40-25 0 0,-9-43-6 0 0,0 0-24 0 0,0 0 0 0 0,0 0 0 0 0,0 0 0 0 0,0 0 1 0 0,1 0-1 0 0,-1 0 0 0 0,0-1 0 0 0,1 1 0 0 0,0 0 0 0 0,-1-1 1 0 0,1 1-1 0 0,3 2 0 0 0,-3-4-136 0 0,13 7-331 0 0,-9-4-300 0 0,0-1 0 0 0,0 0 0 0 0,0 0-1 0 0,1-1 1 0 0,-1 0 0 0 0,0 0 0 0 0,1 0 0 0 0,-1-1-1 0 0,1 0 1 0 0,-1 0 0 0 0,8-1 0 0 0,10-1-5610 0 0,-10 0 2703 0 0,-11 1 3041 0 0,0 0-1167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 3068 0 0,'0'-4'16048'0'0,"-21"143"-13050"0"0,21-50-2148 0 0,0-86-876 0 0,0 4 873 0 0,-1-3-4056 0 0,-11-22-10736 0 0,-18-29 8677 0 0,25 41 6153 0 0,0-1 0 0 0,-1 1-1 0 0,0 0 1 0 0,-12-10 0 0 0,14 13 315 0 0,0 0 1 0 0,0-1 0 0 0,0 1 0 0 0,0-1 0 0 0,-6-9 3689 0 0,87 25-3716 0 0,-65-11-1593 0 0,11 2 648 0 0,0-2-1 0 0,33-2 1 0 0,-20-5-4631 0 0,0-7-5864 0 0,-24 8 8336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 3244 0 0,'0'0'1299'0'0,"-5"-15"3426"0"0,5 14-4469 0 0,-3-19 3992 0 0,2 20-4005 0 0,1-1 0 0 0,0 1-1 0 0,0-1 1 0 0,0 0-1 0 0,0 1 1 0 0,0-1 0 0 0,0 1-1 0 0,0-1 1 0 0,0 1-1 0 0,0-1 1 0 0,0 1-1 0 0,0-1 1 0 0,0 1 0 0 0,0-1-1 0 0,0 1 1 0 0,0-1-1 0 0,1 1 1 0 0,-1-1 0 0 0,0 1-1 0 0,0-1 1 0 0,1 1-1 0 0,-1-1 1 0 0,0 1-1 0 0,0-1 1 0 0,1 1 0 0 0,-1 0-1 0 0,1-1 1 0 0,-1 1-1 0 0,1-1 1 0 0,4 5 85 0 0,-2-2-300 0 0,0 0 80 0 0,0 0 0 0 0,-1 1 0 0 0,1-1 0 0 0,0 0 0 0 0,-1 1 0 0 0,0-1 0 0 0,0 1 0 0 0,0 0-1 0 0,0 0 1 0 0,0-1 0 0 0,0 1 0 0 0,-1 1 0 0 0,2 3 0 0 0,10 40 917 0 0,-3 1 0 0 0,4 56 0 0 0,-12-91-839 0 0,0-1-1 0 0,-2 1 0 0 0,1 0 0 0 0,-2 0 1 0 0,-2 18-1 0 0,1-27-294 0 0,0-1 0 0 0,0 1 0 0 0,0 0 0 0 0,0-1 0 0 0,-1 0 0 0 0,1 1 0 0 0,-1-1 0 0 0,0 0 0 0 0,0 0 0 0 0,0-1 1 0 0,-1 1-1 0 0,1-1 0 0 0,-1 1 0 0 0,1-1 0 0 0,-1 0 0 0 0,0 0 0 0 0,-7 2 0 0 0,3-2-532 0 0,-17 5-11481 0 0,23-6 11420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2496 0 0,'3'0'16495'0'0,"-13"1"-14216"0"0,-14-1-4591 0 0,5-1 3989 0 0,-16 0-783 0 0,-61 6 0 0 0,93-5-826 0 0,8 4-1308 0 0,13 11 832 0 0,-16-14 222 0 0,0 1 0 0 0,1-1 0 0 0,-1 0 0 0 0,0 0 0 0 0,1 0 0 0 0,-1 0 0 0 0,1 0 0 0 0,0 0 0 0 0,-1-1 0 0 0,1 1 0 0 0,-1-1 0 0 0,5 0 0 0 0,14 3-1459 0 0,-5 2 333 0 0,1-2 0 0 0,18 2 0 0 0,8 2 580 0 0,-41-6 944 0 0,1-1 74 0 0,-2 0-86 0 0,0 0 0 0 0,0 0 0 0 0,1 0 0 0 0,-1 1 0 0 0,0-1 0 0 0,0 0 0 0 0,0 1 0 0 0,0-1 0 0 0,1 1 0 0 0,-1-1 0 0 0,0 1 0 0 0,0-1 0 0 0,0 1 0 0 0,0 0 0 0 0,0-1 0 0 0,0 1 0 0 0,-1 0 0 0 0,1 0 0 0 0,0 0 0 0 0,0 0 0 0 0,1 1 0 0 0,-2-1-56 0 0,0 0 0 0 0,0 0 0 0 0,0 0 0 0 0,0 0-1 0 0,0 0 1 0 0,0 0 0 0 0,0 0 0 0 0,-1 0 0 0 0,1 0 0 0 0,0 0-1 0 0,0 0 1 0 0,-1 0 0 0 0,1 0 0 0 0,-1 0 0 0 0,1 0 0 0 0,-1 0-1 0 0,1 0 1 0 0,-1-1 0 0 0,1 1 0 0 0,-1 0 0 0 0,-1 0 0 0 0,0 3 144 0 0,-32 1 1063 0 0,27-3-1175 0 0,0-1-1 0 0,0 1 1 0 0,0-1-1 0 0,-13 0 0 0 0,-105-1 400 0 0,122 0-736 0 0,0 0-91 0 0,-25 0-1236 0 0,26 0 376 0 0,-1-1-717 0 0,-6 0-1137 0 0,-12-3-9818 0 0,11 2 10886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3776 0 0,'0'0'16450'0'0,"4"3"-16075"0"0,13 10-3 0 0,-13-10 4 0 0,34 31 2345 0 0,126 102-480 0 0,-162-134-2206 0 0,13 17 2328 0 0,-8-10-4154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1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2672 0 0,'0'0'13340'0'0,"-4"4"-12820"0"0,-25 31 1418 0 0,-151 189 3029 0 0,171-213-4867 0 0,8-10-87 0 0,-10 14 320 0 0,-23 23 0 0 0,32-37-289 0 0,-4 8 1211 0 0,2-5-4386 0 0,23-28-15772 0 0,-10 13 17018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4072 0 0,'0'0'8856'0'0,"-2"6"-8004"0"0,-39 98 6176 0 0,-11 31-3245 0 0,48-124-3606 0 0,1 0 1 0 0,1 0 0 0 0,0 1-1 0 0,0-1 1 0 0,1 1-1 0 0,1-1 1 0 0,0 1-1 0 0,3 20 1 0 0,-2-27-201 0 0,1-1 0 0 0,0 0 0 0 0,0 1 0 0 0,1-1 0 0 0,-1 0 0 0 0,1 0 0 0 0,0-1 0 0 0,0 1 0 0 0,0-1 0 0 0,1 1 0 0 0,-1-1 0 0 0,1 0 0 0 0,0 0 0 0 0,4 2 0 0 0,18 7 228 0 0,2-5-3574 0 0,-15-6-603 0 0,1 0 0 0 0,-1 0 1 0 0,1-1-1 0 0,20-3 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4268 0 0,'0'-3'1461'0'0,"4"-14"10445"0"0,1 29-8149 0 0,3 44-4080 0 0,-7-45 1939 0 0,4 34-244 0 0,-2-13-455 0 0,14 57 0 0 0,-14-78-1043 0 0,-3-9-123 0 0,4 8-384 0 0,5-5-6052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3416 0 0,'0'-1'257'0'0,"0"1"0"0"0,0-1 0 0 0,-1 0 1 0 0,1 1-1 0 0,0-1 0 0 0,0 0 0 0 0,0 1 0 0 0,0-1 0 0 0,0 0 0 0 0,0 1 0 0 0,0-1 0 0 0,0 0 0 0 0,0 1 0 0 0,1-1 0 0 0,-1 0 0 0 0,0 1 0 0 0,0-1 0 0 0,1 0 0 0 0,-1 1 0 0 0,0-1 0 0 0,1 0 1 0 0,-1 1-1 0 0,0-1 0 0 0,2 0 0 0 0,-1 0-10 0 0,0 0 0 0 0,0 0 1 0 0,1 1-1 0 0,-1-1 0 0 0,0 0 1 0 0,1 1-1 0 0,-1-1 1 0 0,1 1-1 0 0,-1-1 0 0 0,1 1 1 0 0,1 0-1 0 0,6-1 47 0 0,1 0-1 0 0,-1 1 1 0 0,11 2-1 0 0,-8-2 345 0 0,19 1-60 0 0,25-2-855 0 0,-20-6-3053 0 0,-34 6 2757 0 0,-1 0 1 0 0,1 1 0 0 0,0-1 0 0 0,-1 0-1 0 0,1 0 1 0 0,-1 0 0 0 0,0 0-1 0 0,1 0 1 0 0,-1 0 0 0 0,0-1 0 0 0,0 1-1 0 0,0 0 1 0 0,0-1 0 0 0,2-2-1 0 0,-1 1 375 0 0,-1-1 0 0 0,1 1 0 0 0,-1-1 0 0 0,0 0 0 0 0,0 1 0 0 0,1-6 0 0 0,-1-4 2278 0 0,0-1 1 0 0,-1-24 0 0 0,-2 23 688 0 0,-1 0 1 0 0,0 0 0 0 0,-8-26 0 0 0,10 40-2152 0 0,1 0-474 0 0,-1 0-1 0 0,1 1 1 0 0,0-1-1 0 0,0 0 1 0 0,-1 0-1 0 0,1 1 1 0 0,0-1-1 0 0,0 0 1 0 0,0 0-1 0 0,0 1 1 0 0,0-1-1 0 0,0 0 0 0 0,0 0 1 0 0,0 1-1 0 0,0-1 1 0 0,0 0-1 0 0,0 0 1 0 0,1-1-1 0 0,2-7 1682 0 0,-3 9-1757 0 0,1-1 817 0 0,-1 1-817 0 0,0 0 0 0 0,0 0 0 0 0,0 0 0 0 0,1 0 0 0 0,-1 0 0 0 0,0 0 0 0 0,0 0 0 0 0,0 0 0 0 0,0 0 0 0 0,0 0 0 0 0,0 0 0 0 0,0 0 0 0 0,0 0 0 0 0,0 0 0 0 0,1 0 0 0 0,-1 0 0 0 0,0 0 0 0 0,0 0 0 0 0,0 0 0 0 0,0 0 0 0 0,0 0 0 0 0,0 0 0 0 0,1 1 816 0 0,-1-1-816 0 0,0 0 0 0 0,0 0 0 0 0,0 0 1 0 0,1 0-1 0 0,-1 0 0 0 0,7 12 378 0 0,1 1 0 0 0,-2 0 1 0 0,1 0-1 0 0,5 20 1 0 0,3 6 449 0 0,-12-31-715 0 0,1-1 0 0 0,-2 1 1 0 0,1-1-1 0 0,1 10 0 0 0,-3-11-154 0 0,1 4 70 0 0,-1 1 1 0 0,0 0 0 0 0,0-1 0 0 0,-1 1 0 0 0,-1 0 0 0 0,0-1 0 0 0,-4 20 0 0 0,4-23-98 0 0,-1 0 0 0 0,1-1 0 0 0,-1 0 0 0 0,-1 0 0 0 0,1 0 0 0 0,-1 0 0 0 0,-4 7 0 0 0,3-5-1076 0 0,0 0-1 0 0,-1-1 1 0 0,0 0 0 0 0,0 0-1 0 0,-1 0 1 0 0,1-1 0 0 0,-2 1-1 0 0,1-1 1 0 0,-1-1 0 0 0,1 1-1 0 0,-9 4 1 0 0,0 1-8501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7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19 123 3020 0 0,'-12'-4'9049'0'0,"5"-2"-3617"0"0,47-10-4549 0 0,-30 13-694 0 0,1-2 0 0 0,-1 1-1 0 0,0-2 1 0 0,0 1-1 0 0,-1-1 1 0 0,1-1 0 0 0,15-13-1 0 0,-24 18-109 0 0,0 2-69 0 0,-1 0-1 0 0,1 0 0 0 0,-1-1 0 0 0,1 1 0 0 0,-1-1 0 0 0,1 1 0 0 0,-1 0 0 0 0,0-1 0 0 0,1 1 1 0 0,-1-1-1 0 0,0 1 0 0 0,1-1 0 0 0,-1 1 0 0 0,0-1 0 0 0,1 1 0 0 0,-1-1 0 0 0,0 0 0 0 0,0 1 0 0 0,0-1 1 0 0,1 1-1 0 0,-1-1 0 0 0,0 1 0 0 0,0-1 0 0 0,0 0 0 0 0,0 1 0 0 0,0-1 0 0 0,0 1 0 0 0,0-1 0 0 0,0 0 1 0 0,-1 0-1 0 0,1 0 44 0 0,0 0 1 0 0,0-1 0 0 0,0 1 0 0 0,0 0 0 0 0,0-1-1 0 0,0 1 1 0 0,-1 0 0 0 0,1 0 0 0 0,-1 0 0 0 0,1-1-1 0 0,-1 1 1 0 0,1 0 0 0 0,-1 0 0 0 0,0 0 0 0 0,1 0-1 0 0,-2-1 1 0 0,1 2 53 0 0,1-1-1 0 0,-1 1 1 0 0,0 0 0 0 0,0 0-1 0 0,1 0 1 0 0,-1 0-1 0 0,0 0 1 0 0,1 0-1 0 0,-1 0 1 0 0,0 0 0 0 0,0 0-1 0 0,1 0 1 0 0,-1 1-1 0 0,0-1 1 0 0,1 0-1 0 0,-1 0 1 0 0,0 1 0 0 0,1-1-1 0 0,-1 0 1 0 0,0 1-1 0 0,1-1 1 0 0,-1 1-1 0 0,1-1 1 0 0,-1 1 0 0 0,0-1-1 0 0,1 1 1 0 0,-1-1-1 0 0,1 1 1 0 0,0-1-1 0 0,-1 2 1 0 0,-1 0-632 0 0,-2 1 563 0 0,4 0 26 0 0,0 6 34 0 0,0-6-20 0 0,0-1-14 0 0,-2 22 185 0 0,1-22-160 0 0,2 1-1 0 0,1 15 84 0 0,1-1-1 0 0,0 1 1 0 0,2-1-1 0 0,0 0 0 0 0,1 0 1 0 0,9 17-1 0 0,2 11 174 0 0,-12-28-221 0 0,-2 0 0 0 0,4 25-1 0 0,-7-40-71 0 0,0 1 4 0 0,0 22 86 0 0,0-22-128 0 0,0 0 6 0 0,-9 33 148 0 0,8-34-199 0 0,1-2-3 0 0,0 1 0 0 0,-1 0-1 0 0,1-1 1 0 0,0 1 0 0 0,0-1-1 0 0,0 1 1 0 0,0-1 0 0 0,0 1 0 0 0,0-1-1 0 0,-1 1 1 0 0,1-1 0 0 0,0 0-1 0 0,0 1 1 0 0,-1-1 0 0 0,1 1 0 0 0,0-1-1 0 0,-1 1 1 0 0,1-1 0 0 0,-1 0-1 0 0,1 1 1 0 0,0-1 0 0 0,-1 0 0 0 0,1 0-1 0 0,-1 1 1 0 0,1-1 0 0 0,-1 0-1 0 0,1 0 1 0 0,-1 1 0 0 0,1-1 0 0 0,-1 0-1 0 0,0 0 1 0 0,-20 6-3691 0 0,-6-6-5432 0 0,23 0 8855 0 0,0 0-2562 0 0,-13-7-4120 0 0,10 1 5080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4996 0 0,'0'0'12276'0'0,"1"6"-11664"0"0,6 42 1359 0 0,-3-22-877 0 0,20 100 1845 0 0,-23-123-2879 0 0,0 0-2 0 0,-1 1 1 0 0,2-1-1 0 0,-1 1 0 0 0,0-1 1 0 0,1 0-1 0 0,1 4 0 0 0,-2-4-89 0 0,-4-8 6 0 0,-1 0-1 0 0,0 1 1 0 0,0-1-1 0 0,0 1 1 0 0,-1 0 0 0 0,0 0-1 0 0,1 0 1 0 0,-1 1-1 0 0,-1 0 1 0 0,1 0 0 0 0,0 0-1 0 0,-8-2 1 0 0,-21-5-121 0 0,32 10 171 0 0,-1-1-29 0 0,-9 0 12 0 0,11 0 11 0 0,-1 1-1 0 0,0 0 1 0 0,0-1 0 0 0,0 1-1 0 0,1 0 1 0 0,-1 0-1 0 0,0 0 1 0 0,0 0 0 0 0,0 1-1 0 0,1-1 1 0 0,-1 0 0 0 0,0 1-1 0 0,0-1 1 0 0,1 1-1 0 0,-1 0 1 0 0,0-1 0 0 0,1 1-1 0 0,-1 0 1 0 0,1 0-1 0 0,-1 0 1 0 0,1 0 0 0 0,-3 2-1 0 0,3-2 31 0 0,0 2-14 0 0,-1-1 1 0 0,1 1-1 0 0,0 0 0 0 0,0-1 1 0 0,0 1-1 0 0,0 0 1 0 0,0-1-1 0 0,1 1 0 0 0,0 0 1 0 0,-1 0-1 0 0,1 0 1 0 0,0 0-1 0 0,1 5 0 0 0,-1-6-8 0 0,2 9-6 0 0,0-9 13 0 0,0 0 0 0 0,-1 0 0 0 0,1 0-1 0 0,0 0 1 0 0,0-1 0 0 0,0 1 0 0 0,5 2 0 0 0,-4-1-35 0 0,1-1-1 0 0,0 1 1 0 0,0-1-1 0 0,1 0 1 0 0,-1-1-1 0 0,0 1 1 0 0,0-1-1 0 0,1 0 1 0 0,-1 0-1 0 0,1 0 1 0 0,-1 0-1 0 0,1-1 1 0 0,8 0-1 0 0,-5 0-74 0 0,4 1-623 0 0,0-2 0 0 0,-1 1 0 0 0,20-4 0 0 0,-20 1-2464 0 0,1 0 0 0 0,0 0 0 0 0,-1-1 1 0 0,0-1-1 0 0,17-8 0 0 0,-17 6 1184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30 3140 0 0,'-6'-4'1475'0'0,"0"0"-1"0"0,0 1 1 0 0,-1 0 0 0 0,1 0-1 0 0,-14-4 1 0 0,14 5-869 0 0,0 1 0 0 0,0 0 0 0 0,0 0 0 0 0,-1 0 1 0 0,1 1-1 0 0,-12 1 0 0 0,13 0-456 0 0,1-1 0 0 0,-1 1-1 0 0,1 0 1 0 0,0 1 0 0 0,-1-1 0 0 0,1 1 0 0 0,0 0 0 0 0,0 0-1 0 0,0 0 1 0 0,0 1 0 0 0,0-1 0 0 0,1 1 0 0 0,-1 0-1 0 0,1 0 1 0 0,0 0 0 0 0,0 1 0 0 0,0-1 0 0 0,0 1-1 0 0,0-1 1 0 0,1 1 0 0 0,0 0 0 0 0,-1 0 0 0 0,-1 5-1 0 0,2-2-71 0 0,0-1 0 0 0,1 1 0 0 0,-1-1 0 0 0,1 1 0 0 0,0-1 0 0 0,1 1 0 0 0,0 0 0 0 0,0 0 0 0 0,0-1 0 0 0,1 1 0 0 0,0 0 0 0 0,0-1 0 0 0,1 1 0 0 0,-1-1 0 0 0,1 0 0 0 0,1 1 0 0 0,-1-1 0 0 0,1 0 0 0 0,1 0 0 0 0,-1 0 0 0 0,1-1 0 0 0,0 1-1 0 0,0-1 1 0 0,0 0 0 0 0,1 0 0 0 0,5 5 0 0 0,-7-8-59 0 0,0-1-1 0 0,1 1 0 0 0,-1-1 0 0 0,1 1 0 0 0,-1-1 1 0 0,0 0-1 0 0,1 0 0 0 0,0 0 0 0 0,-1-1 0 0 0,1 1 1 0 0,0-1-1 0 0,-1 0 0 0 0,1 0 0 0 0,0 0 1 0 0,-1-1-1 0 0,1 1 0 0 0,-1-1 0 0 0,1 0 0 0 0,-1 0 1 0 0,1 0-1 0 0,-1 0 0 0 0,1-1 0 0 0,-1 1 0 0 0,0-1 1 0 0,6-4-1 0 0,-3 2 0 0 0,0 0 1 0 0,0-1-1 0 0,0 0 0 0 0,-1 0 1 0 0,1 0-1 0 0,-1-1 0 0 0,-1 0 1 0 0,1 0-1 0 0,-1 0 0 0 0,0 0 1 0 0,0-1-1 0 0,3-8 0 0 0,9-39 526 0 0,-8 19 188 0 0,-7 33 244 0 0,1 6-795 0 0,12 27 585 0 0,-2 0 0 0 0,13 53-1 0 0,7 19 287 0 0,-25-85-920 0 0,-1 0-1 0 0,0 1 1 0 0,-1-1 0 0 0,-2 1 0 0 0,1 1 0 0 0,0 33 0 0 0,-5-51-116 0 0,1 1-1 0 0,-1-1 0 0 0,0 0 1 0 0,1 0-1 0 0,-1 0 1 0 0,0 0-1 0 0,0 0 1 0 0,-1 0-1 0 0,1 0 1 0 0,0 0-1 0 0,-1 0 1 0 0,1 0-1 0 0,-1 0 1 0 0,-2 2-1 0 0,-25 18 35 0 0,25-20-1 0 0,-1 3-1 0 0,-5-2-25 0 0,-5 0 4 0 0,8-2-27 0 0,2 1 54 0 0,-1-1 1 0 0,1 0 0 0 0,-1 0 0 0 0,1-1 0 0 0,-1 0-1 0 0,-9 0 1 0 0,-35-9 37 0 0,46 8-70 0 0,0 0 1 0 0,0 0-1 0 0,0 0 0 0 0,0-1 0 0 0,0 0 1 0 0,0 0-1 0 0,0 0 0 0 0,0 0 0 0 0,1 0 1 0 0,-1-1-1 0 0,1 0 0 0 0,0 1 0 0 0,0-1 1 0 0,0 0-1 0 0,0-1 0 0 0,0 1 0 0 0,1-1 1 0 0,-1 1-1 0 0,1-1 0 0 0,0 0 0 0 0,-3-6 0 0 0,5 8-67 0 0,3-27-33 0 0,-2 25-145 0 0,0 0-1 0 0,0 0 0 0 0,1 1 1 0 0,-1-1-1 0 0,1 1 0 0 0,4-7 1 0 0,-3 5-902 0 0,1 1 1 0 0,0 0 0 0 0,0 0-1 0 0,0 0 1 0 0,0 0 0 0 0,0 1-1 0 0,7-4 1 0 0,2 0-3313 0 0,1 0 1 0 0,0 1-1 0 0,24-7 1 0 0,-24 8 2532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 3428 0 0,'0'0'6197'0'0,"-4"2"-5364"0"0,-24 21 1895 0 0,26-21-2531 0 0,1-1-1 0 0,-1 1 0 0 0,1 0 0 0 0,0 0 1 0 0,-1 0-1 0 0,1 0 0 0 0,0 0 0 0 0,0 0 1 0 0,0 0-1 0 0,0 0 0 0 0,0 0 0 0 0,1 0 1 0 0,-1 0-1 0 0,1 1 0 0 0,-1-1 0 0 0,1 0 1 0 0,0 5-1 0 0,0-4-111 0 0,0-1 0 0 0,1 1 1 0 0,-1-1-1 0 0,0 0 0 0 0,1 0 1 0 0,0 0-1 0 0,-1 0 0 0 0,1 0 0 0 0,0 1 1 0 0,0-1-1 0 0,0-1 0 0 0,0 1 1 0 0,0 0-1 0 0,3 3 0 0 0,-3-4 101 0 0,27 13 618 0 0,-26-14-757 0 0,0 1-1 0 0,0-1 0 0 0,0 1 0 0 0,0-1 0 0 0,0 0 1 0 0,0 0-1 0 0,0 0 0 0 0,0 0 0 0 0,0 0 0 0 0,0 0 1 0 0,0 0-1 0 0,0-1 0 0 0,0 1 0 0 0,0-1 0 0 0,0 1 1 0 0,-1-1-1 0 0,1 0 0 0 0,0 0 0 0 0,0 0 0 0 0,2-2 0 0 0,-3 3-25 0 0,0-1 0 0 0,0 0 0 0 0,0 1 0 0 0,0-1 0 0 0,0 0 0 0 0,0 1 0 0 0,0-1 0 0 0,0 0 0 0 0,0 0 0 0 0,-1 0 0 0 0,1 0 0 0 0,0 0 0 0 0,-1 0 0 0 0,1 0-1 0 0,0 0 1 0 0,-1 0 0 0 0,1 0 0 0 0,-1 0 0 0 0,0-1 0 0 0,1 1 0 0 0,-1 0 0 0 0,0 0 0 0 0,0 0 0 0 0,0-1 0 0 0,0 1 0 0 0,0 0 0 0 0,0 0 0 0 0,0 0-1 0 0,0-1 1 0 0,0 1 0 0 0,-1 0 0 0 0,1 0 0 0 0,0 0 0 0 0,-1 0 0 0 0,1 0 0 0 0,-1 0 0 0 0,1-1 0 0 0,-1 1 0 0 0,0 0 0 0 0,1 0 0 0 0,-2-1 0 0 0,-15-18-1260 0 0,2 6-3675 0 0,1-1-3354 0 0,5 1 3884 0 0,6 6 2523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 3684 0 0,'6'-4'7855'0'0,"-8"11"-3953"0"0,-14 25-2609 0 0,1-2 187 0 0,0 4 413 0 0,-22 35-1 0 0,8-15-696 0 0,15-32-2250 0 0,5-8-5928 0 0,2 1-5608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3592 0 0,'0'0'15401'0'0,"-6"4"-14612"0"0,1-1-366 0 0,0 0-1 0 0,0 1 1 0 0,0 0 0 0 0,1 0 0 0 0,-1 0 0 0 0,1 0-1 0 0,-6 8 1 0 0,-7 12 583 0 0,2 0-1 0 0,0 1 1 0 0,1 1 0 0 0,1 0-1 0 0,-14 45 1 0 0,25-60-816 0 0,0 0 0 0 0,0 0 0 0 0,1 0 0 0 0,1 1 0 0 0,0-1 0 0 0,3 22-1 0 0,-2-29-157 0 0,0 1-1 0 0,1-1 1 0 0,0 1-1 0 0,-1-1 1 0 0,2 0-1 0 0,-1 0 0 0 0,0 0 1 0 0,1 0-1 0 0,0 0 1 0 0,0 0-1 0 0,0-1 0 0 0,5 5 1 0 0,0 0 3 0 0,0-1-1 0 0,1 0 1 0 0,17 10 0 0 0,-16-12-587 0 0,0 0 1 0 0,0 0-1 0 0,1-1 1 0 0,-1-1 0 0 0,1 0-1 0 0,0 0 1 0 0,0-1-1 0 0,0 0 1 0 0,20 0-1 0 0,-27-3-490 0 0,0 0-1 0 0,1 0 0 0 0,-1 0 0 0 0,0 0 1 0 0,0-1-1 0 0,0 1 0 0 0,0-1 0 0 0,-1 0 1 0 0,1 0-1 0 0,0 0 0 0 0,-1-1 1 0 0,0 0-1 0 0,1 1 0 0 0,-1-1 0 0 0,0 0 1 0 0,0 0-1 0 0,-1-1 0 0 0,1 1 0 0 0,-1-1 1 0 0,4-5-1 0 0,-1-1-932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55 3624 0 0,'-3'-16'4620'0'0,"3"-22"11008"0"0,0 45-15040 0 0,0 147 3823 0 0,4-65-3163 0 0,-4-87-1448 0 0,0-1-1193 0 0,2 5 3447 0 0,-39-51-19813 0 0,36 44 18025 0 0,-1-2 132 0 0,1 1 1 0 0,0 0-1 0 0,0 0 0 0 0,0-1 0 0 0,0 1 1 0 0,1 0-1 0 0,-1-1 0 0 0,0 1 0 0 0,1-1 0 0 0,0 1 1 0 0,0-1-1 0 0,0 1 0 0 0,0-5 0 0 0,2 5-282 0 0,-1 0 0 0 0,1 1 0 0 0,0-1 0 0 0,0 1 0 0 0,0-1 0 0 0,0 1 0 0 0,0 0 0 0 0,0-1 0 0 0,1 1 0 0 0,-1 0 0 0 0,0 1 0 0 0,1-1-1 0 0,-1 0 1 0 0,0 1 0 0 0,1-1 0 0 0,2 1 0 0 0,29-3 550 0 0,27 5-9427 0 0,-22-1-375 0 0,-36-1 7146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 5116 0 0,'6'-10'16655'0'0,"14"24"-15929"0"0,-17-11-451 0 0,0 1-1 0 0,-1-1 0 0 0,1 1 0 0 0,0-1 0 0 0,-1 1 0 0 0,0 0 0 0 0,0 0 0 0 0,0 0 0 0 0,-1 0 0 0 0,3 8 1 0 0,0-1 304 0 0,2 6-164 0 0,-1-1 0 0 0,0 1 0 0 0,-1 0 0 0 0,-1 1 1 0 0,-1-1-1 0 0,0 0 0 0 0,-1 1 0 0 0,-1 0 0 0 0,-1-1 0 0 0,0 0 1 0 0,-2 1-1 0 0,0-1 0 0 0,0 0 0 0 0,-2 0 0 0 0,-9 23 0 0 0,10-32-516 0 0,-1 0 0 0 0,0 0 0 0 0,-1-1 0 0 0,-9 11 0 0 0,-8-4-3914 0 0,13-10-2109 0 0,-1-1 0 0 0,1 0 1 0 0,-17 2-1 0 0,25-5 5393 0 0,-1 1-1153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55 2904 0 0,'0'0'1012'0'0,"-1"-3"-44"0"0,-10-19 2511 0 0,10 20-2759 0 0,-21-10 2380 0 0,14 9-2221 0 0,1-1-1 0 0,-1 2 0 0 0,-13-4 1 0 0,19 5-495 0 0,-2 1 22 0 0,0 0-237 0 0,0 1 0 0 0,0-1 1 0 0,0 1-1 0 0,0 0 0 0 0,0 0 1 0 0,1 1-1 0 0,-1-1 0 0 0,0 1 1 0 0,0 0-1 0 0,1 0 0 0 0,-1 0 0 0 0,-3 3 1 0 0,2-1-85 0 0,0 1 0 0 0,0-1 1 0 0,0 1-1 0 0,1 0 0 0 0,0 0 0 0 0,0 0 1 0 0,0 0-1 0 0,1 1 0 0 0,-1 0 1 0 0,1 0-1 0 0,1 0 0 0 0,-1 0 0 0 0,1 0 1 0 0,0 0-1 0 0,0 1 0 0 0,1-1 1 0 0,0 0-1 0 0,0 1 0 0 0,1 0 1 0 0,0-1-1 0 0,0 1 0 0 0,0-1 0 0 0,1 1 1 0 0,0-1-1 0 0,0 1 0 0 0,0-1 1 0 0,1 1-1 0 0,0-1 0 0 0,0 0 0 0 0,1 0 1 0 0,0 0-1 0 0,0 0 0 0 0,0-1 1 0 0,1 1-1 0 0,0-1 0 0 0,0 0 0 0 0,0 0 1 0 0,1 0-1 0 0,6 6 0 0 0,-8-8-69 0 0,1 0 0 0 0,-1-1 0 0 0,1 1 0 0 0,0-1-1 0 0,-1 0 1 0 0,1 0 0 0 0,0 0 0 0 0,0-1 0 0 0,0 1-1 0 0,0-1 1 0 0,1 0 0 0 0,-1 0 0 0 0,0 0 0 0 0,1-1-1 0 0,-1 1 1 0 0,0-1 0 0 0,1 0 0 0 0,-1-1 0 0 0,8 0-1 0 0,-6-1 23 0 0,0 0 0 0 0,1 0 0 0 0,-1 0 0 0 0,-1-1 0 0 0,1 0 0 0 0,0 0 0 0 0,-1 0 0 0 0,1-1 0 0 0,-1 0 0 0 0,0 0 0 0 0,0 0 0 0 0,-1-1 0 0 0,1 0 0 0 0,-1 1 0 0 0,0-2 0 0 0,0 1 0 0 0,-1 0 0 0 0,0-1 0 0 0,0 1 0 0 0,0-1 0 0 0,0 0 0 0 0,-1 0-1 0 0,0 0 1 0 0,0-1 0 0 0,-1 1 0 0 0,0 0 0 0 0,0-1 0 0 0,0 1 0 0 0,-1-11 0 0 0,30 104 3320 0 0,-20-61-2956 0 0,-1 0-1 0 0,12 54 1 0 0,-19-64-287 0 0,1 0-1 0 0,-2 0 1 0 0,0 0 0 0 0,0 0-1 0 0,-2 0 1 0 0,-3 21-1 0 0,3-32-93 0 0,-1 0-1 0 0,1 0 1 0 0,-1 1 0 0 0,-1-1-1 0 0,1-1 1 0 0,-1 1-1 0 0,1 0 1 0 0,-1-1-1 0 0,-1 1 1 0 0,1-1 0 0 0,-1 0-1 0 0,1 0 1 0 0,-1 0-1 0 0,0-1 1 0 0,-1 1-1 0 0,-4 3 1 0 0,3-4-4 0 0,0 1 0 0 0,-1-1 1 0 0,1 0-1 0 0,-1 0 0 0 0,0-1 0 0 0,1 0 0 0 0,-1 0 0 0 0,0 0 0 0 0,0-1 1 0 0,0 0-1 0 0,0-1 0 0 0,-12 0 0 0 0,12 0 7 0 0,-1 0 0 0 0,1-1 0 0 0,-1 0 0 0 0,1-1 0 0 0,-1 1 0 0 0,1-2 0 0 0,0 1 1 0 0,0-1-1 0 0,0 0 0 0 0,0 0 0 0 0,0-1 0 0 0,0 0 0 0 0,1 0 0 0 0,0 0 0 0 0,0-1 0 0 0,0 0 0 0 0,1 0 0 0 0,-1-1 0 0 0,1 0 0 0 0,1 0 0 0 0,-1 0 0 0 0,-5-9 0 0 0,9 12-181 0 0,0 1-1 0 0,0 0 0 0 0,1 0 0 0 0,-1-1 0 0 0,1 1 0 0 0,-1 0 1 0 0,1-1-1 0 0,0 1 0 0 0,0 0 0 0 0,0-1 0 0 0,0 1 1 0 0,0 0-1 0 0,0-1 0 0 0,1 1 0 0 0,-1 0 0 0 0,1-1 0 0 0,0 1 1 0 0,-1 0-1 0 0,1 0 0 0 0,0 0 0 0 0,0-1 0 0 0,1 1 0 0 0,-1 0 1 0 0,0 0-1 0 0,1 1 0 0 0,-1-1 0 0 0,1 0 0 0 0,-1 0 1 0 0,5-2-1 0 0,-1-1-1587 0 0,1 1 0 0 0,0 0 0 0 0,1 0 1 0 0,-1 1-1 0 0,1-1 0 0 0,0 1 0 0 0,-1 1 0 0 0,10-3 1 0 0,23-3-5236 0 0,-36 7 5088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4360 0 0,'0'0'14565'0'0,"1"4"-13747"0"0,3 12 474 0 0,-2-1 0 0 0,0 1 0 0 0,-1 0 1 0 0,0 24-1 0 0,1 64 1949 0 0,-2-102-3171 0 0,10-57-26787 0 0,-9 44 24747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4184 0 0,'0'0'2976'0'0,"-4"0"-1587"0"0,-19-3 6233 0 0,9 12-5830 0 0,10-6-1327 0 0,1 0 1 0 0,0 0-1 0 0,0 1 1 0 0,0-1-1 0 0,0 1 1 0 0,1 0-1 0 0,-1 0 1 0 0,1 0-1 0 0,0 0 1 0 0,0 0-1 0 0,0 1 0 0 0,-1 4 1 0 0,-1 2 250 0 0,-7 22 455 0 0,1 1-1 0 0,2 0 1 0 0,1 1 0 0 0,-4 53 0 0 0,11-83-1109 0 0,0-1-1 0 0,0 0 1 0 0,1 1-1 0 0,-1-1 1 0 0,3 8 0 0 0,-1 2 49 0 0,-1-12-142 0 0,-1 0-1 0 0,1 1 1 0 0,0-1 0 0 0,0 0 0 0 0,0 0 0 0 0,0 0-1 0 0,0 0 1 0 0,1 0 0 0 0,-1 0 0 0 0,1 0-1 0 0,-1 0 1 0 0,1 0 0 0 0,0 0 0 0 0,0-1 0 0 0,0 1-1 0 0,-1-1 1 0 0,2 1 0 0 0,-1-1 0 0 0,4 2 0 0 0,2 1-546 0 0,1 0 1 0 0,0 0 0 0 0,10 2 0 0 0,-15-5-160 0 0,1 0 1 0 0,0 0-1 0 0,0 0 1 0 0,0-1-1 0 0,0 0 0 0 0,7 0 1 0 0,-4-1-1176 0 0,0-1 0 0 0,0 0 1 0 0,-1 0-1 0 0,1 0 0 0 0,-1-1 1 0 0,0 0-1 0 0,1 0 1 0 0,-2-1-1 0 0,1 0 0 0 0,7-5 1 0 0,-6 2 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4976 0 0,'3'-12'3384'0'0,"-3"9"-468"0"0,3-5 114 0 0,-2 16 3650 0 0,-3 8-252 0 0,2-8-6745 0 0,-15 141 4184 0 0,5-64-2451 0 0,8-77-1171 0 0,3 1-196 0 0,1 7 39 0 0,-2-14-237 0 0,1-1 0 0 0,-1 0 1 0 0,0 1-1 0 0,1-1 1 0 0,-1 0-1 0 0,1 1 1 0 0,-1-1-1 0 0,1 0 0 0 0,0 0 1 0 0,-1 1-1 0 0,1-1 1 0 0,0 0-1 0 0,0 0 0 0 0,1 1 1 0 0,0 0-712 0 0,-3-34-23965 0 0,-1 24 22765 0 0,-3 0 180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3204 0 0,'0'0'9924'0'0,"-4"2"-9341"0"0,-11 4-19 0 0,12-4-71 0 0,-14 31 2261 0 0,15-22-2587 0 0,2-9 235 0 0,1 2-274 0 0,-1-4-128 0 0,1 2 42 0 0,0 1 0 0 0,-1-1 1 0 0,1 0-1 0 0,0 1 1 0 0,1-1-1 0 0,-1 0 0 0 0,0 0 1 0 0,1 0-1 0 0,-1 0 0 0 0,1 0 1 0 0,0 0-1 0 0,-1 0 1 0 0,1-1-1 0 0,0 1 0 0 0,0 0 1 0 0,0-1-1 0 0,1 0 1 0 0,-1 1-1 0 0,0-1 0 0 0,0 0 1 0 0,4 1-1 0 0,-1-1 3 0 0,13 4 12 0 0,0-1 0 0 0,0 0 0 0 0,0-2 0 0 0,0 0 0 0 0,0-1 1 0 0,21-1-1 0 0,54 2-62 0 0,-90-2-10 0 0,13 2 45 0 0,-13-1-20 0 0,-1-1 23 0 0,7 3-21 0 0,31 7 63 0 0,-37-10-66 0 0,1 0-34 0 0,0 0 13 0 0,1 0 1 0 0,-1 0-1 0 0,0 0 1 0 0,1-1-1 0 0,6-1 1 0 0,32-9-153 0 0,-16 8 83 0 0,1 1 0 0 0,-1 1-1 0 0,34 3 1 0 0,-57-2 73 0 0,487-2-385 0 0,-366-9 443 0 0,109-3 646 0 0,-73 18-180 0 0,-158-4-424 0 0,1 0-54 0 0,-3 0-226 0 0,31-2-219 0 0,-21-1-3025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4688 0 0,'-1'-16'12206'0'0,"2"15"-11721"0"0,2-2 136 0 0,1-1-1503 0 0,-1 4 1528 0 0,25 2 375 0 0,57 2-17 0 0,-44-7-4897 0 0,-2-8-5346 0 0,-22 2 5014 0 0,-6 4 2373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5:2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4544 0 0,'0'0'16227'0'0,"3"5"-15518"0"0,7 8 95 0 0,-2 1 0 0 0,0 1 1 0 0,-1-1-1 0 0,0 1 0 0 0,-1 1 1 0 0,-1-1-1 0 0,0 1 0 0 0,-1 0 0 0 0,-1 0 1 0 0,-1 0-1 0 0,0 1 0 0 0,-1-1 0 0 0,-1 20 1 0 0,0-28-776 0 0,-6 31-31 0 0,-2-8 2 0 0,-15 37 0 0 0,8-32 0 0 0,9-25 0 0 0,5-9-523 0 0,0 1 0 0 0,0 0 0 0 0,-1-1 0 0 0,1 1 0 0 0,-1-1 0 0 0,0 1 0 0 0,0-1 0 0 0,0 0 0 0 0,0 0 0 0 0,0 0 0 0 0,0 0 0 0 0,-1 0 0 0 0,1 0 0 0 0,-1-1 0 0 0,-3 2 0 0 0,0 1-1586 0 0,-23 9-6103 0 0,-18-1 1873 0 0,17-5 3029 0 0,5-1 1237 0 0,-2 0 249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6:1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87 2580 0 0,'0'0'10813'0'0,"-8"2"-10674"0"0,5-1 370 0 0,10-1 2696 0 0,5-1-3178 0 0,31 2 97 0 0,-41-1-75 0 0,2 0-56 0 0,113-3 229 0 0,-47 0-171 0 0,-24-1-14 0 0,-14 0-19 0 0,1 3 0 0 0,48 2 1 0 0,-51 2-21 0 0,-28-3-10 0 0,1 0 46 0 0,42-2 372 0 0,-42 1-118 0 0,-8-2-206 0 0,-4-3-102 0 0,0 0 0 0 0,0 1 0 0 0,-1 0 0 0 0,0 1 0 0 0,-12-4 0 0 0,-21-7 54 0 0,40 14-48 0 0,-32-13 429 0 0,30 14-520 0 0,9-4 330 0 0,19 0 1147 0 0,-18 3-1412 0 0,33 14 102 0 0,-27-9-22 0 0,0 1 0 0 0,1-1 0 0 0,14 10 0 0 0,-6-4 72 0 0,-18-9-112 0 0,65 22 169 0 0,-64-22-132 0 0,-2-1 122 0 0,13 5 649 0 0,-14-5-793 0 0,0 0 0 0 0,0 0 1 0 0,1 0-1 0 0,-1 0 0 0 0,0 0 1 0 0,0 0-1 0 0,0 0 0 0 0,1 0 1 0 0,-1 0-1 0 0,0 0 0 0 0,0 0 1 0 0,0 0-1 0 0,0 0 1 0 0,1 0-1 0 0,-1 1 0 0 0,0-1 1 0 0,0 0-1 0 0,0 0 0 0 0,0 0 1 0 0,1 0-1 0 0,-1 0 0 0 0,0 1 1 0 0,0-1-1 0 0,0 0 0 0 0,0 0 1 0 0,0 0-1 0 0,0 0 0 0 0,0 1 1 0 0,0-1-1 0 0,1 0 0 0 0,-1 0 1 0 0,0 0-1 0 0,0 1 0 0 0,0-1 1 0 0,0 0-1 0 0,0 0 0 0 0,0 0 1 0 0,0 1-1 0 0,0-1 0 0 0,0 0 1 0 0,0 0-1 0 0,0 0 0 0 0,-1 1 1 0 0,1-1-1 0 0,0 0 0 0 0,0 0 1 0 0,0 0-1 0 0,0 1 0 0 0,0-1 1 0 0,0 0-1 0 0,0 0 0 0 0,-86 74 1127 0 0,43-36-449 0 0,42-37-648 0 0,-4 3-1088 0 0,-8 7 4180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6:1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3132 0 0,'0'0'3907'0'0,"2"-6"-3063"0"0,6-22 2902 0 0,20-47 0 0 0,3-8-1143 0 0,42-179 3470 0 0,-71 256-5948 0 0,-2 5-80 0 0,0 0 0 0 0,0 0 0 0 0,0 0 0 0 0,0 0 1 0 0,1 0-1 0 0,-1 0 0 0 0,0 0 0 0 0,1 0 0 0 0,-1 1 1 0 0,0-1-1 0 0,1 0 0 0 0,-1 0 0 0 0,1 0 0 0 0,-1 0 1 0 0,1 1-1 0 0,0-1 0 0 0,-1 0 0 0 0,1 0 0 0 0,0 1 1 0 0,0-1-1 0 0,-1 1 0 0 0,1-1 0 0 0,2 0 0 0 0,-2 0 440 0 0,19 4 49 0 0,-8 9-253 0 0,-10-10-220 0 0,-1 1 0 0 0,0-1 0 0 0,1 1 0 0 0,-1 0 0 0 0,0 0-1 0 0,0 0 1 0 0,-1-1 0 0 0,1 1 0 0 0,-1 0 0 0 0,1 6 0 0 0,0-3-22 0 0,10 67 445 0 0,19 86-7 0 0,-20-122-363 0 0,-9-35-63 0 0,7 17 51 0 0,-7-17 155 0 0,3-6-282 0 0,10-12 0 0 0,-13 14 29 0 0,1-1-1 0 0,-1 1 1 0 0,0-1 0 0 0,1 1 0 0 0,-1-1-1 0 0,-1 1 1 0 0,1-1 0 0 0,0 0-1 0 0,-1 0 1 0 0,1 1 0 0 0,-1-1-1 0 0,0-3 1 0 0,2-5 0 0 0,39-210-50 0 0,-28 171-112 0 0,-3 30 184 0 0,-10 18-37 0 0,3-1 54 0 0,-3 3-24 0 0,0 0-1 0 0,0-1 0 0 0,0 1 1 0 0,0 0-1 0 0,0 0 1 0 0,0 0-1 0 0,0-1 0 0 0,0 1 1 0 0,0 0-1 0 0,0 0 0 0 0,0 0 1 0 0,1 0-1 0 0,-1-1 1 0 0,0 1-1 0 0,0 0 0 0 0,0 0 1 0 0,0 0-1 0 0,0 0 0 0 0,1-1 1 0 0,-1 1-1 0 0,0 0 1 0 0,0 0-1 0 0,0 0 0 0 0,1 0 1 0 0,-1 0-1 0 0,0 0 0 0 0,0 0 1 0 0,0 0-1 0 0,1 0 0 0 0,-1 0 1 0 0,0 0-1 0 0,0 0 1 0 0,0 0-1 0 0,1 0 0 0 0,-1 0 1 0 0,0 0-1 0 0,0 0 0 0 0,1 0 1 0 0,-1 0-1 0 0,0 0 1 0 0,0 0-1 0 0,0 0 0 0 0,1 0 1 0 0,-1 0-1 0 0,0 0 0 0 0,0 0 1 0 0,0 1-1 0 0,0-1 1 0 0,1 0-1 0 0,-1 0 0 0 0,0 0 1 0 0,0 0-1 0 0,16 13 99 0 0,-15-11-82 0 0,0-1 1 0 0,0 1-1 0 0,1-1 0 0 0,-1 1 0 0 0,0-1 0 0 0,0 1 0 0 0,-1 0 0 0 0,1-1 0 0 0,0 1 0 0 0,-1 0 0 0 0,1 0 0 0 0,-1 0 0 0 0,1-1 0 0 0,-1 1 0 0 0,0 0 0 0 0,0 0 0 0 0,0 0 1 0 0,0 2-1 0 0,1 11 172 0 0,3 5 48 0 0,4 35 400 0 0,24 82 1 0 0,-26-115-570 0 0,9 25 17 0 0,6 13-324 0 0,-20-58-151 0 0,1 2 164 0 0,-1-1 1189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6:1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3520 0 0,'0'0'1224'0'0,"7"-11"5348"0"0,16 6-4041 0 0,-19 4-2263 0 0,0 1 1 0 0,0-1 0 0 0,1 0-1 0 0,-1 0 1 0 0,0 0-1 0 0,-1 0 1 0 0,1-1 0 0 0,0 0-1 0 0,0 0 1 0 0,-1 0-1 0 0,1 0 1 0 0,-1 0-1 0 0,1-1 1 0 0,2-3 0 0 0,-4 5-79 0 0,2-8 135 0 0,-3 8-292 0 0,0 0 0 0 0,-1 0 0 0 0,1 1 0 0 0,0-1-1 0 0,-1 0 1 0 0,1 0 0 0 0,-1 0 0 0 0,0 0 0 0 0,1 0 0 0 0,-1 1 0 0 0,0-1 0 0 0,1 0 0 0 0,-1 0 0 0 0,0 0 0 0 0,0 0-1 0 0,0 0 1 0 0,0 0 0 0 0,0 0 0 0 0,0-1 0 0 0,-1-8 162 0 0,0 7-35 0 0,1 1-9 0 0,0 0-103 0 0,-1 0 0 0 0,1 1 1 0 0,-1-1-1 0 0,1 0 0 0 0,-1 1 0 0 0,0-1 0 0 0,0 1 1 0 0,0-1-1 0 0,0 1 0 0 0,0-1 0 0 0,0 1 0 0 0,0 0 1 0 0,0-1-1 0 0,0 1 0 0 0,-1 0 0 0 0,1 0 0 0 0,0 0 0 0 0,-1 0 1 0 0,1 0-1 0 0,-1 0 0 0 0,-2-1 0 0 0,2 1 131 0 0,-4 2 29 0 0,0 0 0 0 0,0 0 0 0 0,0 1 1 0 0,0 0-1 0 0,0 0 0 0 0,0 0 0 0 0,1 1 0 0 0,-1 0 0 0 0,1 0 0 0 0,0 0 1 0 0,-1 0-1 0 0,1 1 0 0 0,1 0 0 0 0,-7 7 0 0 0,4-5 44 0 0,0 1-1 0 0,1 1 0 0 0,0-1 1 0 0,0 1-1 0 0,0 0 0 0 0,1 0 1 0 0,1 0-1 0 0,-7 15 0 0 0,10-19-194 0 0,0-1 0 0 0,0 1-1 0 0,0 0 1 0 0,0 0-1 0 0,1 0 1 0 0,0 0 0 0 0,-1-1-1 0 0,1 1 1 0 0,1 0 0 0 0,-1 0-1 0 0,0 0 1 0 0,1 0-1 0 0,0 0 1 0 0,0-1 0 0 0,0 1-1 0 0,0 0 1 0 0,3 3-1 0 0,-1-2-78 0 0,0-1-1 0 0,0 0 0 0 0,0 0 0 0 0,0 0 0 0 0,1 0 0 0 0,0-1 0 0 0,0 1 0 0 0,0-1 0 0 0,0 0 0 0 0,0 0 0 0 0,8 3 0 0 0,-1-1-676 0 0,0 0 0 0 0,0-1 0 0 0,0 0 0 0 0,17 3 0 0 0,-13-5-2181 0 0,1 0 0 0 0,22 1 0 0 0,-14-3-3616 0 0,24-6 264 0 0,-32 3 4437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6:1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190 384 4164 0 0,'-2'-2'735'0'0,"0"-1"0"0"0,0 1 0 0 0,0 0 0 0 0,0-1 0 0 0,0 1 0 0 0,0 0-1 0 0,-1 0 1 0 0,1 0 0 0 0,0 1 0 0 0,-1-1 0 0 0,0 0 0 0 0,1 1 0 0 0,-1 0 0 0 0,-4-2-1 0 0,6 3 76 0 0,-2 0-44 0 0,-9 0-38 0 0,9 0-44 0 0,0 1-60 0 0,-8 6-173 0 0,0-1 0 0 0,1 1 1 0 0,-1 1-1 0 0,2 0 0 0 0,-1 1 0 0 0,1 0 0 0 0,0 0 0 0 0,1 1 0 0 0,0 0 1 0 0,1 0-1 0 0,-10 18 0 0 0,16-27-416 0 0,0 1-1 0 0,0 0 1 0 0,0-1 0 0 0,0 1 0 0 0,0 0-1 0 0,1 0 1 0 0,-1-1 0 0 0,1 1-1 0 0,-1 0 1 0 0,1 0 0 0 0,0 0 0 0 0,0 0-1 0 0,0 0 1 0 0,0-1 0 0 0,0 1 0 0 0,0 0-1 0 0,0 0 1 0 0,1 0 0 0 0,-1 0 0 0 0,0-1-1 0 0,1 1 1 0 0,0 0 0 0 0,-1 0-1 0 0,1-1 1 0 0,0 1 0 0 0,0 0 0 0 0,0-1-1 0 0,0 1 1 0 0,0-1 0 0 0,1 1 0 0 0,-1-1-1 0 0,2 2 1 0 0,0 0-32 0 0,0-1-1 0 0,1 0 0 0 0,-1 0 1 0 0,0 0-1 0 0,1 0 1 0 0,0 0-1 0 0,-1-1 0 0 0,1 0 1 0 0,0 1-1 0 0,0-1 1 0 0,-1-1-1 0 0,1 1 1 0 0,8 0-1 0 0,-8-1-4 0 0,1 0-1 0 0,-1-1 1 0 0,1 1-1 0 0,-1-1 1 0 0,1 0-1 0 0,-1-1 1 0 0,0 1 0 0 0,0 0-1 0 0,1-1 1 0 0,-1 0-1 0 0,0 0 1 0 0,0-1-1 0 0,-1 1 1 0 0,1-1-1 0 0,-1 1 1 0 0,1-1 0 0 0,-1 0-1 0 0,0-1 1 0 0,0 1-1 0 0,0 0 1 0 0,0-1-1 0 0,4-7 1 0 0,-3 3 24 0 0,0-1 1 0 0,-1 1-1 0 0,0-1 1 0 0,3-13-1 0 0,-4 16 26 0 0,-2 4-27 0 0,0-6 16 0 0,0 5 47 0 0,1 8 377 0 0,2 25-420 0 0,-2-27-31 0 0,0 1 0 0 0,0 0 0 0 0,1-1 0 0 0,-1 1 0 0 0,1-1-1 0 0,0 1 1 0 0,0-1 0 0 0,0 0 0 0 0,1 0 0 0 0,-1 0 0 0 0,1 0 0 0 0,-1 0 0 0 0,1 0 0 0 0,0-1-1 0 0,0 1 1 0 0,0-1 0 0 0,5 2 0 0 0,-6-2 2 0 0,3 3-28 0 0,25 8-15 0 0,-26-10 26 0 0,1 0 9 0 0,21-1-35 0 0,-21-2 11 0 0,-1 0 0 0 0,1 0 1 0 0,-1-1-1 0 0,1 1 0 0 0,0-1 1 0 0,-1 0-1 0 0,0-1 0 0 0,1 1 1 0 0,-1-1-1 0 0,0 1 0 0 0,0-1 1 0 0,1 0-1 0 0,-1-1 0 0 0,-1 1 1 0 0,7-6-1 0 0,-4 3-1 0 0,-1 0-1 0 0,0-1 1 0 0,-1 0 0 0 0,0 0-1 0 0,1 0 1 0 0,-2 0 0 0 0,1-1-1 0 0,-1 0 1 0 0,3-6 0 0 0,0-9 39 0 0,0 1 1 0 0,-1-1 0 0 0,-1 0 0 0 0,-1 0 0 0 0,0-36-1 0 0,1-156 1707 0 0,-1 141 1888 0 0,6 247-2340 0 0,-2-125-1119 0 0,2 1 1 0 0,18 61-1 0 0,2-26-9102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6:1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3764 0 0,'0'0'1286'0'0,"2"-15"2902"0"0,3 7-3350 0 0,-4 6-52 0 0,14-18 2961 0 0,14 5-988 0 0,-26 14-1345 0 0,-3 2-1398 0 0,0-1 1 0 0,0 1-1 0 0,0-1 1 0 0,0 0-1 0 0,0 1 1 0 0,0-1-1 0 0,0 0 1 0 0,0 1 0 0 0,0-1-1 0 0,0 0 1 0 0,0 1-1 0 0,0-1 1 0 0,1 0-1 0 0,-1 1 1 0 0,0-1-1 0 0,0 0 1 0 0,0 1-1 0 0,1-1 1 0 0,-1 0-1 0 0,0 0 1 0 0,1 1 0 0 0,-1-1-1 0 0,0 0 1 0 0,0 0-1 0 0,1 1 1 0 0,-1-1-1 0 0,1 0 1 0 0,-1 0 4 0 0,1 1 0 0 0,-1-1 0 0 0,1 0 0 0 0,-1 1 0 0 0,1-1-1 0 0,-1 1 1 0 0,1-1 0 0 0,-1 1 0 0 0,1-1 0 0 0,-1 0 0 0 0,0 1 0 0 0,1 0 0 0 0,-1-1 0 0 0,0 1 0 0 0,1-1 0 0 0,-1 1 0 0 0,0-1 0 0 0,0 1 0 0 0,0 0 0 0 0,1-1 0 0 0,-1 1 0 0 0,0 0-1 0 0,6 51 1412 0 0,-4-30-1129 0 0,1 1 0 0 0,1-1 0 0 0,1 0 0 0 0,9 26 0 0 0,-13-44-276 0 0,1-1 1 0 0,-1 1 0 0 0,0-1 0 0 0,1 0-1 0 0,0 1 1 0 0,0-1 0 0 0,0 0-1 0 0,0 0 1 0 0,0 0 0 0 0,0 0 0 0 0,1-1-1 0 0,-1 1 1 0 0,1-1 0 0 0,0 1-1 0 0,0-1 1 0 0,0 0 0 0 0,0 0-1 0 0,0 0 1 0 0,1-1 0 0 0,-1 1 0 0 0,0-1-1 0 0,1 0 1 0 0,-1 0 0 0 0,1 0-1 0 0,0 0 1 0 0,4 0 0 0 0,-6-1 18 0 0,14-4 30 0 0,-14 2-66 0 0,1 1-1 0 0,-1-1 0 0 0,0 0 1 0 0,0 0-1 0 0,0 0 0 0 0,0 0 0 0 0,0-1 1 0 0,0 1-1 0 0,-1 0 0 0 0,1-1 0 0 0,-1 1 1 0 0,0-1-1 0 0,1 0 0 0 0,-1 1 0 0 0,0-1 1 0 0,-1 0-1 0 0,2-5 0 0 0,7-31 606 0 0,-2 0-1 0 0,3-64 1 0 0,-10 100-424 0 0,2-6 457 0 0,3 17 475 0 0,1 13-508 0 0,6 30 377 0 0,6 81 0 0 0,-7-39-468 0 0,-9-82-464 0 0,-1 1 0 0 0,0-1 0 0 0,-1 1 0 0 0,0 0 0 0 0,-3 19 0 0 0,2-27-12 0 0,0 0 1 0 0,0 0 0 0 0,0-1-1 0 0,0 1 1 0 0,-1 0-1 0 0,0-1 1 0 0,1 1-1 0 0,-1-1 1 0 0,-1 1-1 0 0,1-1 1 0 0,0 0-1 0 0,-1 0 1 0 0,1 0 0 0 0,-1 0-1 0 0,0 0 1 0 0,0 0-1 0 0,0-1 1 0 0,-1 0-1 0 0,1 0 1 0 0,0 0-1 0 0,-7 3 1 0 0,-1-1 51 0 0,1 0 0 0 0,-1-1 0 0 0,1 0 0 0 0,-1-1 0 0 0,0-1 0 0 0,-21 2 0 0 0,13-3-100 0 0,14 0 0 0 0,-20-2 0 0 0,7-2 0 0 0,5 1 0 0 0,1-1 0 0 0,3-2 0 0 0,9 6 0 0 0,0 0 0 0 0,0-1 0 0 0,0 1 0 0 0,0 0 0 0 0,0 0 0 0 0,-1 0 0 0 0,1-1 0 0 0,0 1 0 0 0,0 0 0 0 0,0 0 0 0 0,0-1 0 0 0,0 1 0 0 0,0 0 0 0 0,0 0 0 0 0,0-1 0 0 0,0 1 0 0 0,0 0 0 0 0,0 0 0 0 0,0-1 0 0 0,0 1 0 0 0,0 0 0 0 0,0 0 0 0 0,0 0 0 0 0,0-1 0 0 0,0 1 0 0 0,0 0 0 0 0,1 0 0 0 0,-1-1 0 0 0,0 1 0 0 0,0 0 0 0 0,0 0 0 0 0,0 0 0 0 0,0-1 0 0 0,0 1 0 0 0,1 0 0 0 0,-1 0 0 0 0,0 0 0 0 0,0 0 0 0 0,0 0 0 0 0,1-1 0 0 0,-1 1 0 0 0,7-2-143 0 0,0 0-1 0 0,0 0 1 0 0,0 1 0 0 0,0 0-1 0 0,0 0 1 0 0,0 1 0 0 0,10 0-1 0 0,54 3-4702 0 0,-40 0-4413 0 0,40 8 0 0 0,-40-2 4582 0 0,-17-4 2590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 1176 0 0,'0'0'8692'0'0,"-4"0"-8524"0"0,-11-3-6 0 0,11 3 1824 0 0,1 0-1853 0 0,-8 0 6 0 0,8 0 1268 0 0,1 0-1320 0 0,-8 1-16 0 0,7-1 375 0 0,-21 11 626 0 0,10 1-634 0 0,13-11-365 0 0,-6 11 393 0 0,1 37 596 0 0,5-46-964 0 0,1-1-47 0 0,-1 5-51 0 0,1-5 62 0 0,0 1-1 0 0,0 8-25 0 0,0-8 26 0 0,-2 11 96 0 0,3-10-121 0 0,0 0-1 0 0,1 0 0 0 0,-1 0 0 0 0,1 0 0 0 0,0-1 1 0 0,0 1-1 0 0,0 0 0 0 0,0-1 0 0 0,5 5 0 0 0,-6-6-21 0 0,41 5 160 0 0,-39-7-159 0 0,0-1-63 0 0,24-17-28 0 0,-26 17 58 0 0,9-9 55 0 0,13-23 44 0 0,-22 31-76 0 0,5-13-79 0 0,0 7 45 0 0,-2-1 20 0 0,-3 7 2 0 0,6-48 102 0 0,-7 48-4 0 0,0 0-20 0 0,0-3 14 0 0,0 1 0 0 0,-1 0 0 0 0,0-1 0 0 0,0 1 0 0 0,-2-7 0 0 0,2 10-2 0 0,-11-9 282 0 0,5 6-288 0 0,6 3-32 0 0,-3 0-165 0 0,1 0-1 0 0,0 0 0 0 0,0 0 1 0 0,-1 0-1 0 0,1 0 0 0 0,-1 1 1 0 0,1-1-1 0 0,0 1 0 0 0,-6 0 1 0 0,6 0-577 0 0,-4 4-3896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1944 0 0,'-3'0'848'0'0,"-17"4"5828"0"0,15-3-6966 0 0,2 0 1434 0 0,-15 18 1839 0 0,7-4-1713 0 0,10-13-1012 0 0,-8 21 1083 0 0,7-20-1255 0 0,1-1-1 0 0,0 2 1 0 0,1-1 0 0 0,-1 0-1 0 0,0 0 1 0 0,1 0 0 0 0,0 0-1 0 0,0 0 1 0 0,0 0 0 0 0,0 1-1 0 0,0-1 1 0 0,1 0 0 0 0,-1 0-1 0 0,1 0 1 0 0,0 0 0 0 0,0 0-1 0 0,0 0 1 0 0,2 5 0 0 0,-1-6-40 0 0,-2-1-25 0 0,1 1 1 0 0,-1-1-1 0 0,1 1 0 0 0,0-1 0 0 0,-1 0 0 0 0,1 0 0 0 0,0 1 0 0 0,0-1 0 0 0,0 0 0 0 0,0 0 1 0 0,0 0-1 0 0,0 0 0 0 0,1 0 0 0 0,-1 0 0 0 0,2 1 0 0 0,21 11 154 0 0,-20-11-167 0 0,-1-1-6 0 0,-1 0 1 0 0,1 0-1 0 0,0 0 1 0 0,-1-1-1 0 0,1 1 1 0 0,0-1-1 0 0,-1 0 1 0 0,1 0-1 0 0,0 0 0 0 0,0 0 1 0 0,3-1-1 0 0,-3 1 17 0 0,1 0 0 0 0,-1 0 0 0 0,0-1-1 0 0,0 1 1 0 0,0-1 0 0 0,1 0 0 0 0,-1 0-1 0 0,6-3 1 0 0,1 0 36 0 0,-8 3-11 0 0,1-1 1 0 0,-1 0-1 0 0,1 1 1 0 0,-1-1 0 0 0,1 0-1 0 0,-1-1 1 0 0,0 1-1 0 0,0 0 1 0 0,0-1-1 0 0,0 1 1 0 0,-1-1-1 0 0,1 1 1 0 0,-1-1 0 0 0,1 0-1 0 0,-1 0 1 0 0,0 0-1 0 0,1-3 1 0 0,-1 4 11 0 0,-1 0 1 0 0,1 0-1 0 0,-1-1 1 0 0,1 1-1 0 0,-1 0 1 0 0,1-1-1 0 0,-1 1 0 0 0,0 0 1 0 0,0-1-1 0 0,-1 1 1 0 0,1-1-1 0 0,0 1 1 0 0,-1 0-1 0 0,1 0 1 0 0,-1-1-1 0 0,0 1 1 0 0,1 0-1 0 0,-3-3 1 0 0,0 1 23 0 0,0 0 1 0 0,0 0-1 0 0,0 0 1 0 0,-1 1-1 0 0,0-1 1 0 0,-5-3-1 0 0,-8-8 151 0 0,14 13-208 0 0,0 0 1 0 0,-1 0 0 0 0,1 0-1 0 0,-1 1 1 0 0,1 0 0 0 0,-1 0 0 0 0,1 0-1 0 0,-1 0 1 0 0,0 0 0 0 0,1 1-1 0 0,-8-1 1 0 0,7 0-36 0 0,1 1-80 0 0,0 0-59 0 0,1 0-1 0 0,0 0 1 0 0,-1 1-1 0 0,1-1 1 0 0,0 0-1 0 0,0 1 1 0 0,0 0 0 0 0,-1-1-1 0 0,1 1 1 0 0,0 0-1 0 0,0 0 1 0 0,0 0-1 0 0,-2 2 1 0 0,-13 8-4484 0 0,3 0-4569 0 0,9-6 7052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 2856 0 0,'0'0'1198'0'0,"-8"-3"587"0"0,3 1 1493 0 0,-28-1 2139 0 0,6 4-3326 0 0,24-1-1712 0 0,0 1 11 0 0,-1 0-205 0 0,0 0 1 0 0,-1 0-1 0 0,1 1 1 0 0,0 0-1 0 0,0-1 1 0 0,0 2-1 0 0,0-1 1 0 0,1 0-1 0 0,-1 1 1 0 0,1 0-1 0 0,-1 0 1 0 0,1 0-1 0 0,0 0 1 0 0,0 0-1 0 0,-3 6 1 0 0,4-7-143 0 0,0 1-1 0 0,0-1 1 0 0,0 1 0 0 0,1 0 0 0 0,-1 0-1 0 0,1-1 1 0 0,0 1 0 0 0,0 0-1 0 0,0 0 1 0 0,0 0 0 0 0,1 1 0 0 0,-1-1-1 0 0,1 0 1 0 0,0 0 0 0 0,0 0 0 0 0,0 0-1 0 0,0 0 1 0 0,0 0 0 0 0,1 1-1 0 0,0-1 1 0 0,-1 0 0 0 0,1 0 0 0 0,0 0-1 0 0,0 0 1 0 0,1 0 0 0 0,-1-1 0 0 0,1 1-1 0 0,-1 0 1 0 0,1-1 0 0 0,0 1-1 0 0,0-1 1 0 0,0 1 0 0 0,4 3 0 0 0,0-2-28 0 0,1 1 0 0 0,-1-1 0 0 0,1-1 0 0 0,0 1 0 0 0,0-1 0 0 0,0 0 0 0 0,0 0 0 0 0,1-1 0 0 0,-1 0-1 0 0,1-1 1 0 0,0 0 0 0 0,-1 0 0 0 0,1 0 0 0 0,0-1 0 0 0,0 0 0 0 0,13-2 0 0 0,-13 1-16 0 0,-7 1-1 0 0,1 0 1 0 0,-1 0-1 0 0,0-1 1 0 0,1 1 0 0 0,-1-1-1 0 0,0 1 1 0 0,0-1-1 0 0,1 1 1 0 0,-1-1-1 0 0,0 0 1 0 0,0 1-1 0 0,0-1 1 0 0,0 0-1 0 0,1-1 1 0 0,1 1 24 0 0,-2 0-17 0 0,0 0-1 0 0,1 0 0 0 0,-1 0 0 0 0,0 0 1 0 0,0 0-1 0 0,1 0 0 0 0,-1 0 0 0 0,0-1 0 0 0,0 1 1 0 0,1-2-1 0 0,-1 1 3 0 0,0-1-1 0 0,0 1 1 0 0,-1 0 0 0 0,1-1-1 0 0,0 1 1 0 0,-1-1 0 0 0,0 1-1 0 0,0 0 1 0 0,1-1 0 0 0,-2 1-1 0 0,1-1 1 0 0,-1-4 0 0 0,0-1 2 0 0,-1 0-1 0 0,0 1 1 0 0,-1-1 0 0 0,1 1 0 0 0,-2 0 0 0 0,-7-14 0 0 0,9 17-52 0 0,0 0 1 0 0,-1 1 0 0 0,1-1-1 0 0,-1 0 1 0 0,0 1 0 0 0,0 0-1 0 0,0 0 1 0 0,-1 0-1 0 0,1 0 1 0 0,-1 0 0 0 0,0 1-1 0 0,-4-3 1 0 0,6 4-280 0 0,-8 0-504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 3488 0 0,'8'-19'13727'0'0,"-2"53"-11897"0"0,2 66 0 0 0,-3-32-718 0 0,-3-57-969 0 0,0 0-1 0 0,1 0 1 0 0,7 20-1 0 0,-5-18-390 0 0,6-1-39 0 0,-5-10-2179 0 0,-13-27-4410 0 0,6 23 6854 0 0,0 0 0 0 0,0 0-1 0 0,0 1 1 0 0,0-1 0 0 0,0 0-1 0 0,0 1 1 0 0,0-1-1 0 0,-1 1 1 0 0,1-1 0 0 0,-1 1-1 0 0,1-1 1 0 0,-1 1-1 0 0,1 0 1 0 0,-1 0 0 0 0,0 0-1 0 0,-2-1 1 0 0,-9-7 349 0 0,-62-39 3608 0 0,73 47-3607 0 0,0 0 83 0 0,2 1-388 0 0,0 0 0 0 0,0 0 0 0 0,-1 0 0 0 0,1 0 0 0 0,0 0 0 0 0,0 0 0 0 0,0 0 0 0 0,-1 0 0 0 0,1 0 0 0 0,0 0 0 0 0,0 0 0 0 0,0 0 0 0 0,0 0 0 0 0,-1 0 0 0 0,1 0 0 0 0,0 0 0 0 0,0 0 0 0 0,0 0 0 0 0,0-1 0 0 0,-1 1 0 0 0,1 0 0 0 0,0 0 0 0 0,0 0 1 0 0,0 0-1 0 0,0 0 0 0 0,0 0 0 0 0,0-1 0 0 0,0 1 0 0 0,-1 0 0 0 0,1 0 0 0 0,0 0 0 0 0,0 0 0 0 0,0 0 0 0 0,0-1 0 0 0,0 1 0 0 0,0 0 0 0 0,0 0 0 0 0,0 0 0 0 0,0 0 0 0 0,0-1 0 0 0,0 1 0 0 0,0 0 0 0 0,0 0 0 0 0,0 0 0 0 0,0-1 0 0 0,0 1 0 0 0,0 0 0 0 0,0 0 0 0 0,0 0 1 0 0,0 0-1 0 0,0-1 0 0 0,0 1 0 0 0,0 0 0 0 0,0 0 0 0 0,0 0 0 0 0,1 0 0 0 0,-1 0 0 0 0,0-1 0 0 0,0 1 0 0 0,0 0 0 0 0,0 0 0 0 0,6-4 12 0 0,1 1-1 0 0,-1 0 1 0 0,1 1-1 0 0,0 0 1 0 0,-1 0-1 0 0,1 0 1 0 0,0 0-1 0 0,8 0 1 0 0,64-1-2111 0 0,-37 2-2354 0 0,-2-3-3651 0 0,-34 4 5956 0 0,13 0 173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 3696 0 0,'0'-6'23718'0'0,"-12"27"-23171"0"0,10-18-304 0 0,1 0 0 0 0,0 0 1 0 0,1 0-1 0 0,-1 1 0 0 0,1-1 0 0 0,-1 0 0 0 0,1 0 0 0 0,0 0 0 0 0,0 1 0 0 0,1 5 0 0 0,-1 3 426 0 0,1 50 63 0 0,14 105-1 0 0,-11-147-731 0 0,-4-20 0 0 0,2 40 0 0 0,-2-23 0 0 0,2-2 0 0 0,-1 0 0 0 0,-2 2 0 0 0,1-4 0 0 0,1 1 0 0 0,-1 3-3956 0 0,-28-12-19680 0 0,24-4 22199 0 0,-8 2 1 0 0,-4 2-426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2764 0 0,'0'0'17493'0'0,"5"-7"-13379"0"0,-5 7-4036 0 0,22 100 1588 0 0,-11-43-1162 0 0,1 2 505 0 0,7 80-1 0 0,-9-81-584 0 0,-10-56-382 0 0,2 9 2396 0 0,-1-5-3168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3624 0 0,'0'0'13014'0'0,"-2"6"-12502"0"0,-3 19-14 0 0,4-19-47 0 0,1-3 8 0 0,1 0-321 0 0,0 1 1 0 0,0 0-1 0 0,0-1 1 0 0,1 1-1 0 0,-1-1 1 0 0,1 1-1 0 0,0-1 1 0 0,0 1-1 0 0,0-1 1 0 0,0 0-1 0 0,1 0 1 0 0,-1 0-1 0 0,1-1 1 0 0,0 1-1 0 0,0-1 1 0 0,0 1 0 0 0,0-1-1 0 0,0 0 1 0 0,0 0-1 0 0,1 0 1 0 0,-1 0-1 0 0,1-1 1 0 0,-1 1-1 0 0,7 0 1 0 0,-5 0 34 0 0,1-2 0 0 0,0 1 0 0 0,0-1 1 0 0,0 1-1 0 0,0-2 0 0 0,10 0 0 0 0,-13 0-66 0 0,0 1-1 0 0,0-1 1 0 0,0 0-1 0 0,-1 1 1 0 0,1-1-1 0 0,0-1 0 0 0,-1 1 1 0 0,1 0-1 0 0,-1-1 1 0 0,1 1-1 0 0,-1-1 1 0 0,0 0-1 0 0,0 0 0 0 0,1 1 1 0 0,2-6-1 0 0,-4 5-51 0 0,0 0 0 0 0,0 0 0 0 0,0 0 0 0 0,0 0 0 0 0,-1 0 0 0 0,1 0 0 0 0,-1-1 0 0 0,1 1 0 0 0,-1 0 0 0 0,0 0 0 0 0,0 0 0 0 0,0-1 0 0 0,0 1 0 0 0,-1 0 0 0 0,1 0 0 0 0,0-1 0 0 0,-1 1 0 0 0,0 0-1 0 0,1 0 1 0 0,-1 0 0 0 0,-2-4 0 0 0,2 4-16 0 0,0 0-17 0 0,0 0 1 0 0,0 1-1 0 0,0-1 1 0 0,-1 1-1 0 0,1 0 1 0 0,0-1-1 0 0,-1 1 1 0 0,1 0-1 0 0,-1 0 1 0 0,1 0-1 0 0,-1 0 1 0 0,0 0-1 0 0,1 0 1 0 0,-1 0-1 0 0,0 0 1 0 0,0 1-1 0 0,1-1 1 0 0,-5 0-1 0 0,-27-4 158 0 0,23 5-226 0 0,0 0-1 0 0,0 0 0 0 0,1 1 1 0 0,-13 3-1 0 0,-8 5-3451 0 0,17 10-13086 0 0,13-18 16029 0 0,0 0-1 0 0,0 0 1 0 0,0 0-1 0 0,1 0 1 0 0,-1 1-1 0 0,9 18-1339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2648 0 0,'8'-4'21590'0'0,"2"26"-21177"0"0,-2 0-1 0 0,0 1 0 0 0,-2 0 1 0 0,0 0-1 0 0,-2 1 1 0 0,0-1-1 0 0,-2 1 0 0 0,0 28 1 0 0,-3 27 877 0 0,1-33-3852 0 0,0-14-6395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7:4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3836 0 0,'-12'-11'19097'0'0,"11"16"-15927"0"0,2 11-5481 0 0,-1-14 3553 0 0,1 4-931 0 0,2 9 286 0 0,27 161 3280 0 0,-18-124-3058 0 0,-5-27-287 0 0,-2 1 0 0 0,0 1 1 0 0,0 30-1 0 0,-3-42-532 0 0,0-2 0 0 0,0-1-24 0 0,-2-10-203 0 0,-12-28-20105 0 0,2 12 13862 0 0,2 8 3689 0 0,6 5 2446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0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143 914 1964 0 0,'0'0'7334'0'0,"2"-2"-6707"0"0,12-9 4974 0 0,-17 8-5363 0 0,-10-10 6 0 0,10 9 210 0 0,-4-6 365 0 0,-2 1-346 0 0,0-1 0 0 0,1 0 0 0 0,1-1 0 0 0,-1 0 0 0 0,-10-23 0 0 0,6 6-16 0 0,2 0 1 0 0,-6-31-1 0 0,7 27-146 0 0,-12-55 346 0 0,19 76-581 0 0,0-1 0 0 0,1 0 0 0 0,0 1-1 0 0,1-1 1 0 0,2-14 0 0 0,1 7 25 0 0,0-10 257 0 0,2 1 0 0 0,15-52 1 0 0,-7 48-16 0 0,2 0 1 0 0,25-40 0 0 0,-32 60-299 0 0,1 0 0 0 0,0 0 1 0 0,0 1-1 0 0,1 0 0 0 0,1 1 0 0 0,0 0 0 0 0,0 0 0 0 0,1 2 1 0 0,0-1-1 0 0,0 1 0 0 0,1 1 0 0 0,23-10 0 0 0,-13 10 73 0 0,2 0-1 0 0,-1 1 1 0 0,47-5-1 0 0,-36 6-13 0 0,-30 4-63 0 0,1 0 1 0 0,0 1-1 0 0,0-1 1 0 0,0 1-1 0 0,0 1 1 0 0,10 1-1 0 0,10-1 104 0 0,-5 0-21 0 0,-1 1 1 0 0,0 1-1 0 0,0 1 0 0 0,21 6 1 0 0,-25-4-38 0 0,-2 0 1 0 0,1 0 0 0 0,-1 2 0 0 0,0-1-1 0 0,0 2 1 0 0,-1 0 0 0 0,0 0 0 0 0,16 17 0 0 0,-23-21-47 0 0,-1 1 1 0 0,1 0 0 0 0,-1 0-1 0 0,-1 0 1 0 0,1 0 0 0 0,4 9-1 0 0,13 19-43 0 0,-16-23 76 0 0,0-1 0 0 0,7 22 0 0 0,-12-29-60 0 0,3 7-1 0 0,0 0 1 0 0,-1 0-1 0 0,0 0 0 0 0,1 11 1 0 0,-2 1 40 0 0,-1 1 1 0 0,-3 26 0 0 0,1-32-27 0 0,-1 0 1 0 0,0 0 0 0 0,-1 0 0 0 0,-1 0-1 0 0,-1-1 1 0 0,0 1 0 0 0,-1-1-1 0 0,-1-1 1 0 0,-1 1 0 0 0,-15 24 0 0 0,-9 8-35 0 0,30-47-35 0 0,-13 19 111 0 0,11-17-121 0 0,1-1 0 0 0,-1 1 0 0 0,1-1-1 0 0,-1 0 1 0 0,0 0 0 0 0,0 0 0 0 0,0 0 0 0 0,0-1 0 0 0,-7 2 0 0 0,-34 14-417 0 0,27-2 264 0 0,17-14 146 0 0,0 1 0 0 0,-1-1 0 0 0,1 1 0 0 0,-1-1 0 0 0,1 0 1 0 0,-1 0-1 0 0,1 1 0 0 0,-1-1 0 0 0,0 0 0 0 0,-3 1 0 0 0,4-6 81 0 0,-2-13 44 0 0,3 15-62 0 0,-1 0 0 0 0,1 0 0 0 0,0 0 0 0 0,0 0-1 0 0,0 0 1 0 0,0 0 0 0 0,0 0 0 0 0,0 1 0 0 0,1-1 0 0 0,-1 0 0 0 0,1 0 0 0 0,-1 0 0 0 0,1 0 0 0 0,0 0 0 0 0,-1 1 0 0 0,3-3 0 0 0,0-4-19 0 0,1-1-1 0 0,-1 1 1 0 0,3-13 0 0 0,7-23 24 0 0,-12 41-42 0 0,-1 3 31 0 0,0 0 1 0 0,0 0-1 0 0,1-1 0 0 0,-1 1 0 0 0,0 0 1 0 0,0 0-1 0 0,1-1 0 0 0,-1 1 0 0 0,0 0 1 0 0,0 0-1 0 0,0-1 0 0 0,0 1 0 0 0,0 0 1 0 0,1-1-1 0 0,-1 1 0 0 0,0 0 0 0 0,0 0 1 0 0,0-1-1 0 0,0 1 0 0 0,0 0 0 0 0,0-1 1 0 0,0 1-1 0 0,0 0 0 0 0,0-1 0 0 0,0 1 1 0 0,0 0-1 0 0,0-1 0 0 0,0 1 0 0 0,0 0 1 0 0,-1-1-1 0 0,1 1 0 0 0,0 0 0 0 0,0 0 0 0 0,0-1 1 0 0,0 1-1 0 0,0 0 0 0 0,-1 0 0 0 0,1-1 1 0 0,0 1-1 0 0,0 0 0 0 0,-1 0 0 0 0,1-1 1 0 0,0 1-1 0 0,0 0 0 0 0,-1 0 0 0 0,1 0 1 0 0,0 0-1 0 0,0-1 0 0 0,-1 1 0 0 0,1 0 1 0 0,-1 0-1 0 0,-5-8-24 0 0,5-10-6 0 0,-5 24-45 0 0,0 2 111 0 0,4-5-38 0 0,1 1 1 0 0,-1-1-1 0 0,0 0 0 0 0,1 1 0 0 0,-1-1 1 0 0,1 1-1 0 0,0 0 0 0 0,0 4 0 0 0,-4 13 39 0 0,0-8-25 0 0,2-4 4 0 0,1 0 0 0 0,0 0 0 0 0,0 0 1 0 0,0 1-1 0 0,1 11 0 0 0,0-12-2 0 0,0 46-6 0 0,2-52 12 0 0,4 21-20 0 0,-5-23 0 0 0,0 0 1 0 0,1 0 0 0 0,-1 0-1 0 0,0 0 1 0 0,1 1 0 0 0,-1-1-1 0 0,1 0 1 0 0,-1 0-1 0 0,1 0 1 0 0,0 0 0 0 0,-1 0-1 0 0,1-1 1 0 0,0 1-1 0 0,2 2 1 0 0,-1-2-11 0 0,1 1 0 0 0,0 0 1 0 0,0-1-1 0 0,0 0 0 0 0,1 0 0 0 0,-1 0 1 0 0,4 1-1 0 0,-5-2-8 0 0,2 0-6 0 0,12-2-101 0 0,0 0-1 0 0,0-1 1 0 0,0 0-1 0 0,0-2 1 0 0,-1 0 0 0 0,25-11-1 0 0,0-6-3669 0 0,17-16-15553 0 0,-55 37 17369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 2976 0 0,'0'0'2497'0'0,"-5"-2"-1343"0"0,-16-7-41 0 0,16 7 1895 0 0,2 2-2094 0 0,-11 1-57 0 0,10-1-77 0 0,1 1-67 0 0,-3 0 110 0 0,1-1-388 0 0,0 1 0 0 0,0 0 1 0 0,0 0-1 0 0,0 0 0 0 0,0 1 0 0 0,0-1 0 0 0,1 1 0 0 0,-1 0 0 0 0,-7 5 0 0 0,9-4-257 0 0,0 0 1 0 0,1-1-1 0 0,-1 1 0 0 0,1 0 0 0 0,0 1 0 0 0,-1-1 0 0 0,1 0 0 0 0,1 1 0 0 0,-1-1 0 0 0,0 1 0 0 0,1-1 0 0 0,0 1 0 0 0,0 0 0 0 0,0-1 1 0 0,0 1-1 0 0,1 0 0 0 0,-1 0 0 0 0,1 5 0 0 0,0-2-35 0 0,0 1 1 0 0,1 0-1 0 0,0 0 1 0 0,0-1 0 0 0,1 1-1 0 0,0-1 1 0 0,5 14-1 0 0,-5-17-79 0 0,0 1-1 0 0,0-1 1 0 0,0 0-1 0 0,1 0 1 0 0,-1 1-1 0 0,1-2 1 0 0,0 1-1 0 0,0 0 1 0 0,1-1-1 0 0,-1 1 1 0 0,1-1-1 0 0,-1 0 1 0 0,1 0-1 0 0,0 0 1 0 0,0-1-1 0 0,1 1 1 0 0,-1-1-1 0 0,0 0 1 0 0,1 0-1 0 0,-1-1 1 0 0,1 1 0 0 0,0-1-1 0 0,-1 0 1 0 0,1 0-1 0 0,0-1 1 0 0,0 1-1 0 0,0-1 1 0 0,0 0-1 0 0,-1 0 1 0 0,1-1-1 0 0,0 0 1 0 0,0 1-1 0 0,7-4 1 0 0,-10 3-25 0 0,0 0 0 0 0,1 0 1 0 0,-1 0-1 0 0,0-1 0 0 0,0 1 1 0 0,0-1-1 0 0,0 1 0 0 0,-1-1 1 0 0,1 0-1 0 0,0 0 0 0 0,-1 1 1 0 0,1-1-1 0 0,-1-1 1 0 0,0 1-1 0 0,1 0 0 0 0,-1 0 1 0 0,0 0-1 0 0,0-1 0 0 0,-1 1 1 0 0,1 0-1 0 0,0-5 0 0 0,0 3-2 0 0,0-1-1 0 0,0 0 0 0 0,-1 1 1 0 0,0-1-1 0 0,0 0 0 0 0,0 0 1 0 0,0 1-1 0 0,-1-1 0 0 0,-1-5 0 0 0,0 5-46 0 0,0 0 0 0 0,0 0 0 0 0,0 0 0 0 0,0 0 0 0 0,-1 1 0 0 0,1-1 0 0 0,-1 1 0 0 0,-1 0 0 0 0,1-1 0 0 0,0 2 0 0 0,-1-1 0 0 0,0 0 0 0 0,0 1 0 0 0,0-1 0 0 0,0 1 0 0 0,-1 0 0 0 0,1 1 0 0 0,-1-1 0 0 0,0 1 0 0 0,1 0 0 0 0,-1 0 0 0 0,0 0 0 0 0,0 1 0 0 0,-1 0 0 0 0,1 0 0 0 0,0 0 0 0 0,-8 0 0 0 0,10 1-594 0 0,-12 4-1791 0 0,9-1-1295 0 0,0 11-7509 0 0,-4 2 7160 0 0,5-9 2516 0 0,-2 3-413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 2608 0 0,'0'0'932'0'0,"3"-14"6605"0"0,-3 14-7458 0 0,0 0 0 0 0,0 0 0 0 0,0 0 0 0 0,0 0 0 0 0,0 0 0 0 0,0 1 0 0 0,0-1 0 0 0,0 0 0 0 0,0 0-1 0 0,0 0 1 0 0,-1 0 158 0 0,1 0-158 0 0,0 0 0 0 0,0 1 0 0 0,0-1 0 0 0,0 0 0 0 0,0 0 0 0 0,0 0 0 0 0,0 0 0 0 0,-1 0 0 0 0,1 0 0 0 0,0 0 0 0 0,0 0 0 0 0,0 0 0 0 0,0 0-1 0 0,0 0 1 0 0,0 0 0 0 0,-1 0 0 0 0,1 0 0 0 0,0 0 0 0 0,0 0 0 0 0,0 0 0 0 0,0 0 0 0 0,0 0 0 0 0,0 0 0 0 0,-1 0 0 0 0,1 0 0 0 0,0 0 0 0 0,0 0 0 0 0,0 0 0 0 0,0 0 0 0 0,0 0 0 0 0,0 0-1 0 0,0-1 1 0 0,-1 1 158 0 0,1 0-158 0 0,0 0 0 0 0,0 0 0 0 0,0 0 0 0 0,0 0 0 0 0,0 0 0 0 0,0-1 0 0 0,0 1 0 0 0,0 0 0 0 0,0 0 0 0 0,0 0 0 0 0,0 0 0 0 0,0 0 0 0 0,-13 18 1073 0 0,-11 24-385 0 0,-40 96 1712 0 0,63-136-2535 0 0,-1 4 1241 0 0,2-4-1574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3048 0 0,'-2'2'-132'0'0,"-2"2"667"0"0,0 0 0 0 0,1 0 0 0 0,0 0 0 0 0,0 1 0 0 0,0-1-1 0 0,0 1 1 0 0,1 0 0 0 0,0-1 0 0 0,0 1 0 0 0,-2 6 0 0 0,4-9 105 0 0,3 17 1576 0 0,-1-16-2070 0 0,0-1 0 0 0,-1 0-1 0 0,1 0 1 0 0,0 1-1 0 0,0-1 1 0 0,0-1-1 0 0,0 1 1 0 0,0 0 0 0 0,0 0-1 0 0,1-1 1 0 0,-1 1-1 0 0,1-1 1 0 0,-1 0 0 0 0,1 0-1 0 0,-1 0 1 0 0,1 0-1 0 0,0 0 1 0 0,-1-1-1 0 0,4 1 1 0 0,-1 0 48 0 0,-1-1-1 0 0,1 0 1 0 0,-1 0 0 0 0,1 0-1 0 0,0 0 1 0 0,-1-1 0 0 0,1 0-1 0 0,-1 0 1 0 0,1 0 0 0 0,7-4-1 0 0,-11 5-149 0 0,0 0-1 0 0,0-1 0 0 0,-1 1 0 0 0,1-1 1 0 0,0 1-1 0 0,0 0 0 0 0,-1-1 1 0 0,1 1-1 0 0,0-1 0 0 0,-1 1 1 0 0,1-1-1 0 0,0 0 0 0 0,-1 1 1 0 0,1-1-1 0 0,-1 0 0 0 0,1 1 1 0 0,-1-1-1 0 0,0 0 0 0 0,1 0 0 0 0,-1 1 1 0 0,0-1-1 0 0,1 0 0 0 0,-1 0 1 0 0,0 0-1 0 0,0 0 0 0 0,1-1 1 0 0,-2 1 2 0 0,1-1 0 0 0,0 1 0 0 0,-1 0 0 0 0,1-1 0 0 0,-1 1 0 0 0,1-1 0 0 0,-1 1 0 0 0,0 0 0 0 0,1-1 0 0 0,-1 1 0 0 0,0 0 0 0 0,0 0 0 0 0,-2-2 0 0 0,-1-2 30 0 0,0 1 1 0 0,-1 0-1 0 0,1 1 0 0 0,-1-1 0 0 0,0 1 0 0 0,-8-4 0 0 0,10 6-371 0 0,1 0 0 0 0,-1 1 0 0 0,0-1 0 0 0,1 1 1 0 0,-1 0-1 0 0,0 0 0 0 0,1 0 0 0 0,-1 0 0 0 0,0 0 0 0 0,0 0 0 0 0,1 1 0 0 0,-6 1 0 0 0,5-1-2461 0 0,3 14-4473 0 0,0-4 4901 0 0,0-9 422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2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67 1300 0 0,'0'0'527'0'0,"6"-12"1764"0"0,0 5-1047 0 0,1-1 0 0 0,-1 0 0 0 0,13-9 0 0 0,-17 15-524 0 0,7-10 6107 0 0,-22 29-6744 0 0,10-13-12 0 0,-5 10 165 0 0,-8 21 327 0 0,10-25-374 0 0,1 0 0 0 0,1 1-1 0 0,-1 0 1 0 0,2 0 0 0 0,-4 16-1 0 0,-10 23 144 0 0,10-31-206 0 0,-33 133 762 0 0,27-94-691 0 0,4 2 59 0 0,-11 102 331 0 0,-5 73 1091 0 0,20-171-1107 0 0,4 0 1 0 0,8 99-1 0 0,0-67 32 0 0,3 23-138 0 0,-2-55-253 0 0,-3-25-5 0 0,1 1-1 0 0,14 48 1 0 0,4 21 349 0 0,-8-55-369 0 0,-13-40-169 0 0,1-1 0 0 0,0-1 0 0 0,10 21 0 0 0,9 17-68 0 0,38 71 18 0 0,-47-95 43 0 0,14 19 88 0 0,-21-36-83 0 0,-1 0-1 0 0,0 0 1 0 0,-1 0-1 0 0,0 1 1 0 0,4 11 0 0 0,22 28 172 0 0,4 13-89 0 0,-26-44-82 0 0,17 26-1 0 0,-24-43 1 0 0,-2 2-30 0 0,2 2 11 0 0,7 9 70 0 0,14 30-166 0 0,-23-42 120 0 0,0-2-19 0 0,0 1 1 0 0,0 0-1 0 0,0-1 1 0 0,0 1 0 0 0,1-1-1 0 0,-1 1 1 0 0,0 0 0 0 0,0-1-1 0 0,0 1 1 0 0,1-1 0 0 0,-1 1-1 0 0,0-1 1 0 0,0 1 0 0 0,1 0-1 0 0,-1-1 1 0 0,0 1 0 0 0,1-1-1 0 0,0 1 1 0 0,9 16-51 0 0,-10-16 171 0 0,5 12-220 0 0,10 20 138 0 0,-14-31-10 0 0,6 9 44 0 0,-4-4-84 0 0,-2-6-36 0 0,5 11-112 0 0,3 6 138 0 0,-8-17 51 0 0,7 10-3 0 0,-2 0 33 0 0,-6-11-61 0 0,0 0 1 0 0,0 0 0 0 0,0 0-1 0 0,0 1 1 0 0,0-1 0 0 0,0 0-1 0 0,0 0 1 0 0,0 0 0 0 0,0 0 0 0 0,0 0-1 0 0,0 0 1 0 0,0 0 0 0 0,0 0-1 0 0,0 0 1 0 0,0 0 0 0 0,0 0-1 0 0,0 0 1 0 0,0 0 0 0 0,0 1-1 0 0,0-1 1 0 0,0 0 0 0 0,0 0 0 0 0,0 0-1 0 0,0 0 1 0 0,0 0 0 0 0,0 0-1 0 0,0 0 1 0 0,0 0 0 0 0,0 0-1 0 0,0 0 1 0 0,0 0 0 0 0,0 0-1 0 0,0 1 1 0 0,0-1 0 0 0,0 0 0 0 0,0 0-1 0 0,0 0 1 0 0,0 0 0 0 0,0 0-1 0 0,0 0 1 0 0,-1 0 0 0 0,1 0-1 0 0,0 0 1 0 0,0 0 0 0 0,0 0-1 0 0,0 0 1 0 0,0 0 0 0 0,0 0 0 0 0,0 0-1 0 0,0 0 1 0 0,0 0 0 0 0,0 0-1 0 0,0 0 1 0 0,0 0 0 0 0,-1 0-1 0 0,1 0 1 0 0,0 0 0 0 0,0 0 0 0 0,0 0-1 0 0,0 0 1 0 0,0 0 0 0 0,0 0-1 0 0,0 0 1 0 0,0 0 0 0 0,0 0-1 0 0,-32-26 67 0 0,13 9-82 0 0,-1 0 0 0 0,0 2 0 0 0,-41-24 0 0 0,43 29 17 0 0,-43-9 42 0 0,59 18-14 0 0,5 5-13 0 0,12 13 17 0 0,-12-13-1 0 0,30 15-30 0 0,-29-17-4 0 0,7 2 22 0 0,0 0 0 0 0,-1 1 0 0 0,1 0 0 0 0,-1 1 0 0 0,-1 0 0 0 0,12 9 0 0 0,-4-3 82 0 0,0 0 37 0 0,30 15 0 0 0,-44-25-200 0 0,2-3 38 0 0,-4 2 10 0 0,21 7 112 0 0,0 0 8 0 0,-20-7-109 0 0,1-3-42 0 0,-1 0 51 0 0,-1 0 1 0 0,1-1 0 0 0,0 1-1 0 0,0 0 1 0 0,-1-1 0 0 0,0 1-1 0 0,1-1 1 0 0,-1 1 0 0 0,0-1-1 0 0,0 0 1 0 0,0 1 0 0 0,-1-1-1 0 0,1 0 1 0 0,0 0 0 0 0,-1 1-1 0 0,0-1 1 0 0,0-5 0 0 0,0-14 58 0 0,-3-28 0 0 0,0 11-120 0 0,6-20 54 0 0,-1 46-116 0 0,-1 7 21 0 0,0-1 0 0 0,0 1 0 0 0,0-1 0 0 0,-1 1 1 0 0,0-1-1 0 0,0 1 0 0 0,-1-1 0 0 0,0 1 0 0 0,0-1 1 0 0,-1 1-1 0 0,-2-8 0 0 0,-2 8-1583 0 0,-9-1-6543 0 0,2 2 681 0 0,-16-17 349 0 0,20 14 5226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 3736 0 0,'0'0'5611'0'0,"-5"0"-4664"0"0,-19-2-65 0 0,18 2 1566 0 0,-12 1-14 0 0,-2 4-743 0 0,9 0-485 0 0,11-5-1167 0 0,-1 0 0 0 0,1 0 0 0 0,0 0 1 0 0,0 1-1 0 0,0-1 0 0 0,0 0 1 0 0,0 0-1 0 0,-1 0 0 0 0,1 0 0 0 0,0 0 1 0 0,0 0-1 0 0,0 1 0 0 0,0-1 1 0 0,0 0-1 0 0,0 0 0 0 0,0 0 0 0 0,-1 0 1 0 0,1 0-1 0 0,0 1 0 0 0,0-1 1 0 0,0 0-1 0 0,0 0 0 0 0,0 0 0 0 0,0 0 1 0 0,0 1-1 0 0,0-1 0 0 0,0 0 1 0 0,0 0-1 0 0,0 0 0 0 0,0 0 0 0 0,0 1 1 0 0,0-1-1 0 0,0 0 0 0 0,0 0 1 0 0,0 0-1 0 0,1 0 0 0 0,-1 1 0 0 0,0-1 1 0 0,0 0-1 0 0,0 0 0 0 0,0 0 1 0 0,13 16 35 0 0,-12-15-64 0 0,0 0 0 0 0,0 0 0 0 0,1 0 0 0 0,-1 0-1 0 0,0 0 1 0 0,0 0 0 0 0,1-1 0 0 0,-1 1 0 0 0,0 0 0 0 0,1-1 0 0 0,-1 1 0 0 0,1-1 0 0 0,-1 1 0 0 0,3 0 0 0 0,6 1 60 0 0,26 13 60 0 0,-19-9 6 0 0,30 16 0 0 0,-4 2 152 0 0,-41-23-179 0 0,-2-1-97 0 0,1 0 0 0 0,-1 1 0 0 0,0-1 0 0 0,0 0 0 0 0,1 1 0 0 0,-1-1 0 0 0,0 0 0 0 0,0 0 0 0 0,0 1 0 0 0,1-1 0 0 0,-1 1 0 0 0,0-1 0 0 0,0 0 0 0 0,0 1 0 0 0,0-1 0 0 0,0 0 0 0 0,0 1 0 0 0,0-1 0 0 0,0 0 0 0 0,0 1 0 0 0,0-1 0 0 0,0 1 0 0 0,0-1 0 0 0,0 0 0 0 0,0 1 0 0 0,0-1 0 0 0,0 1 0 0 0,0-1 0 0 0,0 0 0 0 0,0 1 0 0 0,0-1 0 0 0,-1 0 0 0 0,1 1 0 0 0,0-1 0 0 0,0 0 0 0 0,-1 1 0 0 0,1-1 0 0 0,-1 1 0 0 0,1 0 3 0 0,-1 1-1 0 0,0-1 1 0 0,1 1-1 0 0,-1-1 1 0 0,0 0 0 0 0,0 1-1 0 0,0-1 1 0 0,0 0-1 0 0,0 0 1 0 0,-3 2-1 0 0,2-1 10 0 0,-19 6 139 0 0,-23-1-546 0 0,41-6 43 0 0,0-1-155 0 0,-3-1 528 0 0,-17 1-6786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2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3972 0 0,'0'0'6507'0'0,"5"-12"-747"0"0,-4 11-5467 0 0,0 1 1 0 0,0 0-1 0 0,0 0 1 0 0,0 0-1 0 0,0 0 1 0 0,0 0-1 0 0,-1 0 1 0 0,1 0-1 0 0,0 0 1 0 0,0 0-1 0 0,0 0 1 0 0,0 0-1 0 0,0 1 1 0 0,0-1-1 0 0,0 0 1 0 0,-1 1-1 0 0,1-1 1 0 0,0 1-1 0 0,0-1 1 0 0,0 0-1 0 0,-1 1 1 0 0,1 0-1 0 0,0-1 1 0 0,-1 1-1 0 0,1-1 1 0 0,1 2-1 0 0,-1 0-1237 0 0,3 1 1456 0 0,3 11 919 0 0,67 186 4048 0 0,-65-173-4816 0 0,0 0-1 0 0,6 47 0 0 0,-12-67-599 0 0,-1-5-11 0 0,2 35-28 0 0,-3-25-24 0 0,-1-1-23 0 0,0-9-185 0 0,-1 3-625 0 0,0 2 1 0 0,-33 2-20613 0 0,-16-13 14360 0 0,31 0 5184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3224 0 0,'0'0'7320'0'0,"-2"5"-6529"0"0,-6 23 1361 0 0,5 3 772 0 0,0-11-1657 0 0,0 25 500 0 0,1-9-629 0 0,-10 48 0 0 0,3-8-556 0 0,8-73-755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3140 0 0,'-4'3'475'0'0,"0"0"-1"0"0,1 1 1 0 0,0-1-1 0 0,0 1 1 0 0,0 0-1 0 0,0 0 1 0 0,0 0-1 0 0,1 0 1 0 0,0 0-1 0 0,0 0 1 0 0,0 1-1 0 0,0-1 1 0 0,1 1-1 0 0,0 0 1 0 0,-1-1-1 0 0,2 1 1 0 0,-1 0-1 0 0,1-1 1 0 0,-1 1-1 0 0,2 5 1 0 0,-1-7-123 0 0,0-1-251 0 0,0 1 0 0 0,0-1 0 0 0,1 1 0 0 0,-1 0 0 0 0,1-1 0 0 0,0 1 0 0 0,0-1 0 0 0,0 0 0 0 0,0 1 0 0 0,0-1 0 0 0,0 0 0 0 0,0 1 0 0 0,1-1-1 0 0,-1 0 1 0 0,1 0 0 0 0,0 0 0 0 0,0 0 0 0 0,-1 0 0 0 0,1-1 0 0 0,0 1 0 0 0,0-1 0 0 0,4 3 0 0 0,-1-2-8 0 0,1 0-1 0 0,0-1 0 0 0,0 1 1 0 0,0-1-1 0 0,0 0 0 0 0,0 0 1 0 0,0-1-1 0 0,0 0 0 0 0,1 0 1 0 0,-1-1-1 0 0,0 1 0 0 0,11-4 1 0 0,-15 4-30 0 0,0-1 0 0 0,0 1-1 0 0,0-1 1 0 0,1 1 0 0 0,-1-1 0 0 0,-1 0 0 0 0,1 0 0 0 0,0 0 0 0 0,0 0 0 0 0,0 0 0 0 0,0 0 0 0 0,-1 0 0 0 0,1-1 0 0 0,0 1 0 0 0,-1-1 0 0 0,1 1 0 0 0,-1-1 0 0 0,0 0 0 0 0,0 1 0 0 0,1-1 0 0 0,-1 0 0 0 0,0 0 0 0 0,0 0 0 0 0,-1 0 0 0 0,2-4 0 0 0,-2 4 131 0 0,-2-2-18 0 0,-3-3-77 0 0,-1 0 1 0 0,0 0-1 0 0,0 0 0 0 0,-1 1 1 0 0,1-1-1 0 0,-2 2 0 0 0,1-1 0 0 0,-1 1 1 0 0,1 0-1 0 0,-1 1 0 0 0,-10-5 1 0 0,14 8-370 0 0,1 0 0 0 0,-1 1 1 0 0,1-1-1 0 0,-1 1 0 0 0,1 0 1 0 0,-1-1-1 0 0,1 1 0 0 0,-1 1 1 0 0,0-1-1 0 0,1 1 1 0 0,-7 1-1 0 0,-11 20-12810 0 0,21-22 13026 0 0,-4 8-1975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1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2088 0 0,'0'0'9890'0'0,"3"10"-9283"0"0,-1-6 2899 0 0,18 20-683 0 0,-18-23-2201 0 0,4 11 219 0 0,21 24 626 0 0,-26-35-1340 0 0,6 4 74 0 0,-1 0-1 0 0,1 0 0 0 0,0-1 0 0 0,0 1 1 0 0,9 3-1 0 0,58 26 750 0 0,2-3 1 0 0,109 30-1 0 0,261 46 90 0 0,-297-76-984 0 0,40 7 108 0 0,-67-21-211 0 0,-88-13 28 0 0,343 8 48 0 0,-376-12-29 0 0,137-4-49 0 0,-57 1 57 0 0,82-13 1 0 0,-91 9-78 0 0,-70 6 67 0 0,151-16 54 0 0,-147 16-49 0 0,140-30-42 0 0,-133 28 15 0 0,91-28 9 0 0,-94 27 58 0 0,0 0-32 0 0,0 0 1 0 0,0 1-1 0 0,19-4 0 0 0,80-21-32 0 0,31-6 35 0 0,-112 27-18 0 0,0-2 0 0 0,51-22 0 0 0,5-2-72 0 0,-69 27 108 0 0,0-1 1 0 0,15-8-1 0 0,-5 2-31 0 0,-3 3-84 0 0,48-23 200 0 0,-28 14-127 0 0,-41 18 14 0 0,14-5 37 0 0,-12 4-47 0 0,-5 1 3 0 0,36-10 0 0 0,-30 9 17 0 0,1 0 0 0 0,-1-1 0 0 0,1 1 0 0 0,-1-1 0 0 0,0 0 0 0 0,6-6 1 0 0,-7 7-11 0 0,-2 1 53 0 0,27-17-128 0 0,-68 10-47 0 0,-30 4 59 0 0,-31 1 10 0 0,90 3 77 0 0,8 0-12 0 0,0 0-78 0 0,-37 5-72 0 0,37-4 78 0 0,-15 0-199 0 0,8 0 217 0 0,8 0 9 0 0,10-2-304 0 0,58-2 327 0 0,-52 4 20 0 0,121 3-67 0 0,-132-4 17 0 0,0 1 17 0 0,26 1-12 0 0,-27-2 55 0 0,1 0-19 0 0,93 7 54 0 0,-93-7-19 0 0,16 2-35 0 0,-19-2 6 0 0,0 0-1 0 0,0 0 1 0 0,1 0-1 0 0,-1 0 1 0 0,0 0 0 0 0,0 0-1 0 0,0 0 1 0 0,0 0-1 0 0,0 0 1 0 0,1 0-1 0 0,-1 0 1 0 0,0 1 0 0 0,0-1-1 0 0,0 0 1 0 0,0 0-1 0 0,0 0 1 0 0,0 0-1 0 0,0 0 1 0 0,0 0 0 0 0,1 0-1 0 0,-1 1 1 0 0,0-1-1 0 0,0 0 1 0 0,0 0-1 0 0,0 0 1 0 0,0 0 0 0 0,0 0-1 0 0,0 0 1 0 0,0 1-1 0 0,0-1 1 0 0,0 0-1 0 0,0 0 1 0 0,0 0 0 0 0,0 0-1 0 0,0 0 1 0 0,0 1-1 0 0,0-1 1 0 0,0 0-1 0 0,0 0 1 0 0,0 0 0 0 0,0 0-1 0 0,-5 10 317 0 0,-18 18 125 0 0,-2 4 106 0 0,19-22-337 0 0,-1 0 1 0 0,0 0-1 0 0,-8 9 0 0 0,-11 17 242 0 0,3 2-220 0 0,22-36-247 0 0,-11 21-2096 0 0,2-9-8744 0 0,-6-3 4476 0 0,-22 4 883 0 0,16-7 2760 0 0,-1 1 840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45 3796 0 0,'0'0'2887'0'0,"-1"-13"6882"0"0,-10 8-9165 0 0,8 3 21 0 0,0 2-32 0 0,-1 0-234 0 0,-1 1-1 0 0,1-1 0 0 0,0 1 0 0 0,0 0 1 0 0,0 0-1 0 0,0 0 0 0 0,0 1 0 0 0,0-1 1 0 0,0 1-1 0 0,-7 4 0 0 0,9-5-257 0 0,0 1-1 0 0,0-1 1 0 0,0 1-1 0 0,0 0 0 0 0,0-1 1 0 0,1 1-1 0 0,-1 0 1 0 0,1 0-1 0 0,-1 0 1 0 0,1 0-1 0 0,-1 1 0 0 0,1-1 1 0 0,0 0-1 0 0,0 0 1 0 0,0 1-1 0 0,1-1 1 0 0,-1 1-1 0 0,0-1 1 0 0,1 0-1 0 0,0 1 0 0 0,-1 3 1 0 0,1-3-62 0 0,1-1-1 0 0,-1 1 1 0 0,1 0 0 0 0,0-1 0 0 0,-1 1-1 0 0,1-1 1 0 0,0 1 0 0 0,1-1 0 0 0,-1 1-1 0 0,0-1 1 0 0,1 0 0 0 0,-1 1 0 0 0,1-1-1 0 0,0 0 1 0 0,0 0 0 0 0,0 0 0 0 0,0 0-1 0 0,0-1 1 0 0,0 1 0 0 0,5 2 0 0 0,-4-1 3 0 0,1-1 1 0 0,0 0-1 0 0,0 0 1 0 0,0-1-1 0 0,0 1 1 0 0,1-1-1 0 0,-1 0 1 0 0,0 0-1 0 0,1 0 1 0 0,-1 0 0 0 0,9-1-1 0 0,-8 0 6 0 0,0 0 0 0 0,0-1 0 0 0,0 0 0 0 0,0 0 0 0 0,0 0 0 0 0,0 0 0 0 0,0-1 0 0 0,0 0 0 0 0,-1 0 0 0 0,1 0 0 0 0,-1 0 0 0 0,0-1 1 0 0,1 0-1 0 0,-1 0 0 0 0,0 0 0 0 0,-1 0 0 0 0,1 0 0 0 0,0-1 0 0 0,-1 0 0 0 0,5-6 0 0 0,-6 6 6 0 0,0 0-1 0 0,0-1 1 0 0,0 1 0 0 0,-1 0 0 0 0,1-1-1 0 0,-1 0 1 0 0,0 1 0 0 0,0-6 0 0 0,-1 8 13 0 0,0-1-35 0 0,-1 1-31 0 0,-1 0 0 0 0,1 0 0 0 0,0-1 0 0 0,-1 1 0 0 0,1 0 0 0 0,-1 0 0 0 0,0 0 0 0 0,1 0 0 0 0,-1 1 0 0 0,0-1 0 0 0,0 0 1 0 0,-1 1-1 0 0,1-1 0 0 0,0 1 0 0 0,0 0 0 0 0,-1 0 0 0 0,1 0 0 0 0,-3-1 0 0 0,-31-10-3080 0 0,27 9 351 0 0,1 1-1 0 0,-1 0 1 0 0,0 1 0 0 0,0 0-1 0 0,-1 0 1 0 0,1 1-1 0 0,-13 1 1 0 0,-2 1 825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18 3316 0 0,'8'-6'8884'0'0,"-20"1"-1246"0"0,8 3-9817 0 0,-1 0 2500 0 0,2 2-2 0 0,-39-3 1155 0 0,38 4-1231 0 0,1-1-28 0 0,-13 2 132 0 0,0 0 1 0 0,1 1 0 0 0,0 1-1 0 0,0 0 1 0 0,0 1 0 0 0,0 1 0 0 0,1 0-1 0 0,-1 1 1 0 0,2 1 0 0 0,-1 0 0 0 0,1 0-1 0 0,0 2 1 0 0,1-1 0 0 0,0 2 0 0 0,1 0-1 0 0,0 0 1 0 0,-19 25 0 0 0,20-18-88 0 0,1-1 0 0 0,1 1 0 0 0,0 0 0 0 0,1 1 0 0 0,-4 19 0 0 0,2 2 354 0 0,-7 53 0 0 0,13-35-141 0 0,3-49-367 0 0,0-1-1 0 0,1 1 0 0 0,1-1 1 0 0,-1 1-1 0 0,6 12 0 0 0,-7-20-106 0 0,9 24 227 0 0,1-1-1 0 0,1 0 1 0 0,2-1 0 0 0,0 0-1 0 0,1-1 1 0 0,25 30 0 0 0,-22-30-92 0 0,1-1 0 0 0,1 0 0 0 0,1-2 1 0 0,1 0-1 0 0,45 31 0 0 0,-19-21-134 0 0,-21-14 0 0 0,-21-11 0 0 0,31 13 0 0 0,9-4 0 0 0,-32-10 0 0 0,4 0 0 0 0,10 5 0 0 0,-5-7 0 0 0,-3 0 0 0 0,1-1 0 0 0,0 0 0 0 0,0 0 0 0 0,10 1 0 0 0,-29-1 0 0 0,40-8 0 0 0,-10 3 0 0 0,-1-3 0 0 0,-28 7 0 0 0,15-5 0 0 0,30-16 0 0 0,-42 21 0 0 0,25-18 0 0 0,-9 6 0 0 0,-17 9 0 0 0,3-4 0 0 0,0-2 0 0 0,3-5 0 0 0,-2 0 0 0 0,0 0 0 0 0,8-23 0 0 0,-5-1 0 0 0,0-14 0 0 0,-8 37 0 0 0,-1-2 0 0 0,-2 1 0 0 0,7-72 0 0 0,-6 77 0 0 0,-1-4 0 0 0,0 1 0 0 0,0 0 0 0 0,0 1 0 0 0,-1 0 0 0 0,-1 1 0 0 0,2 0 0 0 0,0 0 0 0 0,3 0 0 0 0,-3 13 0 0 0,0 0 0 0 0,0 0 0 0 0,0 0 0 0 0,0 0 0 0 0,0-1 0 0 0,1 1 0 0 0,-1 0 0 0 0,0 0 0 0 0,0 0 0 0 0,0-1 0 0 0,0 1 0 0 0,0 0 0 0 0,0 0 0 0 0,0 0 0 0 0,0-1 0 0 0,0 1 0 0 0,0 0 0 0 0,0 0 0 0 0,0-1 0 0 0,0 1 0 0 0,0 0 0 0 0,0 0 0 0 0,0 0 0 0 0,-1-1 0 0 0,1 1 0 0 0,0 0 0 0 0,0 0 0 0 0,0 0 0 0 0,0 0 0 0 0,0-1 0 0 0,0 1 0 0 0,0 0 0 0 0,-1 0 0 0 0,1 0 0 0 0,0 0 0 0 0,0 0 0 0 0,0-1 0 0 0,0 1 0 0 0,-1 0 0 0 0,1 0 0 0 0,0 0 0 0 0,0 0 0 0 0,0 0 0 0 0,-1 0 0 0 0,1 0 0 0 0,0 0 0 0 0,0 0 0 0 0,0 0 0 0 0,-1 0 0 0 0,1 0 0 0 0,0 0 0 0 0,-24 11 0 0 0,10 2 0 0 0,-21 27 0 0 0,9-12 0 0 0,14-17 0 0 0,12-11 0 0 0,-28 37 0 0 0,21-28 0 0 0,0 1 0 0 0,-1-1 0 0 0,-1 1 0 0 0,4-2 0 0 0,-2 0 0 0 0,31-19 0 0 0,-9-1-27 0 0,1-1 1 0 0,-2 0-1 0 0,0-1 1 0 0,19-24-1 0 0,-4 5 5 0 0,3 2 28 0 0,-31 29 28 0 0,1 1 0 0 0,7-3-70 0 0,-7 3-15 0 0,1 1 45 0 0,-3 0 18 0 0,1 0-6 0 0,-1 0 1 0 0,1-1-1 0 0,0 1 1 0 0,-1 0-1 0 0,1 0 1 0 0,0 0-1 0 0,-1 0 1 0 0,1 0-1 0 0,0 0 1 0 0,-1 0 0 0 0,1 0-1 0 0,0 0 1 0 0,0 0-1 0 0,-1 0 1 0 0,1 0-1 0 0,0 1 1 0 0,-1-1-1 0 0,1 0 1 0 0,0 0-1 0 0,-1 1 1 0 0,1-1 0 0 0,-1 0-1 0 0,2 2 1 0 0,9 9-2 0 0,-1 1-5 0 0,2 6 0 0 0,-1 1 0 0 0,10 23 0 0 0,4 6 0 0 0,-20-35 0 0 0,0-3 0 0 0,5 10-13977 0 0,-16-18 9527 0 0,-7-2 3326 0 0,9 0 179 0 0,-70 13-8802 0 0,47-7 7743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4656 0 0,'0'0'4622'0'0,"11"-8"2403"0"0,-9 8-6875 0 0,0-1 0 0 0,0 0-1 0 0,0 1 1 0 0,0 0 0 0 0,0-1-1 0 0,0 1 1 0 0,0 0 0 0 0,0 0-1 0 0,0 0 1 0 0,0 0-1 0 0,0 0 1 0 0,0 1 0 0 0,0-1-1 0 0,0 1 1 0 0,0-1 0 0 0,0 1-1 0 0,0 0 1 0 0,3 1 0 0 0,0 1 553 0 0,-1 0 1 0 0,0 0-1 0 0,0 0 1 0 0,0 1 0 0 0,0-1-1 0 0,0 1 1 0 0,3 5 0 0 0,3 6 1294 0 0,0-1-1 0 0,-1 1 1 0 0,10 24 0 0 0,37 104-1998 0 0,-30-71 0 0 0,-23-61 0 0 0,1 2 0 0 0,1-1 0 0 0,-2 0 0 0 0,1-1 0 0 0,-1 1 0 0 0,1 1 0 0 0,0 0 0 0 0,0-2 0 0 0,0 0 0 0 0,-1-2-70 0 0,-2-8-593 0 0,-44-36-31187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3828 0 0,'0'0'15721'0'0,"-1"7"-15421"0"0,-2 41 558 0 0,2-18 233 0 0,-8 43 1 0 0,0-1-429 0 0,9-70-687 0 0,-1 0-25 0 0,0 9-32 0 0,0-9-47 0 0,1 5 1558 0 0,-1-4-2985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 2672 0 0,'0'0'4207'0'0,"-2"6"-3547"0"0,-5 19-9 0 0,5-19-43 0 0,11 24 2332 0 0,-8-28-2792 0 0,0-1 0 0 0,1 1-1 0 0,-1 0 1 0 0,0 0-1 0 0,0-1 1 0 0,1 1 0 0 0,0 0-1 0 0,-1-1 1 0 0,1 0 0 0 0,0 1-1 0 0,-1-1 1 0 0,1 0-1 0 0,0 0 1 0 0,0 0 0 0 0,0 0-1 0 0,0 0 1 0 0,0 0-1 0 0,4 0 1 0 0,-2 0-8 0 0,-2 0 254 0 0,1-2-192 0 0,0 1-117 0 0,-1-1-1 0 0,1 1 0 0 0,-1-1 0 0 0,0 0 1 0 0,1 1-1 0 0,-1-1 0 0 0,0 0 0 0 0,0-1 1 0 0,0 1-1 0 0,0 0 0 0 0,0-1 0 0 0,0 1 1 0 0,0-1-1 0 0,0 1 0 0 0,-1-1 1 0 0,1 0-1 0 0,-1 0 0 0 0,1 0 0 0 0,-1 0 1 0 0,0 0-1 0 0,1 0 0 0 0,-1 0 0 0 0,1-5 1 0 0,-1 5 121 0 0,-2 0-20 0 0,0-4-49 0 0,-1 2 1 0 0,1-1 0 0 0,-1 0-1 0 0,0 0 1 0 0,-1 0 0 0 0,1 1-1 0 0,-1 0 1 0 0,0-1 0 0 0,-4-3-1 0 0,6 7 24 0 0,-4-4-53 0 0,5 4-120 0 0,-1 1 1 0 0,1-1 0 0 0,0 0 0 0 0,-1 1-1 0 0,1-1 1 0 0,0 1 0 0 0,-1-1 0 0 0,1 1 0 0 0,-1-1-1 0 0,1 1 1 0 0,-1 0 0 0 0,1-1 0 0 0,-1 1-1 0 0,1 0 1 0 0,-1-1 0 0 0,0 1 0 0 0,1 0-1 0 0,-1-1 1 0 0,1 1 0 0 0,-1 0 0 0 0,0 0-1 0 0,1 0 1 0 0,-1 0 0 0 0,0 0 0 0 0,1 0 0 0 0,-1-1-1 0 0,0 2 1 0 0,1-1 0 0 0,-1 0 0 0 0,0 0-1 0 0,-12 3-275 0 0,9-2-202 0 0,-7 3-1740 0 0,-16 19-10358 0 0,25-21 12342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3100 0 0,'0'0'2857'0'0,"3"-4"-1965"0"0,11-25 16198 0 0,-12 54-16971 0 0,-2-18-18 0 0,0 9 4 0 0,-7 94 710 0 0,7-99-708 0 0,-1-1-1 0 0,-1 1 1 0 0,-4 16 0 0 0,-3 22 247 0 0,0 3-332 0 0,39-77-25784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3488 0 0,'0'0'4496'0'0,"3"0"-3540"0"0,49 5 4687 0 0,-49-5-5334 0 0,0 0-28 0 0,0 0-172 0 0,1 0-1 0 0,-1-1 0 0 0,0 1 0 0 0,1-1 0 0 0,-1 0 1 0 0,0 0-1 0 0,0 0 0 0 0,0 0 0 0 0,0 0 0 0 0,0-1 1 0 0,0 1-1 0 0,0-1 0 0 0,0 0 0 0 0,-1 0 0 0 0,1 0 1 0 0,0 0-1 0 0,2-3 0 0 0,-4 3-16 0 0,-1 2-23 0 0,1-1 0 0 0,-1 0 0 0 0,1 0 0 0 0,-1 0 1 0 0,1 0-1 0 0,-1 1 0 0 0,0-1 0 0 0,1 0 0 0 0,-1 0 0 0 0,0 0 0 0 0,0 0 1 0 0,0 0-1 0 0,0 0 0 0 0,1 0 0 0 0,-1 0 0 0 0,-1 0 0 0 0,1 0 0 0 0,0 0 0 0 0,0 1 1 0 0,0-1-1 0 0,0 0 0 0 0,-1 0 0 0 0,1 0 0 0 0,0 0 0 0 0,-1-1 0 0 0,0 2-33 0 0,0-1 0 0 0,0 1 0 0 0,0 0-1 0 0,0 0 1 0 0,1-1 0 0 0,-1 1 0 0 0,0 0 0 0 0,0 0-1 0 0,0 0 1 0 0,0 0 0 0 0,0 0 0 0 0,0 0-1 0 0,0 1 1 0 0,1-1 0 0 0,-1 0 0 0 0,0 0 0 0 0,0 1-1 0 0,0-1 1 0 0,0 0 0 0 0,0 1 0 0 0,-2 1 41 0 0,2 0 0 0 0,-1-1 1 0 0,0 1-1 0 0,0 0 0 0 0,0 0 1 0 0,1 0-1 0 0,-1 1 0 0 0,1-1 1 0 0,-2 4-1 0 0,1-2-2 0 0,0 1-1 0 0,1-1 0 0 0,0 1 0 0 0,0-1 1 0 0,0 1-1 0 0,0 0 0 0 0,1 0 1 0 0,-1 4-1 0 0,1-6-4 0 0,9 14-1 0 0,-7-15-68 0 0,0 0 0 0 0,1 1 0 0 0,-1-1-1 0 0,1 0 1 0 0,-1 0 0 0 0,1-1 0 0 0,0 1-1 0 0,0-1 1 0 0,0 1 0 0 0,0-1 0 0 0,0 0-1 0 0,0 0 1 0 0,0 0 0 0 0,0 0 0 0 0,0-1-1 0 0,1 1 1 0 0,-1-1 0 0 0,0 0 0 0 0,0 0-1 0 0,1 0 1 0 0,3-1 0 0 0,5 1-34 0 0,-7 0 29 0 0,-1-1 1 0 0,1 1 0 0 0,-1-1-1 0 0,0 0 1 0 0,1 0-1 0 0,-1-1 1 0 0,0 1 0 0 0,0-1-1 0 0,0 0 1 0 0,0 0 0 0 0,0 0-1 0 0,0-1 1 0 0,3-2 0 0 0,-4 3 2 0 0,4-5 31 0 0,0 0-1 0 0,0 0 1 0 0,0 0-1 0 0,-1-1 1 0 0,0 0-1 0 0,-1 0 1 0 0,0-1-1 0 0,0 0 1 0 0,-1 0-1 0 0,6-18 1 0 0,-9 26 213 0 0,-1-2-113 0 0,0 2-74 0 0,0-1 0 0 0,0 1 0 0 0,1-1-1 0 0,-1 1 1 0 0,1-1 0 0 0,-1 1 0 0 0,1 0 0 0 0,-1-1 0 0 0,1 1 0 0 0,0-1 0 0 0,0 0 0 0 0,1 0 833 0 0,-2 8-733 0 0,18 135 881 0 0,-18-139-1258 0 0,3 6 362 0 0,-2-1-510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 2620 0 0,'0'0'4147'0'0,"-1"6"-3271"0"0,-5 18-69 0 0,5-18-78 0 0,2-4-47 0 0,0 1-469 0 0,0 0 0 0 0,1-1 0 0 0,-1 1 0 0 0,1-1 0 0 0,0 1 0 0 0,0-1 0 0 0,-1 1 0 0 0,2-1 0 0 0,-1 0 1 0 0,0 0-1 0 0,0 0 0 0 0,1 0 0 0 0,-1 0 0 0 0,1-1 0 0 0,-1 1 0 0 0,1-1 0 0 0,0 0 0 0 0,-1 1 0 0 0,1-1 0 0 0,0-1 0 0 0,0 1 0 0 0,5 1 0 0 0,-6-2 94 0 0,2-1-26 0 0,2 1-104 0 0,-1-2 0 0 0,1 1 1 0 0,0-1-1 0 0,-1 0 0 0 0,0 0 1 0 0,1 0-1 0 0,-1-1 1 0 0,8-5-1 0 0,-10 6-103 0 0,-1 1 0 0 0,0-1 0 0 0,0 0 0 0 0,0 0 0 0 0,0 0 0 0 0,-1 0 0 0 0,1 0 0 0 0,0 0 0 0 0,-1 0 0 0 0,0-1 0 0 0,1 1 0 0 0,-1-1 0 0 0,0 1 0 0 0,0-1 0 0 0,0 1 0 0 0,-1-1 0 0 0,1 1 0 0 0,-1-1 1 0 0,1 0-1 0 0,-1 1 0 0 0,0-1 0 0 0,0 0 0 0 0,0 1 0 0 0,-1-4 0 0 0,1 4-43 0 0,0 0-1 0 0,-1 1 1 0 0,1-1 0 0 0,-1 1 0 0 0,1-1 0 0 0,-1 0-1 0 0,0 1 1 0 0,0-1 0 0 0,1 1 0 0 0,-1 0 0 0 0,0-1-1 0 0,0 1 1 0 0,-1 0 0 0 0,1-1 0 0 0,0 1 0 0 0,0 0-1 0 0,-1 0 1 0 0,1 0 0 0 0,0 0 0 0 0,-1 0 0 0 0,1 0-1 0 0,-1 1 1 0 0,1-1 0 0 0,-3 0 0 0 0,-4 0-92 0 0,0 0-1 0 0,0 0 1 0 0,0 1 0 0 0,-16 1-1 0 0,20 0-141 0 0,1-1-573 0 0,0 0-853 0 0,-5 0 928 0 0,-11-7-9702 0 0,12 2 8552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3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51 2600 0 0,'-1'-13'6534'0'0,"1"10"-5894"0"0,0 0 0 0 0,0 0 1 0 0,0-1-1 0 0,-1 1 0 0 0,0 0 0 0 0,0 0 0 0 0,0 0 1 0 0,0 0-1 0 0,-1-7 7425 0 0,5 21-8333 0 0,0-1 360 0 0,-1-5-16 0 0,3 9 313 0 0,7 15 152 0 0,1-1 0 0 0,21 33 0 0 0,-16-31-134 0 0,-7-8 161 0 0,-1 0-1 0 0,-1 1 1 0 0,11 47-1 0 0,3 8 117 0 0,-12-51-324 0 0,-2 0-1 0 0,-1 1 1 0 0,9 56 0 0 0,-1 12 224 0 0,-6-41-136 0 0,6 99 1 0 0,-13 73 687 0 0,-7-170-850 0 0,-3 2-95 0 0,2-1-191 0 0,1-14 0 0 0,3-25 0 0 0,-8 54 0 0 0,7-56 0 0 0,-24 198 0 0 0,11-148 0 0 0,7-25 0 0 0,-1-3 0 0 0,0 4 0 0 0,7-32 0 0 0,0 0 0 0 0,-1 0 0 0 0,-5 14 0 0 0,-3 6 0 0 0,0 10 0 0 0,1-4 0 0 0,5-22 0 0 0,-12 36 0 0 0,12-33 0 0 0,4-15 0 0 0,-5 31 0 0 0,3-19 0 0 0,0 0 0 0 0,0-1 0 0 0,0-1 0 0 0,0 0 0 0 0,0 0 0 0 0,0-2 0 0 0,0 1 0 0 0,-1 0 0 0 0,0-1 0 0 0,0 1 0 0 0,0 0 0 0 0,-2 1 0 0 0,-23 53 0 0 0,24-53 0 0 0,0-3 0 0 0,-1 0 0 0 0,0 0 0 0 0,-1-1 0 0 0,0-1 0 0 0,0 1 0 0 0,1 1 0 0 0,-1-1 0 0 0,0 0 0 0 0,0 1 0 0 0,-1 0 0 0 0,3-2 0 0 0,-1 1 0 0 0,-1-1 0 0 0,-2 1 0 0 0,1 1 0 0 0,1-1 0 0 0,1 0 0 0 0,-2 1 0 0 0,2-2 0 0 0,0 1 0 0 0,1-2-2 0 0,4-5-7 0 0,-2-5-831 0 0,-10-10 724 0 0,12 11 47 0 0,-1-1 0 0 0,1 0 1 0 0,0 0-1 0 0,0 0 1 0 0,1 0-1 0 0,-1 0 1 0 0,0 0-1 0 0,1-1 0 0 0,0 1 1 0 0,0 0-1 0 0,0-6 1 0 0,0 5-14 0 0,4-80-768 0 0,-4 81 856 0 0,1-11 34 0 0,9-22-214 0 0,-9 27 137 0 0,0 5 20 0 0,1-4 21 0 0,-1 6 12 0 0,0-5 31 0 0,0 5-45 0 0,-1 4 11 0 0,-25 79-41 0 0,9-21 70 0 0,6-34-5 0 0,2-1-62 0 0,7-22 17 0 0,0-1 0 0 0,0 0-1 0 0,0 0 1 0 0,1 1 0 0 0,-1-1 0 0 0,1 1 0 0 0,-1-1 0 0 0,1 0 0 0 0,0 1 0 0 0,0-1 0 0 0,0 1 0 0 0,0-1 0 0 0,0 1 0 0 0,1-1-1 0 0,-1 0 1 0 0,1 1 0 0 0,-1-1 0 0 0,1 0 0 0 0,0 1 0 0 0,0-1 0 0 0,0 0 0 0 0,0 0 0 0 0,3 3 0 0 0,-3-3 73 0 0,-1-2-63 0 0,0 0-1 0 0,0 1 1 0 0,0-1-1 0 0,0 0 1 0 0,0 1-1 0 0,0-1 1 0 0,0 0-1 0 0,0 0 0 0 0,0 1 1 0 0,1-1-1 0 0,-1 0 1 0 0,0 0-1 0 0,0 0 1 0 0,0 1-1 0 0,0-1 1 0 0,1 0-1 0 0,-1 0 1 0 0,0 0-1 0 0,0 1 1 0 0,0-1-1 0 0,1 0 1 0 0,-1 0-1 0 0,0 0 1 0 0,0 0-1 0 0,1 1 1 0 0,-1-1-1 0 0,0 0 1 0 0,0 0-1 0 0,1 0 1 0 0,-1 0-1 0 0,0 0 1 0 0,0 0-1 0 0,1 0 1 0 0,-1 0-1 0 0,17 1 46 0 0,8-5 28 0 0,-25 4-74 0 0,70-7 94 0 0,-50 6 27 0 0,30-6-1 0 0,-44 6-464 0 0,0-1 0 0 0,0 1 0 0 0,0-1-1 0 0,-1-1 1 0 0,1 1 0 0 0,-1-1 0 0 0,1 0 0 0 0,-1 0-1 0 0,5-5 1 0 0,-5 4-1836 0 0,0-1-1 0 0,-1 0 1 0 0,0 0-1 0 0,0 0 1 0 0,0 0-1 0 0,-1-1 1 0 0,0 0 0 0 0,0 0-1 0 0,0 0 1 0 0,3-10-1 0 0,-3 10 1416 0 0,2-9-1033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3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 3744 0 0,'0'0'8274'0'0,"-4"1"-7423"0"0,-12 6-71 0 0,13-6-51 0 0,-19 28 3193 0 0,19-19-3213 0 0,1-6-418 0 0,0 1 0 0 0,1 0 0 0 0,0 0 0 0 0,0 0 0 0 0,0 5 0 0 0,1-8-21 0 0,1 7 113 0 0,0 3 7 0 0,0-9-309 0 0,0 0 0 0 0,1 1-1 0 0,-1-1 1 0 0,1 0 0 0 0,0 0 0 0 0,0 0 0 0 0,0 0 0 0 0,1 0-1 0 0,-1-1 1 0 0,1 1 0 0 0,-1-1 0 0 0,1 1 0 0 0,0-1 0 0 0,0 0-1 0 0,0 0 1 0 0,0 0 0 0 0,0 0 0 0 0,0-1 0 0 0,1 1 0 0 0,-1-1-1 0 0,1 0 1 0 0,5 1 0 0 0,2 1 110 0 0,1-1-1 0 0,0-1 1 0 0,-1 0-1 0 0,1-1 1 0 0,19-1-1 0 0,-27 0-122 0 0,-1 0-1 0 0,0 1 0 0 0,0-2 0 0 0,0 1 1 0 0,0 0-1 0 0,0-1 0 0 0,0 1 0 0 0,0-1 1 0 0,0 0-1 0 0,-1 0 0 0 0,1 0 0 0 0,-1 0 1 0 0,1-1-1 0 0,-1 1 0 0 0,0-1 0 0 0,0 1 1 0 0,0-1-1 0 0,0 0 0 0 0,0 0 0 0 0,-1 1 1 0 0,1-1-1 0 0,-1-1 0 0 0,0 1 0 0 0,0 0 1 0 0,0 0-1 0 0,0 0 0 0 0,0-1 0 0 0,-1 1 1 0 0,0 0-1 0 0,0-6 0 0 0,1 5-32 0 0,-1 0 0 0 0,0 0 0 0 0,-1 0 0 0 0,1 1 0 0 0,-1-1 0 0 0,0 0 0 0 0,0 0 0 0 0,0 1 0 0 0,0-1 0 0 0,-1 0 0 0 0,1 1 0 0 0,-1-1 1 0 0,0 1-1 0 0,0 0 0 0 0,0 0 0 0 0,0-1 0 0 0,-1 1 0 0 0,0 1 0 0 0,1-1 0 0 0,-1 0 0 0 0,0 1 0 0 0,-6-5 0 0 0,4 5-67 0 0,0-1 1 0 0,-1 1 0 0 0,1 1-1 0 0,0-1 1 0 0,0 1-1 0 0,-1 0 1 0 0,1 0 0 0 0,-1 0-1 0 0,1 1 1 0 0,-1 0-1 0 0,1 0 1 0 0,-1 0 0 0 0,1 1-1 0 0,-11 2 1 0 0,-8 3-1833 0 0,-6 4-7610 0 0,29-10 8679 0 0,-1 1-1 0 0,1-1 1 0 0,-1 0 0 0 0,1 1-1 0 0,-1-1 1 0 0,1 0-1 0 0,-1 0 1 0 0,0 0 0 0 0,1 0-1 0 0,-1-1 1 0 0,1 1-1 0 0,-3-1 1 0 0,-7-3-1935 0 0,9 3 2987 0 0,-7-3-2222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5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3867 0 1576 0 0,'0'0'4477'0'0,"-3"0"-3979"0"0,-11 0 2626 0 0,12 0-2810 0 0,-34 9 3254 0 0,34-8-2626 0 0,-14 2 44 0 0,7 0-836 0 0,7-3 96 0 0,-13 6 229 0 0,5-3-371 0 0,8-2 17 0 0,-13 6 258 0 0,-34 9 554 0 0,0 3 0 0 0,-68 37-1 0 0,-49 34 814 0 0,-37 36 140 0 0,-9 5-344 0 0,68-47-1196 0 0,72-40-96 0 0,-206 109 695 0 0,220-123-659 0 0,-47 24 160 0 0,-128 87 0 0 0,69-29-143 0 0,-73 55-108 0 0,206-144-109 0 0,-480 382 1152 0 0,438-336-772 0 0,-101 123 0 0 0,33-32 129 0 0,-49 62-237 0 0,100-112-363 0 0,-24 37-9 0 0,69-88-137 0 0,-42 72 0 0 0,77-112 33 0 0,6-12 80 0 0,1-1 1 0 0,-1 1 0 0 0,0-1 0 0 0,0 0 0 0 0,-1-1 0 0 0,-5 6 0 0 0,3 2-86 0 0,6-10 91 0 0,0 0 1 0 0,-1 1-1 0 0,1-1 1 0 0,-1 0-1 0 0,0 0 1 0 0,0-1-1 0 0,-3 5 0 0 0,-22 27-366 0 0,26-32 372 0 0,-23 35-120 0 0,12-15 47 0 0,-6 6 112 0 0,17-27-45 0 0,-2 1-76 0 0,3-1 92 0 0,-1-1 1 0 0,1 0 0 0 0,0 0-1 0 0,0 0 1 0 0,0 1 0 0 0,0-1-1 0 0,-1 0 1 0 0,1 0 0 0 0,0 0-1 0 0,0 0 1 0 0,0 1 0 0 0,-1-1-1 0 0,1 0 1 0 0,0 0 0 0 0,0 0-1 0 0,-1 0 1 0 0,1 0 0 0 0,0 0-1 0 0,0 0 1 0 0,-1 0 0 0 0,1 0-1 0 0,0 0 1 0 0,0 0 0 0 0,-1 0-1 0 0,1 0 1 0 0,0 0 0 0 0,0 0-1 0 0,-1 0 1 0 0,1 0 0 0 0,0 0-1 0 0,0 0 1 0 0,-1 0 0 0 0,1 0-1 0 0,0 0 1 0 0,0 0 0 0 0,-1 0-1 0 0,1-1 1 0 0,0 1 0 0 0,0 0-1 0 0,-1 0 1 0 0,-13-9-74 0 0,11 7 0 0 0,0-10-148 0 0,2 6 189 0 0,0-1-11 0 0,1 1 0 0 0,-1 0 0 0 0,1-1 0 0 0,1 1 0 0 0,-1-1 1 0 0,2-5-1 0 0,11-85-101 0 0,-13 95 174 0 0,7-34-120 0 0,-7 34 188 0 0,0-5-143 0 0,0 4 66 0 0,-6 29-131 0 0,0 21 17 0 0,-15 112 347 0 0,21-156-209 0 0,-1 27-65 0 0,2-20 56 0 0,-1-7 6 0 0,46 7 89 0 0,-40-9-150 0 0,-2-1 42 0 0,0 1 0 0 0,0-1-1 0 0,1 0 1 0 0,-1-1 0 0 0,0 1 0 0 0,0-1 0 0 0,0 1 0 0 0,0-1-1 0 0,6-3 1 0 0,28-6-914 0 0,-1-1-1 0 0,61-30 1 0 0,-76 30-6475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8:5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4248 0 0,'10'-6'21112'0'0,"9"39"-20015"0"0,-19-32-712 0 0,2 13 214 0 0,0 0-1 0 0,1 1 0 0 0,5 16 0 0 0,1 4-43 0 0,6 25-4 0 0,-9-40-334 0 0,0 0 0 0 0,2 29 1 0 0,-8-47-166 0 0,3 4 29 0 0,-1 1 0 0 0,-1-1 0 0 0,1 1 0 0 0,-1 0 0 0 0,0-1 0 0 0,-1 1 0 0 0,0 12 0 0 0,0-16-51 0 0,0-1 121 0 0,-1 2-613 0 0,0 1 2634 0 0,0-3-4223 0 0,-26-12-19420 0 0,20 8 20211 0 0,0 0 1 0 0,-1 0-1 0 0,1 0 1 0 0,-12 0-1 0 0,-3 0-808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4049 3138 2812 0 0,'-7'-10'19559'0'0,"7"-11"-18191"0"0,-1 19-1252 0 0,-4-8 478 0 0,-16-53 1529 0 0,21 62-1969 0 0,-9-36 939 0 0,-4-5-123 0 0,13 40-868 0 0,-1 0 24 0 0,-1-10 256 0 0,-1 1 1 0 0,0 0 0 0 0,-8-17 0 0 0,-5-13 447 0 0,9 22-660 0 0,-2 0-1 0 0,0 1 0 0 0,0 0 0 0 0,-2 0 1 0 0,-1 2-1 0 0,-16-21 0 0 0,-4-6 35 0 0,30 41-204 0 0,-213-293 0 0 0,65 124 0 0 0,58 69 0 0 0,34 36 0 0 0,-84-99 0 0 0,91 99 0 0 0,-81-136 0 0 0,65 96 0 0 0,-10-17 0 0 0,-30-49 0 0 0,56 102 0 0 0,-39-31 0 0 0,75 86 0 0 0,0 0 0 0 0,-25-16 0 0 0,39 30 0 0 0,-28-22 0 0 0,2-1 0 0 0,-3 2 0 0 0,2 1 0 0 0,-1-2 0 0 0,-2 2 0 0 0,1 0 0 0 0,-45-31 0 0 0,24 18 0 0 0,-111-70 0 0 0,49 34 0 0 0,-74-43 0 0 0,129 78 0 0 0,-1 3 0 0 0,-2 3 0 0 0,-102-34 0 0 0,120 48 0 0 0,-45-13 0 0 0,47 18 0 0 0,-32-11 0 0 0,56 17 0 0 0,-5-1 0 0 0,-34-3 0 0 0,11 1 0 0 0,28 4 0 0 0,-9-1 0 0 0,-34-2 0 0 0,42 4 0 0 0,1 1 0 0 0,0 0 0 0 0,1-1 0 0 0,2 0 0 0 0,-1 2 0 0 0,-2-2 0 0 0,1 1 0 0 0,0 0 0 0 0,-2 1 0 0 0,2-1 0 0 0,3-1 0 0 0,-4 1 0 0 0,0 0 0 0 0,0 0 0 0 0,2 0 0 0 0,-1-1 0 0 0,2 1 0 0 0,-1 0 0 0 0,-2 1 0 0 0,0-1 0 0 0,-3 0 0 0 0,4 2 0 0 0,-3 0 0 0 0,2-1 0 0 0,-2 0 0 0 0,1-1 0 0 0,1 0 0 0 0,2 3 0 0 0,-1-1 0 0 0,-1-1 0 0 0,0 0 0 0 0,0 0 0 0 0,-1 0 0 0 0,3 0 0 0 0,-1 0 0 0 0,-1 0 0 0 0,-1-1 0 0 0,3 1 0 0 0,-3-1 0 0 0,3 0 0 0 0,-2 1 0 0 0,1-2 0 0 0,0 2 0 0 0,-1 0 0 0 0,1 0 0 0 0,0 2 0 0 0,1 0 0 0 0,-3 0 0 0 0,4 0 0 0 0,-1 0 0 0 0,1 0 0 0 0,13-2 0 0 0,1 1 0 0 0,0-1 0 0 0,0 0 0 0 0,0 0 0 0 0,0 0 0 0 0,-1 0 0 0 0,1 0 0 0 0,0 0 0 0 0,0 0 0 0 0,0 1 0 0 0,-1-1 0 0 0,1 0 0 0 0,0 0 0 0 0,0 0 0 0 0,0 0 0 0 0,0 0 0 0 0,-1 0 0 0 0,1 0 0 0 0,0 0 0 0 0,0 0 0 0 0,0 0 0 0 0,-1 0 0 0 0,1 0 0 0 0,0 0 0 0 0,0 0 0 0 0,0 0 0 0 0,-1-1 0 0 0,1 1 0 0 0,0 0 0 0 0,0 0 0 0 0,0 0 0 0 0,0 0 0 0 0,-1 0 0 0 0,1 0 0 0 0,0 0 0 0 0,0-1 0 0 0,0 1 0 0 0,0 0 0 0 0,0 0 0 0 0,-1 0 0 0 0,1 0 0 0 0,0 0 0 0 0,0-1 0 0 0,0 1 0 0 0,0 0 0 0 0,0 0 0 0 0,0 0 0 0 0,0-1 0 0 0,0 1 0 0 0,11-18 0 0 0,1 8 0 0 0,-2 1 0 0 0,-1 0 0 0 0,1 4 0 0 0,0-2 0 0 0,0 0 0 0 0,1 1 0 0 0,-1-1 0 0 0,0 0 0 0 0,0 1 0 0 0,0-1 0 0 0,0 1 0 0 0,-1 0 0 0 0,0-2 0 0 0,2 0 0 0 0,-1 1 0 0 0,-2 2 0 0 0,-52 34 0 0 0,15-12 0 0 0,-71 47 0 0 0,70-44 0 0 0,20-11 0 0 0,2-2 0 0 0,0 0 0 0 0,4 3 0 0 0,4 4 0 0 0,8 1 0 0 0,0-5 0 0 0,2-3 0 0 0,9 9 0 0 0,20 19 0 0 0,-34-30 0 0 0,24 25 0 0 0,10 5 0 0 0,-28-25 0 0 0,0-2 0 0 0,-3-1 0 0 0,1 0 0 0 0,2 2 0 0 0,-1-1 0 0 0,-1-1 0 0 0,-2 2 0 0 0,0-1-181 0 0,-5-6-814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3408 0 0,'-3'0'1233'0'0,"1"-1"-491"0"0,-1 1 1 0 0,1 0-1 0 0,0 0 1 0 0,-1 0-1 0 0,1 0 0 0 0,-1 0 1 0 0,1 0-1 0 0,0 1 0 0 0,-4 0 1 0 0,-17 12 2609 0 0,17-6-2917 0 0,0-1-1 0 0,0 1 0 0 0,1 0 1 0 0,-5 9-1 0 0,5-9 184 0 0,4-5-549 0 0,0 0 0 0 0,-1 0-1 0 0,1 0 1 0 0,1 1 0 0 0,-1-1 0 0 0,0 0 0 0 0,0 0-1 0 0,1 1 1 0 0,0-1 0 0 0,-1 0 0 0 0,1 1 0 0 0,0-1-1 0 0,0 0 1 0 0,0 1 0 0 0,0-1 0 0 0,1 0 0 0 0,-1 1-1 0 0,0-1 1 0 0,1 0 0 0 0,0 0 0 0 0,0 1 0 0 0,0-1-1 0 0,0 0 1 0 0,0 0 0 0 0,2 4 0 0 0,0-3 1 0 0,-1 1 0 0 0,1-1 1 0 0,0 1-1 0 0,0-1 0 0 0,1 0 0 0 0,-1 0 1 0 0,1 0-1 0 0,-1-1 0 0 0,1 1 0 0 0,0-1 1 0 0,0 0-1 0 0,6 3 0 0 0,-5-4 7 0 0,0 1 0 0 0,1-1 1 0 0,-1 1-1 0 0,1-2 0 0 0,-1 1 0 0 0,0-1 0 0 0,1 1 0 0 0,-1-1 0 0 0,1-1 0 0 0,-1 1 0 0 0,11-3 0 0 0,-13 2-22 0 0,-1 0 0 0 0,1 0-1 0 0,0 0 1 0 0,-1-1-1 0 0,1 1 1 0 0,0-1 0 0 0,-1 1-1 0 0,0-1 1 0 0,1 0 0 0 0,-1 0-1 0 0,0 0 1 0 0,0 0 0 0 0,0-1-1 0 0,0 1 1 0 0,-1 0-1 0 0,1-1 1 0 0,-1 1 0 0 0,1-1-1 0 0,-1 0 1 0 0,0 1 0 0 0,0-1-1 0 0,0 0 1 0 0,0 0 0 0 0,-1 0-1 0 0,1 1 1 0 0,0-6-1 0 0,0 1 56 0 0,0-1-1 0 0,-1 1 1 0 0,1-1-1 0 0,-1 0 0 0 0,-1 1 1 0 0,-1-11-1 0 0,1 15-81 0 0,0 0 0 0 0,0 1 1 0 0,0-1-1 0 0,-1 0 0 0 0,1 0 0 0 0,-1 1 0 0 0,1-1 0 0 0,-1 1 0 0 0,0-1 0 0 0,0 1 0 0 0,0 0 1 0 0,0 0-1 0 0,0 0 0 0 0,-1 0 0 0 0,1 0 0 0 0,-1 0 0 0 0,1 0 0 0 0,-1 1 0 0 0,-5-3 1 0 0,2 2-134 0 0,0 0 0 0 0,0 0 0 0 0,0 0 0 0 0,0 1 0 0 0,-1 0 0 0 0,-10-1 0 0 0,15 2-240 0 0,-1 0 1 0 0,1 0 0 0 0,-1 0-1 0 0,1 1 1 0 0,-1-1-1 0 0,0 1 1 0 0,1-1-1 0 0,0 1 1 0 0,-1 0-1 0 0,-3 2 1 0 0,-7 0-8785 0 0,10-2 7854 0 0,-1 0 1 0 0,0 0-1 0 0,1 0 1 0 0,-1 1 0 0 0,-5 3-1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5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2463 2136 0 0,'0'0'1992'0'0,"-12"20"13997"0"0,10-19-15909 0 0,0-1 1 0 0,0 0 0 0 0,0 1-1 0 0,0-1 1 0 0,0 0 0 0 0,0 0 0 0 0,1 0-1 0 0,-1-1 1 0 0,0 1 0 0 0,0 0 0 0 0,0-1-1 0 0,0 1 1 0 0,0-1 0 0 0,0 0 0 0 0,0 0-1 0 0,0 1 1 0 0,1-1 0 0 0,-4-3 0 0 0,4 3 163 0 0,-1 0-204 0 0,0 0-1 0 0,0 0 0 0 0,0 0 1 0 0,0 0-1 0 0,1 0 0 0 0,-1-1 1 0 0,0 1-1 0 0,1-1 0 0 0,-1 1 1 0 0,1-1-1 0 0,0 0 0 0 0,-1 1 1 0 0,1-1-1 0 0,0 0 0 0 0,0 0 1 0 0,-1-3-1 0 0,-4-5 71 0 0,5 9-2 0 0,0 0-73 0 0,-4-4-24 0 0,4 4-13 0 0,-4-11 125 0 0,2 6-84 0 0,3 4 20 0 0,-13-43 425 0 0,13 44-456 0 0,-4-12 62 0 0,-15-44 305 0 0,-20-102 390 0 0,-12-16-319 0 0,19 67-305 0 0,-44-175 303 0 0,62 225-421 0 0,-7-61 0 0 0,-3-77-1 0 0,6 39 37 0 0,9 78-32 0 0,1-123 0 0 0,9 171-46 0 0,1 1-1 0 0,7-33 0 0 0,-7 52 0 0 0,1-14 26 0 0,1 2-60 0 0,0 0 0 0 0,12-35 0 0 0,32-80 45 0 0,-45 129-7 0 0,0-1 0 0 0,1 1 1 0 0,8-16-1 0 0,-4 12-6 0 0,-1-1 0 0 0,-1 0 1 0 0,6-19-1 0 0,3-5 59 0 0,3 0-57 0 0,-17 37 24 0 0,10-16-80 0 0,-11 16 63 0 0,1 0-8 0 0,-1 1 1 0 0,1 0-1 0 0,-1 0 0 0 0,1-1 1 0 0,-1 1-1 0 0,1 0 0 0 0,-1-1 1 0 0,0 1-1 0 0,1 0 0 0 0,-1-1 1 0 0,0 1-1 0 0,1-1 0 0 0,-1 1 1 0 0,0 0-1 0 0,1-1 0 0 0,-1 1 1 0 0,0-1-1 0 0,0 1 0 0 0,0-1 1 0 0,1 1-1 0 0,-1-1 0 0 0,0 1 1 0 0,0-1-1 0 0,0 0 0 0 0,1-3-3 0 0,1 0 1 0 0,0 0-1 0 0,0 0 0 0 0,0 0 0 0 0,0 0 0 0 0,4-4 0 0 0,26-37-59 0 0,-31 43 47 0 0,7-9 142 0 0,-7 10-120 0 0,-1 0 0 0 0,1 0 0 0 0,-1 0-1 0 0,1 0 1 0 0,-1 0 0 0 0,0 0 0 0 0,0 0 0 0 0,1 0 0 0 0,-1 0 0 0 0,0 0 0 0 0,0 0 0 0 0,0 0 0 0 0,0 0 0 0 0,0 0 0 0 0,0 0 0 0 0,0 0 0 0 0,0 0-1 0 0,0 0 1 0 0,-1 0 0 0 0,1 0 0 0 0,0 0 0 0 0,-1 0 0 0 0,1 0 0 0 0,-1 1 0 0 0,1-1 0 0 0,-1 0 0 0 0,0-1 0 0 0,-1 0 52 0 0,-3 4-142 0 0,-13 6 80 0 0,13-6 5 0 0,-6 6-58 0 0,-2 2 69 0 0,0 0-1 0 0,1 0 1 0 0,1 1-1 0 0,-1 0 1 0 0,1 1-1 0 0,-9 14 1 0 0,-23 24-7 0 0,-6 10-15 0 0,14-16-34 0 0,34-43-26 0 0,-3 4 79 0 0,3-4-10 0 0,2-3-22 0 0,155-153-6 0 0,-124 115 85 0 0,21-23 40 0 0,-52 62-103 0 0,-1 0 2 0 0,0 1-1 0 0,0-1 1 0 0,1 1-1 0 0,-1 0 1 0 0,0-1-1 0 0,0 1 1 0 0,1-1-1 0 0,-1 1 1 0 0,0 0-1 0 0,0-1 1 0 0,1 1-1 0 0,-1 0 1 0 0,0 0 0 0 0,1-1-1 0 0,-1 1 1 0 0,0 0-1 0 0,1 0 1 0 0,-1-1-1 0 0,1 1 1 0 0,-1 0-1 0 0,0 0 1 0 0,1 0-1 0 0,-1 0 1 0 0,1 0-1 0 0,-1 0 1 0 0,1-1-1 0 0,-1 1 1 0 0,0 0 0 0 0,1 0-1 0 0,-1 0 1 0 0,1 0-1 0 0,-1 1 1 0 0,1-1-1 0 0,0 0 1 0 0,-1 0 4 0 0,4 2 4 0 0,0 0 0 0 0,0 0-1 0 0,0 0 1 0 0,0 1 0 0 0,0 0-1 0 0,0-1 1 0 0,-1 1 0 0 0,1 1-1 0 0,-1-1 1 0 0,0 0-1 0 0,0 1 1 0 0,4 6 0 0 0,17 44 121 0 0,-22-49-104 0 0,3 6 10 0 0,0 0 1 0 0,0 0-1 0 0,2-1 1 0 0,-1 0-1 0 0,11 12 1 0 0,2 0 26 0 0,-16-18-46 0 0,-1-2-6 0 0,0 0-1 0 0,0 0 1 0 0,0-1-1 0 0,0 1 1 0 0,0-1-1 0 0,0 1 1 0 0,0-1-1 0 0,0 0 1 0 0,3 1-1 0 0,0 0-163 0 0,0 0-1 0 0,0 0 0 0 0,0 0 1 0 0,0-1-1 0 0,1 0 0 0 0,7 1 0 0 0,4 1-1737 0 0,-8 3-2447 0 0,-55 60-12697 0 0,32-45 15241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09:5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1964 0 0,'0'0'3478'0'0,"1"-3"-2589"0"0,1-5 400 0 0,3-20 12466 0 0,8 46-13614 0 0,-9-14 10 0 0,11 49 1228 0 0,0 45 86 0 0,-14-88-1314 0 0,1 0 0 0 0,0 0-1 0 0,4 12 1 0 0,1 9 193 0 0,0 12 330 0 0,-6-40-596 0 0,-2-1-9 0 0,-2 50 262 0 0,3-50-404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 1052 0 0,'0'0'347'0'0,"8"-11"4215"0"0,-8-7 1914 0 0,-1 10-1065 0 0,0 14-5228 0 0,-7 118 1770 0 0,-1-34-626 0 0,9-88-1247 0 0,-3 13-2 0 0,1-8-19 0 0,2-6-65 0 0,0 17 97 0 0,-5 3 859 0 0,-1-11-4814 0 0,-25-17-14407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4564 0 0,'0'0'10037'0'0,"5"-1"-9562"0"0,37-5-1682 0 0,6 3-8974 0 0,-45 3 8161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2740 0 0,'8'-6'15943'0'0,"3"23"-15482"0"0,-8-13-45 0 0,-1-2-6 0 0,16 16 683 0 0,-7-8-486 0 0,0 0 1 0 0,-1 1-1 0 0,-1 0 1 0 0,0 1-1 0 0,0-1 1 0 0,9 18-1 0 0,-11-12 107 0 0,8 29 1 0 0,-7-21-361 0 0,-7-23-265 0 0,0 4-37 0 0,0-1-1 0 0,1 1 1 0 0,-1-1-1 0 0,1 0 1 0 0,1 0-1 0 0,-1 0 1 0 0,5 8-1 0 0,1-8-580 0 0,2 3 518 0 0,-4-3-4068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3972 0 0,'0'0'8078'0'0,"-5"2"-7220"0"0,-18 8-30 0 0,18-8-64 0 0,-3 11 1262 0 0,-88 121 3034 0 0,12 8-4671 0 0,83-140-1035 0 0,0 4 153 0 0,0-4-24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3928 0 0,'-3'1'317'0'0,"0"0"-1"0"0,1 0 1 0 0,-1 0-1 0 0,1 1 1 0 0,-1-1-1 0 0,1 1 1 0 0,0-1 0 0 0,-1 1-1 0 0,1 0 1 0 0,0 0-1 0 0,0 0 1 0 0,1 0-1 0 0,-1 0 1 0 0,0 0-1 0 0,1 1 1 0 0,-1-1-1 0 0,1 0 1 0 0,-1 1-1 0 0,1-1 1 0 0,0 1-1 0 0,0 0 1 0 0,0-1-1 0 0,1 1 1 0 0,-1 0-1 0 0,1 0 1 0 0,-1 3-1 0 0,1-3-115 0 0,0 1-1 0 0,0-1 0 0 0,0 1 0 0 0,0-1 0 0 0,0 1 0 0 0,1-1 0 0 0,0 0 0 0 0,-1 1 0 0 0,1-1 1 0 0,1 0-1 0 0,-1 1 0 0 0,0-1 0 0 0,1 0 0 0 0,3 5 0 0 0,-3-5-91 0 0,1-1-1 0 0,0 0 0 0 0,-1 0 1 0 0,1-1-1 0 0,0 1 1 0 0,0 0-1 0 0,0-1 1 0 0,0 0-1 0 0,1 0 0 0 0,4 2 1 0 0,-5-3 175 0 0,16 0 599 0 0,0-7-5 0 0,-17 6-833 0 0,0-1-1 0 0,-1 1 1 0 0,1-1 0 0 0,0 0 0 0 0,-1 0 0 0 0,1 0-1 0 0,-1 0 1 0 0,1 0 0 0 0,-1 0 0 0 0,0 0 0 0 0,0 0 0 0 0,0 0-1 0 0,0 0 1 0 0,0-1 0 0 0,-1 1 0 0 0,1 0 0 0 0,-1-1-1 0 0,1 1 1 0 0,-1-1 0 0 0,0 1 0 0 0,0 0 0 0 0,0-1 0 0 0,0 1-1 0 0,0-1 1 0 0,-1 1 0 0 0,1 0 0 0 0,-1-1 0 0 0,1 1-1 0 0,-1 0 1 0 0,0-1 0 0 0,0 1 0 0 0,0 0 0 0 0,0 0-1 0 0,-1 0 1 0 0,1 0 0 0 0,0 0 0 0 0,-1 0 0 0 0,1 0 0 0 0,-1 0-1 0 0,-3-2 1 0 0,-6 0-452 0 0,-19 4-12490 0 0,27 0 12550 0 0,0 0-1850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4144 0 0,'0'0'6192'0'0,"-7"1"-5158"0"0,-21 1-77 0 0,20-2-65 0 0,-1 13 1575 0 0,-25 44 2225 0 0,15-28-3193 0 0,-21 46 0 0 0,21-34-963 0 0,18-40-671 0 0,1 7 517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3224 0 0,'0'0'3671'0'0,"-3"5"-2654"0"0,-11 14-76 0 0,13-16-555 0 0,0 0 0 0 0,0 0 0 0 0,0 0 0 0 0,0 0 0 0 0,1 0 0 0 0,-1 0-1 0 0,1 0 1 0 0,0 0 0 0 0,0 0 0 0 0,0 0 0 0 0,0 0 0 0 0,1 0 0 0 0,-1 0-1 0 0,2 6 1 0 0,-1-8-391 0 0,0 2 210 0 0,0 0 0 0 0,0 0 0 0 0,0 0 0 0 0,0 0 0 0 0,1 0 0 0 0,0 0 0 0 0,-1 0 0 0 0,1-1 0 0 0,0 1 0 0 0,0-1 0 0 0,0 1 1 0 0,4 2-1 0 0,-5-4 54 0 0,2-1 14 0 0,-1 1-188 0 0,0-1 1 0 0,-1 0-1 0 0,1 0 1 0 0,0 0-1 0 0,0 0 1 0 0,0 0-1 0 0,0 0 1 0 0,0 0-1 0 0,-1-1 1 0 0,1 1-1 0 0,0 0 1 0 0,0-1 0 0 0,0 0-1 0 0,-1 1 1 0 0,1-1-1 0 0,0 0 1 0 0,-1 0-1 0 0,1 0 1 0 0,-1 0-1 0 0,1 0 1 0 0,-1 0-1 0 0,1-1 1 0 0,-1 1-1 0 0,0 0 1 0 0,1-1-1 0 0,-1 1 1 0 0,1-4 0 0 0,0 3-38 0 0,-1 0 0 0 0,0-1 0 0 0,-1 1 1 0 0,1-1-1 0 0,0 1 0 0 0,-1-1 0 0 0,1 1 1 0 0,-1-1-1 0 0,0 1 0 0 0,0-1 0 0 0,0 0 1 0 0,0 1-1 0 0,0-1 0 0 0,-1 1 0 0 0,1-1 1 0 0,-1 1-1 0 0,0-1 0 0 0,1 1 1 0 0,-1-1-1 0 0,0 1 0 0 0,-1 0 0 0 0,0-3 1 0 0,0 1-21 0 0,0 1-1 0 0,0-1 1 0 0,-1 1 0 0 0,1 0 0 0 0,-1 0 0 0 0,0 0 0 0 0,0 0 0 0 0,0 0 0 0 0,0 1 0 0 0,0-1 0 0 0,-1 1 0 0 0,1 0 0 0 0,-1 0-1 0 0,1 0 1 0 0,-1 0 0 0 0,0 1 0 0 0,0-1 0 0 0,1 1 0 0 0,-1 0 0 0 0,0 0 0 0 0,0 1 0 0 0,-7-1 0 0 0,9 1-283 0 0,-1 1-1431 0 0,-7 1-1255 0 0,9-1 2463 0 0,1-1 1 0 0,-1 0-1 0 0,0 0 1 0 0,1 1-1 0 0,-1-1 0 0 0,0 0 1 0 0,1 1-1 0 0,-1-1 1 0 0,0 0-1 0 0,1 1 1 0 0,-1-1-1 0 0,1 1 1 0 0,-1-1-1 0 0,0 1-477 0 0,0 0 478 0 0,1 0-1 0 0,0-1 1 0 0,-1 1-1 0 0,1-1 0 0 0,-1 1 1 0 0,1 0-1 0 0,0 0 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3212 0 0,'0'0'6828'0'0,"-4"3"-5935"0"0,-10 10-58 0 0,10-10-41 0 0,-14 40 3224 0 0,13-32-3532 0 0,3-6-227 0 0,-20 48 2478 0 0,-45 77 0 0 0,41-73-1830 0 0,22-50-2748 0 0,0-1 5717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1:5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 4800 0 0,'0'0'9421'0'0,"-3"4"-8675"0"0,-10 13-72 0 0,10-12-62 0 0,14 25 1809 0 0,-10-28-2331 0 0,0-1 1 0 0,0 1-1 0 0,0 0 1 0 0,0-1-1 0 0,1 1 0 0 0,-1-1 1 0 0,1 0-1 0 0,-1 1 1 0 0,1-1-1 0 0,-1 0 1 0 0,1 0-1 0 0,0 0 1 0 0,-1 0-1 0 0,1 0 0 0 0,0 0 1 0 0,3 0-1 0 0,30 5 551 0 0,-25-5-420 0 0,-5 0-121 0 0,-1-1-1 0 0,1 0 0 0 0,0 0 1 0 0,-1-1-1 0 0,1 1 0 0 0,-1-1 1 0 0,1 0-1 0 0,-1 0 0 0 0,0 0 1 0 0,1-1-1 0 0,-1 0 0 0 0,0 1 1 0 0,0-1-1 0 0,0-1 0 0 0,0 1 1 0 0,0-1-1 0 0,0 1 0 0 0,4-6 1 0 0,-7 6-63 0 0,0 1 0 0 0,0-1 0 0 0,0 0 0 0 0,0 1 0 0 0,-1-1 0 0 0,1 0 0 0 0,0 1 1 0 0,-1-1-1 0 0,0 0 0 0 0,1 0 0 0 0,-1 0 0 0 0,0 1 0 0 0,0-1 0 0 0,0 0 0 0 0,0-2 0 0 0,-5-33 473 0 0,4 34-476 0 0,1 0 1 0 0,-1 1 0 0 0,0-1 0 0 0,0 0 0 0 0,0 1 0 0 0,0-1 0 0 0,-1 1 0 0 0,1 0 0 0 0,0 0 0 0 0,-1-1-1 0 0,0 1 1 0 0,0 0 0 0 0,1 0 0 0 0,-1 0 0 0 0,-1 0 0 0 0,1 1 0 0 0,0-1 0 0 0,0 1 0 0 0,0-1-1 0 0,-1 1 1 0 0,1 0 0 0 0,-1 0 0 0 0,1 0 0 0 0,-1 0 0 0 0,1 0 0 0 0,-1 0 0 0 0,0 1 0 0 0,0-1 0 0 0,1 1-1 0 0,-1 0 1 0 0,0 0 0 0 0,1 0 0 0 0,-1 0 0 0 0,0 0 0 0 0,0 1 0 0 0,1-1 0 0 0,-1 1 0 0 0,1 0 0 0 0,-1 0-1 0 0,-4 2 1 0 0,2-1-203 0 0,-1 1 1 0 0,1 0-1 0 0,0 1 0 0 0,1 0 0 0 0,-7 5 0 0 0,-6 15-6297 0 0,0 6-9469 0 0,12-21 14110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4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2488 0 0,'-15'2'4837'0'0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 0 0,'0'0'12721'0'0,"6"1"-12679"0"0,55 9 932 0 0,-58-10-749 0 0,44 5 674 0 0,-44-5-747 0 0,27 3 218 0 0,1-1-107 0 0,-28-2-198 0 0,-1 1-24 0 0,8 0-11 0 0,-7-1 10 0 0,0 0 2 0 0,21 4 74 0 0,-22-4-48 0 0,2 0-39 0 0,11-1-14 0 0,-11 1-13 0 0,-1 0 26 0 0,27 2 99 0 0,-27-1-81 0 0,15-1 61 0 0,-9-1-69 0 0,1 1-1 0 0,0 1 1 0 0,12 1-1 0 0,-11-1 3 0 0,-8 0 45 0 0,27 1-68 0 0,-27-1 13 0 0,31 1 97 0 0,-1 0-169 0 0,-30-2 83 0 0,56 7-4 0 0,-56-7-10 0 0,14 0-101 0 0,32 1 253 0 0,-47-1-169 0 0,1 0-33 0 0,8 0-3 0 0,-8 0 12 0 0,-1 0-10 0 0,26 0 128 0 0,-25 0-124 0 0,0 0-17 0 0,60-1-60 0 0,-60 1 103 0 0,16 0 89 0 0,9 0-104 0 0,-25 0 31 0 0,17-1 35 0 0,-8 1-83 0 0,19-2-55 0 0,-28 2 71 0 0,0 0-3 0 0,8 0 29 0 0,-8 0-15 0 0,0 0 21 0 0,-2 1-17 0 0,11-1 4 0 0,-1 1 1 0 0,0-2-1 0 0,17-1 0 0 0,-26 1-35 0 0,2 1 10 0 0,61-1 64 0 0,-62 1-76 0 0,0 0 16 0 0,8-1 22 0 0,72-2 82 0 0,-80 3-106 0 0,13 0 8 0 0,-13 0-32 0 0,51-1 83 0 0,-5 0-90 0 0,-46 0 37 0 0,0 1-9 0 0,9 0 2 0 0,-9 0 14 0 0,1 0 52 0 0,8 0-43 0 0,-9 0 2 0 0,0 1 13 0 0,43-2 25 0 0,-44 1-67 0 0,1 0-13 0 0,97-1 50 0 0,-97 1-50 0 0,0 0 20 0 0,113-2 95 0 0,-114 2-92 0 0,2 0 20 0 0,60 0 59 0 0,-62 0-81 0 0,1 0 18 0 0,31 1-27 0 0,-31 0-17 0 0,13-1-41 0 0,56 3 39 0 0,-43-1 40 0 0,33-3-1 0 0,-35 0 16 0 0,46 4 0 0 0,-2 0-1 0 0,1 1-80 0 0,198-6 134 0 0,-194 2 16 0 0,27-1-77 0 0,-101 0-33 0 0,2 1-12 0 0,66-1-18 0 0,-35 0 37 0 0,-7-1 30 0 0,-25 2 21 0 0,14-1-58 0 0,1 1 69 0 0,31 1-7 0 0,-46-1-55 0 0,16-1 85 0 0,13-1-67 0 0,-29 1-31 0 0,-1 1 24 0 0,9 0-6 0 0,-9 0 31 0 0,2 1-33 0 0,45-1 46 0 0,-47-1-66 0 0,1 1 43 0 0,27 0 41 0 0,-27 0-9 0 0,0 0-40 0 0,9 0 16 0 0,23-1-45 0 0,-33 1 26 0 0,14 0 48 0 0,35-2-164 0 0,-49 2 98 0 0,2 0 22 0 0,78-1 99 0 0,-79 1-98 0 0,1 0-22 0 0,65-1-50 0 0,0 0 74 0 0,48-2 151 0 0,-114 3-140 0 0,1 0-5 0 0,135-2-147 0 0,-81 2 196 0 0,-23 0-107 0 0,7 1 50 0 0,98 2-96 0 0,-64-1 64 0 0,144-1 112 0 0,-170-1-80 0 0,131 2 133 0 0,-136-2-190 0 0,-4 0-18 0 0,38 1 304 0 0,97 3-223 0 0,-76-3-124 0 0,-55-2 121 0 0,200 4-51 0 0,-169-2-16 0 0,68 2 170 0 0,-40-3-133 0 0,-99 0 15 0 0,5-1-14 0 0,3 0 42 0 0,-1 1 1 0 0,18 2 0 0 0,-27-2-29 0 0,1 0-20 0 0,50 0 32 0 0,-42 0 4 0 0,15-2-28 0 0,38 4 0 0 0,-62-2 19 0 0,0 0-20 0 0,9 0 48 0 0,-8 0-35 0 0,-1 0 25 0 0,31 2-30 0 0,-2 0-18 0 0,-28-2 61 0 0,-1 0-16 0 0,9 0 11 0 0,-8 0 31 0 0,-1 0-55 0 0,48 0-99 0 0,-47 0 104 0 0,-1 0-30 0 0,27 0 14 0 0,-28 0-2 0 0,2 0 27 0 0,10 0 6 0 0,-11 0-29 0 0,0 0-6 0 0,26 1 45 0 0,-26 0-44 0 0,16-3 57 0 0,-9 2-9 0 0,-7 0-32 0 0,0 0 3 0 0,10 0-7 0 0,56 0 18 0 0,-66 0 62 0 0,0 0-88 0 0,28 3 60 0 0,-3 0 81 0 0,-25-3 11 0 0,14 1-25 0 0,-14-1-43 0 0,44 2 292 0 0,-44-2-321 0 0,12 4-509 0 0,15 4-764 0 0,-24-6-3955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 1300 0 0,'0'0'11158'0'0,"-1"-2"-10891"0"0,-4-4 421 0 0,4 11 1232 0 0,6 14 857 0 0,-4-16-3609 0 0,0 4 1036 0 0,3 6 270 0 0,-2 11-140 0 0,-2-22-200 0 0,0 1-58 0 0,0 9-23 0 0,0-9-16 0 0,1 11 211 0 0,3 26 173 0 0,-3-38-392 0 0,1 15 78 0 0,-9 32 286 0 0,7-47-387 0 0,-3 14 105 0 0,-7 47 353 0 0,9-60-452 0 0,0 13-31 0 0,0 24 163 0 0,1-37-121 0 0,-2 23 109 0 0,2-23-83 0 0,0 10-18 0 0,0 38 205 0 0,0-41-224 0 0,0-8 25 0 0,0 1-39 0 0,-4 49 408 0 0,4-50-319 0 0,0 1-49 0 0,11 93 476 0 0,-11-93-412 0 0,0-1-107 0 0,0 9-3 0 0,0-9 91 0 0,3 14-89 0 0,-6 36 326 0 0,3-50-294 0 0,0 1 1 0 0,0 6-37 0 0,0-6 25 0 0,0-1-29 0 0,0 8 4 0 0,0-7 51 0 0,-1-1 24 0 0,-2 36 123 0 0,3-36-149 0 0,-8 37 87 0 0,1 5 45 0 0,3-26-12 0 0,1 0-1 0 0,-2 33 1 0 0,5-49-129 0 0,-1 13 38 0 0,-13 79 362 0 0,8-63-261 0 0,5-29-123 0 0,1 1-7 0 0,-1 11 0 0 0,0-2 21 0 0,-4 40 359 0 0,1-26-216 0 0,1 41-1 0 0,3-64-181 0 0,2 28-21 0 0,-2 27 214 0 0,0-56-153 0 0,0 15-31 0 0,0-7 3 0 0,0-7-32 0 0,0 30 143 0 0,0-17-160 0 0,0-8 26 0 0,0-6 10 0 0,0 15-42 0 0,-4 35 216 0 0,4-49-181 0 0,0-1-19 0 0,0 7 42 0 0,0-7 15 0 0,0 0-73 0 0,3 8-30 0 0,-2-7-109 0 0,7 1-5257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8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 3580 0 0,'-6'-5'11908'0'0,"4"11"-11665"0"0,0 1 0 0 0,1-1 0 0 0,-1 1 0 0 0,1 0 0 0 0,0 9 0 0 0,1-14-19 0 0,1 2-48 0 0,1 1-118 0 0,-2-2-18 0 0,1 0 0 0 0,-1-1 0 0 0,1 1 0 0 0,0 0 0 0 0,0-1 0 0 0,0 1 0 0 0,0-1 0 0 0,0 0 1 0 0,1 1-1 0 0,-1-1 0 0 0,1 0 0 0 0,-1 0 0 0 0,1 0 0 0 0,0 0 0 0 0,0 0 0 0 0,3 3 0 0 0,12 3-59 0 0,-14-8 11 0 0,-1 1-36 0 0,1 0-15 0 0,0-1 47 0 0,0 0-1 0 0,1 1 1 0 0,-1-1-1 0 0,0 0 1 0 0,1-1-1 0 0,-1 1 1 0 0,0-1 0 0 0,0 1-1 0 0,0-1 1 0 0,1 0-1 0 0,-1 0 1 0 0,0 0-1 0 0,0-1 1 0 0,0 1-1 0 0,-1-1 1 0 0,5-2 0 0 0,-5 3-10 0 0,9-9 117 0 0,-11 9-86 0 0,0 1-1 0 0,0 0 1 0 0,0 0 0 0 0,0 0 0 0 0,0 0 0 0 0,0-1-1 0 0,1 1 1 0 0,-1 0 0 0 0,0 0 0 0 0,0 0-1 0 0,0 0 1 0 0,0-1 0 0 0,0 1 0 0 0,0 0-1 0 0,0 0 1 0 0,1 0 0 0 0,-1 0 0 0 0,0 0-1 0 0,0-1 1 0 0,0 1 0 0 0,0 0 0 0 0,1 0-1 0 0,-1 0 1 0 0,0 0 0 0 0,0 0 0 0 0,0 0-1 0 0,0 0 1 0 0,1 0 0 0 0,-1 0 0 0 0,0 0-1 0 0,0 0 1 0 0,0 0 0 0 0,1 0 0 0 0,-1 0-1 0 0,0 0 1 0 0,0 0 0 0 0,0 0 0 0 0,0 0 0 0 0,1 0-1 0 0,-1 0 1 0 0,0 0 0 0 0,0 0 0 0 0,0 0-1 0 0,1 0 1 0 0,-1 0 0 0 0,0 0 0 0 0,0 1-1 0 0,5 8 455 0 0,-3-6-606 0 0,-1 0 158 0 0,1-1-70 0 0,-1 0 1 0 0,0 0 0 0 0,1 0 0 0 0,0 0-1 0 0,-1 0 1 0 0,1 0 0 0 0,0-1 0 0 0,0 1-1 0 0,0-1 1 0 0,0 1 0 0 0,0-1 0 0 0,1 0-1 0 0,-1 0 1 0 0,0 0 0 0 0,4 1 0 0 0,19 0-509 0 0,-22-2 396 0 0,14-8-508 0 0,-14 5 643 0 0,0 0 0 0 0,0 0-1 0 0,0 0 1 0 0,0 0 0 0 0,0-1-1 0 0,-1 1 1 0 0,0-1 0 0 0,0 0-1 0 0,0 0 1 0 0,0 0 0 0 0,0 0-1 0 0,-1 0 1 0 0,2-8 0 0 0,-3 10 420 0 0,1-6 2903 0 0,-10 41-2411 0 0,3 1 1 0 0,0 0 0 0 0,-1 68-1 0 0,12-62-547 0 0,-3-23-223 0 0,-1-15-122 0 0,-1 1-6 0 0,0-1-83 0 0,1 0 0 0 0,-1 0 1 0 0,1 0-1 0 0,0 0 0 0 0,-1 0 1 0 0,1 0-1 0 0,0-1 0 0 0,0 1 1 0 0,0 0-1 0 0,0 0 0 0 0,1-1 1 0 0,-1 1-1 0 0,0-1 0 0 0,3 3 1 0 0,-2-3-170 0 0,1-8-1168 0 0,0-1 1207 0 0,0 1 0 0 0,0-1 0 0 0,-1 0 0 0 0,0 1 0 0 0,-1-1 0 0 0,0 0-1 0 0,1-13 1 0 0,-9-103-664 0 0,7 118 927 0 0,0-1 1 0 0,1 1-1 0 0,0-1 0 0 0,0 0 1 0 0,0 1-1 0 0,1-1 0 0 0,3-10 1 0 0,-1 11 70 0 0,-1-1 0 0 0,1 1-1 0 0,0 0 1 0 0,0 0 0 0 0,0 0 0 0 0,1 1 0 0 0,0 0 0 0 0,0 0 0 0 0,1 0 0 0 0,-1 0 0 0 0,1 1 0 0 0,0 0 0 0 0,0 0 0 0 0,13-6 0 0 0,-17 10 23 0 0,1-1-20 0 0,40-4 442 0 0,-40 5-449 0 0,-1 0 4 0 0,10 0 12 0 0,-9 0 148 0 0,0 0-96 0 0,12 3 5 0 0,-12-3 26 0 0,15 17 706 0 0,-16-14-797 0 0,0 1 0 0 0,0 0 1 0 0,-1 0-1 0 0,0 0 1 0 0,0 0-1 0 0,0 0 0 0 0,0 0 1 0 0,-1 0-1 0 0,1 0 0 0 0,-1 0 1 0 0,0 0-1 0 0,0 0 1 0 0,-1 1-1 0 0,1-1 0 0 0,-1 0 1 0 0,0 0-1 0 0,0 0 0 0 0,0 0 1 0 0,-1 0-1 0 0,1-1 0 0 0,-1 1 1 0 0,-2 4-1 0 0,1-3-402 0 0,-1 0 0 0 0,1 0 0 0 0,-1-1 0 0 0,0 1 0 0 0,0-1-1 0 0,-8 7 1 0 0,8-8-1127 0 0,-1 1 0 0 0,0-1 0 0 0,-1 0-1 0 0,1 0 1 0 0,0 0 0 0 0,-11 2-1 0 0,-37 7-8572 0 0,40-9 8032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0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1812 0 0,'0'0'3689'0'0,"0"-15"3085"0"0,-4-2-1213 0 0,3 24-2922 0 0,-2 9-2873 0 0,1-10 318 0 0,1 24 354 0 0,-2-1 1 0 0,-7 31 0 0 0,-4 35 1 0 0,8-47-242 0 0,4 10-23 0 0,2-53-135 0 0,-2 8-3 0 0,1 0 0 0 0,0 0 1 0 0,0 1-1 0 0,3 22 0 0 0,-1-24-29 0 0,-1-9-9 0 0,0 0 27 0 0,-5 180 530 0 0,5-109-404 0 0,0-71-115 0 0,0 0-22 0 0,0 11-29 0 0,0-2 2 0 0,4 34 135 0 0,-4-44-104 0 0,0 1-10 0 0,0 7-13 0 0,0-7 14 0 0,0 0 15 0 0,0 4 39 0 0,0 6-25 0 0,0 0 0 0 0,4 23 1 0 0,-3-34-8 0 0,-1 1-19 0 0,0 7-35 0 0,0-7 26 0 0,2 13 55 0 0,-1 41 112 0 0,-1-54-136 0 0,3 15 31 0 0,-3-8-60 0 0,0 16 208 0 0,5 36 0 0 0,-4-60-153 0 0,1 13 37 0 0,1 27 444 0 0,-1 43 0 0 0,-2-75-499 0 0,0-7 88 0 0,0 15-39 0 0,0 25 120 0 0,0-40-223 0 0,0 7 40 0 0,-1-7 23 0 0,-3 63 278 0 0,4-64-313 0 0,-6 49-2718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0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 1256 0 0,'-4'-5'17806'0'0,"3"26"-17651"0"0,1-16-40 0 0,-1 26 645 0 0,-8 42 1 0 0,4-44-391 0 0,-1 41 1 0 0,3-4 66 0 0,4-43-251 0 0,-1-1 0 0 0,-1 1 0 0 0,-5 30 0 0 0,-1-15-211 0 0,3-4 168 0 0,0 0 0 0 0,2 40 0 0 0,1-50-62 0 0,1-12-62 0 0,0 10 18 0 0,-2 37 6 0 0,-1-39 107 0 0,-1 40 0 0 0,4-58-121 0 0,0 1-15 0 0,7 129 162 0 0,-7-130-104 0 0,0 13-22 0 0,-3 18 54 0 0,2-21-41 0 0,-1 0-1 0 0,1 23 1 0 0,-1 3-77 0 0,2-35 42 0 0,-1 13 49 0 0,-1 6-44 0 0,1-20-28 0 0,1 1-31 0 0,0 6 21 0 0,-6 76 435 0 0,6-83-360 0 0,1 14 128 0 0,0-6-174 0 0,-1-8-17 0 0,0 1-37 0 0,1 5 75 0 0,0 1 0 0 0,0-1 0 0 0,-1 0 0 0 0,-1 1 0 0 0,1-1 0 0 0,-1 1 1 0 0,-3 11-1 0 0,3-17 30 0 0,1-1-69 0 0,-1 6 16 0 0,1-6 17 0 0,0 1-39 0 0,1 8-12 0 0,-1-8 12 0 0,2 51 110 0 0,-2-52-122 0 0,1 14 198 0 0,4-1 46 0 0,1-2-5494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472 1300 0 0,'0'0'8626'0'0,"-12"-5"-2545"0"0,-25-19-1692 0 0,36 23-4164 0 0,-13-5 375 0 0,-77-33 2037 0 0,31 13-1369 0 0,-212-72 1875 0 0,-127-20-687 0 0,356 106-2393 0 0,-240-55 1024 0 0,29 12-200 0 0,252 55-907 0 0,-2-1 18 0 0,-44-9-122 0 0,46 10 110 0 0,-13-6-257 0 0,3 3 2132 0 0,7 3-4638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49 1748 0 0,'0'0'800'0'0,"-1"-2"-10"0"0,-3-8-50 0 0,3 7 1339 0 0,-19-13 1988 0 0,-8 2-1343 0 0,26 13-2438 0 0,-14-2 841 0 0,12 3-1014 0 0,0 0 1 0 0,0 1 0 0 0,1-1 0 0 0,-1 1 0 0 0,0 0-1 0 0,0 0 1 0 0,0 0 0 0 0,1 0 0 0 0,-1 1-1 0 0,1-1 1 0 0,-1 1 0 0 0,1 0 0 0 0,-1 0 0 0 0,1 0-1 0 0,0 1 1 0 0,0-1 0 0 0,0 1 0 0 0,0 0 0 0 0,1 0-1 0 0,-1 0 1 0 0,-2 4 0 0 0,1-1-17 0 0,0-1-1 0 0,0 1 1 0 0,1 0-1 0 0,0 0 1 0 0,0 0-1 0 0,1 0 1 0 0,0 0 0 0 0,0 1-1 0 0,0-1 1 0 0,1 1-1 0 0,0-1 1 0 0,0 8 0 0 0,1-7-52 0 0,1 0 0 0 0,1-1 0 0 0,-1 1 0 0 0,1-1 0 0 0,1 1 0 0 0,-1-1 0 0 0,1 0 0 0 0,0 0 0 0 0,0 0 0 0 0,1 0 0 0 0,-1 0 0 0 0,1-1 0 0 0,8 8 0 0 0,-4-6-3 0 0,0 1 0 0 0,1-2 0 0 0,10 7 0 0 0,-16-11-4 0 0,1 1 0 0 0,0-1 0 0 0,0 0-1 0 0,1-1 1 0 0,-1 1 0 0 0,0-1 0 0 0,0 0-1 0 0,1 0 1 0 0,8 1 0 0 0,-11-2-24 0 0,1-1 1 0 0,-1 0-1 0 0,0 0 1 0 0,0 1-1 0 0,0-1 0 0 0,0-1 1 0 0,0 1-1 0 0,0 0 1 0 0,0 0-1 0 0,0-1 1 0 0,-1 1-1 0 0,1-1 0 0 0,0 0 1 0 0,-1 1-1 0 0,1-1 1 0 0,-1 0-1 0 0,0 0 1 0 0,0 0-1 0 0,0 0 0 0 0,0 0 1 0 0,0 0-1 0 0,1-4 1 0 0,5-16 274 0 0,-1 0 0 0 0,-2-1 0 0 0,0 1 1 0 0,1-29-1 0 0,-3-5 900 0 0,-2 54-1031 0 0,0 0-32 0 0,0 1-77 0 0,2-14 136 0 0,-2 15-172 0 0,0 0 1 0 0,0 0-1 0 0,0 0 0 0 0,0-1 1 0 0,0 1-1 0 0,0 0 0 0 0,0 0 0 0 0,0 0 1 0 0,0 0-1 0 0,0-1 0 0 0,0 1 1 0 0,0 0-1 0 0,0 0 0 0 0,0 0 1 0 0,0 0-1 0 0,0 0 0 0 0,0-1 1 0 0,0 1-1 0 0,0 0 0 0 0,0 0 1 0 0,0 0-1 0 0,0 0 0 0 0,0-1 1 0 0,0 1-1 0 0,0 0 0 0 0,0 0 1 0 0,1 0-1 0 0,-1 0 0 0 0,0 0 1 0 0,0-1-1 0 0,0 1 0 0 0,0 0 0 0 0,0 0 1 0 0,0 0-1 0 0,1 0 0 0 0,-1 0 1 0 0,0 0-1 0 0,0 0 0 0 0,0 0 1 0 0,0 0-1 0 0,0-1 0 0 0,1 1 1 0 0,-1 0-1 0 0,0 0 0 0 0,0 0 1 0 0,0 0-1 0 0,0 0 0 0 0,1 0 1 0 0,-1 0-1 0 0,0 0 0 0 0,0 0 1 0 0,0 0-1 0 0,0 0 0 0 0,1 0 1 0 0,-1 0-1 0 0,0 1 0 0 0,0-1 0 0 0,0 0 1 0 0,12 17 94 0 0,0 1 1 0 0,-2 0 0 0 0,0 0-1 0 0,-1 1 1 0 0,8 28 0 0 0,24 108 280 0 0,-35-125-114 0 0,-2 1-1 0 0,1 52 1 0 0,-5-81-249 0 0,0-1 1 0 0,0 1-1 0 0,-1 0 0 0 0,1 0 0 0 0,0-1 0 0 0,-1 1 0 0 0,0 0 0 0 0,1-1 0 0 0,-1 1 1 0 0,0-1-1 0 0,0 1 0 0 0,0-1 0 0 0,0 1 0 0 0,0-1 0 0 0,0 1 0 0 0,0-1 0 0 0,0 0 0 0 0,0 0 1 0 0,-1 1-1 0 0,1-1 0 0 0,-1 0 0 0 0,1 0 0 0 0,-1-1 0 0 0,1 1 0 0 0,-1 0 0 0 0,-2 1 1 0 0,-1-1 17 0 0,0 1 0 0 0,0-1 0 0 0,0 1 0 0 0,0-1 0 0 0,0-1 0 0 0,-10 1 0 0 0,12-1-4 0 0,-1-1 19 0 0,-45-6 120 0 0,39 4-206 0 0,-1 0 0 0 0,2-1 0 0 0,-15-7 0 0 0,22 10-96 0 0,1 0-1 0 0,-1 0 1 0 0,0-1 0 0 0,1 1 0 0 0,-1 0 0 0 0,1-1 0 0 0,-1 1 0 0 0,1-1 0 0 0,0 1 0 0 0,0-1 0 0 0,0 0 0 0 0,0 0 0 0 0,0 1 0 0 0,0-1 0 0 0,0 0 0 0 0,-1-3 0 0 0,2 3-134 0 0,0 1 1 0 0,0-1 0 0 0,0 0-1 0 0,0 1 1 0 0,1-1 0 0 0,-1 1-1 0 0,0-1 1 0 0,1 0 0 0 0,-1 1 0 0 0,1-1-1 0 0,-1 1 1 0 0,1-1 0 0 0,0 1-1 0 0,0-1 1 0 0,-1 1 0 0 0,2-2-1 0 0,17-20-7213 0 0,-14 19 5866 0 0,-1 0-1 0 0,1 1 0 0 0,0-1 0 0 0,1 1 1 0 0,6-3-1 0 0,-10 5 1279 0 0,9-4-1620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2332 0 0,'0'0'1024'0'0,"-11"0"564"0"0,4 1 1945 0 0,3 1-3248 0 0,0-1 0 0 0,1 1 0 0 0,-1-1 0 0 0,1 1 0 0 0,-1 0 0 0 0,1 0 0 0 0,0 1 0 0 0,0-1 0 0 0,0 1 0 0 0,0 0 0 0 0,1-1 0 0 0,-1 1 0 0 0,1 0 0 0 0,-1 1 0 0 0,1-1 1 0 0,-2 5-1 0 0,2-6-171 0 0,1 0 1 0 0,0 1-1 0 0,0-1 1 0 0,0 1 0 0 0,1-1-1 0 0,-1 1 1 0 0,1-1 0 0 0,-1 1-1 0 0,1 0 1 0 0,0-1-1 0 0,0 1 1 0 0,0-1 0 0 0,0 1-1 0 0,0 0 1 0 0,1-1-1 0 0,-1 1 1 0 0,1-1 0 0 0,-1 1-1 0 0,1-1 1 0 0,0 1 0 0 0,0-1-1 0 0,0 1 1 0 0,3 3-1 0 0,-1-4-45 0 0,-1 0-1 0 0,0 0 0 0 0,1 0 0 0 0,0 0 0 0 0,-1-1 0 0 0,1 1 0 0 0,0-1 1 0 0,0 0-1 0 0,0 0 0 0 0,0 0 0 0 0,0 0 0 0 0,0 0 0 0 0,0-1 0 0 0,4 1 1 0 0,-5 0-36 0 0,0 0 1 0 0,0-1-1 0 0,0 0 1 0 0,0 1 0 0 0,1-1-1 0 0,-1 0 1 0 0,0 0-1 0 0,0 0 1 0 0,1 0 0 0 0,-1 0-1 0 0,0-1 1 0 0,0 1 0 0 0,0-1-1 0 0,0 1 1 0 0,0-1-1 0 0,0 0 1 0 0,0 0 0 0 0,0 0-1 0 0,0 0 1 0 0,0 0-1 0 0,0 0 1 0 0,0 0 0 0 0,3-4-1 0 0,-4 4 35 0 0,1-11 133 0 0,-2 10-184 0 0,0 0 0 0 0,1 0 1 0 0,-1 0-1 0 0,0 1 1 0 0,0-1-1 0 0,0 0 0 0 0,0 0 1 0 0,0 0-1 0 0,0 0 1 0 0,0 0-1 0 0,-1 1 0 0 0,1-1 1 0 0,-1 0-1 0 0,1 0 1 0 0,-1 1-1 0 0,-2-4 0 0 0,-4-6-367 0 0,0 1 0 0 0,-1 0-1 0 0,-12-10 1 0 0,19 19-516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75 1748 0 0,'5'-16'5986'0'0,"-3"10"-4050"0"0,-3 3-1538 0 0,-16-28 2273 0 0,16 29-2349 0 0,1 2-270 0 0,0-1 1 0 0,-1 1 0 0 0,1-1-1 0 0,0 0 1 0 0,0 1 0 0 0,-1-1-1 0 0,1 1 1 0 0,0-1 0 0 0,-1 0 0 0 0,1 1-1 0 0,-1-1 1 0 0,1 1 0 0 0,-1 0-1 0 0,1-1 1 0 0,-1 1 0 0 0,1-1 0 0 0,-1 1-1 0 0,1 0 1 0 0,-1-1 0 0 0,1 1-1 0 0,-1 0 1 0 0,0-1 0 0 0,1 1 0 0 0,-2 0-1 0 0,-19-5 1417 0 0,18 5-1383 0 0,0 0 1 0 0,0 0 0 0 0,0 1 0 0 0,0 0-1 0 0,-1-1 1 0 0,1 1 0 0 0,0 0-1 0 0,1 1 1 0 0,-1-1 0 0 0,0 0-1 0 0,0 1 1 0 0,0 0 0 0 0,1-1 0 0 0,-1 1-1 0 0,1 0 1 0 0,0 0 0 0 0,-1 1-1 0 0,1-1 1 0 0,0 0 0 0 0,0 1-1 0 0,0-1 1 0 0,1 1 0 0 0,-1 0 0 0 0,1 0-1 0 0,-1-1 1 0 0,0 5 0 0 0,-1 1-7 0 0,2-1 1 0 0,-1 1-1 0 0,1 0 1 0 0,0 0 0 0 0,1 0-1 0 0,0 0 1 0 0,0 0 0 0 0,1 0-1 0 0,1 10 1 0 0,0-6-33 0 0,1 0 0 0 0,0 0 1 0 0,1 0-1 0 0,1 0 0 0 0,-1-1 1 0 0,2 0-1 0 0,0 0 0 0 0,0 0 1 0 0,8 10-1 0 0,-11-18 1 0 0,-3-1-39 0 0,1-1-1 0 0,0 0 1 0 0,0 0 0 0 0,0 0 0 0 0,0 0 0 0 0,0 0 0 0 0,0 0-1 0 0,0 0 1 0 0,1 0 0 0 0,-1 0 0 0 0,0-1 0 0 0,0 1-1 0 0,1 0 1 0 0,-1-1 0 0 0,0 1 0 0 0,1-1 0 0 0,-1 1 0 0 0,3-1-1 0 0,-1 1-6 0 0,-1-1 141 0 0,2-1-128 0 0,-2 0-4 0 0,0 1 0 0 0,1-1-1 0 0,-1 0 1 0 0,0 0 0 0 0,0 0-1 0 0,0-1 1 0 0,0 1 0 0 0,0 0-1 0 0,0-1 1 0 0,0 0 0 0 0,0 1-1 0 0,-1-1 1 0 0,1 0 0 0 0,-1 0 0 0 0,1 0-1 0 0,-1 0 1 0 0,0 0 0 0 0,0 0-1 0 0,0 0 1 0 0,0 0 0 0 0,0 0-1 0 0,0-1 1 0 0,0-2 0 0 0,6-15 171 0 0,-1-1 0 0 0,-2-1 0 0 0,0 1 0 0 0,-1 0 0 0 0,-1-1-1 0 0,-1 0 1 0 0,-2-22 0 0 0,1 42-39 0 0,-1-12 38 0 0,2 7 124 0 0,0 8 732 0 0,39 172-311 0 0,18 83 257 0 0,-57-243-790 0 0,0 0 1 0 0,-1 0-1 0 0,-1 0 0 0 0,0 0 0 0 0,-1 0 1 0 0,-5 17-1 0 0,6-27-152 0 0,1 0-1 0 0,-2 0 1 0 0,1 0 0 0 0,0 0 0 0 0,-1 0 0 0 0,1-1 0 0 0,-1 1 0 0 0,0 0-1 0 0,0-1 1 0 0,0 0 0 0 0,0 1 0 0 0,0-1 0 0 0,0 0 0 0 0,-1 0 0 0 0,1 0-1 0 0,-1 0 1 0 0,-2 1 0 0 0,4-2-33 0 0,-1 0 36 0 0,0 0-27 0 0,-8 2 3 0 0,7-3 5 0 0,0 0 16 0 0,-8 0-12 0 0,8 0-11 0 0,0 0 12 0 0,-2-1-88 0 0,0 0 0 0 0,0-1 0 0 0,0 0 0 0 0,0 1 0 0 0,0-2 0 0 0,1 1 0 0 0,-1 0 0 0 0,1-1 0 0 0,-6-4 0 0 0,8 5-295 0 0,0 0-1 0 0,-1 0 0 0 0,1-1 1 0 0,0 1-1 0 0,0-1 1 0 0,1 1-1 0 0,-1-1 0 0 0,0 0 1 0 0,1 1-1 0 0,-1-1 0 0 0,0-3 1 0 0,3 1-1913 0 0,-1 0 1 0 0,1 0-1 0 0,0 0 1 0 0,0 0 0 0 0,1 0-1 0 0,0 1 1 0 0,0-1-1 0 0,4-8 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3880 0 0,'5'-9'15102'0'0,"-4"17"-14708"0"0,0-1 0 0 0,0 1 0 0 0,1 0 0 0 0,3 8 0 0 0,-4-13-147 0 0,7 43 1363 0 0,3 11-265 0 0,2 19-56 0 0,-9-50-853 0 0,-3-24-680 0 0,-1 1 0 0 0,0-1 0 0 0,1 1 0 0 0,-1-1 0 0 0,1 1 0 0 0,-1-1 0 0 0,1 0 0 0 0,0 1 0 0 0,2 2 0 0 0,-2-3-900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 4440 0 0,'-27'-51'21354'0'0,"46"64"-20834"0"0,-1 0 1 0 0,28 26-1 0 0,-37-30-345 0 0,192 184 2058 0 0,-179-177-3274 0 0,-22-16 442 0 0,-39-44-23668 0 0,37 42 23544 0 0,-4-5-1214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1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 2836 0 0,'-1'-7'15680'0'0,"-29"54"-13285"0"0,1 2 0 0 0,-33 80 1 0 0,40-83-1606 0 0,13-27-396 0 0,0 1 1 0 0,-11 36-1 0 0,20-54-333 0 0,-6 12-999 0 0,3-9-458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 2608 0 0,'0'0'3511'0'0,"-2"-3"-2737"0"0,-7-8 4621 0 0,-13 0-423 0 0,19 10-4731 0 0,-1 0 0 0 0,0 1 1 0 0,0-1-1 0 0,0 1 1 0 0,1 0-1 0 0,-1 0 0 0 0,0 1 1 0 0,0-1-1 0 0,0 1 1 0 0,1-1-1 0 0,-1 1 0 0 0,0 0 1 0 0,0 1-1 0 0,1-1 0 0 0,-6 4 1 0 0,5-3-178 0 0,1 1 0 0 0,0 0-1 0 0,0 0 1 0 0,0 0 0 0 0,0 1 0 0 0,0-1 0 0 0,1 1 0 0 0,-1 0-1 0 0,1-1 1 0 0,0 1 0 0 0,0 0 0 0 0,0 0 0 0 0,1 0 0 0 0,-2 5-1 0 0,3-7-19 0 0,0 17 135 0 0,-1-17-174 0 0,1-1-1 0 0,0 0 1 0 0,0 1-1 0 0,0-1 1 0 0,0 0-1 0 0,0 1 0 0 0,0-1 1 0 0,1 0-1 0 0,-1 1 1 0 0,0-1-1 0 0,1 0 1 0 0,-1 0-1 0 0,1 0 1 0 0,-1 1-1 0 0,1-1 1 0 0,-1 0-1 0 0,1 0 1 0 0,0 0-1 0 0,0 0 1 0 0,0 0-1 0 0,1 1 1 0 0,0 1 18 0 0,-1-1-20 0 0,0-1 0 0 0,0 1 0 0 0,0-1-1 0 0,0 0 1 0 0,0 0 0 0 0,0 1 0 0 0,0-1 0 0 0,1 0 0 0 0,-1 0-1 0 0,3 1 1 0 0,1 1-4 0 0,0-1-1 0 0,0 0 1 0 0,0 0-1 0 0,10 2 0 0 0,13-1 27 0 0,-25-3-3 0 0,0 0-5 0 0,1 0-14 0 0,-1 0 1 0 0,1-1 0 0 0,-1 0-1 0 0,1 1 1 0 0,-1-1 0 0 0,0 0-1 0 0,1 0 1 0 0,-1-1-1 0 0,0 1 1 0 0,0-1 0 0 0,0 0-1 0 0,0 0 1 0 0,0 0 0 0 0,0 0-1 0 0,0 0 1 0 0,3-5 0 0 0,-4 4 11 0 0,0 0 1 0 0,0-1 0 0 0,0 1 0 0 0,-1-1 0 0 0,1 0 0 0 0,-1 1 0 0 0,0-1-1 0 0,0 0 1 0 0,0-6 0 0 0,-1 9-10 0 0,0-2-6 0 0,1 1 0 0 0,-1-1 0 0 0,0 0 1 0 0,0 0-1 0 0,-1 0 0 0 0,1 0 0 0 0,-1 1 0 0 0,1-1 1 0 0,-1 0-1 0 0,0 1 0 0 0,0-1 0 0 0,0 0 0 0 0,0 1 1 0 0,-1-1-1 0 0,1 1 0 0 0,-1 0 0 0 0,1-1 0 0 0,-1 1 1 0 0,0 0-1 0 0,0 0 0 0 0,0 0 0 0 0,-3-2 0 0 0,-8-2-298 0 0,-9 3-4481 0 0,20 2 3581 0 0,-12 11-10351 0 0,14-10 11425 0 0,0 0-1 0 0,-1 1 0 0 0,1-1 0 0 0,0 1 1 0 0,-1-1-1 0 0,1 0 0 0 0,0 1 0 0 0,0-1 1 0 0,0 1-1 0 0,-1-1 0 0 0,1 1 0 0 0,0-1 1 0 0,0 2-1 0 0,-2 9-1770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2732 0 0,'3'-6'14903'0'0,"-3"28"-14726"0"0,0-16 153 0 0,8 8 147 0 0,-6-12-403 0 0,0 1-1 0 0,0-1 1 0 0,0 0-1 0 0,1 0 1 0 0,-1 0-1 0 0,1 0 1 0 0,-1 0 0 0 0,6 2-1 0 0,-6-3-28 0 0,14 2 93 0 0,-3-4-53 0 0,0 0 0 0 0,0-1 0 0 0,0-1 0 0 0,19-6 0 0 0,-30 8-116 0 0,8-1 28 0 0,-8 2 24 0 0,-1-1 1 0 0,0 0-1 0 0,1 1 1 0 0,-1-1-1 0 0,1 1 0 0 0,-1 0 1 0 0,1 0-1 0 0,-1-1 1 0 0,1 1-1 0 0,-1 0 0 0 0,1 0 1 0 0,2 1-1 0 0,19 9 219 0 0,-21-9-96 0 0,7 8 195 0 0,-6-7-315 0 0,0 0 0 0 0,0-1 0 0 0,0 1 0 0 0,0-1 0 0 0,1 0 0 0 0,-1 0 0 0 0,0 0 0 0 0,7 1 0 0 0,-8-2 24 0 0,2 0-13 0 0,10-1-26 0 0,13-1 5 0 0,33-8 0 0 0,9-1 71 0 0,61 5-167 0 0,14-2-55 0 0,-111 5 103 0 0,3 1 63 0 0,-1-3 1 0 0,0 0 0 0 0,0-2-1 0 0,44-15 1 0 0,-48 9-21 0 0,20-3-11804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3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4124 0 0,'-4'-3'19411'0'0,"-1"114"-16408"0"0,4-78-2112 0 0,-8 44 1 0 0,5-41-184 0 0,-8 65 1649 0 0,12-99-2243 0 0,-2 12 639 0 0,0 6-2940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3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55 4688 0 0,'0'0'1466'0'0,"0"-2"-82"0"0,0-4-2789 0 0,-2-10 8935 0 0,1-4 3904 0 0,0 9-6238 0 0,2 19-4933 0 0,-5 129 1887 0 0,0-74-2089 0 0,3-28-61 0 0,-2-4 0 0 0,-2 15 0 0 0,2-30 0 0 0,-1-3 0 0 0,0 1 0 0 0,0-3 0 0 0,-1-2 0 0 0,2 0-93 0 0,3-7-456 0 0,-21 37-28799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 4380 0 0,'-1'-5'19417'0'0,"-5"21"-15531"0"0,-2 15-5161 0 0,4-13 3927 0 0,2 4-1712 0 0,0 0 0 0 0,2 27 0 0 0,1 33-53 0 0,-1-64-887 0 0,0 0 0 0 0,-1 0 0 0 0,1-2 0 0 0,-1-2 0 0 0,1-1 0 0 0,-1 9 7 0 0,-1-19-74 0 0,2-1-347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4860 0 0,'6'-9'1426'0'0,"-5"7"-43"0"0,4-8 5661 0 0,-5 9-6938 0 0,0 1 0 0 0,0 0 1 0 0,0 0-1 0 0,0 0 0 0 0,0-1 0 0 0,0 1 1 0 0,0 0-1 0 0,0 0 0 0 0,0 0 0 0 0,1 0 1 0 0,-1-1-1 0 0,0 1 0 0 0,0 0 1 0 0,0 0-1 0 0,0 0 0 0 0,0 0 0 0 0,0-1 1 0 0,1 1-1 0 0,-1 0 0 0 0,0 0 1 0 0,0 0-1 0 0,0 0 0 0 0,0 0 0 0 0,1 0 1 0 0,-1-1-1 0 0,0 1 0 0 0,0 0 0 0 0,0 0 1 0 0,1 0-1 0 0,-1 0 0 0 0,0 0 1 0 0,0 0-1 0 0,0 0 0 0 0,1 0 0 0 0,-1 0 1 0 0,0 0-1 0 0,0 0 0 0 0,0 0 1 0 0,1 0-1 0 0,-1 0 0 0 0,0 0 0 0 0,0 0 1 0 0,0 0-1 0 0,1 0 0 0 0,-1 1 0 0 0,0-1 1 0 0,0 0-1 0 0,0 0 0 0 0,0 0 1 0 0,1 0-1 0 0,-1 0 0 0 0,0 1 0 0 0,10 9 5825 0 0,-8-7-7591 0 0,0 1 1838 0 0,0 0 0 0 0,-1-1 0 0 0,1 1 0 0 0,-1 0 0 0 0,0 0 0 0 0,0 0 0 0 0,-1 1 0 0 0,1-1 0 0 0,-1 8 0 0 0,1-4-34 0 0,5 56 1890 0 0,-3 100 0 0 0,-4-113-1184 0 0,-2-20-362 0 0,3-29-430 0 0,-1 1-3 0 0,0 6-304 0 0,-1 13 680 0 0,6-8-7312 0 0,-15 17-16293 0 0,6-20 21336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5208 0 0,'0'0'14813'0'0,"0"8"-14042"0"0,2 133 6386 0 0,2 40-2348 0 0,-4-164-4800 0 0,2 1-9 0 0,0-1 0 0 0,0-2 0 0 0,-1-1 0 0 0,1 2 0 0 0,0-4-70 0 0,-1-4-1785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 2996 0 0,'0'0'1074'0'0,"-3"0"-4"0"0,-3 1-537 0 0,1 0 0 0 0,0 0 0 0 0,0 0-1 0 0,0 1 1 0 0,-1 0 0 0 0,2 0 0 0 0,-1 0 0 0 0,0 1-1 0 0,0-1 1 0 0,1 1 0 0 0,-1 0 0 0 0,1 1-1 0 0,0-1 1 0 0,0 1 0 0 0,0 0 0 0 0,-5 7-1 0 0,8-9-444 0 0,0-1-1 0 0,0 1 1 0 0,0-1-1 0 0,1 1 0 0 0,-1 0 1 0 0,0-1-1 0 0,1 1 1 0 0,0 0-1 0 0,-1-1 0 0 0,1 1 1 0 0,0 0-1 0 0,0 0 1 0 0,0-1-1 0 0,0 1 0 0 0,0 0 1 0 0,1 0-1 0 0,-1-1 1 0 0,0 1-1 0 0,1 0 0 0 0,-1 0 1 0 0,1-1-1 0 0,0 1 1 0 0,-1-1-1 0 0,1 1 0 0 0,0-1 1 0 0,0 1-1 0 0,0-1 1 0 0,0 1-1 0 0,0-1 0 0 0,2 2 1 0 0,0-1-21 0 0,0 0 0 0 0,1 0 0 0 0,-1 0 0 0 0,0 0 0 0 0,1-1 0 0 0,-1 1 0 0 0,1-1 1 0 0,0 0-1 0 0,0 0 0 0 0,-1 0 0 0 0,1 0 0 0 0,7-1 0 0 0,-4 1-32 0 0,0 0 79 0 0,0 0 1 0 0,-1 0 0 0 0,1-1 0 0 0,0 0-1 0 0,0 0 1 0 0,12-3 0 0 0,-17 2-73 0 0,0 1 0 0 0,0-1 0 0 0,0 1 0 0 0,1-1 0 0 0,-1 0 0 0 0,0 0 0 0 0,0 0 0 0 0,0 0 0 0 0,-1 0 0 0 0,1 0 0 0 0,0 0 0 0 0,0-1 0 0 0,-1 1 0 0 0,1-1 0 0 0,0 1 0 0 0,-1-1 0 0 0,0 0 0 0 0,1 0 0 0 0,-1 1 0 0 0,0-1 0 0 0,0 0 0 0 0,1-3 0 0 0,-1 2 2 0 0,0 0 1 0 0,-1 0-1 0 0,1 0 0 0 0,-1 1 1 0 0,0-1-1 0 0,0 0 0 0 0,0 0 1 0 0,0 0-1 0 0,-1 0 0 0 0,1 0 1 0 0,-1 0-1 0 0,0 0 0 0 0,1 0 1 0 0,-1 1-1 0 0,-1-1 0 0 0,1 0 1 0 0,0 1-1 0 0,-1-1 0 0 0,1 1 1 0 0,-1-1-1 0 0,-3-3 0 0 0,2 3-71 0 0,1 0 1 0 0,-1 1-1 0 0,0-1 0 0 0,1 1 0 0 0,-1 0 0 0 0,0-1 0 0 0,-1 2 1 0 0,1-1-1 0 0,0 0 0 0 0,0 1 0 0 0,-1-1 0 0 0,1 1 1 0 0,-1 0-1 0 0,-5-1 0 0 0,6 2-413 0 0,0 1-372 0 0,-7 3 338 0 0,8-3-841 0 0,0 0 0 0 0,0 0-1 0 0,0 0 1 0 0,0 1 0 0 0,0-1 0 0 0,0 1 0 0 0,0 0 0 0 0,1-1 0 0 0,-4 4-1 0 0,0 7-126 0 0,0-1-540 0 0,0 1 208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49 4400 0 0,'0'0'1373'0'0,"-8"-4"804"0"0,3 3 1519 0 0,-8 1-2811 0 0,10 0-37 0 0,0 1-66 0 0,3 0-733 0 0,-5 0 452 0 0,1 0 0 0 0,0 1 0 0 0,0 0 1 0 0,0 0-1 0 0,0 0 0 0 0,-6 5 0 0 0,9-6-89 0 0,0-1-366 0 0,0 0 0 0 0,1 1 0 0 0,-1-1 0 0 0,1 0 0 0 0,-1 0 0 0 0,1 1 0 0 0,-1-1 0 0 0,0 0 0 0 0,1 1 0 0 0,-1-1 0 0 0,1 0 0 0 0,-1 1 0 0 0,1-1 1 0 0,0 1-1 0 0,-1-1 0 0 0,1 1 0 0 0,-1-1 0 0 0,1 1 0 0 0,0-1 0 0 0,-1 1 0 0 0,1-1 0 0 0,0 1 0 0 0,0 0 0 0 0,-1-1 0 0 0,1 1 0 0 0,0-1 0 0 0,0 1 0 0 0,0 0 0 0 0,0 0 0 0 0,-1 16 998 0 0,1-14-696 0 0,7 2-160 0 0,0 4 29 0 0,0-6-87 0 0,-1 0 1 0 0,0-1-1 0 0,0 1 1 0 0,1-1-1 0 0,-1-1 1 0 0,1 1-1 0 0,0-1 1 0 0,-1 0-1 0 0,1-1 1 0 0,0 0-1 0 0,0 0 0 0 0,-1 0 1 0 0,1-1-1 0 0,11-2 1 0 0,-17 3-88 0 0,1 0 0 0 0,0-1 0 0 0,-1 1 0 0 0,1-1 0 0 0,-1 1 0 0 0,1-1 0 0 0,-1 0 0 0 0,1 1 0 0 0,-1-1 0 0 0,1 0 0 0 0,-1 0 0 0 0,0 0 1 0 0,1 0-1 0 0,-1 0 0 0 0,0-1 0 0 0,0 1 0 0 0,0 0 0 0 0,0 0 0 0 0,0-1 0 0 0,0 1 0 0 0,0-1 0 0 0,-1 1 0 0 0,1-1 0 0 0,0 1 0 0 0,-1-1 0 0 0,1 1 0 0 0,-1-1 0 0 0,0 1 0 0 0,1-1 0 0 0,-1 0 1 0 0,0 1-1 0 0,0-1 0 0 0,0 0 0 0 0,0 1 0 0 0,0-1 0 0 0,0 0 0 0 0,-1 1 0 0 0,1-1 0 0 0,-1 1 0 0 0,0-3 0 0 0,0 0 16 0 0,0 0 0 0 0,0 0 0 0 0,-1 1 0 0 0,0-1 1 0 0,0 0-1 0 0,0 1 0 0 0,0-1 0 0 0,0 1 0 0 0,-1 0 0 0 0,1-1 0 0 0,-1 1 0 0 0,0 0 0 0 0,0 1 0 0 0,0-1 1 0 0,-5-2-1 0 0,3 2-187 0 0,0 0-1 0 0,0 1 1 0 0,0 0 0 0 0,-1 0 0 0 0,1 1 0 0 0,-1-1-1 0 0,1 1 1 0 0,-1 0 0 0 0,0 1 0 0 0,-8-1 0 0 0,11 2-1035 0 0,-7 3-2676 0 0,-1-2-1217 0 0,-15 11-6576 0 0,22-10 10840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2272 0 0,'0'0'2766'0'0,"0"3"-2199"0"0,1 3-881 0 0,5 10 12583 0 0,-5-21-12209 0 0,18-65 994 0 0,-18 68-989 0 0,1-1-21 0 0,-1-1 0 0 0,1 1 0 0 0,0 0 1 0 0,1 0-1 0 0,-1 0 0 0 0,1 0 0 0 0,2-2 0 0 0,1-2 143 0 0,-5 6-108 0 0,4-2-63 0 0,-5 3-8 0 0,0-1 0 0 0,1 1 0 0 0,-1-1 0 0 0,1 1 0 0 0,-1-1-1 0 0,1 1 1 0 0,-1-1 0 0 0,1 1 0 0 0,-1-1 0 0 0,1 1 0 0 0,-1-1 0 0 0,1 1-1 0 0,0 0 1 0 0,-1-1 0 0 0,1 1 0 0 0,0 0 0 0 0,-1 0 0 0 0,1-1-1 0 0,0 1 1 0 0,-1 0 0 0 0,1 0 0 0 0,0 0 0 0 0,-1 0 0 0 0,2 0-1 0 0,0 0 5 0 0,1-1 46 0 0,6 0-26 0 0,0 1 0 0 0,0 0 0 0 0,0 0 0 0 0,0 1 0 0 0,0 0-1 0 0,0 0 1 0 0,11 4 0 0 0,-18-4-47 0 0,0 0 11 0 0,40 24 125 0 0,-38-21-101 0 0,0-2-14 0 0,-1 0 0 0 0,0-1 0 0 0,1 1 0 0 0,-1 0 0 0 0,1-1 0 0 0,-1 0 0 0 0,1 0 0 0 0,-1 0 0 0 0,8 1 0 0 0,1 0 2 0 0,-6 0-1 0 0,1-1 0 0 0,-1 0 0 0 0,0 0 0 0 0,1-1 0 0 0,-1 0 0 0 0,12-1 1 0 0,17-4 72 0 0,-22-3 31 0 0,-5 0-62 0 0,-7 7 2 0 0,16-31-83 0 0,-16 28 33 0 0,2-3 11 0 0,-1-2 8 0 0,4-11 76 0 0,-6 20-86 0 0,0-1 0 0 0,0 1 0 0 0,0 0 1 0 0,0 0-1 0 0,0 0 0 0 0,0-1 0 0 0,0 1 0 0 0,0 0 0 0 0,0 0 1 0 0,0-1-1 0 0,0 1 0 0 0,0 0 0 0 0,0 0 0 0 0,0 0 0 0 0,0-1 1 0 0,0 1-1 0 0,0 0 0 0 0,1 0 0 0 0,-1 0 0 0 0,0-1 1 0 0,0 1-1 0 0,0 0 0 0 0,0 0 0 0 0,0 0 0 0 0,0 0 0 0 0,1-1 1 0 0,-1 1-1 0 0,0 0 0 0 0,0 0 0 0 0,0 0 0 0 0,0 0 0 0 0,1 0 1 0 0,-1 0-1 0 0,0 0 0 0 0,0-1 0 0 0,0 1 0 0 0,1 0 0 0 0,-1 0 1 0 0,0 0-1 0 0,0 0 0 0 0,0 0 0 0 0,1 0 0 0 0,-1 0 1 0 0,0 0-1 0 0,0 0 0 0 0,0 0 0 0 0,1 0 0 0 0,-1 0 0 0 0,0 0 1 0 0,0 0-1 0 0,1 1 0 0 0,10 16-10 0 0,-8-12 27 0 0,2 8 59 0 0,-2-9-77 0 0,0 0-1 0 0,0 0 0 0 0,0 0 0 0 0,1-1 1 0 0,-1 1-1 0 0,7 4 0 0 0,-8-7 24 0 0,11 3 54 0 0,-9-2-77 0 0,0-1-1 0 0,0 1 0 0 0,0-1 0 0 0,0 0 0 0 0,0 0 1 0 0,0 0-1 0 0,0-1 0 0 0,0 1 0 0 0,7-1 0 0 0,39 1-56 0 0,5-2-118 0 0,-30 1 64 0 0,53 0-258 0 0,94-11 1 0 0,-88 6 288 0 0,-23 2 77 0 0,34-3-104 0 0,-75 3 91 0 0,0 2 0 0 0,25 1 0 0 0,15 1-17 0 0,-29-2 83 0 0,6-1 7 0 0,24-2-141 0 0,-59 3 69 0 0,2 1-13 0 0,44-2-51 0 0,-45 2 70 0 0,0 0 15 0 0,76-4 10 0 0,-76 4-49 0 0,12 0 60 0 0,108-5-251 0 0,49 3 82 0 0,-120 0 146 0 0,-22 2-41 0 0,-27 0 3 0 0,1 1 24 0 0,6-1 0 0 0,182 15-33 0 0,-191-15 37 0 0,167 8-38 0 0,-112-2 4 0 0,-39-5 39 0 0,62 6 228 0 0,-77-7-253 0 0,2 1-3 0 0,60 4 13 0 0,-37-3 67 0 0,28 4 50 0 0,-52-6-69 0 0,15 2-59 0 0,73 10 320 0 0,-71-9-276 0 0,28 0 161 0 0,-45-3-123 0 0,0 1-29 0 0,76 8 363 0 0,-76-9-334 0 0,-1 1-34 0 0,8 0-23 0 0,-7 0 26 0 0,-1-1-43 0 0,9 1 0 0 0,-8-1 34 0 0,0 1 24 0 0,8 0-43 0 0,-9 0 14 0 0,1-1-23 0 0,24 3 168 0 0,-24-3-132 0 0,-1 1-2 0 0,21 3 219 0 0,-20-4-180 0 0,-1 1 16 0 0,9 1-4 0 0,-8-1-18 0 0,0-1-30 0 0,22 5 173 0 0,-23-4-144 0 0,1 0 5 0 0,20 6 74 0 0,-21-6-91 0 0,1 0 14 0 0,4 2 6 0 0,-1 0 0 0 0,0 1 1 0 0,1 0-1 0 0,5 5 0 0 0,-11-8-45 0 0,0-1-20 0 0,0 1 0 0 0,0-1 0 0 0,0 1 0 0 0,0-1 0 0 0,0 1 0 0 0,0 0 0 0 0,0-1 0 0 0,0 1 0 0 0,0 0 0 0 0,0-1 0 0 0,-1 1 0 0 0,1 0 0 0 0,0 0 0 0 0,-1 0 0 0 0,1 0 0 0 0,0 1 0 0 0,11 11 104 0 0,-10-11-60 0 0,-1 0 0 0 0,1 0 0 0 0,-1 0 0 0 0,0 0 0 0 0,1 1 0 0 0,-1-1 0 0 0,0 0 0 0 0,-1 1 0 0 0,1-1 0 0 0,0 0-1 0 0,-1 1 1 0 0,1-1 0 0 0,0 5 0 0 0,-6-8-39 0 0,-13 0 0 0 0,14 1-37 0 0,0 0-269 0 0,1-1 38 0 0,0 1 53 0 0,1 0 1 0 0,0-1-1 0 0,-1 1 1 0 0,1-1-1 0 0,0 0 1 0 0,0 0-1 0 0,-1 0 1 0 0,1 0-1 0 0,-4-2 1 0 0,-1-5-4777 0 0,1-5-4545 0 0,2 3 5209 0 0,1 3 2429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56 2488 0 0,'0'0'3331'0'0,"3"-9"-1723"0"0,-4 3 2472 0 0,-1 3-3777 0 0,0 0 0 0 0,-1 0 0 0 0,1 0 1 0 0,-1 0-1 0 0,0 1 0 0 0,1-1 0 0 0,-1 1 0 0 0,-1 0 0 0 0,1 0 1 0 0,0 0-1 0 0,0 0 0 0 0,-1 0 0 0 0,1 1 0 0 0,-1-1 0 0 0,1 1 0 0 0,-1 0 1 0 0,0 0-1 0 0,1 0 0 0 0,-1 1 0 0 0,0-1 0 0 0,0 1 0 0 0,0 0 0 0 0,1 0 1 0 0,-1 0-1 0 0,0 1 0 0 0,0-1 0 0 0,-5 3 0 0 0,1-1-85 0 0,0 0-1 0 0,1 1 1 0 0,0 0 0 0 0,0 0-1 0 0,0 1 1 0 0,0 0 0 0 0,-8 6-1 0 0,12-8-148 0 0,0 0 0 0 0,0 1 0 0 0,1-1 0 0 0,-1 1 0 0 0,1 0 0 0 0,0 0 0 0 0,0 0 0 0 0,0 0 0 0 0,0 0 0 0 0,0 0 0 0 0,0 1 0 0 0,1-1 0 0 0,0 0 0 0 0,0 1 0 0 0,0 0 0 0 0,0-1-1 0 0,0 7 1 0 0,1-7-41 0 0,0 0 0 0 0,0 1-1 0 0,1-1 1 0 0,-1 1 0 0 0,1-1-1 0 0,0 0 1 0 0,0 0-1 0 0,1 0 1 0 0,-1 1 0 0 0,1-1-1 0 0,-1 0 1 0 0,1 0 0 0 0,0-1-1 0 0,0 1 1 0 0,0 0-1 0 0,0-1 1 0 0,5 5 0 0 0,0-1 13 0 0,0 0 0 0 0,0-1 0 0 0,0 0 0 0 0,14 7 0 0 0,-17-11-7 0 0,1 1 0 0 0,-1-1 0 0 0,1 0 0 0 0,0 0 0 0 0,-1-1 0 0 0,1 1 0 0 0,0-1 0 0 0,-1 0 0 0 0,1-1 0 0 0,0 1 0 0 0,0-1 0 0 0,6-1 0 0 0,-7-1 31 0 0,0 1 1 0 0,-1-1-1 0 0,1 1 1 0 0,-1-1 0 0 0,0 0-1 0 0,1-1 1 0 0,-1 1 0 0 0,-1 0-1 0 0,1-1 1 0 0,4-7 0 0 0,-2 2 125 0 0,-1-1 1 0 0,0 0 0 0 0,0 1 0 0 0,-1-1 0 0 0,3-15-1 0 0,4-11 827 0 0,-10 35-870 0 0,0-1 84 0 0,2-5-337 0 0,-2 7 123 0 0,0 0 1 0 0,0 0-1 0 0,0 0 0 0 0,0 0 0 0 0,0 1 0 0 0,0-1 1 0 0,0 0-1 0 0,0 0 0 0 0,0 0 0 0 0,0 0 0 0 0,0 0 0 0 0,0 0 1 0 0,0 0-1 0 0,0 0 0 0 0,0 0 0 0 0,0 0 0 0 0,0 0 1 0 0,0 0-1 0 0,0 0 0 0 0,0 0 0 0 0,1 0 0 0 0,-1 0 0 0 0,0 1 1 0 0,0-1-1 0 0,0 0 0 0 0,0 0 0 0 0,0 0 0 0 0,0 0 1 0 0,0 0-1 0 0,0 0 0 0 0,0 0 0 0 0,0 0 0 0 0,0 0 1 0 0,0 0-1 0 0,1 0 0 0 0,-1 0 0 0 0,0 0 0 0 0,0 0 0 0 0,0 0 1 0 0,0 0-1 0 0,0 0 0 0 0,0 0 0 0 0,0 0 0 0 0,0 0 1 0 0,0 0-1 0 0,0-1 0 0 0,0 1 0 0 0,0 0 0 0 0,0 0 0 0 0,1 0 1 0 0,-1 0-1 0 0,0 0 0 0 0,0 0 0 0 0,0 0 0 0 0,0 0 1 0 0,0 0-1 0 0,0 0 0 0 0,0 0 0 0 0,0 0 0 0 0,0 0 0 0 0,0 0 1 0 0,0 0-1 0 0,0 0 0 0 0,0-1 0 0 0,0 1 0 0 0,0 0 1 0 0,0 0-1 0 0,0 0 0 0 0,6 14 112 0 0,-1 1 0 0 0,0-1 0 0 0,-1 1 1 0 0,3 23-1 0 0,21 132 590 0 0,-27-163-680 0 0,-1-1 0 0 0,0 1 0 0 0,0-1 0 0 0,0 1 0 0 0,-1-1-1 0 0,1 1 1 0 0,-2-1 0 0 0,1 0 0 0 0,-1 1 0 0 0,-3 7 0 0 0,3-10-24 0 0,0 0 0 0 0,0 0 1 0 0,-1-1-1 0 0,1 1 0 0 0,-1-1 1 0 0,0 0-1 0 0,0 1 0 0 0,0-1 1 0 0,0 0-1 0 0,0-1 0 0 0,-1 1 1 0 0,1-1-1 0 0,-1 1 0 0 0,0-1 1 0 0,0 0-1 0 0,-4 1 0 0 0,-18 3 210 0 0,23-5-188 0 0,-4-2-40 0 0,0 1 0 0 0,0-1 0 0 0,-1 0 0 0 0,1-1 0 0 0,0 0 0 0 0,0 0 0 0 0,1 0 0 0 0,-1-1 0 0 0,0 0 0 0 0,1 0 0 0 0,0-1 0 0 0,-1 0 0 0 0,-7-6 0 0 0,13 9-89 0 0,0 0 0 0 0,1 1 0 0 0,-1-1 0 0 0,0 0 0 0 0,0 0 0 0 0,1 0 0 0 0,-1 1 0 0 0,0-1 0 0 0,1 0 0 0 0,-1 0 0 0 0,1 0 0 0 0,-1 0 0 0 0,1 0 0 0 0,0 0 0 0 0,-1 0 0 0 0,1 0 0 0 0,0 0 0 0 0,0-2 0 0 0,0 2-325 0 0,0-1 0 0 0,0 1-1 0 0,0 0 1 0 0,0-1 0 0 0,1 1 0 0 0,-1-1 0 0 0,1 1 0 0 0,-1 0-1 0 0,1-1 1 0 0,-1 1 0 0 0,1 0 0 0 0,1-2 0 0 0,0 0-1243 0 0,1 0 0 0 0,0 0 0 0 0,-1 0 0 0 0,1 0 1 0 0,0 1-1 0 0,0 0 0 0 0,1-1 0 0 0,-1 1 0 0 0,0 0 0 0 0,5-1 0 0 0,4-2-552 0 0,0 1 192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3928 0 0,'0'0'3807'0'0,"-4"2"-2713"0"0,-1 1-207 0 0,-1 1 0 0 0,1 0-1 0 0,0 0 1 0 0,-8 9-1 0 0,11-11-603 0 0,0 1 0 0 0,0-1 0 0 0,1 0 0 0 0,-1 1 0 0 0,1-1 0 0 0,-1 1 0 0 0,1 0 0 0 0,0-1 0 0 0,0 1 0 0 0,0 0 0 0 0,0 0 0 0 0,1-1 0 0 0,-1 1 0 0 0,1 4 0 0 0,0-4 424 0 0,1 0-405 0 0,-1-1-242 0 0,0 0 0 0 0,1 0-1 0 0,-1-1 1 0 0,1 1 0 0 0,0 0 0 0 0,0 0-1 0 0,-1 0 1 0 0,1-1 0 0 0,0 1-1 0 0,1 0 1 0 0,-1-1 0 0 0,0 1-1 0 0,0-1 1 0 0,1 0 0 0 0,-1 1-1 0 0,1-1 1 0 0,-1 0 0 0 0,1 0 0 0 0,-1 0-1 0 0,1 0 1 0 0,0 0 0 0 0,0 0-1 0 0,-1 0 1 0 0,1 0 0 0 0,0-1-1 0 0,0 1 1 0 0,2 0 0 0 0,22 2 437 0 0,-24-2-309 0 0,15-3 186 0 0,-17 2-353 0 0,1 0-1 0 0,0 0 0 0 0,0 0 1 0 0,0 0-1 0 0,0 0 1 0 0,0 0-1 0 0,-1 0 0 0 0,1-1 1 0 0,0 1-1 0 0,0 0 1 0 0,0 0-1 0 0,-1-1 1 0 0,1 1-1 0 0,0-1 0 0 0,0 1 1 0 0,-1-1-1 0 0,1 1 1 0 0,0-1-1 0 0,-1 1 0 0 0,1-1 1 0 0,0 1-1 0 0,-1-1 1 0 0,1 0-1 0 0,-1 1 0 0 0,1-1 1 0 0,-1 0-1 0 0,1 0 1 0 0,-1 1-1 0 0,0-1 0 0 0,1 0 1 0 0,-1 0-1 0 0,0 0 1 0 0,0 0-1 0 0,0 1 0 0 0,1-1 1 0 0,-1 0-1 0 0,0 0 1 0 0,0 0-1 0 0,0 0 0 0 0,0 0 1 0 0,-1 1-1 0 0,1-1 1 0 0,0 0-1 0 0,0 0 0 0 0,-1-1 1 0 0,0-2 13 0 0,-1 1 0 0 0,1-1 1 0 0,-1 1-1 0 0,0 0 0 0 0,0-1 0 0 0,0 1 1 0 0,0 0-1 0 0,-5-5 0 0 0,3 4-216 0 0,-1 0 0 0 0,1 0 0 0 0,-1 1 0 0 0,0-1 0 0 0,0 1 1 0 0,0 0-1 0 0,0 0 0 0 0,-1 0 0 0 0,1 1 0 0 0,-1 0 0 0 0,1 0 0 0 0,-9-1 0 0 0,11 3-1562 0 0,-37 36-14005 0 0,34-28 13857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4012 0 0,'0'0'8291'0'0,"0"6"-7723"0"0,5 37 729 0 0,-2-6-242 0 0,1 0 0 0 0,3 0 0 0 0,14 48 0 0 0,-18-75-920 0 0,1-1 1 0 0,10 18-1 0 0,-13-25-202 0 0,1 0-1 0 0,-1 0 1 0 0,1 0 0 0 0,0 0-1 0 0,0 0 1 0 0,-1 0 0 0 0,2 0-1 0 0,-1 0 1 0 0,0-1-1 0 0,0 1 1 0 0,0-1 0 0 0,1 1-1 0 0,-1-1 1 0 0,6 2 0 0 0,-6-3-320 0 0,1-1-1872 0 0,12-5 1420 0 0,-11 5-11 0 0,-9-11-1771 0 0,4 11 2454 0 0,1-1 0 0 0,-1 1 0 0 0,1-1 0 0 0,-1 1-1 0 0,0 0 1 0 0,0-1 0 0 0,0 1 0 0 0,0 0-1 0 0,0-1 1 0 0,0 1 0 0 0,0 0 0 0 0,0 0 0 0 0,-1 0-1 0 0,-1-2 1 0 0,-58-36-549 0 0,2 2 5567 0 0,58 36-4427 0 0,0 1-377 0 0,1-1-1 0 0,0 1 0 0 0,0 0 1 0 0,-1 0-1 0 0,1 0 1 0 0,0-1-1 0 0,0 1 1 0 0,0 0-1 0 0,-1 0 1 0 0,1-1-1 0 0,0 1 0 0 0,0 0 1 0 0,0-1-1 0 0,0 1 1 0 0,0 0-1 0 0,0 0 1 0 0,-1-1-1 0 0,1 1 1 0 0,0 0-1 0 0,0-1 0 0 0,0 1 1 0 0,0 0-1 0 0,0-1 1 0 0,0 1-1 0 0,0 0 1 0 0,0-1-1 0 0,0 1 0 0 0,0 0 1 0 0,1-1-1 0 0,-1 1 1 0 0,0 0-1 0 0,0-1 1 0 0,0 1-1 0 0,0 0 1 0 0,0 0-1 0 0,0-1 0 0 0,1 1 1 0 0,-1 0-1 0 0,0 0 1 0 0,0-1-1 0 0,0 1 1 0 0,1 0-1 0 0,8-5-27 0 0,0 1 0 0 0,1 0 1 0 0,-1 0-1 0 0,1 1 0 0 0,16-2 0 0 0,56-6-6230 0 0,-36 6 8 0 0,-27 3 4278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2300 0 0,'3'2'793'0'0,"9"-2"6166"0"0,-10-7-1262 0 0,-1 1-5066 0 0,-1 2-2540 0 0,1-1 2148 0 0,7-11 475 0 0,10-9 59 0 0,19-23 400 0 0,-36 47-1037 0 0,10-10 261 0 0,-10 11-375 0 0,0-1 0 0 0,1 0 0 0 0,-1 1 1 0 0,0-1-1 0 0,1 1 0 0 0,-1 0 0 0 0,0-1 0 0 0,1 1 0 0 0,-1 0 0 0 0,1 0 1 0 0,-1 0-1 0 0,0 0 0 0 0,1 0 0 0 0,-1 0 0 0 0,1 0 0 0 0,-1 0 0 0 0,0 1 0 0 0,1-1 1 0 0,-1 1-1 0 0,0-1 0 0 0,1 1 0 0 0,-1-1 0 0 0,0 1 0 0 0,1 0 0 0 0,-1-1 1 0 0,0 1-1 0 0,0 0 0 0 0,1 1 0 0 0,1 0 51 0 0,0 2 1 0 0,0 1 1 0 0,0-1-1 0 0,0-1 1 0 0,1 1-1 0 0,6 5 0 0 0,-4-3-46 0 0,-3-3-11 0 0,0 0-1 0 0,1 0 0 0 0,0 0 0 0 0,-1 0 0 0 0,1-1 0 0 0,0 0 0 0 0,0 1 0 0 0,0-2 0 0 0,0 1 1 0 0,1 0-1 0 0,-1-1 0 0 0,0 0 0 0 0,1 0 0 0 0,-1 0 0 0 0,1 0 0 0 0,5-1 0 0 0,-7-1 3 0 0,1 0 0 0 0,0-1-1 0 0,-1 0 1 0 0,1 0-1 0 0,-1 0 1 0 0,0-1-1 0 0,1 1 1 0 0,-1-1 0 0 0,0 0-1 0 0,0 1 1 0 0,-1-1-1 0 0,1-1 1 0 0,-1 1-1 0 0,1 0 1 0 0,-1-1-1 0 0,0 1 1 0 0,0-1-1 0 0,0 0 1 0 0,-1 1 0 0 0,0-1-1 0 0,1 0 1 0 0,-1 0-1 0 0,1-6 1 0 0,-2 8 44 0 0,11-28 521 0 0,-10 39-580 0 0,5 23 132 0 0,-5-31-153 0 0,-1 2-10 0 0,3 6 2 0 0,-2-7 38 0 0,0 0-19 0 0,4 6-1 0 0,-3-4 40 0 0,4 4-17 0 0,1-1-4 0 0,-3-4 1 0 0,0 0 0 0 0,0 0-1 0 0,1-1 1 0 0,-1 0 0 0 0,1 0-1 0 0,-1 0 1 0 0,9 2 0 0 0,-8-2-2 0 0,-3-2 0 0 0,13 5 13 0 0,25 3 72 0 0,-37-8-142 0 0,0 0 71 0 0,49 0-53 0 0,-49 0 24 0 0,1 0-31 0 0,40-1-141 0 0,-42 1 171 0 0,2 0 83 0 0,55-6-160 0 0,-27 2-37 0 0,0 2 0 0 0,55 2 0 0 0,0 7 45 0 0,-84-6 30 0 0,1-1 49 0 0,103 5-203 0 0,-104-6 198 0 0,24 3-54 0 0,57 5-195 0 0,-81-6 226 0 0,112 8-274 0 0,-66-6 212 0 0,-47-2 63 0 0,1-1-16 0 0,113 5-170 0 0,-82-4 179 0 0,-31-1-16 0 0,0 0 10 0 0,68 3-15 0 0,104 0 107 0 0,-100-5-84 0 0,-25 2 56 0 0,-48-1-11 0 0,2 2-51 0 0,61 1-14 0 0,-63-2 55 0 0,2 0 6 0 0,31 1-24 0 0,-32-1-7 0 0,0 0 22 0 0,64-1-2 0 0,-64 1 16 0 0,0 0 30 0 0,8 0-66 0 0,-1 1 11 0 0,1-2-1 0 0,-1 1 1 0 0,1-1 0 0 0,12-4-1 0 0,35 2 74 0 0,-48 3-36 0 0,-8 0-41 0 0,1 0 28 0 0,29 2 4 0 0,-29-2-21 0 0,1 0-10 0 0,32 3 99 0 0,-18-1-22 0 0,18 0 85 0 0,60-2 0 0 0,-94 0-142 0 0,1 0-14 0 0,8 0 25 0 0,43-1 298 0 0,-51 1-284 0 0,15-2-12 0 0,28 2 125 0 0,-42 0-101 0 0,16 0-19 0 0,-18 1 6 0 0,8-1 25 0 0,3 1-20 0 0,26 4 116 0 0,-28-2-94 0 0,-9-3 1 0 0,1 1-28 0 0,49 10 168 0 0,-49-10-148 0 0,-1-1-23 0 0,9 3-2 0 0,39 6 308 0 0,22 6 15 0 0,-37-5-50 0 0,-32-10-238 0 0,20 14 258 0 0,-16-8-297 0 0,-6-4 25 0 0,12 12 49 0 0,-12-13-159 0 0,-15 5-7727 0 0,12-5 6868 0 0,-5 1-4734 0 0,-31 1 1139 0 0,22-2 2505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25 2836 0 0,'-5'-4'294'0'0,"2"2"578"0"0,0 0 0 0 0,-1-1 0 0 0,1 1 1 0 0,-1 0-1 0 0,0 1 0 0 0,0-1 0 0 0,1 1 0 0 0,-6-2 1 0 0,-18 0 882 0 0,25 3-1219 0 0,-2 2-28 0 0,-3 0-212 0 0,0 1-1 0 0,0 0 0 0 0,0 1 1 0 0,1-1-1 0 0,-1 1 1 0 0,1 1-1 0 0,0-1 0 0 0,0 1 1 0 0,-9 10-1 0 0,12-11-201 0 0,0-1 1 0 0,0 1-1 0 0,0 0 0 0 0,1 0 0 0 0,-1 0 0 0 0,1 0 1 0 0,0 0-1 0 0,0 1 0 0 0,0-1 0 0 0,1 1 0 0 0,0-1 1 0 0,0 1-1 0 0,0-1 0 0 0,0 1 0 0 0,1 0 0 0 0,-1 0 1 0 0,1-1-1 0 0,1 9 0 0 0,0-9-57 0 0,-1 0 0 0 0,1 0 0 0 0,0-1 0 0 0,0 1 0 0 0,0 0 0 0 0,1-1 0 0 0,-1 1 0 0 0,1-1 0 0 0,0 1 0 0 0,0-1 0 0 0,0 0 0 0 0,0 0 0 0 0,0 0 0 0 0,1 0 0 0 0,0 0 0 0 0,-1-1 0 0 0,1 1 0 0 0,0-1 0 0 0,0 1 0 0 0,1-1 0 0 0,-1 0 0 0 0,0 0 0 0 0,1-1 0 0 0,3 2 0 0 0,-6-2-34 0 0,2 0 46 0 0,0 0-1 0 0,0 0 0 0 0,0 0 0 0 0,0 0 0 0 0,0-1 0 0 0,1 1 1 0 0,-1-1-1 0 0,0 0 0 0 0,0 0 0 0 0,1 0 0 0 0,-1 0 0 0 0,0-1 1 0 0,0 1-1 0 0,1-1 0 0 0,-1 0 0 0 0,0 1 0 0 0,0-2 1 0 0,0 1-1 0 0,0 0 0 0 0,0-1 0 0 0,3-1 0 0 0,-3-1 32 0 0,0 1 0 0 0,0-1 1 0 0,-1 0-1 0 0,1 0 0 0 0,-1 0 0 0 0,0 0 0 0 0,0 0 0 0 0,0 0 0 0 0,0-1 0 0 0,-1 1 1 0 0,0 0-1 0 0,0-1 0 0 0,1-8 0 0 0,0-9 448 0 0,0-34-1 0 0,-2 43-248 0 0,0 11 605 0 0,29 59-545 0 0,-10-8-106 0 0,-3-12-60 0 0,12 49 1 0 0,-28-86-172 0 0,3 13 221 0 0,0 0 0 0 0,0 0 0 0 0,0 26 0 0 0,-3-36-160 0 0,0 0 0 0 0,0 0-1 0 0,-1 0 1 0 0,1 0-1 0 0,-1 0 1 0 0,0 0-1 0 0,0 0 1 0 0,0-1 0 0 0,0 1-1 0 0,0 0 1 0 0,-1 0-1 0 0,1-1 1 0 0,-1 1-1 0 0,0-1 1 0 0,0 0 0 0 0,-4 5-1 0 0,0-1 47 0 0,-1-1 1 0 0,0 0-1 0 0,0 0 0 0 0,-9 4 0 0 0,10-6-23 0 0,1-1-16 0 0,0-1 1 0 0,-1 1-1 0 0,1-1 1 0 0,-9 1-1 0 0,6 0-15 0 0,6-2 10 0 0,-1 0 4 0 0,-29-8 36 0 0,31 8-199 0 0,-1-1 0 0 0,1 0 0 0 0,-1 0 0 0 0,1 0 0 0 0,-1 0 0 0 0,1 0 1 0 0,-1 0-1 0 0,1 0 0 0 0,0 0 0 0 0,0 0 0 0 0,-1-1 0 0 0,1 1 0 0 0,0 0 0 0 0,0-1 0 0 0,0 1 0 0 0,1-1 0 0 0,-1 1 0 0 0,0-1 0 0 0,0 0 0 0 0,0-2 0 0 0,0-9-741 0 0,1 10-381 0 0,0 1 0 0 0,1-1 0 0 0,-1 1 0 0 0,1-1 1 0 0,0 1-1 0 0,-1 0 0 0 0,1-1 0 0 0,0 1 0 0 0,0 0 1 0 0,0 0-1 0 0,1 0 0 0 0,-1 0 0 0 0,0 0 0 0 0,3-3 1 0 0,11-7-2586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4596 0 0,'0'0'8741'0'0,"3"4"-7614"0"0,2 2-349 0 0,0 0-1 0 0,0 1 1 0 0,-1-1 0 0 0,0 1-1 0 0,0 0 1 0 0,5 15 0 0 0,16 57 3059 0 0,-13-41-2462 0 0,-10-31-1633 0 0,8 27 1638 0 0,-9-17-4822 0 0,-1-16 2760 0 0,0 0 0 0 0,0 0 0 0 0,-1 0 1 0 0,1 0-1 0 0,0-1 0 0 0,-1 1 0 0 0,1 0 1 0 0,-5 5-4092 0 0,-38 22-5056 0 0,28-20 7841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4564 0 0,'0'0'1507'0'0,"9"-3"715"0"0,-2 4 3099 0 0,7 5-3701 0 0,-1 1 0 0 0,0 1 0 0 0,21 16 1 0 0,-14-5-584 0 0,-1 1 1 0 0,0 0-1 0 0,-2 2 1 0 0,18 27-1 0 0,-31-42-915 0 0,12 8 1075 0 0,-8-9-3799 0 0,-16-49-18827 0 0,2 34 19575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5:5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13 4000 0 0,'0'0'1216'0'0,"4"-12"5014"0"0,-8 22 307 0 0,-10 22-3098 0 0,-22 63-1762 0 0,21-51-419 0 0,-23 48 0 0 0,10-28-370 0 0,14-38-1444 0 0,-4-9-4400 0 0,-10-7-13070 0 0,25-10 17001 0 0,-7 2-823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9:38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750 65 1740 0 0,'0'0'14389'0'0,"-5"-3"-13902"0"0,-13-9-75 0 0,13 9 6 0 0,-7-2 1158 0 0,3 2-1322 0 0,7 3-2 0 0,-8-7 929 0 0,-29-14 350 0 0,37 20-1414 0 0,-13-2 95 0 0,4 0-95 0 0,1 2-1 0 0,-1 0 0 0 0,0 0 0 0 0,0 1 1 0 0,0 0-1 0 0,-18 3 0 0 0,8-1 32 0 0,11-1-72 0 0,0 1 0 0 0,1 0 0 0 0,-1 0 0 0 0,-17 8 0 0 0,-9 2 38 0 0,22-8-54 0 0,-1 0 1 0 0,2 2-1 0 0,-15 6 0 0 0,15-6-3 0 0,0 0-1 0 0,-16 3 1 0 0,25-7-33 0 0,0-1 0 0 0,1 0 1 0 0,-1 1-1 0 0,0 0 1 0 0,1 0-1 0 0,0 0 1 0 0,-1 0-1 0 0,1 1 0 0 0,0-1 1 0 0,0 1-1 0 0,-3 3 1 0 0,-13 10 104 0 0,11-8-99 0 0,0 1 0 0 0,0 0 0 0 0,1 0 0 0 0,-6 11 0 0 0,-64 97 361 0 0,48-59 5 0 0,-31 84 0 0 0,56-129-313 0 0,0 0 1 0 0,1 1-1 0 0,1-1 1 0 0,0 1-1 0 0,0 0 1 0 0,2 0-1 0 0,0 18 0 0 0,3 3 162 0 0,11 52 0 0 0,11 59 196 0 0,-23-141-383 0 0,13 53 236 0 0,-6-19-234 0 0,-7-30-44 0 0,1 1 1 0 0,-1 0-1 0 0,1-1 0 0 0,1 0 1 0 0,0 1-1 0 0,0-1 1 0 0,8 12-1 0 0,25 38 441 0 0,-31-52-421 0 0,-1 0 1 0 0,1 0 0 0 0,0 0-1 0 0,0-1 1 0 0,1 0-1 0 0,0-1 1 0 0,0 1 0 0 0,0-1-1 0 0,1-1 1 0 0,0 1 0 0 0,0-1-1 0 0,0-1 1 0 0,0 1 0 0 0,0-1-1 0 0,1-1 1 0 0,-1 0-1 0 0,11 2 1 0 0,-1-1 15 0 0,1 0 0 0 0,-1-2 0 0 0,1 0 0 0 0,-1-1 0 0 0,35-4 0 0 0,-23 2-93 0 0,-11 1 124 0 0,23-5-26 0 0,-26 3-32 0 0,-2 0 134 0 0,0-1 1 0 0,-1-1-1 0 0,0 0 0 0 0,0-1 0 0 0,-1 0 1 0 0,1-1-1 0 0,-1 0 0 0 0,-1-1 0 0 0,1 0 1 0 0,-1-1-1 0 0,-1 0 0 0 0,0-1 0 0 0,0 0 1 0 0,9-13-1 0 0,55-82 335 0 0,-61 85-494 0 0,-1 0 0 0 0,-1-1 0 0 0,-1-1 0 0 0,-1 0 0 0 0,-1 0 0 0 0,9-37 0 0 0,-11 19 0 0 0,-1 0 0 0 0,-2 0 0 0 0,-4-71 0 0 0,2 28 0 0 0,0 77 0 0 0,-4-30 0 0 0,3 30 0 0 0,-7-29 0 0 0,-4-3 0 0 0,11 33 0 0 0,-9-27 0 0 0,3 17 0 0 0,2 1 0 0 0,0-3 0 0 0,-3-2 0 0 0,-2-3 0 0 0,3 9 0 0 0,0-6 0 0 0,5 16 0 0 0,-15-19 0 0 0,-8-7 0 0 0,11 17 0 0 0,6 6 0 0 0,0 0 0 0 0,4 3 0 0 0,-25-14 0 0 0,15 11-2014 0 0,-1 1 0 0 0,-15-5 0 0 0,24 10-5768 0 0,1 1 6834 0 0,-2-1-1198 0 0,1 1 0 0 0,-1-1 0 0 0,1 2 0 0 0,-1-1 0 0 0,1 1 0 0 0,-10 3 0 0 0,4 2 225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19:40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635 81 2352 0 0,'-24'-31'7704'0'0,"23"30"-7154"0"0,0-1-273 0 0,-1 1 1 0 0,1-1-1 0 0,-1 1 1 0 0,0 0 0 0 0,1 0-1 0 0,-1 0 1 0 0,0 0-1 0 0,0 0 1 0 0,0 0-1 0 0,0 0 1 0 0,0 0 0 0 0,0 1-1 0 0,0-1 1 0 0,-3 1-1 0 0,1-1 139 0 0,-22-3 991 0 0,23 4-1092 0 0,-12 1 302 0 0,5 1-328 0 0,1 0 0 0 0,-1 1 0 0 0,1 0 0 0 0,0 0 0 0 0,-1 1 0 0 0,2 0 0 0 0,-1 1 0 0 0,0 0 1 0 0,-12 10-1 0 0,7-5-27 0 0,1 2 0 0 0,0 0 0 0 0,0 0 0 0 0,-14 20 0 0 0,-40 62 1065 0 0,-5 6 171 0 0,55-78-1185 0 0,1 1 1 0 0,1 0-1 0 0,1 2 0 0 0,-15 33 0 0 0,-34 109 1320 0 0,37-94-750 0 0,20-51-743 0 0,0 1 1 0 0,1-1-1 0 0,2 1 0 0 0,0 0 0 0 0,1 0 1 0 0,2 26-1 0 0,-2 3 82 0 0,1-33-175 0 0,0 0 1 0 0,5 35 0 0 0,-3-44-35 0 0,2 0 1 0 0,-1-1-1 0 0,1 1 1 0 0,1-1-1 0 0,0 1 1 0 0,0-1-1 0 0,1 0 1 0 0,8 12-1 0 0,-4-11 17 0 0,0-1 0 0 0,0 0-1 0 0,1-1 1 0 0,0 0 0 0 0,1-1-1 0 0,-1 0 1 0 0,18 9 0 0 0,-27-16-26 0 0,136 71 139 0 0,-119-64-100 0 0,0 0 0 0 0,1-1-1 0 0,0-1 1 0 0,1 0 0 0 0,29 2 0 0 0,-31-7-37 0 0,1 0 0 0 0,-1-1-1 0 0,1 0 1 0 0,-1-2 0 0 0,0 0-1 0 0,0-2 1 0 0,0 0 0 0 0,-1 0-1 0 0,23-12 1 0 0,-18 7 2 0 0,-1-1 0 0 0,-1-1 0 0 0,0-1-1 0 0,0-1 1 0 0,-2 0 0 0 0,30-30 0 0 0,-30 23 24 0 0,-1 0-1 0 0,-1-1 1 0 0,-1-1-1 0 0,-1 0 1 0 0,-1-1-1 0 0,19-49 1 0 0,-13 18 100 0 0,-2-1 0 0 0,11-67 1 0 0,-23 97-41 0 0,19-112 17 0 0,-21 109-7 0 0,0 0 0 0 0,-4-48 0 0 0,1 70-96 0 0,-2-22 189 0 0,-1 0 1 0 0,-1 1-1 0 0,-16-53 1 0 0,-1 21-196 0 0,13 42 0 0 0,-6-3 0 0 0,7 12 0 0 0,5 7 0 0 0,-9-11 0 0 0,0 1 0 0 0,-1 0 0 0 0,-18-15 0 0 0,2 8 0 0 0,-52-27 0 0 0,67 40-621 0 0,0 0 0 0 0,-22-5 0 0 0,16 7-1311 0 0,1 1-1 0 0,-1 0 1 0 0,-20 0-1 0 0,-14 4-5630 0 0,-57 7 1 0 0,33-1 4361 0 0,26-3 1203 0 0,-10 2 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28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239 410 1800 0 0,'0'0'7785'0'0,"4"3"-7410"0"0,-2 0-341 0 0,0-1 67 0 0,0 0 0 0 0,0 0 0 0 0,0 0 0 0 0,0 0 0 0 0,0 0 0 0 0,1 0 0 0 0,-1 0 0 0 0,1-1 0 0 0,0 0 0 0 0,-1 1 0 0 0,5 0 0 0 0,337 83 2870 0 0,144-26-2203 0 0,-412-55-732 0 0,1-5 0 0 0,-1-2 0 0 0,81-15 0 0 0,-128 15-60 0 0,7-2 151 0 0,1-1 1 0 0,-1-2-1 0 0,54-19 1 0 0,-86 25-72 0 0,1 0 0 0 0,-1-1 1 0 0,0 1-1 0 0,1-1 0 0 0,-1 0 1 0 0,0 0-1 0 0,0 0 0 0 0,4-6 1 0 0,23-36 351 0 0,-19 26-232 0 0,10-28 106 0 0,-21 42-244 0 0,0 1-1 0 0,-1-1 0 0 0,1 0 1 0 0,-1 1-1 0 0,0-1 1 0 0,0 1-1 0 0,-1-1 1 0 0,-1-8-1 0 0,0-2 96 0 0,-2 1 0 0 0,0-1 0 0 0,-9-20-1 0 0,10 28-63 0 0,0-1-1 0 0,-1 2 1 0 0,0-1-1 0 0,0 0 1 0 0,-1 1-1 0 0,0 0 1 0 0,0 0 0 0 0,-12-10-1 0 0,3 5-35 0 0,-1 1 0 0 0,0 1 0 0 0,0 1 0 0 0,-1 0 0 0 0,-18-6 0 0 0,-88-24 114 0 0,53 18-79 0 0,10 4 61 0 0,-1 2 1 0 0,-1 4 0 0 0,0 1 0 0 0,-71 1-1 0 0,-246 18 235 0 0,311-4-143 0 0,0 3-1 0 0,2 3 0 0 0,-1 3 0 0 0,2 2 0 0 0,-89 37 0 0 0,134-46-81 0 0,0 1 1 0 0,0 0 0 0 0,1 2 0 0 0,-27 19 0 0 0,35-21-48 0 0,0-1-1 0 0,1 1 1 0 0,0 1 0 0 0,1 0-1 0 0,0 0 1 0 0,0 1 0 0 0,1 0 0 0 0,-9 18-1 0 0,13-22-45 0 0,0-1-1 0 0,0 1 0 0 0,1 0 0 0 0,0-1 1 0 0,0 1-1 0 0,0 0 0 0 0,0 12 1 0 0,2-16-100 0 0,0 0 0 0 0,0 0 1 0 0,1-1-1 0 0,-1 1 1 0 0,1 0-1 0 0,0 0 0 0 0,-1 0 1 0 0,1-1-1 0 0,1 1 1 0 0,-1-1-1 0 0,0 1 1 0 0,0-1-1 0 0,1 1 0 0 0,0-1 1 0 0,-1 0-1 0 0,1 1 1 0 0,0-1-1 0 0,0 0 0 0 0,0 0 1 0 0,0 0-1 0 0,4 2 1 0 0,1 0-1024 0 0,0 1 1 0 0,1-1-1 0 0,12 5 1 0 0,-10-5-1878 0 0,0-1 0 0 0,1 0 0 0 0,-1-1 0 0 0,14 1 1 0 0,-21-2 1161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58 3460 0 0,'-1'-4'1168'0'0,"0"1"0"0"0,0 0 0 0 0,-1 0 0 0 0,1 0 0 0 0,0 0 0 0 0,-1 0 0 0 0,-3-5 0 0 0,0 4-1379 0 0,4 2 885 0 0,0 1-451 0 0,-1-1 0 0 0,1 1 0 0 0,-1-1 0 0 0,0 1 0 0 0,1 0-1 0 0,-1-1 1 0 0,0 1 0 0 0,0 0 0 0 0,1 0 0 0 0,-1 0 0 0 0,0 1 0 0 0,0-1 0 0 0,-4-1 0 0 0,1 1 88 0 0,1 0 0 0 0,-1 0 1 0 0,1 0-1 0 0,0 1 0 0 0,-9-1 1 0 0,9 2-183 0 0,-1 0 0 0 0,1 1 1 0 0,-1-1-1 0 0,1 1 0 0 0,0 0 0 0 0,-1 0 1 0 0,1 0-1 0 0,0 1 0 0 0,0-1 1 0 0,0 1-1 0 0,1 0 0 0 0,-1 0 0 0 0,1 0 1 0 0,0 1-1 0 0,-1-1 0 0 0,2 1 1 0 0,-1 0-1 0 0,0 0 0 0 0,-2 4 0 0 0,3-5-92 0 0,1 0 0 0 0,-1 0-1 0 0,1 1 1 0 0,-1-1-1 0 0,1 0 1 0 0,0 1-1 0 0,0-1 1 0 0,0 1-1 0 0,1-1 1 0 0,-1 1 0 0 0,1 0-1 0 0,0-1 1 0 0,0 1-1 0 0,0-1 1 0 0,1 1-1 0 0,-1-1 1 0 0,1 1 0 0 0,0 0-1 0 0,0-1 1 0 0,0 0-1 0 0,0 1 1 0 0,0-1-1 0 0,1 0 1 0 0,0 0 0 0 0,0 1-1 0 0,2 2 1 0 0,0-2-15 0 0,-1-1 0 0 0,1 0 0 0 0,0 1 0 0 0,0-1 0 0 0,0-1 0 0 0,1 1 0 0 0,-1-1 0 0 0,1 1 0 0 0,0-1 0 0 0,-1-1 0 0 0,1 1 0 0 0,0-1 0 0 0,0 1 0 0 0,0-1 0 0 0,0-1 0 0 0,0 1 0 0 0,0-1 0 0 0,0 0 0 0 0,8-1 0 0 0,-11 1-5 0 0,0 0-1 0 0,1 0 1 0 0,-1-1 0 0 0,0 1-1 0 0,0-1 1 0 0,0 1-1 0 0,0-1 1 0 0,0 0-1 0 0,0 0 1 0 0,0 0 0 0 0,0 0-1 0 0,-1 0 1 0 0,1-1-1 0 0,0 1 1 0 0,0 0-1 0 0,-1-1 1 0 0,1 1-1 0 0,-1-1 1 0 0,0 0 0 0 0,1 0-1 0 0,-1 1 1 0 0,0-1-1 0 0,2-4 1 0 0,0-1 101 0 0,0 0 0 0 0,0-1 0 0 0,-1 0 0 0 0,1 1 0 0 0,0-10 0 0 0,2-38 1011 0 0,-5 53-955 0 0,0-1-38 0 0,3-7-16 0 0,-3 8 1039 0 0,5 6-971 0 0,1 2-73 0 0,0 0-1 0 0,0 0 1 0 0,0 1-1 0 0,-1 0 1 0 0,9 15-1 0 0,-8-9 42 0 0,59 120 725 0 0,-56-110-777 0 0,0 2 0 0 0,-1-1 0 0 0,8 43 0 0 0,-15-59-52 0 0,0 1 1 0 0,-1-1 0 0 0,0 0 0 0 0,0 1 0 0 0,-1-1 0 0 0,1 0 0 0 0,-2 1 0 0 0,-4 14-1 0 0,5-19-16 0 0,0-1-1 0 0,-1 1 0 0 0,0-1 1 0 0,1 1-1 0 0,-1-1 1 0 0,0 0-1 0 0,-1 0 0 0 0,1 0 1 0 0,-1 0-1 0 0,1 0 0 0 0,-1 0 1 0 0,0-1-1 0 0,0 1 0 0 0,0-1 1 0 0,0 0-1 0 0,-1 0 0 0 0,1 0 1 0 0,0 0-1 0 0,-1-1 0 0 0,1 1 1 0 0,-1-1-1 0 0,-5 1 0 0 0,4-1 16 0 0,0 0 0 0 0,0 0-1 0 0,-1 0 1 0 0,1-1-1 0 0,0 0 1 0 0,0 0 0 0 0,0-1-1 0 0,-7-1 1 0 0,6 0-31 0 0,0-1 1 0 0,0 1 0 0 0,0-1-1 0 0,0-1 1 0 0,1 1-1 0 0,-1-1 1 0 0,-5-6 0 0 0,9 9-158 0 0,1 0 0 0 0,-1-1-1 0 0,0 0 1 0 0,1 1 0 0 0,0-1 0 0 0,-1 0 0 0 0,1 0 0 0 0,0 1 0 0 0,0-1 0 0 0,0 0 0 0 0,0 0 0 0 0,0 0 0 0 0,0-1 0 0 0,1 1 0 0 0,-1 0 0 0 0,1 0 0 0 0,0 0 0 0 0,-1 0 0 0 0,1-1 0 0 0,0 1 0 0 0,0 0 0 0 0,0 0 0 0 0,1 0 0 0 0,-1-1 0 0 0,0 1 0 0 0,1 0-1 0 0,1-4 1 0 0,0 1-1231 0 0,1 0 0 0 0,-1 0 0 0 0,1 1 0 0 0,1-1 0 0 0,-1 0 0 0 0,0 1 0 0 0,1 0-1 0 0,0 0 1 0 0,0 0 0 0 0,0 0 0 0 0,1 1 0 0 0,-1 0 0 0 0,1-1 0 0 0,0 2 0 0 0,0-1-1 0 0,6-2 1 0 0,1 0-474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3836 0 0,'0'0'2533'0'0,"-8"2"-1419"0"0,0-1-756 0 0,5-1-216 0 0,0 0-1 0 0,0 0 0 0 0,1 0 1 0 0,-1 1-1 0 0,0-1 0 0 0,0 1 0 0 0,1 0 1 0 0,-1 0-1 0 0,0 0 0 0 0,1 0 1 0 0,-4 2-1 0 0,4-1 78 0 0,0-1 0 0 0,0 1 1 0 0,-1 0-1 0 0,2 0 0 0 0,-1 0 0 0 0,0 0 1 0 0,0 0-1 0 0,0 1 0 0 0,1-1 1 0 0,0 0-1 0 0,-1 1 0 0 0,1-1 0 0 0,0 1 1 0 0,0 0-1 0 0,0-1 0 0 0,0 1 0 0 0,1 0 1 0 0,-1-1-1 0 0,1 1 0 0 0,0 0 0 0 0,-1 0 1 0 0,1-1-1 0 0,0 1 0 0 0,1 0 1 0 0,-1 0-1 0 0,0 0 0 0 0,2 4 0 0 0,-1-3-105 0 0,1 0-1 0 0,-1 0 0 0 0,0-1 0 0 0,1 1 0 0 0,0-1 1 0 0,0 1-1 0 0,0-1 0 0 0,0 0 0 0 0,0 0 1 0 0,1 0-1 0 0,0 0 0 0 0,-1 0 0 0 0,1 0 1 0 0,0-1-1 0 0,0 1 0 0 0,1-1 0 0 0,-1 0 0 0 0,6 3 1 0 0,-5-4-28 0 0,0 1 0 0 0,0-1 1 0 0,0 0-1 0 0,0 0 0 0 0,1-1 1 0 0,6 1-1 0 0,-3-1 32 0 0,-6 0 0 0 0,14-7 30 0 0,-15 7-137 0 0,0 0 0 0 0,0-1-1 0 0,-1 1 1 0 0,1-1-1 0 0,0 1 1 0 0,0-1 0 0 0,0 0-1 0 0,-1 1 1 0 0,1-1 0 0 0,0 0-1 0 0,-1 0 1 0 0,1 1-1 0 0,-1-1 1 0 0,1 0 0 0 0,-1 0-1 0 0,1 0 1 0 0,-1 0-1 0 0,1 1 1 0 0,-1-1 0 0 0,0 0-1 0 0,1 0 1 0 0,-1 0-1 0 0,0 0 1 0 0,0 0 0 0 0,0 0-1 0 0,0 0 1 0 0,0 0-1 0 0,0 0 1 0 0,0 0 0 0 0,0 0-1 0 0,-1-1 1 0 0,0-4-164 0 0,-1 1 1 0 0,1 0-1 0 0,-1 0 0 0 0,-5-8 0 0 0,1 0-1530 0 0,5 10 1589 0 0,-1-1-1966 0 0,0 1 1 0 0,1-2 0 0 0,0 1-1 0 0,0 0 1 0 0,0 0 0 0 0,-1-8 0 0 0,2-1 175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 3244 0 0,'-5'-1'1318'0'0,"-1"1"0"0"0,0 0 0 0 0,0 0 0 0 0,1 0-1 0 0,-1 1 1 0 0,0 0 0 0 0,-5 1 0 0 0,6 0-802 0 0,0-1 0 0 0,0 1 0 0 0,1 1 0 0 0,-1-1-1 0 0,1 0 1 0 0,0 1 0 0 0,-7 5 0 0 0,7-5-358 0 0,0 0 0 0 0,0 0 0 0 0,1 1-1 0 0,-1-1 1 0 0,1 1 0 0 0,0-1-1 0 0,0 1 1 0 0,0 0 0 0 0,0 0 0 0 0,1 1-1 0 0,0-1 1 0 0,0 0 0 0 0,0 1 0 0 0,0-1-1 0 0,1 1 1 0 0,-1 0 0 0 0,1 0 0 0 0,0-1-1 0 0,1 1 1 0 0,-1 0 0 0 0,1 6 0 0 0,0-9-150 0 0,1-1 0 0 0,-1 1 1 0 0,0-1-1 0 0,1 1 0 0 0,-1-1 1 0 0,1 0-1 0 0,-1 1 0 0 0,1-1 0 0 0,0 0 1 0 0,0 1-1 0 0,0-1 0 0 0,0 0 1 0 0,-1 0-1 0 0,2 0 0 0 0,-1 0 1 0 0,0 0-1 0 0,0 0 0 0 0,0 0 1 0 0,0 0-1 0 0,1 0 0 0 0,-1 0 1 0 0,0-1-1 0 0,3 2 0 0 0,31 9-956 0 0,-35-11 941 0 0,26 3-2181 0 0,39-8-12403 0 0,-56 4 14221 0 0,5-1-1678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5621 0 0,'0'0'13442'0'0,"-2"6"-12504"0"0,-1 16 541 0 0,0 0 0 0 0,2 0 0 0 0,1 30 0 0 0,10 77 1297 0 0,-7-111-2492 0 0,0 1-1 0 0,1-1 0 0 0,1 0 0 0 0,14 33 0 0 0,-16-46-427 0 0,-1 1 0 0 0,1-1-1 0 0,0 0 1 0 0,1 0 0 0 0,-1 0 0 0 0,1-1-1 0 0,0 1 1 0 0,0-1 0 0 0,1 0-1 0 0,-1 0 1 0 0,1 0 0 0 0,10 5-1 0 0,-9-6-1215 0 0,0 0-1 0 0,1-1 0 0 0,-1 0 0 0 0,1 0 0 0 0,-1 0 1 0 0,9 0-1 0 0,-12-1 602 0 0,0-1 0 0 0,-1 0 0 0 0,1 0 0 0 0,-1-1 0 0 0,1 1 0 0 0,0 0 0 0 0,-1-1 0 0 0,1 0 1 0 0,-1 1-1 0 0,5-3 0 0 0,-1 0-812 0 0,0 0 0 0 0,0-1 0 0 0,-1 0 0 0 0,10-7 1 0 0,-4 1-304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5324 0 0,'-1'3'13645'0'0,"4"17"-10898"0"0,2 13-4055 0 0,-1-13 3204 0 0,8 30-755 0 0,12 49 611 0 0,-3-38-4375 0 0,-20-59 1679 0 0,-22-25-11164 0 0,14 12 11901 0 0,0 1 0 0 0,-8-16 1 0 0,9 16 758 0 0,-1-2 599 0 0,4 8-624 0 0,1 0-1 0 0,-1 0 0 0 0,1 0 0 0 0,0 0 0 0 0,0-1 1 0 0,0 1-1 0 0,1-1 0 0 0,-1 1 0 0 0,0-8 0 0 0,2 11-470 0 0,1-1-1 0 0,-1 1 0 0 0,0 0 0 0 0,1 0 0 0 0,0 0 0 0 0,-1 0 0 0 0,1 0 0 0 0,0 0 0 0 0,-1 0 0 0 0,1 0 1 0 0,0 0-1 0 0,0 0 0 0 0,0 0 0 0 0,0 0 0 0 0,0 1 0 0 0,0-1 0 0 0,0 0 0 0 0,0 1 0 0 0,0-1 0 0 0,2 0 1 0 0,29-12-10 0 0,-29 11-167 0 0,26-5-1517 0 0,17 0-6856 0 0,-12 3 3700 0 0,-31 4 2974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52 3020 0 0,'0'0'1233'0'0,"15"8"11194"0"0,-22-4-10586 0 0,-21 3-120 0 0,-30 0-334 0 0,25-4-406 0 0,30-2-923 0 0,-1-1-1 0 0,1 1 1 0 0,0-1 0 0 0,0 0 0 0 0,0 0 0 0 0,0 0 0 0 0,0 0 0 0 0,0-1 0 0 0,0 1 0 0 0,0-1 0 0 0,0 0 0 0 0,-4-1 0 0 0,5 1-2 0 0,0 0-77 0 0,1 0 11 0 0,0 0 0 0 0,0 0 0 0 0,0 0-1 0 0,0 0 1 0 0,0 0 0 0 0,1 0 0 0 0,-1 0-1 0 0,0-1 1 0 0,1 1 0 0 0,-1 0 0 0 0,1 0 0 0 0,-2-3-1 0 0,2 3-37 0 0,1-3-149 0 0,1 0 151 0 0,-1 0 0 0 0,1 0-1 0 0,0 0 1 0 0,0 1 0 0 0,1-1-1 0 0,-1 0 1 0 0,1 1 0 0 0,-1-1 0 0 0,1 1-1 0 0,0 0 1 0 0,6-4 0 0 0,-8 6 82 0 0,0 0-4 0 0,-1 1-1 0 0,0 0 1 0 0,0-1 0 0 0,1 1 0 0 0,-1 0 0 0 0,0-1 0 0 0,1 1-1 0 0,-1 0 1 0 0,0-1 0 0 0,1 1 0 0 0,-1 0 0 0 0,0 0 0 0 0,1 0-1 0 0,-1-1 1 0 0,1 1 0 0 0,-1 0 0 0 0,0 0 0 0 0,1 0 0 0 0,-1 0-1 0 0,1 0 1 0 0,-1 0 0 0 0,1 0 0 0 0,-1 0 0 0 0,1 0 0 0 0,-1 0-1 0 0,0 0 1 0 0,1 0 0 0 0,-1 0 0 0 0,1 0 0 0 0,-1 0 0 0 0,1 0 0 0 0,-1 0-1 0 0,0 0 1 0 0,1 1 0 0 0,0-1 0 0 0,3 9 297 0 0,1 0 0 0 0,-1 0-1 0 0,-1 0 1 0 0,0 0 0 0 0,0 1 0 0 0,2 11 0 0 0,11 82 1952 0 0,-15-100-2372 0 0,-1 0 0 0 0,1-1 0 0 0,0 1 0 0 0,-1-1 1 0 0,1 1-1 0 0,1-1 0 0 0,-1 1 0 0 0,0-1 0 0 0,0 0 0 0 0,1 0 0 0 0,-1 1 0 0 0,4 1 0 0 0,-4-3-617 0 0,18-41-22707 0 0,-17 30 21582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4432 0 0,'13'-16'17672'0'0,"-2"40"-13942"0"0,-10-22-3857 0 0,7 26 1503 0 0,-1 0 0 0 0,-1 1 1 0 0,3 36-1 0 0,2 11-168 0 0,-9-62-1760 0 0,1 0 0 0 0,0-1 0 0 0,6 14 1 0 0,-8-25-445 0 0,3 3 528 0 0,-1-5-1183 0 0,13-27-21695 0 0,-16 25 23024 0 0,1-3 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5004 0 0,'1'-12'1789'0'0,"-1"10"-82"0"0,0 0-96 0 0,0 1-1331 0 0,0 1 0 0 0,0-1 0 0 0,0 0 0 0 0,0 1 0 0 0,-1-1 0 0 0,1 1 0 0 0,0-1 0 0 0,0 1 0 0 0,1-1 0 0 0,-1 0 0 0 0,0 1 0 0 0,0-1 0 0 0,0 1 0 0 0,0-1 0 0 0,0 1 0 0 0,1-1 0 0 0,-1 1 1 0 0,0-1-1 0 0,0 0 0 0 0,1 1 0 0 0,-1-1 0 0 0,0 1 0 0 0,1 0 0 0 0,-1-1 0 0 0,1 1 0 0 0,-1-1 0 0 0,0 1 0 0 0,1 0 0 0 0,-1-1 0 0 0,1 1 0 0 0,-1 0 0 0 0,1-1 0 0 0,-1 1 0 0 0,1 0 0 0 0,-1 0 0 0 0,1-1 0 0 0,0 1 0 0 0,-1 0 0 0 0,1 0 0 0 0,-1 0 0 0 0,1 0 0 0 0,-1 0 0 0 0,1 0 0 0 0,0 0 0 0 0,-1 0 0 0 0,1 0 0 0 0,0 0 1 0 0,15 8 3111 0 0,0 6-3379 0 0,-4 2 578 0 0,-1 0 0 0 0,0 0-1 0 0,-1 1 1 0 0,-1 1 0 0 0,-1 0 0 0 0,0 0 0 0 0,-1 0 0 0 0,4 22 0 0 0,-5-17-474 0 0,0 0 1 0 0,-2 0 0 0 0,-1 1 0 0 0,1 25 0 0 0,-4-39-174 0 0,0 0 1 0 0,0 0-1 0 0,-1-1 1 0 0,0 1-1 0 0,-1 0 0 0 0,0 0 1 0 0,-1-1-1 0 0,0 1 1 0 0,0-1-1 0 0,-1 0 0 0 0,0 0 1 0 0,-8 12-1 0 0,-14 6-3194 0 0,21-23 1150 0 0,0-1 0 0 0,0 0 0 0 0,0 0 1 0 0,0 0-1 0 0,-1 0 0 0 0,1-1 0 0 0,0 0 0 0 0,-9 2 0 0 0,-10-3-3501 0 0,21-1 3652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6 4604 0 0,'0'0'13548'0'0,"-7"0"-12962"0"0,-94-5 3464 0 0,98 5-3779 0 0,0 0 26 0 0,3 0-302 0 0,-22 2 593 0 0,10 1-163 0 0,12-3-421 0 0,-1 0 1 0 0,1 0-1 0 0,0 0 1 0 0,0 0-1 0 0,0 0 1 0 0,0 0-1 0 0,0 0 1 0 0,0 0-1 0 0,0 0 1 0 0,-1 0 0 0 0,1 0-1 0 0,0 0 1 0 0,0 0-1 0 0,0 0 1 0 0,0 0-1 0 0,0 0 1 0 0,0 0-1 0 0,0 0 1 0 0,0 0-1 0 0,-1 1 1 0 0,1-1-1 0 0,0 0 1 0 0,0 0-1 0 0,0 0 1 0 0,0 0-1 0 0,0 0 1 0 0,0 0-1 0 0,0 0 1 0 0,0 0-1 0 0,0 0 1 0 0,0 0-1 0 0,0 1 1 0 0,0-1-1 0 0,0 0 1 0 0,0 0-1 0 0,0 0 1 0 0,0 0-1 0 0,0 0 1 0 0,0 0-1 0 0,0 0 1 0 0,0 1-1 0 0,0-1 1 0 0,0 0-1 0 0,0 0 1 0 0,0 0-1 0 0,0 0 1 0 0,0 0 0 0 0,0 0-1 0 0,0 0 1 0 0,0 1-1 0 0,0-1 1 0 0,0 0-1 0 0,0 0 1 0 0,17 11-96 0 0,0-1 1 0 0,30 14-1 0 0,-28-14 8 0 0,31 20 1 0 0,-49-30 92 0 0,0 0 0 0 0,-1 0 0 0 0,1 1-1 0 0,0-1 1 0 0,-1 0 0 0 0,1 1 0 0 0,0-1 0 0 0,-1 1 0 0 0,1-1 0 0 0,0 0 0 0 0,-1 1 0 0 0,1-1 0 0 0,-1 1 0 0 0,1 0-1 0 0,-1-1 1 0 0,1 1 0 0 0,-1-1 0 0 0,1 1 0 0 0,-1 0 0 0 0,0-1 0 0 0,1 1 0 0 0,-1 0 0 0 0,0 0 0 0 0,0-1-1 0 0,1 1 1 0 0,-1 0 0 0 0,0 0 0 0 0,0-1 0 0 0,0 1 0 0 0,0 0 0 0 0,0 0 0 0 0,0-1 0 0 0,0 1 0 0 0,0 0-1 0 0,0 0 1 0 0,-1 0 0 0 0,1-1 0 0 0,0 1 0 0 0,0 0 0 0 0,-1-1 0 0 0,1 1 0 0 0,0 0 0 0 0,-1-1 0 0 0,1 1-1 0 0,-1 0 1 0 0,-1 2 41 0 0,-1-1-1 0 0,1 0 0 0 0,0 0 1 0 0,-1 0-1 0 0,1 0 0 0 0,-1-1 0 0 0,0 1 1 0 0,1-1-1 0 0,-1 0 0 0 0,-6 3 1 0 0,-5-1 111 0 0,0 0 1 0 0,-1 0-1 0 0,0-1 1 0 0,-21 0 0 0 0,-6-4-2510 0 0,13-1-3634 0 0,1-2-5244 0 0,17-2 7051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202 141 2272 0 0,'0'0'3741'0'0,"2"-12"-1444"0"0,0-3 3950 0 0,-3 9-5878 0 0,1 1 0 0 0,-1-1 0 0 0,0 1 0 0 0,-1-1 0 0 0,1 1 0 0 0,-1 0 0 0 0,0 0 0 0 0,-1-1-1 0 0,1 2 1 0 0,-1-1 0 0 0,0 0 0 0 0,-5-6 0 0 0,5 7-231 0 0,0 0 1 0 0,-1 1-1 0 0,1-1 0 0 0,-1 1 0 0 0,0 0 1 0 0,1 0-1 0 0,-2 0 0 0 0,1 1 1 0 0,0-1-1 0 0,0 1 0 0 0,-1 0 0 0 0,-4-1 1 0 0,7 2-25 0 0,-14 2 84 0 0,12 0-144 0 0,0 0-1 0 0,0 0 1 0 0,0 0-1 0 0,0 0 0 0 0,0 1 1 0 0,1-1-1 0 0,-1 1 1 0 0,1 0-1 0 0,-1 0 0 0 0,1 1 1 0 0,0-1-1 0 0,0 1 1 0 0,-4 3-1 0 0,1 0 26 0 0,1 0 0 0 0,-1 0 0 0 0,1 0 0 0 0,1 1 0 0 0,-5 7 0 0 0,6-9-55 0 0,1 0 0 0 0,0 0 0 0 0,0 1-1 0 0,1-1 1 0 0,-1 0 0 0 0,1 0-1 0 0,0 1 1 0 0,1-1 0 0 0,-1 1 0 0 0,1-1-1 0 0,0 1 1 0 0,1-1 0 0 0,-1 1 0 0 0,1-1-1 0 0,0 0 1 0 0,0 1 0 0 0,1-1-1 0 0,-1 0 1 0 0,1 0 0 0 0,0 0 0 0 0,1 0-1 0 0,4 7 1 0 0,-3-6-23 0 0,0 0 1 0 0,0 0-1 0 0,1-1 0 0 0,0 0 1 0 0,0 1-1 0 0,0-2 0 0 0,1 1 1 0 0,0-1-1 0 0,0 1 0 0 0,0-2 1 0 0,0 1-1 0 0,1-1 0 0 0,-1 0 1 0 0,1 0-1 0 0,13 3 0 0 0,-17-5 3 0 0,0 0 1 0 0,0-1-1 0 0,0 1 1 0 0,1-1-1 0 0,-1 0 0 0 0,0 0 1 0 0,0 0-1 0 0,0-1 0 0 0,0 1 1 0 0,0-1-1 0 0,0 1 0 0 0,0-1 1 0 0,0 0-1 0 0,0 0 0 0 0,0-1 1 0 0,0 1-1 0 0,0 0 0 0 0,-1-1 1 0 0,1 0-1 0 0,-1 0 0 0 0,1 0 1 0 0,-1 0-1 0 0,1 0 0 0 0,3-5 1 0 0,-3 3 0 0 0,0 0 0 0 0,1-1 0 0 0,-2 1 0 0 0,1-1 0 0 0,0 0 0 0 0,-1 0 0 0 0,0 0 0 0 0,0 0 1 0 0,-1 0-1 0 0,1-1 0 0 0,-1 1 0 0 0,0 0 0 0 0,0-9 0 0 0,0 8-9 0 0,10-83 925 0 0,-11 88-896 0 0,0 1 1 0 0,-1 0-1 0 0,1 0 1 0 0,0-1-1 0 0,0 1 1 0 0,0 0-1 0 0,0 0 1 0 0,0 0 0 0 0,0-1-1 0 0,0 1 1 0 0,0 0-1 0 0,0 0 1 0 0,0-1-1 0 0,0 1 1 0 0,0 0-1 0 0,0 0 1 0 0,0-1-1 0 0,0 1 1 0 0,0 0-1 0 0,0 0 1 0 0,0-1-1 0 0,0 1 1 0 0,0 0-1 0 0,0 0 1 0 0,1-1-1 0 0,-1 1 1 0 0,0 0-1 0 0,0 0 1 0 0,0 0-1 0 0,0-1 1 0 0,1 1-1 0 0,-1 0 1 0 0,0 0-1 0 0,0 0 1 0 0,0 0-1 0 0,1-1 1 0 0,-1 1-1 0 0,0 0 1 0 0,0 0-1 0 0,0 0 1 0 0,1 0-1 0 0,-1 0 1 0 0,0 0-1 0 0,0 0 1 0 0,1 0-1 0 0,-1 0 1 0 0,0 0 0 0 0,0-1-1 0 0,1 1 1 0 0,-1 0-1 0 0,0 1 1 0 0,0-1-1 0 0,1 0 1 0 0,-1 0-1 0 0,0 0 1 0 0,0 0-1 0 0,1 0 1 0 0,-1 0-1 0 0,0 0 1 0 0,9 11 103 0 0,-1-1-1 0 0,0 1 1 0 0,-1 1 0 0 0,-1-1 0 0 0,1 1 0 0 0,-2 1 0 0 0,0-1 0 0 0,6 25-1 0 0,22 113 684 0 0,-32-145-796 0 0,1 7 95 0 0,-1 1 0 0 0,1-1 0 0 0,-2 1-1 0 0,0 0 1 0 0,-1 0 0 0 0,0-1 0 0 0,-1 1 0 0 0,0 0 0 0 0,-7 19-1 0 0,7-27-59 0 0,0 0 0 0 0,-1 0 0 0 0,0-1 1 0 0,0 1-1 0 0,0-1 0 0 0,0 0 0 0 0,-1 1 0 0 0,1-2 0 0 0,-1 1 0 0 0,0 0 0 0 0,0-1 0 0 0,-1 0 0 0 0,1 0 0 0 0,-1 0 0 0 0,0 0 0 0 0,1-1 0 0 0,-1 0 0 0 0,0 0 0 0 0,0 0 0 0 0,-1 0 0 0 0,1-1 0 0 0,0 0 0 0 0,0 0 1 0 0,-9 0-1 0 0,8-1-36 0 0,0 0 1 0 0,-1 0-1 0 0,1 0 1 0 0,0-1 0 0 0,0 0-1 0 0,0 0 1 0 0,0-1-1 0 0,0 1 1 0 0,0-1 0 0 0,0-1-1 0 0,1 1 1 0 0,-1-1 0 0 0,1 0-1 0 0,-1 0 1 0 0,1-1-1 0 0,0 1 1 0 0,0-1 0 0 0,1 0-1 0 0,-1-1 1 0 0,-6-8-1 0 0,9 11-95 0 0,0 0-1 0 0,1-1 0 0 0,0 1 0 0 0,0-1 0 0 0,-1 0 1 0 0,1 1-1 0 0,1-1 0 0 0,-1 0 0 0 0,0 0 0 0 0,0-5 0 0 0,1 4-654 0 0,0 1 0 0 0,0-1 0 0 0,1 0 0 0 0,-1 1 0 0 0,1-1 0 0 0,0 0 0 0 0,2-6 0 0 0,-1 5-1181 0 0,1-1-1 0 0,0 1 1 0 0,0-1 0 0 0,1 1-1 0 0,-1 0 1 0 0,1 0-1 0 0,0 0 1 0 0,1 1-1 0 0,-1-1 1 0 0,7-4 0 0 0,2-1 54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3580 0 0,'0'0'9897'0'0,"1"2"-9128"0"0,2 8-44 0 0,-3-8 623 0 0,0 1-737 0 0,15 100 5343 0 0,-8-41-4319 0 0,-7-60-1501 0 0,1 1 6 0 0,2 9-680 0 0,1-40-20243 0 0,-4 9 18805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 3860 0 0,'-5'-9'12289'0'0,"5"9"-12118"0"0,-13 13 2155 0 0,8-6-2101 0 0,1 0 1 0 0,0-1 0 0 0,0 2 0 0 0,-2 6-1 0 0,0 6 275 0 0,1 0 0 0 0,1-1 0 0 0,0 2 0 0 0,2-1-1 0 0,1 0 1 0 0,0 24 0 0 0,2-32-465 0 0,0 0 0 0 0,0-1 1 0 0,2 1-1 0 0,-1-1 0 0 0,1 1 0 0 0,1-1 0 0 0,0 0 1 0 0,0 0-1 0 0,1 0 0 0 0,1-1 0 0 0,-1 0 1 0 0,9 11-1 0 0,-10-17-276 0 0,0 0 1 0 0,1 0-1 0 0,-1 0 0 0 0,1-1 1 0 0,0 0-1 0 0,0 0 0 0 0,0 0 1 0 0,0 0-1 0 0,1-1 0 0 0,-1 1 1 0 0,1-2-1 0 0,6 3 1 0 0,-9-4-146 0 0,0 0 0 0 0,-1 0 0 0 0,1 0 0 0 0,0 0 0 0 0,0 0 0 0 0,-1-1 0 0 0,1 1 1 0 0,0-1-1 0 0,-1 0 0 0 0,1 0 0 0 0,4-2 0 0 0,27-17-5758 0 0,-8-8-673 0 0,-17 17 4942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2672 0 0,'5'-66'18503'0'0,"32"229"-14579"0"0,-32-136-3592 0 0,3 17-4021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8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3232 0 0,'0'0'7676'0'0,"1"-11"-2228"0"0,15 7-4638 0 0,37-6-770 0 0,-8 0-4852 0 0,6-4-4824 0 0,-37 10 7798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 4308 0 0,'-15'-2'4933'0'0,"12"2"-4660"0"0,0 0-1 0 0,-1 0 1 0 0,1 0 0 0 0,0 1 0 0 0,0-1-1 0 0,-1 1 1 0 0,1 0 0 0 0,0 0-1 0 0,0 0 1 0 0,0 1 0 0 0,0-1 0 0 0,0 1-1 0 0,1 0 1 0 0,-1-1 0 0 0,0 1 0 0 0,1 0-1 0 0,-1 1 1 0 0,1-1 0 0 0,0 0-1 0 0,0 1 1 0 0,-1-1 0 0 0,2 1 0 0 0,-1 0-1 0 0,0 0 1 0 0,1-1 0 0 0,-1 1 0 0 0,1 0-1 0 0,0 1 1 0 0,0-1 0 0 0,0 0 0 0 0,0 0-1 0 0,0 6 1 0 0,-1 12 330 0 0,2-19-501 0 0,1 1-24 0 0,0 0-41 0 0,0 0 0 0 0,0 0-1 0 0,1-1 1 0 0,-1 1 0 0 0,1 0 0 0 0,-1-1 0 0 0,1 1 0 0 0,0-1 0 0 0,0 0 0 0 0,0 0 0 0 0,0 1 0 0 0,4 1 0 0 0,0-1 3 0 0,-1-1 0 0 0,0 0 0 0 0,1 0 0 0 0,-1-1 0 0 0,1 0 0 0 0,0 0 0 0 0,0 0 0 0 0,-1 0 0 0 0,1-1 0 0 0,9-1 1 0 0,-12 3-2 0 0,28-7 106 0 0,-27 5-125 0 0,-3 0-16 0 0,0 0-1 0 0,0 0 1 0 0,0 0 0 0 0,0-1 0 0 0,-1 1-1 0 0,1 0 1 0 0,0-1 0 0 0,0 1-1 0 0,0 0 1 0 0,0-1 0 0 0,-1 1-1 0 0,1-1 1 0 0,0 1 0 0 0,0-1 0 0 0,-1 0-1 0 0,1 1 1 0 0,0-1 0 0 0,-1 0-1 0 0,1 1 1 0 0,-1-1 0 0 0,2-1 0 0 0,1-1 17 0 0,3-4 39 0 0,-1-15 52 0 0,-5 18-215 0 0,0 0 1 0 0,-1 0-1 0 0,1 0 0 0 0,-1 0 1 0 0,1 0-1 0 0,-1 1 1 0 0,-1-1-1 0 0,1 0 0 0 0,0 0 1 0 0,-1 0-1 0 0,0 1 1 0 0,0-1-1 0 0,0 1 0 0 0,0 0 1 0 0,-5-6-1 0 0,3 3-927 0 0,-4-1-4871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3848 0 0,'0'0'8057'0'0,"2"-2"-7257"0"0,2 0-505 0 0,0 0 0 0 0,0 1 0 0 0,0-1 0 0 0,0 1 0 0 0,0 0 0 0 0,0 0-1 0 0,0 0 1 0 0,1 0 0 0 0,-1 1 0 0 0,4 0 0 0 0,0-1-1030 0 0,0 0 1 0 0,0 0-1 0 0,0 0 0 0 0,13-6 1 0 0,15-8-8656 0 0,-26 9 7444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4184 0 0,'0'0'1387'0'0,"1"-9"701"0"0,0 4 1594 0 0,0 4-3135 0 0,1-1 0 0 0,-1 0 0 0 0,0 0 0 0 0,1 1 0 0 0,-1-1 0 0 0,1 1 0 0 0,0 0 0 0 0,-1-1 0 0 0,1 1 0 0 0,0 0 0 0 0,0 0 0 0 0,5-2 1954 0 0,-4 6-1869 0 0,4 4-183 0 0,0 1-1 0 0,0 0 1 0 0,-1 1-1 0 0,-1 0 1 0 0,1-1 0 0 0,-1 2-1 0 0,-1-1 1 0 0,0 1-1 0 0,0-1 1 0 0,3 17 0 0 0,3 13 823 0 0,7 56 1 0 0,-15-82-1063 0 0,-1-1 1 0 0,0 1-1 0 0,-1 0 1 0 0,0 0-1 0 0,-1 0 1 0 0,-5 22-1 0 0,5-30-653 0 0,-1 0-1 0 0,0 1 1 0 0,0-1 0 0 0,0-1-1 0 0,-1 1 1 0 0,1 0-1 0 0,-7 8 1 0 0,-11 5-4913 0 0,-6-5-3345 0 0,23-12 6379 0 0,-5 1 12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41 3480 0 0,'-2'-2'378'0'0,"1"-1"1"0"0,0 1-1 0 0,-1-1 0 0 0,0 1 0 0 0,1-1 0 0 0,-1 1 0 0 0,0 0 1 0 0,0 0-1 0 0,-1 0 0 0 0,1 0 0 0 0,0 0 0 0 0,-1 0 0 0 0,1 1 1 0 0,-1-1-1 0 0,1 1 0 0 0,-1 0 0 0 0,0 0 0 0 0,0-1 0 0 0,1 2 0 0 0,-1-1 1 0 0,0 0-1 0 0,0 1 0 0 0,0-1 0 0 0,0 1 0 0 0,0 0 0 0 0,-6 0 1 0 0,5 1-165 0 0,0-1 0 0 0,0 1 0 0 0,-1 0 1 0 0,1 0-1 0 0,0 0 0 0 0,0 1 1 0 0,0-1-1 0 0,0 1 0 0 0,0 0 0 0 0,1 0 1 0 0,-1 1-1 0 0,0-1 0 0 0,1 1 1 0 0,0-1-1 0 0,-1 1 0 0 0,1 0 0 0 0,0 1 1 0 0,1-1-1 0 0,-1 0 0 0 0,-2 5 0 0 0,2-3-84 0 0,1 0-1 0 0,-1-1 0 0 0,1 1 0 0 0,1 0 0 0 0,-1 1 0 0 0,1-1 1 0 0,0 0-1 0 0,0 0 0 0 0,0 1 0 0 0,0 8 0 0 0,2-7-65 0 0,-1 1-1 0 0,1-1 1 0 0,0 1-1 0 0,0-1 1 0 0,1 1-1 0 0,0-1 1 0 0,0 1-1 0 0,1-1 1 0 0,0 0-1 0 0,0 0 1 0 0,0-1-1 0 0,1 1 1 0 0,0 0-1 0 0,1-1 1 0 0,-1 0 0 0 0,1 0-1 0 0,10 8 1 0 0,-14-13-53 0 0,1 0 1 0 0,0 0 0 0 0,-1 0 0 0 0,1 0-1 0 0,0 0 1 0 0,0 0 0 0 0,0-1-1 0 0,0 1 1 0 0,0-1 0 0 0,0 1 0 0 0,0-1-1 0 0,0 0 1 0 0,0 0 0 0 0,0 0 0 0 0,0 0-1 0 0,0 0 1 0 0,0 0 0 0 0,0-1 0 0 0,0 1-1 0 0,0-1 1 0 0,0 1 0 0 0,-1-1 0 0 0,1 0-1 0 0,0 0 1 0 0,0 1 0 0 0,0-1-1 0 0,-1-1 1 0 0,1 1 0 0 0,0 0 0 0 0,-1 0-1 0 0,1-1 1 0 0,1-1 0 0 0,0 0-14 0 0,-1 0 0 0 0,1-1 0 0 0,0 1 0 0 0,-1-1 1 0 0,0 1-1 0 0,0-1 0 0 0,0 0 0 0 0,0 0 0 0 0,-1 0 0 0 0,2-6 0 0 0,6-40 16 0 0,-9 49-15 0 0,7-87 3121 0 0,-6 94-2846 0 0,34 188 2146 0 0,-30-157-1933 0 0,-2 0 0 0 0,-2 0-1 0 0,-5 56 1 0 0,3-86-422 0 0,0 0-1 0 0,-1 0 1 0 0,0 0 0 0 0,0-1-1 0 0,0 1 1 0 0,-1-1-1 0 0,0 1 1 0 0,0-1 0 0 0,0 0-1 0 0,-1 0 1 0 0,0 0-1 0 0,0-1 1 0 0,-1 1 0 0 0,0-1-1 0 0,-6 6 1 0 0,4-5-6 0 0,-1-1-1 0 0,1 0 1 0 0,-1-1 0 0 0,1 0 0 0 0,-1 0 0 0 0,0 0 0 0 0,-1-1-1 0 0,1 0 1 0 0,-1-1 0 0 0,1 0 0 0 0,-12 1 0 0 0,18-2-75 0 0,-1-1 1 0 0,1 0 0 0 0,-1 0-1 0 0,1 0 1 0 0,-1 0 0 0 0,1 0-1 0 0,-1 0 1 0 0,1-1 0 0 0,-1 1-1 0 0,1-1 1 0 0,-1 0-1 0 0,1 0 1 0 0,-1 0 0 0 0,1 0-1 0 0,0 0 1 0 0,0 0 0 0 0,0-1-1 0 0,0 1 1 0 0,0-1-1 0 0,0 1 1 0 0,0-1 0 0 0,0 0-1 0 0,0 0 1 0 0,1 0 0 0 0,-1 0-1 0 0,1 0 1 0 0,-1 0 0 0 0,1 0-1 0 0,0-1 1 0 0,0 1-1 0 0,0 0 1 0 0,-1-5 0 0 0,1 3-442 0 0,0 0 0 0 0,0-1 1 0 0,0 1-1 0 0,1-1 0 0 0,-1 1 1 0 0,1 0-1 0 0,0-1 0 0 0,1 1 1 0 0,-1 0-1 0 0,1-1 0 0 0,0 1 0 0 0,0 0 1 0 0,0-1-1 0 0,1 1 0 0 0,-1 0 1 0 0,1 0-1 0 0,3-6 0 0 0,0 4-1702 0 0,0 0-1 0 0,0 0 0 0 0,0 0 1 0 0,0 0-1 0 0,1 1 0 0 0,0 0 1 0 0,0 0-1 0 0,11-6 0 0 0,-6 6 242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3696 0 0,'0'0'4630'0'0,"-2"4"-3643"0"0,-8 12-48 0 0,7-12-113 0 0,2-3-688 0 0,1-1 1 0 0,-1 1-1 0 0,0 0 1 0 0,1 0 0 0 0,-1 0-1 0 0,1 0 1 0 0,-1 0-1 0 0,1 0 1 0 0,0 0 0 0 0,-1 0-1 0 0,1 0 1 0 0,0 0-1 0 0,0 0 1 0 0,0 0 0 0 0,0 0-1 0 0,0 0 1 0 0,0 0-1 0 0,0 1 1 0 0,0 24 1937 0 0,0-24-1994 0 0,0 0 0 0 0,0 0 0 0 0,1 0 0 0 0,-1 0 0 0 0,1 0 0 0 0,-1 1 0 0 0,1-1 0 0 0,0 0 0 0 0,0-1 0 0 0,0 1 0 0 0,0 0 0 0 0,0 0-1 0 0,1 0 1 0 0,-1-1 0 0 0,0 1 0 0 0,1 0 0 0 0,-1-1 0 0 0,1 1 0 0 0,-1-1 0 0 0,1 0 0 0 0,3 2 0 0 0,-3-2 96 0 0,0 0-140 0 0,0-1-1 0 0,0 1 1 0 0,0-1 0 0 0,0 1 0 0 0,-1-1 0 0 0,1 0 0 0 0,0 0 0 0 0,0 0 0 0 0,0 0 0 0 0,0 0-1 0 0,0 0 1 0 0,0-1 0 0 0,0 1 0 0 0,0 0 0 0 0,0-1 0 0 0,0 0 0 0 0,2-1 0 0 0,-2 1-2 0 0,0-1 0 0 0,-1 0 0 0 0,1 0 0 0 0,-1 0 0 0 0,1 0-1 0 0,-1 0 1 0 0,0 0 0 0 0,0-1 0 0 0,0 1 0 0 0,0 0 0 0 0,0 0 0 0 0,-1-1 0 0 0,1 1 0 0 0,-1-1 0 0 0,1 1 0 0 0,-1-1 0 0 0,0-2 0 0 0,0 3-140 0 0,0 1 1 0 0,-1-1-1 0 0,1 1 0 0 0,0 0 0 0 0,-1-1 1 0 0,1 1-1 0 0,-1-1 0 0 0,0 1 0 0 0,1 0 0 0 0,-1 0 1 0 0,0-1-1 0 0,-1-1 0 0 0,0 2-420 0 0,1-1 0 0 0,-1 1 0 0 0,0-1 0 0 0,0 1 0 0 0,0 0 0 0 0,1 0 0 0 0,-1-1 0 0 0,0 1 0 0 0,0 1 0 0 0,-3-2 0 0 0,3 1-351 0 0,0 0 0 0 0,1 0 0 0 0,-1 0 0 0 0,0 0 0 0 0,1 0-1 0 0,-1 0 1 0 0,1 0 0 0 0,-1-1 0 0 0,-1-1 0 0 0,2 1 12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3120 0 0,'3'-3'1406'0'0,"11"4"9843"0"0,-14 0-11005 0 0,-6 17 6653 0 0,-4-2-8968 0 0,-1-1 2492 0 0,2 1 1 0 0,-1 0-1 0 0,-9 23 0 0 0,9-15-2296 0 0,-8 7-13194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 4912 0 0,'-2'-1'1631'0'0,"2"0"-1338"0"0,0 1 0 0 0,-1-1 0 0 0,1 1-1 0 0,-1-1 1 0 0,0 1 0 0 0,1 0 0 0 0,-1-1-1 0 0,1 1 1 0 0,-1 0 0 0 0,0 0 0 0 0,1-1-1 0 0,-1 1 1 0 0,1 0 0 0 0,-1 0 0 0 0,0 0-1 0 0,1 0 1 0 0,-1 0 0 0 0,0 0 0 0 0,1 0-1 0 0,-1 0 1 0 0,0 0 0 0 0,1 0 0 0 0,-1 0 0 0 0,0 0-1 0 0,1 1 1 0 0,-1-1 0 0 0,1 0 0 0 0,-1 0-1 0 0,0 1 1 0 0,-2 1 158 0 0,0-1 0 0 0,1 1 0 0 0,-1 0 0 0 0,1 0-1 0 0,0 0 1 0 0,0 0 0 0 0,-3 3 0 0 0,0 2 176 0 0,0 0 0 0 0,0 0 1 0 0,1 1-1 0 0,-1 0 0 0 0,-2 8 0 0 0,0 5-29 0 0,0 0-1 0 0,1 1 1 0 0,2 0-1 0 0,0 0 1 0 0,-1 25 0 0 0,5-37-348 0 0,0 1 1 0 0,0 0 0 0 0,1 0-1 0 0,1 0 1 0 0,0-1-1 0 0,0 1 1 0 0,1-1 0 0 0,0 1-1 0 0,1-1 1 0 0,0 0 0 0 0,1 0-1 0 0,10 15 1 0 0,-10-19-768 0 0,0 0 0 0 0,1 0 1 0 0,0 0-1 0 0,0-1 0 0 0,0 0 0 0 0,1 0 1 0 0,-1-1-1 0 0,1 1 0 0 0,1-1 0 0 0,-1-1 0 0 0,0 0 1 0 0,1 0-1 0 0,-1 0 0 0 0,1-1 0 0 0,0 0 0 0 0,0 0 1 0 0,11 0-1 0 0,-15-2-628 0 0,0 0-1 0 0,-1-1 1 0 0,1 1 0 0 0,0-1 0 0 0,-1 0 0 0 0,1 0-1 0 0,-1 0 1 0 0,1-1 0 0 0,-1 1 0 0 0,0-1 0 0 0,1 0-1 0 0,2-2 1 0 0,1 0-693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3704 0 0,'0'-2'1570'0'0,"4"-31"15215"0"0,6 72-15234 0 0,-1 0 1 0 0,-3 0 0 0 0,3 52 0 0 0,-8-75-1305 0 0,0-4-78 0 0,0 2-865 0 0,0 0-1 0 0,5 18 1 0 0,-5-30-133 0 0,0 6 970 0 0,-1-6-698 0 0,-30-20-24239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2904 0 0,'1'-2'1238'0'0,"1"-8"-72"0"0,-2 8 897 0 0,15-4 259 0 0,41-2-1874 0 0,5 0-8502 0 0,-41 4 6211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 3204 0 0,'-5'-12'17915'0'0,"12"26"-17059"0"0,0-1-1 0 0,8 27 1 0 0,-7-9 262 0 0,-2 1 1 0 0,-2 0 0 0 0,1 36 0 0 0,-4-48-760 0 0,-2-1 0 0 0,0 1 0 0 0,-1-1 0 0 0,-1 1 0 0 0,-1-1 0 0 0,-8 25 0 0 0,11-42-704 0 0,0 1-1 0 0,0-1 0 0 0,0 1 1 0 0,-1-1-1 0 0,1 1 1 0 0,0-1-1 0 0,-1 0 1 0 0,0 0-1 0 0,1 1 0 0 0,-1-1 1 0 0,-2 1-1 0 0,-15 7-10769 0 0,4-8 3648 0 0,6-5 2233 0 0,-7-6 3339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232 116 3416 0 0,'0'0'8131'0'0,"-9"1"-7378"0"0,-75 2 2060 0 0,69-3-2380 0 0,0 0 0 0 0,0-1 0 0 0,0-1-1 0 0,0 0 1 0 0,0-1 0 0 0,-17-6-1 0 0,31 9-429 0 0,0-1 0 0 0,0 1-1 0 0,0-1 1 0 0,0 0 0 0 0,0 1-1 0 0,0-1 1 0 0,0 0 0 0 0,1 0-1 0 0,-1 1 1 0 0,0-1 0 0 0,0 0-1 0 0,1 0 1 0 0,-1 0 0 0 0,0 0-1 0 0,1 0 1 0 0,-1 0 0 0 0,1 0-1 0 0,-1 0 1 0 0,1 0 0 0 0,0 0-1 0 0,-1 0 1 0 0,1-1 0 0 0,0 1-1 0 0,0 0 1 0 0,0 0 0 0 0,0 0-1 0 0,0 0 1 0 0,0 0 0 0 0,0-1-1 0 0,0 1 1 0 0,1-2 0 0 0,-1 0-46 0 0,2 0 6 0 0,3-3 25 0 0,0 0 0 0 0,0 0-1 0 0,0 0 1 0 0,1 1 0 0 0,0 0 0 0 0,0 0 0 0 0,0 0 0 0 0,0 1 0 0 0,1 0 0 0 0,13-6 0 0 0,-19 9 240 0 0,0 1-201 0 0,0 0 0 0 0,-1-1 0 0 0,1 1 0 0 0,-1 0 0 0 0,1 0 0 0 0,0 0 0 0 0,-1 0 0 0 0,1 0 0 0 0,0 0 0 0 0,-1-1 0 0 0,1 1 0 0 0,-1 1 0 0 0,1-1 0 0 0,0 0 0 0 0,-1 0 0 0 0,1 0 0 0 0,0 0 0 0 0,-1 0 0 0 0,1 1 0 0 0,-1-1 0 0 0,1 0 0 0 0,-1 0 0 0 0,1 1 0 0 0,0-1 0 0 0,-1 0 0 0 0,1 1 0 0 0,-1-1 0 0 0,1 1 0 0 0,-1-1 0 0 0,0 1 0 0 0,1-1 0 0 0,-1 1 0 0 0,1-1 0 0 0,-1 1 0 0 0,0-1 0 0 0,1 1 0 0 0,13 23 1266 0 0,-2 22 155 0 0,-8-29-1232 0 0,0 0 0 0 0,1 0 0 0 0,1-1 0 0 0,1 1 0 0 0,12 22 0 0 0,-9-28-850 0 0,8-3-10060 0 0,-12-8 8549 0 0,20-9-6741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2640 0 0,'0'0'5560'0'0,"6"-3"-4970"0"0,18-6-17 0 0,-18 6 1536 0 0,-4 5-1660 0 0,3 1-7 0 0,-1 0 1 0 0,0 1-1 0 0,1-1 0 0 0,-1 1 1 0 0,-1 0-1 0 0,7 8 0 0 0,-9-10-240 0 0,17 16 646 0 0,-16-17-738 0 0,-2 0-87 0 0,1 0-1 0 0,0 0 1 0 0,0 0 0 0 0,0 0 0 0 0,-1 0 0 0 0,1 0 0 0 0,0 0-1 0 0,0 0 1 0 0,0 0 0 0 0,0-1 0 0 0,0 1 0 0 0,1 0 0 0 0,-1-1-1 0 0,0 1 1 0 0,0-1 0 0 0,0 1 0 0 0,0-1 0 0 0,1 0 0 0 0,1 1-1 0 0,25 6 241 0 0,-17-7-274 0 0,-1 0-1 0 0,1 0 0 0 0,-1 0 1 0 0,0-2-1 0 0,1 1 1 0 0,15-5-1 0 0,11-7-7353 0 0,-32 11 4306 0 0,1-3 1558 0 0,-4 1-902 0 0,4-4 456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25 4740 0 0,'-14'-14'5032'0'0,"-31"3"445"0"0,42 11-4739 0 0,-1 1-29 0 0,-2 0-520 0 0,1 1 0 0 0,0-1 0 0 0,0 1 0 0 0,0 0 0 0 0,0 0 0 0 0,0 1-1 0 0,0-1 1 0 0,1 1 0 0 0,-1 0 0 0 0,1 0 0 0 0,0 1 0 0 0,0-1 0 0 0,0 1 0 0 0,0 0 0 0 0,1 0-1 0 0,-1 0 1 0 0,1 1 0 0 0,0-1 0 0 0,0 1 0 0 0,1-1 0 0 0,0 1 0 0 0,-1 0 0 0 0,1 0-1 0 0,1 0 1 0 0,-1 1 0 0 0,1-1 0 0 0,0 0 0 0 0,0 0 0 0 0,1 1 0 0 0,-1-1 0 0 0,1 1 0 0 0,1 8-1 0 0,1-3-68 0 0,-1-1 0 0 0,2 0 0 0 0,0 1 0 0 0,0-1 0 0 0,1 0 0 0 0,0 0 0 0 0,10 17 0 0 0,-10-21-83 0 0,-1-1 0 0 0,2 1 1 0 0,-1-1-1 0 0,0 0 0 0 0,1 0 0 0 0,0 0 0 0 0,0 0 1 0 0,0-1-1 0 0,1 0 0 0 0,0 0 0 0 0,0 0 1 0 0,11 4-1 0 0,-14-7-24 0 0,-1 0 0 0 0,1 0 0 0 0,-1 0 1 0 0,1 0-1 0 0,0-1 0 0 0,-1 1 0 0 0,1-1 0 0 0,0 0 1 0 0,0 0-1 0 0,-1 0 0 0 0,1 0 0 0 0,0 0 0 0 0,-1-1 0 0 0,6-1 1 0 0,-5 1-2 0 0,1-1 1 0 0,-1 0 0 0 0,0 0 0 0 0,0 0-1 0 0,0 0 1 0 0,-1 0 0 0 0,1-1 0 0 0,0 0-1 0 0,-1 1 1 0 0,0-1 0 0 0,0 0 0 0 0,4-5-1 0 0,-2 1 15 0 0,-1-1-1 0 0,1 0 0 0 0,-1 0 0 0 0,0 0 1 0 0,-1 0-1 0 0,3-16 0 0 0,4-12 159 0 0,-5-7 591 0 0,-4 35-660 0 0,1 5 71 0 0,-1 1 76 0 0,0 2-250 0 0,1 0-1 0 0,-1 1 0 0 0,0-1 0 0 0,0 0 0 0 0,0 0 0 0 0,0 0 0 0 0,0 0 0 0 0,0 0 0 0 0,1 0 0 0 0,-1 0 0 0 0,0 0 1 0 0,0 1-1 0 0,0-1 0 0 0,0 0 0 0 0,1 0 0 0 0,-1 0 0 0 0,0 0 0 0 0,0 0 0 0 0,0 0 0 0 0,0 0 0 0 0,1 0 0 0 0,-1 0 1 0 0,0 0-1 0 0,0 0 0 0 0,0 0 0 0 0,0 0 0 0 0,1 0 0 0 0,-1 0 0 0 0,0 0 0 0 0,0-1 0 0 0,0 1 0 0 0,0 0 0 0 0,0 0 1 0 0,1 0-1 0 0,-1 0 0 0 0,0 0 0 0 0,0 0 0 0 0,0 0 0 0 0,0 0 0 0 0,0 0 0 0 0,0-1 0 0 0,1 1 0 0 0,-1 0 1 0 0,0 0-1 0 0,0 0 0 0 0,0 0 0 0 0,0 0 0 0 0,0-1 0 0 0,0 1 0 0 0,0 0 0 0 0,0 0 0 0 0,0 0 0 0 0,0 0 0 0 0,0-1 1 0 0,0 1-1 0 0,0 0 0 0 0,0 0 0 0 0,0 0 0 0 0,0 0 0 0 0,0-1 0 0 0,0 1 0 0 0,0 0 0 0 0,0 0 0 0 0,0 0 0 0 0,0 0 1 0 0,0-1-1 0 0,0 1 0 0 0,0 0 0 0 0,18 31 230 0 0,-2 1 0 0 0,-1 1 0 0 0,-2 0 0 0 0,0 1 0 0 0,-3 0 0 0 0,-1 1 1 0 0,6 44-1 0 0,-14-64-17 0 0,0-1 0 0 0,-1 1 0 0 0,-1-1 1 0 0,0 0-1 0 0,-1 1 0 0 0,-1-1 1 0 0,-7 25-1 0 0,8-34-149 0 0,-1 0 0 0 0,0 0 0 0 0,0 0 0 0 0,0-1-1 0 0,0 1 1 0 0,-1-1 0 0 0,0 1 0 0 0,0-1 0 0 0,0 0 0 0 0,0-1 0 0 0,0 1 0 0 0,-1-1 0 0 0,0 0 0 0 0,0 0 0 0 0,0 0 0 0 0,0-1-1 0 0,0 0 1 0 0,0 1 0 0 0,-1-2 0 0 0,1 1 0 0 0,-1-1 0 0 0,-6 1 0 0 0,-2 0-76 0 0,-3-2 0 0 0,12 0 0 0 0,1 0 0 0 0,0 0 0 0 0,-1 0 0 0 0,1-1 0 0 0,0 1 0 0 0,-1-1 0 0 0,1 0 0 0 0,0-1 0 0 0,0 1 0 0 0,0-1 0 0 0,0 0 0 0 0,0 1 0 0 0,0-2 0 0 0,0 1 0 0 0,0 0 0 0 0,1-1 0 0 0,-1 0 0 0 0,1 0 0 0 0,0 0 0 0 0,-4-5 0 0 0,3 3-434 0 0,1 0 0 0 0,-1-1 0 0 0,1 0 0 0 0,1 1 0 0 0,-1-1 0 0 0,-1-6 0 0 0,1 3-1234 0 0,2 0 0 0 0,-1 0-1 0 0,1 0 1 0 0,0 0-1 0 0,1 0 1 0 0,0-13 0 0 0,2 4-2342 0 0,1-1 1 0 0,6-20 0 0 0,4-9 350 0 0,-7 30 1743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3092 0 0,'0'0'4989'0'0,"-4"1"-3886"0"0,-18 4 859 0 0,16 1-400 0 0,1 2 1 0 0,0-1 0 0 0,-6 11 0 0 0,-10 21 991 0 0,10-21-3346 0 0,10-16-297 0 0,-5 6-2872 0 0,-12 10-6264 0 0,12-14 9626 0 0,-3 2-1358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4852 0 0,'0'0'12692'0'0,"2"5"-11794"0"0,6 12 716 0 0,-1 1 0 0 0,-1 0-1 0 0,5 24 1 0 0,8 25 921 0 0,-8-34-1374 0 0,6 18-2424 0 0,-17-50 389 0 0,-15-62-22702 0 0,13 47 21636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4464 0 0,'0'0'10314'0'0,"-3"5"-9340"0"0,-2 3-272 0 0,1 0 0 0 0,0 1 0 0 0,1-1 0 0 0,0 1 0 0 0,0 0-1 0 0,1 0 1 0 0,-2 17 0 0 0,-1 16 825 0 0,1 0-1 0 0,2 48 1 0 0,3-76-1445 0 0,0-1 0 0 0,1 1 0 0 0,0 0 0 0 0,1-1 0 0 0,1 1 0 0 0,0-1 0 0 0,0 0 0 0 0,1-1 0 0 0,1 1 0 0 0,11 18 0 0 0,-14-27-238 0 0,0 0 0 0 0,1 0 0 0 0,-1 0 0 0 0,1-1 0 0 0,6 6 0 0 0,-7-7-1020 0 0,0 0 0 0 0,0 0-1 0 0,1 0 1 0 0,-1 0 0 0 0,1 0-1 0 0,-1-1 1 0 0,1 1 0 0 0,-1-1-1 0 0,1 0 1 0 0,0 0 0 0 0,-1 0-1 0 0,1-1 1 0 0,0 1 0 0 0,0-1-1 0 0,0 0 1 0 0,-1 0 0 0 0,1 0 0 0 0,0-1-1 0 0,7-1 1 0 0,-9 1-639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4636 0 0,'9'-3'11144'0'0,"-6"6"-10912"0"0,0 0 107 0 0,-1-1-1 0 0,1 1 1 0 0,-1 0 0 0 0,0 1-1 0 0,0-1 1 0 0,0 0 0 0 0,0 1 0 0 0,0-1-1 0 0,-1 1 1 0 0,1 3 0 0 0,13 45 2339 0 0,-2-2-957 0 0,21 52-1 0 0,-27-90-2070 0 0,-3-5-857 0 0,-1-1-3603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3132 0 0,'0'0'6521'0'0,"28"-6"-5313"0"0,-6 6-980 0 0,2 0-760 0 0,-12 0-308 0 0,18 2-2652 0 0,-15-5 1247 0 0,0 3 269 0 0,0-1 164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45 4624 0 0,'-3'-19'2455'0'0,"-3"-7"14211"0"0,17 46-15723 0 0,-2 1 0 0 0,0 0 0 0 0,10 36 0 0 0,-13-29-178 0 0,0-1 0 0 0,1 39 0 0 0,-6-51-543 0 0,-1 0 0 0 0,-1 0 0 0 0,0 0 0 0 0,-1 0 0 0 0,0 0 0 0 0,-6 15 0 0 0,6-24-379 0 0,0 0-1 0 0,-1 0 1 0 0,0-1-1 0 0,0 1 1 0 0,-1-1-1 0 0,1 1 1 0 0,-1-1 0 0 0,-5 5-1 0 0,6-7-878 0 0,0 0-1 0 0,0 0 0 0 0,-1-1 1 0 0,1 1-1 0 0,-1-1 1 0 0,1 1-1 0 0,-5 1 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30 3920 0 0,'-3'-2'487'0'0,"0"-1"-1"0"0,1 0 0 0 0,-1 1 1 0 0,0 0-1 0 0,0 0 1 0 0,0-1-1 0 0,-1 2 0 0 0,1-1 1 0 0,0 0-1 0 0,-1 1 0 0 0,1-1 1 0 0,-1 1-1 0 0,1 0 0 0 0,-1 0 1 0 0,0 1-1 0 0,0-1 1 0 0,1 1-1 0 0,-1 0 0 0 0,0 0 1 0 0,-4 0-1 0 0,4 1-189 0 0,-1-1 0 0 0,1 1 0 0 0,0 0 0 0 0,0 1 0 0 0,0-1 0 0 0,0 1 1 0 0,0 0-1 0 0,1 0 0 0 0,-1 0 0 0 0,0 0 0 0 0,1 1 0 0 0,0-1 0 0 0,-1 1 0 0 0,1 0 0 0 0,0 0 0 0 0,0 0 0 0 0,1 0 0 0 0,-4 5 0 0 0,2-1-41 0 0,0 0 0 0 0,0 1 0 0 0,1-1 0 0 0,0 1 0 0 0,0 0 0 0 0,1 0 0 0 0,0 0 0 0 0,1 0 0 0 0,-1 0-1 0 0,2 0 1 0 0,-1 0 0 0 0,1 0 0 0 0,1 9 0 0 0,-1-10-173 0 0,1-1-1 0 0,0 1 1 0 0,0-1 0 0 0,1 0-1 0 0,0 0 1 0 0,0 0 0 0 0,0 1-1 0 0,1-2 1 0 0,0 1 0 0 0,0 0-1 0 0,1-1 1 0 0,-1 1 0 0 0,1-1-1 0 0,0 0 1 0 0,1 0 0 0 0,7 7-1 0 0,-7-8-48 0 0,-4-3-33 0 0,1 0 1 0 0,-1 0-1 0 0,0 0 1 0 0,1-1 0 0 0,-1 1-1 0 0,0-1 1 0 0,1 1-1 0 0,-1-1 1 0 0,1 1 0 0 0,-1-1-1 0 0,1 0 1 0 0,0 1-1 0 0,-1-1 1 0 0,4 0 0 0 0,7 1-28 0 0,-9-1 22 0 0,1-1-12 0 0,0 0 16 0 0,1 0 0 0 0,-1-1-1 0 0,0 0 1 0 0,0 0 0 0 0,0 0-1 0 0,0 0 1 0 0,-1 0 0 0 0,1-1 0 0 0,-1 0-1 0 0,1 0 1 0 0,-1 0 0 0 0,0 0-1 0 0,0 0 1 0 0,0-1 0 0 0,-1 1 0 0 0,1-1-1 0 0,2-5 1 0 0,3-7 264 0 0,-2 0 1 0 0,0-1-1 0 0,0 0 1 0 0,-2 0-1 0 0,0 0 0 0 0,2-25 2256 0 0,-4 49-2236 0 0,10 34 166 0 0,-3 1 1 0 0,-2 1-1 0 0,-1-1 1 0 0,-2 1-1 0 0,-2 0 1 0 0,-2 0-1 0 0,-6 48 1 0 0,4-78-451 0 0,0 0 0 0 0,-1 0 0 0 0,-1 0 0 0 0,-7 17 0 0 0,8-24 0 0 0,0 1 0 0 0,0-1 0 0 0,-1 0 0 0 0,0 0 0 0 0,0 0 0 0 0,0 0 0 0 0,-1-1 0 0 0,0 1 0 0 0,-10 7 0 0 0,1-2 0 0 0,5-6 0 0 0,-4-2 0 0 0,-3 1 0 0 0,-2-3 0 0 0,-13-3 0 0 0,20-4 0 0 0,5 1 0 0 0,3 4-80 0 0,0-1 0 0 0,0 0 1 0 0,1 0-1 0 0,-1 0 0 0 0,1 0 0 0 0,0 0 1 0 0,-1-1-1 0 0,1 1 0 0 0,0-1 0 0 0,1 0 1 0 0,-1 1-1 0 0,0-1 0 0 0,1 0 0 0 0,-1 0 1 0 0,1 0-1 0 0,0 0 0 0 0,0 0 0 0 0,0 0 1 0 0,0 0-1 0 0,1-1 0 0 0,-1 1 0 0 0,1 0 1 0 0,0-4-1 0 0,0 5-639 0 0,1-1 0 0 0,0 0 1 0 0,-1 0-1 0 0,1 1 0 0 0,0-1 0 0 0,0 1 1 0 0,1-1-1 0 0,-1 1 0 0 0,0-1 0 0 0,1 1 1 0 0,2-3-1 0 0,19-22-9376 0 0,-23 27 9957 0 0,4-4-1473 0 0,1 0 0 0 0,-1 1-1 0 0,1 0 1 0 0,0 0 0 0 0,6-4 0 0 0,1 2-341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3816 0 0,'0'0'4147'0'0,"-4"2"-2916"0"0,2-1-920 0 0,-1 1 1 0 0,1-1 0 0 0,-1 1 0 0 0,1-1 0 0 0,0 1-1 0 0,0 0 1 0 0,0 0 0 0 0,0 0 0 0 0,0 0 0 0 0,0 0-1 0 0,1 0 1 0 0,-1 1 0 0 0,0-1 0 0 0,1 0 0 0 0,0 1 0 0 0,0-1-1 0 0,0 1 1 0 0,0 0 0 0 0,0-1 0 0 0,0 1 0 0 0,0 5-1 0 0,0-6-182 0 0,1 1-1 0 0,0-1 1 0 0,0 1-1 0 0,0 0 1 0 0,0-1-1 0 0,0 1 1 0 0,0 0-1 0 0,1-1 1 0 0,-1 1-1 0 0,1-1 1 0 0,-1 1-1 0 0,1-1 1 0 0,0 1-1 0 0,0-1 1 0 0,1 1-1 0 0,-1-1 0 0 0,0 0 1 0 0,1 0-1 0 0,-1 0 1 0 0,1 0-1 0 0,0 0 1 0 0,0 0-1 0 0,0 0 1 0 0,0 0-1 0 0,0 0 1 0 0,0-1-1 0 0,0 0 1 0 0,0 1-1 0 0,1-1 1 0 0,-1 0-1 0 0,4 2 1 0 0,-4-3 3 0 0,0 0-91 0 0,0 0-1 0 0,1 0 1 0 0,-1 0-1 0 0,0 0 0 0 0,0-1 1 0 0,0 1-1 0 0,1-1 1 0 0,-1 1-1 0 0,0-1 1 0 0,0 0-1 0 0,3-2 1 0 0,-3 2-25 0 0,-1 1-23 0 0,0-1 1 0 0,-1 1 0 0 0,1 0 0 0 0,-1-1 0 0 0,1 1 0 0 0,0-1 0 0 0,-1 1 0 0 0,1-1 0 0 0,-1 1-1 0 0,1-1 1 0 0,-1 1 0 0 0,0-1 0 0 0,1 1 0 0 0,-1-1 0 0 0,0 0 0 0 0,1 1 0 0 0,-1-1 0 0 0,0 1 0 0 0,0-1-1 0 0,1 0 1 0 0,-1 1 0 0 0,0-1 0 0 0,0 0 0 0 0,0 0 0 0 0,0 1 0 0 0,0-1 0 0 0,0 0 0 0 0,0 1-1 0 0,0-2 1 0 0,-3-23-582 0 0,-6 12 807 0 0,-3-1-4995 0 0,-9-12-8565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4760 0 0,'0'0'6680'0'0,"-3"0"-5544"0"0,1 0-844 0 0,0 1 1 0 0,0-1-1 0 0,0 1 0 0 0,0-1 1 0 0,0 1-1 0 0,0 0 1 0 0,0 0-1 0 0,0 0 0 0 0,0 0 1 0 0,1 0-1 0 0,-1 0 0 0 0,0 0 1 0 0,1 1-1 0 0,-1-1 1 0 0,1 1-1 0 0,0-1 0 0 0,-1 1 1 0 0,1-1-1 0 0,0 1 1 0 0,0 0-1 0 0,0 0 0 0 0,0-1 1 0 0,-1 4-1 0 0,-4 9 637 0 0,0 1 0 0 0,0 0 0 0 0,2 1 0 0 0,0-1 0 0 0,-3 24 0 0 0,0-3 90 0 0,1-7-210 0 0,1-1 0 0 0,-1 53 0 0 0,6-69-932 0 0,0 0 0 0 0,1 0 0 0 0,1 1 0 0 0,-1-2 0 0 0,2 1 0 0 0,0 0 1 0 0,0 0-1 0 0,1-1 0 0 0,7 15 0 0 0,-8-21-225 0 0,0-1 0 0 0,0 0 0 0 0,0 0 0 0 0,0-1 1 0 0,0 1-1 0 0,1-1 0 0 0,-1 1 0 0 0,7 3 0 0 0,18 8-6407 0 0,-16-16-414 0 0,-8 0 6235 0 0,1 0 0 0 0,0 0-1 0 0,-1-1 1 0 0,1 1 0 0 0,-1-1-1 0 0,1 0 1 0 0,-1-1 0 0 0,4-2-1 0 0,2-4-865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2208 0 0,'0'0'14139'0'0,"3"3"-14032"0"0,9 13 241 0 0,5 4 340 0 0,-11-11-512 0 0,-1-3-99 0 0,1-1-1 0 0,0 0 1 0 0,-1 0 0 0 0,2-1-1 0 0,-1 0 1 0 0,0 0-1 0 0,11 5 1 0 0,-15-9-44 0 0,16 4 40 0 0,-4-4-38 0 0,-4 1 6 0 0,18-2 78 0 0,29-9-74 0 0,-55 9-38 0 0,1 1 5 0 0,10 0-9 0 0,-10 0 54 0 0,-1 1 9 0 0,22 6-112 0 0,-22-6 57 0 0,18 15 404 0 0,7 2-157 0 0,-25-17-150 0 0,1-1-92 0 0,1 0-14 0 0,-1 0 0 0 0,0 0 0 0 0,1 0 0 0 0,-1-1 0 0 0,0 1-1 0 0,0-1 1 0 0,1 0 0 0 0,-1 0 0 0 0,0 0 0 0 0,5-3-1 0 0,-6 3 39 0 0,0 0-24 0 0,7-4-26 0 0,-5 2 7 0 0,0 0 0 0 0,0 1 1 0 0,0-1-1 0 0,1 1 1 0 0,-1 0-1 0 0,1 0 1 0 0,-1 1-1 0 0,9-2 0 0 0,11-3-69 0 0,10-1 38 0 0,0 2-1 0 0,1 1 1 0 0,-1 1-1 0 0,47 4 0 0 0,17-2 150 0 0,-48 0-138 0 0,0-2-1 0 0,-1-2 1 0 0,0-3 0 0 0,0-1 0 0 0,52-18-1 0 0,-36 6 67 0 0,-63 20-9 0 0,14-5 467 0 0,-7 2-3899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4360 0 0,'4'-13'15312'0'0,"4"34"-12730"0"0,6 37-936 0 0,-7-11-185 0 0,-2-8-1286 0 0,1 44 1 0 0,-7-67-1527 0 0,-1-7-3683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4228 0 0,'17'-16'5742'0'0,"-10"14"-5371"0"0,-1 1-1 0 0,1 0 0 0 0,-1 0 1 0 0,1 0-1 0 0,-1 1 0 0 0,1 0 1 0 0,0 0-1 0 0,-1 0 1 0 0,13 3-1 0 0,13 1-3306 0 0,1-6-4907 0 0,-16-1 5908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0:5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 4124 0 0,'2'-7'14567'0'0,"7"20"-13810"0"0,-1 1-1 0 0,-1 0 1 0 0,0 1 0 0 0,0 0 0 0 0,-2 0-1 0 0,0 0 1 0 0,-1 1 0 0 0,0-1-1 0 0,-1 1 1 0 0,1 21 0 0 0,-2-8 4 0 0,-1 0 0 0 0,-1-1-1 0 0,-2 1 1 0 0,-1 0 0 0 0,-7 32 0 0 0,8-51-713 0 0,-1-1 0 0 0,0 1-1 0 0,-1-1 1 0 0,0 0 0 0 0,-8 15-1 0 0,8-18-638 0 0,0 0 0 0 0,0-1 0 0 0,-1 0 0 0 0,1 0 0 0 0,-7 6 0 0 0,8-10-327 0 0,1 1 1 0 0,0-1-1 0 0,-1 0 1 0 0,1 1-1 0 0,-1-1 1 0 0,1 0-1 0 0,-1-1 1 0 0,0 1-1 0 0,1 0 1 0 0,-1-1-1 0 0,0 1 1 0 0,1-1-1 0 0,-1 0 1 0 0,0 0-1 0 0,0 0 1 0 0,-2-1-1 0 0,-5 0-1605 0 0,1 0 1 0 0,0-1-1 0 0,-14-6 0 0 0,11 5 648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186 113 2996 0 0,'7'-2'13546'0'0,"-59"0"-12342"0"0,-6 2-184 0 0,47-1-873 0 0,-1 0-10 0 0,0 0 0 0 0,0 0 0 0 0,-13-5-1 0 0,23 6-136 0 0,-2-4-22 0 0,4 4 20 0 0,0 0 0 0 0,0 0 1 0 0,-1 0-1 0 0,1 0 0 0 0,0 0 1 0 0,0 0-1 0 0,-1 0 0 0 0,1-1 0 0 0,0 1 1 0 0,0 0-1 0 0,-1 0 0 0 0,1 0 1 0 0,0 0-1 0 0,0-1 0 0 0,0 1 1 0 0,-1 0-1 0 0,1 0 0 0 0,0 0 1 0 0,0-1-1 0 0,0 1 0 0 0,0 0 0 0 0,0 0 1 0 0,-1-1-1 0 0,1 1 0 0 0,0 0 1 0 0,0 0-1 0 0,0-1 0 0 0,0 1 1 0 0,0 0-1 0 0,0-1 0 0 0,0 1 1 0 0,0 0-1 0 0,0 0 0 0 0,0-1 0 0 0,0-9-62 0 0,0 8-25 0 0,2-1-52 0 0,7-7 74 0 0,1-1 0 0 0,0 2 0 0 0,0-1 0 0 0,16-10 0 0 0,-25 19 119 0 0,5-3 121 0 0,-6 3-83 0 0,1 1 0 0 0,-1-1 0 0 0,1 1 0 0 0,-1-1 0 0 0,1 1 0 0 0,-1-1 0 0 0,1 1 0 0 0,-1-1 0 0 0,1 1 0 0 0,-1 0 0 0 0,1-1 0 0 0,-1 1 0 0 0,1 0 0 0 0,0-1 0 0 0,-1 1 0 0 0,1 0 0 0 0,0 0 0 0 0,-1-1 0 0 0,1 1 0 0 0,0 0 0 0 0,-1 0 0 0 0,1 0 0 0 0,0 0 1 0 0,-1 0-1 0 0,1 0 0 0 0,1 0 0 0 0,14 7 210 0 0,-13-5-10 0 0,3 11 911 0 0,-1 4-325 0 0,-1 0 1 0 0,3 25-1 0 0,1 3 91 0 0,-5-24-524 0 0,-3-20-574 0 0,0 1 0 0 0,0-1-1 0 0,0 1 1 0 0,0-1 0 0 0,0 0 0 0 0,0 1-1 0 0,1-1 1 0 0,-1 1 0 0 0,1-1 0 0 0,-1 0-1 0 0,1 1 1 0 0,-1-1 0 0 0,1 0 0 0 0,0 0-1 0 0,0 0 1 0 0,-1 1 0 0 0,1-1 0 0 0,0 0-1 0 0,0 0 1 0 0,1 1 0 0 0,28-18-22732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4156 0 0,'-5'-14'9659'0'0,"8"26"-2235"0"0,2 4-7494 0 0,-2-8 489 0 0,0 1 0 0 0,1-1 0 0 0,-1 0 0 0 0,2 0 0 0 0,-1-1 0 0 0,10 12 0 0 0,4 9 540 0 0,69 106 2184 0 0,-75-118-2892 0 0,-11-15-305 0 0,6 12 1939 0 0,-4-10-3930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4512 0 0,'0'0'8553'0'0,"-3"4"-7589"0"0,-6 9 269 0 0,1-1 1 0 0,1 2 0 0 0,0-1 0 0 0,-7 22 0 0 0,-5 19 1750 0 0,-38 72 0 0 0,35-78-1809 0 0,-23 36-1769 0 0,44-82-206 0 0,-1 4 345 0 0,1-5-194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3716 0 0,'0'0'13594'0'0,"-4"6"-12812"0"0,-4 8 334 0 0,0 1 1 0 0,1-1-1 0 0,-9 32 1 0 0,10-28-360 0 0,-5 20 1120 0 0,-8 55 0 0 0,17-83-1743 0 0,1 0 0 0 0,0 0 0 0 0,1 0 0 0 0,0-1 0 0 0,1 1 0 0 0,0 0 0 0 0,0 0 0 0 0,1 0 0 0 0,0 0 0 0 0,8 17 0 0 0,-9-24-126 0 0,1 0 0 0 0,0 1-1 0 0,0-2 1 0 0,0 1 0 0 0,0 0 0 0 0,1 0-1 0 0,-1-1 1 0 0,1 1 0 0 0,-1-1-1 0 0,5 3 1 0 0,-2-2-971 0 0,0 0 0 0 0,0 0 0 0 0,0-1 0 0 0,0 0 0 0 0,10 3 0 0 0,-3-2-3475 0 0,1-1 0 0 0,0 0-1 0 0,27-1 1 0 0,-34-1 2355 0 0,11-2 193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4052 0 0,'-3'-28'8148'0'0,"0"-53"1"0"0,3 68-5670 0 0,5 7 2516 0 0,-5 6-4926 0 0,10 42 1112 0 0,3 45 0 0 0,-6-34 75 0 0,15 58 1 0 0,-19-99-1336 0 0,-2-7-186 0 0,0-1-1 0 0,0 0 1 0 0,1 0 0 0 0,-1 0 0 0 0,1 0 0 0 0,2 4-1 0 0,-4-7 246 0 0,1 0-798 0 0,-36-12-28983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24 109 2836 0 0,'-24'-37'14284'0'0,"28"36"-13754"0"0,5-2-148 0 0,1 1 0 0 0,-1 0 1 0 0,1 0-1 0 0,0 1 1 0 0,11 0-1 0 0,-5 0-658 0 0,1 0 0 0 0,22-6 0 0 0,-14-1-1156 0 0,22-15-11227 0 0,-30 10 9760 0 0,-10 7 1169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 4472 0 0,'0'-14'17257'0'0,"2"20"-16408"0"0,13 33 899 0 0,-2 0-1 0 0,-2 1 1 0 0,-2 0 0 0 0,9 80-1 0 0,-17-107-1442 0 0,-1-1 1 0 0,-1 1-1 0 0,0-1 0 0 0,-1 1 0 0 0,0-1 1 0 0,0 1-1 0 0,-2-1 0 0 0,-8 21 0 0 0,9-27-900 0 0,0 1-1 0 0,-1-1 1 0 0,0 0-1 0 0,0 0 1 0 0,0-1-1 0 0,-1 1 1 0 0,-7 6-1 0 0,-17 8-7581 0 0,-7-7-5488 0 0,33-11 12890 0 0,-15 1-2867 0 0,3-3 1694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3672 0 0,'0'0'12765'0'0,"1"6"-12218"0"0,28 144 3297 0 0,-5-69-2718 0 0,-24-79-1156 0 0,1-1-1 0 0,0 1 1 0 0,0-1 0 0 0,0 1 0 0 0,0-1-1 0 0,0 1 1 0 0,0-1 0 0 0,0 0-1 0 0,1 0 1 0 0,-1 1 0 0 0,0-1 0 0 0,1 0-1 0 0,-1 0 1 0 0,1 0 0 0 0,-1 0-1 0 0,1-1 1 0 0,0 1 0 0 0,-1 0 0 0 0,3 0-1 0 0,30 5-2307 0 0,-33-6 2102 0 0,2 0-1340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2784 0 0,'-10'-10'3411'0'0,"5"5"-2240"0"0,1 2-612 0 0,0 0 0 0 0,1 1 0 0 0,-1-1 0 0 0,0 0 0 0 0,0 1 0 0 0,0 0 0 0 0,-1 0 0 0 0,1 0-1 0 0,0 1 1 0 0,-1-1 0 0 0,1 1 0 0 0,-1 0 0 0 0,0 0 0 0 0,-6 0 0 0 0,7 2-373 0 0,0-1 0 0 0,-1 1 0 0 0,1 0 0 0 0,-1 0 1 0 0,1 0-1 0 0,0 1 0 0 0,0-1 0 0 0,0 1 0 0 0,0 0 0 0 0,0 0 0 0 0,0 0 0 0 0,0 1 0 0 0,1-1 0 0 0,-1 1 1 0 0,1 0-1 0 0,0 0 0 0 0,-1 0 0 0 0,2 1 0 0 0,-1-1 0 0 0,0 1 0 0 0,1 0 0 0 0,-1-1 0 0 0,1 1 0 0 0,0 0 0 0 0,-2 7 1 0 0,1-4-78 0 0,1 0 1 0 0,0-1-1 0 0,0 1 1 0 0,1 0-1 0 0,-1 0 1 0 0,2 0-1 0 0,-1 0 1 0 0,1 0-1 0 0,0 0 1 0 0,0 0-1 0 0,1 0 1 0 0,0 0-1 0 0,0 0 1 0 0,1 0-1 0 0,0 0 1 0 0,3 8-1 0 0,-1-8-76 0 0,-1 0-1 0 0,2 0 1 0 0,-1 0-1 0 0,1-1 1 0 0,0 0 0 0 0,0 0-1 0 0,0 0 1 0 0,1 0-1 0 0,0-1 1 0 0,0 0 0 0 0,1 0-1 0 0,-1-1 1 0 0,1 0-1 0 0,0 0 1 0 0,0 0 0 0 0,1-1-1 0 0,7 3 1 0 0,-11-6-5 0 0,-1 0 0 0 0,0 1 0 0 0,0-1 1 0 0,0 0-1 0 0,0-1 0 0 0,0 1 0 0 0,0-1 0 0 0,0 1 1 0 0,0-1-1 0 0,0 0 0 0 0,0 0 0 0 0,0 0 0 0 0,0 0 1 0 0,-1 0-1 0 0,1-1 0 0 0,3-2 0 0 0,-3 0-20 0 0,0 0 0 0 0,0 0 1 0 0,-1 0-1 0 0,1 0 0 0 0,-1-1 0 0 0,0 1 0 0 0,0-1 0 0 0,2-7 0 0 0,11-47 1122 0 0,-10 34 697 0 0,-5 26-1811 0 0,1-1 0 0 0,-1 1 0 0 0,0 0 0 0 0,0 0 0 0 0,1-1-1 0 0,-1 1 1 0 0,0 0 0 0 0,1-1 0 0 0,-1 1 0 0 0,1 0 0 0 0,-1-1 0 0 0,1 1 0 0 0,-1 0 0 0 0,1-1 0 0 0,-1 1 0 0 0,1-1 0 0 0,0 1 0 0 0,0 0 0 0 0,0-1 0 0 0,0 1-1 0 0,0-1 1 0 0,-1 1 0 0 0,1 0 0 0 0,0-1 0 0 0,-1 1 0 0 0,1 0-1 0 0,0-1 1 0 0,-1 1 0 0 0,1 0 0 0 0,-1 0 0 0 0,0 0 0 0 0,1-1-1 0 0,-1 1 1 0 0,1 0 0 0 0,-1 0 0 0 0,0 0 0 0 0,0 0 0 0 0,0 0-1 0 0,1 0 1 0 0,-1 1 0 0 0,9 52 683 0 0,-3-29-417 0 0,-2 1-1 0 0,-1-1 1 0 0,0 1-1 0 0,-2-1 1 0 0,-1 1-1 0 0,-4 28 1 0 0,2-42-152 0 0,-1 0 0 0 0,0-1 1 0 0,-1 0-1 0 0,0 1 0 0 0,0-1 1 0 0,-10 15-1 0 0,12-22-64 0 0,-1 0 0 0 0,0 0 0 0 0,0 0 0 0 0,0-1 1 0 0,0 1-1 0 0,0-1 0 0 0,-1 0 0 0 0,1 0 0 0 0,-1 0 0 0 0,0 0 0 0 0,0-1 0 0 0,0 0 1 0 0,0 0-1 0 0,-1 0 0 0 0,1 0 0 0 0,0 0 0 0 0,-1-1 0 0 0,0 0 0 0 0,1 0 0 0 0,-7 1 1 0 0,6-2-30 0 0,0 1 1 0 0,-1-1-1 0 0,1 0 0 0 0,0 0 1 0 0,-1-1-1 0 0,1 0 1 0 0,0 0-1 0 0,-1 0 1 0 0,1 0-1 0 0,0-1 1 0 0,0 0-1 0 0,0 0 1 0 0,0 0-1 0 0,1-1 1 0 0,-6-3-1 0 0,6 4-43 0 0,0-1 1 0 0,0 0-1 0 0,1 0 0 0 0,-1 0 1 0 0,1 0-1 0 0,0 0 0 0 0,0-1 1 0 0,0 0-1 0 0,0 1 0 0 0,1-1 0 0 0,-1 0 1 0 0,1 0-1 0 0,0 0 0 0 0,1-1 1 0 0,-1 1-1 0 0,1 0 0 0 0,-1-1 1 0 0,0-6-1 0 0,2 9-270 0 0,1-2-150 0 0,0 1 47 0 0,1 0 0 0 0,-1 0 0 0 0,0 0 0 0 0,1 0 0 0 0,0 0 0 0 0,-1 0 0 0 0,1 1 0 0 0,0-1 0 0 0,5-4 0 0 0,-5 5-768 0 0,1 0-1 0 0,-1 0 0 0 0,1 1 0 0 0,0-1 1 0 0,-1 1-1 0 0,1-1 0 0 0,0 1 0 0 0,3-1 1 0 0,22-5-7996 0 0,9 4 2513 0 0,-22 4 4869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3928 0 0,'0'0'9418'0'0,"-4"2"-8700"0"0,-16 10-83 0 0,19-11-541 0 0,1-1 0 0 0,-1 1-1 0 0,0 0 1 0 0,0 0-1 0 0,0 0 1 0 0,1-1-1 0 0,-1 1 1 0 0,0 0 0 0 0,1 0-1 0 0,-1 0 1 0 0,1 0-1 0 0,-1 1 1 0 0,1-1-1 0 0,0 0 1 0 0,-1 0 0 0 0,1 0-1 0 0,0 0 1 0 0,0 0-1 0 0,0 0 1 0 0,0 2 0 0 0,3 22 1687 0 0,-2-22-1646 0 0,1 0-1 0 0,0 0 0 0 0,0 0 1 0 0,0 0-1 0 0,0 0 0 0 0,0-1 1 0 0,1 1-1 0 0,2 2 0 0 0,-4-4 7 0 0,2 0-75 0 0,-1-1-1 0 0,0 1 1 0 0,0 0 0 0 0,1-1-1 0 0,-1 0 1 0 0,0 1 0 0 0,1-1 0 0 0,-1 0-1 0 0,1 0 1 0 0,-1 0 0 0 0,5-2 0 0 0,-6 2-65 0 0,1-1 1 0 0,-1 0 0 0 0,1 0 0 0 0,-1 0 0 0 0,0 0 0 0 0,1 0-1 0 0,-1 0 1 0 0,0 0 0 0 0,0 0 0 0 0,0 0 0 0 0,1-3 0 0 0,-1 3-94 0 0,-10-15-1150 0 0,-1 5-1344 0 0,-5-2-5552 0 0,1 2 3155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2968 0 0,'0'0'12468'0'0,"-3"6"-11669"0"0,-22 43 1648 0 0,-31 98 680 0 0,52-135-3438 0 0,1 0-4109 0 0,-4 14-9714 0 0,4-16 12254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3908 0 0,'-10'-8'13486'0'0,"-11"20"-12705"0"0,20-11-706 0 0,0 0 1 0 0,0-1-1 0 0,0 1 0 0 0,0 0 0 0 0,0 0 1 0 0,1-1-1 0 0,-1 1 0 0 0,0 0 0 0 0,0 0 1 0 0,1 0-1 0 0,-1 0 0 0 0,1 0 1 0 0,-1 0-1 0 0,0 0 0 0 0,1 0 0 0 0,0 0 1 0 0,-1 1-1 0 0,1-1 0 0 0,-1 2 1 0 0,-1 5 508 0 0,-4 8 314 0 0,0 0 0 0 0,1 1 0 0 0,1-1 0 0 0,-3 28 0 0 0,0-5 91 0 0,3-15-4 0 0,-3 47-1 0 0,6-61-836 0 0,2 0 0 0 0,-1 0 0 0 0,1-1 0 0 0,1 1 1 0 0,0 0-1 0 0,0-1 0 0 0,6 17 0 0 0,-5-20-201 0 0,0 0 0 0 0,1 0 1 0 0,-1 0-1 0 0,1 0 0 0 0,0-1 0 0 0,9 9 1 0 0,-8-9-500 0 0,1 0 1 0 0,0-1-1 0 0,0 1 1 0 0,0-1-1 0 0,0-1 1 0 0,7 4-1 0 0,-6-4-661 0 0,0 0-1 0 0,0-1 1 0 0,0 0-1 0 0,0-1 1 0 0,0 1-1 0 0,8 0 1 0 0,-9-2-826 0 0,1 0 0 0 0,-1 0 0 0 0,1-1 0 0 0,-1 1 0 0 0,1-1 0 0 0,11-4 1 0 0,-7 1 184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4740 0 0,'0'-16'5866'0'0,"1"4"-1319"0"0,9 12 1871 0 0,5 59-2581 0 0,15 117 0 0 0,-20-97-3738 0 0,-10-76-743 0 0,0 7 1542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1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4216 0 0,'0'0'4685'0'0,"2"-2"-3738"0"0,1 0-665 0 0,0 1 1 0 0,-1-1 0 0 0,1 1 0 0 0,0 0-1 0 0,0-1 1 0 0,0 1 0 0 0,0 1-1 0 0,0-1 1 0 0,1 0 0 0 0,-1 1 0 0 0,0 0-1 0 0,0 0 1 0 0,0 0 0 0 0,5 0 0 0 0,11 1-815 0 0,0-2 1 0 0,0 0-1 0 0,0-1 1 0 0,0-1-1 0 0,35-9 1 0 0,-51 10 507 0 0,1 1 0 0 0,-1-1 1 0 0,0 0-1 0 0,1 0 0 0 0,-1 0 1 0 0,0 0-1 0 0,0-1 1 0 0,0 1-1 0 0,-1-1 0 0 0,1 0 1 0 0,0 0-1 0 0,-1 0 0 0 0,4-6 1 0 0,-3 2 533 0 0,0-1 1 0 0,0 1-1 0 0,0 0 1 0 0,1-15 0 0 0,9-22 1952 0 0,-6 22-1034 0 0,3-8 892 0 0,-9 29-2248 0 0,-1 1-1 0 0,0-1 1 0 0,0 0-1 0 0,0 1 0 0 0,0-1 1 0 0,1 1-1 0 0,-1-1 1 0 0,0 0-1 0 0,1 1 1 0 0,-1-1-1 0 0,0 1 1 0 0,1-1-1 0 0,-1 1 1 0 0,1-1-1 0 0,-1 1 1 0 0,1 0-1 0 0,-1-1 1 0 0,1 1-1 0 0,-1-1 1 0 0,1 1-1 0 0,-1 0 0 0 0,1 0 1 0 0,0-1-1 0 0,-1 1 1 0 0,1 0-1 0 0,-1 0 1 0 0,1 0-1 0 0,0-1 1 0 0,-1 1-1 0 0,1 0 1 0 0,0 0-1 0 0,-1 0 1 0 0,1 0-1 0 0,-1 0 1 0 0,1 0-1 0 0,0 0 1 0 0,-1 1-1 0 0,1-1 0 0 0,0 0 1 0 0,-1 0-1 0 0,1 0 1 0 0,-1 1-1 0 0,1-1 1 0 0,0 0-1 0 0,-1 1 1 0 0,1-1-1 0 0,-1 0 1 0 0,1 1-1 0 0,-1-1 1 0 0,1 1-1 0 0,-1-1 1 0 0,0 1-1 0 0,1-1 1 0 0,-1 1-1 0 0,1-1 0 0 0,-1 1 1 0 0,0-1-1 0 0,1 2 1 0 0,3 5 611 0 0,1 0 0 0 0,-2 1-1 0 0,6 13 1 0 0,-8-18-617 0 0,6 17 637 0 0,-1 0 0 0 0,-1 0 0 0 0,-1 1 0 0 0,-1-1-1 0 0,2 39 1 0 0,-5-24-173 0 0,-2 1 0 0 0,-9 56 0 0 0,10-86-913 0 0,-1 1 0 0 0,1-1 0 0 0,-2 0 0 0 0,1 1 0 0 0,-6 9 0 0 0,4-9-1125 0 0,-1 0 0 0 0,1-1 0 0 0,-1 0 1 0 0,-1 0-1 0 0,1 0 0 0 0,-1 0 0 0 0,-8 5 1 0 0,0-1-2604 0 0,0-1 1 0 0,-23 11-1 0 0,-9 2 1330 0 0,39-19 2992 0 0,-27 13-2166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6064 31 908 0 0,'0'0'4791'0'0,"3"0"-4665"0"0,44 6 8050 0 0,-54-7-8061 0 0,-40-6 467 0 0,44 6-429 0 0,-16 0 277 0 0,-43 0 590 0 0,59 1-926 0 0,0 0 41 0 0,-20-1 113 0 0,21 0-182 0 0,-1 1 6 0 0,-10 0 6 0 0,10 0-16 0 0,0 0-5 0 0,-161 7 1456 0 0,161-7-1481 0 0,0 0 17 0 0,-40 3 199 0 0,41-3-210 0 0,-2 0-3 0 0,-8 0 19 0 0,9 0-5 0 0,0 0 7 0 0,-44 0 223 0 0,45 0-249 0 0,-2 0 24 0 0,-134-8 757 0 0,125 8-793 0 0,-28-5 154 0 0,2 1 199 0 0,-67 0-1 0 0,19 1-59 0 0,-51 0 544 0 0,5 1-74 0 0,-47-1-274 0 0,123 4-431 0 0,35 0-30 0 0,-31 0 64 0 0,-224-5 57 0 0,158 5-83 0 0,-137 7 85 0 0,55 5-134 0 0,-104 8-35 0 0,234-14 31 0 0,-2-3-9 0 0,31-4-22 0 0,-115 4-4 0 0,-85 5 2 0 0,228-9 5 0 0,-113 4-2 0 0,49-2-42 0 0,-96-5 107 0 0,120 3 25 0 0,11 2-65 0 0,-13-1-83 0 0,-40 0 48 0 0,-37 0 60 0 0,31 4-47 0 0,61-3 31 0 0,-64-3 0 0 0,88 1-22 0 0,-1 0 0 0 0,-19 2-1 0 0,-17 1-40 0 0,4 0 2 0 0,-66-1 187 0 0,6-4-69 0 0,-53 3-170 0 0,59 1 320 0 0,-134 3-192 0 0,232-6-64 0 0,-4 0 29 0 0,0 1 0 0 0,-1-1 0 0 0,-14 3-1 0 0,3-1 63 0 0,-11 0-120 0 0,3 0 69 0 0,-34-3 0 0 0,-7 3-43 0 0,26-3 26 0 0,-99-7 178 0 0,94 6-189 0 0,-12-1 2 0 0,60 4 38 0 0,-1 0-14 0 0,-10-1-30 0 0,7 0 17 0 0,-19-2 16 0 0,23 3-19 0 0,-1 0-8 0 0,-7 0-20 0 0,7 0 28 0 0,0 0-29 0 0,-23-2 34 0 0,24 2 7 0 0,-15-2-48 0 0,-8 0-8 0 0,23 2 46 0 0,-16-2 103 0 0,-13-1-41 0 0,-99-5-1682 0 0,123 8 844 0 0,-17-2-3400 0 0,12-3-3771 0 0,11 5 7598 0 0,1-1 0 0 0,-1 1 0 0 0,1-1 0 0 0,-1 1 0 0 0,1-1 0 0 0,0 0-1 0 0,-1 1 1 0 0,1-1 0 0 0,0 0 0 0 0,-1 1 0 0 0,1-1 0 0 0,0 0 0 0 0,0 1 0 0 0,0-1 0 0 0,0 0 0 0 0,0 0 0 0 0,0 1 0 0 0,0-1 0 0 0,0 0 0 0 0,0-1 0 0 0,2-9-1745 0 0,-2 11 2062 0 0,0-3-1726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1788 0 0,'-3'1'-2329'0'0,"-19"4"21934"0"0,22-2-19428 0 0,2 3 97 0 0,-1-1 0 0 0,0 1-1 0 0,-1-1 1 0 0,1 1 0 0 0,-1 0 0 0 0,0-1 0 0 0,-1 7-1 0 0,0 10 348 0 0,1-20-490 0 0,0 1-32 0 0,1 0-1 0 0,-1 0 0 0 0,0 0 0 0 0,0 0 1 0 0,-1 0-1 0 0,1 0 0 0 0,0 0 0 0 0,-2 4 1 0 0,0 5 94 0 0,0 10 173 0 0,1 1-1 0 0,1-1 1 0 0,1 0-1 0 0,1 1 1 0 0,9 41-1 0 0,-8-50-171 0 0,-1-1 0 0 0,-1 1 0 0 0,1 0-1 0 0,-2 21 1 0 0,0 6 105 0 0,18 104 318 0 0,-14-114-451 0 0,-3 83 427 0 0,-2-65-460 0 0,-4 79 657 0 0,-2-1-352 0 0,-4 45 541 0 0,10-150-699 0 0,-6 39 0 0 0,0-4-26 0 0,1 17-124 0 0,6-67-46 0 0,-1 1-1 0 0,1 0 1 0 0,1 0-1 0 0,0 0 1 0 0,2 13 0 0 0,-1-10-127 0 0,6 27-1201 0 0,-7-36 424 0 0,38-77-26887 0 0,-29 56 25841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32 2464 0 0,'0'0'11967'0'0,"-5"-3"-11439"0"0,-17-14 2095 0 0,11 6 5795 0 0,11 11-8306 0 0,7 213 2473 0 0,1 24-775 0 0,-3-22-852 0 0,-5-212-931 0 0,-6 189 1237 0 0,4-175-1253 0 0,-1 0-11 0 0,1 0 0 0 0,-6 54 0 0 0,5-54 0 0 0,2 0 0 0 0,1-1 0 0 0,1 1 0 0 0,0 0 0 0 0,-1 0 0 0 0,2 0 0 0 0,1 1 0 0 0,-2-1 0 0 0,-1 0 0 0 0,1-1 0 0 0,2 0 0 0 0,-2 0 0 0 0,1-3 0 0 0,-1 1 0 0 0,0 2 0 0 0,1-1 0 0 0,-1 2 0 0 0,0 0 0 0 0,0-1 0 0 0,-1-2 0 0 0,0 0 0 0 0,1 2 0 0 0,0 0 0 0 0,-1-2 0 0 0,1-2-137 0 0,-1-9-606 0 0,-43 12-27150 0 0,28-14 26235 0 0,-1-2-250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2280 0 0,'0'0'3072'0'0,"1"-16"3436"0"0,2 0-2572 0 0,-1 4-388 0 0,-1 5 715 0 0,1 13-4048 0 0,13 91 1903 0 0,-13-86-2022 0 0,56 432 3733 0 0,-40-214-2640 0 0,-3-53-617 0 0,-9-108-171 0 0,8 59 171 0 0,-12-97-409 0 0,-2-14-158 0 0,0-1-5 0 0,0 0 0 0 0,0 2 0 0 0,0-3 0 0 0,0 1 0 0 0,0 0 0 0 0,0-1 0 0 0,7 20-5262 0 0,-6-32 4761 0 0,-1-1 1 0 0,1 0-1 0 0,-1 0 0 0 0,1 1 0 0 0,-1-1 0 0 0,0 0 1 0 0,0 0-1 0 0,0 1 0 0 0,1-1 0 0 0,-1 0 1 0 0,-1 1-1 0 0,1-1 0 0 0,0 0 0 0 0,0 1 0 0 0,0-1 1 0 0,-1 0-1 0 0,0 2 0 0 0,-17 9-14282 0 0,10-9 13591 0 0,6-3-620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4276 0 0,'0'0'6066'0'0,"4"-1"-5226"0"0,5-3-314 0 0,1 0 0 0 0,0 1-1 0 0,0 1 1 0 0,1 0 0 0 0,-1 0-1 0 0,11 0 1 0 0,43-1-3085 0 0,-15 1-6598 0 0,-24 1 7167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2996 0 0,'0'0'1071'0'0,"5"1"-22"0"0,2 0-553 0 0,3 1-64 0 0,2 0 8290 0 0,-11-2-8508 0 0,-1 1 1 0 0,1 0-1 0 0,0 0 0 0 0,0 0 1 0 0,-1 0-1 0 0,1 0 0 0 0,0 0 1 0 0,-1 0-1 0 0,1 0 0 0 0,-1 0 1 0 0,0 0-1 0 0,1 0 0 0 0,-1 0 1 0 0,0 1-1 0 0,1-1 0 0 0,-1 0 1 0 0,0 0-1 0 0,0 0 0 0 0,0 0 1 0 0,0 2-1 0 0,0 1 19 0 0,5 19 846 0 0,-4-21-832 0 0,0 0 7 0 0,2 9 316 0 0,2-1 1 0 0,0 1 0 0 0,6 10-1 0 0,-10-20-293 0 0,1 2-1614 0 0,4 15 4571 0 0,-4-11-5188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458 2352 0 0,'3'5'16342'0'0,"-58"-22"-14555"0"0,-270-96 4651 0 0,248 86-5284 0 0,-121-25 0 0 0,-22-8 601 0 0,91 5-602 0 0,39 14-521 0 0,-62-24-632 0 0,142 60 0 0 0,-2-1 0 0 0,0 1 0 0 0,-20-8-1072 0 0,31 12 207 0 0,-6-1 1652 0 0,5 2-2892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1:5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40 2384 0 0,'-5'-4'1340'0'0,"-1"-1"-1"0"0,1 1 0 0 0,-1-1 1 0 0,0 2-1 0 0,-9-6 0 0 0,11 7-878 0 0,0 1 0 0 0,-1-1-1 0 0,1 1 1 0 0,-1 0-1 0 0,0 0 1 0 0,0 1 0 0 0,1-1-1 0 0,-6 1 1 0 0,7 0 14 0 0,-1 1-30 0 0,1 0-305 0 0,-1 0 0 0 0,0 0 0 0 0,0 1 0 0 0,1-1 0 0 0,-1 1 0 0 0,1 0 0 0 0,-1 0 0 0 0,1 0 0 0 0,0 0 0 0 0,0 1-1 0 0,0-1 1 0 0,0 1 0 0 0,0 0 0 0 0,0 0 0 0 0,1 0 0 0 0,-1 0 0 0 0,1 0 0 0 0,0 0 0 0 0,-3 6 0 0 0,4-5-75 0 0,0 0 0 0 0,1 1 1 0 0,-1-1-1 0 0,1 0 0 0 0,-1 0 0 0 0,1 1 0 0 0,1-1 1 0 0,-1 0-1 0 0,1 1 0 0 0,-1-1 0 0 0,1 0 0 0 0,0 0 0 0 0,1 0 1 0 0,-1 0-1 0 0,1 0 0 0 0,0 0 0 0 0,0 0 0 0 0,0-1 1 0 0,0 1-1 0 0,0 0 0 0 0,5 4 0 0 0,-1-1-13 0 0,0-1-1 0 0,0 1 0 0 0,0-1 1 0 0,1-1-1 0 0,0 1 1 0 0,0-1-1 0 0,0 0 0 0 0,1-1 1 0 0,9 5-1 0 0,-9-4-16 0 0,-6-5-22 0 0,0 1-1 0 0,-1-1 1 0 0,1 1-1 0 0,0-1 1 0 0,0 1 0 0 0,0-1-1 0 0,-1 0 1 0 0,1 0-1 0 0,0 0 1 0 0,0 0 0 0 0,0 0-1 0 0,3-1 1 0 0,0 1 31 0 0,0 0-22 0 0,-5 0-17 0 0,1 0 0 0 0,0 1 0 0 0,0-1 0 0 0,0 0 0 0 0,0 0 0 0 0,0 0 0 0 0,0-1 0 0 0,0 1 0 0 0,0 0 0 0 0,0 0 0 0 0,0 0 0 0 0,0-1 0 0 0,-1 1 0 0 0,3-1 0 0 0,7-5 39 0 0,-9 6-39 0 0,0-1 0 0 0,0 0-1 0 0,0 1 1 0 0,1-1 0 0 0,-1 0-1 0 0,0 0 1 0 0,0 0 0 0 0,0 0-1 0 0,-1 0 1 0 0,1 0 0 0 0,0 0 0 0 0,0 0-1 0 0,0 0 1 0 0,-1 0 0 0 0,1 0-1 0 0,0-1 1 0 0,-1 1 0 0 0,0 0-1 0 0,1 0 1 0 0,-1-1 0 0 0,1 1-1 0 0,-1-2 1 0 0,0 0 14 0 0,2-6 31 0 0,0 0 0 0 0,-1 0 0 0 0,0-1 0 0 0,-1 1 0 0 0,0 0 0 0 0,0 0 0 0 0,-1 0 1 0 0,-3-15-1 0 0,3-10 2354 0 0,35 108-1481 0 0,-3-9 346 0 0,31 97-1 0 0,-60-156-1182 0 0,0 1 0 0 0,0-1 0 0 0,-1 1-1 0 0,0 0 1 0 0,-1 0 0 0 0,1-1 0 0 0,-1 1 0 0 0,-1 0-1 0 0,1 0 1 0 0,-1-1 0 0 0,0 1 0 0 0,-1 0 0 0 0,-3 9 0 0 0,3-11-44 0 0,0-1 0 0 0,-1 1 0 0 0,0 0 1 0 0,0-1-1 0 0,0 0 0 0 0,-1 0 1 0 0,1 0-1 0 0,-1 0 0 0 0,0 0 1 0 0,0-1-1 0 0,0 1 0 0 0,-1-1 0 0 0,1-1 1 0 0,-1 1-1 0 0,0 0 0 0 0,1-1 1 0 0,-10 3-1 0 0,10-3-77 0 0,0-1 0 0 0,0 0 0 0 0,0 0-1 0 0,0-1 1 0 0,0 1 0 0 0,0-1 0 0 0,-1 0 0 0 0,1 0 0 0 0,0 0 0 0 0,0-1-1 0 0,0 1 1 0 0,0-1 0 0 0,0 0 0 0 0,0 0 0 0 0,0 0 0 0 0,0-1 0 0 0,1 1 0 0 0,-7-4-1 0 0,6 2-335 0 0,0 0 0 0 0,0 0 0 0 0,0 0 0 0 0,1 0 0 0 0,-1-1 0 0 0,1 0 0 0 0,-1 1 0 0 0,1-1 0 0 0,-3-7 0 0 0,3 1-674 0 0,8-6-4948 0 0,10-3-1778 0 0,4 3 852 0 0,-11 10 5015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0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3960 0 0,'0'0'8995'0'0,"-4"5"-8407"0"0,-14 31 850 0 0,18-34-972 0 0,0 1-65 0 0,1 4-148 0 0,0-1 1 0 0,1 0-1 0 0,-1 1 0 0 0,1-1 0 0 0,1 0 0 0 0,-1 0 1 0 0,1 0-1 0 0,3 6 0 0 0,-4-11-103 0 0,0 0-23 0 0,7 5-19 0 0,-6-4 121 0 0,-1-2-134 0 0,0-1-66 0 0,0 1-1 0 0,0 0 1 0 0,0 0-1 0 0,0-1 1 0 0,0 1-1 0 0,0-1 1 0 0,-1 1-1 0 0,1-1 1 0 0,0 0-1 0 0,0 0 0 0 0,0 0 1 0 0,-1 0-1 0 0,1 0 1 0 0,-1 0-1 0 0,1 0 1 0 0,-1-1-1 0 0,1 1 1 0 0,1-3-1 0 0,-2 2 36 0 0,-1-1-51 0 0,-3-7-51 0 0,3 8-13 0 0,-1 0-1 0 0,0 0 1 0 0,1 1-1 0 0,-1-1 0 0 0,0 0 1 0 0,0 1-1 0 0,0-1 1 0 0,0 1-1 0 0,0-1 1 0 0,0 1-1 0 0,-1-1 0 0 0,1 1 1 0 0,0 0-1 0 0,-1 0 1 0 0,1 0-1 0 0,-1 0 0 0 0,-2-2 1 0 0,-17-6-5912 0 0,9 4-4259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0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75 2740 0 0,'-1'-8'907'0'0,"-8"-33"4381"0"0,8 40-5056 0 0,1-1 1 0 0,-1 1-1 0 0,0-1 0 0 0,0 0 0 0 0,0 1 0 0 0,0 0 0 0 0,0-1 1 0 0,0 1-1 0 0,0 0 0 0 0,-1-1 0 0 0,1 1 0 0 0,0 0 0 0 0,-1 0 1 0 0,1 0-1 0 0,-1 0 0 0 0,1 0 0 0 0,-1 0 0 0 0,1 1 0 0 0,-4-2 1 0 0,3 1 294 0 0,-14 3 515 0 0,14-1-930 0 0,0 0 0 0 0,0 0-1 0 0,1 0 1 0 0,-1 0 0 0 0,0 0 0 0 0,0 0 0 0 0,1 0-1 0 0,-1 0 1 0 0,1 1 0 0 0,-1-1 0 0 0,1 1 0 0 0,0-1-1 0 0,-1 1 1 0 0,1-1 0 0 0,0 1 0 0 0,0 0 0 0 0,0 0-1 0 0,0-1 1 0 0,1 1 0 0 0,-1 0 0 0 0,0 2 0 0 0,-2 3 18 0 0,1-1 0 0 0,0 0 1 0 0,0 1-1 0 0,1 0 1 0 0,-1-1-1 0 0,2 1 1 0 0,-1 0-1 0 0,1-1 1 0 0,0 1-1 0 0,0 0 0 0 0,1 0 1 0 0,0-1-1 0 0,0 1 1 0 0,0 0-1 0 0,1-1 1 0 0,0 1-1 0 0,0-1 0 0 0,6 10 1 0 0,-6-11-81 0 0,1 0 0 0 0,-1-1 1 0 0,1 1-1 0 0,0-1 0 0 0,1 1 0 0 0,-1-1 0 0 0,1 0 1 0 0,0 0-1 0 0,0-1 0 0 0,0 1 0 0 0,0-1 1 0 0,1 0-1 0 0,-1 0 0 0 0,6 2 0 0 0,-8-4-6 0 0,2-1 8 0 0,11-2 102 0 0,-13 1-142 0 0,0-1 1 0 0,0 0 0 0 0,0 1-1 0 0,-1-1 1 0 0,1 0-1 0 0,0 0 1 0 0,-1 0 0 0 0,0 0-1 0 0,1 0 1 0 0,-1 0 0 0 0,0 0-1 0 0,0 0 1 0 0,0-1 0 0 0,-1 1-1 0 0,1 0 1 0 0,0-1-1 0 0,-1 1 1 0 0,0 0 0 0 0,1-1-1 0 0,-1 1 1 0 0,0-1 0 0 0,-1-3-1 0 0,-6-97 533 0 0,7 101 684 0 0,3 7-1069 0 0,12 24 324 0 0,-2 1-1 0 0,-1 0 1 0 0,-2 1-1 0 0,12 55 0 0 0,-17-67-193 0 0,-2 1 0 0 0,0 0 0 0 0,-1 24 0 0 0,-2-34-181 0 0,0-1 0 0 0,-1 0 0 0 0,-1 0-1 0 0,1 0 1 0 0,-1 0 0 0 0,-1 0 0 0 0,0 0-1 0 0,0-1 1 0 0,-5 11 0 0 0,6-15-67 0 0,-1 0 0 0 0,1-1 1 0 0,-1 1-1 0 0,0 0 0 0 0,0-1 0 0 0,0 0 0 0 0,0 0 1 0 0,0 0-1 0 0,-1 0 0 0 0,0 0 0 0 0,1 0 0 0 0,-1-1 1 0 0,0 0-1 0 0,0 0 0 0 0,0 0 0 0 0,-1 0 0 0 0,1-1 1 0 0,0 1-1 0 0,-1-1 0 0 0,1 0 0 0 0,-1-1 0 0 0,-5 1 1 0 0,8-1-118 0 0,0 0 1 0 0,0-1-1 0 0,0 1 1 0 0,0-1-1 0 0,0 0 1 0 0,0 1 0 0 0,0-1-1 0 0,0 0 1 0 0,0 0-1 0 0,0 0 1 0 0,0-1-1 0 0,0 1 1 0 0,1 0 0 0 0,-1-1-1 0 0,0 1 1 0 0,1-1-1 0 0,-1 0 1 0 0,1 1-1 0 0,0-1 1 0 0,0 0 0 0 0,-1 0-1 0 0,1 0 1 0 0,-1-3-1 0 0,1 3-226 0 0,0 0 0 0 0,1 0 0 0 0,-1 0 1 0 0,1 0-1 0 0,-1 0 0 0 0,1 0 0 0 0,0 0 0 0 0,0 0 0 0 0,0 0 0 0 0,0 0 0 0 0,0 0 0 0 0,0 0 0 0 0,0 0 0 0 0,1 0 1 0 0,-1 0-1 0 0,2-4 0 0 0,5-9-9259 0 0,16-29 0 0 0,-17 36 7585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4392 0 0,'0'0'2763'0'0,"14"-2"5672"0"0,-11 5-8012 0 0,-1 1 1 0 0,1-1-1 0 0,-1 1 1 0 0,0-1-1 0 0,0 1 0 0 0,0 0 1 0 0,0 0-1 0 0,-1 0 0 0 0,3 8 1 0 0,24 118 4121 0 0,-9-53-7653 0 0,-19-75 2433 0 0,0-1-1 0 0,1 0 1 0 0,-1 0 0 0 0,0 0-1 0 0,0 1 1 0 0,0-1-1 0 0,0 0 1 0 0,0 0-1 0 0,-1 0 1 0 0,1 1-1 0 0,0-1 1 0 0,-1 0 0 0 0,1 0-1 0 0,0 0 1 0 0,-1 0-1 0 0,1 0 1 0 0,-2 2-1 0 0,0-1 46 0 0,0 0 0 0 0,0 0 0 0 0,0 0 0 0 0,0 0 0 0 0,-1 0 0 0 0,1 0 0 0 0,-1-1 0 0 0,-3 3 0 0 0,3-2-226 0 0,-9 5-1069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0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4412 0 0,'-15'-4'16997'0'0,"26"9"-13137"0"0,6 4-4918 0 0,27 20 3355 0 0,-2 2 0 0 0,68 64 1 0 0,-15-10-634 0 0,-86-77-1664 0 0,1-1 0 0 0,-2-2 0 0 0,-1-2-48 0 0,-6-3-293 0 0,-7-9-6007 0 0,5 7 5800 0 0,-1 0 1 0 0,1-1-1 0 0,0 1 0 0 0,0-3 1 0 0,-11-22-11603 0 0,9 24 11127 0 0,-14-21-7228 0 0,10 12 6431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0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4308 0 0,'-3'11'9982'0'0,"-20"57"-6136"0"0,-55 112 2809 0 0,19-48-3958 0 0,55-123-3304 0 0,1 0 0 0 0,0 0 0 0 0,1 0 0 0 0,-2 15 1 0 0,3-23-805 0 0,-6 26-19557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1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2876 0 0,'-13'1'102'0'0,"-18"2"6444"0"0,28-3-4062 0 0,-16 2 902 0 0,3 0-1297 0 0,7 0-1621 0 0,6-2-43 0 0,-18 14 996 0 0,17-11-1291 0 0,1 1 0 0 0,0 0 0 0 0,-1 0-1 0 0,1 0 1 0 0,0 0 0 0 0,1 1 0 0 0,-1-1 0 0 0,1 1-1 0 0,0-1 1 0 0,0 1 0 0 0,0 0 0 0 0,1 0 0 0 0,0 0 0 0 0,0 0-1 0 0,0 0 1 0 0,0 0 0 0 0,1 0 0 0 0,0 1 0 0 0,1 7-1 0 0,-1-10-56 0 0,6 12 48 0 0,-5-13-101 0 0,-1 0 0 0 0,1-1 1 0 0,0 1-1 0 0,0 0 1 0 0,0 0-1 0 0,0 0 0 0 0,0-1 1 0 0,1 1-1 0 0,-1-1 0 0 0,0 1 1 0 0,1-1-1 0 0,-1 1 0 0 0,3 1 1 0 0,0-2-5 0 0,0 1 0 0 0,-1-1 0 0 0,1 0 0 0 0,0 0 0 0 0,-1 0 0 0 0,1 0 0 0 0,0-1 1 0 0,0 0-1 0 0,7 0 0 0 0,-5 0-16 0 0,-1 0 0 0 0,0 0-1 0 0,0-1 1 0 0,0 0 0 0 0,8-1 0 0 0,4-9 44 0 0,-12 6-25 0 0,-3 3-8 0 0,0 0 0 0 0,0 0 1 0 0,0-1-1 0 0,-1 1 0 0 0,1-1 1 0 0,-1 1-1 0 0,0-1 0 0 0,1 1 1 0 0,-1-1-1 0 0,0 0 0 0 0,0 0 1 0 0,-1 0-1 0 0,1 0 0 0 0,0-5 1 0 0,-1 6-11 0 0,-1-2 1 0 0,1 3-6 0 0,-1-3 7 0 0,1 1 0 0 0,-1 0-1 0 0,0 0 1 0 0,0 0 0 0 0,-1 0-1 0 0,1 0 1 0 0,-3-4 0 0 0,1 4-14 0 0,0-1 0 0 0,-1 0 0 0 0,1 1 0 0 0,-1 0 0 0 0,0 0 0 0 0,0 0 0 0 0,0 0 0 0 0,-6-3 0 0 0,-18-8-858 0 0,26 13 422 0 0,-1 1-214 0 0,-7 0-1515 0 0,-17 6-12717 0 0,12 0 13423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1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3080 0 0,'-5'0'1760'0'0,"-1"1"1"0"0,0 0-1 0 0,1 1 0 0 0,-10 3 0 0 0,9-3-830 0 0,1 1-1 0 0,0-1 0 0 0,0 1 1 0 0,-7 6-1 0 0,7-6-649 0 0,1 1-1 0 0,0-1 1 0 0,1 1-1 0 0,-1 0 1 0 0,1 1 0 0 0,-1-1-1 0 0,1 1 1 0 0,1-1-1 0 0,-1 1 1 0 0,1 0-1 0 0,-1 0 1 0 0,1 0 0 0 0,1 0-1 0 0,-1 0 1 0 0,1 0-1 0 0,0 1 1 0 0,0-1-1 0 0,0 10 1 0 0,1-14-237 0 0,0 1-1 0 0,1-1 1 0 0,-1 1-1 0 0,1-1 1 0 0,-1 1-1 0 0,1-1 1 0 0,0 1 0 0 0,0-1-1 0 0,0 1 1 0 0,-1-1-1 0 0,1 0 1 0 0,1 0 0 0 0,-1 1-1 0 0,0-1 1 0 0,0 0-1 0 0,0 0 1 0 0,0 0-1 0 0,1 0 1 0 0,-1 0 0 0 0,1-1-1 0 0,-1 1 1 0 0,0 0-1 0 0,1-1 1 0 0,-1 1-1 0 0,1-1 1 0 0,0 1 0 0 0,-1-1-1 0 0,3 1 1 0 0,-2-1 55 0 0,2 0-34 0 0,4-1-4 0 0,-1 0 0 0 0,1 0 0 0 0,-1-1-1 0 0,9-2 1 0 0,-14 3-47 0 0,0 1 0 0 0,-1-1 0 0 0,1 0 0 0 0,0 0 0 0 0,-1 1 0 0 0,1-1 0 0 0,-1 0 0 0 0,1 0-1 0 0,-1-1 1 0 0,1 1 0 0 0,-1 0 0 0 0,0 0 0 0 0,1-1 0 0 0,-1 1 0 0 0,0-1 0 0 0,0 1 0 0 0,0-1 0 0 0,0 1 0 0 0,-1-1 0 0 0,1 0 0 0 0,0 1-1 0 0,-1-1 1 0 0,1 0 0 0 0,-1 0 0 0 0,1-2 0 0 0,0 1 7 0 0,-2-21 88 0 0,0 21-162 0 0,0 0 1 0 0,0-1-1 0 0,-1 1 1 0 0,1 0 0 0 0,0 0-1 0 0,-1 0 1 0 0,0 0-1 0 0,0 1 1 0 0,0-1-1 0 0,0 0 1 0 0,0 1 0 0 0,0-1-1 0 0,-1 1 1 0 0,1 0-1 0 0,-1 0 1 0 0,-3-3 0 0 0,-3-2-1784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6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4800 0 0,'0'0'7565'0'0,"-2"4"-6592"0"0,-1 2-403 0 0,1 0 0 0 0,1 0-1 0 0,-1 0 1 0 0,1 1 0 0 0,0-1 0 0 0,1 1 0 0 0,-1-1-1 0 0,1 0 1 0 0,1 1 0 0 0,0 7 0 0 0,9 102 3517 0 0,-4-81-3151 0 0,-16-44-972 0 0,0 1 0 0 0,-1 0-1 0 0,0 1 1 0 0,0 0 0 0 0,0 1 0 0 0,-1 0 0 0 0,-18-6 0 0 0,-13 5 204 0 0,39 7-109 0 0,-10 8 175 0 0,13-7-226 0 0,0 0 1 0 0,0 0-1 0 0,0 0 1 0 0,0 0-1 0 0,0 0 0 0 0,0 0 1 0 0,0 0-1 0 0,1 1 1 0 0,-1-1-1 0 0,0 0 0 0 0,1 0 1 0 0,-1 1-1 0 0,1-1 1 0 0,-1 0-1 0 0,1 1 0 0 0,0-1 1 0 0,0 1-1 0 0,0-1 1 0 0,-1 0-1 0 0,1 1 1 0 0,1-1-1 0 0,-1 1 0 0 0,0-1 1 0 0,0 0-1 0 0,0 1 1 0 0,1-1-1 0 0,-1 0 0 0 0,1 1 1 0 0,-1-1-1 0 0,1 0 1 0 0,-1 1-1 0 0,1-1 0 0 0,0 0 1 0 0,0 0-1 0 0,-1 0 1 0 0,1 0-1 0 0,0 0 1 0 0,0 0-1 0 0,0 0 0 0 0,0 0 1 0 0,0 0-1 0 0,2 1 1 0 0,1 1-93 0 0,-1 0 0 0 0,1-1 1 0 0,0 0-1 0 0,0 0 1 0 0,0 0-1 0 0,1 0 1 0 0,-1 0-1 0 0,0-1 1 0 0,1 0-1 0 0,-1 0 1 0 0,1 0-1 0 0,-1 0 1 0 0,1-1-1 0 0,4 1 1 0 0,32-4-2335 0 0,-24 1-1211 0 0,0-1 0 0 0,0-1 0 0 0,-1 0 0 0 0,20-7 0 0 0,-19 4 1650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1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2784 0 0,'0'0'4553'0'0,"4"-23"12781"0"0,-3 30-16649 0 0,6 119 3733 0 0,-3-50-2977 0 0,5 45-397 0 0,-8-92-3901 0 0,-1-26 1554 0 0,-9 31-25919 0 0,8-32 28521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1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 5016 0 0,'0'0'1714'0'0,"-2"0"-68"0"0,-22-3 2684 0 0,22 3-3087 0 0,-1 1-125 0 0,-1 0-763 0 0,1 0-1 0 0,-1 0 1 0 0,0 0-1 0 0,1 1 1 0 0,0-1-1 0 0,-1 1 1 0 0,1 0-1 0 0,0 0 1 0 0,0 1-1 0 0,0-1 1 0 0,0 0-1 0 0,0 1 1 0 0,1 0-1 0 0,-1 0 1 0 0,1-1-1 0 0,0 2 1 0 0,0-1-1 0 0,0 0 1 0 0,0 0-1 0 0,0 1 1 0 0,1-1-1 0 0,-1 1 1 0 0,0 3-1 0 0,1-5 293 0 0,3 1-375 0 0,-1-1-226 0 0,-1 0 0 0 0,1 0 1 0 0,0 0-1 0 0,0 0 0 0 0,0 0 1 0 0,0 0-1 0 0,1-1 0 0 0,-1 1 1 0 0,0 0-1 0 0,1-1 0 0 0,0 1 1 0 0,-1-1-1 0 0,1 1 0 0 0,0-1 1 0 0,-1 0-1 0 0,1 0 0 0 0,0 0 1 0 0,0 0-1 0 0,0 0 0 0 0,0 0 1 0 0,4 1-1 0 0,5-1 110 0 0,1 0 0 0 0,0-1 0 0 0,14-1-1 0 0,-22 1-114 0 0,-1 0-1 0 0,1-1 0 0 0,-1 1 1 0 0,1-1-1 0 0,-1 0 0 0 0,0 0 1 0 0,1 0-1 0 0,-1-1 0 0 0,0 1 1 0 0,0-1-1 0 0,0 0 0 0 0,0 0 1 0 0,0 0-1 0 0,0 0 0 0 0,4-4 1 0 0,-6 4 21 0 0,1 0 1 0 0,-1 0-1 0 0,0-1 0 0 0,0 1 1 0 0,0 0-1 0 0,0-1 0 0 0,0 1 1 0 0,0-1-1 0 0,-1 0 1 0 0,1 1-1 0 0,-1-1 0 0 0,0 1 1 0 0,0-1-1 0 0,0 0 0 0 0,0 1 1 0 0,0-1-1 0 0,0 0 1 0 0,-1 1-1 0 0,0-1 0 0 0,1 1 1 0 0,-1-1-1 0 0,0 1 0 0 0,0-1 1 0 0,0 1-1 0 0,0-1 0 0 0,-1 1 1 0 0,1 0-1 0 0,-3-3 1 0 0,2 3-38 0 0,0 1 1 0 0,0-1 0 0 0,0 1-1 0 0,0 0 1 0 0,-1 0-1 0 0,1 0 1 0 0,0 0 0 0 0,0 1-1 0 0,-1-1 1 0 0,1 0 0 0 0,-1 1-1 0 0,1 0 1 0 0,0-1 0 0 0,-4 1-1 0 0,-14-2-3875 0 0,15 0 1050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4256 0 0,'0'0'13100'0'0,"-2"4"-12341"0"0,-5 14-8 0 0,5-14 2629 0 0,2 29 3129 0 0,0-25-6393 0 0,0-5 167 0 0,0 6 56 0 0,1 0-1 0 0,0 0 1 0 0,1 0-1 0 0,2 9 1 0 0,-2-9-270 0 0,11 60 868 0 0,14 84-238 0 0,-27-151-871 0 0,0-1-208 0 0,1 0 0 0 0,-1 0 0 0 0,0-1 0 0 0,1 1 0 0 0,-1 0 0 0 0,0 0 0 0 0,0 0 0 0 0,1 0 0 0 0,-1 0 0 0 0,0 0 0 0 0,0 0 1 0 0,0 0-1 0 0,0 0 0 0 0,-1 0 0 0 0,1 2 0 0 0,-23 20-19430 0 0,21-20 19013 0 0,-1-1 0 0 0,1 0 0 0 0,0 1 0 0 0,-3 5 0 0 0,0 2-1013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2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3508 0 0,'0'0'1426'0'0,"-9"-3"650"0"0,3 5 3088 0 0,4-2-4981 0 0,1 1-1 0 0,-1 0 1 0 0,0 0-1 0 0,1 0 1 0 0,-1 0-1 0 0,1 0 0 0 0,-1 1 1 0 0,1-1-1 0 0,-1 0 1 0 0,1 1-1 0 0,0-1 1 0 0,-2 3-1 0 0,2-2 678 0 0,2 3-336 0 0,3 10 571 0 0,15 2-504 0 0,-17-16-421 0 0,0 0-10 0 0,3 1-55 0 0,-1 0 0 0 0,1-1 0 0 0,-1 0 0 0 0,1 0 0 0 0,-1 0 0 0 0,1 0 0 0 0,0-1 0 0 0,-1 0 0 0 0,1 0 0 0 0,0 0 0 0 0,0 0 0 0 0,-1-1 0 0 0,1 1 0 0 0,-1-1 0 0 0,1-1 0 0 0,-1 1 0 0 0,1-1 0 0 0,-1 1 0 0 0,1-1 0 0 0,-1-1 0 0 0,0 1 0 0 0,0 0 0 0 0,0-1 0 0 0,-1 0 0 0 0,1 0 0 0 0,5-6 0 0 0,-8 8-51 0 0,0-1 0 0 0,-1 1 0 0 0,1 0 0 0 0,-1 0 1 0 0,1-1-1 0 0,-1 1 0 0 0,0-1 0 0 0,0 1 1 0 0,1 0-1 0 0,-1-1 0 0 0,0 1 0 0 0,0-1 0 0 0,0 1 1 0 0,-1 0-1 0 0,1-1 0 0 0,0 1 0 0 0,-1-2 1 0 0,1 2-79 0 0,0-2 164 0 0,-10-11 279 0 0,4 12-423 0 0,-1-1-1 0 0,1 1 1 0 0,-1 0-1 0 0,-13-2 1 0 0,-32-1-6772 0 0,9 1-5736 0 0,24 2 10530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2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3508 0 0,'0'0'7390'0'0,"-4"3"-6635"0"0,-2-1-456 0 0,5-2-188 0 0,0 1 1 0 0,-1 0 0 0 0,1-1 0 0 0,0 1 0 0 0,-1 0-1 0 0,1 0 1 0 0,0-1 0 0 0,0 1 0 0 0,0 0 0 0 0,0 0-1 0 0,0 0 1 0 0,0 1 0 0 0,0-1 0 0 0,-2 2 0 0 0,3-1 452 0 0,-2 0-56 0 0,1 0-328 0 0,0 1 0 0 0,0-1 0 0 0,0 1 0 0 0,0-1 0 0 0,1 1-1 0 0,-1-1 1 0 0,1 1 0 0 0,-1 0 0 0 0,1-1 0 0 0,0 1 0 0 0,0 0 0 0 0,0-1-1 0 0,0 1 1 0 0,1 0 0 0 0,-1-1 0 0 0,2 5 0 0 0,-1-5-139 0 0,-1-1 0 0 0,2 1 1 0 0,-1 0-1 0 0,0 0 0 0 0,0-1 1 0 0,0 1-1 0 0,1-1 1 0 0,-1 1-1 0 0,1-1 0 0 0,-1 1 1 0 0,1-1-1 0 0,0 0 0 0 0,-1 0 1 0 0,1 0-1 0 0,0 0 0 0 0,0 0 1 0 0,0 0-1 0 0,0 0 0 0 0,0 0 1 0 0,0-1-1 0 0,0 1 0 0 0,0-1 1 0 0,3 1-1 0 0,-4-1-34 0 0,3 1 47 0 0,0-1 0 0 0,1 1-1 0 0,-1-1 1 0 0,0 0 0 0 0,1 0 0 0 0,-1 0 0 0 0,0-1 0 0 0,1 1 0 0 0,-1-1 0 0 0,7-2-1 0 0,-10 2-23 0 0,1 0-1 0 0,0 0 0 0 0,-1 0 0 0 0,0 0 0 0 0,1-1 0 0 0,-1 1 0 0 0,0 0 0 0 0,1-1 0 0 0,-1 1 1 0 0,0-1-1 0 0,0 1 0 0 0,0-1 0 0 0,0 1 0 0 0,-1-1 0 0 0,1 0 0 0 0,0 1 0 0 0,-1-1 0 0 0,1 0 1 0 0,-1 0-1 0 0,1 1 0 0 0,-1-1 0 0 0,0 0 0 0 0,0-3 0 0 0,0 2 13 0 0,-1-1 0 0 0,0-1-22 0 0,-1 0 1 0 0,1-1-1 0 0,-1 1 0 0 0,-1 0 1 0 0,1 0-1 0 0,-1 0 0 0 0,0 1 1 0 0,0-1-1 0 0,0 1 0 0 0,-1-1 1 0 0,1 1-1 0 0,-9-7 0 0 0,10 10-261 0 0,0 0-863 0 0,-5 0 1449 0 0,-11 32-17702 0 0,16-19 15489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2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3900 0 0,'4'7'19641'0'0,"2"5"-17613"0"0,8 25-3477 0 0,-11-25 4045 0 0,4 77 961 0 0,-4-45-2242 0 0,6 47-136 0 0,-9-89-1486 0 0,0-1-1 0 0,1 0 1 0 0,-1 1 0 0 0,0-1-1 0 0,0 0 1 0 0,0 1 0 0 0,0-1-1 0 0,0 1 1 0 0,0-1 0 0 0,0 0-1 0 0,-1 1 1 0 0,1-1-1 0 0,0 0 1 0 0,-1 1 0 0 0,1-1-1 0 0,-1 0 1 0 0,1 0 0 0 0,-1 1-1 0 0,0-1 1 0 0,1 0 0 0 0,-1 0-1 0 0,0 0 1 0 0,-1 1 0 0 0,0-1-634 0 0,1 0 1 0 0,-1-1 0 0 0,1 1-1 0 0,-1-1 1 0 0,0 0 0 0 0,1 1-1 0 0,-1-1 1 0 0,0 0 0 0 0,1 0 0 0 0,-1 0-1 0 0,0 0 1 0 0,-2-1 0 0 0,-8 1-2441 0 0,-33 10-3550 0 0,27-6 5056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303 112 1780 0 0,'0'0'2180'0'0,"-7"-3"-759"0"0,-8-6 5977 0 0,-11-17-1819 0 0,25 25-5111 0 0,-27-26 1792 0 0,22 22-2020 0 0,1 0 0 0 0,-1 1-1 0 0,0-1 1 0 0,0 1 0 0 0,-1 0 0 0 0,1 1 0 0 0,-1 0 0 0 0,1 0-1 0 0,-1 0 1 0 0,-13-2 0 0 0,18 4-101 0 0,-1 1-21 0 0,-1 0-1 0 0,0 0 1 0 0,0 0 0 0 0,1 0-1 0 0,-1 0 1 0 0,-5 2 0 0 0,8-2-137 0 0,-7 2 159 0 0,1-1 1 0 0,0 1-1 0 0,-1 1 1 0 0,1 0-1 0 0,1 0 1 0 0,-1 0 0 0 0,0 1-1 0 0,1-1 1 0 0,-1 2-1 0 0,1-1 1 0 0,0 1 0 0 0,-10 10-1 0 0,15-12-85 0 0,-1 0 0 0 0,1-1-1 0 0,-1 1 1 0 0,1 0 0 0 0,0 0 0 0 0,0 1 0 0 0,0-1-1 0 0,1 0 1 0 0,-1 0 0 0 0,1 0 0 0 0,-1 5-1 0 0,1-1-16 0 0,0 0 0 0 0,1 0-1 0 0,-1-1 1 0 0,1 1-1 0 0,0 0 1 0 0,1 0-1 0 0,0-1 1 0 0,0 1-1 0 0,0-1 1 0 0,4 7-1 0 0,-4-8-20 0 0,1-1 0 0 0,-1-1 0 0 0,0 1-1 0 0,1 0 1 0 0,0 0 0 0 0,0-1 0 0 0,0 0-1 0 0,0 0 1 0 0,1 0 0 0 0,-1 0 0 0 0,1 0 0 0 0,0 0-1 0 0,0-1 1 0 0,0 0 0 0 0,0 0 0 0 0,0 0-1 0 0,7 2 1 0 0,2-1 38 0 0,1 0-24 0 0,-12-2-19 0 0,0-1 1 0 0,0 1-1 0 0,1-1 1 0 0,-1 0-1 0 0,1 1 1 0 0,-1-1-1 0 0,0 0 1 0 0,1-1 0 0 0,-1 1-1 0 0,0 0 1 0 0,1-1-1 0 0,-1 1 1 0 0,0-1-1 0 0,0 0 1 0 0,1 0-1 0 0,-1 0 1 0 0,0 0 0 0 0,0 0-1 0 0,3-2 1 0 0,-2-1-7 0 0,0 1 0 0 0,1-1 0 0 0,-1 0 0 0 0,-1 0 1 0 0,1-1-1 0 0,-1 1 0 0 0,0 0 0 0 0,0-1 1 0 0,0 0-1 0 0,2-7 0 0 0,1-3 425 0 0,-1 1 0 0 0,-1-1 1 0 0,-1 0-1 0 0,0-1 0 0 0,1-21 0 0 0,-3 37-407 0 0,0 0 0 0 0,0-1 0 0 0,0 1 0 0 0,0 0 0 0 0,0 0 0 0 0,0-1 0 0 0,0 1 0 0 0,0 0 0 0 0,1 0-1 0 0,-1 0 1 0 0,0-1 0 0 0,0 1 0 0 0,0 0 0 0 0,0 0 0 0 0,1 0 0 0 0,-1 0 0 0 0,0 0 0 0 0,0-1 0 0 0,0 1-1 0 0,1 0 1 0 0,-1 0 0 0 0,0 0 0 0 0,0 0 0 0 0,1 0 0 0 0,-1 0 0 0 0,0 0 0 0 0,0 0 0 0 0,1 0 0 0 0,-1 0-1 0 0,0 0 1 0 0,0 0 0 0 0,1 0 0 0 0,-1 0 0 0 0,0 0 0 0 0,0 0 0 0 0,1 0 0 0 0,-1 0 0 0 0,0 0 0 0 0,0 0-1 0 0,0 0 1 0 0,1 0 0 0 0,-1 0 0 0 0,0 0 0 0 0,0 1 0 0 0,1-1 0 0 0,-1 0 0 0 0,0 0 0 0 0,0 0 0 0 0,0 0-1 0 0,0 1 1 0 0,1-1 0 0 0,12 31 80 0 0,-1 0-1 0 0,11 47 1 0 0,11 75 212 0 0,-22-94-278 0 0,-10-50-38 0 0,2 8 0 0 0,-1-1 0 0 0,-1 0 0 0 0,-1 1 0 0 0,0 0 0 0 0,-2 33 0 0 0,0-42 0 0 0,1-6 0 0 0,0 1 0 0 0,0 0 0 0 0,-1-1 0 0 0,1 1 0 0 0,-1-1 0 0 0,1 1 0 0 0,-1-1 0 0 0,0 1 0 0 0,0-1 0 0 0,0 1 0 0 0,0-1 0 0 0,-1 0 0 0 0,1 1 0 0 0,-1-1 0 0 0,1 0 0 0 0,-1 0 0 0 0,0 0 0 0 0,-2 1 0 0 0,1 2 0 0 0,1-3 0 0 0,0 0 0 0 0,0 0 0 0 0,-1 0 0 0 0,1-1 0 0 0,0 1 0 0 0,0-1 0 0 0,-1 1 0 0 0,1-1 0 0 0,-1 0 0 0 0,1 0 0 0 0,-1 0 0 0 0,0 0 0 0 0,1 0 0 0 0,-1-1 0 0 0,-3 1 0 0 0,1 2 0 0 0,4-3 0 0 0,-1 1 0 0 0,0 0 0 0 0,1-1 0 0 0,-1 1 0 0 0,0-1 0 0 0,1 0 0 0 0,-1 0 0 0 0,0 1 0 0 0,0-1 0 0 0,1 0 0 0 0,-1 0 0 0 0,0-1 0 0 0,-2 1 0 0 0,1 0 0 0 0,-1 0 0 0 0,0 1 0 0 0,0-1 0 0 0,0-1 0 0 0,0 1 0 0 0,0-1 0 0 0,0 1 0 0 0,1-1 0 0 0,-1 0 0 0 0,0-1 0 0 0,0 1 0 0 0,1-1 0 0 0,-1 1 0 0 0,-5-5 0 0 0,-1 0 0 0 0,5 2 0 0 0,-1 1 0 0 0,2-1 0 0 0,-1 0 0 0 0,0 0 0 0 0,1 0 0 0 0,0-1 0 0 0,0 1 0 0 0,0-1 0 0 0,0 0 0 0 0,1-1 0 0 0,0 1 0 0 0,0 0 0 0 0,0-1 0 0 0,1 0 0 0 0,0 1 0 0 0,-2-9 0 0 0,3 11-434 0 0,0-1-1 0 0,1 0 1 0 0,-1 0 0 0 0,1 0 0 0 0,0 1-1 0 0,0-1 1 0 0,0 0 0 0 0,1 0-1 0 0,-1 0 1 0 0,1 1 0 0 0,0-1-1 0 0,0 0 1 0 0,0 1 0 0 0,0-1 0 0 0,1 0-1 0 0,0 1 1 0 0,-1 0 0 0 0,1-1-1 0 0,0 1 1 0 0,4-4 0 0 0,20-18-10723 0 0,-17 19 8036 0 0,0 0 0 0 0,17-9-1 0 0,-13 9 1132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4400 0 0,'0'0'13512'0'0,"0"5"-12585"0"0,14 131 6743 0 0,-2-18-4277 0 0,-11-116-3648 0 0,-20-30-23045 0 0,17 24 22624 0 0,0 0 1 0 0,1-1-1 0 0,-1 1 1 0 0,0-7 0 0 0,-1-2-1139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4348 0 0,'0'0'16337'0'0,"-4"6"-15473"0"0,0-2-596 0 0,1-1-17 0 0,0 0-1 0 0,1 0 1 0 0,-1 1-1 0 0,1-1 1 0 0,0 1-1 0 0,0-1 0 0 0,0 1 1 0 0,0 0-1 0 0,0 0 1 0 0,0 4-1 0 0,-5 19 1157 0 0,2 0 0 0 0,1 0 0 0 0,-1 30 1 0 0,5-47-1226 0 0,1 1 0 0 0,-1-1 0 0 0,2 0 0 0 0,-1 0 0 0 0,1 0 0 0 0,1 0 0 0 0,0-1 1 0 0,0 1-1 0 0,1 0 0 0 0,0-1 0 0 0,1 0 0 0 0,6 10 0 0 0,-6-12-346 0 0,1 1-1 0 0,0-1 1 0 0,0-1-1 0 0,0 1 0 0 0,1-1 1 0 0,0 0-1 0 0,0 0 1 0 0,1-1-1 0 0,-1 0 0 0 0,16 7 1 0 0,13-1-4064 0 0,2-8-4552 0 0,-36-4 7879 0 0,1 1 0 0 0,0 0 0 0 0,-1-1 0 0 0,1 0 1 0 0,-1 0-1 0 0,1 1 0 0 0,-1-1 0 0 0,0-1 0 0 0,1 1 1 0 0,-1 0-1 0 0,4-3 0 0 0,14-17-4064 0 0,-14 12 3110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5436 0 0,'-6'-27'9567'0'0,"8"38"-552"0"0,1 10-4109 0 0,14 114-1171 0 0,-10-75-3627 0 0,-7-54-108 0 0,8 38 0 0 0,-3-26-1862 0 0,0-9-5040 0 0,-3 0-59 0 0,-19-40-8485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 3276 0 0,'0'0'4141'0'0,"0"-2"-3201"0"0,0-10 7250 0 0,-6 14-7836 0 0,1 1-230 0 0,3-2-64 0 0,0 0 0 0 0,0 0 0 0 0,0 0 0 0 0,0-1 0 0 0,0 1 0 0 0,-1 0 0 0 0,1-1 0 0 0,0 1 0 0 0,-3-1 0 0 0,4 1-4 0 0,0-1 0 0 0,0 0 0 0 0,1 1 0 0 0,-1-1 0 0 0,0 1 1 0 0,0-1-1 0 0,1 1 0 0 0,-1-1 0 0 0,0 1 0 0 0,1 0 0 0 0,-1-1 0 0 0,1 1 0 0 0,-1 0 0 0 0,1-1 1 0 0,-1 1-1 0 0,1 0 0 0 0,-1 0 0 0 0,1-1 0 0 0,-1 3 0 0 0,-5 12 583 0 0,5-12-459 0 0,1-1-115 0 0,0 0 0 0 0,0 1 0 0 0,0-1 0 0 0,0 0 0 0 0,1 1 0 0 0,-1-1 0 0 0,1 0 0 0 0,-1 0 0 0 0,1 1 0 0 0,1 2 1 0 0,-1-3-37 0 0,2 3 46 0 0,-1-1 0 0 0,2 1 0 0 0,-1-1 1 0 0,0 0-1 0 0,1 0 0 0 0,5 5 0 0 0,12 7 106 0 0,-7-8-133 0 0,0 0 1 0 0,1-1-1 0 0,0 0 0 0 0,0-2 1 0 0,16 5-1 0 0,-29-9-22 0 0,13 5 212 0 0,-6-3-195 0 0,-7-2 21 0 0,8 7 112 0 0,-9-7-152 0 0,-1 0 0 0 0,1 0 0 0 0,0 0 0 0 0,-1 0 0 0 0,1-1 0 0 0,0 1 0 0 0,0 0 0 0 0,0 0 0 0 0,0-1 0 0 0,0 1 0 0 0,0 0 0 0 0,0-1 0 0 0,0 1 0 0 0,0-1 0 0 0,0 1 0 0 0,0-1 0 0 0,0 0 0 0 0,0 0 0 0 0,2 1 0 0 0,11-8-26 0 0,-11 5 24 0 0,-1 1-50 0 0,24-20-7 0 0,-22 18 14 0 0,-1 0 1 0 0,1 0-1 0 0,0 0 1 0 0,0 1 0 0 0,0-1-1 0 0,0 1 1 0 0,1 0-1 0 0,7-3 1 0 0,7-2-22 0 0,-17 7 30 0 0,1-1 21 0 0,2 0 1 0 0,38-2 40 0 0,88 13-102 0 0,-33-1 106 0 0,-41-5-88 0 0,182-3 333 0 0,-225-1-254 0 0,24-1-38 0 0,21 1 88 0 0,16-3 128 0 0,-71 2-214 0 0,17 0 50 0 0,-1-1 1 0 0,26-6 0 0 0,-4 1 80 0 0,-33 6-110 0 0,0-1-1 0 0,0-1 1 0 0,0 0-1 0 0,0 0 1 0 0,9-5-1 0 0,-16 6-41 0 0,1 1 0 0 0,-1 0 0 0 0,0 0-1 0 0,0-1 1 0 0,0 1 0 0 0,0-1 0 0 0,0 0-1 0 0,0 0 1 0 0,-1 0 0 0 0,4-4 0 0 0,1-3-3427 0 0,-38 10-15293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 4504 0 0,'0'0'1542'0'0,"-1"-1"-794"0"0,0-1 0 0 0,1 1 0 0 0,-1-1 0 0 0,1 1 0 0 0,0-1-1 0 0,-1 1 1 0 0,1-1 0 0 0,0 0 0 0 0,0 1 0 0 0,0-1 0 0 0,0 1 0 0 0,0-1 0 0 0,1-1 0 0 0,9 0-327 0 0,0 0 0 0 0,0 1 1 0 0,0 0-1 0 0,0 1 0 0 0,17 0 0 0 0,1 0-1025 0 0,16-2-1755 0 0,60 3-10304 0 0,-87 0 10697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150 132 4512 0 0,'0'0'2583'0'0,"-3"0"-1413"0"0,-59-9 5603 0 0,0-6-3324 0 0,60 15-3404 0 0,1 0-1 0 0,0-1 1 0 0,0 1 0 0 0,0-1 0 0 0,0 1-1 0 0,0-1 1 0 0,0 1 0 0 0,0-1-1 0 0,0 0 1 0 0,0 0 0 0 0,0 1-1 0 0,0-1 1 0 0,0 0 0 0 0,0 0-1 0 0,0 0 1 0 0,1 0 0 0 0,-1 0 0 0 0,0 0-1 0 0,1 0 1 0 0,-1 0 0 0 0,1-1-1 0 0,-1 1 1 0 0,1 0 0 0 0,-1-2-1 0 0,0 1 19 0 0,6-16 126 0 0,41-43 1171 0 0,-44 59-715 0 0,-2 2-581 0 0,0 0 0 0 0,1 0 1 0 0,-1-1-1 0 0,0 1 0 0 0,1 0 1 0 0,-1 0-1 0 0,1-1 0 0 0,-1 1 0 0 0,0 0 1 0 0,1 0-1 0 0,-1 0 0 0 0,0 0 1 0 0,1-1-1 0 0,-1 1 0 0 0,1 0 0 0 0,-1 0 1 0 0,1 0-1 0 0,-1 0 0 0 0,0 0 1 0 0,1 0-1 0 0,-1 0 0 0 0,1 0 0 0 0,-1 0 1 0 0,0 0-1 0 0,1 1 0 0 0,-1-1 1 0 0,1 0-1 0 0,-1 0 0 0 0,0 0 0 0 0,1 0 1 0 0,-1 1-1 0 0,1-1 0 0 0,5 16 824 0 0,0 1 0 0 0,-1 0 0 0 0,-1 0 0 0 0,4 35 0 0 0,4 11 747 0 0,-12-60-1600 0 0,2 7-6 0 0,1 0 0 0 0,0 1 0 0 0,1-1 0 0 0,5 12 0 0 0,-8-21-609 0 0,2 1-1971 0 0,1 1 4257 0 0,-1-2-3479 0 0,18-37-21693 0 0,-16 25 21457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4964 0 0,'-1'1'14163'0'0,"4"18"-11470"0"0,5 27-1919 0 0,-3-3-1420 0 0,2 21 6219 0 0,-2-15-4192 0 0,-2-17-5411 0 0,1-4-3987 0 0,-1-1-5422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2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5444 0 0,'0'0'3437'0'0,"7"-10"3235"0"0,-4 10-6256 0 0,0 0 0 0 0,0 0 0 0 0,0 0 0 0 0,0 0 0 0 0,0 1-1 0 0,0-1 1 0 0,0 1 0 0 0,0 0 0 0 0,0 0 0 0 0,0 0-1 0 0,-1 0 1 0 0,1 1 0 0 0,0-1 0 0 0,-1 1 0 0 0,1-1 0 0 0,-1 1-1 0 0,1 0 1 0 0,-1 0 0 0 0,0 0 0 0 0,0 1 0 0 0,3 3-1 0 0,2 1 137 0 0,-1 1-1 0 0,0 0 1 0 0,0 0-1 0 0,-1 1 0 0 0,8 15 1 0 0,-5-4-186 0 0,-1-1 0 0 0,0 1 0 0 0,-1 1 0 0 0,-2-1 0 0 0,0 1-1 0 0,-1 0 1 0 0,-1 0 0 0 0,-1 0 0 0 0,0 0 0 0 0,-2 0 0 0 0,-1 0 0 0 0,-4 21 0 0 0,5-35-899 0 0,-1 0 0 0 0,-1-1 0 0 0,1 1 0 0 0,-1-1 0 0 0,-3 7 0 0 0,2-8-372 0 0,1 0-1 0 0,-1 0 1 0 0,0 0 0 0 0,0 0-1 0 0,-1 0 1 0 0,1-1 0 0 0,-1 0 0 0 0,0 0-1 0 0,0 0 1 0 0,-1-1 0 0 0,1 0-1 0 0,-1 0 1 0 0,1 0 0 0 0,-13 4-1 0 0,14-6-557 0 0,1 0 0 0 0,-1 1 0 0 0,0-1 0 0 0,1 1 0 0 0,-1 0 0 0 0,1 0 0 0 0,0 0 0 0 0,-4 4 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2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1656 0 0,'0'0'2925'0'0,"11"8"62"0"0,0-8-2677 0 0,-8 1 723 0 0,-1-1-802 0 0,8 1 742 0 0,-16-1 2168 0 0,-19 0 857 0 0,22 0-5228 0 0,-4 0 1405 0 0,-14 2 386 0 0,-3 0-135 0 0,21-1-232 0 0,0-1-144 0 0,-38 3 610 0 0,38-3-595 0 0,-6 4 240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1944 0 0,'-6'2'13377'0'0,"-28"2"-10781"0"0,-33 1-1884 0 0,64-5-535 0 0,0-1-18 0 0,-8 1-32 0 0,8-1 9 0 0,0 1-41 0 0,-8 0-23 0 0,8 0 107 0 0,1 1-141 0 0,-8-1-24 0 0,7 1-16 0 0,1-1-199 0 0,-8 6-1132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3460 0 0,'-20'-22'18379'0'0,"26"24"-18081"0"0,2 1-117 0 0,0 1-1 0 0,0 0 0 0 0,-1 0 1 0 0,0 1-1 0 0,1 0 0 0 0,-2 0 1 0 0,1 1-1 0 0,-1 0 0 0 0,1 0 1 0 0,7 10-1 0 0,42 71 1159 0 0,46 59 118 0 0,-76-114-1208 0 0,-57-65-19549 0 0,21 20 13778 0 0,3 2 3686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 3580 0 0,'-3'-7'14867'0'0,"-20"48"-12174"0"0,-28 67 0 0 0,-6 13-337 0 0,12-31-1367 0 0,44-89-1241 0 0,1 3-248 0 0,-1-1 2707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4624 0 0,'1'-6'18245'0'0,"-5"11"-17976"0"0,-1 0-1 0 0,1 0 1 0 0,1 1 0 0 0,-1-1 0 0 0,-4 12 0 0 0,1 6 353 0 0,1 1 0 0 0,1 0 0 0 0,-2 25 1 0 0,-1 5 94 0 0,6-37-472 0 0,1 0 0 0 0,1-1 0 0 0,0 1 1 0 0,4 21-1 0 0,-2-12 8 0 0,-1-13-164 0 0,0 0 0 0 0,1-1 0 0 0,5 16 0 0 0,-6-24-341 0 0,0-1 0 0 0,1 1 0 0 0,-1 0 0 0 0,1-1 0 0 0,0 1 0 0 0,0-1 0 0 0,0 1-1 0 0,1-1 1 0 0,-1 0 0 0 0,1 0 0 0 0,0 0 0 0 0,0 0 0 0 0,3 2 0 0 0,-4-4-736 0 0,0-1 0 0 0,1 1-1 0 0,-1-1 1 0 0,0 1 0 0 0,1-1 0 0 0,-1 0 0 0 0,0 0 0 0 0,1 0 0 0 0,-1 0 0 0 0,0 0 0 0 0,5-2 0 0 0,-6 2 1375 0 0,15-5-7174 0 0,2-12 2013 0 0,-14 14 3779 0 0,3-5-813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34 3508 0 0,'-17'-33'19877'0'0,"25"102"-17913"0"0,-4-42-735 0 0,1 35 0 0 0,-5-54-1145 0 0,1 0 1 0 0,-1 1-1 0 0,2-1 0 0 0,-1 0 0 0 0,1 0 0 0 0,4 11 1 0 0,-4-14-329 0 0,-1-3-144 0 0,1 2-300 0 0,0 1 1491 0 0,-28-21-22931 0 0,25 15 22136 0 0,-1-1 0 0 0,0 1 0 0 0,1-1 0 0 0,-1 0-1 0 0,1 1 1 0 0,-1-1 0 0 0,1 0 0 0 0,0 0 0 0 0,0 0 0 0 0,-1 0-1 0 0,0-3 1 0 0,-6-10 955 0 0,5 12-437 0 0,1 0 1 0 0,-1 0-1 0 0,1 0 0 0 0,0-1 0 0 0,0 1 0 0 0,1-1 0 0 0,-1 1 1 0 0,-1-5-1 0 0,-6-12 5639 0 0,11 18-5885 0 0,3-1-204 0 0,-1-1 0 0 0,1 2 0 0 0,-1-1 0 0 0,1 0 0 0 0,0 1 0 0 0,0 0 0 0 0,0 0 0 0 0,10-2 0 0 0,52-9-5960 0 0,-21 4-3697 0 0,-36 6 7672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3716 0 0,'6'-5'12091'0'0,"0"27"-10924"0"0,-1-1 0 0 0,-1 1 0 0 0,-1 0 0 0 0,0 23 0 0 0,8 53 734 0 0,8 9-700 0 0,-18-104-1202 0 0,-1-2-41 0 0,0 1 0 0 0,0-1 0 0 0,1 0 0 0 0,-1 0 0 0 0,0 0-1 0 0,1 1 1 0 0,-1-1 0 0 0,0 0 0 0 0,1 0 0 0 0,0 0 0 0 0,-1 0 0 0 0,1 0 0 0 0,0 0 0 0 0,-1 0 0 0 0,1 0 0 0 0,0 0 0 0 0,0 0-1 0 0,0 0 1 0 0,0 0 0 0 0,0-1 0 0 0,0 1 0 0 0,0 0 0 0 0,0-1 0 0 0,0 1 0 0 0,2 0 0 0 0,-1 0-377 0 0,16-2-1130 0 0,-14-1 863 0 0,13-4 632 0 0,0-3-4671 0 0,-15 8 4056 0 0,-1 0 1 0 0,1 0-1 0 0,-1 0 1 0 0,1-1-1 0 0,-1 1 1 0 0,0 0-1 0 0,0-1 1 0 0,0 1-1 0 0,0 0 1 0 0,0-1-1 0 0,0 1 1 0 0,0-1-1 0 0,0 0 1 0 0,0 1-1 0 0,-1-1 1 0 0,1 0-1 0 0,-1 1 1 0 0,1-1-1 0 0,-1 0 1 0 0,0-3 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96 3580 0 0,'3'-54'7888'0'0,"-3"40"-5921"0"0,0 12-1073 0 0,0 0-59 0 0,0-22 8351 0 0,3 29-8768 0 0,3 6-13 0 0,0 1-1 0 0,-1-1 1 0 0,0 1 0 0 0,-1 0-1 0 0,3 15 1 0 0,12 46 1324 0 0,-14-61-1481 0 0,-1 1 1 0 0,-1 0-1 0 0,0 1 0 0 0,-1-1 0 0 0,0 0 1 0 0,-1 1-1 0 0,0-1 0 0 0,-1 1 0 0 0,-2 14 1 0 0,1-24-223 0 0,0 1 0 0 0,0-1 0 0 0,0 0 0 0 0,-1 0 1 0 0,0 0-1 0 0,0 0 0 0 0,-3 5 0 0 0,3-6-881 0 0,-1 0 0 0 0,1 0 0 0 0,-1 0 0 0 0,0-1 0 0 0,0 1 0 0 0,0-1-1 0 0,0 1 1 0 0,0-1 0 0 0,0 0 0 0 0,-1 0 0 0 0,-5 2 0 0 0,2-2-1026 0 0,1 0-1 0 0,-1 0 1 0 0,1-1 0 0 0,-1 0 0 0 0,0 0 0 0 0,-7 0-1 0 0,-24-3-3077 0 0,19-1 3039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1932 0 0,'0'0'11293'0'0,"-5"3"-10608"0"0,-8 6 157 0 0,1 0 1 0 0,0 2-1 0 0,0-1 0 0 0,1 2 1 0 0,-12 14-1 0 0,-14 23 491 0 0,6-3-4297 0 0,30-44 1767 0 0,-1 0-1 0 0,0 1 1 0 0,0-1 0 0 0,0 0 0 0 0,0 0 0 0 0,0 0-1 0 0,0-1 1 0 0,-3 3 0 0 0,-4 3-3327 0 0,0 0 2694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 3348 0 0,'0'0'1230'0'0,"-27"-22"7056"0"0,23 21-8036 0 0,0 0 0 0 0,0 0-1 0 0,0 1 1 0 0,0-1 0 0 0,0 1 0 0 0,0 0 0 0 0,0 0 0 0 0,0 1 0 0 0,0-1 0 0 0,0 1-1 0 0,0 0 1 0 0,0 0 0 0 0,0 0 0 0 0,0 1 0 0 0,0-1 0 0 0,1 1 0 0 0,-1 0-1 0 0,0 0 1 0 0,1 0 0 0 0,0 0 0 0 0,-1 1 0 0 0,1-1 0 0 0,0 1 0 0 0,0 0-1 0 0,1 0 1 0 0,-1 0 0 0 0,0 0 0 0 0,1 1 0 0 0,0-1 0 0 0,0 1 0 0 0,0-1 0 0 0,0 1-1 0 0,-2 7 1 0 0,1-2-42 0 0,0 0-1 0 0,1 0 1 0 0,0 0-1 0 0,0 0 1 0 0,1 0 0 0 0,0 1-1 0 0,1 15 1 0 0,0-20-138 0 0,1 0 1 0 0,0 0-1 0 0,0 0 1 0 0,0 0-1 0 0,1 0 1 0 0,-1 0-1 0 0,1-1 1 0 0,0 1-1 0 0,1 0 1 0 0,-1-1 0 0 0,1 1-1 0 0,0-1 1 0 0,0 0-1 0 0,0 0 1 0 0,8 7-1 0 0,-8-9-49 0 0,0 1-1 0 0,0-1 0 0 0,0 0 0 0 0,1 0 1 0 0,-1 0-1 0 0,0 0 0 0 0,1 0 1 0 0,0-1-1 0 0,-1 1 0 0 0,1-1 1 0 0,0 0-1 0 0,0 0 0 0 0,0-1 1 0 0,0 1-1 0 0,6-1 0 0 0,-7 0-13 0 0,0 0-1 0 0,-1-1 0 0 0,1 0 0 0 0,-1 1 1 0 0,1-1-1 0 0,-1 0 0 0 0,1 0 1 0 0,-1 0-1 0 0,1 0 0 0 0,-1-1 1 0 0,0 1-1 0 0,0-1 0 0 0,0 1 1 0 0,0-1-1 0 0,0 0 0 0 0,0 0 1 0 0,0 0-1 0 0,0 0 0 0 0,-1 0 1 0 0,1 0-1 0 0,-1 0 0 0 0,1 0 1 0 0,-1-1-1 0 0,0 1 0 0 0,1-5 1 0 0,2-5 143 0 0,0-1-1 0 0,-1 0 1 0 0,-1 0 0 0 0,0 0 0 0 0,-1-1 0 0 0,0 1 0 0 0,-1 0 0 0 0,-1-1 0 0 0,-3-22 1462 0 0,4 62-1284 0 0,2 0 0 0 0,1 0 0 0 0,12 43 0 0 0,-4-27 10 0 0,3 8 268 0 0,-1 0 0 0 0,6 69 0 0 0,-18-113-540 0 0,-1-1 0 0 0,0 0 0 0 0,0 0-1 0 0,-1 1 1 0 0,1-1 0 0 0,-1 0 0 0 0,0 0 0 0 0,-1 0 0 0 0,1 0 0 0 0,-4 7 0 0 0,4-10-36 0 0,0 0 0 0 0,-1 1 0 0 0,1-1 0 0 0,-1 0 0 0 0,0 0 0 0 0,1 0 0 0 0,-1 0 0 0 0,0-1 0 0 0,0 1 1 0 0,0 0-1 0 0,-1-1 0 0 0,1 0 0 0 0,0 1 0 0 0,-1-1 0 0 0,1 0 0 0 0,0 0 0 0 0,-1 0 0 0 0,1 0 0 0 0,-1-1 0 0 0,0 1 0 0 0,1-1 1 0 0,-6 1-1 0 0,-6 0 26 0 0,-1-1 1 0 0,1-1-1 0 0,-1 0 1 0 0,1 0-1 0 0,-15-5 1 0 0,22 4-132 0 0,0 0 1 0 0,0 0-1 0 0,1 0 1 0 0,-1-1-1 0 0,1 0 1 0 0,0-1-1 0 0,-1 1 1 0 0,2-1-1 0 0,-1 0 1 0 0,0-1-1 0 0,1 1 1 0 0,-9-11-1 0 0,13 14-32 0 0,0-1 0 0 0,-1 0-1 0 0,1 1 1 0 0,0-1 0 0 0,0 0-1 0 0,1 0 1 0 0,-1 0 0 0 0,0 0-1 0 0,1 0 1 0 0,-1 0 0 0 0,0-4-1 0 0,1 3-642 0 0,0-1 1 0 0,0 1-1 0 0,1 0 0 0 0,-1 0 0 0 0,1 0 0 0 0,-1 0 0 0 0,2-4 0 0 0,2-2-3288 0 0,0 0 0 0 0,1 0 0 0 0,9-14 0 0 0,-9 16 1764 0 0,9-10-1965 0 0,-5 7 2405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3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3304 0 0,'0'0'5181'0'0,"2"-4"-4296"0"0,6-16 6918 0 0,-7 24-7315 0 0,9 24 833 0 0,-1 0-1 0 0,-2 1 1 0 0,4 33 0 0 0,-5-31-682 0 0,-6-29-542 0 0,1 0-1466 0 0,0 3 4193 0 0,-1-1-5380 0 0,-21-42-17816 0 0,13 25 18541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 3580 0 0,'-4'-9'16212'0'0,"2"11"-16188"0"0,-1 2 153 0 0,0 0 0 0 0,0 0 0 0 0,0 1 0 0 0,1-1 0 0 0,-4 9 0 0 0,-3 16 442 0 0,2 1 0 0 0,1 1-1 0 0,1-1 1 0 0,2 1 0 0 0,1-1 0 0 0,3 52 0 0 0,1 60 635 0 0,-2-137-1244 0 0,0-1-1 0 0,0 0 0 0 0,0 0 1 0 0,1 0-1 0 0,-1 0 0 0 0,1 0 0 0 0,0 0 1 0 0,0-1-1 0 0,0 1 0 0 0,1 0 1 0 0,-1 0-1 0 0,1-1 0 0 0,0 1 0 0 0,3 3 1 0 0,-2-5-329 0 0,1 1 0 0 0,0-1 1 0 0,0 0-1 0 0,0 0 0 0 0,0 0 1 0 0,0-1-1 0 0,1 1 0 0 0,-1-1 1 0 0,0 0-1 0 0,1-1 0 0 0,4 1 0 0 0,-7 0-841 0 0,9-2-1335 0 0,-2 0-1855 0 0,-2-2-148 0 0,4-2 787 0 0,-2-4-557 0 0,-1 0 2411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3224 0 0,'3'-32'16631'0'0,"-2"86"-15509"0"0,3 1-1 0 0,15 75 1 0 0,-19-130-1401 0 0,0 1 0 0 0,1 0 0 0 0,-1 0 0 0 0,0-1 0 0 0,0 1 0 0 0,0 0 0 0 0,1 0 0 0 0,-1 0 0 0 0,0-1 0 0 0,0 1 0 0 0,0 0 0 0 0,0 0 0 0 0,-1 0 0 0 0,1 0 0 0 0,0-1 0 0 0,0 1 0 0 0,0 0 0 0 0,-1 0 1 0 0,1 0-1 0 0,-28-9-16454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6 233 2884 0 0,'-5'-10'4135'0'0,"5"10"-3979"0"0,0-1 0 0 0,0 1-1 0 0,-1-1 1 0 0,1 1 0 0 0,0-1-1 0 0,0 1 1 0 0,0-1 0 0 0,0 1 0 0 0,0-1-1 0 0,0 1 1 0 0,0-1 0 0 0,0 1-1 0 0,0-1 1 0 0,0 1 0 0 0,0-1-1 0 0,1 1 1 0 0,-1-1 0 0 0,0 1-1 0 0,0-1 1 0 0,0 1 0 0 0,1-1 0 0 0,-1 1-1 0 0,0-1 1 0 0,1 1 0 0 0,-1 0-1 0 0,0-1 1 0 0,1 1 0 0 0,-1-1-1 0 0,0 1 1 0 0,1-1 0 0 0,20-4 1829 0 0,30 6-1812 0 0,-42 0 17 0 0,20 1-545 0 0,0 0-1789 0 0,53-2-1 0 0,-75 0 1813 0 0,-1-1 0 0 0,0 0 0 0 0,1 0 0 0 0,-1-1 0 0 0,0 1 0 0 0,0-1 0 0 0,0-1 0 0 0,0 1 0 0 0,-1-1 0 0 0,1 0 0 0 0,0 0 0 0 0,-1-1 0 0 0,0 1 0 0 0,5-5 0 0 0,-7 4 347 0 0,-1 1 1 0 0,1-1-1 0 0,-1 1 0 0 0,0-1 0 0 0,0 0 0 0 0,0 1 0 0 0,-1-1 0 0 0,1 0 0 0 0,-1 0 0 0 0,0 0 0 0 0,0-1 0 0 0,0 1 0 0 0,0-7 0 0 0,-1 8 252 0 0,0-3 503 0 0,0 0-1 0 0,-1 0 1 0 0,0 0-1 0 0,0 0 1 0 0,-4-8-1 0 0,1-1 1156 0 0,-7-34 10734 0 0,11 73-12401 0 0,6 23 1103 0 0,5 82 1123 0 0,-11-111-2221 0 0,-1-1 0 0 0,0 0 0 0 0,-1 1 0 0 0,-1-1 0 0 0,-7 21 0 0 0,8-30-582 0 0,-1 0-1 0 0,-1 0 1 0 0,0 0 0 0 0,0-1-1 0 0,0 1 1 0 0,-1-1 0 0 0,-8 10-1 0 0,1-1-4186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47 2864 0 0,'-16'-22'5045'0'0,"13"20"-4692"0"0,0-1 0 0 0,0 1-1 0 0,0 0 1 0 0,0 0-1 0 0,0 0 1 0 0,0 0-1 0 0,-1 0 1 0 0,1 1 0 0 0,0 0-1 0 0,-1-1 1 0 0,0 1-1 0 0,1 0 1 0 0,-1 1-1 0 0,1-1 1 0 0,-1 1 0 0 0,-7 0-1 0 0,5 0-51 0 0,1 1 0 0 0,-1 0 0 0 0,0 0 1 0 0,1 0-1 0 0,0 1 0 0 0,-1 0 0 0 0,1 0 0 0 0,0 0 0 0 0,0 1 0 0 0,-8 5 0 0 0,7-4-130 0 0,0 1 0 0 0,1-1-1 0 0,-1 1 1 0 0,1 0 0 0 0,0 0-1 0 0,1 0 1 0 0,-1 1 0 0 0,1 0-1 0 0,0 0 1 0 0,0 0 0 0 0,1 0-1 0 0,0 1 1 0 0,0-1 0 0 0,1 1-1 0 0,-1 0 1 0 0,1-1 0 0 0,1 1-1 0 0,-1 0 1 0 0,0 10 0 0 0,2-13-138 0 0,0 0 0 0 0,0 0 1 0 0,0 0-1 0 0,0 1 1 0 0,1-1-1 0 0,0 0 0 0 0,-1 0 1 0 0,1 0-1 0 0,1 0 1 0 0,-1 0-1 0 0,1 0 1 0 0,-1 0-1 0 0,1-1 0 0 0,0 1 1 0 0,1 0-1 0 0,-1-1 1 0 0,1 0-1 0 0,-1 1 0 0 0,1-1 1 0 0,0 0-1 0 0,0 0 1 0 0,0-1-1 0 0,1 1 0 0 0,-1-1 1 0 0,6 4-1 0 0,-7-5-35 0 0,1 0 0 0 0,-1 0-1 0 0,0-1 1 0 0,0 1 0 0 0,0-1-1 0 0,0 0 1 0 0,0 1 0 0 0,0-1-1 0 0,1 0 1 0 0,-1 0 0 0 0,4-1-1 0 0,-4 1 13 0 0,1 0-26 0 0,0-2 2 0 0,1 0 5 0 0,0-1 1 0 0,0 0-1 0 0,0 0 1 0 0,0 0 0 0 0,-1-1-1 0 0,1 1 1 0 0,-1-1-1 0 0,0 0 1 0 0,0 0 0 0 0,0 0-1 0 0,-1 0 1 0 0,1 0-1 0 0,-1-1 1 0 0,0 1 0 0 0,2-8-1 0 0,2-8 100 0 0,0-1 0 0 0,3-27 0 0 0,-6 26 244 0 0,-2 20-236 0 0,15 125 2433 0 0,-4-49-1871 0 0,6 53 485 0 0,-17-119-1068 0 0,-1 1 0 0 0,0-1 1 0 0,0 1-1 0 0,-1-1 1 0 0,0 0-1 0 0,0 1 0 0 0,-1-1 1 0 0,0 0-1 0 0,-4 10 0 0 0,4-13-27 0 0,-1 0-1 0 0,1-1 0 0 0,-1 0 0 0 0,0 0 0 0 0,0 0 1 0 0,0 0-1 0 0,0 0 0 0 0,-1 0 0 0 0,0-1 1 0 0,1 0-1 0 0,-1 1 0 0 0,-1-2 0 0 0,1 1 1 0 0,0 0-1 0 0,-1-1 0 0 0,-7 3 0 0 0,3-1 36 0 0,0-1 0 0 0,-1-1 1 0 0,0 0-1 0 0,1 0 0 0 0,-1-1 0 0 0,0 0 0 0 0,-14-1 0 0 0,19 0-94 0 0,-1-1 0 0 0,1 1 0 0 0,0-1 0 0 0,-1 0 0 0 0,1-1 0 0 0,0 1-1 0 0,0-1 1 0 0,0 0 0 0 0,0 0 0 0 0,0 0 0 0 0,0-1 0 0 0,0 0 0 0 0,1 0 0 0 0,-6-5 0 0 0,9 7-59 0 0,-1 0 0 0 0,1 0 0 0 0,0 0 0 0 0,1 0-1 0 0,-1 0 1 0 0,0-1 0 0 0,0 1 0 0 0,0 0 0 0 0,1-1 0 0 0,-1 1 0 0 0,1-1 0 0 0,-1 1 0 0 0,1-1 0 0 0,-1 1 0 0 0,1-1 0 0 0,0 1 0 0 0,0-1 0 0 0,0-1 0 0 0,0 1-353 0 0,0 0 0 0 0,1 0 1 0 0,-1 0-1 0 0,1 0 0 0 0,0 1 0 0 0,-1-1 0 0 0,1 0 0 0 0,0 0 1 0 0,0 1-1 0 0,0-1 0 0 0,0 1 0 0 0,0-1 0 0 0,2-1 0 0 0,0 0-1245 0 0,1-1 1 0 0,0 1-1 0 0,0 0 0 0 0,0 0 0 0 0,0 1 0 0 0,0-1 0 0 0,1 1 0 0 0,-1 0 0 0 0,1 0 0 0 0,8-2 0 0 0,3 0-310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38 3920 0 0,'-2'0'1332'0'0,"-8"0"-57"0"0,7 0-127 0 0,1 1-94 0 0,-2 1-531 0 0,0 1 0 0 0,1-1 0 0 0,0 1 0 0 0,-1 0 0 0 0,1 0 0 0 0,0 0 0 0 0,1 0 0 0 0,-1 1 0 0 0,0-1 0 0 0,1 1 0 0 0,0 0 0 0 0,-2 4 0 0 0,3-7-10 0 0,3 7 142 0 0,-1 4 337 0 0,0-9-898 0 0,0-1 1 0 0,0 0 0 0 0,0 0 0 0 0,1 0 0 0 0,-1 0-1 0 0,1 0 1 0 0,0 0 0 0 0,-1 0 0 0 0,1 0-1 0 0,0-1 1 0 0,0 1 0 0 0,0-1 0 0 0,0 1 0 0 0,0-1-1 0 0,1 0 1 0 0,-1 0 0 0 0,0 0 0 0 0,4 1-1 0 0,-4-1 78 0 0,16 2 259 0 0,-15-4-371 0 0,-2 1-58 0 0,1-1-7 0 0,0 1 0 0 0,0 0 0 0 0,0-1-1 0 0,0 1 1 0 0,0-1 0 0 0,0 0-1 0 0,-1 0 1 0 0,1 1 0 0 0,0-1 0 0 0,0 0-1 0 0,-1-1 1 0 0,1 1 0 0 0,-1 0 0 0 0,1 0-1 0 0,-1-1 1 0 0,3-2 0 0 0,-3 3-211 0 0,-1-10-333 0 0,0 10 470 0 0,0 0 1 0 0,1 0-1 0 0,-1 0 0 0 0,0 0 0 0 0,0 0 1 0 0,0-1-1 0 0,0 1 0 0 0,0 0 0 0 0,0 0 0 0 0,0 0 1 0 0,0 0-1 0 0,-1 0 0 0 0,1 0 0 0 0,0 0 1 0 0,-1 0-1 0 0,1 0 0 0 0,-1 0 0 0 0,1 0 0 0 0,-1-1 1 0 0,-20-21-2310 0 0,2 7-3245 0 0,-24-16 0 0 0,35 27 4759 0 0,-9-7-1046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4164 0 0,'0'0'7690'0'0,"-3"6"-6811"0"0,-99 159 6132 0 0,83-136-7286 0 0,4-5-4565 0 0,-2 1-6158 0 0,13-18 8971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0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50 3960 0 0,'-16'-14'11634'0'0,"24"10"-11465"0"0,1 1 0 0 0,-1 0 0 0 0,1 0 0 0 0,11-1 0 0 0,42-5-5213 0 0,-12 2-3230 0 0,-36 4 6289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3860 0 0,'0'0'12273'0'0,"-4"4"-11615"0"0,-1 2-199 0 0,-1 1 0 0 0,1 1 0 0 0,1-1 1 0 0,-1 1-1 0 0,1-1 0 0 0,1 1 0 0 0,-6 17 1 0 0,-2 13 666 0 0,1 1 1 0 0,2 0 0 0 0,2 0 0 0 0,-1 53-1 0 0,7-86-1006 0 0,0 1-1 0 0,0 0 0 0 0,1 0 0 0 0,0-1 1 0 0,0 1-1 0 0,1 0 0 0 0,0-1 0 0 0,0 1 0 0 0,1-1 1 0 0,0 0-1 0 0,0 0 0 0 0,0 0 0 0 0,6 8 1 0 0,-6-10-503 0 0,0-1 1 0 0,1 1-1 0 0,-1-1 0 0 0,1 0 1 0 0,0 0-1 0 0,0 0 1 0 0,7 4-1 0 0,-5-4-1337 0 0,-1-1-1 0 0,0 0 1 0 0,1 0-1 0 0,-1-1 0 0 0,1 1 1 0 0,11 0-1 0 0,-11-2-3709 0 0,-2 0 4688 0 0,-3 0 497 0 0,0 0 1 0 0,0 0-1 0 0,0 0 1 0 0,0 0 0 0 0,0 0-1 0 0,0 0 1 0 0,1 0 0 0 0,-1 0-1 0 0,0-1 1 0 0,0 1-1 0 0,0 0 1 0 0,0-1 0 0 0,0 1-1 0 0,1-2 1 0 0,9-4-1673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4656 0 0,'-2'-3'14458'0'0,"-1"272"-7953"0"0,3-261-8194 0 0,4 11 4492 0 0,-2-9-7904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4412 0 0,'0'0'1429'0'0,"-1"-10"719"0"0,3 5 1654 0 0,5-3-2897 0 0,-5 7-78 0 0,13-6 1078 0 0,17 1-556 0 0,-24 5-1527 0 0,0 0-1 0 0,0-1 1 0 0,0 0 0 0 0,0 0 0 0 0,-1 0 0 0 0,1-1 0 0 0,7-4-1 0 0,-11 4-132 0 0,1-1 0 0 0,-1 1 0 0 0,1-1 0 0 0,-1 1-1 0 0,0-1 1 0 0,-1-1 0 0 0,1 1 0 0 0,-1 0 0 0 0,0-1 0 0 0,0 0-1 0 0,3-6 1 0 0,-1 1 582 0 0,-2 0 0 0 0,1 0 0 0 0,-2 0-1 0 0,4-18 1 0 0,-8 3 2390 0 0,1 22-2137 0 0,1 1-1 0 0,-1-1 1 0 0,1 1 0 0 0,0-1-1 0 0,0 0 1 0 0,0 1 0 0 0,0-1-1 0 0,2-6 3248 0 0,2 13-3283 0 0,1 3-237 0 0,-1 0 0 0 0,0 0-1 0 0,0 0 1 0 0,0 0 0 0 0,-1 1 0 0 0,0-1-1 0 0,0 1 1 0 0,-1 0 0 0 0,0 0 0 0 0,-1 0-1 0 0,2 13 1 0 0,-1 18 970 0 0,-3 46-1 0 0,0-68-1109 0 0,-1 1 1 0 0,-1-1-1 0 0,0 1 0 0 0,-2-1 0 0 0,-6 17 0 0 0,10-30-436 0 0,-1 0 0 0 0,0 0 0 0 0,0 0 0 0 0,-1-1 0 0 0,1 1 1 0 0,-1-1-1 0 0,0 0 0 0 0,-5 5 0 0 0,3-3-2587 0 0,-1-1 0 0 0,0 0 0 0 0,-1 0-1 0 0,1 0 1 0 0,0-1 0 0 0,-14 5 0 0 0,5-7-769 0 0,12-1 3046 0 0,0 0-1193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162 118 2732 0 0,'2'0'996'0'0,"11"0"9611"0"0,-21 1-10303 0 0,-19 2 350 0 0,-1-1 0 0 0,-31-2 0 0 0,54-1-592 0 0,1 1 6 0 0,-1 0-1 0 0,0 0 0 0 0,0-1 1 0 0,1 0-1 0 0,-1 0 1 0 0,1 0-1 0 0,-6-3 1 0 0,8 3-49 0 0,2 1-16 0 0,-1 0 1 0 0,1 0 0 0 0,0 0-1 0 0,-1-1 1 0 0,1 1 0 0 0,0 0 0 0 0,-1 0-1 0 0,1-1 1 0 0,0 1 0 0 0,0 0-1 0 0,-1 0 1 0 0,1-1 0 0 0,0 1 0 0 0,0 0-1 0 0,-1-1 1 0 0,1 1 0 0 0,0 0-1 0 0,0-1 1 0 0,0 1 0 0 0,0 0 0 0 0,0-1-1 0 0,-1 1 1 0 0,1-1 0 0 0,0 1-1 0 0,0 0 1 0 0,0-1 0 0 0,0 1 0 0 0,0-1-1 0 0,0 1 1 0 0,0 0 0 0 0,0-1-1 0 0,0 1 1 0 0,0 0 0 0 0,1-1 0 0 0,-1 1-1 0 0,0-1 1 0 0,0 1 0 0 0,0 0-1 0 0,1-1 1 0 0,3-11 26 0 0,-3 8-38 0 0,23-21 35 0 0,-5 12 424 0 0,0 1 0 0 0,1 0 0 0 0,26-11 1448 0 0,-42 25-1563 0 0,-3-2-291 0 0,0 1 0 0 0,0-1 0 0 0,1 1 0 0 0,-1 0 0 0 0,0-1 0 0 0,0 1 0 0 0,0 0 0 0 0,0 0 0 0 0,0-1 0 0 0,0 1 0 0 0,0 0 1 0 0,0 0-1 0 0,0 0 0 0 0,0 2 0 0 0,7 22 1322 0 0,-5-13-932 0 0,6 34 1351 0 0,2 73-1 0 0,-8-83-1349 0 0,-1-16-133 0 0,1 20 368 0 0,-3-38-755 0 0,-37-35-28146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4196 0 0,'6'-9'15982'0'0,"7"18"-15436"0"0,-1 0 0 0 0,0 1 1 0 0,0 1-1 0 0,-1 0 0 0 0,10 13 0 0 0,53 71 1407 0 0,-47-59-1560 0 0,-17-22-1707 0 0,4 9 3655 0 0,-1-1-1033 0 0,-3-8-3835 0 0,-2-3-3109 0 0,-16-45-11379 0 0,3 23 15017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3592 0 0,'0'0'9373'0'0,"-3"5"-8478"0"0,-47 95 5057 0 0,24-54-4102 0 0,-60 100 1580 0 0,67-120-4530 0 0,18-25 490 0 0,-4 4 710 0 0,3-3-568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3480 0 0,'0'0'10347'0'0,"-2"6"-9445"0"0,-3 7-30 0 0,0 0 1 0 0,-1-1-1 0 0,-13 18 1 0 0,5-7 554 0 0,-13 26 0 0 0,16-24-3002 0 0,2 0-3541 0 0,8-10-2808 0 0,-2 0 1566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3276 0 0,'-1'2'8334'0'0,"-3"6"-3615"0"0,-29 67-705 0 0,26-53-3300 0 0,1 0 0 0 0,2 0 0 0 0,0 1 0 0 0,-1 36 0 0 0,4-50-818 0 0,1 0 0 0 0,0 0 0 0 0,1 0 0 0 0,0 0 0 0 0,1 0 0 0 0,-1 0 0 0 0,2 0 0 0 0,-1-1 0 0 0,1 1 0 0 0,1-1 0 0 0,-1 0 0 0 0,2 0 0 0 0,-1 0 0 0 0,8 10 0 0 0,10 0-3466 0 0,-20-17 2400 0 0,1 1 1 0 0,-1-1-1 0 0,1 0 0 0 0,0 0 1 0 0,-1 0-1 0 0,1 0 1 0 0,0 0-1 0 0,0 0 0 0 0,-1-1 1 0 0,1 1-1 0 0,0-1 0 0 0,0 0 1 0 0,5 0-1 0 0,12-5-718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3928 0 0,'-4'-1'14506'0'0,"4"123"-10891"0"0,-1-94-3136 0 0,3 55 1106 0 0,7-29-4022 0 0,-8-51 1147 0 0,2 7-2494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4420 0 0,'0'-1'219'0'0,"0"1"-1"0"0,0-1 0 0 0,0 0 0 0 0,0 1 1 0 0,0-1-1 0 0,0 0 0 0 0,0 1 0 0 0,0-1 1 0 0,0 1-1 0 0,0-1 0 0 0,1 0 0 0 0,-1 1 0 0 0,0-1 1 0 0,0 0-1 0 0,1 1 0 0 0,-1-1 0 0 0,0 1 1 0 0,1-1-1 0 0,-1 1 0 0 0,1-1 0 0 0,-1 1 1 0 0,1-1-1 0 0,-1 1 0 0 0,1-1 0 0 0,-1 1 0 0 0,1 0 1 0 0,-1-1-1 0 0,1 1 0 0 0,-1 0 0 0 0,1-1 1 0 0,0 1-1 0 0,-1 0 0 0 0,1 0 0 0 0,-1 0 1 0 0,1 0-1 0 0,0-1 0 0 0,-1 1 0 0 0,1 0 1 0 0,0 0-1 0 0,-1 0 0 0 0,2 0 0 0 0,40 1 1436 0 0,-19 0-851 0 0,-5-1-776 0 0,46-1-2688 0 0,-58 0 1534 0 0,0 0 0 0 0,0 0 0 0 0,0 0 0 0 0,0-1 0 0 0,0 0 0 0 0,-1 0 0 0 0,1 0 0 0 0,6-4 0 0 0,-2-1-851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 2640 0 0,'6'-2'12777'0'0,"-29"11"-12547"0"0,17-6 359 0 0,6-3-574 0 0,-1 0 0 0 0,1 0-1 0 0,0-1 1 0 0,0 2 0 0 0,-1-1 0 0 0,1 0-1 0 0,0 0 1 0 0,0 0 0 0 0,-1 0 0 0 0,1 0-1 0 0,0 0 1 0 0,0 0 0 0 0,-1 0 0 0 0,1 0-1 0 0,0 0 1 0 0,0 0 0 0 0,0 1 0 0 0,-1-1-1 0 0,1 0 1 0 0,0 0 0 0 0,0 0 0 0 0,0 0-1 0 0,0 0 1 0 0,-1 1 0 0 0,1-1 0 0 0,0 0-1 0 0,0 0 1 0 0,0 1 0 0 0,0-1 0 0 0,0 0-1 0 0,0 0 1 0 0,-1 0 0 0 0,1 1 0 0 0,0-1-1 0 0,0 0 1 0 0,0 0 0 0 0,0 1 0 0 0,0-1-1 0 0,0 0 1 0 0,0 0 0 0 0,0 1 0 0 0,0-1-1 0 0,0 0 1 0 0,0 0 0 0 0,0 1 0 0 0,0-1-1 0 0,1 0 1 0 0,-1 0 0 0 0,0 0 0 0 0,0 1-1 0 0,0-1 1 0 0,0 0 0 0 0,0 0 0 0 0,0 1-1 0 0,1-1 1 0 0,-1 0 0 0 0,0 0 0 0 0,0 0-1 0 0,0 1 1 0 0,1 0 5 0 0,-1 0-1 0 0,1 0 1 0 0,0 0-1 0 0,-1 0 0 0 0,1 0 1 0 0,0 0-1 0 0,-1 0 1 0 0,1 0-1 0 0,0 0 1 0 0,0 0-1 0 0,0 0 1 0 0,0-1-1 0 0,0 1 0 0 0,0 0 1 0 0,2 0-1 0 0,20 10 186 0 0,32 14 38 0 0,-51-23-162 0 0,0 0 1 0 0,0 1-1 0 0,-1-1 1 0 0,1 0-1 0 0,-1 1 1 0 0,0 0 0 0 0,6 6-1 0 0,-2-2 486 0 0,-7-6-545 0 0,0-1 0 0 0,0 1 0 0 0,1 0 1 0 0,-1-1-1 0 0,0 1 0 0 0,0 0 0 0 0,0-1 0 0 0,0 1 0 0 0,0 0 0 0 0,-1-1 1 0 0,1 1-1 0 0,0 0 0 0 0,0 0 0 0 0,0-1 0 0 0,-1 1 0 0 0,1-1 0 0 0,0 1 0 0 0,0 0 1 0 0,-1-1-1 0 0,1 1 0 0 0,-1 0 0 0 0,0 0 0 0 0,-5 9 95 0 0,4-8-57 0 0,1 0-38 0 0,-1-1-1 0 0,1 1 1 0 0,-1-1 0 0 0,0 1-1 0 0,0-1 1 0 0,1 1-1 0 0,-1-1 1 0 0,0 0 0 0 0,-4 2-1 0 0,-22-1-853 0 0,25-2 427 0 0,-2-3-1146 0 0,-1 1-178 0 0,8-15-11995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 3696 0 0,'-3'-3'14994'0'0,"4"10"-14704"0"0,8 150 5276 0 0,-10-128-4714 0 0,0 1-1 0 0,-1-1 0 0 0,-11 47 1 0 0,9-60-1165 0 0,0 0 843 0 0,0-1-1 0 0,-8 19 1 0 0,-4-6-3269 0 0,-9-4-6497 0 0,14-19 309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58 2928 0 0,'0'0'1000'0'0,"-1"-3"-62"0"0,1 1-492 0 0,-1-1 0 0 0,0 1 1 0 0,-1 0-1 0 0,1 0 0 0 0,0-1 1 0 0,-1 1-1 0 0,1 0 0 0 0,-1 0 1 0 0,1 0-1 0 0,-1 1 0 0 0,-4-4 1 0 0,5 4 183 0 0,0 0-483 0 0,0 0 1 0 0,0 0-1 0 0,1 0 1 0 0,-1 0-1 0 0,0 0 1 0 0,0 0-1 0 0,0 0 1 0 0,0 0-1 0 0,0 0 1 0 0,0 1-1 0 0,0-1 1 0 0,0 1-1 0 0,-1-1 1 0 0,1 0-1 0 0,-1 1 1 0 0,-23-10 2118 0 0,22 9-2136 0 0,-1 1-1 0 0,1-1 1 0 0,0 1 0 0 0,-1 0-1 0 0,1 0 1 0 0,-1 0 0 0 0,1 1-1 0 0,0-1 1 0 0,-1 1 0 0 0,1-1-1 0 0,0 1 1 0 0,-1 0 0 0 0,1 1-1 0 0,0-1 1 0 0,0 0 0 0 0,0 1-1 0 0,0 0 1 0 0,0 0 0 0 0,0 0-1 0 0,0 0 1 0 0,1 0 0 0 0,-1 0-1 0 0,1 1 1 0 0,-3 3 0 0 0,1-2-10 0 0,1 1 1 0 0,-1 0-1 0 0,1 0 1 0 0,0 0-1 0 0,1 0 0 0 0,-1 0 1 0 0,1 1-1 0 0,0-1 1 0 0,0 1-1 0 0,1-1 1 0 0,0 1-1 0 0,0 0 0 0 0,-1 10 1 0 0,3-4-7 0 0,0 1 0 0 0,0 0 0 0 0,1-1 1 0 0,0 0-1 0 0,1 1 0 0 0,1-1 0 0 0,0 0 0 0 0,11 22 1 0 0,-11-26-44 0 0,1 0 1 0 0,0-1-1 0 0,0 1 1 0 0,1-1-1 0 0,0 0 1 0 0,0 0-1 0 0,0-1 1 0 0,1 1-1 0 0,0-1 1 0 0,1-1-1 0 0,-1 0 1 0 0,15 8-1 0 0,-21-13-76 0 0,0 1 1 0 0,0 0-1 0 0,0-1 0 0 0,0 0 0 0 0,0 1 0 0 0,1-1 0 0 0,-1 0 0 0 0,0 1 0 0 0,0-1 0 0 0,1 0 1 0 0,-1 0-1 0 0,0 0 0 0 0,0 0 0 0 0,1 0 0 0 0,-1 0 0 0 0,0-1 0 0 0,2 1 0 0 0,1-1-8 0 0,-1 1 0 0 0,1-1 0 0 0,-1 0 0 0 0,1 0 0 0 0,-1 0 0 0 0,0-1 0 0 0,1 1 0 0 0,-1-1 0 0 0,0 1 0 0 0,0-1 0 0 0,0 0 0 0 0,0-1 0 0 0,0 1 0 0 0,0 0 0 0 0,-1-1 0 0 0,1 1 0 0 0,3-7 0 0 0,-2 3 0 0 0,-1-1-1 0 0,1 0 1 0 0,-1 1-1 0 0,-1-1 1 0 0,4-14-1 0 0,-3 10-24 0 0,3-13 194 0 0,0 0 1 0 0,-2 0-1 0 0,0-1 1 0 0,-1-28-1 0 0,-3 51 1489 0 0,1 9-1417 0 0,15 104 827 0 0,1 14 77 0 0,-15-103-939 0 0,-1 0 0 0 0,-1 0 0 0 0,-4 36 1 0 0,2-52-151 0 0,1 1 1 0 0,-1 0 0 0 0,0-1 0 0 0,0 0 0 0 0,-1 1 0 0 0,0-1 0 0 0,0 0 0 0 0,0 0 0 0 0,-1-1 0 0 0,0 1 0 0 0,0-1 0 0 0,0 0 0 0 0,-1 0 0 0 0,1 0 0 0 0,-1 0 0 0 0,-1-1 0 0 0,1 0 0 0 0,0 0 0 0 0,-1-1 0 0 0,0 1 0 0 0,0-1 0 0 0,0 0 0 0 0,0-1 0 0 0,-1 1-1 0 0,1-1 1 0 0,-1-1 0 0 0,1 1 0 0 0,-12 0 0 0 0,12-1-29 0 0,1-1-1 0 0,0 1 1 0 0,-1-1-1 0 0,1-1 0 0 0,-1 1 1 0 0,1-1-1 0 0,-1 0 1 0 0,1 0-1 0 0,0 0 0 0 0,0-1 1 0 0,-1 0-1 0 0,1 0 1 0 0,1 0-1 0 0,-1-1 0 0 0,0 1 1 0 0,0-1-1 0 0,-5-5 1 0 0,8 6-42 0 0,0 1 1 0 0,-1 0 0 0 0,1-1 0 0 0,0 0-1 0 0,1 1 1 0 0,-1-1 0 0 0,0 0 0 0 0,0 0-1 0 0,1 0 1 0 0,-1 0 0 0 0,1 0 0 0 0,0-1-1 0 0,0 1 1 0 0,0 0 0 0 0,0-1-1 0 0,0 1 1 0 0,0-1 0 0 0,0 1 0 0 0,1-1-1 0 0,-1 1 1 0 0,1-1 0 0 0,0 1 0 0 0,0-1-1 0 0,0 1 1 0 0,0-1 0 0 0,0 1 0 0 0,1-1-1 0 0,-1 1 1 0 0,1-1 0 0 0,-1 1 0 0 0,1-1-1 0 0,0 1 1 0 0,2-5 0 0 0,4-4-1363 0 0,0 0-1 0 0,0 0 1 0 0,1 0 0 0 0,1 1 0 0 0,13-12 0 0 0,2-5-6155 0 0,26-29-2155 0 0,-36 43 7835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2876 0 0,'0'0'12545'0'0,"-3"6"-12092"0"0,-73 116 2701 0 0,57-98-5805 0 0,-8-2-10930 0 0,17-16 11673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4544 0 0,'0'0'16938'0'0,"0"6"-16269"0"0,-1 50 1708 0 0,2 82 1596 0 0,0-129-3916 0 0,0 0 0 0 0,1 1 1 0 0,4 15-1 0 0,-6-23-370 0 0,6 7 1224 0 0,-4-6-1719 0 0,2-33-25125 0 0,-4 14 24082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 4288 0 0,'13'-17'12774'0'0,"-14"19"-12677"0"0,-1 0 0 0 0,0 0 0 0 0,1 0 0 0 0,0 0 0 0 0,-1 0 0 0 0,1 0 0 0 0,0 0 1 0 0,0 0-1 0 0,-1 4 0 0 0,-1 2 90 0 0,-8 13 394 0 0,2 0 0 0 0,0 1 0 0 0,1 0 1 0 0,2 1-1 0 0,0-1 0 0 0,1 1 1 0 0,1 0-1 0 0,1 1 0 0 0,2-1 0 0 0,0 26 1 0 0,2-41-573 0 0,0-1 0 0 0,0 0 0 0 0,0 1 0 0 0,1-1 1 0 0,0 0-1 0 0,0 0 0 0 0,1 0 0 0 0,0 0 1 0 0,0 0-1 0 0,0 0 0 0 0,1-1 0 0 0,0 0 0 0 0,10 11 1 0 0,-9-11-677 0 0,1 0-1 0 0,1 0 1 0 0,-1-1 0 0 0,1 0 0 0 0,0 0 0 0 0,0-1 0 0 0,11 6 0 0 0,1-3-7209 0 0,5-3 1991 0 0,-23-4 5512 0 0,2 0-1729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3500 0 0,'10'-13'14582'0'0,"-9"25"-14405"0"0,-2 67 2699 0 0,-6 65 365 0 0,7-116-4624 0 0,7 35-1 0 0,-8-57-207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3724 0 0,'0'-1'314'0'0,"1"0"0"0"0,-1 1-1 0 0,1-1 1 0 0,-1 0-1 0 0,0 0 1 0 0,1 0 0 0 0,0 0-1 0 0,-1 1 1 0 0,1-1-1 0 0,-1 0 1 0 0,1 0 0 0 0,0 1-1 0 0,1-2 1 0 0,9-2 422 0 0,0 1 1 0 0,0 0-1 0 0,0 1 1 0 0,22-2 0 0 0,22-4-2783 0 0,-49 6 1153 0 0,0 0-1 0 0,0 0 1 0 0,-1 0 0 0 0,1-1-1 0 0,-1 1 1 0 0,1-2 0 0 0,8-5 0 0 0,-4 1-977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2600 0 0,'-1'-11'12931'0'0,"4"29"-7477"0"0,-2-9-6876 0 0,-1-8 953 0 0,9 123 3909 0 0,-7-74-2294 0 0,-1-31-810 0 0,-2-1 0 0 0,0 0-1 0 0,-1 1 1 0 0,0-1 0 0 0,-10 30 0 0 0,8-35-1031 0 0,0-2 0 0 0,-9 18 1 0 0,5-19-1275 0 0,3-3-3883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 3632 0 0,'-2'-1'1283'0'0,"-1"-1"-887"0"0,0 1 0 0 0,-1-1 0 0 0,1 1 0 0 0,-1 0 0 0 0,1 0 0 0 0,-1 0 0 0 0,1 1 0 0 0,-1-1 0 0 0,1 1 0 0 0,-1 0 0 0 0,0 0 0 0 0,1 0 0 0 0,-1 0 0 0 0,0 1 0 0 0,1-1 0 0 0,-1 1 0 0 0,1 0 0 0 0,-1 0 0 0 0,1 0 0 0 0,-5 3 0 0 0,2-1-109 0 0,1 0 1 0 0,0 0 0 0 0,-1 1 0 0 0,1 0 0 0 0,1 0-1 0 0,-1 0 1 0 0,1 0 0 0 0,-1 1 0 0 0,1-1 0 0 0,0 1-1 0 0,-6 10 1 0 0,5-6-54 0 0,1 1-1 0 0,0-1 1 0 0,0 1-1 0 0,1-1 1 0 0,0 1-1 0 0,1 0 1 0 0,0 0 0 0 0,0 1-1 0 0,1-1 1 0 0,0 0-1 0 0,2 18 1 0 0,-1-21-165 0 0,1-1 1 0 0,0 0-1 0 0,1 0 1 0 0,-1 0-1 0 0,1 0 1 0 0,1 0-1 0 0,-1 0 1 0 0,1-1-1 0 0,0 1 1 0 0,0-1-1 0 0,0 0 1 0 0,1 1-1 0 0,0-1 1 0 0,0-1-1 0 0,0 1 1 0 0,0-1 0 0 0,1 0-1 0 0,0 0 1 0 0,0 0-1 0 0,6 4 1 0 0,-6-6 28 0 0,-2-1-95 0 0,0 0 1 0 0,0 0 0 0 0,0 0 0 0 0,1 0-1 0 0,-1-1 1 0 0,0 1 0 0 0,0-1 0 0 0,0 0-1 0 0,0 0 1 0 0,1 0 0 0 0,-1 0-1 0 0,4-1 1 0 0,-5 0-10 0 0,0 1-1 0 0,0-1 1 0 0,0 0-1 0 0,0 0 1 0 0,-1-1-1 0 0,1 1 1 0 0,0 0 0 0 0,-1-1-1 0 0,1 1 1 0 0,2-3-1 0 0,-3 3 2 0 0,4-6-7 0 0,0 1 0 0 0,0-1 0 0 0,-1 0 0 0 0,0 0 0 0 0,0-1 0 0 0,-1 1 0 0 0,0-1 0 0 0,0 0 1 0 0,-1 1-1 0 0,0-1 0 0 0,2-14 0 0 0,-1-7 296 0 0,0-51 0 0 0,-3 78 1149 0 0,0 11-1211 0 0,0 41 527 0 0,1 0-1 0 0,14 77 1 0 0,-5-61 213 0 0,-1 71 1 0 0,-8-129-878 0 0,-1 0 1 0 0,0 0 0 0 0,-1 0-1 0 0,0 0 1 0 0,0-1 0 0 0,-1 1-1 0 0,0 0 1 0 0,0 0-1 0 0,-1-1 1 0 0,0 0 0 0 0,0 1-1 0 0,0-1 1 0 0,-1 0 0 0 0,0 0-1 0 0,-1-1 1 0 0,0 1-1 0 0,0-1 1 0 0,-6 6 0 0 0,8-10-66 0 0,0 0 0 0 0,0 1-1 0 0,0-1 1 0 0,-1 0 0 0 0,1-1 0 0 0,-1 1 0 0 0,0-1 0 0 0,1 0 0 0 0,-1 0 0 0 0,0 0 0 0 0,1 0 0 0 0,-1 0 0 0 0,0-1 0 0 0,-6 0 0 0 0,3 1-15 0 0,4-1-14 0 0,0 0-1 0 0,0 0 1 0 0,0 0-1 0 0,0-1 1 0 0,0 1-1 0 0,0-1 1 0 0,0 0-1 0 0,0 0 1 0 0,0 0-1 0 0,1 0 1 0 0,-1 0-1 0 0,0-1 1 0 0,1 1-1 0 0,-1-1 1 0 0,1 0-1 0 0,0 0 1 0 0,-1 0-1 0 0,1 0 1 0 0,0 0-1 0 0,0 0 1 0 0,0 0-1 0 0,1-1 1 0 0,-1 1-1 0 0,-2-5 1 0 0,3 4-197 0 0,-1 0 0 0 0,1 0 0 0 0,0 0 1 0 0,0-1-1 0 0,0 1 0 0 0,0 0 1 0 0,0-1-1 0 0,1 1 0 0 0,0-1 0 0 0,-1 1 1 0 0,1 0-1 0 0,0-1 0 0 0,1 1 0 0 0,0-4 1 0 0,0 2-174 0 0,0 1 0 0 0,0 0 0 0 0,1 0 0 0 0,0 0 0 0 0,0 0 1 0 0,3-5-1 0 0,-1 3-1617 0 0,2-1 1 0 0,-1 1-1 0 0,1 0 1 0 0,0 0-1 0 0,0 1 0 0 0,0 0 1 0 0,1 0-1 0 0,-1 1 1 0 0,10-5-1 0 0,-5 3 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 3756 0 0,'0'0'1298'0'0,"-3"-1"-73"0"0,-10-3-91 0 0,10 3 923 0 0,-1 4-1145 0 0,-3 3-40 0 0,0 1 0 0 0,0 0 0 0 0,-10 16-1 0 0,14-20-585 0 0,0 1-1 0 0,1 0 1 0 0,-1 1-1 0 0,1-1 1 0 0,0 0-1 0 0,1 1 1 0 0,-1-1-1 0 0,1 1 1 0 0,0-1-1 0 0,0 1 0 0 0,0 6 1 0 0,1-10-200 0 0,0 1-1 0 0,0-1 1 0 0,0 1 0 0 0,0-1-1 0 0,0 1 1 0 0,1-1 0 0 0,-1 1 0 0 0,1-1-1 0 0,-1 1 1 0 0,1-1 0 0 0,-1 1-1 0 0,1-1 1 0 0,0 0 0 0 0,0 1-1 0 0,0-1 1 0 0,0 0 0 0 0,0 0 0 0 0,0 0-1 0 0,0 1 1 0 0,0-1 0 0 0,0 0-1 0 0,0 0 1 0 0,3 1 0 0 0,-2-1 551 0 0,1-5-608 0 0,9-9-14 0 0,-9 10-23 0 0,-3 0-21 0 0,-1-9-47 0 0,1 9-30 0 0,0 0-9 0 0,-2-1-482 0 0,1 1-1 0 0,-1-1 1 0 0,0 0 0 0 0,0 1-1 0 0,0-1 1 0 0,0 1-1 0 0,-4-4 1 0 0,5 5-791 0 0,0 0 1 0 0,0 0-1 0 0,0 0 1 0 0,0 0-1 0 0,0 0 1 0 0,1 0-1 0 0,-1 0 1 0 0,0-3-1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19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38 2404 0 0,'-7'-10'17028'0'0,"18"2"-16846"0"0,-12 5-146 0 0,1 2-23 0 0,-1 0 0 0 0,1 0 0 0 0,-1 0 0 0 0,0 0 0 0 0,1 0 1 0 0,-1 0-1 0 0,0 0 0 0 0,0 0 0 0 0,1 0 0 0 0,-1 0 0 0 0,0 0 0 0 0,0 0 0 0 0,0 0 1 0 0,0 1-1 0 0,-2-2 0 0 0,1 1 156 0 0,-3 3-140 0 0,-23 16 158 0 0,27-17-175 0 0,-3 5 188 0 0,16 8-11175 0 0,-5-11 5216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1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4484 0 0,'0'0'11373'0'0,"4"2"-11005"0"0,0-1-180 0 0,0 1-1 0 0,0-1 0 0 0,-1 0 1 0 0,1 0-1 0 0,0 0 0 0 0,1-1 0 0 0,3 1 1 0 0,-5-2 48 0 0,0 1-57 0 0,6-2 29 0 0,1 0-1 0 0,-1-1 1 0 0,11-5 0 0 0,-18 6-132 0 0,6-8 104 0 0,-8 9-169 0 0,0 0 0 0 0,0 1 0 0 0,0-1 0 0 0,0 0 0 0 0,0 0 0 0 0,0 0 0 0 0,0 1 0 0 0,0-1 0 0 0,0 0 0 0 0,-1 0 0 0 0,1 1 0 0 0,0-1 0 0 0,0 0 0 0 0,-1 0 0 0 0,1 1 0 0 0,-1-1 0 0 0,1 0 0 0 0,-1 1 0 0 0,1-1 0 0 0,-1 1 1 0 0,1-1-1 0 0,-1 0 0 0 0,1 1 0 0 0,-1-1 0 0 0,0 1 0 0 0,1 0 0 0 0,-1-1 0 0 0,-1 0 0 0 0,1 1-21 0 0,-2-2 83 0 0,3 1-62 0 0,-1 1-1 0 0,1 0 1 0 0,-1-1-1 0 0,0 1 1 0 0,1 0-1 0 0,-1 0 1 0 0,1 0 0 0 0,-1-1-1 0 0,0 1 1 0 0,1 0-1 0 0,-1 0 1 0 0,0 0-1 0 0,0 0 1 0 0,1 0-1 0 0,-1 0 1 0 0,0 0 0 0 0,1 0-1 0 0,-1 0 1 0 0,0 1-1 0 0,1-1 1 0 0,-1 0-1 0 0,0 0 1 0 0,1 1-1 0 0,-1-1 1 0 0,-22 6 427 0 0,22-5-400 0 0,-1 0 11 0 0,-1 0 0 0 0,1 0 0 0 0,0 0 0 0 0,0 1 0 0 0,0-1 0 0 0,0 0 0 0 0,0 1 0 0 0,0 0 0 0 0,0 0 0 0 0,0-1 0 0 0,0 1 0 0 0,1 0 0 0 0,-1 0 0 0 0,1 0 0 0 0,0 1 0 0 0,0-1 0 0 0,-2 3 0 0 0,2-2-12 0 0,0-1-10 0 0,0 0 0 0 0,1 0 0 0 0,-1 0 0 0 0,1 0 0 0 0,-1 0 0 0 0,1 1 0 0 0,0-1 0 0 0,0 0 0 0 0,0 0 0 0 0,0 1 0 0 0,0-1 0 0 0,1 0 0 0 0,-1 0 0 0 0,0 0 0 0 0,1 0 0 0 0,0 0 0 0 0,0 1 0 0 0,-1-1 0 0 0,1 0 0 0 0,0 0 0 0 0,1-1 0 0 0,-1 1 0 0 0,0 0 0 0 0,3 3 0 0 0,-2-3-13 0 0,0 0 1 0 0,0 1 0 0 0,1-1 0 0 0,-1 0-1 0 0,0 0 1 0 0,1 0 0 0 0,0 0-1 0 0,-1 0 1 0 0,1-1 0 0 0,3 2-1 0 0,1-1-21 0 0,1 0 0 0 0,-1 0 0 0 0,0-1 0 0 0,0 0 0 0 0,14 0 0 0 0,-17-1 0 0 0,0 0 0 0 0,0 0-1 0 0,0 0 1 0 0,0 0 0 0 0,0-1 0 0 0,0 0 0 0 0,0 0 0 0 0,0 0-1 0 0,-1 0 1 0 0,1 0 0 0 0,0-1 0 0 0,-1 0 0 0 0,1 1 0 0 0,-1-2-1 0 0,0 1 1 0 0,1 0 0 0 0,-1 0 0 0 0,5-6 0 0 0,-4 3 1 0 0,-1 0-1 0 0,1 0 1 0 0,-1-1 0 0 0,0 1 0 0 0,-1-1 0 0 0,0 0 0 0 0,1 0 0 0 0,-2 0-1 0 0,1 0 1 0 0,-1 0 0 0 0,2-11 0 0 0,-2 9 30 0 0,-1 0 0 0 0,0-1 0 0 0,0 1 0 0 0,-1 0 0 0 0,1-1-1 0 0,-4-9 1 0 0,4 16 62 0 0,-1-4-75 0 0,1 6 6 0 0,0 0 0 0 0,0 0 0 0 0,0 0 0 0 0,-1 0 0 0 0,1 0-1 0 0,0 0 1 0 0,0 0 0 0 0,0 0 0 0 0,0 0 0 0 0,0 0 0 0 0,0 0-1 0 0,0 0 1 0 0,0 0 0 0 0,0 0 0 0 0,0 0 0 0 0,0 0 0 0 0,0 0-1 0 0,0 0 1 0 0,0 0 0 0 0,-1 0 0 0 0,1 0 0 0 0,0 0 0 0 0,0 0-1 0 0,0 0 1 0 0,0 0 0 0 0,0 0 0 0 0,0 0 0 0 0,0 0 0 0 0,0 0-1 0 0,0 0 1 0 0,0 0 0 0 0,0 0 0 0 0,0 0 0 0 0,-1 0 0 0 0,1 0-1 0 0,0 0 1 0 0,0 0 0 0 0,0 0 0 0 0,0 0 0 0 0,0 0 0 0 0,0 0-1 0 0,0 0 1 0 0,0 0 0 0 0,0 0 0 0 0,0 0 0 0 0,-2 9 34 0 0,1 0 0 0 0,0 0 0 0 0,0 0 0 0 0,1 0 0 0 0,0 1 0 0 0,1-1 0 0 0,0 0 1 0 0,0 0-1 0 0,1 0 0 0 0,5 17 0 0 0,-4-20-321 0 0,4 10 128 0 0,-1-5-3121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 4144 0 0,'-2'-2'11487'0'0,"-9"16"-9157"0"0,-13 27-1535 0 0,14-18-320 0 0,2 0-1 0 0,1 0 0 0 0,1 1 1 0 0,1 0-1 0 0,1 1 0 0 0,1-1 0 0 0,1 1 1 0 0,1-1-1 0 0,1 1 0 0 0,6 41 1 0 0,-4-59-676 0 0,0 0 1 0 0,0 0 0 0 0,0 0 0 0 0,1 0 0 0 0,0-1 0 0 0,0 1 0 0 0,1-1-1 0 0,0 0 1 0 0,0 0 0 0 0,0 0 0 0 0,1 0 0 0 0,0-1 0 0 0,0 0 0 0 0,0 0-1 0 0,9 6 1 0 0,-13-10-325 0 0,0-1 1 0 0,0 0-1 0 0,0 1 0 0 0,0-1 0 0 0,0 0 0 0 0,0 0 0 0 0,0 0 0 0 0,1 0 0 0 0,-1 0 1 0 0,0 0-1 0 0,0 0 0 0 0,0 0 0 0 0,0 0 0 0 0,0 0 0 0 0,0-1 0 0 0,0 1 1 0 0,1 0-1 0 0,-1-1 0 0 0,0 1 0 0 0,0-1 0 0 0,1 0 0 0 0,5-4-1888 0 0,-6 5 3367 0 0,0-1-1132 0 0,0 1 0 0 0,-1 0 0 0 0,1-1-1 0 0,-1 1 1 0 0,1-1 0 0 0,-1 1 0 0 0,1-1 0 0 0,-1 1 0 0 0,1-1 0 0 0,-1 1 0 0 0,1-1 0 0 0,-1 1 0 0 0,1-1 0 0 0,-1 0 0 0 0,0 1 0 0 0,1-1 0 0 0,-1 0 0 0 0,0 1 0 0 0,0-1 0 0 0,0 0 0 0 0,1-1 0 0 0,0 0-473 0 0,4-10-1330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72 156 2916 0 0,'0'-5'13948'0'0,"-6"93"-11067"0"0,0 76 211 0 0,9-148-3129 0 0,-2-12-2771 0 0,-11-19-8295 0 0,1-1 9347 0 0,-12-31 0 0 0,0-9 4302 0 0,20 55-2364 0 0,1-1 0 0 0,-1 0 1 0 0,1 0-1 0 0,0 1 0 0 0,-1-1 0 0 0,1 0 1 0 0,0 0-1 0 0,0 0 0 0 0,0 1 1 0 0,0-1-1 0 0,1 0 0 0 0,-1 0 0 0 0,0 1 1 0 0,1-1-1 0 0,-1 0 0 0 0,1 0 0 0 0,0 1 1 0 0,-1-1-1 0 0,1 1 0 0 0,0-1 1 0 0,0 0-1 0 0,0 1 0 0 0,0 0 0 0 0,0-1 1 0 0,1 1-1 0 0,-1 0 0 0 0,0-1 1 0 0,1 1-1 0 0,1-1 0 0 0,-2 1-86 0 0,4-2 189 0 0,1 1 0 0 0,-1 0 1 0 0,1 0-1 0 0,-1 0 1 0 0,1 0-1 0 0,0 1 1 0 0,9-1-1 0 0,-7 1-254 0 0,21-4-117 0 0,-13 3-1079 0 0,-1-1 0 0 0,0 0-1 0 0,21-8 1 0 0,-31 8 775 0 0,0 1 1 0 0,0-1-1 0 0,0 1 1 0 0,-1-1-1 0 0,1-1 1 0 0,-1 1-1 0 0,1-1 1 0 0,-1 1-1 0 0,0-1 1 0 0,-1-1-1 0 0,1 1 1 0 0,-1 0-1 0 0,5-8 1 0 0,14-38 1248 0 0,-6-4 3643 0 0,-10 32-1972 0 0,-6 21-2294 0 0,0 0-1 0 0,0 1 1 0 0,0-1 0 0 0,0 0-1 0 0,0 1 1 0 0,1-1 0 0 0,-1 0-1 0 0,0 1 1 0 0,0-1 0 0 0,0 1-1 0 0,1-1 1 0 0,-1 0 0 0 0,0 1 0 0 0,1-1-1 0 0,-1 1 1 0 0,0-1 0 0 0,1 1-1 0 0,-1-1 1 0 0,1 1 0 0 0,-1-1-1 0 0,1 1 1 0 0,-1 0 0 0 0,1-1-1 0 0,-1 1 1 0 0,1-1 0 0 0,-1 1 0 0 0,1 0-1 0 0,-1 0 1 0 0,2-1 0 0 0,-1 2-124 0 0,-1-1 0 0 0,1 1 0 0 0,0 0 0 0 0,0 0 0 0 0,-1-1 0 0 0,1 1 0 0 0,0 0 0 0 0,-1 0 0 0 0,1 0 0 0 0,-1 0 1 0 0,1 0-1 0 0,-1-1 0 0 0,1 1 0 0 0,-1 0 0 0 0,1 2 0 0 0,10 48 1114 0 0,-8-30-952 0 0,-1 0 0 0 0,-2 0 0 0 0,0 0 0 0 0,-1 0 0 0 0,-1-1 0 0 0,-1 1-1 0 0,-11 38 1 0 0,9-44-1269 0 0,0-1-1 0 0,-1-1 0 0 0,-1 1 0 0 0,-14 22 1 0 0,13-26-1333 0 0,0 1 0 0 0,-1-1 0 0 0,0 0 1 0 0,0-1-1 0 0,-20 15 0 0 0,-11 2-2020 0 0,18-14 2428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2600 0 0,'0'0'1099'0'0,"-3"3"-83"0"0,-10 10-67 0 0,10-10-29 0 0,2 0 159 0 0,0-1-606 0 0,0 0 1 0 0,1 1-1 0 0,-1-1 0 0 0,1 0 0 0 0,-1 0 0 0 0,1 1 0 0 0,0-1 1 0 0,0 4-1 0 0,3 6-19 0 0,-2-9-23 0 0,0 0-44 0 0,1 0-185 0 0,0 1 0 0 0,0-1-1 0 0,0 0 1 0 0,1 0 0 0 0,-1 0 0 0 0,1 0 0 0 0,0 0-1 0 0,0 0 1 0 0,0 0 0 0 0,0-1 0 0 0,0 0 0 0 0,6 4-1 0 0,-7-5-6 0 0,0 0-115 0 0,0 0 1 0 0,0-1-1 0 0,0 1 0 0 0,1 0 1 0 0,-1-1-1 0 0,0 1 0 0 0,0-1 0 0 0,1 1 1 0 0,-1-1-1 0 0,0 0 0 0 0,5 0 1 0 0,-5 0 96 0 0,14-4-30 0 0,-13 4-49 0 0,-2-1-83 0 0,0 1 1 0 0,0 0 0 0 0,0-1-1 0 0,0 1 1 0 0,0-1 0 0 0,0 1-1 0 0,0-1 1 0 0,0 0 0 0 0,0 1 0 0 0,0-1-1 0 0,-1 0 1 0 0,1 0 0 0 0,0 1-1 0 0,-1-1 1 0 0,1 0 0 0 0,0 0-1 0 0,-1 0 1 0 0,1 0 0 0 0,-1 0 0 0 0,1 0-1 0 0,-1 0 1 0 0,1-1 0 0 0,7-26 307 0 0,-7 25-304 0 0,-1 0 0 0 0,1 1 0 0 0,-1-1 0 0 0,0 0 0 0 0,1 0 0 0 0,-2 1 0 0 0,1-1 0 0 0,0 0 0 0 0,0 0 0 0 0,-1 1 0 0 0,1-1 0 0 0,-1 1 0 0 0,0-1 0 0 0,0 0 0 0 0,0 1 0 0 0,0-1 0 0 0,-1 1 0 0 0,1 0 1 0 0,0-1-1 0 0,-1 1 0 0 0,0 0 0 0 0,1 0 0 0 0,-1 0 0 0 0,0 0 0 0 0,0 0 0 0 0,0 0 0 0 0,-1 1 0 0 0,1-1 0 0 0,0 1 0 0 0,-1 0 0 0 0,1-1 0 0 0,0 1 0 0 0,-1 0 0 0 0,0 0 0 0 0,1 0 0 0 0,-1 1 0 0 0,1-1 0 0 0,-6 0 0 0 0,6 1-140 0 0,-2 1-844 0 0,-7 2-308 0 0,-21 12-11816 0 0,19-7 11165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235 155 2896 0 0,'6'-8'12135'0'0,"-13"5"-11845"0"0,1 0 0 0 0,-1 0 1 0 0,0 1-1 0 0,-1 0 1 0 0,1 0-1 0 0,0 0 0 0 0,-1 1 1 0 0,1 0-1 0 0,-1 1 0 0 0,1 0 1 0 0,-9 0-1 0 0,-40-3 759 0 0,49 2-963 0 0,-2 1 78 0 0,0-1 1 0 0,0-1-1 0 0,0 0 0 0 0,1 0 0 0 0,-1 0 1 0 0,-11-6-1 0 0,18 7-112 0 0,2 0-47 0 0,-1 1 1 0 0,0 0-1 0 0,1-1 1 0 0,-1 0-1 0 0,1 1 1 0 0,-1-1-1 0 0,1 1 1 0 0,-1-1-1 0 0,1 0 1 0 0,0 1-1 0 0,-1-1 1 0 0,1 0-1 0 0,0 1 1 0 0,-1-1-1 0 0,1 0 1 0 0,0 1-1 0 0,0-1 1 0 0,0 0-1 0 0,-1 0 1 0 0,1 1-1 0 0,0-1 1 0 0,0 0-1 0 0,0 0 1 0 0,0 1-1 0 0,0-1 1 0 0,1 0-1 0 0,-1 0 1 0 0,0 1-1 0 0,0-1 1 0 0,0 0-1 0 0,1 0 1 0 0,-1 1-1 0 0,0-1 1 0 0,1 0-1 0 0,0 0 1 0 0,8-9 47 0 0,0 0 0 0 0,1 1 0 0 0,0 0 0 0 0,1 1 0 0 0,0 0 0 0 0,15-8 0 0 0,-25 16 27 0 0,6-4 385 0 0,-6 3-423 0 0,-1 1 0 0 0,0-1 0 0 0,1 1 0 0 0,-1-1 0 0 0,0 1 0 0 0,1 0 0 0 0,-1-1 0 0 0,1 1 0 0 0,-1 0 0 0 0,1-1 0 0 0,-1 1 0 0 0,1 0 0 0 0,-1 0 0 0 0,1-1 0 0 0,-1 1 0 0 0,1 0 0 0 0,0 0 0 0 0,-1 0 0 0 0,1 0 0 0 0,-1 0 0 0 0,1 0 0 0 0,-1 0 0 0 0,1 0 0 0 0,-1 0 0 0 0,1 0 0 0 0,0 0 0 0 0,-1 0 0 0 0,1 0 0 0 0,-1 0 0 0 0,1 0 0 0 0,-1 1 0 0 0,1-1 0 0 0,-1 0 0 0 0,1 0 0 0 0,0 1 0 0 0,10 20 487 0 0,-1-1 0 0 0,-1 1-1 0 0,-1 0 1 0 0,-1 1 0 0 0,6 29 0 0 0,11 34 475 0 0,-19-69-844 0 0,8 13-1348 0 0,-13-28 623 0 0,32-25-22785 0 0,-25 19 21498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4564 0 0,'5'-6'12118'0'0,"10"10"-9998"0"0,6 9-3461 0 0,-9-4 3382 0 0,17 20 565 0 0,50 60-1 0 0,-31-32-1126 0 0,-15-19-705 0 0,-13-14-216 0 0,0-1 0 0 0,32 27 0 0 0,-50-49-703 0 0,3 3-1669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 4924 0 0,'1'-5'13045'0'0,"-11"13"-12464"0"0,2 1-1 0 0,-1 1 1 0 0,1 0 0 0 0,1 0 0 0 0,0 0-1 0 0,-11 22 1 0 0,-21 46 1681 0 0,-54 158-1 0 0,92-234-2658 0 0,1 4 1849 0 0,0-3-3327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3:5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 4368 0 0,'-2'-4'12021'0'0,"0"9"-9784"0"0,-6 18-561 0 0,-6 36-205 0 0,10-35-1016 0 0,1-1 0 0 0,2 1 0 0 0,0-1 0 0 0,1 1 0 0 0,1 0 0 0 0,1-1 1 0 0,10 42-1 0 0,-7-44-212 0 0,1 1 1 0 0,1-2 0 0 0,1 1 0 0 0,10 20-1 0 0,-11-30-648 0 0,-1 0 1 0 0,1-1-1 0 0,1 1 0 0 0,0-1 0 0 0,0-1 0 0 0,1 0 0 0 0,0 0 1 0 0,14 10-1 0 0,-19-16-584 0 0,0-1-1 0 0,0 1 1 0 0,0-1 0 0 0,1 0 0 0 0,-1 0 0 0 0,0 0 0 0 0,1-1 0 0 0,8 3-1 0 0,-9-4-463 0 0,0 1-1 0 0,1-1 1 0 0,-1 0-1 0 0,0 0 1 0 0,0-1-1 0 0,0 1 1 0 0,5-2-1 0 0,4-1-372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4072 0 0,'-2'-7'13856'0'0,"22"113"-9679"0"0,9 42-569 0 0,-17-114-4482 0 0,-2-13-2804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4564 0 0,'0'-7'9189'0'0,"16"4"-8499"0"0,0 1 1 0 0,1 1-1 0 0,27 1 1 0 0,31-1-1801 0 0,-68 0-141 0 0,1 0-1 0 0,-1 0 1 0 0,0-1 0 0 0,1 0 0 0 0,-1 0 0 0 0,0-1-1 0 0,9-4 1 0 0,-12 4-820 0 0,9-8 139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 2508 0 0,'-12'-24'5027'0'0,"5"9"6588"0"0,12 19-10923 0 0,2 4-270 0 0,1 0 0 0 0,-2 0 0 0 0,1 1 0 0 0,-1-1 0 0 0,0 2 0 0 0,-1-1 0 0 0,0 0 0 0 0,0 1 0 0 0,3 13 0 0 0,0 0 419 0 0,-1 2-1 0 0,-2-1 0 0 0,0 0 1 0 0,2 42-1 0 0,-7-55-841 0 0,0 1 0 0 0,0 0-1 0 0,-1-1 1 0 0,-1 1-1 0 0,0 0 1 0 0,0-1 0 0 0,-1 0-1 0 0,-1 1 1 0 0,0-1 0 0 0,0-1-1 0 0,-1 1 1 0 0,-7 10 0 0 0,-7 6-4132 0 0,9-17-3539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11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4072 0 0,'-2'-8'11697'0'0,"72"0"-13623"0"0,-24 8-7304 0 0,-43 1 7181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169 115 2464 0 0,'-1'-3'1084'0'0,"-2"-6"63"0"0,-1 0-1 0 0,0 0 1 0 0,-1 1-1 0 0,0-1 1 0 0,0 1 0 0 0,-1 0-1 0 0,0 0 1 0 0,0 1-1 0 0,-1 0 1 0 0,-14-13-1 0 0,20 19-1048 0 0,0 0 0 0 0,0 0 1 0 0,-1 0-1 0 0,1 1 0 0 0,0-1 0 0 0,-1 0 0 0 0,1 1 0 0 0,-1-1 1 0 0,1 0-1 0 0,0 1 0 0 0,-1 0 0 0 0,1-1 0 0 0,-1 1 0 0 0,0 0 1 0 0,1 0-1 0 0,-1 0 0 0 0,1 0 0 0 0,-1 0 0 0 0,1 0 0 0 0,-1 0 1 0 0,-2 1-1 0 0,2 0-3 0 0,-1 0 1 0 0,1 0 0 0 0,0 0-1 0 0,0 1 1 0 0,0-1 0 0 0,0 1-1 0 0,0-1 1 0 0,0 1 0 0 0,0 0-1 0 0,0-1 1 0 0,0 1 0 0 0,1 0-1 0 0,-1 0 1 0 0,-1 4-1 0 0,-2 2 16 0 0,1 1-1 0 0,0-1 0 0 0,1 1 0 0 0,0-1 0 0 0,0 1 0 0 0,1 0 0 0 0,0 0 0 0 0,0 0 0 0 0,1 0 0 0 0,0 1 0 0 0,1-1 0 0 0,0 0 1 0 0,0 0-1 0 0,1 1 0 0 0,0-1 0 0 0,1 0 0 0 0,0 0 0 0 0,6 15 0 0 0,-7-20-114 0 0,1-1 0 0 0,0 0 0 0 0,0 0 0 0 0,0 0 0 0 0,0 0-1 0 0,1 0 1 0 0,-1 0 0 0 0,1 0 0 0 0,0-1 0 0 0,0 0 0 0 0,0 1 0 0 0,0-1 0 0 0,0 0 0 0 0,0 0 0 0 0,0 0 0 0 0,1-1 0 0 0,-1 1-1 0 0,1-1 1 0 0,-1 0 0 0 0,1 0 0 0 0,-1 0 0 0 0,6 0 0 0 0,6-2-27 0 0,10-3-1 0 0,-20 0 22 0 0,-1 0 0 0 0,0 2 6 0 0,-1 0-1 0 0,1-1 1 0 0,0 0-1 0 0,-1 0 1 0 0,1 0-1 0 0,-1 0 1 0 0,0-1-1 0 0,0 1 1 0 0,-1-1-1 0 0,1 0 1 0 0,-1 0-1 0 0,1 0 1 0 0,2-7-1 0 0,1-5 39 0 0,-1 0-1 0 0,5-22 1 0 0,-3 9 124 0 0,1-20 534 0 0,-7 46 590 0 0,0 11-1130 0 0,32 115 794 0 0,-21-83-579 0 0,-1 0-1 0 0,10 77 0 0 0,-20-112-307 0 0,-1 1 0 0 0,0 0 0 0 0,-1-1-1 0 0,1 1 1 0 0,-1-1 0 0 0,0 1 0 0 0,-1-1-1 0 0,1 1 1 0 0,-1-1 0 0 0,0 0 0 0 0,0 1-1 0 0,-1-1 1 0 0,1 0 0 0 0,-1-1 0 0 0,0 1-1 0 0,-1 0 1 0 0,1-1 0 0 0,-1 0 0 0 0,0 0-1 0 0,0 0 1 0 0,0 0 0 0 0,-1-1 0 0 0,1 1-1 0 0,-1-1 1 0 0,0 0 0 0 0,-6 2 0 0 0,4-2 8 0 0,0 0 0 0 0,-1-1 0 0 0,1-1 0 0 0,-1 1 1 0 0,1-1-1 0 0,-1 0 0 0 0,1-1 0 0 0,-12 0 0 0 0,12 0 5 0 0,4 0-51 0 0,-1-1 1 0 0,1 1-1 0 0,0-1 1 0 0,-1 0-1 0 0,1 0 1 0 0,0 0-1 0 0,0 0 1 0 0,-4-2-1 0 0,-4-2-10 0 0,9 4-19 0 0,-1 0 0 0 0,0 0-1 0 0,1 0 1 0 0,0 0-1 0 0,-1 0 1 0 0,1-1 0 0 0,0 1-1 0 0,-1-1 1 0 0,1 1-1 0 0,0-1 1 0 0,0 0 0 0 0,0 0-1 0 0,1 0 1 0 0,-1 0 0 0 0,0 0-1 0 0,1-1 1 0 0,-1 1-1 0 0,1 0 1 0 0,0-1 0 0 0,0 1-1 0 0,0-1 1 0 0,0 1 0 0 0,-1-5-1 0 0,1 3-485 0 0,1 0-1 0 0,0-1 1 0 0,0 1 0 0 0,0 0-1 0 0,0-1 1 0 0,1 1 0 0 0,-1 0-1 0 0,1 0 1 0 0,0-1-1 0 0,0 1 1 0 0,1 0 0 0 0,-1 0-1 0 0,1 0 1 0 0,3-5 0 0 0,3-4-3183 0 0,-6 10 2298 0 0,0 0 0 0 0,0 0 0 0 0,1-1 0 0 0,-1 2 0 0 0,1-1 0 0 0,0 0 0 0 0,0 1 0 0 0,0-1 0 0 0,0 1 1 0 0,7-4-1 0 0,2 1-419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39 3152 0 0,'0'0'11013'0'0,"-6"0"-10267"0"0,-20-1-57 0 0,25 1-566 0 0,-1 0 0 0 0,1 0 0 0 0,0 0 0 0 0,0 1 0 0 0,-1-1 0 0 0,1 0 0 0 0,0 1 0 0 0,0-1 0 0 0,-1 1 0 0 0,1 0 0 0 0,0-1 0 0 0,0 1 0 0 0,0 0 1 0 0,0 0-1 0 0,0-1 0 0 0,0 1 0 0 0,0 0 0 0 0,0 0 0 0 0,0 0 0 0 0,1 0 0 0 0,-2 2 0 0 0,-7 16 844 0 0,9-19-930 0 0,-2 3 126 0 0,1 0 0 0 0,0 1 0 0 0,0-1 0 0 0,0 0 0 0 0,0 1 0 0 0,1-1 0 0 0,-1 1 0 0 0,1-1 0 0 0,0 7 0 0 0,1-7 0 0 0,9 12 245 0 0,-6-13-329 0 0,0 0 0 0 0,0 0 0 0 0,0-1-1 0 0,0 0 1 0 0,0 1 0 0 0,6 0 0 0 0,-7-2-44 0 0,-3-1-36 0 0,0 1 1 0 0,0 0 0 0 0,0 0 0 0 0,0-1 0 0 0,0 1 0 0 0,1 0 0 0 0,-1 0 0 0 0,0-1 0 0 0,0 1 0 0 0,0 0 0 0 0,0 0 0 0 0,1 0 0 0 0,-1 0-1 0 0,0-1 1 0 0,0 1 0 0 0,1 0 0 0 0,-1 0 0 0 0,0 0 0 0 0,0 0 0 0 0,1 0 0 0 0,-1 0 0 0 0,0-1 0 0 0,0 1 0 0 0,1 0 0 0 0,-1 0 0 0 0,0 0 0 0 0,1 0 0 0 0,-1 0 0 0 0,0 0 0 0 0,1 0 0 0 0,-1 0 0 0 0,1 0 0 0 0,-1 0 0 0 0,1 0 0 0 0,0 0-1 0 0,-1 0 1 0 0,1 0 0 0 0,-1 0 0 0 0,1-1 0 0 0,-1 1 0 0 0,1 0 0 0 0,-1 0 0 0 0,1 0 0 0 0,-1-1 0 0 0,1 1 0 0 0,-1 0 0 0 0,1-1 0 0 0,-1 1 0 0 0,0-1 0 0 0,1 1-1 0 0,-1 0 1 0 0,1-2 0 0 0,0 1-152 0 0,0-1-1 0 0,0 0 1 0 0,0 0 0 0 0,0 0-1 0 0,-1 1 1 0 0,1-1-1 0 0,-1 0 1 0 0,1 0-1 0 0,-1 0 1 0 0,0 0 0 0 0,0 0-1 0 0,0 0 1 0 0,0 0-1 0 0,0 0 1 0 0,0 0-1 0 0,0 0 1 0 0,-1 0 0 0 0,1 0-1 0 0,-1 1 1 0 0,1-1-1 0 0,-1 0 1 0 0,0 0-1 0 0,0 0 1 0 0,1 1 0 0 0,-1-1-1 0 0,-2-2 1 0 0,-3-3-1326 0 0,0 0 0 0 0,0 0 1 0 0,-1 1-1 0 0,-11-9 0 0 0,-10-11-1661 0 0,22 17-573 0 0,5 7 3031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3388 0 0,'-1'1'7680'0'0,"-4"7"-3601"0"0,-33 59-1014 0 0,10-5-1248 0 0,3-4-3272 0 0,7-23-9306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3972 0 0,'0'0'10502'0'0,"-4"4"-9709"0"0,-8 13-153 0 0,1 1 0 0 0,1 0 0 0 0,1 0 0 0 0,0 0 0 0 0,1 1 0 0 0,1 1 1 0 0,1-1-1 0 0,1 1 0 0 0,1 0 0 0 0,0 1 0 0 0,1-1 0 0 0,1 31 0 0 0,2-44-585 0 0,1 0 0 0 0,0 0-1 0 0,0 0 1 0 0,1-1 0 0 0,0 1 0 0 0,0 0-1 0 0,1-1 1 0 0,-1 1 0 0 0,1-1-1 0 0,1 0 1 0 0,-1 0 0 0 0,1 0 0 0 0,0-1-1 0 0,1 1 1 0 0,8 8 0 0 0,-7-8-399 0 0,1-1 0 0 0,0 0 0 0 0,0 0 0 0 0,0 0 0 0 0,0-1 0 0 0,1 0 0 0 0,0 0 0 0 0,0-1 0 0 0,0 0 0 0 0,0-1 0 0 0,0 1 0 0 0,1-2 0 0 0,8 2 0 0 0,-15-3 419 0 0,22 1-3054 0 0,-22-1 2238 0 0,1 0 0 0 0,-1 0-1 0 0,1-1 1 0 0,-1 1-1 0 0,1-1 1 0 0,-1 1-1 0 0,1-1 1 0 0,-1 0-1 0 0,0 0 1 0 0,1 0-1 0 0,-1-1 1 0 0,0 1 0 0 0,0-1-1 0 0,0 1 1 0 0,2-3-1 0 0,4-4-1269 0 0,-3-1 153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 3276 0 0,'-3'-24'2799'0'0,"0"0"13163"0"0,-2 111-12505 0 0,5-80-3326 0 0,0 26 1471 0 0,5 37 1 0 0,-2-46-2312 0 0,11 32-1 0 0,-14-54-17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98 1984 0 0,'-13'-21'6246'0'0,"13"20"-6048"0"0,0 0-1 0 0,0-1 1 0 0,0 1-1 0 0,1 0 1 0 0,-1 0 0 0 0,0 0-1 0 0,1 0 1 0 0,-1 0-1 0 0,0 0 1 0 0,1 0 0 0 0,-1 0-1 0 0,1 0 1 0 0,0 0-1 0 0,-1 1 1 0 0,1-1-1 0 0,0 0 1 0 0,0 0 0 0 0,-1 0-1 0 0,1 1 1 0 0,0-1-1 0 0,0 0 1 0 0,0 1 0 0 0,0-1-1 0 0,0 1 1 0 0,0-1-1 0 0,0 1 1 0 0,0-1 0 0 0,0 1-1 0 0,0 0 1 0 0,0 0-1 0 0,0-1 1 0 0,2 1-1 0 0,48-9 513 0 0,-30 6-1108 0 0,5-3-1573 0 0,-19 4 634 0 0,-1 0 0 0 0,1 0 1 0 0,-1-1-1 0 0,0 0 0 0 0,0 0 0 0 0,0 0 0 0 0,7-6 0 0 0,-4 2-519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4032 0 0,'1'6'9016'0'0,"2"11"-4155"0"0,19 107-728 0 0,-18-101-3354 0 0,-1 1 0 0 0,-1 0 0 0 0,-1 1-1 0 0,-5 43 1 0 0,2-53-959 0 0,0-1 0 0 0,-1 0 0 0 0,-1 0 0 0 0,0 0 1 0 0,-1 0-1 0 0,-1-1 0 0 0,0 1 0 0 0,0-2 0 0 0,-11 16 0 0 0,-9 0-14425 0 0,17-24 7673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51 3816 0 0,'-1'-2'1464'0'0,"-3"-3"-767"0"0,0 1 0 0 0,0 0-1 0 0,-1 0 1 0 0,1 0 0 0 0,-1 1-1 0 0,0-1 1 0 0,0 1-1 0 0,0 0 1 0 0,0 1 0 0 0,0-1-1 0 0,0 1 1 0 0,-1 0-1 0 0,0 0 1 0 0,1 1 0 0 0,-9-2-1 0 0,12 3-525 0 0,-1 1 0 0 0,0-1 0 0 0,1 0 0 0 0,-1 1 0 0 0,0-1 0 0 0,1 1-1 0 0,-1 0 1 0 0,0 0 0 0 0,1 0 0 0 0,-1 0 0 0 0,1 0 0 0 0,0 1 0 0 0,-3 1 0 0 0,-26 22 1404 0 0,27-20-1373 0 0,0 1 0 0 0,0-1 1 0 0,1 1-1 0 0,0 0 0 0 0,0 0 1 0 0,0 0-1 0 0,1 0 0 0 0,0 1 0 0 0,0-1 1 0 0,0 1-1 0 0,0 7 0 0 0,0-6-36 0 0,2-5-126 0 0,-1 0 0 0 0,1 1 1 0 0,0-1-1 0 0,0 0 1 0 0,0 0-1 0 0,1 1 0 0 0,-1-1 1 0 0,1 0-1 0 0,-1 0 0 0 0,1 0 1 0 0,0 0-1 0 0,0 0 0 0 0,0 0 1 0 0,1 0-1 0 0,-1 0 1 0 0,1 0-1 0 0,0 0 0 0 0,0-1 1 0 0,0 1-1 0 0,0-1 0 0 0,0 1 1 0 0,0-1-1 0 0,1 0 0 0 0,-1 0 1 0 0,4 2-1 0 0,0 1-28 0 0,0-1 0 0 0,0-1 0 0 0,1 1 0 0 0,-1-1 0 0 0,1-1 0 0 0,0 1 0 0 0,0-1 0 0 0,0 0 0 0 0,8 1 0 0 0,-12-3-20 0 0,0 0 0 0 0,-1 1 0 0 0,1-2 1 0 0,0 1-1 0 0,-1 0 0 0 0,1-1 0 0 0,0 1 1 0 0,-1-1-1 0 0,1 0 0 0 0,-1 0 0 0 0,1 0 1 0 0,-1 0-1 0 0,0 0 0 0 0,1 0 1 0 0,-1-1-1 0 0,0 1 0 0 0,0-1 0 0 0,0 1 1 0 0,0-1-1 0 0,0 0 0 0 0,0 0 0 0 0,0 0 1 0 0,-1 0-1 0 0,1 0 0 0 0,-1-1 0 0 0,2-2 1 0 0,3-6-14 0 0,-1-1 0 0 0,0 1 0 0 0,-1-1 0 0 0,3-14 0 0 0,-4 14 22 0 0,14-59 612 0 0,-17 69 348 0 0,4 8-716 0 0,13 24 198 0 0,-2 0-1 0 0,-1 1 0 0 0,-1 0 1 0 0,-2 1-1 0 0,-1 1 0 0 0,10 60 1 0 0,-19-84-350 0 0,0 0 0 0 0,-1 1 1 0 0,1-1-1 0 0,-2 0 1 0 0,1 1-1 0 0,-2-1 0 0 0,1 0 1 0 0,-1 0-1 0 0,0 1 1 0 0,-1-1-1 0 0,0-1 0 0 0,-5 10 1 0 0,5-12-34 0 0,0-1 1 0 0,0 1-1 0 0,-1-1 0 0 0,0 0 1 0 0,0 0-1 0 0,0-1 1 0 0,-1 1-1 0 0,1-1 0 0 0,-1 0 1 0 0,0 0-1 0 0,0 0 0 0 0,-1-1 1 0 0,1 0-1 0 0,-1 0 1 0 0,0 0-1 0 0,1 0 0 0 0,-1-1 1 0 0,-10 2-1 0 0,5-2-16 0 0,0 0-1 0 0,0-1 1 0 0,0-1-1 0 0,0 0 1 0 0,-1 0-1 0 0,1-1 1 0 0,0 0-1 0 0,0-1 1 0 0,0 0-1 0 0,1-1 1 0 0,-16-6-1 0 0,23 8-134 0 0,1-1-1 0 0,-1 1 0 0 0,0-1 1 0 0,1 0-1 0 0,-1 0 1 0 0,1 0-1 0 0,0-1 1 0 0,-1 1-1 0 0,1 0 0 0 0,0-1 1 0 0,1 0-1 0 0,-1 1 1 0 0,0-1-1 0 0,1 0 0 0 0,-1 0 1 0 0,1 0-1 0 0,0 0 1 0 0,-1-5-1 0 0,2 7-68 0 0,-1-1-1 0 0,1 1 1 0 0,1 0-1 0 0,-1-1 1 0 0,0 1-1 0 0,0 0 1 0 0,0-1-1 0 0,1 1 1 0 0,-1 0-1 0 0,0 0 1 0 0,1 0-1 0 0,-1-1 1 0 0,1 1-1 0 0,0 0 1 0 0,-1 0-1 0 0,1 0 1 0 0,0 0-1 0 0,1-1 1 0 0,16-17-5079 0 0,-15 17 4227 0 0,33-26-12415 0 0,-9 16 8261 0 0,-15 9 3297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4584 0 0,'0'0'5426'0'0,"1"2"-4240"0"0,2 2-395 0 0,0 0 0 0 0,-1 0 0 0 0,0 0 0 0 0,0 0 0 0 0,0 0 0 0 0,0 0 0 0 0,-1 1 0 0 0,0-1 0 0 0,1 7 0 0 0,8 53 3045 0 0,-5-25-2629 0 0,9 19-11 0 0,0-22-3434 0 0,-13-34 1289 0 0,11-32-20329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3860 0 0,'0'0'6298'0'0,"-3"4"-5255"0"0,-22 32 2358 0 0,-6 29 119 0 0,6-11-5071 0 0,8-22-7654 0 0,9-22 5491 0 0,6-9 3066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1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92 4184 0 0,'0'0'11389'0'0,"-6"2"-10820"0"0,-26 10 409 0 0,32-7-550 0 0,-1 1 1 0 0,1 0 0 0 0,0-1 0 0 0,0 1 0 0 0,1 7-1 0 0,-1-10-208 0 0,9 15 275 0 0,13 3-101 0 0,-20-20-361 0 0,-2 0-39 0 0,1-1-1 0 0,-1 1 1 0 0,1-1 0 0 0,-1 0-1 0 0,1 1 1 0 0,-1-1 0 0 0,1 0-1 0 0,-1 0 1 0 0,1 1 0 0 0,0-1-1 0 0,-1 0 1 0 0,1 0 0 0 0,-1 0-1 0 0,1 0 1 0 0,0 0 0 0 0,-1 0 0 0 0,1 0-1 0 0,-1 0 1 0 0,1 0 0 0 0,0 0-1 0 0,-1 0 1 0 0,1 0 0 0 0,-1 0-1 0 0,2-1 1 0 0,16-1-144 0 0,-18 2 167 0 0,3-1-99 0 0,9-11-49 0 0,-11 11 112 0 0,1 0 0 0 0,0-1 0 0 0,0 1 0 0 0,-1-1-1 0 0,1 1 1 0 0,-1-1 0 0 0,0 0 0 0 0,3-2 0 0 0,-2-4-91 0 0,9-40 570 0 0,-11 45 328 0 0,1 9-815 0 0,7 20-7 0 0,-1-17-45 0 0,-5-8 16 0 0,1 1-1 0 0,0-1 1 0 0,-1 0 0 0 0,1 0-1 0 0,0 0 1 0 0,0-1 0 0 0,0 1-1 0 0,-1-1 1 0 0,1 0 0 0 0,0 1-1 0 0,0-1 1 0 0,0 0 0 0 0,0-1-1 0 0,0 1 1 0 0,0 0 0 0 0,-1-1-1 0 0,4-1 1 0 0,-2-1 48 0 0,0 0 0 0 0,0-1 0 0 0,0 1 0 0 0,-1-1 0 0 0,0 0 0 0 0,0 0 0 0 0,0 0 0 0 0,0 0 0 0 0,0-1 0 0 0,-1 1 1 0 0,0-1-1 0 0,0 1 0 0 0,0-1 0 0 0,1-5 0 0 0,-3 8 65 0 0,3-11 180 0 0,-4 6 2144 0 0,-1 22-2295 0 0,-2 16 793 0 0,-1 35-1 0 0,6-26-213 0 0,10 47 0 0 0,-4-30-224 0 0,-7-55-432 0 0,0 8-562 0 0,0-18-1055 0 0,0-14 745 0 0,-7-42-177 0 0,2 20 725 0 0,2 0-1 0 0,3-51 0 0 0,0 91 345 0 0,0-1 1 0 0,1 1-1 0 0,0-1 1 0 0,0 1-1 0 0,0 0 0 0 0,0 0 1 0 0,0 0-1 0 0,1-1 1 0 0,0 1-1 0 0,0 1 1 0 0,0-1-1 0 0,0 0 0 0 0,1 0 1 0 0,-1 1-1 0 0,1-1 1 0 0,0 1-1 0 0,0 0 1 0 0,0 0-1 0 0,0 0 0 0 0,1 0 1 0 0,6-4-1 0 0,-8 6 38 0 0,1 1-12 0 0,0-1-1 0 0,0 0 1 0 0,-1 1-1 0 0,1-1 1 0 0,0 1-1 0 0,0 0 1 0 0,0 0-1 0 0,-1 0 0 0 0,5 1 1 0 0,-7-1 8 0 0,2 0-15 0 0,0 0-1 0 0,0 0 1 0 0,0 1-1 0 0,0-1 1 0 0,0 1-1 0 0,0-1 1 0 0,0 1-1 0 0,-1 0 1 0 0,1 0-1 0 0,0 0 1 0 0,0 0-1 0 0,-1 0 1 0 0,1 0-1 0 0,-1 0 1 0 0,1 0-1 0 0,-1 1 1 0 0,1-1 0 0 0,-1 1-1 0 0,0-1 1 0 0,1 1-1 0 0,-1-1 1 0 0,0 1-1 0 0,0 0 1 0 0,0 0-1 0 0,0-1 1 0 0,-1 1-1 0 0,1 0 1 0 0,0 0-1 0 0,-1 0 1 0 0,1 0-1 0 0,-1 4 1 0 0,1 0 107 0 0,0 1-1 0 0,0 0 1 0 0,-1-1 0 0 0,0 1 0 0 0,-1 0-1 0 0,1-1 1 0 0,-4 13 0 0 0,3-16-198 0 0,0 1 0 0 0,-1-1-1 0 0,1 1 1 0 0,-1-1 0 0 0,0 1 0 0 0,0-1 0 0 0,-1 0-1 0 0,1 0 1 0 0,0 0 0 0 0,-1 0 0 0 0,0 0 0 0 0,0-1-1 0 0,0 1 1 0 0,0-1 0 0 0,0 0 0 0 0,0 0 0 0 0,-6 3-1 0 0,8-5-939 0 0,-30 3-18134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4668 0 0,'-2'-1'12303'0'0,"-6"13"-9766"0"0,-10 25-1906 0 0,10-17 58 0 0,1 1 0 0 0,1-1 0 0 0,1 1 0 0 0,0 0 0 0 0,2 0 0 0 0,1 1 0 0 0,0 32 0 0 0,2-43-754 0 0,1-1 1 0 0,0 0 0 0 0,1 1-1 0 0,0-1 1 0 0,1 0 0 0 0,0 0 0 0 0,0 0-1 0 0,1-1 1 0 0,0 1 0 0 0,1-1-1 0 0,0 0 1 0 0,1 0 0 0 0,0-1 0 0 0,0 1-1 0 0,1-1 1 0 0,0-1 0 0 0,12 12 0 0 0,11 0-3867 0 0,-26-17 2438 0 0,0-1 0 0 0,0 1 0 0 0,-1-1 0 0 0,1 0 0 0 0,1-1 0 0 0,-1 1 0 0 0,0-1 0 0 0,0 1 0 0 0,8-2 0 0 0,-7 0-666 0 0,5-4 157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3572 0 0,'0'0'12832'0'0,"1"8"-11909"0"0,6 36 1028 0 0,-3 1 1 0 0,-1-1-1 0 0,-4 58 0 0 0,0-91-3605 0 0,3 11 4245 0 0,0-7-7005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24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3140 0 0,'0'0'2621'0'0,"2"-2"-1484"0"0,0 0-820 0 0,1 0 0 0 0,0 1 0 0 0,0-1 0 0 0,0 1 0 0 0,0 0 1 0 0,0 0-1 0 0,0 0 0 0 0,0 0 0 0 0,0 1 0 0 0,0-1 0 0 0,1 1 0 0 0,-1-1 0 0 0,0 1 0 0 0,6 1 0 0 0,19-3-155 0 0,-16 1-260 0 0,32-4-2283 0 0,-39 4 1454 0 0,0-1 1 0 0,0 1 0 0 0,0-1 0 0 0,0 0 0 0 0,0 0 0 0 0,7-5 0 0 0,1 0-976 0 0</inkml:trace>
  <inkml:trace contextRef="#ctx0" brushRef="#br0" timeOffset="1">318 4 4472 0 0,'5'-3'15344'0'0,"6"36"-13242"0"0,-2 2 0 0 0,-1-1 0 0 0,6 61 0 0 0,-12-71-1624 0 0,-1 0 0 0 0,-1 0 0 0 0,-1 0 0 0 0,-1 0 0 0 0,-2 0 0 0 0,-9 40 0 0 0,10-57-909 0 0,0 1 0 0 0,0 0 0 0 0,-8 12 0 0 0,7-14-1090 0 0,0 0 0 0 0,0-1 0 0 0,-1 1 0 0 0,0-1 0 0 0,0 0 0 0 0,-11 9 0 0 0,7-8-893 0 0,0-1 0 0 0,0 0 0 0 0,0 0-1 0 0,-12 4 1 0 0,-23 5-1843 0 0,24-9 2378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39 3192 0 0,'0'0'998'0'0,"2"-1"-37"0"0,0 0-614 0 0,26-12 13521 0 0,-48 9-13618 0 0,15 3 223 0 0,0 3-223 0 0,-2 0-112 0 0,0 0-1 0 0,-1 1 1 0 0,1 0-1 0 0,0 1 0 0 0,1 0 1 0 0,-1 0-1 0 0,1 0 1 0 0,-1 1-1 0 0,1 0 1 0 0,0 0-1 0 0,1 0 1 0 0,0 1-1 0 0,0 0 0 0 0,0 0 1 0 0,0 0-1 0 0,1 1 1 0 0,0 0-1 0 0,0-1 1 0 0,1 1-1 0 0,0 1 1 0 0,0-1-1 0 0,1 0 0 0 0,0 1 1 0 0,0-1-1 0 0,0 1 1 0 0,0 11-1 0 0,2-2 62 0 0,0-1 1 0 0,1 1-1 0 0,1 0 0 0 0,0-1 0 0 0,2 1 1 0 0,0-1-1 0 0,0 0 0 0 0,2 0 0 0 0,0 0 1 0 0,0-1-1 0 0,13 20 0 0 0,-13-24-144 0 0,2 1 0 0 0,-1-2 0 0 0,2 1 0 0 0,-1-1 0 0 0,1 0 0 0 0,1-1-1 0 0,-1 0 1 0 0,2 0 0 0 0,-1-1 0 0 0,1 0 0 0 0,1-1 0 0 0,-1 0 0 0 0,1-1 0 0 0,19 7-1 0 0,-16-8-16 0 0,1-1-1 0 0,-1-1 1 0 0,1 0-1 0 0,0-1 0 0 0,0 0 1 0 0,0-1-1 0 0,0-1 1 0 0,0-1-1 0 0,0 0 0 0 0,0-1 1 0 0,28-8-1 0 0,-36 8-2 0 0,1-1 0 0 0,-1 0 1 0 0,0-1-1 0 0,0 0 0 0 0,0 0 0 0 0,-1-1 0 0 0,1 0 0 0 0,-1 0 0 0 0,-1-1 0 0 0,1 0 1 0 0,-1 0-1 0 0,10-12 0 0 0,-9 8 67 0 0,0 0 0 0 0,-1 0 1 0 0,0 0-1 0 0,0-1 0 0 0,-1 0 0 0 0,-1 0 1 0 0,0 0-1 0 0,4-20 0 0 0,-7 20-38 0 0,-1 1 1 0 0,0-1-1 0 0,0 0 1 0 0,-1 1-1 0 0,-1-1 0 0 0,-2-11 1 0 0,4 21-63 0 0,-3-11 87 0 0,0-1 0 0 0,-1 1 0 0 0,-1 0 0 0 0,0 0 0 0 0,0 0 0 0 0,-1 0 0 0 0,-1 1 0 0 0,0 0 0 0 0,0 1 0 0 0,-1-1 0 0 0,-10-9 0 0 0,6 8-12 0 0,-1 0 0 0 0,0 1 0 0 0,-1 1 1 0 0,0 0-1 0 0,0 1 0 0 0,-1 0 0 0 0,-32-13 0 0 0,35 17-73 0 0,-1 1-1 0 0,-1 0 1 0 0,1 1-1 0 0,-26-3 1 0 0,27 4 73 0 0,1 1 1 0 0,-1 1-1 0 0,1 0 1 0 0,-20 2 0 0 0,19 0-792 0 0,0 1-1 0 0,0 0 1 0 0,0 0 0 0 0,-16 8 0 0 0,18-6-816 0 0,1 0-1 0 0,-1 1 1 0 0,1 0 0 0 0,0 0-1 0 0,-10 9 1 0 0,12-8-819 0 0,1 0-1 0 0,-1 0 1 0 0,1 0 0 0 0,1 1-1 0 0,-1 0 1 0 0,-5 12 0 0 0,7-11 445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4688 0 0,'0'0'2607'0'0,"8"-5"-754"0"0,-3 3 1301 0 0,-2 1-2863 0 0,1 0 0 0 0,0 1 0 0 0,-1-1 0 0 0,1 1-1 0 0,0 0 1 0 0,0 1 0 0 0,-1-1 0 0 0,1 1 0 0 0,0-1 0 0 0,-1 1 0 0 0,1 0 0 0 0,0 0 0 0 0,-1 1 0 0 0,0-1 0 0 0,1 1 0 0 0,-1-1 0 0 0,0 1 0 0 0,0 0 0 0 0,0 1 0 0 0,0-1-1 0 0,0 0 1 0 0,0 1 0 0 0,0 0 0 0 0,-1-1 0 0 0,0 1 0 0 0,1 0 0 0 0,-1 0 0 0 0,0 1 0 0 0,2 3 0 0 0,7 13 561 0 0,1 0 1 0 0,28 35-1 0 0,-33-47-651 0 0,0-1-1 0 0,0 1 0 0 0,1-2 1 0 0,0 1-1 0 0,0-1 0 0 0,0 0 1 0 0,1-1-1 0 0,16 8 0 0 0,-16-9-180 0 0,1-1-1 0 0,0 0 0 0 0,0-1 0 0 0,0 0 1 0 0,0-1-1 0 0,1 0 0 0 0,-1-1 0 0 0,0 0 1 0 0,12-1-1 0 0,-10 0-1116 0 0,0-1 0 0 0,-1-1 0 0 0,1 0 0 0 0,13-5 0 0 0,-22 6 264 0 0,0 0-1 0 0,0 0 1 0 0,-1 0-1 0 0,1 0 1 0 0,-1 0 0 0 0,1 0-1 0 0,-1-1 1 0 0,0 1 0 0 0,0-1-1 0 0,0 1 1 0 0,0-1 0 0 0,0 0-1 0 0,-1 0 1 0 0,1 0 0 0 0,-1 0-1 0 0,0 0 1 0 0,0 0 0 0 0,0 0-1 0 0,1-4 1 0 0,1-5-1114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176 109 4524 0 0,'0'0'8683'0'0,"-7"0"-7938"0"0,-41 4 1280 0 0,45-4-1480 0 0,-1 0-67 0 0,-12 1 221 0 0,-35-2 1201 0 0,47 0-1838 0 0,1 1 0 0 0,-1-1 0 0 0,0 0 0 0 0,0 0-1 0 0,0 0 1 0 0,1 0 0 0 0,-1 0 0 0 0,1-1 0 0 0,-1 0 0 0 0,-4-3 0 0 0,7 4-207 0 0,1-1-149 0 0,0-1 148 0 0,1 1 0 0 0,-1-1 1 0 0,1 1-1 0 0,0-1 0 0 0,0 1 0 0 0,0 0 0 0 0,0-1 0 0 0,0 1 0 0 0,0 0 0 0 0,1 0 0 0 0,-1 0 0 0 0,1 0 1 0 0,-1 0-1 0 0,1 0 0 0 0,3-3 0 0 0,37-25-835 0 0,-28 21 1035 0 0,13-6 3879 0 0,-26 14-3743 0 0,0 1 0 0 0,0 0 1 0 0,0 0-1 0 0,-1 0 0 0 0,1 0 0 0 0,0 0 1 0 0,0 0-1 0 0,0 0 0 0 0,0 1 0 0 0,0-1 1 0 0,-1 0-1 0 0,1 0 0 0 0,0 1 1 0 0,0-1-1 0 0,0 0 0 0 0,-1 1 0 0 0,1-1 1 0 0,0 1-1 0 0,0-1 0 0 0,-1 1 0 0 0,1-1 1 0 0,0 2-1 0 0,2 0 340 0 0,-2 1 7 0 0,7 17 535 0 0,-2 0 1 0 0,5 27-1 0 0,-6-25-480 0 0,1 1 1 0 0,9 22 0 0 0,1 8-433 0 0,-15-51-529 0 0,3 1 932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4308 0 0,'0'0'10562'0'0,"-7"1"-9954"0"0,-121 4 4437 0 0,67 3-3554 0 0,58-7-1213 0 0,3-1-275 0 0,0-1-1 0 0,-1 1 1 0 0,1 0-1 0 0,0 0 1 0 0,0 0-1 0 0,0 0 1 0 0,-1 0-1 0 0,1 0 1 0 0,0 1-1 0 0,0-1 1 0 0,0 0-1 0 0,-1 0 1 0 0,1 0 0 0 0,0 0-1 0 0,0 0 1 0 0,0 0-1 0 0,0 0 1 0 0,-1 0-1 0 0,1 0 1 0 0,0 0-1 0 0,0 0 1 0 0,0 1-1 0 0,0-1 1 0 0,0 0-1 0 0,-1 0 1 0 0,1 0-1 0 0,0 0 1 0 0,0 1 0 0 0,0-1-1 0 0,0 0 1 0 0,0 0-1 0 0,0 0 1 0 0,0 0-1 0 0,0 1 1 0 0,0-1-1 0 0,0 0 1 0 0,0 0-1 0 0,-1 0 1 0 0,1 1-1 0 0,0-1 1 0 0,0 0-1 0 0,0 0 1 0 0,0 0 0 0 0,0 0-1 0 0,1 1 1 0 0,-1-1-1 0 0,0 0 1 0 0,0 0-1 0 0,0 0 1 0 0,0 1-1 0 0,0-1 1 0 0,0 0-1 0 0,0 0 1 0 0,0 0-1 0 0,0 0 1 0 0,0 1-1 0 0,1-1 1 0 0,-1 0-1 0 0,0 0 1 0 0,0 0 0 0 0,0 0-1 0 0,0 0 1 0 0,0 0-1 0 0,1 1 1 0 0,-1-1-1 0 0,0 0 1 0 0,0 0-1 0 0,0 0 1 0 0,1 0-1 0 0,40 13-283 0 0,-19-8 143 0 0,-1 2 1 0 0,0 0-1 0 0,0 2 1 0 0,-1 0 0 0 0,35 22-1 0 0,-49-27 146 0 0,-4-2 18 0 0,1-1-1 0 0,-1 1 1 0 0,0 0-1 0 0,0 0 1 0 0,0 0-1 0 0,0 0 1 0 0,0 1-1 0 0,2 3 1 0 0,-3-5 468 0 0,-1 0-479 0 0,-1 0 0 0 0,1 0 0 0 0,0 0 0 0 0,-1 0 0 0 0,1 0 0 0 0,-1 0 0 0 0,0 0 0 0 0,1 0 0 0 0,-1 0 0 0 0,0 0 0 0 0,0 0 0 0 0,-1 1 0 0 0,1-1 15 0 0,-1 2 84 0 0,-66 0 609 0 0,-15-1-1702 0 0,58-4-2708 0 0,16 1-367 0 0,1 0 0 0 0,0-1-1 0 0,-16-5 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3500 0 0,'-7'-3'10425'0'0,"144"-27"-4860"0"0,-81 21-2889 0 0,-52 9-1928 0 0,0 0-183 0 0,11 1 1090 0 0,-12 2-1368 0 0,0 1 0 0 0,-1-1 1 0 0,1 0-1 0 0,-1 1 0 0 0,0 0 1 0 0,0-1-1 0 0,0 1 0 0 0,2 7 1 0 0,14 44 826 0 0,-6-16-425 0 0,4 3-91 0 0,-2 0 0 0 0,14 65-1 0 0,-26-98-517 0 0,-1 1-1 0 0,0-1 1 0 0,0 0 0 0 0,-1 0-1 0 0,-1 16 1 0 0,1-21-63 0 0,-1 0-1 0 0,0-1 1 0 0,0 1-1 0 0,0-1 1 0 0,-1 1-1 0 0,1-1 1 0 0,-1 1-1 0 0,0-1 1 0 0,0 0-1 0 0,0 0 1 0 0,0 0-1 0 0,-1 0 1 0 0,1 0 0 0 0,-1 0-1 0 0,1-1 1 0 0,-1 1-1 0 0,0-1 1 0 0,-4 3-1 0 0,0-1 12 0 0,-1-1 0 0 0,1 1 0 0 0,-1-2 0 0 0,1 1 0 0 0,-1-1 0 0 0,0 0 0 0 0,0 0 0 0 0,0-1 0 0 0,0 0 0 0 0,0-1 0 0 0,0 0 0 0 0,-1 0 0 0 0,-13-2 0 0 0,12 1-207 0 0,0-1 1 0 0,1-1-1 0 0,-1 1 1 0 0,0-1-1 0 0,1-1 1 0 0,0 0-1 0 0,-1 0 1 0 0,2-1-1 0 0,-1 0 1 0 0,0 0 0 0 0,-7-8-1 0 0,15 13-14 0 0,0-1 0 0 0,1 0 0 0 0,-1 1 0 0 0,1-1 0 0 0,-1 0 0 0 0,1 1 0 0 0,-1-1-1 0 0,1 0 1 0 0,-1 0 0 0 0,1 0 0 0 0,0 1 0 0 0,-1-1 0 0 0,1 0 0 0 0,0 0 0 0 0,0 0 0 0 0,0 0 0 0 0,-1 0 0 0 0,1 1 0 0 0,0-1-1 0 0,0 0 1 0 0,0 0 0 0 0,1 0 0 0 0,-1 0 0 0 0,0 0 0 0 0,0-1 0 0 0,2-1-815 0 0,-1 0-1 0 0,0 0 1 0 0,0 1 0 0 0,1-1-1 0 0,0 1 1 0 0,-1-1 0 0 0,5-4 0 0 0,24-19-8270 0 0,-15 15 5849 0 0,-2 4 1331 0 0,0-1 163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 3120 0 0,'0'0'14571'0'0,"-6"2"-14008"0"0,3 0-543 0 0,-2-1 218 0 0,1 1-1 0 0,0 0 1 0 0,0 0 0 0 0,0 0-1 0 0,0 1 1 0 0,0-1 0 0 0,0 1 0 0 0,1 0-1 0 0,-1 0 1 0 0,1 0 0 0 0,0 1-1 0 0,0-1 1 0 0,0 1 0 0 0,0 0 0 0 0,-2 4-1 0 0,-2 9 129 0 0,0 0 0 0 0,1 0 0 0 0,1 0 0 0 0,0 1 0 0 0,1-1 0 0 0,1 1 0 0 0,1 0 0 0 0,1 0 0 0 0,0 0 0 0 0,1 0 0 0 0,1 0 0 0 0,5 25 0 0 0,-3-30-305 0 0,1-1 0 0 0,0 0 0 0 0,1 0 0 0 0,1 0 0 0 0,-1-1 0 0 0,2 1 0 0 0,0-2 0 0 0,0 1 0 0 0,1-1 0 0 0,0 0 0 0 0,1 0 0 0 0,0-1 0 0 0,1 0 0 0 0,-1-1 0 0 0,2 0 0 0 0,-1-1 1 0 0,1 0-1 0 0,23 11 0 0 0,-24-14-44 0 0,-1-1 0 0 0,1 0 0 0 0,0 0 1 0 0,0-1-1 0 0,0 0 0 0 0,0-1 0 0 0,0 0 1 0 0,1-1-1 0 0,-1 0 0 0 0,0-1 0 0 0,17-2 1 0 0,-7 1 11 0 0,-12 1-9 0 0,1 0-1 0 0,0-1 0 0 0,-1 0 1 0 0,1 0-1 0 0,-1-1 0 0 0,0 1 1 0 0,0-2-1 0 0,0 1 0 0 0,0-2 1 0 0,-1 1-1 0 0,1-1 0 0 0,-1 0 1 0 0,0 0-1 0 0,0 0 0 0 0,-1-1 1 0 0,0 0-1 0 0,0-1 0 0 0,0 0 1 0 0,-1 0-1 0 0,0 0 0 0 0,0 0 1 0 0,-1-1-1 0 0,0 1 0 0 0,0-1 1 0 0,-1 0-1 0 0,0 0 0 0 0,0-1 1 0 0,-1 1-1 0 0,0-1 0 0 0,0 1 1 0 0,-1-1-1 0 0,0 0 0 0 0,-1 1 1 0 0,-1-15-1 0 0,-1 10 61 0 0,0 0 1 0 0,-2 0-1 0 0,1 0 0 0 0,-2 1 1 0 0,1-1-1 0 0,-2 1 1 0 0,0 0-1 0 0,0 0 0 0 0,-1 1 1 0 0,-1 0-1 0 0,-12-15 1 0 0,5 8 0 0 0,-1 1 0 0 0,-1 0 1 0 0,-1 1-1 0 0,0 1 1 0 0,-33-20-1 0 0,43 30-234 0 0,-1 0 0 0 0,1 1 0 0 0,-1 0 0 0 0,0 0 0 0 0,0 1 0 0 0,0 1 0 0 0,0-1 0 0 0,0 1 0 0 0,0 1 0 0 0,-1 0-1 0 0,-16 0 1 0 0,19 1-542 0 0,1 1-1 0 0,-1 0 1 0 0,0 1-1 0 0,0-1 1 0 0,1 1-1 0 0,-1 1 1 0 0,-6 2 0 0 0,6-1-1271 0 0,1 0 1 0 0,-1 0-1 0 0,1 0 1 0 0,0 1-1 0 0,0 0 1 0 0,-10 10-1 0 0,13-11 980 0 0,0-1-1 0 0,1 1 0 0 0,-1-1 1 0 0,1 1-1 0 0,-1 0 0 0 0,-1 6 1 0 0,0 0-914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4984 0 0,'0'0'6603'0'0,"3"-3"-5581"0"0,-1 1-968 0 0,0-1 291 0 0,0 1 0 0 0,0-1 1 0 0,1 1-1 0 0,-1-1 0 0 0,1 1 0 0 0,0 0 0 0 0,0 0 0 0 0,0 0 0 0 0,0 0 0 0 0,0 1 0 0 0,0-1 0 0 0,0 1 0 0 0,0 0 0 0 0,1 0 1 0 0,-1 0-1 0 0,7-1 0 0 0,16 1 1276 0 0,-24 1-1089 0 0,2 2-54 0 0,-3-2-428 0 0,4 2 227 0 0,0 0 1 0 0,0 0 0 0 0,-1 0-1 0 0,1 0 1 0 0,-1 1 0 0 0,0 0 0 0 0,1 0-1 0 0,-1 0 1 0 0,6 7 0 0 0,15 19 901 0 0,-9-11-400 0 0,-1 0-1 0 0,2-1 1 0 0,20 16 0 0 0,-30-27-601 0 0,1-1 0 0 0,0 0 0 0 0,1-1 1 0 0,-1 1-1 0 0,1-2 0 0 0,-1 1 0 0 0,1-1 1 0 0,0 0-1 0 0,1-1 0 0 0,-1 0 1 0 0,16 1-1 0 0,-14-2-273 0 0,-1-1 0 0 0,0 0 0 0 0,1-1 0 0 0,-1 0 0 0 0,0-1 0 0 0,0 0 0 0 0,0 0 0 0 0,0-1 0 0 0,14-6 0 0 0,-20 7-491 0 0,0-1 0 0 0,1 1 0 0 0,-1-1-1 0 0,0 0 1 0 0,-1 0 0 0 0,1 0 0 0 0,0 0-1 0 0,-1-1 1 0 0,6-7 0 0 0,-7 8-485 0 0,0-1 0 0 0,0-1 0 0 0,0 1 0 0 0,0 0 0 0 0,0 0 1 0 0,-1-1-1 0 0,0 1 0 0 0,0 0 0 0 0,0-1 0 0 0,0 0 0 0 0,-1 1 0 0 0,0-5 1 0 0,0-3-1269 0 0,-1 0 1 0 0,-3-18 0 0 0,1 12 361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2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1049 2364 0 0,'-3'1'10359'0'0,"9"0"-7146"0"0,22 1-1800 0 0,45 0-2167 0 0,222-9 1018 0 0,-143-2-236 0 0,-150 10 16 0 0,0-2 1 0 0,1 1-1 0 0,-1 0 1 0 0,0 0-1 0 0,1-1 0 0 0,-1 1 1 0 0,0-1-1 0 0,1 0 1 0 0,-1 0-1 0 0,0 0 0 0 0,0 0 1 0 0,0 0-1 0 0,0 0 1 0 0,3-2-1 0 0,-4 2 319 0 0,-4-14-308 0 0,2 12 36 0 0,1-1-34 0 0,-1 0-1 0 0,0 1 1 0 0,1-1 0 0 0,-1 1 0 0 0,-1-1 0 0 0,1 1 0 0 0,-4-7 0 0 0,-3-13 91 0 0,-11-92 615 0 0,16 86-426 0 0,-15-52-1 0 0,5 26-116 0 0,2-26 43 0 0,7 49-35 0 0,2-44 0 0 0,2 62-107 0 0,-6-37 383 0 0,2 27-384 0 0,3 22-96 0 0,-5-19 92 0 0,-15-45 172 0 0,20 64-314 0 0,-2-47-82 0 0,3 46 80 0 0,-1 2 30 0 0,1 0-1 0 0,-1 0 0 0 0,1 0 1 0 0,-1 0-1 0 0,1 0 0 0 0,0-1 1 0 0,-1 1-1 0 0,1 0 0 0 0,0 0 1 0 0,0 0-1 0 0,0-1 0 0 0,0 1 1 0 0,0 0-1 0 0,0 0 0 0 0,1-1 1 0 0,-1 1-1 0 0,0 0 0 0 0,1 0 0 0 0,0-2 1 0 0,1-13-31 0 0,0-6 3 0 0,-2 20 7 0 0,1 0-80 0 0,2-5 97 0 0,-2 6 6 0 0,36-13 0 0 0,-34 13-32 0 0,11-2 18 0 0,-2 0-22 0 0,42-3 28 0 0,117-8-49 0 0,91-5-355 0 0,-155 12 237 0 0,45-1-77 0 0,122-4 32 0 0,-109 3 117 0 0,426-21-27 0 0,-226 15 149 0 0,-347 13-38 0 0,0-1-1 0 0,32-9 1 0 0,-35 8 11 0 0,-13 4 21 0 0,17-5 36 0 0,1-2-125 0 0,-18 6 110 0 0,-2 1-47 0 0,0 1 9 0 0,0-1 0 0 0,1 0 0 0 0,-1 0 0 0 0,0 1-1 0 0,0-1 1 0 0,0 0 0 0 0,0 0 0 0 0,0 0 0 0 0,1 1-1 0 0,-1-1 1 0 0,0 0 0 0 0,0 0 0 0 0,0 0 0 0 0,1 0-1 0 0,-1 0 1 0 0,0 1 0 0 0,0-1 0 0 0,1 0 0 0 0,-1 0 0 0 0,0 0-1 0 0,0 0 1 0 0,1 0 0 0 0,-1 0 0 0 0,0 0 0 0 0,0 0-1 0 0,1 0 1 0 0,-1 0 0 0 0,0 0 0 0 0,1 0 0 0 0,-1 0-2 0 0,1 0 0 0 0,-1 0 0 0 0,1 0 0 0 0,-1 0 0 0 0,1 0 0 0 0,-1 0 0 0 0,1 1 0 0 0,-1-1 1 0 0,1 0-1 0 0,-1 0 0 0 0,1 0 0 0 0,-1 1 0 0 0,1-1 0 0 0,-1 0 0 0 0,1 0 0 0 0,-1 1 0 0 0,0-1 0 0 0,1 0 1 0 0,-1 1-1 0 0,0-1 0 0 0,1 1 0 0 0,-1-1 0 0 0,0 0 0 0 0,1 1 0 0 0,-1 0 0 0 0,3 7-21 0 0,-1 7 25 0 0,0 0 1 0 0,0 0 0 0 0,-1 0-1 0 0,-2 21 1 0 0,1-13 52 0 0,0 9-17 0 0,-3 90 133 0 0,-1-65 15 0 0,6 85 0 0 0,9 168 239 0 0,-19-265-298 0 0,5-21-159 0 0,3-22 20 0 0,-5 24 129 0 0,2-10-77 0 0,3-16-38 0 0,0 1 1 0 0,0-1-1 0 0,0 1 0 0 0,1-1 1 0 0,-1 1-1 0 0,0-1 1 0 0,1 1-1 0 0,-1-1 0 0 0,0 1 1 0 0,1-1-1 0 0,-1 0 1 0 0,0 1-1 0 0,1-1 0 0 0,-1 1 1 0 0,1-1-1 0 0,-1 0 1 0 0,0 1-1 0 0,1-1 1 0 0,-1 0-1 0 0,1 0 0 0 0,-1 1 1 0 0,1-1-1 0 0,0 0 1 0 0,0 0-1 0 0,2 1 7 0 0,0-1 5 0 0,73-1-52 0 0,274 5 67 0 0,-113 3-20 0 0,-144-7-36 0 0,-91 0 17 0 0,17-1 153 0 0,-8-3 459 0 0,-5 0-2380 0 0,-18-10-9426 0 0,8 11 10308 0 0,0 1 0 0 0,0-1 1 0 0,-1 1-1 0 0,1 0 1 0 0,-1 1-1 0 0,1-1 1 0 0,-6-1-1 0 0,-6 2-1032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4688 0 0,'0'0'3109'0'0,"-4"3"-1710"0"0,-25 30 3492 0 0,-2 15-604 0 0,-8 10 32 0 0,11-20-5723 0 0,3-10-4486 0 0,-3-3-5820 0 0,18-18 9689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205 104 3816 0 0,'0'0'8074'0'0,"-7"-1"-7236"0"0,-132-6 4715 0 0,98 3-4728 0 0,39 3-767 0 0,-4 0-49 0 0,6 1-28 0 0,-1 0 1 0 0,1 0 0 0 0,0 0 0 0 0,-1 0-1 0 0,1 0 1 0 0,0 0 0 0 0,-1 0 0 0 0,1 0-1 0 0,0 0 1 0 0,-1 0 0 0 0,1 0 0 0 0,-1 0-1 0 0,1 0 1 0 0,0 0 0 0 0,-1 0 0 0 0,1-1-1 0 0,0 1 1 0 0,-1 0 0 0 0,1 0 0 0 0,0 0-1 0 0,0-1 1 0 0,-1 1 0 0 0,1 0 0 0 0,0 0-1 0 0,-1-1 1 0 0,1 1 0 0 0,0-1 0 0 0,-1 0-4 0 0,1 0 1 0 0,0 0 0 0 0,0 0 0 0 0,0 0-1 0 0,0 0 1 0 0,0 0 0 0 0,1 1-1 0 0,-1-1 1 0 0,0 0 0 0 0,0 0 0 0 0,1 0-1 0 0,-1 0 1 0 0,0 0 0 0 0,1 0-1 0 0,-1 0 1 0 0,1 0 0 0 0,-1 1 0 0 0,1-1-1 0 0,-1 0 1 0 0,1 0 0 0 0,0 1-1 0 0,-1-1 1 0 0,1 0 0 0 0,0 1 0 0 0,0-1-1 0 0,-1 0 1 0 0,1 1 0 0 0,2-1-1 0 0,19-17-149 0 0,23-22 1984 0 0,-45 39-1788 0 0,1 1 0 0 0,-1 0 0 0 0,0 0 0 0 0,0-1 0 0 0,0 1 0 0 0,1 0 0 0 0,-1 0 0 0 0,0 0 0 0 0,0-1 0 0 0,1 1 0 0 0,-1 0-1 0 0,0 0 1 0 0,1 0 0 0 0,-1 0 0 0 0,0 0 0 0 0,0 0 0 0 0,1-1 0 0 0,-1 1 0 0 0,0 0 0 0 0,1 0 0 0 0,-1 0 0 0 0,0 0 0 0 0,1 0-1 0 0,-1 0 1 0 0,0 0 0 0 0,1 0 0 0 0,-1 0 0 0 0,0 1 0 0 0,1-1 0 0 0,-1 0 0 0 0,0 0 0 0 0,0 0 0 0 0,1 0 0 0 0,-1 1 0 0 0,7 10 1215 0 0,-1 18 714 0 0,-2 9-302 0 0,1 0 1 0 0,18 63 0 0 0,-12-85-1627 0 0,-5-8-3066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5108 0 0,'0'0'17103'0'0,"3"3"-16091"0"0,1 2-561 0 0,-1 0 0 0 0,1 0 1 0 0,-1 0-1 0 0,0 1 1 0 0,-1 0-1 0 0,1-1 0 0 0,-1 1 1 0 0,2 8-1 0 0,9 57 2042 0 0,-5-25-1435 0 0,13 81-65 0 0,3 17-55 0 0,-21-132-938 0 0,-1 5 0 0 0,0-1 0 0 0,4 3-8464 0 0,1-32-3089 0 0,-7 12 11231 0 0,1 0 0 0 0,-1-1 0 0 0,1 1 1 0 0,-1 0-1 0 0,0-1 0 0 0,1 1 0 0 0,-1 0 0 0 0,0-1 0 0 0,0-1 1 0 0,5-37-6495 0 0,-2 27 4836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4208 0 0,'0'0'7188'0'0,"-4"4"-5961"0"0,-47 72 4569 0 0,35-51-4270 0 0,0 0 1 0 0,-2-1 0 0 0,-25 27 0 0 0,5-15-116 0 0,-19 15 499 0 0,56-50-1260 0 0,7-1-549 0 0,17 1-6 0 0,-17-1-21 0 0,15-2 193 0 0,-20 1-249 0 0,1 1 0 0 0,-1 0 1 0 0,1 0-1 0 0,0 0 0 0 0,-1-1 0 0 0,1 1 1 0 0,-1 1-1 0 0,1-1 0 0 0,-1 0 0 0 0,3 1 1 0 0,1-1 38 0 0,0 0-1 0 0,0 1 1 0 0,0-1 0 0 0,-1 1 0 0 0,1 0 0 0 0,0 1 0 0 0,-1-1 0 0 0,1 1 0 0 0,-1 0 0 0 0,1 0 0 0 0,-1 0-1 0 0,0 1 1 0 0,0-1 0 0 0,0 1 0 0 0,6 5 0 0 0,0 2 357 0 0,0 1-1 0 0,-1 1 1 0 0,14 21-1 0 0,-16-22-219 0 0,0-1-1 0 0,1 1 1 0 0,0-1-1 0 0,17 15 1 0 0,-22-20-194 0 0,-2-4 0 0 0,0 1 0 0 0,1-1 0 0 0,-1 0 0 0 0,0 0 0 0 0,0 0 0 0 0,0 0 0 0 0,1 0 0 0 0,-1 0 0 0 0,1 0 0 0 0,-1 0 0 0 0,1 0 0 0 0,-1-1 0 0 0,1 1 0 0 0,-1 0 0 0 0,1-1 0 0 0,0 0 0 0 0,1 1 0 0 0,3 2 0 0 0,23 1 0 0 0,-24-3-328 0 0,0-1 1 0 0,0 0-1 0 0,-1-1 0 0 0,1 1 1 0 0,0-1-1 0 0,0 0 0 0 0,0 0 1 0 0,4-2-1 0 0,-4 1-703 0 0,0 0-1 0 0,0 0 1 0 0,0-1 0 0 0,0 0 0 0 0,-1 0-1 0 0,1-1 1 0 0,-1 1 0 0 0,0-1 0 0 0,0 0-1 0 0,5-6 1 0 0,-3 2-919 0 0,0 0 0 0 0,-1-1 0 0 0,0 0 0 0 0,0 0 0 0 0,4-11 0 0 0,5-27-1634 0 0,-10 26 1702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4196 0 0,'0'0'5263'0'0,"-3"5"-4097"0"0,-36 44 3006 0 0,-11 14-309 0 0,22-21-4247 0 0,3-5-14244 0 0,19-28 12688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9 3324 0 0,'0'0'1308'0'0,"-14"-4"3171"0"0,12 4-4423 0 0,-7-1 1474 0 0,0 0 0 0 0,-1 2 0 0 0,-14 1 0 0 0,12 1-887 0 0,0 0 1 0 0,1 1 0 0 0,-1 0-1 0 0,1 1 1 0 0,0 1 0 0 0,0 0 0 0 0,1 0-1 0 0,-1 1 1 0 0,1 0 0 0 0,1 1-1 0 0,-11 10 1 0 0,10-8-329 0 0,1 1-1 0 0,1 0 1 0 0,0 0 0 0 0,0 0-1 0 0,1 1 1 0 0,1 0 0 0 0,0 1-1 0 0,1-1 1 0 0,0 1 0 0 0,-4 15-1 0 0,7-16-196 0 0,0 0-1 0 0,0 0 0 0 0,1 1 0 0 0,1-1 0 0 0,0 0 0 0 0,0 0 0 0 0,1 0 1 0 0,1 1-1 0 0,0-1 0 0 0,1 0 0 0 0,0-1 0 0 0,1 1 0 0 0,0 0 0 0 0,1-1 1 0 0,0 0-1 0 0,1 0 0 0 0,0-1 0 0 0,1 1 0 0 0,12 15 0 0 0,-8-14-65 0 0,1 0-1 0 0,-1 0 0 0 0,2-1 1 0 0,-1 0-1 0 0,2-1 1 0 0,-1-1-1 0 0,1 0 0 0 0,1-1 1 0 0,-1 0-1 0 0,2-1 0 0 0,-1-1 1 0 0,1-1-1 0 0,-1 0 1 0 0,20 3-1 0 0,-23-6-12 0 0,1 0 0 0 0,0-2 0 0 0,1 0 0 0 0,-1 0 0 0 0,0-1 0 0 0,0-1 0 0 0,0 0 0 0 0,-1 0 0 0 0,1-2 0 0 0,-1 1 0 0 0,1-2 0 0 0,-1 0 0 0 0,0 0 0 0 0,-1-1 0 0 0,1 0 0 0 0,11-10 0 0 0,-13 10-28 0 0,-1-2 0 0 0,-1 1 0 0 0,1-1 0 0 0,-1-1-1 0 0,0 1 1 0 0,-1-1 0 0 0,0-1 0 0 0,-1 1-1 0 0,0-1 1 0 0,0 0 0 0 0,-1-1 0 0 0,0 1-1 0 0,-1-1 1 0 0,0 0 0 0 0,-1 0 0 0 0,0-1 0 0 0,-1 1-1 0 0,2-16 1 0 0,-5 16 5 0 0,1-1 1 0 0,-1 1-1 0 0,-1 0 0 0 0,0 0 0 0 0,-1 0 0 0 0,0 0 1 0 0,0 0-1 0 0,-1 0 0 0 0,-1 1 0 0 0,0 0 1 0 0,0 0-1 0 0,-8-11 0 0 0,-5-6-28 0 0,-1 2 0 0 0,-2 0-1 0 0,-24-23 1 0 0,35 38-170 0 0,-1-1 1 0 0,-1 1-1 0 0,0 1 0 0 0,-20-13 1 0 0,26 19-257 0 0,-1 0 1 0 0,1 0 0 0 0,-1 1 0 0 0,0 0-1 0 0,-7-2 1 0 0,7 3-499 0 0,1 0-1 0 0,-1 1 1 0 0,1-1 0 0 0,-1 1-1 0 0,1 1 1 0 0,-10 1-1 0 0,-10 3-4735 0 0,0 1 0 0 0,-42 17-1 0 0,50-14 3665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2:1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4748 0 0,'14'-8'3725'0'0,"-8"5"-2892"0"0,0-1-1 0 0,0 1 0 0 0,1 0 1 0 0,-1 1-1 0 0,1-1 1 0 0,0 1-1 0 0,-1 0 0 0 0,1 1 1 0 0,8-1-1 0 0,-12 2-204 0 0,1 0-45 0 0,3 1-225 0 0,-1 1-1 0 0,1-1 0 0 0,-1 1 1 0 0,0 1-1 0 0,0-1 0 0 0,0 1 0 0 0,0 0 1 0 0,0 0-1 0 0,0 1 0 0 0,7 6 1 0 0,-5-1 173 0 0,0 0 1 0 0,-1 1-1 0 0,0 0 0 0 0,0 1 1 0 0,-1-1-1 0 0,8 22 1 0 0,-8-17-17 0 0,1-1 0 0 0,1-1 0 0 0,10 17 0 0 0,-10-21-198 0 0,-1 0-1 0 0,1 0 0 0 0,16 14 1 0 0,-19-20-258 0 0,-1 0-1 0 0,0 0 1 0 0,1-1 0 0 0,-1 1 0 0 0,1-1 0 0 0,0 0-1 0 0,0 0 1 0 0,0-1 0 0 0,0 1 0 0 0,0-1 0 0 0,0 0 0 0 0,7 0-1 0 0,-4-1-390 0 0,-1 0-1 0 0,1 0 0 0 0,-1-1 0 0 0,1 0 1 0 0,-1 0-1 0 0,1 0 0 0 0,-1-1 0 0 0,12-5 1 0 0,-16 6-332 0 0,-1 0 1 0 0,1-1-1 0 0,0 0 1 0 0,-1 1-1 0 0,1-1 1 0 0,-1 0-1 0 0,1-1 1 0 0,-1 1 0 0 0,4-4-1 0 0,-5 3-309 0 0,1 1 0 0 0,-1-1 0 0 0,0 1 0 0 0,0-1 0 0 0,0 1 1 0 0,0-1-1 0 0,0 1 0 0 0,0-1 0 0 0,-1 0 0 0 0,1 0 0 0 0,-1 1 0 0 0,0-5 0 0 0,0 6 761 0 0,0 0 1 0 0,0-1-1 0 0,0 1 0 0 0,0 0 0 0 0,-1 0 1 0 0,1 0-1 0 0,0 0 0 0 0,0 0 0 0 0,-1 0 1 0 0,1 1-1 0 0,-1-1 0 0 0,1 0 1 0 0,-1 0-1 0 0,1 0 0 0 0,-1 0 0 0 0,0 0 1 0 0,0 0-1 0 0,-2-2-411 0 0,-4-7-1343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4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1 940 0 0,'0'0'2306'0'0,"2"3"-1975"0"0,4 41 2913 0 0,-5-42-2915 0 0,0 13 200 0 0,-1-7-322 0 0,1 0 0 0 0,0 1 0 0 0,1-1 0 0 0,3 10-1 0 0,-1-5-70 0 0,-3-11-170 0 0,0 14-1098 0 0,2 7-4550 0 0,-3-20 3821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5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1196 0 0,'0'0'1110'0'0,"1"14"490"0"0,4 10-77 0 0,-4-22-1256 0 0,-1 1-75 0 0,0 6 5 0 0,0-6-41 0 0,0-1 6 0 0,0 8-40 0 0,0-7 10 0 0,0-1 26 0 0,1 23 290 0 0,-1-23-357 0 0,0 1 4 0 0,4 53-132 0 0,-4-54-264 0 0,1 13-758 0 0,1-2-1815 0 0,-2-10 984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5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2136 0 0,'0'3'798'0'0,"3"36"4114"0"0,-3-37-4442 0 0,0 30 1531 0 0,2-12-1320 0 0,-2 92-47 0 0,0-110-1118 0 0,0 1-176 0 0,0 10-526 0 0,0 7-4850 0 0,0-8 4070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66 940 0 0,'0'0'2115'0'0,"-2"-3"-1780"0"0,0-1-953 0 0,-9-13 14086 0 0,7 20-13354 0 0,-11 12 254 0 0,0 0 1 0 0,2 0 0 0 0,-20 29 0 0 0,32-43-308 0 0,-16 24 615 0 0,33-60-543 0 0,38-63 0 0 0,-53 96-84 0 0,1 0-14 0 0,0 0 1 0 0,0 0-1 0 0,0 0 1 0 0,0 0-1 0 0,1 0 1 0 0,-1 0-1 0 0,0 0 1 0 0,1 1-1 0 0,0 0 0 0 0,-1-1 1 0 0,1 1-1 0 0,0 0 1 0 0,5-1-1 0 0,-5 2 136 0 0,15 10 181 0 0,35 34 387 0 0,-19-13-449 0 0,-32-30-288 0 0,10 8-211 0 0,6 5-3620 0 0,-14-12 2853 0 0,6 2-2879 0 0,5 0-4797 0 0,-3-2 6662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5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1912 0 0,'0'0'795'0'0,"0"3"-28"0"0,-1 6-42 0 0,1-6 584 0 0,0 13 1288 0 0,-2-6-2187 0 0,2-7-60 0 0,-1 14 744 0 0,1 20-247 0 0,0-35-729 0 0,0 1-39 0 0,0 22 206 0 0,0-23-229 0 0,0 1-1 0 0,-4 47 47 0 0,4-48-399 0 0,0 1-181 0 0,-1 6 274 0 0,-1 20-7139 0 0,2-25 6642 0 0,0-2-1217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6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2016 0 0,'0'15'3070'0'0,"4"72"3040"0"0,-3-85-5962 0 0,-1 1-13 0 0,-2 62-246 0 0,-1-34-6287 0 0,3-29 4336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6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2240 0 0,'0'0'924'0'0,"-1"3"-52"0"0,0 21 1979 0 0,1-21-2292 0 0,0-1-39 0 0,0 8-3 0 0,0-8-25 0 0,0 1-90 0 0,-2 20 617 0 0,2-21-713 0 0,0 1-38 0 0,-4 35 742 0 0,3-36-870 0 0,1 1-7 0 0,-4 100-119 0 0,-2-56-9150 0 0,4-34 7181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6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3040 0 0,'-1'13'3203'0'0,"2"28"-2"0"0,-1-39-2879 0 0,0 1 5 0 0,5 84 1838 0 0,-6-39-2030 0 0,-1-23-946 0 0,2-9 33 0 0,-2 27-7448 0 0,1-33 6384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7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2628 0 0,'0'0'934'0'0,"-2"15"2207"0"0,1-5-2532 0 0,0-7-8 0 0,2-1-18 0 0,0 9-88 0 0,0-9-36 0 0,-2 1 17 0 0,0 23 943 0 0,1 0 0 0 0,3 31 0 0 0,1 7-666 0 0,-2-3-1643 0 0,-1-22-2079 0 0,0-3-4684 0 0,-1-33 5741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7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2220 0 0,'-2'12'813'0'0,"2"-10"1391"0"0,0 1-1556 0 0,0 7-49 0 0,0-8-10 0 0,-2 13 1375 0 0,1 28 270 0 0,1-40-2073 0 0,-1 14 453 0 0,-1 4-1294 0 0,2 34-1 0 0,0-24-7806 0 0,0-20 6665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8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2712 0 0,'0'0'952'0'0,"0"3"-12"0"0,0 8-66 0 0,0-8 633 0 0,0 0-821 0 0,1 34 3140 0 0,-1-34-3503 0 0,4 13 596 0 0,6 87 854 0 0,-8-76-1621 0 0,-2-24-180 0 0,0 15-303 0 0,-1 1-766 0 0,0-2-2278 0 0,1 0-4110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8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2864 0 0,'0'0'908'0'0,"0"3"-60"0"0,0 39 5032 0 0,0-39-5478 0 0,0-1-24 0 0,3 57 2080 0 0,4 19-1738 0 0,-5-60-817 0 0,0 16-2865 0 0,-2-1-5050 0 0,0-31 6045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2660 0 0,'0'13'865'0'0,"0"-10"1465"0"0,1-1-1680 0 0,0 8 18 0 0,-1-7 498 0 0,0 0-640 0 0,0 51 2957 0 0,0-52-3223 0 0,0 1-61 0 0,-2 25 434 0 0,-1 33 68 0 0,-2-22-3461 0 0,4-29 522 0 0,0 8-4241 0 0,0-7 4623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19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2180 0 0,'4'13'3050'0'0,"0"10"-1241"0"0,-3-21-1345 0 0,-1 1-34 0 0,3 26 559 0 0,3 21 73 0 0,-2-17-6820 0 0,-3-30 3736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2536 0 0,'0'0'2054'0'0,"1"-3"-1104"0"0,4-11 3715 0 0,-8-11 1105 0 0,3 25-5702 0 0,0-1 1 0 0,0 1-1 0 0,0 0 1 0 0,-1 0 0 0 0,1 0-1 0 0,0-1 1 0 0,1 1-1 0 0,-1 0 1 0 0,0 0-1 0 0,0 0 1 0 0,0 0 0 0 0,0-1-1 0 0,0 1 1 0 0,0 0-1 0 0,0 0 1 0 0,0 0-1 0 0,0-1 1 0 0,0 1-1 0 0,0 0 1 0 0,0 0 0 0 0,1 0-1 0 0,-1 0 1 0 0,0 0-1 0 0,0-1 1 0 0,0 1-1 0 0,0 0 1 0 0,0 0-1 0 0,1 0 1 0 0,-1 0 0 0 0,0 0-1 0 0,0 0 1 0 0,0 0-1 0 0,0 0 1 0 0,1 0-1 0 0,-1-1 1 0 0,0 1 0 0 0,0 0-1 0 0,0 0 1 0 0,1 0-1 0 0,-1 0 1 0 0,0 0-1 0 0,0 0 1 0 0,0 0-1 0 0,0 0 1 0 0,1 0 0 0 0,-1 0-1 0 0,0 0 1 0 0,0 1-1 0 0,0-1 1 0 0,1 0-1 0 0,-1 0 1 0 0,0 0 0 0 0,0 0-1 0 0,0 0 1 0 0,0 0-1 0 0,1 0 1 0 0,-1 0-1 0 0,0 1 1 0 0,0-1-1 0 0,0 0 1 0 0,0 0 0 0 0,0 0-1 0 0,1 0 1 0 0,15 7-748 0 0,-14-6 1030 0 0,3 2-233 0 0,16 27 518 0 0,6 8-308 0 0,-26-36-296 0 0,1 0 44 0 0,0 1-61 0 0,0 1 1 0 0,0-1-1 0 0,0 0 1 0 0,1 0 0 0 0,-1 0-1 0 0,1 0 1 0 0,0-1-1 0 0,0 1 1 0 0,5 3-1 0 0,2 0 28 0 0,-9-5 13 0 0,1 0 32 0 0,5 3-21 0 0,-5-3-18 0 0,0 0-41 0 0,8 4 9 0 0,-7-4-7 0 0,-1 0 0 0 0,0 0-1 0 0,0 0 1 0 0,1-1 0 0 0,-1 1 0 0 0,0-1 0 0 0,1 1 0 0 0,-1-1-1 0 0,1 0 1 0 0,-1 0 0 0 0,0 0 0 0 0,1 0 0 0 0,-1 0-1 0 0,1-1 1 0 0,-1 1 0 0 0,0-1 0 0 0,3 0 0 0 0,-3 0-3 0 0,2 0-26 0 0,-2 0-7 0 0,6-8 45 0 0,-1 0 1 0 0,1 0-1 0 0,-1 0 0 0 0,-1-1 0 0 0,1 0 0 0 0,7-20 0 0 0,-2 9-514 0 0,18-25-1 0 0,-29 44-237 0 0,2-2-167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0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44 1616 0 0,'-2'-9'2056'0'0,"-1"-1"-928"0"0,1-2-688 0 0,-2-1-716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1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10 131 1432 0 0,'-1'-16'2384'0'0,"-2"-38"507"0"0,3 46-2702 0 0,0 6-142 0 0,-2-23-687 0 0,-1 1-2879 0 0,3 22 1643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3 136 2044 0 0,'1'-14'2706'0'0,"-5"-40"394"0"0,4 17-5109 0 0,0 19-944 0 0,0 5 1181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1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0 176 1780 0 0,'0'0'670'0'0,"0"-16"2597"0"0,2-38-397 0 0,-1 52-2772 0 0,-1-14 23 0 0,1-21-978 0 0,-1 34 512 0 0,0 0-140 0 0,0-1 213 0 0,-1-9-405 0 0,2 1-2941 0 0,1-4 1790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2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1308 0 0,'0'-3'474'0'0,"0"-6"-26"0"0,0 6-31 0 0,2-12 867 0 0,-2-9-491 0 0,1 22-685 0 0,-1-1 22 0 0,0-34 518 0 0,0 35-584 0 0,0-1-47 0 0,0-21-578 0 0,0 22 115 0 0,0-1-273 0 0,0-9-874 0 0,0 8-187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3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82 724 0 0,'0'0'741'0'0,"-3"-27"2506"0"0,3 25-2190 0 0,2 0-965 0 0,3-6-12 0 0,-4 5-143 0 0,10-11-2659 0 0,-1 0 704 0 0,-10 13 2090 0 0,1 1 1 0 0,-1-1-1 0 0,0 0 0 0 0,0 0 0 0 0,1 1 1 0 0,-1-1-1 0 0,1 1 0 0 0,-1-1 0 0 0,0 0 1 0 0,1 1-1 0 0,-1-1 0 0 0,1 1 0 0 0,0-1 1 0 0,-1 1-1 0 0,1-1 0 0 0,-1 1 0 0 0,1 0 1 0 0,0-1-1 0 0,0 0 0 0 0,0 1 85 0 0,-1 0 0 0 0,0 1-1 0 0,1-1 1 0 0,-1 0 0 0 0,1 0 0 0 0,-1 0-1 0 0,0 0 1 0 0,1 0 0 0 0,-1 1-1 0 0,0-1 1 0 0,1 0 0 0 0,-1 0 0 0 0,0 1-1 0 0,1-1 1 0 0,-1 0 0 0 0,0 1 0 0 0,0-1-1 0 0,1 0 1 0 0,-1 0 0 0 0,0 1-1 0 0,0-1 1 0 0,0 1 0 0 0,1-1 0 0 0,-1 1-1 0 0,6 16 3274 0 0,-4-7-4491 0 0,-2-8 1280 0 0,0 2-24 0 0,3 20 548 0 0,1 0 1 0 0,13 44-1 0 0,-9-41-1251 0 0,7 48 0 0 0,-14-74-149 0 0,5 23-2706 0 0,-4-16 597 0 0,-1-7 762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4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1544 0 0,'5'41'4395'0'0,"-5"-39"-4031"0"0,1 1-18 0 0,4 22 1108 0 0,2 38 0 0 0,-5-5-1386 0 0,-2-56-475 0 0,-3 29-5971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4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2108 0 0,'-1'26'3753'0'0,"1"-23"-3133"0"0,3 25 1862 0 0,-3-24-2061 0 0,6 115 2871 0 0,-9-42-4398 0 0,2-60-886 0 0,-2 9-5322 0 0,1-13 5374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5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3048 0 0,'4'14'4135'0'0,"-1"12"-1078"0"0,-3-23-2569 0 0,9 33 2130 0 0,-8-28-2359 0 0,0-1 1 0 0,0 0-1 0 0,-1 0 0 0 0,0 0 1 0 0,0 10-1 0 0,-1 3 98 0 0,0 0-517 0 0,-5 34 0 0 0,1-22-2826 0 0,3 2-4146 0 0,2-30 5006 0 0,-4 9 219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5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2588 0 0,'0'0'2088'0'0,"0"2"-1174"0"0,1 53 5181 0 0,2 6-3400 0 0,1 52-1318 0 0,-6-32-1104 0 0,-2-32-3195 0 0,1 2-7830 0 0,2-33 8884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23 3212 0 0,'0'0'2329'0'0,"12"-16"11060"0"0,-13 16-13192 0 0,-25-3 408 0 0,-1 0 0 0 0,1 2 0 0 0,-1 1 1 0 0,-33 5-1 0 0,29-5-269 0 0,28 0-266 0 0,1 0-26 0 0,-7 1-22 0 0,6-1 66 0 0,3 1-116 0 0,0-1 22 0 0,-1 0 0 0 0,1 0 1 0 0,0 1-1 0 0,0-1 0 0 0,-1 0 1 0 0,1 0-1 0 0,0 1 0 0 0,0-1 0 0 0,0 0 1 0 0,-1 1-1 0 0,1-1 0 0 0,0 0 1 0 0,0 1-1 0 0,0-1 0 0 0,0 0 1 0 0,0 1-1 0 0,0-1 0 0 0,0 0 1 0 0,0 1-1 0 0,0-1 0 0 0,0 0 0 0 0,0 1 1 0 0,0-1-1 0 0,0 1 0 0 0,0-1 1 0 0,0 0-1 0 0,0 1 0 0 0,0-1 1 0 0,0 0-1 0 0,0 1 0 0 0,1-1 1 0 0,-1 0-1 0 0,0 1 0 0 0,0-1 1 0 0,0 0-1 0 0,0 0 0 0 0,1 1 0 0 0,-1-1 1 0 0,16 10-83 0 0,0 0-1 0 0,1-1 1 0 0,18 6 0 0 0,-11-4-13 0 0,23 13 0 0 0,-45-23 120 0 0,0 0 27 0 0,-3-1-38 0 0,1 0 0 0 0,0 0 0 0 0,0 0 0 0 0,0 1 0 0 0,0-1-1 0 0,0 0 1 0 0,0 0 0 0 0,0 0 0 0 0,0 0 0 0 0,0 0 0 0 0,-1 0 0 0 0,1 0 0 0 0,0 0 0 0 0,0 0-1 0 0,0 1 1 0 0,0-1 0 0 0,0 0 0 0 0,0 0 0 0 0,0 0 0 0 0,0 0 0 0 0,0 0 0 0 0,0 0 0 0 0,0 0-1 0 0,0 1 1 0 0,0-1 0 0 0,0 0 0 0 0,0 0 0 0 0,0 0 0 0 0,0 0 0 0 0,0 0 0 0 0,0 0 0 0 0,0 1 0 0 0,0-1-1 0 0,0 0 1 0 0,0 0 0 0 0,0 0 0 0 0,0 0 0 0 0,0 0 0 0 0,0 0 0 0 0,1 0 0 0 0,-1 1 0 0 0,0-1-1 0 0,0 0 1 0 0,0 0 0 0 0,0 0 0 0 0,0 0 0 0 0,0 0 0 0 0,0 0 0 0 0,0 0 0 0 0,0 0 0 0 0,1 0-1 0 0,-1 0 1 0 0,0 0 0 0 0,0 0 0 0 0,0 0 0 0 0,0 0 0 0 0,0 0 0 0 0,0 0 0 0 0,-2 1-1 0 0,-3 0 9 0 0,1 0 1 0 0,-1 0 0 0 0,1-1 0 0 0,-1 1 0 0 0,1-1-1 0 0,0 0 1 0 0,-1-1 0 0 0,1 1 0 0 0,-8-2-1 0 0,-110-32-487 0 0,119 33-1 0 0,-4 0 441 0 0,45-7-20240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6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2312 0 0,'0'0'3002'0'0,"-1"2"-2353"0"0,-2 7 680 0 0,0 0 0 0 0,1 0 0 0 0,-1 15 0 0 0,-1 33 443 0 0,-1 1-1316 0 0,-4 14-1476 0 0,6-42-2296 0 0,-1-2-3879 0 0,4-25 5339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7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2188 0 0,'0'10'736'0'0,"1"-8"-39"0"0,-1 5 296 0 0,1-1 1 0 0,0 0-1 0 0,0 0 1 0 0,3 8-1 0 0,1 4-11 0 0,-3 1-261 0 0,0 1 0 0 0,-1 24-1 0 0,0 1-521 0 0,-2 6-3349 0 0,1-38 1153 0 0,0-3-2121 0 0,0 3 2228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7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2076 0 0,'2'15'3213'0'0,"0"-5"-2574"0"0,-1-7-48 0 0,-1-1-15 0 0,0 9 4 0 0,0-9-12 0 0,0 1-55 0 0,0 9-83 0 0,0-10-45 0 0,0 1-18 0 0,5 133 2499 0 0,-3-81-5148 0 0,-4-14-4836 0 0,2-38 5134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7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2344 0 0,'0'0'732'0'0,"3"15"1980"0"0,0 42 728 0 0,-8 48-1461 0 0,0-10-6234 0 0,2-73 291 0 0,2-10 2060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8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2312 0 0,'0'3'761'0'0,"-3"6"-81"0"0,3-6-41 0 0,0 13 1456 0 0,-1 10-617 0 0,1-23-1176 0 0,-2 16 339 0 0,-8 149-250 0 0,7-149-1805 0 0,0-3 117 0 0,2 0-2899 0 0,0-1 2356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8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3080 0 0,'0'3'918'0'0,"2"7"-16"0"0,-2-8 749 0 0,0 2-929 0 0,0 54 3755 0 0,-6 35-2058 0 0,3-58-2458 0 0,-3 12-2439 0 0,1-13-6834 0 0,2-17 7532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8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2024 0 0,'1'3'833'0'0,"5"52"4664"0"0,-3-37-4666 0 0,-1 0-1 0 0,0 1 0 0 0,-2 33 1 0 0,-4 11-2913 0 0,1-31-5672 0 0,3-29 5982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9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2076 0 0,'0'0'1560'0'0,"0"3"-858"0"0,-1 7-58 0 0,1-8-25 0 0,0 14 1368 0 0,1-1-1226 0 0,7 175 2198 0 0,-6-122-3277 0 0,-1-33-1784 0 0,0 2-4590 0 0,-1-25 4944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29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2036 0 0,'-4'14'3761'0'0,"2"8"-1764"0"0,2-19-1622 0 0,0 13 766 0 0,3 27 57 0 0,-3-40-1074 0 0,2 29 196 0 0,-2-29-292 0 0,-1 25 265 0 0,0-14-1829 0 0,1 7-5873 0 0,0-7 5529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1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1892 0 0,'0'0'5766'0'0,"-2"5"-5292"0"0,-8 34 1427 0 0,9-37-1597 0 0,1 1-21 0 0,-3 18 733 0 0,-9 35-1 0 0,-2 15-3766 0 0,11-36-5194 0 0,0-20 6070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3880 0 0,'0'0'14389'0'0,"0"7"-13608"0"0,7 37 1368 0 0,-3 0 0 0 0,-2 1 0 0 0,-6 81 0 0 0,-20 81-147 0 0,23-205-2505 0 0,3 11-48 0 0,-2-12-42 0 0,1-1-1 0 0,-1 1 1 0 0,0 0-1 0 0,1 0 1 0 0,-1-1 0 0 0,9 7-7121 0 0,-8-7 7121 0 0,0 0-1 0 0,0 0 1 0 0,0 1 0 0 0,-1-1-1 0 0,1 0 1 0 0,0 0-1 0 0,0 0 1 0 0,0 0 0 0 0,0 0-1 0 0,1 0 1 0 0,20-4-6943 0 0,-17 4 5487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2352 0 0,'-2'10'806'0'0,"2"-8"728"0"0,-6 51 3666 0 0,5-51-4875 0 0,1 15 331 0 0,-5 94 993 0 0,1-57-7878 0 0,4-51 4018 0 0,0 0 161 0 0,0 11 170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2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2200 0 0,'0'10'929'0'0,"0"-8"818"0"0,0 1-978 0 0,3 37 4294 0 0,-1-21-3430 0 0,-1 29 0 0 0,-3 35-1783 0 0,3-56-3167 0 0,2-1-3599 0 0,-3-24 4921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2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2188 0 0,'0'0'1893'0'0,"-1"3"-1010"0"0,0 8-28 0 0,0-8-71 0 0,2-1-8 0 0,2 37 3261 0 0,-3-37-3606 0 0,0 1-12 0 0,3 19 700 0 0,-2 0 0 0 0,-2 29 0 0 0,0-9-599 0 0,-4 23 4 0 0,2-33-415 0 0,-1 12-4668 0 0,-1-7-4686 0 0,5-34 7285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2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2720 0 0,'0'2'974'0'0,"1"66"5482"0"0,1 2-3418 0 0,1 130-1191 0 0,-4-184-2049 0 0,-1 42-3094 0 0,1-19-4781 0 0,1-25 6101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3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3020 0 0,'-1'44'5281'0'0,"1"-42"-4572"0"0,0 14 593 0 0,-4 104 3510 0 0,1 41-6191 0 0,6-78-2750 0 0,-2-32-3491 0 0,-2-40 5920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3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1668 0 0,'0'0'715'0'0,"0"3"-38"0"0,0 9-31 0 0,0-10-77 0 0,0 14 915 0 0,0 5-416 0 0,1-4-503 0 0,-1 0 0 0 0,-4 31 0 0 0,2-38-603 0 0,1-1 1 0 0,0 1-1 0 0,1 18 0 0 0,-1 10-1460 0 0,2-19-3099 0 0,-3-7 2821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4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3100 0 0,'6'58'5982'0'0,"-1"-1"-3331"0"0,-2-15-1809 0 0,-1-10-314 0 0,-3 56-1 0 0,-2-26-1151 0 0,1-24-1315 0 0,-1 3-4505 0 0,1-32 4390 0 0,2-7 157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4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1328 0 0,'0'26'3352'0'0,"0"-23"-2918"0"0,0 14 1506 0 0,0 96 1469 0 0,0-76-5225 0 0,0 2-3459 0 0,0-37 3335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5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0 828 0 0,'0'0'4985'0'0,"-1"7"-4679"0"0,-4 51 1757 0 0,5-55-1894 0 0,0 0 23 0 0,0 37 499 0 0,0-38-644 0 0,1 1-2 0 0,2 31-861 0 0,-3-8-3300 0 0,0-23 2152 0 0,0 13 66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6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2232 0 0,'3'15'2291'0'0,"1"41"549"0"0,-2-2-1894 0 0,-1-25-2095 0 0,0 2-3304 0 0,-1-16 2614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64 3868 0 0,'0'0'8981'0'0,"-3"4"-8447"0"0,-13 12-57 0 0,12-12-66 0 0,5 2 133 0 0,-1-5-514 0 0,0-1 0 0 0,0 0 0 0 0,-1 1 0 0 0,1-1 0 0 0,0 0 0 0 0,0 1 0 0 0,0-1 0 0 0,0 0 0 0 0,0 1 0 0 0,0-1 0 0 0,0 0 0 0 0,0 1 0 0 0,0-1 0 0 0,0 0 0 0 0,0 0 0 0 0,0 1-1 0 0,0-1 1 0 0,0 0 0 0 0,0 1 0 0 0,1-1 0 0 0,-1 0 0 0 0,0 1 0 0 0,0-1 0 0 0,0 0 0 0 0,0 1 0 0 0,0-1 0 0 0,1 0 0 0 0,-1 0 0 0 0,0 1 0 0 0,0-1 0 0 0,1 0 0 0 0,-1 0 0 0 0,0 0 0 0 0,1 1 0 0 0,1 1 64 0 0,1 0 0 0 0,-1 0 0 0 0,1 0 0 0 0,0 0 0 0 0,0 0 0 0 0,0-1 0 0 0,-1 1 0 0 0,1-1 0 0 0,1 0 0 0 0,-1 0 0 0 0,4 1 0 0 0,3 0 42 0 0,-7-2 156 0 0,1-2-196 0 0,-2 2-89 0 0,0 0 10 0 0,-1-1 1 0 0,1 1-1 0 0,0 0 0 0 0,0-1 0 0 0,-1 0 0 0 0,1 1 0 0 0,0-1 1 0 0,-1 0-1 0 0,1 0 0 0 0,-1 0 0 0 0,1 0 0 0 0,-1 0 0 0 0,0 0 1 0 0,1 0-1 0 0,-1-1 0 0 0,0 1 0 0 0,2-2 0 0 0,-2-1 4 0 0,0 1 1 0 0,0-1-1 0 0,0 1 0 0 0,-1-1 0 0 0,1 1 0 0 0,-1-1 1 0 0,0 0-1 0 0,0 1 0 0 0,0-1 0 0 0,-1 1 0 0 0,1-1 0 0 0,-1 0 1 0 0,1 1-1 0 0,-1-1 0 0 0,-1 1 0 0 0,1 0 0 0 0,0-1 1 0 0,-1 1-1 0 0,0 0 0 0 0,1 0 0 0 0,-1 0 0 0 0,0 0 0 0 0,-1 0 1 0 0,1 0-1 0 0,-4-3 0 0 0,3 4-198 0 0,-1 0 1 0 0,1 0-1 0 0,0 0 1 0 0,-1 1-1 0 0,1-1 0 0 0,0 1 1 0 0,-1 0-1 0 0,0 0 1 0 0,1 0-1 0 0,-1 1 1 0 0,0-1-1 0 0,1 1 0 0 0,-8 0 1 0 0,9 0-1615 0 0,-14 11-6198 0 0,12-5 5754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6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3224 0 0,'2'16'3484'0'0,"-2"-5"-2775"0"0,0-8-78 0 0,1-1-53 0 0,0 10-23 0 0,-1-9-34 0 0,0-1-78 0 0,-1 22 663 0 0,0-22-811 0 0,2 1 3 0 0,-3 80 1053 0 0,-1-23-6437 0 0,1-47 695 0 0,2-11 2369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6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1392 0 0,'-4'99'4344'0'0,"4"-97"-4413"0"0,2 13-323 0 0,-1 3-2435 0 0,0-8 1083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7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1768 0 0,'2'55'5837'0'0,"-2"-53"-5531"0"0,0 1-75 0 0,0 7-52 0 0,0-7-63 0 0,0 0-54 0 0,0 9-61 0 0,0-9-92 0 0,0 0-103 0 0,0 11-619 0 0,0-1-3398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8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10 900 0 0,'0'0'966'0'0,"-4"-7"-876"0"0,2 4 1086 0 0,2 7 6214 0 0,19 130-5790 0 0,-18-125-1993 0 0,0 0 0 0 0,-1 0 0 0 0,0 12 0 0 0,-4 11-5174 0 0,3-24 3234 0 0,-1 6 355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8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2752 0 0,'0'15'3359'0'0,"0"22"-469"0"0,2 103 1445 0 0,1-57-3964 0 0,-3-50-2657 0 0,-1 10-6404 0 0,1-30 6755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9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2660 0 0,'0'0'1011'0'0,"0"3"-24"0"0,4 49 4881 0 0,1 17-2771 0 0,-5-7-2132 0 0,1 1-3020 0 0,-3 2-7603 0 0,2-51 7763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39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2436 0 0,'-2'13'4690'0'0,"2"-2"-3856"0"0,0-8-45 0 0,-1 13 1840 0 0,-10 76 1608 0 0,7 6-3374 0 0,0-41-3549 0 0,4-48 2388 0 0,-1 40-10420 0 0,0-46 8802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0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2976 0 0,'0'39'5701'0'0,"0"-37"-4936"0"0,0 1-112 0 0,6 129 4472 0 0,-6-76-5114 0 0,2 64-5381 0 0,1-55 1617 0 0,4-1 553 0 0,-1 23 6689 0 0,-1-16 793 0 0,2 55-2333 0 0,-7-65-4376 0 0,0-32-4252 0 0,0-17 4681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0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3100 0 0,'0'17'938'0'0,"0"-14"-36"0"0,-1-1-60 0 0,-1 21 2582 0 0,1 42 1 0 0,1 0-2007 0 0,-5 10-3479 0 0,-5-21-8027 0 0,10-52 8300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2004 0 0,'0'0'9170'0'0,"-2"6"-8748"0"0,-1 8-23 0 0,1 0 1 0 0,1-1 0 0 0,0 1 0 0 0,1 0-1 0 0,1 14 1 0 0,6 57-391 0 0,-6-57-3154 0 0,-1 2-4025 0 0,0-15 5210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4112 0 0,'0'0'7539'0'0,"4"2"-6728"0"0,-3-1-645 0 0,0 0 0 0 0,1 0-1 0 0,-1 0 1 0 0,0 0 0 0 0,1 0-1 0 0,-1 0 1 0 0,0 0 0 0 0,0 1-1 0 0,0-1 1 0 0,0 0-1 0 0,0 1 1 0 0,0-1 0 0 0,1 4-1 0 0,6 32 2880 0 0,0 50 470 0 0,-7-85-3285 0 0,-1 10 1768 0 0,3-16-1950 0 0,9-15-84 0 0,13-30 0 0 0,-14 27-24 0 0,1 0-1 0 0,16-24 0 0 0,-27 43 56 0 0,0 1 1 0 0,0 1 0 0 0,0-1 1 0 0,0 0-1 0 0,0 1 0 0 0,0-1 0 0 0,0 1 0 0 0,0-1 1 0 0,1 1-1 0 0,-1 0 0 0 0,0-1 0 0 0,1 1 0 0 0,-1 0 1 0 0,1 0-1 0 0,0 0 0 0 0,-1 0 0 0 0,1 0 0 0 0,0 0 1 0 0,-1 1-1 0 0,1-1 0 0 0,3 0 0 0 0,-3 0 107 0 0,0 2-96 0 0,-1 0-1 0 0,0 0 0 0 0,1 0 0 0 0,-1 0 0 0 0,0 0 1 0 0,0 0-1 0 0,0 0 0 0 0,0 0 0 0 0,0 0 0 0 0,2 3 0 0 0,-1-2 16 0 0,0 1 0 0 0,-1-1 0 0 0,1 1 0 0 0,-1 0-1 0 0,1 0 1 0 0,-1 0 0 0 0,0-1 0 0 0,0 1-1 0 0,0 0 1 0 0,0 0 0 0 0,-1 1 0 0 0,1-1 0 0 0,-1 0-1 0 0,0 4 1 0 0,2 7 26 0 0,1-3-13 0 0,0 0 1 0 0,0-1 0 0 0,7 14 0 0 0,7 1-4495 0 0,-6-14-1656 0 0,3-3-3641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2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2392 0 0,'0'16'3221'0'0,"3"5"-487"0"0,0 36 0 0 0,-5-4-2940 0 0,1 9-8826 0 0,1-46 7249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2108 0 0,'0'0'756'0'0,"0"3"-51"0"0,0 152 5907 0 0,-1-124-7543 0 0,0 0-5043 0 0,1-21 4026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2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2136 0 0,'6'90'7827'0'0,"-4"17"-7632"0"0,-1-87-2856 0 0,-2 10-2948 0 0,0-29 3853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3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2332 0 0,'0'0'728'0'0,"0"2"-40"0"0,0 22 1004 0 0,0-22-1239 0 0,0 1-73 0 0,-4 50 781 0 0,-1 7-6307 0 0,5-57 3254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3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3848 0 0,'0'0'1260'0'0,"2"16"3700"0"0,1 45 137 0 0,-4-16-4523 0 0,-3-8-4288 0 0,-1-2-5607 0 0,3-22 7445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3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2200 0 0,'0'0'1156'0'0,"0"14"-400"0"0,0 0-4800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5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8 1556 0 0,'0'0'9320'0'0,"-3"-6"-9251"0"0,2 5 373 0 0,1 7 2337 0 0,3 138-2274 0 0,3-103-4307 0 0,-1-11-4479 0 0,-5-27 6357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5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2588 0 0,'1'3'1012'0'0,"3"62"6622"0"0,-4 2-3832 0 0,-5 2-4646 0 0,-3 2-5460 0 0,1-41 1761 0 0,5-18 2578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6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3048 0 0,'1'2'1233'0'0,"8"60"7378"0"0,-2 31-4425 0 0,-2-19-2873 0 0,3 82-2617 0 0,-9-104-3524 0 0,-1 1-4330 0 0,1-40 7201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6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3388 0 0,'0'3'1030'0'0,"-1"56"5497"0"0,-3 0-3719 0 0,-4 77-2588 0 0,5-88-6120 0 0,0-13-387 0 0,2-24 4529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7:20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2856 0 0,'0'0'6292'0'0,"-4"3"-5700"0"0,-12 10-4 0 0,12-10 380 0 0,3-1-293 0 0,0 0-1 0 0,0 0 1 0 0,0 0-1 0 0,0-1 1 0 0,0 1-1 0 0,-1 0 1 0 0,1-1-1 0 0,-3 3 1 0 0,-18-10-447 0 0,22 6-223 0 0,0 0-1 0 0,-1 0 1 0 0,1 0 0 0 0,-1 1-1 0 0,1-1 1 0 0,0 0-1 0 0,-1 0 1 0 0,1 0 0 0 0,-1 1-1 0 0,1-1 1 0 0,0 0 0 0 0,-1 0-1 0 0,1 1 1 0 0,0-1 0 0 0,0 0-1 0 0,-1 1 1 0 0,1-1-1 0 0,0 0 1 0 0,0 1 0 0 0,-1-1-1 0 0,1 0 1 0 0,0 1 0 0 0,0-1-1 0 0,0 1 1 0 0,-1-1 0 0 0,1 1-1 0 0,0-1 16 0 0,0 0-1 0 0,0 0 0 0 0,0 0 1 0 0,0 0-1 0 0,-1 0 1 0 0,1 1-1 0 0,0-1 0 0 0,0 0 1 0 0,0 0-1 0 0,0 0 1 0 0,0 0-1 0 0,0 0 0 0 0,0 1 1 0 0,-1-1-1 0 0,1 0 1 0 0,0 0-1 0 0,0 0 0 0 0,0 0 1 0 0,0 1-1 0 0,0-1 0 0 0,0 0 1 0 0,0 0-1 0 0,0 0 1 0 0,0 1-1 0 0,0-1 0 0 0,0 0 1 0 0,0 0-1 0 0,0 0 1 0 0,0 0-1 0 0,0 1 0 0 0,0-1 1 0 0,0 0-1 0 0,0 0 1 0 0,0 0-1 0 0,0 0 0 0 0,1 1 1 0 0,-1-1-1 0 0,0 0 1 0 0,0 0-1 0 0,0 0 0 0 0,0 0 1 0 0,0 0-1 0 0,0 1 1 0 0,0-1-1 0 0,1 0 0 0 0,-1 0 1 0 0,0 0-1 0 0,0 0 1 0 0,0 0-1 0 0,0 0 0 0 0,1 0 1 0 0,-1 0-1 0 0,0 0 1 0 0,0 1-1 0 0,0-1 0 0 0,1 0 1 0 0,23-9-38 0 0,-17 7 71 0 0,-8 2-54 0 0,1 0 1 0 0,0 0-1 0 0,0-1 0 0 0,0 1 1 0 0,0 0-1 0 0,-1 0 0 0 0,1 0 1 0 0,0-1-1 0 0,0 1 0 0 0,0 0 1 0 0,0 0-1 0 0,0-1 1 0 0,0 1-1 0 0,-1 0 0 0 0,1 0 1 0 0,0-1-1 0 0,0 1 0 0 0,0 0 1 0 0,0 0-1 0 0,0-1 0 0 0,0 1 1 0 0,0 0-1 0 0,0-1 0 0 0,0 1 1 0 0,0 0-1 0 0,1 0 0 0 0,-1-1 1 0 0,0 1-1 0 0,0 0 0 0 0,0-1-3 0 0,0 1-1 0 0,0-1 0 0 0,0 1 0 0 0,0 0 0 0 0,0-1 1 0 0,1 1-1 0 0,-1-1 0 0 0,0 1 0 0 0,0-1 0 0 0,-1 1 1 0 0,1-1-1 0 0,0 1 0 0 0,0 0 0 0 0,0-1 0 0 0,0 1 1 0 0,0-1-1 0 0,0 1 0 0 0,-1 0 0 0 0,1-1 0 0 0,0 1 1 0 0,0-1-1 0 0,-1 1 0 0 0,1 0 0 0 0,0-1 0 0 0,0 1 1 0 0,-1 0-1 0 0,0-1 0 0 0,-9-11-85 0 0,7 13-3 0 0,-7 0 119 0 0,7-1 96 0 0,1 3-103 0 0,-8 9 4 0 0,7-9 24 0 0,3-1 9 0 0,3 12 70 0 0,-3-13-121 0 0,1 0 1 0 0,0 0 0 0 0,0-1 0 0 0,0 1-1 0 0,0 0 1 0 0,0 0 0 0 0,0-1 0 0 0,0 1-1 0 0,0-1 1 0 0,0 1 0 0 0,0-1 0 0 0,1 1-1 0 0,-1-1 1 0 0,0 0 0 0 0,0 1 0 0 0,0-1-1 0 0,1 0 1 0 0,-1 0 0 0 0,0 0 0 0 0,0 0-1 0 0,2 0 1 0 0,1 0 48 0 0,11-5 20 0 0,-11 4-68 0 0,0-1 25 0 0,2-4 125 0 0,-6 6-151 0 0,1 0 1 0 0,-1 0 0 0 0,0 0 0 0 0,1 0-1 0 0,-1-1 1 0 0,1 1 0 0 0,-1 0 0 0 0,0 0-1 0 0,1-1 1 0 0,-1 1 0 0 0,0 0 0 0 0,1-1-1 0 0,-1 1 1 0 0,0 0 0 0 0,1-1 0 0 0,-1 1-1 0 0,0 0 1 0 0,0-1 0 0 0,1 1 0 0 0,-1-1-1 0 0,0 1 1 0 0,0-1 0 0 0,0 1 0 0 0,0 0-1 0 0,0-1 1 0 0,0 1 0 0 0,1-1 0 0 0,-1 1-1 0 0,0-1 1 0 0,0 1 0 0 0,0-1 0 0 0,0 1-1 0 0,-1-1 1 0 0,1 1 0 0 0,0 0 0 0 0,0-2-1 0 0,-9-10 9 0 0,7 9 405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4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3696 0 0,'0'0'10644'0'0,"-7"2"-10015"0"0,-4-1-364 0 0,-23 8 1192 0 0,8 5 622 0 0,17-8-1640 0 0,8-6-208 0 0,0 2-156 0 0,0-1 0 0 0,0 0-1 0 0,1 1 1 0 0,-1-1-1 0 0,0 0 1 0 0,1 1 0 0 0,-1-1-1 0 0,1 1 1 0 0,0-1-1 0 0,-1 1 1 0 0,1-1 0 0 0,0 1-1 0 0,0-1 1 0 0,0 1-1 0 0,0-1 1 0 0,0 2 0 0 0,2 0-17 0 0,-1 0 0 0 0,1 0 1 0 0,0 0-1 0 0,-1 0 1 0 0,1 0-1 0 0,5 4 1 0 0,0 0 22 0 0,1 0 0 0 0,0-1 1 0 0,14 7-1 0 0,-17-9 114 0 0,0 0-1 0 0,-1 0 1 0 0,0 0-1 0 0,0 1 1 0 0,6 8-1 0 0,-9-11 26 0 0,0 14 819 0 0,-3-12-947 0 0,-1-1-1 0 0,1 1 1 0 0,-1 0 0 0 0,0-1-1 0 0,0 0 1 0 0,0 1 0 0 0,0-1 0 0 0,-1 0-1 0 0,0-1 1 0 0,1 1 0 0 0,-1-1-1 0 0,0 0 1 0 0,0 0 0 0 0,0 0-1 0 0,0 0 1 0 0,-1 0 0 0 0,-5 0 0 0 0,-2 3-415 0 0,10-4-100 0 0,-1 0 1 0 0,1 0-1 0 0,-1-1 0 0 0,1 1 1 0 0,-1-1-1 0 0,1 0 1 0 0,-1 0-1 0 0,-2 0 0 0 0,-7-1-7340 0 0,-33-9-2665 0 0,32 5 8422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6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3316 0 0,'3'13'4025'0'0,"0"11"-1480"0"0,-3-22-1819 0 0,0 1-52 0 0,10 217 6030 0 0,-10-146-10074 0 0,-1-1-6369 0 0,0-63 7670 0 0,1-9 137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7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3192 0 0,'0'0'1180'0'0,"4"15"1887"0"0,1 16-139 0 0,-1-1-1 0 0,0 33 1 0 0,-4-21-4325 0 0,0 1-3915 0 0,0-10-1949 0 0,0-19 5385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7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3572 0 0,'0'11'1236'0'0,"0"-9"-111"0"0,0 2-93 0 0,2 130 7852 0 0,0 5-9637 0 0,-6-100-3275 0 0,0-10-3646 0 0,1-14 5752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8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3468 0 0,'0'3'1324'0'0,"-2"60"5821"0"0,-1-2-4521 0 0,-1 33-554 0 0,-4 13-3362 0 0,4-15-11935 0 0,4-90 11347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8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2056 0 0,'0'43'5642'0'0,"0"-41"-4982"0"0,0 1-85 0 0,1 41 1492 0 0,8 52 0 0 0,-6-65-6601 0 0,-1 45 1 0 0,-2-63 3939 0 0,0-12-1400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2692 0 0,'24'89'8605'0'0,"-2"41"-5257"0"0,-17-64-3064 0 0,-5-21-3454 0 0,0-37 2089 0 0,0-7 1124 0 0,0 11-2161 0 0,0 8-3868 0 0,0-4 4021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9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1904 0 0,'0'0'1648'0'0,"1"2"-1172"0"0,-3 48 2469 0 0,2-48-2701 0 0,0 1-47 0 0,-2 40 625 0 0,0 24-171 0 0,0-38-1757 0 0,0-1-4799 0 0,2-26 4057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49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1440 0 0,'1'13'584'0'0,"0"-10"26"0"0,-1 0-34 0 0,1 20 767 0 0,-1-21-975 0 0,0 1 33 0 0,5 52 1572 0 0,-5-53-1809 0 0,2 18 60 0 0,-4-6-559 0 0,2 1-5095 0 0,0-3 3592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0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1320 0 0,'0'0'6325'0'0,"1"-8"-6222"0"0,1 5 1098 0 0,-1 8 6304 0 0,9 129-6067 0 0,-8-29-1782 0 0,-8-40-3545 0 0,3-49-1344 0 0,-2 26-1347 0 0,5-29 4846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1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2280 0 0,'10'119'8708'0'0,"-1"-3"-6079"0"0,-7 0-1756 0 0,-2-57-3364 0 0,1 0-6240 0 0,-1-43 6739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2024 0 0,'-23'-14'15086'0'0,"135"0"-13068"0"0,116-9-480 0 0,-146 18-2211 0 0,-79 5 51 0 0,-46 10-17869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1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2444 0 0,'0'0'980'0'0,"0"4"-74"0"0,-1 13 641 0 0,1 6 471 0 0,0 1 1 0 0,7 40-1 0 0,-3 9-336 0 0,-3 54-3356 0 0,-2-75-6356 0 0,1-50 5960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2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2792 0 0,'9'65'6792'0'0,"-2"28"-3212"0"0,-3-36-2746 0 0,-5 3-564 0 0,1 0-1217 0 0,-1-29-1922 0 0,1 2-4217 0 0,0-19 5140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2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2068 0 0,'0'14'651'0'0,"0"-11"-34"0"0,0-1 39 0 0,-3 23 1283 0 0,3-23-1508 0 0,0 1-50 0 0,-1 53 2198 0 0,-5 17-1251 0 0,-2-16-1980 0 0,3-14-5988 0 0,5-41 4622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2496 0 0,'2'45'5409'0'0,"-2"-42"-4929"0"0,0-1-45 0 0,4 91 2738 0 0,0 1-3722 0 0,-7-49-7343 0 0,2-42 5896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4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1512 0 0,'0'0'4632'0'0,"2"3"-4223"0"0,5 6-7 0 0,-5-6 382 0 0,-3-1-472 0 0,-1 20 730 0 0,0 37 1 0 0,0-1-866 0 0,0-8-2135 0 0,4-21-3519 0 0,-2-26 3579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4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1880 0 0,'0'3'758'0'0,"2"7"-40"0"0,-2-7-18 0 0,1-1-38 0 0,2 34 2070 0 0,3 53-268 0 0,-5-60-3544 0 0,6 30 1 0 0,-2-18-4770 0 0,-4-40 4023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4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1740 0 0,'0'20'2038'0'0,"2"21"1193"0"0,-2-1-1379 0 0,-2-11-849 0 0,-2 60 509 0 0,2-43-2901 0 0,0-1-4987 0 0,2-43 4369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5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1944 0 0,'0'0'1507'0'0,"0"3"-878"0"0,1 8-9 0 0,-1-8-24 0 0,0 13 1000 0 0,5 22 569 0 0,-5-35-1896 0 0,1 0-6 0 0,0 13 191 0 0,1 10-365 0 0,-1 0 1 0 0,0 0 0 0 0,-5 27 0 0 0,3-9-7646 0 0,0-42 5610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5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2600 0 0,'0'0'782'0'0,"1"2"-6"0"0,8 81 4797 0 0,-9-81-5454 0 0,0 15 165 0 0,-1 29-171 0 0,0-24-1840 0 0,0 2-3701 0 0,1-12 3440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5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2324 0 0,'0'2'662'0'0,"3"91"4137"0"0,-2 48-5271 0 0,-2-112-3203 0 0,-3-10 1685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2332 0 0,'0'0'11291'0'0,"8"0"-10827"0"0,161-7 3361 0 0,62 4-1792 0 0,-129-5-2492 0 0,-89 0-2585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3:56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1624 0 0,'-1'16'2466'0'0,"0"-6"-2190"0"0,1-8 290 0 0,0 1-386 0 0,0 7-26 0 0,0-7 7 0 0,-1-1-56 0 0,1 2-217 0 0,-2 23-2436 0 0,2-14 728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4:07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1000 0 0,'0'0'9728'0'0,"2"2"-9639"0"0,-1 0-63 0 0,0-1 0 0 0,0 1 0 0 0,0-1 0 0 0,0 0 0 0 0,0 1 0 0 0,0-1 0 0 0,0 0 0 0 0,0 0 0 0 0,3 2 0 0 0,28-2 335 0 0,-29-1-232 0 0,28 0-12 0 0,-27 0-15 0 0,-1 1-125 0 0,0-1-6 0 0,18-4 95 0 0,3-3 537 0 0,-45 9-432 0 0,14-1-147 0 0,-12 1 102 0 0,9-2-140 0 0,7 0 28 0 0,0 0-73 0 0,-43 2 42 0 0,43-2 25 0 0,-10 1 12 0 0,5 0-64 0 0,9 0-268 0 0,33 0 111 0 0,-26-1-119 0 0,-5 0-1216 0 0,6 0 1040 0 0,14-2-8127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4:43.8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20 1104 0 0,'-7'5'8159'0'0,"34"-6"-3525"0"0,-16 1-5752 0 0,-8 0 1239 0 0,23-3 544 0 0,-23 2-420 0 0,0 1-160 0 0,59-2 760 0 0,-59 2-741 0 0,29-1 262 0 0,-15-1-203 0 0,-14 2-97 0 0,36-7 644 0 0,-37 7-558 0 0,31-1 54 0 0,-3 0-105 0 0,-28 1-61 0 0,16 2 64 0 0,-6-1-103 0 0,-9-1 24 0 0,45 3 187 0 0,-45-3-174 0 0,0 1-92 0 0,50 9 408 0 0,-51-9-248 0 0,1-1-108 0 0,22 3 148 0 0,-22-2-84 0 0,0-2 8 0 0,9 0-20 0 0,-9 0 11 0 0,0 1-40 0 0,30 0-96 0 0,-21 0 67 0 0,-9 0 179 0 0,0 0-155 0 0,23-2-93 0 0,-23 2 106 0 0,14 0 69 0 0,2 1-128 0 0,-16-1 54 0 0,58-1 62 0 0,-58 1-32 0 0,29 0-95 0 0,-29 0 157 0 0,-1 0-82 0 0,45-1-49 0 0,-44 2 57 0 0,16-4-36 0 0,7 1 153 0 0,-23 2-174 0 0,16 0 144 0 0,-3-2-117 0 0,29-2 235 0 0,-11 6-206 0 0,-31-2-42 0 0,0 0 9 0 0,7-1-22 0 0,-7 0 36 0 0,13 1-40 0 0,-13 0 104 0 0,0 0-63 0 0,53-4 294 0 0,-53 4-317 0 0,16-1 68 0 0,6-2-50 0 0,-23 3 78 0 0,1 0-96 0 0,43 4-65 0 0,-43-4 72 0 0,38 11 247 0 0,18-11-107 0 0,122 4 21 0 0,-179-4-117 0 0,14 0 24 0 0,-13 0 68 0 0,13 0-158 0 0,-12 0 14 0 0,42 0 39 0 0,-29 0 5 0 0,2-1-84 0 0,26-2 156 0 0,-42 3-105 0 0,16 0 40 0 0,0-2 45 0 0,287-14 48 0 0,-295 18-144 0 0,-7-1-3 0 0,28-3-107 0 0,77 1 169 0 0,-106 1-94 0 0,0 0 8 0 0,14 0 54 0 0,0 0 0 0 0,26 5 0 0 0,-40-4 10 0 0,0-1-14 0 0,54 4-52 0 0,36 3 144 0 0,-89-7-100 0 0,27 2 128 0 0,69 7-20 0 0,-98-9-18 0 0,2 0-127 0 0,41 3 79 0 0,-42-3 9 0 0,0 1-45 0 0,8 0-32 0 0,-8 0 130 0 0,0-1-85 0 0,9-1 19 0 0,-10 1 2 0 0,1 0-11 0 0,1 0 101 0 0,0 0 1 0 0,0 0 0 0 0,0 0 0 0 0,0-1-1 0 0,7-1 1 0 0,1 0-1314 0 0,3 1-4221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5:24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1400 0 0,'0'0'5375'0'0,"-2"3"-5152"0"0,1-3-160 0 0,1 1 1 0 0,0-1-1 0 0,-1 0 0 0 0,1 0 1 0 0,0 1-1 0 0,-1-1 0 0 0,1 0 1 0 0,0 1-1 0 0,0-1 0 0 0,-1 0 1 0 0,1 1-1 0 0,0-1 0 0 0,0 0 1 0 0,-1 1-1 0 0,1-1 0 0 0,0 0 1 0 0,0 1-1 0 0,0-1 1 0 0,0 1-1 0 0,0-1 0 0 0,-1 0 1 0 0,1 1-1 0 0,0-1 0 0 0,0 1 1 0 0,0-1-1 0 0,0 1 0 0 0,0-1 1 0 0,0 0-1 0 0,1 1 0 0 0,-1-1 1 0 0,0 1-1 0 0,0-1 0 0 0,0 1 1 0 0,0-1-1 0 0,1 1 0 0 0,14 4 1753 0 0,-12-5-2350 0 0,3 1 852 0 0,-3 0-270 0 0,0 1 0 0 0,0-2 1 0 0,1 1-1 0 0,-1 0 1 0 0,0-1-1 0 0,1 1 0 0 0,-1-1 1 0 0,1 0-1 0 0,3-1 0 0 0,7 2 170 0 0,12 3 85 0 0,-23-4-218 0 0,-1 0-60 0 0,25 4-19 0 0,-25-4 109 0 0,16 1-78 0 0,38 6 180 0 0,-53-6-175 0 0,13 0-9 0 0,-13-1-21 0 0,72 10 207 0 0,-73-10-198 0 0,1 0-3 0 0,9 1-33 0 0,-9 0 59 0 0,32 3 9 0 0,-8-2-45 0 0,-24-2-39 0 0,-1 0 32 0 0,8 0-46 0 0,-7 0 20 0 0,15 0 60 0 0,-1 0-38 0 0,22 0 115 0 0,-8 0-120 0 0,-28 0-1 0 0,30-1 11 0 0,-30 1-18 0 0,42 0 84 0 0,-43 0-74 0 0,1 0-13 0 0,11 0 24 0 0,-10 0-12 0 0,-1 0 15 0 0,35 0 134 0 0,-12-1-167 0 0,-23 1 59 0 0,28-1 12 0 0,-28 0-20 0 0,79-3 30 0 0,-80 4-17 0 0,1 0-14 0 0,58-7 125 0 0,-59 7-137 0 0,1 0 10 0 0,7-1 41 0 0,-7 1-18 0 0,-1 0-48 0 0,238-5 698 0 0,-237 5-687 0 0,13 0 18 0 0,-10 0-24 0 0,5 0-13 0 0,21-1 56 0 0,-30 1-29 0 0,1 0-2 0 0,9 0 4 0 0,128 1 142 0 0,21 2 5 0 0,-111-4-61 0 0,-47 1-104 0 0,0 0-20 0 0,12 0 41 0 0,-11 0-29 0 0,13 0 38 0 0,17-2-9 0 0,121 4 339 0 0,-98 1-242 0 0,-42-3-112 0 0,-12 0-8 0 0,0 0 12 0 0,42 1 100 0 0,-42-1-101 0 0,0 0-4 0 0,10 0-28 0 0,-10 0 17 0 0,0 0 7 0 0,23-1 140 0 0,-24 1-155 0 0,2 0 15 0 0,8 0 4 0 0,-9 0 41 0 0,52 1 166 0 0,-29-1-402 0 0,-23 0 162 0 0,0 0-32 0 0,43 4 171 0 0,-44-4-101 0 0,18 1 149 0 0,-17 0-182 0 0,8 0 1 0 0,-8-1 32 0 0,0 0 9 0 0,43 3 238 0 0,-43-3-240 0 0,-1 0-22 0 0,81 1 79 0 0,-80-1-70 0 0,0 0-21 0 0,8 0 14 0 0,-8 0 34 0 0,1 1 6 0 0,25-1 48 0 0,-27-1-62 0 0,1 2 11 0 0,0 0-25 0 0,24 0 70 0 0,17-4 9 0 0,-42 3-85 0 0,1 0-51 0 0,106-5 376 0 0,-107 4-290 0 0,1 1-47 0 0,18-2 17 0 0,-1 2 0 0 0,37 2 0 0 0,-54-2-34 0 0,0 0 119 0 0,0 1-100 0 0,8 0-14 0 0,-9-1 38 0 0,1 0-31 0 0,5 1 61 0 0,-1-1-1 0 0,1 0 1 0 0,13-2-1 0 0,-5 0 58 0 0,-14 2-69 0 0,14 1-89 0 0,-13-1 72 0 0,27-1 131 0 0,-27 1-102 0 0,29 0-66 0 0,-29 0 16 0 0,11 1 21 0 0,-11-1 62 0 0,0 0-77 0 0,8 0 3 0 0,-9 0 65 0 0,1 1-17 0 0,8 0-33 0 0,-9-1 16 0 0,1 0-93 0 0,25 2 236 0 0,-25-2-163 0 0,13 3-103 0 0,-7-3 350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5:11.3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53 684 0 0,'0'-16'806'0'0,"-10"-20"9624"0"0,8 40-8926 0 0,2 12-2625 0 0,0-13 1707 0 0,0 2-261 0 0,0 39 516 0 0,0-41-738 0 0,0-1-18 0 0,3 52 442 0 0,-3-52-444 0 0,0 0-70 0 0,0 51 480 0 0,0-51-233 0 0,0 9-2800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5:12.8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1484 0 0,'0'0'6915'0'0,"2"2"-6576"0"0,7 7 8 0 0,-6-6 564 0 0,0 11 663 0 0,3 118 2417 0 0,-6-129-3885 0 0,2 27 137 0 0,-2-27-167 0 0,0 0 37 0 0,0 22 60 0 0,0-23-98 0 0,0 1-16 0 0,-2 51 262 0 0,2-52-252 0 0,-3 23 155 0 0,3-23-150 0 0,-5 37 201 0 0,5-37-229 0 0,0 1-21 0 0,-4 35 116 0 0,4-36-156 0 0,0 25 116 0 0,0-26-66 0 0,2 44 167 0 0,-1-42-174 0 0,-1 0-2 0 0,0 1-22 0 0,0 23 259 0 0,3 26 0 0 0,-3-51-206 0 0,3 30 2 0 0,-1-24-40 0 0,9 76 410 0 0,-11-82-427 0 0,17 32 208 0 0,-15-21-135 0 0,0-9-48 0 0,-1 0 1 0 0,0 1-1 0 0,0-1 1 0 0,0 0 0 0 0,-1 1-1 0 0,0-1 1 0 0,0 8-1 0 0,0-2-32 0 0,0-7-15 0 0,0 13-1880 0 0,2-8 1036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5:14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1 592 0 0,'0'0'1329'0'0,"-8"10"1191"0"0,4-6-2658 0 0,9 0 585 0 0,12-2 2140 0 0,-12-1-1823 0 0,20-12 672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5:33.7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1 376 0 0,'-1'0'1606'0'0,"11"2"-1352"0"0,29 3-176 0 0,-36-5-118 0 0,26 5-713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02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1 724 0 0,'0'0'11950'0'0,"-3"3"-11843"0"0,-9 10-25 0 0,9-10 811 0 0,3 11-235 0 0,0-8-448 0 0,0-1 0 0 0,0 1 0 0 0,0-1 0 0 0,1 1 0 0 0,2 9 61 0 0,12 59 888 0 0,-14-73-970 0 0,2 14 13 0 0,-2-5-161 0 0,-1-8 91 0 0,5 12 146 0 0,1 21 38 0 0,-6-32-294 0 0,1 15 78 0 0,-2 4-121 0 0,1-20 30 0 0,0 1 6 0 0,0 9 24 0 0,1-10 27 0 0,-2 1-65 0 0,1 6-7 0 0,0-7 31 0 0,0 27 188 0 0,-4 13 259 0 0,5-39-467 0 0,-3 22 164 0 0,-5 25 130 0 0,7-48-317 0 0,-1 26 63 0 0,-3-2 140 0 0,4-23-174 0 0,0 9 24 0 0,0-10 24 0 0,-2 26 168 0 0,2 0-37 0 0,-3 9-51 0 0,3-34-131 0 0,-4 10 68 0 0,3-5-40 0 0,1-5-38 0 0,0 3 48 0 0,-1 1 1 0 0,1-1-1 0 0,-1 0 1 0 0,0 1 0 0 0,-3 7-1 0 0,3-10 16 0 0,1-2 22 0 0,-3 11 91 0 0,-1 10-129 0 0,4-21-58 0 0,-1 0 12 0 0,1 5 9 0 0,0-5 8 0 0,-1 0-6 0 0,0 0 3 0 0,0 0-1 0 0,1 0 0 0 0,-1 0 0 0 0,1 0 0 0 0,0 0 0 0 0,-1 0 0 0 0,1 0 0 0 0,0 0 1 0 0,0 0-1 0 0,1 4 0 0 0,-1 7 107 0 0,-1-7-1525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07.6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1452 0 0,'-2'10'10215'0'0,"16"-1"-10045"0"0,-11-7 606 0 0,4-2-426 0 0,0 0 1 0 0,0 1-1 0 0,-1 0 0 0 0,9 2 1 0 0,-15-3-404 0 0,3 0 410 0 0,14 2 119 0 0,15-2 81 0 0,-29 0-394 0 0,0 1-117 0 0,8 0-22 0 0,-9 0 140 0 0,1-1-128 0 0,40 2 363 0 0,-40-2-321 0 0,30 2 104 0 0,-30-2-119 0 0,46 0 268 0 0,-46 0-295 0 0,29 1 125 0 0,-29-1-56 0 0,30 4-3 0 0,-31-3-45 0 0,17 0 46 0 0,6 2 107 0 0,-22-3-202 0 0,-1 0 41 0 0,23 3 92 0 0,-22-3-117 0 0,-1 0-2 0 0,28 4 113 0 0,12 1 5 0 0,-39-4-153 0 0,12 2 23 0 0,-3-2 6 0 0,-9-1-6 0 0,38 7 138 0 0,-39-7-110 0 0,1 0-8 0 0,10 2-2 0 0,-9-1-34 0 0,27 3 112 0 0,15 2 8 0 0,-43-5-62 0 0,16 2-64 0 0,9 0-47 0 0,-25-2 119 0 0,0-1-38 0 0,24 2-49 0 0,-24-2 34 0 0,-1 1-18 0 0,8 0 34 0 0,-7 0 0 0 0,0-1-42 0 0,44 4 43 0 0,-21-2 5 0 0,-24-2-11 0 0,1 0-36 0 0,60 3 143 0 0,-60-3-121 0 0,0 1-23 0 0,9-1 9 0 0,-10 1 26 0 0,31 1-50 0 0,-30-2 48 0 0,0 0 27 0 0,9 0-32 0 0,7-1-37 0 0,-15 1 34 0 0,-1 0-13 0 0,8 0 8 0 0,-8 0 7 0 0,0 0 16 0 0,55-1 30 0 0,-56 1-43 0 0,15-1-78 0 0,-14 0 37 0 0,0 1 77 0 0,8-1-34 0 0,-8 0-33 0 0,42-1 128 0 0,-42 2-71 0 0,-1-1-21 0 0,23-3 137 0 0,-23 4-111 0 0,1-1-8 0 0,26-3 61 0 0,-9 0-80 0 0,-1 2 0 0 0,1 0 0 0 0,27 2-1 0 0,26 5 78 0 0,-47-4-80 0 0,41 8 72 0 0,-55-8-15 0 0,1 0 0 0 0,0 0 1 0 0,15-2-1 0 0,-25 1-78 0 0,1-1 0 0 0,29 0 128 0 0,59-6 159 0 0,-89 7-276 0 0,0 0-2 0 0,58-1 162 0 0,-59 1-144 0 0,15 0-49 0 0,-14 0 58 0 0,49 0 78 0 0,-20 0-36 0 0,-29 0-26 0 0,28 0 86 0 0,-28 0-89 0 0,15 0 50 0 0,-5 0-56 0 0,-10 0-53 0 0,17 1 121 0 0,-10 0-104 0 0,-7-1 54 0 0,0 0-39 0 0,8 0 39 0 0,-8 0-8 0 0,0 0-49 0 0,27 0 105 0 0,-27 0 32 0 0,0 0-156 0 0,9 0 46 0 0,-9 0 26 0 0,0 0-53 0 0,2-1-8 0 0,39 2 122 0 0,-17 2 21 0 0,-25-2-97 0 0,1-1-41 0 0,7 1 74 0 0,0 1-1 0 0,0-2 0 0 0,0 1 0 0 0,14-3 0 0 0,-21 2-37 0 0,16 0 114 0 0,64-1 314 0 0,-80 1-447 0 0,0 0 19 0 0,8 1-5 0 0,-8-1-32 0 0,29 0 178 0 0,-29 0-131 0 0,13 0-18 0 0,-13 0 44 0 0,16 0 68 0 0,-9-1-106 0 0,-8 1 108 0 0,1 0-139 0 0,58 0 176 0 0,-59 0 9 0 0,1 0-168 0 0,32 1-87 0 0,-31 0 66 0 0,18-4 139 0 0,-20 3-102 0 0,14-3 6 0 0,-7 2-18 0 0,-6 1-16 0 0,-1 0-100 0 0,8-2 25 0 0,-7 2 148 0 0,5 0-46 0 0,-1-1-1 0 0,1 1 1 0 0,15-4-1 0 0,1 0 75 0 0,-21 4-25 0 0,0 0-118 0 0,8 0 81 0 0,-8 0 16 0 0,0 0-151 0 0,35-6 91 0 0,-36 6 69 0 0,1 0-50 0 0,38-3 44 0 0,-38 2 50 0 0,2-3 599 0 0,7 1-3545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25 2844 0 0,'0'0'2396'0'0,"-17"-17"5665"0"0,7 9-1015 0 0,21 18-5838 0 0,33 25-1168 0 0,9 9 362 0 0,-28-22-185 0 0,1-1 0 0 0,1-2 1 0 0,45 26-1 0 0,-64-40-188 0 0,-6-4-16 0 0,0 0-1 0 0,0 0 1 0 0,0 1 0 0 0,0-2-1 0 0,0 1 1 0 0,1 0 0 0 0,-1 0 0 0 0,0-1-1 0 0,1 1 1 0 0,-1-1 0 0 0,0 0-1 0 0,1 0 1 0 0,2 0 0 0 0,34 10 223 0 0,-37-9 261 0 0,-2-1-487 0 0,0 0 0 0 0,1 0 0 0 0,-1 0 0 0 0,0 0 0 0 0,1 0 1 0 0,-1 0-1 0 0,0 0 0 0 0,0 0 0 0 0,1 0 0 0 0,-1 0 0 0 0,0 0 0 0 0,1 1 0 0 0,-1-1 0 0 0,0 0 0 0 0,0 0 0 0 0,1 0 0 0 0,-1 0 0 0 0,0 0 0 0 0,0 1 0 0 0,1-1 0 0 0,-1 0 0 0 0,0 0 0 0 0,0 0 1 0 0,0 1-1 0 0,0-1 0 0 0,1 0 0 0 0,-1 0 0 0 0,0 1 0 0 0,0-1 0 0 0,0 0 0 0 0,0 0 0 0 0,0 1 0 0 0,0-1 0 0 0,1 0 0 0 0,-1 1 0 0 0,0-1 0 0 0,0 0 0 0 0,0 0 0 0 0,0 1 0 0 0,0-1 0 0 0,0 0 1 0 0,0 1-1 0 0,0-1 0 0 0,0 0 0 0 0,-1 1 0 0 0,1-1 0 0 0,0 1 0 0 0,-149 172 1279 0 0,134-149-1045 0 0,-4 11-102 0 0,14-27-2058 0 0,-7 15 6048 0 0,9-15-5862 0 0,8-37-23000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24.7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50 1 764 0 0,'0'0'939'0'0,"-2"0"-746"0"0,-24 3 1200 0 0,24-3-564 0 0,-1 1-686 0 0,-13 9 5496 0 0,32 1-5509 0 0,-12-8 316 0 0,25 1 790 0 0,-26-4-872 0 0,1 1-264 0 0,-1-1-1 0 0,1 0 1 0 0,-1 1 0 0 0,0-1 0 0 0,0 1 0 0 0,1 0 0 0 0,-1 0 0 0 0,0 0-1 0 0,0 1 1 0 0,6 2 0 0 0,-1 1 207 0 0,-6-5 9 0 0,30 4 828 0 0,-25-3-917 0 0,1 0 1 0 0,0 0 0 0 0,-1-1-1 0 0,11 0 1 0 0,11-1-232 0 0,-27 1 41 0 0,0 1 1 0 0,4 0 2 0 0,14-4 129 0 0,-17 3-138 0 0,-1-1-27 0 0,24 0 40 0 0,-23 1-42 0 0,-1 0-84 0 0,42-1 226 0 0,-41 1-102 0 0,16-2 25 0 0,-8 1-54 0 0,-9 1 19 0 0,1 0-32 0 0,43-2 23 0 0,-13 7-18 0 0,-30-5 77 0 0,15 1-100 0 0,27 3 161 0 0,-43-4-76 0 0,1 0-43 0 0,9 0-9 0 0,-9 0 10 0 0,0 0 11 0 0,10 0 6 0 0,-10 0 2 0 0,1 0-25 0 0,27 2 122 0 0,87 9 274 0 0,-116-11-406 0 0,4 0-20 0 0,-6-1 18 0 0,28 5 56 0 0,-15-3-72 0 0,-10-1 15 0 0,0 0 0 0 0,41 1 153 0 0,-41-1-137 0 0,0 0-44 0 0,10 0-2 0 0,-10 0 21 0 0,-1 1-13 0 0,29 1 27 0 0,-28-1-29 0 0,-1-1 35 0 0,42 2 105 0 0,-40-2-100 0 0,15-1-18 0 0,-1 4 68 0 0,-2-3-76 0 0,-12 0-23 0 0,98 0 151 0 0,-74-1-29 0 0,-25 0-78 0 0,15 0 135 0 0,-7 1-153 0 0,-8 0-10 0 0,-1 0-2 0 0,8-1 5 0 0,-7 1 70 0 0,69-2 165 0 0,7-2 9 0 0,-52 2-239 0 0,-24 1 63 0 0,28-1-33 0 0,-28 2-54 0 0,16 0 61 0 0,22-2 48 0 0,-38 2-30 0 0,14 0-64 0 0,1-3 6 0 0,-1 2-3 0 0,8-2 10 0 0,-22 2 9 0 0,0 1 4 0 0,8-1 17 0 0,-9 1-2 0 0,15-1 113 0 0,-4 0-127 0 0,-10 1-40 0 0,-1 0-7 0 0,23-1 59 0 0,-23 0-40 0 0,2 1 5 0 0,48 0 167 0 0,-18 0-96 0 0,-6-2 57 0 0,-25 1-76 0 0,0 1-6 0 0,54-5 396 0 0,-39 3-323 0 0,0 0 0 0 0,22 1 0 0 0,-36 1-104 0 0,-1 0-23 0 0,12-1-2 0 0,-11 1 38 0 0,23-4 9 0 0,-24 4-15 0 0,11 0-12 0 0,19 0 114 0 0,-30 0-138 0 0,13 1-17 0 0,42 6 10 0 0,-32-2 45 0 0,39 3 26 0 0,-55-7-36 0 0,-7-1 8 0 0,0 0 16 0 0,10 1-17 0 0,-10-1-14 0 0,0 1 24 0 0,7 1 2 0 0,-7-1 11 0 0,0-1-12 0 0,4 0-26 0 0,34 0 220 0 0,-38 0-143 0 0,0 0-28 0 0,59 1-31 0 0,-59-1-2 0 0,15 0 20 0 0,-2-1-42 0 0,1 1 1 0 0,17 2-1 0 0,-31-2 28 0 0,0 0 31 0 0,44-1-13 0 0,-2 0 116 0 0,-42 1-52 0 0,-1 0-81 0 0,22-4 199 0 0,-22 3-129 0 0,14-2-19 0 0,9 0 66 0 0,-22 2-97 0 0,-1 1-124 0 0,53-8 73 0 0,-53 8-9 0 0,15 0 102 0 0,3 0-31 0 0,9 1-106 0 0,-26 0 135 0 0,0-1-112 0 0,35 4 283 0 0,-10-1 908 0 0,-10-1-3380 0 0,-4-1-2860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40.4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4 560 0 0,'-2'-4'13160'0'0,"13"24"-13049"0"0,-9-15 389 0 0,14 30 768 0 0,-15-30-1180 0 0,1-1 1 0 0,-1 1-1 0 0,-1 0 0 0 0,1 0 1 0 0,-1 0-1 0 0,0 5 0 0 0,0-7 45 0 0,0 15 83 0 0,1-10-168 0 0,-1-6 6 0 0,1 5 20 0 0,0 0 1 0 0,-1 1-1 0 0,0-1 1 0 0,-2 9-1 0 0,1-8-16 0 0,1-6-2 0 0,0 17 102 0 0,1 23 194 0 0,-1-40-301 0 0,-1 42 257 0 0,-1-2-134 0 0,2-17-29 0 0,0-23-147 0 0,0 1-7 0 0,0 9 46 0 0,2 62 341 0 0,-2-72-346 0 0,1 42 280 0 0,-1-26-223 0 0,2 64 495 0 0,-2-80-557 0 0,-3 26-31 0 0,1-20 10 0 0,1-4 8 0 0,-1 4-3 0 0,1-6 13 0 0,-2 53 89 0 0,3-53-123 0 0,-1 12-673 0 0,3-9 1945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45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1852 0 0,'0'0'6507'0'0,"2"2"-6169"0"0,3 10-25 0 0,-3-9 469 0 0,12 2 800 0 0,9 0-701 0 0,-21-4-520 0 0,1-1-154 0 0,44 4 892 0 0,-44-4-999 0 0,0 0-47 0 0,1-1-33 0 0,28 2 594 0 0,-3-1-340 0 0,-26 0-216 0 0,-1 0 6 0 0,32 0 337 0 0,46 3 494 0 0,-62-4-804 0 0,-15 1-33 0 0,15-2 44 0 0,-15 2-68 0 0,43-5 338 0 0,-44 4-379 0 0,17 0 171 0 0,3 0-70 0 0,34 3 158 0 0,-54-2-119 0 0,1 1-117 0 0,9-1-24 0 0,-9 1 2 0 0,26 2 648 0 0,-26-3-80 0 0,15 0-161 0 0,27 1 1922 0 0,-41-1-2281 0 0,-2 0-37 0 0,8-1 17 0 0,-7 1 7 0 0,29-2-200 0 0,-30 2 223 0 0,25-6-130 0 0,-17 5 100 0 0,-8 0-28 0 0,47-3 130 0 0,-17 5-181 0 0,-28-1 58 0 0,-2 0-13 0 0,8-1 14 0 0,-7 1 26 0 0,0 0 4 0 0,42 1 39 0 0,-42-1-62 0 0,0 0 12 0 0,9 0 2 0 0,-10 0-29 0 0,2 0-18 0 0,9 0 37 0 0,-10 0-42 0 0,0 0 39 0 0,10 1-21 0 0,-10-1 20 0 0,16 2 49 0 0,-6-1-68 0 0,-10-1 64 0 0,43 3-18 0 0,-42-3 0 0 0,-2 0-53 0 0,9 1 30 0 0,-5-1-14 0 0,5 0 8 0 0,-6 1 3 0 0,7 0-3 0 0,-9 0-2 0 0,0-1 35 0 0,59 6 46 0 0,-59-6-60 0 0,-1 0-30 0 0,8 0 42 0 0,-8 0-35 0 0,2 0 20 0 0,45-3 217 0 0,-45 2-234 0 0,23 2-18 0 0,-24-1-18 0 0,0 0 45 0 0,10 0 7 0 0,-10 0-64 0 0,0 0 5 0 0,62 3 93 0 0,-62-3-46 0 0,0 0 18 0 0,41 4-139 0 0,-41-4 108 0 0,13 2 36 0 0,-13-2-11 0 0,15 1-74 0 0,-8 0 49 0 0,-7-1-5 0 0,0 1 20 0 0,11 0-25 0 0,-10 0-15 0 0,28 0 86 0 0,-29-1-72 0 0,0 0 15 0 0,10 0 3 0 0,-9 0 50 0 0,14 0-53 0 0,-8-1 27 0 0,-7 1-6 0 0,0 0-12 0 0,56-4 163 0 0,-57 4-169 0 0,1 0-26 0 0,61-6 102 0 0,-52 5-91 0 0,-10 1-12 0 0,1 0 23 0 0,28-3 80 0 0,49-4 48 0 0,-77 7-136 0 0,1 0 7 0 0,96-2-22 0 0,-98 1 52 0 0,2 1-13 0 0,3 0 3 0 0,44 1-34 0 0,-47-2-10 0 0,26 2 59 0 0,-19-1-73 0 0,92 5 172 0 0,-101-5-150 0 0,46 1-20 0 0,-45-1 2 0 0,1 0 46 0 0,24-1-7 0 0,-26 1 28 0 0,1 0-21 0 0,106-9-51 0 0,-106 9-7 0 0,31-2-27 0 0,-31 1 52 0 0,41-4 106 0 0,11-3-42 0 0,-52 8-45 0 0,-1 0 26 0 0,108-6 36 0 0,-107 6-40 0 0,12 0-29 0 0,-12 0 34 0 0,29-1-94 0 0,-22 1 54 0 0,0 0 36 0 0,0 0 1 0 0,0-1 0 0 0,0 0 0 0 0,16-4 0 0 0,-24 4 47 0 0,15 0-146 0 0,-7-1 64 0 0,-7 1 29 0 0,2 1-43 0 0,0 0 1 0 0,0-1 1 0 0,0 1-1 0 0,0-1 1 0 0,7-3 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6:46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1524 0 0,'15'1'2072'0'0,"-12"0"-1598"0"0,28 0 2050 0 0,-28-1-1768 0 0,30 2 1817 0 0,29 6 52 0 0,-59-7-2525 0 0,41 3 847 0 0,-42-4-757 0 0,44 5 675 0 0,-43-4-665 0 0,0-1-162 0 0,39 5 457 0 0,-39-4-462 0 0,0-1-2 0 0,5 1 249 0 0,3 1-1093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7:0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 1124 0 0,'3'0'301'0'0,"23"2"1182"0"0,-24-1-557 0 0,1-1-790 0 0,42-3 1615 0 0,-43 3-1343 0 0,1 0-310 0 0,10 0 2 0 0,-10 0 513 0 0,0 0-556 0 0,50 2 2368 0 0,-42-1-2318 0 0,-8-1 170 0 0,0 0-204 0 0,41-2 606 0 0,-42 2-555 0 0,32-3 354 0 0,-30 3-376 0 0,61-2 521 0 0,-63 2-476 0 0,2 0-106 0 0,10 1 4 0 0,-11-1-5 0 0,0 0 14 0 0,9 0-4 0 0,18 4 334 0 0,-27-4-221 0 0,32 2 305 0 0,-28-3-381 0 0,18 4 298 0 0,-22-3-273 0 0,-1 1 2 0 0,43 0 549 0 0,-43-1-610 0 0,1 0-16 0 0,115 8 798 0 0,-69-3-447 0 0,-46-5-320 0 0,15-2 72 0 0,15 6 66 0 0,-4-1-171 0 0,-26-3 3 0 0,0 0 10 0 0,27 1 77 0 0,-26-1-114 0 0,-1 1 5 0 0,64 4 186 0 0,-64-5-175 0 0,0 0-32 0 0,48 3 145 0 0,-48-3-123 0 0,0 0 14 0 0,12 1 7 0 0,-11-1-42 0 0,12 0 4 0 0,41 4 124 0 0,66-1 266 0 0,-119-3-365 0 0,16 1 50 0 0,24 0 36 0 0,-41-1-124 0 0,1 0-31 0 0,0-1 37 0 0,32 3 121 0 0,-1 0 31 0 0,-3-1-94 0 0,-29-1-10 0 0,1 0-17 0 0,9 0-9 0 0,-10 0 7 0 0,1 0 22 0 0,25 0 95 0 0,-27 0-77 0 0,1 0-43 0 0,84 0 145 0 0,-19 0 59 0 0,-65 0-208 0 0,0 0-27 0 0,9 0 16 0 0,21 2 135 0 0,-31-2-121 0 0,17 1-47 0 0,-16-1 32 0 0,40-1 203 0 0,-40 1-221 0 0,13 1 52 0 0,-12-1 3 0 0,64 0 225 0 0,-65 0-259 0 0,46 0 287 0 0,-46 0-279 0 0,0 0-63 0 0,58 4 24 0 0,-59-4 150 0 0,2 1-89 0 0,27 0 77 0 0,-29-1-120 0 0,1 0 32 0 0,9 0-12 0 0,-9 0 4 0 0,0 0-21 0 0,8 0-9 0 0,-8 0 64 0 0,0 0-58 0 0,45 2 63 0 0,-45-2-38 0 0,14 0 26 0 0,14 1 146 0 0,-28-2-119 0 0,31 3 224 0 0,-2-2-165 0 0,-31 0-134 0 0,6 0 77 0 0,0-1-1 0 0,0 1 0 0 0,0-1 1 0 0,0-1-1 0 0,11-2 0 0 0,-16 3-68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8:37:02.3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91 1 860 0 0,'0'0'274'0'0,"-3"0"-35"0"0,-20 4 677 0 0,21-4-477 0 0,-1 1-321 0 0,-54 4 1112 0 0,55-4-1110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00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18 2824 0 0,'0'0'6464'0'0,"0"-3"-5920"0"0,-2-4-739 0 0,3 6 316 0 0,-1 1 0 0 0,0 0 0 0 0,0-1 0 0 0,0 1-1 0 0,0 0 1 0 0,0-1 0 0 0,0 1 0 0 0,0 0 0 0 0,1-1 0 0 0,-1 1 0 0 0,0 0 0 0 0,0-1 0 0 0,0 1 0 0 0,1 0 0 0 0,-1 0 0 0 0,0-1 0 0 0,1 1 0 0 0,-1 0 0 0 0,0 0 0 0 0,0-1 0 0 0,1 1 0 0 0,-1 0 0 0 0,0 0 0 0 0,1 0 0 0 0,-1 0 0 0 0,0 0 0 0 0,1-1 0 0 0,-1 1 0 0 0,0 0 0 0 0,1 0 0 0 0,-1 0 0 0 0,1 0 0 0 0,-1 0 0 0 0,0 0 0 0 0,1 0 0 0 0,-1 0 0 0 0,0 0 0 0 0,1 0 0 0 0,-1 0 0 0 0,0 1 0 0 0,1-1 0 0 0,2 0 1163 0 0,1 2-993 0 0,28 9 530 0 0,0 3 1 0 0,-1 0-1 0 0,-1 2 1 0 0,-1 2-1 0 0,49 37 1 0 0,-58-38-336 0 0,0 0 1 0 0,2-2-1 0 0,0 0 0 0 0,31 15 0 0 0,-13-17-1 0 0,-38-13-411 0 0,-1 1-46 0 0,-1 0 1 0 0,1-1-1 0 0,0 1 0 0 0,-1-1 0 0 0,1 1 1 0 0,0-1-1 0 0,0 0 0 0 0,-1 1 0 0 0,1-1 1 0 0,0 0-1 0 0,0 1 0 0 0,-1-1 0 0 0,1 0 1 0 0,0 0-1 0 0,0 0 0 0 0,1 0 1 0 0,7 1-707 0 0,-10-22-5257 0 0,0 17 3394 0 0,-9-10-3270 0 0,-2 0 639 0 0,5 9 3408 0 0,0-3-148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01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0 3244 0 0,'0'0'11509'0'0,"-4"4"-10745"0"0,-9 8 405 0 0,1 1-1 0 0,1 0 0 0 0,0 1 1 0 0,-16 28-1 0 0,-33 70 904 0 0,55-101-1955 0 0,-66 114 1077 0 0,29-64-699 0 0,41-60-437 0 0,-14 14 73 0 0,14-13-176 0 0,1-2 37 0 0,0 1-1 0 0,0-1 1 0 0,-1 1 0 0 0,1 0-1 0 0,0-1 1 0 0,0 1 0 0 0,-1-1-1 0 0,1 1 1 0 0,-1-1 0 0 0,1 1-1 0 0,0-1 1 0 0,-1 1 0 0 0,1-1-1 0 0,-1 1 1 0 0,1-1 0 0 0,-1 1 0 0 0,1-1-1 0 0,-1 0 1 0 0,1 1 0 0 0,-1-1-1 0 0,1 0 1 0 0,-1 0 0 0 0,0 1-1 0 0,1-1 1 0 0,-1 0 0 0 0,0 0-1 0 0,-14 6-842 0 0,13-5 778 0 0,-9 6-896 0 0,8-5-598 0 0,-7 7 4172 0 0,7-5-4396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02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70 3068 0 0,'0'0'6978'0'0,"-1"-3"-6193"0"0,-2-11 1 0 0,2 10 2126 0 0,12-10-2062 0 0,-9 11-510 0 0,0 2-22 0 0,38-25 1990 0 0,-38 25-1914 0 0,-2 1-379 0 0,0 0-1 0 0,0-1 1 0 0,0 1-1 0 0,0 0 1 0 0,0 0 0 0 0,0 0-1 0 0,0 0 1 0 0,1-1-1 0 0,-1 1 1 0 0,0 0-1 0 0,0 0 1 0 0,0 0 0 0 0,0 0-1 0 0,0 0 1 0 0,1 0-1 0 0,-1-1 1 0 0,0 1 0 0 0,0 0-1 0 0,0 0 1 0 0,0 0-1 0 0,1 0 1 0 0,-1 0-1 0 0,0 0 1 0 0,0 0 0 0 0,0 0-1 0 0,0 0 1 0 0,1 0-1 0 0,-1 0 1 0 0,0 0-1 0 0,0 0 1 0 0,0 0 0 0 0,1 0-1 0 0,-1 0 1 0 0,0 0-1 0 0,0 0 1 0 0,0 0 0 0 0,1 0-1 0 0,-1 0 1 0 0,0 0-1 0 0,0 0 1 0 0,0 0-1 0 0,0 0 1 0 0,1 1 0 0 0,-1-1-1 0 0,0 0 1 0 0,0 0-1 0 0,0 0 1 0 0,0 0 0 0 0,0 0-1 0 0,1 0 1 0 0,-1 1-1 0 0,0-1 1 0 0,0 0-1 0 0,12 9 684 0 0,-10-8-801 0 0,0 1 259 0 0,2 14 282 0 0,2 9 21 0 0,-5-22-379 0 0,-1 12-11 0 0,-1 9 228 0 0,1-4-128 0 0,1 0 0 0 0,4 32 0 0 0,-5-50-170 0 0,1-1-1 0 0,-1 1 0 0 0,1 0 1 0 0,0-1-1 0 0,-1 1 1 0 0,1-1-1 0 0,0 1 0 0 0,0-1 1 0 0,0 0-1 0 0,0 1 0 0 0,1 0 1 0 0,3 4 34 0 0,-5-4-38 0 0,1-1-1 0 0,0 0 0 0 0,0 1 0 0 0,0-1 1 0 0,0 0-1 0 0,0 0 0 0 0,0 1 0 0 0,0-1 1 0 0,0 0-1 0 0,0 0 0 0 0,1 0 0 0 0,-1 0 0 0 0,0-1 1 0 0,1 1-1 0 0,-1 0 0 0 0,0 0 0 0 0,1-1 1 0 0,-1 1-1 0 0,3 0 0 0 0,-1-1 11 0 0,-1 2-18 0 0,17-2 22 0 0,-16-1-13 0 0,1 0 1 0 0,-1 0-1 0 0,0-1 0 0 0,0 1 0 0 0,0-1 0 0 0,0 0 0 0 0,0 0 0 0 0,0 0 0 0 0,-1 0 1 0 0,1 0-1 0 0,-1-1 0 0 0,1 1 0 0 0,-1-1 0 0 0,0 1 0 0 0,0-1 0 0 0,0 0 1 0 0,0 0-1 0 0,-1 0 0 0 0,1 0 0 0 0,-1 0 0 0 0,0 0 0 0 0,1-1 0 0 0,-2 1 0 0 0,1 0 1 0 0,1-6-1 0 0,0-20 34 0 0,-1 21 15 0 0,0-1 0 0 0,0 0 0 0 0,-1 0 0 0 0,0 1 0 0 0,-1-1 0 0 0,0 0 0 0 0,-2-10 0 0 0,-4-26 399 0 0,7 44-46 0 0,0 3-165 0 0,-1 14-92 0 0,3 30 0 0 0,4-4 6 0 0,0-4-84 0 0,12 43 1 0 0,-18-81-64 0 0,6 25 78 0 0,-1 10-86 0 0,-1-17 30 0 0,-2 0 1 0 0,0 1 0 0 0,-1-1 0 0 0,-1 1 0 0 0,-1-1 0 0 0,0 0 0 0 0,-2 1 0 0 0,-5 20 0 0 0,7-36-24 0 0,0 0 1 0 0,0 0-1 0 0,-1 0 1 0 0,0 0-1 0 0,1 0 1 0 0,-1-1-1 0 0,0 1 1 0 0,0-1-1 0 0,-1 1 1 0 0,1-1-1 0 0,0 0 1 0 0,-5 3-1 0 0,1 0 17 0 0,0-1-1 0 0,0 0 0 0 0,-1-1 1 0 0,-11 6-1 0 0,9-5 5 0 0,0-1 0 0 0,-1 0 0 0 0,1-1 0 0 0,-1 0 0 0 0,1 0-1 0 0,-1-1 1 0 0,0 0 0 0 0,1-1 0 0 0,-1 0 0 0 0,0 0 0 0 0,1-1 0 0 0,-1-1-1 0 0,-10-2 1 0 0,17 4-22 0 0,-3-2-2 0 0,0 0 0 0 0,0 0-1 0 0,0 0 1 0 0,-11-6 0 0 0,16 7 3 0 0,-1 0 0 0 0,1 1 0 0 0,0-1 0 0 0,0 0 0 0 0,0 0 0 0 0,0 0 1 0 0,0 0-1 0 0,0 0 0 0 0,0-1 0 0 0,0 1 0 0 0,0 0 0 0 0,0 0 0 0 0,0-1 0 0 0,1 1 0 0 0,-1 0 1 0 0,1-1-1 0 0,-1 1 0 0 0,1-1 0 0 0,-1 1 0 0 0,1-1 0 0 0,0 1 0 0 0,0-1 0 0 0,0 1 0 0 0,0-1 0 0 0,0 1 1 0 0,0-1-1 0 0,0 1 0 0 0,1-3 0 0 0,0-1-156 0 0,1 0 0 0 0,0 1 0 0 0,0-1-1 0 0,1 1 1 0 0,-1 0 0 0 0,1 0 0 0 0,0 0 0 0 0,0 0 0 0 0,0 0 0 0 0,1 1 0 0 0,-1-1 0 0 0,1 1-1 0 0,0 0 1 0 0,0 0 0 0 0,6-3 0 0 0,7-3-4435 0 0,0 2-3635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1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 1044 0 0,'-93'97'3690'0'0,"9"-12"-2131"0"0,78-78-1486 0 0,-8 8-92 0 0,10-7-2920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3808 0 0,'0'0'11464'0'0,"8"-1"-11031"0"0,74-4 1209 0 0,85 4 0 0 0,33 0-564 0 0,-167 0-945 0 0,-4-1 198 0 0,28-4 1 0 0,-54 6 132 0 0,-79-9-698 0 0,-27 10-91 0 0,40 1 227 0 0,61-2 82 0 0,-1 0 34 0 0,-5-1-21 0 0,1 1 233 0 0,0 0-1 0 0,0 0 1 0 0,0 1-1 0 0,-14 2 1 0 0,19-2 111 0 0,1 2-159 0 0,0 0 0 0 0,0 1 0 0 0,0 0 1 0 0,1-1-1 0 0,-1 1 0 0 0,1 0 0 0 0,0-1 0 0 0,0 1 0 0 0,0-1 0 0 0,1 5 1 0 0,5 26 564 0 0,-2 1 1 0 0,-1-1-1 0 0,-1 1 1 0 0,-2 0-1 0 0,-8 60 1 0 0,-12 51 1102 0 0,19-141-3791 0 0,-4 14 6315 0 0,2-12-5996 0 0,-6-49-27946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1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388 1 1676 0 0,'-241'245'5733'0'0,"123"-133"-4905"0"0,112-107-1385 0 0,-12 14 152 0 0,13-5-3457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2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1 1196 0 0,'-47'51'1760'0'0,"-86"71"1"0"0,35-34-745 0 0,70-55-1364 0 0,27-31 3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3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1452 0 0,'-11'11'460'0'0,"3"-2"-48"0"0,-3-1-88 0 0,7-1 312 0 0,-5 4-276 0 0,5 1-320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5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492 1 552 0 0,'-75'80'2295'0'0,"-3"-3"-1"0"0,-160 120 1 0 0,220-184-2175 0 0,8-6-240 0 0,-1 1 0 0 0,2 0-1 0 0,-1 1 1 0 0,-11 13 0 0 0,13-15-905 0 0,3-5-2386 0 0,-4 2 1556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6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579 0 1720 0 0,'-435'381'5520'0'0,"399"-354"-5300"0"0,18-15-165 0 0,0 2 0 0 0,1 0 0 0 0,1 1 0 0 0,-17 19 0 0 0,32-33-213 0 0,-3 8-132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6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1 1768 0 0,'-252'205'3871'0'0,"216"-175"-3482"0"0,-47 43 192 0 0,71-57-855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7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 1832 0 0,'-112'105'3899'0'0,"91"-88"-3518"0"0,16-14-422 0 0,-1 1 0 0 0,1 0 0 0 0,1 1 0 0 0,-1-1 1 0 0,1 1-1 0 0,-7 8 0 0 0,10-11-405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4:37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1 612 0 0,'-33'28'1359'0'0,"31"-27"-1303"0"0,-1 1 19 0 0,0 0-1 0 0,0 0 1 0 0,0 0 0 0 0,0 0-1 0 0,0 1 1 0 0,0-1 0 0 0,-4 6 0 0 0,-1 1-82 0 0,-12 11 25 0 0,18-19-12 0 0,9-3-1343 0 0,18-4 887 0 0,-19 4-345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05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71 612 0 0,'0'0'868'0'0,"6"-9"378"0"0,8-4-682 0 0,-12 12 103 0 0,3-4-636 0 0,-3 2 459 0 0,-6 5 2449 0 0,-29 20-1830 0 0,-47 43 0 0 0,44-38-73 0 0,34-25-799 0 0,2-2-218 0 0,0 0 0 0 0,0 0 0 0 0,0 0 0 0 0,0 0-1 0 0,0 0 1 0 0,0 0 0 0 0,0 0 0 0 0,0 0 0 0 0,0 0-1 0 0,-1 0 1 0 0,1 0 0 0 0,0 0 0 0 0,0 0 0 0 0,0 0-1 0 0,0 0 1 0 0,0 0 0 0 0,0 0 0 0 0,0 0 0 0 0,0 0-1 0 0,-1 0 1 0 0,1 0 0 0 0,0 0 0 0 0,0 0 0 0 0,0 0-1 0 0,0 0 1 0 0,0 0 0 0 0,0 0 0 0 0,0 0 0 0 0,0 0-1 0 0,0-1 1 0 0,-1 1 0 0 0,1 0 0 0 0,0 0 0 0 0,0 0-1 0 0,0 0 1 0 0,0 0 0 0 0,0 0 0 0 0,0 0 0 0 0,0 0-1 0 0,0 0 1 0 0,0 0 0 0 0,0 0 0 0 0,0-1-1 0 0,0 1 1 0 0,0 0 0 0 0,0 0 0 0 0,0 0 0 0 0,0 0-1 0 0,0 0 1 0 0,0 0 0 0 0,0 0 0 0 0,0 0 0 0 0,0-1-1 0 0,0 1 1 0 0,0 0 0 0 0,0 0 0 0 0,0 0 0 0 0,0 0-1 0 0,0 0 1 0 0,6-7-112 0 0,1 0 128 0 0,-1 0-23 0 0,0 2 6 0 0,0 0 0 0 0,0-1 0 0 0,-1 0 0 0 0,0 0 0 0 0,5-8 0 0 0,-5 8 22 0 0,2-4-19 0 0,1 1 0 0 0,0-1 0 0 0,1 1 1 0 0,0 1-1 0 0,17-13 0 0 0,-22 19-23 0 0,0 0 1 0 0,0 0-1 0 0,0 0 0 0 0,1 0 0 0 0,-1 1 1 0 0,0 0-1 0 0,1 0 0 0 0,0 0 0 0 0,-1 0 1 0 0,1 1-1 0 0,5-1 0 0 0,-1 1 56 0 0,-6-1 24 0 0,0 1-46 0 0,0-1 1 0 0,0 1-1 0 0,0 0 1 0 0,0 0-1 0 0,0 0 1 0 0,0 0-1 0 0,0 0 1 0 0,5 1-1 0 0,-5-1 49 0 0,15 2 163 0 0,-1 5 122 0 0,-11-2-214 0 0,0 0 0 0 0,-1 1 0 0 0,1 0 1 0 0,-1 0-1 0 0,7 11 0 0 0,-5-7 1 0 0,0-1 0 0 0,0 0 1 0 0,1-1-1 0 0,9 8 0 0 0,5 1 301 0 0,30 16 1 0 0,8 5 188 0 0,-59-37-571 0 0,5 3 756 0 0,-2-4-2994 0 0,-3-10-6019 0 0,-1 8 7886 0 0,-1 0 0 0 0,1 0 0 0 0,0 0 0 0 0,0 1 0 0 0,-1-1 1 0 0,1 0-1 0 0,-1 0 0 0 0,0 1 0 0 0,1-1 0 0 0,-1 0 0 0 0,-1-2 0 0 0,-5-8-1709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06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13 1184 0 0,'0'0'1912'0'0,"2"0"-1656"0"0,19-8 5054 0 0,-25 12-5153 0 0,-63 68 1427 0 0,-2-2 34 0 0,57-57-1011 0 0,11-12 523 0 0,3-6-1069 0 0,1-3-31 0 0,1 0 0 0 0,0 1 0 0 0,1 0-1 0 0,0 0 1 0 0,11-13 0 0 0,61-71 138 0 0,-76 89-167 0 0,-1 2 8 0 0,1-1 1 0 0,0 0-1 0 0,-1 0 1 0 0,1 1-1 0 0,0-1 1 0 0,0 0-1 0 0,0 1 1 0 0,0-1 0 0 0,-1 1-1 0 0,1-1 1 0 0,0 1-1 0 0,0-1 1 0 0,0 1-1 0 0,0 0 1 0 0,0-1-1 0 0,0 1 1 0 0,0 0 0 0 0,0 0-1 0 0,0 0 1 0 0,0 0-1 0 0,0 0 1 0 0,0 0-1 0 0,0 0 1 0 0,0 0-1 0 0,0 0 1 0 0,0 1-1 0 0,0-1 1 0 0,0 0 0 0 0,0 0-1 0 0,1 1 1 0 0,21 14 358 0 0,-22-14-194 0 0,1 1-44 0 0,2 4 44 0 0,1 1 1 0 0,-1-1 0 0 0,0 1 0 0 0,-1 0-1 0 0,0 1 1 0 0,4 12 0 0 0,10 49 544 0 0,-14-51-564 0 0,-3-17-112 0 0,2 4-1385 0 0,7 9 4297 0 0,-3-6-5768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2536 0 0,'0'0'11411'0'0,"-7"0"-11033"0"0,-22-1-30 0 0,22 1-15 0 0,2 0-20 0 0,-61 6 1221 0 0,64-6-1385 0 0,-16 2 317 0 0,17-2-465 0 0,-12 4 182 0 0,13-4-175 0 0,0 0 0 0 0,-1-1 0 0 0,1 1 0 0 0,0 0 1 0 0,0 0-1 0 0,0 0 0 0 0,0 0 0 0 0,-1 0 0 0 0,1 0 1 0 0,0 0-1 0 0,0 0 0 0 0,0 0 0 0 0,0 0 0 0 0,-1 0 0 0 0,1 0 1 0 0,0 1-1 0 0,0-1 0 0 0,0 0 0 0 0,0 0 0 0 0,0 0 1 0 0,-1 0-1 0 0,1 0 0 0 0,0 0 0 0 0,0 0 0 0 0,0 0 0 0 0,0 0 1 0 0,0 1-1 0 0,-1-1 0 0 0,1 0 0 0 0,0 0 0 0 0,0 0 0 0 0,0 0 1 0 0,0 0-1 0 0,0 0 0 0 0,0 1 0 0 0,0-1 0 0 0,0 0 1 0 0,0 0-1 0 0,0 0 0 0 0,0 0 0 0 0,0 1 0 0 0,0-1 0 0 0,0 0 1 0 0,0 0-1 0 0,0 0 0 0 0,0 0 0 0 0,0 1 0 0 0,0-1 1 0 0,0 0-1 0 0,0 0 0 0 0,0 0 0 0 0,0 0 0 0 0,0 1 0 0 0,0-1 1 0 0,117 65 215 0 0,-85-48-38 0 0,-25-15-215 0 0,-7-2 47 0 0,0 0 0 0 0,0 0 0 0 0,0 0 0 0 0,1 0 0 0 0,-1 1 0 0 0,0-1 0 0 0,0 0 1 0 0,0 0-1 0 0,0 0 0 0 0,0 0 0 0 0,1 0 0 0 0,-1 0 0 0 0,0 0 0 0 0,0 0 0 0 0,0 1 0 0 0,0-1 0 0 0,0 0 0 0 0,0 0 1 0 0,0 0-1 0 0,1 0 0 0 0,-1 0 0 0 0,0 1 0 0 0,0-1 0 0 0,0 0 0 0 0,0 0 0 0 0,0 0 0 0 0,0 0 0 0 0,0 1 1 0 0,0-1-1 0 0,0 0 0 0 0,0 0 0 0 0,0 0 0 0 0,0 0 0 0 0,0 1 0 0 0,0-1 0 0 0,0 0 0 0 0,0 0 0 0 0,0 0 0 0 0,0 1 1 0 0,0-1-1 0 0,0 0 0 0 0,0 0 0 0 0,0 0 0 0 0,-1 0 0 0 0,1 0 0 0 0,0 1 0 0 0,0-1 0 0 0,0 0 0 0 0,0 0 1 0 0,0 0-1 0 0,-1 0 0 0 0,-12 13 75 0 0,10-10-31 0 0,-1-3-11 0 0,-26 4 76 0 0,-1-1 0 0 0,-53-1 0 0 0,23-7-6937 0 0,56 5 3158 0 0,-1-3 1820 0 0,-7-5-4761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08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6 796 0 0,'0'0'3790'0'0,"-5"-1"-3374"0"0,-17-3 2073 0 0,18 6-2105 0 0,-199 145 5554 0 0,159-109-5309 0 0,43-37-594 0 0,-1 1 21 0 0,-7 4-33 0 0,6-4 152 0 0,3-3 247 0 0,23-30-329 0 0,33-34 0 0 0,-55 64-88 0 0,23-25 89 0 0,31-26 1 0 0,-51 48-18 0 0,5-6-113 0 0,-9 10 55 0 0,1 0-1 0 0,-1 0 1 0 0,0 0 0 0 0,0 0 0 0 0,0-1 0 0 0,0 1-1 0 0,0 0 1 0 0,0 0 0 0 0,1 0 0 0 0,-1 0-1 0 0,0 0 1 0 0,0 0 0 0 0,0 0 0 0 0,0-1 0 0 0,1 1-1 0 0,-1 0 1 0 0,0 0 0 0 0,0 0 0 0 0,0 0-1 0 0,1 0 1 0 0,-1 0 0 0 0,0 0 0 0 0,0 0 0 0 0,0 0-1 0 0,0 0 1 0 0,1 0 0 0 0,-1 0 0 0 0,0 0-1 0 0,0 0 1 0 0,0 0 0 0 0,1 0 0 0 0,-1 1 0 0 0,0-1-1 0 0,0 0 1 0 0,0 0 0 0 0,0 0 0 0 0,1 0-1 0 0,-1 0 1 0 0,0 0 0 0 0,0 0 0 0 0,0 0 0 0 0,0 1-1 0 0,0-1 1 0 0,1 0 0 0 0,7 20 483 0 0,8 36-1 0 0,4 11 101 0 0,-15-56-473 0 0,0 1 0 0 0,1-1 0 0 0,0 0 0 0 0,8 11 0 0 0,-12-21-106 0 0,10 15 1297 0 0,0-8-4822 0 0,4-23-9949 0 0,-13 12 11516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09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3 1788 0 0,'5'-2'7499'0'0,"-44"29"-6079"0"0,19-9-690 0 0,0 1 0 0 0,1 1 1 0 0,1 1-1 0 0,-18 27 0 0 0,35-47-610 0 0,66-71 1243 0 0,-59 64-1335 0 0,4-3-25 0 0,0 0-1 0 0,0 1 1 0 0,1 1-1 0 0,0-1 1 0 0,19-7-1 0 0,-28 14 4 0 0,0 1 1 0 0,0-1-1 0 0,0 1 0 0 0,0 0 0 0 0,0 0 0 0 0,1 0 0 0 0,-1 0 1 0 0,0 0-1 0 0,0 0 0 0 0,0 0 0 0 0,0 1 0 0 0,0-1 1 0 0,0 1-1 0 0,1 0 0 0 0,-1 0 0 0 0,-1-1 0 0 0,1 1 1 0 0,0 0-1 0 0,0 1 0 0 0,0-1 0 0 0,0 0 0 0 0,-1 1 1 0 0,3 1-1 0 0,8 10 213 0 0,-1 0 1 0 0,0 1-1 0 0,-1 0 1 0 0,0 1-1 0 0,-1 0 1 0 0,-1 0 0 0 0,11 28-1 0 0,-3-9 155 0 0,-16-33-472 0 0,5 8-263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11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0 1524 0 0,'0'0'2492'0'0,"-4"2"-1856"0"0,-12 6 485 0 0,1 1-1 0 0,0 1 1 0 0,1 0 0 0 0,0 1 0 0 0,-23 24-1 0 0,18-18-455 0 0,-2 4 1036 0 0,37-32-397 0 0,37-30-568 0 0,-53 41-735 0 0,13-11 99 0 0,0 1 0 0 0,1 1 0 0 0,21-12 0 0 0,-33 20-76 0 0,0 0-38 0 0,0 1 26 0 0,0 0-1 0 0,0-1 1 0 0,-1 2 0 0 0,1-1-1 0 0,0 0 1 0 0,0 0 0 0 0,0 0-1 0 0,0 1 1 0 0,0-1 0 0 0,-1 1 0 0 0,1 0-1 0 0,0-1 1 0 0,0 1 0 0 0,-1 0-1 0 0,1 0 1 0 0,0 0 0 0 0,-1 0 0 0 0,1 0-1 0 0,-1 1 1 0 0,0-1 0 0 0,1 0-1 0 0,0 2 1 0 0,39 41 308 0 0,-29-30-190 0 0,55 50 363 0 0,-13-14 31 0 0,-83-68-18261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1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25 2128 0 0,'11'-7'9602'0'0,"-23"24"-7698"0"0,-31 34-1136 0 0,-8 11 696 0 0,50-61-535 0 0,7-4-872 0 0,20-10 41 0 0,0-1 0 0 0,-2-1 1 0 0,34-27-1 0 0,13-8 44 0 0,-53 40-180 0 0,-16 9 69 0 0,0 1-7 0 0,1-1-21 0 0,-1 1 0 0 0,0 0 0 0 0,0 1 0 0 0,0-1 0 0 0,0 0 0 0 0,0 1-1 0 0,0-1 1 0 0,0 1 0 0 0,0-1 0 0 0,-1 1 0 0 0,5 2 0 0 0,-4-2 22 0 0,0 2-8 0 0,-1 0-1 0 0,0-1 0 0 0,1 1 1 0 0,-1-1-1 0 0,1 1 1 0 0,0-1-1 0 0,3 4 0 0 0,6 9-1 0 0,27 58 364 0 0,14 26 315 0 0,-51-97-600 0 0,4 4 1100 0 0,-36-54-17819 0 0,15 28 14763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26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53 908 0 0,'-1'-1'213'0'0,"0"0"0"0"0,0 0-1 0 0,0 0 1 0 0,0 1 0 0 0,0-1 0 0 0,0 0 0 0 0,0 1-1 0 0,0-1 1 0 0,0 0 0 0 0,0 1 0 0 0,0 0 0 0 0,0-1-1 0 0,-1 1 1 0 0,1-1 0 0 0,0 1 0 0 0,0 0 0 0 0,0 0-1 0 0,-2 0 1 0 0,2 1-121 0 0,-1-1-1 0 0,1 1 1 0 0,-1 0 0 0 0,1 0-1 0 0,0 0 1 0 0,-1 1 0 0 0,1-1 0 0 0,0 0-1 0 0,-1 2 1 0 0,2-2-89 0 0,0 0 0 0 0,0 0 1 0 0,0 0-1 0 0,0 0 0 0 0,0 0 1 0 0,1-1-1 0 0,-1 1 0 0 0,0 0 1 0 0,1 0-1 0 0,-1-1 0 0 0,1 1 1 0 0,-1 0-1 0 0,1 0 0 0 0,-1-1 0 0 0,1 1 1 0 0,0 0-1 0 0,0 0 0 0 0,7 9 157 0 0,-6-9-55 0 0,-2-1-88 0 0,0 1 0 0 0,0-1 0 0 0,0 0 0 0 0,1 0 0 0 0,-1 1 0 0 0,0-1 0 0 0,0 0 0 0 0,1 0 0 0 0,-1 1 0 0 0,0-1 0 0 0,1 0 0 0 0,-1 0 0 0 0,0 0 1 0 0,0 1-1 0 0,1-1 0 0 0,-1 0 0 0 0,0 0 0 0 0,1 0 0 0 0,-1 0 0 0 0,1 0 0 0 0,-1 0 0 0 0,0 0 0 0 0,1 0 0 0 0,-1 0 0 0 0,0 0 0 0 0,1 0 1 0 0,-1 0-1 0 0,0 0 0 0 0,1 0 0 0 0,-1 0 0 0 0,0 0 0 0 0,1 0 0 0 0,-1 0 0 0 0,0-1 0 0 0,1 1 0 0 0,-1 0 0 0 0,14-12 12 0 0,-11 9 20 0 0,-3-42 836 0 0,0 42-683 0 0,0 2-163 0 0,0 0 0 0 0,-1-1 0 0 0,1 1 0 0 0,0 0 0 0 0,0 0-1 0 0,-1 0 1 0 0,1 0 0 0 0,-1 0 0 0 0,1 0 0 0 0,-1 1 0 0 0,1-1 0 0 0,-1 0 0 0 0,0 0 0 0 0,1 0 0 0 0,-1 0 0 0 0,0 0-1 0 0,0 1 1 0 0,0-1 0 0 0,0 0 0 0 0,-1 0 331 0 0,0 5-323 0 0,-6 15-10 0 0,7-14 29 0 0,9 13 69 0 0,2-5 251 0 0,-9-13-371 0 0,-1 0-1 0 0,1 1 1 0 0,0-1-1 0 0,0 0 1 0 0,-1 0 0 0 0,1 0-1 0 0,0 0 1 0 0,0 0-1 0 0,-1 0 1 0 0,1 0 0 0 0,0 0-1 0 0,-1 0 1 0 0,1 0-1 0 0,0-1 1 0 0,0 1 0 0 0,-1 0-1 0 0,1 0 1 0 0,0-1-1 0 0,-1 1 1 0 0,1 0 0 0 0,0-1-1 0 0,-1 1 1 0 0,1-1 0 0 0,-1 1-1 0 0,1-1 1 0 0,-1 1-1 0 0,1-1 1 0 0,-1 1 0 0 0,1-1-1 0 0,-1 0 1 0 0,1 1-1 0 0,0-2 1 0 0,0 0-69 0 0,2-1 85 0 0,-1-5 101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9T08:35:27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67 624 0 0,'0'0'325'0'0,"5"-12"886"0"0,-4 8-929 0 0,0 0 0 0 0,-1 1 0 0 0,0-1-1 0 0,0 0 1 0 0,0 0 0 0 0,0 0 0 0 0,-2-7-1 0 0,1 8 28 0 0,0 2-241 0 0,1 0-1 0 0,0 1 1 0 0,-1-1-1 0 0,1 0 1 0 0,-1 0-1 0 0,1 1 1 0 0,-1-1-1 0 0,1 1 1 0 0,-1-1-1 0 0,1 0 1 0 0,-1 1-1 0 0,1-1 1 0 0,-1 1 0 0 0,0-1-1 0 0,1 1 1 0 0,-1-1-1 0 0,0 1 1 0 0,1 0-1 0 0,-1-1 1 0 0,0 1-1 0 0,0 0 1 0 0,0 0-1 0 0,-1-1 1 0 0,2 1-114 0 0,-2 0 735 0 0,-1 2-538 0 0,0-1-71 0 0,0 0 0 0 0,1 1 0 0 0,-1 0 0 0 0,1-1 0 0 0,-1 1 0 0 0,1 0 0 0 0,0 0 0 0 0,-1 1 0 0 0,1-1 0 0 0,0 0 0 0 0,1 1 0 0 0,-1-1 0 0 0,0 1-1 0 0,-2 5 1 0 0,4-6 1415 0 0,-3-6-1853 0 0,-7-13-198 0 0,10 17 446 0 0,-1-1 0 0 0,1 1 1 0 0,-1 0-1 0 0,1-1 0 0 0,-1 1 0 0 0,1 0 0 0 0,-1-1 0 0 0,0 1 0 0 0,1 0 0 0 0,-1 0 1 0 0,0-1-1 0 0,1 1 0 0 0,-1 0 0 0 0,0 0 0 0 0,1 0 0 0 0,-1 0 0 0 0,0 0 1 0 0,1 0-1 0 0,-1 0 0 0 0,0 0 0 0 0,1 0 0 0 0,-1 0 0 0 0,0 0 0 0 0,1 0 0 0 0,-1 1 1 0 0,1-1-1 0 0,-2 0 0 0 0,-4 0-2089 0 0,-10-1 172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5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0 178 2016 0 0,'0'0'8721'0'0,"1"-2"-8318"0"0,3-8-13 0 0,-3 8 558 0 0,1-14 148 0 0,-1 11-859 0 0,0 0 0 0 0,1 0 0 0 0,-1 0 0 0 0,1 0 0 0 0,0 0 0 0 0,0 0 0 0 0,0 0 0 0 0,5-6 0 0 0,-6 9-113 0 0,1 0-47 0 0,0-1-1 0 0,0 1 0 0 0,0 0 1 0 0,0-1-1 0 0,1 1 0 0 0,-1 0 1 0 0,1 1-1 0 0,-1-1 0 0 0,1 0 1 0 0,3-1-1 0 0,23-12 495 0 0,-27 14-413 0 0,13-4 274 0 0,14 10-64 0 0,-26-4-320 0 0,40 17 263 0 0,-31-14-249 0 0,0-1 1 0 0,17 2-1 0 0,-28-5-56 0 0,2 1 36 0 0,0-1-13 0 0,7 0 11 0 0,-8 0 32 0 0,1 0-71 0 0,24-4 123 0 0,-25 4-92 0 0,16-18 214 0 0,-10-15-244 0 0,-8 30-14 0 0,1 1-8 0 0,0-5-10 0 0,0 5 10 0 0,1-13 392 0 0,-2 15-358 0 0,0 0-1 0 0,0-1 1 0 0,0 1-1 0 0,0 0 0 0 0,0 0 1 0 0,0 0-1 0 0,0 0 1 0 0,1 0-1 0 0,-1 0 1 0 0,0 0-1 0 0,0-1 1 0 0,0 1-1 0 0,0 0 1 0 0,0 0-1 0 0,0 0 1 0 0,0 0-1 0 0,1 0 1 0 0,-1 0-1 0 0,0 0 1 0 0,0 0-1 0 0,0 0 1 0 0,0 0-1 0 0,0 0 1 0 0,1 0-1 0 0,-1 0 1 0 0,0 0-1 0 0,0 0 1 0 0,0 0-1 0 0,0 0 0 0 0,0 0 1 0 0,1 0-1 0 0,-1 0 1 0 0,0 0-1 0 0,0 0 1 0 0,0 0-1 0 0,0 0 1 0 0,0 0-1 0 0,0 0 1 0 0,1 0-1 0 0,-1 0 1 0 0,0 1-1 0 0,0-1 1 0 0,11 14 412 0 0,-11-13-487 0 0,3 3 120 0 0,-2-3-7 0 0,1 1-18 0 0,7 19 170 0 0,-6-15-145 0 0,1 1 0 0 0,0-1 0 0 0,1 0 0 0 0,6 7 0 0 0,-5-4-12 0 0,-5-8-17 0 0,2 0-7 0 0,42 22 137 0 0,-35-20-140 0 0,-7-2 2 0 0,-1-1 109 0 0,65 7-142 0 0,-54-7 17 0 0,-7 0-16 0 0,61 1-110 0 0,7-6 175 0 0,49-1-82 0 0,12 4 68 0 0,38 1-146 0 0,-50 0 161 0 0,-87 0 22 0 0,9 1-159 0 0,-26 1 57 0 0,0 0-1 0 0,0-2 0 0 0,32-5 0 0 0,-44 5 13 0 0,1 0 1 0 0,-1 0-1 0 0,14 2 0 0 0,8-2 156 0 0,214-7-307 0 0,-156 6 214 0 0,-85 2-40 0 0,2 0 10 0 0,29-1-71 0 0,7-1-29 0 0,43-2 143 0 0,-8 0-68 0 0,45-1-18 0 0,-95 4 130 0 0,-22 1-107 0 0,25 2-38 0 0,28 1 169 0 0,81 7-363 0 0,0 1 280 0 0,-124-10-52 0 0,53 6-19 0 0,-12-1 33 0 0,-8-1 57 0 0,-18-1-90 0 0,-26-3-16 0 0,2-1 0 0 0,1 1 29 0 0,0-1 5 0 0,0 0-1 0 0,-1 1 0 0 0,1 0 1 0 0,-1 0-1 0 0,1 0 1 0 0,8 4-1 0 0,12 3 20 0 0,-23-8-23 0 0,0 1 16 0 0,8 5-4 0 0,-1-1 25 0 0,31 23-44 0 0,-38-27 55 0 0,-1 1-9 0 0,5 5 6 0 0,-4-5-37 0 0,2 5 43 0 0,-3-6-38 0 0,-1-1 0 0 0,0 0 1 0 0,1 1-1 0 0,-1-1 0 0 0,1 0 0 0 0,-1 1 0 0 0,0-1 1 0 0,0 1-1 0 0,1-1 0 0 0,-1 1 0 0 0,0-1 0 0 0,0 0 0 0 0,1 1 1 0 0,-1-1-1 0 0,0 1 0 0 0,0-1 0 0 0,0 1 0 0 0,0-1 1 0 0,0 1-1 0 0,0-1 0 0 0,0 1 0 0 0,0-1 0 0 0,0 1 0 0 0,0-1 1 0 0,0 1-1 0 0,0-1 0 0 0,0 1 0 0 0,0-1 0 0 0,0 1 1 0 0,-1-1-1 0 0,1 1 0 0 0,-1 1-77 0 0,-1 0 0 0 0,0 0-1 0 0,1 0 1 0 0,-1 0 0 0 0,0-1 0 0 0,0 1-1 0 0,0-1 1 0 0,0 1 0 0 0,0-1 0 0 0,0 0-1 0 0,0 0 1 0 0,0 0 0 0 0,-1 0 0 0 0,1 0-1 0 0,0 0 1 0 0,-4 0 0 0 0,-16 4-1736 0 0,2-2-4743 0 0,-34 1 1 0 0,23-4 3375 0 0,12-1 1379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6.5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4236 0 0,'0'0'13598'0'0,"2"5"-13092"0"0,5 8-28 0 0,-1 0-1 0 0,-1 1 1 0 0,0 0-1 0 0,-1 0 1 0 0,3 16-1 0 0,10 82 1260 0 0,-15-98-1594 0 0,19 138 748 0 0,-21-150-977 0 0,1 5 176 0 0,-1-3-207 0 0,-10-26-9570 0 0,-5-21 4411 0 0,3 6-394 0 0,6 22 3872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6.9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23 148 2168 0 0,'-6'-14'1130'0'0,"3"9"-212"0"0,1-1 0 0 0,-1 0 0 0 0,1 1 0 0 0,0-1 0 0 0,1 0 0 0 0,-1 0 0 0 0,1-7 0 0 0,1 9-627 0 0,0 1 1 0 0,0 0-1 0 0,0 0 0 0 0,1 0 0 0 0,0 0 0 0 0,-1 0 0 0 0,1 0 0 0 0,0 0 0 0 0,1 0 0 0 0,-1 0 0 0 0,0 0 1 0 0,1 0-1 0 0,0 1 0 0 0,-1-1 0 0 0,1 1 0 0 0,0-1 0 0 0,0 1 0 0 0,1 0 0 0 0,-1-1 0 0 0,0 1 1 0 0,1 1-1 0 0,-1-1 0 0 0,1 0 0 0 0,0 0 0 0 0,0 1 0 0 0,-1 0 0 0 0,6-2 0 0 0,-1 1-74 0 0,-1 0 1 0 0,1 0-1 0 0,0 1 0 0 0,1 0 0 0 0,-1 0 1 0 0,0 1-1 0 0,0-1 0 0 0,0 2 0 0 0,0-1 1 0 0,0 1-1 0 0,8 2 0 0 0,-8-2-107 0 0,-1 1 0 0 0,1 0 0 0 0,-1 0 0 0 0,0 1 0 0 0,1-1 0 0 0,-1 2 0 0 0,0-1 0 0 0,-1 0 0 0 0,1 1 0 0 0,-1 0 0 0 0,1 1 0 0 0,-1-1 0 0 0,-1 1 0 0 0,1 0 0 0 0,-1 0 0 0 0,1 0 0 0 0,-1 1 0 0 0,-1 0 0 0 0,1-1 0 0 0,-1 1 0 0 0,0 1 0 0 0,0-1 0 0 0,-1 0 0 0 0,0 1 0 0 0,0-1 0 0 0,-1 1 0 0 0,1-1 0 0 0,-1 1 0 0 0,-1 0 0 0 0,1 0 0 0 0,-1-1 0 0 0,-1 1 0 0 0,1 0 0 0 0,-1 0 0 0 0,0-1 0 0 0,0 1 0 0 0,-4 8 0 0 0,2-5-26 0 0,0 0 0 0 0,-1-1 1 0 0,0 1-1 0 0,-1-1 1 0 0,0 0-1 0 0,0 0 0 0 0,-12 14 1 0 0,-7 0-2572 0 0,-4-6-4015 0 0,13-18-3890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7.3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3908 0 0,'0'0'5161'0'0,"4"2"-4085"0"0,0 2-482 0 0,0 0 0 0 0,0 1 0 0 0,-1-1 0 0 0,1 1 0 0 0,-1-1 0 0 0,0 1 0 0 0,0 0 0 0 0,3 10 0 0 0,15 47 2411 0 0,-10-25-1861 0 0,-5-12-15 0 0,8 50-1 0 0,-14-73-956 0 0,1 5-1 0 0,0-5 38 0 0,-1-5 1030 0 0,0-12-1283 0 0,0 0 1 0 0,2 0 0 0 0,0 0 0 0 0,0 0 0 0 0,1 0 0 0 0,8-19 0 0 0,12-18-1190 0 0,-2 18-2508 0 0,1 9-2333 0 0,5 3-3538 0 0,-13 13 7774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129 102 3304 0 0,'0'0'1062'0'0,"-1"-12"1996"0"0,1 11-2875 0 0,0 1-1 0 0,0 0 1 0 0,0 0 0 0 0,0-1-1 0 0,0 1 1 0 0,0 0-1 0 0,0-1 1 0 0,0 1-1 0 0,0 0 1 0 0,0-1-1 0 0,0 1 1 0 0,-1 0-1 0 0,1-1 1 0 0,0 1 0 0 0,0 0-1 0 0,0 0 1 0 0,0-1-1 0 0,0 1 1 0 0,-1 0-1 0 0,1 0 1 0 0,0-1-1 0 0,0 1 1 0 0,-1 0-1 0 0,1 0 1 0 0,0 0 0 0 0,0-1-1 0 0,-1 1 1 0 0,1 0-1 0 0,0 0 1 0 0,0 0-1 0 0,-1 0 1 0 0,1 0-1 0 0,0-1 1 0 0,-1 1-1 0 0,1 0 1 0 0,0 0 0 0 0,-1 0-1 0 0,1 0 1 0 0,0 0-1 0 0,-1 0 1 0 0,1 0-1 0 0,0 0 1 0 0,0 0-1 0 0,-1 0 1 0 0,1 1-1 0 0,-10 4 185 0 0,1 0-1 0 0,0 1 0 0 0,1 1 0 0 0,0-1 0 0 0,0 1 0 0 0,-14 16 0 0 0,17-16-200 0 0,-1 0-1 0 0,1 0 0 0 0,1 0 0 0 0,-1 1 0 0 0,2-1 0 0 0,-1 1 1 0 0,1 0-1 0 0,-4 12 0 0 0,6-15-109 0 0,0 0 0 0 0,1 0 0 0 0,-1 0 1 0 0,1 1-1 0 0,0-1 0 0 0,1 0 0 0 0,-1 0 0 0 0,1 0 1 0 0,0 0-1 0 0,0 0 0 0 0,1 0 0 0 0,0 0 0 0 0,0 0 1 0 0,4 8-1 0 0,-4-10-41 0 0,1 0 0 0 0,-1-1 0 0 0,1 1 0 0 0,-1-1 0 0 0,1 0 0 0 0,0 0 0 0 0,-1 0 0 0 0,1 0 0 0 0,0 0 0 0 0,0-1 0 0 0,4 2 0 0 0,0 1-1 0 0,-2-2 1 0 0,0 0-1 0 0,0-1 1 0 0,0 1 0 0 0,1-1-1 0 0,-1 0 1 0 0,0-1 0 0 0,1 1-1 0 0,-1-1 1 0 0,0 0 0 0 0,12-2 0 0 0,50-10-10 0 0,-42 5 5 0 0,-19 5-19 0 0,0 1 1 0 0,0-1 0 0 0,0 1-1 0 0,0 0 1 0 0,0 0-1 0 0,8 1 1 0 0,-3 0-19 0 0,-5 1 15 0 0,0 0 16 0 0,0 0 1 0 0,0 1-1 0 0,0 0 1 0 0,0 0-1 0 0,-1 0 1 0 0,1 1 0 0 0,-1 0-1 0 0,6 4 1 0 0,-11-7-2 0 0,3 2-1 0 0,18 8 41 0 0,-5-5-52 0 0,-5 0 15 0 0,-4-3-4 0 0,0 1 0 0 0,0-1 0 0 0,0 0 1 0 0,1 0-1 0 0,-1-1 0 0 0,0 0 0 0 0,1 0 0 0 0,-1-1 0 0 0,13-1 0 0 0,-18 1 11 0 0,1 0 1 0 0,-1 0 0 0 0,1 0-1 0 0,-1 0 1 0 0,1-1-1 0 0,-1 1 1 0 0,1-1 0 0 0,-1 0-1 0 0,0 1 1 0 0,1-1-1 0 0,-1 0 1 0 0,0-1-1 0 0,0 1 1 0 0,0 0 0 0 0,0-1-1 0 0,0 1 1 0 0,0-1-1 0 0,0 1 1 0 0,0-1-1 0 0,0 0 1 0 0,-1 0 0 0 0,1 0-1 0 0,-1 0 1 0 0,1 0-1 0 0,-1 0 1 0 0,0 0-1 0 0,0 0 1 0 0,0-1 0 0 0,0 1-1 0 0,0 0 1 0 0,-1-1-1 0 0,1 1 1 0 0,-1-1-1 0 0,1 1 1 0 0,-1-1 0 0 0,0 1-1 0 0,0-1 1 0 0,0 1-1 0 0,0-1 1 0 0,-1 1-1 0 0,1-1 1 0 0,-1 1 0 0 0,1 0-1 0 0,-3-5 1 0 0,-2-6 102 0 0,-1 0 1 0 0,-1 1 0 0 0,0 0-1 0 0,-1 0 1 0 0,0 0 0 0 0,0 1 0 0 0,-2 0-1 0 0,-10-10 1 0 0,-91-72 898 0 0,102 86-925 0 0,-100-71-104 0 0,107 77-373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43 3972 0 0,'-2'12'4391'0'0,"2"-11"-4267"0"0,0 0 0 0 0,0 1 0 0 0,0-1 0 0 0,1 0 0 0 0,-1 0 0 0 0,0 0 0 0 0,1 0 0 0 0,-1 0 0 0 0,1 0 0 0 0,-1 0 0 0 0,1 0 0 0 0,-1-1 0 0 0,1 1 1 0 0,0 0-1 0 0,0 0 0 0 0,-1 0 0 0 0,1-1 0 0 0,0 1 0 0 0,0 0 0 0 0,0-1 0 0 0,0 1 0 0 0,0 0 0 0 0,0-1 0 0 0,0 1 0 0 0,0-1 0 0 0,1 1 0 0 0,29 5 2035 0 0,-28-5-1804 0 0,1-2-36 0 0,3 1-124 0 0,-1 0-1 0 0,1-1 1 0 0,-1 0-1 0 0,1 0 1 0 0,10-4-1 0 0,-15 4-141 0 0,0 0 0 0 0,0 0 0 0 0,0 0 0 0 0,0 0 0 0 0,0 0 0 0 0,-1-1 0 0 0,1 1 0 0 0,0 0 0 0 0,-1-1 0 0 0,1 0 0 0 0,-1 1-1 0 0,0-1 1 0 0,1 0 0 0 0,-1 0 0 0 0,0 1 0 0 0,0-1 0 0 0,0 0 0 0 0,0 0 0 0 0,-1 0 0 0 0,1 0 0 0 0,0-4 0 0 0,0 4 30 0 0,-2-1-9 0 0,1 3-71 0 0,-1-2 39 0 0,1 0 1 0 0,-1 0-1 0 0,0 1 0 0 0,0-1 1 0 0,1 0-1 0 0,-1 1 0 0 0,0-1 1 0 0,0 1-1 0 0,0-1 0 0 0,-1 1 0 0 0,1 0 1 0 0,0-1-1 0 0,-1 1 0 0 0,1 0 1 0 0,0 0-1 0 0,-1 0 0 0 0,1 0 1 0 0,-1 0-1 0 0,0 0 0 0 0,1 0 1 0 0,-1 1-1 0 0,0-1 0 0 0,1 0 0 0 0,-1 1 1 0 0,0 0-1 0 0,0-1 0 0 0,0 1 1 0 0,1 0-1 0 0,-3 0 0 0 0,-1 1 41 0 0,0 0-1 0 0,1 1 0 0 0,-1-1 0 0 0,1 1 1 0 0,0 0-1 0 0,-1 0 0 0 0,1 1 0 0 0,0-1 1 0 0,0 1-1 0 0,1 0 0 0 0,-1 0 0 0 0,1 0 1 0 0,-1 1-1 0 0,1-1 0 0 0,0 1 0 0 0,0 0 1 0 0,0 0-1 0 0,1 0 0 0 0,-4 7 1 0 0,0 0 98 0 0,1 0 0 0 0,1 1 0 0 0,0-1 0 0 0,0 1 0 0 0,1-1 0 0 0,-2 20 0 0 0,4-29-170 0 0,1 0 1 0 0,0 1 0 0 0,0-1 0 0 0,0 0 0 0 0,0 1-1 0 0,0-1 1 0 0,1 1 0 0 0,-1-1 0 0 0,1 0 0 0 0,-1 0-1 0 0,1 1 1 0 0,0-1 0 0 0,0 0 0 0 0,0 0-1 0 0,0 0 1 0 0,0 0 0 0 0,1 0 0 0 0,-1 0 0 0 0,2 2-1 0 0,0-2-48 0 0,0 0 0 0 0,0 1 0 0 0,0-1 1 0 0,0-1-1 0 0,0 1 0 0 0,0 0 0 0 0,1-1 0 0 0,-1 1 0 0 0,0-1 0 0 0,1 0 0 0 0,4 1 0 0 0,6 0-1296 0 0,0-1-1 0 0,1 0 1 0 0,-1-1 0 0 0,27-3 0 0 0,-26 1-1666 0 0,0-1 0 0 0,-1 0 1 0 0,26-10-1 0 0,-25 7 1209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8.2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189 12 4044 0 0,'-10'-8'4731'0'0,"0"5"-3701"0"0,8 3-68 0 0,-2 0-109 0 0,-12 6 210 0 0,0 0-1 0 0,0 1 0 0 0,1 0 1 0 0,0 1-1 0 0,-20 15 1 0 0,18-13-450 0 0,14-7-445 0 0,0 0 0 0 0,-1-1 0 0 0,1 1-1 0 0,0 0 1 0 0,0 1 0 0 0,1-1 0 0 0,-1 0-1 0 0,1 1 1 0 0,-4 6 0 0 0,5-9 36 0 0,4 2-93 0 0,8 3-43 0 0,-1 0-1 0 0,1 0 0 0 0,1-1 1 0 0,-1-1-1 0 0,1 0 1 0 0,-1 0-1 0 0,22 3 0 0 0,17 6 59 0 0,-47-12-104 0 0,49 19 65 0 0,-48-18-41 0 0,0 0-1 0 0,0 0 1 0 0,-1 0-1 0 0,1 1 1 0 0,-1 0 0 0 0,0 0-1 0 0,1 0 1 0 0,-2 0-1 0 0,1 0 1 0 0,3 5 0 0 0,-5-7 245 0 0,-2 1-234 0 0,1 0-1 0 0,-1 1 1 0 0,0-1 0 0 0,1 0-1 0 0,-1 0 1 0 0,0 0-1 0 0,-1 0 1 0 0,1 0 0 0 0,0 0-1 0 0,-1 0 1 0 0,1 0-1 0 0,-1-1 1 0 0,1 1 0 0 0,-1 0-1 0 0,0-1 1 0 0,1 0 0 0 0,-1 1-1 0 0,0-1 1 0 0,0 0-1 0 0,0 0 1 0 0,0 0 0 0 0,-1 0-1 0 0,1 0 1 0 0,0 0 0 0 0,-3 0-1 0 0,-1 1-99 0 0,-1 0 0 0 0,0-1 1 0 0,0 1-1 0 0,1-2 0 0 0,-1 1 0 0 0,0-1 0 0 0,0 0 0 0 0,-7-1 0 0 0,8 1-495 0 0,0-1 1 0 0,1 0-1 0 0,-1-1 0 0 0,1 1 0 0 0,-7-4 0 0 0,3-16-16708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19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 3368 0 0,'0'0'3637'0'0,"2"1"-2636"0"0,2 1-180 0 0,1-1 1 0 0,-1 0-1 0 0,0 0 0 0 0,0 0 1 0 0,1-1-1 0 0,6 1 1 0 0,-4-1-557 0 0,1-1 0 0 0,-1 0 0 0 0,0 0 0 0 0,0-1 0 0 0,0 0 0 0 0,0 0 0 0 0,0-1 1 0 0,-1 0-1 0 0,13-7 0 0 0,-17 9-229 0 0,-1 0 1 0 0,1 0-1 0 0,-1-1 0 0 0,1 1 1 0 0,-1 0-1 0 0,0-1 1 0 0,0 1-1 0 0,0-1 1 0 0,0 1-1 0 0,0-1 0 0 0,0 0 1 0 0,0 1-1 0 0,0-1 1 0 0,-1 0-1 0 0,1 0 0 0 0,-1 1 1 0 0,1-4-1 0 0,0 3 170 0 0,-9-16 100 0 0,5 17-208 0 0,0-1-1 0 0,1 0 1 0 0,-1 1-1 0 0,0 0 1 0 0,0 0-1 0 0,0 0 1 0 0,0 0-1 0 0,-5-1 1 0 0,6 2 67 0 0,-1 1 21 0 0,0 0-119 0 0,0-1-1 0 0,0 1 1 0 0,0 0 0 0 0,0 1-1 0 0,0-1 1 0 0,0 0-1 0 0,0 1 1 0 0,1 0 0 0 0,-1 0-1 0 0,1 0 1 0 0,-1 0 0 0 0,1 0-1 0 0,0 0 1 0 0,0 0 0 0 0,-3 4-1 0 0,2-1 42 0 0,0 1 0 0 0,0 0 1 0 0,0 0-1 0 0,1 0 0 0 0,0 1 0 0 0,0-1 0 0 0,-2 13 0 0 0,1-3 38 0 0,3-13-131 0 0,-1-1 1 0 0,1 0-1 0 0,0 1 0 0 0,0-1 1 0 0,1 0-1 0 0,-1 1 0 0 0,0-1 1 0 0,1 0-1 0 0,-1 1 0 0 0,1-1 1 0 0,0 0-1 0 0,0 0 0 0 0,0 1 1 0 0,0-1-1 0 0,0 0 0 0 0,0 0 1 0 0,0 0-1 0 0,1 0 0 0 0,-1-1 1 0 0,4 4-1 0 0,0 1 41 0 0,1-1 1 0 0,0 0-1 0 0,0-1 0 0 0,10 7 0 0 0,-10-9-65 0 0,0 0 1 0 0,0 0-1 0 0,1-1 0 0 0,-1 0 0 0 0,0 0 0 0 0,0 0 0 0 0,1-1 0 0 0,-1 1 0 0 0,0-2 0 0 0,1 1 1 0 0,-1-1-1 0 0,0 0 0 0 0,1 0 0 0 0,6-3 0 0 0,-7 2-20 0 0,-1 0-1 0 0,1 0 1 0 0,-1-1 0 0 0,0 0 0 0 0,0 0-1 0 0,0 0 1 0 0,0-1 0 0 0,0 0-1 0 0,-1 0 1 0 0,0 0 0 0 0,7-8 0 0 0,-8 7 22 0 0,0 0 1 0 0,0 0-1 0 0,0 0 1 0 0,0 0-1 0 0,-1-1 1 0 0,0 1-1 0 0,0-1 1 0 0,0 1-1 0 0,-1-1 1 0 0,2-9 51 0 0,-3 6-54 0 0,0 7 144 0 0,-1 7 701 0 0,1 6-775 0 0,1-1-1 0 0,0 1 0 0 0,0 0 1 0 0,1-1-1 0 0,0 1 0 0 0,1-1 0 0 0,0 0 1 0 0,8 17-1 0 0,-10-25-51 0 0,1 0 1 0 0,-1 0-1 0 0,0 1 1 0 0,1-2-1 0 0,0 1 0 0 0,0 0 1 0 0,-1 0-1 0 0,4 2 1 0 0,-4-3-17 0 0,0-1 0 0 0,0 1 1 0 0,0-1-1 0 0,-1 1 0 0 0,1-1 1 0 0,0 1-1 0 0,0-1 0 0 0,0 1 1 0 0,0-1-1 0 0,0 0 0 0 0,0 0 1 0 0,0 0-1 0 0,0 1 0 0 0,0-1 1 0 0,0 0-1 0 0,0 0 0 0 0,0 0 1 0 0,0 0-1 0 0,0 0 0 0 0,0-1 1 0 0,0 1-1 0 0,0 0 0 0 0,0 0 1 0 0,-1-1-1 0 0,1 1 0 0 0,0-1 1 0 0,0 1-1 0 0,1-1 0 0 0,11-10-82 0 0,-2-1-1 0 0,1 0 0 0 0,11-16 1 0 0,4-5-19 0 0,-27 32 112 0 0,1 0 0 0 0,0 1-1 0 0,0-1 1 0 0,1 0 0 0 0,-1 0 0 0 0,0 1 0 0 0,0-1 0 0 0,0 1 0 0 0,0-1 0 0 0,0 1 0 0 0,1-1 0 0 0,-1 1 0 0 0,0 0 0 0 0,0-1 0 0 0,1 1 0 0 0,0 0-1 0 0,0 0-3 0 0,0 0 100 0 0,1 2-90 0 0,0 0 6 0 0,0 0 1 0 0,-1-1 0 0 0,1 1 0 0 0,-1 1 0 0 0,0-1-1 0 0,0 0 1 0 0,1 1 0 0 0,1 2 0 0 0,32 37 132 0 0,-32-37-141 0 0,0-1 0 0 0,0 0 0 0 0,1 0 0 0 0,0 0 0 0 0,0-1 0 0 0,0 1 0 0 0,0-1 0 0 0,1 0 0 0 0,-1-1 0 0 0,1 0 0 0 0,-1 1 0 0 0,1-2 0 0 0,8 3 0 0 0,-9-3-27 0 0,1 0 36 0 0,-2-1-36 0 0,-1 1-1 0 0,1-1 1 0 0,0 0-1 0 0,-1 0 1 0 0,1 0-1 0 0,-1 0 1 0 0,1-1-1 0 0,-1 1 1 0 0,1-1-1 0 0,-1 0 1 0 0,1 0-1 0 0,-1 0 1 0 0,0-1-1 0 0,1 1 1 0 0,-1-1-1 0 0,0 0 0 0 0,0 0 1 0 0,0 0-1 0 0,0 0 1 0 0,3-4-1 0 0,-3 3-10 0 0,-1-1 0 0 0,1 1 0 0 0,-1-1 0 0 0,1 0 0 0 0,-1 0 0 0 0,-1 0 0 0 0,1 0 0 0 0,0 0 0 0 0,-1 0 0 0 0,2-9 0 0 0,4-45-130 0 0,-7 46 146 0 0,1-14 404 0 0,-4-34 0 0 0,-1 43 437 0 0,4 17-809 0 0,-1 0 1 0 0,1 0-1 0 0,0 0 0 0 0,0 0 0 0 0,0 0 0 0 0,-1 0 0 0 0,1 0 1 0 0,0 0-1 0 0,0 0 0 0 0,0 0 0 0 0,-1 0 0 0 0,1 0 1 0 0,0 0-1 0 0,0 0 0 0 0,0 1 0 0 0,0-1 0 0 0,0 0 1 0 0,-1 0-1 0 0,1 0 0 0 0,0 0 0 0 0,0 0 0 0 0,0 1 0 0 0,0-1 1 0 0,0 0-1 0 0,0 0 0 0 0,-1 0 0 0 0,1 0 0 0 0,0 1 1 0 0,0-1-1 0 0,0 0 0 0 0,0 0 0 0 0,0 0 0 0 0,0 1 1 0 0,0-1-1 0 0,0 0 0 0 0,0 0 0 0 0,0 0 0 0 0,0 1 1 0 0,0-1-1 0 0,-6 37 658 0 0,6-9-522 0 0,2 0 0 0 0,0 0 0 0 0,2 0-1 0 0,1 0 1 0 0,1 0 0 0 0,2-1 0 0 0,11 29-1 0 0,-19-55-663 0 0,8 18 835 0 0,-6-9-2398 0 0,-14-18-5582 0 0,3-1 7282 0 0,0 0 0 0 0,0-1 0 0 0,-13-21 0 0 0,4-5 2232 0 0,17 35-1760 0 0,1 0 1 0 0,0 0-1 0 0,0 0 0 0 0,0-1 1 0 0,0 1-1 0 0,0 0 0 0 0,0 0 1 0 0,0 0-1 0 0,0 0 0 0 0,0 0 0 0 0,1-1 1 0 0,-1 1-1 0 0,0 0 0 0 0,1 0 1 0 0,-1 0-1 0 0,1 0 0 0 0,-1 0 0 0 0,1 0 1 0 0,-1 0-1 0 0,1 0 0 0 0,0 0 1 0 0,0 0-1 0 0,-1 0 0 0 0,1 1 1 0 0,0-1-1 0 0,0 0 0 0 0,0 0 0 0 0,0 1 1 0 0,0-1-1 0 0,0 1 0 0 0,0-1 1 0 0,0 1-1 0 0,0-1 0 0 0,0 1 1 0 0,0-1-1 0 0,0 1 0 0 0,2 0 0 0 0,7-3 136 0 0,0 0 0 0 0,0 1 0 0 0,13-1 0 0 0,-10 1-277 0 0,11-1-52 0 0,2 0-3315 0 0,49-8-11550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0.1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171 0 3808 0 0,'0'0'7657'0'0,"-6"2"-6807"0"0,1-1-702 0 0,-38 12 2691 0 0,6 2-584 0 0,21-9-1107 0 0,1 1 1 0 0,-29 17 0 0 0,43-24-1118 0 0,1 0-1 0 0,0 0 1 0 0,0 1-1 0 0,-1-1 0 0 0,1 0 1 0 0,0 0-1 0 0,0 0 1 0 0,-1 0-1 0 0,1 1 1 0 0,0-1-1 0 0,0 0 0 0 0,0 0 1 0 0,-1 0-1 0 0,1 1 1 0 0,0-1-1 0 0,0 0 1 0 0,0 0-1 0 0,0 1 0 0 0,0-1 1 0 0,0 0-1 0 0,-1 1 1 0 0,1-1-1 0 0,0 0 1 0 0,0 0-1 0 0,0 1 0 0 0,0-1 1 0 0,0 0-1 0 0,0 1 1 0 0,0-1-1 0 0,0 0 1 0 0,0 1-1 0 0,0-1 0 0 0,0 0 1 0 0,0 0-1 0 0,1 1 1 0 0,-1-1-1 0 0,0 1 1 0 0,12 7 217 0 0,21 2-121 0 0,3-4 0 0 0,0 1 1 0 0,-1 3-1 0 0,0 0 1 0 0,-1 2 0 0 0,38 19-1 0 0,-68-28-40 0 0,0 0 0 0 0,1 0 0 0 0,-1 0 0 0 0,0 1 0 0 0,0-1 0 0 0,-1 1 0 0 0,1 0 0 0 0,-1 0 0 0 0,0 0 0 0 0,0 0 0 0 0,5 10 0 0 0,-8-13-50 0 0,0 0 0 0 0,0 0 0 0 0,0 0 1 0 0,0 0-1 0 0,0 0 0 0 0,0 0 1 0 0,0 0-1 0 0,0-1 0 0 0,0 1 1 0 0,0 0-1 0 0,0 0 0 0 0,-1 0 1 0 0,1 0-1 0 0,0 0 0 0 0,-1 0 0 0 0,1 0 1 0 0,-1 0-1 0 0,1 0 0 0 0,-1-1 1 0 0,1 1-1 0 0,-1 0 0 0 0,1 0 1 0 0,-1-1-1 0 0,-1 2 0 0 0,-15 12 417 0 0,6-10-567 0 0,1 0 0 0 0,0-1 0 0 0,-1-1 0 0 0,0 0 0 0 0,1 0 0 0 0,-1-1 0 0 0,0 0 0 0 0,0-1 0 0 0,0 0 0 0 0,0-1 0 0 0,0 0 0 0 0,1-1 0 0 0,-14-4 0 0 0,5-5-3652 0 0,17 10 2953 0 0,1 0 1 0 0,0-1-1 0 0,0 1 0 0 0,-1-1 1 0 0,1 1-1 0 0,0-1 0 0 0,0 0 1 0 0,0 1-1 0 0,1-1 1 0 0,-1 0-1 0 0,0 0 0 0 0,1 0 1 0 0,-1 1-1 0 0,1-1 1 0 0,-1 0-1 0 0,1 0 0 0 0,0 0 1 0 0,0 0-1 0 0,0 0 1 0 0,0-3-1 0 0,1 2-1095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0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4840 0 0,'5'-6'17305'0'0,"1"21"-16206"0"0,-1 0 0 0 0,0 0 0 0 0,5 31-1 0 0,-1 3 690 0 0,18 60 0 0 0,-15-65-1092 0 0,10 15-1625 0 0,-21-58 269 0 0,3 6 615 0 0,-3-4-1934 0 0,-38-55-13632 0 0,9 15 14974 0 0,4 2 3947 0 0,23 34-3182 0 0,0 0 0 0 0,1 1 0 0 0,-1-1-1 0 0,1 0 1 0 0,-1 0 0 0 0,1 0 0 0 0,0 0-1 0 0,-1 0 1 0 0,1 0 0 0 0,0 0 0 0 0,0 0-1 0 0,0 0 1 0 0,-1 0 0 0 0,1 0 0 0 0,0 0-1 0 0,0 0 1 0 0,0 0 0 0 0,1 0 0 0 0,-1 0-1 0 0,0 0 1 0 0,0 0 0 0 0,1 0 0 0 0,-1 1-1 0 0,1-3 1 0 0,0 2-39 0 0,0-1-1 0 0,0 1 1 0 0,0 0-1 0 0,1 0 0 0 0,-1 0 1 0 0,0 0-1 0 0,1 0 1 0 0,-1 0-1 0 0,1 0 1 0 0,-1 0-1 0 0,1 0 1 0 0,3 0-1 0 0,3-2-117 0 0,1 1 1 0 0,0 0-1 0 0,17-1 0 0 0,-22 3 87 0 0,21-1-920 0 0,37 2-10673 0 0,-52 0 10715 0 0,5-1-1263 0 0,-1 1 163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1.4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147 161 3212 0 0,'-10'-12'4195'0'0,"8"10"-3789"0"0,1 1 0 0 0,-1-1 1 0 0,0 1-1 0 0,0-1 1 0 0,0 1-1 0 0,0-1 0 0 0,-1 1 1 0 0,1 0-1 0 0,0 0 0 0 0,0 0 1 0 0,-1 1-1 0 0,1-1 1 0 0,0 0-1 0 0,-1 1 0 0 0,1-1 1 0 0,-1 1-1 0 0,1 0 0 0 0,-1 0 1 0 0,-4 0-1 0 0,4 1-181 0 0,0 0 0 0 0,0 0 0 0 0,0 0 0 0 0,0 1 0 0 0,0-1 0 0 0,0 1 0 0 0,0 0 0 0 0,0-1 0 0 0,1 1 0 0 0,-1 0 0 0 0,1 1 0 0 0,-1-1 0 0 0,-1 3 0 0 0,-2 2-14 0 0,1 0 1 0 0,0 0 0 0 0,0 0 0 0 0,1 1 0 0 0,0-1 0 0 0,1 1 0 0 0,0 0 0 0 0,0 0 0 0 0,0 1 0 0 0,-2 13 0 0 0,5-18-174 0 0,-1 1 1 0 0,1 0 0 0 0,0 0-1 0 0,0 0 1 0 0,1 0 0 0 0,-1-1 0 0 0,1 1-1 0 0,0 0 1 0 0,1-1 0 0 0,-1 1-1 0 0,1 0 1 0 0,0-1 0 0 0,0 0 0 0 0,0 1-1 0 0,0-1 1 0 0,1 0 0 0 0,0 0-1 0 0,0 0 1 0 0,0 0 0 0 0,0-1 0 0 0,0 1-1 0 0,1-1 1 0 0,0 0 0 0 0,-1 0-1 0 0,1 0 1 0 0,1-1 0 0 0,-1 1 0 0 0,0-1-1 0 0,8 3 1 0 0,-10-4-70 0 0,-1-1 0 0 0,1 1 0 0 0,0-1 0 0 0,-1 0 0 0 0,1 1-1 0 0,0-1 1 0 0,-1 0 0 0 0,1 0 0 0 0,0 0 0 0 0,0 0 0 0 0,-1 0 0 0 0,1 0 0 0 0,0-1 0 0 0,0 1 0 0 0,-1-1-1 0 0,1 1 1 0 0,0-1 0 0 0,-1 1 0 0 0,1-1 0 0 0,-1 0 0 0 0,1 0 0 0 0,-1 0 0 0 0,1 0 0 0 0,-1 0 0 0 0,0 0 0 0 0,1 0-1 0 0,-1 0 1 0 0,0-1 0 0 0,0 1 0 0 0,0-1 0 0 0,0 1 0 0 0,0 0 0 0 0,0-1 0 0 0,0 0 0 0 0,0 1 0 0 0,0-4-1 0 0,3-4-62 0 0,-1 0-1 0 0,0-1 1 0 0,-1 1-1 0 0,2-18 0 0 0,-3 22 92 0 0,0-1 138 0 0,0 1 1 0 0,-1-1-1 0 0,0 0 1 0 0,0 0 0 0 0,0 1-1 0 0,0-1 1 0 0,-1 0-1 0 0,0 0 1 0 0,-4-11 1728 0 0,7 23-1725 0 0,0 0-105 0 0,0 0 1 0 0,1-1 0 0 0,-1 1 0 0 0,1-1 0 0 0,0 0 0 0 0,1 0 0 0 0,-1 0 0 0 0,1 0-1 0 0,0-1 1 0 0,0 1 0 0 0,0-1 0 0 0,6 4 0 0 0,-2-2-22 0 0,0 0 1 0 0,1-1-1 0 0,0 0 0 0 0,0-1 1 0 0,0 1-1 0 0,1-2 0 0 0,-1 1 1 0 0,1-1-1 0 0,0-1 0 0 0,0 0 1 0 0,13 1-1 0 0,-20-3-35 0 0,-1 0 0 0 0,1-1 0 0 0,-1 1 1 0 0,1-1-1 0 0,-1 0 0 0 0,0 0 0 0 0,1 0 0 0 0,-1 0 0 0 0,0 0 1 0 0,0 0-1 0 0,1 0 0 0 0,-1-1 0 0 0,0 1 0 0 0,-1-1 0 0 0,1 0 1 0 0,0 1-1 0 0,0-1 0 0 0,-1 0 0 0 0,1 0 0 0 0,-1 0 0 0 0,1 0 0 0 0,-1-1 1 0 0,0 1-1 0 0,0 0 0 0 0,0 0 0 0 0,0-1 0 0 0,0 1 0 0 0,-1-1 1 0 0,1-2-1 0 0,2-7-39 0 0,0 0 1 0 0,-1-1 0 0 0,-1 1-1 0 0,0-14 1 0 0,-1-50 34 0 0,3-42 1096 0 0,-1 105 367 0 0,3 9-533 0 0,-4 5-851 0 0,0 0-1 0 0,0-1 0 0 0,0 1 0 0 0,0 0 1 0 0,0 0-1 0 0,0 0 0 0 0,0 0 0 0 0,0 0 1 0 0,-1 0-1 0 0,1 0 0 0 0,0 0 0 0 0,-1 0 1 0 0,2 2-1 0 0,3 6 209 0 0,-1 1 0 0 0,7 20 1 0 0,27 158 2211 0 0,-26-109-5202 0 0,-12-76 1742 0 0,-3 11-1942 0 0,-35-18-20288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1.8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60 3744 0 0,'-9'-22'7696'0'0,"9"21"-7488"0"0,0-1 0 0 0,1 1 0 0 0,-1 0 1 0 0,0 0-1 0 0,1 0 0 0 0,-1 0 0 0 0,1 0 0 0 0,-1 0 1 0 0,1 0-1 0 0,0 0 0 0 0,-1 0 0 0 0,1 0 0 0 0,0 0 1 0 0,0 0-1 0 0,0 0 0 0 0,-1 1 0 0 0,1-1 0 0 0,0 0 1 0 0,0 1-1 0 0,0-1 0 0 0,0 0 0 0 0,0 1 0 0 0,0-1 1 0 0,1 1-1 0 0,-1 0 0 0 0,0-1 0 0 0,0 1 0 0 0,0 0 1 0 0,0 0-1 0 0,2-1 0 0 0,43-3 728 0 0,-36 4-946 0 0,31-1-1211 0 0,13-1-2757 0 0,-12-2-6235 0 0,-26 1 8269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2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1 146 2824 0 0,'0'0'2456'0'0,"18"-17"4914"0"0,18-1-3093 0 0,-27 15-3793 0 0,-1 0 1 0 0,0-1-1 0 0,1 0 0 0 0,13-11 0 0 0,-20 14-451 0 0,0 0-1 0 0,0-1 0 0 0,-1 1 0 0 0,1-1 0 0 0,0 0 0 0 0,-1 0 0 0 0,1 1 1 0 0,-1-1-1 0 0,1 0 0 0 0,-1 0 0 0 0,0 0 0 0 0,0-1 0 0 0,0 1 1 0 0,0 0-1 0 0,0 0 0 0 0,0-1 0 0 0,-1 1 0 0 0,1 0 0 0 0,-1-1 0 0 0,1 1 1 0 0,-1 0-1 0 0,0-1 0 0 0,0 1 0 0 0,0-1 0 0 0,0 1 0 0 0,-1-1 0 0 0,1 1 1 0 0,-1 0-1 0 0,1-1 0 0 0,-1 1 0 0 0,-2-4 0 0 0,3 5-8 0 0,-1 1 0 0 0,1-1 0 0 0,-1 0 0 0 0,1 1-1 0 0,-1-1 1 0 0,0 0 0 0 0,1 1 0 0 0,-1-1 0 0 0,0 1-1 0 0,1-1 1 0 0,-1 1 0 0 0,0-1 0 0 0,0 1 0 0 0,0 0 0 0 0,1-1-1 0 0,-1 1 1 0 0,0 0 0 0 0,0-1 0 0 0,0 1 0 0 0,0 0 0 0 0,0 0-1 0 0,0 0 1 0 0,0 0 0 0 0,1 0 0 0 0,-1 0 0 0 0,0 0 0 0 0,0 0-1 0 0,0 1 1 0 0,0-1 0 0 0,0 0 0 0 0,-1 1 0 0 0,-21 10 380 0 0,22-11-437 0 0,-3 3 148 0 0,0 0 0 0 0,-1 0 0 0 0,1 1 0 0 0,0 0 0 0 0,1-1 0 0 0,-1 1 0 0 0,1 1 0 0 0,-1-1 0 0 0,1 0 0 0 0,1 1 1 0 0,-1-1-1 0 0,1 1 0 0 0,-1 0 0 0 0,-2 9 0 0 0,1 2 273 0 0,0 0 1 0 0,1 0-1 0 0,-2 20 1 0 0,5-27-240 0 0,-1 0-1 0 0,1 0 1 0 0,0-1 0 0 0,1 1-1 0 0,0 0 1 0 0,1-1 0 0 0,-1 1-1 0 0,2-1 1 0 0,4 14 0 0 0,-5-18-339 0 0,0 0 0 0 0,0 0 0 0 0,1 0 1 0 0,-1 0-1 0 0,1 0 0 0 0,0 0 0 0 0,0-1 1 0 0,0 1-1 0 0,1-1 0 0 0,-1 0 1 0 0,1 0-1 0 0,0 0 0 0 0,0-1 0 0 0,0 1 1 0 0,0-1-1 0 0,0 0 0 0 0,0 0 1 0 0,1 0-1 0 0,-1-1 0 0 0,8 2 0 0 0,-3-1-248 0 0,13 3-4383 0 0,-19-5 3474 0 0,1 0 0 0 0,0 0 1 0 0,0 0-1 0 0,0 0 0 0 0,0 0 0 0 0,-1-1 1 0 0,1 0-1 0 0,0 0 0 0 0,5-1 0 0 0,4-3-543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3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176 560 3296 0 0,'0'0'14471'0'0,"0"-7"-13865"0"0,1-58 1768 0 0,-10-219 2487 0 0,4 233-4159 0 0,1 15 377 0 0,-8-42 0 0 0,12 77-1061 0 0,0 1-1 0 0,-1-1 1 0 0,1 0 0 0 0,0 0 0 0 0,0 0-1 0 0,-1 1 1 0 0,1-1 0 0 0,0 0 0 0 0,-1 0-1 0 0,1 1 1 0 0,-1-1 0 0 0,1 0 0 0 0,-1 1-1 0 0,1-1 1 0 0,-1 0 0 0 0,0 1 0 0 0,1-1-1 0 0,-1 1 1 0 0,0-1 0 0 0,1 1 0 0 0,-1-1-1 0 0,0 1 1 0 0,0 0 0 0 0,1-1 0 0 0,-1 1-1 0 0,0 0 1 0 0,0 0 0 0 0,0-1 0 0 0,0 1-1 0 0,1 0 1 0 0,-1 0 0 0 0,0 0 0 0 0,0 0-1 0 0,0 0 1 0 0,0 0 0 0 0,1 0 0 0 0,-1 1-1 0 0,0-1 1 0 0,0 0 0 0 0,0 0 0 0 0,-1 1 0 0 0,-4 1 46 0 0,1 1 0 0 0,-1 0 0 0 0,1 0 0 0 0,-8 5 1 0 0,10-6-49 0 0,-7 5 61 0 0,1 1 1 0 0,-1 0 0 0 0,2 1 0 0 0,-1 0-1 0 0,-11 16 1 0 0,11-13-106 0 0,7-11 52 0 0,-1 5 38 0 0,3-6-72 0 0,0 0 0 0 0,0 0 0 0 0,0 0 1 0 0,0 0-1 0 0,0 0 0 0 0,1 0 0 0 0,-1-1 1 0 0,0 1-1 0 0,0 0 0 0 0,0 0 0 0 0,0 0 1 0 0,0 0-1 0 0,0 0 0 0 0,0 0 0 0 0,1 0 0 0 0,-1 0 1 0 0,0 0-1 0 0,0 0 0 0 0,0 0 0 0 0,0 0 1 0 0,0 0-1 0 0,0-1 0 0 0,1 1 0 0 0,-1 0 1 0 0,0 0-1 0 0,0 0 0 0 0,0 0 0 0 0,0 0 0 0 0,0 0 1 0 0,1 1-1 0 0,-1-1 0 0 0,0 0 0 0 0,0 0 1 0 0,0 0-1 0 0,0 0 0 0 0,0 0 0 0 0,1 0 1 0 0,-1 0-1 0 0,0 0 0 0 0,0 0 0 0 0,0 0 0 0 0,0 0 1 0 0,0 0-1 0 0,0 0 0 0 0,0 1 0 0 0,0-1 1 0 0,1 0-1 0 0,-1 0 0 0 0,0 0 0 0 0,0 0 1 0 0,0 0-1 0 0,0 0 0 0 0,0 1 0 0 0,0-1 0 0 0,0 0 1 0 0,0 0-1 0 0,0 0 0 0 0,0 0 0 0 0,0 0 1 0 0,0 1-1 0 0,0-1 0 0 0,0 0 0 0 0,0 0 1 0 0,0 0-1 0 0,0 0 0 0 0,0 0 0 0 0,0 0 0 0 0,0 1 1 0 0,12-7-66 0 0,0-1 0 0 0,0 0 1 0 0,-1-1-1 0 0,0 0 0 0 0,0 0 1 0 0,14-16-1 0 0,-13 12 53 0 0,1 0 1 0 0,1 0-1 0 0,20-12 0 0 0,-32 23 71 0 0,0 0-1 0 0,0 1 0 0 0,0-1 0 0 0,0 0 1 0 0,-1 1-1 0 0,1 0 0 0 0,0 0 1 0 0,0 0-1 0 0,0-1 0 0 0,0 2 0 0 0,0-1 1 0 0,0 0-1 0 0,0 0 0 0 0,0 1 1 0 0,0-1-1 0 0,0 1 0 0 0,0-1 0 0 0,3 2 1 0 0,25 12 581 0 0,-1 0 0 0 0,-1 2 1 0 0,28 20-1 0 0,0 5-5041 0 0,-49-36-34 0 0,-5-4 3647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3.8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3920 0 0,'0'0'9325'0'0,"-2"4"-8235"0"0,-1 1-464 0 0,1 0 1 0 0,0 1-1 0 0,0-1 1 0 0,0 1-1 0 0,0 0 1 0 0,1-1 0 0 0,0 1-1 0 0,1 0 1 0 0,-1 11-1 0 0,5 66 3281 0 0,-1-28-3795 0 0,-3-52-643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4584 0 0,'0'0'13853'0'0,"-1"7"-13372"0"0,0 62 1560 0 0,2 56 827 0 0,-1-122-2663 0 0,-1 4-15 0 0,1-4-18 0 0,-1-7 862 0 0,-3-21-996 0 0,3 24-28 0 0,1-1 0 0 0,0 0-1 0 0,0 0 1 0 0,0 1-1 0 0,0-1 1 0 0,0 0 0 0 0,0 0-1 0 0,1 0 1 0 0,-1 1-1 0 0,1-1 1 0 0,-1 0 0 0 0,2-3-1 0 0,1-3 16 0 0,1-3-33 0 0,0-1 0 0 0,0 1 0 0 0,1 0 0 0 0,1 0 0 0 0,0 0 0 0 0,0 1 0 0 0,1 0 0 0 0,0 0 0 0 0,1 0 0 0 0,15-14 0 0 0,-17 18-32 0 0,-5 5 38 0 0,1-1 1 0 0,-1 1-1 0 0,1 0 0 0 0,0 0 0 0 0,0 0 1 0 0,-1 0-1 0 0,1 0 0 0 0,0 0 1 0 0,0 1-1 0 0,0-1 0 0 0,4 0 1 0 0,-5 0 13 0 0,0 1 1 0 0,0-1 0 0 0,0 1 0 0 0,1 0 0 0 0,-1 0 0 0 0,0-1-1 0 0,0 1 1 0 0,1 0 0 0 0,-1 0 0 0 0,0 0 0 0 0,1 0 0 0 0,-1 0-1 0 0,0 1 1 0 0,0-1 0 0 0,1 0 0 0 0,-1 1 0 0 0,0-1-1 0 0,0 1 1 0 0,0-1 0 0 0,0 1 0 0 0,1-1 0 0 0,0 2 0 0 0,0 0 29 0 0,0 0 0 0 0,0 0 0 0 0,0 0 1 0 0,0 0-1 0 0,-1 1 0 0 0,1-1 0 0 0,-1 0 1 0 0,0 1-1 0 0,0-1 0 0 0,2 4 0 0 0,0 6 153 0 0,0 0 0 0 0,0 0 0 0 0,1 19 0 0 0,-3-26-165 0 0,0 5-237 0 0,1 1 0 0 0,0-1 0 0 0,1 0 0 0 0,0 0 0 0 0,0 0 0 0 0,9 16 0 0 0,-11-24-743 0 0,8 0-2291 0 0,15-17-17360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4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4 3776 0 0,'0'0'1136'0'0,"-10"-3"4669"0"0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5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29 4420 0 0,'0'0'13258'0'0,"-2"5"-12779"0"0,-1 3-132 0 0,0 0 0 0 0,1 1 0 0 0,0-1 0 0 0,1 1 0 0 0,0 0 0 0 0,0-1 0 0 0,1 10 0 0 0,1-4 1 0 0,0-1 0 0 0,1 1 0 0 0,4 14 0 0 0,-6-25-226 0 0,1-1 5 0 0,-1-2-121 0 0,0 1 0 0 0,0-1 0 0 0,0 0 0 0 0,0 0 0 0 0,0 0 0 0 0,0 1 1 0 0,0-1-1 0 0,0 0 0 0 0,0 0 0 0 0,0 0 0 0 0,0 0 0 0 0,0 1 0 0 0,0-1 1 0 0,0 0-1 0 0,0 0 0 0 0,0 0 0 0 0,0 0 0 0 0,0 1 0 0 0,0-1 0 0 0,0 0 0 0 0,0 0 1 0 0,1 0-1 0 0,-1 0 0 0 0,0 1 0 0 0,0-1 0 0 0,0 0 0 0 0,0 0 0 0 0,0 0 1 0 0,0 0-1 0 0,1 0 0 0 0,-1 0 0 0 0,0 1 0 0 0,0-1 0 0 0,0 0 0 0 0,0 0 0 0 0,0 0 1 0 0,1 0-1 0 0,-1 0 0 0 0,0 0 0 0 0,0 0 0 0 0,0 0 0 0 0,1 0 0 0 0,-1 0 1 0 0,0 0-1 0 0,0 0 0 0 0,0 0 0 0 0,0 0 0 0 0,1 0 0 0 0,-1 0 0 0 0,0 0 0 0 0,0 0 1 0 0,0 0-1 0 0,0 0 0 0 0,1 0 0 0 0,-1 0 0 0 0,0 0 0 0 0,0-1 0 0 0,9-7-49 0 0,-1-1-1 0 0,0-1 1 0 0,8-14-1 0 0,-10 16 49 0 0,7-14-43 0 0,-11 19 34 0 0,1 0 0 0 0,0-1 0 0 0,0 1 1 0 0,0 0-1 0 0,7-4 0 0 0,-9 6 37 0 0,3 4-5 0 0,-1-2-21 0 0,-2 0-5 0 0,1-1 0 0 0,-1 1-1 0 0,0-1 1 0 0,0 1 0 0 0,0 0 0 0 0,0-1 0 0 0,0 1 0 0 0,0 0 0 0 0,0 0 0 0 0,0 0-1 0 0,0 0 1 0 0,0 0 0 0 0,0 0 0 0 0,0 0 0 0 0,0 2 0 0 0,5 7 29 0 0,-1 0-1 0 0,1 0 1 0 0,1 0 0 0 0,8 9 0 0 0,-12-17-73 0 0,-1 1-1 0 0,1-1 1 0 0,-1 0 0 0 0,1-1 0 0 0,0 1-1 0 0,0 0 1 0 0,-1-1 0 0 0,1 0 0 0 0,0 1-1 0 0,1-1 1 0 0,-1 0 0 0 0,0-1-1 0 0,0 1 1 0 0,0-1 0 0 0,5 1 0 0 0,-4 0-23 0 0,0-1 0 0 0,0 0-1 0 0,-1 0 1 0 0,1 0 0 0 0,0-1 0 0 0,-1 1 0 0 0,1-1 0 0 0,0 0 0 0 0,-1 0 0 0 0,1 0 0 0 0,-1 0 0 0 0,6-3 0 0 0,-5 1 53 0 0,-1 0-1 0 0,1 0 1 0 0,-1 0 0 0 0,0 0 0 0 0,0-1 0 0 0,0 0 0 0 0,0 1 0 0 0,-1-1-1 0 0,1 0 1 0 0,-1 0 0 0 0,0-1 0 0 0,0 1 0 0 0,0 0 0 0 0,1-8 0 0 0,3-22 895 0 0,-6 31 1076 0 0,0 10-1681 0 0,0 22 318 0 0,2-1 0 0 0,8 38 1 0 0,39 133 854 0 0,-37-149-1057 0 0,-12-47-411 0 0,1-1-14 0 0,1 8-7 0 0,-1-7-67 0 0,0-10-3427 0 0,-1-46 1954 0 0,-8-16-818 0 0,-27-104 0 0 0,33 163 2594 0 0,1 0 0 0 0,0 1 1 0 0,1-1-1 0 0,0 0 1 0 0,0 0-1 0 0,1 1 0 0 0,0-1 1 0 0,1 0-1 0 0,0 1 1 0 0,1-1-1 0 0,4-11 1 0 0,-6 18-100 0 0,1 0 0 0 0,-1 1 1 0 0,1-1-1 0 0,0 0 0 0 0,0 1 1 0 0,0 0-1 0 0,0-1 1 0 0,1 1-1 0 0,-1 0 0 0 0,1 0 1 0 0,-1 0-1 0 0,6-3 1 0 0,-5 4-22 0 0,0-1 0 0 0,0 1 1 0 0,0 0-1 0 0,0 0 1 0 0,1 0-1 0 0,-1 1 0 0 0,0-1 1 0 0,1 1-1 0 0,-1-1 0 0 0,0 1 1 0 0,1 0-1 0 0,-1 0 1 0 0,0 1-1 0 0,1-1 0 0 0,-1 1 1 0 0,0 0-1 0 0,0-1 0 0 0,1 1 1 0 0,3 3-1 0 0,-3-2 20 0 0,0 0 0 0 0,0 0 0 0 0,-1 1 0 0 0,1 0 0 0 0,-1-1 0 0 0,0 1 0 0 0,0 0 0 0 0,0 1 0 0 0,0-1 0 0 0,-1 0 0 0 0,1 1 0 0 0,-1 0 0 0 0,0 0 0 0 0,0-1 0 0 0,3 8 0 0 0,-3-4 38 0 0,0 0 0 0 0,0 0-1 0 0,-1 0 1 0 0,0 0-1 0 0,0 0 1 0 0,-1 1 0 0 0,0-1-1 0 0,0 0 1 0 0,0 0 0 0 0,-1 0-1 0 0,-2 8 1 0 0,0-1-391 0 0,-1-1 1 0 0,-1 1-1 0 0,0-1 1 0 0,-11 18 0 0 0,15-28-1600 0 0,-6 8 3169 0 0,4-8-3499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26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1 132 4904 0 0,'5'-10'18369'0'0,"-1"25"-15081"0"0,5 34-3025 0 0,-2-12 384 0 0,-6-29-566 0 0,1 0 0 0 0,0 0 1 0 0,0-1-1 0 0,1 1 1 0 0,0-1-1 0 0,0 0 1 0 0,0 0-1 0 0,1 0 1 0 0,8 10-1 0 0,-12-16-90 0 0,1 1-1 0 0,0-1 1 0 0,0 1 0 0 0,1-1-1 0 0,-1 0 1 0 0,0 1-1 0 0,0-1 1 0 0,1 0-1 0 0,-1 0 1 0 0,0 0 0 0 0,1 0-1 0 0,0 0 1 0 0,-1 0-1 0 0,3 0 1 0 0,-1 1-42 0 0,-1-2-51 0 0,2-1-360 0 0,-2 0 416 0 0,1 0 0 0 0,-1 0 0 0 0,1-1 0 0 0,-1 1-1 0 0,0-1 1 0 0,1 1 0 0 0,-1-1 0 0 0,0 0 0 0 0,0 0-1 0 0,0 0 1 0 0,0 0 0 0 0,-1 0 0 0 0,1-1 0 0 0,-1 1 0 0 0,1 0-1 0 0,-1-1 1 0 0,0 1 0 0 0,1-1 0 0 0,0-3 0 0 0,23-64-192 0 0,-24 68 302 0 0,1 4 29 0 0,1 0 0 0 0,0 1 1 0 0,-1-1-1 0 0,1 0 1 0 0,-1 1-1 0 0,0-1 0 0 0,0 1 1 0 0,0 0-1 0 0,3 5 0 0 0,2 1-39 0 0,0 1-1 0 0,13 13 1 0 0,-12-17-27 0 0,-5-3-28 0 0,0 0-1 0 0,0-1 0 0 0,1 1 1 0 0,-1-1-1 0 0,1 0 1 0 0,0 1-1 0 0,0-2 1 0 0,0 1-1 0 0,0 0 0 0 0,0-1 1 0 0,0 0-1 0 0,0 0 1 0 0,7 1-1 0 0,-7-1 4 0 0,1 0-1 0 0,0-1 0 0 0,-1 0 1 0 0,1 0-1 0 0,0 0 1 0 0,-1 0-1 0 0,9-2 1 0 0,-11 1-12 0 0,-1 0 1 0 0,1 1 0 0 0,0-1 0 0 0,0 0 0 0 0,-1-1-1 0 0,1 1 1 0 0,0 0 0 0 0,-1 0 0 0 0,1-1 0 0 0,-1 1-1 0 0,0-1 1 0 0,0 1 0 0 0,2-3 0 0 0,0 0 8 0 0,-1 0 0 0 0,0 0 1 0 0,0 0-1 0 0,0 0 0 0 0,0 0 1 0 0,0-1-1 0 0,-1 1 0 0 0,0-1 0 0 0,0 0 1 0 0,0 1-1 0 0,0-1 0 0 0,-1 0 1 0 0,0-7-1 0 0,1-5 4 0 0,2-21 274 0 0,-1-1 1 0 0,-3 1-1 0 0,-4-44 1 0 0,5 81-205 0 0,0 1 0 0 0,0-1 0 0 0,0 0 0 0 0,0 0 0 0 0,0 1 0 0 0,0-1 0 0 0,0 0 0 0 0,0 1 0 0 0,0-1 0 0 0,0 0 0 0 0,-1 0 0 0 0,1 1 0 0 0,0-1 0 0 0,0 0 0 0 0,-1 1 0 0 0,1-1 0 0 0,0 1 0 0 0,-1-1 0 0 0,1 0 1 0 0,0 1-1 0 0,-1-1 0 0 0,0 0 0 0 0,-3 17 440 0 0,0 42 159 0 0,8-25-801 0 0,1 0 1 0 0,1 0-1 0 0,2-1 1 0 0,12 33-1 0 0,-19-63-359 0 0,-1-1 378 0 0,0-1-1 0 0,0 0 1 0 0,0 0-1 0 0,0 0 1 0 0,0 0-1 0 0,0 1 0 0 0,0-1 1 0 0,0 0-1 0 0,0 0 1 0 0,0 0-1 0 0,-1 0 1 0 0,1 1-1 0 0,0-1 0 0 0,0 0 1 0 0,0 0-1 0 0,0 0 1 0 0,0 0-1 0 0,0 0 1 0 0,0 1-1 0 0,-1-1 0 0 0,1 0 1 0 0,0 0-1 0 0,0 0 1 0 0,0 0-1 0 0,0 0 1 0 0,-1 0-1 0 0,1 0 0 0 0,0 0 1 0 0,0 1-1 0 0,0-1 1 0 0,0 0-1 0 0,-1 0 1 0 0,1 0-1 0 0,0 0 0 0 0,0 0 1 0 0,0 0-1 0 0,0 0 1 0 0,-1 0-1 0 0,1 0 1 0 0,0 0-1 0 0,0 0 0 0 0,0 0 1 0 0,-1 0-1 0 0,1-1 1 0 0,0 1-1 0 0,0 0 1 0 0,0 0-1 0 0,0 0 0 0 0,-1 0 1 0 0,1 0-1 0 0,0 0 1 0 0,0 0-1 0 0,0 0 1 0 0,0-1-1 0 0,-1 1 1 0 0,-16-12-1343 0 0,9 5 1222 0 0,1 0-1 0 0,0 0 1 0 0,-6-9-1 0 0,-12-15-244 0 0,17 21 1018 0 0,0 0 0 0 0,-10-17 0 0 0,17 25 674 0 0,2 2-1200 0 0,-1 0-1 0 0,1 0 1 0 0,-1 0 0 0 0,0 0 0 0 0,1 0-1 0 0,-1 0 1 0 0,1 0 0 0 0,-1 0-1 0 0,0 0 1 0 0,1 0 0 0 0,-1-1 0 0 0,0 1-1 0 0,1 0 1 0 0,-1 0 0 0 0,0 0 0 0 0,1 0-1 0 0,-1-1 1 0 0,0 1 0 0 0,1 0-1 0 0,-1 0 1 0 0,0-1 0 0 0,0 1 0 0 0,1 0-1 0 0,-1-1 1 0 0,0 1 0 0 0,0 0 0 0 0,1-1-1 0 0,-1 0 1 0 0,0 1-1 0 0,1-1 1 0 0,-1 1-1 0 0,1-1 1 0 0,-1 1 0 0 0,0-1-1 0 0,1 1 1 0 0,-1-1-1 0 0,1 1 1 0 0,0-1-1 0 0,-1 1 1 0 0,1 0-1 0 0,-1-1 1 0 0,1 1 0 0 0,0 0-1 0 0,-1-1 1 0 0,1 1-1 0 0,-1 0 1 0 0,1 0-1 0 0,0 0 1 0 0,-1 0-1 0 0,2 0 1 0 0,15-2-78 0 0,0 1 1 0 0,29 3-1 0 0,10 4-5141 0 0,-21-2-1609 0 0,1-1-3621 0 0,-19-2 8637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0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1 181 2948 0 0,'0'0'1026'0'0,"12"-24"4894"0"0,0 2-2918 0 0,8-14-64 0 0,-19 35-2667 0 0,17-19 775 0 0,13 5-75 0 0,-28 14-853 0 0,-1 1-49 0 0,10-1-2 0 0,-9 1 5 0 0,0 0 24 0 0,9 0-58 0 0,-9 0-8 0 0,0 1 38 0 0,37 21 355 0 0,-31-17-343 0 0,-1 0 0 0 0,2 0 0 0 0,-1-1 0 0 0,0 0-1 0 0,17 4 1 0 0,-20-7-65 0 0,0-1 0 0 0,0 0 0 0 0,0 0 0 0 0,0-1 0 0 0,0 1-1 0 0,-1-1 1 0 0,1-1 0 0 0,10-2 0 0 0,-2-3 43 0 0,1 0-1 0 0,20-15 1 0 0,25-15 89 0 0,-51 32-171 0 0,-6 4 24 0 0,0 0 0 0 0,0 0 0 0 0,-1 0 0 0 0,1 0 0 0 0,0 0 0 0 0,0 0 0 0 0,0 1 0 0 0,0-1 0 0 0,0 1 0 0 0,0 0 0 0 0,0 0 0 0 0,0 0 0 0 0,0 0 0 0 0,0 1 0 0 0,0-1-1 0 0,0 1 1 0 0,0 0 0 0 0,0 0 0 0 0,5 2 0 0 0,2 0-3 0 0,2 0 17 0 0,0 0 1 0 0,-1-1 0 0 0,15 1 0 0 0,104-3 141 0 0,-69-2-230 0 0,280 13-518 0 0,-263-9 585 0 0,-35-1-31 0 0,157-12-23 0 0,-160 8 57 0 0,12 0-11 0 0,59-3 117 0 0,30-7-218 0 0,-73 5 49 0 0,-47 4 105 0 0,1 2 0 0 0,40 1 0 0 0,9 1-47 0 0,-40-2 6 0 0,-24 1-1 0 0,0 1 0 0 0,0-1-1 0 0,0 2 1 0 0,7 0 0 0 0,23 2 76 0 0,46 0-1 0 0,-59-4-92 0 0,11 1 45 0 0,-30 0-28 0 0,232 6 21 0 0,-133-6 266 0 0,-69-1-164 0 0,49 5-1 0 0,-57-3 42 0 0,38-1 1 0 0,-32-1-188 0 0,-26 1 51 0 0,5-1-18 0 0,1 1-22 0 0,15 2 116 0 0,69 1 309 0 0,-39-3 698 0 0,83 12-1 0 0,-110-7-825 0 0,0 1 0 0 0,0 1 0 0 0,-1 2 0 0 0,-1 0-1 0 0,34 17 1 0 0,-55-22-261 0 0,37 20 115 0 0,-43-23-80 0 0,-1 0-676 0 0,10 10 1554 0 0,-20 9-12133 0 0,2-16 7383 0 0,-5-5 2061 0 0,1 1-418 0 0,-1-1 0 0 0,-20-2 0 0 0,11-2 373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1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66 4052 0 0,'0'0'10628'0'0,"4"4"-10016"0"0,0 2-284 0 0,-1 0 0 0 0,1 0 1 0 0,-1 1-1 0 0,0-1 0 0 0,0 1 0 0 0,0 0 0 0 0,1 9 1 0 0,16 71 1987 0 0,-20-86-2181 0 0,1 2 26 0 0,1 3-207 0 0,-2-6 56 0 0,0 0 1 0 0,0 0 0 0 0,0 0 0 0 0,0 0 0 0 0,0 0-1 0 0,0 0 1 0 0,0 0 0 0 0,0 0 0 0 0,0 0 0 0 0,0 0 0 0 0,0 0-1 0 0,0 0 1 0 0,0-1 0 0 0,0 1 0 0 0,0 0 0 0 0,0 0-1 0 0,0 0 1 0 0,0 0 0 0 0,0 0 0 0 0,0 0 0 0 0,0 0 0 0 0,0 0-1 0 0,0 0 1 0 0,0 0 0 0 0,0 0 0 0 0,1 0 0 0 0,-1 0 0 0 0,0 0-1 0 0,0 0 1 0 0,0 0 0 0 0,0 0 0 0 0,0-1 0 0 0,0 1-1 0 0,0 0 1 0 0,0 0 0 0 0,0 0 0 0 0,0 0 0 0 0,0 0 0 0 0,0 0-1 0 0,0 0 1 0 0,0 0 0 0 0,1 0 0 0 0,-1 0 0 0 0,0 0-1 0 0,0 0 1 0 0,0 0 0 0 0,0 0 0 0 0,0 0 0 0 0,0 0 0 0 0,0 0-1 0 0,0 0 1 0 0,0 1 0 0 0,0-1 0 0 0,0 0 0 0 0,0 0-1 0 0,0 0 1 0 0,1 0 0 0 0,-1 0 0 0 0,0 0 0 0 0,0 0 0 0 0,0 0-1 0 0,0 0 1 0 0,3-11 8 0 0,32-90 125 0 0,-28 85-92 0 0,0 1 0 0 0,1 0-1 0 0,0 0 1 0 0,19-23 0 0 0,-26 37-40 0 0,0-1 0 0 0,0 1 0 0 0,0 0 0 0 0,0 0 0 0 0,0 0 0 0 0,1-1 1 0 0,-1 1-1 0 0,1 1 0 0 0,-1-1 0 0 0,0 0 0 0 0,1 0 0 0 0,-1 0 0 0 0,1 1 1 0 0,2-1-1 0 0,-3 1 10 0 0,0-1 1 0 0,0 1-1 0 0,0 0 1 0 0,0 1 0 0 0,0-1-1 0 0,0 0 1 0 0,0 0 0 0 0,0 0-1 0 0,0 1 1 0 0,0-1-1 0 0,0 0 1 0 0,0 1 0 0 0,0-1-1 0 0,-1 1 1 0 0,1-1-1 0 0,0 1 1 0 0,0-1 0 0 0,1 2-1 0 0,1 1 76 0 0,0 1-1 0 0,0 0 0 0 0,0 0 1 0 0,0 0-1 0 0,0 0 1 0 0,-1 0-1 0 0,0 1 0 0 0,3 6 1 0 0,11 35 209 0 0,-10-29 115 0 0,15 34-1 0 0,-19-46-842 0 0,1 0 0 0 0,0-1 0 0 0,1 1 0 0 0,-1-1 0 0 0,1 1 0 0 0,0-1 0 0 0,0 0 0 0 0,0 0 0 0 0,0-1 0 0 0,8 5 0 0 0,8-2-7954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2.0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21 118 3868 0 0,'0'0'1596'0'0,"11"-10"3516"0"0,10-1-2421 0 0,-17 9-2309 0 0,1 0 0 0 0,-1 0 1 0 0,0-1-1 0 0,1 1 0 0 0,-1-1 1 0 0,0 0-1 0 0,0 0 0 0 0,-1 0 1 0 0,1 0-1 0 0,-1-1 0 0 0,0 0 1 0 0,6-7-1 0 0,-8 9-166 0 0,-1 0-43 0 0,0 0-129 0 0,0 0-1 0 0,0 0 1 0 0,0 0 0 0 0,-1 0 0 0 0,1 0 0 0 0,0 1 0 0 0,-1-1-1 0 0,1 0 1 0 0,-1 0 0 0 0,0 0 0 0 0,1 1 0 0 0,-1-1 0 0 0,0 0 0 0 0,0 1-1 0 0,0-1 1 0 0,0 1 0 0 0,-1-1 0 0 0,1 1 0 0 0,0-1 0 0 0,0 1-1 0 0,-1 0 1 0 0,1 0 0 0 0,-1 0 0 0 0,1 0 0 0 0,-1 0 0 0 0,0 0 0 0 0,1 0-1 0 0,-1 0 1 0 0,0 1 0 0 0,0-1 0 0 0,0 0 0 0 0,1 1 0 0 0,-5-1 0 0 0,4 1 173 0 0,-13 1 198 0 0,13 0-328 0 0,-1-1 0 0 0,0 1 0 0 0,1 0 0 0 0,0 0 0 0 0,-1 0 0 0 0,1 0 0 0 0,-1 0 0 0 0,1 0-1 0 0,0 1 1 0 0,0-1 0 0 0,0 1 0 0 0,0-1 0 0 0,0 1 0 0 0,0 0 0 0 0,0 0 0 0 0,1 0 0 0 0,-1 0 0 0 0,1 0 0 0 0,-1 0-1 0 0,1 1 1 0 0,0-1 0 0 0,0 0 0 0 0,0 1 0 0 0,0-1 0 0 0,0 1 0 0 0,0-1 0 0 0,1 1 0 0 0,-1-1 0 0 0,1 6 0 0 0,-1-3 1 0 0,0 0 1 0 0,1 1 0 0 0,0-1-1 0 0,0 0 1 0 0,0 0-1 0 0,1 1 1 0 0,0-1 0 0 0,0 0-1 0 0,0 0 1 0 0,1 0 0 0 0,-1 0-1 0 0,1 0 1 0 0,3 5 0 0 0,-2-6-54 0 0,0-1 0 0 0,0 1 0 0 0,0-1 0 0 0,0 0-1 0 0,0 0 1 0 0,0 0 0 0 0,8 4 0 0 0,-5-4-1084 0 0,0 0-1 0 0,0 0 0 0 0,0-1 0 0 0,12 4 1 0 0,-11-4-669 0 0,1-1 1 0 0,-1 0-1 0 0,1 0 1 0 0,-1-1 0 0 0,1 0-1 0 0,-1 0 1 0 0,1-1 0 0 0,0 0-1 0 0,8-2 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2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4320 0 0,'7'-6'13610'0'0,"10"21"-10721"0"0,7 14-3940 0 0,-12-12 3088 0 0,31 39-270 0 0,-5-9-1539 0 0,-36-45-426 0 0,-1 0 0 0 0,1 0-1 0 0,0-1 1 0 0,0 1 0 0 0,0 0-1 0 0,0-1 1 0 0,1 0 0 0 0,3 3 0 0 0,2-1-4252 0 0,8-22-11652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2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222 28 3428 0 0,'-3'-13'5041'0'0,"3"12"-4851"0"0,0 1 1 0 0,0-1-1 0 0,0 1 1 0 0,0-1-1 0 0,0 1 1 0 0,0-1-1 0 0,0 1 1 0 0,0-1 0 0 0,0 1-1 0 0,-1-1 1 0 0,1 1-1 0 0,0-1 1 0 0,0 1-1 0 0,0-1 1 0 0,-1 1-1 0 0,1-1 1 0 0,0 1-1 0 0,0-1 1 0 0,-1 1-1 0 0,1 0 1 0 0,0-1-1 0 0,-1 1 1 0 0,1 0 0 0 0,-1-1-1 0 0,1 1 1 0 0,0 0-1 0 0,-1-1 1 0 0,1 1-1 0 0,-1 0 1 0 0,1 0-1 0 0,-1-1 1 0 0,1 1-1 0 0,-1 0 1 0 0,1 0-1 0 0,-1 0 1 0 0,1 0-1 0 0,-1 0 1 0 0,1 0-1 0 0,-1 0 1 0 0,1 0 0 0 0,-1 0-1 0 0,1 0 1 0 0,-1 0-1 0 0,1 0 1 0 0,-1 0-1 0 0,0 0 1 0 0,-2 2 52 0 0,0 0 1 0 0,1-1 0 0 0,-1 1-1 0 0,1 0 1 0 0,0 0 0 0 0,0 1-1 0 0,0-1 1 0 0,0 0 0 0 0,-2 3-1 0 0,-31 41 1603 0 0,-79 112 1356 0 0,107-148-3552 0 0,1 0-1 0 0,1 0 0 0 0,-5 12 0 0 0,9-21-442 0 0,21 2-14490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3.1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26 4104 0 0,'1'-1'-196'0'0,"17"-23"17953"0"0,-15 28-17036 0 0,9 10-48 0 0,-11-12-592 0 0,0-1 0 0 0,0 0 0 0 0,-1 0 0 0 0,1 0 0 0 0,-1 0 0 0 0,1 0 0 0 0,-1 1 0 0 0,1-1 1 0 0,-1 0-1 0 0,0 1 0 0 0,0-1 0 0 0,1 0 0 0 0,-1 0 0 0 0,0 1 0 0 0,0-1 0 0 0,0 0 0 0 0,-1 3 0 0 0,1 5 748 0 0,-2 48 566 0 0,1-24-755 0 0,1 0 0 0 0,1-1 0 0 0,6 38 1 0 0,-6-66-686 0 0,0 0-1 0 0,0 0 1 0 0,0 0 0 0 0,0-1 0 0 0,0 1 0 0 0,1 0-1 0 0,-1-1 1 0 0,1 1 0 0 0,0-1 0 0 0,1 0 0 0 0,-1 1-1 0 0,4 2 1 0 0,-5-4-331 0 0,8 0-353 0 0,-11-17-5685 0 0,-2 4 5936 0 0,-1 0 0 0 0,0 0-1 0 0,0 0 1 0 0,-1 1 0 0 0,-14-19-1 0 0,7 14 963 0 0,7 9 175 0 0,0-1 0 0 0,0 0 0 0 0,1 0 0 0 0,-6-12 0 0 0,10 17-289 0 0,1 1-292 0 0,0 0-1 0 0,-1 0 1 0 0,1 0-1 0 0,0 0 1 0 0,0 0-1 0 0,0 0 1 0 0,1 0-1 0 0,-1 0 1 0 0,0 0-1 0 0,0 0 1 0 0,0 0-1 0 0,1 0 1 0 0,0-1-1 0 0,3-2-134 0 0,1 1-1 0 0,0 0 1 0 0,0 0-1 0 0,0 0 0 0 0,0 1 1 0 0,0-1-1 0 0,1 1 1 0 0,-1 1-1 0 0,10-3 1 0 0,58-8-6404 0 0,-50 9 1785 0 0,38-5-4789 0 0,-48 5 7622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3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169 0 3448 0 0,'0'0'9948'0'0,"-8"3"-9119"0"0,-5 1-657 0 0,-53 19 3253 0 0,58-20-2929 0 0,1 1 1 0 0,-1 0-1 0 0,1 0 0 0 0,0 0 0 0 0,0 1 1 0 0,-9 8-1 0 0,14-12-244 0 0,2 0-209 0 0,0 0 0 0 0,0 0-1 0 0,0 0 1 0 0,-1-1 0 0 0,1 1 0 0 0,0 0 0 0 0,0 0 0 0 0,0 0 0 0 0,0 0-1 0 0,0 0 1 0 0,1 0 0 0 0,-1 0 0 0 0,0 0 0 0 0,0-1 0 0 0,1 3-1 0 0,8 4-23 0 0,-1-1-1 0 0,1 0 1 0 0,1-1-1 0 0,-1 1 1 0 0,1-2-1 0 0,11 5 1 0 0,34 18-138 0 0,-37-17 25 0 0,24 16 118 0 0,-39-24 41 0 0,-1 0 0 0 0,0 0 0 0 0,0 0 1 0 0,0 0-1 0 0,0 0 0 0 0,0 0 0 0 0,0 1 0 0 0,0-1 1 0 0,0 1-1 0 0,-1-1 0 0 0,0 1 0 0 0,3 5 0 0 0,-4-7-24 0 0,0 1 0 0 0,0-1 0 0 0,0 0 0 0 0,0 0 0 0 0,0 1 0 0 0,0-1 0 0 0,-1 0 0 0 0,1 0 0 0 0,0 0 0 0 0,-1 1 0 0 0,1-1 0 0 0,0 0 0 0 0,-1 0 0 0 0,0 0 0 0 0,1 0 0 0 0,-1 0 0 0 0,0 0 0 0 0,1 0 0 0 0,-1 0 0 0 0,0 0 0 0 0,0 0 0 0 0,0 0 0 0 0,0-1 0 0 0,0 1 0 0 0,0 0 0 0 0,0 0 0 0 0,0-1 0 0 0,0 1 0 0 0,0-1 0 0 0,0 1 0 0 0,-1-1 0 0 0,0 1 0 0 0,-5 1 153 0 0,0 1 0 0 0,0-2 0 0 0,0 1 0 0 0,-13 1 0 0 0,4-2-84 0 0,0 0 1 0 0,-31-3 0 0 0,5-8-2651 0 0,38 9 1370 0 0,0-1-1 0 0,0 0 0 0 0,0 0 1 0 0,0 0-1 0 0,0 0 1 0 0,1-1-1 0 0,-5-3 0 0 0,3 1-2625 0 0,-2-9 1320 0 0,7 6-1291 0 0,1-9 1763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15 3416 0 0,'9'-14'9592'0'0,"-26"13"-7080"0"0,14 1-3006 0 0,-2 0 901 0 0,-11 5 290 0 0,12-3-440 0 0,-1 0-1 0 0,0 0 1 0 0,1 0-1 0 0,-1 1 0 0 0,-5 3 1 0 0,0 1 112 0 0,9-7-351 0 0,1 0 0 0 0,-1 1 0 0 0,0-1 0 0 0,1 0 1 0 0,-1 1-1 0 0,0-1 0 0 0,1 0 0 0 0,-1 1 0 0 0,0-1 0 0 0,1 1 1 0 0,-1-1-1 0 0,1 1 0 0 0,-1-1 0 0 0,1 1 0 0 0,-1-1 0 0 0,1 1 1 0 0,0 0-1 0 0,-1-1 0 0 0,1 1 0 0 0,0 0 0 0 0,-1-1 1 0 0,1 1-1 0 0,0 0 0 0 0,0-1 0 0 0,-1 1 0 0 0,1 0 0 0 0,0 0 1 0 0,0-1-1 0 0,0 1 0 0 0,0 0 0 0 0,0 0 0 0 0,0-1 0 0 0,0 1 1 0 0,0 0-1 0 0,1-1 0 0 0,-1 1 0 0 0,0 0 0 0 0,0 0 0 0 0,0-1 1 0 0,1 1-1 0 0,-1 0 0 0 0,1-1 0 0 0,-1 1 0 0 0,1 0 1 0 0,3 3 19 0 0,-1 0 1 0 0,1-1 0 0 0,0 1 0 0 0,0-1 0 0 0,6 4 0 0 0,-7-5-16 0 0,7 4 75 0 0,0 0-1 0 0,0 1 0 0 0,-1 0 1 0 0,0 0-1 0 0,0 1 0 0 0,-1 1 1 0 0,0-1-1 0 0,-1 1 1 0 0,0 1-1 0 0,0-1 0 0 0,6 13 1 0 0,-12-18 84 0 0,0 0 1 0 0,0 1 0 0 0,0-1 0 0 0,0 1 0 0 0,0 8 0 0 0,-2-10-8 0 0,-7 11 331 0 0,2-10-463 0 0,0-1 0 0 0,-1 0 1 0 0,1 0-1 0 0,-1-1 0 0 0,1 0 0 0 0,-1 0 1 0 0,0 0-1 0 0,1-1 0 0 0,-10 1 0 0 0,7-2-1156 0 0,1 0 0 0 0,0 0-1 0 0,0-1 1 0 0,-13-2 0 0 0,19 2 365 0 0,1 1-1 0 0,0-1 1 0 0,-1 1 0 0 0,1-1-1 0 0,0 1 1 0 0,0-1 0 0 0,0 0 0 0 0,0 0-1 0 0,-1 1 1 0 0,1-1 0 0 0,0 0-1 0 0,0 0 1 0 0,1 0 0 0 0,-1 0 0 0 0,0 0-1 0 0,0-1 1 0 0,-1-1 0 0 0,-1-6-1316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3.9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 3920 0 0,'22'-22'12102'0'0,"-11"16"-7092"0"0,-9 9-4261 0 0,2 4-324 0 0,0-1 1 0 0,-1 1 0 0 0,0 0 0 0 0,0 1 0 0 0,-1-1-1 0 0,0 0 1 0 0,0 1 0 0 0,1 10 0 0 0,4 72 1528 0 0,-2-6-889 0 0,-2-70-972 0 0,-1 3-109 0 0,1-1 1 0 0,0 1 0 0 0,2-1 0 0 0,11 29 0 0 0,-14-42-1926 0 0,1 0 4466 0 0,-2-3-2951 0 0,-19-50-25133 0 0,13 40 23619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4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25 4208 0 0,'-2'-10'8408'0'0,"4"9"-8223"0"0,0-1 1 0 0,0 1-1 0 0,1-1 1 0 0,-1 1-1 0 0,0 0 1 0 0,1-1-1 0 0,-1 1 1 0 0,1 1-1 0 0,0-1 1 0 0,-1 0-1 0 0,1 1 1 0 0,0-1-1 0 0,-1 1 1 0 0,1 0-1 0 0,0 0 1 0 0,0 0-1 0 0,-1 0 1 0 0,4 1-1 0 0,63 3-875 0 0,1 6-6331 0 0,-36-5 640 0 0,-31-5 4597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4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112 181 2516 0 0,'1'-4'593'0'0,"1"0"0"0"0,-1 0 0 0 0,-1 1 0 0 0,1-1 0 0 0,0 0 0 0 0,-1 0 0 0 0,0 0 0 0 0,0 0 0 0 0,0 1 0 0 0,-1-1 0 0 0,0-6 0 0 0,1 9-403 0 0,-1-1 1 0 0,1 1-1 0 0,0-1 0 0 0,-1 1 0 0 0,1-1 0 0 0,-1 1 0 0 0,1 0 0 0 0,-1-1 0 0 0,0 1 0 0 0,0 0 0 0 0,0-1 0 0 0,0 1 0 0 0,0 0 0 0 0,0 0 0 0 0,0 0 0 0 0,0 0 0 0 0,0 0 0 0 0,0 0 0 0 0,0 0 0 0 0,-1 0 0 0 0,1 0 0 0 0,0 0 0 0 0,-1 1 0 0 0,1-1 0 0 0,-1 1 0 0 0,1-1 0 0 0,-1 1 0 0 0,1-1 0 0 0,-1 1 0 0 0,1 0 0 0 0,-2 0 0 0 0,1 0 335 0 0,-2 1-9 0 0,-1 2-316 0 0,0 1-1 0 0,0-1 0 0 0,0 1 1 0 0,1 0-1 0 0,-1 1 0 0 0,1-1 1 0 0,0 1-1 0 0,0-1 0 0 0,0 1 1 0 0,1 0-1 0 0,0 1 0 0 0,0-1 1 0 0,0 0-1 0 0,0 1 0 0 0,1 0 1 0 0,-2 6-1 0 0,2-4-49 0 0,0 1-1 0 0,0-1 1 0 0,0 1-1 0 0,1 0 1 0 0,1-1-1 0 0,-1 1 1 0 0,1 0-1 0 0,1-1 1 0 0,0 1-1 0 0,0 0 1 0 0,3 8-1 0 0,-4-15-150 0 0,0 0-1 0 0,1 0 1 0 0,-1-1-1 0 0,1 1 1 0 0,0 0-1 0 0,0 0 1 0 0,0-1-1 0 0,-1 1 0 0 0,1-1 1 0 0,1 1-1 0 0,-1-1 1 0 0,0 1-1 0 0,0-1 1 0 0,0 0-1 0 0,1 1 1 0 0,-1-1-1 0 0,1 0 1 0 0,-1 0-1 0 0,1 0 0 0 0,-1 0 1 0 0,1 0-1 0 0,0 0 1 0 0,-1-1-1 0 0,1 1 1 0 0,0-1-1 0 0,0 1 1 0 0,0-1-1 0 0,-1 1 1 0 0,1-1-1 0 0,0 0 1 0 0,0 0-1 0 0,0 0 0 0 0,0 0 1 0 0,0 0-1 0 0,2-1 1 0 0,1 0-52 0 0,0 0-1 0 0,-1-1 1 0 0,1 0 0 0 0,-1 0 0 0 0,1 0 0 0 0,-1 0 0 0 0,0 0 0 0 0,0-1-1 0 0,0 0 1 0 0,0 0 0 0 0,5-5 0 0 0,1-3 71 0 0,-2 0 0 0 0,0-1 0 0 0,0 0 0 0 0,7-15 0 0 0,-14 25 16 0 0,0 0 95 0 0,0 1 96 0 0,-1 1-204 0 0,0-1 0 0 0,0 1 1 0 0,0 0-1 0 0,0 0 1 0 0,0 0-1 0 0,0 0 0 0 0,0-1 1 0 0,0 1-1 0 0,0 0 1 0 0,0 0-1 0 0,0 0 1 0 0,0 0-1 0 0,0-1 0 0 0,0 1 1 0 0,0 0-1 0 0,0 0 1 0 0,0 0-1 0 0,0 0 1 0 0,0 0-1 0 0,0-1 0 0 0,1 1 1 0 0,-1 0-1 0 0,0 0 1 0 0,0 0-1 0 0,0 0 1 0 0,0 0-1 0 0,0 0 0 0 0,0 0 1 0 0,1-1-1 0 0,-1 1 1 0 0,0 0-1 0 0,0 0 1 0 0,0 0-1 0 0,0 0 0 0 0,0 0 1 0 0,1 0-1 0 0,-1 0 1 0 0,0 0-1 0 0,0 0 0 0 0,0 0 1 0 0,0 0-1 0 0,1 0 1 0 0,-1 0-1 0 0,0 0 1 0 0,0 0-1 0 0,0 0 0 0 0,0 0 1 0 0,1 0-1 0 0,-1 0 1 0 0,0 0-1 0 0,0 0 1 0 0,0 0-1 0 0,0 1 0 0 0,1-1 1 0 0,-1 0-1 0 0,0 0 1 0 0,0 0-1 0 0,0 0 1 0 0,0 0-1 0 0,0 0 0 0 0,0 0 1 0 0,0 0-1 0 0,1 1 1 0 0,-1-1-1 0 0,0 0 0 0 0,1 7 37 0 0,1 0-1 0 0,0-1 0 0 0,1 1 0 0 0,-1-1 1 0 0,1 1-1 0 0,0-1 0 0 0,1 0 0 0 0,0 0 1 0 0,0-1-1 0 0,0 1 0 0 0,0-1 0 0 0,1 0 1 0 0,10 9-1 0 0,-12-12-65 0 0,0 0-1 0 0,0 0 1 0 0,0-1 0 0 0,0 1-1 0 0,0-1 1 0 0,1 0 0 0 0,-1 0-1 0 0,0 0 1 0 0,1 0 0 0 0,-1 0 0 0 0,1-1-1 0 0,-1 0 1 0 0,1 1 0 0 0,-1-1-1 0 0,1-1 1 0 0,-1 1 0 0 0,1 0-1 0 0,-1-1 1 0 0,0 0 0 0 0,1 0-1 0 0,3-1 1 0 0,-2 0-35 0 0,0-1 1 0 0,-1 0-1 0 0,1 0 0 0 0,-1 0 1 0 0,0 0-1 0 0,0 0 0 0 0,0-1 0 0 0,0 0 1 0 0,-1 0-1 0 0,0 0 0 0 0,0 0 1 0 0,0-1-1 0 0,4-7 0 0 0,3-10 181 0 0,-1 0 0 0 0,-1-1-1 0 0,-1 0 1 0 0,-1 0 0 0 0,-1 0 0 0 0,-1-1-1 0 0,1-36 1 0 0,-2 15 4181 0 0,-2 53-3935 0 0,17 117 1392 0 0,10 63-255 0 0,-17-148-4202 0 0,-10-38 1732 0 0,-31-35-25431 0 0,18 4 24822 0 0,4 11 3157 0 0,-15-32 6284 0 0,22 48-6763 0 0,1 0 268 0 0,-1 1-1200 0 0,1 0-1 0 0,0 0 0 0 0,-1 0 0 0 0,1 0 0 0 0,0 0 1 0 0,0 1-1 0 0,0-1 0 0 0,-1 0 0 0 0,1 0 0 0 0,0 0 1 0 0,0 0-1 0 0,0 0 0 0 0,1 0 0 0 0,-1 0 0 0 0,0 0 1 0 0,0-1-1 0 0,2 1-72 0 0,-1-1 1 0 0,1 0-1 0 0,-1 1 1 0 0,1-1-1 0 0,0 1 1 0 0,-1-1-1 0 0,1 1 1 0 0,0 0-1 0 0,0 0 1 0 0,0 0-1 0 0,0 0 1 0 0,0 0-1 0 0,0 0 1 0 0,0 1-1 0 0,1-1 1 0 0,-1 1-1 0 0,0-1 1 0 0,3 1-1 0 0,28-2-3387 0 0,16 1-8809 0 0,-45 1 10213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5.3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1 136 4892 0 0,'63'-25'9301'0'0,"-54"23"-8864"0"0,1-1 1 0 0,-1 0-1 0 0,0-1 1 0 0,0 0 0 0 0,0-1-1 0 0,-1 1 1 0 0,1-2 0 0 0,-1 1-1 0 0,0-1 1 0 0,8-9-1 0 0,-15 14-406 0 0,0 0 0 0 0,0 0 0 0 0,0-1 0 0 0,0 1 0 0 0,-1-1 0 0 0,1 1 0 0 0,0 0-1 0 0,-1-1 1 0 0,1 1 0 0 0,-1-1 0 0 0,0 0 0 0 0,1 1 0 0 0,-1-1 0 0 0,0 1 0 0 0,0-1-1 0 0,0 1 1 0 0,0-1 0 0 0,0 0 0 0 0,-1 1 0 0 0,1-1 0 0 0,0 1 0 0 0,-1-1 0 0 0,1 1-1 0 0,-1-1 1 0 0,1 1 0 0 0,-1-1 0 0 0,0 1 0 0 0,0 0 0 0 0,1-1 0 0 0,-1 1 0 0 0,-2-2-1 0 0,2 2 119 0 0,-16-4 370 0 0,12 6-364 0 0,0 0 0 0 0,0 0 0 0 0,0 0 0 0 0,0 1 0 0 0,0-1 0 0 0,1 1 0 0 0,-1 0 0 0 0,1 1 0 0 0,-1-1 0 0 0,1 1 1 0 0,0 0-1 0 0,0 0 0 0 0,0 0 0 0 0,0 0 0 0 0,1 1 0 0 0,0 0 0 0 0,-1-1 0 0 0,1 1 0 0 0,0 0 0 0 0,1 1 0 0 0,-1-1 0 0 0,1 0 0 0 0,0 1 0 0 0,0 0 0 0 0,0-1 0 0 0,0 1 1 0 0,1 0-1 0 0,-1 7 0 0 0,0-5-41 0 0,1 1 0 0 0,0-1 0 0 0,1 0 1 0 0,0 1-1 0 0,0-1 0 0 0,0 0 0 0 0,1 0 0 0 0,0 1 1 0 0,0-1-1 0 0,1 0 0 0 0,0 0 0 0 0,1 0 1 0 0,-1 0-1 0 0,1 0 0 0 0,0-1 0 0 0,1 1 1 0 0,0-1-1 0 0,0 0 0 0 0,7 8 0 0 0,-3-6-450 0 0,0 0-1 0 0,0-1 1 0 0,16 10-1 0 0,14 2-4025 0 0,-4-9-3041 0 0,3-7-4624 0 0,-23-3 10222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6.5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1 426 3368 0 0,'0'0'13110'0'0,"1"-5"-12577"0"0,9-27 872 0 0,2 0 0 0 0,29-57 0 0 0,5-11-538 0 0,8-39 511 0 0,-53 137-1198 0 0,-4-4-71 0 0,3 6-105 0 0,0-1 1 0 0,0 1-1 0 0,0-1 0 0 0,0 1 0 0 0,0-1 0 0 0,0 1 1 0 0,0 0-1 0 0,0-1 0 0 0,0 1 0 0 0,-1-1 1 0 0,1 1-1 0 0,0 0 0 0 0,0-1 0 0 0,0 1 1 0 0,0 0-1 0 0,-1-1 0 0 0,1 1 0 0 0,0 0 1 0 0,0-1-1 0 0,-1 1 0 0 0,1 0 0 0 0,0-1 0 0 0,-1 1 1 0 0,1 0-1 0 0,0 0 0 0 0,-1-1 0 0 0,1 1 1 0 0,-1 0-1 0 0,-2-1 23 0 0,0 1 0 0 0,0 0 0 0 0,0 0 0 0 0,0 0 0 0 0,0 0 0 0 0,1 0-1 0 0,-1 1 1 0 0,0-1 0 0 0,0 1 0 0 0,0 0 0 0 0,0 0 0 0 0,-5 2 0 0 0,-42 28 194 0 0,-1 4-77 0 0,49-34-154 0 0,10-3-671 0 0,24-12 312 0 0,41-23 0 0 0,-62 32 293 0 0,-1 0 0 0 0,1 0 1 0 0,18-5-1 0 0,-7 5 86 0 0,-18 5 17 0 0,-1 2-5 0 0,0-2 63 0 0,1 1 14 0 0,1 2 44 0 0,0 0 0 0 0,0 0-1 0 0,0 0 1 0 0,0 1-1 0 0,0-1 1 0 0,-1 1-1 0 0,1 0 1 0 0,-1 1-1 0 0,0-1 1 0 0,4 6 0 0 0,28 33 818 0 0,-15-20-4580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7.1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0 4708 0 0,'-7'3'809'0'0,"0"-1"-1"0"0,0 1 0 0 0,0 1 1 0 0,1-1-1 0 0,-1 1 0 0 0,1 0 1 0 0,0 1-1 0 0,0 0 0 0 0,0 0 0 0 0,1 0 1 0 0,-1 0-1 0 0,1 1 0 0 0,1 0 1 0 0,-7 9-1 0 0,9-12-644 0 0,0 1 0 0 0,0 0 0 0 0,1 0 0 0 0,-1 0 0 0 0,1 0 0 0 0,0 0 0 0 0,0 0 0 0 0,0 0 0 0 0,0 1 0 0 0,1-1 0 0 0,0 0 0 0 0,0 0 0 0 0,0 1 0 0 0,0-1 0 0 0,0 0 0 0 0,1 0 0 0 0,0 1 0 0 0,0-1 0 0 0,0 0 0 0 0,1 0 0 0 0,-1 0 0 0 0,1 0 0 0 0,0-1 0 0 0,0 1 0 0 0,0 0 0 0 0,5 5 0 0 0,-2-3-37 0 0,0 0 1 0 0,0 0 0 0 0,1-1 0 0 0,-1 0 0 0 0,1 0-1 0 0,0-1 1 0 0,0 1 0 0 0,1-1 0 0 0,-1 0 0 0 0,1-1 0 0 0,0 0-1 0 0,0 0 1 0 0,0 0 0 0 0,1-1 0 0 0,-1 0 0 0 0,0-1-1 0 0,1 1 1 0 0,0-1 0 0 0,-1-1 0 0 0,1 1 0 0 0,-1-2-1 0 0,10 0 1 0 0,-15 1-93 0 0,1-1-1 0 0,0 0 0 0 0,-1 1 1 0 0,1-1-1 0 0,-1-1 1 0 0,1 1-1 0 0,-1 0 0 0 0,1 0 1 0 0,-1-1-1 0 0,0 0 1 0 0,0 1-1 0 0,0-1 0 0 0,0 0 1 0 0,0 0-1 0 0,0 0 1 0 0,0 0-1 0 0,-1 0 0 0 0,1-1 1 0 0,-1 1-1 0 0,1 0 1 0 0,-1-1-1 0 0,0 1 0 0 0,0-1 1 0 0,0 1-1 0 0,0-1 1 0 0,0 0-1 0 0,-1 1 0 0 0,1-1 1 0 0,-1 0-1 0 0,0 0 1 0 0,0 1-1 0 0,0-1 0 0 0,0 0 1 0 0,-1-2-1 0 0,0-10 2 0 0,-1 1 0 0 0,-1 0 0 0 0,-1 0 0 0 0,1 0 0 0 0,-8-13 0 0 0,-6-12-760 0 0,5 23-6868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8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99 5701 0 0,'0'0'13823'0'0,"3"5"-13098"0"0,1 6 13 0 0,0 0 1 0 0,0 0 0 0 0,-1 0 0 0 0,3 19-1 0 0,-2-11-130 0 0,0-1 28 0 0,1 0-1 0 0,13 32 0 0 0,-11-42-495 0 0,-3-6-124 0 0,-2-1-42 0 0,-1 0-1 0 0,1-1 1 0 0,-1 1-1 0 0,1 0 0 0 0,-1-1 1 0 0,1 0-1 0 0,-1 1 1 0 0,1-1-1 0 0,-1 0 0 0 0,1 0 1 0 0,0 0-1 0 0,-1 0 1 0 0,1 0-1 0 0,-1 0 1 0 0,1 0-1 0 0,0-1 0 0 0,-1 1 1 0 0,1-1-1 0 0,-1 1 1 0 0,1-1-1 0 0,-1 1 0 0 0,0-1 1 0 0,1 0-1 0 0,-1 0 1 0 0,1 0-1 0 0,-1 0 0 0 0,0 0 1 0 0,0 0-1 0 0,0 0 1 0 0,0 0-1 0 0,0 0 0 0 0,0 0 1 0 0,0-1-1 0 0,0 1 1 0 0,1-2-1 0 0,3-7-121 0 0,0 1 0 0 0,-1-1-1 0 0,3-10 1 0 0,5-14 179 0 0,-11 33 314 0 0,7 9-300 0 0,0 0 0 0 0,0 0 1 0 0,1-1-1 0 0,0 0 0 0 0,1 0 1 0 0,-1-1-1 0 0,1 0 0 0 0,1-1 1 0 0,-1 0-1 0 0,1-1 0 0 0,0 0 1 0 0,-1-1-1 0 0,14 3 0 0 0,-20-6-43 0 0,0 1-1 0 0,0-1 1 0 0,0 0-1 0 0,0 0 0 0 0,0 0 1 0 0,0-1-1 0 0,0 1 1 0 0,0-1-1 0 0,0 0 1 0 0,0 0-1 0 0,0-1 0 0 0,0 1 1 0 0,-1-1-1 0 0,1 0 1 0 0,-1 0-1 0 0,1 0 0 0 0,-1 0 1 0 0,0 0-1 0 0,0-1 1 0 0,0 0-1 0 0,0 0 0 0 0,0 1 1 0 0,0-1-1 0 0,-1-1 1 0 0,0 1-1 0 0,1 0 1 0 0,-1-1-1 0 0,0 1 0 0 0,-1-1 1 0 0,2-4-1 0 0,4-8 97 0 0,-2-1-1 0 0,0 0 1 0 0,-1-1-1 0 0,-1 1 1 0 0,2-23-1 0 0,1-49 1337 0 0,-6 87 169 0 0,-1 10-1348 0 0,-3 30 345 0 0,2 1-1 0 0,3 42 0 0 0,2-51-651 0 0,7 31 0 0 0,-6-41-864 0 0,-4-19 822 0 0,1-1-1 0 0,-1 1 0 0 0,0-1 1 0 0,0 0-1 0 0,0 1 0 0 0,0-1 0 0 0,0 1 1 0 0,0-1-1 0 0,0 1 0 0 0,0-1 0 0 0,0 1 1 0 0,0-1-1 0 0,0 1 0 0 0,0-1 0 0 0,0 1 1 0 0,0-1-1 0 0,0 0 0 0 0,0 1 0 0 0,0-1 1 0 0,-1 1-1 0 0,1-1 0 0 0,0 1 1 0 0,0-1-1 0 0,-1 0 0 0 0,1 1 0 0 0,0-1 1 0 0,0 0-1 0 0,-1 1 0 0 0,1-1 0 0 0,0 0 1 0 0,-1 1-1 0 0,1-1 0 0 0,-1 0 0 0 0,1 1 1 0 0,0-1-1 0 0,-1 0 0 0 0,1 0 0 0 0,-1 0 1 0 0,1 0-1 0 0,-1 1 0 0 0,1-1 1 0 0,-1 0-1 0 0,1 0 0 0 0,0 0 0 0 0,-1 0 1 0 0,1 0-1 0 0,-1 0 0 0 0,1 0 0 0 0,-1 0 1 0 0,1 0-1 0 0,-1 0 0 0 0,1 0 0 0 0,-1-1 1 0 0,1 1-1 0 0,-1 0 0 0 0,0 0 0 0 0,-25-12-1820 0 0,18 7 1678 0 0,1 0 0 0 0,0-1-1 0 0,0 0 1 0 0,0 0 0 0 0,1-1 0 0 0,0 1 0 0 0,0-1-1 0 0,0-1 1 0 0,-8-14 0 0 0,13 20 921 0 0,4-1-442 0 0,-1 1-198 0 0,-1 0 0 0 0,1 0 0 0 0,0 0 0 0 0,1 0 0 0 0,-1 1 1 0 0,0-1-1 0 0,0 1 0 0 0,1-1 0 0 0,-1 1 0 0 0,1 0 0 0 0,-1 0 0 0 0,1 0 0 0 0,0 0 0 0 0,-1 1 0 0 0,6-1 0 0 0,98-3-274 0 0,-10 0-3187 0 0,-88 4 3011 0 0,0-2-1 0 0,-1 1 0 0 0,1-1 0 0 0,-1 0 1 0 0,1 0-1 0 0,-1-1 0 0 0,12-6 0 0 0,-11 3 601 0 0,0 1 0 0 0,0-1-1 0 0,0 0 1 0 0,-1-1 0 0 0,7-7-1 0 0,-12 11 176 0 0,0 1-1 0 0,0 0 0 0 0,-1-1 1 0 0,1 0-1 0 0,0 1 0 0 0,-1-1 1 0 0,2-3-1 0 0,7-10 8308 0 0,-8 19-8275 0 0,8 11 4 0 0,-7-10 640 0 0,-2-1-823 0 0,1 1-1 0 0,-1 0 0 0 0,0 0 1 0 0,0 0-1 0 0,0 0 1 0 0,-1 0-1 0 0,1-1 1 0 0,-1 6-1 0 0,0-9-265 0 0,2 38 412 0 0,6 149-368 0 0,-6-148 0 0 0,-3-1 0 0 0,1-27 0 0 0,0-4 0 0 0,0 0 0 0 0,0 0 0 0 0,0 1 0 0 0,-4 12 0 0 0,3-14 0 0 0,0 21 0 0 0,-1-22 0 0 0,1 0 0 0 0,4 31 0 0 0,-1-20 0 0 0,4 9-437 0 0,-5-23-345 0 0,-1 0-135 0 0,2 3 814 0 0,4 9-6517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8.8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58 4604 0 0,'5'-9'3523'0'0,"0"0"-1"0"0,13-14 1 0 0,-15 20-3062 0 0,-2 2 324 0 0,6-4 501 0 0,-6 5-1149 0 0,-1-1 0 0 0,1 0 0 0 0,0 1 0 0 0,0-1-1 0 0,-1 0 1 0 0,1 1 0 0 0,0-1 0 0 0,0 1-1 0 0,0 0 1 0 0,0-1 0 0 0,-1 1 0 0 0,1 0 0 0 0,0-1-1 0 0,0 1 1 0 0,0 0 0 0 0,0 0 0 0 0,2-1 0 0 0,1 1 60 0 0,1 0 0 0 0,-1 1 0 0 0,1-1 0 0 0,-1 1 1 0 0,0-1-1 0 0,1 1 0 0 0,-1 1 0 0 0,0-1 1 0 0,1 0-1 0 0,-1 1 0 0 0,0 0 0 0 0,0 0 1 0 0,-1 0-1 0 0,1 1 0 0 0,0 0 0 0 0,-1-1 1 0 0,1 1-1 0 0,-1 0 0 0 0,0 0 0 0 0,0 1 1 0 0,0-1-1 0 0,0 1 0 0 0,2 4 0 0 0,0 1 61 0 0,-1 0 0 0 0,-1 1-1 0 0,0 0 1 0 0,0-1 0 0 0,-1 1-1 0 0,0 0 1 0 0,-1 0 0 0 0,0 0-1 0 0,0 1 1 0 0,-1-1 0 0 0,0 0-1 0 0,-1 0 1 0 0,-3 14 0 0 0,2-16-247 0 0,0-1 0 0 0,0 1 0 0 0,-1 0 0 0 0,0-1 0 0 0,0 1 0 0 0,-1-1 0 0 0,-8 11 0 0 0,9-13-445 0 0,-2 0-1 0 0,1 0 0 0 0,0-1 0 0 0,-1 1 0 0 0,0-1 1 0 0,0 0-1 0 0,0 0 0 0 0,-1-1 0 0 0,1 1 0 0 0,-9 2 1 0 0,4-2-2732 0 0,-24 1-15656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05:39.8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11 175 3592 0 0,'3'-5'15980'0'0,"-8"27"-15389"0"0,2 0 0 0 0,0 1 0 0 0,1 0 0 0 0,2 30 0 0 0,0-50-575 0 0,0 0 0 0 0,0 1 0 0 0,1-1 0 0 0,0 0 0 0 0,-1 0 1 0 0,1 0-1 0 0,0 0 0 0 0,1 0 0 0 0,-1 0 0 0 0,0 0 0 0 0,1 0 0 0 0,0 0 1 0 0,0-1-1 0 0,0 1 0 0 0,0 0 0 0 0,0-1 0 0 0,0 0 0 0 0,0 1 1 0 0,1-1-1 0 0,-1 0 0 0 0,1 0 0 0 0,0-1 0 0 0,-1 1 0 0 0,1-1 0 0 0,0 1 1 0 0,0-1-1 0 0,0 0 0 0 0,0 0 0 0 0,0 0 0 0 0,1 0 0 0 0,-1 0 0 0 0,0-1 1 0 0,0 0-1 0 0,0 1 0 0 0,1-1 0 0 0,4-1 0 0 0,-4 0-83 0 0,-1 0 0 0 0,0-1 0 0 0,0 0 0 0 0,0 1-1 0 0,0-1 1 0 0,0 0 0 0 0,-1 0 0 0 0,1 0 0 0 0,0-1 0 0 0,-1 1 0 0 0,0-1 0 0 0,1 1-1 0 0,-1-1 1 0 0,0 0 0 0 0,2-3 0 0 0,6-15 3 0 0,-1 0 0 0 0,-1 0 0 0 0,10-38 0 0 0,-10 30 659 0 0,-7 27 696 0 0,-1 9-1165 0 0,2 6-11 0 0,-1 0 1 0 0,2 0-1 0 0,0 0 1 0 0,1-1-1 0 0,0 0 1 0 0,9 19-1 0 0,-11-27-92 0 0,0 0-1 0 0,1 0 0 0 0,0-1 0 0 0,0 1 1 0 0,0-1-1 0 0,0 0 0 0 0,0 0 1 0 0,1 0-1 0 0,-1 0 0 0 0,1 0 0 0 0,0-1 1 0 0,0 0-1 0 0,0 0 0 0 0,0 0 0 0 0,0 0 1 0 0,0 0-1 0 0,1-1 0 0 0,8 2 1 0 0,-10-3-35 0 0,0 0-1 0 0,0 0 1 0 0,0 0 0 0 0,0 0 0 0 0,0-1 0 0 0,-1 1 0 0 0,1-1 0 0 0,0 0 0 0 0,0 1 0 0 0,0-1 0 0 0,-1-1 0 0 0,1 1 0 0 0,0 0 0 0 0,-1-1 0 0 0,1 1 0 0 0,-1-1-1 0 0,0 0 1 0 0,1 0 0 0 0,2-4 0 0 0,3-5-41 0 0,0-1 1 0 0,-2-1-1 0 0,1 1 0 0 0,-2-1 0 0 0,1 0 0 0 0,-2-1 0 0 0,6-26 1 0 0,-5 22 66 0 0,0-1 0 0 0,1 1 0 0 0,11-23 0 0 0,38-66 888 0 0,-48 98 273 0 0,-6 12-544 0 0,-6 27-262 0 0,-2 11 229 0 0,6-10-583 0 0,1 1-1 0 0,1-1 1 0 0,2 0-1 0 0,2 0 1 0 0,0 0-1 0 0,19 57 1 0 0,-23-87-249 0 0,-1 0 1 0 0,1 0 0 0 0,-1 0 0 0 0,0 0 0 0 0,0 0-1 0 0,1 0 1 0 0,-1 0 0 0 0,0 0 0 0 0,0 0 0 0 0,0 0-1 0 0,0 0 1 0 0,0 0 0 0 0,0 0 0 0 0,0 0 0 0 0,-1 0-1 0 0,1-1 1 0 0,0 1 0 0 0,-1 0 0 0 0,1 0 0 0 0,0 0 0 0 0,-1 0-1 0 0,1 0 1 0 0,-1 0 0 0 0,0 1 0 0 0,-1 0-928 0 0,-3-5-2061 0 0,-3-3 2879 0 0,-1-1-1 0 0,1 0 1 0 0,0 0-1 0 0,0 0 1 0 0,1-1-1 0 0,0 0 1 0 0,-11-18-1 0 0,17 25 431 0 0,0-1 0 0 0,0 0 0 0 0,0 1 1 0 0,0-1-1 0 0,1 0 0 0 0,-1 1 0 0 0,1-1 0 0 0,-1 0 0 0 0,1 0 0 0 0,-1 0 0 0 0,1 0 0 0 0,0 1 1 0 0,0-1-1 0 0,0 0 0 0 0,0 0 0 0 0,0 0 0 0 0,1 0 0 0 0,-1 0 0 0 0,0 1 0 0 0,1-1 1 0 0,-1 0-1 0 0,1 0 0 0 0,0 1 0 0 0,0-1 0 0 0,0 0 0 0 0,0 1 0 0 0,0-1 0 0 0,0 1 0 0 0,0-1 1 0 0,0 1-1 0 0,0-1 0 0 0,1 1 0 0 0,-1 0 0 0 0,0 0 0 0 0,1 0 0 0 0,0-1 0 0 0,-1 1 0 0 0,1 1 1 0 0,-1-1-1 0 0,1 0 0 0 0,0 0 0 0 0,3 0 0 0 0,4-2-123 0 0,0 0 0 0 0,0 1 0 0 0,1 0 0 0 0,-1 1 0 0 0,1 0 0 0 0,-1 0 0 0 0,19 2 0 0 0,-13 0-451 0 0,0 1-3498 0 0,0 0-1 0 0,-1-2 0 0 0,29-2 0 0 0,-27 0 2272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3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154 685 1268 0 0,'0'0'3522'0'0,"3"2"-3001"0"0,12 4 6 0 0,-11-4 2238 0 0,17 14-103 0 0,12 24 4767 0 0,-19-33-7389 0 0,13 28-91 0 0,-26-33 423 0 0,-5-6-432 0 0,1-2 65 0 0,2 4-4 0 0,0 0-1 0 0,-1 0 1 0 0,1 0 0 0 0,-1 0 0 0 0,1 1-1 0 0,-1-1 1 0 0,0 0 0 0 0,0 1-1 0 0,0-1 1 0 0,0 1 0 0 0,-3-3-1 0 0,-14-9 82 0 0,6 2 161 0 0,2-1 0 0 0,-1 0 0 0 0,2 0 0 0 0,-11-15 0 0 0,-7-9 420 0 0,-1-1 81 0 0,-37-62 0 0 0,62 92-697 0 0,0 2-11 0 0,2-4-22 0 0,-1-5 49 0 0,-1 0-33 0 0,2 9-3 0 0,1 0 0 0 0,-1 0 0 0 0,1 0-1 0 0,0 0 1 0 0,1 0 0 0 0,-1-1 0 0 0,1 1 0 0 0,0-7-1 0 0,-8-91 389 0 0,12 80-377 0 0,4-16 59 0 0,-7 35-62 0 0,10-25 65 0 0,-7 17-66 0 0,1 0 0 0 0,1 0-1 0 0,0 0 1 0 0,8-13 0 0 0,-7 15-21 0 0,14-13 3 0 0,-11 14-2 0 0,-4 3 8 0 0,1 1 1 0 0,0 0-1 0 0,-1 0 0 0 0,2 0 0 0 0,12-6 1 0 0,-5 3 13 0 0,0 1 1 0 0,0 0 0 0 0,0 1-1 0 0,1 1 1 0 0,0 0 0 0 0,0 1 0 0 0,0 1-1 0 0,1 1 1 0 0,-1 0 0 0 0,19 0 0 0 0,-33 2-46 0 0,2 0 26 0 0,43 0 10 0 0,-44 0-6 0 0,1 1-7 0 0,11 0 22 0 0,1 2 1 0 0,0-1 0 0 0,-1 2-1 0 0,0 0 1 0 0,0 1 0 0 0,0 1-1 0 0,-1 0 1 0 0,0 1 0 0 0,0 1-1 0 0,0 0 1 0 0,-1 0 0 0 0,0 2-1 0 0,-1-1 1 0 0,0 2 0 0 0,0-1-1 0 0,-2 2 1 0 0,13 14 0 0 0,-16-17 5 0 0,0 1 1 0 0,-1 0-1 0 0,0 0 1 0 0,-1 0-1 0 0,0 1 0 0 0,0 0 1 0 0,-1 0-1 0 0,4 18 1 0 0,7 17 124 0 0,-13-39-125 0 0,-1 0 0 0 0,0 0 0 0 0,0 0 0 0 0,-1 0 0 0 0,0 13 1 0 0,0-13-33 0 0,0 17 24 0 0,-2-1-1 0 0,0 0 1 0 0,-1 0 0 0 0,-2 0-1 0 0,0 0 1 0 0,-1-1-1 0 0,-2 0 1 0 0,-14 33-1 0 0,15-42-13 0 0,0 1 0 0 0,0-1-1 0 0,-1-1 1 0 0,-1 0-1 0 0,0 0 1 0 0,-1 0 0 0 0,0-1-1 0 0,0-1 1 0 0,-1 0 0 0 0,-1 0-1 0 0,0-1 1 0 0,0-1-1 0 0,-15 9 1 0 0,-1 0 79 0 0,26-16-99 0 0,-12 6 28 0 0,12-6-31 0 0,0 0-1 0 0,0 0 1 0 0,1 0 0 0 0,-1 0-1 0 0,0 0 1 0 0,0 0 0 0 0,0-1 0 0 0,0 1-1 0 0,0-1 1 0 0,0 1 0 0 0,0-1 0 0 0,0 0-1 0 0,0 0 1 0 0,0 0 0 0 0,0 0 0 0 0,0 0-1 0 0,0 0 1 0 0,0 0 0 0 0,0-1 0 0 0,0 1-1 0 0,0-1 1 0 0,0 0 0 0 0,0 1 0 0 0,-3-3-1 0 0,4 2-1 0 0,1 0 0 0 0,-1-1 0 0 0,1 1 0 0 0,-1 0-1 0 0,1 0 1 0 0,0-1 0 0 0,-1 1 0 0 0,1 0 0 0 0,0-1-1 0 0,0 1 1 0 0,0-1 0 0 0,0 1 0 0 0,0 0 0 0 0,0-1 0 0 0,0 1-1 0 0,0 0 1 0 0,1-1 0 0 0,0-1 0 0 0,10-32-72 0 0,-7 19 45 0 0,1 0 1 0 0,1 0-1 0 0,11-20 1 0 0,-16 34 24 0 0,4-12 65 0 0,2-5-23 0 0,-6 18-52 0 0,2-4-19 0 0,-1 4 20 0 0,-4 3-4 0 0,-26 43 10 0 0,21-34-11 0 0,1 0 0 0 0,1 0 0 0 0,0 1 0 0 0,0-1 0 0 0,-2 15 0 0 0,7-21 13 0 0,2-1 15 0 0,-1 0 0 0 0,1 0-1 0 0,0-1 1 0 0,0 1 0 0 0,0 0 0 0 0,0-1-1 0 0,1 1 1 0 0,-1-1 0 0 0,1 0-1 0 0,0 0 1 0 0,0 0 0 0 0,0 0-1 0 0,0 0 1 0 0,1-1 0 0 0,-1 1-1 0 0,1-1 1 0 0,-1 0 0 0 0,1 0 0 0 0,0 0-1 0 0,0-1 1 0 0,0 1 0 0 0,0-1-1 0 0,0 0 1 0 0,0 0 0 0 0,6 0-1 0 0,103 16-41 0 0,-69-14-1357 0 0,-14-2-6252 0 0,-22-4 1182 0 0,-6 2 5429 0 0,0 0-1 0 0,-1 0 0 0 0,1-1 0 0 0,-1 1 1 0 0,1-1-1 0 0,1-2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18:29:3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80 2700 0 0,'0'0'6150'0'0,"-5"-2"-5360"0"0,-13-3 818 0 0,0 1 1 0 0,-34-3 0 0 0,-17-3 805 0 0,67 10-2092 0 0,2-1-317 0 0,-1 1 0 0 0,1 0 1 0 0,0 0-1 0 0,-1 0 0 0 0,1 0 1 0 0,0 0-1 0 0,-1 0 0 0 0,1-1 1 0 0,0 1-1 0 0,-1 0 0 0 0,1 0 1 0 0,0-1-1 0 0,-1 1 1 0 0,1 0-1 0 0,0 0 0 0 0,0-1 1 0 0,0 1-1 0 0,-1 0 0 0 0,1-1 1 0 0,0 1-1 0 0,0 0 0 0 0,0-1 1 0 0,0 1-1 0 0,-1 0 0 0 0,1-1 1 0 0,0 1-1 0 0,0 0 1 0 0,0-1-1 0 0,0 1 0 0 0,0 0 1 0 0,0-1-1 0 0,0 1 0 0 0,0-1 1 0 0,0 1-1 0 0,0 0 0 0 0,0-1 1 0 0,0 1-1 0 0,0 0 0 0 0,1-1 1 0 0,-1 1-1 0 0,0 0 0 0 0,0-1 1 0 0,0 1-1 0 0,0 0 1 0 0,1-1-1 0 0,-1 1 0 0 0,0-1 1 0 0,1 0-3 0 0,0-1 0 0 0,-1 1 1 0 0,1 0-1 0 0,0-1 0 0 0,0 1 1 0 0,-1 0-1 0 0,1-1 1 0 0,0 1-1 0 0,1 0 0 0 0,-1 0 1 0 0,0 0-1 0 0,2-2 0 0 0,3 0 46 0 0,1-1-1 0 0,-1 1 0 0 0,1 0 1 0 0,9-2-1 0 0,-13 5 455 0 0,-3 0-494 0 0,0 0 0 0 0,0 1 0 0 0,0-1 0 0 0,0 0 0 0 0,0 1 0 0 0,0-1 0 0 0,0 0 0 0 0,0 1 0 0 0,0-1 0 0 0,0 0 0 0 0,1 1 0 0 0,-1-1 0 0 0,0 0 0 0 0,0 1 0 0 0,0-1 0 0 0,1 0 0 0 0,-1 0 0 0 0,0 1 0 0 0,0-1 0 0 0,1 0 0 0 0,-1 0 0 0 0,0 0 0 0 0,0 1 0 0 0,1-1 0 0 0,-1 0 0 0 0,0 0 0 0 0,1 0 0 0 0,-1 0 0 0 0,1 1 0 0 0,-1-1 3 0 0,1 0-1 0 0,-1 0 1 0 0,1 0-1 0 0,-1 1 1 0 0,0-1 0 0 0,1 0-1 0 0,-1 0 1 0 0,1 1-1 0 0,-1-1 1 0 0,0 0 0 0 0,1 1-1 0 0,-1-1 1 0 0,0 1-1 0 0,1-1 1 0 0,-1 0 0 0 0,0 1-1 0 0,1-1 1 0 0,-1 1-1 0 0,0-1 1 0 0,0 1 0 0 0,0-1-1 0 0,0 1 1 0 0,1-1-1 0 0,-1 1 1 0 0,0-1 0 0 0,0 1-1 0 0,0 0 1 0 0,1 59 1835 0 0,-5 33-196 0 0,5-90-1673 0 0,-1-1 0 0 0,0 0 0 0 0,0 0 0 0 0,1 0 0 0 0,-1 0 0 0 0,1 0 0 0 0,0 0 0 0 0,-1 0 0 0 0,1 0 0 0 0,0 0 0 0 0,0 0 0 0 0,0-1 0 0 0,1 1 0 0 0,0 2-1 0 0,14 7-2974 0 0,10-24-15147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3:5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27 2372 0 0,'-31'-13'6607'0'0,"28"12"-5282"0"0,1 1-704 0 0,-20-4 1568 0 0,20 3-1226 0 0,-1 2-514 0 0,-2-1-272 0 0,0 1-1 0 0,1 0 1 0 0,-1 0 0 0 0,0 1-1 0 0,1 0 1 0 0,-1 0 0 0 0,1 0-1 0 0,0 0 1 0 0,0 0 0 0 0,0 1 0 0 0,0 0-1 0 0,0 0 1 0 0,0 0 0 0 0,0 0-1 0 0,1 1 1 0 0,0-1 0 0 0,0 1-1 0 0,0 0 1 0 0,0 0 0 0 0,0 0-1 0 0,-2 6 1 0 0,4-7-146 0 0,0-1-1 0 0,1 1 1 0 0,-1 0-1 0 0,1 0 1 0 0,-1 0 0 0 0,1 0-1 0 0,0 0 1 0 0,0 0 0 0 0,0 0-1 0 0,0 0 1 0 0,1 0-1 0 0,-1 0 1 0 0,1 0 0 0 0,0 0-1 0 0,0 0 1 0 0,0-1 0 0 0,0 1-1 0 0,0 0 1 0 0,1 0-1 0 0,-1-1 1 0 0,1 1 0 0 0,0-1-1 0 0,0 0 1 0 0,-1 1-1 0 0,2-1 1 0 0,-1 0 0 0 0,0 0-1 0 0,0 0 1 0 0,3 1 0 0 0,2 2-22 0 0,-1-1 1 0 0,1 0 0 0 0,0-1 0 0 0,0 0-1 0 0,0 0 1 0 0,1 0 0 0 0,-1-1 0 0 0,1 0 0 0 0,0-1-1 0 0,13 2 1 0 0,-18-2-4 0 0,23-6 4 0 0,-22 4 4 0 0,0 0 0 0 0,0-1 0 0 0,0 0 0 0 0,-1 0 0 0 0,1 0 0 0 0,-1 0 0 0 0,1-1 0 0 0,-1 1 0 0 0,0-1 0 0 0,0 0 0 0 0,0 0 0 0 0,0 0 0 0 0,0 0 0 0 0,-1 0 0 0 0,0-1 0 0 0,1 1 0 0 0,2-7 0 0 0,-2 2 41 0 0,1-1-1 0 0,-1 0 0 0 0,0 0 1 0 0,-1 0-1 0 0,0 0 0 0 0,1-13 1 0 0,-3 19-33 0 0,1 0 0 0 0,-1-1 0 0 0,0 1 0 0 0,0 0 1 0 0,0-1-1 0 0,0 1 0 0 0,-1 0 0 0 0,1 0 0 0 0,-1-1 0 0 0,0 1 0 0 0,0 0 1 0 0,0 0-1 0 0,-3-5 0 0 0,3 7-3 0 0,-13-2 294 0 0,10 3-1357 0 0,1 0 0 0 0,-1 0 0 0 0,0 1 0 0 0,1-1 0 0 0,-1 1 0 0 0,-5 2 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3:5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 4052 0 0,'0'0'4029'0'0,"-2"-2"-2842"0"0,-5-9 6927 0 0,3 14-7424 0 0,-8 7 117 0 0,0 1 1 0 0,0 0-1 0 0,2 0 1 0 0,-1 1 0 0 0,-12 20-1 0 0,-42 75 1885 0 0,45-71-2136 0 0,-9 16 81 0 0,28-51-810 0 0,-2 3 1 0 0,1-1 650 0 0,33-23-26565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3:5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3716 0 0,'0'0'2437'0'0,"-5"1"-1297"0"0,-1 1-572 0 0,-1 1-1 0 0,1 0 0 0 0,0 0 0 0 0,-1 0 1 0 0,1 1-1 0 0,1 0 0 0 0,-1 0 0 0 0,1 1 1 0 0,-1-1-1 0 0,-5 8 0 0 0,7-6-295 0 0,0 0 1 0 0,0 0-1 0 0,1 0 0 0 0,0 1 0 0 0,0 0 0 0 0,0-1 0 0 0,1 1 0 0 0,0 0 1 0 0,0 1-1 0 0,1-1 0 0 0,0 0 0 0 0,0 0 0 0 0,0 0 0 0 0,1 1 0 0 0,1 10 1 0 0,0-14-224 0 0,-1-1 1 0 0,1 0 0 0 0,-1 0 0 0 0,1 0 0 0 0,0 0-1 0 0,0 0 1 0 0,0 0 0 0 0,1 0 0 0 0,-1 0-1 0 0,1 0 1 0 0,0-1 0 0 0,0 1 0 0 0,0 0-1 0 0,0-1 1 0 0,0 0 0 0 0,0 1 0 0 0,0-1 0 0 0,5 3-1 0 0,-3-3 6 0 0,0 0 0 0 0,0 0 0 0 0,0 0-1 0 0,0-1 1 0 0,0 1 0 0 0,1-1 0 0 0,-1 0-1 0 0,0 0 1 0 0,1-1 0 0 0,-1 0 0 0 0,0 1 0 0 0,7-2-1 0 0,-5 1 38 0 0,0 0-1 0 0,0-1 0 0 0,0 0 1 0 0,0-1-1 0 0,0 1 1 0 0,0-1-1 0 0,0 0 0 0 0,-1 0 1 0 0,1-1-1 0 0,-1 0 0 0 0,0 0 1 0 0,1 0-1 0 0,-1 0 0 0 0,-1-1 1 0 0,1 0-1 0 0,0 0 1 0 0,-1 0-1 0 0,0-1 0 0 0,5-6 1 0 0,-7 6 8 0 0,1 0 1 0 0,-1 0 0 0 0,0 0 0 0 0,-1 0 0 0 0,1 0 0 0 0,-1 0-1 0 0,0-1 1 0 0,0 1 0 0 0,-1 0 0 0 0,0-1 0 0 0,0 1-1 0 0,-1-10 1 0 0,1 12-104 0 0,-1 0 0 0 0,1 0-1 0 0,-1 0 1 0 0,0 0-1 0 0,0 0 1 0 0,-1 0 0 0 0,1 1-1 0 0,0-1 1 0 0,-1 0 0 0 0,0 1-1 0 0,1-1 1 0 0,-1 1-1 0 0,0 0 1 0 0,0 0 0 0 0,-1-1-1 0 0,1 1 1 0 0,0 0-1 0 0,-1 1 1 0 0,1-1 0 0 0,-1 0-1 0 0,0 1 1 0 0,1 0 0 0 0,-1-1-1 0 0,0 1 1 0 0,-4-1-1 0 0,-2 0-1909 0 0,0 0 0 0 0,1 1 0 0 0,-1 0 0 0 0,0 0 0 0 0,0 1 0 0 0,0 0 0 0 0,0 1 0 0 0,-15 3 0 0 0,1-1-675 0 0,6-2 626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0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7 3112 0 0,'3'-6'21694'0'0,"-34"13"-21421"0"0,29-7-212 0 0,-1 0 0 0 0,1 1 1 0 0,0-1-1 0 0,0 1 0 0 0,0 0 0 0 0,0 0 0 0 0,1 0 1 0 0,-1 0-1 0 0,0 0 0 0 0,0 0 0 0 0,0 0 0 0 0,1 0 1 0 0,-1 1-1 0 0,1-1 0 0 0,-1 1 0 0 0,-1 2 0 0 0,-5 4 356 0 0,-26 29 606 0 0,1 2-1 0 0,2 1 0 0 0,-29 48 0 0 0,33-39-487 0 0,3 1 1 0 0,1 1-1 0 0,-23 81 1 0 0,17-13-536 0 0,21-80 0 0 0,-6 106 0 0 0,2-71 0 0 0,-23 165 0 0 0,25-166 0 0 0,7-42 0 0 0,-1 16 0 0 0,4-28 0 0 0,-1 5 0 0 0,1-6 0 0 0,3 20 0 0 0,-2-21 0 0 0,0 0 0 0 0,0-2 0 0 0,2 0 0 0 0,0 0 0 0 0,0 1 0 0 0,2-1 0 0 0,-1 0 0 0 0,0 1 0 0 0,0-2 0 0 0,1 1 0 0 0,1-1 0 0 0,-2 1 0 0 0,0-1 0 0 0,1 1 0 0 0,0 0 0 0 0,1 6 0 0 0,13 27 0 0 0,-4-11 0 0 0,1 0 0 0 0,2 3 0 0 0,18 32 0 0 0,-32-67 0 0 0,10 27 0 0 0,-13-26 0 0 0,14 26 0 0 0,8 19 0 0 0,-4-13 0 0 0,10 7 0 0 0,-11-22 0 0 0,5 9 0 0 0,8 8 0 0 0,-24-30 0 0 0,0 0 0 0 0,-1 0 0 0 0,-1 0 0 0 0,1 0 0 0 0,0 0 0 0 0,1-1 0 0 0,2 3 0 0 0,-2-3 0 0 0,1-1 0 0 0,0 2 0 0 0,0-3 0 0 0,2 3 0 0 0,-1 0 0 0 0,-2-2 0 0 0,-6-8 0 0 0,-1 1 0 0 0,0-1 0 0 0,0 0 0 0 0,1 1 0 0 0,-1-1 0 0 0,0 0 0 0 0,0 1 0 0 0,1-1 0 0 0,-1 0 0 0 0,0 1 0 0 0,0-1 0 0 0,0 1 0 0 0,0-1 0 0 0,0 0 0 0 0,1 1 0 0 0,-1-1 0 0 0,0 1 0 0 0,0-1 0 0 0,0 1 0 0 0,0-1 0 0 0,0 0 0 0 0,0 1 0 0 0,0-1 0 0 0,-1 1 0 0 0,1 0 0 0 0,-1 0 0 0 0,1 0 0 0 0,-1 0 0 0 0,0-1 0 0 0,1 1 0 0 0,-1 0 0 0 0,0-1 0 0 0,0 1 0 0 0,1 0 0 0 0,-1-1 0 0 0,0 1 0 0 0,0-1 0 0 0,0 1 0 0 0,0-1 0 0 0,0 0 0 0 0,-1 1 0 0 0,-18-2 0 0 0,3-5 0 0 0,6 2 0 0 0,-1 0 0 0 0,1-1 0 0 0,0-1 0 0 0,-11-7 0 0 0,-47-28 0 0 0,60 35 0 0 0,-2 0 0 0 0,0 1 0 0 0,7 3 0 0 0,5 3 0 0 0,23 8 0 0 0,-7-3 0 0 0,-3-3 0 0 0,0 2 0 0 0,-2 0 0 0 0,2 1 0 0 0,-1 1 0 0 0,1 0 0 0 0,-2 1 0 0 0,1-1 0 0 0,0 0 0 0 0,0 0 0 0 0,0-2 0 0 0,-1 0 0 0 0,1-1 0 0 0,3-1 0 0 0,-1-2 0 0 0,4 0 0 0 0,-1-2 0 0 0,-3-4 0 0 0,-5 0 0 0 0,0-2 0 0 0,-6 4 0 0 0,0-1 0 0 0,0 0 0 0 0,-1-1 0 0 0,1 1 0 0 0,-1 0 0 0 0,0-1 0 0 0,0 0 0 0 0,0 0 0 0 0,-1 0 0 0 0,0 0 0 0 0,0 0 0 0 0,0 0 0 0 0,2-11 0 0 0,-1 5 0 0 0,6-23-2725 0 0,-5 16-2333 0 0,-1 0 0 0 0,-1-1 0 0 0,0-20 0 0 0,-4-3 430 0 0,1 26 2484 0 0,0 2 118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0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2588 0 0,'3'-7'24070'0'0,"1"27"-23898"0"0,-3-15 130 0 0,-1-2-103 0 0,-7 158 2171 0 0,4-54-1446 0 0,3-57-485 0 0,0-34-279 0 0,0 0 0 0 0,-3 23 0 0 0,3 31 121 0 0,-1-63-2238 0 0,1 13 6790 0 0,1-15-6649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3284 0 0,'0'0'8896'0'0,"-3"5"-8188"0"0,-12 20 1095 0 0,-68 116 4558 0 0,66-112-5288 0 0,-19 41 812 0 0,36-68-1831 0 0,-13 19-1695 0 0,8-16 3141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0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 3468 0 0,'0'0'7415'0'0,"-12"-5"-1683"0"0,9 5-5469 0 0,0 1 0 0 0,-1-1-1 0 0,1 1 1 0 0,0-1 0 0 0,-1 1 0 0 0,1 0 0 0 0,0 1 0 0 0,0-1 0 0 0,0 0 0 0 0,0 1-1 0 0,0 0 1 0 0,0-1 0 0 0,0 1 0 0 0,0 1 0 0 0,1-1 0 0 0,-1 0 0 0 0,-3 5-1 0 0,2-2-127 0 0,1-1-1 0 0,-1 1 1 0 0,1 1-1 0 0,0-1 1 0 0,0 0-1 0 0,1 1 1 0 0,0-1-1 0 0,0 1 1 0 0,-2 8-1 0 0,4-13-8 0 0,0 2-38 0 0,0 1-62 0 0,0 0-1 0 0,0-1 0 0 0,0 1 0 0 0,1-1 0 0 0,0 1 0 0 0,0-1 1 0 0,0 1-1 0 0,0-1 0 0 0,0 0 0 0 0,1 1 0 0 0,-1-1 0 0 0,1 0 0 0 0,0 0 1 0 0,0 0-1 0 0,0 0 0 0 0,1 0 0 0 0,-1-1 0 0 0,1 1 0 0 0,-1-1 1 0 0,1 1-1 0 0,0-1 0 0 0,0 0 0 0 0,0 0 0 0 0,0 0 0 0 0,0 0 1 0 0,0-1-1 0 0,1 1 0 0 0,-1-1 0 0 0,7 2 0 0 0,-5-2-10 0 0,0 0 0 0 0,0-1 0 0 0,0 1 0 0 0,0-1 0 0 0,0 0 1 0 0,0 0-1 0 0,0-1 0 0 0,0 1 0 0 0,0-1 0 0 0,0 0 0 0 0,5-2 0 0 0,-8 2 35 0 0,0 0-1 0 0,1 0 1 0 0,-1-1 0 0 0,0 1 0 0 0,0 0 0 0 0,0-1 0 0 0,0 1-1 0 0,0-1 1 0 0,-1 0 0 0 0,1 0 0 0 0,0 0 0 0 0,-1 1-1 0 0,1-2 1 0 0,-1 1 0 0 0,0 0 0 0 0,0 0 0 0 0,1 0 0 0 0,-2-1-1 0 0,1 1 1 0 0,0 0 0 0 0,0-1 0 0 0,-1 1 0 0 0,1 0-1 0 0,-1-5 1 0 0,3-4 162 0 0,-3 5-84 0 0,-1 0-1 0 0,0 0 0 0 0,0 0 0 0 0,0 1 0 0 0,-1-1 1 0 0,0 0-1 0 0,0 1 0 0 0,0 0 0 0 0,-7-11 0 0 0,7 14-131 0 0,0 0 0 0 0,-1-1 0 0 0,1 1-1 0 0,-1 0 1 0 0,0 1 0 0 0,1-1-1 0 0,-1 0 1 0 0,0 1 0 0 0,0-1 0 0 0,0 1-1 0 0,0 0 1 0 0,0 0 0 0 0,0 0-1 0 0,-7 0 1 0 0,-26 0-3765 0 0,24 1 1477 0 0,-7 0-7124 0 0,0 0 1982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13 2844 0 0,'0'0'12200'0'0,"1"-3"-11649"0"0,-1 3-443 0 0,0-1 0 0 0,0 1 0 0 0,0 0 1 0 0,0-1-1 0 0,0 1 0 0 0,0 0 0 0 0,0-1 1 0 0,1 1-1 0 0,-1-1 0 0 0,0 1 0 0 0,0 0 1 0 0,0-1-1 0 0,0 1 0 0 0,1 0 0 0 0,-1-1 1 0 0,0 1-1 0 0,0 0 0 0 0,1 0 0 0 0,-1-1 1 0 0,0 1-1 0 0,0 0 0 0 0,1 0 0 0 0,-1-1 1 0 0,0 1-1 0 0,1 0 0 0 0,-1 0 0 0 0,0 0 1 0 0,1 0-1 0 0,-1-1 0 0 0,0 1 0 0 0,1 0 1 0 0,-1 0-1 0 0,1 0 0 0 0,-1 0 0 0 0,0 0 1 0 0,1 0-1 0 0,-1 0 0 0 0,0 0 0 0 0,1 0 0 0 0,13 8 4252 0 0,-10-5-5641 0 0,1 1 1519 0 0,26 39 2065 0 0,-18-21-1535 0 0,-1 1-1 0 0,13 30 1 0 0,-13-26-97 0 0,24 41 0 0 0,-18-40-301 0 0,-1 2 0 0 0,-1 0 1 0 0,-2 1-1 0 0,13 36 0 0 0,-18-29-9 0 0,-1 0 0 0 0,4 47 0 0 0,-1 0 151 0 0,3-3-468 0 0,-4 0 0 0 0,-1 132 0 0 0,-13-147-44 0 0,-4 0 0 0 0,-2-1 0 0 0,-2 0 0 0 0,-4-1 0 0 0,-42 112 0 0 0,50-160 0 0 0,-2 10 0 0 0,-1 0 0 0 0,-2-1 0 0 0,-19 30 0 0 0,4-14 0 0 0,5-4 0 0 0,9-13 0 0 0,-9 26 0 0 0,8-17 0 0 0,10-18 0 0 0,-15 27 0 0 0,14-30 0 0 0,-1-1 0 0 0,0 7 0 0 0,7-19 0 0 0,-17 26 0 0 0,-4 7 0 0 0,15-25 0 0 0,0 3 0 0 0,0 2 0 0 0,-2-1 0 0 0,1 0 0 0 0,-1-1 0 0 0,-1 0 0 0 0,2 0 0 0 0,1 0 0 0 0,0 0 0 0 0,0-3 0 0 0,-2 3 0 0 0,2-4 0 0 0,-2 1 0 0 0,-1-2 0 0 0,-2-1 0 0 0,-1-1 0 0 0,1-2 0 0 0,10-2 0 0 0,1-1 0 0 0,-1 1 0 0 0,1 0 0 0 0,-1-1 0 0 0,1 1 0 0 0,-1-1 0 0 0,1 1 0 0 0,-1-1 0 0 0,1 1 0 0 0,0-1 0 0 0,-1 1 0 0 0,1-1 0 0 0,0 1 0 0 0,-1-1 0 0 0,1 1 0 0 0,0-1 0 0 0,0 0 0 0 0,-1 1 0 0 0,1-1 0 0 0,0 0 0 0 0,3-18 0 0 0,1 2 0 0 0,-2 2 0 0 0,0 2 0 0 0,-1-1 0 0 0,-1 0 0 0 0,-1-4 0 0 0,1 3 0 0 0,-2-1 0 0 0,2-1 0 0 0,-1 1 0 0 0,1 4 0 0 0,0 6 0 0 0,-1 8 0 0 0,-5 23 0 0 0,2-7 0 0 0,2-2 0 0 0,-7 25 0 0 0,2-13 0 0 0,-2 37 0 0 0,7-52 0 0 0,2 1 0 0 0,2 2 0 0 0,1-2 0 0 0,1-2 0 0 0,1-2 0 0 0,1 0 0 0 0,2-2 0 0 0,3 0 0 0 0,8 4 0 0 0,-13-11 0 0 0,-1-1 0 0 0,14 5 0 0 0,-15-4 0 0 0,1 0 0 0 0,-1 0 0 0 0,1 0 0 0 0,-1-1 0 0 0,1 0 0 0 0,8 0 0 0 0,13 0 0 0 0,30-1-1745 0 0,7-2-6758 0 0,106-19 1 0 0,-149 17 3328 0 0,38-14 1 0 0,-40 12 3159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 3928 0 0,'0'0'3753'0'0,"-8"-3"-2027"0"0,2 4 3004 0 0,3 0-4544 0 0,1 0-1 0 0,0 1 1 0 0,0-1 0 0 0,0 0-1 0 0,0 1 1 0 0,0 0-1 0 0,0-1 1 0 0,1 1-1 0 0,-1 0 1 0 0,0 0 0 0 0,1 0-1 0 0,0 0 1 0 0,-1 0-1 0 0,1 0 1 0 0,0 1-1 0 0,0-1 1 0 0,0 0-1 0 0,0 1 1 0 0,1-1 0 0 0,-1 0-1 0 0,0 1 1 0 0,1-1-1 0 0,0 1 1 0 0,0-1-1 0 0,0 1 1 0 0,0-1 0 0 0,0 4-1 0 0,1-2-64 0 0,0 1-1 0 0,1-1 1 0 0,-1 1-1 0 0,1-1 1 0 0,0 1-1 0 0,0-1 1 0 0,1 0-1 0 0,-1 0 1 0 0,1 0-1 0 0,0 0 1 0 0,0-1-1 0 0,0 1 1 0 0,1-1-1 0 0,-1 1 1 0 0,1-1-1 0 0,0 0 1 0 0,0-1-1 0 0,0 1 1 0 0,0-1-1 0 0,0 0 1 0 0,0 1-1 0 0,1-2 1 0 0,-1 1-1 0 0,1-1 1 0 0,-1 1-1 0 0,1-1 1 0 0,0 0-1 0 0,-1-1 1 0 0,1 1-1 0 0,0-1 1 0 0,0 0-1 0 0,0 0 1 0 0,-1-1-1 0 0,1 1 1 0 0,0-1-1 0 0,-1 0 1 0 0,1 0-1 0 0,7-4 1 0 0,-9 4-43 0 0,1-1 1 0 0,-1 1-1 0 0,0-1 0 0 0,0 0 0 0 0,0-1 1 0 0,0 1-1 0 0,0-1 0 0 0,0 1 1 0 0,-1-1-1 0 0,1 0 0 0 0,-1 0 1 0 0,0 0-1 0 0,1 0 0 0 0,-1 0 1 0 0,-1 0-1 0 0,1-1 0 0 0,0 1 1 0 0,-1-1-1 0 0,0 1 0 0 0,0-1 1 0 0,0 1-1 0 0,1-5 0 0 0,-2 2 6 0 0,0 1 1 0 0,0 0-1 0 0,0 0 0 0 0,-1 0 0 0 0,0 0 0 0 0,0-1 0 0 0,0 1 0 0 0,0 0 0 0 0,-4-7 0 0 0,4 10-225 0 0,0-1 0 0 0,0 1 0 0 0,0 0 1 0 0,0 0-1 0 0,-1 0 0 0 0,1 0 0 0 0,-1 0 0 0 0,1 0 0 0 0,-1 1 0 0 0,0-1 1 0 0,0 0-1 0 0,0 1 0 0 0,0 0 0 0 0,0-1 0 0 0,0 1 0 0 0,0 0 0 0 0,0 0 1 0 0,0 0-1 0 0,-1 0 0 0 0,1 0 0 0 0,0 1 0 0 0,-1-1 0 0 0,1 1 0 0 0,0-1 1 0 0,-5 1-1 0 0,2-1 405 0 0,2 1-1875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8T09:14:1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3764 0 0,'0'0'1414'0'0,"10"-5"4582"0"0,-4 4-4466 0 0,6 5 8439 0 0,-6 0-10109 0 0,-3-1 367 0 0,-8 12 973 0 0,-27 89 2879 0 0,-9 25-2051 0 0,14-42-1622 0 0,27-85-766 0 0,-2 3 1758 0 0,2-3-2015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7.png"/><Relationship Id="rId21" Type="http://schemas.openxmlformats.org/officeDocument/2006/relationships/image" Target="../media/image1030.png"/><Relationship Id="rId42" Type="http://schemas.openxmlformats.org/officeDocument/2006/relationships/customXml" Target="../ink/ink1044.xml"/><Relationship Id="rId63" Type="http://schemas.openxmlformats.org/officeDocument/2006/relationships/image" Target="../media/image1050.png"/><Relationship Id="rId84" Type="http://schemas.openxmlformats.org/officeDocument/2006/relationships/customXml" Target="../ink/ink1064.xml"/><Relationship Id="rId138" Type="http://schemas.openxmlformats.org/officeDocument/2006/relationships/customXml" Target="../ink/ink1090.xml"/><Relationship Id="rId159" Type="http://schemas.openxmlformats.org/officeDocument/2006/relationships/image" Target="../media/image1098.png"/><Relationship Id="rId170" Type="http://schemas.openxmlformats.org/officeDocument/2006/relationships/customXml" Target="../ink/ink1106.xml"/><Relationship Id="rId191" Type="http://schemas.openxmlformats.org/officeDocument/2006/relationships/image" Target="../media/image1114.png"/><Relationship Id="rId205" Type="http://schemas.openxmlformats.org/officeDocument/2006/relationships/image" Target="../media/image1022.png"/><Relationship Id="rId226" Type="http://schemas.openxmlformats.org/officeDocument/2006/relationships/customXml" Target="../ink/ink1134.xml"/><Relationship Id="rId247" Type="http://schemas.openxmlformats.org/officeDocument/2006/relationships/image" Target="../media/image1135.png"/><Relationship Id="rId107" Type="http://schemas.openxmlformats.org/officeDocument/2006/relationships/image" Target="../media/image1072.png"/><Relationship Id="rId11" Type="http://schemas.openxmlformats.org/officeDocument/2006/relationships/image" Target="../media/image1025.png"/><Relationship Id="rId32" Type="http://schemas.openxmlformats.org/officeDocument/2006/relationships/customXml" Target="../ink/ink1039.xml"/><Relationship Id="rId53" Type="http://schemas.openxmlformats.org/officeDocument/2006/relationships/image" Target="../media/image1045.png"/><Relationship Id="rId74" Type="http://schemas.openxmlformats.org/officeDocument/2006/relationships/customXml" Target="../ink/ink1060.xml"/><Relationship Id="rId128" Type="http://schemas.openxmlformats.org/officeDocument/2006/relationships/customXml" Target="../ink/ink1085.xml"/><Relationship Id="rId149" Type="http://schemas.openxmlformats.org/officeDocument/2006/relationships/image" Target="../media/image1093.png"/><Relationship Id="rId5" Type="http://schemas.openxmlformats.org/officeDocument/2006/relationships/image" Target="../media/image1021.png"/><Relationship Id="rId95" Type="http://schemas.openxmlformats.org/officeDocument/2006/relationships/image" Target="../media/image1066.png"/><Relationship Id="rId160" Type="http://schemas.openxmlformats.org/officeDocument/2006/relationships/customXml" Target="../ink/ink1101.xml"/><Relationship Id="rId181" Type="http://schemas.openxmlformats.org/officeDocument/2006/relationships/image" Target="../media/image1109.png"/><Relationship Id="rId216" Type="http://schemas.openxmlformats.org/officeDocument/2006/relationships/customXml" Target="../ink/ink1129.xml"/><Relationship Id="rId237" Type="http://schemas.openxmlformats.org/officeDocument/2006/relationships/image" Target="../media/image1130.png"/><Relationship Id="rId258" Type="http://schemas.openxmlformats.org/officeDocument/2006/relationships/customXml" Target="../ink/ink1150.xml"/><Relationship Id="rId22" Type="http://schemas.openxmlformats.org/officeDocument/2006/relationships/customXml" Target="../ink/ink1034.xml"/><Relationship Id="rId43" Type="http://schemas.openxmlformats.org/officeDocument/2006/relationships/image" Target="../media/image1040.png"/><Relationship Id="rId64" Type="http://schemas.openxmlformats.org/officeDocument/2006/relationships/customXml" Target="../ink/ink1055.xml"/><Relationship Id="rId118" Type="http://schemas.openxmlformats.org/officeDocument/2006/relationships/customXml" Target="../ink/ink1080.xml"/><Relationship Id="rId139" Type="http://schemas.openxmlformats.org/officeDocument/2006/relationships/image" Target="../media/image1088.png"/><Relationship Id="rId85" Type="http://schemas.openxmlformats.org/officeDocument/2006/relationships/image" Target="../media/image1061.png"/><Relationship Id="rId150" Type="http://schemas.openxmlformats.org/officeDocument/2006/relationships/customXml" Target="../ink/ink1096.xml"/><Relationship Id="rId171" Type="http://schemas.openxmlformats.org/officeDocument/2006/relationships/image" Target="../media/image1104.png"/><Relationship Id="rId192" Type="http://schemas.openxmlformats.org/officeDocument/2006/relationships/customXml" Target="../ink/ink1117.xml"/><Relationship Id="rId206" Type="http://schemas.openxmlformats.org/officeDocument/2006/relationships/customXml" Target="../ink/ink1124.xml"/><Relationship Id="rId227" Type="http://schemas.openxmlformats.org/officeDocument/2006/relationships/image" Target="../media/image1125.png"/><Relationship Id="rId248" Type="http://schemas.openxmlformats.org/officeDocument/2006/relationships/customXml" Target="../ink/ink1145.xml"/><Relationship Id="rId12" Type="http://schemas.openxmlformats.org/officeDocument/2006/relationships/customXml" Target="../ink/ink1031.xml"/><Relationship Id="rId33" Type="http://schemas.openxmlformats.org/officeDocument/2006/relationships/image" Target="../media/image1035.png"/><Relationship Id="rId108" Type="http://schemas.openxmlformats.org/officeDocument/2006/relationships/customXml" Target="../ink/ink1076.xml"/><Relationship Id="rId129" Type="http://schemas.openxmlformats.org/officeDocument/2006/relationships/image" Target="../media/image1083.png"/><Relationship Id="rId54" Type="http://schemas.openxmlformats.org/officeDocument/2006/relationships/customXml" Target="../ink/ink1050.xml"/><Relationship Id="rId96" Type="http://schemas.openxmlformats.org/officeDocument/2006/relationships/customXml" Target="../ink/ink1070.xml"/><Relationship Id="rId140" Type="http://schemas.openxmlformats.org/officeDocument/2006/relationships/customXml" Target="../ink/ink1091.xml"/><Relationship Id="rId161" Type="http://schemas.openxmlformats.org/officeDocument/2006/relationships/image" Target="../media/image1099.png"/><Relationship Id="rId182" Type="http://schemas.openxmlformats.org/officeDocument/2006/relationships/customXml" Target="../ink/ink1112.xml"/><Relationship Id="rId217" Type="http://schemas.openxmlformats.org/officeDocument/2006/relationships/image" Target="../media/image1074.png"/><Relationship Id="rId6" Type="http://schemas.openxmlformats.org/officeDocument/2006/relationships/customXml" Target="../ink/ink1030.xml"/><Relationship Id="rId238" Type="http://schemas.openxmlformats.org/officeDocument/2006/relationships/customXml" Target="../ink/ink1140.xml"/><Relationship Id="rId259" Type="http://schemas.openxmlformats.org/officeDocument/2006/relationships/image" Target="../media/image1141.png"/><Relationship Id="rId23" Type="http://schemas.openxmlformats.org/officeDocument/2006/relationships/image" Target="../media/image1031.png"/><Relationship Id="rId119" Type="http://schemas.openxmlformats.org/officeDocument/2006/relationships/image" Target="../media/image1078.png"/><Relationship Id="rId44" Type="http://schemas.openxmlformats.org/officeDocument/2006/relationships/customXml" Target="../ink/ink1045.xml"/><Relationship Id="rId65" Type="http://schemas.openxmlformats.org/officeDocument/2006/relationships/image" Target="../media/image1051.png"/><Relationship Id="rId86" Type="http://schemas.openxmlformats.org/officeDocument/2006/relationships/customXml" Target="../ink/ink1065.xml"/><Relationship Id="rId130" Type="http://schemas.openxmlformats.org/officeDocument/2006/relationships/customXml" Target="../ink/ink1086.xml"/><Relationship Id="rId151" Type="http://schemas.openxmlformats.org/officeDocument/2006/relationships/image" Target="../media/image1094.png"/><Relationship Id="rId172" Type="http://schemas.openxmlformats.org/officeDocument/2006/relationships/customXml" Target="../ink/ink1107.xml"/><Relationship Id="rId193" Type="http://schemas.openxmlformats.org/officeDocument/2006/relationships/image" Target="../media/image1115.png"/><Relationship Id="rId207" Type="http://schemas.openxmlformats.org/officeDocument/2006/relationships/image" Target="../media/image1023.png"/><Relationship Id="rId228" Type="http://schemas.openxmlformats.org/officeDocument/2006/relationships/customXml" Target="../ink/ink1135.xml"/><Relationship Id="rId249" Type="http://schemas.openxmlformats.org/officeDocument/2006/relationships/image" Target="../media/image1136.png"/><Relationship Id="rId109" Type="http://schemas.openxmlformats.org/officeDocument/2006/relationships/image" Target="../media/image1073.png"/><Relationship Id="rId34" Type="http://schemas.openxmlformats.org/officeDocument/2006/relationships/customXml" Target="../ink/ink1040.xml"/><Relationship Id="rId55" Type="http://schemas.openxmlformats.org/officeDocument/2006/relationships/image" Target="../media/image1046.png"/><Relationship Id="rId97" Type="http://schemas.openxmlformats.org/officeDocument/2006/relationships/image" Target="../media/image1067.png"/><Relationship Id="rId120" Type="http://schemas.openxmlformats.org/officeDocument/2006/relationships/customXml" Target="../ink/ink1081.xml"/><Relationship Id="rId141" Type="http://schemas.openxmlformats.org/officeDocument/2006/relationships/image" Target="../media/image1089.png"/><Relationship Id="rId162" Type="http://schemas.openxmlformats.org/officeDocument/2006/relationships/customXml" Target="../ink/ink1102.xml"/><Relationship Id="rId183" Type="http://schemas.openxmlformats.org/officeDocument/2006/relationships/image" Target="../media/image1110.png"/><Relationship Id="rId218" Type="http://schemas.openxmlformats.org/officeDocument/2006/relationships/customXml" Target="../ink/ink1130.xml"/><Relationship Id="rId239" Type="http://schemas.openxmlformats.org/officeDocument/2006/relationships/image" Target="../media/image1131.png"/><Relationship Id="rId250" Type="http://schemas.openxmlformats.org/officeDocument/2006/relationships/customXml" Target="../ink/ink1146.xml"/><Relationship Id="rId24" Type="http://schemas.openxmlformats.org/officeDocument/2006/relationships/customXml" Target="../ink/ink1035.xml"/><Relationship Id="rId45" Type="http://schemas.openxmlformats.org/officeDocument/2006/relationships/image" Target="../media/image1041.png"/><Relationship Id="rId66" Type="http://schemas.openxmlformats.org/officeDocument/2006/relationships/customXml" Target="../ink/ink1056.xml"/><Relationship Id="rId87" Type="http://schemas.openxmlformats.org/officeDocument/2006/relationships/image" Target="../media/image1062.png"/><Relationship Id="rId110" Type="http://schemas.openxmlformats.org/officeDocument/2006/relationships/customXml" Target="../ink/ink1077.xml"/><Relationship Id="rId131" Type="http://schemas.openxmlformats.org/officeDocument/2006/relationships/image" Target="../media/image1084.png"/><Relationship Id="rId152" Type="http://schemas.openxmlformats.org/officeDocument/2006/relationships/customXml" Target="../ink/ink1097.xml"/><Relationship Id="rId173" Type="http://schemas.openxmlformats.org/officeDocument/2006/relationships/image" Target="../media/image1105.png"/><Relationship Id="rId194" Type="http://schemas.openxmlformats.org/officeDocument/2006/relationships/customXml" Target="../ink/ink1118.xml"/><Relationship Id="rId208" Type="http://schemas.openxmlformats.org/officeDocument/2006/relationships/customXml" Target="../ink/ink1125.xml"/><Relationship Id="rId229" Type="http://schemas.openxmlformats.org/officeDocument/2006/relationships/image" Target="../media/image1126.png"/><Relationship Id="rId240" Type="http://schemas.openxmlformats.org/officeDocument/2006/relationships/customXml" Target="../ink/ink1141.xml"/><Relationship Id="rId35" Type="http://schemas.openxmlformats.org/officeDocument/2006/relationships/image" Target="../media/image1036.png"/><Relationship Id="rId56" Type="http://schemas.openxmlformats.org/officeDocument/2006/relationships/customXml" Target="../ink/ink1051.xml"/><Relationship Id="rId77" Type="http://schemas.openxmlformats.org/officeDocument/2006/relationships/image" Target="../media/image1057.png"/><Relationship Id="rId100" Type="http://schemas.openxmlformats.org/officeDocument/2006/relationships/customXml" Target="../ink/ink1072.xml"/><Relationship Id="rId98" Type="http://schemas.openxmlformats.org/officeDocument/2006/relationships/customXml" Target="../ink/ink1071.xml"/><Relationship Id="rId121" Type="http://schemas.openxmlformats.org/officeDocument/2006/relationships/image" Target="../media/image1079.png"/><Relationship Id="rId142" Type="http://schemas.openxmlformats.org/officeDocument/2006/relationships/customXml" Target="../ink/ink1092.xml"/><Relationship Id="rId163" Type="http://schemas.openxmlformats.org/officeDocument/2006/relationships/image" Target="../media/image1100.png"/><Relationship Id="rId184" Type="http://schemas.openxmlformats.org/officeDocument/2006/relationships/customXml" Target="../ink/ink1113.xml"/><Relationship Id="rId219" Type="http://schemas.openxmlformats.org/officeDocument/2006/relationships/image" Target="../media/image1121.png"/><Relationship Id="rId230" Type="http://schemas.openxmlformats.org/officeDocument/2006/relationships/customXml" Target="../ink/ink1136.xml"/><Relationship Id="rId251" Type="http://schemas.openxmlformats.org/officeDocument/2006/relationships/image" Target="../media/image1137.png"/><Relationship Id="rId25" Type="http://schemas.openxmlformats.org/officeDocument/2006/relationships/image" Target="../media/image1032.png"/><Relationship Id="rId46" Type="http://schemas.openxmlformats.org/officeDocument/2006/relationships/customXml" Target="../ink/ink1046.xml"/><Relationship Id="rId67" Type="http://schemas.openxmlformats.org/officeDocument/2006/relationships/image" Target="../media/image1052.png"/><Relationship Id="rId88" Type="http://schemas.openxmlformats.org/officeDocument/2006/relationships/customXml" Target="../ink/ink1066.xml"/><Relationship Id="rId132" Type="http://schemas.openxmlformats.org/officeDocument/2006/relationships/customXml" Target="../ink/ink1087.xml"/><Relationship Id="rId153" Type="http://schemas.openxmlformats.org/officeDocument/2006/relationships/image" Target="../media/image1095.png"/><Relationship Id="rId174" Type="http://schemas.openxmlformats.org/officeDocument/2006/relationships/customXml" Target="../ink/ink1108.xml"/><Relationship Id="rId195" Type="http://schemas.openxmlformats.org/officeDocument/2006/relationships/image" Target="../media/image1116.png"/><Relationship Id="rId209" Type="http://schemas.openxmlformats.org/officeDocument/2006/relationships/image" Target="../media/image1024.png"/><Relationship Id="rId220" Type="http://schemas.openxmlformats.org/officeDocument/2006/relationships/customXml" Target="../ink/ink1131.xml"/><Relationship Id="rId241" Type="http://schemas.openxmlformats.org/officeDocument/2006/relationships/image" Target="../media/image1132.png"/><Relationship Id="rId15" Type="http://schemas.openxmlformats.org/officeDocument/2006/relationships/image" Target="../media/image1027.png"/><Relationship Id="rId36" Type="http://schemas.openxmlformats.org/officeDocument/2006/relationships/customXml" Target="../ink/ink1041.xml"/><Relationship Id="rId57" Type="http://schemas.openxmlformats.org/officeDocument/2006/relationships/image" Target="../media/image1047.png"/><Relationship Id="rId31" Type="http://schemas.openxmlformats.org/officeDocument/2006/relationships/image" Target="../media/image1034.png"/><Relationship Id="rId52" Type="http://schemas.openxmlformats.org/officeDocument/2006/relationships/customXml" Target="../ink/ink1049.xml"/><Relationship Id="rId73" Type="http://schemas.openxmlformats.org/officeDocument/2006/relationships/image" Target="../media/image1055.png"/><Relationship Id="rId78" Type="http://schemas.openxmlformats.org/officeDocument/2006/relationships/customXml" Target="../ink/ink1061.xml"/><Relationship Id="rId94" Type="http://schemas.openxmlformats.org/officeDocument/2006/relationships/customXml" Target="../ink/ink1069.xml"/><Relationship Id="rId99" Type="http://schemas.openxmlformats.org/officeDocument/2006/relationships/image" Target="../media/image1068.png"/><Relationship Id="rId101" Type="http://schemas.openxmlformats.org/officeDocument/2006/relationships/image" Target="../media/image1069.png"/><Relationship Id="rId122" Type="http://schemas.openxmlformats.org/officeDocument/2006/relationships/customXml" Target="../ink/ink1082.xml"/><Relationship Id="rId143" Type="http://schemas.openxmlformats.org/officeDocument/2006/relationships/image" Target="../media/image1090.png"/><Relationship Id="rId148" Type="http://schemas.openxmlformats.org/officeDocument/2006/relationships/customXml" Target="../ink/ink1095.xml"/><Relationship Id="rId164" Type="http://schemas.openxmlformats.org/officeDocument/2006/relationships/customXml" Target="../ink/ink1103.xml"/><Relationship Id="rId169" Type="http://schemas.openxmlformats.org/officeDocument/2006/relationships/image" Target="../media/image1103.png"/><Relationship Id="rId185" Type="http://schemas.openxmlformats.org/officeDocument/2006/relationships/image" Target="../media/image1111.png"/><Relationship Id="rId4" Type="http://schemas.openxmlformats.org/officeDocument/2006/relationships/customXml" Target="../ink/ink1029.xml"/><Relationship Id="rId180" Type="http://schemas.openxmlformats.org/officeDocument/2006/relationships/customXml" Target="../ink/ink1111.xml"/><Relationship Id="rId210" Type="http://schemas.openxmlformats.org/officeDocument/2006/relationships/customXml" Target="../ink/ink1126.xml"/><Relationship Id="rId215" Type="http://schemas.openxmlformats.org/officeDocument/2006/relationships/image" Target="../media/image1056.png"/><Relationship Id="rId236" Type="http://schemas.openxmlformats.org/officeDocument/2006/relationships/customXml" Target="../ink/ink1139.xml"/><Relationship Id="rId257" Type="http://schemas.openxmlformats.org/officeDocument/2006/relationships/image" Target="../media/image1140.png"/><Relationship Id="rId26" Type="http://schemas.openxmlformats.org/officeDocument/2006/relationships/customXml" Target="../ink/ink1036.xml"/><Relationship Id="rId231" Type="http://schemas.openxmlformats.org/officeDocument/2006/relationships/image" Target="../media/image1127.png"/><Relationship Id="rId252" Type="http://schemas.openxmlformats.org/officeDocument/2006/relationships/customXml" Target="../ink/ink1147.xml"/><Relationship Id="rId47" Type="http://schemas.openxmlformats.org/officeDocument/2006/relationships/image" Target="../media/image1042.png"/><Relationship Id="rId68" Type="http://schemas.openxmlformats.org/officeDocument/2006/relationships/customXml" Target="../ink/ink1057.xml"/><Relationship Id="rId89" Type="http://schemas.openxmlformats.org/officeDocument/2006/relationships/image" Target="../media/image1063.png"/><Relationship Id="rId133" Type="http://schemas.openxmlformats.org/officeDocument/2006/relationships/image" Target="../media/image1085.png"/><Relationship Id="rId154" Type="http://schemas.openxmlformats.org/officeDocument/2006/relationships/customXml" Target="../ink/ink1098.xml"/><Relationship Id="rId175" Type="http://schemas.openxmlformats.org/officeDocument/2006/relationships/image" Target="../media/image1106.png"/><Relationship Id="rId196" Type="http://schemas.openxmlformats.org/officeDocument/2006/relationships/customXml" Target="../ink/ink1119.xml"/><Relationship Id="rId200" Type="http://schemas.openxmlformats.org/officeDocument/2006/relationships/customXml" Target="../ink/ink1121.xml"/><Relationship Id="rId16" Type="http://schemas.openxmlformats.org/officeDocument/2006/relationships/customXml" Target="../ink/ink1032.xml"/><Relationship Id="rId221" Type="http://schemas.openxmlformats.org/officeDocument/2006/relationships/image" Target="../media/image1122.png"/><Relationship Id="rId242" Type="http://schemas.openxmlformats.org/officeDocument/2006/relationships/customXml" Target="../ink/ink1142.xml"/><Relationship Id="rId37" Type="http://schemas.openxmlformats.org/officeDocument/2006/relationships/image" Target="../media/image1037.png"/><Relationship Id="rId58" Type="http://schemas.openxmlformats.org/officeDocument/2006/relationships/customXml" Target="../ink/ink1052.xml"/><Relationship Id="rId79" Type="http://schemas.openxmlformats.org/officeDocument/2006/relationships/image" Target="../media/image1058.png"/><Relationship Id="rId102" Type="http://schemas.openxmlformats.org/officeDocument/2006/relationships/customXml" Target="../ink/ink1073.xml"/><Relationship Id="rId123" Type="http://schemas.openxmlformats.org/officeDocument/2006/relationships/image" Target="../media/image1080.png"/><Relationship Id="rId144" Type="http://schemas.openxmlformats.org/officeDocument/2006/relationships/customXml" Target="../ink/ink1093.xml"/><Relationship Id="rId90" Type="http://schemas.openxmlformats.org/officeDocument/2006/relationships/customXml" Target="../ink/ink1067.xml"/><Relationship Id="rId165" Type="http://schemas.openxmlformats.org/officeDocument/2006/relationships/image" Target="../media/image1101.png"/><Relationship Id="rId186" Type="http://schemas.openxmlformats.org/officeDocument/2006/relationships/customXml" Target="../ink/ink1114.xml"/><Relationship Id="rId211" Type="http://schemas.openxmlformats.org/officeDocument/2006/relationships/image" Target="../media/image1026.png"/><Relationship Id="rId232" Type="http://schemas.openxmlformats.org/officeDocument/2006/relationships/customXml" Target="../ink/ink1137.xml"/><Relationship Id="rId253" Type="http://schemas.openxmlformats.org/officeDocument/2006/relationships/image" Target="../media/image1138.png"/><Relationship Id="rId27" Type="http://schemas.openxmlformats.org/officeDocument/2006/relationships/image" Target="../media/image662.png"/><Relationship Id="rId48" Type="http://schemas.openxmlformats.org/officeDocument/2006/relationships/customXml" Target="../ink/ink1047.xml"/><Relationship Id="rId69" Type="http://schemas.openxmlformats.org/officeDocument/2006/relationships/image" Target="../media/image1053.png"/><Relationship Id="rId113" Type="http://schemas.openxmlformats.org/officeDocument/2006/relationships/image" Target="../media/image1075.png"/><Relationship Id="rId134" Type="http://schemas.openxmlformats.org/officeDocument/2006/relationships/customXml" Target="../ink/ink1088.xml"/><Relationship Id="rId80" Type="http://schemas.openxmlformats.org/officeDocument/2006/relationships/customXml" Target="../ink/ink1062.xml"/><Relationship Id="rId155" Type="http://schemas.openxmlformats.org/officeDocument/2006/relationships/image" Target="../media/image1096.png"/><Relationship Id="rId176" Type="http://schemas.openxmlformats.org/officeDocument/2006/relationships/customXml" Target="../ink/ink1109.xml"/><Relationship Id="rId197" Type="http://schemas.openxmlformats.org/officeDocument/2006/relationships/image" Target="../media/image1117.png"/><Relationship Id="rId201" Type="http://schemas.openxmlformats.org/officeDocument/2006/relationships/image" Target="../media/image1119.png"/><Relationship Id="rId222" Type="http://schemas.openxmlformats.org/officeDocument/2006/relationships/customXml" Target="../ink/ink1132.xml"/><Relationship Id="rId243" Type="http://schemas.openxmlformats.org/officeDocument/2006/relationships/image" Target="../media/image1133.png"/><Relationship Id="rId17" Type="http://schemas.openxmlformats.org/officeDocument/2006/relationships/image" Target="../media/image1028.png"/><Relationship Id="rId38" Type="http://schemas.openxmlformats.org/officeDocument/2006/relationships/customXml" Target="../ink/ink1042.xml"/><Relationship Id="rId59" Type="http://schemas.openxmlformats.org/officeDocument/2006/relationships/image" Target="../media/image1048.png"/><Relationship Id="rId103" Type="http://schemas.openxmlformats.org/officeDocument/2006/relationships/image" Target="../media/image1070.png"/><Relationship Id="rId124" Type="http://schemas.openxmlformats.org/officeDocument/2006/relationships/customXml" Target="../ink/ink1083.xml"/><Relationship Id="rId70" Type="http://schemas.openxmlformats.org/officeDocument/2006/relationships/customXml" Target="../ink/ink1058.xml"/><Relationship Id="rId91" Type="http://schemas.openxmlformats.org/officeDocument/2006/relationships/image" Target="../media/image1064.png"/><Relationship Id="rId145" Type="http://schemas.openxmlformats.org/officeDocument/2006/relationships/image" Target="../media/image1091.png"/><Relationship Id="rId166" Type="http://schemas.openxmlformats.org/officeDocument/2006/relationships/customXml" Target="../ink/ink1104.xml"/><Relationship Id="rId187" Type="http://schemas.openxmlformats.org/officeDocument/2006/relationships/image" Target="../media/image11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27.xml"/><Relationship Id="rId233" Type="http://schemas.openxmlformats.org/officeDocument/2006/relationships/image" Target="../media/image1128.png"/><Relationship Id="rId254" Type="http://schemas.openxmlformats.org/officeDocument/2006/relationships/customXml" Target="../ink/ink1148.xml"/><Relationship Id="rId28" Type="http://schemas.openxmlformats.org/officeDocument/2006/relationships/customXml" Target="../ink/ink1037.xml"/><Relationship Id="rId49" Type="http://schemas.openxmlformats.org/officeDocument/2006/relationships/image" Target="../media/image1043.png"/><Relationship Id="rId114" Type="http://schemas.openxmlformats.org/officeDocument/2006/relationships/customXml" Target="../ink/ink1078.xml"/><Relationship Id="rId60" Type="http://schemas.openxmlformats.org/officeDocument/2006/relationships/customXml" Target="../ink/ink1053.xml"/><Relationship Id="rId81" Type="http://schemas.openxmlformats.org/officeDocument/2006/relationships/image" Target="../media/image1059.png"/><Relationship Id="rId135" Type="http://schemas.openxmlformats.org/officeDocument/2006/relationships/image" Target="../media/image1086.png"/><Relationship Id="rId156" Type="http://schemas.openxmlformats.org/officeDocument/2006/relationships/customXml" Target="../ink/ink1099.xml"/><Relationship Id="rId177" Type="http://schemas.openxmlformats.org/officeDocument/2006/relationships/image" Target="../media/image1107.png"/><Relationship Id="rId198" Type="http://schemas.openxmlformats.org/officeDocument/2006/relationships/customXml" Target="../ink/ink1120.xml"/><Relationship Id="rId202" Type="http://schemas.openxmlformats.org/officeDocument/2006/relationships/customXml" Target="../ink/ink1122.xml"/><Relationship Id="rId223" Type="http://schemas.openxmlformats.org/officeDocument/2006/relationships/image" Target="../media/image1123.png"/><Relationship Id="rId244" Type="http://schemas.openxmlformats.org/officeDocument/2006/relationships/customXml" Target="../ink/ink1143.xml"/><Relationship Id="rId18" Type="http://schemas.openxmlformats.org/officeDocument/2006/relationships/customXml" Target="../ink/ink1033.xml"/><Relationship Id="rId39" Type="http://schemas.openxmlformats.org/officeDocument/2006/relationships/image" Target="../media/image1038.png"/><Relationship Id="rId50" Type="http://schemas.openxmlformats.org/officeDocument/2006/relationships/customXml" Target="../ink/ink1048.xml"/><Relationship Id="rId104" Type="http://schemas.openxmlformats.org/officeDocument/2006/relationships/customXml" Target="../ink/ink1074.xml"/><Relationship Id="rId125" Type="http://schemas.openxmlformats.org/officeDocument/2006/relationships/image" Target="../media/image1081.png"/><Relationship Id="rId146" Type="http://schemas.openxmlformats.org/officeDocument/2006/relationships/customXml" Target="../ink/ink1094.xml"/><Relationship Id="rId167" Type="http://schemas.openxmlformats.org/officeDocument/2006/relationships/image" Target="../media/image1102.png"/><Relationship Id="rId188" Type="http://schemas.openxmlformats.org/officeDocument/2006/relationships/customXml" Target="../ink/ink1115.xml"/><Relationship Id="rId71" Type="http://schemas.openxmlformats.org/officeDocument/2006/relationships/image" Target="../media/image1054.png"/><Relationship Id="rId92" Type="http://schemas.openxmlformats.org/officeDocument/2006/relationships/customXml" Target="../ink/ink1068.xml"/><Relationship Id="rId213" Type="http://schemas.openxmlformats.org/officeDocument/2006/relationships/image" Target="../media/image1029.png"/><Relationship Id="rId234" Type="http://schemas.openxmlformats.org/officeDocument/2006/relationships/customXml" Target="../ink/ink1138.xml"/><Relationship Id="rId2" Type="http://schemas.openxmlformats.org/officeDocument/2006/relationships/image" Target="../media/image1019.png"/><Relationship Id="rId29" Type="http://schemas.openxmlformats.org/officeDocument/2006/relationships/image" Target="../media/image1033.png"/><Relationship Id="rId255" Type="http://schemas.openxmlformats.org/officeDocument/2006/relationships/image" Target="../media/image1139.png"/><Relationship Id="rId40" Type="http://schemas.openxmlformats.org/officeDocument/2006/relationships/customXml" Target="../ink/ink1043.xml"/><Relationship Id="rId115" Type="http://schemas.openxmlformats.org/officeDocument/2006/relationships/image" Target="../media/image1076.png"/><Relationship Id="rId136" Type="http://schemas.openxmlformats.org/officeDocument/2006/relationships/customXml" Target="../ink/ink1089.xml"/><Relationship Id="rId157" Type="http://schemas.openxmlformats.org/officeDocument/2006/relationships/image" Target="../media/image1097.png"/><Relationship Id="rId178" Type="http://schemas.openxmlformats.org/officeDocument/2006/relationships/customXml" Target="../ink/ink1110.xml"/><Relationship Id="rId61" Type="http://schemas.openxmlformats.org/officeDocument/2006/relationships/image" Target="../media/image1049.png"/><Relationship Id="rId82" Type="http://schemas.openxmlformats.org/officeDocument/2006/relationships/customXml" Target="../ink/ink1063.xml"/><Relationship Id="rId199" Type="http://schemas.openxmlformats.org/officeDocument/2006/relationships/image" Target="../media/image1118.png"/><Relationship Id="rId203" Type="http://schemas.openxmlformats.org/officeDocument/2006/relationships/image" Target="../media/image1120.png"/><Relationship Id="rId224" Type="http://schemas.openxmlformats.org/officeDocument/2006/relationships/customXml" Target="../ink/ink1133.xml"/><Relationship Id="rId245" Type="http://schemas.openxmlformats.org/officeDocument/2006/relationships/image" Target="../media/image1134.png"/><Relationship Id="rId30" Type="http://schemas.openxmlformats.org/officeDocument/2006/relationships/customXml" Target="../ink/ink1038.xml"/><Relationship Id="rId105" Type="http://schemas.openxmlformats.org/officeDocument/2006/relationships/image" Target="../media/image1071.png"/><Relationship Id="rId126" Type="http://schemas.openxmlformats.org/officeDocument/2006/relationships/customXml" Target="../ink/ink1084.xml"/><Relationship Id="rId147" Type="http://schemas.openxmlformats.org/officeDocument/2006/relationships/image" Target="../media/image1092.png"/><Relationship Id="rId168" Type="http://schemas.openxmlformats.org/officeDocument/2006/relationships/customXml" Target="../ink/ink1105.xml"/><Relationship Id="rId51" Type="http://schemas.openxmlformats.org/officeDocument/2006/relationships/image" Target="../media/image1044.png"/><Relationship Id="rId72" Type="http://schemas.openxmlformats.org/officeDocument/2006/relationships/customXml" Target="../ink/ink1059.xml"/><Relationship Id="rId93" Type="http://schemas.openxmlformats.org/officeDocument/2006/relationships/image" Target="../media/image1065.png"/><Relationship Id="rId189" Type="http://schemas.openxmlformats.org/officeDocument/2006/relationships/image" Target="../media/image1113.png"/><Relationship Id="rId3" Type="http://schemas.openxmlformats.org/officeDocument/2006/relationships/image" Target="../media/image1020.png"/><Relationship Id="rId214" Type="http://schemas.openxmlformats.org/officeDocument/2006/relationships/customXml" Target="../ink/ink1128.xml"/><Relationship Id="rId235" Type="http://schemas.openxmlformats.org/officeDocument/2006/relationships/image" Target="../media/image1129.png"/><Relationship Id="rId256" Type="http://schemas.openxmlformats.org/officeDocument/2006/relationships/customXml" Target="../ink/ink1149.xml"/><Relationship Id="rId116" Type="http://schemas.openxmlformats.org/officeDocument/2006/relationships/customXml" Target="../ink/ink1079.xml"/><Relationship Id="rId137" Type="http://schemas.openxmlformats.org/officeDocument/2006/relationships/image" Target="../media/image1087.png"/><Relationship Id="rId158" Type="http://schemas.openxmlformats.org/officeDocument/2006/relationships/customXml" Target="../ink/ink1100.xml"/><Relationship Id="rId41" Type="http://schemas.openxmlformats.org/officeDocument/2006/relationships/image" Target="../media/image1039.png"/><Relationship Id="rId62" Type="http://schemas.openxmlformats.org/officeDocument/2006/relationships/customXml" Target="../ink/ink1054.xml"/><Relationship Id="rId83" Type="http://schemas.openxmlformats.org/officeDocument/2006/relationships/image" Target="../media/image1060.png"/><Relationship Id="rId179" Type="http://schemas.openxmlformats.org/officeDocument/2006/relationships/image" Target="../media/image1108.png"/><Relationship Id="rId190" Type="http://schemas.openxmlformats.org/officeDocument/2006/relationships/customXml" Target="../ink/ink1116.xml"/><Relationship Id="rId204" Type="http://schemas.openxmlformats.org/officeDocument/2006/relationships/customXml" Target="../ink/ink1123.xml"/><Relationship Id="rId225" Type="http://schemas.openxmlformats.org/officeDocument/2006/relationships/image" Target="../media/image1124.png"/><Relationship Id="rId246" Type="http://schemas.openxmlformats.org/officeDocument/2006/relationships/customXml" Target="../ink/ink1144.xml"/><Relationship Id="rId106" Type="http://schemas.openxmlformats.org/officeDocument/2006/relationships/customXml" Target="../ink/ink1075.xml"/><Relationship Id="rId127" Type="http://schemas.openxmlformats.org/officeDocument/2006/relationships/image" Target="../media/image108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8.xml"/><Relationship Id="rId21" Type="http://schemas.openxmlformats.org/officeDocument/2006/relationships/customXml" Target="../ink/ink1160.xml"/><Relationship Id="rId42" Type="http://schemas.openxmlformats.org/officeDocument/2006/relationships/image" Target="../media/image11400.png"/><Relationship Id="rId63" Type="http://schemas.openxmlformats.org/officeDocument/2006/relationships/customXml" Target="../ink/ink1181.xml"/><Relationship Id="rId84" Type="http://schemas.openxmlformats.org/officeDocument/2006/relationships/image" Target="../media/image1161.png"/><Relationship Id="rId138" Type="http://schemas.openxmlformats.org/officeDocument/2006/relationships/image" Target="../media/image1041.png"/><Relationship Id="rId159" Type="http://schemas.openxmlformats.org/officeDocument/2006/relationships/customXml" Target="../ink/ink1229.xml"/><Relationship Id="rId170" Type="http://schemas.openxmlformats.org/officeDocument/2006/relationships/image" Target="../media/image1203.png"/><Relationship Id="rId191" Type="http://schemas.openxmlformats.org/officeDocument/2006/relationships/customXml" Target="../ink/ink1245.xml"/><Relationship Id="rId205" Type="http://schemas.openxmlformats.org/officeDocument/2006/relationships/image" Target="../media/image1220.png"/><Relationship Id="rId107" Type="http://schemas.openxmlformats.org/officeDocument/2006/relationships/customXml" Target="../ink/ink1203.xml"/><Relationship Id="rId11" Type="http://schemas.openxmlformats.org/officeDocument/2006/relationships/customXml" Target="../ink/ink1155.xml"/><Relationship Id="rId32" Type="http://schemas.openxmlformats.org/officeDocument/2006/relationships/image" Target="../media/image11350.png"/><Relationship Id="rId53" Type="http://schemas.openxmlformats.org/officeDocument/2006/relationships/customXml" Target="../ink/ink1176.xml"/><Relationship Id="rId74" Type="http://schemas.openxmlformats.org/officeDocument/2006/relationships/image" Target="../media/image1156.png"/><Relationship Id="rId128" Type="http://schemas.openxmlformats.org/officeDocument/2006/relationships/image" Target="../media/image1183.png"/><Relationship Id="rId149" Type="http://schemas.openxmlformats.org/officeDocument/2006/relationships/customXml" Target="../ink/ink1224.xml"/><Relationship Id="rId5" Type="http://schemas.openxmlformats.org/officeDocument/2006/relationships/customXml" Target="../ink/ink1152.xml"/><Relationship Id="rId95" Type="http://schemas.openxmlformats.org/officeDocument/2006/relationships/customXml" Target="../ink/ink1197.xml"/><Relationship Id="rId160" Type="http://schemas.openxmlformats.org/officeDocument/2006/relationships/image" Target="../media/image1198.png"/><Relationship Id="rId181" Type="http://schemas.openxmlformats.org/officeDocument/2006/relationships/customXml" Target="../ink/ink1240.xml"/><Relationship Id="rId22" Type="http://schemas.openxmlformats.org/officeDocument/2006/relationships/image" Target="../media/image11300.png"/><Relationship Id="rId43" Type="http://schemas.openxmlformats.org/officeDocument/2006/relationships/customXml" Target="../ink/ink1171.xml"/><Relationship Id="rId64" Type="http://schemas.openxmlformats.org/officeDocument/2006/relationships/image" Target="../media/image1151.png"/><Relationship Id="rId118" Type="http://schemas.openxmlformats.org/officeDocument/2006/relationships/image" Target="../media/image1178.png"/><Relationship Id="rId139" Type="http://schemas.openxmlformats.org/officeDocument/2006/relationships/customXml" Target="../ink/ink1219.xml"/><Relationship Id="rId85" Type="http://schemas.openxmlformats.org/officeDocument/2006/relationships/customXml" Target="../ink/ink1192.xml"/><Relationship Id="rId150" Type="http://schemas.openxmlformats.org/officeDocument/2006/relationships/image" Target="../media/image1193.png"/><Relationship Id="rId171" Type="http://schemas.openxmlformats.org/officeDocument/2006/relationships/customXml" Target="../ink/ink1235.xml"/><Relationship Id="rId192" Type="http://schemas.openxmlformats.org/officeDocument/2006/relationships/image" Target="../media/image1214.png"/><Relationship Id="rId206" Type="http://schemas.openxmlformats.org/officeDocument/2006/relationships/customXml" Target="../ink/ink1253.xml"/><Relationship Id="rId12" Type="http://schemas.openxmlformats.org/officeDocument/2006/relationships/image" Target="../media/image11250.png"/><Relationship Id="rId33" Type="http://schemas.openxmlformats.org/officeDocument/2006/relationships/customXml" Target="../ink/ink1166.xml"/><Relationship Id="rId108" Type="http://schemas.openxmlformats.org/officeDocument/2006/relationships/image" Target="../media/image1173.png"/><Relationship Id="rId129" Type="http://schemas.openxmlformats.org/officeDocument/2006/relationships/customXml" Target="../ink/ink1214.xml"/><Relationship Id="rId54" Type="http://schemas.openxmlformats.org/officeDocument/2006/relationships/image" Target="../media/image1146.png"/><Relationship Id="rId75" Type="http://schemas.openxmlformats.org/officeDocument/2006/relationships/customXml" Target="../ink/ink1187.xml"/><Relationship Id="rId96" Type="http://schemas.openxmlformats.org/officeDocument/2006/relationships/image" Target="../media/image1167.png"/><Relationship Id="rId140" Type="http://schemas.openxmlformats.org/officeDocument/2006/relationships/image" Target="../media/image1188.png"/><Relationship Id="rId161" Type="http://schemas.openxmlformats.org/officeDocument/2006/relationships/customXml" Target="../ink/ink1230.xml"/><Relationship Id="rId182" Type="http://schemas.openxmlformats.org/officeDocument/2006/relationships/image" Target="../media/image1209.png"/><Relationship Id="rId6" Type="http://schemas.openxmlformats.org/officeDocument/2006/relationships/image" Target="../media/image11230.png"/><Relationship Id="rId23" Type="http://schemas.openxmlformats.org/officeDocument/2006/relationships/customXml" Target="../ink/ink1161.xml"/><Relationship Id="rId119" Type="http://schemas.openxmlformats.org/officeDocument/2006/relationships/customXml" Target="../ink/ink1209.xml"/><Relationship Id="rId44" Type="http://schemas.openxmlformats.org/officeDocument/2006/relationships/image" Target="../media/image11410.png"/><Relationship Id="rId65" Type="http://schemas.openxmlformats.org/officeDocument/2006/relationships/customXml" Target="../ink/ink1182.xml"/><Relationship Id="rId86" Type="http://schemas.openxmlformats.org/officeDocument/2006/relationships/image" Target="../media/image1162.png"/><Relationship Id="rId130" Type="http://schemas.openxmlformats.org/officeDocument/2006/relationships/image" Target="../media/image1184.png"/><Relationship Id="rId151" Type="http://schemas.openxmlformats.org/officeDocument/2006/relationships/customXml" Target="../ink/ink1225.xml"/><Relationship Id="rId172" Type="http://schemas.openxmlformats.org/officeDocument/2006/relationships/image" Target="../media/image1204.png"/><Relationship Id="rId193" Type="http://schemas.openxmlformats.org/officeDocument/2006/relationships/customXml" Target="../ink/ink1246.xml"/><Relationship Id="rId207" Type="http://schemas.openxmlformats.org/officeDocument/2006/relationships/image" Target="../media/image1221.png"/><Relationship Id="rId13" Type="http://schemas.openxmlformats.org/officeDocument/2006/relationships/customXml" Target="../ink/ink1156.xml"/><Relationship Id="rId109" Type="http://schemas.openxmlformats.org/officeDocument/2006/relationships/customXml" Target="../ink/ink1204.xml"/><Relationship Id="rId34" Type="http://schemas.openxmlformats.org/officeDocument/2006/relationships/image" Target="../media/image11360.png"/><Relationship Id="rId55" Type="http://schemas.openxmlformats.org/officeDocument/2006/relationships/customXml" Target="../ink/ink1177.xml"/><Relationship Id="rId76" Type="http://schemas.openxmlformats.org/officeDocument/2006/relationships/image" Target="../media/image1157.png"/><Relationship Id="rId97" Type="http://schemas.openxmlformats.org/officeDocument/2006/relationships/customXml" Target="../ink/ink1198.xml"/><Relationship Id="rId120" Type="http://schemas.openxmlformats.org/officeDocument/2006/relationships/image" Target="../media/image1179.png"/><Relationship Id="rId141" Type="http://schemas.openxmlformats.org/officeDocument/2006/relationships/customXml" Target="../ink/ink1220.xml"/><Relationship Id="rId7" Type="http://schemas.openxmlformats.org/officeDocument/2006/relationships/customXml" Target="../ink/ink1153.xml"/><Relationship Id="rId162" Type="http://schemas.openxmlformats.org/officeDocument/2006/relationships/image" Target="../media/image1199.png"/><Relationship Id="rId183" Type="http://schemas.openxmlformats.org/officeDocument/2006/relationships/customXml" Target="../ink/ink1241.xml"/><Relationship Id="rId24" Type="http://schemas.openxmlformats.org/officeDocument/2006/relationships/image" Target="../media/image11310.png"/><Relationship Id="rId45" Type="http://schemas.openxmlformats.org/officeDocument/2006/relationships/customXml" Target="../ink/ink1172.xml"/><Relationship Id="rId66" Type="http://schemas.openxmlformats.org/officeDocument/2006/relationships/image" Target="../media/image1152.png"/><Relationship Id="rId87" Type="http://schemas.openxmlformats.org/officeDocument/2006/relationships/customXml" Target="../ink/ink1193.xml"/><Relationship Id="rId110" Type="http://schemas.openxmlformats.org/officeDocument/2006/relationships/image" Target="../media/image1174.png"/><Relationship Id="rId131" Type="http://schemas.openxmlformats.org/officeDocument/2006/relationships/customXml" Target="../ink/ink1215.xml"/><Relationship Id="rId152" Type="http://schemas.openxmlformats.org/officeDocument/2006/relationships/image" Target="../media/image1194.png"/><Relationship Id="rId173" Type="http://schemas.openxmlformats.org/officeDocument/2006/relationships/customXml" Target="../ink/ink1236.xml"/><Relationship Id="rId194" Type="http://schemas.openxmlformats.org/officeDocument/2006/relationships/customXml" Target="../ink/ink1247.xml"/><Relationship Id="rId208" Type="http://schemas.openxmlformats.org/officeDocument/2006/relationships/customXml" Target="../ink/ink1254.xml"/><Relationship Id="rId19" Type="http://schemas.openxmlformats.org/officeDocument/2006/relationships/customXml" Target="../ink/ink1159.xml"/><Relationship Id="rId14" Type="http://schemas.openxmlformats.org/officeDocument/2006/relationships/image" Target="../media/image11260.png"/><Relationship Id="rId30" Type="http://schemas.openxmlformats.org/officeDocument/2006/relationships/image" Target="../media/image11340.png"/><Relationship Id="rId35" Type="http://schemas.openxmlformats.org/officeDocument/2006/relationships/customXml" Target="../ink/ink1167.xml"/><Relationship Id="rId56" Type="http://schemas.openxmlformats.org/officeDocument/2006/relationships/image" Target="../media/image1147.png"/><Relationship Id="rId77" Type="http://schemas.openxmlformats.org/officeDocument/2006/relationships/customXml" Target="../ink/ink1188.xml"/><Relationship Id="rId100" Type="http://schemas.openxmlformats.org/officeDocument/2006/relationships/image" Target="../media/image1169.png"/><Relationship Id="rId105" Type="http://schemas.openxmlformats.org/officeDocument/2006/relationships/customXml" Target="../ink/ink1202.xml"/><Relationship Id="rId126" Type="http://schemas.openxmlformats.org/officeDocument/2006/relationships/image" Target="../media/image1182.png"/><Relationship Id="rId147" Type="http://schemas.openxmlformats.org/officeDocument/2006/relationships/customXml" Target="../ink/ink1223.xml"/><Relationship Id="rId168" Type="http://schemas.openxmlformats.org/officeDocument/2006/relationships/image" Target="../media/image1202.png"/><Relationship Id="rId8" Type="http://schemas.openxmlformats.org/officeDocument/2006/relationships/image" Target="../media/image11240.png"/><Relationship Id="rId51" Type="http://schemas.openxmlformats.org/officeDocument/2006/relationships/customXml" Target="../ink/ink1175.xml"/><Relationship Id="rId72" Type="http://schemas.openxmlformats.org/officeDocument/2006/relationships/image" Target="../media/image1155.png"/><Relationship Id="rId93" Type="http://schemas.openxmlformats.org/officeDocument/2006/relationships/customXml" Target="../ink/ink1196.xml"/><Relationship Id="rId98" Type="http://schemas.openxmlformats.org/officeDocument/2006/relationships/image" Target="../media/image1168.png"/><Relationship Id="rId121" Type="http://schemas.openxmlformats.org/officeDocument/2006/relationships/customXml" Target="../ink/ink1210.xml"/><Relationship Id="rId142" Type="http://schemas.openxmlformats.org/officeDocument/2006/relationships/image" Target="../media/image1189.png"/><Relationship Id="rId163" Type="http://schemas.openxmlformats.org/officeDocument/2006/relationships/customXml" Target="../ink/ink1231.xml"/><Relationship Id="rId184" Type="http://schemas.openxmlformats.org/officeDocument/2006/relationships/image" Target="../media/image1210.png"/><Relationship Id="rId189" Type="http://schemas.openxmlformats.org/officeDocument/2006/relationships/customXml" Target="../ink/ink1244.xml"/><Relationship Id="rId3" Type="http://schemas.openxmlformats.org/officeDocument/2006/relationships/customXml" Target="../ink/ink1151.xml"/><Relationship Id="rId214" Type="http://schemas.openxmlformats.org/officeDocument/2006/relationships/customXml" Target="../ink/ink1257.xml"/><Relationship Id="rId25" Type="http://schemas.openxmlformats.org/officeDocument/2006/relationships/customXml" Target="../ink/ink1162.xml"/><Relationship Id="rId46" Type="http://schemas.openxmlformats.org/officeDocument/2006/relationships/image" Target="../media/image11420.png"/><Relationship Id="rId67" Type="http://schemas.openxmlformats.org/officeDocument/2006/relationships/customXml" Target="../ink/ink1183.xml"/><Relationship Id="rId116" Type="http://schemas.openxmlformats.org/officeDocument/2006/relationships/image" Target="../media/image1177.png"/><Relationship Id="rId137" Type="http://schemas.openxmlformats.org/officeDocument/2006/relationships/customXml" Target="../ink/ink1218.xml"/><Relationship Id="rId158" Type="http://schemas.openxmlformats.org/officeDocument/2006/relationships/image" Target="../media/image1197.png"/><Relationship Id="rId20" Type="http://schemas.openxmlformats.org/officeDocument/2006/relationships/image" Target="../media/image11290.png"/><Relationship Id="rId41" Type="http://schemas.openxmlformats.org/officeDocument/2006/relationships/customXml" Target="../ink/ink1170.xml"/><Relationship Id="rId62" Type="http://schemas.openxmlformats.org/officeDocument/2006/relationships/image" Target="../media/image1150.png"/><Relationship Id="rId83" Type="http://schemas.openxmlformats.org/officeDocument/2006/relationships/customXml" Target="../ink/ink1191.xml"/><Relationship Id="rId88" Type="http://schemas.openxmlformats.org/officeDocument/2006/relationships/image" Target="../media/image1163.png"/><Relationship Id="rId111" Type="http://schemas.openxmlformats.org/officeDocument/2006/relationships/customXml" Target="../ink/ink1205.xml"/><Relationship Id="rId132" Type="http://schemas.openxmlformats.org/officeDocument/2006/relationships/image" Target="../media/image1185.png"/><Relationship Id="rId153" Type="http://schemas.openxmlformats.org/officeDocument/2006/relationships/customXml" Target="../ink/ink1226.xml"/><Relationship Id="rId174" Type="http://schemas.openxmlformats.org/officeDocument/2006/relationships/image" Target="../media/image1205.png"/><Relationship Id="rId179" Type="http://schemas.openxmlformats.org/officeDocument/2006/relationships/customXml" Target="../ink/ink1239.xml"/><Relationship Id="rId195" Type="http://schemas.openxmlformats.org/officeDocument/2006/relationships/image" Target="../media/image1215.png"/><Relationship Id="rId209" Type="http://schemas.openxmlformats.org/officeDocument/2006/relationships/image" Target="../media/image1222.png"/><Relationship Id="rId190" Type="http://schemas.openxmlformats.org/officeDocument/2006/relationships/image" Target="../media/image1213.png"/><Relationship Id="rId204" Type="http://schemas.openxmlformats.org/officeDocument/2006/relationships/customXml" Target="../ink/ink1252.xml"/><Relationship Id="rId15" Type="http://schemas.openxmlformats.org/officeDocument/2006/relationships/customXml" Target="../ink/ink1157.xml"/><Relationship Id="rId36" Type="http://schemas.openxmlformats.org/officeDocument/2006/relationships/image" Target="../media/image11370.png"/><Relationship Id="rId57" Type="http://schemas.openxmlformats.org/officeDocument/2006/relationships/customXml" Target="../ink/ink1178.xml"/><Relationship Id="rId106" Type="http://schemas.openxmlformats.org/officeDocument/2006/relationships/image" Target="../media/image1172.png"/><Relationship Id="rId127" Type="http://schemas.openxmlformats.org/officeDocument/2006/relationships/customXml" Target="../ink/ink1213.xml"/><Relationship Id="rId10" Type="http://schemas.openxmlformats.org/officeDocument/2006/relationships/image" Target="../media/image662.png"/><Relationship Id="rId31" Type="http://schemas.openxmlformats.org/officeDocument/2006/relationships/customXml" Target="../ink/ink1165.xml"/><Relationship Id="rId52" Type="http://schemas.openxmlformats.org/officeDocument/2006/relationships/image" Target="../media/image1145.png"/><Relationship Id="rId73" Type="http://schemas.openxmlformats.org/officeDocument/2006/relationships/customXml" Target="../ink/ink1186.xml"/><Relationship Id="rId78" Type="http://schemas.openxmlformats.org/officeDocument/2006/relationships/image" Target="../media/image1158.png"/><Relationship Id="rId94" Type="http://schemas.openxmlformats.org/officeDocument/2006/relationships/image" Target="../media/image1166.png"/><Relationship Id="rId99" Type="http://schemas.openxmlformats.org/officeDocument/2006/relationships/customXml" Target="../ink/ink1199.xml"/><Relationship Id="rId101" Type="http://schemas.openxmlformats.org/officeDocument/2006/relationships/customXml" Target="../ink/ink1200.xml"/><Relationship Id="rId122" Type="http://schemas.openxmlformats.org/officeDocument/2006/relationships/image" Target="../media/image1180.png"/><Relationship Id="rId143" Type="http://schemas.openxmlformats.org/officeDocument/2006/relationships/customXml" Target="../ink/ink1221.xml"/><Relationship Id="rId148" Type="http://schemas.openxmlformats.org/officeDocument/2006/relationships/image" Target="../media/image1192.png"/><Relationship Id="rId164" Type="http://schemas.openxmlformats.org/officeDocument/2006/relationships/image" Target="../media/image1200.png"/><Relationship Id="rId169" Type="http://schemas.openxmlformats.org/officeDocument/2006/relationships/customXml" Target="../ink/ink1234.xml"/><Relationship Id="rId185" Type="http://schemas.openxmlformats.org/officeDocument/2006/relationships/customXml" Target="../ink/ink1242.xml"/><Relationship Id="rId4" Type="http://schemas.openxmlformats.org/officeDocument/2006/relationships/image" Target="../media/image11220.png"/><Relationship Id="rId9" Type="http://schemas.openxmlformats.org/officeDocument/2006/relationships/customXml" Target="../ink/ink1154.xml"/><Relationship Id="rId180" Type="http://schemas.openxmlformats.org/officeDocument/2006/relationships/image" Target="../media/image1208.png"/><Relationship Id="rId210" Type="http://schemas.openxmlformats.org/officeDocument/2006/relationships/customXml" Target="../ink/ink1255.xml"/><Relationship Id="rId215" Type="http://schemas.openxmlformats.org/officeDocument/2006/relationships/image" Target="../media/image1225.png"/><Relationship Id="rId26" Type="http://schemas.openxmlformats.org/officeDocument/2006/relationships/image" Target="../media/image11320.png"/><Relationship Id="rId47" Type="http://schemas.openxmlformats.org/officeDocument/2006/relationships/customXml" Target="../ink/ink1173.xml"/><Relationship Id="rId68" Type="http://schemas.openxmlformats.org/officeDocument/2006/relationships/image" Target="../media/image1153.png"/><Relationship Id="rId89" Type="http://schemas.openxmlformats.org/officeDocument/2006/relationships/customXml" Target="../ink/ink1194.xml"/><Relationship Id="rId112" Type="http://schemas.openxmlformats.org/officeDocument/2006/relationships/image" Target="../media/image1175.png"/><Relationship Id="rId133" Type="http://schemas.openxmlformats.org/officeDocument/2006/relationships/customXml" Target="../ink/ink1216.xml"/><Relationship Id="rId154" Type="http://schemas.openxmlformats.org/officeDocument/2006/relationships/image" Target="../media/image1195.png"/><Relationship Id="rId175" Type="http://schemas.openxmlformats.org/officeDocument/2006/relationships/customXml" Target="../ink/ink1237.xml"/><Relationship Id="rId196" Type="http://schemas.openxmlformats.org/officeDocument/2006/relationships/customXml" Target="../ink/ink1248.xml"/><Relationship Id="rId200" Type="http://schemas.openxmlformats.org/officeDocument/2006/relationships/customXml" Target="../ink/ink1250.xml"/><Relationship Id="rId16" Type="http://schemas.openxmlformats.org/officeDocument/2006/relationships/image" Target="../media/image11270.png"/><Relationship Id="rId37" Type="http://schemas.openxmlformats.org/officeDocument/2006/relationships/customXml" Target="../ink/ink1168.xml"/><Relationship Id="rId58" Type="http://schemas.openxmlformats.org/officeDocument/2006/relationships/image" Target="../media/image1148.png"/><Relationship Id="rId79" Type="http://schemas.openxmlformats.org/officeDocument/2006/relationships/customXml" Target="../ink/ink1189.xml"/><Relationship Id="rId102" Type="http://schemas.openxmlformats.org/officeDocument/2006/relationships/image" Target="../media/image1170.png"/><Relationship Id="rId123" Type="http://schemas.openxmlformats.org/officeDocument/2006/relationships/customXml" Target="../ink/ink1211.xml"/><Relationship Id="rId144" Type="http://schemas.openxmlformats.org/officeDocument/2006/relationships/image" Target="../media/image1190.png"/><Relationship Id="rId90" Type="http://schemas.openxmlformats.org/officeDocument/2006/relationships/image" Target="../media/image1164.png"/><Relationship Id="rId165" Type="http://schemas.openxmlformats.org/officeDocument/2006/relationships/customXml" Target="../ink/ink1232.xml"/><Relationship Id="rId186" Type="http://schemas.openxmlformats.org/officeDocument/2006/relationships/image" Target="../media/image1211.png"/><Relationship Id="rId211" Type="http://schemas.openxmlformats.org/officeDocument/2006/relationships/image" Target="../media/image1223.png"/><Relationship Id="rId27" Type="http://schemas.openxmlformats.org/officeDocument/2006/relationships/customXml" Target="../ink/ink1163.xml"/><Relationship Id="rId48" Type="http://schemas.openxmlformats.org/officeDocument/2006/relationships/image" Target="../media/image1143.png"/><Relationship Id="rId69" Type="http://schemas.openxmlformats.org/officeDocument/2006/relationships/customXml" Target="../ink/ink1184.xml"/><Relationship Id="rId113" Type="http://schemas.openxmlformats.org/officeDocument/2006/relationships/customXml" Target="../ink/ink1206.xml"/><Relationship Id="rId134" Type="http://schemas.openxmlformats.org/officeDocument/2006/relationships/image" Target="../media/image1186.png"/><Relationship Id="rId80" Type="http://schemas.openxmlformats.org/officeDocument/2006/relationships/image" Target="../media/image1159.png"/><Relationship Id="rId155" Type="http://schemas.openxmlformats.org/officeDocument/2006/relationships/customXml" Target="../ink/ink1227.xml"/><Relationship Id="rId176" Type="http://schemas.openxmlformats.org/officeDocument/2006/relationships/image" Target="../media/image1206.png"/><Relationship Id="rId197" Type="http://schemas.openxmlformats.org/officeDocument/2006/relationships/image" Target="../media/image1216.png"/><Relationship Id="rId201" Type="http://schemas.openxmlformats.org/officeDocument/2006/relationships/image" Target="../media/image1218.png"/><Relationship Id="rId17" Type="http://schemas.openxmlformats.org/officeDocument/2006/relationships/customXml" Target="../ink/ink1158.xml"/><Relationship Id="rId38" Type="http://schemas.openxmlformats.org/officeDocument/2006/relationships/image" Target="../media/image11380.png"/><Relationship Id="rId59" Type="http://schemas.openxmlformats.org/officeDocument/2006/relationships/customXml" Target="../ink/ink1179.xml"/><Relationship Id="rId103" Type="http://schemas.openxmlformats.org/officeDocument/2006/relationships/customXml" Target="../ink/ink1201.xml"/><Relationship Id="rId124" Type="http://schemas.openxmlformats.org/officeDocument/2006/relationships/image" Target="../media/image1181.png"/><Relationship Id="rId70" Type="http://schemas.openxmlformats.org/officeDocument/2006/relationships/image" Target="../media/image1154.png"/><Relationship Id="rId91" Type="http://schemas.openxmlformats.org/officeDocument/2006/relationships/customXml" Target="../ink/ink1195.xml"/><Relationship Id="rId145" Type="http://schemas.openxmlformats.org/officeDocument/2006/relationships/customXml" Target="../ink/ink1222.xml"/><Relationship Id="rId166" Type="http://schemas.openxmlformats.org/officeDocument/2006/relationships/image" Target="../media/image1201.png"/><Relationship Id="rId187" Type="http://schemas.openxmlformats.org/officeDocument/2006/relationships/customXml" Target="../ink/ink124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56.xml"/><Relationship Id="rId28" Type="http://schemas.openxmlformats.org/officeDocument/2006/relationships/image" Target="../media/image11330.png"/><Relationship Id="rId49" Type="http://schemas.openxmlformats.org/officeDocument/2006/relationships/customXml" Target="../ink/ink1174.xml"/><Relationship Id="rId114" Type="http://schemas.openxmlformats.org/officeDocument/2006/relationships/image" Target="../media/image1176.png"/><Relationship Id="rId60" Type="http://schemas.openxmlformats.org/officeDocument/2006/relationships/image" Target="../media/image1149.png"/><Relationship Id="rId81" Type="http://schemas.openxmlformats.org/officeDocument/2006/relationships/customXml" Target="../ink/ink1190.xml"/><Relationship Id="rId135" Type="http://schemas.openxmlformats.org/officeDocument/2006/relationships/customXml" Target="../ink/ink1217.xml"/><Relationship Id="rId156" Type="http://schemas.openxmlformats.org/officeDocument/2006/relationships/image" Target="../media/image1196.png"/><Relationship Id="rId177" Type="http://schemas.openxmlformats.org/officeDocument/2006/relationships/customXml" Target="../ink/ink1238.xml"/><Relationship Id="rId198" Type="http://schemas.openxmlformats.org/officeDocument/2006/relationships/customXml" Target="../ink/ink1249.xml"/><Relationship Id="rId202" Type="http://schemas.openxmlformats.org/officeDocument/2006/relationships/customXml" Target="../ink/ink1251.xml"/><Relationship Id="rId18" Type="http://schemas.openxmlformats.org/officeDocument/2006/relationships/image" Target="../media/image11280.png"/><Relationship Id="rId39" Type="http://schemas.openxmlformats.org/officeDocument/2006/relationships/customXml" Target="../ink/ink1169.xml"/><Relationship Id="rId50" Type="http://schemas.openxmlformats.org/officeDocument/2006/relationships/image" Target="../media/image1144.png"/><Relationship Id="rId104" Type="http://schemas.openxmlformats.org/officeDocument/2006/relationships/image" Target="../media/image1171.png"/><Relationship Id="rId125" Type="http://schemas.openxmlformats.org/officeDocument/2006/relationships/customXml" Target="../ink/ink1212.xml"/><Relationship Id="rId146" Type="http://schemas.openxmlformats.org/officeDocument/2006/relationships/image" Target="../media/image1191.png"/><Relationship Id="rId167" Type="http://schemas.openxmlformats.org/officeDocument/2006/relationships/customXml" Target="../ink/ink1233.xml"/><Relationship Id="rId188" Type="http://schemas.openxmlformats.org/officeDocument/2006/relationships/image" Target="../media/image1212.png"/><Relationship Id="rId71" Type="http://schemas.openxmlformats.org/officeDocument/2006/relationships/customXml" Target="../ink/ink1185.xml"/><Relationship Id="rId92" Type="http://schemas.openxmlformats.org/officeDocument/2006/relationships/image" Target="../media/image1165.png"/><Relationship Id="rId213" Type="http://schemas.openxmlformats.org/officeDocument/2006/relationships/image" Target="../media/image1224.png"/><Relationship Id="rId2" Type="http://schemas.openxmlformats.org/officeDocument/2006/relationships/image" Target="../media/image1142.png"/><Relationship Id="rId29" Type="http://schemas.openxmlformats.org/officeDocument/2006/relationships/customXml" Target="../ink/ink1164.xml"/><Relationship Id="rId40" Type="http://schemas.openxmlformats.org/officeDocument/2006/relationships/image" Target="../media/image11390.png"/><Relationship Id="rId115" Type="http://schemas.openxmlformats.org/officeDocument/2006/relationships/customXml" Target="../ink/ink1207.xml"/><Relationship Id="rId136" Type="http://schemas.openxmlformats.org/officeDocument/2006/relationships/image" Target="../media/image1187.png"/><Relationship Id="rId157" Type="http://schemas.openxmlformats.org/officeDocument/2006/relationships/customXml" Target="../ink/ink1228.xml"/><Relationship Id="rId178" Type="http://schemas.openxmlformats.org/officeDocument/2006/relationships/image" Target="../media/image1207.png"/><Relationship Id="rId61" Type="http://schemas.openxmlformats.org/officeDocument/2006/relationships/customXml" Target="../ink/ink1180.xml"/><Relationship Id="rId82" Type="http://schemas.openxmlformats.org/officeDocument/2006/relationships/image" Target="../media/image1160.png"/><Relationship Id="rId199" Type="http://schemas.openxmlformats.org/officeDocument/2006/relationships/image" Target="../media/image1217.png"/><Relationship Id="rId203" Type="http://schemas.openxmlformats.org/officeDocument/2006/relationships/image" Target="../media/image1219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5.xml"/><Relationship Id="rId21" Type="http://schemas.openxmlformats.org/officeDocument/2006/relationships/image" Target="../media/image1236.png"/><Relationship Id="rId42" Type="http://schemas.openxmlformats.org/officeDocument/2006/relationships/customXml" Target="../ink/ink1277.xml"/><Relationship Id="rId63" Type="http://schemas.openxmlformats.org/officeDocument/2006/relationships/customXml" Target="../ink/ink1288.xml"/><Relationship Id="rId84" Type="http://schemas.openxmlformats.org/officeDocument/2006/relationships/image" Target="../media/image1266.png"/><Relationship Id="rId138" Type="http://schemas.openxmlformats.org/officeDocument/2006/relationships/customXml" Target="../ink/ink1326.xml"/><Relationship Id="rId159" Type="http://schemas.openxmlformats.org/officeDocument/2006/relationships/image" Target="../media/image1303.png"/><Relationship Id="rId170" Type="http://schemas.openxmlformats.org/officeDocument/2006/relationships/image" Target="../media/image1308.png"/><Relationship Id="rId191" Type="http://schemas.openxmlformats.org/officeDocument/2006/relationships/customXml" Target="../ink/ink1353.xml"/><Relationship Id="rId205" Type="http://schemas.openxmlformats.org/officeDocument/2006/relationships/image" Target="../media/image1325.png"/><Relationship Id="rId226" Type="http://schemas.openxmlformats.org/officeDocument/2006/relationships/customXml" Target="../ink/ink1371.xml"/><Relationship Id="rId107" Type="http://schemas.openxmlformats.org/officeDocument/2006/relationships/customXml" Target="../ink/ink1310.xml"/><Relationship Id="rId11" Type="http://schemas.openxmlformats.org/officeDocument/2006/relationships/image" Target="../media/image1231.png"/><Relationship Id="rId32" Type="http://schemas.openxmlformats.org/officeDocument/2006/relationships/customXml" Target="../ink/ink1272.xml"/><Relationship Id="rId53" Type="http://schemas.openxmlformats.org/officeDocument/2006/relationships/image" Target="../media/image1251.png"/><Relationship Id="rId74" Type="http://schemas.openxmlformats.org/officeDocument/2006/relationships/image" Target="../media/image1261.png"/><Relationship Id="rId128" Type="http://schemas.openxmlformats.org/officeDocument/2006/relationships/customXml" Target="../ink/ink1321.xml"/><Relationship Id="rId149" Type="http://schemas.openxmlformats.org/officeDocument/2006/relationships/image" Target="../media/image1298.png"/><Relationship Id="rId5" Type="http://schemas.openxmlformats.org/officeDocument/2006/relationships/image" Target="../media/image1228.png"/><Relationship Id="rId95" Type="http://schemas.openxmlformats.org/officeDocument/2006/relationships/customXml" Target="../ink/ink1304.xml"/><Relationship Id="rId160" Type="http://schemas.openxmlformats.org/officeDocument/2006/relationships/customXml" Target="../ink/ink1337.xml"/><Relationship Id="rId181" Type="http://schemas.openxmlformats.org/officeDocument/2006/relationships/customXml" Target="../ink/ink1348.xml"/><Relationship Id="rId216" Type="http://schemas.openxmlformats.org/officeDocument/2006/relationships/customXml" Target="../ink/ink1366.xml"/><Relationship Id="rId237" Type="http://schemas.openxmlformats.org/officeDocument/2006/relationships/image" Target="../media/image1341.png"/><Relationship Id="rId22" Type="http://schemas.openxmlformats.org/officeDocument/2006/relationships/customXml" Target="../ink/ink1267.xml"/><Relationship Id="rId43" Type="http://schemas.openxmlformats.org/officeDocument/2006/relationships/image" Target="../media/image1246.png"/><Relationship Id="rId64" Type="http://schemas.openxmlformats.org/officeDocument/2006/relationships/image" Target="../media/image1256.png"/><Relationship Id="rId118" Type="http://schemas.openxmlformats.org/officeDocument/2006/relationships/image" Target="../media/image1283.png"/><Relationship Id="rId139" Type="http://schemas.openxmlformats.org/officeDocument/2006/relationships/image" Target="../media/image1293.png"/><Relationship Id="rId85" Type="http://schemas.openxmlformats.org/officeDocument/2006/relationships/customXml" Target="../ink/ink1299.xml"/><Relationship Id="rId150" Type="http://schemas.openxmlformats.org/officeDocument/2006/relationships/customXml" Target="../ink/ink1332.xml"/><Relationship Id="rId171" Type="http://schemas.openxmlformats.org/officeDocument/2006/relationships/customXml" Target="../ink/ink1343.xml"/><Relationship Id="rId192" Type="http://schemas.openxmlformats.org/officeDocument/2006/relationships/image" Target="../media/image1319.png"/><Relationship Id="rId206" Type="http://schemas.openxmlformats.org/officeDocument/2006/relationships/customXml" Target="../ink/ink1361.xml"/><Relationship Id="rId227" Type="http://schemas.openxmlformats.org/officeDocument/2006/relationships/image" Target="../media/image1336.png"/><Relationship Id="rId12" Type="http://schemas.openxmlformats.org/officeDocument/2006/relationships/customXml" Target="../ink/ink1262.xml"/><Relationship Id="rId33" Type="http://schemas.openxmlformats.org/officeDocument/2006/relationships/image" Target="../media/image1242.png"/><Relationship Id="rId108" Type="http://schemas.openxmlformats.org/officeDocument/2006/relationships/image" Target="../media/image1278.png"/><Relationship Id="rId129" Type="http://schemas.openxmlformats.org/officeDocument/2006/relationships/image" Target="../media/image1288.png"/><Relationship Id="rId54" Type="http://schemas.openxmlformats.org/officeDocument/2006/relationships/customXml" Target="../ink/ink1283.xml"/><Relationship Id="rId75" Type="http://schemas.openxmlformats.org/officeDocument/2006/relationships/customXml" Target="../ink/ink1294.xml"/><Relationship Id="rId96" Type="http://schemas.openxmlformats.org/officeDocument/2006/relationships/image" Target="../media/image1272.png"/><Relationship Id="rId140" Type="http://schemas.openxmlformats.org/officeDocument/2006/relationships/customXml" Target="../ink/ink1327.xml"/><Relationship Id="rId161" Type="http://schemas.openxmlformats.org/officeDocument/2006/relationships/image" Target="../media/image1304.png"/><Relationship Id="rId182" Type="http://schemas.openxmlformats.org/officeDocument/2006/relationships/image" Target="../media/image1314.png"/><Relationship Id="rId217" Type="http://schemas.openxmlformats.org/officeDocument/2006/relationships/image" Target="../media/image1331.png"/><Relationship Id="rId6" Type="http://schemas.openxmlformats.org/officeDocument/2006/relationships/customXml" Target="../ink/ink1259.xml"/><Relationship Id="rId238" Type="http://schemas.openxmlformats.org/officeDocument/2006/relationships/customXml" Target="../ink/ink1377.xml"/><Relationship Id="rId23" Type="http://schemas.openxmlformats.org/officeDocument/2006/relationships/image" Target="../media/image1237.png"/><Relationship Id="rId119" Type="http://schemas.openxmlformats.org/officeDocument/2006/relationships/customXml" Target="../ink/ink1316.xml"/><Relationship Id="rId44" Type="http://schemas.openxmlformats.org/officeDocument/2006/relationships/customXml" Target="../ink/ink1278.xml"/><Relationship Id="rId65" Type="http://schemas.openxmlformats.org/officeDocument/2006/relationships/customXml" Target="../ink/ink1289.xml"/><Relationship Id="rId86" Type="http://schemas.openxmlformats.org/officeDocument/2006/relationships/image" Target="../media/image1267.png"/><Relationship Id="rId130" Type="http://schemas.openxmlformats.org/officeDocument/2006/relationships/customXml" Target="../ink/ink1322.xml"/><Relationship Id="rId151" Type="http://schemas.openxmlformats.org/officeDocument/2006/relationships/image" Target="../media/image1299.png"/><Relationship Id="rId172" Type="http://schemas.openxmlformats.org/officeDocument/2006/relationships/image" Target="../media/image1309.png"/><Relationship Id="rId193" Type="http://schemas.openxmlformats.org/officeDocument/2006/relationships/customXml" Target="../ink/ink1354.xml"/><Relationship Id="rId207" Type="http://schemas.openxmlformats.org/officeDocument/2006/relationships/image" Target="../media/image1326.png"/><Relationship Id="rId228" Type="http://schemas.openxmlformats.org/officeDocument/2006/relationships/customXml" Target="../ink/ink1372.xml"/><Relationship Id="rId13" Type="http://schemas.openxmlformats.org/officeDocument/2006/relationships/image" Target="../media/image1232.png"/><Relationship Id="rId109" Type="http://schemas.openxmlformats.org/officeDocument/2006/relationships/customXml" Target="../ink/ink1311.xml"/><Relationship Id="rId34" Type="http://schemas.openxmlformats.org/officeDocument/2006/relationships/customXml" Target="../ink/ink1273.xml"/><Relationship Id="rId55" Type="http://schemas.openxmlformats.org/officeDocument/2006/relationships/image" Target="../media/image1252.png"/><Relationship Id="rId76" Type="http://schemas.openxmlformats.org/officeDocument/2006/relationships/image" Target="../media/image1262.png"/><Relationship Id="rId97" Type="http://schemas.openxmlformats.org/officeDocument/2006/relationships/customXml" Target="../ink/ink1305.xml"/><Relationship Id="rId120" Type="http://schemas.openxmlformats.org/officeDocument/2006/relationships/image" Target="../media/image1284.png"/><Relationship Id="rId141" Type="http://schemas.openxmlformats.org/officeDocument/2006/relationships/image" Target="../media/image1294.png"/><Relationship Id="rId7" Type="http://schemas.openxmlformats.org/officeDocument/2006/relationships/image" Target="../media/image1229.png"/><Relationship Id="rId162" Type="http://schemas.openxmlformats.org/officeDocument/2006/relationships/customXml" Target="../ink/ink1338.xml"/><Relationship Id="rId183" Type="http://schemas.openxmlformats.org/officeDocument/2006/relationships/customXml" Target="../ink/ink1349.xml"/><Relationship Id="rId218" Type="http://schemas.openxmlformats.org/officeDocument/2006/relationships/customXml" Target="../ink/ink1367.xml"/><Relationship Id="rId239" Type="http://schemas.openxmlformats.org/officeDocument/2006/relationships/image" Target="../media/image1342.png"/><Relationship Id="rId24" Type="http://schemas.openxmlformats.org/officeDocument/2006/relationships/customXml" Target="../ink/ink1268.xml"/><Relationship Id="rId45" Type="http://schemas.openxmlformats.org/officeDocument/2006/relationships/image" Target="../media/image1247.png"/><Relationship Id="rId66" Type="http://schemas.openxmlformats.org/officeDocument/2006/relationships/image" Target="../media/image1257.png"/><Relationship Id="rId87" Type="http://schemas.openxmlformats.org/officeDocument/2006/relationships/customXml" Target="../ink/ink1300.xml"/><Relationship Id="rId110" Type="http://schemas.openxmlformats.org/officeDocument/2006/relationships/image" Target="../media/image1279.png"/><Relationship Id="rId131" Type="http://schemas.openxmlformats.org/officeDocument/2006/relationships/image" Target="../media/image1289.png"/><Relationship Id="rId152" Type="http://schemas.openxmlformats.org/officeDocument/2006/relationships/customXml" Target="../ink/ink1333.xml"/><Relationship Id="rId173" Type="http://schemas.openxmlformats.org/officeDocument/2006/relationships/customXml" Target="../ink/ink1344.xml"/><Relationship Id="rId194" Type="http://schemas.openxmlformats.org/officeDocument/2006/relationships/image" Target="../media/image1320.png"/><Relationship Id="rId208" Type="http://schemas.openxmlformats.org/officeDocument/2006/relationships/customXml" Target="../ink/ink1362.xml"/><Relationship Id="rId229" Type="http://schemas.openxmlformats.org/officeDocument/2006/relationships/image" Target="../media/image1337.png"/><Relationship Id="rId240" Type="http://schemas.openxmlformats.org/officeDocument/2006/relationships/customXml" Target="../ink/ink1378.xml"/><Relationship Id="rId14" Type="http://schemas.openxmlformats.org/officeDocument/2006/relationships/customXml" Target="../ink/ink1263.xml"/><Relationship Id="rId35" Type="http://schemas.openxmlformats.org/officeDocument/2006/relationships/image" Target="../media/image662.png"/><Relationship Id="rId56" Type="http://schemas.openxmlformats.org/officeDocument/2006/relationships/customXml" Target="../ink/ink1284.xml"/><Relationship Id="rId77" Type="http://schemas.openxmlformats.org/officeDocument/2006/relationships/customXml" Target="../ink/ink1295.xml"/><Relationship Id="rId100" Type="http://schemas.openxmlformats.org/officeDocument/2006/relationships/image" Target="../media/image1274.png"/><Relationship Id="rId8" Type="http://schemas.openxmlformats.org/officeDocument/2006/relationships/customXml" Target="../ink/ink1260.xml"/><Relationship Id="rId98" Type="http://schemas.openxmlformats.org/officeDocument/2006/relationships/image" Target="../media/image1273.png"/><Relationship Id="rId121" Type="http://schemas.openxmlformats.org/officeDocument/2006/relationships/customXml" Target="../ink/ink1317.xml"/><Relationship Id="rId142" Type="http://schemas.openxmlformats.org/officeDocument/2006/relationships/customXml" Target="../ink/ink1328.xml"/><Relationship Id="rId163" Type="http://schemas.openxmlformats.org/officeDocument/2006/relationships/image" Target="../media/image1305.png"/><Relationship Id="rId184" Type="http://schemas.openxmlformats.org/officeDocument/2006/relationships/image" Target="../media/image1315.png"/><Relationship Id="rId219" Type="http://schemas.openxmlformats.org/officeDocument/2006/relationships/image" Target="../media/image1332.png"/><Relationship Id="rId230" Type="http://schemas.openxmlformats.org/officeDocument/2006/relationships/customXml" Target="../ink/ink1373.xml"/><Relationship Id="rId25" Type="http://schemas.openxmlformats.org/officeDocument/2006/relationships/image" Target="../media/image1238.png"/><Relationship Id="rId46" Type="http://schemas.openxmlformats.org/officeDocument/2006/relationships/customXml" Target="../ink/ink1279.xml"/><Relationship Id="rId67" Type="http://schemas.openxmlformats.org/officeDocument/2006/relationships/customXml" Target="../ink/ink1290.xml"/><Relationship Id="rId88" Type="http://schemas.openxmlformats.org/officeDocument/2006/relationships/image" Target="../media/image1268.png"/><Relationship Id="rId111" Type="http://schemas.openxmlformats.org/officeDocument/2006/relationships/customXml" Target="../ink/ink1312.xml"/><Relationship Id="rId132" Type="http://schemas.openxmlformats.org/officeDocument/2006/relationships/customXml" Target="../ink/ink1323.xml"/><Relationship Id="rId153" Type="http://schemas.openxmlformats.org/officeDocument/2006/relationships/image" Target="../media/image1300.png"/><Relationship Id="rId174" Type="http://schemas.openxmlformats.org/officeDocument/2006/relationships/image" Target="../media/image1310.png"/><Relationship Id="rId195" Type="http://schemas.openxmlformats.org/officeDocument/2006/relationships/customXml" Target="../ink/ink1355.xml"/><Relationship Id="rId209" Type="http://schemas.openxmlformats.org/officeDocument/2006/relationships/image" Target="../media/image1327.png"/><Relationship Id="rId220" Type="http://schemas.openxmlformats.org/officeDocument/2006/relationships/customXml" Target="../ink/ink1368.xml"/><Relationship Id="rId241" Type="http://schemas.openxmlformats.org/officeDocument/2006/relationships/image" Target="../media/image1343.png"/><Relationship Id="rId15" Type="http://schemas.openxmlformats.org/officeDocument/2006/relationships/image" Target="../media/image1233.png"/><Relationship Id="rId36" Type="http://schemas.openxmlformats.org/officeDocument/2006/relationships/customXml" Target="../ink/ink1274.xml"/><Relationship Id="rId57" Type="http://schemas.openxmlformats.org/officeDocument/2006/relationships/image" Target="../media/image1253.png"/><Relationship Id="rId106" Type="http://schemas.openxmlformats.org/officeDocument/2006/relationships/image" Target="../media/image1277.png"/><Relationship Id="rId127" Type="http://schemas.openxmlformats.org/officeDocument/2006/relationships/image" Target="../media/image1287.png"/><Relationship Id="rId10" Type="http://schemas.openxmlformats.org/officeDocument/2006/relationships/customXml" Target="../ink/ink1261.xml"/><Relationship Id="rId31" Type="http://schemas.openxmlformats.org/officeDocument/2006/relationships/image" Target="../media/image1241.png"/><Relationship Id="rId52" Type="http://schemas.openxmlformats.org/officeDocument/2006/relationships/customXml" Target="../ink/ink1282.xml"/><Relationship Id="rId73" Type="http://schemas.openxmlformats.org/officeDocument/2006/relationships/customXml" Target="../ink/ink1293.xml"/><Relationship Id="rId78" Type="http://schemas.openxmlformats.org/officeDocument/2006/relationships/image" Target="../media/image1263.png"/><Relationship Id="rId94" Type="http://schemas.openxmlformats.org/officeDocument/2006/relationships/image" Target="../media/image1271.png"/><Relationship Id="rId99" Type="http://schemas.openxmlformats.org/officeDocument/2006/relationships/customXml" Target="../ink/ink1306.xml"/><Relationship Id="rId101" Type="http://schemas.openxmlformats.org/officeDocument/2006/relationships/customXml" Target="../ink/ink1307.xml"/><Relationship Id="rId122" Type="http://schemas.openxmlformats.org/officeDocument/2006/relationships/image" Target="../media/image1285.png"/><Relationship Id="rId143" Type="http://schemas.openxmlformats.org/officeDocument/2006/relationships/image" Target="../media/image1295.png"/><Relationship Id="rId148" Type="http://schemas.openxmlformats.org/officeDocument/2006/relationships/customXml" Target="../ink/ink1331.xml"/><Relationship Id="rId164" Type="http://schemas.openxmlformats.org/officeDocument/2006/relationships/customXml" Target="../ink/ink1339.xml"/><Relationship Id="rId169" Type="http://schemas.openxmlformats.org/officeDocument/2006/relationships/customXml" Target="../ink/ink1342.xml"/><Relationship Id="rId185" Type="http://schemas.openxmlformats.org/officeDocument/2006/relationships/customXml" Target="../ink/ink1350.xml"/><Relationship Id="rId4" Type="http://schemas.openxmlformats.org/officeDocument/2006/relationships/customXml" Target="../ink/ink1258.xml"/><Relationship Id="rId9" Type="http://schemas.openxmlformats.org/officeDocument/2006/relationships/image" Target="../media/image1230.png"/><Relationship Id="rId180" Type="http://schemas.openxmlformats.org/officeDocument/2006/relationships/image" Target="../media/image1313.png"/><Relationship Id="rId210" Type="http://schemas.openxmlformats.org/officeDocument/2006/relationships/customXml" Target="../ink/ink1363.xml"/><Relationship Id="rId215" Type="http://schemas.openxmlformats.org/officeDocument/2006/relationships/image" Target="../media/image1330.png"/><Relationship Id="rId236" Type="http://schemas.openxmlformats.org/officeDocument/2006/relationships/customXml" Target="../ink/ink1376.xml"/><Relationship Id="rId26" Type="http://schemas.openxmlformats.org/officeDocument/2006/relationships/customXml" Target="../ink/ink1269.xml"/><Relationship Id="rId231" Type="http://schemas.openxmlformats.org/officeDocument/2006/relationships/image" Target="../media/image1338.png"/><Relationship Id="rId47" Type="http://schemas.openxmlformats.org/officeDocument/2006/relationships/image" Target="../media/image1248.png"/><Relationship Id="rId68" Type="http://schemas.openxmlformats.org/officeDocument/2006/relationships/image" Target="../media/image1258.png"/><Relationship Id="rId89" Type="http://schemas.openxmlformats.org/officeDocument/2006/relationships/customXml" Target="../ink/ink1301.xml"/><Relationship Id="rId112" Type="http://schemas.openxmlformats.org/officeDocument/2006/relationships/image" Target="../media/image1280.png"/><Relationship Id="rId133" Type="http://schemas.openxmlformats.org/officeDocument/2006/relationships/image" Target="../media/image1290.png"/><Relationship Id="rId154" Type="http://schemas.openxmlformats.org/officeDocument/2006/relationships/customXml" Target="../ink/ink1334.xml"/><Relationship Id="rId175" Type="http://schemas.openxmlformats.org/officeDocument/2006/relationships/customXml" Target="../ink/ink1345.xml"/><Relationship Id="rId196" Type="http://schemas.openxmlformats.org/officeDocument/2006/relationships/image" Target="../media/image1321.png"/><Relationship Id="rId200" Type="http://schemas.openxmlformats.org/officeDocument/2006/relationships/customXml" Target="../ink/ink1358.xml"/><Relationship Id="rId16" Type="http://schemas.openxmlformats.org/officeDocument/2006/relationships/customXml" Target="../ink/ink1264.xml"/><Relationship Id="rId221" Type="http://schemas.openxmlformats.org/officeDocument/2006/relationships/image" Target="../media/image1333.png"/><Relationship Id="rId37" Type="http://schemas.openxmlformats.org/officeDocument/2006/relationships/image" Target="../media/image1243.png"/><Relationship Id="rId58" Type="http://schemas.openxmlformats.org/officeDocument/2006/relationships/customXml" Target="../ink/ink1285.xml"/><Relationship Id="rId79" Type="http://schemas.openxmlformats.org/officeDocument/2006/relationships/customXml" Target="../ink/ink1296.xml"/><Relationship Id="rId102" Type="http://schemas.openxmlformats.org/officeDocument/2006/relationships/image" Target="../media/image1275.png"/><Relationship Id="rId123" Type="http://schemas.openxmlformats.org/officeDocument/2006/relationships/customXml" Target="../ink/ink1318.xml"/><Relationship Id="rId144" Type="http://schemas.openxmlformats.org/officeDocument/2006/relationships/customXml" Target="../ink/ink1329.xml"/><Relationship Id="rId90" Type="http://schemas.openxmlformats.org/officeDocument/2006/relationships/image" Target="../media/image1269.png"/><Relationship Id="rId165" Type="http://schemas.openxmlformats.org/officeDocument/2006/relationships/image" Target="../media/image1306.png"/><Relationship Id="rId186" Type="http://schemas.openxmlformats.org/officeDocument/2006/relationships/image" Target="../media/image1316.png"/><Relationship Id="rId211" Type="http://schemas.openxmlformats.org/officeDocument/2006/relationships/image" Target="../media/image1328.png"/><Relationship Id="rId232" Type="http://schemas.openxmlformats.org/officeDocument/2006/relationships/customXml" Target="../ink/ink1374.xml"/><Relationship Id="rId27" Type="http://schemas.openxmlformats.org/officeDocument/2006/relationships/image" Target="../media/image1239.png"/><Relationship Id="rId48" Type="http://schemas.openxmlformats.org/officeDocument/2006/relationships/customXml" Target="../ink/ink1280.xml"/><Relationship Id="rId69" Type="http://schemas.openxmlformats.org/officeDocument/2006/relationships/customXml" Target="../ink/ink1291.xml"/><Relationship Id="rId113" Type="http://schemas.openxmlformats.org/officeDocument/2006/relationships/customXml" Target="../ink/ink1313.xml"/><Relationship Id="rId134" Type="http://schemas.openxmlformats.org/officeDocument/2006/relationships/customXml" Target="../ink/ink1324.xml"/><Relationship Id="rId80" Type="http://schemas.openxmlformats.org/officeDocument/2006/relationships/image" Target="../media/image1264.png"/><Relationship Id="rId155" Type="http://schemas.openxmlformats.org/officeDocument/2006/relationships/image" Target="../media/image1301.png"/><Relationship Id="rId176" Type="http://schemas.openxmlformats.org/officeDocument/2006/relationships/image" Target="../media/image1311.png"/><Relationship Id="rId197" Type="http://schemas.openxmlformats.org/officeDocument/2006/relationships/customXml" Target="../ink/ink1356.xml"/><Relationship Id="rId201" Type="http://schemas.openxmlformats.org/officeDocument/2006/relationships/image" Target="../media/image1323.png"/><Relationship Id="rId222" Type="http://schemas.openxmlformats.org/officeDocument/2006/relationships/customXml" Target="../ink/ink1369.xml"/><Relationship Id="rId17" Type="http://schemas.openxmlformats.org/officeDocument/2006/relationships/image" Target="../media/image1234.png"/><Relationship Id="rId38" Type="http://schemas.openxmlformats.org/officeDocument/2006/relationships/customXml" Target="../ink/ink1275.xml"/><Relationship Id="rId59" Type="http://schemas.openxmlformats.org/officeDocument/2006/relationships/image" Target="../media/image1254.png"/><Relationship Id="rId103" Type="http://schemas.openxmlformats.org/officeDocument/2006/relationships/customXml" Target="../ink/ink1308.xml"/><Relationship Id="rId124" Type="http://schemas.openxmlformats.org/officeDocument/2006/relationships/image" Target="../media/image1286.png"/><Relationship Id="rId70" Type="http://schemas.openxmlformats.org/officeDocument/2006/relationships/image" Target="../media/image1259.png"/><Relationship Id="rId91" Type="http://schemas.openxmlformats.org/officeDocument/2006/relationships/customXml" Target="../ink/ink1302.xml"/><Relationship Id="rId145" Type="http://schemas.openxmlformats.org/officeDocument/2006/relationships/image" Target="../media/image1296.png"/><Relationship Id="rId166" Type="http://schemas.openxmlformats.org/officeDocument/2006/relationships/customXml" Target="../ink/ink1340.xml"/><Relationship Id="rId187" Type="http://schemas.openxmlformats.org/officeDocument/2006/relationships/customXml" Target="../ink/ink135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64.xml"/><Relationship Id="rId233" Type="http://schemas.openxmlformats.org/officeDocument/2006/relationships/image" Target="../media/image1339.png"/><Relationship Id="rId28" Type="http://schemas.openxmlformats.org/officeDocument/2006/relationships/customXml" Target="../ink/ink1270.xml"/><Relationship Id="rId49" Type="http://schemas.openxmlformats.org/officeDocument/2006/relationships/image" Target="../media/image1249.png"/><Relationship Id="rId114" Type="http://schemas.openxmlformats.org/officeDocument/2006/relationships/image" Target="../media/image1281.png"/><Relationship Id="rId60" Type="http://schemas.openxmlformats.org/officeDocument/2006/relationships/customXml" Target="../ink/ink1286.xml"/><Relationship Id="rId81" Type="http://schemas.openxmlformats.org/officeDocument/2006/relationships/customXml" Target="../ink/ink1297.xml"/><Relationship Id="rId135" Type="http://schemas.openxmlformats.org/officeDocument/2006/relationships/image" Target="../media/image1291.png"/><Relationship Id="rId156" Type="http://schemas.openxmlformats.org/officeDocument/2006/relationships/customXml" Target="../ink/ink1335.xml"/><Relationship Id="rId177" Type="http://schemas.openxmlformats.org/officeDocument/2006/relationships/customXml" Target="../ink/ink1346.xml"/><Relationship Id="rId198" Type="http://schemas.openxmlformats.org/officeDocument/2006/relationships/customXml" Target="../ink/ink1357.xml"/><Relationship Id="rId202" Type="http://schemas.openxmlformats.org/officeDocument/2006/relationships/customXml" Target="../ink/ink1359.xml"/><Relationship Id="rId223" Type="http://schemas.openxmlformats.org/officeDocument/2006/relationships/image" Target="../media/image1334.png"/><Relationship Id="rId18" Type="http://schemas.openxmlformats.org/officeDocument/2006/relationships/customXml" Target="../ink/ink1265.xml"/><Relationship Id="rId39" Type="http://schemas.openxmlformats.org/officeDocument/2006/relationships/image" Target="../media/image1244.png"/><Relationship Id="rId50" Type="http://schemas.openxmlformats.org/officeDocument/2006/relationships/customXml" Target="../ink/ink1281.xml"/><Relationship Id="rId104" Type="http://schemas.openxmlformats.org/officeDocument/2006/relationships/image" Target="../media/image1276.png"/><Relationship Id="rId125" Type="http://schemas.openxmlformats.org/officeDocument/2006/relationships/customXml" Target="../ink/ink1319.xml"/><Relationship Id="rId146" Type="http://schemas.openxmlformats.org/officeDocument/2006/relationships/customXml" Target="../ink/ink1330.xml"/><Relationship Id="rId167" Type="http://schemas.openxmlformats.org/officeDocument/2006/relationships/customXml" Target="../ink/ink1341.xml"/><Relationship Id="rId188" Type="http://schemas.openxmlformats.org/officeDocument/2006/relationships/image" Target="../media/image1317.png"/><Relationship Id="rId71" Type="http://schemas.openxmlformats.org/officeDocument/2006/relationships/customXml" Target="../ink/ink1292.xml"/><Relationship Id="rId92" Type="http://schemas.openxmlformats.org/officeDocument/2006/relationships/image" Target="../media/image1270.png"/><Relationship Id="rId213" Type="http://schemas.openxmlformats.org/officeDocument/2006/relationships/image" Target="../media/image1329.png"/><Relationship Id="rId234" Type="http://schemas.openxmlformats.org/officeDocument/2006/relationships/customXml" Target="../ink/ink1375.xml"/><Relationship Id="rId2" Type="http://schemas.openxmlformats.org/officeDocument/2006/relationships/image" Target="../media/image1226.png"/><Relationship Id="rId29" Type="http://schemas.openxmlformats.org/officeDocument/2006/relationships/image" Target="../media/image1240.png"/><Relationship Id="rId40" Type="http://schemas.openxmlformats.org/officeDocument/2006/relationships/customXml" Target="../ink/ink1276.xml"/><Relationship Id="rId115" Type="http://schemas.openxmlformats.org/officeDocument/2006/relationships/customXml" Target="../ink/ink1314.xml"/><Relationship Id="rId136" Type="http://schemas.openxmlformats.org/officeDocument/2006/relationships/customXml" Target="../ink/ink1325.xml"/><Relationship Id="rId157" Type="http://schemas.openxmlformats.org/officeDocument/2006/relationships/image" Target="../media/image1302.png"/><Relationship Id="rId178" Type="http://schemas.openxmlformats.org/officeDocument/2006/relationships/image" Target="../media/image1312.png"/><Relationship Id="rId61" Type="http://schemas.openxmlformats.org/officeDocument/2006/relationships/customXml" Target="../ink/ink1287.xml"/><Relationship Id="rId82" Type="http://schemas.openxmlformats.org/officeDocument/2006/relationships/image" Target="../media/image1265.png"/><Relationship Id="rId199" Type="http://schemas.openxmlformats.org/officeDocument/2006/relationships/image" Target="../media/image1322.png"/><Relationship Id="rId203" Type="http://schemas.openxmlformats.org/officeDocument/2006/relationships/image" Target="../media/image1324.png"/><Relationship Id="rId19" Type="http://schemas.openxmlformats.org/officeDocument/2006/relationships/image" Target="../media/image1235.png"/><Relationship Id="rId224" Type="http://schemas.openxmlformats.org/officeDocument/2006/relationships/customXml" Target="../ink/ink1370.xml"/><Relationship Id="rId30" Type="http://schemas.openxmlformats.org/officeDocument/2006/relationships/customXml" Target="../ink/ink1271.xml"/><Relationship Id="rId105" Type="http://schemas.openxmlformats.org/officeDocument/2006/relationships/customXml" Target="../ink/ink1309.xml"/><Relationship Id="rId126" Type="http://schemas.openxmlformats.org/officeDocument/2006/relationships/customXml" Target="../ink/ink1320.xml"/><Relationship Id="rId147" Type="http://schemas.openxmlformats.org/officeDocument/2006/relationships/image" Target="../media/image1297.png"/><Relationship Id="rId168" Type="http://schemas.openxmlformats.org/officeDocument/2006/relationships/image" Target="../media/image1307.png"/><Relationship Id="rId51" Type="http://schemas.openxmlformats.org/officeDocument/2006/relationships/image" Target="../media/image1250.png"/><Relationship Id="rId72" Type="http://schemas.openxmlformats.org/officeDocument/2006/relationships/image" Target="../media/image1260.png"/><Relationship Id="rId93" Type="http://schemas.openxmlformats.org/officeDocument/2006/relationships/customXml" Target="../ink/ink1303.xml"/><Relationship Id="rId189" Type="http://schemas.openxmlformats.org/officeDocument/2006/relationships/customXml" Target="../ink/ink1352.xml"/><Relationship Id="rId3" Type="http://schemas.openxmlformats.org/officeDocument/2006/relationships/image" Target="../media/image1227.png"/><Relationship Id="rId214" Type="http://schemas.openxmlformats.org/officeDocument/2006/relationships/customXml" Target="../ink/ink1365.xml"/><Relationship Id="rId235" Type="http://schemas.openxmlformats.org/officeDocument/2006/relationships/image" Target="../media/image1340.png"/><Relationship Id="rId116" Type="http://schemas.openxmlformats.org/officeDocument/2006/relationships/image" Target="../media/image1282.png"/><Relationship Id="rId137" Type="http://schemas.openxmlformats.org/officeDocument/2006/relationships/image" Target="../media/image1292.png"/><Relationship Id="rId158" Type="http://schemas.openxmlformats.org/officeDocument/2006/relationships/customXml" Target="../ink/ink1336.xml"/><Relationship Id="rId20" Type="http://schemas.openxmlformats.org/officeDocument/2006/relationships/customXml" Target="../ink/ink1266.xml"/><Relationship Id="rId41" Type="http://schemas.openxmlformats.org/officeDocument/2006/relationships/image" Target="../media/image1245.png"/><Relationship Id="rId62" Type="http://schemas.openxmlformats.org/officeDocument/2006/relationships/image" Target="../media/image1255.png"/><Relationship Id="rId83" Type="http://schemas.openxmlformats.org/officeDocument/2006/relationships/customXml" Target="../ink/ink1298.xml"/><Relationship Id="rId179" Type="http://schemas.openxmlformats.org/officeDocument/2006/relationships/customXml" Target="../ink/ink1347.xml"/><Relationship Id="rId190" Type="http://schemas.openxmlformats.org/officeDocument/2006/relationships/image" Target="../media/image1318.png"/><Relationship Id="rId204" Type="http://schemas.openxmlformats.org/officeDocument/2006/relationships/customXml" Target="../ink/ink1360.xml"/><Relationship Id="rId225" Type="http://schemas.openxmlformats.org/officeDocument/2006/relationships/image" Target="../media/image133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26" Type="http://schemas.openxmlformats.org/officeDocument/2006/relationships/customXml" Target="../ink/ink112.xml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53" Type="http://schemas.openxmlformats.org/officeDocument/2006/relationships/image" Target="../media/image27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181" Type="http://schemas.openxmlformats.org/officeDocument/2006/relationships/image" Target="../media/image91.png"/><Relationship Id="rId216" Type="http://schemas.openxmlformats.org/officeDocument/2006/relationships/customXml" Target="../ink/ink107.xml"/><Relationship Id="rId237" Type="http://schemas.openxmlformats.org/officeDocument/2006/relationships/image" Target="../media/image119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43" Type="http://schemas.openxmlformats.org/officeDocument/2006/relationships/image" Target="../media/image22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71" Type="http://schemas.openxmlformats.org/officeDocument/2006/relationships/image" Target="../media/image86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14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33" Type="http://schemas.openxmlformats.org/officeDocument/2006/relationships/image" Target="../media/image17.png"/><Relationship Id="rId108" Type="http://schemas.openxmlformats.org/officeDocument/2006/relationships/customXml" Target="../ink/ink53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5" Type="http://schemas.openxmlformats.org/officeDocument/2006/relationships/image" Target="../media/image38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1.png"/><Relationship Id="rId182" Type="http://schemas.openxmlformats.org/officeDocument/2006/relationships/customXml" Target="../ink/ink90.xml"/><Relationship Id="rId217" Type="http://schemas.openxmlformats.org/officeDocument/2006/relationships/image" Target="../media/image109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1.xml"/><Relationship Id="rId65" Type="http://schemas.openxmlformats.org/officeDocument/2006/relationships/image" Target="../media/image33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6.png"/><Relationship Id="rId172" Type="http://schemas.openxmlformats.org/officeDocument/2006/relationships/customXml" Target="../ink/ink85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3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4" Type="http://schemas.openxmlformats.org/officeDocument/2006/relationships/customXml" Target="../ink/ink16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0.xml"/><Relationship Id="rId183" Type="http://schemas.openxmlformats.org/officeDocument/2006/relationships/image" Target="../media/image92.png"/><Relationship Id="rId218" Type="http://schemas.openxmlformats.org/officeDocument/2006/relationships/customXml" Target="../ink/ink108.xml"/><Relationship Id="rId239" Type="http://schemas.openxmlformats.org/officeDocument/2006/relationships/image" Target="../media/image120.png"/><Relationship Id="rId250" Type="http://schemas.openxmlformats.org/officeDocument/2006/relationships/customXml" Target="../ink/ink124.xml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31" Type="http://schemas.openxmlformats.org/officeDocument/2006/relationships/image" Target="../media/image66.png"/><Relationship Id="rId152" Type="http://schemas.openxmlformats.org/officeDocument/2006/relationships/customXml" Target="../ink/ink75.xml"/><Relationship Id="rId173" Type="http://schemas.openxmlformats.org/officeDocument/2006/relationships/image" Target="../media/image87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5.png"/><Relationship Id="rId240" Type="http://schemas.openxmlformats.org/officeDocument/2006/relationships/customXml" Target="../ink/ink119.xml"/><Relationship Id="rId261" Type="http://schemas.openxmlformats.org/officeDocument/2006/relationships/image" Target="../media/image131.png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184" Type="http://schemas.openxmlformats.org/officeDocument/2006/relationships/customXml" Target="../ink/ink91.xml"/><Relationship Id="rId219" Type="http://schemas.openxmlformats.org/officeDocument/2006/relationships/image" Target="../media/image110.png"/><Relationship Id="rId230" Type="http://schemas.openxmlformats.org/officeDocument/2006/relationships/customXml" Target="../ink/ink114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74" Type="http://schemas.openxmlformats.org/officeDocument/2006/relationships/customXml" Target="../ink/ink86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09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262" Type="http://schemas.openxmlformats.org/officeDocument/2006/relationships/customXml" Target="../ink/ink130.xml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64" Type="http://schemas.openxmlformats.org/officeDocument/2006/relationships/customXml" Target="../ink/ink81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252" Type="http://schemas.openxmlformats.org/officeDocument/2006/relationships/customXml" Target="../ink/ink125.xml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75" Type="http://schemas.openxmlformats.org/officeDocument/2006/relationships/image" Target="../media/image8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1.png"/><Relationship Id="rId242" Type="http://schemas.openxmlformats.org/officeDocument/2006/relationships/customXml" Target="../ink/ink120.xml"/><Relationship Id="rId263" Type="http://schemas.openxmlformats.org/officeDocument/2006/relationships/image" Target="../media/image132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211" Type="http://schemas.openxmlformats.org/officeDocument/2006/relationships/image" Target="../media/image106.png"/><Relationship Id="rId232" Type="http://schemas.openxmlformats.org/officeDocument/2006/relationships/customXml" Target="../ink/ink115.xml"/><Relationship Id="rId253" Type="http://schemas.openxmlformats.org/officeDocument/2006/relationships/image" Target="../media/image127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Relationship Id="rId176" Type="http://schemas.openxmlformats.org/officeDocument/2006/relationships/customXml" Target="../ink/ink87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243" Type="http://schemas.openxmlformats.org/officeDocument/2006/relationships/image" Target="../media/image122.png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2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7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12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3.png"/><Relationship Id="rId146" Type="http://schemas.openxmlformats.org/officeDocument/2006/relationships/customXml" Target="../ink/ink72.xml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40" Type="http://schemas.openxmlformats.org/officeDocument/2006/relationships/customXml" Target="../ink/ink19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30" Type="http://schemas.openxmlformats.org/officeDocument/2006/relationships/customXml" Target="../ink/ink14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4" Type="http://schemas.openxmlformats.org/officeDocument/2006/relationships/image" Target="../media/image2.png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99" Type="http://schemas.openxmlformats.org/officeDocument/2006/relationships/image" Target="../media/image280.png"/><Relationship Id="rId21" Type="http://schemas.openxmlformats.org/officeDocument/2006/relationships/image" Target="../media/image142.png"/><Relationship Id="rId63" Type="http://schemas.openxmlformats.org/officeDocument/2006/relationships/image" Target="../media/image163.png"/><Relationship Id="rId159" Type="http://schemas.openxmlformats.org/officeDocument/2006/relationships/image" Target="../media/image211.png"/><Relationship Id="rId324" Type="http://schemas.openxmlformats.org/officeDocument/2006/relationships/image" Target="../media/image292.png"/><Relationship Id="rId170" Type="http://schemas.openxmlformats.org/officeDocument/2006/relationships/customXml" Target="../ink/ink214.xml"/><Relationship Id="rId226" Type="http://schemas.openxmlformats.org/officeDocument/2006/relationships/customXml" Target="../ink/ink242.xml"/><Relationship Id="rId268" Type="http://schemas.openxmlformats.org/officeDocument/2006/relationships/customXml" Target="../ink/ink263.xml"/><Relationship Id="rId32" Type="http://schemas.openxmlformats.org/officeDocument/2006/relationships/customXml" Target="../ink/ink145.xml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335" Type="http://schemas.openxmlformats.org/officeDocument/2006/relationships/customXml" Target="../ink/ink297.xml"/><Relationship Id="rId5" Type="http://schemas.openxmlformats.org/officeDocument/2006/relationships/image" Target="../media/image1344.png"/><Relationship Id="rId181" Type="http://schemas.openxmlformats.org/officeDocument/2006/relationships/image" Target="../media/image222.png"/><Relationship Id="rId237" Type="http://schemas.openxmlformats.org/officeDocument/2006/relationships/image" Target="../media/image250.png"/><Relationship Id="rId279" Type="http://schemas.openxmlformats.org/officeDocument/2006/relationships/image" Target="../media/image271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290" Type="http://schemas.openxmlformats.org/officeDocument/2006/relationships/customXml" Target="../ink/ink274.xml"/><Relationship Id="rId304" Type="http://schemas.openxmlformats.org/officeDocument/2006/relationships/customXml" Target="../ink/ink281.xml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248" Type="http://schemas.openxmlformats.org/officeDocument/2006/relationships/customXml" Target="../ink/ink253.xml"/><Relationship Id="rId12" Type="http://schemas.openxmlformats.org/officeDocument/2006/relationships/customXml" Target="../ink/ink135.xml"/><Relationship Id="rId108" Type="http://schemas.openxmlformats.org/officeDocument/2006/relationships/customXml" Target="../ink/ink183.xml"/><Relationship Id="rId315" Type="http://schemas.openxmlformats.org/officeDocument/2006/relationships/customXml" Target="../ink/ink287.xml"/><Relationship Id="rId54" Type="http://schemas.openxmlformats.org/officeDocument/2006/relationships/customXml" Target="../ink/ink156.xml"/><Relationship Id="rId96" Type="http://schemas.openxmlformats.org/officeDocument/2006/relationships/customXml" Target="../ink/ink177.xml"/><Relationship Id="rId161" Type="http://schemas.openxmlformats.org/officeDocument/2006/relationships/image" Target="../media/image212.png"/><Relationship Id="rId217" Type="http://schemas.openxmlformats.org/officeDocument/2006/relationships/image" Target="../media/image240.png"/><Relationship Id="rId259" Type="http://schemas.openxmlformats.org/officeDocument/2006/relationships/image" Target="../media/image261.png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270" Type="http://schemas.openxmlformats.org/officeDocument/2006/relationships/customXml" Target="../ink/ink264.xml"/><Relationship Id="rId326" Type="http://schemas.openxmlformats.org/officeDocument/2006/relationships/image" Target="../media/image293.png"/><Relationship Id="rId65" Type="http://schemas.openxmlformats.org/officeDocument/2006/relationships/image" Target="../media/image164.png"/><Relationship Id="rId130" Type="http://schemas.openxmlformats.org/officeDocument/2006/relationships/customXml" Target="../ink/ink194.xml"/><Relationship Id="rId172" Type="http://schemas.openxmlformats.org/officeDocument/2006/relationships/customXml" Target="../ink/ink215.xml"/><Relationship Id="rId228" Type="http://schemas.openxmlformats.org/officeDocument/2006/relationships/customXml" Target="../ink/ink243.xml"/><Relationship Id="rId281" Type="http://schemas.openxmlformats.org/officeDocument/2006/relationships/image" Target="../media/image272.png"/><Relationship Id="rId337" Type="http://schemas.openxmlformats.org/officeDocument/2006/relationships/customXml" Target="../ink/ink298.xml"/><Relationship Id="rId34" Type="http://schemas.openxmlformats.org/officeDocument/2006/relationships/customXml" Target="../ink/ink146.xml"/><Relationship Id="rId76" Type="http://schemas.openxmlformats.org/officeDocument/2006/relationships/customXml" Target="../ink/ink167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83" Type="http://schemas.openxmlformats.org/officeDocument/2006/relationships/image" Target="../media/image223.png"/><Relationship Id="rId239" Type="http://schemas.openxmlformats.org/officeDocument/2006/relationships/image" Target="../media/image251.png"/><Relationship Id="rId250" Type="http://schemas.openxmlformats.org/officeDocument/2006/relationships/customXml" Target="../ink/ink254.xml"/><Relationship Id="rId292" Type="http://schemas.openxmlformats.org/officeDocument/2006/relationships/customXml" Target="../ink/ink275.xml"/><Relationship Id="rId306" Type="http://schemas.openxmlformats.org/officeDocument/2006/relationships/customXml" Target="../ink/ink282.xml"/><Relationship Id="rId45" Type="http://schemas.openxmlformats.org/officeDocument/2006/relationships/image" Target="../media/image154.png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208" Type="http://schemas.openxmlformats.org/officeDocument/2006/relationships/customXml" Target="../ink/ink233.xml"/><Relationship Id="rId229" Type="http://schemas.openxmlformats.org/officeDocument/2006/relationships/image" Target="../media/image246.png"/><Relationship Id="rId240" Type="http://schemas.openxmlformats.org/officeDocument/2006/relationships/customXml" Target="../ink/ink249.xml"/><Relationship Id="rId261" Type="http://schemas.openxmlformats.org/officeDocument/2006/relationships/image" Target="../media/image262.png"/><Relationship Id="rId14" Type="http://schemas.openxmlformats.org/officeDocument/2006/relationships/customXml" Target="../ink/ink136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282" Type="http://schemas.openxmlformats.org/officeDocument/2006/relationships/customXml" Target="../ink/ink270.xml"/><Relationship Id="rId317" Type="http://schemas.openxmlformats.org/officeDocument/2006/relationships/customXml" Target="../ink/ink288.xml"/><Relationship Id="rId338" Type="http://schemas.openxmlformats.org/officeDocument/2006/relationships/image" Target="../media/image299.png"/><Relationship Id="rId8" Type="http://schemas.openxmlformats.org/officeDocument/2006/relationships/customXml" Target="../ink/ink133.xml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219" Type="http://schemas.openxmlformats.org/officeDocument/2006/relationships/image" Target="../media/image241.png"/><Relationship Id="rId230" Type="http://schemas.openxmlformats.org/officeDocument/2006/relationships/customXml" Target="../ink/ink244.xml"/><Relationship Id="rId251" Type="http://schemas.openxmlformats.org/officeDocument/2006/relationships/image" Target="../media/image257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272" Type="http://schemas.openxmlformats.org/officeDocument/2006/relationships/customXml" Target="../ink/ink265.xml"/><Relationship Id="rId293" Type="http://schemas.openxmlformats.org/officeDocument/2006/relationships/image" Target="../media/image278.png"/><Relationship Id="rId307" Type="http://schemas.openxmlformats.org/officeDocument/2006/relationships/image" Target="../media/image284.png"/><Relationship Id="rId328" Type="http://schemas.openxmlformats.org/officeDocument/2006/relationships/image" Target="../media/image294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95" Type="http://schemas.openxmlformats.org/officeDocument/2006/relationships/image" Target="../media/image229.png"/><Relationship Id="rId209" Type="http://schemas.openxmlformats.org/officeDocument/2006/relationships/image" Target="../media/image236.png"/><Relationship Id="rId220" Type="http://schemas.openxmlformats.org/officeDocument/2006/relationships/customXml" Target="../ink/ink239.xml"/><Relationship Id="rId241" Type="http://schemas.openxmlformats.org/officeDocument/2006/relationships/image" Target="../media/image252.png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262" Type="http://schemas.openxmlformats.org/officeDocument/2006/relationships/customXml" Target="../ink/ink260.xml"/><Relationship Id="rId283" Type="http://schemas.openxmlformats.org/officeDocument/2006/relationships/image" Target="../media/image273.png"/><Relationship Id="rId318" Type="http://schemas.openxmlformats.org/officeDocument/2006/relationships/image" Target="../media/image289.png"/><Relationship Id="rId339" Type="http://schemas.openxmlformats.org/officeDocument/2006/relationships/customXml" Target="../ink/ink299.xml"/><Relationship Id="rId78" Type="http://schemas.openxmlformats.org/officeDocument/2006/relationships/customXml" Target="../ink/ink168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64" Type="http://schemas.openxmlformats.org/officeDocument/2006/relationships/customXml" Target="../ink/ink211.xml"/><Relationship Id="rId185" Type="http://schemas.openxmlformats.org/officeDocument/2006/relationships/image" Target="../media/image224.png"/><Relationship Id="rId9" Type="http://schemas.openxmlformats.org/officeDocument/2006/relationships/image" Target="../media/image136.png"/><Relationship Id="rId210" Type="http://schemas.openxmlformats.org/officeDocument/2006/relationships/customXml" Target="../ink/ink234.xml"/><Relationship Id="rId26" Type="http://schemas.openxmlformats.org/officeDocument/2006/relationships/customXml" Target="../ink/ink142.xml"/><Relationship Id="rId231" Type="http://schemas.openxmlformats.org/officeDocument/2006/relationships/image" Target="../media/image247.png"/><Relationship Id="rId252" Type="http://schemas.openxmlformats.org/officeDocument/2006/relationships/customXml" Target="../ink/ink255.xml"/><Relationship Id="rId273" Type="http://schemas.openxmlformats.org/officeDocument/2006/relationships/image" Target="../media/image268.png"/><Relationship Id="rId294" Type="http://schemas.openxmlformats.org/officeDocument/2006/relationships/customXml" Target="../ink/ink276.xml"/><Relationship Id="rId308" Type="http://schemas.openxmlformats.org/officeDocument/2006/relationships/customXml" Target="../ink/ink283.xml"/><Relationship Id="rId329" Type="http://schemas.openxmlformats.org/officeDocument/2006/relationships/customXml" Target="../ink/ink294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340" Type="http://schemas.openxmlformats.org/officeDocument/2006/relationships/image" Target="../media/image300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221" Type="http://schemas.openxmlformats.org/officeDocument/2006/relationships/image" Target="../media/image242.png"/><Relationship Id="rId242" Type="http://schemas.openxmlformats.org/officeDocument/2006/relationships/customXml" Target="../ink/ink250.xml"/><Relationship Id="rId263" Type="http://schemas.openxmlformats.org/officeDocument/2006/relationships/image" Target="../media/image263.png"/><Relationship Id="rId284" Type="http://schemas.openxmlformats.org/officeDocument/2006/relationships/customXml" Target="../ink/ink271.xml"/><Relationship Id="rId319" Type="http://schemas.openxmlformats.org/officeDocument/2006/relationships/customXml" Target="../ink/ink289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330" Type="http://schemas.openxmlformats.org/officeDocument/2006/relationships/image" Target="../media/image295.png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11" Type="http://schemas.openxmlformats.org/officeDocument/2006/relationships/image" Target="../media/image237.png"/><Relationship Id="rId232" Type="http://schemas.openxmlformats.org/officeDocument/2006/relationships/customXml" Target="../ink/ink245.xml"/><Relationship Id="rId253" Type="http://schemas.openxmlformats.org/officeDocument/2006/relationships/image" Target="../media/image258.png"/><Relationship Id="rId274" Type="http://schemas.openxmlformats.org/officeDocument/2006/relationships/customXml" Target="../ink/ink266.xml"/><Relationship Id="rId295" Type="http://schemas.openxmlformats.org/officeDocument/2006/relationships/image" Target="../media/image52.png"/><Relationship Id="rId309" Type="http://schemas.openxmlformats.org/officeDocument/2006/relationships/image" Target="../media/image285.png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320" Type="http://schemas.openxmlformats.org/officeDocument/2006/relationships/image" Target="../media/image290.png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222" Type="http://schemas.openxmlformats.org/officeDocument/2006/relationships/customXml" Target="../ink/ink240.xml"/><Relationship Id="rId243" Type="http://schemas.openxmlformats.org/officeDocument/2006/relationships/image" Target="../media/image253.png"/><Relationship Id="rId264" Type="http://schemas.openxmlformats.org/officeDocument/2006/relationships/customXml" Target="../ink/ink261.xml"/><Relationship Id="rId285" Type="http://schemas.openxmlformats.org/officeDocument/2006/relationships/image" Target="../media/image274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310" Type="http://schemas.openxmlformats.org/officeDocument/2006/relationships/customXml" Target="../ink/ink284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331" Type="http://schemas.openxmlformats.org/officeDocument/2006/relationships/customXml" Target="../ink/ink2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5.xml"/><Relationship Id="rId233" Type="http://schemas.openxmlformats.org/officeDocument/2006/relationships/image" Target="../media/image248.png"/><Relationship Id="rId254" Type="http://schemas.openxmlformats.org/officeDocument/2006/relationships/customXml" Target="../ink/ink256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275" Type="http://schemas.openxmlformats.org/officeDocument/2006/relationships/image" Target="../media/image269.png"/><Relationship Id="rId296" Type="http://schemas.openxmlformats.org/officeDocument/2006/relationships/customXml" Target="../ink/ink277.xml"/><Relationship Id="rId300" Type="http://schemas.openxmlformats.org/officeDocument/2006/relationships/customXml" Target="../ink/ink279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321" Type="http://schemas.openxmlformats.org/officeDocument/2006/relationships/customXml" Target="../ink/ink290.xml"/><Relationship Id="rId202" Type="http://schemas.openxmlformats.org/officeDocument/2006/relationships/customXml" Target="../ink/ink230.xml"/><Relationship Id="rId223" Type="http://schemas.openxmlformats.org/officeDocument/2006/relationships/image" Target="../media/image243.png"/><Relationship Id="rId244" Type="http://schemas.openxmlformats.org/officeDocument/2006/relationships/customXml" Target="../ink/ink251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265" Type="http://schemas.openxmlformats.org/officeDocument/2006/relationships/image" Target="../media/image264.png"/><Relationship Id="rId286" Type="http://schemas.openxmlformats.org/officeDocument/2006/relationships/customXml" Target="../ink/ink272.xml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311" Type="http://schemas.openxmlformats.org/officeDocument/2006/relationships/customXml" Target="../ink/ink285.xml"/><Relationship Id="rId332" Type="http://schemas.openxmlformats.org/officeDocument/2006/relationships/image" Target="../media/image296.png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13" Type="http://schemas.openxmlformats.org/officeDocument/2006/relationships/image" Target="../media/image238.png"/><Relationship Id="rId234" Type="http://schemas.openxmlformats.org/officeDocument/2006/relationships/customXml" Target="../ink/ink246.xml"/><Relationship Id="rId2" Type="http://schemas.openxmlformats.org/officeDocument/2006/relationships/image" Target="../media/image133.png"/><Relationship Id="rId29" Type="http://schemas.openxmlformats.org/officeDocument/2006/relationships/image" Target="../media/image146.png"/><Relationship Id="rId255" Type="http://schemas.openxmlformats.org/officeDocument/2006/relationships/image" Target="../media/image259.png"/><Relationship Id="rId276" Type="http://schemas.openxmlformats.org/officeDocument/2006/relationships/customXml" Target="../ink/ink267.xml"/><Relationship Id="rId297" Type="http://schemas.openxmlformats.org/officeDocument/2006/relationships/image" Target="../media/image279.png"/><Relationship Id="rId40" Type="http://schemas.openxmlformats.org/officeDocument/2006/relationships/customXml" Target="../ink/ink149.xml"/><Relationship Id="rId115" Type="http://schemas.openxmlformats.org/officeDocument/2006/relationships/image" Target="../media/image189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301" Type="http://schemas.openxmlformats.org/officeDocument/2006/relationships/image" Target="../media/image281.png"/><Relationship Id="rId322" Type="http://schemas.openxmlformats.org/officeDocument/2006/relationships/image" Target="../media/image291.png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224" Type="http://schemas.openxmlformats.org/officeDocument/2006/relationships/customXml" Target="../ink/ink241.xml"/><Relationship Id="rId245" Type="http://schemas.openxmlformats.org/officeDocument/2006/relationships/image" Target="../media/image254.png"/><Relationship Id="rId266" Type="http://schemas.openxmlformats.org/officeDocument/2006/relationships/customXml" Target="../ink/ink262.xml"/><Relationship Id="rId287" Type="http://schemas.openxmlformats.org/officeDocument/2006/relationships/image" Target="../media/image275.png"/><Relationship Id="rId30" Type="http://schemas.openxmlformats.org/officeDocument/2006/relationships/customXml" Target="../ink/ink144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312" Type="http://schemas.openxmlformats.org/officeDocument/2006/relationships/image" Target="../media/image286.png"/><Relationship Id="rId333" Type="http://schemas.openxmlformats.org/officeDocument/2006/relationships/customXml" Target="../ink/ink296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189" Type="http://schemas.openxmlformats.org/officeDocument/2006/relationships/image" Target="../media/image226.png"/><Relationship Id="rId3" Type="http://schemas.openxmlformats.org/officeDocument/2006/relationships/image" Target="../media/image134.png"/><Relationship Id="rId214" Type="http://schemas.openxmlformats.org/officeDocument/2006/relationships/customXml" Target="../ink/ink236.xml"/><Relationship Id="rId235" Type="http://schemas.openxmlformats.org/officeDocument/2006/relationships/image" Target="../media/image249.png"/><Relationship Id="rId256" Type="http://schemas.openxmlformats.org/officeDocument/2006/relationships/customXml" Target="../ink/ink257.xml"/><Relationship Id="rId277" Type="http://schemas.openxmlformats.org/officeDocument/2006/relationships/image" Target="../media/image270.png"/><Relationship Id="rId298" Type="http://schemas.openxmlformats.org/officeDocument/2006/relationships/customXml" Target="../ink/ink278.xml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302" Type="http://schemas.openxmlformats.org/officeDocument/2006/relationships/customXml" Target="../ink/ink280.xml"/><Relationship Id="rId323" Type="http://schemas.openxmlformats.org/officeDocument/2006/relationships/customXml" Target="../ink/ink291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179" Type="http://schemas.openxmlformats.org/officeDocument/2006/relationships/image" Target="../media/image221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225" Type="http://schemas.openxmlformats.org/officeDocument/2006/relationships/image" Target="../media/image244.png"/><Relationship Id="rId246" Type="http://schemas.openxmlformats.org/officeDocument/2006/relationships/customXml" Target="../ink/ink252.xml"/><Relationship Id="rId267" Type="http://schemas.openxmlformats.org/officeDocument/2006/relationships/image" Target="../media/image265.png"/><Relationship Id="rId288" Type="http://schemas.openxmlformats.org/officeDocument/2006/relationships/customXml" Target="../ink/ink273.xml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313" Type="http://schemas.openxmlformats.org/officeDocument/2006/relationships/customXml" Target="../ink/ink286.xml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94" Type="http://schemas.openxmlformats.org/officeDocument/2006/relationships/customXml" Target="../ink/ink176.xml"/><Relationship Id="rId148" Type="http://schemas.openxmlformats.org/officeDocument/2006/relationships/customXml" Target="../ink/ink203.xml"/><Relationship Id="rId169" Type="http://schemas.openxmlformats.org/officeDocument/2006/relationships/image" Target="../media/image216.png"/><Relationship Id="rId334" Type="http://schemas.openxmlformats.org/officeDocument/2006/relationships/image" Target="../media/image297.png"/><Relationship Id="rId4" Type="http://schemas.openxmlformats.org/officeDocument/2006/relationships/customXml" Target="../ink/ink131.xml"/><Relationship Id="rId180" Type="http://schemas.openxmlformats.org/officeDocument/2006/relationships/customXml" Target="../ink/ink219.xml"/><Relationship Id="rId215" Type="http://schemas.openxmlformats.org/officeDocument/2006/relationships/image" Target="../media/image239.png"/><Relationship Id="rId236" Type="http://schemas.openxmlformats.org/officeDocument/2006/relationships/customXml" Target="../ink/ink247.xml"/><Relationship Id="rId257" Type="http://schemas.openxmlformats.org/officeDocument/2006/relationships/image" Target="../media/image260.png"/><Relationship Id="rId278" Type="http://schemas.openxmlformats.org/officeDocument/2006/relationships/customXml" Target="../ink/ink268.xml"/><Relationship Id="rId303" Type="http://schemas.openxmlformats.org/officeDocument/2006/relationships/image" Target="../media/image282.png"/><Relationship Id="rId42" Type="http://schemas.openxmlformats.org/officeDocument/2006/relationships/customXml" Target="../ink/ink150.xml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247" Type="http://schemas.openxmlformats.org/officeDocument/2006/relationships/image" Target="../media/image255.png"/><Relationship Id="rId107" Type="http://schemas.openxmlformats.org/officeDocument/2006/relationships/image" Target="../media/image185.png"/><Relationship Id="rId289" Type="http://schemas.openxmlformats.org/officeDocument/2006/relationships/image" Target="../media/image276.png"/><Relationship Id="rId11" Type="http://schemas.openxmlformats.org/officeDocument/2006/relationships/image" Target="../media/image137.png"/><Relationship Id="rId53" Type="http://schemas.openxmlformats.org/officeDocument/2006/relationships/image" Target="../media/image158.png"/><Relationship Id="rId149" Type="http://schemas.openxmlformats.org/officeDocument/2006/relationships/image" Target="../media/image206.png"/><Relationship Id="rId314" Type="http://schemas.openxmlformats.org/officeDocument/2006/relationships/image" Target="../media/image287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216" Type="http://schemas.openxmlformats.org/officeDocument/2006/relationships/customXml" Target="../ink/ink237.xml"/><Relationship Id="rId258" Type="http://schemas.openxmlformats.org/officeDocument/2006/relationships/customXml" Target="../ink/ink258.xml"/><Relationship Id="rId22" Type="http://schemas.openxmlformats.org/officeDocument/2006/relationships/customXml" Target="../ink/ink140.xml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325" Type="http://schemas.openxmlformats.org/officeDocument/2006/relationships/customXml" Target="../ink/ink292.xml"/><Relationship Id="rId171" Type="http://schemas.openxmlformats.org/officeDocument/2006/relationships/image" Target="../media/image217.png"/><Relationship Id="rId227" Type="http://schemas.openxmlformats.org/officeDocument/2006/relationships/image" Target="../media/image245.png"/><Relationship Id="rId269" Type="http://schemas.openxmlformats.org/officeDocument/2006/relationships/image" Target="../media/image266.png"/><Relationship Id="rId33" Type="http://schemas.openxmlformats.org/officeDocument/2006/relationships/image" Target="../media/image148.png"/><Relationship Id="rId129" Type="http://schemas.openxmlformats.org/officeDocument/2006/relationships/image" Target="../media/image196.png"/><Relationship Id="rId280" Type="http://schemas.openxmlformats.org/officeDocument/2006/relationships/customXml" Target="../ink/ink269.xml"/><Relationship Id="rId336" Type="http://schemas.openxmlformats.org/officeDocument/2006/relationships/image" Target="../media/image298.png"/><Relationship Id="rId75" Type="http://schemas.openxmlformats.org/officeDocument/2006/relationships/image" Target="../media/image169.png"/><Relationship Id="rId140" Type="http://schemas.openxmlformats.org/officeDocument/2006/relationships/customXml" Target="../ink/ink199.xml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8" Type="http://schemas.openxmlformats.org/officeDocument/2006/relationships/customXml" Target="../ink/ink248.xml"/><Relationship Id="rId291" Type="http://schemas.openxmlformats.org/officeDocument/2006/relationships/image" Target="../media/image277.png"/><Relationship Id="rId305" Type="http://schemas.openxmlformats.org/officeDocument/2006/relationships/image" Target="../media/image283.png"/><Relationship Id="rId44" Type="http://schemas.openxmlformats.org/officeDocument/2006/relationships/customXml" Target="../ink/ink151.xml"/><Relationship Id="rId86" Type="http://schemas.openxmlformats.org/officeDocument/2006/relationships/customXml" Target="../ink/ink172.xml"/><Relationship Id="rId151" Type="http://schemas.openxmlformats.org/officeDocument/2006/relationships/image" Target="../media/image207.png"/><Relationship Id="rId193" Type="http://schemas.openxmlformats.org/officeDocument/2006/relationships/image" Target="../media/image228.png"/><Relationship Id="rId207" Type="http://schemas.openxmlformats.org/officeDocument/2006/relationships/image" Target="../media/image235.png"/><Relationship Id="rId249" Type="http://schemas.openxmlformats.org/officeDocument/2006/relationships/image" Target="../media/image256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260" Type="http://schemas.openxmlformats.org/officeDocument/2006/relationships/customXml" Target="../ink/ink259.xml"/><Relationship Id="rId316" Type="http://schemas.openxmlformats.org/officeDocument/2006/relationships/image" Target="../media/image288.png"/><Relationship Id="rId55" Type="http://schemas.openxmlformats.org/officeDocument/2006/relationships/image" Target="../media/image159.png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62" Type="http://schemas.openxmlformats.org/officeDocument/2006/relationships/customXml" Target="../ink/ink210.xml"/><Relationship Id="rId218" Type="http://schemas.openxmlformats.org/officeDocument/2006/relationships/customXml" Target="../ink/ink238.xml"/><Relationship Id="rId271" Type="http://schemas.openxmlformats.org/officeDocument/2006/relationships/image" Target="../media/image267.png"/><Relationship Id="rId24" Type="http://schemas.openxmlformats.org/officeDocument/2006/relationships/customXml" Target="../ink/ink141.xml"/><Relationship Id="rId66" Type="http://schemas.openxmlformats.org/officeDocument/2006/relationships/customXml" Target="../ink/ink162.xml"/><Relationship Id="rId131" Type="http://schemas.openxmlformats.org/officeDocument/2006/relationships/image" Target="../media/image197.png"/><Relationship Id="rId327" Type="http://schemas.openxmlformats.org/officeDocument/2006/relationships/customXml" Target="../ink/ink29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9.png"/><Relationship Id="rId21" Type="http://schemas.openxmlformats.org/officeDocument/2006/relationships/image" Target="../media/image311.png"/><Relationship Id="rId63" Type="http://schemas.openxmlformats.org/officeDocument/2006/relationships/image" Target="../media/image332.png"/><Relationship Id="rId159" Type="http://schemas.openxmlformats.org/officeDocument/2006/relationships/image" Target="../media/image380.png"/><Relationship Id="rId170" Type="http://schemas.openxmlformats.org/officeDocument/2006/relationships/customXml" Target="../ink/ink383.xml"/><Relationship Id="rId226" Type="http://schemas.openxmlformats.org/officeDocument/2006/relationships/customXml" Target="../ink/ink411.xml"/><Relationship Id="rId268" Type="http://schemas.openxmlformats.org/officeDocument/2006/relationships/customXml" Target="../ink/ink432.xml"/><Relationship Id="rId32" Type="http://schemas.openxmlformats.org/officeDocument/2006/relationships/customXml" Target="../ink/ink314.xml"/><Relationship Id="rId74" Type="http://schemas.openxmlformats.org/officeDocument/2006/relationships/customXml" Target="../ink/ink335.xml"/><Relationship Id="rId128" Type="http://schemas.openxmlformats.org/officeDocument/2006/relationships/customXml" Target="../ink/ink362.xml"/><Relationship Id="rId5" Type="http://schemas.openxmlformats.org/officeDocument/2006/relationships/image" Target="../media/image303.png"/><Relationship Id="rId181" Type="http://schemas.openxmlformats.org/officeDocument/2006/relationships/image" Target="../media/image391.png"/><Relationship Id="rId237" Type="http://schemas.openxmlformats.org/officeDocument/2006/relationships/image" Target="../media/image419.png"/><Relationship Id="rId279" Type="http://schemas.openxmlformats.org/officeDocument/2006/relationships/image" Target="../media/image440.png"/><Relationship Id="rId43" Type="http://schemas.openxmlformats.org/officeDocument/2006/relationships/image" Target="../media/image322.png"/><Relationship Id="rId139" Type="http://schemas.openxmlformats.org/officeDocument/2006/relationships/image" Target="../media/image370.png"/><Relationship Id="rId290" Type="http://schemas.openxmlformats.org/officeDocument/2006/relationships/customXml" Target="../ink/ink443.xml"/><Relationship Id="rId85" Type="http://schemas.openxmlformats.org/officeDocument/2006/relationships/image" Target="../media/image343.png"/><Relationship Id="rId150" Type="http://schemas.openxmlformats.org/officeDocument/2006/relationships/customXml" Target="../ink/ink373.xml"/><Relationship Id="rId192" Type="http://schemas.openxmlformats.org/officeDocument/2006/relationships/customXml" Target="../ink/ink394.xml"/><Relationship Id="rId206" Type="http://schemas.openxmlformats.org/officeDocument/2006/relationships/customXml" Target="../ink/ink401.xml"/><Relationship Id="rId248" Type="http://schemas.openxmlformats.org/officeDocument/2006/relationships/customXml" Target="../ink/ink422.xml"/><Relationship Id="rId12" Type="http://schemas.openxmlformats.org/officeDocument/2006/relationships/customXml" Target="../ink/ink304.xml"/><Relationship Id="rId108" Type="http://schemas.openxmlformats.org/officeDocument/2006/relationships/customXml" Target="../ink/ink352.xml"/><Relationship Id="rId54" Type="http://schemas.openxmlformats.org/officeDocument/2006/relationships/customXml" Target="../ink/ink325.xml"/><Relationship Id="rId75" Type="http://schemas.openxmlformats.org/officeDocument/2006/relationships/image" Target="../media/image338.png"/><Relationship Id="rId96" Type="http://schemas.openxmlformats.org/officeDocument/2006/relationships/customXml" Target="../ink/ink346.xml"/><Relationship Id="rId140" Type="http://schemas.openxmlformats.org/officeDocument/2006/relationships/customXml" Target="../ink/ink368.xml"/><Relationship Id="rId161" Type="http://schemas.openxmlformats.org/officeDocument/2006/relationships/image" Target="../media/image381.png"/><Relationship Id="rId182" Type="http://schemas.openxmlformats.org/officeDocument/2006/relationships/customXml" Target="../ink/ink389.xml"/><Relationship Id="rId217" Type="http://schemas.openxmlformats.org/officeDocument/2006/relationships/image" Target="../media/image409.png"/><Relationship Id="rId6" Type="http://schemas.openxmlformats.org/officeDocument/2006/relationships/customXml" Target="../ink/ink301.xml"/><Relationship Id="rId238" Type="http://schemas.openxmlformats.org/officeDocument/2006/relationships/customXml" Target="../ink/ink417.xml"/><Relationship Id="rId259" Type="http://schemas.openxmlformats.org/officeDocument/2006/relationships/image" Target="../media/image430.png"/><Relationship Id="rId23" Type="http://schemas.openxmlformats.org/officeDocument/2006/relationships/image" Target="../media/image312.png"/><Relationship Id="rId119" Type="http://schemas.openxmlformats.org/officeDocument/2006/relationships/image" Target="../media/image360.png"/><Relationship Id="rId270" Type="http://schemas.openxmlformats.org/officeDocument/2006/relationships/customXml" Target="../ink/ink433.xml"/><Relationship Id="rId291" Type="http://schemas.openxmlformats.org/officeDocument/2006/relationships/image" Target="../media/image446.png"/><Relationship Id="rId44" Type="http://schemas.openxmlformats.org/officeDocument/2006/relationships/customXml" Target="../ink/ink320.xml"/><Relationship Id="rId65" Type="http://schemas.openxmlformats.org/officeDocument/2006/relationships/image" Target="../media/image333.png"/><Relationship Id="rId86" Type="http://schemas.openxmlformats.org/officeDocument/2006/relationships/customXml" Target="../ink/ink341.xml"/><Relationship Id="rId130" Type="http://schemas.openxmlformats.org/officeDocument/2006/relationships/customXml" Target="../ink/ink363.xml"/><Relationship Id="rId151" Type="http://schemas.openxmlformats.org/officeDocument/2006/relationships/image" Target="../media/image376.png"/><Relationship Id="rId172" Type="http://schemas.openxmlformats.org/officeDocument/2006/relationships/customXml" Target="../ink/ink384.xml"/><Relationship Id="rId193" Type="http://schemas.openxmlformats.org/officeDocument/2006/relationships/image" Target="../media/image397.png"/><Relationship Id="rId207" Type="http://schemas.openxmlformats.org/officeDocument/2006/relationships/image" Target="../media/image404.png"/><Relationship Id="rId228" Type="http://schemas.openxmlformats.org/officeDocument/2006/relationships/customXml" Target="../ink/ink412.xml"/><Relationship Id="rId249" Type="http://schemas.openxmlformats.org/officeDocument/2006/relationships/image" Target="../media/image425.png"/><Relationship Id="rId13" Type="http://schemas.openxmlformats.org/officeDocument/2006/relationships/image" Target="../media/image307.png"/><Relationship Id="rId109" Type="http://schemas.openxmlformats.org/officeDocument/2006/relationships/image" Target="../media/image355.png"/><Relationship Id="rId260" Type="http://schemas.openxmlformats.org/officeDocument/2006/relationships/customXml" Target="../ink/ink428.xml"/><Relationship Id="rId281" Type="http://schemas.openxmlformats.org/officeDocument/2006/relationships/image" Target="../media/image441.png"/><Relationship Id="rId34" Type="http://schemas.openxmlformats.org/officeDocument/2006/relationships/customXml" Target="../ink/ink315.xml"/><Relationship Id="rId55" Type="http://schemas.openxmlformats.org/officeDocument/2006/relationships/image" Target="../media/image328.png"/><Relationship Id="rId76" Type="http://schemas.openxmlformats.org/officeDocument/2006/relationships/customXml" Target="../ink/ink336.xml"/><Relationship Id="rId97" Type="http://schemas.openxmlformats.org/officeDocument/2006/relationships/image" Target="../media/image349.png"/><Relationship Id="rId120" Type="http://schemas.openxmlformats.org/officeDocument/2006/relationships/customXml" Target="../ink/ink358.xml"/><Relationship Id="rId141" Type="http://schemas.openxmlformats.org/officeDocument/2006/relationships/image" Target="../media/image371.png"/><Relationship Id="rId7" Type="http://schemas.openxmlformats.org/officeDocument/2006/relationships/image" Target="../media/image304.png"/><Relationship Id="rId162" Type="http://schemas.openxmlformats.org/officeDocument/2006/relationships/customXml" Target="../ink/ink379.xml"/><Relationship Id="rId183" Type="http://schemas.openxmlformats.org/officeDocument/2006/relationships/image" Target="../media/image392.png"/><Relationship Id="rId218" Type="http://schemas.openxmlformats.org/officeDocument/2006/relationships/customXml" Target="../ink/ink407.xml"/><Relationship Id="rId239" Type="http://schemas.openxmlformats.org/officeDocument/2006/relationships/image" Target="../media/image420.png"/><Relationship Id="rId250" Type="http://schemas.openxmlformats.org/officeDocument/2006/relationships/customXml" Target="../ink/ink423.xml"/><Relationship Id="rId271" Type="http://schemas.openxmlformats.org/officeDocument/2006/relationships/image" Target="../media/image436.png"/><Relationship Id="rId292" Type="http://schemas.openxmlformats.org/officeDocument/2006/relationships/customXml" Target="../ink/ink444.xml"/><Relationship Id="rId24" Type="http://schemas.openxmlformats.org/officeDocument/2006/relationships/customXml" Target="../ink/ink310.xml"/><Relationship Id="rId45" Type="http://schemas.openxmlformats.org/officeDocument/2006/relationships/image" Target="../media/image323.png"/><Relationship Id="rId66" Type="http://schemas.openxmlformats.org/officeDocument/2006/relationships/customXml" Target="../ink/ink331.xml"/><Relationship Id="rId87" Type="http://schemas.openxmlformats.org/officeDocument/2006/relationships/image" Target="../media/image344.png"/><Relationship Id="rId110" Type="http://schemas.openxmlformats.org/officeDocument/2006/relationships/customXml" Target="../ink/ink353.xml"/><Relationship Id="rId131" Type="http://schemas.openxmlformats.org/officeDocument/2006/relationships/image" Target="../media/image366.png"/><Relationship Id="rId152" Type="http://schemas.openxmlformats.org/officeDocument/2006/relationships/customXml" Target="../ink/ink374.xml"/><Relationship Id="rId173" Type="http://schemas.openxmlformats.org/officeDocument/2006/relationships/image" Target="../media/image387.png"/><Relationship Id="rId194" Type="http://schemas.openxmlformats.org/officeDocument/2006/relationships/customXml" Target="../ink/ink395.xml"/><Relationship Id="rId208" Type="http://schemas.openxmlformats.org/officeDocument/2006/relationships/customXml" Target="../ink/ink402.xml"/><Relationship Id="rId229" Type="http://schemas.openxmlformats.org/officeDocument/2006/relationships/image" Target="../media/image415.png"/><Relationship Id="rId240" Type="http://schemas.openxmlformats.org/officeDocument/2006/relationships/customXml" Target="../ink/ink418.xml"/><Relationship Id="rId261" Type="http://schemas.openxmlformats.org/officeDocument/2006/relationships/image" Target="../media/image431.png"/><Relationship Id="rId14" Type="http://schemas.openxmlformats.org/officeDocument/2006/relationships/customXml" Target="../ink/ink305.xml"/><Relationship Id="rId35" Type="http://schemas.openxmlformats.org/officeDocument/2006/relationships/image" Target="../media/image318.png"/><Relationship Id="rId56" Type="http://schemas.openxmlformats.org/officeDocument/2006/relationships/customXml" Target="../ink/ink326.xml"/><Relationship Id="rId77" Type="http://schemas.openxmlformats.org/officeDocument/2006/relationships/image" Target="../media/image339.png"/><Relationship Id="rId100" Type="http://schemas.openxmlformats.org/officeDocument/2006/relationships/customXml" Target="../ink/ink348.xml"/><Relationship Id="rId282" Type="http://schemas.openxmlformats.org/officeDocument/2006/relationships/customXml" Target="../ink/ink439.xml"/><Relationship Id="rId8" Type="http://schemas.openxmlformats.org/officeDocument/2006/relationships/customXml" Target="../ink/ink302.xml"/><Relationship Id="rId98" Type="http://schemas.openxmlformats.org/officeDocument/2006/relationships/customXml" Target="../ink/ink347.xml"/><Relationship Id="rId121" Type="http://schemas.openxmlformats.org/officeDocument/2006/relationships/image" Target="../media/image361.png"/><Relationship Id="rId142" Type="http://schemas.openxmlformats.org/officeDocument/2006/relationships/customXml" Target="../ink/ink369.xml"/><Relationship Id="rId163" Type="http://schemas.openxmlformats.org/officeDocument/2006/relationships/image" Target="../media/image382.png"/><Relationship Id="rId184" Type="http://schemas.openxmlformats.org/officeDocument/2006/relationships/customXml" Target="../ink/ink390.xml"/><Relationship Id="rId219" Type="http://schemas.openxmlformats.org/officeDocument/2006/relationships/image" Target="../media/image410.png"/><Relationship Id="rId230" Type="http://schemas.openxmlformats.org/officeDocument/2006/relationships/customXml" Target="../ink/ink413.xml"/><Relationship Id="rId251" Type="http://schemas.openxmlformats.org/officeDocument/2006/relationships/image" Target="../media/image426.png"/><Relationship Id="rId25" Type="http://schemas.openxmlformats.org/officeDocument/2006/relationships/image" Target="../media/image313.png"/><Relationship Id="rId46" Type="http://schemas.openxmlformats.org/officeDocument/2006/relationships/customXml" Target="../ink/ink321.xml"/><Relationship Id="rId67" Type="http://schemas.openxmlformats.org/officeDocument/2006/relationships/image" Target="../media/image334.png"/><Relationship Id="rId272" Type="http://schemas.openxmlformats.org/officeDocument/2006/relationships/customXml" Target="../ink/ink434.xml"/><Relationship Id="rId293" Type="http://schemas.openxmlformats.org/officeDocument/2006/relationships/image" Target="../media/image447.png"/><Relationship Id="rId88" Type="http://schemas.openxmlformats.org/officeDocument/2006/relationships/customXml" Target="../ink/ink342.xml"/><Relationship Id="rId111" Type="http://schemas.openxmlformats.org/officeDocument/2006/relationships/image" Target="../media/image356.png"/><Relationship Id="rId132" Type="http://schemas.openxmlformats.org/officeDocument/2006/relationships/customXml" Target="../ink/ink364.xml"/><Relationship Id="rId153" Type="http://schemas.openxmlformats.org/officeDocument/2006/relationships/image" Target="../media/image377.png"/><Relationship Id="rId174" Type="http://schemas.openxmlformats.org/officeDocument/2006/relationships/customXml" Target="../ink/ink385.xml"/><Relationship Id="rId195" Type="http://schemas.openxmlformats.org/officeDocument/2006/relationships/image" Target="../media/image398.png"/><Relationship Id="rId209" Type="http://schemas.openxmlformats.org/officeDocument/2006/relationships/image" Target="../media/image405.png"/><Relationship Id="rId220" Type="http://schemas.openxmlformats.org/officeDocument/2006/relationships/customXml" Target="../ink/ink408.xml"/><Relationship Id="rId241" Type="http://schemas.openxmlformats.org/officeDocument/2006/relationships/image" Target="../media/image421.png"/><Relationship Id="rId15" Type="http://schemas.openxmlformats.org/officeDocument/2006/relationships/image" Target="../media/image308.png"/><Relationship Id="rId36" Type="http://schemas.openxmlformats.org/officeDocument/2006/relationships/customXml" Target="../ink/ink316.xml"/><Relationship Id="rId57" Type="http://schemas.openxmlformats.org/officeDocument/2006/relationships/image" Target="../media/image329.png"/><Relationship Id="rId262" Type="http://schemas.openxmlformats.org/officeDocument/2006/relationships/customXml" Target="../ink/ink429.xml"/><Relationship Id="rId283" Type="http://schemas.openxmlformats.org/officeDocument/2006/relationships/image" Target="../media/image442.png"/><Relationship Id="rId78" Type="http://schemas.openxmlformats.org/officeDocument/2006/relationships/customXml" Target="../ink/ink337.xml"/><Relationship Id="rId99" Type="http://schemas.openxmlformats.org/officeDocument/2006/relationships/image" Target="../media/image350.png"/><Relationship Id="rId101" Type="http://schemas.openxmlformats.org/officeDocument/2006/relationships/image" Target="../media/image351.png"/><Relationship Id="rId122" Type="http://schemas.openxmlformats.org/officeDocument/2006/relationships/customXml" Target="../ink/ink359.xml"/><Relationship Id="rId143" Type="http://schemas.openxmlformats.org/officeDocument/2006/relationships/image" Target="../media/image372.png"/><Relationship Id="rId164" Type="http://schemas.openxmlformats.org/officeDocument/2006/relationships/customXml" Target="../ink/ink380.xml"/><Relationship Id="rId185" Type="http://schemas.openxmlformats.org/officeDocument/2006/relationships/image" Target="../media/image393.png"/><Relationship Id="rId9" Type="http://schemas.openxmlformats.org/officeDocument/2006/relationships/image" Target="../media/image305.png"/><Relationship Id="rId210" Type="http://schemas.openxmlformats.org/officeDocument/2006/relationships/customXml" Target="../ink/ink403.xml"/><Relationship Id="rId26" Type="http://schemas.openxmlformats.org/officeDocument/2006/relationships/customXml" Target="../ink/ink311.xml"/><Relationship Id="rId231" Type="http://schemas.openxmlformats.org/officeDocument/2006/relationships/image" Target="../media/image416.png"/><Relationship Id="rId252" Type="http://schemas.openxmlformats.org/officeDocument/2006/relationships/customXml" Target="../ink/ink424.xml"/><Relationship Id="rId273" Type="http://schemas.openxmlformats.org/officeDocument/2006/relationships/image" Target="../media/image437.png"/><Relationship Id="rId294" Type="http://schemas.openxmlformats.org/officeDocument/2006/relationships/customXml" Target="../ink/ink445.xml"/><Relationship Id="rId47" Type="http://schemas.openxmlformats.org/officeDocument/2006/relationships/image" Target="../media/image324.png"/><Relationship Id="rId68" Type="http://schemas.openxmlformats.org/officeDocument/2006/relationships/customXml" Target="../ink/ink332.xml"/><Relationship Id="rId89" Type="http://schemas.openxmlformats.org/officeDocument/2006/relationships/image" Target="../media/image345.png"/><Relationship Id="rId112" Type="http://schemas.openxmlformats.org/officeDocument/2006/relationships/customXml" Target="../ink/ink354.xml"/><Relationship Id="rId133" Type="http://schemas.openxmlformats.org/officeDocument/2006/relationships/image" Target="../media/image367.png"/><Relationship Id="rId154" Type="http://schemas.openxmlformats.org/officeDocument/2006/relationships/customXml" Target="../ink/ink375.xml"/><Relationship Id="rId175" Type="http://schemas.openxmlformats.org/officeDocument/2006/relationships/image" Target="../media/image388.png"/><Relationship Id="rId196" Type="http://schemas.openxmlformats.org/officeDocument/2006/relationships/customXml" Target="../ink/ink396.xml"/><Relationship Id="rId200" Type="http://schemas.openxmlformats.org/officeDocument/2006/relationships/customXml" Target="../ink/ink398.xml"/><Relationship Id="rId16" Type="http://schemas.openxmlformats.org/officeDocument/2006/relationships/customXml" Target="../ink/ink306.xml"/><Relationship Id="rId221" Type="http://schemas.openxmlformats.org/officeDocument/2006/relationships/image" Target="../media/image411.png"/><Relationship Id="rId242" Type="http://schemas.openxmlformats.org/officeDocument/2006/relationships/customXml" Target="../ink/ink419.xml"/><Relationship Id="rId263" Type="http://schemas.openxmlformats.org/officeDocument/2006/relationships/image" Target="../media/image432.png"/><Relationship Id="rId284" Type="http://schemas.openxmlformats.org/officeDocument/2006/relationships/customXml" Target="../ink/ink440.xml"/><Relationship Id="rId37" Type="http://schemas.openxmlformats.org/officeDocument/2006/relationships/image" Target="../media/image319.png"/><Relationship Id="rId58" Type="http://schemas.openxmlformats.org/officeDocument/2006/relationships/customXml" Target="../ink/ink327.xml"/><Relationship Id="rId79" Type="http://schemas.openxmlformats.org/officeDocument/2006/relationships/image" Target="../media/image340.png"/><Relationship Id="rId102" Type="http://schemas.openxmlformats.org/officeDocument/2006/relationships/customXml" Target="../ink/ink349.xml"/><Relationship Id="rId123" Type="http://schemas.openxmlformats.org/officeDocument/2006/relationships/image" Target="../media/image362.png"/><Relationship Id="rId144" Type="http://schemas.openxmlformats.org/officeDocument/2006/relationships/customXml" Target="../ink/ink370.xml"/><Relationship Id="rId90" Type="http://schemas.openxmlformats.org/officeDocument/2006/relationships/customXml" Target="../ink/ink343.xml"/><Relationship Id="rId165" Type="http://schemas.openxmlformats.org/officeDocument/2006/relationships/image" Target="../media/image383.png"/><Relationship Id="rId186" Type="http://schemas.openxmlformats.org/officeDocument/2006/relationships/customXml" Target="../ink/ink391.xml"/><Relationship Id="rId211" Type="http://schemas.openxmlformats.org/officeDocument/2006/relationships/image" Target="../media/image406.png"/><Relationship Id="rId232" Type="http://schemas.openxmlformats.org/officeDocument/2006/relationships/customXml" Target="../ink/ink414.xml"/><Relationship Id="rId253" Type="http://schemas.openxmlformats.org/officeDocument/2006/relationships/image" Target="../media/image427.png"/><Relationship Id="rId274" Type="http://schemas.openxmlformats.org/officeDocument/2006/relationships/customXml" Target="../ink/ink435.xml"/><Relationship Id="rId295" Type="http://schemas.openxmlformats.org/officeDocument/2006/relationships/image" Target="../media/image448.png"/><Relationship Id="rId27" Type="http://schemas.openxmlformats.org/officeDocument/2006/relationships/image" Target="../media/image314.png"/><Relationship Id="rId48" Type="http://schemas.openxmlformats.org/officeDocument/2006/relationships/customXml" Target="../ink/ink322.xml"/><Relationship Id="rId69" Type="http://schemas.openxmlformats.org/officeDocument/2006/relationships/image" Target="../media/image335.png"/><Relationship Id="rId113" Type="http://schemas.openxmlformats.org/officeDocument/2006/relationships/image" Target="../media/image357.png"/><Relationship Id="rId134" Type="http://schemas.openxmlformats.org/officeDocument/2006/relationships/customXml" Target="../ink/ink365.xml"/><Relationship Id="rId80" Type="http://schemas.openxmlformats.org/officeDocument/2006/relationships/customXml" Target="../ink/ink338.xml"/><Relationship Id="rId155" Type="http://schemas.openxmlformats.org/officeDocument/2006/relationships/image" Target="../media/image378.png"/><Relationship Id="rId176" Type="http://schemas.openxmlformats.org/officeDocument/2006/relationships/customXml" Target="../ink/ink386.xml"/><Relationship Id="rId197" Type="http://schemas.openxmlformats.org/officeDocument/2006/relationships/image" Target="../media/image399.png"/><Relationship Id="rId201" Type="http://schemas.openxmlformats.org/officeDocument/2006/relationships/image" Target="../media/image401.png"/><Relationship Id="rId222" Type="http://schemas.openxmlformats.org/officeDocument/2006/relationships/customXml" Target="../ink/ink409.xml"/><Relationship Id="rId243" Type="http://schemas.openxmlformats.org/officeDocument/2006/relationships/image" Target="../media/image422.png"/><Relationship Id="rId264" Type="http://schemas.openxmlformats.org/officeDocument/2006/relationships/customXml" Target="../ink/ink430.xml"/><Relationship Id="rId285" Type="http://schemas.openxmlformats.org/officeDocument/2006/relationships/image" Target="../media/image443.png"/><Relationship Id="rId17" Type="http://schemas.openxmlformats.org/officeDocument/2006/relationships/image" Target="../media/image309.png"/><Relationship Id="rId38" Type="http://schemas.openxmlformats.org/officeDocument/2006/relationships/customXml" Target="../ink/ink317.xml"/><Relationship Id="rId59" Type="http://schemas.openxmlformats.org/officeDocument/2006/relationships/image" Target="../media/image330.png"/><Relationship Id="rId103" Type="http://schemas.openxmlformats.org/officeDocument/2006/relationships/image" Target="../media/image352.png"/><Relationship Id="rId124" Type="http://schemas.openxmlformats.org/officeDocument/2006/relationships/customXml" Target="../ink/ink360.xml"/><Relationship Id="rId70" Type="http://schemas.openxmlformats.org/officeDocument/2006/relationships/customXml" Target="../ink/ink333.xml"/><Relationship Id="rId91" Type="http://schemas.openxmlformats.org/officeDocument/2006/relationships/image" Target="../media/image346.png"/><Relationship Id="rId145" Type="http://schemas.openxmlformats.org/officeDocument/2006/relationships/image" Target="../media/image373.png"/><Relationship Id="rId166" Type="http://schemas.openxmlformats.org/officeDocument/2006/relationships/customXml" Target="../ink/ink381.xml"/><Relationship Id="rId187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04.xml"/><Relationship Id="rId233" Type="http://schemas.openxmlformats.org/officeDocument/2006/relationships/image" Target="../media/image417.png"/><Relationship Id="rId254" Type="http://schemas.openxmlformats.org/officeDocument/2006/relationships/customXml" Target="../ink/ink425.xml"/><Relationship Id="rId28" Type="http://schemas.openxmlformats.org/officeDocument/2006/relationships/customXml" Target="../ink/ink312.xml"/><Relationship Id="rId49" Type="http://schemas.openxmlformats.org/officeDocument/2006/relationships/image" Target="../media/image325.png"/><Relationship Id="rId114" Type="http://schemas.openxmlformats.org/officeDocument/2006/relationships/customXml" Target="../ink/ink355.xml"/><Relationship Id="rId275" Type="http://schemas.openxmlformats.org/officeDocument/2006/relationships/image" Target="../media/image438.png"/><Relationship Id="rId296" Type="http://schemas.openxmlformats.org/officeDocument/2006/relationships/customXml" Target="../ink/ink446.xml"/><Relationship Id="rId60" Type="http://schemas.openxmlformats.org/officeDocument/2006/relationships/customXml" Target="../ink/ink328.xml"/><Relationship Id="rId81" Type="http://schemas.openxmlformats.org/officeDocument/2006/relationships/image" Target="../media/image341.png"/><Relationship Id="rId135" Type="http://schemas.openxmlformats.org/officeDocument/2006/relationships/image" Target="../media/image368.png"/><Relationship Id="rId156" Type="http://schemas.openxmlformats.org/officeDocument/2006/relationships/customXml" Target="../ink/ink376.xml"/><Relationship Id="rId177" Type="http://schemas.openxmlformats.org/officeDocument/2006/relationships/image" Target="../media/image389.png"/><Relationship Id="rId198" Type="http://schemas.openxmlformats.org/officeDocument/2006/relationships/customXml" Target="../ink/ink397.xml"/><Relationship Id="rId202" Type="http://schemas.openxmlformats.org/officeDocument/2006/relationships/customXml" Target="../ink/ink399.xml"/><Relationship Id="rId223" Type="http://schemas.openxmlformats.org/officeDocument/2006/relationships/image" Target="../media/image412.png"/><Relationship Id="rId244" Type="http://schemas.openxmlformats.org/officeDocument/2006/relationships/customXml" Target="../ink/ink420.xml"/><Relationship Id="rId18" Type="http://schemas.openxmlformats.org/officeDocument/2006/relationships/customXml" Target="../ink/ink307.xml"/><Relationship Id="rId39" Type="http://schemas.openxmlformats.org/officeDocument/2006/relationships/image" Target="../media/image320.png"/><Relationship Id="rId265" Type="http://schemas.openxmlformats.org/officeDocument/2006/relationships/image" Target="../media/image433.png"/><Relationship Id="rId286" Type="http://schemas.openxmlformats.org/officeDocument/2006/relationships/customXml" Target="../ink/ink441.xml"/><Relationship Id="rId50" Type="http://schemas.openxmlformats.org/officeDocument/2006/relationships/customXml" Target="../ink/ink323.xml"/><Relationship Id="rId104" Type="http://schemas.openxmlformats.org/officeDocument/2006/relationships/customXml" Target="../ink/ink350.xml"/><Relationship Id="rId125" Type="http://schemas.openxmlformats.org/officeDocument/2006/relationships/image" Target="../media/image363.png"/><Relationship Id="rId146" Type="http://schemas.openxmlformats.org/officeDocument/2006/relationships/customXml" Target="../ink/ink371.xml"/><Relationship Id="rId167" Type="http://schemas.openxmlformats.org/officeDocument/2006/relationships/image" Target="../media/image384.png"/><Relationship Id="rId188" Type="http://schemas.openxmlformats.org/officeDocument/2006/relationships/customXml" Target="../ink/ink392.xml"/><Relationship Id="rId71" Type="http://schemas.openxmlformats.org/officeDocument/2006/relationships/image" Target="../media/image336.png"/><Relationship Id="rId92" Type="http://schemas.openxmlformats.org/officeDocument/2006/relationships/customXml" Target="../ink/ink344.xml"/><Relationship Id="rId213" Type="http://schemas.openxmlformats.org/officeDocument/2006/relationships/image" Target="../media/image407.png"/><Relationship Id="rId234" Type="http://schemas.openxmlformats.org/officeDocument/2006/relationships/customXml" Target="../ink/ink415.xml"/><Relationship Id="rId2" Type="http://schemas.openxmlformats.org/officeDocument/2006/relationships/image" Target="../media/image301.png"/><Relationship Id="rId29" Type="http://schemas.openxmlformats.org/officeDocument/2006/relationships/image" Target="../media/image315.png"/><Relationship Id="rId255" Type="http://schemas.openxmlformats.org/officeDocument/2006/relationships/image" Target="../media/image428.png"/><Relationship Id="rId276" Type="http://schemas.openxmlformats.org/officeDocument/2006/relationships/customXml" Target="../ink/ink436.xml"/><Relationship Id="rId297" Type="http://schemas.openxmlformats.org/officeDocument/2006/relationships/image" Target="../media/image449.png"/><Relationship Id="rId40" Type="http://schemas.openxmlformats.org/officeDocument/2006/relationships/customXml" Target="../ink/ink318.xml"/><Relationship Id="rId115" Type="http://schemas.openxmlformats.org/officeDocument/2006/relationships/image" Target="../media/image358.png"/><Relationship Id="rId136" Type="http://schemas.openxmlformats.org/officeDocument/2006/relationships/customXml" Target="../ink/ink366.xml"/><Relationship Id="rId157" Type="http://schemas.openxmlformats.org/officeDocument/2006/relationships/image" Target="../media/image379.png"/><Relationship Id="rId178" Type="http://schemas.openxmlformats.org/officeDocument/2006/relationships/customXml" Target="../ink/ink387.xml"/><Relationship Id="rId61" Type="http://schemas.openxmlformats.org/officeDocument/2006/relationships/image" Target="../media/image331.png"/><Relationship Id="rId82" Type="http://schemas.openxmlformats.org/officeDocument/2006/relationships/customXml" Target="../ink/ink339.xml"/><Relationship Id="rId199" Type="http://schemas.openxmlformats.org/officeDocument/2006/relationships/image" Target="../media/image400.png"/><Relationship Id="rId203" Type="http://schemas.openxmlformats.org/officeDocument/2006/relationships/image" Target="../media/image402.png"/><Relationship Id="rId19" Type="http://schemas.openxmlformats.org/officeDocument/2006/relationships/image" Target="../media/image310.png"/><Relationship Id="rId224" Type="http://schemas.openxmlformats.org/officeDocument/2006/relationships/customXml" Target="../ink/ink410.xml"/><Relationship Id="rId245" Type="http://schemas.openxmlformats.org/officeDocument/2006/relationships/image" Target="../media/image423.png"/><Relationship Id="rId266" Type="http://schemas.openxmlformats.org/officeDocument/2006/relationships/customXml" Target="../ink/ink431.xml"/><Relationship Id="rId287" Type="http://schemas.openxmlformats.org/officeDocument/2006/relationships/image" Target="../media/image444.png"/><Relationship Id="rId30" Type="http://schemas.openxmlformats.org/officeDocument/2006/relationships/customXml" Target="../ink/ink313.xml"/><Relationship Id="rId105" Type="http://schemas.openxmlformats.org/officeDocument/2006/relationships/image" Target="../media/image353.png"/><Relationship Id="rId126" Type="http://schemas.openxmlformats.org/officeDocument/2006/relationships/customXml" Target="../ink/ink361.xml"/><Relationship Id="rId147" Type="http://schemas.openxmlformats.org/officeDocument/2006/relationships/image" Target="../media/image374.png"/><Relationship Id="rId168" Type="http://schemas.openxmlformats.org/officeDocument/2006/relationships/customXml" Target="../ink/ink382.xml"/><Relationship Id="rId51" Type="http://schemas.openxmlformats.org/officeDocument/2006/relationships/image" Target="../media/image326.png"/><Relationship Id="rId72" Type="http://schemas.openxmlformats.org/officeDocument/2006/relationships/customXml" Target="../ink/ink334.xml"/><Relationship Id="rId93" Type="http://schemas.openxmlformats.org/officeDocument/2006/relationships/image" Target="../media/image347.png"/><Relationship Id="rId189" Type="http://schemas.openxmlformats.org/officeDocument/2006/relationships/image" Target="../media/image395.png"/><Relationship Id="rId3" Type="http://schemas.openxmlformats.org/officeDocument/2006/relationships/image" Target="../media/image302.png"/><Relationship Id="rId214" Type="http://schemas.openxmlformats.org/officeDocument/2006/relationships/customXml" Target="../ink/ink405.xml"/><Relationship Id="rId235" Type="http://schemas.openxmlformats.org/officeDocument/2006/relationships/image" Target="../media/image418.png"/><Relationship Id="rId256" Type="http://schemas.openxmlformats.org/officeDocument/2006/relationships/customXml" Target="../ink/ink426.xml"/><Relationship Id="rId277" Type="http://schemas.openxmlformats.org/officeDocument/2006/relationships/image" Target="../media/image439.png"/><Relationship Id="rId116" Type="http://schemas.openxmlformats.org/officeDocument/2006/relationships/customXml" Target="../ink/ink356.xml"/><Relationship Id="rId137" Type="http://schemas.openxmlformats.org/officeDocument/2006/relationships/image" Target="../media/image369.png"/><Relationship Id="rId158" Type="http://schemas.openxmlformats.org/officeDocument/2006/relationships/customXml" Target="../ink/ink377.xml"/><Relationship Id="rId20" Type="http://schemas.openxmlformats.org/officeDocument/2006/relationships/customXml" Target="../ink/ink308.xml"/><Relationship Id="rId41" Type="http://schemas.openxmlformats.org/officeDocument/2006/relationships/image" Target="../media/image321.png"/><Relationship Id="rId62" Type="http://schemas.openxmlformats.org/officeDocument/2006/relationships/customXml" Target="../ink/ink329.xml"/><Relationship Id="rId83" Type="http://schemas.openxmlformats.org/officeDocument/2006/relationships/image" Target="../media/image342.png"/><Relationship Id="rId179" Type="http://schemas.openxmlformats.org/officeDocument/2006/relationships/image" Target="../media/image390.png"/><Relationship Id="rId190" Type="http://schemas.openxmlformats.org/officeDocument/2006/relationships/customXml" Target="../ink/ink393.xml"/><Relationship Id="rId204" Type="http://schemas.openxmlformats.org/officeDocument/2006/relationships/customXml" Target="../ink/ink400.xml"/><Relationship Id="rId225" Type="http://schemas.openxmlformats.org/officeDocument/2006/relationships/image" Target="../media/image413.png"/><Relationship Id="rId246" Type="http://schemas.openxmlformats.org/officeDocument/2006/relationships/customXml" Target="../ink/ink421.xml"/><Relationship Id="rId267" Type="http://schemas.openxmlformats.org/officeDocument/2006/relationships/image" Target="../media/image434.png"/><Relationship Id="rId288" Type="http://schemas.openxmlformats.org/officeDocument/2006/relationships/customXml" Target="../ink/ink442.xml"/><Relationship Id="rId106" Type="http://schemas.openxmlformats.org/officeDocument/2006/relationships/customXml" Target="../ink/ink351.xml"/><Relationship Id="rId127" Type="http://schemas.openxmlformats.org/officeDocument/2006/relationships/image" Target="../media/image364.png"/><Relationship Id="rId10" Type="http://schemas.openxmlformats.org/officeDocument/2006/relationships/customXml" Target="../ink/ink303.xml"/><Relationship Id="rId31" Type="http://schemas.openxmlformats.org/officeDocument/2006/relationships/image" Target="../media/image316.png"/><Relationship Id="rId52" Type="http://schemas.openxmlformats.org/officeDocument/2006/relationships/customXml" Target="../ink/ink324.xml"/><Relationship Id="rId73" Type="http://schemas.openxmlformats.org/officeDocument/2006/relationships/image" Target="../media/image337.png"/><Relationship Id="rId94" Type="http://schemas.openxmlformats.org/officeDocument/2006/relationships/customXml" Target="../ink/ink345.xml"/><Relationship Id="rId148" Type="http://schemas.openxmlformats.org/officeDocument/2006/relationships/customXml" Target="../ink/ink372.xml"/><Relationship Id="rId169" Type="http://schemas.openxmlformats.org/officeDocument/2006/relationships/image" Target="../media/image385.png"/><Relationship Id="rId4" Type="http://schemas.openxmlformats.org/officeDocument/2006/relationships/customXml" Target="../ink/ink300.xml"/><Relationship Id="rId180" Type="http://schemas.openxmlformats.org/officeDocument/2006/relationships/customXml" Target="../ink/ink388.xml"/><Relationship Id="rId215" Type="http://schemas.openxmlformats.org/officeDocument/2006/relationships/image" Target="../media/image408.png"/><Relationship Id="rId236" Type="http://schemas.openxmlformats.org/officeDocument/2006/relationships/customXml" Target="../ink/ink416.xml"/><Relationship Id="rId257" Type="http://schemas.openxmlformats.org/officeDocument/2006/relationships/image" Target="../media/image429.png"/><Relationship Id="rId278" Type="http://schemas.openxmlformats.org/officeDocument/2006/relationships/customXml" Target="../ink/ink437.xml"/><Relationship Id="rId42" Type="http://schemas.openxmlformats.org/officeDocument/2006/relationships/customXml" Target="../ink/ink319.xml"/><Relationship Id="rId84" Type="http://schemas.openxmlformats.org/officeDocument/2006/relationships/customXml" Target="../ink/ink340.xml"/><Relationship Id="rId138" Type="http://schemas.openxmlformats.org/officeDocument/2006/relationships/customXml" Target="../ink/ink367.xml"/><Relationship Id="rId191" Type="http://schemas.openxmlformats.org/officeDocument/2006/relationships/image" Target="../media/image396.png"/><Relationship Id="rId205" Type="http://schemas.openxmlformats.org/officeDocument/2006/relationships/image" Target="../media/image403.png"/><Relationship Id="rId247" Type="http://schemas.openxmlformats.org/officeDocument/2006/relationships/image" Target="../media/image424.png"/><Relationship Id="rId107" Type="http://schemas.openxmlformats.org/officeDocument/2006/relationships/image" Target="../media/image354.png"/><Relationship Id="rId289" Type="http://schemas.openxmlformats.org/officeDocument/2006/relationships/image" Target="../media/image445.png"/><Relationship Id="rId11" Type="http://schemas.openxmlformats.org/officeDocument/2006/relationships/image" Target="../media/image306.png"/><Relationship Id="rId53" Type="http://schemas.openxmlformats.org/officeDocument/2006/relationships/image" Target="../media/image327.png"/><Relationship Id="rId149" Type="http://schemas.openxmlformats.org/officeDocument/2006/relationships/image" Target="../media/image375.png"/><Relationship Id="rId95" Type="http://schemas.openxmlformats.org/officeDocument/2006/relationships/image" Target="../media/image348.png"/><Relationship Id="rId160" Type="http://schemas.openxmlformats.org/officeDocument/2006/relationships/customXml" Target="../ink/ink378.xml"/><Relationship Id="rId216" Type="http://schemas.openxmlformats.org/officeDocument/2006/relationships/customXml" Target="../ink/ink406.xml"/><Relationship Id="rId258" Type="http://schemas.openxmlformats.org/officeDocument/2006/relationships/customXml" Target="../ink/ink427.xml"/><Relationship Id="rId22" Type="http://schemas.openxmlformats.org/officeDocument/2006/relationships/customXml" Target="../ink/ink309.xml"/><Relationship Id="rId64" Type="http://schemas.openxmlformats.org/officeDocument/2006/relationships/customXml" Target="../ink/ink330.xml"/><Relationship Id="rId118" Type="http://schemas.openxmlformats.org/officeDocument/2006/relationships/customXml" Target="../ink/ink357.xml"/><Relationship Id="rId171" Type="http://schemas.openxmlformats.org/officeDocument/2006/relationships/image" Target="../media/image386.png"/><Relationship Id="rId227" Type="http://schemas.openxmlformats.org/officeDocument/2006/relationships/image" Target="../media/image414.png"/><Relationship Id="rId269" Type="http://schemas.openxmlformats.org/officeDocument/2006/relationships/image" Target="../media/image435.png"/><Relationship Id="rId33" Type="http://schemas.openxmlformats.org/officeDocument/2006/relationships/image" Target="../media/image317.png"/><Relationship Id="rId129" Type="http://schemas.openxmlformats.org/officeDocument/2006/relationships/image" Target="../media/image365.png"/><Relationship Id="rId280" Type="http://schemas.openxmlformats.org/officeDocument/2006/relationships/customXml" Target="../ink/ink43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9.xml"/><Relationship Id="rId21" Type="http://schemas.openxmlformats.org/officeDocument/2006/relationships/image" Target="../media/image459.png"/><Relationship Id="rId42" Type="http://schemas.openxmlformats.org/officeDocument/2006/relationships/customXml" Target="../ink/ink467.xml"/><Relationship Id="rId47" Type="http://schemas.openxmlformats.org/officeDocument/2006/relationships/image" Target="../media/image472.png"/><Relationship Id="rId63" Type="http://schemas.openxmlformats.org/officeDocument/2006/relationships/image" Target="../media/image480.png"/><Relationship Id="rId68" Type="http://schemas.openxmlformats.org/officeDocument/2006/relationships/customXml" Target="../ink/ink480.xml"/><Relationship Id="rId84" Type="http://schemas.openxmlformats.org/officeDocument/2006/relationships/customXml" Target="../ink/ink488.xml"/><Relationship Id="rId89" Type="http://schemas.openxmlformats.org/officeDocument/2006/relationships/image" Target="../media/image493.png"/><Relationship Id="rId16" Type="http://schemas.openxmlformats.org/officeDocument/2006/relationships/customXml" Target="../ink/ink454.xml"/><Relationship Id="rId11" Type="http://schemas.openxmlformats.org/officeDocument/2006/relationships/image" Target="../media/image454.png"/><Relationship Id="rId32" Type="http://schemas.openxmlformats.org/officeDocument/2006/relationships/customXml" Target="../ink/ink462.xml"/><Relationship Id="rId37" Type="http://schemas.openxmlformats.org/officeDocument/2006/relationships/image" Target="../media/image467.png"/><Relationship Id="rId53" Type="http://schemas.openxmlformats.org/officeDocument/2006/relationships/image" Target="../media/image475.png"/><Relationship Id="rId58" Type="http://schemas.openxmlformats.org/officeDocument/2006/relationships/customXml" Target="../ink/ink475.xml"/><Relationship Id="rId74" Type="http://schemas.openxmlformats.org/officeDocument/2006/relationships/customXml" Target="../ink/ink483.xml"/><Relationship Id="rId79" Type="http://schemas.openxmlformats.org/officeDocument/2006/relationships/image" Target="../media/image488.png"/><Relationship Id="rId102" Type="http://schemas.openxmlformats.org/officeDocument/2006/relationships/customXml" Target="../ink/ink497.xml"/><Relationship Id="rId5" Type="http://schemas.openxmlformats.org/officeDocument/2006/relationships/image" Target="../media/image451.png"/><Relationship Id="rId90" Type="http://schemas.openxmlformats.org/officeDocument/2006/relationships/customXml" Target="../ink/ink491.xml"/><Relationship Id="rId95" Type="http://schemas.openxmlformats.org/officeDocument/2006/relationships/image" Target="../media/image496.png"/><Relationship Id="rId22" Type="http://schemas.openxmlformats.org/officeDocument/2006/relationships/customXml" Target="../ink/ink457.xml"/><Relationship Id="rId27" Type="http://schemas.openxmlformats.org/officeDocument/2006/relationships/image" Target="../media/image462.png"/><Relationship Id="rId43" Type="http://schemas.openxmlformats.org/officeDocument/2006/relationships/image" Target="../media/image470.png"/><Relationship Id="rId48" Type="http://schemas.openxmlformats.org/officeDocument/2006/relationships/customXml" Target="../ink/ink470.xml"/><Relationship Id="rId64" Type="http://schemas.openxmlformats.org/officeDocument/2006/relationships/customXml" Target="../ink/ink478.xml"/><Relationship Id="rId69" Type="http://schemas.openxmlformats.org/officeDocument/2006/relationships/image" Target="../media/image483.png"/><Relationship Id="rId80" Type="http://schemas.openxmlformats.org/officeDocument/2006/relationships/customXml" Target="../ink/ink486.xml"/><Relationship Id="rId85" Type="http://schemas.openxmlformats.org/officeDocument/2006/relationships/image" Target="../media/image491.png"/><Relationship Id="rId12" Type="http://schemas.openxmlformats.org/officeDocument/2006/relationships/customXml" Target="../ink/ink452.xml"/><Relationship Id="rId17" Type="http://schemas.openxmlformats.org/officeDocument/2006/relationships/image" Target="../media/image457.png"/><Relationship Id="rId25" Type="http://schemas.openxmlformats.org/officeDocument/2006/relationships/image" Target="../media/image461.png"/><Relationship Id="rId33" Type="http://schemas.openxmlformats.org/officeDocument/2006/relationships/image" Target="../media/image465.png"/><Relationship Id="rId38" Type="http://schemas.openxmlformats.org/officeDocument/2006/relationships/customXml" Target="../ink/ink465.xml"/><Relationship Id="rId46" Type="http://schemas.openxmlformats.org/officeDocument/2006/relationships/customXml" Target="../ink/ink469.xml"/><Relationship Id="rId59" Type="http://schemas.openxmlformats.org/officeDocument/2006/relationships/image" Target="../media/image478.png"/><Relationship Id="rId67" Type="http://schemas.openxmlformats.org/officeDocument/2006/relationships/image" Target="../media/image482.png"/><Relationship Id="rId103" Type="http://schemas.openxmlformats.org/officeDocument/2006/relationships/image" Target="../media/image500.png"/><Relationship Id="rId20" Type="http://schemas.openxmlformats.org/officeDocument/2006/relationships/customXml" Target="../ink/ink456.xml"/><Relationship Id="rId41" Type="http://schemas.openxmlformats.org/officeDocument/2006/relationships/image" Target="../media/image469.png"/><Relationship Id="rId54" Type="http://schemas.openxmlformats.org/officeDocument/2006/relationships/customXml" Target="../ink/ink473.xml"/><Relationship Id="rId62" Type="http://schemas.openxmlformats.org/officeDocument/2006/relationships/customXml" Target="../ink/ink477.xml"/><Relationship Id="rId70" Type="http://schemas.openxmlformats.org/officeDocument/2006/relationships/customXml" Target="../ink/ink481.xml"/><Relationship Id="rId75" Type="http://schemas.openxmlformats.org/officeDocument/2006/relationships/image" Target="../media/image486.png"/><Relationship Id="rId83" Type="http://schemas.openxmlformats.org/officeDocument/2006/relationships/image" Target="../media/image490.png"/><Relationship Id="rId88" Type="http://schemas.openxmlformats.org/officeDocument/2006/relationships/customXml" Target="../ink/ink490.xml"/><Relationship Id="rId91" Type="http://schemas.openxmlformats.org/officeDocument/2006/relationships/image" Target="../media/image494.png"/><Relationship Id="rId96" Type="http://schemas.openxmlformats.org/officeDocument/2006/relationships/customXml" Target="../ink/ink4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9.xml"/><Relationship Id="rId15" Type="http://schemas.openxmlformats.org/officeDocument/2006/relationships/image" Target="../media/image456.png"/><Relationship Id="rId23" Type="http://schemas.openxmlformats.org/officeDocument/2006/relationships/image" Target="../media/image460.png"/><Relationship Id="rId28" Type="http://schemas.openxmlformats.org/officeDocument/2006/relationships/customXml" Target="../ink/ink460.xml"/><Relationship Id="rId36" Type="http://schemas.openxmlformats.org/officeDocument/2006/relationships/customXml" Target="../ink/ink464.xml"/><Relationship Id="rId49" Type="http://schemas.openxmlformats.org/officeDocument/2006/relationships/image" Target="../media/image473.png"/><Relationship Id="rId57" Type="http://schemas.openxmlformats.org/officeDocument/2006/relationships/image" Target="../media/image477.png"/><Relationship Id="rId10" Type="http://schemas.openxmlformats.org/officeDocument/2006/relationships/customXml" Target="../ink/ink451.xml"/><Relationship Id="rId31" Type="http://schemas.openxmlformats.org/officeDocument/2006/relationships/image" Target="../media/image464.png"/><Relationship Id="rId44" Type="http://schemas.openxmlformats.org/officeDocument/2006/relationships/customXml" Target="../ink/ink468.xml"/><Relationship Id="rId52" Type="http://schemas.openxmlformats.org/officeDocument/2006/relationships/customXml" Target="../ink/ink472.xml"/><Relationship Id="rId60" Type="http://schemas.openxmlformats.org/officeDocument/2006/relationships/customXml" Target="../ink/ink476.xml"/><Relationship Id="rId65" Type="http://schemas.openxmlformats.org/officeDocument/2006/relationships/image" Target="../media/image481.png"/><Relationship Id="rId73" Type="http://schemas.openxmlformats.org/officeDocument/2006/relationships/image" Target="../media/image485.png"/><Relationship Id="rId78" Type="http://schemas.openxmlformats.org/officeDocument/2006/relationships/customXml" Target="../ink/ink485.xml"/><Relationship Id="rId81" Type="http://schemas.openxmlformats.org/officeDocument/2006/relationships/image" Target="../media/image489.png"/><Relationship Id="rId86" Type="http://schemas.openxmlformats.org/officeDocument/2006/relationships/customXml" Target="../ink/ink489.xml"/><Relationship Id="rId94" Type="http://schemas.openxmlformats.org/officeDocument/2006/relationships/customXml" Target="../ink/ink493.xml"/><Relationship Id="rId99" Type="http://schemas.openxmlformats.org/officeDocument/2006/relationships/image" Target="../media/image498.png"/><Relationship Id="rId101" Type="http://schemas.openxmlformats.org/officeDocument/2006/relationships/image" Target="../media/image499.png"/><Relationship Id="rId4" Type="http://schemas.openxmlformats.org/officeDocument/2006/relationships/customXml" Target="../ink/ink448.xml"/><Relationship Id="rId9" Type="http://schemas.openxmlformats.org/officeDocument/2006/relationships/image" Target="../media/image453.png"/><Relationship Id="rId13" Type="http://schemas.openxmlformats.org/officeDocument/2006/relationships/image" Target="../media/image455.png"/><Relationship Id="rId18" Type="http://schemas.openxmlformats.org/officeDocument/2006/relationships/customXml" Target="../ink/ink455.xml"/><Relationship Id="rId39" Type="http://schemas.openxmlformats.org/officeDocument/2006/relationships/image" Target="../media/image468.png"/><Relationship Id="rId34" Type="http://schemas.openxmlformats.org/officeDocument/2006/relationships/customXml" Target="../ink/ink463.xml"/><Relationship Id="rId50" Type="http://schemas.openxmlformats.org/officeDocument/2006/relationships/customXml" Target="../ink/ink471.xml"/><Relationship Id="rId55" Type="http://schemas.openxmlformats.org/officeDocument/2006/relationships/image" Target="../media/image476.png"/><Relationship Id="rId76" Type="http://schemas.openxmlformats.org/officeDocument/2006/relationships/customXml" Target="../ink/ink484.xml"/><Relationship Id="rId97" Type="http://schemas.openxmlformats.org/officeDocument/2006/relationships/image" Target="../media/image497.png"/><Relationship Id="rId7" Type="http://schemas.openxmlformats.org/officeDocument/2006/relationships/image" Target="../media/image452.png"/><Relationship Id="rId71" Type="http://schemas.openxmlformats.org/officeDocument/2006/relationships/image" Target="../media/image484.png"/><Relationship Id="rId92" Type="http://schemas.openxmlformats.org/officeDocument/2006/relationships/customXml" Target="../ink/ink492.xml"/><Relationship Id="rId2" Type="http://schemas.openxmlformats.org/officeDocument/2006/relationships/customXml" Target="../ink/ink447.xml"/><Relationship Id="rId29" Type="http://schemas.openxmlformats.org/officeDocument/2006/relationships/image" Target="../media/image463.png"/><Relationship Id="rId24" Type="http://schemas.openxmlformats.org/officeDocument/2006/relationships/customXml" Target="../ink/ink458.xml"/><Relationship Id="rId40" Type="http://schemas.openxmlformats.org/officeDocument/2006/relationships/customXml" Target="../ink/ink466.xml"/><Relationship Id="rId45" Type="http://schemas.openxmlformats.org/officeDocument/2006/relationships/image" Target="../media/image471.png"/><Relationship Id="rId66" Type="http://schemas.openxmlformats.org/officeDocument/2006/relationships/customXml" Target="../ink/ink479.xml"/><Relationship Id="rId87" Type="http://schemas.openxmlformats.org/officeDocument/2006/relationships/image" Target="../media/image492.png"/><Relationship Id="rId61" Type="http://schemas.openxmlformats.org/officeDocument/2006/relationships/image" Target="../media/image479.png"/><Relationship Id="rId82" Type="http://schemas.openxmlformats.org/officeDocument/2006/relationships/customXml" Target="../ink/ink487.xml"/><Relationship Id="rId19" Type="http://schemas.openxmlformats.org/officeDocument/2006/relationships/image" Target="../media/image458.png"/><Relationship Id="rId14" Type="http://schemas.openxmlformats.org/officeDocument/2006/relationships/customXml" Target="../ink/ink453.xml"/><Relationship Id="rId30" Type="http://schemas.openxmlformats.org/officeDocument/2006/relationships/customXml" Target="../ink/ink461.xml"/><Relationship Id="rId35" Type="http://schemas.openxmlformats.org/officeDocument/2006/relationships/image" Target="../media/image466.png"/><Relationship Id="rId56" Type="http://schemas.openxmlformats.org/officeDocument/2006/relationships/customXml" Target="../ink/ink474.xml"/><Relationship Id="rId77" Type="http://schemas.openxmlformats.org/officeDocument/2006/relationships/image" Target="../media/image487.png"/><Relationship Id="rId100" Type="http://schemas.openxmlformats.org/officeDocument/2006/relationships/customXml" Target="../ink/ink496.xml"/><Relationship Id="rId8" Type="http://schemas.openxmlformats.org/officeDocument/2006/relationships/customXml" Target="../ink/ink450.xml"/><Relationship Id="rId51" Type="http://schemas.openxmlformats.org/officeDocument/2006/relationships/image" Target="../media/image474.png"/><Relationship Id="rId72" Type="http://schemas.openxmlformats.org/officeDocument/2006/relationships/customXml" Target="../ink/ink482.xml"/><Relationship Id="rId93" Type="http://schemas.openxmlformats.org/officeDocument/2006/relationships/image" Target="../media/image495.png"/><Relationship Id="rId98" Type="http://schemas.openxmlformats.org/officeDocument/2006/relationships/customXml" Target="../ink/ink495.xml"/><Relationship Id="rId3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9.png"/><Relationship Id="rId21" Type="http://schemas.openxmlformats.org/officeDocument/2006/relationships/image" Target="../media/image511.png"/><Relationship Id="rId42" Type="http://schemas.openxmlformats.org/officeDocument/2006/relationships/customXml" Target="../ink/ink517.xml"/><Relationship Id="rId63" Type="http://schemas.openxmlformats.org/officeDocument/2006/relationships/image" Target="../media/image532.png"/><Relationship Id="rId84" Type="http://schemas.openxmlformats.org/officeDocument/2006/relationships/customXml" Target="../ink/ink538.xml"/><Relationship Id="rId138" Type="http://schemas.openxmlformats.org/officeDocument/2006/relationships/customXml" Target="../ink/ink565.xml"/><Relationship Id="rId159" Type="http://schemas.openxmlformats.org/officeDocument/2006/relationships/image" Target="../media/image580.png"/><Relationship Id="rId170" Type="http://schemas.openxmlformats.org/officeDocument/2006/relationships/customXml" Target="../ink/ink581.xml"/><Relationship Id="rId191" Type="http://schemas.openxmlformats.org/officeDocument/2006/relationships/image" Target="../media/image596.png"/><Relationship Id="rId205" Type="http://schemas.openxmlformats.org/officeDocument/2006/relationships/image" Target="../media/image603.png"/><Relationship Id="rId226" Type="http://schemas.openxmlformats.org/officeDocument/2006/relationships/customXml" Target="../ink/ink609.xml"/><Relationship Id="rId107" Type="http://schemas.openxmlformats.org/officeDocument/2006/relationships/image" Target="../media/image554.png"/><Relationship Id="rId11" Type="http://schemas.openxmlformats.org/officeDocument/2006/relationships/image" Target="../media/image506.png"/><Relationship Id="rId32" Type="http://schemas.openxmlformats.org/officeDocument/2006/relationships/customXml" Target="../ink/ink512.xml"/><Relationship Id="rId53" Type="http://schemas.openxmlformats.org/officeDocument/2006/relationships/image" Target="../media/image527.png"/><Relationship Id="rId74" Type="http://schemas.openxmlformats.org/officeDocument/2006/relationships/customXml" Target="../ink/ink533.xml"/><Relationship Id="rId128" Type="http://schemas.openxmlformats.org/officeDocument/2006/relationships/customXml" Target="../ink/ink560.xml"/><Relationship Id="rId149" Type="http://schemas.openxmlformats.org/officeDocument/2006/relationships/image" Target="../media/image575.png"/><Relationship Id="rId5" Type="http://schemas.openxmlformats.org/officeDocument/2006/relationships/image" Target="../media/image503.png"/><Relationship Id="rId95" Type="http://schemas.openxmlformats.org/officeDocument/2006/relationships/image" Target="../media/image548.png"/><Relationship Id="rId160" Type="http://schemas.openxmlformats.org/officeDocument/2006/relationships/customXml" Target="../ink/ink576.xml"/><Relationship Id="rId181" Type="http://schemas.openxmlformats.org/officeDocument/2006/relationships/image" Target="../media/image591.png"/><Relationship Id="rId216" Type="http://schemas.openxmlformats.org/officeDocument/2006/relationships/customXml" Target="../ink/ink604.xml"/><Relationship Id="rId237" Type="http://schemas.openxmlformats.org/officeDocument/2006/relationships/image" Target="../media/image619.png"/><Relationship Id="rId22" Type="http://schemas.openxmlformats.org/officeDocument/2006/relationships/customXml" Target="../ink/ink507.xml"/><Relationship Id="rId43" Type="http://schemas.openxmlformats.org/officeDocument/2006/relationships/image" Target="../media/image522.png"/><Relationship Id="rId64" Type="http://schemas.openxmlformats.org/officeDocument/2006/relationships/customXml" Target="../ink/ink528.xml"/><Relationship Id="rId118" Type="http://schemas.openxmlformats.org/officeDocument/2006/relationships/customXml" Target="../ink/ink555.xml"/><Relationship Id="rId139" Type="http://schemas.openxmlformats.org/officeDocument/2006/relationships/image" Target="../media/image570.png"/><Relationship Id="rId85" Type="http://schemas.openxmlformats.org/officeDocument/2006/relationships/image" Target="../media/image543.png"/><Relationship Id="rId150" Type="http://schemas.openxmlformats.org/officeDocument/2006/relationships/customXml" Target="../ink/ink571.xml"/><Relationship Id="rId171" Type="http://schemas.openxmlformats.org/officeDocument/2006/relationships/image" Target="../media/image586.png"/><Relationship Id="rId192" Type="http://schemas.openxmlformats.org/officeDocument/2006/relationships/customXml" Target="../ink/ink592.xml"/><Relationship Id="rId206" Type="http://schemas.openxmlformats.org/officeDocument/2006/relationships/customXml" Target="../ink/ink599.xml"/><Relationship Id="rId227" Type="http://schemas.openxmlformats.org/officeDocument/2006/relationships/image" Target="../media/image614.png"/><Relationship Id="rId12" Type="http://schemas.openxmlformats.org/officeDocument/2006/relationships/customXml" Target="../ink/ink502.xml"/><Relationship Id="rId33" Type="http://schemas.openxmlformats.org/officeDocument/2006/relationships/image" Target="../media/image517.png"/><Relationship Id="rId108" Type="http://schemas.openxmlformats.org/officeDocument/2006/relationships/customXml" Target="../ink/ink550.xml"/><Relationship Id="rId129" Type="http://schemas.openxmlformats.org/officeDocument/2006/relationships/image" Target="../media/image565.png"/><Relationship Id="rId54" Type="http://schemas.openxmlformats.org/officeDocument/2006/relationships/customXml" Target="../ink/ink523.xml"/><Relationship Id="rId75" Type="http://schemas.openxmlformats.org/officeDocument/2006/relationships/image" Target="../media/image538.png"/><Relationship Id="rId96" Type="http://schemas.openxmlformats.org/officeDocument/2006/relationships/customXml" Target="../ink/ink544.xml"/><Relationship Id="rId140" Type="http://schemas.openxmlformats.org/officeDocument/2006/relationships/customXml" Target="../ink/ink566.xml"/><Relationship Id="rId161" Type="http://schemas.openxmlformats.org/officeDocument/2006/relationships/image" Target="../media/image581.png"/><Relationship Id="rId182" Type="http://schemas.openxmlformats.org/officeDocument/2006/relationships/customXml" Target="../ink/ink587.xml"/><Relationship Id="rId217" Type="http://schemas.openxmlformats.org/officeDocument/2006/relationships/image" Target="../media/image609.png"/><Relationship Id="rId6" Type="http://schemas.openxmlformats.org/officeDocument/2006/relationships/customXml" Target="../ink/ink499.xml"/><Relationship Id="rId238" Type="http://schemas.openxmlformats.org/officeDocument/2006/relationships/customXml" Target="../ink/ink615.xml"/><Relationship Id="rId23" Type="http://schemas.openxmlformats.org/officeDocument/2006/relationships/image" Target="../media/image512.png"/><Relationship Id="rId119" Type="http://schemas.openxmlformats.org/officeDocument/2006/relationships/image" Target="../media/image560.png"/><Relationship Id="rId44" Type="http://schemas.openxmlformats.org/officeDocument/2006/relationships/customXml" Target="../ink/ink518.xml"/><Relationship Id="rId65" Type="http://schemas.openxmlformats.org/officeDocument/2006/relationships/image" Target="../media/image533.png"/><Relationship Id="rId86" Type="http://schemas.openxmlformats.org/officeDocument/2006/relationships/customXml" Target="../ink/ink539.xml"/><Relationship Id="rId130" Type="http://schemas.openxmlformats.org/officeDocument/2006/relationships/customXml" Target="../ink/ink561.xml"/><Relationship Id="rId151" Type="http://schemas.openxmlformats.org/officeDocument/2006/relationships/image" Target="../media/image576.png"/><Relationship Id="rId172" Type="http://schemas.openxmlformats.org/officeDocument/2006/relationships/customXml" Target="../ink/ink582.xml"/><Relationship Id="rId193" Type="http://schemas.openxmlformats.org/officeDocument/2006/relationships/image" Target="../media/image597.png"/><Relationship Id="rId207" Type="http://schemas.openxmlformats.org/officeDocument/2006/relationships/image" Target="../media/image604.png"/><Relationship Id="rId228" Type="http://schemas.openxmlformats.org/officeDocument/2006/relationships/customXml" Target="../ink/ink610.xml"/><Relationship Id="rId13" Type="http://schemas.openxmlformats.org/officeDocument/2006/relationships/image" Target="../media/image507.png"/><Relationship Id="rId109" Type="http://schemas.openxmlformats.org/officeDocument/2006/relationships/image" Target="../media/image555.png"/><Relationship Id="rId34" Type="http://schemas.openxmlformats.org/officeDocument/2006/relationships/customXml" Target="../ink/ink513.xml"/><Relationship Id="rId55" Type="http://schemas.openxmlformats.org/officeDocument/2006/relationships/image" Target="../media/image528.png"/><Relationship Id="rId76" Type="http://schemas.openxmlformats.org/officeDocument/2006/relationships/customXml" Target="../ink/ink534.xml"/><Relationship Id="rId97" Type="http://schemas.openxmlformats.org/officeDocument/2006/relationships/image" Target="../media/image549.png"/><Relationship Id="rId120" Type="http://schemas.openxmlformats.org/officeDocument/2006/relationships/customXml" Target="../ink/ink556.xml"/><Relationship Id="rId141" Type="http://schemas.openxmlformats.org/officeDocument/2006/relationships/image" Target="../media/image571.png"/><Relationship Id="rId7" Type="http://schemas.openxmlformats.org/officeDocument/2006/relationships/image" Target="../media/image504.png"/><Relationship Id="rId162" Type="http://schemas.openxmlformats.org/officeDocument/2006/relationships/customXml" Target="../ink/ink577.xml"/><Relationship Id="rId183" Type="http://schemas.openxmlformats.org/officeDocument/2006/relationships/image" Target="../media/image592.png"/><Relationship Id="rId218" Type="http://schemas.openxmlformats.org/officeDocument/2006/relationships/customXml" Target="../ink/ink605.xml"/><Relationship Id="rId239" Type="http://schemas.openxmlformats.org/officeDocument/2006/relationships/image" Target="../media/image620.png"/><Relationship Id="rId24" Type="http://schemas.openxmlformats.org/officeDocument/2006/relationships/customXml" Target="../ink/ink508.xml"/><Relationship Id="rId45" Type="http://schemas.openxmlformats.org/officeDocument/2006/relationships/image" Target="../media/image523.png"/><Relationship Id="rId66" Type="http://schemas.openxmlformats.org/officeDocument/2006/relationships/customXml" Target="../ink/ink529.xml"/><Relationship Id="rId87" Type="http://schemas.openxmlformats.org/officeDocument/2006/relationships/image" Target="../media/image544.png"/><Relationship Id="rId110" Type="http://schemas.openxmlformats.org/officeDocument/2006/relationships/customXml" Target="../ink/ink551.xml"/><Relationship Id="rId131" Type="http://schemas.openxmlformats.org/officeDocument/2006/relationships/image" Target="../media/image566.png"/><Relationship Id="rId152" Type="http://schemas.openxmlformats.org/officeDocument/2006/relationships/customXml" Target="../ink/ink572.xml"/><Relationship Id="rId173" Type="http://schemas.openxmlformats.org/officeDocument/2006/relationships/image" Target="../media/image587.png"/><Relationship Id="rId194" Type="http://schemas.openxmlformats.org/officeDocument/2006/relationships/customXml" Target="../ink/ink593.xml"/><Relationship Id="rId208" Type="http://schemas.openxmlformats.org/officeDocument/2006/relationships/customXml" Target="../ink/ink600.xml"/><Relationship Id="rId229" Type="http://schemas.openxmlformats.org/officeDocument/2006/relationships/image" Target="../media/image615.png"/><Relationship Id="rId240" Type="http://schemas.openxmlformats.org/officeDocument/2006/relationships/customXml" Target="../ink/ink616.xml"/><Relationship Id="rId14" Type="http://schemas.openxmlformats.org/officeDocument/2006/relationships/customXml" Target="../ink/ink503.xml"/><Relationship Id="rId35" Type="http://schemas.openxmlformats.org/officeDocument/2006/relationships/image" Target="../media/image518.png"/><Relationship Id="rId56" Type="http://schemas.openxmlformats.org/officeDocument/2006/relationships/customXml" Target="../ink/ink524.xml"/><Relationship Id="rId77" Type="http://schemas.openxmlformats.org/officeDocument/2006/relationships/image" Target="../media/image539.png"/><Relationship Id="rId100" Type="http://schemas.openxmlformats.org/officeDocument/2006/relationships/customXml" Target="../ink/ink546.xml"/><Relationship Id="rId8" Type="http://schemas.openxmlformats.org/officeDocument/2006/relationships/customXml" Target="../ink/ink500.xml"/><Relationship Id="rId98" Type="http://schemas.openxmlformats.org/officeDocument/2006/relationships/customXml" Target="../ink/ink545.xml"/><Relationship Id="rId121" Type="http://schemas.openxmlformats.org/officeDocument/2006/relationships/image" Target="../media/image561.png"/><Relationship Id="rId142" Type="http://schemas.openxmlformats.org/officeDocument/2006/relationships/customXml" Target="../ink/ink567.xml"/><Relationship Id="rId163" Type="http://schemas.openxmlformats.org/officeDocument/2006/relationships/image" Target="../media/image582.png"/><Relationship Id="rId184" Type="http://schemas.openxmlformats.org/officeDocument/2006/relationships/customXml" Target="../ink/ink588.xml"/><Relationship Id="rId219" Type="http://schemas.openxmlformats.org/officeDocument/2006/relationships/image" Target="../media/image610.png"/><Relationship Id="rId230" Type="http://schemas.openxmlformats.org/officeDocument/2006/relationships/customXml" Target="../ink/ink611.xml"/><Relationship Id="rId25" Type="http://schemas.openxmlformats.org/officeDocument/2006/relationships/image" Target="../media/image513.png"/><Relationship Id="rId46" Type="http://schemas.openxmlformats.org/officeDocument/2006/relationships/customXml" Target="../ink/ink519.xml"/><Relationship Id="rId67" Type="http://schemas.openxmlformats.org/officeDocument/2006/relationships/image" Target="../media/image534.png"/><Relationship Id="rId88" Type="http://schemas.openxmlformats.org/officeDocument/2006/relationships/customXml" Target="../ink/ink540.xml"/><Relationship Id="rId111" Type="http://schemas.openxmlformats.org/officeDocument/2006/relationships/image" Target="../media/image556.png"/><Relationship Id="rId132" Type="http://schemas.openxmlformats.org/officeDocument/2006/relationships/customXml" Target="../ink/ink562.xml"/><Relationship Id="rId153" Type="http://schemas.openxmlformats.org/officeDocument/2006/relationships/image" Target="../media/image577.png"/><Relationship Id="rId174" Type="http://schemas.openxmlformats.org/officeDocument/2006/relationships/customXml" Target="../ink/ink583.xml"/><Relationship Id="rId195" Type="http://schemas.openxmlformats.org/officeDocument/2006/relationships/image" Target="../media/image598.png"/><Relationship Id="rId209" Type="http://schemas.openxmlformats.org/officeDocument/2006/relationships/image" Target="../media/image605.png"/><Relationship Id="rId220" Type="http://schemas.openxmlformats.org/officeDocument/2006/relationships/customXml" Target="../ink/ink606.xml"/><Relationship Id="rId241" Type="http://schemas.openxmlformats.org/officeDocument/2006/relationships/image" Target="../media/image621.png"/><Relationship Id="rId15" Type="http://schemas.openxmlformats.org/officeDocument/2006/relationships/image" Target="../media/image508.png"/><Relationship Id="rId36" Type="http://schemas.openxmlformats.org/officeDocument/2006/relationships/customXml" Target="../ink/ink514.xml"/><Relationship Id="rId57" Type="http://schemas.openxmlformats.org/officeDocument/2006/relationships/image" Target="../media/image529.png"/><Relationship Id="rId106" Type="http://schemas.openxmlformats.org/officeDocument/2006/relationships/customXml" Target="../ink/ink549.xml"/><Relationship Id="rId127" Type="http://schemas.openxmlformats.org/officeDocument/2006/relationships/image" Target="../media/image564.png"/><Relationship Id="rId10" Type="http://schemas.openxmlformats.org/officeDocument/2006/relationships/customXml" Target="../ink/ink501.xml"/><Relationship Id="rId31" Type="http://schemas.openxmlformats.org/officeDocument/2006/relationships/image" Target="../media/image516.png"/><Relationship Id="rId52" Type="http://schemas.openxmlformats.org/officeDocument/2006/relationships/customXml" Target="../ink/ink522.xml"/><Relationship Id="rId73" Type="http://schemas.openxmlformats.org/officeDocument/2006/relationships/image" Target="../media/image537.png"/><Relationship Id="rId78" Type="http://schemas.openxmlformats.org/officeDocument/2006/relationships/customXml" Target="../ink/ink535.xml"/><Relationship Id="rId94" Type="http://schemas.openxmlformats.org/officeDocument/2006/relationships/customXml" Target="../ink/ink543.xml"/><Relationship Id="rId99" Type="http://schemas.openxmlformats.org/officeDocument/2006/relationships/image" Target="../media/image550.png"/><Relationship Id="rId101" Type="http://schemas.openxmlformats.org/officeDocument/2006/relationships/image" Target="../media/image551.png"/><Relationship Id="rId122" Type="http://schemas.openxmlformats.org/officeDocument/2006/relationships/customXml" Target="../ink/ink557.xml"/><Relationship Id="rId143" Type="http://schemas.openxmlformats.org/officeDocument/2006/relationships/image" Target="../media/image572.png"/><Relationship Id="rId148" Type="http://schemas.openxmlformats.org/officeDocument/2006/relationships/customXml" Target="../ink/ink570.xml"/><Relationship Id="rId164" Type="http://schemas.openxmlformats.org/officeDocument/2006/relationships/customXml" Target="../ink/ink578.xml"/><Relationship Id="rId169" Type="http://schemas.openxmlformats.org/officeDocument/2006/relationships/image" Target="../media/image585.png"/><Relationship Id="rId185" Type="http://schemas.openxmlformats.org/officeDocument/2006/relationships/image" Target="../media/image593.png"/><Relationship Id="rId4" Type="http://schemas.openxmlformats.org/officeDocument/2006/relationships/customXml" Target="../ink/ink498.xml"/><Relationship Id="rId9" Type="http://schemas.openxmlformats.org/officeDocument/2006/relationships/image" Target="../media/image505.png"/><Relationship Id="rId180" Type="http://schemas.openxmlformats.org/officeDocument/2006/relationships/customXml" Target="../ink/ink586.xml"/><Relationship Id="rId210" Type="http://schemas.openxmlformats.org/officeDocument/2006/relationships/customXml" Target="../ink/ink601.xml"/><Relationship Id="rId215" Type="http://schemas.openxmlformats.org/officeDocument/2006/relationships/image" Target="../media/image608.png"/><Relationship Id="rId236" Type="http://schemas.openxmlformats.org/officeDocument/2006/relationships/customXml" Target="../ink/ink614.xml"/><Relationship Id="rId26" Type="http://schemas.openxmlformats.org/officeDocument/2006/relationships/customXml" Target="../ink/ink509.xml"/><Relationship Id="rId231" Type="http://schemas.openxmlformats.org/officeDocument/2006/relationships/image" Target="../media/image616.png"/><Relationship Id="rId47" Type="http://schemas.openxmlformats.org/officeDocument/2006/relationships/image" Target="../media/image524.png"/><Relationship Id="rId68" Type="http://schemas.openxmlformats.org/officeDocument/2006/relationships/customXml" Target="../ink/ink530.xml"/><Relationship Id="rId89" Type="http://schemas.openxmlformats.org/officeDocument/2006/relationships/image" Target="../media/image545.png"/><Relationship Id="rId112" Type="http://schemas.openxmlformats.org/officeDocument/2006/relationships/customXml" Target="../ink/ink552.xml"/><Relationship Id="rId133" Type="http://schemas.openxmlformats.org/officeDocument/2006/relationships/image" Target="../media/image567.png"/><Relationship Id="rId154" Type="http://schemas.openxmlformats.org/officeDocument/2006/relationships/customXml" Target="../ink/ink573.xml"/><Relationship Id="rId175" Type="http://schemas.openxmlformats.org/officeDocument/2006/relationships/image" Target="../media/image588.png"/><Relationship Id="rId196" Type="http://schemas.openxmlformats.org/officeDocument/2006/relationships/customXml" Target="../ink/ink594.xml"/><Relationship Id="rId200" Type="http://schemas.openxmlformats.org/officeDocument/2006/relationships/customXml" Target="../ink/ink596.xml"/><Relationship Id="rId16" Type="http://schemas.openxmlformats.org/officeDocument/2006/relationships/customXml" Target="../ink/ink504.xml"/><Relationship Id="rId221" Type="http://schemas.openxmlformats.org/officeDocument/2006/relationships/image" Target="../media/image611.png"/><Relationship Id="rId37" Type="http://schemas.openxmlformats.org/officeDocument/2006/relationships/image" Target="../media/image519.png"/><Relationship Id="rId58" Type="http://schemas.openxmlformats.org/officeDocument/2006/relationships/customXml" Target="../ink/ink525.xml"/><Relationship Id="rId79" Type="http://schemas.openxmlformats.org/officeDocument/2006/relationships/image" Target="../media/image540.png"/><Relationship Id="rId102" Type="http://schemas.openxmlformats.org/officeDocument/2006/relationships/customXml" Target="../ink/ink547.xml"/><Relationship Id="rId123" Type="http://schemas.openxmlformats.org/officeDocument/2006/relationships/image" Target="../media/image562.png"/><Relationship Id="rId144" Type="http://schemas.openxmlformats.org/officeDocument/2006/relationships/customXml" Target="../ink/ink568.xml"/><Relationship Id="rId90" Type="http://schemas.openxmlformats.org/officeDocument/2006/relationships/customXml" Target="../ink/ink541.xml"/><Relationship Id="rId165" Type="http://schemas.openxmlformats.org/officeDocument/2006/relationships/image" Target="../media/image583.png"/><Relationship Id="rId186" Type="http://schemas.openxmlformats.org/officeDocument/2006/relationships/customXml" Target="../ink/ink589.xml"/><Relationship Id="rId211" Type="http://schemas.openxmlformats.org/officeDocument/2006/relationships/image" Target="../media/image606.png"/><Relationship Id="rId232" Type="http://schemas.openxmlformats.org/officeDocument/2006/relationships/customXml" Target="../ink/ink612.xml"/><Relationship Id="rId27" Type="http://schemas.openxmlformats.org/officeDocument/2006/relationships/image" Target="../media/image514.png"/><Relationship Id="rId48" Type="http://schemas.openxmlformats.org/officeDocument/2006/relationships/customXml" Target="../ink/ink520.xml"/><Relationship Id="rId69" Type="http://schemas.openxmlformats.org/officeDocument/2006/relationships/image" Target="../media/image535.png"/><Relationship Id="rId113" Type="http://schemas.openxmlformats.org/officeDocument/2006/relationships/image" Target="../media/image557.png"/><Relationship Id="rId134" Type="http://schemas.openxmlformats.org/officeDocument/2006/relationships/customXml" Target="../ink/ink563.xml"/><Relationship Id="rId80" Type="http://schemas.openxmlformats.org/officeDocument/2006/relationships/customXml" Target="../ink/ink536.xml"/><Relationship Id="rId155" Type="http://schemas.openxmlformats.org/officeDocument/2006/relationships/image" Target="../media/image578.png"/><Relationship Id="rId176" Type="http://schemas.openxmlformats.org/officeDocument/2006/relationships/customXml" Target="../ink/ink584.xml"/><Relationship Id="rId197" Type="http://schemas.openxmlformats.org/officeDocument/2006/relationships/image" Target="../media/image599.png"/><Relationship Id="rId201" Type="http://schemas.openxmlformats.org/officeDocument/2006/relationships/image" Target="../media/image601.png"/><Relationship Id="rId222" Type="http://schemas.openxmlformats.org/officeDocument/2006/relationships/customXml" Target="../ink/ink607.xml"/><Relationship Id="rId17" Type="http://schemas.openxmlformats.org/officeDocument/2006/relationships/image" Target="../media/image509.png"/><Relationship Id="rId38" Type="http://schemas.openxmlformats.org/officeDocument/2006/relationships/customXml" Target="../ink/ink515.xml"/><Relationship Id="rId59" Type="http://schemas.openxmlformats.org/officeDocument/2006/relationships/image" Target="../media/image530.png"/><Relationship Id="rId103" Type="http://schemas.openxmlformats.org/officeDocument/2006/relationships/image" Target="../media/image552.png"/><Relationship Id="rId124" Type="http://schemas.openxmlformats.org/officeDocument/2006/relationships/customXml" Target="../ink/ink558.xml"/><Relationship Id="rId70" Type="http://schemas.openxmlformats.org/officeDocument/2006/relationships/customXml" Target="../ink/ink531.xml"/><Relationship Id="rId91" Type="http://schemas.openxmlformats.org/officeDocument/2006/relationships/image" Target="../media/image546.png"/><Relationship Id="rId145" Type="http://schemas.openxmlformats.org/officeDocument/2006/relationships/image" Target="../media/image573.png"/><Relationship Id="rId166" Type="http://schemas.openxmlformats.org/officeDocument/2006/relationships/customXml" Target="../ink/ink579.xml"/><Relationship Id="rId187" Type="http://schemas.openxmlformats.org/officeDocument/2006/relationships/image" Target="../media/image5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2.xml"/><Relationship Id="rId233" Type="http://schemas.openxmlformats.org/officeDocument/2006/relationships/image" Target="../media/image617.png"/><Relationship Id="rId28" Type="http://schemas.openxmlformats.org/officeDocument/2006/relationships/customXml" Target="../ink/ink510.xml"/><Relationship Id="rId49" Type="http://schemas.openxmlformats.org/officeDocument/2006/relationships/image" Target="../media/image525.png"/><Relationship Id="rId114" Type="http://schemas.openxmlformats.org/officeDocument/2006/relationships/customXml" Target="../ink/ink553.xml"/><Relationship Id="rId60" Type="http://schemas.openxmlformats.org/officeDocument/2006/relationships/customXml" Target="../ink/ink526.xml"/><Relationship Id="rId81" Type="http://schemas.openxmlformats.org/officeDocument/2006/relationships/image" Target="../media/image541.png"/><Relationship Id="rId135" Type="http://schemas.openxmlformats.org/officeDocument/2006/relationships/image" Target="../media/image568.png"/><Relationship Id="rId156" Type="http://schemas.openxmlformats.org/officeDocument/2006/relationships/customXml" Target="../ink/ink574.xml"/><Relationship Id="rId177" Type="http://schemas.openxmlformats.org/officeDocument/2006/relationships/image" Target="../media/image589.png"/><Relationship Id="rId198" Type="http://schemas.openxmlformats.org/officeDocument/2006/relationships/customXml" Target="../ink/ink595.xml"/><Relationship Id="rId202" Type="http://schemas.openxmlformats.org/officeDocument/2006/relationships/customXml" Target="../ink/ink597.xml"/><Relationship Id="rId223" Type="http://schemas.openxmlformats.org/officeDocument/2006/relationships/image" Target="../media/image612.png"/><Relationship Id="rId18" Type="http://schemas.openxmlformats.org/officeDocument/2006/relationships/customXml" Target="../ink/ink505.xml"/><Relationship Id="rId39" Type="http://schemas.openxmlformats.org/officeDocument/2006/relationships/image" Target="../media/image520.png"/><Relationship Id="rId50" Type="http://schemas.openxmlformats.org/officeDocument/2006/relationships/customXml" Target="../ink/ink521.xml"/><Relationship Id="rId104" Type="http://schemas.openxmlformats.org/officeDocument/2006/relationships/customXml" Target="../ink/ink548.xml"/><Relationship Id="rId125" Type="http://schemas.openxmlformats.org/officeDocument/2006/relationships/image" Target="../media/image563.png"/><Relationship Id="rId146" Type="http://schemas.openxmlformats.org/officeDocument/2006/relationships/customXml" Target="../ink/ink569.xml"/><Relationship Id="rId167" Type="http://schemas.openxmlformats.org/officeDocument/2006/relationships/image" Target="../media/image584.png"/><Relationship Id="rId188" Type="http://schemas.openxmlformats.org/officeDocument/2006/relationships/customXml" Target="../ink/ink590.xml"/><Relationship Id="rId71" Type="http://schemas.openxmlformats.org/officeDocument/2006/relationships/image" Target="../media/image536.png"/><Relationship Id="rId92" Type="http://schemas.openxmlformats.org/officeDocument/2006/relationships/customXml" Target="../ink/ink542.xml"/><Relationship Id="rId213" Type="http://schemas.openxmlformats.org/officeDocument/2006/relationships/image" Target="../media/image607.png"/><Relationship Id="rId234" Type="http://schemas.openxmlformats.org/officeDocument/2006/relationships/customXml" Target="../ink/ink613.xml"/><Relationship Id="rId2" Type="http://schemas.openxmlformats.org/officeDocument/2006/relationships/image" Target="../media/image501.png"/><Relationship Id="rId29" Type="http://schemas.openxmlformats.org/officeDocument/2006/relationships/image" Target="../media/image515.png"/><Relationship Id="rId40" Type="http://schemas.openxmlformats.org/officeDocument/2006/relationships/customXml" Target="../ink/ink516.xml"/><Relationship Id="rId115" Type="http://schemas.openxmlformats.org/officeDocument/2006/relationships/image" Target="../media/image558.png"/><Relationship Id="rId136" Type="http://schemas.openxmlformats.org/officeDocument/2006/relationships/customXml" Target="../ink/ink564.xml"/><Relationship Id="rId157" Type="http://schemas.openxmlformats.org/officeDocument/2006/relationships/image" Target="../media/image579.png"/><Relationship Id="rId178" Type="http://schemas.openxmlformats.org/officeDocument/2006/relationships/customXml" Target="../ink/ink585.xml"/><Relationship Id="rId61" Type="http://schemas.openxmlformats.org/officeDocument/2006/relationships/image" Target="../media/image531.png"/><Relationship Id="rId82" Type="http://schemas.openxmlformats.org/officeDocument/2006/relationships/customXml" Target="../ink/ink537.xml"/><Relationship Id="rId199" Type="http://schemas.openxmlformats.org/officeDocument/2006/relationships/image" Target="../media/image600.png"/><Relationship Id="rId203" Type="http://schemas.openxmlformats.org/officeDocument/2006/relationships/image" Target="../media/image602.png"/><Relationship Id="rId19" Type="http://schemas.openxmlformats.org/officeDocument/2006/relationships/image" Target="../media/image510.png"/><Relationship Id="rId224" Type="http://schemas.openxmlformats.org/officeDocument/2006/relationships/customXml" Target="../ink/ink608.xml"/><Relationship Id="rId30" Type="http://schemas.openxmlformats.org/officeDocument/2006/relationships/customXml" Target="../ink/ink511.xml"/><Relationship Id="rId105" Type="http://schemas.openxmlformats.org/officeDocument/2006/relationships/image" Target="../media/image553.png"/><Relationship Id="rId126" Type="http://schemas.openxmlformats.org/officeDocument/2006/relationships/customXml" Target="../ink/ink559.xml"/><Relationship Id="rId147" Type="http://schemas.openxmlformats.org/officeDocument/2006/relationships/image" Target="../media/image574.png"/><Relationship Id="rId168" Type="http://schemas.openxmlformats.org/officeDocument/2006/relationships/customXml" Target="../ink/ink580.xml"/><Relationship Id="rId51" Type="http://schemas.openxmlformats.org/officeDocument/2006/relationships/image" Target="../media/image526.png"/><Relationship Id="rId72" Type="http://schemas.openxmlformats.org/officeDocument/2006/relationships/customXml" Target="../ink/ink532.xml"/><Relationship Id="rId93" Type="http://schemas.openxmlformats.org/officeDocument/2006/relationships/image" Target="../media/image547.png"/><Relationship Id="rId189" Type="http://schemas.openxmlformats.org/officeDocument/2006/relationships/image" Target="../media/image595.png"/><Relationship Id="rId3" Type="http://schemas.openxmlformats.org/officeDocument/2006/relationships/image" Target="../media/image502.png"/><Relationship Id="rId214" Type="http://schemas.openxmlformats.org/officeDocument/2006/relationships/customXml" Target="../ink/ink603.xml"/><Relationship Id="rId235" Type="http://schemas.openxmlformats.org/officeDocument/2006/relationships/image" Target="../media/image618.png"/><Relationship Id="rId116" Type="http://schemas.openxmlformats.org/officeDocument/2006/relationships/customXml" Target="../ink/ink554.xml"/><Relationship Id="rId137" Type="http://schemas.openxmlformats.org/officeDocument/2006/relationships/image" Target="../media/image569.png"/><Relationship Id="rId158" Type="http://schemas.openxmlformats.org/officeDocument/2006/relationships/customXml" Target="../ink/ink575.xml"/><Relationship Id="rId20" Type="http://schemas.openxmlformats.org/officeDocument/2006/relationships/customXml" Target="../ink/ink506.xml"/><Relationship Id="rId41" Type="http://schemas.openxmlformats.org/officeDocument/2006/relationships/image" Target="../media/image521.png"/><Relationship Id="rId62" Type="http://schemas.openxmlformats.org/officeDocument/2006/relationships/customXml" Target="../ink/ink527.xml"/><Relationship Id="rId83" Type="http://schemas.openxmlformats.org/officeDocument/2006/relationships/image" Target="../media/image542.png"/><Relationship Id="rId179" Type="http://schemas.openxmlformats.org/officeDocument/2006/relationships/image" Target="../media/image590.png"/><Relationship Id="rId190" Type="http://schemas.openxmlformats.org/officeDocument/2006/relationships/customXml" Target="../ink/ink591.xml"/><Relationship Id="rId204" Type="http://schemas.openxmlformats.org/officeDocument/2006/relationships/customXml" Target="../ink/ink598.xml"/><Relationship Id="rId225" Type="http://schemas.openxmlformats.org/officeDocument/2006/relationships/image" Target="../media/image61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9.png"/><Relationship Id="rId299" Type="http://schemas.openxmlformats.org/officeDocument/2006/relationships/image" Target="../media/image770.png"/><Relationship Id="rId21" Type="http://schemas.openxmlformats.org/officeDocument/2006/relationships/image" Target="../media/image631.png"/><Relationship Id="rId63" Type="http://schemas.openxmlformats.org/officeDocument/2006/relationships/image" Target="../media/image652.png"/><Relationship Id="rId159" Type="http://schemas.openxmlformats.org/officeDocument/2006/relationships/image" Target="../media/image700.png"/><Relationship Id="rId324" Type="http://schemas.openxmlformats.org/officeDocument/2006/relationships/customXml" Target="../ink/ink778.xml"/><Relationship Id="rId366" Type="http://schemas.openxmlformats.org/officeDocument/2006/relationships/customXml" Target="../ink/ink799.xml"/><Relationship Id="rId170" Type="http://schemas.openxmlformats.org/officeDocument/2006/relationships/customXml" Target="../ink/ink701.xml"/><Relationship Id="rId226" Type="http://schemas.openxmlformats.org/officeDocument/2006/relationships/customXml" Target="../ink/ink729.xml"/><Relationship Id="rId268" Type="http://schemas.openxmlformats.org/officeDocument/2006/relationships/customXml" Target="../ink/ink750.xml"/><Relationship Id="rId32" Type="http://schemas.openxmlformats.org/officeDocument/2006/relationships/customXml" Target="../ink/ink632.xml"/><Relationship Id="rId74" Type="http://schemas.openxmlformats.org/officeDocument/2006/relationships/customXml" Target="../ink/ink653.xml"/><Relationship Id="rId128" Type="http://schemas.openxmlformats.org/officeDocument/2006/relationships/customXml" Target="../ink/ink680.xml"/><Relationship Id="rId335" Type="http://schemas.openxmlformats.org/officeDocument/2006/relationships/image" Target="../media/image788.png"/><Relationship Id="rId377" Type="http://schemas.openxmlformats.org/officeDocument/2006/relationships/image" Target="../media/image809.png"/><Relationship Id="rId5" Type="http://schemas.openxmlformats.org/officeDocument/2006/relationships/image" Target="../media/image623.png"/><Relationship Id="rId181" Type="http://schemas.openxmlformats.org/officeDocument/2006/relationships/image" Target="../media/image711.png"/><Relationship Id="rId237" Type="http://schemas.openxmlformats.org/officeDocument/2006/relationships/image" Target="../media/image739.png"/><Relationship Id="rId402" Type="http://schemas.openxmlformats.org/officeDocument/2006/relationships/customXml" Target="../ink/ink817.xml"/><Relationship Id="rId279" Type="http://schemas.openxmlformats.org/officeDocument/2006/relationships/image" Target="../media/image760.png"/><Relationship Id="rId43" Type="http://schemas.openxmlformats.org/officeDocument/2006/relationships/image" Target="../media/image642.png"/><Relationship Id="rId139" Type="http://schemas.openxmlformats.org/officeDocument/2006/relationships/image" Target="../media/image690.png"/><Relationship Id="rId290" Type="http://schemas.openxmlformats.org/officeDocument/2006/relationships/customXml" Target="../ink/ink761.xml"/><Relationship Id="rId304" Type="http://schemas.openxmlformats.org/officeDocument/2006/relationships/customXml" Target="../ink/ink768.xml"/><Relationship Id="rId346" Type="http://schemas.openxmlformats.org/officeDocument/2006/relationships/customXml" Target="../ink/ink789.xml"/><Relationship Id="rId388" Type="http://schemas.openxmlformats.org/officeDocument/2006/relationships/customXml" Target="../ink/ink810.xml"/><Relationship Id="rId85" Type="http://schemas.openxmlformats.org/officeDocument/2006/relationships/image" Target="../media/image663.png"/><Relationship Id="rId150" Type="http://schemas.openxmlformats.org/officeDocument/2006/relationships/customXml" Target="../ink/ink691.xml"/><Relationship Id="rId192" Type="http://schemas.openxmlformats.org/officeDocument/2006/relationships/customXml" Target="../ink/ink712.xml"/><Relationship Id="rId206" Type="http://schemas.openxmlformats.org/officeDocument/2006/relationships/customXml" Target="../ink/ink719.xml"/><Relationship Id="rId413" Type="http://schemas.openxmlformats.org/officeDocument/2006/relationships/image" Target="../media/image827.png"/><Relationship Id="rId248" Type="http://schemas.openxmlformats.org/officeDocument/2006/relationships/customXml" Target="../ink/ink740.xml"/><Relationship Id="rId12" Type="http://schemas.openxmlformats.org/officeDocument/2006/relationships/customXml" Target="../ink/ink622.xml"/><Relationship Id="rId108" Type="http://schemas.openxmlformats.org/officeDocument/2006/relationships/customXml" Target="../ink/ink670.xml"/><Relationship Id="rId315" Type="http://schemas.openxmlformats.org/officeDocument/2006/relationships/image" Target="../media/image778.png"/><Relationship Id="rId357" Type="http://schemas.openxmlformats.org/officeDocument/2006/relationships/image" Target="../media/image799.png"/><Relationship Id="rId54" Type="http://schemas.openxmlformats.org/officeDocument/2006/relationships/customXml" Target="../ink/ink643.xml"/><Relationship Id="rId96" Type="http://schemas.openxmlformats.org/officeDocument/2006/relationships/customXml" Target="../ink/ink664.xml"/><Relationship Id="rId161" Type="http://schemas.openxmlformats.org/officeDocument/2006/relationships/image" Target="../media/image701.png"/><Relationship Id="rId217" Type="http://schemas.openxmlformats.org/officeDocument/2006/relationships/image" Target="../media/image729.png"/><Relationship Id="rId399" Type="http://schemas.openxmlformats.org/officeDocument/2006/relationships/image" Target="../media/image820.png"/><Relationship Id="rId259" Type="http://schemas.openxmlformats.org/officeDocument/2006/relationships/image" Target="../media/image750.png"/><Relationship Id="rId23" Type="http://schemas.openxmlformats.org/officeDocument/2006/relationships/image" Target="../media/image632.png"/><Relationship Id="rId119" Type="http://schemas.openxmlformats.org/officeDocument/2006/relationships/image" Target="../media/image680.png"/><Relationship Id="rId270" Type="http://schemas.openxmlformats.org/officeDocument/2006/relationships/customXml" Target="../ink/ink751.xml"/><Relationship Id="rId326" Type="http://schemas.openxmlformats.org/officeDocument/2006/relationships/customXml" Target="../ink/ink779.xml"/><Relationship Id="rId65" Type="http://schemas.openxmlformats.org/officeDocument/2006/relationships/image" Target="../media/image653.png"/><Relationship Id="rId130" Type="http://schemas.openxmlformats.org/officeDocument/2006/relationships/customXml" Target="../ink/ink681.xml"/><Relationship Id="rId368" Type="http://schemas.openxmlformats.org/officeDocument/2006/relationships/customXml" Target="../ink/ink800.xml"/><Relationship Id="rId172" Type="http://schemas.openxmlformats.org/officeDocument/2006/relationships/customXml" Target="../ink/ink702.xml"/><Relationship Id="rId228" Type="http://schemas.openxmlformats.org/officeDocument/2006/relationships/customXml" Target="../ink/ink730.xml"/><Relationship Id="rId281" Type="http://schemas.openxmlformats.org/officeDocument/2006/relationships/image" Target="../media/image761.png"/><Relationship Id="rId337" Type="http://schemas.openxmlformats.org/officeDocument/2006/relationships/image" Target="../media/image789.png"/><Relationship Id="rId34" Type="http://schemas.openxmlformats.org/officeDocument/2006/relationships/customXml" Target="../ink/ink633.xml"/><Relationship Id="rId76" Type="http://schemas.openxmlformats.org/officeDocument/2006/relationships/customXml" Target="../ink/ink654.xml"/><Relationship Id="rId141" Type="http://schemas.openxmlformats.org/officeDocument/2006/relationships/image" Target="../media/image691.png"/><Relationship Id="rId379" Type="http://schemas.openxmlformats.org/officeDocument/2006/relationships/image" Target="../media/image810.png"/><Relationship Id="rId7" Type="http://schemas.openxmlformats.org/officeDocument/2006/relationships/image" Target="../media/image624.png"/><Relationship Id="rId183" Type="http://schemas.openxmlformats.org/officeDocument/2006/relationships/image" Target="../media/image712.png"/><Relationship Id="rId239" Type="http://schemas.openxmlformats.org/officeDocument/2006/relationships/image" Target="../media/image740.png"/><Relationship Id="rId390" Type="http://schemas.openxmlformats.org/officeDocument/2006/relationships/customXml" Target="../ink/ink811.xml"/><Relationship Id="rId404" Type="http://schemas.openxmlformats.org/officeDocument/2006/relationships/customXml" Target="../ink/ink818.xml"/><Relationship Id="rId250" Type="http://schemas.openxmlformats.org/officeDocument/2006/relationships/customXml" Target="../ink/ink741.xml"/><Relationship Id="rId292" Type="http://schemas.openxmlformats.org/officeDocument/2006/relationships/customXml" Target="../ink/ink762.xml"/><Relationship Id="rId306" Type="http://schemas.openxmlformats.org/officeDocument/2006/relationships/customXml" Target="../ink/ink769.xml"/><Relationship Id="rId45" Type="http://schemas.openxmlformats.org/officeDocument/2006/relationships/image" Target="../media/image643.png"/><Relationship Id="rId87" Type="http://schemas.openxmlformats.org/officeDocument/2006/relationships/image" Target="../media/image664.png"/><Relationship Id="rId110" Type="http://schemas.openxmlformats.org/officeDocument/2006/relationships/customXml" Target="../ink/ink671.xml"/><Relationship Id="rId348" Type="http://schemas.openxmlformats.org/officeDocument/2006/relationships/customXml" Target="../ink/ink790.xml"/><Relationship Id="rId152" Type="http://schemas.openxmlformats.org/officeDocument/2006/relationships/customXml" Target="../ink/ink692.xml"/><Relationship Id="rId194" Type="http://schemas.openxmlformats.org/officeDocument/2006/relationships/customXml" Target="../ink/ink713.xml"/><Relationship Id="rId208" Type="http://schemas.openxmlformats.org/officeDocument/2006/relationships/customXml" Target="../ink/ink720.xml"/><Relationship Id="rId261" Type="http://schemas.openxmlformats.org/officeDocument/2006/relationships/image" Target="../media/image751.png"/><Relationship Id="rId14" Type="http://schemas.openxmlformats.org/officeDocument/2006/relationships/customXml" Target="../ink/ink623.xml"/><Relationship Id="rId56" Type="http://schemas.openxmlformats.org/officeDocument/2006/relationships/customXml" Target="../ink/ink644.xml"/><Relationship Id="rId317" Type="http://schemas.openxmlformats.org/officeDocument/2006/relationships/image" Target="../media/image779.png"/><Relationship Id="rId359" Type="http://schemas.openxmlformats.org/officeDocument/2006/relationships/image" Target="../media/image800.png"/><Relationship Id="rId98" Type="http://schemas.openxmlformats.org/officeDocument/2006/relationships/customXml" Target="../ink/ink665.xml"/><Relationship Id="rId121" Type="http://schemas.openxmlformats.org/officeDocument/2006/relationships/image" Target="../media/image681.png"/><Relationship Id="rId163" Type="http://schemas.openxmlformats.org/officeDocument/2006/relationships/image" Target="../media/image702.png"/><Relationship Id="rId219" Type="http://schemas.openxmlformats.org/officeDocument/2006/relationships/image" Target="../media/image730.png"/><Relationship Id="rId370" Type="http://schemas.openxmlformats.org/officeDocument/2006/relationships/customXml" Target="../ink/ink801.xml"/><Relationship Id="rId230" Type="http://schemas.openxmlformats.org/officeDocument/2006/relationships/customXml" Target="../ink/ink731.xml"/><Relationship Id="rId25" Type="http://schemas.openxmlformats.org/officeDocument/2006/relationships/image" Target="../media/image633.png"/><Relationship Id="rId67" Type="http://schemas.openxmlformats.org/officeDocument/2006/relationships/image" Target="../media/image654.png"/><Relationship Id="rId272" Type="http://schemas.openxmlformats.org/officeDocument/2006/relationships/customXml" Target="../ink/ink752.xml"/><Relationship Id="rId328" Type="http://schemas.openxmlformats.org/officeDocument/2006/relationships/customXml" Target="../ink/ink780.xml"/><Relationship Id="rId132" Type="http://schemas.openxmlformats.org/officeDocument/2006/relationships/customXml" Target="../ink/ink682.xml"/><Relationship Id="rId174" Type="http://schemas.openxmlformats.org/officeDocument/2006/relationships/customXml" Target="../ink/ink703.xml"/><Relationship Id="rId381" Type="http://schemas.openxmlformats.org/officeDocument/2006/relationships/image" Target="../media/image811.png"/><Relationship Id="rId241" Type="http://schemas.openxmlformats.org/officeDocument/2006/relationships/image" Target="../media/image741.png"/><Relationship Id="rId36" Type="http://schemas.openxmlformats.org/officeDocument/2006/relationships/customXml" Target="../ink/ink634.xml"/><Relationship Id="rId283" Type="http://schemas.openxmlformats.org/officeDocument/2006/relationships/image" Target="../media/image762.png"/><Relationship Id="rId339" Type="http://schemas.openxmlformats.org/officeDocument/2006/relationships/image" Target="../media/image790.png"/><Relationship Id="rId78" Type="http://schemas.openxmlformats.org/officeDocument/2006/relationships/customXml" Target="../ink/ink655.xml"/><Relationship Id="rId101" Type="http://schemas.openxmlformats.org/officeDocument/2006/relationships/image" Target="../media/image671.png"/><Relationship Id="rId143" Type="http://schemas.openxmlformats.org/officeDocument/2006/relationships/image" Target="../media/image692.png"/><Relationship Id="rId185" Type="http://schemas.openxmlformats.org/officeDocument/2006/relationships/image" Target="../media/image713.png"/><Relationship Id="rId350" Type="http://schemas.openxmlformats.org/officeDocument/2006/relationships/customXml" Target="../ink/ink791.xml"/><Relationship Id="rId406" Type="http://schemas.openxmlformats.org/officeDocument/2006/relationships/customXml" Target="../ink/ink819.xml"/><Relationship Id="rId9" Type="http://schemas.openxmlformats.org/officeDocument/2006/relationships/image" Target="../media/image625.png"/><Relationship Id="rId210" Type="http://schemas.openxmlformats.org/officeDocument/2006/relationships/customXml" Target="../ink/ink721.xml"/><Relationship Id="rId392" Type="http://schemas.openxmlformats.org/officeDocument/2006/relationships/customXml" Target="../ink/ink812.xml"/><Relationship Id="rId252" Type="http://schemas.openxmlformats.org/officeDocument/2006/relationships/customXml" Target="../ink/ink742.xml"/><Relationship Id="rId294" Type="http://schemas.openxmlformats.org/officeDocument/2006/relationships/customXml" Target="../ink/ink763.xml"/><Relationship Id="rId308" Type="http://schemas.openxmlformats.org/officeDocument/2006/relationships/customXml" Target="../ink/ink770.xml"/><Relationship Id="rId47" Type="http://schemas.openxmlformats.org/officeDocument/2006/relationships/image" Target="../media/image644.png"/><Relationship Id="rId89" Type="http://schemas.openxmlformats.org/officeDocument/2006/relationships/image" Target="../media/image665.png"/><Relationship Id="rId112" Type="http://schemas.openxmlformats.org/officeDocument/2006/relationships/customXml" Target="../ink/ink672.xml"/><Relationship Id="rId154" Type="http://schemas.openxmlformats.org/officeDocument/2006/relationships/customXml" Target="../ink/ink693.xml"/><Relationship Id="rId361" Type="http://schemas.openxmlformats.org/officeDocument/2006/relationships/image" Target="../media/image801.png"/><Relationship Id="rId196" Type="http://schemas.openxmlformats.org/officeDocument/2006/relationships/customXml" Target="../ink/ink714.xml"/><Relationship Id="rId16" Type="http://schemas.openxmlformats.org/officeDocument/2006/relationships/customXml" Target="../ink/ink624.xml"/><Relationship Id="rId221" Type="http://schemas.openxmlformats.org/officeDocument/2006/relationships/image" Target="../media/image731.png"/><Relationship Id="rId263" Type="http://schemas.openxmlformats.org/officeDocument/2006/relationships/image" Target="../media/image752.png"/><Relationship Id="rId319" Type="http://schemas.openxmlformats.org/officeDocument/2006/relationships/image" Target="../media/image780.png"/><Relationship Id="rId58" Type="http://schemas.openxmlformats.org/officeDocument/2006/relationships/customXml" Target="../ink/ink645.xml"/><Relationship Id="rId123" Type="http://schemas.openxmlformats.org/officeDocument/2006/relationships/image" Target="../media/image682.png"/><Relationship Id="rId330" Type="http://schemas.openxmlformats.org/officeDocument/2006/relationships/customXml" Target="../ink/ink781.xml"/><Relationship Id="rId165" Type="http://schemas.openxmlformats.org/officeDocument/2006/relationships/image" Target="../media/image703.png"/><Relationship Id="rId372" Type="http://schemas.openxmlformats.org/officeDocument/2006/relationships/customXml" Target="../ink/ink802.xml"/><Relationship Id="rId232" Type="http://schemas.openxmlformats.org/officeDocument/2006/relationships/customXml" Target="../ink/ink732.xml"/><Relationship Id="rId274" Type="http://schemas.openxmlformats.org/officeDocument/2006/relationships/customXml" Target="../ink/ink753.xml"/><Relationship Id="rId27" Type="http://schemas.openxmlformats.org/officeDocument/2006/relationships/image" Target="../media/image634.png"/><Relationship Id="rId69" Type="http://schemas.openxmlformats.org/officeDocument/2006/relationships/image" Target="../media/image655.png"/><Relationship Id="rId134" Type="http://schemas.openxmlformats.org/officeDocument/2006/relationships/customXml" Target="../ink/ink683.xml"/><Relationship Id="rId80" Type="http://schemas.openxmlformats.org/officeDocument/2006/relationships/customXml" Target="../ink/ink656.xml"/><Relationship Id="rId155" Type="http://schemas.openxmlformats.org/officeDocument/2006/relationships/image" Target="../media/image698.png"/><Relationship Id="rId176" Type="http://schemas.openxmlformats.org/officeDocument/2006/relationships/customXml" Target="../ink/ink704.xml"/><Relationship Id="rId197" Type="http://schemas.openxmlformats.org/officeDocument/2006/relationships/image" Target="../media/image719.png"/><Relationship Id="rId341" Type="http://schemas.openxmlformats.org/officeDocument/2006/relationships/image" Target="../media/image791.png"/><Relationship Id="rId362" Type="http://schemas.openxmlformats.org/officeDocument/2006/relationships/customXml" Target="../ink/ink797.xml"/><Relationship Id="rId383" Type="http://schemas.openxmlformats.org/officeDocument/2006/relationships/image" Target="../media/image812.png"/><Relationship Id="rId201" Type="http://schemas.openxmlformats.org/officeDocument/2006/relationships/image" Target="../media/image721.png"/><Relationship Id="rId222" Type="http://schemas.openxmlformats.org/officeDocument/2006/relationships/customXml" Target="../ink/ink727.xml"/><Relationship Id="rId243" Type="http://schemas.openxmlformats.org/officeDocument/2006/relationships/image" Target="../media/image742.png"/><Relationship Id="rId264" Type="http://schemas.openxmlformats.org/officeDocument/2006/relationships/customXml" Target="../ink/ink748.xml"/><Relationship Id="rId285" Type="http://schemas.openxmlformats.org/officeDocument/2006/relationships/image" Target="../media/image763.png"/><Relationship Id="rId17" Type="http://schemas.openxmlformats.org/officeDocument/2006/relationships/image" Target="../media/image629.png"/><Relationship Id="rId38" Type="http://schemas.openxmlformats.org/officeDocument/2006/relationships/customXml" Target="../ink/ink635.xml"/><Relationship Id="rId59" Type="http://schemas.openxmlformats.org/officeDocument/2006/relationships/image" Target="../media/image650.png"/><Relationship Id="rId103" Type="http://schemas.openxmlformats.org/officeDocument/2006/relationships/image" Target="../media/image672.png"/><Relationship Id="rId124" Type="http://schemas.openxmlformats.org/officeDocument/2006/relationships/customXml" Target="../ink/ink678.xml"/><Relationship Id="rId310" Type="http://schemas.openxmlformats.org/officeDocument/2006/relationships/customXml" Target="../ink/ink771.xml"/><Relationship Id="rId70" Type="http://schemas.openxmlformats.org/officeDocument/2006/relationships/customXml" Target="../ink/ink651.xml"/><Relationship Id="rId91" Type="http://schemas.openxmlformats.org/officeDocument/2006/relationships/image" Target="../media/image666.png"/><Relationship Id="rId145" Type="http://schemas.openxmlformats.org/officeDocument/2006/relationships/image" Target="../media/image693.png"/><Relationship Id="rId166" Type="http://schemas.openxmlformats.org/officeDocument/2006/relationships/customXml" Target="../ink/ink699.xml"/><Relationship Id="rId187" Type="http://schemas.openxmlformats.org/officeDocument/2006/relationships/image" Target="../media/image714.png"/><Relationship Id="rId331" Type="http://schemas.openxmlformats.org/officeDocument/2006/relationships/image" Target="../media/image786.png"/><Relationship Id="rId352" Type="http://schemas.openxmlformats.org/officeDocument/2006/relationships/customXml" Target="../ink/ink792.xml"/><Relationship Id="rId373" Type="http://schemas.openxmlformats.org/officeDocument/2006/relationships/image" Target="../media/image807.png"/><Relationship Id="rId394" Type="http://schemas.openxmlformats.org/officeDocument/2006/relationships/customXml" Target="../ink/ink813.xml"/><Relationship Id="rId408" Type="http://schemas.openxmlformats.org/officeDocument/2006/relationships/customXml" Target="../ink/ink82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22.xml"/><Relationship Id="rId233" Type="http://schemas.openxmlformats.org/officeDocument/2006/relationships/image" Target="../media/image737.png"/><Relationship Id="rId254" Type="http://schemas.openxmlformats.org/officeDocument/2006/relationships/customXml" Target="../ink/ink743.xml"/><Relationship Id="rId28" Type="http://schemas.openxmlformats.org/officeDocument/2006/relationships/customXml" Target="../ink/ink630.xml"/><Relationship Id="rId49" Type="http://schemas.openxmlformats.org/officeDocument/2006/relationships/image" Target="../media/image645.png"/><Relationship Id="rId114" Type="http://schemas.openxmlformats.org/officeDocument/2006/relationships/customXml" Target="../ink/ink673.xml"/><Relationship Id="rId275" Type="http://schemas.openxmlformats.org/officeDocument/2006/relationships/image" Target="../media/image758.png"/><Relationship Id="rId296" Type="http://schemas.openxmlformats.org/officeDocument/2006/relationships/customXml" Target="../ink/ink764.xml"/><Relationship Id="rId300" Type="http://schemas.openxmlformats.org/officeDocument/2006/relationships/customXml" Target="../ink/ink766.xml"/><Relationship Id="rId60" Type="http://schemas.openxmlformats.org/officeDocument/2006/relationships/customXml" Target="../ink/ink646.xml"/><Relationship Id="rId81" Type="http://schemas.openxmlformats.org/officeDocument/2006/relationships/image" Target="../media/image661.png"/><Relationship Id="rId135" Type="http://schemas.openxmlformats.org/officeDocument/2006/relationships/image" Target="../media/image688.png"/><Relationship Id="rId156" Type="http://schemas.openxmlformats.org/officeDocument/2006/relationships/customXml" Target="../ink/ink694.xml"/><Relationship Id="rId177" Type="http://schemas.openxmlformats.org/officeDocument/2006/relationships/image" Target="../media/image709.png"/><Relationship Id="rId198" Type="http://schemas.openxmlformats.org/officeDocument/2006/relationships/customXml" Target="../ink/ink715.xml"/><Relationship Id="rId321" Type="http://schemas.openxmlformats.org/officeDocument/2006/relationships/image" Target="../media/image781.png"/><Relationship Id="rId342" Type="http://schemas.openxmlformats.org/officeDocument/2006/relationships/customXml" Target="../ink/ink787.xml"/><Relationship Id="rId363" Type="http://schemas.openxmlformats.org/officeDocument/2006/relationships/image" Target="../media/image802.png"/><Relationship Id="rId384" Type="http://schemas.openxmlformats.org/officeDocument/2006/relationships/customXml" Target="../ink/ink808.xml"/><Relationship Id="rId202" Type="http://schemas.openxmlformats.org/officeDocument/2006/relationships/customXml" Target="../ink/ink717.xml"/><Relationship Id="rId223" Type="http://schemas.openxmlformats.org/officeDocument/2006/relationships/image" Target="../media/image732.png"/><Relationship Id="rId244" Type="http://schemas.openxmlformats.org/officeDocument/2006/relationships/customXml" Target="../ink/ink738.xml"/><Relationship Id="rId18" Type="http://schemas.openxmlformats.org/officeDocument/2006/relationships/customXml" Target="../ink/ink625.xml"/><Relationship Id="rId39" Type="http://schemas.openxmlformats.org/officeDocument/2006/relationships/image" Target="../media/image640.png"/><Relationship Id="rId265" Type="http://schemas.openxmlformats.org/officeDocument/2006/relationships/image" Target="../media/image753.png"/><Relationship Id="rId286" Type="http://schemas.openxmlformats.org/officeDocument/2006/relationships/customXml" Target="../ink/ink759.xml"/><Relationship Id="rId50" Type="http://schemas.openxmlformats.org/officeDocument/2006/relationships/customXml" Target="../ink/ink641.xml"/><Relationship Id="rId104" Type="http://schemas.openxmlformats.org/officeDocument/2006/relationships/customXml" Target="../ink/ink668.xml"/><Relationship Id="rId125" Type="http://schemas.openxmlformats.org/officeDocument/2006/relationships/image" Target="../media/image683.png"/><Relationship Id="rId146" Type="http://schemas.openxmlformats.org/officeDocument/2006/relationships/customXml" Target="../ink/ink689.xml"/><Relationship Id="rId167" Type="http://schemas.openxmlformats.org/officeDocument/2006/relationships/image" Target="../media/image704.png"/><Relationship Id="rId188" Type="http://schemas.openxmlformats.org/officeDocument/2006/relationships/customXml" Target="../ink/ink710.xml"/><Relationship Id="rId311" Type="http://schemas.openxmlformats.org/officeDocument/2006/relationships/image" Target="../media/image776.png"/><Relationship Id="rId332" Type="http://schemas.openxmlformats.org/officeDocument/2006/relationships/customXml" Target="../ink/ink782.xml"/><Relationship Id="rId353" Type="http://schemas.openxmlformats.org/officeDocument/2006/relationships/image" Target="../media/image797.png"/><Relationship Id="rId374" Type="http://schemas.openxmlformats.org/officeDocument/2006/relationships/customXml" Target="../ink/ink803.xml"/><Relationship Id="rId395" Type="http://schemas.openxmlformats.org/officeDocument/2006/relationships/image" Target="../media/image818.png"/><Relationship Id="rId409" Type="http://schemas.openxmlformats.org/officeDocument/2006/relationships/image" Target="../media/image825.png"/><Relationship Id="rId71" Type="http://schemas.openxmlformats.org/officeDocument/2006/relationships/image" Target="../media/image656.png"/><Relationship Id="rId92" Type="http://schemas.openxmlformats.org/officeDocument/2006/relationships/customXml" Target="../ink/ink662.xml"/><Relationship Id="rId213" Type="http://schemas.openxmlformats.org/officeDocument/2006/relationships/image" Target="../media/image727.png"/><Relationship Id="rId234" Type="http://schemas.openxmlformats.org/officeDocument/2006/relationships/customXml" Target="../ink/ink733.xml"/><Relationship Id="rId2" Type="http://schemas.openxmlformats.org/officeDocument/2006/relationships/customXml" Target="../ink/ink617.xml"/><Relationship Id="rId29" Type="http://schemas.openxmlformats.org/officeDocument/2006/relationships/image" Target="../media/image635.png"/><Relationship Id="rId255" Type="http://schemas.openxmlformats.org/officeDocument/2006/relationships/image" Target="../media/image748.png"/><Relationship Id="rId276" Type="http://schemas.openxmlformats.org/officeDocument/2006/relationships/customXml" Target="../ink/ink754.xml"/><Relationship Id="rId297" Type="http://schemas.openxmlformats.org/officeDocument/2006/relationships/image" Target="../media/image769.png"/><Relationship Id="rId40" Type="http://schemas.openxmlformats.org/officeDocument/2006/relationships/customXml" Target="../ink/ink636.xml"/><Relationship Id="rId115" Type="http://schemas.openxmlformats.org/officeDocument/2006/relationships/image" Target="../media/image678.png"/><Relationship Id="rId136" Type="http://schemas.openxmlformats.org/officeDocument/2006/relationships/customXml" Target="../ink/ink684.xml"/><Relationship Id="rId157" Type="http://schemas.openxmlformats.org/officeDocument/2006/relationships/image" Target="../media/image699.png"/><Relationship Id="rId178" Type="http://schemas.openxmlformats.org/officeDocument/2006/relationships/customXml" Target="../ink/ink705.xml"/><Relationship Id="rId301" Type="http://schemas.openxmlformats.org/officeDocument/2006/relationships/image" Target="../media/image771.png"/><Relationship Id="rId322" Type="http://schemas.openxmlformats.org/officeDocument/2006/relationships/customXml" Target="../ink/ink777.xml"/><Relationship Id="rId343" Type="http://schemas.openxmlformats.org/officeDocument/2006/relationships/image" Target="../media/image792.png"/><Relationship Id="rId364" Type="http://schemas.openxmlformats.org/officeDocument/2006/relationships/customXml" Target="../ink/ink798.xml"/><Relationship Id="rId61" Type="http://schemas.openxmlformats.org/officeDocument/2006/relationships/image" Target="../media/image651.png"/><Relationship Id="rId82" Type="http://schemas.openxmlformats.org/officeDocument/2006/relationships/customXml" Target="../ink/ink657.xml"/><Relationship Id="rId199" Type="http://schemas.openxmlformats.org/officeDocument/2006/relationships/image" Target="../media/image720.png"/><Relationship Id="rId203" Type="http://schemas.openxmlformats.org/officeDocument/2006/relationships/image" Target="../media/image722.png"/><Relationship Id="rId385" Type="http://schemas.openxmlformats.org/officeDocument/2006/relationships/image" Target="../media/image813.png"/><Relationship Id="rId19" Type="http://schemas.openxmlformats.org/officeDocument/2006/relationships/image" Target="../media/image630.png"/><Relationship Id="rId224" Type="http://schemas.openxmlformats.org/officeDocument/2006/relationships/customXml" Target="../ink/ink728.xml"/><Relationship Id="rId245" Type="http://schemas.openxmlformats.org/officeDocument/2006/relationships/image" Target="../media/image743.png"/><Relationship Id="rId266" Type="http://schemas.openxmlformats.org/officeDocument/2006/relationships/customXml" Target="../ink/ink749.xml"/><Relationship Id="rId287" Type="http://schemas.openxmlformats.org/officeDocument/2006/relationships/image" Target="../media/image764.png"/><Relationship Id="rId410" Type="http://schemas.openxmlformats.org/officeDocument/2006/relationships/customXml" Target="../ink/ink821.xml"/><Relationship Id="rId30" Type="http://schemas.openxmlformats.org/officeDocument/2006/relationships/customXml" Target="../ink/ink631.xml"/><Relationship Id="rId105" Type="http://schemas.openxmlformats.org/officeDocument/2006/relationships/image" Target="../media/image673.png"/><Relationship Id="rId126" Type="http://schemas.openxmlformats.org/officeDocument/2006/relationships/customXml" Target="../ink/ink679.xml"/><Relationship Id="rId147" Type="http://schemas.openxmlformats.org/officeDocument/2006/relationships/image" Target="../media/image694.png"/><Relationship Id="rId168" Type="http://schemas.openxmlformats.org/officeDocument/2006/relationships/customXml" Target="../ink/ink700.xml"/><Relationship Id="rId312" Type="http://schemas.openxmlformats.org/officeDocument/2006/relationships/customXml" Target="../ink/ink772.xml"/><Relationship Id="rId333" Type="http://schemas.openxmlformats.org/officeDocument/2006/relationships/image" Target="../media/image787.png"/><Relationship Id="rId354" Type="http://schemas.openxmlformats.org/officeDocument/2006/relationships/customXml" Target="../ink/ink793.xml"/><Relationship Id="rId51" Type="http://schemas.openxmlformats.org/officeDocument/2006/relationships/image" Target="../media/image646.png"/><Relationship Id="rId72" Type="http://schemas.openxmlformats.org/officeDocument/2006/relationships/customXml" Target="../ink/ink652.xml"/><Relationship Id="rId93" Type="http://schemas.openxmlformats.org/officeDocument/2006/relationships/image" Target="../media/image667.png"/><Relationship Id="rId189" Type="http://schemas.openxmlformats.org/officeDocument/2006/relationships/image" Target="../media/image715.png"/><Relationship Id="rId375" Type="http://schemas.openxmlformats.org/officeDocument/2006/relationships/image" Target="../media/image808.png"/><Relationship Id="rId396" Type="http://schemas.openxmlformats.org/officeDocument/2006/relationships/customXml" Target="../ink/ink814.xml"/><Relationship Id="rId3" Type="http://schemas.openxmlformats.org/officeDocument/2006/relationships/image" Target="../media/image622.png"/><Relationship Id="rId214" Type="http://schemas.openxmlformats.org/officeDocument/2006/relationships/customXml" Target="../ink/ink723.xml"/><Relationship Id="rId235" Type="http://schemas.openxmlformats.org/officeDocument/2006/relationships/image" Target="../media/image738.png"/><Relationship Id="rId256" Type="http://schemas.openxmlformats.org/officeDocument/2006/relationships/customXml" Target="../ink/ink744.xml"/><Relationship Id="rId277" Type="http://schemas.openxmlformats.org/officeDocument/2006/relationships/image" Target="../media/image759.png"/><Relationship Id="rId298" Type="http://schemas.openxmlformats.org/officeDocument/2006/relationships/customXml" Target="../ink/ink765.xml"/><Relationship Id="rId400" Type="http://schemas.openxmlformats.org/officeDocument/2006/relationships/customXml" Target="../ink/ink816.xml"/><Relationship Id="rId116" Type="http://schemas.openxmlformats.org/officeDocument/2006/relationships/customXml" Target="../ink/ink674.xml"/><Relationship Id="rId137" Type="http://schemas.openxmlformats.org/officeDocument/2006/relationships/image" Target="../media/image689.png"/><Relationship Id="rId158" Type="http://schemas.openxmlformats.org/officeDocument/2006/relationships/customXml" Target="../ink/ink695.xml"/><Relationship Id="rId302" Type="http://schemas.openxmlformats.org/officeDocument/2006/relationships/customXml" Target="../ink/ink767.xml"/><Relationship Id="rId323" Type="http://schemas.openxmlformats.org/officeDocument/2006/relationships/image" Target="../media/image782.png"/><Relationship Id="rId344" Type="http://schemas.openxmlformats.org/officeDocument/2006/relationships/customXml" Target="../ink/ink788.xml"/><Relationship Id="rId20" Type="http://schemas.openxmlformats.org/officeDocument/2006/relationships/customXml" Target="../ink/ink626.xml"/><Relationship Id="rId41" Type="http://schemas.openxmlformats.org/officeDocument/2006/relationships/image" Target="../media/image641.png"/><Relationship Id="rId62" Type="http://schemas.openxmlformats.org/officeDocument/2006/relationships/customXml" Target="../ink/ink647.xml"/><Relationship Id="rId83" Type="http://schemas.openxmlformats.org/officeDocument/2006/relationships/image" Target="../media/image662.png"/><Relationship Id="rId179" Type="http://schemas.openxmlformats.org/officeDocument/2006/relationships/image" Target="../media/image710.png"/><Relationship Id="rId365" Type="http://schemas.openxmlformats.org/officeDocument/2006/relationships/image" Target="../media/image803.png"/><Relationship Id="rId386" Type="http://schemas.openxmlformats.org/officeDocument/2006/relationships/customXml" Target="../ink/ink809.xml"/><Relationship Id="rId190" Type="http://schemas.openxmlformats.org/officeDocument/2006/relationships/customXml" Target="../ink/ink711.xml"/><Relationship Id="rId204" Type="http://schemas.openxmlformats.org/officeDocument/2006/relationships/customXml" Target="../ink/ink718.xml"/><Relationship Id="rId225" Type="http://schemas.openxmlformats.org/officeDocument/2006/relationships/image" Target="../media/image733.png"/><Relationship Id="rId246" Type="http://schemas.openxmlformats.org/officeDocument/2006/relationships/customXml" Target="../ink/ink739.xml"/><Relationship Id="rId267" Type="http://schemas.openxmlformats.org/officeDocument/2006/relationships/image" Target="../media/image754.png"/><Relationship Id="rId288" Type="http://schemas.openxmlformats.org/officeDocument/2006/relationships/customXml" Target="../ink/ink760.xml"/><Relationship Id="rId411" Type="http://schemas.openxmlformats.org/officeDocument/2006/relationships/image" Target="../media/image826.png"/><Relationship Id="rId106" Type="http://schemas.openxmlformats.org/officeDocument/2006/relationships/customXml" Target="../ink/ink669.xml"/><Relationship Id="rId127" Type="http://schemas.openxmlformats.org/officeDocument/2006/relationships/image" Target="../media/image684.png"/><Relationship Id="rId313" Type="http://schemas.openxmlformats.org/officeDocument/2006/relationships/image" Target="../media/image777.png"/><Relationship Id="rId10" Type="http://schemas.openxmlformats.org/officeDocument/2006/relationships/customXml" Target="../ink/ink621.xml"/><Relationship Id="rId31" Type="http://schemas.openxmlformats.org/officeDocument/2006/relationships/image" Target="../media/image636.png"/><Relationship Id="rId52" Type="http://schemas.openxmlformats.org/officeDocument/2006/relationships/customXml" Target="../ink/ink642.xml"/><Relationship Id="rId73" Type="http://schemas.openxmlformats.org/officeDocument/2006/relationships/image" Target="../media/image657.png"/><Relationship Id="rId94" Type="http://schemas.openxmlformats.org/officeDocument/2006/relationships/customXml" Target="../ink/ink663.xml"/><Relationship Id="rId148" Type="http://schemas.openxmlformats.org/officeDocument/2006/relationships/customXml" Target="../ink/ink690.xml"/><Relationship Id="rId169" Type="http://schemas.openxmlformats.org/officeDocument/2006/relationships/image" Target="../media/image705.png"/><Relationship Id="rId334" Type="http://schemas.openxmlformats.org/officeDocument/2006/relationships/customXml" Target="../ink/ink783.xml"/><Relationship Id="rId355" Type="http://schemas.openxmlformats.org/officeDocument/2006/relationships/image" Target="../media/image798.png"/><Relationship Id="rId376" Type="http://schemas.openxmlformats.org/officeDocument/2006/relationships/customXml" Target="../ink/ink804.xml"/><Relationship Id="rId397" Type="http://schemas.openxmlformats.org/officeDocument/2006/relationships/image" Target="../media/image819.png"/><Relationship Id="rId4" Type="http://schemas.openxmlformats.org/officeDocument/2006/relationships/customXml" Target="../ink/ink618.xml"/><Relationship Id="rId180" Type="http://schemas.openxmlformats.org/officeDocument/2006/relationships/customXml" Target="../ink/ink706.xml"/><Relationship Id="rId215" Type="http://schemas.openxmlformats.org/officeDocument/2006/relationships/image" Target="../media/image728.png"/><Relationship Id="rId236" Type="http://schemas.openxmlformats.org/officeDocument/2006/relationships/customXml" Target="../ink/ink734.xml"/><Relationship Id="rId257" Type="http://schemas.openxmlformats.org/officeDocument/2006/relationships/image" Target="../media/image749.png"/><Relationship Id="rId278" Type="http://schemas.openxmlformats.org/officeDocument/2006/relationships/customXml" Target="../ink/ink755.xml"/><Relationship Id="rId401" Type="http://schemas.openxmlformats.org/officeDocument/2006/relationships/image" Target="../media/image821.png"/><Relationship Id="rId303" Type="http://schemas.openxmlformats.org/officeDocument/2006/relationships/image" Target="../media/image772.png"/><Relationship Id="rId42" Type="http://schemas.openxmlformats.org/officeDocument/2006/relationships/customXml" Target="../ink/ink637.xml"/><Relationship Id="rId84" Type="http://schemas.openxmlformats.org/officeDocument/2006/relationships/customXml" Target="../ink/ink658.xml"/><Relationship Id="rId138" Type="http://schemas.openxmlformats.org/officeDocument/2006/relationships/customXml" Target="../ink/ink685.xml"/><Relationship Id="rId345" Type="http://schemas.openxmlformats.org/officeDocument/2006/relationships/image" Target="../media/image793.png"/><Relationship Id="rId387" Type="http://schemas.openxmlformats.org/officeDocument/2006/relationships/image" Target="../media/image814.png"/><Relationship Id="rId191" Type="http://schemas.openxmlformats.org/officeDocument/2006/relationships/image" Target="../media/image716.png"/><Relationship Id="rId205" Type="http://schemas.openxmlformats.org/officeDocument/2006/relationships/image" Target="../media/image723.png"/><Relationship Id="rId247" Type="http://schemas.openxmlformats.org/officeDocument/2006/relationships/image" Target="../media/image744.png"/><Relationship Id="rId412" Type="http://schemas.openxmlformats.org/officeDocument/2006/relationships/customXml" Target="../ink/ink822.xml"/><Relationship Id="rId107" Type="http://schemas.openxmlformats.org/officeDocument/2006/relationships/image" Target="../media/image674.png"/><Relationship Id="rId289" Type="http://schemas.openxmlformats.org/officeDocument/2006/relationships/image" Target="../media/image765.png"/><Relationship Id="rId11" Type="http://schemas.openxmlformats.org/officeDocument/2006/relationships/image" Target="../media/image626.png"/><Relationship Id="rId53" Type="http://schemas.openxmlformats.org/officeDocument/2006/relationships/image" Target="../media/image647.png"/><Relationship Id="rId149" Type="http://schemas.openxmlformats.org/officeDocument/2006/relationships/image" Target="../media/image695.png"/><Relationship Id="rId314" Type="http://schemas.openxmlformats.org/officeDocument/2006/relationships/customXml" Target="../ink/ink773.xml"/><Relationship Id="rId356" Type="http://schemas.openxmlformats.org/officeDocument/2006/relationships/customXml" Target="../ink/ink794.xml"/><Relationship Id="rId398" Type="http://schemas.openxmlformats.org/officeDocument/2006/relationships/customXml" Target="../ink/ink815.xml"/><Relationship Id="rId95" Type="http://schemas.openxmlformats.org/officeDocument/2006/relationships/image" Target="../media/image668.png"/><Relationship Id="rId160" Type="http://schemas.openxmlformats.org/officeDocument/2006/relationships/customXml" Target="../ink/ink696.xml"/><Relationship Id="rId216" Type="http://schemas.openxmlformats.org/officeDocument/2006/relationships/customXml" Target="../ink/ink724.xml"/><Relationship Id="rId258" Type="http://schemas.openxmlformats.org/officeDocument/2006/relationships/customXml" Target="../ink/ink745.xml"/><Relationship Id="rId22" Type="http://schemas.openxmlformats.org/officeDocument/2006/relationships/customXml" Target="../ink/ink627.xml"/><Relationship Id="rId64" Type="http://schemas.openxmlformats.org/officeDocument/2006/relationships/customXml" Target="../ink/ink648.xml"/><Relationship Id="rId118" Type="http://schemas.openxmlformats.org/officeDocument/2006/relationships/customXml" Target="../ink/ink675.xml"/><Relationship Id="rId325" Type="http://schemas.openxmlformats.org/officeDocument/2006/relationships/image" Target="../media/image783.png"/><Relationship Id="rId367" Type="http://schemas.openxmlformats.org/officeDocument/2006/relationships/image" Target="../media/image804.png"/><Relationship Id="rId171" Type="http://schemas.openxmlformats.org/officeDocument/2006/relationships/image" Target="../media/image706.png"/><Relationship Id="rId227" Type="http://schemas.openxmlformats.org/officeDocument/2006/relationships/image" Target="../media/image734.png"/><Relationship Id="rId269" Type="http://schemas.openxmlformats.org/officeDocument/2006/relationships/image" Target="../media/image755.png"/><Relationship Id="rId33" Type="http://schemas.openxmlformats.org/officeDocument/2006/relationships/image" Target="../media/image637.png"/><Relationship Id="rId129" Type="http://schemas.openxmlformats.org/officeDocument/2006/relationships/image" Target="../media/image685.png"/><Relationship Id="rId280" Type="http://schemas.openxmlformats.org/officeDocument/2006/relationships/customXml" Target="../ink/ink756.xml"/><Relationship Id="rId336" Type="http://schemas.openxmlformats.org/officeDocument/2006/relationships/customXml" Target="../ink/ink784.xml"/><Relationship Id="rId75" Type="http://schemas.openxmlformats.org/officeDocument/2006/relationships/image" Target="../media/image658.png"/><Relationship Id="rId140" Type="http://schemas.openxmlformats.org/officeDocument/2006/relationships/customXml" Target="../ink/ink686.xml"/><Relationship Id="rId182" Type="http://schemas.openxmlformats.org/officeDocument/2006/relationships/customXml" Target="../ink/ink707.xml"/><Relationship Id="rId378" Type="http://schemas.openxmlformats.org/officeDocument/2006/relationships/customXml" Target="../ink/ink805.xml"/><Relationship Id="rId403" Type="http://schemas.openxmlformats.org/officeDocument/2006/relationships/image" Target="../media/image822.png"/><Relationship Id="rId6" Type="http://schemas.openxmlformats.org/officeDocument/2006/relationships/customXml" Target="../ink/ink619.xml"/><Relationship Id="rId238" Type="http://schemas.openxmlformats.org/officeDocument/2006/relationships/customXml" Target="../ink/ink735.xml"/><Relationship Id="rId291" Type="http://schemas.openxmlformats.org/officeDocument/2006/relationships/image" Target="../media/image766.png"/><Relationship Id="rId305" Type="http://schemas.openxmlformats.org/officeDocument/2006/relationships/image" Target="../media/image773.png"/><Relationship Id="rId347" Type="http://schemas.openxmlformats.org/officeDocument/2006/relationships/image" Target="../media/image794.png"/><Relationship Id="rId44" Type="http://schemas.openxmlformats.org/officeDocument/2006/relationships/customXml" Target="../ink/ink638.xml"/><Relationship Id="rId86" Type="http://schemas.openxmlformats.org/officeDocument/2006/relationships/customXml" Target="../ink/ink659.xml"/><Relationship Id="rId151" Type="http://schemas.openxmlformats.org/officeDocument/2006/relationships/image" Target="../media/image696.png"/><Relationship Id="rId389" Type="http://schemas.openxmlformats.org/officeDocument/2006/relationships/image" Target="../media/image815.png"/><Relationship Id="rId193" Type="http://schemas.openxmlformats.org/officeDocument/2006/relationships/image" Target="../media/image717.png"/><Relationship Id="rId207" Type="http://schemas.openxmlformats.org/officeDocument/2006/relationships/image" Target="../media/image724.png"/><Relationship Id="rId249" Type="http://schemas.openxmlformats.org/officeDocument/2006/relationships/image" Target="../media/image745.png"/><Relationship Id="rId13" Type="http://schemas.openxmlformats.org/officeDocument/2006/relationships/image" Target="../media/image627.png"/><Relationship Id="rId109" Type="http://schemas.openxmlformats.org/officeDocument/2006/relationships/image" Target="../media/image675.png"/><Relationship Id="rId260" Type="http://schemas.openxmlformats.org/officeDocument/2006/relationships/customXml" Target="../ink/ink746.xml"/><Relationship Id="rId316" Type="http://schemas.openxmlformats.org/officeDocument/2006/relationships/customXml" Target="../ink/ink774.xml"/><Relationship Id="rId55" Type="http://schemas.openxmlformats.org/officeDocument/2006/relationships/image" Target="../media/image648.png"/><Relationship Id="rId97" Type="http://schemas.openxmlformats.org/officeDocument/2006/relationships/image" Target="../media/image669.png"/><Relationship Id="rId120" Type="http://schemas.openxmlformats.org/officeDocument/2006/relationships/customXml" Target="../ink/ink676.xml"/><Relationship Id="rId358" Type="http://schemas.openxmlformats.org/officeDocument/2006/relationships/customXml" Target="../ink/ink795.xml"/><Relationship Id="rId162" Type="http://schemas.openxmlformats.org/officeDocument/2006/relationships/customXml" Target="../ink/ink697.xml"/><Relationship Id="rId218" Type="http://schemas.openxmlformats.org/officeDocument/2006/relationships/customXml" Target="../ink/ink725.xml"/><Relationship Id="rId271" Type="http://schemas.openxmlformats.org/officeDocument/2006/relationships/image" Target="../media/image756.png"/><Relationship Id="rId24" Type="http://schemas.openxmlformats.org/officeDocument/2006/relationships/customXml" Target="../ink/ink628.xml"/><Relationship Id="rId66" Type="http://schemas.openxmlformats.org/officeDocument/2006/relationships/customXml" Target="../ink/ink649.xml"/><Relationship Id="rId131" Type="http://schemas.openxmlformats.org/officeDocument/2006/relationships/image" Target="../media/image686.png"/><Relationship Id="rId327" Type="http://schemas.openxmlformats.org/officeDocument/2006/relationships/image" Target="../media/image784.png"/><Relationship Id="rId369" Type="http://schemas.openxmlformats.org/officeDocument/2006/relationships/image" Target="../media/image805.png"/><Relationship Id="rId173" Type="http://schemas.openxmlformats.org/officeDocument/2006/relationships/image" Target="../media/image707.png"/><Relationship Id="rId229" Type="http://schemas.openxmlformats.org/officeDocument/2006/relationships/image" Target="../media/image735.png"/><Relationship Id="rId380" Type="http://schemas.openxmlformats.org/officeDocument/2006/relationships/customXml" Target="../ink/ink806.xml"/><Relationship Id="rId240" Type="http://schemas.openxmlformats.org/officeDocument/2006/relationships/customXml" Target="../ink/ink736.xml"/><Relationship Id="rId35" Type="http://schemas.openxmlformats.org/officeDocument/2006/relationships/image" Target="../media/image638.png"/><Relationship Id="rId77" Type="http://schemas.openxmlformats.org/officeDocument/2006/relationships/image" Target="../media/image659.png"/><Relationship Id="rId100" Type="http://schemas.openxmlformats.org/officeDocument/2006/relationships/customXml" Target="../ink/ink666.xml"/><Relationship Id="rId282" Type="http://schemas.openxmlformats.org/officeDocument/2006/relationships/customXml" Target="../ink/ink757.xml"/><Relationship Id="rId338" Type="http://schemas.openxmlformats.org/officeDocument/2006/relationships/customXml" Target="../ink/ink785.xml"/><Relationship Id="rId8" Type="http://schemas.openxmlformats.org/officeDocument/2006/relationships/customXml" Target="../ink/ink620.xml"/><Relationship Id="rId142" Type="http://schemas.openxmlformats.org/officeDocument/2006/relationships/customXml" Target="../ink/ink687.xml"/><Relationship Id="rId184" Type="http://schemas.openxmlformats.org/officeDocument/2006/relationships/customXml" Target="../ink/ink708.xml"/><Relationship Id="rId391" Type="http://schemas.openxmlformats.org/officeDocument/2006/relationships/image" Target="../media/image816.png"/><Relationship Id="rId405" Type="http://schemas.openxmlformats.org/officeDocument/2006/relationships/image" Target="../media/image823.png"/><Relationship Id="rId251" Type="http://schemas.openxmlformats.org/officeDocument/2006/relationships/image" Target="../media/image746.png"/><Relationship Id="rId46" Type="http://schemas.openxmlformats.org/officeDocument/2006/relationships/customXml" Target="../ink/ink639.xml"/><Relationship Id="rId293" Type="http://schemas.openxmlformats.org/officeDocument/2006/relationships/image" Target="../media/image767.png"/><Relationship Id="rId307" Type="http://schemas.openxmlformats.org/officeDocument/2006/relationships/image" Target="../media/image774.png"/><Relationship Id="rId349" Type="http://schemas.openxmlformats.org/officeDocument/2006/relationships/image" Target="../media/image795.png"/><Relationship Id="rId88" Type="http://schemas.openxmlformats.org/officeDocument/2006/relationships/customXml" Target="../ink/ink660.xml"/><Relationship Id="rId111" Type="http://schemas.openxmlformats.org/officeDocument/2006/relationships/image" Target="../media/image676.png"/><Relationship Id="rId153" Type="http://schemas.openxmlformats.org/officeDocument/2006/relationships/image" Target="../media/image697.png"/><Relationship Id="rId195" Type="http://schemas.openxmlformats.org/officeDocument/2006/relationships/image" Target="../media/image718.png"/><Relationship Id="rId209" Type="http://schemas.openxmlformats.org/officeDocument/2006/relationships/image" Target="../media/image725.png"/><Relationship Id="rId360" Type="http://schemas.openxmlformats.org/officeDocument/2006/relationships/customXml" Target="../ink/ink796.xml"/><Relationship Id="rId220" Type="http://schemas.openxmlformats.org/officeDocument/2006/relationships/customXml" Target="../ink/ink726.xml"/><Relationship Id="rId15" Type="http://schemas.openxmlformats.org/officeDocument/2006/relationships/image" Target="../media/image628.png"/><Relationship Id="rId57" Type="http://schemas.openxmlformats.org/officeDocument/2006/relationships/image" Target="../media/image649.png"/><Relationship Id="rId262" Type="http://schemas.openxmlformats.org/officeDocument/2006/relationships/customXml" Target="../ink/ink747.xml"/><Relationship Id="rId318" Type="http://schemas.openxmlformats.org/officeDocument/2006/relationships/customXml" Target="../ink/ink775.xml"/><Relationship Id="rId99" Type="http://schemas.openxmlformats.org/officeDocument/2006/relationships/image" Target="../media/image670.png"/><Relationship Id="rId122" Type="http://schemas.openxmlformats.org/officeDocument/2006/relationships/customXml" Target="../ink/ink677.xml"/><Relationship Id="rId164" Type="http://schemas.openxmlformats.org/officeDocument/2006/relationships/customXml" Target="../ink/ink698.xml"/><Relationship Id="rId371" Type="http://schemas.openxmlformats.org/officeDocument/2006/relationships/image" Target="../media/image806.png"/><Relationship Id="rId26" Type="http://schemas.openxmlformats.org/officeDocument/2006/relationships/customXml" Target="../ink/ink629.xml"/><Relationship Id="rId231" Type="http://schemas.openxmlformats.org/officeDocument/2006/relationships/image" Target="../media/image736.png"/><Relationship Id="rId273" Type="http://schemas.openxmlformats.org/officeDocument/2006/relationships/image" Target="../media/image757.png"/><Relationship Id="rId329" Type="http://schemas.openxmlformats.org/officeDocument/2006/relationships/image" Target="../media/image785.png"/><Relationship Id="rId68" Type="http://schemas.openxmlformats.org/officeDocument/2006/relationships/customXml" Target="../ink/ink650.xml"/><Relationship Id="rId133" Type="http://schemas.openxmlformats.org/officeDocument/2006/relationships/image" Target="../media/image687.png"/><Relationship Id="rId175" Type="http://schemas.openxmlformats.org/officeDocument/2006/relationships/image" Target="../media/image708.png"/><Relationship Id="rId340" Type="http://schemas.openxmlformats.org/officeDocument/2006/relationships/customXml" Target="../ink/ink786.xml"/><Relationship Id="rId200" Type="http://schemas.openxmlformats.org/officeDocument/2006/relationships/customXml" Target="../ink/ink716.xml"/><Relationship Id="rId382" Type="http://schemas.openxmlformats.org/officeDocument/2006/relationships/customXml" Target="../ink/ink807.xml"/><Relationship Id="rId242" Type="http://schemas.openxmlformats.org/officeDocument/2006/relationships/customXml" Target="../ink/ink737.xml"/><Relationship Id="rId284" Type="http://schemas.openxmlformats.org/officeDocument/2006/relationships/customXml" Target="../ink/ink758.xml"/><Relationship Id="rId37" Type="http://schemas.openxmlformats.org/officeDocument/2006/relationships/image" Target="../media/image639.png"/><Relationship Id="rId79" Type="http://schemas.openxmlformats.org/officeDocument/2006/relationships/image" Target="../media/image660.png"/><Relationship Id="rId102" Type="http://schemas.openxmlformats.org/officeDocument/2006/relationships/customXml" Target="../ink/ink667.xml"/><Relationship Id="rId144" Type="http://schemas.openxmlformats.org/officeDocument/2006/relationships/customXml" Target="../ink/ink688.xml"/><Relationship Id="rId90" Type="http://schemas.openxmlformats.org/officeDocument/2006/relationships/customXml" Target="../ink/ink661.xml"/><Relationship Id="rId186" Type="http://schemas.openxmlformats.org/officeDocument/2006/relationships/customXml" Target="../ink/ink709.xml"/><Relationship Id="rId351" Type="http://schemas.openxmlformats.org/officeDocument/2006/relationships/image" Target="../media/image796.png"/><Relationship Id="rId393" Type="http://schemas.openxmlformats.org/officeDocument/2006/relationships/image" Target="../media/image817.png"/><Relationship Id="rId407" Type="http://schemas.openxmlformats.org/officeDocument/2006/relationships/image" Target="../media/image824.png"/><Relationship Id="rId211" Type="http://schemas.openxmlformats.org/officeDocument/2006/relationships/image" Target="../media/image726.png"/><Relationship Id="rId253" Type="http://schemas.openxmlformats.org/officeDocument/2006/relationships/image" Target="../media/image747.png"/><Relationship Id="rId295" Type="http://schemas.openxmlformats.org/officeDocument/2006/relationships/image" Target="../media/image768.png"/><Relationship Id="rId309" Type="http://schemas.openxmlformats.org/officeDocument/2006/relationships/image" Target="../media/image775.png"/><Relationship Id="rId48" Type="http://schemas.openxmlformats.org/officeDocument/2006/relationships/customXml" Target="../ink/ink640.xml"/><Relationship Id="rId113" Type="http://schemas.openxmlformats.org/officeDocument/2006/relationships/image" Target="../media/image677.png"/><Relationship Id="rId320" Type="http://schemas.openxmlformats.org/officeDocument/2006/relationships/customXml" Target="../ink/ink77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9.xml"/><Relationship Id="rId21" Type="http://schemas.openxmlformats.org/officeDocument/2006/relationships/customXml" Target="../ink/ink831.xml"/><Relationship Id="rId63" Type="http://schemas.openxmlformats.org/officeDocument/2006/relationships/customXml" Target="../ink/ink852.xml"/><Relationship Id="rId159" Type="http://schemas.openxmlformats.org/officeDocument/2006/relationships/customXml" Target="../ink/ink900.xml"/><Relationship Id="rId170" Type="http://schemas.openxmlformats.org/officeDocument/2006/relationships/image" Target="../media/image913.png"/><Relationship Id="rId226" Type="http://schemas.openxmlformats.org/officeDocument/2006/relationships/image" Target="../media/image941.png"/><Relationship Id="rId268" Type="http://schemas.openxmlformats.org/officeDocument/2006/relationships/image" Target="../media/image962.png"/><Relationship Id="rId11" Type="http://schemas.openxmlformats.org/officeDocument/2006/relationships/customXml" Target="../ink/ink826.xml"/><Relationship Id="rId32" Type="http://schemas.openxmlformats.org/officeDocument/2006/relationships/image" Target="../media/image844.png"/><Relationship Id="rId53" Type="http://schemas.openxmlformats.org/officeDocument/2006/relationships/customXml" Target="../ink/ink847.xml"/><Relationship Id="rId74" Type="http://schemas.openxmlformats.org/officeDocument/2006/relationships/image" Target="../media/image865.png"/><Relationship Id="rId128" Type="http://schemas.openxmlformats.org/officeDocument/2006/relationships/image" Target="../media/image892.png"/><Relationship Id="rId149" Type="http://schemas.openxmlformats.org/officeDocument/2006/relationships/customXml" Target="../ink/ink895.xml"/><Relationship Id="rId5" Type="http://schemas.openxmlformats.org/officeDocument/2006/relationships/customXml" Target="../ink/ink823.xml"/><Relationship Id="rId95" Type="http://schemas.openxmlformats.org/officeDocument/2006/relationships/customXml" Target="../ink/ink868.xml"/><Relationship Id="rId160" Type="http://schemas.openxmlformats.org/officeDocument/2006/relationships/image" Target="../media/image908.png"/><Relationship Id="rId181" Type="http://schemas.openxmlformats.org/officeDocument/2006/relationships/customXml" Target="../ink/ink911.xml"/><Relationship Id="rId216" Type="http://schemas.openxmlformats.org/officeDocument/2006/relationships/image" Target="../media/image936.png"/><Relationship Id="rId237" Type="http://schemas.openxmlformats.org/officeDocument/2006/relationships/customXml" Target="../ink/ink939.xml"/><Relationship Id="rId258" Type="http://schemas.openxmlformats.org/officeDocument/2006/relationships/image" Target="../media/image957.png"/><Relationship Id="rId22" Type="http://schemas.openxmlformats.org/officeDocument/2006/relationships/image" Target="../media/image839.png"/><Relationship Id="rId43" Type="http://schemas.openxmlformats.org/officeDocument/2006/relationships/customXml" Target="../ink/ink842.xml"/><Relationship Id="rId64" Type="http://schemas.openxmlformats.org/officeDocument/2006/relationships/image" Target="../media/image860.png"/><Relationship Id="rId118" Type="http://schemas.openxmlformats.org/officeDocument/2006/relationships/image" Target="../media/image887.png"/><Relationship Id="rId139" Type="http://schemas.openxmlformats.org/officeDocument/2006/relationships/customXml" Target="../ink/ink890.xml"/><Relationship Id="rId85" Type="http://schemas.openxmlformats.org/officeDocument/2006/relationships/customXml" Target="../ink/ink863.xml"/><Relationship Id="rId150" Type="http://schemas.openxmlformats.org/officeDocument/2006/relationships/image" Target="../media/image903.png"/><Relationship Id="rId171" Type="http://schemas.openxmlformats.org/officeDocument/2006/relationships/customXml" Target="../ink/ink906.xml"/><Relationship Id="rId192" Type="http://schemas.openxmlformats.org/officeDocument/2006/relationships/image" Target="../media/image924.png"/><Relationship Id="rId206" Type="http://schemas.openxmlformats.org/officeDocument/2006/relationships/image" Target="../media/image931.png"/><Relationship Id="rId227" Type="http://schemas.openxmlformats.org/officeDocument/2006/relationships/customXml" Target="../ink/ink934.xml"/><Relationship Id="rId248" Type="http://schemas.openxmlformats.org/officeDocument/2006/relationships/image" Target="../media/image952.png"/><Relationship Id="rId269" Type="http://schemas.openxmlformats.org/officeDocument/2006/relationships/customXml" Target="../ink/ink955.xml"/><Relationship Id="rId12" Type="http://schemas.openxmlformats.org/officeDocument/2006/relationships/image" Target="../media/image834.png"/><Relationship Id="rId33" Type="http://schemas.openxmlformats.org/officeDocument/2006/relationships/customXml" Target="../ink/ink837.xml"/><Relationship Id="rId108" Type="http://schemas.openxmlformats.org/officeDocument/2006/relationships/image" Target="../media/image882.png"/><Relationship Id="rId129" Type="http://schemas.openxmlformats.org/officeDocument/2006/relationships/customXml" Target="../ink/ink885.xml"/><Relationship Id="rId54" Type="http://schemas.openxmlformats.org/officeDocument/2006/relationships/image" Target="../media/image855.png"/><Relationship Id="rId75" Type="http://schemas.openxmlformats.org/officeDocument/2006/relationships/customXml" Target="../ink/ink858.xml"/><Relationship Id="rId96" Type="http://schemas.openxmlformats.org/officeDocument/2006/relationships/image" Target="../media/image876.png"/><Relationship Id="rId140" Type="http://schemas.openxmlformats.org/officeDocument/2006/relationships/image" Target="../media/image898.png"/><Relationship Id="rId161" Type="http://schemas.openxmlformats.org/officeDocument/2006/relationships/customXml" Target="../ink/ink901.xml"/><Relationship Id="rId182" Type="http://schemas.openxmlformats.org/officeDocument/2006/relationships/image" Target="../media/image919.png"/><Relationship Id="rId217" Type="http://schemas.openxmlformats.org/officeDocument/2006/relationships/customXml" Target="../ink/ink929.xml"/><Relationship Id="rId6" Type="http://schemas.openxmlformats.org/officeDocument/2006/relationships/image" Target="../media/image831.png"/><Relationship Id="rId238" Type="http://schemas.openxmlformats.org/officeDocument/2006/relationships/image" Target="../media/image947.png"/><Relationship Id="rId259" Type="http://schemas.openxmlformats.org/officeDocument/2006/relationships/customXml" Target="../ink/ink950.xml"/><Relationship Id="rId23" Type="http://schemas.openxmlformats.org/officeDocument/2006/relationships/customXml" Target="../ink/ink832.xml"/><Relationship Id="rId119" Type="http://schemas.openxmlformats.org/officeDocument/2006/relationships/customXml" Target="../ink/ink880.xml"/><Relationship Id="rId270" Type="http://schemas.openxmlformats.org/officeDocument/2006/relationships/image" Target="../media/image963.png"/><Relationship Id="rId44" Type="http://schemas.openxmlformats.org/officeDocument/2006/relationships/image" Target="../media/image850.png"/><Relationship Id="rId65" Type="http://schemas.openxmlformats.org/officeDocument/2006/relationships/customXml" Target="../ink/ink853.xml"/><Relationship Id="rId86" Type="http://schemas.openxmlformats.org/officeDocument/2006/relationships/image" Target="../media/image871.png"/><Relationship Id="rId130" Type="http://schemas.openxmlformats.org/officeDocument/2006/relationships/image" Target="../media/image893.png"/><Relationship Id="rId151" Type="http://schemas.openxmlformats.org/officeDocument/2006/relationships/customXml" Target="../ink/ink896.xml"/><Relationship Id="rId172" Type="http://schemas.openxmlformats.org/officeDocument/2006/relationships/image" Target="../media/image914.png"/><Relationship Id="rId193" Type="http://schemas.openxmlformats.org/officeDocument/2006/relationships/customXml" Target="../ink/ink917.xml"/><Relationship Id="rId207" Type="http://schemas.openxmlformats.org/officeDocument/2006/relationships/customXml" Target="../ink/ink924.xml"/><Relationship Id="rId228" Type="http://schemas.openxmlformats.org/officeDocument/2006/relationships/image" Target="../media/image942.png"/><Relationship Id="rId249" Type="http://schemas.openxmlformats.org/officeDocument/2006/relationships/customXml" Target="../ink/ink945.xml"/><Relationship Id="rId13" Type="http://schemas.openxmlformats.org/officeDocument/2006/relationships/customXml" Target="../ink/ink827.xml"/><Relationship Id="rId109" Type="http://schemas.openxmlformats.org/officeDocument/2006/relationships/customXml" Target="../ink/ink875.xml"/><Relationship Id="rId260" Type="http://schemas.openxmlformats.org/officeDocument/2006/relationships/image" Target="../media/image958.png"/><Relationship Id="rId34" Type="http://schemas.openxmlformats.org/officeDocument/2006/relationships/image" Target="../media/image845.png"/><Relationship Id="rId55" Type="http://schemas.openxmlformats.org/officeDocument/2006/relationships/customXml" Target="../ink/ink848.xml"/><Relationship Id="rId76" Type="http://schemas.openxmlformats.org/officeDocument/2006/relationships/image" Target="../media/image866.png"/><Relationship Id="rId97" Type="http://schemas.openxmlformats.org/officeDocument/2006/relationships/customXml" Target="../ink/ink869.xml"/><Relationship Id="rId120" Type="http://schemas.openxmlformats.org/officeDocument/2006/relationships/image" Target="../media/image888.png"/><Relationship Id="rId141" Type="http://schemas.openxmlformats.org/officeDocument/2006/relationships/customXml" Target="../ink/ink891.xml"/><Relationship Id="rId7" Type="http://schemas.openxmlformats.org/officeDocument/2006/relationships/customXml" Target="../ink/ink824.xml"/><Relationship Id="rId162" Type="http://schemas.openxmlformats.org/officeDocument/2006/relationships/image" Target="../media/image909.png"/><Relationship Id="rId183" Type="http://schemas.openxmlformats.org/officeDocument/2006/relationships/customXml" Target="../ink/ink912.xml"/><Relationship Id="rId218" Type="http://schemas.openxmlformats.org/officeDocument/2006/relationships/image" Target="../media/image937.png"/><Relationship Id="rId239" Type="http://schemas.openxmlformats.org/officeDocument/2006/relationships/customXml" Target="../ink/ink940.xml"/><Relationship Id="rId250" Type="http://schemas.openxmlformats.org/officeDocument/2006/relationships/image" Target="../media/image953.png"/><Relationship Id="rId24" Type="http://schemas.openxmlformats.org/officeDocument/2006/relationships/image" Target="../media/image840.png"/><Relationship Id="rId45" Type="http://schemas.openxmlformats.org/officeDocument/2006/relationships/customXml" Target="../ink/ink843.xml"/><Relationship Id="rId66" Type="http://schemas.openxmlformats.org/officeDocument/2006/relationships/image" Target="../media/image861.png"/><Relationship Id="rId87" Type="http://schemas.openxmlformats.org/officeDocument/2006/relationships/customXml" Target="../ink/ink864.xml"/><Relationship Id="rId110" Type="http://schemas.openxmlformats.org/officeDocument/2006/relationships/image" Target="../media/image883.png"/><Relationship Id="rId131" Type="http://schemas.openxmlformats.org/officeDocument/2006/relationships/customXml" Target="../ink/ink886.xml"/><Relationship Id="rId152" Type="http://schemas.openxmlformats.org/officeDocument/2006/relationships/image" Target="../media/image904.png"/><Relationship Id="rId173" Type="http://schemas.openxmlformats.org/officeDocument/2006/relationships/customXml" Target="../ink/ink907.xml"/><Relationship Id="rId194" Type="http://schemas.openxmlformats.org/officeDocument/2006/relationships/image" Target="../media/image925.png"/><Relationship Id="rId208" Type="http://schemas.openxmlformats.org/officeDocument/2006/relationships/image" Target="../media/image932.png"/><Relationship Id="rId229" Type="http://schemas.openxmlformats.org/officeDocument/2006/relationships/customXml" Target="../ink/ink935.xml"/><Relationship Id="rId240" Type="http://schemas.openxmlformats.org/officeDocument/2006/relationships/image" Target="../media/image948.png"/><Relationship Id="rId261" Type="http://schemas.openxmlformats.org/officeDocument/2006/relationships/customXml" Target="../ink/ink951.xml"/><Relationship Id="rId14" Type="http://schemas.openxmlformats.org/officeDocument/2006/relationships/image" Target="../media/image835.png"/><Relationship Id="rId35" Type="http://schemas.openxmlformats.org/officeDocument/2006/relationships/customXml" Target="../ink/ink838.xml"/><Relationship Id="rId56" Type="http://schemas.openxmlformats.org/officeDocument/2006/relationships/image" Target="../media/image856.png"/><Relationship Id="rId77" Type="http://schemas.openxmlformats.org/officeDocument/2006/relationships/customXml" Target="../ink/ink859.xml"/><Relationship Id="rId100" Type="http://schemas.openxmlformats.org/officeDocument/2006/relationships/image" Target="../media/image878.png"/><Relationship Id="rId8" Type="http://schemas.openxmlformats.org/officeDocument/2006/relationships/image" Target="../media/image832.png"/><Relationship Id="rId98" Type="http://schemas.openxmlformats.org/officeDocument/2006/relationships/image" Target="../media/image877.png"/><Relationship Id="rId121" Type="http://schemas.openxmlformats.org/officeDocument/2006/relationships/customXml" Target="../ink/ink881.xml"/><Relationship Id="rId142" Type="http://schemas.openxmlformats.org/officeDocument/2006/relationships/image" Target="../media/image899.png"/><Relationship Id="rId163" Type="http://schemas.openxmlformats.org/officeDocument/2006/relationships/customXml" Target="../ink/ink902.xml"/><Relationship Id="rId184" Type="http://schemas.openxmlformats.org/officeDocument/2006/relationships/image" Target="../media/image920.png"/><Relationship Id="rId219" Type="http://schemas.openxmlformats.org/officeDocument/2006/relationships/customXml" Target="../ink/ink930.xml"/><Relationship Id="rId230" Type="http://schemas.openxmlformats.org/officeDocument/2006/relationships/image" Target="../media/image943.png"/><Relationship Id="rId251" Type="http://schemas.openxmlformats.org/officeDocument/2006/relationships/customXml" Target="../ink/ink946.xml"/><Relationship Id="rId25" Type="http://schemas.openxmlformats.org/officeDocument/2006/relationships/customXml" Target="../ink/ink833.xml"/><Relationship Id="rId46" Type="http://schemas.openxmlformats.org/officeDocument/2006/relationships/image" Target="../media/image851.png"/><Relationship Id="rId67" Type="http://schemas.openxmlformats.org/officeDocument/2006/relationships/customXml" Target="../ink/ink854.xml"/><Relationship Id="rId88" Type="http://schemas.openxmlformats.org/officeDocument/2006/relationships/image" Target="../media/image872.png"/><Relationship Id="rId111" Type="http://schemas.openxmlformats.org/officeDocument/2006/relationships/customXml" Target="../ink/ink876.xml"/><Relationship Id="rId132" Type="http://schemas.openxmlformats.org/officeDocument/2006/relationships/image" Target="../media/image894.png"/><Relationship Id="rId153" Type="http://schemas.openxmlformats.org/officeDocument/2006/relationships/customXml" Target="../ink/ink897.xml"/><Relationship Id="rId174" Type="http://schemas.openxmlformats.org/officeDocument/2006/relationships/image" Target="../media/image915.png"/><Relationship Id="rId195" Type="http://schemas.openxmlformats.org/officeDocument/2006/relationships/customXml" Target="../ink/ink918.xml"/><Relationship Id="rId209" Type="http://schemas.openxmlformats.org/officeDocument/2006/relationships/customXml" Target="../ink/ink925.xml"/><Relationship Id="rId220" Type="http://schemas.openxmlformats.org/officeDocument/2006/relationships/image" Target="../media/image938.png"/><Relationship Id="rId241" Type="http://schemas.openxmlformats.org/officeDocument/2006/relationships/customXml" Target="../ink/ink941.xml"/><Relationship Id="rId15" Type="http://schemas.openxmlformats.org/officeDocument/2006/relationships/customXml" Target="../ink/ink828.xml"/><Relationship Id="rId36" Type="http://schemas.openxmlformats.org/officeDocument/2006/relationships/image" Target="../media/image846.png"/><Relationship Id="rId57" Type="http://schemas.openxmlformats.org/officeDocument/2006/relationships/customXml" Target="../ink/ink849.xml"/><Relationship Id="rId262" Type="http://schemas.openxmlformats.org/officeDocument/2006/relationships/image" Target="../media/image959.png"/><Relationship Id="rId78" Type="http://schemas.openxmlformats.org/officeDocument/2006/relationships/image" Target="../media/image867.png"/><Relationship Id="rId99" Type="http://schemas.openxmlformats.org/officeDocument/2006/relationships/customXml" Target="../ink/ink870.xml"/><Relationship Id="rId101" Type="http://schemas.openxmlformats.org/officeDocument/2006/relationships/customXml" Target="../ink/ink871.xml"/><Relationship Id="rId122" Type="http://schemas.openxmlformats.org/officeDocument/2006/relationships/image" Target="../media/image889.png"/><Relationship Id="rId143" Type="http://schemas.openxmlformats.org/officeDocument/2006/relationships/customXml" Target="../ink/ink892.xml"/><Relationship Id="rId164" Type="http://schemas.openxmlformats.org/officeDocument/2006/relationships/image" Target="../media/image910.png"/><Relationship Id="rId185" Type="http://schemas.openxmlformats.org/officeDocument/2006/relationships/customXml" Target="../ink/ink913.xml"/><Relationship Id="rId9" Type="http://schemas.openxmlformats.org/officeDocument/2006/relationships/customXml" Target="../ink/ink825.xml"/><Relationship Id="rId210" Type="http://schemas.openxmlformats.org/officeDocument/2006/relationships/image" Target="../media/image933.png"/><Relationship Id="rId26" Type="http://schemas.openxmlformats.org/officeDocument/2006/relationships/image" Target="../media/image841.png"/><Relationship Id="rId231" Type="http://schemas.openxmlformats.org/officeDocument/2006/relationships/customXml" Target="../ink/ink936.xml"/><Relationship Id="rId252" Type="http://schemas.openxmlformats.org/officeDocument/2006/relationships/image" Target="../media/image954.png"/><Relationship Id="rId47" Type="http://schemas.openxmlformats.org/officeDocument/2006/relationships/customXml" Target="../ink/ink844.xml"/><Relationship Id="rId68" Type="http://schemas.openxmlformats.org/officeDocument/2006/relationships/image" Target="../media/image862.png"/><Relationship Id="rId89" Type="http://schemas.openxmlformats.org/officeDocument/2006/relationships/customXml" Target="../ink/ink865.xml"/><Relationship Id="rId112" Type="http://schemas.openxmlformats.org/officeDocument/2006/relationships/image" Target="../media/image884.png"/><Relationship Id="rId133" Type="http://schemas.openxmlformats.org/officeDocument/2006/relationships/customXml" Target="../ink/ink887.xml"/><Relationship Id="rId154" Type="http://schemas.openxmlformats.org/officeDocument/2006/relationships/image" Target="../media/image905.png"/><Relationship Id="rId175" Type="http://schemas.openxmlformats.org/officeDocument/2006/relationships/customXml" Target="../ink/ink908.xml"/><Relationship Id="rId196" Type="http://schemas.openxmlformats.org/officeDocument/2006/relationships/image" Target="../media/image926.png"/><Relationship Id="rId200" Type="http://schemas.openxmlformats.org/officeDocument/2006/relationships/image" Target="../media/image928.png"/><Relationship Id="rId16" Type="http://schemas.openxmlformats.org/officeDocument/2006/relationships/image" Target="../media/image836.png"/><Relationship Id="rId221" Type="http://schemas.openxmlformats.org/officeDocument/2006/relationships/customXml" Target="../ink/ink931.xml"/><Relationship Id="rId242" Type="http://schemas.openxmlformats.org/officeDocument/2006/relationships/image" Target="../media/image949.png"/><Relationship Id="rId263" Type="http://schemas.openxmlformats.org/officeDocument/2006/relationships/customXml" Target="../ink/ink952.xml"/><Relationship Id="rId37" Type="http://schemas.openxmlformats.org/officeDocument/2006/relationships/customXml" Target="../ink/ink839.xml"/><Relationship Id="rId58" Type="http://schemas.openxmlformats.org/officeDocument/2006/relationships/image" Target="../media/image857.png"/><Relationship Id="rId79" Type="http://schemas.openxmlformats.org/officeDocument/2006/relationships/customXml" Target="../ink/ink860.xml"/><Relationship Id="rId102" Type="http://schemas.openxmlformats.org/officeDocument/2006/relationships/image" Target="../media/image879.png"/><Relationship Id="rId123" Type="http://schemas.openxmlformats.org/officeDocument/2006/relationships/customXml" Target="../ink/ink882.xml"/><Relationship Id="rId144" Type="http://schemas.openxmlformats.org/officeDocument/2006/relationships/image" Target="../media/image900.png"/><Relationship Id="rId90" Type="http://schemas.openxmlformats.org/officeDocument/2006/relationships/image" Target="../media/image873.png"/><Relationship Id="rId165" Type="http://schemas.openxmlformats.org/officeDocument/2006/relationships/customXml" Target="../ink/ink903.xml"/><Relationship Id="rId186" Type="http://schemas.openxmlformats.org/officeDocument/2006/relationships/image" Target="../media/image921.png"/><Relationship Id="rId211" Type="http://schemas.openxmlformats.org/officeDocument/2006/relationships/customXml" Target="../ink/ink926.xml"/><Relationship Id="rId232" Type="http://schemas.openxmlformats.org/officeDocument/2006/relationships/image" Target="../media/image944.png"/><Relationship Id="rId253" Type="http://schemas.openxmlformats.org/officeDocument/2006/relationships/customXml" Target="../ink/ink947.xml"/><Relationship Id="rId27" Type="http://schemas.openxmlformats.org/officeDocument/2006/relationships/customXml" Target="../ink/ink834.xml"/><Relationship Id="rId48" Type="http://schemas.openxmlformats.org/officeDocument/2006/relationships/image" Target="../media/image852.png"/><Relationship Id="rId69" Type="http://schemas.openxmlformats.org/officeDocument/2006/relationships/customXml" Target="../ink/ink855.xml"/><Relationship Id="rId113" Type="http://schemas.openxmlformats.org/officeDocument/2006/relationships/customXml" Target="../ink/ink877.xml"/><Relationship Id="rId134" Type="http://schemas.openxmlformats.org/officeDocument/2006/relationships/image" Target="../media/image895.png"/><Relationship Id="rId80" Type="http://schemas.openxmlformats.org/officeDocument/2006/relationships/image" Target="../media/image868.png"/><Relationship Id="rId155" Type="http://schemas.openxmlformats.org/officeDocument/2006/relationships/customXml" Target="../ink/ink898.xml"/><Relationship Id="rId176" Type="http://schemas.openxmlformats.org/officeDocument/2006/relationships/image" Target="../media/image916.png"/><Relationship Id="rId197" Type="http://schemas.openxmlformats.org/officeDocument/2006/relationships/customXml" Target="../ink/ink919.xml"/><Relationship Id="rId201" Type="http://schemas.openxmlformats.org/officeDocument/2006/relationships/customXml" Target="../ink/ink921.xml"/><Relationship Id="rId222" Type="http://schemas.openxmlformats.org/officeDocument/2006/relationships/image" Target="../media/image939.png"/><Relationship Id="rId243" Type="http://schemas.openxmlformats.org/officeDocument/2006/relationships/customXml" Target="../ink/ink942.xml"/><Relationship Id="rId264" Type="http://schemas.openxmlformats.org/officeDocument/2006/relationships/image" Target="../media/image960.png"/><Relationship Id="rId17" Type="http://schemas.openxmlformats.org/officeDocument/2006/relationships/customXml" Target="../ink/ink829.xml"/><Relationship Id="rId38" Type="http://schemas.openxmlformats.org/officeDocument/2006/relationships/image" Target="../media/image847.png"/><Relationship Id="rId59" Type="http://schemas.openxmlformats.org/officeDocument/2006/relationships/customXml" Target="../ink/ink850.xml"/><Relationship Id="rId103" Type="http://schemas.openxmlformats.org/officeDocument/2006/relationships/customXml" Target="../ink/ink872.xml"/><Relationship Id="rId124" Type="http://schemas.openxmlformats.org/officeDocument/2006/relationships/image" Target="../media/image890.png"/><Relationship Id="rId70" Type="http://schemas.openxmlformats.org/officeDocument/2006/relationships/image" Target="../media/image863.png"/><Relationship Id="rId91" Type="http://schemas.openxmlformats.org/officeDocument/2006/relationships/customXml" Target="../ink/ink866.xml"/><Relationship Id="rId145" Type="http://schemas.openxmlformats.org/officeDocument/2006/relationships/customXml" Target="../ink/ink893.xml"/><Relationship Id="rId166" Type="http://schemas.openxmlformats.org/officeDocument/2006/relationships/image" Target="../media/image911.png"/><Relationship Id="rId187" Type="http://schemas.openxmlformats.org/officeDocument/2006/relationships/customXml" Target="../ink/ink91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934.png"/><Relationship Id="rId233" Type="http://schemas.openxmlformats.org/officeDocument/2006/relationships/customXml" Target="../ink/ink937.xml"/><Relationship Id="rId254" Type="http://schemas.openxmlformats.org/officeDocument/2006/relationships/image" Target="../media/image955.png"/><Relationship Id="rId28" Type="http://schemas.openxmlformats.org/officeDocument/2006/relationships/image" Target="../media/image842.png"/><Relationship Id="rId49" Type="http://schemas.openxmlformats.org/officeDocument/2006/relationships/customXml" Target="../ink/ink845.xml"/><Relationship Id="rId114" Type="http://schemas.openxmlformats.org/officeDocument/2006/relationships/image" Target="../media/image885.png"/><Relationship Id="rId60" Type="http://schemas.openxmlformats.org/officeDocument/2006/relationships/image" Target="../media/image858.png"/><Relationship Id="rId81" Type="http://schemas.openxmlformats.org/officeDocument/2006/relationships/customXml" Target="../ink/ink861.xml"/><Relationship Id="rId135" Type="http://schemas.openxmlformats.org/officeDocument/2006/relationships/customXml" Target="../ink/ink888.xml"/><Relationship Id="rId156" Type="http://schemas.openxmlformats.org/officeDocument/2006/relationships/image" Target="../media/image906.png"/><Relationship Id="rId177" Type="http://schemas.openxmlformats.org/officeDocument/2006/relationships/customXml" Target="../ink/ink909.xml"/><Relationship Id="rId198" Type="http://schemas.openxmlformats.org/officeDocument/2006/relationships/image" Target="../media/image927.png"/><Relationship Id="rId202" Type="http://schemas.openxmlformats.org/officeDocument/2006/relationships/image" Target="../media/image929.png"/><Relationship Id="rId223" Type="http://schemas.openxmlformats.org/officeDocument/2006/relationships/customXml" Target="../ink/ink932.xml"/><Relationship Id="rId244" Type="http://schemas.openxmlformats.org/officeDocument/2006/relationships/image" Target="../media/image950.png"/><Relationship Id="rId18" Type="http://schemas.openxmlformats.org/officeDocument/2006/relationships/image" Target="../media/image837.png"/><Relationship Id="rId39" Type="http://schemas.openxmlformats.org/officeDocument/2006/relationships/customXml" Target="../ink/ink840.xml"/><Relationship Id="rId265" Type="http://schemas.openxmlformats.org/officeDocument/2006/relationships/customXml" Target="../ink/ink953.xml"/><Relationship Id="rId50" Type="http://schemas.openxmlformats.org/officeDocument/2006/relationships/image" Target="../media/image853.png"/><Relationship Id="rId104" Type="http://schemas.openxmlformats.org/officeDocument/2006/relationships/image" Target="../media/image880.png"/><Relationship Id="rId125" Type="http://schemas.openxmlformats.org/officeDocument/2006/relationships/customXml" Target="../ink/ink883.xml"/><Relationship Id="rId146" Type="http://schemas.openxmlformats.org/officeDocument/2006/relationships/image" Target="../media/image901.png"/><Relationship Id="rId167" Type="http://schemas.openxmlformats.org/officeDocument/2006/relationships/customXml" Target="../ink/ink904.xml"/><Relationship Id="rId188" Type="http://schemas.openxmlformats.org/officeDocument/2006/relationships/image" Target="../media/image922.png"/><Relationship Id="rId71" Type="http://schemas.openxmlformats.org/officeDocument/2006/relationships/customXml" Target="../ink/ink856.xml"/><Relationship Id="rId92" Type="http://schemas.openxmlformats.org/officeDocument/2006/relationships/image" Target="../media/image874.png"/><Relationship Id="rId213" Type="http://schemas.openxmlformats.org/officeDocument/2006/relationships/customXml" Target="../ink/ink927.xml"/><Relationship Id="rId234" Type="http://schemas.openxmlformats.org/officeDocument/2006/relationships/image" Target="../media/image945.png"/><Relationship Id="rId2" Type="http://schemas.openxmlformats.org/officeDocument/2006/relationships/image" Target="../media/image828.png"/><Relationship Id="rId29" Type="http://schemas.openxmlformats.org/officeDocument/2006/relationships/customXml" Target="../ink/ink835.xml"/><Relationship Id="rId255" Type="http://schemas.openxmlformats.org/officeDocument/2006/relationships/customXml" Target="../ink/ink948.xml"/><Relationship Id="rId40" Type="http://schemas.openxmlformats.org/officeDocument/2006/relationships/image" Target="../media/image848.png"/><Relationship Id="rId115" Type="http://schemas.openxmlformats.org/officeDocument/2006/relationships/customXml" Target="../ink/ink878.xml"/><Relationship Id="rId136" Type="http://schemas.openxmlformats.org/officeDocument/2006/relationships/image" Target="../media/image896.png"/><Relationship Id="rId157" Type="http://schemas.openxmlformats.org/officeDocument/2006/relationships/customXml" Target="../ink/ink899.xml"/><Relationship Id="rId178" Type="http://schemas.openxmlformats.org/officeDocument/2006/relationships/image" Target="../media/image917.png"/><Relationship Id="rId61" Type="http://schemas.openxmlformats.org/officeDocument/2006/relationships/customXml" Target="../ink/ink851.xml"/><Relationship Id="rId82" Type="http://schemas.openxmlformats.org/officeDocument/2006/relationships/image" Target="../media/image869.png"/><Relationship Id="rId199" Type="http://schemas.openxmlformats.org/officeDocument/2006/relationships/customXml" Target="../ink/ink920.xml"/><Relationship Id="rId203" Type="http://schemas.openxmlformats.org/officeDocument/2006/relationships/customXml" Target="../ink/ink922.xml"/><Relationship Id="rId19" Type="http://schemas.openxmlformats.org/officeDocument/2006/relationships/customXml" Target="../ink/ink830.xml"/><Relationship Id="rId224" Type="http://schemas.openxmlformats.org/officeDocument/2006/relationships/image" Target="../media/image940.png"/><Relationship Id="rId245" Type="http://schemas.openxmlformats.org/officeDocument/2006/relationships/customXml" Target="../ink/ink943.xml"/><Relationship Id="rId266" Type="http://schemas.openxmlformats.org/officeDocument/2006/relationships/image" Target="../media/image961.png"/><Relationship Id="rId30" Type="http://schemas.openxmlformats.org/officeDocument/2006/relationships/image" Target="../media/image843.png"/><Relationship Id="rId105" Type="http://schemas.openxmlformats.org/officeDocument/2006/relationships/customXml" Target="../ink/ink873.xml"/><Relationship Id="rId126" Type="http://schemas.openxmlformats.org/officeDocument/2006/relationships/image" Target="../media/image891.png"/><Relationship Id="rId147" Type="http://schemas.openxmlformats.org/officeDocument/2006/relationships/customXml" Target="../ink/ink894.xml"/><Relationship Id="rId168" Type="http://schemas.openxmlformats.org/officeDocument/2006/relationships/image" Target="../media/image912.png"/><Relationship Id="rId51" Type="http://schemas.openxmlformats.org/officeDocument/2006/relationships/customXml" Target="../ink/ink846.xml"/><Relationship Id="rId72" Type="http://schemas.openxmlformats.org/officeDocument/2006/relationships/image" Target="../media/image864.png"/><Relationship Id="rId93" Type="http://schemas.openxmlformats.org/officeDocument/2006/relationships/customXml" Target="../ink/ink867.xml"/><Relationship Id="rId189" Type="http://schemas.openxmlformats.org/officeDocument/2006/relationships/customXml" Target="../ink/ink915.xml"/><Relationship Id="rId3" Type="http://schemas.openxmlformats.org/officeDocument/2006/relationships/image" Target="../media/image829.png"/><Relationship Id="rId214" Type="http://schemas.openxmlformats.org/officeDocument/2006/relationships/image" Target="../media/image935.png"/><Relationship Id="rId235" Type="http://schemas.openxmlformats.org/officeDocument/2006/relationships/customXml" Target="../ink/ink938.xml"/><Relationship Id="rId256" Type="http://schemas.openxmlformats.org/officeDocument/2006/relationships/image" Target="../media/image956.png"/><Relationship Id="rId116" Type="http://schemas.openxmlformats.org/officeDocument/2006/relationships/image" Target="../media/image886.png"/><Relationship Id="rId137" Type="http://schemas.openxmlformats.org/officeDocument/2006/relationships/customXml" Target="../ink/ink889.xml"/><Relationship Id="rId158" Type="http://schemas.openxmlformats.org/officeDocument/2006/relationships/image" Target="../media/image907.png"/><Relationship Id="rId20" Type="http://schemas.openxmlformats.org/officeDocument/2006/relationships/image" Target="../media/image838.png"/><Relationship Id="rId41" Type="http://schemas.openxmlformats.org/officeDocument/2006/relationships/customXml" Target="../ink/ink841.xml"/><Relationship Id="rId62" Type="http://schemas.openxmlformats.org/officeDocument/2006/relationships/image" Target="../media/image859.png"/><Relationship Id="rId83" Type="http://schemas.openxmlformats.org/officeDocument/2006/relationships/customXml" Target="../ink/ink862.xml"/><Relationship Id="rId179" Type="http://schemas.openxmlformats.org/officeDocument/2006/relationships/customXml" Target="../ink/ink910.xml"/><Relationship Id="rId190" Type="http://schemas.openxmlformats.org/officeDocument/2006/relationships/image" Target="../media/image923.png"/><Relationship Id="rId204" Type="http://schemas.openxmlformats.org/officeDocument/2006/relationships/image" Target="../media/image930.png"/><Relationship Id="rId225" Type="http://schemas.openxmlformats.org/officeDocument/2006/relationships/customXml" Target="../ink/ink933.xml"/><Relationship Id="rId246" Type="http://schemas.openxmlformats.org/officeDocument/2006/relationships/image" Target="../media/image951.png"/><Relationship Id="rId267" Type="http://schemas.openxmlformats.org/officeDocument/2006/relationships/customXml" Target="../ink/ink954.xml"/><Relationship Id="rId106" Type="http://schemas.openxmlformats.org/officeDocument/2006/relationships/image" Target="../media/image881.png"/><Relationship Id="rId127" Type="http://schemas.openxmlformats.org/officeDocument/2006/relationships/customXml" Target="../ink/ink884.xml"/><Relationship Id="rId10" Type="http://schemas.openxmlformats.org/officeDocument/2006/relationships/image" Target="../media/image833.png"/><Relationship Id="rId31" Type="http://schemas.openxmlformats.org/officeDocument/2006/relationships/customXml" Target="../ink/ink836.xml"/><Relationship Id="rId52" Type="http://schemas.openxmlformats.org/officeDocument/2006/relationships/image" Target="../media/image854.png"/><Relationship Id="rId73" Type="http://schemas.openxmlformats.org/officeDocument/2006/relationships/customXml" Target="../ink/ink857.xml"/><Relationship Id="rId94" Type="http://schemas.openxmlformats.org/officeDocument/2006/relationships/image" Target="../media/image875.png"/><Relationship Id="rId148" Type="http://schemas.openxmlformats.org/officeDocument/2006/relationships/image" Target="../media/image902.png"/><Relationship Id="rId169" Type="http://schemas.openxmlformats.org/officeDocument/2006/relationships/customXml" Target="../ink/ink905.xml"/><Relationship Id="rId4" Type="http://schemas.openxmlformats.org/officeDocument/2006/relationships/image" Target="../media/image830.png"/><Relationship Id="rId180" Type="http://schemas.openxmlformats.org/officeDocument/2006/relationships/image" Target="../media/image918.png"/><Relationship Id="rId215" Type="http://schemas.openxmlformats.org/officeDocument/2006/relationships/customXml" Target="../ink/ink928.xml"/><Relationship Id="rId236" Type="http://schemas.openxmlformats.org/officeDocument/2006/relationships/image" Target="../media/image946.png"/><Relationship Id="rId257" Type="http://schemas.openxmlformats.org/officeDocument/2006/relationships/customXml" Target="../ink/ink949.xml"/><Relationship Id="rId42" Type="http://schemas.openxmlformats.org/officeDocument/2006/relationships/image" Target="../media/image849.png"/><Relationship Id="rId84" Type="http://schemas.openxmlformats.org/officeDocument/2006/relationships/image" Target="../media/image870.png"/><Relationship Id="rId138" Type="http://schemas.openxmlformats.org/officeDocument/2006/relationships/image" Target="../media/image897.png"/><Relationship Id="rId191" Type="http://schemas.openxmlformats.org/officeDocument/2006/relationships/customXml" Target="../ink/ink916.xml"/><Relationship Id="rId205" Type="http://schemas.openxmlformats.org/officeDocument/2006/relationships/customXml" Target="../ink/ink923.xml"/><Relationship Id="rId247" Type="http://schemas.openxmlformats.org/officeDocument/2006/relationships/customXml" Target="../ink/ink944.xml"/><Relationship Id="rId107" Type="http://schemas.openxmlformats.org/officeDocument/2006/relationships/customXml" Target="../ink/ink87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2.png"/><Relationship Id="rId21" Type="http://schemas.openxmlformats.org/officeDocument/2006/relationships/image" Target="../media/image9540.png"/><Relationship Id="rId42" Type="http://schemas.openxmlformats.org/officeDocument/2006/relationships/customXml" Target="../ink/ink975.xml"/><Relationship Id="rId63" Type="http://schemas.openxmlformats.org/officeDocument/2006/relationships/image" Target="../media/image975.png"/><Relationship Id="rId84" Type="http://schemas.openxmlformats.org/officeDocument/2006/relationships/customXml" Target="../ink/ink996.xml"/><Relationship Id="rId159" Type="http://schemas.openxmlformats.org/officeDocument/2006/relationships/image" Target="../media/image1009.png"/><Relationship Id="rId170" Type="http://schemas.openxmlformats.org/officeDocument/2006/relationships/customXml" Target="../ink/ink1027.xml"/><Relationship Id="rId11" Type="http://schemas.openxmlformats.org/officeDocument/2006/relationships/image" Target="../media/image9490.png"/><Relationship Id="rId32" Type="http://schemas.openxmlformats.org/officeDocument/2006/relationships/customXml" Target="../ink/ink970.xml"/><Relationship Id="rId53" Type="http://schemas.openxmlformats.org/officeDocument/2006/relationships/image" Target="../media/image970.png"/><Relationship Id="rId74" Type="http://schemas.openxmlformats.org/officeDocument/2006/relationships/customXml" Target="../ink/ink991.xml"/><Relationship Id="rId128" Type="http://schemas.openxmlformats.org/officeDocument/2006/relationships/customXml" Target="../ink/ink1010.xml"/><Relationship Id="rId149" Type="http://schemas.openxmlformats.org/officeDocument/2006/relationships/image" Target="../media/image1000.png"/><Relationship Id="rId5" Type="http://schemas.openxmlformats.org/officeDocument/2006/relationships/image" Target="../media/image9460.png"/><Relationship Id="rId95" Type="http://schemas.openxmlformats.org/officeDocument/2006/relationships/image" Target="../media/image991.png"/><Relationship Id="rId160" Type="http://schemas.openxmlformats.org/officeDocument/2006/relationships/customXml" Target="../ink/ink1022.xml"/><Relationship Id="rId22" Type="http://schemas.openxmlformats.org/officeDocument/2006/relationships/customXml" Target="../ink/ink965.xml"/><Relationship Id="rId27" Type="http://schemas.openxmlformats.org/officeDocument/2006/relationships/image" Target="../media/image9570.png"/><Relationship Id="rId43" Type="http://schemas.openxmlformats.org/officeDocument/2006/relationships/image" Target="../media/image9650.png"/><Relationship Id="rId48" Type="http://schemas.openxmlformats.org/officeDocument/2006/relationships/customXml" Target="../ink/ink978.xml"/><Relationship Id="rId64" Type="http://schemas.openxmlformats.org/officeDocument/2006/relationships/customXml" Target="../ink/ink986.xml"/><Relationship Id="rId69" Type="http://schemas.openxmlformats.org/officeDocument/2006/relationships/image" Target="../media/image978.png"/><Relationship Id="rId118" Type="http://schemas.openxmlformats.org/officeDocument/2006/relationships/customXml" Target="../ink/ink1009.xml"/><Relationship Id="rId139" Type="http://schemas.openxmlformats.org/officeDocument/2006/relationships/image" Target="../media/image1013.png"/><Relationship Id="rId80" Type="http://schemas.openxmlformats.org/officeDocument/2006/relationships/customXml" Target="../ink/ink994.xml"/><Relationship Id="rId85" Type="http://schemas.openxmlformats.org/officeDocument/2006/relationships/image" Target="../media/image986.png"/><Relationship Id="rId150" Type="http://schemas.openxmlformats.org/officeDocument/2006/relationships/customXml" Target="../ink/ink1017.xml"/><Relationship Id="rId155" Type="http://schemas.openxmlformats.org/officeDocument/2006/relationships/image" Target="../media/image1005.png"/><Relationship Id="rId171" Type="http://schemas.openxmlformats.org/officeDocument/2006/relationships/image" Target="../media/image1017.png"/><Relationship Id="rId12" Type="http://schemas.openxmlformats.org/officeDocument/2006/relationships/customXml" Target="../ink/ink960.xml"/><Relationship Id="rId17" Type="http://schemas.openxmlformats.org/officeDocument/2006/relationships/image" Target="../media/image9520.png"/><Relationship Id="rId33" Type="http://schemas.openxmlformats.org/officeDocument/2006/relationships/image" Target="../media/image9600.png"/><Relationship Id="rId38" Type="http://schemas.openxmlformats.org/officeDocument/2006/relationships/customXml" Target="../ink/ink973.xml"/><Relationship Id="rId59" Type="http://schemas.openxmlformats.org/officeDocument/2006/relationships/image" Target="../media/image973.png"/><Relationship Id="rId103" Type="http://schemas.openxmlformats.org/officeDocument/2006/relationships/image" Target="../media/image995.png"/><Relationship Id="rId129" Type="http://schemas.openxmlformats.org/officeDocument/2006/relationships/image" Target="../media/image1008.png"/><Relationship Id="rId54" Type="http://schemas.openxmlformats.org/officeDocument/2006/relationships/customXml" Target="../ink/ink981.xml"/><Relationship Id="rId70" Type="http://schemas.openxmlformats.org/officeDocument/2006/relationships/customXml" Target="../ink/ink989.xml"/><Relationship Id="rId75" Type="http://schemas.openxmlformats.org/officeDocument/2006/relationships/image" Target="../media/image981.png"/><Relationship Id="rId91" Type="http://schemas.openxmlformats.org/officeDocument/2006/relationships/image" Target="../media/image989.png"/><Relationship Id="rId96" Type="http://schemas.openxmlformats.org/officeDocument/2006/relationships/customXml" Target="../ink/ink1002.xml"/><Relationship Id="rId140" Type="http://schemas.openxmlformats.org/officeDocument/2006/relationships/customXml" Target="../ink/ink1012.xml"/><Relationship Id="rId145" Type="http://schemas.openxmlformats.org/officeDocument/2006/relationships/image" Target="../media/image998.png"/><Relationship Id="rId161" Type="http://schemas.openxmlformats.org/officeDocument/2006/relationships/image" Target="../media/image1010.png"/><Relationship Id="rId166" Type="http://schemas.openxmlformats.org/officeDocument/2006/relationships/customXml" Target="../ink/ink10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7.xml"/><Relationship Id="rId23" Type="http://schemas.openxmlformats.org/officeDocument/2006/relationships/image" Target="../media/image9550.png"/><Relationship Id="rId28" Type="http://schemas.openxmlformats.org/officeDocument/2006/relationships/customXml" Target="../ink/ink968.xml"/><Relationship Id="rId49" Type="http://schemas.openxmlformats.org/officeDocument/2006/relationships/image" Target="../media/image968.png"/><Relationship Id="rId44" Type="http://schemas.openxmlformats.org/officeDocument/2006/relationships/customXml" Target="../ink/ink976.xml"/><Relationship Id="rId60" Type="http://schemas.openxmlformats.org/officeDocument/2006/relationships/customXml" Target="../ink/ink984.xml"/><Relationship Id="rId65" Type="http://schemas.openxmlformats.org/officeDocument/2006/relationships/image" Target="../media/image976.png"/><Relationship Id="rId81" Type="http://schemas.openxmlformats.org/officeDocument/2006/relationships/image" Target="../media/image984.png"/><Relationship Id="rId86" Type="http://schemas.openxmlformats.org/officeDocument/2006/relationships/customXml" Target="../ink/ink997.xml"/><Relationship Id="rId130" Type="http://schemas.openxmlformats.org/officeDocument/2006/relationships/customXml" Target="../ink/ink1011.xml"/><Relationship Id="rId151" Type="http://schemas.openxmlformats.org/officeDocument/2006/relationships/image" Target="../media/image1003.png"/><Relationship Id="rId156" Type="http://schemas.openxmlformats.org/officeDocument/2006/relationships/customXml" Target="../ink/ink1020.xml"/><Relationship Id="rId172" Type="http://schemas.openxmlformats.org/officeDocument/2006/relationships/customXml" Target="../ink/ink1028.xml"/><Relationship Id="rId13" Type="http://schemas.openxmlformats.org/officeDocument/2006/relationships/image" Target="../media/image9500.png"/><Relationship Id="rId18" Type="http://schemas.openxmlformats.org/officeDocument/2006/relationships/customXml" Target="../ink/ink963.xml"/><Relationship Id="rId39" Type="http://schemas.openxmlformats.org/officeDocument/2006/relationships/image" Target="../media/image9630.png"/><Relationship Id="rId34" Type="http://schemas.openxmlformats.org/officeDocument/2006/relationships/customXml" Target="../ink/ink971.xml"/><Relationship Id="rId50" Type="http://schemas.openxmlformats.org/officeDocument/2006/relationships/customXml" Target="../ink/ink979.xml"/><Relationship Id="rId55" Type="http://schemas.openxmlformats.org/officeDocument/2006/relationships/image" Target="../media/image971.png"/><Relationship Id="rId76" Type="http://schemas.openxmlformats.org/officeDocument/2006/relationships/customXml" Target="../ink/ink992.xml"/><Relationship Id="rId97" Type="http://schemas.openxmlformats.org/officeDocument/2006/relationships/image" Target="../media/image992.png"/><Relationship Id="rId104" Type="http://schemas.openxmlformats.org/officeDocument/2006/relationships/customXml" Target="../ink/ink1006.xml"/><Relationship Id="rId141" Type="http://schemas.openxmlformats.org/officeDocument/2006/relationships/image" Target="../media/image1014.png"/><Relationship Id="rId146" Type="http://schemas.openxmlformats.org/officeDocument/2006/relationships/customXml" Target="../ink/ink1015.xml"/><Relationship Id="rId167" Type="http://schemas.openxmlformats.org/officeDocument/2006/relationships/image" Target="../media/image1015.png"/><Relationship Id="rId7" Type="http://schemas.openxmlformats.org/officeDocument/2006/relationships/image" Target="../media/image9470.png"/><Relationship Id="rId71" Type="http://schemas.openxmlformats.org/officeDocument/2006/relationships/image" Target="../media/image979.png"/><Relationship Id="rId92" Type="http://schemas.openxmlformats.org/officeDocument/2006/relationships/customXml" Target="../ink/ink1000.xml"/><Relationship Id="rId162" Type="http://schemas.openxmlformats.org/officeDocument/2006/relationships/customXml" Target="../ink/ink1023.xml"/><Relationship Id="rId2" Type="http://schemas.openxmlformats.org/officeDocument/2006/relationships/image" Target="../media/image964.png"/><Relationship Id="rId29" Type="http://schemas.openxmlformats.org/officeDocument/2006/relationships/image" Target="../media/image9580.png"/><Relationship Id="rId24" Type="http://schemas.openxmlformats.org/officeDocument/2006/relationships/customXml" Target="../ink/ink966.xml"/><Relationship Id="rId40" Type="http://schemas.openxmlformats.org/officeDocument/2006/relationships/customXml" Target="../ink/ink974.xml"/><Relationship Id="rId45" Type="http://schemas.openxmlformats.org/officeDocument/2006/relationships/image" Target="../media/image966.png"/><Relationship Id="rId66" Type="http://schemas.openxmlformats.org/officeDocument/2006/relationships/customXml" Target="../ink/ink987.xml"/><Relationship Id="rId87" Type="http://schemas.openxmlformats.org/officeDocument/2006/relationships/image" Target="../media/image987.png"/><Relationship Id="rId115" Type="http://schemas.openxmlformats.org/officeDocument/2006/relationships/image" Target="../media/image1001.png"/><Relationship Id="rId157" Type="http://schemas.openxmlformats.org/officeDocument/2006/relationships/image" Target="../media/image1006.png"/><Relationship Id="rId61" Type="http://schemas.openxmlformats.org/officeDocument/2006/relationships/image" Target="../media/image974.png"/><Relationship Id="rId82" Type="http://schemas.openxmlformats.org/officeDocument/2006/relationships/customXml" Target="../ink/ink995.xml"/><Relationship Id="rId152" Type="http://schemas.openxmlformats.org/officeDocument/2006/relationships/customXml" Target="../ink/ink1018.xml"/><Relationship Id="rId173" Type="http://schemas.openxmlformats.org/officeDocument/2006/relationships/image" Target="../media/image1018.png"/><Relationship Id="rId19" Type="http://schemas.openxmlformats.org/officeDocument/2006/relationships/image" Target="../media/image9530.png"/><Relationship Id="rId14" Type="http://schemas.openxmlformats.org/officeDocument/2006/relationships/customXml" Target="../ink/ink961.xml"/><Relationship Id="rId30" Type="http://schemas.openxmlformats.org/officeDocument/2006/relationships/customXml" Target="../ink/ink969.xml"/><Relationship Id="rId35" Type="http://schemas.openxmlformats.org/officeDocument/2006/relationships/image" Target="../media/image9610.png"/><Relationship Id="rId56" Type="http://schemas.openxmlformats.org/officeDocument/2006/relationships/customXml" Target="../ink/ink982.xml"/><Relationship Id="rId77" Type="http://schemas.openxmlformats.org/officeDocument/2006/relationships/image" Target="../media/image982.png"/><Relationship Id="rId100" Type="http://schemas.openxmlformats.org/officeDocument/2006/relationships/customXml" Target="../ink/ink1004.xml"/><Relationship Id="rId105" Type="http://schemas.openxmlformats.org/officeDocument/2006/relationships/image" Target="../media/image996.png"/><Relationship Id="rId147" Type="http://schemas.openxmlformats.org/officeDocument/2006/relationships/image" Target="../media/image999.png"/><Relationship Id="rId168" Type="http://schemas.openxmlformats.org/officeDocument/2006/relationships/customXml" Target="../ink/ink1026.xml"/><Relationship Id="rId8" Type="http://schemas.openxmlformats.org/officeDocument/2006/relationships/customXml" Target="../ink/ink958.xml"/><Relationship Id="rId51" Type="http://schemas.openxmlformats.org/officeDocument/2006/relationships/image" Target="../media/image969.png"/><Relationship Id="rId72" Type="http://schemas.openxmlformats.org/officeDocument/2006/relationships/customXml" Target="../ink/ink990.xml"/><Relationship Id="rId93" Type="http://schemas.openxmlformats.org/officeDocument/2006/relationships/image" Target="../media/image990.png"/><Relationship Id="rId98" Type="http://schemas.openxmlformats.org/officeDocument/2006/relationships/customXml" Target="../ink/ink1003.xml"/><Relationship Id="rId142" Type="http://schemas.openxmlformats.org/officeDocument/2006/relationships/customXml" Target="../ink/ink1013.xml"/><Relationship Id="rId163" Type="http://schemas.openxmlformats.org/officeDocument/2006/relationships/image" Target="../media/image1011.png"/><Relationship Id="rId3" Type="http://schemas.openxmlformats.org/officeDocument/2006/relationships/image" Target="../media/image965.png"/><Relationship Id="rId25" Type="http://schemas.openxmlformats.org/officeDocument/2006/relationships/image" Target="../media/image9560.png"/><Relationship Id="rId46" Type="http://schemas.openxmlformats.org/officeDocument/2006/relationships/customXml" Target="../ink/ink977.xml"/><Relationship Id="rId67" Type="http://schemas.openxmlformats.org/officeDocument/2006/relationships/image" Target="../media/image977.png"/><Relationship Id="rId116" Type="http://schemas.openxmlformats.org/officeDocument/2006/relationships/customXml" Target="../ink/ink1008.xml"/><Relationship Id="rId158" Type="http://schemas.openxmlformats.org/officeDocument/2006/relationships/customXml" Target="../ink/ink1021.xml"/><Relationship Id="rId20" Type="http://schemas.openxmlformats.org/officeDocument/2006/relationships/customXml" Target="../ink/ink964.xml"/><Relationship Id="rId41" Type="http://schemas.openxmlformats.org/officeDocument/2006/relationships/image" Target="../media/image9640.png"/><Relationship Id="rId62" Type="http://schemas.openxmlformats.org/officeDocument/2006/relationships/customXml" Target="../ink/ink985.xml"/><Relationship Id="rId83" Type="http://schemas.openxmlformats.org/officeDocument/2006/relationships/image" Target="../media/image985.png"/><Relationship Id="rId88" Type="http://schemas.openxmlformats.org/officeDocument/2006/relationships/customXml" Target="../ink/ink998.xml"/><Relationship Id="rId153" Type="http://schemas.openxmlformats.org/officeDocument/2006/relationships/image" Target="../media/image1004.png"/><Relationship Id="rId15" Type="http://schemas.openxmlformats.org/officeDocument/2006/relationships/image" Target="../media/image9510.png"/><Relationship Id="rId36" Type="http://schemas.openxmlformats.org/officeDocument/2006/relationships/customXml" Target="../ink/ink972.xml"/><Relationship Id="rId57" Type="http://schemas.openxmlformats.org/officeDocument/2006/relationships/image" Target="../media/image972.png"/><Relationship Id="rId106" Type="http://schemas.openxmlformats.org/officeDocument/2006/relationships/customXml" Target="../ink/ink1007.xml"/><Relationship Id="rId127" Type="http://schemas.openxmlformats.org/officeDocument/2006/relationships/image" Target="../media/image1007.png"/><Relationship Id="rId10" Type="http://schemas.openxmlformats.org/officeDocument/2006/relationships/customXml" Target="../ink/ink959.xml"/><Relationship Id="rId31" Type="http://schemas.openxmlformats.org/officeDocument/2006/relationships/image" Target="../media/image9590.png"/><Relationship Id="rId52" Type="http://schemas.openxmlformats.org/officeDocument/2006/relationships/customXml" Target="../ink/ink980.xml"/><Relationship Id="rId73" Type="http://schemas.openxmlformats.org/officeDocument/2006/relationships/image" Target="../media/image980.png"/><Relationship Id="rId78" Type="http://schemas.openxmlformats.org/officeDocument/2006/relationships/customXml" Target="../ink/ink993.xml"/><Relationship Id="rId94" Type="http://schemas.openxmlformats.org/officeDocument/2006/relationships/customXml" Target="../ink/ink1001.xml"/><Relationship Id="rId99" Type="http://schemas.openxmlformats.org/officeDocument/2006/relationships/image" Target="../media/image993.png"/><Relationship Id="rId101" Type="http://schemas.openxmlformats.org/officeDocument/2006/relationships/image" Target="../media/image994.png"/><Relationship Id="rId143" Type="http://schemas.openxmlformats.org/officeDocument/2006/relationships/image" Target="../media/image997.png"/><Relationship Id="rId148" Type="http://schemas.openxmlformats.org/officeDocument/2006/relationships/customXml" Target="../ink/ink1016.xml"/><Relationship Id="rId164" Type="http://schemas.openxmlformats.org/officeDocument/2006/relationships/customXml" Target="../ink/ink1024.xml"/><Relationship Id="rId169" Type="http://schemas.openxmlformats.org/officeDocument/2006/relationships/image" Target="../media/image1016.png"/><Relationship Id="rId4" Type="http://schemas.openxmlformats.org/officeDocument/2006/relationships/customXml" Target="../ink/ink956.xml"/><Relationship Id="rId9" Type="http://schemas.openxmlformats.org/officeDocument/2006/relationships/image" Target="../media/image9480.png"/><Relationship Id="rId26" Type="http://schemas.openxmlformats.org/officeDocument/2006/relationships/customXml" Target="../ink/ink967.xml"/><Relationship Id="rId47" Type="http://schemas.openxmlformats.org/officeDocument/2006/relationships/image" Target="../media/image967.png"/><Relationship Id="rId68" Type="http://schemas.openxmlformats.org/officeDocument/2006/relationships/customXml" Target="../ink/ink988.xml"/><Relationship Id="rId89" Type="http://schemas.openxmlformats.org/officeDocument/2006/relationships/image" Target="../media/image988.png"/><Relationship Id="rId154" Type="http://schemas.openxmlformats.org/officeDocument/2006/relationships/customXml" Target="../ink/ink1019.xml"/><Relationship Id="rId16" Type="http://schemas.openxmlformats.org/officeDocument/2006/relationships/customXml" Target="../ink/ink962.xml"/><Relationship Id="rId37" Type="http://schemas.openxmlformats.org/officeDocument/2006/relationships/image" Target="../media/image9620.png"/><Relationship Id="rId58" Type="http://schemas.openxmlformats.org/officeDocument/2006/relationships/customXml" Target="../ink/ink983.xml"/><Relationship Id="rId79" Type="http://schemas.openxmlformats.org/officeDocument/2006/relationships/image" Target="../media/image983.png"/><Relationship Id="rId102" Type="http://schemas.openxmlformats.org/officeDocument/2006/relationships/customXml" Target="../ink/ink1005.xml"/><Relationship Id="rId144" Type="http://schemas.openxmlformats.org/officeDocument/2006/relationships/customXml" Target="../ink/ink1014.xml"/><Relationship Id="rId90" Type="http://schemas.openxmlformats.org/officeDocument/2006/relationships/customXml" Target="../ink/ink999.xml"/><Relationship Id="rId165" Type="http://schemas.openxmlformats.org/officeDocument/2006/relationships/image" Target="../media/image10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11138" y="1927047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highlight>
                  <a:srgbClr val="FFCD00"/>
                </a:highlight>
                <a:cs typeface="B Nazanin" panose="00000400000000000000" pitchFamily="2" charset="-78"/>
              </a:rPr>
              <a:t>تمرین ششم مدار منطقی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B3BDE-476B-4CC7-A71D-9B38F157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57" y="0"/>
            <a:ext cx="6522243" cy="228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CB837-E2B3-4354-BC10-EE19E667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587772"/>
            <a:ext cx="3724275" cy="2162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312F70-A31F-4EFF-900B-FE4197746D71}"/>
                  </a:ext>
                </a:extLst>
              </p14:cNvPr>
              <p14:cNvContentPartPr/>
              <p14:nvPr/>
            </p14:nvContentPartPr>
            <p14:xfrm>
              <a:off x="4542896" y="2911635"/>
              <a:ext cx="11160" cy="97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312F70-A31F-4EFF-900B-FE4197746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896" y="2902635"/>
                <a:ext cx="28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D024C8-DAF3-45E9-A02B-6C27B0DEC965}"/>
                  </a:ext>
                </a:extLst>
              </p14:cNvPr>
              <p14:cNvContentPartPr/>
              <p14:nvPr/>
            </p14:nvContentPartPr>
            <p14:xfrm>
              <a:off x="4588256" y="2765115"/>
              <a:ext cx="9180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D024C8-DAF3-45E9-A02B-6C27B0DEC9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9616" y="2756115"/>
                <a:ext cx="10944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B5582-7E3D-4FEB-8047-36D4994C95CE}"/>
              </a:ext>
            </a:extLst>
          </p:cNvPr>
          <p:cNvGrpSpPr/>
          <p:nvPr/>
        </p:nvGrpSpPr>
        <p:grpSpPr>
          <a:xfrm>
            <a:off x="4525976" y="3903435"/>
            <a:ext cx="184320" cy="253440"/>
            <a:chOff x="4525976" y="3903435"/>
            <a:chExt cx="1843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8AC811-EB77-45AB-A520-2982187FB79D}"/>
                    </a:ext>
                  </a:extLst>
                </p14:cNvPr>
                <p14:cNvContentPartPr/>
                <p14:nvPr/>
              </p14:nvContentPartPr>
              <p14:xfrm>
                <a:off x="4525976" y="3984075"/>
                <a:ext cx="79920" cy="14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8AC811-EB77-45AB-A520-2982187FB7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6976" y="3975075"/>
                  <a:ext cx="97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B4703C-F575-42C3-BC16-9B99BF30F783}"/>
                    </a:ext>
                  </a:extLst>
                </p14:cNvPr>
                <p14:cNvContentPartPr/>
                <p14:nvPr/>
              </p14:nvContentPartPr>
              <p14:xfrm>
                <a:off x="4591136" y="3903435"/>
                <a:ext cx="119160" cy="25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B4703C-F575-42C3-BC16-9B99BF30F7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2136" y="3894435"/>
                  <a:ext cx="13680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22F2C-CE13-4B10-A225-E0E43AB3FA67}"/>
              </a:ext>
            </a:extLst>
          </p:cNvPr>
          <p:cNvGrpSpPr/>
          <p:nvPr/>
        </p:nvGrpSpPr>
        <p:grpSpPr>
          <a:xfrm>
            <a:off x="4826576" y="2715075"/>
            <a:ext cx="644400" cy="267120"/>
            <a:chOff x="4826576" y="2715075"/>
            <a:chExt cx="6444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D10D0E-D644-43C1-ABC7-B5E5BDDC568C}"/>
                    </a:ext>
                  </a:extLst>
                </p14:cNvPr>
                <p14:cNvContentPartPr/>
                <p14:nvPr/>
              </p14:nvContentPartPr>
              <p14:xfrm>
                <a:off x="4826576" y="2715075"/>
                <a:ext cx="277200" cy="1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D10D0E-D644-43C1-ABC7-B5E5BDDC5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7936" y="2706435"/>
                  <a:ext cx="294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A5B6E0-9611-4D5A-8B23-111CB8B30614}"/>
                    </a:ext>
                  </a:extLst>
                </p14:cNvPr>
                <p14:cNvContentPartPr/>
                <p14:nvPr/>
              </p14:nvContentPartPr>
              <p14:xfrm>
                <a:off x="4964456" y="2725155"/>
                <a:ext cx="20520" cy="19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A5B6E0-9611-4D5A-8B23-111CB8B306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5456" y="2716155"/>
                  <a:ext cx="38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5F0067-4D6F-4768-92FC-98B68C8E0062}"/>
                    </a:ext>
                  </a:extLst>
                </p14:cNvPr>
                <p14:cNvContentPartPr/>
                <p14:nvPr/>
              </p14:nvContentPartPr>
              <p14:xfrm>
                <a:off x="5067776" y="2915595"/>
                <a:ext cx="134640" cy="5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5F0067-4D6F-4768-92FC-98B68C8E00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9136" y="2906955"/>
                  <a:ext cx="152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5A1E18-7C99-4E31-A179-F458D5517A45}"/>
                    </a:ext>
                  </a:extLst>
                </p14:cNvPr>
                <p14:cNvContentPartPr/>
                <p14:nvPr/>
              </p14:nvContentPartPr>
              <p14:xfrm>
                <a:off x="5191256" y="2849355"/>
                <a:ext cx="2880" cy="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5A1E18-7C99-4E31-A179-F458D5517A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82616" y="2840715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88755E-FB6F-4706-A1DA-F421C0CE8A0E}"/>
                    </a:ext>
                  </a:extLst>
                </p14:cNvPr>
                <p14:cNvContentPartPr/>
                <p14:nvPr/>
              </p14:nvContentPartPr>
              <p14:xfrm>
                <a:off x="5241296" y="2928555"/>
                <a:ext cx="77760" cy="53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88755E-FB6F-4706-A1DA-F421C0CE8A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32296" y="2919555"/>
                  <a:ext cx="95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738720-C84F-4541-835A-6C15D0D4A9C6}"/>
                    </a:ext>
                  </a:extLst>
                </p14:cNvPr>
                <p14:cNvContentPartPr/>
                <p14:nvPr/>
              </p14:nvContentPartPr>
              <p14:xfrm>
                <a:off x="5378816" y="2897955"/>
                <a:ext cx="92160" cy="5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738720-C84F-4541-835A-6C15D0D4A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69816" y="2889315"/>
                  <a:ext cx="1098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133C08-D958-4AC9-9BC1-38891F0F8A14}"/>
              </a:ext>
            </a:extLst>
          </p:cNvPr>
          <p:cNvGrpSpPr/>
          <p:nvPr/>
        </p:nvGrpSpPr>
        <p:grpSpPr>
          <a:xfrm>
            <a:off x="5596976" y="2784555"/>
            <a:ext cx="488520" cy="213480"/>
            <a:chOff x="5596976" y="2784555"/>
            <a:chExt cx="4885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A2DBF8-EB83-4B65-84F1-2541F1323164}"/>
                    </a:ext>
                  </a:extLst>
                </p14:cNvPr>
                <p14:cNvContentPartPr/>
                <p14:nvPr/>
              </p14:nvContentPartPr>
              <p14:xfrm>
                <a:off x="5596976" y="2890755"/>
                <a:ext cx="57240" cy="5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A2DBF8-EB83-4B65-84F1-2541F13231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88336" y="2882115"/>
                  <a:ext cx="74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47FCF6-4549-4593-817B-DA79101DC278}"/>
                    </a:ext>
                  </a:extLst>
                </p14:cNvPr>
                <p14:cNvContentPartPr/>
                <p14:nvPr/>
              </p14:nvContentPartPr>
              <p14:xfrm>
                <a:off x="5741696" y="2903715"/>
                <a:ext cx="38160" cy="9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47FCF6-4549-4593-817B-DA79101DC2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3056" y="2894715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345E91-F008-4489-82A8-550926FE613B}"/>
                    </a:ext>
                  </a:extLst>
                </p14:cNvPr>
                <p14:cNvContentPartPr/>
                <p14:nvPr/>
              </p14:nvContentPartPr>
              <p14:xfrm>
                <a:off x="5866256" y="2784555"/>
                <a:ext cx="2192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345E91-F008-4489-82A8-550926FE61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7616" y="2775915"/>
                  <a:ext cx="23688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4AA0FC-1B0F-491B-8585-3542B07C7986}"/>
                  </a:ext>
                </a:extLst>
              </p14:cNvPr>
              <p14:cNvContentPartPr/>
              <p14:nvPr/>
            </p14:nvContentPartPr>
            <p14:xfrm>
              <a:off x="6250736" y="2922075"/>
              <a:ext cx="111960" cy="103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4AA0FC-1B0F-491B-8585-3542B07C79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41736" y="2913075"/>
                <a:ext cx="12960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75286C3-50F9-4A68-97C5-52A7621A0D67}"/>
              </a:ext>
            </a:extLst>
          </p:cNvPr>
          <p:cNvGrpSpPr/>
          <p:nvPr/>
        </p:nvGrpSpPr>
        <p:grpSpPr>
          <a:xfrm>
            <a:off x="4874096" y="3853035"/>
            <a:ext cx="1179360" cy="272520"/>
            <a:chOff x="4874096" y="3853035"/>
            <a:chExt cx="11793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D8CE4C-3FD1-44A5-A0AC-BCC324ED5D8D}"/>
                    </a:ext>
                  </a:extLst>
                </p14:cNvPr>
                <p14:cNvContentPartPr/>
                <p14:nvPr/>
              </p14:nvContentPartPr>
              <p14:xfrm>
                <a:off x="4874096" y="3853035"/>
                <a:ext cx="227880" cy="22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D8CE4C-3FD1-44A5-A0AC-BCC324ED5D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5096" y="3844035"/>
                  <a:ext cx="24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2C11AF-5B35-4EAB-B24C-587970781EFD}"/>
                    </a:ext>
                  </a:extLst>
                </p14:cNvPr>
                <p14:cNvContentPartPr/>
                <p14:nvPr/>
              </p14:nvContentPartPr>
              <p14:xfrm>
                <a:off x="5099816" y="4050315"/>
                <a:ext cx="156240" cy="55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2C11AF-5B35-4EAB-B24C-587970781E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1176" y="4041315"/>
                  <a:ext cx="173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35FCC-70DD-4B87-8B31-A781762C9319}"/>
                    </a:ext>
                  </a:extLst>
                </p14:cNvPr>
                <p14:cNvContentPartPr/>
                <p14:nvPr/>
              </p14:nvContentPartPr>
              <p14:xfrm>
                <a:off x="5238416" y="3972555"/>
                <a:ext cx="180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35FCC-70DD-4B87-8B31-A781762C93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9416" y="3963555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618A15-E629-4C49-AE12-E3C34C8DA9D4}"/>
                    </a:ext>
                  </a:extLst>
                </p14:cNvPr>
                <p14:cNvContentPartPr/>
                <p14:nvPr/>
              </p14:nvContentPartPr>
              <p14:xfrm>
                <a:off x="5300696" y="4051755"/>
                <a:ext cx="86400" cy="6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618A15-E629-4C49-AE12-E3C34C8DA9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1696" y="4042755"/>
                  <a:ext cx="104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3AE32C-8F74-44D3-B8BC-45589BDC12D6}"/>
                    </a:ext>
                  </a:extLst>
                </p14:cNvPr>
                <p14:cNvContentPartPr/>
                <p14:nvPr/>
              </p14:nvContentPartPr>
              <p14:xfrm>
                <a:off x="5473856" y="4067235"/>
                <a:ext cx="84240" cy="47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3AE32C-8F74-44D3-B8BC-45589BDC12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5216" y="4058595"/>
                  <a:ext cx="101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F208B5-2EAC-4085-81B0-5DF9C94EF412}"/>
                    </a:ext>
                  </a:extLst>
                </p14:cNvPr>
                <p14:cNvContentPartPr/>
                <p14:nvPr/>
              </p14:nvContentPartPr>
              <p14:xfrm>
                <a:off x="5629736" y="4030875"/>
                <a:ext cx="694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F208B5-2EAC-4085-81B0-5DF9C94EF4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0736" y="4022235"/>
                  <a:ext cx="87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FF2C55-8338-4ACC-8B64-EED03A8B0A19}"/>
                    </a:ext>
                  </a:extLst>
                </p14:cNvPr>
                <p14:cNvContentPartPr/>
                <p14:nvPr/>
              </p14:nvContentPartPr>
              <p14:xfrm>
                <a:off x="5769776" y="4047795"/>
                <a:ext cx="46440" cy="77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FF2C55-8338-4ACC-8B64-EED03A8B0A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60776" y="4038795"/>
                  <a:ext cx="64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E21FB2-31E4-4FC0-A8FB-6C698B3120B1}"/>
                    </a:ext>
                  </a:extLst>
                </p14:cNvPr>
                <p14:cNvContentPartPr/>
                <p14:nvPr/>
              </p14:nvContentPartPr>
              <p14:xfrm>
                <a:off x="5871656" y="3981555"/>
                <a:ext cx="181800" cy="12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E21FB2-31E4-4FC0-A8FB-6C698B3120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2656" y="3972555"/>
                  <a:ext cx="1994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E6C5FB-EA4C-4572-A0F4-F3F92663C30A}"/>
                  </a:ext>
                </a:extLst>
              </p14:cNvPr>
              <p14:cNvContentPartPr/>
              <p14:nvPr/>
            </p14:nvContentPartPr>
            <p14:xfrm>
              <a:off x="6217256" y="4036275"/>
              <a:ext cx="86400" cy="93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E6C5FB-EA4C-4572-A0F4-F3F92663C3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08616" y="4027275"/>
                <a:ext cx="104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935292-C1DE-4073-8775-87700AFFABD7}"/>
                  </a:ext>
                </a:extLst>
              </p14:cNvPr>
              <p14:cNvContentPartPr/>
              <p14:nvPr/>
            </p14:nvContentPartPr>
            <p14:xfrm>
              <a:off x="6400496" y="3628755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935292-C1DE-4073-8775-87700AFFABD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1856" y="36197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B046034-210A-44C0-A733-B8E2D2FFC9FF}"/>
              </a:ext>
            </a:extLst>
          </p:cNvPr>
          <p:cNvGrpSpPr/>
          <p:nvPr/>
        </p:nvGrpSpPr>
        <p:grpSpPr>
          <a:xfrm>
            <a:off x="465896" y="2545875"/>
            <a:ext cx="1337760" cy="576720"/>
            <a:chOff x="465896" y="2545875"/>
            <a:chExt cx="133776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F1C4B6-33C9-4F33-A030-BB1030EF76C5}"/>
                    </a:ext>
                  </a:extLst>
                </p14:cNvPr>
                <p14:cNvContentPartPr/>
                <p14:nvPr/>
              </p14:nvContentPartPr>
              <p14:xfrm>
                <a:off x="465896" y="2716515"/>
                <a:ext cx="1337760" cy="406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F1C4B6-33C9-4F33-A030-BB1030EF76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256" y="2707515"/>
                  <a:ext cx="13554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1751BD-16BF-4AE3-BFFE-7F2A93372B4E}"/>
                    </a:ext>
                  </a:extLst>
                </p14:cNvPr>
                <p14:cNvContentPartPr/>
                <p14:nvPr/>
              </p14:nvContentPartPr>
              <p14:xfrm>
                <a:off x="1121816" y="2545875"/>
                <a:ext cx="30240" cy="9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1751BD-16BF-4AE3-BFFE-7F2A93372B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2816" y="2537235"/>
                  <a:ext cx="47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5C3829-D3B0-423C-BA4A-134ABA96981D}"/>
                    </a:ext>
                  </a:extLst>
                </p14:cNvPr>
                <p14:cNvContentPartPr/>
                <p14:nvPr/>
              </p14:nvContentPartPr>
              <p14:xfrm>
                <a:off x="1069976" y="2591595"/>
                <a:ext cx="99360" cy="21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5C3829-D3B0-423C-BA4A-134ABA9698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1336" y="2582595"/>
                  <a:ext cx="11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5FCF14-1DC6-4874-818F-60679CA2F196}"/>
                    </a:ext>
                  </a:extLst>
                </p14:cNvPr>
                <p14:cNvContentPartPr/>
                <p14:nvPr/>
              </p14:nvContentPartPr>
              <p14:xfrm>
                <a:off x="1202096" y="2619675"/>
                <a:ext cx="40680" cy="2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5FCF14-1DC6-4874-818F-60679CA2F1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3456" y="2610675"/>
                  <a:ext cx="5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FAED04-666E-411D-B819-6701D26E2570}"/>
                    </a:ext>
                  </a:extLst>
                </p14:cNvPr>
                <p14:cNvContentPartPr/>
                <p14:nvPr/>
              </p14:nvContentPartPr>
              <p14:xfrm>
                <a:off x="1295336" y="2619675"/>
                <a:ext cx="34560" cy="4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FAED04-666E-411D-B819-6701D26E25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6336" y="2610675"/>
                  <a:ext cx="52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102C61-C0ED-40C0-A8B4-D410E0873D21}"/>
                    </a:ext>
                  </a:extLst>
                </p14:cNvPr>
                <p14:cNvContentPartPr/>
                <p14:nvPr/>
              </p14:nvContentPartPr>
              <p14:xfrm>
                <a:off x="1369496" y="2638395"/>
                <a:ext cx="15840" cy="59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102C61-C0ED-40C0-A8B4-D410E0873D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60856" y="2629395"/>
                  <a:ext cx="33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3A1930-2643-41E8-99BE-01E5925702D2}"/>
                    </a:ext>
                  </a:extLst>
                </p14:cNvPr>
                <p14:cNvContentPartPr/>
                <p14:nvPr/>
              </p14:nvContentPartPr>
              <p14:xfrm>
                <a:off x="1399016" y="2584395"/>
                <a:ext cx="14004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3A1930-2643-41E8-99BE-01E5925702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90376" y="2575755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0ED0AE0-335D-47F1-8042-574100358E2D}"/>
              </a:ext>
            </a:extLst>
          </p:cNvPr>
          <p:cNvGrpSpPr/>
          <p:nvPr/>
        </p:nvGrpSpPr>
        <p:grpSpPr>
          <a:xfrm>
            <a:off x="2215496" y="2519955"/>
            <a:ext cx="394560" cy="95760"/>
            <a:chOff x="2215496" y="2519955"/>
            <a:chExt cx="39456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0A8E68-AB37-4F3B-B7F4-107F20A55AB0}"/>
                    </a:ext>
                  </a:extLst>
                </p14:cNvPr>
                <p14:cNvContentPartPr/>
                <p14:nvPr/>
              </p14:nvContentPartPr>
              <p14:xfrm>
                <a:off x="2215496" y="2562795"/>
                <a:ext cx="54720" cy="37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0A8E68-AB37-4F3B-B7F4-107F20A55A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6496" y="2554155"/>
                  <a:ext cx="72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C855FA-11AA-489A-B656-9F6834B0F6AE}"/>
                    </a:ext>
                  </a:extLst>
                </p14:cNvPr>
                <p14:cNvContentPartPr/>
                <p14:nvPr/>
              </p14:nvContentPartPr>
              <p14:xfrm>
                <a:off x="2328536" y="2559915"/>
                <a:ext cx="28080" cy="3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C855FA-11AA-489A-B656-9F6834B0F6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9536" y="2550915"/>
                  <a:ext cx="4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240DDE-C577-4B15-A3E0-95088D1C3CF9}"/>
                    </a:ext>
                  </a:extLst>
                </p14:cNvPr>
                <p14:cNvContentPartPr/>
                <p14:nvPr/>
              </p14:nvContentPartPr>
              <p14:xfrm>
                <a:off x="2404496" y="2547675"/>
                <a:ext cx="15480" cy="6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240DDE-C577-4B15-A3E0-95088D1C3C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5496" y="2538675"/>
                  <a:ext cx="33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E0EF28C-65D8-4487-98D6-4C05D922792D}"/>
                    </a:ext>
                  </a:extLst>
                </p14:cNvPr>
                <p14:cNvContentPartPr/>
                <p14:nvPr/>
              </p14:nvContentPartPr>
              <p14:xfrm>
                <a:off x="2458496" y="2519955"/>
                <a:ext cx="151560" cy="95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E0EF28C-65D8-4487-98D6-4C05D92279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9496" y="2510955"/>
                  <a:ext cx="1692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E999AB-987F-43A0-8AC9-39961774B1D4}"/>
              </a:ext>
            </a:extLst>
          </p:cNvPr>
          <p:cNvGrpSpPr/>
          <p:nvPr/>
        </p:nvGrpSpPr>
        <p:grpSpPr>
          <a:xfrm>
            <a:off x="6494096" y="2751075"/>
            <a:ext cx="628200" cy="237240"/>
            <a:chOff x="6494096" y="2751075"/>
            <a:chExt cx="6282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877B82-D809-4FBE-910A-E6ACDFF397E7}"/>
                    </a:ext>
                  </a:extLst>
                </p14:cNvPr>
                <p14:cNvContentPartPr/>
                <p14:nvPr/>
              </p14:nvContentPartPr>
              <p14:xfrm>
                <a:off x="6494096" y="2879235"/>
                <a:ext cx="56880" cy="5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877B82-D809-4FBE-910A-E6ACDFF397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5456" y="2870235"/>
                  <a:ext cx="74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58C63E-D855-4EDF-88C6-2B5DA83922EF}"/>
                    </a:ext>
                  </a:extLst>
                </p14:cNvPr>
                <p14:cNvContentPartPr/>
                <p14:nvPr/>
              </p14:nvContentPartPr>
              <p14:xfrm>
                <a:off x="6649976" y="2890755"/>
                <a:ext cx="367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58C63E-D855-4EDF-88C6-2B5DA83922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0976" y="2882115"/>
                  <a:ext cx="54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F3EC03-16E8-49A2-A53C-4A1ACEE79B1F}"/>
                    </a:ext>
                  </a:extLst>
                </p14:cNvPr>
                <p14:cNvContentPartPr/>
                <p14:nvPr/>
              </p14:nvContentPartPr>
              <p14:xfrm>
                <a:off x="6824216" y="2751075"/>
                <a:ext cx="9360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F3EC03-16E8-49A2-A53C-4A1ACEE79B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5576" y="2742435"/>
                  <a:ext cx="111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7D9A9E-84D9-4960-9FB2-9CE02DF1063E}"/>
                    </a:ext>
                  </a:extLst>
                </p14:cNvPr>
                <p14:cNvContentPartPr/>
                <p14:nvPr/>
              </p14:nvContentPartPr>
              <p14:xfrm>
                <a:off x="6914936" y="2790315"/>
                <a:ext cx="207360" cy="161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7D9A9E-84D9-4960-9FB2-9CE02DF106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05936" y="2781315"/>
                  <a:ext cx="2250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C3160CA-004B-46A9-BD9A-6F28654A6BE9}"/>
                  </a:ext>
                </a:extLst>
              </p14:cNvPr>
              <p14:cNvContentPartPr/>
              <p14:nvPr/>
            </p14:nvContentPartPr>
            <p14:xfrm>
              <a:off x="7320296" y="2890035"/>
              <a:ext cx="108360" cy="114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C3160CA-004B-46A9-BD9A-6F28654A6BE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11296" y="2881035"/>
                <a:ext cx="12600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D4BE8830-445A-46DF-8D28-A635BA65ADD9}"/>
              </a:ext>
            </a:extLst>
          </p:cNvPr>
          <p:cNvGrpSpPr/>
          <p:nvPr/>
        </p:nvGrpSpPr>
        <p:grpSpPr>
          <a:xfrm>
            <a:off x="7513976" y="2715435"/>
            <a:ext cx="491760" cy="221760"/>
            <a:chOff x="7513976" y="2715435"/>
            <a:chExt cx="4917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5E6FF8-C9F3-455A-A890-FA01382BADB5}"/>
                    </a:ext>
                  </a:extLst>
                </p14:cNvPr>
                <p14:cNvContentPartPr/>
                <p14:nvPr/>
              </p14:nvContentPartPr>
              <p14:xfrm>
                <a:off x="7513976" y="2843955"/>
                <a:ext cx="52560" cy="4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5E6FF8-C9F3-455A-A890-FA01382BAD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05336" y="2834955"/>
                  <a:ext cx="70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6F9BD0D-7722-44D7-8D99-AFAF41FF1E47}"/>
                    </a:ext>
                  </a:extLst>
                </p14:cNvPr>
                <p14:cNvContentPartPr/>
                <p14:nvPr/>
              </p14:nvContentPartPr>
              <p14:xfrm>
                <a:off x="7632416" y="2855475"/>
                <a:ext cx="23040" cy="81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6F9BD0D-7722-44D7-8D99-AFAF41FF1E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3776" y="2846475"/>
                  <a:ext cx="40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EE2607-A394-4EC0-81B0-579BEF799171}"/>
                    </a:ext>
                  </a:extLst>
                </p14:cNvPr>
                <p14:cNvContentPartPr/>
                <p14:nvPr/>
              </p14:nvContentPartPr>
              <p14:xfrm>
                <a:off x="7744736" y="2715435"/>
                <a:ext cx="117000" cy="19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EE2607-A394-4EC0-81B0-579BEF7991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36096" y="2706435"/>
                  <a:ext cx="134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BDD065-EA05-4E7B-9D24-72CBDC5DE4B1}"/>
                    </a:ext>
                  </a:extLst>
                </p14:cNvPr>
                <p14:cNvContentPartPr/>
                <p14:nvPr/>
              </p14:nvContentPartPr>
              <p14:xfrm>
                <a:off x="7830056" y="2774475"/>
                <a:ext cx="175680" cy="149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BDD065-EA05-4E7B-9D24-72CBDC5DE4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21056" y="2765835"/>
                  <a:ext cx="1933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3AB031-3C40-48CB-8797-4CFF56B983A3}"/>
                  </a:ext>
                </a:extLst>
              </p14:cNvPr>
              <p14:cNvContentPartPr/>
              <p14:nvPr/>
            </p14:nvContentPartPr>
            <p14:xfrm>
              <a:off x="8161976" y="2876715"/>
              <a:ext cx="77040" cy="45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3AB031-3C40-48CB-8797-4CFF56B983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52976" y="2868075"/>
                <a:ext cx="946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D194880-ADFB-4C7D-8AEA-2AE19A06A03C}"/>
              </a:ext>
            </a:extLst>
          </p:cNvPr>
          <p:cNvGrpSpPr/>
          <p:nvPr/>
        </p:nvGrpSpPr>
        <p:grpSpPr>
          <a:xfrm>
            <a:off x="8467976" y="2689515"/>
            <a:ext cx="314280" cy="288000"/>
            <a:chOff x="8467976" y="2689515"/>
            <a:chExt cx="3142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9885D3-83D7-4885-8AB5-4724B7CBBF8E}"/>
                    </a:ext>
                  </a:extLst>
                </p14:cNvPr>
                <p14:cNvContentPartPr/>
                <p14:nvPr/>
              </p14:nvContentPartPr>
              <p14:xfrm>
                <a:off x="8467976" y="2689515"/>
                <a:ext cx="10440" cy="210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9885D3-83D7-4885-8AB5-4724B7CBBF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58976" y="2680875"/>
                  <a:ext cx="28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22184D-22C0-4BD5-8A46-93CD6E11E0B7}"/>
                    </a:ext>
                  </a:extLst>
                </p14:cNvPr>
                <p14:cNvContentPartPr/>
                <p14:nvPr/>
              </p14:nvContentPartPr>
              <p14:xfrm>
                <a:off x="8549336" y="2828475"/>
                <a:ext cx="130680" cy="115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22184D-22C0-4BD5-8A46-93CD6E11E0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40336" y="2819835"/>
                  <a:ext cx="148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215A49-8CEA-4E88-90F4-BB86B7C01C74}"/>
                    </a:ext>
                  </a:extLst>
                </p14:cNvPr>
                <p14:cNvContentPartPr/>
                <p14:nvPr/>
              </p14:nvContentPartPr>
              <p14:xfrm>
                <a:off x="8653376" y="2828115"/>
                <a:ext cx="128880" cy="14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215A49-8CEA-4E88-90F4-BB86B7C01C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4376" y="2819115"/>
                  <a:ext cx="1465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CB23B6-FBF7-4F36-ABBA-2DB64812E3B6}"/>
              </a:ext>
            </a:extLst>
          </p:cNvPr>
          <p:cNvGrpSpPr/>
          <p:nvPr/>
        </p:nvGrpSpPr>
        <p:grpSpPr>
          <a:xfrm>
            <a:off x="6395096" y="3918555"/>
            <a:ext cx="493200" cy="186120"/>
            <a:chOff x="6395096" y="3918555"/>
            <a:chExt cx="4932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2C838A-AAE9-43F4-AF5D-F43617995564}"/>
                    </a:ext>
                  </a:extLst>
                </p14:cNvPr>
                <p14:cNvContentPartPr/>
                <p14:nvPr/>
              </p14:nvContentPartPr>
              <p14:xfrm>
                <a:off x="6395096" y="4035555"/>
                <a:ext cx="58680" cy="4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2C838A-AAE9-43F4-AF5D-F436179955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86096" y="4026555"/>
                  <a:ext cx="76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43F117-86E5-4CE5-B995-A887BC36968A}"/>
                    </a:ext>
                  </a:extLst>
                </p14:cNvPr>
                <p14:cNvContentPartPr/>
                <p14:nvPr/>
              </p14:nvContentPartPr>
              <p14:xfrm>
                <a:off x="6518216" y="4024395"/>
                <a:ext cx="19440" cy="80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43F117-86E5-4CE5-B995-A887BC3696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09216" y="4015755"/>
                  <a:ext cx="37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5DEEC3-A1D6-45DC-8BFF-0C357B28858F}"/>
                    </a:ext>
                  </a:extLst>
                </p14:cNvPr>
                <p14:cNvContentPartPr/>
                <p14:nvPr/>
              </p14:nvContentPartPr>
              <p14:xfrm>
                <a:off x="6613256" y="3918555"/>
                <a:ext cx="86040" cy="175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5DEEC3-A1D6-45DC-8BFF-0C357B2885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04616" y="3909915"/>
                  <a:ext cx="103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E4206D-6E3B-49EE-A676-26305FE9CB92}"/>
                    </a:ext>
                  </a:extLst>
                </p14:cNvPr>
                <p14:cNvContentPartPr/>
                <p14:nvPr/>
              </p14:nvContentPartPr>
              <p14:xfrm>
                <a:off x="6700016" y="3967515"/>
                <a:ext cx="188280" cy="128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E4206D-6E3B-49EE-A676-26305FE9CB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1016" y="3958515"/>
                  <a:ext cx="205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59EA2E8-0761-4E6F-A4FA-3F4C5F3685A3}"/>
              </a:ext>
            </a:extLst>
          </p:cNvPr>
          <p:cNvGrpSpPr/>
          <p:nvPr/>
        </p:nvGrpSpPr>
        <p:grpSpPr>
          <a:xfrm>
            <a:off x="7079816" y="3861315"/>
            <a:ext cx="1661400" cy="245880"/>
            <a:chOff x="7079816" y="3861315"/>
            <a:chExt cx="16614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9E77ADD-E4D0-4B2A-B8F2-C66FEF089464}"/>
                    </a:ext>
                  </a:extLst>
                </p14:cNvPr>
                <p14:cNvContentPartPr/>
                <p14:nvPr/>
              </p14:nvContentPartPr>
              <p14:xfrm>
                <a:off x="7079816" y="4007835"/>
                <a:ext cx="113040" cy="99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9E77ADD-E4D0-4B2A-B8F2-C66FEF0894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1176" y="3998835"/>
                  <a:ext cx="130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F5B775-89CC-4563-B418-CA2AADC67885}"/>
                    </a:ext>
                  </a:extLst>
                </p14:cNvPr>
                <p14:cNvContentPartPr/>
                <p14:nvPr/>
              </p14:nvContentPartPr>
              <p14:xfrm>
                <a:off x="7227776" y="4008195"/>
                <a:ext cx="54720" cy="65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F5B775-89CC-4563-B418-CA2AADC678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18776" y="3999195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5F97CC-2305-4BDE-8A4A-A88F0D8F6B0F}"/>
                    </a:ext>
                  </a:extLst>
                </p14:cNvPr>
                <p14:cNvContentPartPr/>
                <p14:nvPr/>
              </p14:nvContentPartPr>
              <p14:xfrm>
                <a:off x="7348016" y="3980835"/>
                <a:ext cx="27000" cy="86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5F97CC-2305-4BDE-8A4A-A88F0D8F6B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39376" y="3972195"/>
                  <a:ext cx="44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2D736E-99CB-420A-B519-F265C2732A47}"/>
                    </a:ext>
                  </a:extLst>
                </p14:cNvPr>
                <p14:cNvContentPartPr/>
                <p14:nvPr/>
              </p14:nvContentPartPr>
              <p14:xfrm>
                <a:off x="7425416" y="3867435"/>
                <a:ext cx="85680" cy="19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2D736E-99CB-420A-B519-F265C2732A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16416" y="3858795"/>
                  <a:ext cx="103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E351CF-2B64-4222-9CB4-88B38146ED04}"/>
                    </a:ext>
                  </a:extLst>
                </p14:cNvPr>
                <p14:cNvContentPartPr/>
                <p14:nvPr/>
              </p14:nvContentPartPr>
              <p14:xfrm>
                <a:off x="7528376" y="3907035"/>
                <a:ext cx="206280" cy="134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E351CF-2B64-4222-9CB4-88B38146ED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9376" y="3898035"/>
                  <a:ext cx="22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18A616-86C9-43D4-AAD5-02FC772D8958}"/>
                    </a:ext>
                  </a:extLst>
                </p14:cNvPr>
                <p14:cNvContentPartPr/>
                <p14:nvPr/>
              </p14:nvContentPartPr>
              <p14:xfrm>
                <a:off x="7871096" y="4014675"/>
                <a:ext cx="63720" cy="77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18A616-86C9-43D4-AAD5-02FC772D89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62456" y="4006035"/>
                  <a:ext cx="81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9107B6-337D-4F14-814E-AE30E67BD314}"/>
                    </a:ext>
                  </a:extLst>
                </p14:cNvPr>
                <p14:cNvContentPartPr/>
                <p14:nvPr/>
              </p14:nvContentPartPr>
              <p14:xfrm>
                <a:off x="8007896" y="4014675"/>
                <a:ext cx="43560" cy="67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9107B6-337D-4F14-814E-AE30E67BD3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99256" y="4006035"/>
                  <a:ext cx="61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0DC273-1892-4CE0-87BD-90EC100DBB8D}"/>
                    </a:ext>
                  </a:extLst>
                </p14:cNvPr>
                <p14:cNvContentPartPr/>
                <p14:nvPr/>
              </p14:nvContentPartPr>
              <p14:xfrm>
                <a:off x="8109416" y="4004955"/>
                <a:ext cx="2916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0DC273-1892-4CE0-87BD-90EC100DBB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00416" y="3996315"/>
                  <a:ext cx="46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7786AC-BC84-4A27-9795-50E225506F27}"/>
                    </a:ext>
                  </a:extLst>
                </p14:cNvPr>
                <p14:cNvContentPartPr/>
                <p14:nvPr/>
              </p14:nvContentPartPr>
              <p14:xfrm>
                <a:off x="8217056" y="3861315"/>
                <a:ext cx="93600" cy="183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7786AC-BC84-4A27-9795-50E225506F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8056" y="3852675"/>
                  <a:ext cx="111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37F896-9064-4F84-A6E7-751715C16376}"/>
                    </a:ext>
                  </a:extLst>
                </p14:cNvPr>
                <p14:cNvContentPartPr/>
                <p14:nvPr/>
              </p14:nvContentPartPr>
              <p14:xfrm>
                <a:off x="8293736" y="3902355"/>
                <a:ext cx="192240" cy="160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37F896-9064-4F84-A6E7-751715C163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85096" y="3893355"/>
                  <a:ext cx="20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8BED6F-06DB-4FC1-9CA0-10367B10CA03}"/>
                    </a:ext>
                  </a:extLst>
                </p14:cNvPr>
                <p14:cNvContentPartPr/>
                <p14:nvPr/>
              </p14:nvContentPartPr>
              <p14:xfrm>
                <a:off x="8622056" y="4017555"/>
                <a:ext cx="119160" cy="47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8BED6F-06DB-4FC1-9CA0-10367B10CA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13056" y="4008915"/>
                  <a:ext cx="136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0FD3A9-CFDC-4011-B49A-4F816816D465}"/>
              </a:ext>
            </a:extLst>
          </p:cNvPr>
          <p:cNvGrpSpPr/>
          <p:nvPr/>
        </p:nvGrpSpPr>
        <p:grpSpPr>
          <a:xfrm>
            <a:off x="7876496" y="4219875"/>
            <a:ext cx="750960" cy="210600"/>
            <a:chOff x="7876496" y="4219875"/>
            <a:chExt cx="7509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C5A2E0-EA45-4762-93E3-93278E4C7E87}"/>
                    </a:ext>
                  </a:extLst>
                </p14:cNvPr>
                <p14:cNvContentPartPr/>
                <p14:nvPr/>
              </p14:nvContentPartPr>
              <p14:xfrm>
                <a:off x="7876496" y="4219875"/>
                <a:ext cx="25560" cy="18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C5A2E0-EA45-4762-93E3-93278E4C7E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67496" y="4210875"/>
                  <a:ext cx="43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B8E3CD3-3F89-49C6-BA31-6F4F38F68B9B}"/>
                    </a:ext>
                  </a:extLst>
                </p14:cNvPr>
                <p14:cNvContentPartPr/>
                <p14:nvPr/>
              </p14:nvContentPartPr>
              <p14:xfrm>
                <a:off x="7951736" y="4344435"/>
                <a:ext cx="41040" cy="76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B8E3CD3-3F89-49C6-BA31-6F4F38F68B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2736" y="4335435"/>
                  <a:ext cx="5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43EFAD-CC56-4B6A-AE05-05B663CEF083}"/>
                    </a:ext>
                  </a:extLst>
                </p14:cNvPr>
                <p14:cNvContentPartPr/>
                <p14:nvPr/>
              </p14:nvContentPartPr>
              <p14:xfrm>
                <a:off x="8042456" y="4258395"/>
                <a:ext cx="92520" cy="153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43EFAD-CC56-4B6A-AE05-05B663CEF0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3456" y="4249395"/>
                  <a:ext cx="110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4866EE-7D71-46A4-B1C8-B368823C472E}"/>
                    </a:ext>
                  </a:extLst>
                </p14:cNvPr>
                <p14:cNvContentPartPr/>
                <p14:nvPr/>
              </p14:nvContentPartPr>
              <p14:xfrm>
                <a:off x="8132096" y="4298355"/>
                <a:ext cx="178920" cy="123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4866EE-7D71-46A4-B1C8-B368823C472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23096" y="4289715"/>
                  <a:ext cx="196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E81EE6-08EF-40E4-9321-461C0130CF1C}"/>
                    </a:ext>
                  </a:extLst>
                </p14:cNvPr>
                <p14:cNvContentPartPr/>
                <p14:nvPr/>
              </p14:nvContentPartPr>
              <p14:xfrm>
                <a:off x="8363936" y="4320675"/>
                <a:ext cx="145080" cy="8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E81EE6-08EF-40E4-9321-461C0130CF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54936" y="4311675"/>
                  <a:ext cx="162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828D16-AB40-4685-B4DF-DF44D4E34919}"/>
                    </a:ext>
                  </a:extLst>
                </p14:cNvPr>
                <p14:cNvContentPartPr/>
                <p14:nvPr/>
              </p14:nvContentPartPr>
              <p14:xfrm>
                <a:off x="8460776" y="4308075"/>
                <a:ext cx="166680" cy="12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828D16-AB40-4685-B4DF-DF44D4E349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52136" y="4299075"/>
                  <a:ext cx="1843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4A30D1-B4EE-43E5-8BC5-67688A18B936}"/>
              </a:ext>
            </a:extLst>
          </p:cNvPr>
          <p:cNvGrpSpPr/>
          <p:nvPr/>
        </p:nvGrpSpPr>
        <p:grpSpPr>
          <a:xfrm>
            <a:off x="3695456" y="4774275"/>
            <a:ext cx="227880" cy="97560"/>
            <a:chOff x="3695456" y="4774275"/>
            <a:chExt cx="22788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6B9B0D-93B1-40B5-9E64-E5EBF46A6E19}"/>
                    </a:ext>
                  </a:extLst>
                </p14:cNvPr>
                <p14:cNvContentPartPr/>
                <p14:nvPr/>
              </p14:nvContentPartPr>
              <p14:xfrm>
                <a:off x="3695456" y="4801995"/>
                <a:ext cx="178200" cy="1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6B9B0D-93B1-40B5-9E64-E5EBF46A6E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86456" y="4792995"/>
                  <a:ext cx="195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D7E4185-0B98-43FC-B7FD-86322CA31694}"/>
                    </a:ext>
                  </a:extLst>
                </p14:cNvPr>
                <p14:cNvContentPartPr/>
                <p14:nvPr/>
              </p14:nvContentPartPr>
              <p14:xfrm>
                <a:off x="3753776" y="4774275"/>
                <a:ext cx="169560" cy="97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D7E4185-0B98-43FC-B7FD-86322CA316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45136" y="4765275"/>
                  <a:ext cx="1872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722F5D-5DB8-40AB-9C61-66897F96FC1F}"/>
              </a:ext>
            </a:extLst>
          </p:cNvPr>
          <p:cNvGrpSpPr/>
          <p:nvPr/>
        </p:nvGrpSpPr>
        <p:grpSpPr>
          <a:xfrm>
            <a:off x="4150496" y="4525515"/>
            <a:ext cx="943560" cy="324360"/>
            <a:chOff x="4150496" y="4525515"/>
            <a:chExt cx="9435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EB4819-2B0A-4E41-9239-B3A529278DDB}"/>
                    </a:ext>
                  </a:extLst>
                </p14:cNvPr>
                <p14:cNvContentPartPr/>
                <p14:nvPr/>
              </p14:nvContentPartPr>
              <p14:xfrm>
                <a:off x="4150496" y="4525515"/>
                <a:ext cx="165960" cy="247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EB4819-2B0A-4E41-9239-B3A529278D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41496" y="4516515"/>
                  <a:ext cx="183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7210FD0-83AE-498A-B3FA-73860272722F}"/>
                    </a:ext>
                  </a:extLst>
                </p14:cNvPr>
                <p14:cNvContentPartPr/>
                <p14:nvPr/>
              </p14:nvContentPartPr>
              <p14:xfrm>
                <a:off x="4242296" y="4707675"/>
                <a:ext cx="147600" cy="1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7210FD0-83AE-498A-B3FA-7386027272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33656" y="4699035"/>
                  <a:ext cx="16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4609D1-A0AF-42CC-ACEA-4F045E25B920}"/>
                    </a:ext>
                  </a:extLst>
                </p14:cNvPr>
                <p14:cNvContentPartPr/>
                <p14:nvPr/>
              </p14:nvContentPartPr>
              <p14:xfrm>
                <a:off x="4433816" y="4766715"/>
                <a:ext cx="184680" cy="5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4609D1-A0AF-42CC-ACEA-4F045E25B9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25176" y="4757715"/>
                  <a:ext cx="202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B57BE9-94D7-4032-A299-324FCA249D06}"/>
                    </a:ext>
                  </a:extLst>
                </p14:cNvPr>
                <p14:cNvContentPartPr/>
                <p14:nvPr/>
              </p14:nvContentPartPr>
              <p14:xfrm>
                <a:off x="4630736" y="4751955"/>
                <a:ext cx="145800" cy="82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B57BE9-94D7-4032-A299-324FCA249D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22096" y="4742955"/>
                  <a:ext cx="163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D4DD65A-63CE-4567-9332-45AF432694A2}"/>
                    </a:ext>
                  </a:extLst>
                </p14:cNvPr>
                <p14:cNvContentPartPr/>
                <p14:nvPr/>
              </p14:nvContentPartPr>
              <p14:xfrm>
                <a:off x="4784816" y="4750875"/>
                <a:ext cx="91080" cy="7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D4DD65A-63CE-4567-9332-45AF432694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6176" y="4741875"/>
                  <a:ext cx="108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37A48E-5F18-43F4-9858-939A223149FD}"/>
                    </a:ext>
                  </a:extLst>
                </p14:cNvPr>
                <p14:cNvContentPartPr/>
                <p14:nvPr/>
              </p14:nvContentPartPr>
              <p14:xfrm>
                <a:off x="4758896" y="4763835"/>
                <a:ext cx="102240" cy="8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37A48E-5F18-43F4-9858-939A223149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50256" y="4755195"/>
                  <a:ext cx="119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6867A6F-6246-4861-A908-9F162714CBD6}"/>
                    </a:ext>
                  </a:extLst>
                </p14:cNvPr>
                <p14:cNvContentPartPr/>
                <p14:nvPr/>
              </p14:nvContentPartPr>
              <p14:xfrm>
                <a:off x="5038616" y="4755915"/>
                <a:ext cx="55440" cy="4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6867A6F-6246-4861-A908-9F162714CB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29976" y="4747275"/>
                  <a:ext cx="730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4C5AD27-EE93-487C-913D-E7158154A1AE}"/>
              </a:ext>
            </a:extLst>
          </p:cNvPr>
          <p:cNvGrpSpPr/>
          <p:nvPr/>
        </p:nvGrpSpPr>
        <p:grpSpPr>
          <a:xfrm>
            <a:off x="5277296" y="4456755"/>
            <a:ext cx="632520" cy="294480"/>
            <a:chOff x="5277296" y="4456755"/>
            <a:chExt cx="63252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45E114-CB24-419F-A405-B121AD446BAF}"/>
                    </a:ext>
                  </a:extLst>
                </p14:cNvPr>
                <p14:cNvContentPartPr/>
                <p14:nvPr/>
              </p14:nvContentPartPr>
              <p14:xfrm>
                <a:off x="5494376" y="4456755"/>
                <a:ext cx="19440" cy="229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45E114-CB24-419F-A405-B121AD446B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85376" y="4448115"/>
                  <a:ext cx="37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EE5BE61-4455-47B1-B792-19A248887F49}"/>
                    </a:ext>
                  </a:extLst>
                </p14:cNvPr>
                <p14:cNvContentPartPr/>
                <p14:nvPr/>
              </p14:nvContentPartPr>
              <p14:xfrm>
                <a:off x="5277296" y="4731435"/>
                <a:ext cx="632520" cy="19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EE5BE61-4455-47B1-B792-19A248887F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68296" y="4722795"/>
                  <a:ext cx="650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8419C7E-0AA9-433D-B247-97F39E5286D3}"/>
              </a:ext>
            </a:extLst>
          </p:cNvPr>
          <p:cNvGrpSpPr/>
          <p:nvPr/>
        </p:nvGrpSpPr>
        <p:grpSpPr>
          <a:xfrm>
            <a:off x="5258936" y="4843755"/>
            <a:ext cx="782640" cy="233280"/>
            <a:chOff x="5258936" y="4843755"/>
            <a:chExt cx="7826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4395D2-D2E4-4600-82B8-771ECAFB528B}"/>
                    </a:ext>
                  </a:extLst>
                </p14:cNvPr>
                <p14:cNvContentPartPr/>
                <p14:nvPr/>
              </p14:nvContentPartPr>
              <p14:xfrm>
                <a:off x="5258936" y="4843755"/>
                <a:ext cx="7560" cy="18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4395D2-D2E4-4600-82B8-771ECAFB52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9936" y="4834755"/>
                  <a:ext cx="25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8CC6BD-98CB-430F-8446-C9BAD8AE89F6}"/>
                    </a:ext>
                  </a:extLst>
                </p14:cNvPr>
                <p14:cNvContentPartPr/>
                <p14:nvPr/>
              </p14:nvContentPartPr>
              <p14:xfrm>
                <a:off x="5351456" y="4972275"/>
                <a:ext cx="50400" cy="10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8CC6BD-98CB-430F-8446-C9BAD8AE89F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42816" y="4963275"/>
                  <a:ext cx="68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16EAB8-21A6-4C65-A672-6CE788B5BE54}"/>
                    </a:ext>
                  </a:extLst>
                </p14:cNvPr>
                <p14:cNvContentPartPr/>
                <p14:nvPr/>
              </p14:nvContentPartPr>
              <p14:xfrm>
                <a:off x="5469176" y="4893795"/>
                <a:ext cx="94320" cy="183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16EAB8-21A6-4C65-A672-6CE788B5BE5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60176" y="4884795"/>
                  <a:ext cx="11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1FA1E3-DFC1-474E-883A-D2E42126A673}"/>
                    </a:ext>
                  </a:extLst>
                </p14:cNvPr>
                <p14:cNvContentPartPr/>
                <p14:nvPr/>
              </p14:nvContentPartPr>
              <p14:xfrm>
                <a:off x="5577176" y="4928715"/>
                <a:ext cx="181800" cy="14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1FA1E3-DFC1-474E-883A-D2E42126A6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68536" y="4920075"/>
                  <a:ext cx="199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93942B-B5A9-4C2C-BFA4-74822C2A2E45}"/>
                    </a:ext>
                  </a:extLst>
                </p14:cNvPr>
                <p14:cNvContentPartPr/>
                <p14:nvPr/>
              </p14:nvContentPartPr>
              <p14:xfrm>
                <a:off x="5820896" y="4965075"/>
                <a:ext cx="141840" cy="9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93942B-B5A9-4C2C-BFA4-74822C2A2E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12256" y="4956435"/>
                  <a:ext cx="159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345CDC-E098-44C7-8BFD-03F63C3514D6}"/>
                    </a:ext>
                  </a:extLst>
                </p14:cNvPr>
                <p14:cNvContentPartPr/>
                <p14:nvPr/>
              </p14:nvContentPartPr>
              <p14:xfrm>
                <a:off x="5969216" y="4961115"/>
                <a:ext cx="72360" cy="110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345CDC-E098-44C7-8BFD-03F63C3514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60216" y="4952475"/>
                  <a:ext cx="9000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7EC95B7-4CB3-4AC7-9586-0AE8CEDB004F}"/>
                  </a:ext>
                </a:extLst>
              </p14:cNvPr>
              <p14:cNvContentPartPr/>
              <p14:nvPr/>
            </p14:nvContentPartPr>
            <p14:xfrm>
              <a:off x="6089456" y="4748355"/>
              <a:ext cx="90360" cy="37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7EC95B7-4CB3-4AC7-9586-0AE8CEDB00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80816" y="4739715"/>
                <a:ext cx="10800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027C039-DA62-40CD-909D-8E1AC731B8C4}"/>
              </a:ext>
            </a:extLst>
          </p:cNvPr>
          <p:cNvGrpSpPr/>
          <p:nvPr/>
        </p:nvGrpSpPr>
        <p:grpSpPr>
          <a:xfrm>
            <a:off x="6395096" y="4614795"/>
            <a:ext cx="1065960" cy="180720"/>
            <a:chOff x="6395096" y="4614795"/>
            <a:chExt cx="10659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1D289B-0D14-4B93-BE18-83AB983A53EC}"/>
                    </a:ext>
                  </a:extLst>
                </p14:cNvPr>
                <p14:cNvContentPartPr/>
                <p14:nvPr/>
              </p14:nvContentPartPr>
              <p14:xfrm>
                <a:off x="6395096" y="4630995"/>
                <a:ext cx="148680" cy="164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1D289B-0D14-4B93-BE18-83AB983A53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86456" y="4621995"/>
                  <a:ext cx="166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E25340D-6F23-4145-A43C-8BFBFA7A73DD}"/>
                    </a:ext>
                  </a:extLst>
                </p14:cNvPr>
                <p14:cNvContentPartPr/>
                <p14:nvPr/>
              </p14:nvContentPartPr>
              <p14:xfrm>
                <a:off x="6596696" y="4742955"/>
                <a:ext cx="40320" cy="3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E25340D-6F23-4145-A43C-8BFBFA7A73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88056" y="4733955"/>
                  <a:ext cx="57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8ED3F4-EEE5-47E8-AF35-A44F29956D6C}"/>
                    </a:ext>
                  </a:extLst>
                </p14:cNvPr>
                <p14:cNvContentPartPr/>
                <p14:nvPr/>
              </p14:nvContentPartPr>
              <p14:xfrm>
                <a:off x="6715496" y="4738275"/>
                <a:ext cx="54360" cy="31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8ED3F4-EEE5-47E8-AF35-A44F29956D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06496" y="4729275"/>
                  <a:ext cx="72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5E5756-5F6A-4074-AB50-0BE18120B7FB}"/>
                    </a:ext>
                  </a:extLst>
                </p14:cNvPr>
                <p14:cNvContentPartPr/>
                <p14:nvPr/>
              </p14:nvContentPartPr>
              <p14:xfrm>
                <a:off x="6867776" y="4646475"/>
                <a:ext cx="254520" cy="138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5E5756-5F6A-4074-AB50-0BE18120B7F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58776" y="4637835"/>
                  <a:ext cx="272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896C0DA-5BD3-4ADD-A236-506730C0DF01}"/>
                    </a:ext>
                  </a:extLst>
                </p14:cNvPr>
                <p14:cNvContentPartPr/>
                <p14:nvPr/>
              </p14:nvContentPartPr>
              <p14:xfrm>
                <a:off x="7170896" y="4621275"/>
                <a:ext cx="12960" cy="150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896C0DA-5BD3-4ADD-A236-506730C0DF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1896" y="4612275"/>
                  <a:ext cx="30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CAABAB-D02A-46BF-990D-18382B135189}"/>
                    </a:ext>
                  </a:extLst>
                </p14:cNvPr>
                <p14:cNvContentPartPr/>
                <p14:nvPr/>
              </p14:nvContentPartPr>
              <p14:xfrm>
                <a:off x="7160096" y="4614795"/>
                <a:ext cx="124560" cy="148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CAABAB-D02A-46BF-990D-18382B1351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51096" y="4605795"/>
                  <a:ext cx="142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6FB76A1-1F5B-49B9-93AB-BE3E051147A5}"/>
                    </a:ext>
                  </a:extLst>
                </p14:cNvPr>
                <p14:cNvContentPartPr/>
                <p14:nvPr/>
              </p14:nvContentPartPr>
              <p14:xfrm>
                <a:off x="7314896" y="4687155"/>
                <a:ext cx="146160" cy="94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6FB76A1-1F5B-49B9-93AB-BE3E051147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05896" y="4678155"/>
                  <a:ext cx="1638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8216F86-BCC3-4B14-B543-212F3808C771}"/>
                  </a:ext>
                </a:extLst>
              </p14:cNvPr>
              <p14:cNvContentPartPr/>
              <p14:nvPr/>
            </p14:nvContentPartPr>
            <p14:xfrm>
              <a:off x="510840" y="1690920"/>
              <a:ext cx="7981200" cy="3138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8216F86-BCC3-4B14-B543-212F3808C77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1480" y="1681560"/>
                <a:ext cx="7999920" cy="31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5CD36E9-F365-48C7-8D1F-C401A61E1A7D}"/>
                  </a:ext>
                </a:extLst>
              </p14:cNvPr>
              <p14:cNvContentPartPr/>
              <p14:nvPr/>
            </p14:nvContentPartPr>
            <p14:xfrm>
              <a:off x="6875696" y="1993995"/>
              <a:ext cx="307440" cy="249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5CD36E9-F365-48C7-8D1F-C401A61E1A7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1376" y="1989675"/>
                <a:ext cx="31608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F1236F8-7431-4C45-BBB2-5FCDC421824D}"/>
              </a:ext>
            </a:extLst>
          </p:cNvPr>
          <p:cNvGrpSpPr/>
          <p:nvPr/>
        </p:nvGrpSpPr>
        <p:grpSpPr>
          <a:xfrm>
            <a:off x="4026656" y="2732715"/>
            <a:ext cx="318960" cy="305640"/>
            <a:chOff x="4026656" y="2732715"/>
            <a:chExt cx="3189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9E1CAE9-D20C-4BFC-BD8B-4F7EE2BB2640}"/>
                    </a:ext>
                  </a:extLst>
                </p14:cNvPr>
                <p14:cNvContentPartPr/>
                <p14:nvPr/>
              </p14:nvContentPartPr>
              <p14:xfrm>
                <a:off x="4148696" y="2745315"/>
                <a:ext cx="86040" cy="210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9E1CAE9-D20C-4BFC-BD8B-4F7EE2BB26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39696" y="2736675"/>
                  <a:ext cx="103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9CD28D-A68E-44A0-9A51-92C0B76D82F7}"/>
                    </a:ext>
                  </a:extLst>
                </p14:cNvPr>
                <p14:cNvContentPartPr/>
                <p14:nvPr/>
              </p14:nvContentPartPr>
              <p14:xfrm>
                <a:off x="4148696" y="2861235"/>
                <a:ext cx="70560" cy="12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9CD28D-A68E-44A0-9A51-92C0B76D82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9696" y="2852235"/>
                  <a:ext cx="8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B618C8C-5B45-488C-9DDF-063ADCB696C6}"/>
                    </a:ext>
                  </a:extLst>
                </p14:cNvPr>
                <p14:cNvContentPartPr/>
                <p14:nvPr/>
              </p14:nvContentPartPr>
              <p14:xfrm>
                <a:off x="4252736" y="2732715"/>
                <a:ext cx="87480" cy="222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B618C8C-5B45-488C-9DDF-063ADCB696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43736" y="2724075"/>
                  <a:ext cx="105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E37339-4227-4787-AB8B-06902FAFBEF6}"/>
                    </a:ext>
                  </a:extLst>
                </p14:cNvPr>
                <p14:cNvContentPartPr/>
                <p14:nvPr/>
              </p14:nvContentPartPr>
              <p14:xfrm>
                <a:off x="4286936" y="2876355"/>
                <a:ext cx="58680" cy="7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E37339-4227-4787-AB8B-06902FAFBE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77936" y="2867715"/>
                  <a:ext cx="76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0AEE4F-18B3-47B5-80F7-F8BFE6D9D24D}"/>
                    </a:ext>
                  </a:extLst>
                </p14:cNvPr>
                <p14:cNvContentPartPr/>
                <p14:nvPr/>
              </p14:nvContentPartPr>
              <p14:xfrm>
                <a:off x="4026656" y="2776635"/>
                <a:ext cx="51840" cy="261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0AEE4F-18B3-47B5-80F7-F8BFE6D9D2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17656" y="2767635"/>
                  <a:ext cx="694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8B46D62-3EE4-49DD-B905-E9CBDDD52F02}"/>
              </a:ext>
            </a:extLst>
          </p:cNvPr>
          <p:cNvGrpSpPr/>
          <p:nvPr/>
        </p:nvGrpSpPr>
        <p:grpSpPr>
          <a:xfrm>
            <a:off x="4126736" y="3871395"/>
            <a:ext cx="275040" cy="274680"/>
            <a:chOff x="4126736" y="3871395"/>
            <a:chExt cx="2750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0596093-5D23-456B-9DEE-D24FA2E566E5}"/>
                    </a:ext>
                  </a:extLst>
                </p14:cNvPr>
                <p14:cNvContentPartPr/>
                <p14:nvPr/>
              </p14:nvContentPartPr>
              <p14:xfrm>
                <a:off x="4194416" y="3871755"/>
                <a:ext cx="91800" cy="274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0596093-5D23-456B-9DEE-D24FA2E566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85776" y="3863115"/>
                  <a:ext cx="109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6336B15-09B3-4B5B-8C79-079CE8E7B7B2}"/>
                    </a:ext>
                  </a:extLst>
                </p14:cNvPr>
                <p14:cNvContentPartPr/>
                <p14:nvPr/>
              </p14:nvContentPartPr>
              <p14:xfrm>
                <a:off x="4256336" y="4047795"/>
                <a:ext cx="36720" cy="10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6336B15-09B3-4B5B-8C79-079CE8E7B7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7336" y="4038795"/>
                  <a:ext cx="54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DD033F0-8E82-44A6-92FE-C9D769FBFAF1}"/>
                    </a:ext>
                  </a:extLst>
                </p14:cNvPr>
                <p14:cNvContentPartPr/>
                <p14:nvPr/>
              </p14:nvContentPartPr>
              <p14:xfrm>
                <a:off x="4306376" y="3871395"/>
                <a:ext cx="95400" cy="268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DD033F0-8E82-44A6-92FE-C9D769FBFA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97736" y="3862395"/>
                  <a:ext cx="113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1989562-17E8-4FF8-9304-C43903371DC8}"/>
                    </a:ext>
                  </a:extLst>
                </p14:cNvPr>
                <p14:cNvContentPartPr/>
                <p14:nvPr/>
              </p14:nvContentPartPr>
              <p14:xfrm>
                <a:off x="4331216" y="4045635"/>
                <a:ext cx="64800" cy="21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1989562-17E8-4FF8-9304-C43903371D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22576" y="4036995"/>
                  <a:ext cx="82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345E804-8730-4C8C-B2C5-3567D1379CD8}"/>
                    </a:ext>
                  </a:extLst>
                </p14:cNvPr>
                <p14:cNvContentPartPr/>
                <p14:nvPr/>
              </p14:nvContentPartPr>
              <p14:xfrm>
                <a:off x="4126736" y="3872835"/>
                <a:ext cx="37800" cy="266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345E804-8730-4C8C-B2C5-3567D1379C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17736" y="3864195"/>
                  <a:ext cx="5544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A14DE2F-2ABD-493E-B0F8-9B765D01B802}"/>
                  </a:ext>
                </a:extLst>
              </p14:cNvPr>
              <p14:cNvContentPartPr/>
              <p14:nvPr/>
            </p14:nvContentPartPr>
            <p14:xfrm>
              <a:off x="1230176" y="3364875"/>
              <a:ext cx="2422080" cy="6858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A14DE2F-2ABD-493E-B0F8-9B765D01B80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21536" y="3355875"/>
                <a:ext cx="243972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48E695A-CB6D-4929-B6FD-22286EDC52F5}"/>
              </a:ext>
            </a:extLst>
          </p:cNvPr>
          <p:cNvGrpSpPr/>
          <p:nvPr/>
        </p:nvGrpSpPr>
        <p:grpSpPr>
          <a:xfrm>
            <a:off x="3186776" y="2791035"/>
            <a:ext cx="1129320" cy="248760"/>
            <a:chOff x="2994176" y="3204675"/>
            <a:chExt cx="112932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0B174D4-CA09-447A-A236-866B19ABEED5}"/>
                    </a:ext>
                  </a:extLst>
                </p14:cNvPr>
                <p14:cNvContentPartPr/>
                <p14:nvPr/>
              </p14:nvContentPartPr>
              <p14:xfrm>
                <a:off x="2994176" y="3369555"/>
                <a:ext cx="544320" cy="83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0B174D4-CA09-447A-A236-866B19ABEED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85536" y="3360915"/>
                  <a:ext cx="561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FF47F7E-E21E-464B-8159-53B9CA0FAF3A}"/>
                    </a:ext>
                  </a:extLst>
                </p14:cNvPr>
                <p14:cNvContentPartPr/>
                <p14:nvPr/>
              </p14:nvContentPartPr>
              <p14:xfrm>
                <a:off x="3103256" y="3243555"/>
                <a:ext cx="65880" cy="64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FF47F7E-E21E-464B-8159-53B9CA0FAF3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94256" y="3234915"/>
                  <a:ext cx="83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F82216B-5F2D-4D50-A649-10D3690F79C4}"/>
                    </a:ext>
                  </a:extLst>
                </p14:cNvPr>
                <p14:cNvContentPartPr/>
                <p14:nvPr/>
              </p14:nvContentPartPr>
              <p14:xfrm>
                <a:off x="3185696" y="3258315"/>
                <a:ext cx="45000" cy="90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F82216B-5F2D-4D50-A649-10D3690F79C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76696" y="3249675"/>
                  <a:ext cx="62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AA7D71-BB26-439C-9189-1B285F25B39F}"/>
                    </a:ext>
                  </a:extLst>
                </p14:cNvPr>
                <p14:cNvContentPartPr/>
                <p14:nvPr/>
              </p14:nvContentPartPr>
              <p14:xfrm>
                <a:off x="3287576" y="3205395"/>
                <a:ext cx="133200" cy="91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AA7D71-BB26-439C-9189-1B285F25B3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78576" y="3196395"/>
                  <a:ext cx="150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2D822D6-A740-4C08-AF41-9458DD6988DA}"/>
                    </a:ext>
                  </a:extLst>
                </p14:cNvPr>
                <p14:cNvContentPartPr/>
                <p14:nvPr/>
              </p14:nvContentPartPr>
              <p14:xfrm>
                <a:off x="3433736" y="3213675"/>
                <a:ext cx="295920" cy="59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2D822D6-A740-4C08-AF41-9458DD6988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24736" y="3205035"/>
                  <a:ext cx="313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136D668-AE3D-4EA3-BDE6-74010892D4AE}"/>
                    </a:ext>
                  </a:extLst>
                </p14:cNvPr>
                <p14:cNvContentPartPr/>
                <p14:nvPr/>
              </p14:nvContentPartPr>
              <p14:xfrm>
                <a:off x="3816056" y="3204675"/>
                <a:ext cx="66600" cy="122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136D668-AE3D-4EA3-BDE6-74010892D4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07056" y="3196035"/>
                  <a:ext cx="84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4CACB27-54FD-40C8-AF7A-01BA297ADEFF}"/>
                    </a:ext>
                  </a:extLst>
                </p14:cNvPr>
                <p14:cNvContentPartPr/>
                <p14:nvPr/>
              </p14:nvContentPartPr>
              <p14:xfrm>
                <a:off x="3913256" y="3291435"/>
                <a:ext cx="77400" cy="68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4CACB27-54FD-40C8-AF7A-01BA297ADEF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04616" y="3282795"/>
                  <a:ext cx="95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36E91AA-00AC-440C-9FA8-126622C669D7}"/>
                    </a:ext>
                  </a:extLst>
                </p14:cNvPr>
                <p14:cNvContentPartPr/>
                <p14:nvPr/>
              </p14:nvContentPartPr>
              <p14:xfrm>
                <a:off x="4005776" y="3267675"/>
                <a:ext cx="104040" cy="137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36E91AA-00AC-440C-9FA8-126622C669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97136" y="3259035"/>
                  <a:ext cx="12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9DA55E3-65AF-4078-AD17-A3BD8198C1CA}"/>
                    </a:ext>
                  </a:extLst>
                </p14:cNvPr>
                <p14:cNvContentPartPr/>
                <p14:nvPr/>
              </p14:nvContentPartPr>
              <p14:xfrm>
                <a:off x="4052216" y="3342195"/>
                <a:ext cx="71280" cy="38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9DA55E3-65AF-4078-AD17-A3BD8198C1C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43576" y="3333195"/>
                  <a:ext cx="889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BBD2691-6F91-4252-AB16-1A399A9ABA8D}"/>
                  </a:ext>
                </a:extLst>
              </p14:cNvPr>
              <p14:cNvContentPartPr/>
              <p14:nvPr/>
            </p14:nvContentPartPr>
            <p14:xfrm>
              <a:off x="1907696" y="3760875"/>
              <a:ext cx="1795680" cy="2502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BBD2691-6F91-4252-AB16-1A399A9ABA8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899056" y="3751875"/>
                <a:ext cx="181332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ADD7047-FD0B-41A6-837B-B9639EECFCDD}"/>
              </a:ext>
            </a:extLst>
          </p:cNvPr>
          <p:cNvGrpSpPr/>
          <p:nvPr/>
        </p:nvGrpSpPr>
        <p:grpSpPr>
          <a:xfrm>
            <a:off x="5638016" y="3558195"/>
            <a:ext cx="288720" cy="246240"/>
            <a:chOff x="5638016" y="3558195"/>
            <a:chExt cx="28872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8D3BF0-5798-4139-8891-B1C5353B4F97}"/>
                    </a:ext>
                  </a:extLst>
                </p14:cNvPr>
                <p14:cNvContentPartPr/>
                <p14:nvPr/>
              </p14:nvContentPartPr>
              <p14:xfrm>
                <a:off x="5638016" y="3558195"/>
                <a:ext cx="90000" cy="180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8D3BF0-5798-4139-8891-B1C5353B4F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3696" y="3553875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E79E78A-0215-48AF-A96C-0451A7441785}"/>
                    </a:ext>
                  </a:extLst>
                </p14:cNvPr>
                <p14:cNvContentPartPr/>
                <p14:nvPr/>
              </p14:nvContentPartPr>
              <p14:xfrm>
                <a:off x="5739536" y="3663315"/>
                <a:ext cx="95400" cy="83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E79E78A-0215-48AF-A96C-0451A74417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35216" y="3658995"/>
                  <a:ext cx="104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EC264BF-7D56-48F4-8B2D-EADD2853D945}"/>
                    </a:ext>
                  </a:extLst>
                </p14:cNvPr>
                <p14:cNvContentPartPr/>
                <p14:nvPr/>
              </p14:nvContentPartPr>
              <p14:xfrm>
                <a:off x="5812256" y="3655755"/>
                <a:ext cx="79560" cy="148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EC264BF-7D56-48F4-8B2D-EADD2853D9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07936" y="3651435"/>
                  <a:ext cx="88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65B2451-A4B3-4767-9F5E-778F9EA07D69}"/>
                    </a:ext>
                  </a:extLst>
                </p14:cNvPr>
                <p14:cNvContentPartPr/>
                <p14:nvPr/>
              </p14:nvContentPartPr>
              <p14:xfrm>
                <a:off x="5839256" y="3733515"/>
                <a:ext cx="87480" cy="11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65B2451-A4B3-4767-9F5E-778F9EA07D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34936" y="3729195"/>
                  <a:ext cx="96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3910B11-D2C6-4A40-9946-5154B408C54C}"/>
                  </a:ext>
                </a:extLst>
              </p14:cNvPr>
              <p14:cNvContentPartPr/>
              <p14:nvPr/>
            </p14:nvContentPartPr>
            <p14:xfrm>
              <a:off x="391376" y="1684035"/>
              <a:ext cx="2520" cy="32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3910B11-D2C6-4A40-9946-5154B408C54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7056" y="1679715"/>
                <a:ext cx="11160" cy="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63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B671B-7DB1-42B2-BD8A-DED923E9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57" y="69056"/>
            <a:ext cx="6255543" cy="124712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4081BF9-B1CE-4E99-A204-DFB3120E0314}"/>
              </a:ext>
            </a:extLst>
          </p:cNvPr>
          <p:cNvSpPr/>
          <p:nvPr/>
        </p:nvSpPr>
        <p:spPr>
          <a:xfrm>
            <a:off x="1434960" y="2075760"/>
            <a:ext cx="91440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5BE555-CC42-4CD4-A222-E2F580F9F9D0}"/>
              </a:ext>
            </a:extLst>
          </p:cNvPr>
          <p:cNvGrpSpPr/>
          <p:nvPr/>
        </p:nvGrpSpPr>
        <p:grpSpPr>
          <a:xfrm>
            <a:off x="1055936" y="2223315"/>
            <a:ext cx="569520" cy="138960"/>
            <a:chOff x="1055936" y="2223315"/>
            <a:chExt cx="5695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AD5BE-D842-4E0A-AF73-EF755597B6A7}"/>
                    </a:ext>
                  </a:extLst>
                </p14:cNvPr>
                <p14:cNvContentPartPr/>
                <p14:nvPr/>
              </p14:nvContentPartPr>
              <p14:xfrm>
                <a:off x="1055936" y="2285955"/>
                <a:ext cx="376560" cy="7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AD5BE-D842-4E0A-AF73-EF755597B6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6936" y="2277315"/>
                  <a:ext cx="39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D22A42-D66F-4154-80AA-FCFDFA900C88}"/>
                    </a:ext>
                  </a:extLst>
                </p14:cNvPr>
                <p14:cNvContentPartPr/>
                <p14:nvPr/>
              </p14:nvContentPartPr>
              <p14:xfrm>
                <a:off x="1505936" y="2223315"/>
                <a:ext cx="119520" cy="13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D22A42-D66F-4154-80AA-FCFDFA900C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97296" y="2214315"/>
                  <a:ext cx="13716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827CBE-4222-42B9-9B7D-4028491A8700}"/>
                  </a:ext>
                </a:extLst>
              </p14:cNvPr>
              <p14:cNvContentPartPr/>
              <p14:nvPr/>
            </p14:nvContentPartPr>
            <p14:xfrm>
              <a:off x="1069976" y="2866995"/>
              <a:ext cx="356040" cy="6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827CBE-4222-42B9-9B7D-4028491A87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336" y="2857995"/>
                <a:ext cx="37368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E42F82A-A867-49BC-93DA-84CDCFB5182D}"/>
              </a:ext>
            </a:extLst>
          </p:cNvPr>
          <p:cNvGrpSpPr/>
          <p:nvPr/>
        </p:nvGrpSpPr>
        <p:grpSpPr>
          <a:xfrm>
            <a:off x="1506656" y="2771235"/>
            <a:ext cx="165240" cy="162360"/>
            <a:chOff x="1506656" y="2771235"/>
            <a:chExt cx="1652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EA7D25-5B67-497B-8923-ABA1BBA66847}"/>
                    </a:ext>
                  </a:extLst>
                </p14:cNvPr>
                <p14:cNvContentPartPr/>
                <p14:nvPr/>
              </p14:nvContentPartPr>
              <p14:xfrm>
                <a:off x="1545896" y="2805795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EA7D25-5B67-497B-8923-ABA1BBA668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7256" y="2797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4A8281-15A7-437F-9499-F8A5B5EF7F73}"/>
                    </a:ext>
                  </a:extLst>
                </p14:cNvPr>
                <p14:cNvContentPartPr/>
                <p14:nvPr/>
              </p14:nvContentPartPr>
              <p14:xfrm>
                <a:off x="1532936" y="2794275"/>
                <a:ext cx="18720" cy="139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4A8281-15A7-437F-9499-F8A5B5EF7F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3936" y="2785275"/>
                  <a:ext cx="3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76B293-637A-4C50-A533-D5B0D7171440}"/>
                    </a:ext>
                  </a:extLst>
                </p14:cNvPr>
                <p14:cNvContentPartPr/>
                <p14:nvPr/>
              </p14:nvContentPartPr>
              <p14:xfrm>
                <a:off x="1506656" y="2771235"/>
                <a:ext cx="165240" cy="157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76B293-637A-4C50-A533-D5B0D71714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7656" y="2762235"/>
                  <a:ext cx="182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A2A9B1-2532-4732-977E-DF05F3A6CDE9}"/>
              </a:ext>
            </a:extLst>
          </p:cNvPr>
          <p:cNvGrpSpPr/>
          <p:nvPr/>
        </p:nvGrpSpPr>
        <p:grpSpPr>
          <a:xfrm>
            <a:off x="1349336" y="3208995"/>
            <a:ext cx="210600" cy="114840"/>
            <a:chOff x="1349336" y="3208995"/>
            <a:chExt cx="21060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071807-E330-4FD0-8BFC-13A795A71F9C}"/>
                    </a:ext>
                  </a:extLst>
                </p14:cNvPr>
                <p14:cNvContentPartPr/>
                <p14:nvPr/>
              </p14:nvContentPartPr>
              <p14:xfrm>
                <a:off x="1425296" y="3208995"/>
                <a:ext cx="134640" cy="114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071807-E330-4FD0-8BFC-13A795A71F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16656" y="3200355"/>
                  <a:ext cx="152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281096-33EF-4837-8162-A5CD430216F2}"/>
                    </a:ext>
                  </a:extLst>
                </p14:cNvPr>
                <p14:cNvContentPartPr/>
                <p14:nvPr/>
              </p14:nvContentPartPr>
              <p14:xfrm>
                <a:off x="1448696" y="3229515"/>
                <a:ext cx="12960" cy="82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281096-33EF-4837-8162-A5CD430216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40056" y="3220875"/>
                  <a:ext cx="30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241E62-D599-44EE-9564-D0ECDDC26E97}"/>
                    </a:ext>
                  </a:extLst>
                </p14:cNvPr>
                <p14:cNvContentPartPr/>
                <p14:nvPr/>
              </p14:nvContentPartPr>
              <p14:xfrm>
                <a:off x="1349336" y="3261555"/>
                <a:ext cx="10008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241E62-D599-44EE-9564-D0ECDDC26E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40336" y="3252555"/>
                  <a:ext cx="1177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1BD5FE-E68C-4320-835B-4F690D62BB69}"/>
              </a:ext>
            </a:extLst>
          </p:cNvPr>
          <p:cNvGrpSpPr/>
          <p:nvPr/>
        </p:nvGrpSpPr>
        <p:grpSpPr>
          <a:xfrm>
            <a:off x="2345096" y="2082195"/>
            <a:ext cx="338400" cy="235080"/>
            <a:chOff x="2345096" y="2082195"/>
            <a:chExt cx="3384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E50E87-72FC-4D5E-890D-7FC00F0F0503}"/>
                    </a:ext>
                  </a:extLst>
                </p14:cNvPr>
                <p14:cNvContentPartPr/>
                <p14:nvPr/>
              </p14:nvContentPartPr>
              <p14:xfrm>
                <a:off x="2345096" y="2294235"/>
                <a:ext cx="323280" cy="23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E50E87-72FC-4D5E-890D-7FC00F0F05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6096" y="2285235"/>
                  <a:ext cx="34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364E93D-422C-4047-9858-B01E0BE8324F}"/>
                    </a:ext>
                  </a:extLst>
                </p14:cNvPr>
                <p14:cNvContentPartPr/>
                <p14:nvPr/>
              </p14:nvContentPartPr>
              <p14:xfrm>
                <a:off x="2427896" y="2082195"/>
                <a:ext cx="198000" cy="193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364E93D-422C-4047-9858-B01E0BE832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18896" y="2073555"/>
                  <a:ext cx="215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E009FDD-3834-431C-A2AB-675AD33F7F9F}"/>
                    </a:ext>
                  </a:extLst>
                </p14:cNvPr>
                <p14:cNvContentPartPr/>
                <p14:nvPr/>
              </p14:nvContentPartPr>
              <p14:xfrm>
                <a:off x="2543096" y="2182995"/>
                <a:ext cx="140400" cy="55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E009FDD-3834-431C-A2AB-675AD33F7F9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4096" y="2174355"/>
                  <a:ext cx="1580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6A5B91-4C33-4BAF-AC7B-12A7AB75FC27}"/>
              </a:ext>
            </a:extLst>
          </p:cNvPr>
          <p:cNvGrpSpPr/>
          <p:nvPr/>
        </p:nvGrpSpPr>
        <p:grpSpPr>
          <a:xfrm>
            <a:off x="2368136" y="2564955"/>
            <a:ext cx="325800" cy="331920"/>
            <a:chOff x="2368136" y="2564955"/>
            <a:chExt cx="3258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F8B264-A920-473E-AD29-DAB41F2C4D98}"/>
                    </a:ext>
                  </a:extLst>
                </p14:cNvPr>
                <p14:cNvContentPartPr/>
                <p14:nvPr/>
              </p14:nvContentPartPr>
              <p14:xfrm>
                <a:off x="2368136" y="2887875"/>
                <a:ext cx="295560" cy="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F8B264-A920-473E-AD29-DAB41F2C4D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59136" y="2878875"/>
                  <a:ext cx="31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2C2E6D-7BB7-47BC-918E-241B61D7CBCE}"/>
                    </a:ext>
                  </a:extLst>
                </p14:cNvPr>
                <p14:cNvContentPartPr/>
                <p14:nvPr/>
              </p14:nvContentPartPr>
              <p14:xfrm>
                <a:off x="2476136" y="2668635"/>
                <a:ext cx="169920" cy="15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2C2E6D-7BB7-47BC-918E-241B61D7CB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7136" y="2659995"/>
                  <a:ext cx="187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AE7FC2-9586-4C8C-BCAD-031A38B0DB5D}"/>
                    </a:ext>
                  </a:extLst>
                </p14:cNvPr>
                <p14:cNvContentPartPr/>
                <p14:nvPr/>
              </p14:nvContentPartPr>
              <p14:xfrm>
                <a:off x="2538776" y="2751795"/>
                <a:ext cx="155160" cy="4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AE7FC2-9586-4C8C-BCAD-031A38B0DB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30136" y="2742795"/>
                  <a:ext cx="172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130308-CBC2-481C-BE51-00F1CC22CAD8}"/>
                    </a:ext>
                  </a:extLst>
                </p14:cNvPr>
                <p14:cNvContentPartPr/>
                <p14:nvPr/>
              </p14:nvContentPartPr>
              <p14:xfrm>
                <a:off x="2642096" y="2564955"/>
                <a:ext cx="26280" cy="3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130308-CBC2-481C-BE51-00F1CC22CA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33456" y="2555955"/>
                  <a:ext cx="4392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380D0-F339-43B7-B86A-E798B629622F}"/>
              </a:ext>
            </a:extLst>
          </p:cNvPr>
          <p:cNvGrpSpPr/>
          <p:nvPr/>
        </p:nvGrpSpPr>
        <p:grpSpPr>
          <a:xfrm>
            <a:off x="644816" y="2362275"/>
            <a:ext cx="453960" cy="575640"/>
            <a:chOff x="644816" y="2362275"/>
            <a:chExt cx="45396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90C9C8-F762-46C1-888E-32E0DD2D94E2}"/>
                    </a:ext>
                  </a:extLst>
                </p14:cNvPr>
                <p14:cNvContentPartPr/>
                <p14:nvPr/>
              </p14:nvContentPartPr>
              <p14:xfrm>
                <a:off x="730496" y="2362275"/>
                <a:ext cx="15480" cy="26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90C9C8-F762-46C1-888E-32E0DD2D94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1856" y="2353275"/>
                  <a:ext cx="33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824182-F9F5-4BE0-A886-029A5CEA260E}"/>
                    </a:ext>
                  </a:extLst>
                </p14:cNvPr>
                <p14:cNvContentPartPr/>
                <p14:nvPr/>
              </p14:nvContentPartPr>
              <p14:xfrm>
                <a:off x="644816" y="2633715"/>
                <a:ext cx="232560" cy="16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824182-F9F5-4BE0-A886-029A5CEA26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6176" y="2625075"/>
                  <a:ext cx="250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BD40B3-079E-4C16-AF05-4401D36EC78C}"/>
                    </a:ext>
                  </a:extLst>
                </p14:cNvPr>
                <p14:cNvContentPartPr/>
                <p14:nvPr/>
              </p14:nvContentPartPr>
              <p14:xfrm>
                <a:off x="731936" y="2799675"/>
                <a:ext cx="57960" cy="54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BD40B3-079E-4C16-AF05-4401D36EC7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3296" y="2791035"/>
                  <a:ext cx="75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6D0543-5EC5-4E04-9F1D-5FA481E17CDD}"/>
                    </a:ext>
                  </a:extLst>
                </p14:cNvPr>
                <p14:cNvContentPartPr/>
                <p14:nvPr/>
              </p14:nvContentPartPr>
              <p14:xfrm>
                <a:off x="762896" y="2869875"/>
                <a:ext cx="281880" cy="68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6D0543-5EC5-4E04-9F1D-5FA481E17C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3896" y="2860875"/>
                  <a:ext cx="299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965CD3-0E95-4AE6-A12F-103A8F587634}"/>
                    </a:ext>
                  </a:extLst>
                </p14:cNvPr>
                <p14:cNvContentPartPr/>
                <p14:nvPr/>
              </p14:nvContentPartPr>
              <p14:xfrm>
                <a:off x="1029656" y="2897955"/>
                <a:ext cx="69120" cy="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965CD3-0E95-4AE6-A12F-103A8F5876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1016" y="2889315"/>
                  <a:ext cx="86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9573B36-E850-4B52-B38B-6944267A10DF}"/>
              </a:ext>
            </a:extLst>
          </p:cNvPr>
          <p:cNvGrpSpPr/>
          <p:nvPr/>
        </p:nvGrpSpPr>
        <p:grpSpPr>
          <a:xfrm>
            <a:off x="151616" y="2249235"/>
            <a:ext cx="918000" cy="200880"/>
            <a:chOff x="151616" y="2249235"/>
            <a:chExt cx="9180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3D751B-4F39-4448-BDCF-69B4B59CE7DA}"/>
                    </a:ext>
                  </a:extLst>
                </p14:cNvPr>
                <p14:cNvContentPartPr/>
                <p14:nvPr/>
              </p14:nvContentPartPr>
              <p14:xfrm>
                <a:off x="406136" y="2321955"/>
                <a:ext cx="663480" cy="35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3D751B-4F39-4448-BDCF-69B4B59CE7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7496" y="2312955"/>
                  <a:ext cx="681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60C07BD-8354-4A2B-A7AF-176C4040EF16}"/>
                    </a:ext>
                  </a:extLst>
                </p14:cNvPr>
                <p14:cNvContentPartPr/>
                <p14:nvPr/>
              </p14:nvContentPartPr>
              <p14:xfrm>
                <a:off x="166016" y="2249235"/>
                <a:ext cx="32040" cy="187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60C07BD-8354-4A2B-A7AF-176C4040EF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7016" y="2240235"/>
                  <a:ext cx="49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47621A-07C5-4E51-9786-9988E7B4BFEB}"/>
                    </a:ext>
                  </a:extLst>
                </p14:cNvPr>
                <p14:cNvContentPartPr/>
                <p14:nvPr/>
              </p14:nvContentPartPr>
              <p14:xfrm>
                <a:off x="151616" y="2252835"/>
                <a:ext cx="154440" cy="197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47621A-07C5-4E51-9786-9988E7B4BFE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2976" y="2243835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06B4BA-F117-4566-A08A-C21EB3C7E7FD}"/>
              </a:ext>
            </a:extLst>
          </p:cNvPr>
          <p:cNvGrpSpPr/>
          <p:nvPr/>
        </p:nvGrpSpPr>
        <p:grpSpPr>
          <a:xfrm>
            <a:off x="547976" y="1902195"/>
            <a:ext cx="13320" cy="330120"/>
            <a:chOff x="547976" y="1902195"/>
            <a:chExt cx="133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E35DAB-C409-4A78-A40F-EA8C88776EB0}"/>
                    </a:ext>
                  </a:extLst>
                </p14:cNvPr>
                <p14:cNvContentPartPr/>
                <p14:nvPr/>
              </p14:nvContentPartPr>
              <p14:xfrm>
                <a:off x="547976" y="1902195"/>
                <a:ext cx="13320" cy="16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E35DAB-C409-4A78-A40F-EA8C88776E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9336" y="1893555"/>
                  <a:ext cx="30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022FBB-3A2D-463F-A349-B1EC47DA148A}"/>
                    </a:ext>
                  </a:extLst>
                </p14:cNvPr>
                <p14:cNvContentPartPr/>
                <p14:nvPr/>
              </p14:nvContentPartPr>
              <p14:xfrm>
                <a:off x="549056" y="2118915"/>
                <a:ext cx="8640" cy="113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022FBB-3A2D-463F-A349-B1EC47DA14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0416" y="2109915"/>
                  <a:ext cx="2628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7CB59A4-6A26-4617-B7DA-6009F5985F77}"/>
                  </a:ext>
                </a:extLst>
              </p14:cNvPr>
              <p14:cNvContentPartPr/>
              <p14:nvPr/>
            </p14:nvContentPartPr>
            <p14:xfrm>
              <a:off x="535376" y="2330235"/>
              <a:ext cx="20160" cy="82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7CB59A4-6A26-4617-B7DA-6009F5985F7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6736" y="2321235"/>
                <a:ext cx="37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4193BB-A551-451C-B117-9BEE6C41ED37}"/>
                  </a:ext>
                </a:extLst>
              </p14:cNvPr>
              <p14:cNvContentPartPr/>
              <p14:nvPr/>
            </p14:nvContentPartPr>
            <p14:xfrm>
              <a:off x="535736" y="2515995"/>
              <a:ext cx="14040" cy="154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4193BB-A551-451C-B117-9BEE6C41ED3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7096" y="2506995"/>
                <a:ext cx="31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A30B05F-4951-4B3F-88B7-4B7C532A7A29}"/>
                  </a:ext>
                </a:extLst>
              </p14:cNvPr>
              <p14:cNvContentPartPr/>
              <p14:nvPr/>
            </p14:nvContentPartPr>
            <p14:xfrm>
              <a:off x="2384336" y="2092995"/>
              <a:ext cx="4320" cy="93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A30B05F-4951-4B3F-88B7-4B7C532A7A2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75696" y="2083995"/>
                <a:ext cx="219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D0414A5-3DDD-4B64-9F09-D807CDB6B50D}"/>
                  </a:ext>
                </a:extLst>
              </p14:cNvPr>
              <p14:cNvContentPartPr/>
              <p14:nvPr/>
            </p14:nvContentPartPr>
            <p14:xfrm>
              <a:off x="2403056" y="2286675"/>
              <a:ext cx="9360" cy="130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D0414A5-3DDD-4B64-9F09-D807CDB6B5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94416" y="2277675"/>
                <a:ext cx="27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1B9D859-DAD0-4758-8513-7209AE22EF13}"/>
                  </a:ext>
                </a:extLst>
              </p14:cNvPr>
              <p14:cNvContentPartPr/>
              <p14:nvPr/>
            </p14:nvContentPartPr>
            <p14:xfrm>
              <a:off x="2417816" y="2527875"/>
              <a:ext cx="11880" cy="129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1B9D859-DAD0-4758-8513-7209AE22EF1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9176" y="2519235"/>
                <a:ext cx="2952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9472BD-FB6E-48FF-A3F9-A91AB024E0B9}"/>
              </a:ext>
            </a:extLst>
          </p:cNvPr>
          <p:cNvGrpSpPr/>
          <p:nvPr/>
        </p:nvGrpSpPr>
        <p:grpSpPr>
          <a:xfrm>
            <a:off x="543296" y="2746755"/>
            <a:ext cx="1959120" cy="848880"/>
            <a:chOff x="543296" y="2746755"/>
            <a:chExt cx="1959120" cy="84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F1BEB4-A4FE-4617-A26F-CF1D572F8127}"/>
                    </a:ext>
                  </a:extLst>
                </p14:cNvPr>
                <p14:cNvContentPartPr/>
                <p14:nvPr/>
              </p14:nvContentPartPr>
              <p14:xfrm>
                <a:off x="560216" y="2796795"/>
                <a:ext cx="16200" cy="209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F1BEB4-A4FE-4617-A26F-CF1D572F81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1576" y="2787795"/>
                  <a:ext cx="33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AA543E2-F79B-4199-B6D4-46E403B37927}"/>
                    </a:ext>
                  </a:extLst>
                </p14:cNvPr>
                <p14:cNvContentPartPr/>
                <p14:nvPr/>
              </p14:nvContentPartPr>
              <p14:xfrm>
                <a:off x="543296" y="3126915"/>
                <a:ext cx="14040" cy="19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AA543E2-F79B-4199-B6D4-46E403B379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4656" y="3117915"/>
                  <a:ext cx="31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152FCE-A1E5-4856-99AF-CE7B32B47E61}"/>
                    </a:ext>
                  </a:extLst>
                </p14:cNvPr>
                <p14:cNvContentPartPr/>
                <p14:nvPr/>
              </p14:nvContentPartPr>
              <p14:xfrm>
                <a:off x="551936" y="3378915"/>
                <a:ext cx="5760" cy="104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152FCE-A1E5-4856-99AF-CE7B32B47E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936" y="3370275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329BA2-5061-4BEC-A5BA-5A8C65A5042E}"/>
                    </a:ext>
                  </a:extLst>
                </p14:cNvPr>
                <p14:cNvContentPartPr/>
                <p14:nvPr/>
              </p14:nvContentPartPr>
              <p14:xfrm>
                <a:off x="550496" y="3491955"/>
                <a:ext cx="8640" cy="10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329BA2-5061-4BEC-A5BA-5A8C65A5042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856" y="3482955"/>
                  <a:ext cx="2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074956-8A95-423B-A449-F9704563D640}"/>
                    </a:ext>
                  </a:extLst>
                </p14:cNvPr>
                <p14:cNvContentPartPr/>
                <p14:nvPr/>
              </p14:nvContentPartPr>
              <p14:xfrm>
                <a:off x="580736" y="3553515"/>
                <a:ext cx="223560" cy="26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074956-8A95-423B-A449-F9704563D6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1736" y="3544875"/>
                  <a:ext cx="241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A439FE-4AB2-43A4-903B-07B208C8FF1E}"/>
                    </a:ext>
                  </a:extLst>
                </p14:cNvPr>
                <p14:cNvContentPartPr/>
                <p14:nvPr/>
              </p14:nvContentPartPr>
              <p14:xfrm>
                <a:off x="880976" y="3550635"/>
                <a:ext cx="161280" cy="2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A439FE-4AB2-43A4-903B-07B208C8FF1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2336" y="3541635"/>
                  <a:ext cx="178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165E8B-1328-414C-9AA6-09247584E493}"/>
                    </a:ext>
                  </a:extLst>
                </p14:cNvPr>
                <p14:cNvContentPartPr/>
                <p14:nvPr/>
              </p14:nvContentPartPr>
              <p14:xfrm>
                <a:off x="1175816" y="3574035"/>
                <a:ext cx="277920" cy="1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165E8B-1328-414C-9AA6-09247584E4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7176" y="3565395"/>
                  <a:ext cx="29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7668FF3-F6CF-4537-AC19-4E49679CAECE}"/>
                    </a:ext>
                  </a:extLst>
                </p14:cNvPr>
                <p14:cNvContentPartPr/>
                <p14:nvPr/>
              </p14:nvContentPartPr>
              <p14:xfrm>
                <a:off x="1574336" y="3580875"/>
                <a:ext cx="332280" cy="3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7668FF3-F6CF-4537-AC19-4E49679CAE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65696" y="3571875"/>
                  <a:ext cx="349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1AAF91-E60B-42AC-AE0F-531EF02DB1AA}"/>
                    </a:ext>
                  </a:extLst>
                </p14:cNvPr>
                <p14:cNvContentPartPr/>
                <p14:nvPr/>
              </p14:nvContentPartPr>
              <p14:xfrm>
                <a:off x="2053496" y="3582675"/>
                <a:ext cx="222840" cy="4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1AAF91-E60B-42AC-AE0F-531EF02DB1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44856" y="3574035"/>
                  <a:ext cx="240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669B92-17B5-4FD2-9D46-69A35DE05CEC}"/>
                    </a:ext>
                  </a:extLst>
                </p14:cNvPr>
                <p14:cNvContentPartPr/>
                <p14:nvPr/>
              </p14:nvContentPartPr>
              <p14:xfrm>
                <a:off x="2396216" y="3575115"/>
                <a:ext cx="106200" cy="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669B92-17B5-4FD2-9D46-69A35DE05C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87216" y="3566115"/>
                  <a:ext cx="123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A97B1A-399F-45F6-947F-FB6D42362E77}"/>
                    </a:ext>
                  </a:extLst>
                </p14:cNvPr>
                <p14:cNvContentPartPr/>
                <p14:nvPr/>
              </p14:nvContentPartPr>
              <p14:xfrm>
                <a:off x="2428976" y="2746755"/>
                <a:ext cx="18360" cy="134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A97B1A-399F-45F6-947F-FB6D42362E7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20336" y="2737755"/>
                  <a:ext cx="36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9A42E7-2FC5-429B-9633-E3F05CAB1281}"/>
                    </a:ext>
                  </a:extLst>
                </p14:cNvPr>
                <p14:cNvContentPartPr/>
                <p14:nvPr/>
              </p14:nvContentPartPr>
              <p14:xfrm>
                <a:off x="2432936" y="2988315"/>
                <a:ext cx="12240" cy="14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9A42E7-2FC5-429B-9633-E3F05CAB128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23936" y="2979315"/>
                  <a:ext cx="29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28CF275-93FF-4EC4-AD63-91F8ECC8F136}"/>
                    </a:ext>
                  </a:extLst>
                </p14:cNvPr>
                <p14:cNvContentPartPr/>
                <p14:nvPr/>
              </p14:nvContentPartPr>
              <p14:xfrm>
                <a:off x="2442656" y="3191715"/>
                <a:ext cx="15120" cy="12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28CF275-93FF-4EC4-AD63-91F8ECC8F13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33656" y="3182715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B61087-7A4E-4929-AFF4-9F35AB51CADB}"/>
                    </a:ext>
                  </a:extLst>
                </p14:cNvPr>
                <p14:cNvContentPartPr/>
                <p14:nvPr/>
              </p14:nvContentPartPr>
              <p14:xfrm>
                <a:off x="2439776" y="3368835"/>
                <a:ext cx="11880" cy="124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B61087-7A4E-4929-AFF4-9F35AB51CAD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31136" y="3360195"/>
                  <a:ext cx="29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16BB5B-A9F0-4172-8961-B6ECD6E2DD39}"/>
                    </a:ext>
                  </a:extLst>
                </p14:cNvPr>
                <p14:cNvContentPartPr/>
                <p14:nvPr/>
              </p14:nvContentPartPr>
              <p14:xfrm>
                <a:off x="2458496" y="3535875"/>
                <a:ext cx="3240" cy="28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16BB5B-A9F0-4172-8961-B6ECD6E2DD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49496" y="3526875"/>
                  <a:ext cx="20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7F7A58B-7CD2-492D-B531-2EBEADA8BA47}"/>
              </a:ext>
            </a:extLst>
          </p:cNvPr>
          <p:cNvGrpSpPr/>
          <p:nvPr/>
        </p:nvGrpSpPr>
        <p:grpSpPr>
          <a:xfrm>
            <a:off x="547976" y="1529595"/>
            <a:ext cx="1865160" cy="460080"/>
            <a:chOff x="547976" y="1529595"/>
            <a:chExt cx="186516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FF9C51-F6EF-42E3-AEED-F349A69578C0}"/>
                    </a:ext>
                  </a:extLst>
                </p14:cNvPr>
                <p14:cNvContentPartPr/>
                <p14:nvPr/>
              </p14:nvContentPartPr>
              <p14:xfrm>
                <a:off x="570296" y="1959075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FF9C51-F6EF-42E3-AEED-F349A69578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1296" y="19500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F641DB-A694-41E2-8966-3565564CDD1E}"/>
                    </a:ext>
                  </a:extLst>
                </p14:cNvPr>
                <p14:cNvContentPartPr/>
                <p14:nvPr/>
              </p14:nvContentPartPr>
              <p14:xfrm>
                <a:off x="547976" y="1897515"/>
                <a:ext cx="158040" cy="8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F641DB-A694-41E2-8966-3565564CDD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9336" y="1888875"/>
                  <a:ext cx="175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99E1E3-6348-4161-BE5F-AB9A99AE8ECB}"/>
                    </a:ext>
                  </a:extLst>
                </p14:cNvPr>
                <p14:cNvContentPartPr/>
                <p14:nvPr/>
              </p14:nvContentPartPr>
              <p14:xfrm>
                <a:off x="716456" y="1885995"/>
                <a:ext cx="142920" cy="1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99E1E3-6348-4161-BE5F-AB9A99AE8EC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7456" y="1877355"/>
                  <a:ext cx="160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D10658-F3E7-488E-B02D-E759832142CA}"/>
                    </a:ext>
                  </a:extLst>
                </p14:cNvPr>
                <p14:cNvContentPartPr/>
                <p14:nvPr/>
              </p14:nvContentPartPr>
              <p14:xfrm>
                <a:off x="933536" y="1871595"/>
                <a:ext cx="173880" cy="15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D10658-F3E7-488E-B02D-E759832142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4536" y="1862595"/>
                  <a:ext cx="191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F1E48E-EE2F-439B-AC89-D790E0D5546D}"/>
                    </a:ext>
                  </a:extLst>
                </p14:cNvPr>
                <p14:cNvContentPartPr/>
                <p14:nvPr/>
              </p14:nvContentPartPr>
              <p14:xfrm>
                <a:off x="1209296" y="1839195"/>
                <a:ext cx="197280" cy="24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F1E48E-EE2F-439B-AC89-D790E0D554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00656" y="1830195"/>
                  <a:ext cx="21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9A26D9-8136-478C-B3E6-FAAD5E9C050D}"/>
                    </a:ext>
                  </a:extLst>
                </p14:cNvPr>
                <p14:cNvContentPartPr/>
                <p14:nvPr/>
              </p14:nvContentPartPr>
              <p14:xfrm>
                <a:off x="1510976" y="1823715"/>
                <a:ext cx="153000" cy="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9A26D9-8136-478C-B3E6-FAAD5E9C05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01976" y="1815075"/>
                  <a:ext cx="170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36FFB3-113A-447C-A9AE-3B590725B002}"/>
                    </a:ext>
                  </a:extLst>
                </p14:cNvPr>
                <p14:cNvContentPartPr/>
                <p14:nvPr/>
              </p14:nvContentPartPr>
              <p14:xfrm>
                <a:off x="1718336" y="1844235"/>
                <a:ext cx="189000" cy="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36FFB3-113A-447C-A9AE-3B590725B0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9696" y="1835235"/>
                  <a:ext cx="206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B90E420-354C-44B2-99C9-5B7CCB1B1603}"/>
                    </a:ext>
                  </a:extLst>
                </p14:cNvPr>
                <p14:cNvContentPartPr/>
                <p14:nvPr/>
              </p14:nvContentPartPr>
              <p14:xfrm>
                <a:off x="1980776" y="1849995"/>
                <a:ext cx="191880" cy="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B90E420-354C-44B2-99C9-5B7CCB1B16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72136" y="1841355"/>
                  <a:ext cx="20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999779-E07B-406A-BA37-323630D03DB9}"/>
                    </a:ext>
                  </a:extLst>
                </p14:cNvPr>
                <p14:cNvContentPartPr/>
                <p14:nvPr/>
              </p14:nvContentPartPr>
              <p14:xfrm>
                <a:off x="2289296" y="1846395"/>
                <a:ext cx="123840" cy="3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999779-E07B-406A-BA37-323630D03DB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80656" y="1837755"/>
                  <a:ext cx="141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77469B-9B32-43BA-B23D-38D5B663F1BF}"/>
                    </a:ext>
                  </a:extLst>
                </p14:cNvPr>
                <p14:cNvContentPartPr/>
                <p14:nvPr/>
              </p14:nvContentPartPr>
              <p14:xfrm>
                <a:off x="2373896" y="1889595"/>
                <a:ext cx="4320" cy="10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77469B-9B32-43BA-B23D-38D5B663F1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64896" y="1880595"/>
                  <a:ext cx="21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AF6847-9C2A-4022-9118-F3BE9452F25A}"/>
                    </a:ext>
                  </a:extLst>
                </p14:cNvPr>
                <p14:cNvContentPartPr/>
                <p14:nvPr/>
              </p14:nvContentPartPr>
              <p14:xfrm>
                <a:off x="1001576" y="1584675"/>
                <a:ext cx="18360" cy="195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AF6847-9C2A-4022-9118-F3BE9452F25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2576" y="1575675"/>
                  <a:ext cx="36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58D821-3F03-40E2-AA11-F9EF43B58C96}"/>
                    </a:ext>
                  </a:extLst>
                </p14:cNvPr>
                <p14:cNvContentPartPr/>
                <p14:nvPr/>
              </p14:nvContentPartPr>
              <p14:xfrm>
                <a:off x="997256" y="1565955"/>
                <a:ext cx="159840" cy="20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58D821-3F03-40E2-AA11-F9EF43B58C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8256" y="1557315"/>
                  <a:ext cx="177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4F9492-72C6-4B8B-AF3D-C9347710B391}"/>
                    </a:ext>
                  </a:extLst>
                </p14:cNvPr>
                <p14:cNvContentPartPr/>
                <p14:nvPr/>
              </p14:nvContentPartPr>
              <p14:xfrm>
                <a:off x="1156736" y="1552635"/>
                <a:ext cx="89280" cy="212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4F9492-72C6-4B8B-AF3D-C9347710B3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7736" y="1543995"/>
                  <a:ext cx="106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2A5C4B-EF36-4E2A-8F52-A57232EF0524}"/>
                    </a:ext>
                  </a:extLst>
                </p14:cNvPr>
                <p14:cNvContentPartPr/>
                <p14:nvPr/>
              </p14:nvContentPartPr>
              <p14:xfrm>
                <a:off x="1190936" y="1674675"/>
                <a:ext cx="50040" cy="31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2A5C4B-EF36-4E2A-8F52-A57232EF05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2296" y="1666035"/>
                  <a:ext cx="67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0A99B1-C43A-4593-BE95-FAB9D92F3788}"/>
                    </a:ext>
                  </a:extLst>
                </p14:cNvPr>
                <p14:cNvContentPartPr/>
                <p14:nvPr/>
              </p14:nvContentPartPr>
              <p14:xfrm>
                <a:off x="1289216" y="1529595"/>
                <a:ext cx="86760" cy="272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0A99B1-C43A-4593-BE95-FAB9D92F378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80576" y="1520595"/>
                  <a:ext cx="104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5C9A39-CDEE-4226-81C2-538606D80333}"/>
                    </a:ext>
                  </a:extLst>
                </p14:cNvPr>
                <p14:cNvContentPartPr/>
                <p14:nvPr/>
              </p14:nvContentPartPr>
              <p14:xfrm>
                <a:off x="1321976" y="1682955"/>
                <a:ext cx="70920" cy="3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5C9A39-CDEE-4226-81C2-538606D8033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12976" y="1674315"/>
                  <a:ext cx="885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B7BB3E0-8C17-4A2B-8638-1F63CA0372EE}"/>
              </a:ext>
            </a:extLst>
          </p:cNvPr>
          <p:cNvGrpSpPr/>
          <p:nvPr/>
        </p:nvGrpSpPr>
        <p:grpSpPr>
          <a:xfrm>
            <a:off x="3954296" y="1916235"/>
            <a:ext cx="599040" cy="321840"/>
            <a:chOff x="3954296" y="1916235"/>
            <a:chExt cx="599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5A034DC-D915-40D5-B272-D949013F284B}"/>
                    </a:ext>
                  </a:extLst>
                </p14:cNvPr>
                <p14:cNvContentPartPr/>
                <p14:nvPr/>
              </p14:nvContentPartPr>
              <p14:xfrm>
                <a:off x="3954296" y="1948275"/>
                <a:ext cx="118800" cy="112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5A034DC-D915-40D5-B272-D949013F284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45296" y="1939635"/>
                  <a:ext cx="136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ABFB1E-C2C6-4EE5-BB74-2E679270BAD0}"/>
                    </a:ext>
                  </a:extLst>
                </p14:cNvPr>
                <p14:cNvContentPartPr/>
                <p14:nvPr/>
              </p14:nvContentPartPr>
              <p14:xfrm>
                <a:off x="4094336" y="1916235"/>
                <a:ext cx="183240" cy="148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ABFB1E-C2C6-4EE5-BB74-2E679270BA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85336" y="1907595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296CFDC-E75B-4516-93BD-7B114BD6B281}"/>
                    </a:ext>
                  </a:extLst>
                </p14:cNvPr>
                <p14:cNvContentPartPr/>
                <p14:nvPr/>
              </p14:nvContentPartPr>
              <p14:xfrm>
                <a:off x="4327616" y="1967715"/>
                <a:ext cx="164520" cy="270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296CFDC-E75B-4516-93BD-7B114BD6B28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18616" y="1959075"/>
                  <a:ext cx="182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1D31E5-397E-4C48-967E-8996BC0F7CDB}"/>
                    </a:ext>
                  </a:extLst>
                </p14:cNvPr>
                <p14:cNvContentPartPr/>
                <p14:nvPr/>
              </p14:nvContentPartPr>
              <p14:xfrm>
                <a:off x="4443536" y="1944675"/>
                <a:ext cx="109800" cy="112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1D31E5-397E-4C48-967E-8996BC0F7C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34536" y="1936035"/>
                  <a:ext cx="1274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6A511A-55CA-4FBD-B202-7CA69F786B26}"/>
              </a:ext>
            </a:extLst>
          </p:cNvPr>
          <p:cNvGrpSpPr/>
          <p:nvPr/>
        </p:nvGrpSpPr>
        <p:grpSpPr>
          <a:xfrm>
            <a:off x="4781216" y="1805355"/>
            <a:ext cx="760320" cy="230760"/>
            <a:chOff x="4781216" y="1805355"/>
            <a:chExt cx="7603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6B0A58-B8D7-4E5E-A87C-1BDDECAE920D}"/>
                    </a:ext>
                  </a:extLst>
                </p14:cNvPr>
                <p14:cNvContentPartPr/>
                <p14:nvPr/>
              </p14:nvContentPartPr>
              <p14:xfrm>
                <a:off x="4781216" y="1861155"/>
                <a:ext cx="184680" cy="173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6B0A58-B8D7-4E5E-A87C-1BDDECAE920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72576" y="1852155"/>
                  <a:ext cx="202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657DCB-2A36-4360-943A-3B313E4DBA33}"/>
                    </a:ext>
                  </a:extLst>
                </p14:cNvPr>
                <p14:cNvContentPartPr/>
                <p14:nvPr/>
              </p14:nvContentPartPr>
              <p14:xfrm>
                <a:off x="4938176" y="1805355"/>
                <a:ext cx="2520" cy="9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657DCB-2A36-4360-943A-3B313E4DBA3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29176" y="1796715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785A97-5441-4CB5-BFDD-51AFAE744049}"/>
                    </a:ext>
                  </a:extLst>
                </p14:cNvPr>
                <p14:cNvContentPartPr/>
                <p14:nvPr/>
              </p14:nvContentPartPr>
              <p14:xfrm>
                <a:off x="5005496" y="1947195"/>
                <a:ext cx="170280" cy="88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785A97-5441-4CB5-BFDD-51AFAE74404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96856" y="1938555"/>
                  <a:ext cx="187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9D8D00-A5A2-4E4E-8A3B-2DB884A53CA4}"/>
                    </a:ext>
                  </a:extLst>
                </p14:cNvPr>
                <p14:cNvContentPartPr/>
                <p14:nvPr/>
              </p14:nvContentPartPr>
              <p14:xfrm>
                <a:off x="5224016" y="1915875"/>
                <a:ext cx="115560" cy="109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9D8D00-A5A2-4E4E-8A3B-2DB884A53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15376" y="1907235"/>
                  <a:ext cx="133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808410-9B5D-4AC2-A100-EB085985706B}"/>
                    </a:ext>
                  </a:extLst>
                </p14:cNvPr>
                <p14:cNvContentPartPr/>
                <p14:nvPr/>
              </p14:nvContentPartPr>
              <p14:xfrm>
                <a:off x="5472056" y="1963395"/>
                <a:ext cx="69480" cy="57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808410-9B5D-4AC2-A100-EB08598570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63056" y="1954755"/>
                  <a:ext cx="871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9B2D5A7-7C21-4123-9ACC-5A9B62E8F054}"/>
              </a:ext>
            </a:extLst>
          </p:cNvPr>
          <p:cNvGrpSpPr/>
          <p:nvPr/>
        </p:nvGrpSpPr>
        <p:grpSpPr>
          <a:xfrm>
            <a:off x="5740976" y="1825875"/>
            <a:ext cx="796320" cy="214560"/>
            <a:chOff x="5740976" y="1825875"/>
            <a:chExt cx="7963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58263D-E86B-4D43-9AAE-8F1BCD91F2CA}"/>
                    </a:ext>
                  </a:extLst>
                </p14:cNvPr>
                <p14:cNvContentPartPr/>
                <p14:nvPr/>
              </p14:nvContentPartPr>
              <p14:xfrm>
                <a:off x="5740976" y="1825875"/>
                <a:ext cx="27360" cy="173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58263D-E86B-4D43-9AAE-8F1BCD91F2C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31976" y="1816875"/>
                  <a:ext cx="45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194330-6381-4B6A-9AAA-529E81D978D5}"/>
                    </a:ext>
                  </a:extLst>
                </p14:cNvPr>
                <p14:cNvContentPartPr/>
                <p14:nvPr/>
              </p14:nvContentPartPr>
              <p14:xfrm>
                <a:off x="5841416" y="1950795"/>
                <a:ext cx="30960" cy="89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194330-6381-4B6A-9AAA-529E81D978D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32416" y="1941795"/>
                  <a:ext cx="48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14790BF-A20C-4558-8986-873552570FF4}"/>
                    </a:ext>
                  </a:extLst>
                </p14:cNvPr>
                <p14:cNvContentPartPr/>
                <p14:nvPr/>
              </p14:nvContentPartPr>
              <p14:xfrm>
                <a:off x="5923856" y="1839915"/>
                <a:ext cx="210960" cy="18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14790BF-A20C-4558-8986-873552570FF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14856" y="1830915"/>
                  <a:ext cx="228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E6C229A-D4A6-49DB-992B-0DE10A1D4B5D}"/>
                    </a:ext>
                  </a:extLst>
                </p14:cNvPr>
                <p14:cNvContentPartPr/>
                <p14:nvPr/>
              </p14:nvContentPartPr>
              <p14:xfrm>
                <a:off x="6276296" y="1913715"/>
                <a:ext cx="127440" cy="94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E6C229A-D4A6-49DB-992B-0DE10A1D4B5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67656" y="1904715"/>
                  <a:ext cx="145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4D585C-E9DF-4819-ADA1-33B6AEBB6916}"/>
                    </a:ext>
                  </a:extLst>
                </p14:cNvPr>
                <p14:cNvContentPartPr/>
                <p14:nvPr/>
              </p14:nvContentPartPr>
              <p14:xfrm>
                <a:off x="6430376" y="1883835"/>
                <a:ext cx="106920" cy="143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4D585C-E9DF-4819-ADA1-33B6AEBB69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421376" y="1875195"/>
                  <a:ext cx="1245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7B61E4-E74E-48CB-B927-071A318EAB75}"/>
                  </a:ext>
                </a:extLst>
              </p14:cNvPr>
              <p14:cNvContentPartPr/>
              <p14:nvPr/>
            </p14:nvContentPartPr>
            <p14:xfrm>
              <a:off x="6736376" y="1885635"/>
              <a:ext cx="90360" cy="129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7B61E4-E74E-48CB-B927-071A318EAB7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27736" y="1876635"/>
                <a:ext cx="10800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B91DF3E-F2EF-4060-A274-3CEC3FE4DCE9}"/>
              </a:ext>
            </a:extLst>
          </p:cNvPr>
          <p:cNvGrpSpPr/>
          <p:nvPr/>
        </p:nvGrpSpPr>
        <p:grpSpPr>
          <a:xfrm>
            <a:off x="7052096" y="1750995"/>
            <a:ext cx="409680" cy="283680"/>
            <a:chOff x="7052096" y="1750995"/>
            <a:chExt cx="40968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AA8344-16F4-4BC8-AC4C-D409C23A0CC1}"/>
                    </a:ext>
                  </a:extLst>
                </p14:cNvPr>
                <p14:cNvContentPartPr/>
                <p14:nvPr/>
              </p14:nvContentPartPr>
              <p14:xfrm>
                <a:off x="7052096" y="1750995"/>
                <a:ext cx="28800" cy="226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AA8344-16F4-4BC8-AC4C-D409C23A0CC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43096" y="1741995"/>
                  <a:ext cx="46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808ABD-FCB6-4D82-AC1D-2520BB445BAB}"/>
                    </a:ext>
                  </a:extLst>
                </p14:cNvPr>
                <p14:cNvContentPartPr/>
                <p14:nvPr/>
              </p14:nvContentPartPr>
              <p14:xfrm>
                <a:off x="7179176" y="1910115"/>
                <a:ext cx="127080" cy="96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808ABD-FCB6-4D82-AC1D-2520BB445B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70536" y="1901115"/>
                  <a:ext cx="144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996C2BE-3649-4691-BCB8-9DD82D5BCA16}"/>
                    </a:ext>
                  </a:extLst>
                </p14:cNvPr>
                <p14:cNvContentPartPr/>
                <p14:nvPr/>
              </p14:nvContentPartPr>
              <p14:xfrm>
                <a:off x="7380776" y="1883475"/>
                <a:ext cx="81000" cy="151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996C2BE-3649-4691-BCB8-9DD82D5BCA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72136" y="1874475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27A40B7-8624-4EF8-A832-59F7D819068E}"/>
              </a:ext>
            </a:extLst>
          </p:cNvPr>
          <p:cNvGrpSpPr/>
          <p:nvPr/>
        </p:nvGrpSpPr>
        <p:grpSpPr>
          <a:xfrm>
            <a:off x="7698296" y="1753875"/>
            <a:ext cx="972720" cy="282600"/>
            <a:chOff x="7698296" y="1753875"/>
            <a:chExt cx="9727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6CB931-448A-4CBD-B6E9-ADDE67A52174}"/>
                    </a:ext>
                  </a:extLst>
                </p14:cNvPr>
                <p14:cNvContentPartPr/>
                <p14:nvPr/>
              </p14:nvContentPartPr>
              <p14:xfrm>
                <a:off x="7698296" y="1949355"/>
                <a:ext cx="86400" cy="52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6CB931-448A-4CBD-B6E9-ADDE67A5217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89656" y="1940715"/>
                  <a:ext cx="104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94F4B4D-F424-45F0-86E3-97C413166BB3}"/>
                    </a:ext>
                  </a:extLst>
                </p14:cNvPr>
                <p14:cNvContentPartPr/>
                <p14:nvPr/>
              </p14:nvContentPartPr>
              <p14:xfrm>
                <a:off x="7927976" y="1753875"/>
                <a:ext cx="103680" cy="229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94F4B4D-F424-45F0-86E3-97C413166B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19336" y="1745235"/>
                  <a:ext cx="121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E9A156-9FA5-4E5E-BABD-3AA5AFD10CB9}"/>
                    </a:ext>
                  </a:extLst>
                </p14:cNvPr>
                <p14:cNvContentPartPr/>
                <p14:nvPr/>
              </p14:nvContentPartPr>
              <p14:xfrm>
                <a:off x="8026976" y="1891035"/>
                <a:ext cx="46800" cy="103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E9A156-9FA5-4E5E-BABD-3AA5AFD10CB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18336" y="1882035"/>
                  <a:ext cx="64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33A2DA-A726-4631-A5FC-5069401569A2}"/>
                    </a:ext>
                  </a:extLst>
                </p14:cNvPr>
                <p14:cNvContentPartPr/>
                <p14:nvPr/>
              </p14:nvContentPartPr>
              <p14:xfrm>
                <a:off x="8102216" y="1849995"/>
                <a:ext cx="212040" cy="160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33A2DA-A726-4631-A5FC-5069401569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93216" y="1841355"/>
                  <a:ext cx="22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2C2318-2CBF-4832-98AC-5B41CCCA5C62}"/>
                    </a:ext>
                  </a:extLst>
                </p14:cNvPr>
                <p14:cNvContentPartPr/>
                <p14:nvPr/>
              </p14:nvContentPartPr>
              <p14:xfrm>
                <a:off x="8395616" y="1910835"/>
                <a:ext cx="142200" cy="109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2C2318-2CBF-4832-98AC-5B41CCCA5C6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86616" y="1901835"/>
                  <a:ext cx="159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21EC6B-0972-4429-92E9-111838B9318F}"/>
                    </a:ext>
                  </a:extLst>
                </p14:cNvPr>
                <p14:cNvContentPartPr/>
                <p14:nvPr/>
              </p14:nvContentPartPr>
              <p14:xfrm>
                <a:off x="8504336" y="1879875"/>
                <a:ext cx="166680" cy="156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21EC6B-0972-4429-92E9-111838B9318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95696" y="1871235"/>
                  <a:ext cx="1843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5479FFE-73D7-4058-97C6-9803D2D4EB5A}"/>
              </a:ext>
            </a:extLst>
          </p:cNvPr>
          <p:cNvGrpSpPr/>
          <p:nvPr/>
        </p:nvGrpSpPr>
        <p:grpSpPr>
          <a:xfrm>
            <a:off x="4032416" y="2544075"/>
            <a:ext cx="1400400" cy="366840"/>
            <a:chOff x="4032416" y="2544075"/>
            <a:chExt cx="14004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0934AF-3B5C-43F3-A6F4-A8FC3763AB38}"/>
                    </a:ext>
                  </a:extLst>
                </p14:cNvPr>
                <p14:cNvContentPartPr/>
                <p14:nvPr/>
              </p14:nvContentPartPr>
              <p14:xfrm>
                <a:off x="4032416" y="2679795"/>
                <a:ext cx="41760" cy="23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0934AF-3B5C-43F3-A6F4-A8FC3763AB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023416" y="2670795"/>
                  <a:ext cx="59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3C73F4A-8403-44C8-994E-AF2F023970D5}"/>
                    </a:ext>
                  </a:extLst>
                </p14:cNvPr>
                <p14:cNvContentPartPr/>
                <p14:nvPr/>
              </p14:nvContentPartPr>
              <p14:xfrm>
                <a:off x="4034216" y="2638035"/>
                <a:ext cx="123120" cy="132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3C73F4A-8403-44C8-994E-AF2F023970D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25216" y="2629395"/>
                  <a:ext cx="140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52E89F-DE14-40A6-BD9E-D6344A247688}"/>
                    </a:ext>
                  </a:extLst>
                </p14:cNvPr>
                <p14:cNvContentPartPr/>
                <p14:nvPr/>
              </p14:nvContentPartPr>
              <p14:xfrm>
                <a:off x="4217456" y="2674395"/>
                <a:ext cx="55800" cy="103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52E89F-DE14-40A6-BD9E-D6344A2476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8456" y="2665395"/>
                  <a:ext cx="73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D626649-82F4-4E37-8CCE-1D571F01DFEC}"/>
                    </a:ext>
                  </a:extLst>
                </p14:cNvPr>
                <p14:cNvContentPartPr/>
                <p14:nvPr/>
              </p14:nvContentPartPr>
              <p14:xfrm>
                <a:off x="4310336" y="2687355"/>
                <a:ext cx="65160" cy="65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D626649-82F4-4E37-8CCE-1D571F01DFE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01336" y="2678355"/>
                  <a:ext cx="82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3B84955-0E1D-4F14-A84F-478021BC0089}"/>
                    </a:ext>
                  </a:extLst>
                </p14:cNvPr>
                <p14:cNvContentPartPr/>
                <p14:nvPr/>
              </p14:nvContentPartPr>
              <p14:xfrm>
                <a:off x="4441736" y="2695275"/>
                <a:ext cx="13320" cy="178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3B84955-0E1D-4F14-A84F-478021BC008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32736" y="2686635"/>
                  <a:ext cx="30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EB81545-3EBB-447E-ACF4-DA9403EDC28D}"/>
                    </a:ext>
                  </a:extLst>
                </p14:cNvPr>
                <p14:cNvContentPartPr/>
                <p14:nvPr/>
              </p14:nvContentPartPr>
              <p14:xfrm>
                <a:off x="4434176" y="2659635"/>
                <a:ext cx="64800" cy="9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EB81545-3EBB-447E-ACF4-DA9403EDC28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25536" y="2650635"/>
                  <a:ext cx="82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B4AC095-957C-4652-BF00-9CFA044AEBF2}"/>
                    </a:ext>
                  </a:extLst>
                </p14:cNvPr>
                <p14:cNvContentPartPr/>
                <p14:nvPr/>
              </p14:nvContentPartPr>
              <p14:xfrm>
                <a:off x="4581056" y="2655315"/>
                <a:ext cx="132120" cy="80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B4AC095-957C-4652-BF00-9CFA044AEB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72056" y="2646675"/>
                  <a:ext cx="149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CE1BA56-8C9C-4C05-BF68-48CAA948EA7D}"/>
                    </a:ext>
                  </a:extLst>
                </p14:cNvPr>
                <p14:cNvContentPartPr/>
                <p14:nvPr/>
              </p14:nvContentPartPr>
              <p14:xfrm>
                <a:off x="4735136" y="2642715"/>
                <a:ext cx="84600" cy="263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CE1BA56-8C9C-4C05-BF68-48CAA948EA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26496" y="2634075"/>
                  <a:ext cx="102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E73B0C1-AF13-443F-89FC-E29BFA7C9ECE}"/>
                    </a:ext>
                  </a:extLst>
                </p14:cNvPr>
                <p14:cNvContentPartPr/>
                <p14:nvPr/>
              </p14:nvContentPartPr>
              <p14:xfrm>
                <a:off x="4858616" y="2628315"/>
                <a:ext cx="277920" cy="141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E73B0C1-AF13-443F-89FC-E29BFA7C9EC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49616" y="2619675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7FE8B53-9F4F-40EE-912D-663FE7EAB49B}"/>
                    </a:ext>
                  </a:extLst>
                </p14:cNvPr>
                <p14:cNvContentPartPr/>
                <p14:nvPr/>
              </p14:nvContentPartPr>
              <p14:xfrm>
                <a:off x="5100176" y="2544075"/>
                <a:ext cx="360" cy="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7FE8B53-9F4F-40EE-912D-663FE7EAB4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1176" y="253543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EA04CD-FDC0-48D5-81AF-1A41E82A71A4}"/>
                    </a:ext>
                  </a:extLst>
                </p14:cNvPr>
                <p14:cNvContentPartPr/>
                <p14:nvPr/>
              </p14:nvContentPartPr>
              <p14:xfrm>
                <a:off x="5179736" y="2632995"/>
                <a:ext cx="7092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EA04CD-FDC0-48D5-81AF-1A41E82A71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70736" y="2624355"/>
                  <a:ext cx="8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7B9617-63D5-4836-A7FF-9C2DDD79EDE9}"/>
                    </a:ext>
                  </a:extLst>
                </p14:cNvPr>
                <p14:cNvContentPartPr/>
                <p14:nvPr/>
              </p14:nvContentPartPr>
              <p14:xfrm>
                <a:off x="5335256" y="2651715"/>
                <a:ext cx="97560" cy="96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7B9617-63D5-4836-A7FF-9C2DDD79EDE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26616" y="2643075"/>
                  <a:ext cx="115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F4DB939-55CF-4D95-AAEE-75F09AA4793C}"/>
                  </a:ext>
                </a:extLst>
              </p14:cNvPr>
              <p14:cNvContentPartPr/>
              <p14:nvPr/>
            </p14:nvContentPartPr>
            <p14:xfrm>
              <a:off x="5651336" y="2492235"/>
              <a:ext cx="153720" cy="245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F4DB939-55CF-4D95-AAEE-75F09AA4793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642696" y="2483595"/>
                <a:ext cx="171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35B32AF-D724-425D-A33C-74CEC369EE38}"/>
                  </a:ext>
                </a:extLst>
              </p14:cNvPr>
              <p14:cNvContentPartPr/>
              <p14:nvPr/>
            </p14:nvContentPartPr>
            <p14:xfrm>
              <a:off x="5838176" y="2533995"/>
              <a:ext cx="139680" cy="245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35B32AF-D724-425D-A33C-74CEC369EE3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29536" y="2525355"/>
                <a:ext cx="1573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09AB83E-885A-45F9-9B81-75FC53502F46}"/>
                  </a:ext>
                </a:extLst>
              </p14:cNvPr>
              <p14:cNvContentPartPr/>
              <p14:nvPr/>
            </p14:nvContentPartPr>
            <p14:xfrm>
              <a:off x="6010256" y="2640195"/>
              <a:ext cx="286560" cy="2394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09AB83E-885A-45F9-9B81-75FC53502F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01616" y="2631555"/>
                <a:ext cx="304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5BCEEE4-DE38-474D-B8B2-D8D07DB08DA2}"/>
                  </a:ext>
                </a:extLst>
              </p14:cNvPr>
              <p14:cNvContentPartPr/>
              <p14:nvPr/>
            </p14:nvContentPartPr>
            <p14:xfrm>
              <a:off x="6513176" y="2686275"/>
              <a:ext cx="87480" cy="57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5BCEEE4-DE38-474D-B8B2-D8D07DB08D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504536" y="2677635"/>
                <a:ext cx="10512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528A7A8-9AEE-4750-B8D7-F4695A56EB67}"/>
              </a:ext>
            </a:extLst>
          </p:cNvPr>
          <p:cNvGrpSpPr/>
          <p:nvPr/>
        </p:nvGrpSpPr>
        <p:grpSpPr>
          <a:xfrm>
            <a:off x="6895136" y="2483595"/>
            <a:ext cx="901440" cy="317880"/>
            <a:chOff x="6895136" y="2483595"/>
            <a:chExt cx="9014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560A9AE-9778-4EF0-A416-4707D7B543B1}"/>
                    </a:ext>
                  </a:extLst>
                </p14:cNvPr>
                <p14:cNvContentPartPr/>
                <p14:nvPr/>
              </p14:nvContentPartPr>
              <p14:xfrm>
                <a:off x="6895136" y="2483595"/>
                <a:ext cx="90000" cy="243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560A9AE-9778-4EF0-A416-4707D7B543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136" y="2474595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5BED16-FC48-4929-97E0-7EB69EEBAF59}"/>
                    </a:ext>
                  </a:extLst>
                </p14:cNvPr>
                <p14:cNvContentPartPr/>
                <p14:nvPr/>
              </p14:nvContentPartPr>
              <p14:xfrm>
                <a:off x="6968576" y="2639835"/>
                <a:ext cx="32760" cy="106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5BED16-FC48-4929-97E0-7EB69EEBAF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59936" y="2630835"/>
                  <a:ext cx="50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0A5D8E-8CAB-4F39-A521-6C08CE939BFB}"/>
                    </a:ext>
                  </a:extLst>
                </p14:cNvPr>
                <p14:cNvContentPartPr/>
                <p14:nvPr/>
              </p14:nvContentPartPr>
              <p14:xfrm>
                <a:off x="7063256" y="2522835"/>
                <a:ext cx="272520" cy="198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0A5D8E-8CAB-4F39-A521-6C08CE939B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54256" y="2513835"/>
                  <a:ext cx="290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2B69279-946E-4A6A-8434-357DD0FDF2DB}"/>
                    </a:ext>
                  </a:extLst>
                </p14:cNvPr>
                <p14:cNvContentPartPr/>
                <p14:nvPr/>
              </p14:nvContentPartPr>
              <p14:xfrm>
                <a:off x="7465376" y="2626875"/>
                <a:ext cx="178560" cy="104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2B69279-946E-4A6A-8434-357DD0FDF2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56736" y="2617875"/>
                  <a:ext cx="196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243C98D-5439-41F3-A940-EBA233DB02C0}"/>
                    </a:ext>
                  </a:extLst>
                </p14:cNvPr>
                <p14:cNvContentPartPr/>
                <p14:nvPr/>
              </p14:nvContentPartPr>
              <p14:xfrm>
                <a:off x="7624856" y="2619315"/>
                <a:ext cx="171720" cy="182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243C98D-5439-41F3-A940-EBA233DB02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6216" y="2610315"/>
                  <a:ext cx="18936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732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E99B7-957A-4BCC-B5F7-7019E355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9" y="371475"/>
            <a:ext cx="7524749" cy="393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62ED4-4617-4F70-967B-201F730F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" y="1432967"/>
            <a:ext cx="5737553" cy="34533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971C003-48B4-4B21-A3BA-53FF90A32846}"/>
              </a:ext>
            </a:extLst>
          </p:cNvPr>
          <p:cNvGrpSpPr/>
          <p:nvPr/>
        </p:nvGrpSpPr>
        <p:grpSpPr>
          <a:xfrm>
            <a:off x="1095536" y="4116915"/>
            <a:ext cx="249120" cy="161280"/>
            <a:chOff x="1095536" y="4116915"/>
            <a:chExt cx="24912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D404D9-5CE4-4894-AD60-4F573F1BA183}"/>
                    </a:ext>
                  </a:extLst>
                </p14:cNvPr>
                <p14:cNvContentPartPr/>
                <p14:nvPr/>
              </p14:nvContentPartPr>
              <p14:xfrm>
                <a:off x="1216496" y="4116915"/>
                <a:ext cx="720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D404D9-5CE4-4894-AD60-4F573F1BA1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7496" y="4108275"/>
                  <a:ext cx="24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1619BC-64FE-4FE3-A8D0-67DE213393C2}"/>
                    </a:ext>
                  </a:extLst>
                </p14:cNvPr>
                <p14:cNvContentPartPr/>
                <p14:nvPr/>
              </p14:nvContentPartPr>
              <p14:xfrm>
                <a:off x="1095536" y="4135995"/>
                <a:ext cx="64800" cy="14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1619BC-64FE-4FE3-A8D0-67DE213393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6536" y="4127355"/>
                  <a:ext cx="8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0DE34F-DBDA-49EC-B8BA-4ED9C8E4C514}"/>
                    </a:ext>
                  </a:extLst>
                </p14:cNvPr>
                <p14:cNvContentPartPr/>
                <p14:nvPr/>
              </p14:nvContentPartPr>
              <p14:xfrm>
                <a:off x="1281296" y="4142475"/>
                <a:ext cx="63360" cy="13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0DE34F-DBDA-49EC-B8BA-4ED9C8E4C5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2656" y="4133475"/>
                  <a:ext cx="81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E106C1-C18C-48FA-9503-8E10A435E9E2}"/>
              </a:ext>
            </a:extLst>
          </p:cNvPr>
          <p:cNvGrpSpPr/>
          <p:nvPr/>
        </p:nvGrpSpPr>
        <p:grpSpPr>
          <a:xfrm>
            <a:off x="2428256" y="2672235"/>
            <a:ext cx="269280" cy="200520"/>
            <a:chOff x="2428256" y="2672235"/>
            <a:chExt cx="26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F71DF0-3D98-4B39-809E-CBF25308AF74}"/>
                    </a:ext>
                  </a:extLst>
                </p14:cNvPr>
                <p14:cNvContentPartPr/>
                <p14:nvPr/>
              </p14:nvContentPartPr>
              <p14:xfrm>
                <a:off x="2520776" y="2672235"/>
                <a:ext cx="81360" cy="17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F71DF0-3D98-4B39-809E-CBF25308AF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2136" y="2663595"/>
                  <a:ext cx="99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FA13DA-7BE1-46D5-AD16-4E7AD5858A20}"/>
                    </a:ext>
                  </a:extLst>
                </p14:cNvPr>
                <p14:cNvContentPartPr/>
                <p14:nvPr/>
              </p14:nvContentPartPr>
              <p14:xfrm>
                <a:off x="2428256" y="2717955"/>
                <a:ext cx="11124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FA13DA-7BE1-46D5-AD16-4E7AD5858A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9256" y="2708955"/>
                  <a:ext cx="12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ECF45F-6AFA-4964-BA90-A13D0B5175A8}"/>
                    </a:ext>
                  </a:extLst>
                </p14:cNvPr>
                <p14:cNvContentPartPr/>
                <p14:nvPr/>
              </p14:nvContentPartPr>
              <p14:xfrm>
                <a:off x="2654336" y="2697075"/>
                <a:ext cx="43200" cy="17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ECF45F-6AFA-4964-BA90-A13D0B5175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5696" y="2688075"/>
                  <a:ext cx="608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314D3C-BC54-48DD-8D78-77DF9EFA7B31}"/>
              </a:ext>
            </a:extLst>
          </p:cNvPr>
          <p:cNvGrpSpPr/>
          <p:nvPr/>
        </p:nvGrpSpPr>
        <p:grpSpPr>
          <a:xfrm>
            <a:off x="4668536" y="3616875"/>
            <a:ext cx="354600" cy="222480"/>
            <a:chOff x="4668536" y="3616875"/>
            <a:chExt cx="3546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298042-5B3C-42F4-A341-290BDB20E459}"/>
                    </a:ext>
                  </a:extLst>
                </p14:cNvPr>
                <p14:cNvContentPartPr/>
                <p14:nvPr/>
              </p14:nvContentPartPr>
              <p14:xfrm>
                <a:off x="4784456" y="3616875"/>
                <a:ext cx="127440" cy="17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298042-5B3C-42F4-A341-290BDB20E4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5816" y="3608235"/>
                  <a:ext cx="145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6275FC-944D-48E3-B433-633CFE90DB3E}"/>
                    </a:ext>
                  </a:extLst>
                </p14:cNvPr>
                <p14:cNvContentPartPr/>
                <p14:nvPr/>
              </p14:nvContentPartPr>
              <p14:xfrm>
                <a:off x="4668536" y="3653235"/>
                <a:ext cx="78120" cy="16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6275FC-944D-48E3-B433-633CFE90DB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9896" y="3644595"/>
                  <a:ext cx="95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649042-133F-4986-98E7-BE280B36A154}"/>
                    </a:ext>
                  </a:extLst>
                </p14:cNvPr>
                <p14:cNvContentPartPr/>
                <p14:nvPr/>
              </p14:nvContentPartPr>
              <p14:xfrm>
                <a:off x="4977416" y="3639555"/>
                <a:ext cx="45720" cy="19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649042-133F-4986-98E7-BE280B36A1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68776" y="3630915"/>
                  <a:ext cx="633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2480F8-8840-4754-96AE-C1539DF285B2}"/>
              </a:ext>
            </a:extLst>
          </p:cNvPr>
          <p:cNvGrpSpPr/>
          <p:nvPr/>
        </p:nvGrpSpPr>
        <p:grpSpPr>
          <a:xfrm>
            <a:off x="5795336" y="1555155"/>
            <a:ext cx="208800" cy="146160"/>
            <a:chOff x="5795336" y="1555155"/>
            <a:chExt cx="20880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8DECD7-4B30-46C7-BE0E-8C1021DFFAB0}"/>
                    </a:ext>
                  </a:extLst>
                </p14:cNvPr>
                <p14:cNvContentPartPr/>
                <p14:nvPr/>
              </p14:nvContentPartPr>
              <p14:xfrm>
                <a:off x="5883176" y="1572075"/>
                <a:ext cx="6120" cy="11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8DECD7-4B30-46C7-BE0E-8C1021DFFA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4536" y="1563435"/>
                  <a:ext cx="23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A835A6-6E51-4F43-B59F-BA515E779634}"/>
                    </a:ext>
                  </a:extLst>
                </p14:cNvPr>
                <p14:cNvContentPartPr/>
                <p14:nvPr/>
              </p14:nvContentPartPr>
              <p14:xfrm>
                <a:off x="5795336" y="1568835"/>
                <a:ext cx="50400" cy="13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A835A6-6E51-4F43-B59F-BA515E7796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6696" y="1559835"/>
                  <a:ext cx="68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FA332D-2708-4679-A372-1FFBF4D7AD30}"/>
                    </a:ext>
                  </a:extLst>
                </p14:cNvPr>
                <p14:cNvContentPartPr/>
                <p14:nvPr/>
              </p14:nvContentPartPr>
              <p14:xfrm>
                <a:off x="5965256" y="1555155"/>
                <a:ext cx="38880" cy="142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FA332D-2708-4679-A372-1FFBF4D7AD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6616" y="1546155"/>
                  <a:ext cx="56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94AE67-CE35-42BF-BF26-0A251E6C7280}"/>
              </a:ext>
            </a:extLst>
          </p:cNvPr>
          <p:cNvGrpSpPr/>
          <p:nvPr/>
        </p:nvGrpSpPr>
        <p:grpSpPr>
          <a:xfrm>
            <a:off x="6122576" y="1485675"/>
            <a:ext cx="397080" cy="196560"/>
            <a:chOff x="6122576" y="1485675"/>
            <a:chExt cx="39708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D4D214-A8DB-464D-ACB7-A1277E16DCFC}"/>
                    </a:ext>
                  </a:extLst>
                </p14:cNvPr>
                <p14:cNvContentPartPr/>
                <p14:nvPr/>
              </p14:nvContentPartPr>
              <p14:xfrm>
                <a:off x="6122576" y="1485675"/>
                <a:ext cx="169200" cy="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D4D214-A8DB-464D-ACB7-A1277E16DC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13936" y="1476675"/>
                  <a:ext cx="186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99E191-24C7-4EFD-929E-559A6E1F677E}"/>
                    </a:ext>
                  </a:extLst>
                </p14:cNvPr>
                <p14:cNvContentPartPr/>
                <p14:nvPr/>
              </p14:nvContentPartPr>
              <p14:xfrm>
                <a:off x="6216536" y="1494315"/>
                <a:ext cx="23040" cy="13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99E191-24C7-4EFD-929E-559A6E1F67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7536" y="1485315"/>
                  <a:ext cx="40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18EFF2-8207-4DA3-B3E7-5BD29D8DBE67}"/>
                    </a:ext>
                  </a:extLst>
                </p14:cNvPr>
                <p14:cNvContentPartPr/>
                <p14:nvPr/>
              </p14:nvContentPartPr>
              <p14:xfrm>
                <a:off x="6287096" y="1630395"/>
                <a:ext cx="117720" cy="4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18EFF2-8207-4DA3-B3E7-5BD29D8DBE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8456" y="1621395"/>
                  <a:ext cx="135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033A5D-7457-4E89-922C-BECF10D80D65}"/>
                    </a:ext>
                  </a:extLst>
                </p14:cNvPr>
                <p14:cNvContentPartPr/>
                <p14:nvPr/>
              </p14:nvContentPartPr>
              <p14:xfrm>
                <a:off x="6392216" y="1558035"/>
                <a:ext cx="1080" cy="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033A5D-7457-4E89-922C-BECF10D80D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3576" y="1549395"/>
                  <a:ext cx="18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8086F9-1C85-4296-8778-D26932D04454}"/>
                    </a:ext>
                  </a:extLst>
                </p14:cNvPr>
                <p14:cNvContentPartPr/>
                <p14:nvPr/>
              </p14:nvContentPartPr>
              <p14:xfrm>
                <a:off x="6446936" y="1632195"/>
                <a:ext cx="72720" cy="50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8086F9-1C85-4296-8778-D26932D044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8296" y="1623555"/>
                  <a:ext cx="903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8B9B9CC-EC65-45AB-9D95-C5103483A38B}"/>
                  </a:ext>
                </a:extLst>
              </p14:cNvPr>
              <p14:cNvContentPartPr/>
              <p14:nvPr/>
            </p14:nvContentPartPr>
            <p14:xfrm>
              <a:off x="6629096" y="1610595"/>
              <a:ext cx="77040" cy="42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8B9B9CC-EC65-45AB-9D95-C5103483A3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0456" y="1601955"/>
                <a:ext cx="94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D239CC-EBDC-438C-A0CF-D6EAC7EAF270}"/>
                  </a:ext>
                </a:extLst>
              </p14:cNvPr>
              <p14:cNvContentPartPr/>
              <p14:nvPr/>
            </p14:nvContentPartPr>
            <p14:xfrm>
              <a:off x="6896216" y="1433475"/>
              <a:ext cx="82800" cy="74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D239CC-EBDC-438C-A0CF-D6EAC7EAF2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7216" y="1424475"/>
                <a:ext cx="10044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96E4FB9-9038-49FA-8472-2C009EB6F323}"/>
              </a:ext>
            </a:extLst>
          </p:cNvPr>
          <p:cNvGrpSpPr/>
          <p:nvPr/>
        </p:nvGrpSpPr>
        <p:grpSpPr>
          <a:xfrm>
            <a:off x="6899456" y="1462995"/>
            <a:ext cx="337680" cy="191880"/>
            <a:chOff x="6899456" y="1462995"/>
            <a:chExt cx="33768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92D345-90BC-437A-91C6-90DF3D4C7F40}"/>
                    </a:ext>
                  </a:extLst>
                </p14:cNvPr>
                <p14:cNvContentPartPr/>
                <p14:nvPr/>
              </p14:nvContentPartPr>
              <p14:xfrm>
                <a:off x="6899456" y="1462995"/>
                <a:ext cx="37800" cy="18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92D345-90BC-437A-91C6-90DF3D4C7F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0816" y="1454355"/>
                  <a:ext cx="55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0F152B-F954-4617-AA63-D23D628E1F90}"/>
                    </a:ext>
                  </a:extLst>
                </p14:cNvPr>
                <p14:cNvContentPartPr/>
                <p14:nvPr/>
              </p14:nvContentPartPr>
              <p14:xfrm>
                <a:off x="6993416" y="1561635"/>
                <a:ext cx="130680" cy="8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0F152B-F954-4617-AA63-D23D628E1F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84416" y="1552635"/>
                  <a:ext cx="148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6A73CB-278E-49D8-9F7E-9610F8B968D3}"/>
                    </a:ext>
                  </a:extLst>
                </p14:cNvPr>
                <p14:cNvContentPartPr/>
                <p14:nvPr/>
              </p14:nvContentPartPr>
              <p14:xfrm>
                <a:off x="7134896" y="1551555"/>
                <a:ext cx="102240" cy="10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6A73CB-278E-49D8-9F7E-9610F8B968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25896" y="1542555"/>
                  <a:ext cx="119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480CA2-CDAF-4331-9404-13B4AF2627D9}"/>
              </a:ext>
            </a:extLst>
          </p:cNvPr>
          <p:cNvGrpSpPr/>
          <p:nvPr/>
        </p:nvGrpSpPr>
        <p:grpSpPr>
          <a:xfrm>
            <a:off x="5779856" y="2013075"/>
            <a:ext cx="243360" cy="150120"/>
            <a:chOff x="5779856" y="2013075"/>
            <a:chExt cx="2433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53302D-C41E-4E21-9F3C-CBA300ABE2AA}"/>
                    </a:ext>
                  </a:extLst>
                </p14:cNvPr>
                <p14:cNvContentPartPr/>
                <p14:nvPr/>
              </p14:nvContentPartPr>
              <p14:xfrm>
                <a:off x="5871296" y="2024595"/>
                <a:ext cx="66600" cy="11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53302D-C41E-4E21-9F3C-CBA300ABE2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2296" y="2015955"/>
                  <a:ext cx="84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19962D-F837-4CB5-B214-9A723E00C211}"/>
                    </a:ext>
                  </a:extLst>
                </p14:cNvPr>
                <p14:cNvContentPartPr/>
                <p14:nvPr/>
              </p14:nvContentPartPr>
              <p14:xfrm>
                <a:off x="5779856" y="2018115"/>
                <a:ext cx="4608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19962D-F837-4CB5-B214-9A723E00C2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1216" y="2009115"/>
                  <a:ext cx="63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F8788D-59B9-45DF-9699-2E077EF7195F}"/>
                    </a:ext>
                  </a:extLst>
                </p14:cNvPr>
                <p14:cNvContentPartPr/>
                <p14:nvPr/>
              </p14:nvContentPartPr>
              <p14:xfrm>
                <a:off x="5965256" y="2013075"/>
                <a:ext cx="57960" cy="15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F8788D-59B9-45DF-9699-2E077EF719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6616" y="2004435"/>
                  <a:ext cx="75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CB5885-A164-4C25-8CAC-8531D2DA9FE8}"/>
              </a:ext>
            </a:extLst>
          </p:cNvPr>
          <p:cNvGrpSpPr/>
          <p:nvPr/>
        </p:nvGrpSpPr>
        <p:grpSpPr>
          <a:xfrm>
            <a:off x="6151736" y="1949355"/>
            <a:ext cx="504360" cy="221400"/>
            <a:chOff x="6151736" y="1949355"/>
            <a:chExt cx="5043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DFBC4A-6588-440F-8A1F-0C02C55BAF6B}"/>
                    </a:ext>
                  </a:extLst>
                </p14:cNvPr>
                <p14:cNvContentPartPr/>
                <p14:nvPr/>
              </p14:nvContentPartPr>
              <p14:xfrm>
                <a:off x="6151736" y="1949355"/>
                <a:ext cx="185400" cy="1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DFBC4A-6588-440F-8A1F-0C02C55BA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43096" y="1940715"/>
                  <a:ext cx="203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73571A-EBA8-40FF-BAE6-FFB2070C084F}"/>
                    </a:ext>
                  </a:extLst>
                </p14:cNvPr>
                <p14:cNvContentPartPr/>
                <p14:nvPr/>
              </p14:nvContentPartPr>
              <p14:xfrm>
                <a:off x="6214736" y="1964115"/>
                <a:ext cx="1728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73571A-EBA8-40FF-BAE6-FFB2070C08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05736" y="1955115"/>
                  <a:ext cx="34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757973-9292-4E53-A4D4-2B1873B72045}"/>
                    </a:ext>
                  </a:extLst>
                </p14:cNvPr>
                <p14:cNvContentPartPr/>
                <p14:nvPr/>
              </p14:nvContentPartPr>
              <p14:xfrm>
                <a:off x="6332816" y="2101995"/>
                <a:ext cx="166320" cy="5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757973-9292-4E53-A4D4-2B1873B720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4176" y="2093355"/>
                  <a:ext cx="183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F6924C-BF8A-41B6-9309-A45BAB4BD423}"/>
                    </a:ext>
                  </a:extLst>
                </p14:cNvPr>
                <p14:cNvContentPartPr/>
                <p14:nvPr/>
              </p14:nvContentPartPr>
              <p14:xfrm>
                <a:off x="6516056" y="2040075"/>
                <a:ext cx="1800" cy="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F6924C-BF8A-41B6-9309-A45BAB4BD4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7416" y="2031075"/>
                  <a:ext cx="1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8011FA-7D52-430F-B125-EE0716D03F7B}"/>
                    </a:ext>
                  </a:extLst>
                </p14:cNvPr>
                <p14:cNvContentPartPr/>
                <p14:nvPr/>
              </p14:nvContentPartPr>
              <p14:xfrm>
                <a:off x="6566096" y="2112795"/>
                <a:ext cx="90000" cy="5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8011FA-7D52-430F-B125-EE0716D03F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57096" y="2104155"/>
                  <a:ext cx="10764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EA1DD42-830D-4ECF-BD4A-008647146AC5}"/>
                  </a:ext>
                </a:extLst>
              </p14:cNvPr>
              <p14:cNvContentPartPr/>
              <p14:nvPr/>
            </p14:nvContentPartPr>
            <p14:xfrm>
              <a:off x="6778496" y="2097675"/>
              <a:ext cx="76320" cy="6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EA1DD42-830D-4ECF-BD4A-008647146AC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69856" y="2089035"/>
                <a:ext cx="939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C5194E-3372-4A56-9E2B-AC55B3A15803}"/>
              </a:ext>
            </a:extLst>
          </p:cNvPr>
          <p:cNvGrpSpPr/>
          <p:nvPr/>
        </p:nvGrpSpPr>
        <p:grpSpPr>
          <a:xfrm>
            <a:off x="7013936" y="1930635"/>
            <a:ext cx="724320" cy="236880"/>
            <a:chOff x="7013936" y="1930635"/>
            <a:chExt cx="7243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E6143C-3EE3-4818-8B81-310355B17EDB}"/>
                    </a:ext>
                  </a:extLst>
                </p14:cNvPr>
                <p14:cNvContentPartPr/>
                <p14:nvPr/>
              </p14:nvContentPartPr>
              <p14:xfrm>
                <a:off x="7013936" y="1959795"/>
                <a:ext cx="75960" cy="15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E6143C-3EE3-4818-8B81-310355B17E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04936" y="1951155"/>
                  <a:ext cx="93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B9DC3D-B0CC-481F-837C-1C20F83281C1}"/>
                    </a:ext>
                  </a:extLst>
                </p14:cNvPr>
                <p14:cNvContentPartPr/>
                <p14:nvPr/>
              </p14:nvContentPartPr>
              <p14:xfrm>
                <a:off x="7123376" y="1930635"/>
                <a:ext cx="97920" cy="20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B9DC3D-B0CC-481F-837C-1C20F83281C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14736" y="1921995"/>
                  <a:ext cx="115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AF5470-A7F4-453B-8306-B3982EF29295}"/>
                    </a:ext>
                  </a:extLst>
                </p14:cNvPr>
                <p14:cNvContentPartPr/>
                <p14:nvPr/>
              </p14:nvContentPartPr>
              <p14:xfrm>
                <a:off x="7316336" y="2040435"/>
                <a:ext cx="109080" cy="77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AF5470-A7F4-453B-8306-B3982EF2929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07696" y="2031795"/>
                  <a:ext cx="126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0E2737-D5AA-43F6-953F-A180A06CD6DB}"/>
                    </a:ext>
                  </a:extLst>
                </p14:cNvPr>
                <p14:cNvContentPartPr/>
                <p14:nvPr/>
              </p14:nvContentPartPr>
              <p14:xfrm>
                <a:off x="7460696" y="2042595"/>
                <a:ext cx="80280" cy="8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0E2737-D5AA-43F6-953F-A180A06CD6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52056" y="2033955"/>
                  <a:ext cx="97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27DB3F-9625-4BC8-ABBC-34E3FA119E6B}"/>
                    </a:ext>
                  </a:extLst>
                </p14:cNvPr>
                <p14:cNvContentPartPr/>
                <p14:nvPr/>
              </p14:nvContentPartPr>
              <p14:xfrm>
                <a:off x="7658336" y="2059155"/>
                <a:ext cx="79920" cy="10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27DB3F-9625-4BC8-ABBC-34E3FA119E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49696" y="2050155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0232C1-37E6-4D44-BDF4-D81521615733}"/>
              </a:ext>
            </a:extLst>
          </p:cNvPr>
          <p:cNvGrpSpPr/>
          <p:nvPr/>
        </p:nvGrpSpPr>
        <p:grpSpPr>
          <a:xfrm>
            <a:off x="7949936" y="1898595"/>
            <a:ext cx="532800" cy="288360"/>
            <a:chOff x="7949936" y="1898595"/>
            <a:chExt cx="5328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8D768F-3EB3-4ACD-8546-7A54817D7572}"/>
                    </a:ext>
                  </a:extLst>
                </p14:cNvPr>
                <p14:cNvContentPartPr/>
                <p14:nvPr/>
              </p14:nvContentPartPr>
              <p14:xfrm>
                <a:off x="7949936" y="1898595"/>
                <a:ext cx="96120" cy="229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8D768F-3EB3-4ACD-8546-7A54817D75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40936" y="1889955"/>
                  <a:ext cx="113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17DC9D-47B8-4A41-9882-143B92DE084C}"/>
                    </a:ext>
                  </a:extLst>
                </p14:cNvPr>
                <p14:cNvContentPartPr/>
                <p14:nvPr/>
              </p14:nvContentPartPr>
              <p14:xfrm>
                <a:off x="8126336" y="2051235"/>
                <a:ext cx="106200" cy="8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17DC9D-47B8-4A41-9882-143B92DE08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7696" y="2042235"/>
                  <a:ext cx="123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C42CBD-BCB7-4D5E-9463-13551E8AF127}"/>
                    </a:ext>
                  </a:extLst>
                </p14:cNvPr>
                <p14:cNvContentPartPr/>
                <p14:nvPr/>
              </p14:nvContentPartPr>
              <p14:xfrm>
                <a:off x="8258456" y="2051595"/>
                <a:ext cx="84600" cy="101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C42CBD-BCB7-4D5E-9463-13551E8AF1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9816" y="2042595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52B6A1-4390-4A77-854B-83FC75C5CB11}"/>
                    </a:ext>
                  </a:extLst>
                </p14:cNvPr>
                <p14:cNvContentPartPr/>
                <p14:nvPr/>
              </p14:nvContentPartPr>
              <p14:xfrm>
                <a:off x="8398856" y="2074275"/>
                <a:ext cx="83880" cy="11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52B6A1-4390-4A77-854B-83FC75C5CB1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90216" y="2065635"/>
                  <a:ext cx="1015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C0003C-94CA-4FA5-90B7-D7D3A6EAF4DC}"/>
              </a:ext>
            </a:extLst>
          </p:cNvPr>
          <p:cNvGrpSpPr/>
          <p:nvPr/>
        </p:nvGrpSpPr>
        <p:grpSpPr>
          <a:xfrm>
            <a:off x="8554376" y="1834515"/>
            <a:ext cx="356400" cy="283680"/>
            <a:chOff x="8554376" y="1834515"/>
            <a:chExt cx="3564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3EEDEA-94A0-45CD-92F7-DAE419A9E6D3}"/>
                    </a:ext>
                  </a:extLst>
                </p14:cNvPr>
                <p14:cNvContentPartPr/>
                <p14:nvPr/>
              </p14:nvContentPartPr>
              <p14:xfrm>
                <a:off x="8554376" y="1834515"/>
                <a:ext cx="142200" cy="228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3EEDEA-94A0-45CD-92F7-DAE419A9E6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45736" y="1825875"/>
                  <a:ext cx="159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8FB972-BAAB-4CD7-8123-FEE254E1A4C0}"/>
                    </a:ext>
                  </a:extLst>
                </p14:cNvPr>
                <p14:cNvContentPartPr/>
                <p14:nvPr/>
              </p14:nvContentPartPr>
              <p14:xfrm>
                <a:off x="8691176" y="2001555"/>
                <a:ext cx="115200" cy="8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8FB972-BAAB-4CD7-8123-FEE254E1A4C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82176" y="1992555"/>
                  <a:ext cx="132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204873-F0DF-4772-AF29-CA4960C8D212}"/>
                    </a:ext>
                  </a:extLst>
                </p14:cNvPr>
                <p14:cNvContentPartPr/>
                <p14:nvPr/>
              </p14:nvContentPartPr>
              <p14:xfrm>
                <a:off x="8768216" y="1991115"/>
                <a:ext cx="142560" cy="12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204873-F0DF-4772-AF29-CA4960C8D2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59216" y="1982475"/>
                  <a:ext cx="1602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90EB48-DAEF-4280-9E78-EC707231EDB0}"/>
              </a:ext>
            </a:extLst>
          </p:cNvPr>
          <p:cNvGrpSpPr/>
          <p:nvPr/>
        </p:nvGrpSpPr>
        <p:grpSpPr>
          <a:xfrm>
            <a:off x="5938616" y="2374515"/>
            <a:ext cx="938520" cy="190800"/>
            <a:chOff x="5938616" y="2374515"/>
            <a:chExt cx="9385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BBC120-1625-43FC-906D-5C1D1BDB324A}"/>
                    </a:ext>
                  </a:extLst>
                </p14:cNvPr>
                <p14:cNvContentPartPr/>
                <p14:nvPr/>
              </p14:nvContentPartPr>
              <p14:xfrm>
                <a:off x="5938616" y="2479995"/>
                <a:ext cx="134640" cy="11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BBC120-1625-43FC-906D-5C1D1BDB324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29616" y="2470995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20EE07-00DB-4047-B5EC-30DF40A0A57A}"/>
                    </a:ext>
                  </a:extLst>
                </p14:cNvPr>
                <p14:cNvContentPartPr/>
                <p14:nvPr/>
              </p14:nvContentPartPr>
              <p14:xfrm>
                <a:off x="5971736" y="2507715"/>
                <a:ext cx="127800" cy="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20EE07-00DB-4047-B5EC-30DF40A0A57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63096" y="2499075"/>
                  <a:ext cx="145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B6ECB6-FD78-4027-ACF5-65F44D49D95F}"/>
                    </a:ext>
                  </a:extLst>
                </p14:cNvPr>
                <p14:cNvContentPartPr/>
                <p14:nvPr/>
              </p14:nvContentPartPr>
              <p14:xfrm>
                <a:off x="6054176" y="2459475"/>
                <a:ext cx="10908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B6ECB6-FD78-4027-ACF5-65F44D49D9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45536" y="2450835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DDB2AC-0412-4287-AC90-7AA3023CCDA1}"/>
                    </a:ext>
                  </a:extLst>
                </p14:cNvPr>
                <p14:cNvContentPartPr/>
                <p14:nvPr/>
              </p14:nvContentPartPr>
              <p14:xfrm>
                <a:off x="6289976" y="2374515"/>
                <a:ext cx="206640" cy="165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DDB2AC-0412-4287-AC90-7AA3023CCD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81336" y="2365515"/>
                  <a:ext cx="224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AFB1F4-4A62-4532-B4C6-27823E8ADCDD}"/>
                    </a:ext>
                  </a:extLst>
                </p14:cNvPr>
                <p14:cNvContentPartPr/>
                <p14:nvPr/>
              </p14:nvContentPartPr>
              <p14:xfrm>
                <a:off x="6535136" y="2476755"/>
                <a:ext cx="211680" cy="6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AFB1F4-4A62-4532-B4C6-27823E8ADCD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26136" y="2468115"/>
                  <a:ext cx="229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E583F0-66BA-42DE-BA82-15DAC57D3A55}"/>
                    </a:ext>
                  </a:extLst>
                </p14:cNvPr>
                <p14:cNvContentPartPr/>
                <p14:nvPr/>
              </p14:nvContentPartPr>
              <p14:xfrm>
                <a:off x="6738896" y="2415555"/>
                <a:ext cx="4320" cy="1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E583F0-66BA-42DE-BA82-15DAC57D3A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29896" y="2406915"/>
                  <a:ext cx="21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B74893-AF97-40E9-BA4E-E2E427616473}"/>
                    </a:ext>
                  </a:extLst>
                </p14:cNvPr>
                <p14:cNvContentPartPr/>
                <p14:nvPr/>
              </p14:nvContentPartPr>
              <p14:xfrm>
                <a:off x="6797936" y="2476395"/>
                <a:ext cx="7920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B74893-AF97-40E9-BA4E-E2E42761647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89296" y="2467395"/>
                  <a:ext cx="96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03DDED4-AC7B-4AFE-94C9-A2BAE71140F5}"/>
                  </a:ext>
                </a:extLst>
              </p14:cNvPr>
              <p14:cNvContentPartPr/>
              <p14:nvPr/>
            </p14:nvContentPartPr>
            <p14:xfrm>
              <a:off x="6976856" y="2532555"/>
              <a:ext cx="73800" cy="36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03DDED4-AC7B-4AFE-94C9-A2BAE71140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67856" y="2523915"/>
                <a:ext cx="914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80B7EDF8-1E09-404C-B4BF-96E41777C76B}"/>
              </a:ext>
            </a:extLst>
          </p:cNvPr>
          <p:cNvGrpSpPr/>
          <p:nvPr/>
        </p:nvGrpSpPr>
        <p:grpSpPr>
          <a:xfrm>
            <a:off x="7166576" y="2413755"/>
            <a:ext cx="546120" cy="166680"/>
            <a:chOff x="7166576" y="2413755"/>
            <a:chExt cx="54612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9CBCE2-AD63-492C-831F-F86E9399A45E}"/>
                    </a:ext>
                  </a:extLst>
                </p14:cNvPr>
                <p14:cNvContentPartPr/>
                <p14:nvPr/>
              </p14:nvContentPartPr>
              <p14:xfrm>
                <a:off x="7166576" y="2413755"/>
                <a:ext cx="68400" cy="15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9CBCE2-AD63-492C-831F-F86E9399A4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7576" y="2405115"/>
                  <a:ext cx="86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76F52F-73CE-44E7-B36D-C1D02E2F5EAB}"/>
                    </a:ext>
                  </a:extLst>
                </p14:cNvPr>
                <p14:cNvContentPartPr/>
                <p14:nvPr/>
              </p14:nvContentPartPr>
              <p14:xfrm>
                <a:off x="7274576" y="2455515"/>
                <a:ext cx="151920" cy="10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76F52F-73CE-44E7-B36D-C1D02E2F5EA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65936" y="2446515"/>
                  <a:ext cx="169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2F77AA-619D-4B3A-8D23-4766379336BD}"/>
                    </a:ext>
                  </a:extLst>
                </p14:cNvPr>
                <p14:cNvContentPartPr/>
                <p14:nvPr/>
              </p14:nvContentPartPr>
              <p14:xfrm>
                <a:off x="7503176" y="2497995"/>
                <a:ext cx="109800" cy="6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2F77AA-619D-4B3A-8D23-4766379336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94176" y="2489355"/>
                  <a:ext cx="127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73818F-899E-4D2F-A772-987DBF9263E6}"/>
                    </a:ext>
                  </a:extLst>
                </p14:cNvPr>
                <p14:cNvContentPartPr/>
                <p14:nvPr/>
              </p14:nvContentPartPr>
              <p14:xfrm>
                <a:off x="7630616" y="2471355"/>
                <a:ext cx="82080" cy="10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73818F-899E-4D2F-A772-987DBF9263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21616" y="2462355"/>
                  <a:ext cx="9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897C949-4B3E-4914-B394-5053D8A44A1D}"/>
              </a:ext>
            </a:extLst>
          </p:cNvPr>
          <p:cNvGrpSpPr/>
          <p:nvPr/>
        </p:nvGrpSpPr>
        <p:grpSpPr>
          <a:xfrm>
            <a:off x="5803256" y="2949435"/>
            <a:ext cx="283320" cy="165960"/>
            <a:chOff x="5803256" y="2949435"/>
            <a:chExt cx="28332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25C59F-4277-4A13-B512-DF17EDFC1469}"/>
                    </a:ext>
                  </a:extLst>
                </p14:cNvPr>
                <p14:cNvContentPartPr/>
                <p14:nvPr/>
              </p14:nvContentPartPr>
              <p14:xfrm>
                <a:off x="5903696" y="2962755"/>
                <a:ext cx="108360" cy="11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25C59F-4277-4A13-B512-DF17EDFC14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94696" y="2954115"/>
                  <a:ext cx="12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7B391-80A8-4E69-A734-4F5FE2FB0941}"/>
                    </a:ext>
                  </a:extLst>
                </p14:cNvPr>
                <p14:cNvContentPartPr/>
                <p14:nvPr/>
              </p14:nvContentPartPr>
              <p14:xfrm>
                <a:off x="5803256" y="2953035"/>
                <a:ext cx="78120" cy="12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7B391-80A8-4E69-A734-4F5FE2FB09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94256" y="2944395"/>
                  <a:ext cx="95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5ECA8A-7AD7-4D16-893E-47B043724869}"/>
                    </a:ext>
                  </a:extLst>
                </p14:cNvPr>
                <p14:cNvContentPartPr/>
                <p14:nvPr/>
              </p14:nvContentPartPr>
              <p14:xfrm>
                <a:off x="6034376" y="2949435"/>
                <a:ext cx="52200" cy="16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5ECA8A-7AD7-4D16-893E-47B0437248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25376" y="2940795"/>
                  <a:ext cx="698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A7F9CF-D8FB-44F4-940F-BF121EF6D553}"/>
              </a:ext>
            </a:extLst>
          </p:cNvPr>
          <p:cNvGrpSpPr/>
          <p:nvPr/>
        </p:nvGrpSpPr>
        <p:grpSpPr>
          <a:xfrm>
            <a:off x="6222656" y="2867715"/>
            <a:ext cx="539640" cy="236880"/>
            <a:chOff x="6222656" y="2867715"/>
            <a:chExt cx="5396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7CD918-9AEB-434A-ADD9-128CEEC534FF}"/>
                    </a:ext>
                  </a:extLst>
                </p14:cNvPr>
                <p14:cNvContentPartPr/>
                <p14:nvPr/>
              </p14:nvContentPartPr>
              <p14:xfrm>
                <a:off x="6222656" y="2867715"/>
                <a:ext cx="194400" cy="9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7CD918-9AEB-434A-ADD9-128CEEC534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13656" y="2858715"/>
                  <a:ext cx="212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965214-22DB-4440-9E6B-628869763FE4}"/>
                    </a:ext>
                  </a:extLst>
                </p14:cNvPr>
                <p14:cNvContentPartPr/>
                <p14:nvPr/>
              </p14:nvContentPartPr>
              <p14:xfrm>
                <a:off x="6325976" y="2880315"/>
                <a:ext cx="25200" cy="155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965214-22DB-4440-9E6B-628869763F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17336" y="2871675"/>
                  <a:ext cx="42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793D93F-ED6E-4324-9201-53888B8B0604}"/>
                    </a:ext>
                  </a:extLst>
                </p14:cNvPr>
                <p14:cNvContentPartPr/>
                <p14:nvPr/>
              </p14:nvContentPartPr>
              <p14:xfrm>
                <a:off x="6445136" y="3049875"/>
                <a:ext cx="189720" cy="5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793D93F-ED6E-4324-9201-53888B8B06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36136" y="3041235"/>
                  <a:ext cx="207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8261F0-88A4-4568-A90C-D4D220021390}"/>
                    </a:ext>
                  </a:extLst>
                </p14:cNvPr>
                <p14:cNvContentPartPr/>
                <p14:nvPr/>
              </p14:nvContentPartPr>
              <p14:xfrm>
                <a:off x="6618296" y="2985075"/>
                <a:ext cx="1800" cy="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8261F0-88A4-4568-A90C-D4D2200213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9296" y="2976435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E05B4A-2364-4B2C-9652-2F86F6EA5559}"/>
                    </a:ext>
                  </a:extLst>
                </p14:cNvPr>
                <p14:cNvContentPartPr/>
                <p14:nvPr/>
              </p14:nvContentPartPr>
              <p14:xfrm>
                <a:off x="6698576" y="3050955"/>
                <a:ext cx="63720" cy="5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E05B4A-2364-4B2C-9652-2F86F6EA55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9936" y="3041955"/>
                  <a:ext cx="8136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9ACBBA-91BE-4690-A29B-DA9B291775C3}"/>
                  </a:ext>
                </a:extLst>
              </p14:cNvPr>
              <p14:cNvContentPartPr/>
              <p14:nvPr/>
            </p14:nvContentPartPr>
            <p14:xfrm>
              <a:off x="6904496" y="3028635"/>
              <a:ext cx="59040" cy="47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9ACBBA-91BE-4690-A29B-DA9B291775C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95856" y="3019995"/>
                <a:ext cx="766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EF830D2-489C-4BB2-BE0B-49092374AA30}"/>
              </a:ext>
            </a:extLst>
          </p:cNvPr>
          <p:cNvGrpSpPr/>
          <p:nvPr/>
        </p:nvGrpSpPr>
        <p:grpSpPr>
          <a:xfrm>
            <a:off x="7162976" y="2908755"/>
            <a:ext cx="466200" cy="232920"/>
            <a:chOff x="7162976" y="2908755"/>
            <a:chExt cx="4662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BC2A4A-6388-44F3-BAC5-00249BA4E8F2}"/>
                    </a:ext>
                  </a:extLst>
                </p14:cNvPr>
                <p14:cNvContentPartPr/>
                <p14:nvPr/>
              </p14:nvContentPartPr>
              <p14:xfrm>
                <a:off x="7162976" y="2908755"/>
                <a:ext cx="33480" cy="16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BC2A4A-6388-44F3-BAC5-00249BA4E8F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53976" y="2899755"/>
                  <a:ext cx="51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6A75D7-A6F8-49CB-BCEC-CAD9EF287334}"/>
                    </a:ext>
                  </a:extLst>
                </p14:cNvPr>
                <p14:cNvContentPartPr/>
                <p14:nvPr/>
              </p14:nvContentPartPr>
              <p14:xfrm>
                <a:off x="7242536" y="2920275"/>
                <a:ext cx="63720" cy="164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6A75D7-A6F8-49CB-BCEC-CAD9EF2873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3896" y="2911635"/>
                  <a:ext cx="81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6AD891-65C3-4DB0-B4B4-5B147E5C7A52}"/>
                    </a:ext>
                  </a:extLst>
                </p14:cNvPr>
                <p14:cNvContentPartPr/>
                <p14:nvPr/>
              </p14:nvContentPartPr>
              <p14:xfrm>
                <a:off x="7360976" y="3008115"/>
                <a:ext cx="148680" cy="83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6AD891-65C3-4DB0-B4B4-5B147E5C7A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51976" y="2999115"/>
                  <a:ext cx="166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166F6E-F561-4BC3-AF61-8A85ECA7FF98}"/>
                    </a:ext>
                  </a:extLst>
                </p14:cNvPr>
                <p14:cNvContentPartPr/>
                <p14:nvPr/>
              </p14:nvContentPartPr>
              <p14:xfrm>
                <a:off x="7542056" y="3022515"/>
                <a:ext cx="87120" cy="11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166F6E-F561-4BC3-AF61-8A85ECA7FF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33056" y="3013875"/>
                  <a:ext cx="104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5557069-08EB-4385-A5BB-189A810B387A}"/>
                  </a:ext>
                </a:extLst>
              </p14:cNvPr>
              <p14:cNvContentPartPr/>
              <p14:nvPr/>
            </p14:nvContentPartPr>
            <p14:xfrm>
              <a:off x="7775336" y="3049155"/>
              <a:ext cx="62640" cy="9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5557069-08EB-4385-A5BB-189A810B38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6336" y="3040155"/>
                <a:ext cx="8028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4DFEA0-5376-4C53-BCD1-72A667F3BA00}"/>
              </a:ext>
            </a:extLst>
          </p:cNvPr>
          <p:cNvGrpSpPr/>
          <p:nvPr/>
        </p:nvGrpSpPr>
        <p:grpSpPr>
          <a:xfrm>
            <a:off x="7965776" y="2787075"/>
            <a:ext cx="995040" cy="320760"/>
            <a:chOff x="7965776" y="2787075"/>
            <a:chExt cx="9950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34BC95-AC95-4417-9841-0C222B4BC493}"/>
                    </a:ext>
                  </a:extLst>
                </p14:cNvPr>
                <p14:cNvContentPartPr/>
                <p14:nvPr/>
              </p14:nvContentPartPr>
              <p14:xfrm>
                <a:off x="7965776" y="2919195"/>
                <a:ext cx="23760" cy="173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34BC95-AC95-4417-9841-0C222B4BC4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56776" y="2910555"/>
                  <a:ext cx="41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D56ED-B83C-4B22-AB50-74D66FFADD21}"/>
                    </a:ext>
                  </a:extLst>
                </p14:cNvPr>
                <p14:cNvContentPartPr/>
                <p14:nvPr/>
              </p14:nvContentPartPr>
              <p14:xfrm>
                <a:off x="8041376" y="3016755"/>
                <a:ext cx="35640" cy="47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D56ED-B83C-4B22-AB50-74D66FFADD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32736" y="3008115"/>
                  <a:ext cx="53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7A8BBA-F1B6-4558-BCFF-16215ABF113A}"/>
                    </a:ext>
                  </a:extLst>
                </p14:cNvPr>
                <p14:cNvContentPartPr/>
                <p14:nvPr/>
              </p14:nvContentPartPr>
              <p14:xfrm>
                <a:off x="8194016" y="2967075"/>
                <a:ext cx="133200" cy="99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7A8BBA-F1B6-4558-BCFF-16215ABF11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85016" y="2958435"/>
                  <a:ext cx="15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61AD87-F6C4-45CC-BE9C-798DA4F46ABF}"/>
                    </a:ext>
                  </a:extLst>
                </p14:cNvPr>
                <p14:cNvContentPartPr/>
                <p14:nvPr/>
              </p14:nvContentPartPr>
              <p14:xfrm>
                <a:off x="8374736" y="2981835"/>
                <a:ext cx="81000" cy="9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61AD87-F6C4-45CC-BE9C-798DA4F46A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66096" y="2972835"/>
                  <a:ext cx="98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7ACF91-8B0B-4B5F-A52C-E4844CDA2613}"/>
                    </a:ext>
                  </a:extLst>
                </p14:cNvPr>
                <p14:cNvContentPartPr/>
                <p14:nvPr/>
              </p14:nvContentPartPr>
              <p14:xfrm>
                <a:off x="8542496" y="3017115"/>
                <a:ext cx="97200" cy="90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7ACF91-8B0B-4B5F-A52C-E4844CDA261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33856" y="3008475"/>
                  <a:ext cx="114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10F54C-E810-455F-A117-1C4C7BD4E17A}"/>
                    </a:ext>
                  </a:extLst>
                </p14:cNvPr>
                <p14:cNvContentPartPr/>
                <p14:nvPr/>
              </p14:nvContentPartPr>
              <p14:xfrm>
                <a:off x="8680376" y="2787075"/>
                <a:ext cx="64800" cy="21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10F54C-E810-455F-A117-1C4C7BD4E1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71376" y="2778435"/>
                  <a:ext cx="82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D907E8-3DA8-417D-B355-427F34A36B4D}"/>
                    </a:ext>
                  </a:extLst>
                </p14:cNvPr>
                <p14:cNvContentPartPr/>
                <p14:nvPr/>
              </p14:nvContentPartPr>
              <p14:xfrm>
                <a:off x="8759936" y="2947995"/>
                <a:ext cx="118080" cy="10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D907E8-3DA8-417D-B355-427F34A36B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50936" y="2939355"/>
                  <a:ext cx="135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9C444C-0942-41EF-9866-B2F0955BBC82}"/>
                    </a:ext>
                  </a:extLst>
                </p14:cNvPr>
                <p14:cNvContentPartPr/>
                <p14:nvPr/>
              </p14:nvContentPartPr>
              <p14:xfrm>
                <a:off x="8851376" y="2963475"/>
                <a:ext cx="109440" cy="11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9C444C-0942-41EF-9866-B2F0955BBC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2736" y="2954835"/>
                  <a:ext cx="1270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8B45D12-516F-4878-8488-0F6B65551A81}"/>
              </a:ext>
            </a:extLst>
          </p:cNvPr>
          <p:cNvGrpSpPr/>
          <p:nvPr/>
        </p:nvGrpSpPr>
        <p:grpSpPr>
          <a:xfrm>
            <a:off x="6056696" y="3439755"/>
            <a:ext cx="797040" cy="190080"/>
            <a:chOff x="6056696" y="3439755"/>
            <a:chExt cx="79704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E36691-7EDB-47D2-9336-46AE222F2665}"/>
                    </a:ext>
                  </a:extLst>
                </p14:cNvPr>
                <p14:cNvContentPartPr/>
                <p14:nvPr/>
              </p14:nvContentPartPr>
              <p14:xfrm>
                <a:off x="6056696" y="3542355"/>
                <a:ext cx="160560" cy="16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E36691-7EDB-47D2-9336-46AE222F2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48056" y="3533715"/>
                  <a:ext cx="178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30FA0F-E005-4C5E-8826-2EF4A4389608}"/>
                    </a:ext>
                  </a:extLst>
                </p14:cNvPr>
                <p14:cNvContentPartPr/>
                <p14:nvPr/>
              </p14:nvContentPartPr>
              <p14:xfrm>
                <a:off x="6085496" y="3573675"/>
                <a:ext cx="162720" cy="1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30FA0F-E005-4C5E-8826-2EF4A43896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76496" y="3564675"/>
                  <a:ext cx="180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5A7248-7056-4C83-A388-E54EE4210099}"/>
                    </a:ext>
                  </a:extLst>
                </p14:cNvPr>
                <p14:cNvContentPartPr/>
                <p14:nvPr/>
              </p14:nvContentPartPr>
              <p14:xfrm>
                <a:off x="6175496" y="3510675"/>
                <a:ext cx="111960" cy="11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5A7248-7056-4C83-A388-E54EE42100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6856" y="3502035"/>
                  <a:ext cx="129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F89BA-DD48-4392-8327-9F1BDBEF5BFD}"/>
                    </a:ext>
                  </a:extLst>
                </p14:cNvPr>
                <p14:cNvContentPartPr/>
                <p14:nvPr/>
              </p14:nvContentPartPr>
              <p14:xfrm>
                <a:off x="6336776" y="3439755"/>
                <a:ext cx="176400" cy="139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F89BA-DD48-4392-8327-9F1BDBEF5B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7776" y="3431115"/>
                  <a:ext cx="194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395F3D-04B3-47BB-ADBD-B3ADA2C7675D}"/>
                    </a:ext>
                  </a:extLst>
                </p14:cNvPr>
                <p14:cNvContentPartPr/>
                <p14:nvPr/>
              </p14:nvContentPartPr>
              <p14:xfrm>
                <a:off x="6550616" y="3533355"/>
                <a:ext cx="176760" cy="6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395F3D-04B3-47BB-ADBD-B3ADA2C767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41616" y="3524355"/>
                  <a:ext cx="194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C4FD77-241B-4694-BC6F-04E27C9E3F22}"/>
                    </a:ext>
                  </a:extLst>
                </p14:cNvPr>
                <p14:cNvContentPartPr/>
                <p14:nvPr/>
              </p14:nvContentPartPr>
              <p14:xfrm>
                <a:off x="6737456" y="3492315"/>
                <a:ext cx="4320" cy="5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C4FD77-241B-4694-BC6F-04E27C9E3F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28816" y="3483315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033C9C-8F64-4AC0-9568-EE2093311086}"/>
                    </a:ext>
                  </a:extLst>
                </p14:cNvPr>
                <p14:cNvContentPartPr/>
                <p14:nvPr/>
              </p14:nvContentPartPr>
              <p14:xfrm>
                <a:off x="6788936" y="3550995"/>
                <a:ext cx="64800" cy="44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033C9C-8F64-4AC0-9568-EE209331108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79936" y="3542355"/>
                  <a:ext cx="824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8D82B95-629D-4F11-AF15-3C0FCF86200E}"/>
                  </a:ext>
                </a:extLst>
              </p14:cNvPr>
              <p14:cNvContentPartPr/>
              <p14:nvPr/>
            </p14:nvContentPartPr>
            <p14:xfrm>
              <a:off x="7020776" y="3556035"/>
              <a:ext cx="70560" cy="45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8D82B95-629D-4F11-AF15-3C0FCF86200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012136" y="3547395"/>
                <a:ext cx="882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065C1AF-CC96-4AB1-8669-D8C9FD897DD1}"/>
              </a:ext>
            </a:extLst>
          </p:cNvPr>
          <p:cNvGrpSpPr/>
          <p:nvPr/>
        </p:nvGrpSpPr>
        <p:grpSpPr>
          <a:xfrm>
            <a:off x="7349456" y="3418515"/>
            <a:ext cx="534600" cy="193680"/>
            <a:chOff x="7349456" y="3418515"/>
            <a:chExt cx="53460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B6E97B-00F5-46A0-8192-A8D3413BF0F0}"/>
                    </a:ext>
                  </a:extLst>
                </p14:cNvPr>
                <p14:cNvContentPartPr/>
                <p14:nvPr/>
              </p14:nvContentPartPr>
              <p14:xfrm>
                <a:off x="7349456" y="3418515"/>
                <a:ext cx="69840" cy="15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B6E97B-00F5-46A0-8192-A8D3413BF0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40816" y="3409875"/>
                  <a:ext cx="87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CED387-750D-42AA-95D0-4E29BE55E9E9}"/>
                    </a:ext>
                  </a:extLst>
                </p14:cNvPr>
                <p14:cNvContentPartPr/>
                <p14:nvPr/>
              </p14:nvContentPartPr>
              <p14:xfrm>
                <a:off x="7464296" y="3436515"/>
                <a:ext cx="93600" cy="13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CED387-750D-42AA-95D0-4E29BE55E9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5296" y="3427515"/>
                  <a:ext cx="111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102916-07BF-4013-B6D4-EBB33EF64CE5}"/>
                    </a:ext>
                  </a:extLst>
                </p14:cNvPr>
                <p14:cNvContentPartPr/>
                <p14:nvPr/>
              </p14:nvContentPartPr>
              <p14:xfrm>
                <a:off x="7678496" y="3519675"/>
                <a:ext cx="100800" cy="80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102916-07BF-4013-B6D4-EBB33EF64C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69496" y="3510675"/>
                  <a:ext cx="118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D1A7F5-C539-4D7B-8953-A959E6FA518E}"/>
                    </a:ext>
                  </a:extLst>
                </p14:cNvPr>
                <p14:cNvContentPartPr/>
                <p14:nvPr/>
              </p14:nvContentPartPr>
              <p14:xfrm>
                <a:off x="7803416" y="3508875"/>
                <a:ext cx="80640" cy="10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D1A7F5-C539-4D7B-8953-A959E6FA518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94416" y="3500235"/>
                  <a:ext cx="98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C1416A4-5CBC-40B0-96AB-11416C282837}"/>
              </a:ext>
            </a:extLst>
          </p:cNvPr>
          <p:cNvGrpSpPr/>
          <p:nvPr/>
        </p:nvGrpSpPr>
        <p:grpSpPr>
          <a:xfrm>
            <a:off x="4032776" y="4628115"/>
            <a:ext cx="259920" cy="145800"/>
            <a:chOff x="4032776" y="4628115"/>
            <a:chExt cx="25992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27141F-06D6-4196-9002-FAAE88E4F7F1}"/>
                    </a:ext>
                  </a:extLst>
                </p14:cNvPr>
                <p14:cNvContentPartPr/>
                <p14:nvPr/>
              </p14:nvContentPartPr>
              <p14:xfrm>
                <a:off x="4032776" y="4675995"/>
                <a:ext cx="177840" cy="1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27141F-06D6-4196-9002-FAAE88E4F7F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23776" y="4666995"/>
                  <a:ext cx="19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23C3F3-A99B-4A78-B24B-8F8F3E186E78}"/>
                    </a:ext>
                  </a:extLst>
                </p14:cNvPr>
                <p14:cNvContentPartPr/>
                <p14:nvPr/>
              </p14:nvContentPartPr>
              <p14:xfrm>
                <a:off x="4038896" y="4723515"/>
                <a:ext cx="198000" cy="4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23C3F3-A99B-4A78-B24B-8F8F3E186E7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30256" y="4714515"/>
                  <a:ext cx="215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1C67C1-B0F1-4547-8711-258FF6A3B331}"/>
                    </a:ext>
                  </a:extLst>
                </p14:cNvPr>
                <p14:cNvContentPartPr/>
                <p14:nvPr/>
              </p14:nvContentPartPr>
              <p14:xfrm>
                <a:off x="4161296" y="4628115"/>
                <a:ext cx="131400" cy="14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1C67C1-B0F1-4547-8711-258FF6A3B3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52656" y="4619115"/>
                  <a:ext cx="1490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B14829-87C3-44EE-B2F1-6E4778E04411}"/>
              </a:ext>
            </a:extLst>
          </p:cNvPr>
          <p:cNvGrpSpPr/>
          <p:nvPr/>
        </p:nvGrpSpPr>
        <p:grpSpPr>
          <a:xfrm>
            <a:off x="6049136" y="4555755"/>
            <a:ext cx="249120" cy="157680"/>
            <a:chOff x="6049136" y="4555755"/>
            <a:chExt cx="2491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E2579C-26D5-46AA-8009-D6288A8D4986}"/>
                    </a:ext>
                  </a:extLst>
                </p14:cNvPr>
                <p14:cNvContentPartPr/>
                <p14:nvPr/>
              </p14:nvContentPartPr>
              <p14:xfrm>
                <a:off x="6049136" y="4595715"/>
                <a:ext cx="156960" cy="1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E2579C-26D5-46AA-8009-D6288A8D498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40136" y="4587075"/>
                  <a:ext cx="174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B83F13-B0A0-4D0C-9B62-E24E036AA35F}"/>
                    </a:ext>
                  </a:extLst>
                </p14:cNvPr>
                <p14:cNvContentPartPr/>
                <p14:nvPr/>
              </p14:nvContentPartPr>
              <p14:xfrm>
                <a:off x="6063536" y="4636755"/>
                <a:ext cx="169200" cy="3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B83F13-B0A0-4D0C-9B62-E24E036AA35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54896" y="4628115"/>
                  <a:ext cx="186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F55A39-E09A-419A-96A4-23BFA9476E1A}"/>
                    </a:ext>
                  </a:extLst>
                </p14:cNvPr>
                <p14:cNvContentPartPr/>
                <p14:nvPr/>
              </p14:nvContentPartPr>
              <p14:xfrm>
                <a:off x="6178736" y="4555755"/>
                <a:ext cx="119520" cy="157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F55A39-E09A-419A-96A4-23BFA9476E1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69736" y="4547115"/>
                  <a:ext cx="1371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D86D3-E390-4881-A398-1AB8766A2521}"/>
              </a:ext>
            </a:extLst>
          </p:cNvPr>
          <p:cNvGrpSpPr/>
          <p:nvPr/>
        </p:nvGrpSpPr>
        <p:grpSpPr>
          <a:xfrm>
            <a:off x="4407536" y="4434795"/>
            <a:ext cx="657720" cy="197280"/>
            <a:chOff x="4407536" y="4434795"/>
            <a:chExt cx="65772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92177FF-0628-4EFC-8A2C-40E76326023E}"/>
                    </a:ext>
                  </a:extLst>
                </p14:cNvPr>
                <p14:cNvContentPartPr/>
                <p14:nvPr/>
              </p14:nvContentPartPr>
              <p14:xfrm>
                <a:off x="4407536" y="4434795"/>
                <a:ext cx="211320" cy="10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92177FF-0628-4EFC-8A2C-40E76326023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98536" y="4426155"/>
                  <a:ext cx="22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7FC7AD5-4130-427C-A6DE-C4594B756A72}"/>
                    </a:ext>
                  </a:extLst>
                </p14:cNvPr>
                <p14:cNvContentPartPr/>
                <p14:nvPr/>
              </p14:nvContentPartPr>
              <p14:xfrm>
                <a:off x="4531736" y="4441995"/>
                <a:ext cx="23760" cy="150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7FC7AD5-4130-427C-A6DE-C4594B756A7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23096" y="4433355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4E10363-84D3-42A1-959E-07D0EC81017A}"/>
                    </a:ext>
                  </a:extLst>
                </p14:cNvPr>
                <p14:cNvContentPartPr/>
                <p14:nvPr/>
              </p14:nvContentPartPr>
              <p14:xfrm>
                <a:off x="4649096" y="4573395"/>
                <a:ext cx="156240" cy="48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4E10363-84D3-42A1-959E-07D0EC81017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40456" y="4564395"/>
                  <a:ext cx="173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D527418-B83C-4C42-B390-7A827DD9F325}"/>
                    </a:ext>
                  </a:extLst>
                </p14:cNvPr>
                <p14:cNvContentPartPr/>
                <p14:nvPr/>
              </p14:nvContentPartPr>
              <p14:xfrm>
                <a:off x="4792376" y="4501755"/>
                <a:ext cx="1080" cy="5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D527418-B83C-4C42-B390-7A827DD9F3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83736" y="4492755"/>
                  <a:ext cx="1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6F7B10-479D-4F61-9F4D-438BE41C333C}"/>
                    </a:ext>
                  </a:extLst>
                </p14:cNvPr>
                <p14:cNvContentPartPr/>
                <p14:nvPr/>
              </p14:nvContentPartPr>
              <p14:xfrm>
                <a:off x="4876616" y="4579155"/>
                <a:ext cx="59760" cy="46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6F7B10-479D-4F61-9F4D-438BE41C333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67616" y="4570515"/>
                  <a:ext cx="7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E62D95F-C543-4F0A-8E58-993C22ABBDA6}"/>
                    </a:ext>
                  </a:extLst>
                </p14:cNvPr>
                <p14:cNvContentPartPr/>
                <p14:nvPr/>
              </p14:nvContentPartPr>
              <p14:xfrm>
                <a:off x="5010536" y="4589595"/>
                <a:ext cx="54720" cy="42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E62D95F-C543-4F0A-8E58-993C22ABBDA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01536" y="4580955"/>
                  <a:ext cx="723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E4A7C7-E34C-4428-9C89-8FEFB066B18D}"/>
              </a:ext>
            </a:extLst>
          </p:cNvPr>
          <p:cNvGrpSpPr/>
          <p:nvPr/>
        </p:nvGrpSpPr>
        <p:grpSpPr>
          <a:xfrm>
            <a:off x="5253176" y="4417155"/>
            <a:ext cx="502200" cy="236520"/>
            <a:chOff x="5253176" y="4417155"/>
            <a:chExt cx="5022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E7F544-E02A-4E27-8A7D-B55097CF2CA0}"/>
                    </a:ext>
                  </a:extLst>
                </p14:cNvPr>
                <p14:cNvContentPartPr/>
                <p14:nvPr/>
              </p14:nvContentPartPr>
              <p14:xfrm>
                <a:off x="5253176" y="4417155"/>
                <a:ext cx="66600" cy="187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E7F544-E02A-4E27-8A7D-B55097CF2C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44536" y="4408155"/>
                  <a:ext cx="84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AC7CC37-7EAC-4976-909D-95636EB86D1B}"/>
                    </a:ext>
                  </a:extLst>
                </p14:cNvPr>
                <p14:cNvContentPartPr/>
                <p14:nvPr/>
              </p14:nvContentPartPr>
              <p14:xfrm>
                <a:off x="5383856" y="4454955"/>
                <a:ext cx="93240" cy="172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AC7CC37-7EAC-4976-909D-95636EB86D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75216" y="4445955"/>
                  <a:ext cx="110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3F88752-C801-4B36-B93F-FBF52A959AF7}"/>
                    </a:ext>
                  </a:extLst>
                </p14:cNvPr>
                <p14:cNvContentPartPr/>
                <p14:nvPr/>
              </p14:nvContentPartPr>
              <p14:xfrm>
                <a:off x="5550536" y="4560075"/>
                <a:ext cx="111240" cy="72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3F88752-C801-4B36-B93F-FBF52A959A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1536" y="4551075"/>
                  <a:ext cx="12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D24ED2-B881-46A9-A266-03BA095E33A3}"/>
                    </a:ext>
                  </a:extLst>
                </p14:cNvPr>
                <p14:cNvContentPartPr/>
                <p14:nvPr/>
              </p14:nvContentPartPr>
              <p14:xfrm>
                <a:off x="5667536" y="4552155"/>
                <a:ext cx="87840" cy="101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D24ED2-B881-46A9-A266-03BA095E33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58896" y="4543155"/>
                  <a:ext cx="1054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B373D15-2525-4A44-A803-5279F575D581}"/>
              </a:ext>
            </a:extLst>
          </p:cNvPr>
          <p:cNvGrpSpPr/>
          <p:nvPr/>
        </p:nvGrpSpPr>
        <p:grpSpPr>
          <a:xfrm>
            <a:off x="6512816" y="4328595"/>
            <a:ext cx="632880" cy="330120"/>
            <a:chOff x="6512816" y="4328595"/>
            <a:chExt cx="6328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94FD6C6-9B1F-4921-B356-77B4E32FD22B}"/>
                    </a:ext>
                  </a:extLst>
                </p14:cNvPr>
                <p14:cNvContentPartPr/>
                <p14:nvPr/>
              </p14:nvContentPartPr>
              <p14:xfrm>
                <a:off x="6512816" y="4328595"/>
                <a:ext cx="131040" cy="282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94FD6C6-9B1F-4921-B356-77B4E32FD22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03816" y="4319955"/>
                  <a:ext cx="148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89C152D-18D3-4121-BBF8-62DB54B79D0B}"/>
                    </a:ext>
                  </a:extLst>
                </p14:cNvPr>
                <p14:cNvContentPartPr/>
                <p14:nvPr/>
              </p14:nvContentPartPr>
              <p14:xfrm>
                <a:off x="6590216" y="4522995"/>
                <a:ext cx="75240" cy="12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89C152D-18D3-4121-BBF8-62DB54B79D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1576" y="4514355"/>
                  <a:ext cx="92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3BDF8B-6834-4B6A-91CA-D0443DBA1979}"/>
                    </a:ext>
                  </a:extLst>
                </p14:cNvPr>
                <p14:cNvContentPartPr/>
                <p14:nvPr/>
              </p14:nvContentPartPr>
              <p14:xfrm>
                <a:off x="6730616" y="4604715"/>
                <a:ext cx="154440" cy="43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3BDF8B-6834-4B6A-91CA-D0443DBA197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21616" y="4596075"/>
                  <a:ext cx="172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AA1819A-DE0C-488A-958A-4271FC977CA6}"/>
                    </a:ext>
                  </a:extLst>
                </p14:cNvPr>
                <p14:cNvContentPartPr/>
                <p14:nvPr/>
              </p14:nvContentPartPr>
              <p14:xfrm>
                <a:off x="6921776" y="4576995"/>
                <a:ext cx="95760" cy="53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AA1819A-DE0C-488A-958A-4271FC977CA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12776" y="4567995"/>
                  <a:ext cx="113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BF6743-9FC3-4F43-B90A-5473C835C392}"/>
                    </a:ext>
                  </a:extLst>
                </p14:cNvPr>
                <p14:cNvContentPartPr/>
                <p14:nvPr/>
              </p14:nvContentPartPr>
              <p14:xfrm>
                <a:off x="7045976" y="4587075"/>
                <a:ext cx="99720" cy="59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BF6743-9FC3-4F43-B90A-5473C835C3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37336" y="4578435"/>
                  <a:ext cx="117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76A0B82-4A9D-46B9-BD78-84EF6A500D1D}"/>
                    </a:ext>
                  </a:extLst>
                </p14:cNvPr>
                <p14:cNvContentPartPr/>
                <p14:nvPr/>
              </p14:nvContentPartPr>
              <p14:xfrm>
                <a:off x="7048856" y="4593195"/>
                <a:ext cx="83520" cy="65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76A0B82-4A9D-46B9-BD78-84EF6A500D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39856" y="4584195"/>
                  <a:ext cx="10116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922C82-62F0-446C-BBD9-22B5AEDB409B}"/>
                  </a:ext>
                </a:extLst>
              </p14:cNvPr>
              <p14:cNvContentPartPr/>
              <p14:nvPr/>
            </p14:nvContentPartPr>
            <p14:xfrm>
              <a:off x="7312376" y="4604715"/>
              <a:ext cx="66600" cy="41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922C82-62F0-446C-BBD9-22B5AEDB409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303376" y="4595715"/>
                <a:ext cx="842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0157957-A2D6-415B-BD91-709EB53A593C}"/>
              </a:ext>
            </a:extLst>
          </p:cNvPr>
          <p:cNvGrpSpPr/>
          <p:nvPr/>
        </p:nvGrpSpPr>
        <p:grpSpPr>
          <a:xfrm>
            <a:off x="7546016" y="4359915"/>
            <a:ext cx="396360" cy="254880"/>
            <a:chOff x="7546016" y="4359915"/>
            <a:chExt cx="3963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7887F2-C653-401B-A556-1759C13874C6}"/>
                    </a:ext>
                  </a:extLst>
                </p14:cNvPr>
                <p14:cNvContentPartPr/>
                <p14:nvPr/>
              </p14:nvContentPartPr>
              <p14:xfrm>
                <a:off x="7668056" y="4359915"/>
                <a:ext cx="29520" cy="222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7887F2-C653-401B-A556-1759C13874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59056" y="4351275"/>
                  <a:ext cx="47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8916919-C8BF-4B2A-80E2-6D89ED28F587}"/>
                    </a:ext>
                  </a:extLst>
                </p14:cNvPr>
                <p14:cNvContentPartPr/>
                <p14:nvPr/>
              </p14:nvContentPartPr>
              <p14:xfrm>
                <a:off x="7546016" y="4591755"/>
                <a:ext cx="396360" cy="23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8916919-C8BF-4B2A-80E2-6D89ED28F5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37016" y="4583115"/>
                  <a:ext cx="414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00D6112-F010-435F-A31B-37C25F976AC1}"/>
              </a:ext>
            </a:extLst>
          </p:cNvPr>
          <p:cNvGrpSpPr/>
          <p:nvPr/>
        </p:nvGrpSpPr>
        <p:grpSpPr>
          <a:xfrm>
            <a:off x="7570856" y="4710915"/>
            <a:ext cx="481320" cy="174960"/>
            <a:chOff x="7570856" y="4710915"/>
            <a:chExt cx="4813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9C08D4-B10B-4A04-B05E-2DA66211B3C5}"/>
                    </a:ext>
                  </a:extLst>
                </p14:cNvPr>
                <p14:cNvContentPartPr/>
                <p14:nvPr/>
              </p14:nvContentPartPr>
              <p14:xfrm>
                <a:off x="7570856" y="4710915"/>
                <a:ext cx="66240" cy="154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9C08D4-B10B-4A04-B05E-2DA66211B3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61856" y="4701915"/>
                  <a:ext cx="83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DFA90A-E729-4434-92FD-AD4208091A6D}"/>
                    </a:ext>
                  </a:extLst>
                </p14:cNvPr>
                <p14:cNvContentPartPr/>
                <p14:nvPr/>
              </p14:nvContentPartPr>
              <p14:xfrm>
                <a:off x="7699376" y="4742235"/>
                <a:ext cx="96120" cy="138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DFA90A-E729-4434-92FD-AD4208091A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90736" y="4733595"/>
                  <a:ext cx="113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2C2461F-57AA-4ED1-AF8D-1416C51DBE17}"/>
                    </a:ext>
                  </a:extLst>
                </p14:cNvPr>
                <p14:cNvContentPartPr/>
                <p14:nvPr/>
              </p14:nvContentPartPr>
              <p14:xfrm>
                <a:off x="7873976" y="4800915"/>
                <a:ext cx="9180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2C2461F-57AA-4ED1-AF8D-1416C51DBE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65336" y="4791915"/>
                  <a:ext cx="10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6C0D800-1BAA-43A4-BA9D-72D32F391BD4}"/>
                    </a:ext>
                  </a:extLst>
                </p14:cNvPr>
                <p14:cNvContentPartPr/>
                <p14:nvPr/>
              </p14:nvContentPartPr>
              <p14:xfrm>
                <a:off x="7992776" y="4803075"/>
                <a:ext cx="59400" cy="82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6C0D800-1BAA-43A4-BA9D-72D32F391BD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84136" y="4794075"/>
                  <a:ext cx="770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1AD9C7C-8183-4852-8D71-7E752BE73456}"/>
              </a:ext>
            </a:extLst>
          </p:cNvPr>
          <p:cNvGrpSpPr/>
          <p:nvPr/>
        </p:nvGrpSpPr>
        <p:grpSpPr>
          <a:xfrm>
            <a:off x="8232176" y="4384035"/>
            <a:ext cx="404640" cy="226800"/>
            <a:chOff x="8232176" y="4384035"/>
            <a:chExt cx="4046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4E2966-2067-4DE3-B3E2-38E11F008BBA}"/>
                    </a:ext>
                  </a:extLst>
                </p14:cNvPr>
                <p14:cNvContentPartPr/>
                <p14:nvPr/>
              </p14:nvContentPartPr>
              <p14:xfrm>
                <a:off x="8232176" y="4384035"/>
                <a:ext cx="6804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4E2966-2067-4DE3-B3E2-38E11F008B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23536" y="4375395"/>
                  <a:ext cx="85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380D75-D843-4FC1-97DB-8F9CA235FF84}"/>
                    </a:ext>
                  </a:extLst>
                </p14:cNvPr>
                <p14:cNvContentPartPr/>
                <p14:nvPr/>
              </p14:nvContentPartPr>
              <p14:xfrm>
                <a:off x="8285456" y="4384395"/>
                <a:ext cx="134280" cy="20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380D75-D843-4FC1-97DB-8F9CA235FF8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76816" y="4375395"/>
                  <a:ext cx="15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CCBC0D-7ADB-428A-96F2-8C26786FBD36}"/>
                    </a:ext>
                  </a:extLst>
                </p14:cNvPr>
                <p14:cNvContentPartPr/>
                <p14:nvPr/>
              </p14:nvContentPartPr>
              <p14:xfrm>
                <a:off x="8450336" y="4502475"/>
                <a:ext cx="186480" cy="108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CCBC0D-7ADB-428A-96F2-8C26786FBD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41696" y="4493475"/>
                  <a:ext cx="20412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586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7546943-7FDA-4829-9DD0-F5413FEA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738" y="85725"/>
            <a:ext cx="6836262" cy="1284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495DE-CE03-45BB-9D11-4EABAB6EE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19" y="1370293"/>
            <a:ext cx="5086350" cy="14192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3342CCF-498B-463F-B5E2-4EA3CB5C8EA5}"/>
              </a:ext>
            </a:extLst>
          </p:cNvPr>
          <p:cNvGrpSpPr/>
          <p:nvPr/>
        </p:nvGrpSpPr>
        <p:grpSpPr>
          <a:xfrm>
            <a:off x="457976" y="2989035"/>
            <a:ext cx="315000" cy="325800"/>
            <a:chOff x="457976" y="2989035"/>
            <a:chExt cx="3150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1FD216-011A-400D-885A-9B4A08CB48A7}"/>
                    </a:ext>
                  </a:extLst>
                </p14:cNvPr>
                <p14:cNvContentPartPr/>
                <p14:nvPr/>
              </p14:nvContentPartPr>
              <p14:xfrm>
                <a:off x="463376" y="3010635"/>
                <a:ext cx="8280" cy="18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1FD216-011A-400D-885A-9B4A08CB48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736" y="3001995"/>
                  <a:ext cx="2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90DF45-995A-4014-9FC7-620AEF81EFF3}"/>
                    </a:ext>
                  </a:extLst>
                </p14:cNvPr>
                <p14:cNvContentPartPr/>
                <p14:nvPr/>
              </p14:nvContentPartPr>
              <p14:xfrm>
                <a:off x="457976" y="2989035"/>
                <a:ext cx="119880" cy="18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90DF45-995A-4014-9FC7-620AEF81EF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36" y="2980395"/>
                  <a:ext cx="137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A2680F-3859-436E-8E5D-A6A66941E830}"/>
                    </a:ext>
                  </a:extLst>
                </p14:cNvPr>
                <p14:cNvContentPartPr/>
                <p14:nvPr/>
              </p14:nvContentPartPr>
              <p14:xfrm>
                <a:off x="593336" y="3148875"/>
                <a:ext cx="42120" cy="14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A2680F-3859-436E-8E5D-A6A66941E8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336" y="3139875"/>
                  <a:ext cx="59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FC0B19-0C2D-41B6-A17A-7833BCBF8BE0}"/>
                    </a:ext>
                  </a:extLst>
                </p14:cNvPr>
                <p14:cNvContentPartPr/>
                <p14:nvPr/>
              </p14:nvContentPartPr>
              <p14:xfrm>
                <a:off x="597296" y="3235995"/>
                <a:ext cx="6444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FC0B19-0C2D-41B6-A17A-7833BCBF8B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296" y="3227355"/>
                  <a:ext cx="82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BF5471-3095-474D-A7F9-DD2B6D4BAEAE}"/>
                    </a:ext>
                  </a:extLst>
                </p14:cNvPr>
                <p14:cNvContentPartPr/>
                <p14:nvPr/>
              </p14:nvContentPartPr>
              <p14:xfrm>
                <a:off x="685496" y="3166515"/>
                <a:ext cx="64800" cy="14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BF5471-3095-474D-A7F9-DD2B6D4BAE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6496" y="3157875"/>
                  <a:ext cx="82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7270A-29A2-426E-9389-49B63D116764}"/>
                    </a:ext>
                  </a:extLst>
                </p14:cNvPr>
                <p14:cNvContentPartPr/>
                <p14:nvPr/>
              </p14:nvContentPartPr>
              <p14:xfrm>
                <a:off x="707816" y="3233475"/>
                <a:ext cx="65160" cy="1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7270A-29A2-426E-9389-49B63D1167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9176" y="3224835"/>
                  <a:ext cx="828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473A-7C86-4376-A113-3D9ADC168FE9}"/>
              </a:ext>
            </a:extLst>
          </p:cNvPr>
          <p:cNvGrpSpPr/>
          <p:nvPr/>
        </p:nvGrpSpPr>
        <p:grpSpPr>
          <a:xfrm>
            <a:off x="904736" y="3094515"/>
            <a:ext cx="29160" cy="72720"/>
            <a:chOff x="904736" y="3094515"/>
            <a:chExt cx="2916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3105B6-F15E-4E6A-9516-C13F5AEC8D65}"/>
                    </a:ext>
                  </a:extLst>
                </p14:cNvPr>
                <p14:cNvContentPartPr/>
                <p14:nvPr/>
              </p14:nvContentPartPr>
              <p14:xfrm>
                <a:off x="907256" y="3094515"/>
                <a:ext cx="20160" cy="1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3105B6-F15E-4E6A-9516-C13F5AEC8D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8616" y="3085515"/>
                  <a:ext cx="37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B341DB-2D0B-4253-98FE-D0099B3437D5}"/>
                    </a:ext>
                  </a:extLst>
                </p14:cNvPr>
                <p14:cNvContentPartPr/>
                <p14:nvPr/>
              </p14:nvContentPartPr>
              <p14:xfrm>
                <a:off x="904736" y="3148515"/>
                <a:ext cx="29160" cy="18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B341DB-2D0B-4253-98FE-D0099B3437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736" y="3139875"/>
                  <a:ext cx="468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56383-AF09-4202-B54F-7732C336C974}"/>
                  </a:ext>
                </a:extLst>
              </p14:cNvPr>
              <p14:cNvContentPartPr/>
              <p14:nvPr/>
            </p14:nvContentPartPr>
            <p14:xfrm>
              <a:off x="1153496" y="2958435"/>
              <a:ext cx="71280" cy="18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56383-AF09-4202-B54F-7732C336C9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4856" y="2949435"/>
                <a:ext cx="88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7011F9-D139-4038-B258-87338612B520}"/>
                  </a:ext>
                </a:extLst>
              </p14:cNvPr>
              <p14:cNvContentPartPr/>
              <p14:nvPr/>
            </p14:nvContentPartPr>
            <p14:xfrm>
              <a:off x="1280576" y="3079035"/>
              <a:ext cx="96120" cy="78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7011F9-D139-4038-B258-87338612B5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1936" y="3070035"/>
                <a:ext cx="113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DAB6166-5BB4-4E33-80D8-482D7E314B4A}"/>
                  </a:ext>
                </a:extLst>
              </p14:cNvPr>
              <p14:cNvContentPartPr/>
              <p14:nvPr/>
            </p14:nvContentPartPr>
            <p14:xfrm>
              <a:off x="1399016" y="3073995"/>
              <a:ext cx="123480" cy="88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DAB6166-5BB4-4E33-80D8-482D7E314B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0016" y="3065355"/>
                <a:ext cx="141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C65879-D26E-4228-B434-9EC4305D0532}"/>
                  </a:ext>
                </a:extLst>
              </p14:cNvPr>
              <p14:cNvContentPartPr/>
              <p14:nvPr/>
            </p14:nvContentPartPr>
            <p14:xfrm>
              <a:off x="1696016" y="3107115"/>
              <a:ext cx="70200" cy="6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C65879-D26E-4228-B434-9EC4305D05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7376" y="3098115"/>
                <a:ext cx="87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B61C7E-7D3E-4D8C-BBAF-8424652997C8}"/>
                  </a:ext>
                </a:extLst>
              </p14:cNvPr>
              <p14:cNvContentPartPr/>
              <p14:nvPr/>
            </p14:nvContentPartPr>
            <p14:xfrm>
              <a:off x="1929296" y="2988315"/>
              <a:ext cx="45360" cy="16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B61C7E-7D3E-4D8C-BBAF-8424652997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20656" y="2979315"/>
                <a:ext cx="63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2B81E9-AA70-411E-ABA1-DA8BB066EF34}"/>
                  </a:ext>
                </a:extLst>
              </p14:cNvPr>
              <p14:cNvContentPartPr/>
              <p14:nvPr/>
            </p14:nvContentPartPr>
            <p14:xfrm>
              <a:off x="2084096" y="3060315"/>
              <a:ext cx="158040" cy="9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2B81E9-AA70-411E-ABA1-DA8BB066EF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75456" y="3051675"/>
                <a:ext cx="175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54A578-DAC7-44A3-9915-1EB98942F614}"/>
                  </a:ext>
                </a:extLst>
              </p14:cNvPr>
              <p14:cNvContentPartPr/>
              <p14:nvPr/>
            </p14:nvContentPartPr>
            <p14:xfrm>
              <a:off x="2287856" y="3068955"/>
              <a:ext cx="89640" cy="9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54A578-DAC7-44A3-9915-1EB98942F6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78856" y="3060315"/>
                <a:ext cx="1072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4B8B176-D08F-42C3-A07D-EC3879D44B98}"/>
                  </a:ext>
                </a:extLst>
              </p14:cNvPr>
              <p14:cNvContentPartPr/>
              <p14:nvPr/>
            </p14:nvContentPartPr>
            <p14:xfrm>
              <a:off x="2570816" y="3095955"/>
              <a:ext cx="72720" cy="64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4B8B176-D08F-42C3-A07D-EC3879D44B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2176" y="3086955"/>
                <a:ext cx="90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12F3AA-8219-417B-B9A8-8CA0F6AA1F91}"/>
                  </a:ext>
                </a:extLst>
              </p14:cNvPr>
              <p14:cNvContentPartPr/>
              <p14:nvPr/>
            </p14:nvContentPartPr>
            <p14:xfrm>
              <a:off x="2853776" y="2915595"/>
              <a:ext cx="7704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12F3AA-8219-417B-B9A8-8CA0F6AA1F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44776" y="2906955"/>
                <a:ext cx="94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4664A6-6DEE-4589-B009-7F319935C124}"/>
                  </a:ext>
                </a:extLst>
              </p14:cNvPr>
              <p14:cNvContentPartPr/>
              <p14:nvPr/>
            </p14:nvContentPartPr>
            <p14:xfrm>
              <a:off x="3017576" y="3045555"/>
              <a:ext cx="170280" cy="10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4664A6-6DEE-4589-B009-7F319935C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8936" y="3036555"/>
                <a:ext cx="187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409BC6-B961-4B49-B1CC-0FBD7C293197}"/>
                  </a:ext>
                </a:extLst>
              </p14:cNvPr>
              <p14:cNvContentPartPr/>
              <p14:nvPr/>
            </p14:nvContentPartPr>
            <p14:xfrm>
              <a:off x="3232136" y="3062115"/>
              <a:ext cx="113040" cy="100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409BC6-B961-4B49-B1CC-0FBD7C2931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3136" y="3053475"/>
                <a:ext cx="130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166D2D6-4646-4FC9-8FD3-2D12AF1515DF}"/>
                  </a:ext>
                </a:extLst>
              </p14:cNvPr>
              <p14:cNvContentPartPr/>
              <p14:nvPr/>
            </p14:nvContentPartPr>
            <p14:xfrm>
              <a:off x="3546416" y="3092715"/>
              <a:ext cx="78480" cy="55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166D2D6-4646-4FC9-8FD3-2D12AF1515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37416" y="3083715"/>
                <a:ext cx="9612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A92DF28-98FD-4A5C-A1CE-5A5008C67917}"/>
              </a:ext>
            </a:extLst>
          </p:cNvPr>
          <p:cNvGrpSpPr/>
          <p:nvPr/>
        </p:nvGrpSpPr>
        <p:grpSpPr>
          <a:xfrm>
            <a:off x="3849896" y="2928195"/>
            <a:ext cx="591120" cy="195480"/>
            <a:chOff x="3849896" y="2928195"/>
            <a:chExt cx="59112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C92942-C86C-4510-8535-65B944A337E5}"/>
                    </a:ext>
                  </a:extLst>
                </p14:cNvPr>
                <p14:cNvContentPartPr/>
                <p14:nvPr/>
              </p14:nvContentPartPr>
              <p14:xfrm>
                <a:off x="3849896" y="2928195"/>
                <a:ext cx="16236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C92942-C86C-4510-8535-65B944A337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0896" y="2919195"/>
                  <a:ext cx="180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0B4B24-352A-4B65-9449-4ED42AD7E001}"/>
                    </a:ext>
                  </a:extLst>
                </p14:cNvPr>
                <p14:cNvContentPartPr/>
                <p14:nvPr/>
              </p14:nvContentPartPr>
              <p14:xfrm>
                <a:off x="4114136" y="2984355"/>
                <a:ext cx="153000" cy="115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0B4B24-352A-4B65-9449-4ED42AD7E0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05496" y="2975715"/>
                  <a:ext cx="170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09036B-3B5F-4C32-978C-54BCE87E3FC6}"/>
                    </a:ext>
                  </a:extLst>
                </p14:cNvPr>
                <p14:cNvContentPartPr/>
                <p14:nvPr/>
              </p14:nvContentPartPr>
              <p14:xfrm>
                <a:off x="4307096" y="2988675"/>
                <a:ext cx="133920" cy="13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09036B-3B5F-4C32-978C-54BCE87E3F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8456" y="2979675"/>
                  <a:ext cx="1515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88BC82-8EE0-4767-A079-280B610899B2}"/>
              </a:ext>
            </a:extLst>
          </p:cNvPr>
          <p:cNvGrpSpPr/>
          <p:nvPr/>
        </p:nvGrpSpPr>
        <p:grpSpPr>
          <a:xfrm>
            <a:off x="5049416" y="2737035"/>
            <a:ext cx="1460520" cy="397440"/>
            <a:chOff x="5049416" y="2737035"/>
            <a:chExt cx="146052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80618D-C595-470C-B7BF-779E2BBD0FBD}"/>
                    </a:ext>
                  </a:extLst>
                </p14:cNvPr>
                <p14:cNvContentPartPr/>
                <p14:nvPr/>
              </p14:nvContentPartPr>
              <p14:xfrm>
                <a:off x="5049416" y="2833875"/>
                <a:ext cx="18216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80618D-C595-470C-B7BF-779E2BBD0F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0416" y="2824875"/>
                  <a:ext cx="199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C9F902-4CAC-4444-9B95-FCF4FFFF693D}"/>
                    </a:ext>
                  </a:extLst>
                </p14:cNvPr>
                <p14:cNvContentPartPr/>
                <p14:nvPr/>
              </p14:nvContentPartPr>
              <p14:xfrm>
                <a:off x="5178296" y="2958075"/>
                <a:ext cx="68760" cy="6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C9F902-4CAC-4444-9B95-FCF4FFFF69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69296" y="2949435"/>
                  <a:ext cx="86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652218-AA25-4D5F-B334-9498115F4BB4}"/>
                    </a:ext>
                  </a:extLst>
                </p14:cNvPr>
                <p14:cNvContentPartPr/>
                <p14:nvPr/>
              </p14:nvContentPartPr>
              <p14:xfrm>
                <a:off x="5268656" y="2737035"/>
                <a:ext cx="1241280" cy="39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652218-AA25-4D5F-B334-9498115F4B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60016" y="2728035"/>
                  <a:ext cx="1258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9AC99B-431C-44C0-8E82-1F1C3108306C}"/>
                    </a:ext>
                  </a:extLst>
                </p14:cNvPr>
                <p14:cNvContentPartPr/>
                <p14:nvPr/>
              </p14:nvContentPartPr>
              <p14:xfrm>
                <a:off x="6173696" y="2905515"/>
                <a:ext cx="141840" cy="5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9AC99B-431C-44C0-8E82-1F1C310830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5056" y="2896875"/>
                  <a:ext cx="159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271EC1-E533-42DD-A8B0-2663C2B41AC8}"/>
                    </a:ext>
                  </a:extLst>
                </p14:cNvPr>
                <p14:cNvContentPartPr/>
                <p14:nvPr/>
              </p14:nvContentPartPr>
              <p14:xfrm>
                <a:off x="5226176" y="3118635"/>
                <a:ext cx="82800" cy="1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271EC1-E533-42DD-A8B0-2663C2B41A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7176" y="3109635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97E0A-7E0E-4630-B913-D18DB0D88AFF}"/>
              </a:ext>
            </a:extLst>
          </p:cNvPr>
          <p:cNvGrpSpPr/>
          <p:nvPr/>
        </p:nvGrpSpPr>
        <p:grpSpPr>
          <a:xfrm>
            <a:off x="1208216" y="3898395"/>
            <a:ext cx="308880" cy="177120"/>
            <a:chOff x="1208216" y="3898395"/>
            <a:chExt cx="3088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AF6EA9-681F-46CA-B6CD-087EDFBDB261}"/>
                    </a:ext>
                  </a:extLst>
                </p14:cNvPr>
                <p14:cNvContentPartPr/>
                <p14:nvPr/>
              </p14:nvContentPartPr>
              <p14:xfrm>
                <a:off x="1208216" y="3898395"/>
                <a:ext cx="84960" cy="163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AF6EA9-681F-46CA-B6CD-087EDFBDB2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9216" y="3889395"/>
                  <a:ext cx="10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1721C-C988-4456-A38D-AF7410BD97A5}"/>
                    </a:ext>
                  </a:extLst>
                </p14:cNvPr>
                <p14:cNvContentPartPr/>
                <p14:nvPr/>
              </p14:nvContentPartPr>
              <p14:xfrm>
                <a:off x="1303616" y="3992355"/>
                <a:ext cx="80280" cy="8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1721C-C988-4456-A38D-AF7410BD97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4976" y="3983355"/>
                  <a:ext cx="97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1A4973-6726-444B-BCA2-981EFE8FC0D1}"/>
                    </a:ext>
                  </a:extLst>
                </p14:cNvPr>
                <p14:cNvContentPartPr/>
                <p14:nvPr/>
              </p14:nvContentPartPr>
              <p14:xfrm>
                <a:off x="1427456" y="3974355"/>
                <a:ext cx="89640" cy="10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1A4973-6726-444B-BCA2-981EFE8FC0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18816" y="3965355"/>
                  <a:ext cx="10728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1FA617-E2D1-4FCB-AC55-8FBAC681B2D6}"/>
                  </a:ext>
                </a:extLst>
              </p14:cNvPr>
              <p14:cNvContentPartPr/>
              <p14:nvPr/>
            </p14:nvContentPartPr>
            <p14:xfrm>
              <a:off x="1669376" y="4011075"/>
              <a:ext cx="60480" cy="7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1FA617-E2D1-4FCB-AC55-8FBAC681B2D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60376" y="4002435"/>
                <a:ext cx="7812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C898BA1-1D1B-418E-9487-3890422185F8}"/>
              </a:ext>
            </a:extLst>
          </p:cNvPr>
          <p:cNvGrpSpPr/>
          <p:nvPr/>
        </p:nvGrpSpPr>
        <p:grpSpPr>
          <a:xfrm>
            <a:off x="1909496" y="3874275"/>
            <a:ext cx="326880" cy="187560"/>
            <a:chOff x="1909496" y="3874275"/>
            <a:chExt cx="326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C52F7C-004C-40A8-92F5-C8349634CE6A}"/>
                    </a:ext>
                  </a:extLst>
                </p14:cNvPr>
                <p14:cNvContentPartPr/>
                <p14:nvPr/>
              </p14:nvContentPartPr>
              <p14:xfrm>
                <a:off x="1909496" y="3874275"/>
                <a:ext cx="39240" cy="183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C52F7C-004C-40A8-92F5-C8349634CE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00856" y="3865635"/>
                  <a:ext cx="56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E11285-BC05-4BFD-8B66-4E6512B73950}"/>
                    </a:ext>
                  </a:extLst>
                </p14:cNvPr>
                <p14:cNvContentPartPr/>
                <p14:nvPr/>
              </p14:nvContentPartPr>
              <p14:xfrm>
                <a:off x="2048096" y="3979755"/>
                <a:ext cx="82080" cy="8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E11285-BC05-4BFD-8B66-4E6512B739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39456" y="3970755"/>
                  <a:ext cx="99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86F5CD-296A-4C68-8E93-05B5FB15F5F3}"/>
                    </a:ext>
                  </a:extLst>
                </p14:cNvPr>
                <p14:cNvContentPartPr/>
                <p14:nvPr/>
              </p14:nvContentPartPr>
              <p14:xfrm>
                <a:off x="2146376" y="3966795"/>
                <a:ext cx="90000" cy="9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86F5CD-296A-4C68-8E93-05B5FB15F5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37736" y="3957795"/>
                  <a:ext cx="1076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2ADA4E-F96A-437D-AF48-5C565F97F83E}"/>
              </a:ext>
            </a:extLst>
          </p:cNvPr>
          <p:cNvGrpSpPr/>
          <p:nvPr/>
        </p:nvGrpSpPr>
        <p:grpSpPr>
          <a:xfrm>
            <a:off x="2431136" y="3847635"/>
            <a:ext cx="826200" cy="228960"/>
            <a:chOff x="2431136" y="3847635"/>
            <a:chExt cx="8262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0D8B093-8AC6-47D9-BEBA-9535C189CC1A}"/>
                    </a:ext>
                  </a:extLst>
                </p14:cNvPr>
                <p14:cNvContentPartPr/>
                <p14:nvPr/>
              </p14:nvContentPartPr>
              <p14:xfrm>
                <a:off x="2431136" y="3988395"/>
                <a:ext cx="71280" cy="79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0D8B093-8AC6-47D9-BEBA-9535C189CC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2136" y="3979395"/>
                  <a:ext cx="88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21F781-EBDF-4CF3-8DB5-073E266E78C3}"/>
                    </a:ext>
                  </a:extLst>
                </p14:cNvPr>
                <p14:cNvContentPartPr/>
                <p14:nvPr/>
              </p14:nvContentPartPr>
              <p14:xfrm>
                <a:off x="2669816" y="3847635"/>
                <a:ext cx="6120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21F781-EBDF-4CF3-8DB5-073E266E78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61176" y="3838635"/>
                  <a:ext cx="78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36AF20-CFB9-444B-B741-7D2793D4FCFB}"/>
                    </a:ext>
                  </a:extLst>
                </p14:cNvPr>
                <p14:cNvContentPartPr/>
                <p14:nvPr/>
              </p14:nvContentPartPr>
              <p14:xfrm>
                <a:off x="2790056" y="3973995"/>
                <a:ext cx="110520" cy="9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36AF20-CFB9-444B-B741-7D2793D4FC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81056" y="3965355"/>
                  <a:ext cx="128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069CFA-014D-40F8-BEDA-1A3AD7829FFD}"/>
                    </a:ext>
                  </a:extLst>
                </p14:cNvPr>
                <p14:cNvContentPartPr/>
                <p14:nvPr/>
              </p14:nvContentPartPr>
              <p14:xfrm>
                <a:off x="2918936" y="3960675"/>
                <a:ext cx="85320" cy="11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069CFA-014D-40F8-BEDA-1A3AD7829F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09936" y="3951675"/>
                  <a:ext cx="102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0F840F-1D30-4B8A-B472-B90C615BB5F9}"/>
                    </a:ext>
                  </a:extLst>
                </p14:cNvPr>
                <p14:cNvContentPartPr/>
                <p14:nvPr/>
              </p14:nvContentPartPr>
              <p14:xfrm>
                <a:off x="3182456" y="4035555"/>
                <a:ext cx="74880" cy="4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0F840F-1D30-4B8A-B472-B90C615BB5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73456" y="4026555"/>
                  <a:ext cx="925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95C75A-2845-49AF-A7EC-2B7D8B471040}"/>
              </a:ext>
            </a:extLst>
          </p:cNvPr>
          <p:cNvGrpSpPr/>
          <p:nvPr/>
        </p:nvGrpSpPr>
        <p:grpSpPr>
          <a:xfrm>
            <a:off x="3504656" y="3896955"/>
            <a:ext cx="490680" cy="185760"/>
            <a:chOff x="3504656" y="3896955"/>
            <a:chExt cx="49068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9A29A1-A08E-40F4-9CDB-0717B53B7CF9}"/>
                    </a:ext>
                  </a:extLst>
                </p14:cNvPr>
                <p14:cNvContentPartPr/>
                <p14:nvPr/>
              </p14:nvContentPartPr>
              <p14:xfrm>
                <a:off x="3504656" y="3896955"/>
                <a:ext cx="219240" cy="129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9A29A1-A08E-40F4-9CDB-0717B53B7C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6016" y="3887955"/>
                  <a:ext cx="236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71774B-F82C-4461-B88D-A6BC5C816966}"/>
                    </a:ext>
                  </a:extLst>
                </p14:cNvPr>
                <p14:cNvContentPartPr/>
                <p14:nvPr/>
              </p14:nvContentPartPr>
              <p14:xfrm>
                <a:off x="3765296" y="3953835"/>
                <a:ext cx="108000" cy="9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71774B-F82C-4461-B88D-A6BC5C8169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56296" y="3945195"/>
                  <a:ext cx="12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4916C0-74E9-493D-9C1E-CE14354C5223}"/>
                    </a:ext>
                  </a:extLst>
                </p14:cNvPr>
                <p14:cNvContentPartPr/>
                <p14:nvPr/>
              </p14:nvContentPartPr>
              <p14:xfrm>
                <a:off x="3904256" y="3950595"/>
                <a:ext cx="91080" cy="13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4916C0-74E9-493D-9C1E-CE14354C52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95256" y="3941595"/>
                  <a:ext cx="1087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2275A5-9960-4CD0-B160-59A5519EFC54}"/>
              </a:ext>
            </a:extLst>
          </p:cNvPr>
          <p:cNvGrpSpPr/>
          <p:nvPr/>
        </p:nvGrpSpPr>
        <p:grpSpPr>
          <a:xfrm>
            <a:off x="482816" y="3842595"/>
            <a:ext cx="498960" cy="281880"/>
            <a:chOff x="482816" y="3842595"/>
            <a:chExt cx="49896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F02562-B915-46AA-A44B-B745084209EC}"/>
                    </a:ext>
                  </a:extLst>
                </p14:cNvPr>
                <p14:cNvContentPartPr/>
                <p14:nvPr/>
              </p14:nvContentPartPr>
              <p14:xfrm>
                <a:off x="482816" y="3842595"/>
                <a:ext cx="193680" cy="21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F02562-B915-46AA-A44B-B745084209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816" y="3833955"/>
                  <a:ext cx="211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6A2AAC-4005-44F9-9678-2E810495ED5A}"/>
                    </a:ext>
                  </a:extLst>
                </p14:cNvPr>
                <p14:cNvContentPartPr/>
                <p14:nvPr/>
              </p14:nvContentPartPr>
              <p14:xfrm>
                <a:off x="574616" y="3863835"/>
                <a:ext cx="36360" cy="12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6A2AAC-4005-44F9-9678-2E810495ED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976" y="3854835"/>
                  <a:ext cx="5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D5F7FB5-3613-4513-BBF5-E927250C26D5}"/>
                    </a:ext>
                  </a:extLst>
                </p14:cNvPr>
                <p14:cNvContentPartPr/>
                <p14:nvPr/>
              </p14:nvContentPartPr>
              <p14:xfrm>
                <a:off x="703136" y="3954915"/>
                <a:ext cx="42480" cy="15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D5F7FB5-3613-4513-BBF5-E927250C26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4136" y="3945915"/>
                  <a:ext cx="60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5393ED-704F-451F-9910-65B04C4070A6}"/>
                    </a:ext>
                  </a:extLst>
                </p14:cNvPr>
                <p14:cNvContentPartPr/>
                <p14:nvPr/>
              </p14:nvContentPartPr>
              <p14:xfrm>
                <a:off x="701696" y="4052115"/>
                <a:ext cx="5832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5393ED-704F-451F-9910-65B04C4070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2696" y="4043475"/>
                  <a:ext cx="75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7273F8-4692-43A1-9A2A-5BF16311CBDD}"/>
                    </a:ext>
                  </a:extLst>
                </p14:cNvPr>
                <p14:cNvContentPartPr/>
                <p14:nvPr/>
              </p14:nvContentPartPr>
              <p14:xfrm>
                <a:off x="782336" y="3956355"/>
                <a:ext cx="81000" cy="16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7273F8-4692-43A1-9A2A-5BF16311CB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3336" y="3947715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C091FE-F61D-4C41-AF77-FE5C1AA8F994}"/>
                    </a:ext>
                  </a:extLst>
                </p14:cNvPr>
                <p14:cNvContentPartPr/>
                <p14:nvPr/>
              </p14:nvContentPartPr>
              <p14:xfrm>
                <a:off x="974936" y="3998475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C091FE-F61D-4C41-AF77-FE5C1AA8F9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6296" y="3989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C2B7AC-6D98-40F3-914A-085D4B74DB9A}"/>
                    </a:ext>
                  </a:extLst>
                </p14:cNvPr>
                <p14:cNvContentPartPr/>
                <p14:nvPr/>
              </p14:nvContentPartPr>
              <p14:xfrm>
                <a:off x="977456" y="4030875"/>
                <a:ext cx="4320" cy="3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C2B7AC-6D98-40F3-914A-085D4B74DB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8816" y="4022235"/>
                  <a:ext cx="2196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0918DE9-3D95-43AF-A6B1-E6DE4764F1B2}"/>
                  </a:ext>
                </a:extLst>
              </p14:cNvPr>
              <p14:cNvContentPartPr/>
              <p14:nvPr/>
            </p14:nvContentPartPr>
            <p14:xfrm>
              <a:off x="1123976" y="3189555"/>
              <a:ext cx="439560" cy="59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0918DE9-3D95-43AF-A6B1-E6DE4764F1B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15336" y="3180555"/>
                <a:ext cx="4572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AC9309F-2B2A-4C5C-B1A0-6DF615AFA7F1}"/>
              </a:ext>
            </a:extLst>
          </p:cNvPr>
          <p:cNvGrpSpPr/>
          <p:nvPr/>
        </p:nvGrpSpPr>
        <p:grpSpPr>
          <a:xfrm>
            <a:off x="1231256" y="3341475"/>
            <a:ext cx="278280" cy="142200"/>
            <a:chOff x="1231256" y="3341475"/>
            <a:chExt cx="2782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B2E1E86-3BB2-4859-B733-10A3F22376A4}"/>
                    </a:ext>
                  </a:extLst>
                </p14:cNvPr>
                <p14:cNvContentPartPr/>
                <p14:nvPr/>
              </p14:nvContentPartPr>
              <p14:xfrm>
                <a:off x="1231256" y="3341475"/>
                <a:ext cx="53280" cy="109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B2E1E86-3BB2-4859-B733-10A3F22376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22256" y="3332475"/>
                  <a:ext cx="70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B55324-86B7-49EC-B430-C51B5350DA6D}"/>
                    </a:ext>
                  </a:extLst>
                </p14:cNvPr>
                <p14:cNvContentPartPr/>
                <p14:nvPr/>
              </p14:nvContentPartPr>
              <p14:xfrm>
                <a:off x="1311536" y="3420315"/>
                <a:ext cx="75600" cy="63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B55324-86B7-49EC-B430-C51B5350DA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02896" y="3411675"/>
                  <a:ext cx="93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2496C7-D50E-4692-A1D6-2B0C47178BCE}"/>
                    </a:ext>
                  </a:extLst>
                </p14:cNvPr>
                <p14:cNvContentPartPr/>
                <p14:nvPr/>
              </p14:nvContentPartPr>
              <p14:xfrm>
                <a:off x="1377056" y="3418155"/>
                <a:ext cx="70560" cy="57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2496C7-D50E-4692-A1D6-2B0C47178B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68416" y="3409515"/>
                  <a:ext cx="88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92619B-2830-47DD-967A-9CD0DBECFEF4}"/>
                    </a:ext>
                  </a:extLst>
                </p14:cNvPr>
                <p14:cNvContentPartPr/>
                <p14:nvPr/>
              </p14:nvContentPartPr>
              <p14:xfrm>
                <a:off x="1413416" y="3448395"/>
                <a:ext cx="96120" cy="24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92619B-2830-47DD-967A-9CD0DBECFE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04416" y="3439395"/>
                  <a:ext cx="1137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5E14DB7-9224-402E-8387-B5631A6D6FE8}"/>
                  </a:ext>
                </a:extLst>
              </p14:cNvPr>
              <p14:cNvContentPartPr/>
              <p14:nvPr/>
            </p14:nvContentPartPr>
            <p14:xfrm>
              <a:off x="1889696" y="3218715"/>
              <a:ext cx="606240" cy="43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5E14DB7-9224-402E-8387-B5631A6D6FE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80696" y="3209715"/>
                <a:ext cx="6238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AB7B0CDC-DAB7-4CED-AFEC-26CBDB6B8133}"/>
              </a:ext>
            </a:extLst>
          </p:cNvPr>
          <p:cNvGrpSpPr/>
          <p:nvPr/>
        </p:nvGrpSpPr>
        <p:grpSpPr>
          <a:xfrm>
            <a:off x="2014976" y="3358035"/>
            <a:ext cx="216720" cy="146880"/>
            <a:chOff x="2014976" y="3358035"/>
            <a:chExt cx="21672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E4BFDD-CB6B-4E9D-A69F-7F78A72A770F}"/>
                    </a:ext>
                  </a:extLst>
                </p14:cNvPr>
                <p14:cNvContentPartPr/>
                <p14:nvPr/>
              </p14:nvContentPartPr>
              <p14:xfrm>
                <a:off x="2029736" y="3358035"/>
                <a:ext cx="56880" cy="11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E4BFDD-CB6B-4E9D-A69F-7F78A72A77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21096" y="3349395"/>
                  <a:ext cx="74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AB74A6-49ED-46A8-81C7-55BCE22F28BA}"/>
                    </a:ext>
                  </a:extLst>
                </p14:cNvPr>
                <p14:cNvContentPartPr/>
                <p14:nvPr/>
              </p14:nvContentPartPr>
              <p14:xfrm>
                <a:off x="2014976" y="3409875"/>
                <a:ext cx="61200" cy="1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AB74A6-49ED-46A8-81C7-55BCE22F28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06336" y="3400875"/>
                  <a:ext cx="78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8CE5F3-6A3B-4EB9-B45B-BF59AFDF49D7}"/>
                    </a:ext>
                  </a:extLst>
                </p14:cNvPr>
                <p14:cNvContentPartPr/>
                <p14:nvPr/>
              </p14:nvContentPartPr>
              <p14:xfrm>
                <a:off x="2137376" y="3403755"/>
                <a:ext cx="94320" cy="101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8CE5F3-6A3B-4EB9-B45B-BF59AFDF49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28736" y="3394755"/>
                  <a:ext cx="1119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AAC8107-9C4F-4963-A975-589B6CD241EC}"/>
                  </a:ext>
                </a:extLst>
              </p14:cNvPr>
              <p14:cNvContentPartPr/>
              <p14:nvPr/>
            </p14:nvContentPartPr>
            <p14:xfrm>
              <a:off x="2840456" y="3208635"/>
              <a:ext cx="594360" cy="50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AAC8107-9C4F-4963-A975-589B6CD241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31816" y="3199995"/>
                <a:ext cx="61200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51501C1-676D-46B2-A416-EAA243128A13}"/>
              </a:ext>
            </a:extLst>
          </p:cNvPr>
          <p:cNvGrpSpPr/>
          <p:nvPr/>
        </p:nvGrpSpPr>
        <p:grpSpPr>
          <a:xfrm>
            <a:off x="3021176" y="3346155"/>
            <a:ext cx="563400" cy="218880"/>
            <a:chOff x="3021176" y="3346155"/>
            <a:chExt cx="5634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D1F95C-EB8D-4562-99C5-0577D6DBE23A}"/>
                    </a:ext>
                  </a:extLst>
                </p14:cNvPr>
                <p14:cNvContentPartPr/>
                <p14:nvPr/>
              </p14:nvContentPartPr>
              <p14:xfrm>
                <a:off x="3021176" y="3346155"/>
                <a:ext cx="92160" cy="105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D1F95C-EB8D-4562-99C5-0577D6DBE2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12536" y="3337155"/>
                  <a:ext cx="10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600071-4043-46AF-98CF-1D2F6AFC6AEB}"/>
                    </a:ext>
                  </a:extLst>
                </p14:cNvPr>
                <p14:cNvContentPartPr/>
                <p14:nvPr/>
              </p14:nvContentPartPr>
              <p14:xfrm>
                <a:off x="3134576" y="3430035"/>
                <a:ext cx="70200" cy="59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600071-4043-46AF-98CF-1D2F6AFC6A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25576" y="3421395"/>
                  <a:ext cx="87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6FA8FA-7A2D-4454-9D48-FA05A4B0DF71}"/>
                    </a:ext>
                  </a:extLst>
                </p14:cNvPr>
                <p14:cNvContentPartPr/>
                <p14:nvPr/>
              </p14:nvContentPartPr>
              <p14:xfrm>
                <a:off x="3237536" y="3419595"/>
                <a:ext cx="118080" cy="59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6FA8FA-7A2D-4454-9D48-FA05A4B0DF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28536" y="3410595"/>
                  <a:ext cx="135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7AEFC2-2010-4A5D-AB7B-C28AD2526A48}"/>
                    </a:ext>
                  </a:extLst>
                </p14:cNvPr>
                <p14:cNvContentPartPr/>
                <p14:nvPr/>
              </p14:nvContentPartPr>
              <p14:xfrm>
                <a:off x="3330776" y="3441195"/>
                <a:ext cx="35640" cy="3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7AEFC2-2010-4A5D-AB7B-C28AD2526A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21776" y="3432195"/>
                  <a:ext cx="53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704A82-4374-4E37-A333-C626F62614BE}"/>
                    </a:ext>
                  </a:extLst>
                </p14:cNvPr>
                <p14:cNvContentPartPr/>
                <p14:nvPr/>
              </p14:nvContentPartPr>
              <p14:xfrm>
                <a:off x="3412496" y="3435435"/>
                <a:ext cx="172080" cy="129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704A82-4374-4E37-A333-C626F62614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3496" y="3426795"/>
                  <a:ext cx="1897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C4F3C4-8328-4216-84C1-2066D102C7F0}"/>
              </a:ext>
            </a:extLst>
          </p:cNvPr>
          <p:cNvGrpSpPr/>
          <p:nvPr/>
        </p:nvGrpSpPr>
        <p:grpSpPr>
          <a:xfrm>
            <a:off x="1213256" y="4129515"/>
            <a:ext cx="382680" cy="248400"/>
            <a:chOff x="1213256" y="4129515"/>
            <a:chExt cx="3826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7EC668-18D9-4232-93D8-C4301B0C07F0}"/>
                    </a:ext>
                  </a:extLst>
                </p14:cNvPr>
                <p14:cNvContentPartPr/>
                <p14:nvPr/>
              </p14:nvContentPartPr>
              <p14:xfrm>
                <a:off x="1213256" y="4129515"/>
                <a:ext cx="370080" cy="4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7EC668-18D9-4232-93D8-C4301B0C07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04256" y="4120875"/>
                  <a:ext cx="387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8C62AB-BDB8-4900-B99F-35F6F537CF5A}"/>
                    </a:ext>
                  </a:extLst>
                </p14:cNvPr>
                <p14:cNvContentPartPr/>
                <p14:nvPr/>
              </p14:nvContentPartPr>
              <p14:xfrm>
                <a:off x="1298216" y="4246515"/>
                <a:ext cx="80280" cy="115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8C62AB-BDB8-4900-B99F-35F6F537CF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89216" y="4237875"/>
                  <a:ext cx="97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7A9186-D0EE-46AF-9348-CB2D21351E16}"/>
                    </a:ext>
                  </a:extLst>
                </p14:cNvPr>
                <p14:cNvContentPartPr/>
                <p14:nvPr/>
              </p14:nvContentPartPr>
              <p14:xfrm>
                <a:off x="1403696" y="4316715"/>
                <a:ext cx="62280" cy="60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7A9186-D0EE-46AF-9348-CB2D21351E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94696" y="4308075"/>
                  <a:ext cx="79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48BECF-5FB4-4BDE-AC19-FE4B94263DA5}"/>
                    </a:ext>
                  </a:extLst>
                </p14:cNvPr>
                <p14:cNvContentPartPr/>
                <p14:nvPr/>
              </p14:nvContentPartPr>
              <p14:xfrm>
                <a:off x="1471376" y="4322835"/>
                <a:ext cx="60480" cy="52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48BECF-5FB4-4BDE-AC19-FE4B94263D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62736" y="4314195"/>
                  <a:ext cx="78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BB5F5B-06A9-4403-A4B0-9F066B6CB1F0}"/>
                    </a:ext>
                  </a:extLst>
                </p14:cNvPr>
                <p14:cNvContentPartPr/>
                <p14:nvPr/>
              </p14:nvContentPartPr>
              <p14:xfrm>
                <a:off x="1491896" y="4349475"/>
                <a:ext cx="104040" cy="28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BB5F5B-06A9-4403-A4B0-9F066B6CB1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82896" y="4340475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4821BE-21B6-4E38-A16D-455A12835558}"/>
              </a:ext>
            </a:extLst>
          </p:cNvPr>
          <p:cNvGrpSpPr/>
          <p:nvPr/>
        </p:nvGrpSpPr>
        <p:grpSpPr>
          <a:xfrm>
            <a:off x="1828136" y="4142475"/>
            <a:ext cx="434880" cy="273960"/>
            <a:chOff x="1828136" y="4142475"/>
            <a:chExt cx="4348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141800-9595-4528-A60A-0FAC1C4EC6A9}"/>
                    </a:ext>
                  </a:extLst>
                </p14:cNvPr>
                <p14:cNvContentPartPr/>
                <p14:nvPr/>
              </p14:nvContentPartPr>
              <p14:xfrm>
                <a:off x="1828136" y="4142475"/>
                <a:ext cx="434880" cy="5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141800-9595-4528-A60A-0FAC1C4EC6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9136" y="4133835"/>
                  <a:ext cx="452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0036CA-F3A9-4507-84FE-E1CD200A5797}"/>
                    </a:ext>
                  </a:extLst>
                </p14:cNvPr>
                <p14:cNvContentPartPr/>
                <p14:nvPr/>
              </p14:nvContentPartPr>
              <p14:xfrm>
                <a:off x="2006696" y="4275315"/>
                <a:ext cx="43200" cy="96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0036CA-F3A9-4507-84FE-E1CD200A57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8056" y="4266675"/>
                  <a:ext cx="6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D97B475-E7DC-408B-8626-B3C97CCE4E51}"/>
                    </a:ext>
                  </a:extLst>
                </p14:cNvPr>
                <p14:cNvContentPartPr/>
                <p14:nvPr/>
              </p14:nvContentPartPr>
              <p14:xfrm>
                <a:off x="1965296" y="4340115"/>
                <a:ext cx="80640" cy="10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D97B475-E7DC-408B-8626-B3C97CCE4E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56656" y="4331475"/>
                  <a:ext cx="98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FA6E1B-423F-40BF-B7BD-35FDA1E7CA0D}"/>
                    </a:ext>
                  </a:extLst>
                </p14:cNvPr>
                <p14:cNvContentPartPr/>
                <p14:nvPr/>
              </p14:nvContentPartPr>
              <p14:xfrm>
                <a:off x="2083376" y="4327155"/>
                <a:ext cx="88200" cy="89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FA6E1B-423F-40BF-B7BD-35FDA1E7CA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74376" y="4318515"/>
                  <a:ext cx="1058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719C44-20E4-450E-95B8-EB1A5F676664}"/>
                  </a:ext>
                </a:extLst>
              </p14:cNvPr>
              <p14:cNvContentPartPr/>
              <p14:nvPr/>
            </p14:nvContentPartPr>
            <p14:xfrm>
              <a:off x="2605016" y="4119435"/>
              <a:ext cx="474120" cy="73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719C44-20E4-450E-95B8-EB1A5F67666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96016" y="4110795"/>
                <a:ext cx="49176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984F942-29D7-4344-9F6D-67ED316E9248}"/>
              </a:ext>
            </a:extLst>
          </p:cNvPr>
          <p:cNvGrpSpPr/>
          <p:nvPr/>
        </p:nvGrpSpPr>
        <p:grpSpPr>
          <a:xfrm>
            <a:off x="2679536" y="4300515"/>
            <a:ext cx="435240" cy="204480"/>
            <a:chOff x="2679536" y="4300515"/>
            <a:chExt cx="4352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4694DF-8B96-41C4-8E03-3CA3F5EA46F0}"/>
                    </a:ext>
                  </a:extLst>
                </p14:cNvPr>
                <p14:cNvContentPartPr/>
                <p14:nvPr/>
              </p14:nvContentPartPr>
              <p14:xfrm>
                <a:off x="2680616" y="4300515"/>
                <a:ext cx="56520" cy="132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4694DF-8B96-41C4-8E03-3CA3F5EA46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1976" y="4291515"/>
                  <a:ext cx="74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E8D87A-57DC-49E0-BE97-93F38E8CA8CE}"/>
                    </a:ext>
                  </a:extLst>
                </p14:cNvPr>
                <p14:cNvContentPartPr/>
                <p14:nvPr/>
              </p14:nvContentPartPr>
              <p14:xfrm>
                <a:off x="2679536" y="4357035"/>
                <a:ext cx="65160" cy="18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E8D87A-57DC-49E0-BE97-93F38E8CA8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70896" y="4348035"/>
                  <a:ext cx="82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7BB417-7688-4FD2-9324-50A415AE6A13}"/>
                    </a:ext>
                  </a:extLst>
                </p14:cNvPr>
                <p14:cNvContentPartPr/>
                <p14:nvPr/>
              </p14:nvContentPartPr>
              <p14:xfrm>
                <a:off x="2776016" y="4390155"/>
                <a:ext cx="49320" cy="55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7BB417-7688-4FD2-9324-50A415AE6A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67016" y="4381515"/>
                  <a:ext cx="66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8BE8EB-B9BB-4E06-B798-F0FD11596DB1}"/>
                    </a:ext>
                  </a:extLst>
                </p14:cNvPr>
                <p14:cNvContentPartPr/>
                <p14:nvPr/>
              </p14:nvContentPartPr>
              <p14:xfrm>
                <a:off x="2866736" y="4374315"/>
                <a:ext cx="83880" cy="66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8BE8EB-B9BB-4E06-B798-F0FD11596DB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7736" y="4365675"/>
                  <a:ext cx="101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560B55-3716-4D14-ABBD-598703684477}"/>
                    </a:ext>
                  </a:extLst>
                </p14:cNvPr>
                <p14:cNvContentPartPr/>
                <p14:nvPr/>
              </p14:nvContentPartPr>
              <p14:xfrm>
                <a:off x="2941616" y="4407435"/>
                <a:ext cx="4284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560B55-3716-4D14-ABBD-5987036844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32616" y="4398435"/>
                  <a:ext cx="60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622ED4D-554B-4F90-9E11-C095E32B03C0}"/>
                    </a:ext>
                  </a:extLst>
                </p14:cNvPr>
                <p14:cNvContentPartPr/>
                <p14:nvPr/>
              </p14:nvContentPartPr>
              <p14:xfrm>
                <a:off x="2988056" y="4372155"/>
                <a:ext cx="126720" cy="132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622ED4D-554B-4F90-9E11-C095E32B03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79416" y="4363515"/>
                  <a:ext cx="1443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6A41B7-2B59-4FDB-A14A-9988BCED6041}"/>
              </a:ext>
            </a:extLst>
          </p:cNvPr>
          <p:cNvGrpSpPr/>
          <p:nvPr/>
        </p:nvGrpSpPr>
        <p:grpSpPr>
          <a:xfrm>
            <a:off x="4497536" y="3691395"/>
            <a:ext cx="1310400" cy="380160"/>
            <a:chOff x="4497536" y="3691395"/>
            <a:chExt cx="13104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C15D1C4-A188-4072-A427-8CBCC8531B48}"/>
                    </a:ext>
                  </a:extLst>
                </p14:cNvPr>
                <p14:cNvContentPartPr/>
                <p14:nvPr/>
              </p14:nvContentPartPr>
              <p14:xfrm>
                <a:off x="4497536" y="3691395"/>
                <a:ext cx="1310400" cy="380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C15D1C4-A188-4072-A427-8CBCC8531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88896" y="3682395"/>
                  <a:ext cx="1328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3349D5-A9E7-4CCE-8930-1D033675550C}"/>
                    </a:ext>
                  </a:extLst>
                </p14:cNvPr>
                <p14:cNvContentPartPr/>
                <p14:nvPr/>
              </p14:nvContentPartPr>
              <p14:xfrm>
                <a:off x="4631456" y="3894075"/>
                <a:ext cx="105120" cy="57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3349D5-A9E7-4CCE-8930-1D03367555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22456" y="3885435"/>
                  <a:ext cx="122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13BC90-5DCA-4648-98C4-3BDE33F66819}"/>
                    </a:ext>
                  </a:extLst>
                </p14:cNvPr>
                <p14:cNvContentPartPr/>
                <p14:nvPr/>
              </p14:nvContentPartPr>
              <p14:xfrm>
                <a:off x="5458376" y="3831435"/>
                <a:ext cx="110160" cy="5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13BC90-5DCA-4648-98C4-3BDE33F668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49736" y="3822795"/>
                  <a:ext cx="1278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6DDCAD-C1DB-4832-8721-069E0F116E5E}"/>
              </a:ext>
            </a:extLst>
          </p:cNvPr>
          <p:cNvGrpSpPr/>
          <p:nvPr/>
        </p:nvGrpSpPr>
        <p:grpSpPr>
          <a:xfrm>
            <a:off x="7204016" y="3595635"/>
            <a:ext cx="690480" cy="217800"/>
            <a:chOff x="7204016" y="3595635"/>
            <a:chExt cx="69048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E645FF5-3598-4DC3-8E61-7477B0EA123F}"/>
                    </a:ext>
                  </a:extLst>
                </p14:cNvPr>
                <p14:cNvContentPartPr/>
                <p14:nvPr/>
              </p14:nvContentPartPr>
              <p14:xfrm>
                <a:off x="7204016" y="3735315"/>
                <a:ext cx="87480" cy="39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E645FF5-3598-4DC3-8E61-7477B0EA12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95016" y="3726315"/>
                  <a:ext cx="105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1A742C-3839-40F5-A90D-798F2E44E74C}"/>
                    </a:ext>
                  </a:extLst>
                </p14:cNvPr>
                <p14:cNvContentPartPr/>
                <p14:nvPr/>
              </p14:nvContentPartPr>
              <p14:xfrm>
                <a:off x="7547096" y="3595635"/>
                <a:ext cx="18360" cy="180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1A742C-3839-40F5-A90D-798F2E44E7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38096" y="3586635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7D5783-7C92-4AB1-8346-117B7942FE59}"/>
                    </a:ext>
                  </a:extLst>
                </p14:cNvPr>
                <p14:cNvContentPartPr/>
                <p14:nvPr/>
              </p14:nvContentPartPr>
              <p14:xfrm>
                <a:off x="7624856" y="3724875"/>
                <a:ext cx="38520" cy="45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7D5783-7C92-4AB1-8346-117B7942FE5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16216" y="3716235"/>
                  <a:ext cx="56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4DFEFD0-8EF3-4CBC-9892-077B64F57435}"/>
                    </a:ext>
                  </a:extLst>
                </p14:cNvPr>
                <p14:cNvContentPartPr/>
                <p14:nvPr/>
              </p14:nvContentPartPr>
              <p14:xfrm>
                <a:off x="7724576" y="3733515"/>
                <a:ext cx="92880" cy="69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4DFEFD0-8EF3-4CBC-9892-077B64F574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15576" y="3724515"/>
                  <a:ext cx="110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82FD33-A6AB-412D-8D8A-6E4A58EB842A}"/>
                    </a:ext>
                  </a:extLst>
                </p14:cNvPr>
                <p14:cNvContentPartPr/>
                <p14:nvPr/>
              </p14:nvContentPartPr>
              <p14:xfrm>
                <a:off x="7830776" y="3731355"/>
                <a:ext cx="63720" cy="82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82FD33-A6AB-412D-8D8A-6E4A58EB84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22136" y="3722355"/>
                  <a:ext cx="813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3338AA8-4129-4C62-B998-3CF5B15C6DD7}"/>
              </a:ext>
            </a:extLst>
          </p:cNvPr>
          <p:cNvGrpSpPr/>
          <p:nvPr/>
        </p:nvGrpSpPr>
        <p:grpSpPr>
          <a:xfrm>
            <a:off x="6500576" y="3202515"/>
            <a:ext cx="2203200" cy="273960"/>
            <a:chOff x="6500576" y="3202515"/>
            <a:chExt cx="22032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CFFF9-AD9C-467E-99BA-4E3527D8186C}"/>
                    </a:ext>
                  </a:extLst>
                </p14:cNvPr>
                <p14:cNvContentPartPr/>
                <p14:nvPr/>
              </p14:nvContentPartPr>
              <p14:xfrm>
                <a:off x="6510656" y="3345795"/>
                <a:ext cx="153360" cy="20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CFFF9-AD9C-467E-99BA-4E3527D818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02016" y="3336795"/>
                  <a:ext cx="171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57F8E1-C13A-476F-A486-8A0A973662EC}"/>
                    </a:ext>
                  </a:extLst>
                </p14:cNvPr>
                <p14:cNvContentPartPr/>
                <p14:nvPr/>
              </p14:nvContentPartPr>
              <p14:xfrm>
                <a:off x="6500576" y="3387555"/>
                <a:ext cx="18864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57F8E1-C13A-476F-A486-8A0A973662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936" y="3378555"/>
                  <a:ext cx="206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07AECB9-1754-4FDA-8771-440082B4CC0F}"/>
                    </a:ext>
                  </a:extLst>
                </p14:cNvPr>
                <p14:cNvContentPartPr/>
                <p14:nvPr/>
              </p14:nvContentPartPr>
              <p14:xfrm>
                <a:off x="6630176" y="3295395"/>
                <a:ext cx="126000" cy="18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07AECB9-1754-4FDA-8771-440082B4CC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21536" y="3286395"/>
                  <a:ext cx="143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7B1F3A4-594B-4EF6-8535-E116EA6F8F3E}"/>
                    </a:ext>
                  </a:extLst>
                </p14:cNvPr>
                <p14:cNvContentPartPr/>
                <p14:nvPr/>
              </p14:nvContentPartPr>
              <p14:xfrm>
                <a:off x="6890096" y="3207195"/>
                <a:ext cx="208800" cy="178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7B1F3A4-594B-4EF6-8535-E116EA6F8F3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81096" y="3198555"/>
                  <a:ext cx="226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78FD61-434C-46F1-B30B-68D59D819DEE}"/>
                    </a:ext>
                  </a:extLst>
                </p14:cNvPr>
                <p14:cNvContentPartPr/>
                <p14:nvPr/>
              </p14:nvContentPartPr>
              <p14:xfrm>
                <a:off x="7165496" y="3327435"/>
                <a:ext cx="91080" cy="48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78FD61-434C-46F1-B30B-68D59D819D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56496" y="3318435"/>
                  <a:ext cx="108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0FBC596-572F-4DAE-94B0-60DB2AB2A82C}"/>
                    </a:ext>
                  </a:extLst>
                </p14:cNvPr>
                <p14:cNvContentPartPr/>
                <p14:nvPr/>
              </p14:nvContentPartPr>
              <p14:xfrm>
                <a:off x="7419296" y="3211875"/>
                <a:ext cx="195120" cy="135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0FBC596-572F-4DAE-94B0-60DB2AB2A8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10296" y="3202875"/>
                  <a:ext cx="21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32A5175-AC14-498A-A5E2-228832E12440}"/>
                    </a:ext>
                  </a:extLst>
                </p14:cNvPr>
                <p14:cNvContentPartPr/>
                <p14:nvPr/>
              </p14:nvContentPartPr>
              <p14:xfrm>
                <a:off x="7727456" y="3310515"/>
                <a:ext cx="87120" cy="77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32A5175-AC14-498A-A5E2-228832E124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18816" y="3301515"/>
                  <a:ext cx="104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E9F437-B58B-4875-BD43-67BEB62280C2}"/>
                    </a:ext>
                  </a:extLst>
                </p14:cNvPr>
                <p14:cNvContentPartPr/>
                <p14:nvPr/>
              </p14:nvContentPartPr>
              <p14:xfrm>
                <a:off x="7852376" y="3314115"/>
                <a:ext cx="57960" cy="96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E9F437-B58B-4875-BD43-67BEB62280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43376" y="3305115"/>
                  <a:ext cx="7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AEAA3CC-314D-46BD-AD3F-ECB9AD869598}"/>
                    </a:ext>
                  </a:extLst>
                </p14:cNvPr>
                <p14:cNvContentPartPr/>
                <p14:nvPr/>
              </p14:nvContentPartPr>
              <p14:xfrm>
                <a:off x="8047856" y="3340395"/>
                <a:ext cx="61920" cy="7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AEAA3CC-314D-46BD-AD3F-ECB9AD8695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38856" y="3331755"/>
                  <a:ext cx="79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EFEBD30-DCB7-4036-96AB-40A5D86BE743}"/>
                    </a:ext>
                  </a:extLst>
                </p14:cNvPr>
                <p14:cNvContentPartPr/>
                <p14:nvPr/>
              </p14:nvContentPartPr>
              <p14:xfrm>
                <a:off x="8213456" y="3202515"/>
                <a:ext cx="210240" cy="155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EFEBD30-DCB7-4036-96AB-40A5D86BE7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04816" y="3193875"/>
                  <a:ext cx="227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7D72A2-2967-4324-A355-509A69E4A050}"/>
                    </a:ext>
                  </a:extLst>
                </p14:cNvPr>
                <p14:cNvContentPartPr/>
                <p14:nvPr/>
              </p14:nvContentPartPr>
              <p14:xfrm>
                <a:off x="8480216" y="3295395"/>
                <a:ext cx="104400" cy="6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7D72A2-2967-4324-A355-509A69E4A05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71216" y="3286755"/>
                  <a:ext cx="122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C52E140-C05E-4992-AE97-B2B8FAF1BE62}"/>
                    </a:ext>
                  </a:extLst>
                </p14:cNvPr>
                <p14:cNvContentPartPr/>
                <p14:nvPr/>
              </p14:nvContentPartPr>
              <p14:xfrm>
                <a:off x="8597936" y="3293595"/>
                <a:ext cx="105840" cy="106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C52E140-C05E-4992-AE97-B2B8FAF1BE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88936" y="3284955"/>
                  <a:ext cx="123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0DADD9-958E-4EA4-B3B7-6CFF919AA6AB}"/>
                    </a:ext>
                  </a:extLst>
                </p14:cNvPr>
                <p14:cNvContentPartPr/>
                <p14:nvPr/>
              </p14:nvContentPartPr>
              <p14:xfrm>
                <a:off x="7011056" y="3398715"/>
                <a:ext cx="92520" cy="39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0DADD9-958E-4EA4-B3B7-6CFF919AA6A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02056" y="3389715"/>
                  <a:ext cx="110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008076F-7F21-4209-8231-D23E08B9F584}"/>
                    </a:ext>
                  </a:extLst>
                </p14:cNvPr>
                <p14:cNvContentPartPr/>
                <p14:nvPr/>
              </p14:nvContentPartPr>
              <p14:xfrm>
                <a:off x="7138496" y="3398715"/>
                <a:ext cx="3600" cy="36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008076F-7F21-4209-8231-D23E08B9F5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29856" y="3389715"/>
                  <a:ext cx="21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5D9123-327B-40B3-8F38-21D57CD91B34}"/>
                    </a:ext>
                  </a:extLst>
                </p14:cNvPr>
                <p14:cNvContentPartPr/>
                <p14:nvPr/>
              </p14:nvContentPartPr>
              <p14:xfrm>
                <a:off x="7128056" y="3337875"/>
                <a:ext cx="360" cy="5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5D9123-327B-40B3-8F38-21D57CD91B3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19416" y="3328875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100E5D-7632-459B-8B1E-BB49C767AC3D}"/>
                    </a:ext>
                  </a:extLst>
                </p14:cNvPr>
                <p14:cNvContentPartPr/>
                <p14:nvPr/>
              </p14:nvContentPartPr>
              <p14:xfrm>
                <a:off x="7166576" y="3412395"/>
                <a:ext cx="49680" cy="40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100E5D-7632-459B-8B1E-BB49C767AC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57576" y="3403395"/>
                  <a:ext cx="673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7489C18-2EC1-48D4-9080-2455AA97A377}"/>
              </a:ext>
            </a:extLst>
          </p:cNvPr>
          <p:cNvGrpSpPr/>
          <p:nvPr/>
        </p:nvGrpSpPr>
        <p:grpSpPr>
          <a:xfrm>
            <a:off x="6378896" y="4194675"/>
            <a:ext cx="1816920" cy="516960"/>
            <a:chOff x="6378896" y="4194675"/>
            <a:chExt cx="18169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AF1D86-F778-4A73-9888-E111B90CABC1}"/>
                    </a:ext>
                  </a:extLst>
                </p14:cNvPr>
                <p14:cNvContentPartPr/>
                <p14:nvPr/>
              </p14:nvContentPartPr>
              <p14:xfrm>
                <a:off x="6387176" y="4413195"/>
                <a:ext cx="152280" cy="10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AF1D86-F778-4A73-9888-E111B90CABC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78176" y="4404195"/>
                  <a:ext cx="169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8F16848-5263-4095-813D-C0E210F1DC8D}"/>
                    </a:ext>
                  </a:extLst>
                </p14:cNvPr>
                <p14:cNvContentPartPr/>
                <p14:nvPr/>
              </p14:nvContentPartPr>
              <p14:xfrm>
                <a:off x="6378896" y="4433355"/>
                <a:ext cx="173160" cy="13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8F16848-5263-4095-813D-C0E210F1DC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70256" y="4424355"/>
                  <a:ext cx="190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9F8086-9C26-48AF-9F70-8D581636A8CB}"/>
                    </a:ext>
                  </a:extLst>
                </p14:cNvPr>
                <p14:cNvContentPartPr/>
                <p14:nvPr/>
              </p14:nvContentPartPr>
              <p14:xfrm>
                <a:off x="6486536" y="4375035"/>
                <a:ext cx="129600" cy="124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9F8086-9C26-48AF-9F70-8D581636A8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77896" y="4366035"/>
                  <a:ext cx="147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74BA3C8-1263-4D95-B513-9A6056F450C6}"/>
                    </a:ext>
                  </a:extLst>
                </p14:cNvPr>
                <p14:cNvContentPartPr/>
                <p14:nvPr/>
              </p14:nvContentPartPr>
              <p14:xfrm>
                <a:off x="6693536" y="4208715"/>
                <a:ext cx="142920" cy="267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74BA3C8-1263-4D95-B513-9A6056F450C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84536" y="4199715"/>
                  <a:ext cx="160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BCA1150-3AEC-4F92-9E93-47616DCC6BB2}"/>
                    </a:ext>
                  </a:extLst>
                </p14:cNvPr>
                <p14:cNvContentPartPr/>
                <p14:nvPr/>
              </p14:nvContentPartPr>
              <p14:xfrm>
                <a:off x="6786056" y="4386195"/>
                <a:ext cx="106200" cy="1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BCA1150-3AEC-4F92-9E93-47616DCC6BB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77416" y="4377555"/>
                  <a:ext cx="12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B4D4CBC-85BD-455F-8470-3C77B27D8F6F}"/>
                    </a:ext>
                  </a:extLst>
                </p14:cNvPr>
                <p14:cNvContentPartPr/>
                <p14:nvPr/>
              </p14:nvContentPartPr>
              <p14:xfrm>
                <a:off x="6934376" y="4478355"/>
                <a:ext cx="113040" cy="47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B4D4CBC-85BD-455F-8470-3C77B27D8F6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25376" y="4469355"/>
                  <a:ext cx="130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9591ED-A3D7-41EA-BEC4-DC976C2C4390}"/>
                    </a:ext>
                  </a:extLst>
                </p14:cNvPr>
                <p14:cNvContentPartPr/>
                <p14:nvPr/>
              </p14:nvContentPartPr>
              <p14:xfrm>
                <a:off x="7052096" y="4478355"/>
                <a:ext cx="110160" cy="49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9591ED-A3D7-41EA-BEC4-DC976C2C43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43096" y="4469355"/>
                  <a:ext cx="127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347458-7ACE-4846-8CFA-AC9657740D31}"/>
                    </a:ext>
                  </a:extLst>
                </p14:cNvPr>
                <p14:cNvContentPartPr/>
                <p14:nvPr/>
              </p14:nvContentPartPr>
              <p14:xfrm>
                <a:off x="7176296" y="4470435"/>
                <a:ext cx="54360" cy="4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347458-7ACE-4846-8CFA-AC9657740D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67296" y="4461435"/>
                  <a:ext cx="72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C2AD16-E845-4795-9AEA-DE739EAB0E40}"/>
                    </a:ext>
                  </a:extLst>
                </p14:cNvPr>
                <p14:cNvContentPartPr/>
                <p14:nvPr/>
              </p14:nvContentPartPr>
              <p14:xfrm>
                <a:off x="7181696" y="4464315"/>
                <a:ext cx="41760" cy="56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C2AD16-E845-4795-9AEA-DE739EAB0E4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2696" y="4455315"/>
                  <a:ext cx="59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460F17-AFF2-4ADA-8B32-3D87776ABB58}"/>
                    </a:ext>
                  </a:extLst>
                </p14:cNvPr>
                <p14:cNvContentPartPr/>
                <p14:nvPr/>
              </p14:nvContentPartPr>
              <p14:xfrm>
                <a:off x="7453136" y="4435155"/>
                <a:ext cx="49680" cy="37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460F17-AFF2-4ADA-8B32-3D87776ABB5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44496" y="4426155"/>
                  <a:ext cx="67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8515B09-2DF8-4AF9-A830-B2D350259E17}"/>
                    </a:ext>
                  </a:extLst>
                </p14:cNvPr>
                <p14:cNvContentPartPr/>
                <p14:nvPr/>
              </p14:nvContentPartPr>
              <p14:xfrm>
                <a:off x="7778576" y="4194675"/>
                <a:ext cx="59400" cy="182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8515B09-2DF8-4AF9-A830-B2D350259E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69936" y="4185675"/>
                  <a:ext cx="77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B80B62-64A7-4B93-9B09-97C8FF82AB72}"/>
                    </a:ext>
                  </a:extLst>
                </p14:cNvPr>
                <p14:cNvContentPartPr/>
                <p14:nvPr/>
              </p14:nvContentPartPr>
              <p14:xfrm>
                <a:off x="7718096" y="4397355"/>
                <a:ext cx="401040" cy="11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B80B62-64A7-4B93-9B09-97C8FF82AB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09096" y="4388715"/>
                  <a:ext cx="41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FA0E73-0C5E-49CC-8955-D330C5BCD153}"/>
                    </a:ext>
                  </a:extLst>
                </p14:cNvPr>
                <p14:cNvContentPartPr/>
                <p14:nvPr/>
              </p14:nvContentPartPr>
              <p14:xfrm>
                <a:off x="7778576" y="4540995"/>
                <a:ext cx="55080" cy="143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FA0E73-0C5E-49CC-8955-D330C5BCD15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9936" y="4531995"/>
                  <a:ext cx="72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2BCE7A-89D4-44D5-8D4A-F601B4042C35}"/>
                    </a:ext>
                  </a:extLst>
                </p14:cNvPr>
                <p14:cNvContentPartPr/>
                <p14:nvPr/>
              </p14:nvContentPartPr>
              <p14:xfrm>
                <a:off x="7886576" y="4648995"/>
                <a:ext cx="47880" cy="31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2BCE7A-89D4-44D5-8D4A-F601B4042C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77576" y="4640355"/>
                  <a:ext cx="65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223B39-6DD9-4115-932D-B41962BFFD91}"/>
                    </a:ext>
                  </a:extLst>
                </p14:cNvPr>
                <p14:cNvContentPartPr/>
                <p14:nvPr/>
              </p14:nvContentPartPr>
              <p14:xfrm>
                <a:off x="8026616" y="4639995"/>
                <a:ext cx="82800" cy="58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223B39-6DD9-4115-932D-B41962BFFD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17976" y="4630995"/>
                  <a:ext cx="100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7BAB1BD-965F-479D-9D27-EFF2D21771EA}"/>
                    </a:ext>
                  </a:extLst>
                </p14:cNvPr>
                <p14:cNvContentPartPr/>
                <p14:nvPr/>
              </p14:nvContentPartPr>
              <p14:xfrm>
                <a:off x="8140736" y="4650075"/>
                <a:ext cx="55080" cy="61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7BAB1BD-965F-479D-9D27-EFF2D21771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1736" y="4641075"/>
                  <a:ext cx="727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4C1D92F-7BB0-4C37-B134-B72871786409}"/>
              </a:ext>
            </a:extLst>
          </p:cNvPr>
          <p:cNvGrpSpPr/>
          <p:nvPr/>
        </p:nvGrpSpPr>
        <p:grpSpPr>
          <a:xfrm>
            <a:off x="8278256" y="4242195"/>
            <a:ext cx="749880" cy="190800"/>
            <a:chOff x="8278256" y="4242195"/>
            <a:chExt cx="74988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4C8787-C854-48D4-9AEA-07BB3D729585}"/>
                    </a:ext>
                  </a:extLst>
                </p14:cNvPr>
                <p14:cNvContentPartPr/>
                <p14:nvPr/>
              </p14:nvContentPartPr>
              <p14:xfrm>
                <a:off x="8278256" y="4379715"/>
                <a:ext cx="51120" cy="38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4C8787-C854-48D4-9AEA-07BB3D729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69616" y="4370715"/>
                  <a:ext cx="68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B140901-FEA8-435C-ADC9-64C746B45EF5}"/>
                    </a:ext>
                  </a:extLst>
                </p14:cNvPr>
                <p14:cNvContentPartPr/>
                <p14:nvPr/>
              </p14:nvContentPartPr>
              <p14:xfrm>
                <a:off x="8456096" y="4242195"/>
                <a:ext cx="12960" cy="168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B140901-FEA8-435C-ADC9-64C746B45EF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47096" y="4233195"/>
                  <a:ext cx="30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10E6610-9A85-4FBC-903C-7034345CB6FA}"/>
                    </a:ext>
                  </a:extLst>
                </p14:cNvPr>
                <p14:cNvContentPartPr/>
                <p14:nvPr/>
              </p14:nvContentPartPr>
              <p14:xfrm>
                <a:off x="8513696" y="4380795"/>
                <a:ext cx="48960" cy="30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10E6610-9A85-4FBC-903C-7034345CB6F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04696" y="4371795"/>
                  <a:ext cx="66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7885E7-A3CB-4393-8029-290737AD7D7A}"/>
                    </a:ext>
                  </a:extLst>
                </p14:cNvPr>
                <p14:cNvContentPartPr/>
                <p14:nvPr/>
              </p14:nvContentPartPr>
              <p14:xfrm>
                <a:off x="8621696" y="4289355"/>
                <a:ext cx="142200" cy="13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7885E7-A3CB-4393-8029-290737AD7D7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2696" y="4280355"/>
                  <a:ext cx="159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D18602-3192-4ECC-A96B-3CFE72C79340}"/>
                    </a:ext>
                  </a:extLst>
                </p14:cNvPr>
                <p14:cNvContentPartPr/>
                <p14:nvPr/>
              </p14:nvContentPartPr>
              <p14:xfrm>
                <a:off x="8762456" y="4265955"/>
                <a:ext cx="29880" cy="141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D18602-3192-4ECC-A96B-3CFE72C793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53816" y="4256955"/>
                  <a:ext cx="47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7B7F3D2-9B57-42B0-A464-DDE512728578}"/>
                    </a:ext>
                  </a:extLst>
                </p14:cNvPr>
                <p14:cNvContentPartPr/>
                <p14:nvPr/>
              </p14:nvContentPartPr>
              <p14:xfrm>
                <a:off x="8784776" y="4267395"/>
                <a:ext cx="94320" cy="15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7B7F3D2-9B57-42B0-A464-DDE5127285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76136" y="4258755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4EDA25-876F-4E3B-B4C0-AB9EDFEA55DD}"/>
                    </a:ext>
                  </a:extLst>
                </p14:cNvPr>
                <p14:cNvContentPartPr/>
                <p14:nvPr/>
              </p14:nvContentPartPr>
              <p14:xfrm>
                <a:off x="8905376" y="4354515"/>
                <a:ext cx="122760" cy="78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4EDA25-876F-4E3B-B4C0-AB9EDFEA55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96376" y="4345515"/>
                  <a:ext cx="14040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FC78951-FB95-4497-A8E4-FE3A82898193}"/>
                  </a:ext>
                </a:extLst>
              </p14:cNvPr>
              <p14:cNvContentPartPr/>
              <p14:nvPr/>
            </p14:nvContentPartPr>
            <p14:xfrm>
              <a:off x="2066096" y="2346075"/>
              <a:ext cx="20160" cy="136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FC78951-FB95-4497-A8E4-FE3A8289819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057456" y="2337075"/>
                <a:ext cx="3780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4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6A609-903C-4274-8718-EFE36C4A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70" y="1912144"/>
            <a:ext cx="7171860" cy="2338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0547-AF7B-461E-9F77-40151D6E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44" y="54769"/>
            <a:ext cx="5403056" cy="139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B03CE5-69E3-43D6-AEE9-165067227B77}"/>
                  </a:ext>
                </a:extLst>
              </p14:cNvPr>
              <p14:cNvContentPartPr/>
              <p14:nvPr/>
            </p14:nvContentPartPr>
            <p14:xfrm>
              <a:off x="2036936" y="2370555"/>
              <a:ext cx="1800" cy="4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B03CE5-69E3-43D6-AEE9-165067227B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2616" y="2366235"/>
                <a:ext cx="10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CF9EA4-9C91-4EB4-A327-9E3D7890E630}"/>
                  </a:ext>
                </a:extLst>
              </p14:cNvPr>
              <p14:cNvContentPartPr/>
              <p14:nvPr/>
            </p14:nvContentPartPr>
            <p14:xfrm>
              <a:off x="2045936" y="2507715"/>
              <a:ext cx="3240" cy="6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CF9EA4-9C91-4EB4-A327-9E3D7890E6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1616" y="2503395"/>
                <a:ext cx="118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2A646-8063-4011-81FE-6FD6343B7977}"/>
              </a:ext>
            </a:extLst>
          </p:cNvPr>
          <p:cNvGrpSpPr/>
          <p:nvPr/>
        </p:nvGrpSpPr>
        <p:grpSpPr>
          <a:xfrm>
            <a:off x="2048816" y="2659635"/>
            <a:ext cx="12960" cy="318240"/>
            <a:chOff x="2048816" y="2659635"/>
            <a:chExt cx="129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C62077-101C-43E9-B219-C5AC44F72D30}"/>
                    </a:ext>
                  </a:extLst>
                </p14:cNvPr>
                <p14:cNvContentPartPr/>
                <p14:nvPr/>
              </p14:nvContentPartPr>
              <p14:xfrm>
                <a:off x="2049896" y="2659635"/>
                <a:ext cx="2880" cy="57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C62077-101C-43E9-B219-C5AC44F72D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5576" y="2655315"/>
                  <a:ext cx="11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EBF1F7-DB31-467D-AA98-C8C8264E428F}"/>
                    </a:ext>
                  </a:extLst>
                </p14:cNvPr>
                <p14:cNvContentPartPr/>
                <p14:nvPr/>
              </p14:nvContentPartPr>
              <p14:xfrm>
                <a:off x="2048816" y="2789235"/>
                <a:ext cx="12960" cy="6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EBF1F7-DB31-467D-AA98-C8C8264E42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4496" y="2784915"/>
                  <a:ext cx="2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748869-BAD9-4741-9A24-93D92B8DC001}"/>
                    </a:ext>
                  </a:extLst>
                </p14:cNvPr>
                <p14:cNvContentPartPr/>
                <p14:nvPr/>
              </p14:nvContentPartPr>
              <p14:xfrm>
                <a:off x="2054576" y="2919195"/>
                <a:ext cx="2520" cy="5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748869-BAD9-4741-9A24-93D92B8DC0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0256" y="2914875"/>
                  <a:ext cx="1116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16A9CA-0543-4AA3-B2B5-6BD7A29E5965}"/>
                  </a:ext>
                </a:extLst>
              </p14:cNvPr>
              <p14:cNvContentPartPr/>
              <p14:nvPr/>
            </p14:nvContentPartPr>
            <p14:xfrm>
              <a:off x="2072216" y="3116115"/>
              <a:ext cx="1440" cy="52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16A9CA-0543-4AA3-B2B5-6BD7A29E59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67896" y="3111795"/>
                <a:ext cx="10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82F773-4536-4C5C-A011-421ECB869901}"/>
                  </a:ext>
                </a:extLst>
              </p14:cNvPr>
              <p14:cNvContentPartPr/>
              <p14:nvPr/>
            </p14:nvContentPartPr>
            <p14:xfrm>
              <a:off x="2063576" y="3261555"/>
              <a:ext cx="3960" cy="69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82F773-4536-4C5C-A011-421ECB8699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9256" y="3257235"/>
                <a:ext cx="12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A823C-A26E-4534-A98E-0A7E35F43E5F}"/>
                  </a:ext>
                </a:extLst>
              </p14:cNvPr>
              <p14:cNvContentPartPr/>
              <p14:nvPr/>
            </p14:nvContentPartPr>
            <p14:xfrm>
              <a:off x="2061416" y="3433995"/>
              <a:ext cx="54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A823C-A26E-4534-A98E-0A7E35F43E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7096" y="3429675"/>
                <a:ext cx="14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00F1FC-DF2D-4923-9E29-ED96876FBE42}"/>
                  </a:ext>
                </a:extLst>
              </p14:cNvPr>
              <p14:cNvContentPartPr/>
              <p14:nvPr/>
            </p14:nvContentPartPr>
            <p14:xfrm>
              <a:off x="2048816" y="3599235"/>
              <a:ext cx="4320" cy="75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00F1FC-DF2D-4923-9E29-ED96876FBE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4496" y="3594915"/>
                <a:ext cx="12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9AFD69-CC18-43F8-86F9-4CDD95913122}"/>
                  </a:ext>
                </a:extLst>
              </p14:cNvPr>
              <p14:cNvContentPartPr/>
              <p14:nvPr/>
            </p14:nvContentPartPr>
            <p14:xfrm>
              <a:off x="2040176" y="3811635"/>
              <a:ext cx="7560" cy="6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9AFD69-CC18-43F8-86F9-4CDD959131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5856" y="3807315"/>
                <a:ext cx="16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8DCD0C-F9FB-45F6-923E-1B874ADE2A56}"/>
                  </a:ext>
                </a:extLst>
              </p14:cNvPr>
              <p14:cNvContentPartPr/>
              <p14:nvPr/>
            </p14:nvContentPartPr>
            <p14:xfrm>
              <a:off x="2029016" y="3965715"/>
              <a:ext cx="4680" cy="83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8DCD0C-F9FB-45F6-923E-1B874ADE2A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4696" y="3961395"/>
                <a:ext cx="13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2A5C00-76D3-4BBC-A841-72FD5458C13A}"/>
                  </a:ext>
                </a:extLst>
              </p14:cNvPr>
              <p14:cNvContentPartPr/>
              <p14:nvPr/>
            </p14:nvContentPartPr>
            <p14:xfrm>
              <a:off x="2016416" y="4171995"/>
              <a:ext cx="11880" cy="12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2A5C00-76D3-4BBC-A841-72FD5458C1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12096" y="4167675"/>
                <a:ext cx="2052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FBA6D14-4417-48A3-80E3-3DE73FE10267}"/>
              </a:ext>
            </a:extLst>
          </p:cNvPr>
          <p:cNvGrpSpPr/>
          <p:nvPr/>
        </p:nvGrpSpPr>
        <p:grpSpPr>
          <a:xfrm>
            <a:off x="2635616" y="2374155"/>
            <a:ext cx="19800" cy="81360"/>
            <a:chOff x="2635616" y="2374155"/>
            <a:chExt cx="1980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39BBDF-09FA-41FA-BCE2-0BE4B3EFB7C4}"/>
                    </a:ext>
                  </a:extLst>
                </p14:cNvPr>
                <p14:cNvContentPartPr/>
                <p14:nvPr/>
              </p14:nvContentPartPr>
              <p14:xfrm>
                <a:off x="2635616" y="2374155"/>
                <a:ext cx="19800" cy="2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39BBDF-09FA-41FA-BCE2-0BE4B3EFB7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1296" y="2369835"/>
                  <a:ext cx="28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10FDC2-03B9-4D23-B3B5-B778856411E7}"/>
                    </a:ext>
                  </a:extLst>
                </p14:cNvPr>
                <p14:cNvContentPartPr/>
                <p14:nvPr/>
              </p14:nvContentPartPr>
              <p14:xfrm>
                <a:off x="2635616" y="2374155"/>
                <a:ext cx="3960" cy="8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10FDC2-03B9-4D23-B3B5-B778856411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31296" y="2369835"/>
                  <a:ext cx="1260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2CDF0F-9B91-482B-8AB6-FEA8CC41C14A}"/>
                  </a:ext>
                </a:extLst>
              </p14:cNvPr>
              <p14:cNvContentPartPr/>
              <p14:nvPr/>
            </p14:nvContentPartPr>
            <p14:xfrm>
              <a:off x="2630936" y="2549475"/>
              <a:ext cx="6840" cy="99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2CDF0F-9B91-482B-8AB6-FEA8CC41C1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6616" y="2545155"/>
                <a:ext cx="15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65DA41-3041-42D7-A1B6-20C2C5F73845}"/>
                  </a:ext>
                </a:extLst>
              </p14:cNvPr>
              <p14:cNvContentPartPr/>
              <p14:nvPr/>
            </p14:nvContentPartPr>
            <p14:xfrm>
              <a:off x="2622656" y="2781315"/>
              <a:ext cx="3600" cy="114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65DA41-3041-42D7-A1B6-20C2C5F738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8336" y="2776995"/>
                <a:ext cx="12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D7D601-7457-4B0C-914C-C6580122123F}"/>
                  </a:ext>
                </a:extLst>
              </p14:cNvPr>
              <p14:cNvContentPartPr/>
              <p14:nvPr/>
            </p14:nvContentPartPr>
            <p14:xfrm>
              <a:off x="2614736" y="3038355"/>
              <a:ext cx="4320" cy="116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D7D601-7457-4B0C-914C-C658012212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0416" y="3034035"/>
                <a:ext cx="12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CD47CF-34FB-4BA9-8677-2281DB5CA8F7}"/>
                  </a:ext>
                </a:extLst>
              </p14:cNvPr>
              <p14:cNvContentPartPr/>
              <p14:nvPr/>
            </p14:nvContentPartPr>
            <p14:xfrm>
              <a:off x="2603216" y="3288555"/>
              <a:ext cx="7560" cy="11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CD47CF-34FB-4BA9-8677-2281DB5CA8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8896" y="3284235"/>
                <a:ext cx="162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920699-98D3-4D22-8A50-F5D4FD9E82FB}"/>
                  </a:ext>
                </a:extLst>
              </p14:cNvPr>
              <p14:cNvContentPartPr/>
              <p14:nvPr/>
            </p14:nvContentPartPr>
            <p14:xfrm>
              <a:off x="2606096" y="3570795"/>
              <a:ext cx="6840" cy="9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920699-98D3-4D22-8A50-F5D4FD9E82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01776" y="3566475"/>
                <a:ext cx="15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C5FBFC-5BC4-4F8C-A390-B5F754352C07}"/>
                  </a:ext>
                </a:extLst>
              </p14:cNvPr>
              <p14:cNvContentPartPr/>
              <p14:nvPr/>
            </p14:nvContentPartPr>
            <p14:xfrm>
              <a:off x="2613296" y="3842955"/>
              <a:ext cx="2880" cy="76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C5FBFC-5BC4-4F8C-A390-B5F754352C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08976" y="3838635"/>
                <a:ext cx="11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98BB22-DD69-475B-8E98-119B752AB661}"/>
                  </a:ext>
                </a:extLst>
              </p14:cNvPr>
              <p14:cNvContentPartPr/>
              <p14:nvPr/>
            </p14:nvContentPartPr>
            <p14:xfrm>
              <a:off x="2599616" y="4040595"/>
              <a:ext cx="13680" cy="123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98BB22-DD69-475B-8E98-119B752AB6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95296" y="4036275"/>
                <a:ext cx="22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8600F0-7EFE-453B-9D15-7B1C2AD3D741}"/>
                  </a:ext>
                </a:extLst>
              </p14:cNvPr>
              <p14:cNvContentPartPr/>
              <p14:nvPr/>
            </p14:nvContentPartPr>
            <p14:xfrm>
              <a:off x="2597096" y="4277835"/>
              <a:ext cx="3600" cy="64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8600F0-7EFE-453B-9D15-7B1C2AD3D7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92776" y="4273515"/>
                <a:ext cx="122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FBB8B6-4547-4A4C-8F3E-21E232F34C36}"/>
                  </a:ext>
                </a:extLst>
              </p14:cNvPr>
              <p14:cNvContentPartPr/>
              <p14:nvPr/>
            </p14:nvContentPartPr>
            <p14:xfrm>
              <a:off x="3232136" y="2364435"/>
              <a:ext cx="7200" cy="10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FBB8B6-4547-4A4C-8F3E-21E232F34C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27816" y="2360115"/>
                <a:ext cx="15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6E0D169-A03B-409C-A2A0-449C25AC58CB}"/>
                  </a:ext>
                </a:extLst>
              </p14:cNvPr>
              <p14:cNvContentPartPr/>
              <p14:nvPr/>
            </p14:nvContentPartPr>
            <p14:xfrm>
              <a:off x="3218096" y="2643075"/>
              <a:ext cx="2160" cy="158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6E0D169-A03B-409C-A2A0-449C25AC58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3776" y="2638755"/>
                <a:ext cx="10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B96AEA2-2E7E-4A05-B244-1923A3F1ED31}"/>
                  </a:ext>
                </a:extLst>
              </p14:cNvPr>
              <p14:cNvContentPartPr/>
              <p14:nvPr/>
            </p14:nvContentPartPr>
            <p14:xfrm>
              <a:off x="3228176" y="2959155"/>
              <a:ext cx="6480" cy="177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B96AEA2-2E7E-4A05-B244-1923A3F1ED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23856" y="2954835"/>
                <a:ext cx="15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E4FC10-A5E9-492B-AE5A-AD762A1D5929}"/>
                  </a:ext>
                </a:extLst>
              </p14:cNvPr>
              <p14:cNvContentPartPr/>
              <p14:nvPr/>
            </p14:nvContentPartPr>
            <p14:xfrm>
              <a:off x="3216656" y="3321675"/>
              <a:ext cx="5040" cy="76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E4FC10-A5E9-492B-AE5A-AD762A1D59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12336" y="3317355"/>
                <a:ext cx="13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7CA603-F188-4F56-9FD0-E9AF10E68FC9}"/>
                  </a:ext>
                </a:extLst>
              </p14:cNvPr>
              <p14:cNvContentPartPr/>
              <p14:nvPr/>
            </p14:nvContentPartPr>
            <p14:xfrm>
              <a:off x="3211616" y="3566835"/>
              <a:ext cx="2160" cy="7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7CA603-F188-4F56-9FD0-E9AF10E68F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07296" y="3562515"/>
                <a:ext cx="10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7BB415-3B93-4F80-BFF9-7217EE9A3B96}"/>
                  </a:ext>
                </a:extLst>
              </p14:cNvPr>
              <p14:cNvContentPartPr/>
              <p14:nvPr/>
            </p14:nvContentPartPr>
            <p14:xfrm>
              <a:off x="3193256" y="3748995"/>
              <a:ext cx="7560" cy="138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7BB415-3B93-4F80-BFF9-7217EE9A3B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936" y="3744675"/>
                <a:ext cx="16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4055F0-5DDD-400B-AAC4-F48D155D86D8}"/>
                  </a:ext>
                </a:extLst>
              </p14:cNvPr>
              <p14:cNvContentPartPr/>
              <p14:nvPr/>
            </p14:nvContentPartPr>
            <p14:xfrm>
              <a:off x="3176696" y="3998115"/>
              <a:ext cx="6480" cy="112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4055F0-5DDD-400B-AAC4-F48D155D86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72376" y="3993795"/>
                <a:ext cx="15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641926-6550-40D4-802C-4B68D2509281}"/>
                  </a:ext>
                </a:extLst>
              </p14:cNvPr>
              <p14:cNvContentPartPr/>
              <p14:nvPr/>
            </p14:nvContentPartPr>
            <p14:xfrm>
              <a:off x="3145016" y="4227435"/>
              <a:ext cx="14400" cy="114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641926-6550-40D4-802C-4B68D25092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40696" y="4223115"/>
                <a:ext cx="23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2AFABF-870E-4960-AFCC-0488A3AE42BB}"/>
                  </a:ext>
                </a:extLst>
              </p14:cNvPr>
              <p14:cNvContentPartPr/>
              <p14:nvPr/>
            </p14:nvContentPartPr>
            <p14:xfrm>
              <a:off x="3837296" y="2339235"/>
              <a:ext cx="6840" cy="8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2AFABF-870E-4960-AFCC-0488A3AE42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32976" y="2334915"/>
                <a:ext cx="15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247905-109D-44EB-8E0E-029AF83E8CAE}"/>
                  </a:ext>
                </a:extLst>
              </p14:cNvPr>
              <p14:cNvContentPartPr/>
              <p14:nvPr/>
            </p14:nvContentPartPr>
            <p14:xfrm>
              <a:off x="3825776" y="2517795"/>
              <a:ext cx="12600" cy="121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247905-109D-44EB-8E0E-029AF83E8C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21456" y="2513475"/>
                <a:ext cx="21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E8FF8C-1DDF-4EF0-9D75-66F18B9F539E}"/>
                  </a:ext>
                </a:extLst>
              </p14:cNvPr>
              <p14:cNvContentPartPr/>
              <p14:nvPr/>
            </p14:nvContentPartPr>
            <p14:xfrm>
              <a:off x="3805976" y="2802915"/>
              <a:ext cx="3600" cy="118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E8FF8C-1DDF-4EF0-9D75-66F18B9F53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01656" y="2798595"/>
                <a:ext cx="12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DE2D52-8ADE-43FA-B726-EF32D39032D8}"/>
                  </a:ext>
                </a:extLst>
              </p14:cNvPr>
              <p14:cNvContentPartPr/>
              <p14:nvPr/>
            </p14:nvContentPartPr>
            <p14:xfrm>
              <a:off x="3806336" y="3035835"/>
              <a:ext cx="2160" cy="108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DE2D52-8ADE-43FA-B726-EF32D39032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02016" y="3031515"/>
                <a:ext cx="10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9AA12D-7FE1-4D40-97EC-4AFAC1501609}"/>
                  </a:ext>
                </a:extLst>
              </p14:cNvPr>
              <p14:cNvContentPartPr/>
              <p14:nvPr/>
            </p14:nvContentPartPr>
            <p14:xfrm>
              <a:off x="3799496" y="3249675"/>
              <a:ext cx="3240" cy="115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9AA12D-7FE1-4D40-97EC-4AFAC15016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95176" y="3245355"/>
                <a:ext cx="11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256BF5D-D3D7-4FD6-A61F-6CE38A1C0271}"/>
                  </a:ext>
                </a:extLst>
              </p14:cNvPr>
              <p14:cNvContentPartPr/>
              <p14:nvPr/>
            </p14:nvContentPartPr>
            <p14:xfrm>
              <a:off x="3795896" y="3471435"/>
              <a:ext cx="50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256BF5D-D3D7-4FD6-A61F-6CE38A1C02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91576" y="3467115"/>
                <a:ext cx="1368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A5FBBF-3B18-465A-A9BB-98DD06540818}"/>
              </a:ext>
            </a:extLst>
          </p:cNvPr>
          <p:cNvGrpSpPr/>
          <p:nvPr/>
        </p:nvGrpSpPr>
        <p:grpSpPr>
          <a:xfrm>
            <a:off x="3749816" y="3721275"/>
            <a:ext cx="35280" cy="578880"/>
            <a:chOff x="3749816" y="3721275"/>
            <a:chExt cx="3528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1973A9-4D3F-43F8-9145-6430C31F0D02}"/>
                    </a:ext>
                  </a:extLst>
                </p14:cNvPr>
                <p14:cNvContentPartPr/>
                <p14:nvPr/>
              </p14:nvContentPartPr>
              <p14:xfrm>
                <a:off x="3775736" y="3721275"/>
                <a:ext cx="9360" cy="13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1973A9-4D3F-43F8-9145-6430C31F0D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71416" y="3716955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EBB09A-1E2A-4AA4-9EF6-668BF1AB3B22}"/>
                    </a:ext>
                  </a:extLst>
                </p14:cNvPr>
                <p14:cNvContentPartPr/>
                <p14:nvPr/>
              </p14:nvContentPartPr>
              <p14:xfrm>
                <a:off x="3763496" y="3932235"/>
                <a:ext cx="6120" cy="146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EBB09A-1E2A-4AA4-9EF6-668BF1AB3B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59176" y="3927915"/>
                  <a:ext cx="14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EA3DEA-2A39-4CA1-AD54-F2BC60A970D2}"/>
                    </a:ext>
                  </a:extLst>
                </p14:cNvPr>
                <p14:cNvContentPartPr/>
                <p14:nvPr/>
              </p14:nvContentPartPr>
              <p14:xfrm>
                <a:off x="3749816" y="4165875"/>
                <a:ext cx="7200" cy="134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EA3DEA-2A39-4CA1-AD54-F2BC60A970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5496" y="4161555"/>
                  <a:ext cx="158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3E9892-DC57-4630-ACAE-D4FCB379121F}"/>
                  </a:ext>
                </a:extLst>
              </p14:cNvPr>
              <p14:cNvContentPartPr/>
              <p14:nvPr/>
            </p14:nvContentPartPr>
            <p14:xfrm>
              <a:off x="4452176" y="2346795"/>
              <a:ext cx="5760" cy="72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3E9892-DC57-4630-ACAE-D4FCB379121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47856" y="2342475"/>
                <a:ext cx="144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CDF3A9-8BC8-4102-B84E-E1B313294477}"/>
                  </a:ext>
                </a:extLst>
              </p14:cNvPr>
              <p14:cNvContentPartPr/>
              <p14:nvPr/>
            </p14:nvContentPartPr>
            <p14:xfrm>
              <a:off x="4440656" y="2535795"/>
              <a:ext cx="7200" cy="101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CDF3A9-8BC8-4102-B84E-E1B31329447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36336" y="2531475"/>
                <a:ext cx="15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D0B5C2C-9303-452E-AFD3-1DDB47E5F4AF}"/>
                  </a:ext>
                </a:extLst>
              </p14:cNvPr>
              <p14:cNvContentPartPr/>
              <p14:nvPr/>
            </p14:nvContentPartPr>
            <p14:xfrm>
              <a:off x="4432736" y="2789235"/>
              <a:ext cx="1440" cy="75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D0B5C2C-9303-452E-AFD3-1DDB47E5F4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28416" y="2784915"/>
                <a:ext cx="100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AABB2D9-1414-4CA7-9BC9-8303FA2B428C}"/>
                  </a:ext>
                </a:extLst>
              </p14:cNvPr>
              <p14:cNvContentPartPr/>
              <p14:nvPr/>
            </p14:nvContentPartPr>
            <p14:xfrm>
              <a:off x="4418336" y="3040155"/>
              <a:ext cx="2520" cy="95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ABB2D9-1414-4CA7-9BC9-8303FA2B428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14016" y="3035835"/>
                <a:ext cx="11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B7783F3-A238-49D0-A76C-95819A9D2E6B}"/>
                  </a:ext>
                </a:extLst>
              </p14:cNvPr>
              <p14:cNvContentPartPr/>
              <p14:nvPr/>
            </p14:nvContentPartPr>
            <p14:xfrm>
              <a:off x="4400696" y="3282435"/>
              <a:ext cx="324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B7783F3-A238-49D0-A76C-95819A9D2E6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96376" y="3278115"/>
                <a:ext cx="11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14425D-1C61-4C2F-9A94-44545DB37F32}"/>
                  </a:ext>
                </a:extLst>
              </p14:cNvPr>
              <p14:cNvContentPartPr/>
              <p14:nvPr/>
            </p14:nvContentPartPr>
            <p14:xfrm>
              <a:off x="4376936" y="3545595"/>
              <a:ext cx="4320" cy="166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14425D-1C61-4C2F-9A94-44545DB37F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72616" y="3541275"/>
                <a:ext cx="12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20588D9-35B2-4F72-93A1-809CCE24303D}"/>
                  </a:ext>
                </a:extLst>
              </p14:cNvPr>
              <p14:cNvContentPartPr/>
              <p14:nvPr/>
            </p14:nvContentPartPr>
            <p14:xfrm>
              <a:off x="4357136" y="3847275"/>
              <a:ext cx="6480" cy="78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0588D9-35B2-4F72-93A1-809CCE2430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52816" y="3842955"/>
                <a:ext cx="1512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3B2B1F6-34A9-4136-B952-5FE772ABD6DA}"/>
              </a:ext>
            </a:extLst>
          </p:cNvPr>
          <p:cNvGrpSpPr/>
          <p:nvPr/>
        </p:nvGrpSpPr>
        <p:grpSpPr>
          <a:xfrm>
            <a:off x="4299536" y="4105755"/>
            <a:ext cx="33120" cy="253080"/>
            <a:chOff x="4299536" y="4105755"/>
            <a:chExt cx="3312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0D4D20-3CD8-4C87-BB72-28FCB7B66E54}"/>
                    </a:ext>
                  </a:extLst>
                </p14:cNvPr>
                <p14:cNvContentPartPr/>
                <p14:nvPr/>
              </p14:nvContentPartPr>
              <p14:xfrm>
                <a:off x="4329776" y="4105755"/>
                <a:ext cx="2880" cy="8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0D4D20-3CD8-4C87-BB72-28FCB7B66E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25456" y="4101435"/>
                  <a:ext cx="1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026202-ECC0-43F9-8B13-F64945E12B91}"/>
                    </a:ext>
                  </a:extLst>
                </p14:cNvPr>
                <p14:cNvContentPartPr/>
                <p14:nvPr/>
              </p14:nvContentPartPr>
              <p14:xfrm>
                <a:off x="4299536" y="4278915"/>
                <a:ext cx="8640" cy="7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026202-ECC0-43F9-8B13-F64945E12B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95216" y="4274595"/>
                  <a:ext cx="1728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D7F365-5FA7-484D-98CA-50013A09A88F}"/>
                  </a:ext>
                </a:extLst>
              </p14:cNvPr>
              <p14:cNvContentPartPr/>
              <p14:nvPr/>
            </p14:nvContentPartPr>
            <p14:xfrm>
              <a:off x="5056976" y="2344635"/>
              <a:ext cx="8640" cy="91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D7F365-5FA7-484D-98CA-50013A09A8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52656" y="2340315"/>
                <a:ext cx="17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128201-7757-4826-A0EE-7B4DAA2CACB1}"/>
                  </a:ext>
                </a:extLst>
              </p14:cNvPr>
              <p14:cNvContentPartPr/>
              <p14:nvPr/>
            </p14:nvContentPartPr>
            <p14:xfrm>
              <a:off x="5062376" y="2527875"/>
              <a:ext cx="12600" cy="134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128201-7757-4826-A0EE-7B4DAA2CACB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58056" y="2523555"/>
                <a:ext cx="21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4BAE596-6ABF-404C-871B-0F27F0686974}"/>
                  </a:ext>
                </a:extLst>
              </p14:cNvPr>
              <p14:cNvContentPartPr/>
              <p14:nvPr/>
            </p14:nvContentPartPr>
            <p14:xfrm>
              <a:off x="5064176" y="2783475"/>
              <a:ext cx="3600" cy="131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4BAE596-6ABF-404C-871B-0F27F06869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59856" y="2779155"/>
                <a:ext cx="12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005275D-0E67-44E5-9105-841016E9FD49}"/>
                  </a:ext>
                </a:extLst>
              </p14:cNvPr>
              <p14:cNvContentPartPr/>
              <p14:nvPr/>
            </p14:nvContentPartPr>
            <p14:xfrm>
              <a:off x="5041136" y="3069315"/>
              <a:ext cx="9000" cy="147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005275D-0E67-44E5-9105-841016E9FD4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36816" y="3064995"/>
                <a:ext cx="176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9FCC43-508E-452F-B9BB-E8501936EBF8}"/>
                  </a:ext>
                </a:extLst>
              </p14:cNvPr>
              <p14:cNvContentPartPr/>
              <p14:nvPr/>
            </p14:nvContentPartPr>
            <p14:xfrm>
              <a:off x="5033576" y="3352275"/>
              <a:ext cx="1800" cy="79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9FCC43-508E-452F-B9BB-E8501936EBF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9256" y="3347955"/>
                <a:ext cx="10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A07C218-4277-4DAF-A681-68F5DF8685B4}"/>
                  </a:ext>
                </a:extLst>
              </p14:cNvPr>
              <p14:cNvContentPartPr/>
              <p14:nvPr/>
            </p14:nvContentPartPr>
            <p14:xfrm>
              <a:off x="5026016" y="3613635"/>
              <a:ext cx="5760" cy="101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A07C218-4277-4DAF-A681-68F5DF8685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21696" y="3609315"/>
                <a:ext cx="14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81EF9C-EAA0-45FF-B47D-5B30040C5EF0}"/>
                  </a:ext>
                </a:extLst>
              </p14:cNvPr>
              <p14:cNvContentPartPr/>
              <p14:nvPr/>
            </p14:nvContentPartPr>
            <p14:xfrm>
              <a:off x="5018816" y="3832515"/>
              <a:ext cx="1800" cy="7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81EF9C-EAA0-45FF-B47D-5B30040C5EF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14496" y="3828195"/>
                <a:ext cx="104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B4C17611-F509-44EA-BE8E-AF9DB624B9C7}"/>
              </a:ext>
            </a:extLst>
          </p:cNvPr>
          <p:cNvGrpSpPr/>
          <p:nvPr/>
        </p:nvGrpSpPr>
        <p:grpSpPr>
          <a:xfrm>
            <a:off x="4966976" y="4021875"/>
            <a:ext cx="20520" cy="257400"/>
            <a:chOff x="4966976" y="4021875"/>
            <a:chExt cx="205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C81744-257D-456F-B6FF-868E72B1D424}"/>
                    </a:ext>
                  </a:extLst>
                </p14:cNvPr>
                <p14:cNvContentPartPr/>
                <p14:nvPr/>
              </p14:nvContentPartPr>
              <p14:xfrm>
                <a:off x="4966976" y="4021875"/>
                <a:ext cx="360" cy="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C81744-257D-456F-B6FF-868E72B1D4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62656" y="4017555"/>
                  <a:ext cx="9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31D54F-C052-455B-9736-0B5AED261EFB}"/>
                    </a:ext>
                  </a:extLst>
                </p14:cNvPr>
                <p14:cNvContentPartPr/>
                <p14:nvPr/>
              </p14:nvContentPartPr>
              <p14:xfrm>
                <a:off x="4979576" y="4031955"/>
                <a:ext cx="7920" cy="104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31D54F-C052-455B-9736-0B5AED261E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75256" y="4027635"/>
                  <a:ext cx="16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A2FE7D-CF23-46E8-A7A1-66CAE4552CAE}"/>
                    </a:ext>
                  </a:extLst>
                </p14:cNvPr>
                <p14:cNvContentPartPr/>
                <p14:nvPr/>
              </p14:nvContentPartPr>
              <p14:xfrm>
                <a:off x="4966976" y="4207275"/>
                <a:ext cx="3240" cy="72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A2FE7D-CF23-46E8-A7A1-66CAE4552C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2656" y="4202955"/>
                  <a:ext cx="1188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8712C5-E761-4285-8449-EB644128ABDC}"/>
                  </a:ext>
                </a:extLst>
              </p14:cNvPr>
              <p14:cNvContentPartPr/>
              <p14:nvPr/>
            </p14:nvContentPartPr>
            <p14:xfrm>
              <a:off x="4958336" y="4382235"/>
              <a:ext cx="2160" cy="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8712C5-E761-4285-8449-EB644128ABD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54016" y="4377915"/>
                <a:ext cx="10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15DF2D9-7F54-47A6-8E0B-3D4A8E97908D}"/>
                  </a:ext>
                </a:extLst>
              </p14:cNvPr>
              <p14:cNvContentPartPr/>
              <p14:nvPr/>
            </p14:nvContentPartPr>
            <p14:xfrm>
              <a:off x="5645576" y="2373075"/>
              <a:ext cx="4680" cy="153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15DF2D9-7F54-47A6-8E0B-3D4A8E97908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41256" y="2368755"/>
                <a:ext cx="13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6E4012-2A82-4C43-8A8A-7000151FA9A5}"/>
                  </a:ext>
                </a:extLst>
              </p14:cNvPr>
              <p14:cNvContentPartPr/>
              <p14:nvPr/>
            </p14:nvContentPartPr>
            <p14:xfrm>
              <a:off x="5647736" y="2706075"/>
              <a:ext cx="5760" cy="168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6E4012-2A82-4C43-8A8A-7000151FA9A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43416" y="2701755"/>
                <a:ext cx="144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ECC76F-0647-451C-AC32-A0DB62B2A692}"/>
                  </a:ext>
                </a:extLst>
              </p14:cNvPr>
              <p14:cNvContentPartPr/>
              <p14:nvPr/>
            </p14:nvContentPartPr>
            <p14:xfrm>
              <a:off x="5638376" y="3069315"/>
              <a:ext cx="4680" cy="193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ECC76F-0647-451C-AC32-A0DB62B2A69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34056" y="3064995"/>
                <a:ext cx="13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F707290-A910-4503-9C94-95DA4B5E11FF}"/>
                  </a:ext>
                </a:extLst>
              </p14:cNvPr>
              <p14:cNvContentPartPr/>
              <p14:nvPr/>
            </p14:nvContentPartPr>
            <p14:xfrm>
              <a:off x="5630816" y="3441555"/>
              <a:ext cx="3960" cy="9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F707290-A910-4503-9C94-95DA4B5E11F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26496" y="3437235"/>
                <a:ext cx="126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CA1BAF-C87A-4737-B568-593068990046}"/>
                  </a:ext>
                </a:extLst>
              </p14:cNvPr>
              <p14:cNvContentPartPr/>
              <p14:nvPr/>
            </p14:nvContentPartPr>
            <p14:xfrm>
              <a:off x="5623616" y="3715155"/>
              <a:ext cx="2880" cy="124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CA1BAF-C87A-4737-B568-59306899004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19296" y="3710835"/>
                <a:ext cx="11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C2EE88D-2768-4FD9-A288-F1C4FEDBB686}"/>
                  </a:ext>
                </a:extLst>
              </p14:cNvPr>
              <p14:cNvContentPartPr/>
              <p14:nvPr/>
            </p14:nvContentPartPr>
            <p14:xfrm>
              <a:off x="5608136" y="3950955"/>
              <a:ext cx="3960" cy="131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C2EE88D-2768-4FD9-A288-F1C4FEDBB68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03816" y="3946635"/>
                <a:ext cx="126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719CA3-5C32-462D-93F2-0EAEF514005A}"/>
              </a:ext>
            </a:extLst>
          </p:cNvPr>
          <p:cNvGrpSpPr/>
          <p:nvPr/>
        </p:nvGrpSpPr>
        <p:grpSpPr>
          <a:xfrm>
            <a:off x="5595536" y="4182795"/>
            <a:ext cx="8640" cy="257400"/>
            <a:chOff x="5595536" y="4182795"/>
            <a:chExt cx="86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4F31295-5862-4C15-9844-887261B73C36}"/>
                    </a:ext>
                  </a:extLst>
                </p14:cNvPr>
                <p14:cNvContentPartPr/>
                <p14:nvPr/>
              </p14:nvContentPartPr>
              <p14:xfrm>
                <a:off x="5595536" y="4182795"/>
                <a:ext cx="8280" cy="91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4F31295-5862-4C15-9844-887261B73C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91216" y="4178475"/>
                  <a:ext cx="16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6B7098-8BCA-4142-BB81-801BF0581E89}"/>
                    </a:ext>
                  </a:extLst>
                </p14:cNvPr>
                <p14:cNvContentPartPr/>
                <p14:nvPr/>
              </p14:nvContentPartPr>
              <p14:xfrm>
                <a:off x="5599136" y="4351635"/>
                <a:ext cx="5040" cy="88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6B7098-8BCA-4142-BB81-801BF0581E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94816" y="4347315"/>
                  <a:ext cx="1368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3DB4024-2A72-4467-9544-FA0B456FC1A4}"/>
                  </a:ext>
                </a:extLst>
              </p14:cNvPr>
              <p14:cNvContentPartPr/>
              <p14:nvPr/>
            </p14:nvContentPartPr>
            <p14:xfrm>
              <a:off x="6231656" y="2375595"/>
              <a:ext cx="3960" cy="119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3DB4024-2A72-4467-9544-FA0B456FC1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27336" y="2371275"/>
                <a:ext cx="12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401047A-77D5-4391-B1C4-749221848F7E}"/>
                  </a:ext>
                </a:extLst>
              </p14:cNvPr>
              <p14:cNvContentPartPr/>
              <p14:nvPr/>
            </p14:nvContentPartPr>
            <p14:xfrm>
              <a:off x="6221576" y="2656395"/>
              <a:ext cx="5760" cy="118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401047A-77D5-4391-B1C4-749221848F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17256" y="2652075"/>
                <a:ext cx="14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E6F146E-3EFE-43F1-9293-A291BA2E83F0}"/>
                  </a:ext>
                </a:extLst>
              </p14:cNvPr>
              <p14:cNvContentPartPr/>
              <p14:nvPr/>
            </p14:nvContentPartPr>
            <p14:xfrm>
              <a:off x="6198536" y="2986515"/>
              <a:ext cx="5040" cy="165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E6F146E-3EFE-43F1-9293-A291BA2E83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94216" y="2982195"/>
                <a:ext cx="136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444067-467A-4D06-8E38-D328E3F576B5}"/>
                  </a:ext>
                </a:extLst>
              </p14:cNvPr>
              <p14:cNvContentPartPr/>
              <p14:nvPr/>
            </p14:nvContentPartPr>
            <p14:xfrm>
              <a:off x="6214376" y="3306555"/>
              <a:ext cx="4320" cy="77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444067-467A-4D06-8E38-D328E3F576B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10056" y="3302235"/>
                <a:ext cx="12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DE5068E-8556-4585-8293-E9BB03488906}"/>
                  </a:ext>
                </a:extLst>
              </p14:cNvPr>
              <p14:cNvContentPartPr/>
              <p14:nvPr/>
            </p14:nvContentPartPr>
            <p14:xfrm>
              <a:off x="6219776" y="3583755"/>
              <a:ext cx="2880" cy="72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DE5068E-8556-4585-8293-E9BB0348890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15456" y="3579435"/>
                <a:ext cx="11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F3E8D27-BC7E-49D5-9A05-12832A771BCD}"/>
                  </a:ext>
                </a:extLst>
              </p14:cNvPr>
              <p14:cNvContentPartPr/>
              <p14:nvPr/>
            </p14:nvContentPartPr>
            <p14:xfrm>
              <a:off x="6219776" y="3798675"/>
              <a:ext cx="15840" cy="120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F3E8D27-BC7E-49D5-9A05-12832A771B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15456" y="3794355"/>
                <a:ext cx="244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37EA4B7F-4C1F-4B67-984F-C1B60DC41E93}"/>
              </a:ext>
            </a:extLst>
          </p:cNvPr>
          <p:cNvGrpSpPr/>
          <p:nvPr/>
        </p:nvGrpSpPr>
        <p:grpSpPr>
          <a:xfrm>
            <a:off x="6204656" y="4031955"/>
            <a:ext cx="25920" cy="265680"/>
            <a:chOff x="6204656" y="4031955"/>
            <a:chExt cx="259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84F779-FF3F-44AC-AD11-C9CA52C95DB1}"/>
                    </a:ext>
                  </a:extLst>
                </p14:cNvPr>
                <p14:cNvContentPartPr/>
                <p14:nvPr/>
              </p14:nvContentPartPr>
              <p14:xfrm>
                <a:off x="6227696" y="4031955"/>
                <a:ext cx="2880" cy="8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84F779-FF3F-44AC-AD11-C9CA52C95D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3376" y="4027635"/>
                  <a:ext cx="11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FF4A05-8E39-4A4D-9C68-E3AB4BF24D8E}"/>
                    </a:ext>
                  </a:extLst>
                </p14:cNvPr>
                <p14:cNvContentPartPr/>
                <p14:nvPr/>
              </p14:nvContentPartPr>
              <p14:xfrm>
                <a:off x="6204656" y="4197555"/>
                <a:ext cx="8280" cy="10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FF4A05-8E39-4A4D-9C68-E3AB4BF24D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00336" y="4193235"/>
                  <a:ext cx="1692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0FC3D19-77F1-4771-B1E4-548EE40DC328}"/>
                  </a:ext>
                </a:extLst>
              </p14:cNvPr>
              <p14:cNvContentPartPr/>
              <p14:nvPr/>
            </p14:nvContentPartPr>
            <p14:xfrm>
              <a:off x="6194576" y="4412115"/>
              <a:ext cx="1440" cy="57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0FC3D19-77F1-4771-B1E4-548EE40DC32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90256" y="4407795"/>
                <a:ext cx="10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2B350C1-A5EB-4A3C-8286-65C26BAE0102}"/>
                  </a:ext>
                </a:extLst>
              </p14:cNvPr>
              <p14:cNvContentPartPr/>
              <p14:nvPr/>
            </p14:nvContentPartPr>
            <p14:xfrm>
              <a:off x="6818816" y="2386035"/>
              <a:ext cx="6840" cy="54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2B350C1-A5EB-4A3C-8286-65C26BAE010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14496" y="2381715"/>
                <a:ext cx="1548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E93EB67-E6F7-428A-8DEA-43BF230282F9}"/>
              </a:ext>
            </a:extLst>
          </p:cNvPr>
          <p:cNvGrpSpPr/>
          <p:nvPr/>
        </p:nvGrpSpPr>
        <p:grpSpPr>
          <a:xfrm>
            <a:off x="6813416" y="2563875"/>
            <a:ext cx="14400" cy="131760"/>
            <a:chOff x="6813416" y="2563875"/>
            <a:chExt cx="144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7A28B4-AEBC-4DBA-9B7E-75FCC14D6F1C}"/>
                    </a:ext>
                  </a:extLst>
                </p14:cNvPr>
                <p14:cNvContentPartPr/>
                <p14:nvPr/>
              </p14:nvContentPartPr>
              <p14:xfrm>
                <a:off x="6813416" y="2632275"/>
                <a:ext cx="3600" cy="63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7A28B4-AEBC-4DBA-9B7E-75FCC14D6F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09096" y="2627955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A99C3F-AEE9-4854-9ABE-85FF4872206E}"/>
                    </a:ext>
                  </a:extLst>
                </p14:cNvPr>
                <p14:cNvContentPartPr/>
                <p14:nvPr/>
              </p14:nvContentPartPr>
              <p14:xfrm>
                <a:off x="6824576" y="2563875"/>
                <a:ext cx="3240" cy="37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A99C3F-AEE9-4854-9ABE-85FF487220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20256" y="2559555"/>
                  <a:ext cx="118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1377A76-77EF-4236-BC49-885D353CEE9A}"/>
                  </a:ext>
                </a:extLst>
              </p14:cNvPr>
              <p14:cNvContentPartPr/>
              <p14:nvPr/>
            </p14:nvContentPartPr>
            <p14:xfrm>
              <a:off x="6834656" y="2792835"/>
              <a:ext cx="6480" cy="93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1377A76-77EF-4236-BC49-885D353CEE9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30336" y="2788515"/>
                <a:ext cx="15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CF2FBF1-EE78-42E1-A1AE-E1C1C004C5E3}"/>
                  </a:ext>
                </a:extLst>
              </p14:cNvPr>
              <p14:cNvContentPartPr/>
              <p14:nvPr/>
            </p14:nvContentPartPr>
            <p14:xfrm>
              <a:off x="6816656" y="3011355"/>
              <a:ext cx="8280" cy="57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CF2FBF1-EE78-42E1-A1AE-E1C1C004C5E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12336" y="3007035"/>
                <a:ext cx="16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DDFFDF4-103A-4E3A-97C1-1D8281084630}"/>
                  </a:ext>
                </a:extLst>
              </p14:cNvPr>
              <p14:cNvContentPartPr/>
              <p14:nvPr/>
            </p14:nvContentPartPr>
            <p14:xfrm>
              <a:off x="6833936" y="3261915"/>
              <a:ext cx="3960" cy="79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DDFFDF4-103A-4E3A-97C1-1D828108463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29616" y="3257595"/>
                <a:ext cx="12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5346853-E9A4-4F95-8199-9B0EAF0CDBF5}"/>
                  </a:ext>
                </a:extLst>
              </p14:cNvPr>
              <p14:cNvContentPartPr/>
              <p14:nvPr/>
            </p14:nvContentPartPr>
            <p14:xfrm>
              <a:off x="6823136" y="3459195"/>
              <a:ext cx="8640" cy="97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5346853-E9A4-4F95-8199-9B0EAF0CDBF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18816" y="3454875"/>
                <a:ext cx="17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53D66FD-90DF-4EEB-87D5-C3F15FE154E0}"/>
                  </a:ext>
                </a:extLst>
              </p14:cNvPr>
              <p14:cNvContentPartPr/>
              <p14:nvPr/>
            </p14:nvContentPartPr>
            <p14:xfrm>
              <a:off x="6810176" y="3648915"/>
              <a:ext cx="13320" cy="129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53D66FD-90DF-4EEB-87D5-C3F15FE154E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805856" y="3644595"/>
                <a:ext cx="21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F4271A-8CE4-47C2-8FB0-BF6E17E9B54C}"/>
                  </a:ext>
                </a:extLst>
              </p14:cNvPr>
              <p14:cNvContentPartPr/>
              <p14:nvPr/>
            </p14:nvContentPartPr>
            <p14:xfrm>
              <a:off x="6810896" y="3871035"/>
              <a:ext cx="11520" cy="79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F4271A-8CE4-47C2-8FB0-BF6E17E9B54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06576" y="3866715"/>
                <a:ext cx="201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608CCD8-6962-46C1-86F3-973A44351EC6}"/>
                  </a:ext>
                </a:extLst>
              </p14:cNvPr>
              <p14:cNvContentPartPr/>
              <p14:nvPr/>
            </p14:nvContentPartPr>
            <p14:xfrm>
              <a:off x="6814856" y="4085595"/>
              <a:ext cx="4320" cy="95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608CCD8-6962-46C1-86F3-973A44351EC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810536" y="4081275"/>
                <a:ext cx="1296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B32834-F6CE-470A-A531-3E3627C83CDB}"/>
              </a:ext>
            </a:extLst>
          </p:cNvPr>
          <p:cNvGrpSpPr/>
          <p:nvPr/>
        </p:nvGrpSpPr>
        <p:grpSpPr>
          <a:xfrm>
            <a:off x="6772376" y="4279995"/>
            <a:ext cx="27360" cy="251640"/>
            <a:chOff x="6772376" y="4279995"/>
            <a:chExt cx="273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2751C4-A1F0-4AA6-BC02-68FAE256814B}"/>
                    </a:ext>
                  </a:extLst>
                </p14:cNvPr>
                <p14:cNvContentPartPr/>
                <p14:nvPr/>
              </p14:nvContentPartPr>
              <p14:xfrm>
                <a:off x="6775256" y="4279995"/>
                <a:ext cx="24480" cy="160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2751C4-A1F0-4AA6-BC02-68FAE25681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70936" y="4275675"/>
                  <a:ext cx="3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64CA37-F76D-4692-BE45-9E15F413B773}"/>
                    </a:ext>
                  </a:extLst>
                </p14:cNvPr>
                <p14:cNvContentPartPr/>
                <p14:nvPr/>
              </p14:nvContentPartPr>
              <p14:xfrm>
                <a:off x="6772376" y="4505355"/>
                <a:ext cx="1440" cy="26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164CA37-F76D-4692-BE45-9E15F413B7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68056" y="4501035"/>
                  <a:ext cx="100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5AF3E35-FBF9-4DA6-9C12-4DCA2F4E5729}"/>
                  </a:ext>
                </a:extLst>
              </p14:cNvPr>
              <p14:cNvContentPartPr/>
              <p14:nvPr/>
            </p14:nvContentPartPr>
            <p14:xfrm>
              <a:off x="7434056" y="2413035"/>
              <a:ext cx="10080" cy="61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5AF3E35-FBF9-4DA6-9C12-4DCA2F4E572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29736" y="2408715"/>
                <a:ext cx="18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9C83521-2232-49D5-B772-4D0A389F9D35}"/>
                  </a:ext>
                </a:extLst>
              </p14:cNvPr>
              <p14:cNvContentPartPr/>
              <p14:nvPr/>
            </p14:nvContentPartPr>
            <p14:xfrm>
              <a:off x="7400936" y="2644515"/>
              <a:ext cx="8280" cy="81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9C83521-2232-49D5-B772-4D0A389F9D3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96616" y="2640195"/>
                <a:ext cx="16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2F37F50-DB29-42C9-A6C9-B24B47848F7E}"/>
                  </a:ext>
                </a:extLst>
              </p14:cNvPr>
              <p14:cNvContentPartPr/>
              <p14:nvPr/>
            </p14:nvContentPartPr>
            <p14:xfrm>
              <a:off x="7395176" y="2841795"/>
              <a:ext cx="15480" cy="84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2F37F50-DB29-42C9-A6C9-B24B47848F7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390856" y="2837475"/>
                <a:ext cx="24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11A869-A135-4283-AB9F-C211D288F75D}"/>
              </a:ext>
            </a:extLst>
          </p:cNvPr>
          <p:cNvGrpSpPr/>
          <p:nvPr/>
        </p:nvGrpSpPr>
        <p:grpSpPr>
          <a:xfrm>
            <a:off x="7417496" y="3068595"/>
            <a:ext cx="18000" cy="282960"/>
            <a:chOff x="7417496" y="3068595"/>
            <a:chExt cx="180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C39117-1CBE-4865-824C-A05A11DA9495}"/>
                    </a:ext>
                  </a:extLst>
                </p14:cNvPr>
                <p14:cNvContentPartPr/>
                <p14:nvPr/>
              </p14:nvContentPartPr>
              <p14:xfrm>
                <a:off x="7430816" y="3068595"/>
                <a:ext cx="4680" cy="115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C39117-1CBE-4865-824C-A05A11DA94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26496" y="3064275"/>
                  <a:ext cx="13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A3CF61-2BC6-4291-8E9D-283AE7535932}"/>
                    </a:ext>
                  </a:extLst>
                </p14:cNvPr>
                <p14:cNvContentPartPr/>
                <p14:nvPr/>
              </p14:nvContentPartPr>
              <p14:xfrm>
                <a:off x="7417496" y="3263355"/>
                <a:ext cx="2520" cy="88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A3CF61-2BC6-4291-8E9D-283AE753593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13176" y="3259035"/>
                  <a:ext cx="111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6F767F-AF43-4473-AD6E-BD7210759802}"/>
              </a:ext>
            </a:extLst>
          </p:cNvPr>
          <p:cNvGrpSpPr/>
          <p:nvPr/>
        </p:nvGrpSpPr>
        <p:grpSpPr>
          <a:xfrm>
            <a:off x="7409936" y="3446235"/>
            <a:ext cx="10080" cy="254520"/>
            <a:chOff x="7409936" y="3446235"/>
            <a:chExt cx="100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715581-4D64-4CD9-B45F-BAFD66A7B861}"/>
                    </a:ext>
                  </a:extLst>
                </p14:cNvPr>
                <p14:cNvContentPartPr/>
                <p14:nvPr/>
              </p14:nvContentPartPr>
              <p14:xfrm>
                <a:off x="7415696" y="3446235"/>
                <a:ext cx="4320" cy="69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715581-4D64-4CD9-B45F-BAFD66A7B8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1376" y="3441915"/>
                  <a:ext cx="1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44B2C56-A796-410D-B653-C119060C002C}"/>
                    </a:ext>
                  </a:extLst>
                </p14:cNvPr>
                <p14:cNvContentPartPr/>
                <p14:nvPr/>
              </p14:nvContentPartPr>
              <p14:xfrm>
                <a:off x="7409936" y="3602835"/>
                <a:ext cx="7920" cy="9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4B2C56-A796-410D-B653-C119060C00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05616" y="3598515"/>
                  <a:ext cx="1656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6A5AB81-2BA8-4C80-8567-B52A001C4113}"/>
                  </a:ext>
                </a:extLst>
              </p14:cNvPr>
              <p14:cNvContentPartPr/>
              <p14:nvPr/>
            </p14:nvContentPartPr>
            <p14:xfrm>
              <a:off x="7442336" y="3882555"/>
              <a:ext cx="10080" cy="106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6A5AB81-2BA8-4C80-8567-B52A001C411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438016" y="3878235"/>
                <a:ext cx="1872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7DE7A93-3847-431A-85D6-6947E4B3B9E2}"/>
              </a:ext>
            </a:extLst>
          </p:cNvPr>
          <p:cNvGrpSpPr/>
          <p:nvPr/>
        </p:nvGrpSpPr>
        <p:grpSpPr>
          <a:xfrm>
            <a:off x="7416416" y="4104315"/>
            <a:ext cx="33480" cy="396360"/>
            <a:chOff x="7416416" y="4104315"/>
            <a:chExt cx="3348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0372D8-EDB8-4805-9F62-A7148E347DF5}"/>
                    </a:ext>
                  </a:extLst>
                </p14:cNvPr>
                <p14:cNvContentPartPr/>
                <p14:nvPr/>
              </p14:nvContentPartPr>
              <p14:xfrm>
                <a:off x="7437656" y="4104315"/>
                <a:ext cx="12240" cy="8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0372D8-EDB8-4805-9F62-A7148E347D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33336" y="4099995"/>
                  <a:ext cx="20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E22FB92-6F73-4704-AC8E-0D9B6C229628}"/>
                    </a:ext>
                  </a:extLst>
                </p14:cNvPr>
                <p14:cNvContentPartPr/>
                <p14:nvPr/>
              </p14:nvContentPartPr>
              <p14:xfrm>
                <a:off x="7416416" y="4255515"/>
                <a:ext cx="6480" cy="135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E22FB92-6F73-4704-AC8E-0D9B6C2296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12096" y="4251195"/>
                  <a:ext cx="15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6B4531-BFC5-4D56-9DDB-3437000D39FE}"/>
                    </a:ext>
                  </a:extLst>
                </p14:cNvPr>
                <p14:cNvContentPartPr/>
                <p14:nvPr/>
              </p14:nvContentPartPr>
              <p14:xfrm>
                <a:off x="7441616" y="4423635"/>
                <a:ext cx="2160" cy="77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6B4531-BFC5-4D56-9DDB-3437000D39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37296" y="4419315"/>
                  <a:ext cx="108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DE0E5E-AC6B-4468-99E0-4FBE1784E02A}"/>
                  </a:ext>
                </a:extLst>
              </p14:cNvPr>
              <p14:cNvContentPartPr/>
              <p14:nvPr/>
            </p14:nvContentPartPr>
            <p14:xfrm>
              <a:off x="1725536" y="3538755"/>
              <a:ext cx="8640" cy="2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DE0E5E-AC6B-4468-99E0-4FBE1784E02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16896" y="3530115"/>
                <a:ext cx="2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074FC7C-6C6B-4C70-B2F8-06C0CD03C612}"/>
                  </a:ext>
                </a:extLst>
              </p14:cNvPr>
              <p14:cNvContentPartPr/>
              <p14:nvPr/>
            </p14:nvContentPartPr>
            <p14:xfrm>
              <a:off x="1723376" y="3544875"/>
              <a:ext cx="214560" cy="21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074FC7C-6C6B-4C70-B2F8-06C0CD03C6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14736" y="3536235"/>
                <a:ext cx="2322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47D4298-55FE-41FD-ACEF-28AF413326DD}"/>
              </a:ext>
            </a:extLst>
          </p:cNvPr>
          <p:cNvGrpSpPr/>
          <p:nvPr/>
        </p:nvGrpSpPr>
        <p:grpSpPr>
          <a:xfrm>
            <a:off x="1894736" y="1820475"/>
            <a:ext cx="252000" cy="114120"/>
            <a:chOff x="1894736" y="1820475"/>
            <a:chExt cx="25200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5AD753F-A200-4C12-96C2-F61BCB6034F0}"/>
                    </a:ext>
                  </a:extLst>
                </p14:cNvPr>
                <p14:cNvContentPartPr/>
                <p14:nvPr/>
              </p14:nvContentPartPr>
              <p14:xfrm>
                <a:off x="1894736" y="1820475"/>
                <a:ext cx="101160" cy="80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5AD753F-A200-4C12-96C2-F61BCB6034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85736" y="1811475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C1EA83-32E1-4D6A-AFD8-054328606612}"/>
                    </a:ext>
                  </a:extLst>
                </p14:cNvPr>
                <p14:cNvContentPartPr/>
                <p14:nvPr/>
              </p14:nvContentPartPr>
              <p14:xfrm>
                <a:off x="2041256" y="1870875"/>
                <a:ext cx="48600" cy="5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C1EA83-32E1-4D6A-AFD8-05432860661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2256" y="1861875"/>
                  <a:ext cx="66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9401E5A-A6CA-4624-92EE-9AE4EA477F7E}"/>
                    </a:ext>
                  </a:extLst>
                </p14:cNvPr>
                <p14:cNvContentPartPr/>
                <p14:nvPr/>
              </p14:nvContentPartPr>
              <p14:xfrm>
                <a:off x="2111096" y="1866915"/>
                <a:ext cx="35640" cy="67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9401E5A-A6CA-4624-92EE-9AE4EA477F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02096" y="1857915"/>
                  <a:ext cx="532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75402A1-28D4-483E-A0AB-4530584596F2}"/>
              </a:ext>
            </a:extLst>
          </p:cNvPr>
          <p:cNvGrpSpPr/>
          <p:nvPr/>
        </p:nvGrpSpPr>
        <p:grpSpPr>
          <a:xfrm>
            <a:off x="2572976" y="1870155"/>
            <a:ext cx="215280" cy="117360"/>
            <a:chOff x="2572976" y="1870155"/>
            <a:chExt cx="21528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926173-E502-454F-ACC7-6E573C6B7BB9}"/>
                    </a:ext>
                  </a:extLst>
                </p14:cNvPr>
                <p14:cNvContentPartPr/>
                <p14:nvPr/>
              </p14:nvContentPartPr>
              <p14:xfrm>
                <a:off x="2572976" y="1870155"/>
                <a:ext cx="11880" cy="112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926173-E502-454F-ACC7-6E573C6B7B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64336" y="1861515"/>
                  <a:ext cx="29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5AC8CD-2E86-40D3-81B4-CC60E5A9EAF5}"/>
                    </a:ext>
                  </a:extLst>
                </p14:cNvPr>
                <p14:cNvContentPartPr/>
                <p14:nvPr/>
              </p14:nvContentPartPr>
              <p14:xfrm>
                <a:off x="2626616" y="1958355"/>
                <a:ext cx="18720" cy="19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5AC8CD-2E86-40D3-81B4-CC60E5A9EAF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17976" y="1949355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20DD3B-9F82-4BF9-B200-8CABE8D3CB12}"/>
                    </a:ext>
                  </a:extLst>
                </p14:cNvPr>
                <p14:cNvContentPartPr/>
                <p14:nvPr/>
              </p14:nvContentPartPr>
              <p14:xfrm>
                <a:off x="2683856" y="1943235"/>
                <a:ext cx="39960" cy="42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20DD3B-9F82-4BF9-B200-8CABE8D3CB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74856" y="1934595"/>
                  <a:ext cx="57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1BAC91-8973-40B2-AFE8-9D64AB255EF9}"/>
                    </a:ext>
                  </a:extLst>
                </p14:cNvPr>
                <p14:cNvContentPartPr/>
                <p14:nvPr/>
              </p14:nvContentPartPr>
              <p14:xfrm>
                <a:off x="2749736" y="1925955"/>
                <a:ext cx="38520" cy="61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1BAC91-8973-40B2-AFE8-9D64AB255E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41096" y="1917315"/>
                  <a:ext cx="561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CAF7C60-9164-48B0-9BE9-BBB85D425BE7}"/>
              </a:ext>
            </a:extLst>
          </p:cNvPr>
          <p:cNvGrpSpPr/>
          <p:nvPr/>
        </p:nvGrpSpPr>
        <p:grpSpPr>
          <a:xfrm>
            <a:off x="3125576" y="1870875"/>
            <a:ext cx="321480" cy="132480"/>
            <a:chOff x="3125576" y="1870875"/>
            <a:chExt cx="3214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98056-35BB-4681-ABD1-A802361751E8}"/>
                    </a:ext>
                  </a:extLst>
                </p14:cNvPr>
                <p14:cNvContentPartPr/>
                <p14:nvPr/>
              </p14:nvContentPartPr>
              <p14:xfrm>
                <a:off x="3125576" y="1870875"/>
                <a:ext cx="34560" cy="105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98056-35BB-4681-ABD1-A802361751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16936" y="1861875"/>
                  <a:ext cx="52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F0E7BF5-A6F9-46A4-9DCF-D135B696E87F}"/>
                    </a:ext>
                  </a:extLst>
                </p14:cNvPr>
                <p14:cNvContentPartPr/>
                <p14:nvPr/>
              </p14:nvContentPartPr>
              <p14:xfrm>
                <a:off x="3193256" y="1889955"/>
                <a:ext cx="11052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F0E7BF5-A6F9-46A4-9DCF-D135B696E8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84256" y="1881315"/>
                  <a:ext cx="128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A3F31D-1555-4E2C-AFAB-F0895A4FB976}"/>
                    </a:ext>
                  </a:extLst>
                </p14:cNvPr>
                <p14:cNvContentPartPr/>
                <p14:nvPr/>
              </p14:nvContentPartPr>
              <p14:xfrm>
                <a:off x="3338336" y="1948275"/>
                <a:ext cx="43200" cy="44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A3F31D-1555-4E2C-AFAB-F0895A4FB9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29336" y="1939275"/>
                  <a:ext cx="60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05D54E-800E-4333-8E8D-017BD19FDA28}"/>
                    </a:ext>
                  </a:extLst>
                </p14:cNvPr>
                <p14:cNvContentPartPr/>
                <p14:nvPr/>
              </p14:nvContentPartPr>
              <p14:xfrm>
                <a:off x="3404936" y="1947195"/>
                <a:ext cx="42120" cy="56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05D54E-800E-4333-8E8D-017BD19FDA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95936" y="1938555"/>
                  <a:ext cx="597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AD002AC-53E8-4DDF-8640-7F3E2B29D921}"/>
              </a:ext>
            </a:extLst>
          </p:cNvPr>
          <p:cNvGrpSpPr/>
          <p:nvPr/>
        </p:nvGrpSpPr>
        <p:grpSpPr>
          <a:xfrm>
            <a:off x="3724616" y="1851795"/>
            <a:ext cx="288360" cy="158760"/>
            <a:chOff x="3724616" y="1851795"/>
            <a:chExt cx="28836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E75801A-633C-42A4-BE4A-60F2B6D94555}"/>
                    </a:ext>
                  </a:extLst>
                </p14:cNvPr>
                <p14:cNvContentPartPr/>
                <p14:nvPr/>
              </p14:nvContentPartPr>
              <p14:xfrm>
                <a:off x="3724616" y="1851795"/>
                <a:ext cx="42480" cy="129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E75801A-633C-42A4-BE4A-60F2B6D945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15976" y="1843155"/>
                  <a:ext cx="60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BAC58E2-3FDE-41A9-A6F3-8AB84C7275D3}"/>
                    </a:ext>
                  </a:extLst>
                </p14:cNvPr>
                <p14:cNvContentPartPr/>
                <p14:nvPr/>
              </p14:nvContentPartPr>
              <p14:xfrm>
                <a:off x="3802376" y="1960515"/>
                <a:ext cx="30960" cy="24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BAC58E2-3FDE-41A9-A6F3-8AB84C7275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93376" y="1951515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2FCC55-EC98-460D-B8BC-07F4692DB5B6}"/>
                    </a:ext>
                  </a:extLst>
                </p14:cNvPr>
                <p14:cNvContentPartPr/>
                <p14:nvPr/>
              </p14:nvContentPartPr>
              <p14:xfrm>
                <a:off x="3876896" y="1947195"/>
                <a:ext cx="67320" cy="46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2FCC55-EC98-460D-B8BC-07F4692DB5B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68256" y="1938555"/>
                  <a:ext cx="84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6FC15E-CB95-43A9-AB32-32B0887CB6ED}"/>
                    </a:ext>
                  </a:extLst>
                </p14:cNvPr>
                <p14:cNvContentPartPr/>
                <p14:nvPr/>
              </p14:nvContentPartPr>
              <p14:xfrm>
                <a:off x="3975536" y="1948635"/>
                <a:ext cx="37440" cy="61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6FC15E-CB95-43A9-AB32-32B0887CB6E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66896" y="1939635"/>
                  <a:ext cx="550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1D98865-87A1-458A-B6D7-60CA3E3908B8}"/>
              </a:ext>
            </a:extLst>
          </p:cNvPr>
          <p:cNvGrpSpPr/>
          <p:nvPr/>
        </p:nvGrpSpPr>
        <p:grpSpPr>
          <a:xfrm>
            <a:off x="4264616" y="1843515"/>
            <a:ext cx="336600" cy="131400"/>
            <a:chOff x="4264616" y="1843515"/>
            <a:chExt cx="33660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F98983B-1016-4D95-AADB-89DACC65C1BB}"/>
                    </a:ext>
                  </a:extLst>
                </p14:cNvPr>
                <p14:cNvContentPartPr/>
                <p14:nvPr/>
              </p14:nvContentPartPr>
              <p14:xfrm>
                <a:off x="4264616" y="1843515"/>
                <a:ext cx="51480" cy="115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F98983B-1016-4D95-AADB-89DACC65C1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55616" y="1834515"/>
                  <a:ext cx="69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E814D6-CD07-490C-9B65-58D973AE6179}"/>
                    </a:ext>
                  </a:extLst>
                </p14:cNvPr>
                <p14:cNvContentPartPr/>
                <p14:nvPr/>
              </p14:nvContentPartPr>
              <p14:xfrm>
                <a:off x="4347416" y="1887075"/>
                <a:ext cx="91440" cy="75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E814D6-CD07-490C-9B65-58D973AE617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38776" y="1878075"/>
                  <a:ext cx="109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B6C3E8-0579-4AC1-BAD5-A065D04C2798}"/>
                    </a:ext>
                  </a:extLst>
                </p14:cNvPr>
                <p14:cNvContentPartPr/>
                <p14:nvPr/>
              </p14:nvContentPartPr>
              <p14:xfrm>
                <a:off x="4480976" y="1925595"/>
                <a:ext cx="49680" cy="36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B6C3E8-0579-4AC1-BAD5-A065D04C279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72336" y="1916955"/>
                  <a:ext cx="67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6282F7-FE46-438C-B95D-6855DB2D99A5}"/>
                    </a:ext>
                  </a:extLst>
                </p14:cNvPr>
                <p14:cNvContentPartPr/>
                <p14:nvPr/>
              </p14:nvContentPartPr>
              <p14:xfrm>
                <a:off x="4569896" y="1921275"/>
                <a:ext cx="31320" cy="53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6282F7-FE46-438C-B95D-6855DB2D99A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61256" y="1912635"/>
                  <a:ext cx="489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F0D6D4E-BA31-458A-9D16-0A2985E7D94A}"/>
              </a:ext>
            </a:extLst>
          </p:cNvPr>
          <p:cNvGrpSpPr/>
          <p:nvPr/>
        </p:nvGrpSpPr>
        <p:grpSpPr>
          <a:xfrm>
            <a:off x="5404016" y="1836315"/>
            <a:ext cx="212400" cy="110880"/>
            <a:chOff x="5404016" y="1836315"/>
            <a:chExt cx="21240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33FFBB7-6E8C-4D58-B4D5-752CB8F0B895}"/>
                    </a:ext>
                  </a:extLst>
                </p14:cNvPr>
                <p14:cNvContentPartPr/>
                <p14:nvPr/>
              </p14:nvContentPartPr>
              <p14:xfrm>
                <a:off x="5404016" y="1836315"/>
                <a:ext cx="104400" cy="10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33FFBB7-6E8C-4D58-B4D5-752CB8F0B8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95376" y="1827315"/>
                  <a:ext cx="122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430577-6A5E-49AF-92EE-716E14FE9826}"/>
                    </a:ext>
                  </a:extLst>
                </p14:cNvPr>
                <p14:cNvContentPartPr/>
                <p14:nvPr/>
              </p14:nvContentPartPr>
              <p14:xfrm>
                <a:off x="5511656" y="1853955"/>
                <a:ext cx="104760" cy="9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430577-6A5E-49AF-92EE-716E14FE98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02656" y="1844955"/>
                  <a:ext cx="1224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B962B69-30D7-4ADA-A02C-B450B7C5D5BB}"/>
              </a:ext>
            </a:extLst>
          </p:cNvPr>
          <p:cNvGrpSpPr/>
          <p:nvPr/>
        </p:nvGrpSpPr>
        <p:grpSpPr>
          <a:xfrm>
            <a:off x="4885256" y="1849635"/>
            <a:ext cx="306000" cy="155160"/>
            <a:chOff x="4885256" y="1849635"/>
            <a:chExt cx="3060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14C2DA-2413-49D9-A008-8104BAF6F7E0}"/>
                    </a:ext>
                  </a:extLst>
                </p14:cNvPr>
                <p14:cNvContentPartPr/>
                <p14:nvPr/>
              </p14:nvContentPartPr>
              <p14:xfrm>
                <a:off x="4885256" y="1849635"/>
                <a:ext cx="80640" cy="12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14C2DA-2413-49D9-A008-8104BAF6F7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76616" y="1840995"/>
                  <a:ext cx="98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2CC190E-F017-4E32-B792-6A881C88146E}"/>
                    </a:ext>
                  </a:extLst>
                </p14:cNvPr>
                <p14:cNvContentPartPr/>
                <p14:nvPr/>
              </p14:nvContentPartPr>
              <p14:xfrm>
                <a:off x="4968416" y="1947555"/>
                <a:ext cx="27360" cy="20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2CC190E-F017-4E32-B792-6A881C88146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59416" y="1938915"/>
                  <a:ext cx="45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213D703-A335-4B22-A66C-4E82804BD451}"/>
                    </a:ext>
                  </a:extLst>
                </p14:cNvPr>
                <p14:cNvContentPartPr/>
                <p14:nvPr/>
              </p14:nvContentPartPr>
              <p14:xfrm>
                <a:off x="5053736" y="1953675"/>
                <a:ext cx="56160" cy="34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213D703-A335-4B22-A66C-4E82804BD45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44736" y="1944675"/>
                  <a:ext cx="73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790365F-4D56-4356-937F-25D8903A4A3B}"/>
                    </a:ext>
                  </a:extLst>
                </p14:cNvPr>
                <p14:cNvContentPartPr/>
                <p14:nvPr/>
              </p14:nvContentPartPr>
              <p14:xfrm>
                <a:off x="5141216" y="1948995"/>
                <a:ext cx="50040" cy="5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790365F-4D56-4356-937F-25D8903A4A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32216" y="1939995"/>
                  <a:ext cx="676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EEDF6C3-15E7-4AE4-AE4E-FFB009A1270E}"/>
              </a:ext>
            </a:extLst>
          </p:cNvPr>
          <p:cNvGrpSpPr/>
          <p:nvPr/>
        </p:nvGrpSpPr>
        <p:grpSpPr>
          <a:xfrm>
            <a:off x="5693456" y="1922715"/>
            <a:ext cx="135720" cy="59760"/>
            <a:chOff x="5693456" y="1922715"/>
            <a:chExt cx="13572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6DA706D-4812-43DA-AB71-2B36EC5CFABC}"/>
                    </a:ext>
                  </a:extLst>
                </p14:cNvPr>
                <p14:cNvContentPartPr/>
                <p14:nvPr/>
              </p14:nvContentPartPr>
              <p14:xfrm>
                <a:off x="5693456" y="1926315"/>
                <a:ext cx="53640" cy="48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6DA706D-4812-43DA-AB71-2B36EC5CFA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84816" y="1917675"/>
                  <a:ext cx="7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3D3E9C-2233-4198-AE91-C47C7F2F4A57}"/>
                    </a:ext>
                  </a:extLst>
                </p14:cNvPr>
                <p14:cNvContentPartPr/>
                <p14:nvPr/>
              </p14:nvContentPartPr>
              <p14:xfrm>
                <a:off x="5783096" y="1922715"/>
                <a:ext cx="46080" cy="59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3D3E9C-2233-4198-AE91-C47C7F2F4A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74096" y="1913715"/>
                  <a:ext cx="637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DE6E6E-CEED-4C43-A88E-6B5050246A32}"/>
              </a:ext>
            </a:extLst>
          </p:cNvPr>
          <p:cNvGrpSpPr/>
          <p:nvPr/>
        </p:nvGrpSpPr>
        <p:grpSpPr>
          <a:xfrm>
            <a:off x="6124016" y="1853595"/>
            <a:ext cx="270720" cy="145440"/>
            <a:chOff x="6124016" y="1853595"/>
            <a:chExt cx="2707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DDA3A7-278D-447E-BA87-FBA48AA88D13}"/>
                    </a:ext>
                  </a:extLst>
                </p14:cNvPr>
                <p14:cNvContentPartPr/>
                <p14:nvPr/>
              </p14:nvContentPartPr>
              <p14:xfrm>
                <a:off x="6124016" y="1853595"/>
                <a:ext cx="69480" cy="12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DDA3A7-278D-447E-BA87-FBA48AA88D1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15016" y="1844595"/>
                  <a:ext cx="87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124AE79-AD6E-4738-8996-8E5D403A646C}"/>
                    </a:ext>
                  </a:extLst>
                </p14:cNvPr>
                <p14:cNvContentPartPr/>
                <p14:nvPr/>
              </p14:nvContentPartPr>
              <p14:xfrm>
                <a:off x="6199976" y="1954755"/>
                <a:ext cx="19440" cy="20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124AE79-AD6E-4738-8996-8E5D403A646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91336" y="1946115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867C04E-C108-4E50-9A29-CCAE0E43A678}"/>
                    </a:ext>
                  </a:extLst>
                </p14:cNvPr>
                <p14:cNvContentPartPr/>
                <p14:nvPr/>
              </p14:nvContentPartPr>
              <p14:xfrm>
                <a:off x="6258296" y="1944675"/>
                <a:ext cx="58680" cy="42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867C04E-C108-4E50-9A29-CCAE0E43A6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49656" y="1935675"/>
                  <a:ext cx="76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D38426-CB76-48CF-A11D-966AE803C69E}"/>
                    </a:ext>
                  </a:extLst>
                </p14:cNvPr>
                <p14:cNvContentPartPr/>
                <p14:nvPr/>
              </p14:nvContentPartPr>
              <p14:xfrm>
                <a:off x="6338576" y="1933155"/>
                <a:ext cx="56160" cy="65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D38426-CB76-48CF-A11D-966AE803C6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29936" y="1924515"/>
                  <a:ext cx="7380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0D4EDAE-03D8-42EE-B0D7-AA6EA4E469D3}"/>
                  </a:ext>
                </a:extLst>
              </p14:cNvPr>
              <p14:cNvContentPartPr/>
              <p14:nvPr/>
            </p14:nvContentPartPr>
            <p14:xfrm>
              <a:off x="6638456" y="1836675"/>
              <a:ext cx="65160" cy="126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0D4EDAE-03D8-42EE-B0D7-AA6EA4E469D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29816" y="1828035"/>
                <a:ext cx="828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794F913-E0CA-4A4D-AB45-B75B4647ECC2}"/>
              </a:ext>
            </a:extLst>
          </p:cNvPr>
          <p:cNvGrpSpPr/>
          <p:nvPr/>
        </p:nvGrpSpPr>
        <p:grpSpPr>
          <a:xfrm>
            <a:off x="6737456" y="1873035"/>
            <a:ext cx="239400" cy="110520"/>
            <a:chOff x="6737456" y="1873035"/>
            <a:chExt cx="23940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F7C446F-DCA2-4F83-A936-050BCCA5F9B2}"/>
                    </a:ext>
                  </a:extLst>
                </p14:cNvPr>
                <p14:cNvContentPartPr/>
                <p14:nvPr/>
              </p14:nvContentPartPr>
              <p14:xfrm>
                <a:off x="6737456" y="1873035"/>
                <a:ext cx="90360" cy="60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F7C446F-DCA2-4F83-A936-050BCCA5F9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28456" y="1864035"/>
                  <a:ext cx="108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6F68917-7B1A-4377-8C78-F6D16EC0C506}"/>
                    </a:ext>
                  </a:extLst>
                </p14:cNvPr>
                <p14:cNvContentPartPr/>
                <p14:nvPr/>
              </p14:nvContentPartPr>
              <p14:xfrm>
                <a:off x="6877496" y="1920555"/>
                <a:ext cx="48960" cy="43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6F68917-7B1A-4377-8C78-F6D16EC0C5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68496" y="1911555"/>
                  <a:ext cx="66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22D5B03-5D74-4801-AB50-013A670A8817}"/>
                    </a:ext>
                  </a:extLst>
                </p14:cNvPr>
                <p14:cNvContentPartPr/>
                <p14:nvPr/>
              </p14:nvContentPartPr>
              <p14:xfrm>
                <a:off x="6937616" y="1921995"/>
                <a:ext cx="39240" cy="61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22D5B03-5D74-4801-AB50-013A670A881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28616" y="1913355"/>
                  <a:ext cx="568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09D7346-565B-4355-B020-FEF265A6625D}"/>
              </a:ext>
            </a:extLst>
          </p:cNvPr>
          <p:cNvGrpSpPr/>
          <p:nvPr/>
        </p:nvGrpSpPr>
        <p:grpSpPr>
          <a:xfrm>
            <a:off x="7373936" y="1874115"/>
            <a:ext cx="415440" cy="131760"/>
            <a:chOff x="7373936" y="1874115"/>
            <a:chExt cx="41544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D011E-E89C-4560-894D-A516649542D8}"/>
                    </a:ext>
                  </a:extLst>
                </p14:cNvPr>
                <p14:cNvContentPartPr/>
                <p14:nvPr/>
              </p14:nvContentPartPr>
              <p14:xfrm>
                <a:off x="7373936" y="1874115"/>
                <a:ext cx="139680" cy="90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D011E-E89C-4560-894D-A516649542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65296" y="1865115"/>
                  <a:ext cx="157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02AF8B9-801E-4262-96D9-66B5E2653A5A}"/>
                    </a:ext>
                  </a:extLst>
                </p14:cNvPr>
                <p14:cNvContentPartPr/>
                <p14:nvPr/>
              </p14:nvContentPartPr>
              <p14:xfrm>
                <a:off x="7564016" y="1939275"/>
                <a:ext cx="25200" cy="36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02AF8B9-801E-4262-96D9-66B5E2653A5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55376" y="1930635"/>
                  <a:ext cx="42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16E4D9C-2DD0-466D-BFE6-5D3EE1EEA1C7}"/>
                    </a:ext>
                  </a:extLst>
                </p14:cNvPr>
                <p14:cNvContentPartPr/>
                <p14:nvPr/>
              </p14:nvContentPartPr>
              <p14:xfrm>
                <a:off x="7636376" y="1925595"/>
                <a:ext cx="72000" cy="52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16E4D9C-2DD0-466D-BFE6-5D3EE1EEA1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27376" y="1916955"/>
                  <a:ext cx="8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598C0F8-73F8-405A-B6EC-3E29A8B643A2}"/>
                    </a:ext>
                  </a:extLst>
                </p14:cNvPr>
                <p14:cNvContentPartPr/>
                <p14:nvPr/>
              </p14:nvContentPartPr>
              <p14:xfrm>
                <a:off x="7718096" y="1913715"/>
                <a:ext cx="71280" cy="92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598C0F8-73F8-405A-B6EC-3E29A8B643A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09096" y="1905075"/>
                  <a:ext cx="889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4A81FC-981B-4F7E-8D62-C5198C88A0D6}"/>
              </a:ext>
            </a:extLst>
          </p:cNvPr>
          <p:cNvGrpSpPr/>
          <p:nvPr/>
        </p:nvGrpSpPr>
        <p:grpSpPr>
          <a:xfrm>
            <a:off x="1745336" y="3540195"/>
            <a:ext cx="1504080" cy="40320"/>
            <a:chOff x="1745336" y="3540195"/>
            <a:chExt cx="150408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14A69E-9DBA-4D39-8C5C-C9A2FBF946B8}"/>
                    </a:ext>
                  </a:extLst>
                </p14:cNvPr>
                <p14:cNvContentPartPr/>
                <p14:nvPr/>
              </p14:nvContentPartPr>
              <p14:xfrm>
                <a:off x="1745336" y="3542715"/>
                <a:ext cx="290160" cy="17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14A69E-9DBA-4D39-8C5C-C9A2FBF946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36336" y="3534075"/>
                  <a:ext cx="307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06A37D-7A72-45DA-90FA-D9074AB0643A}"/>
                    </a:ext>
                  </a:extLst>
                </p14:cNvPr>
                <p14:cNvContentPartPr/>
                <p14:nvPr/>
              </p14:nvContentPartPr>
              <p14:xfrm>
                <a:off x="1837496" y="3544515"/>
                <a:ext cx="226080" cy="16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06A37D-7A72-45DA-90FA-D9074AB0643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28856" y="3535515"/>
                  <a:ext cx="243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2FFCB45-5705-4F40-8E24-1EA4C094EEA3}"/>
                    </a:ext>
                  </a:extLst>
                </p14:cNvPr>
                <p14:cNvContentPartPr/>
                <p14:nvPr/>
              </p14:nvContentPartPr>
              <p14:xfrm>
                <a:off x="2041256" y="3540195"/>
                <a:ext cx="1208160" cy="40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2FFCB45-5705-4F40-8E24-1EA4C094EE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32256" y="3531555"/>
                  <a:ext cx="122580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CE49435-A56C-4AB2-9CCF-9456715FE19D}"/>
                  </a:ext>
                </a:extLst>
              </p14:cNvPr>
              <p14:cNvContentPartPr/>
              <p14:nvPr/>
            </p14:nvContentPartPr>
            <p14:xfrm>
              <a:off x="1714736" y="4134195"/>
              <a:ext cx="883080" cy="111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CE49435-A56C-4AB2-9CCF-9456715FE19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705736" y="4125195"/>
                <a:ext cx="9007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FE4DF87-C432-4564-847F-90A847AE4C1E}"/>
                  </a:ext>
                </a:extLst>
              </p14:cNvPr>
              <p14:cNvContentPartPr/>
              <p14:nvPr/>
            </p14:nvContentPartPr>
            <p14:xfrm>
              <a:off x="2564336" y="4131675"/>
              <a:ext cx="24480" cy="64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FE4DF87-C432-4564-847F-90A847AE4C1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555696" y="4122675"/>
                <a:ext cx="4212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F061153-6092-48B6-B7C8-578DA5D49E78}"/>
              </a:ext>
            </a:extLst>
          </p:cNvPr>
          <p:cNvGrpSpPr/>
          <p:nvPr/>
        </p:nvGrpSpPr>
        <p:grpSpPr>
          <a:xfrm>
            <a:off x="2549576" y="4141395"/>
            <a:ext cx="1169640" cy="20520"/>
            <a:chOff x="2549576" y="4141395"/>
            <a:chExt cx="11696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1AC2ABE-B07C-4627-B56D-CD1E42CB93FC}"/>
                    </a:ext>
                  </a:extLst>
                </p14:cNvPr>
                <p14:cNvContentPartPr/>
                <p14:nvPr/>
              </p14:nvContentPartPr>
              <p14:xfrm>
                <a:off x="2549576" y="4157955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1AC2ABE-B07C-4627-B56D-CD1E42CB93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40936" y="41489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3240CF4-5ECB-4BAA-9E25-F76A741BA302}"/>
                    </a:ext>
                  </a:extLst>
                </p14:cNvPr>
                <p14:cNvContentPartPr/>
                <p14:nvPr/>
              </p14:nvContentPartPr>
              <p14:xfrm>
                <a:off x="2554976" y="4141395"/>
                <a:ext cx="1164240" cy="20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3240CF4-5ECB-4BAA-9E25-F76A741BA3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46336" y="4132755"/>
                  <a:ext cx="11818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3D6122D-9EDC-4AF9-9DBA-EE7641FB2FE6}"/>
                  </a:ext>
                </a:extLst>
              </p14:cNvPr>
              <p14:cNvContentPartPr/>
              <p14:nvPr/>
            </p14:nvContentPartPr>
            <p14:xfrm>
              <a:off x="3215936" y="3292515"/>
              <a:ext cx="113400" cy="282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3D6122D-9EDC-4AF9-9DBA-EE7641FB2FE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206936" y="3283875"/>
                <a:ext cx="131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D6E3158-A50D-4946-BA50-4803F1AC2BE8}"/>
                  </a:ext>
                </a:extLst>
              </p14:cNvPr>
              <p14:cNvContentPartPr/>
              <p14:nvPr/>
            </p14:nvContentPartPr>
            <p14:xfrm>
              <a:off x="3311696" y="3260475"/>
              <a:ext cx="517320" cy="30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D6E3158-A50D-4946-BA50-4803F1AC2B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302696" y="3251475"/>
                <a:ext cx="534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081AB49-6C56-48B8-B2B1-9A0915E2C7C1}"/>
                  </a:ext>
                </a:extLst>
              </p14:cNvPr>
              <p14:cNvContentPartPr/>
              <p14:nvPr/>
            </p14:nvContentPartPr>
            <p14:xfrm>
              <a:off x="3703736" y="4130595"/>
              <a:ext cx="27000" cy="4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081AB49-6C56-48B8-B2B1-9A0915E2C7C1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695096" y="4121595"/>
                <a:ext cx="44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C6F5FE9-59F7-4C8F-A6F7-3EC5581A1CAE}"/>
                  </a:ext>
                </a:extLst>
              </p14:cNvPr>
              <p14:cNvContentPartPr/>
              <p14:nvPr/>
            </p14:nvContentPartPr>
            <p14:xfrm>
              <a:off x="3690056" y="3823875"/>
              <a:ext cx="172800" cy="3254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C6F5FE9-59F7-4C8F-A6F7-3EC5581A1CA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681056" y="3815235"/>
                <a:ext cx="1904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507299A-FC82-4026-A55C-4300C3837197}"/>
                  </a:ext>
                </a:extLst>
              </p14:cNvPr>
              <p14:cNvContentPartPr/>
              <p14:nvPr/>
            </p14:nvContentPartPr>
            <p14:xfrm>
              <a:off x="3862496" y="3814515"/>
              <a:ext cx="1138680" cy="28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507299A-FC82-4026-A55C-4300C383719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853496" y="3805515"/>
                <a:ext cx="11563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FED9385-9904-4541-8321-11641B6D7F9A}"/>
                  </a:ext>
                </a:extLst>
              </p14:cNvPr>
              <p14:cNvContentPartPr/>
              <p14:nvPr/>
            </p14:nvContentPartPr>
            <p14:xfrm>
              <a:off x="3813176" y="3258675"/>
              <a:ext cx="588240" cy="18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FED9385-9904-4541-8321-11641B6D7F9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804536" y="3249675"/>
                <a:ext cx="605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EC5F861-F3B2-499F-86EE-F0C63FD3354A}"/>
                  </a:ext>
                </a:extLst>
              </p14:cNvPr>
              <p14:cNvContentPartPr/>
              <p14:nvPr/>
            </p14:nvContentPartPr>
            <p14:xfrm>
              <a:off x="4361456" y="3267675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EC5F861-F3B2-499F-86EE-F0C63FD3354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352456" y="3258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DEBAC76-EDAD-4AD5-BC97-7732A87B53E9}"/>
                  </a:ext>
                </a:extLst>
              </p14:cNvPr>
              <p14:cNvContentPartPr/>
              <p14:nvPr/>
            </p14:nvContentPartPr>
            <p14:xfrm>
              <a:off x="4359296" y="3265875"/>
              <a:ext cx="1284840" cy="140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DEBAC76-EDAD-4AD5-BC97-7732A87B53E9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350656" y="3257235"/>
                <a:ext cx="1302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306B7D3-4405-4A34-B242-53D8FBB614D7}"/>
                  </a:ext>
                </a:extLst>
              </p14:cNvPr>
              <p14:cNvContentPartPr/>
              <p14:nvPr/>
            </p14:nvContentPartPr>
            <p14:xfrm>
              <a:off x="2012456" y="2174355"/>
              <a:ext cx="115200" cy="38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306B7D3-4405-4A34-B242-53D8FBB614D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003816" y="2165715"/>
                <a:ext cx="132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5F89395-F6B7-436E-AC7D-A4E859BB2412}"/>
                  </a:ext>
                </a:extLst>
              </p14:cNvPr>
              <p14:cNvContentPartPr/>
              <p14:nvPr/>
            </p14:nvContentPartPr>
            <p14:xfrm>
              <a:off x="3200096" y="2184795"/>
              <a:ext cx="105120" cy="525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5F89395-F6B7-436E-AC7D-A4E859BB2412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191456" y="2175795"/>
                <a:ext cx="122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94D74B3-DDE3-4FA9-A84B-F86D90DE5ADA}"/>
                  </a:ext>
                </a:extLst>
              </p14:cNvPr>
              <p14:cNvContentPartPr/>
              <p14:nvPr/>
            </p14:nvContentPartPr>
            <p14:xfrm>
              <a:off x="4405736" y="2198475"/>
              <a:ext cx="105120" cy="565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94D74B3-DDE3-4FA9-A84B-F86D90DE5ADA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396736" y="2189475"/>
                <a:ext cx="122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1AC84A0-DC00-4057-9BBC-C0D693C44607}"/>
                  </a:ext>
                </a:extLst>
              </p14:cNvPr>
              <p14:cNvContentPartPr/>
              <p14:nvPr/>
            </p14:nvContentPartPr>
            <p14:xfrm>
              <a:off x="5595536" y="2195235"/>
              <a:ext cx="117360" cy="651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1AC84A0-DC00-4057-9BBC-C0D693C4460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586536" y="2186595"/>
                <a:ext cx="135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392E466-F2E7-4220-8644-D0E5F318F185}"/>
                  </a:ext>
                </a:extLst>
              </p14:cNvPr>
              <p14:cNvContentPartPr/>
              <p14:nvPr/>
            </p14:nvContentPartPr>
            <p14:xfrm>
              <a:off x="6773456" y="2195235"/>
              <a:ext cx="100800" cy="56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392E466-F2E7-4220-8644-D0E5F318F18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764816" y="2186595"/>
                <a:ext cx="118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506C009-9154-4F48-B329-A69BA55627BC}"/>
                  </a:ext>
                </a:extLst>
              </p14:cNvPr>
              <p14:cNvContentPartPr/>
              <p14:nvPr/>
            </p14:nvContentPartPr>
            <p14:xfrm>
              <a:off x="4990376" y="3826755"/>
              <a:ext cx="156600" cy="3589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506C009-9154-4F48-B329-A69BA55627B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981376" y="3818115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EEDAFB1-227E-46BE-BA9A-F66CABF8D968}"/>
                  </a:ext>
                </a:extLst>
              </p14:cNvPr>
              <p14:cNvContentPartPr/>
              <p14:nvPr/>
            </p14:nvContentPartPr>
            <p14:xfrm>
              <a:off x="5123576" y="4161555"/>
              <a:ext cx="1074600" cy="226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EEDAFB1-227E-46BE-BA9A-F66CABF8D96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114576" y="4152915"/>
                <a:ext cx="10922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C0BFD28-8A6F-4645-8EA7-A45A2CAB0D5F}"/>
              </a:ext>
            </a:extLst>
          </p:cNvPr>
          <p:cNvGrpSpPr/>
          <p:nvPr/>
        </p:nvGrpSpPr>
        <p:grpSpPr>
          <a:xfrm>
            <a:off x="5625776" y="3269475"/>
            <a:ext cx="1218960" cy="383400"/>
            <a:chOff x="5625776" y="3269475"/>
            <a:chExt cx="12189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2F2675F-CCA5-4B02-8248-B18C2D40044D}"/>
                    </a:ext>
                  </a:extLst>
                </p14:cNvPr>
                <p14:cNvContentPartPr/>
                <p14:nvPr/>
              </p14:nvContentPartPr>
              <p14:xfrm>
                <a:off x="5625776" y="3269475"/>
                <a:ext cx="113760" cy="358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F2675F-CCA5-4B02-8248-B18C2D40044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17136" y="3260475"/>
                  <a:ext cx="131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DC7C984-DABC-4BE1-A189-D0359E3E10E5}"/>
                    </a:ext>
                  </a:extLst>
                </p14:cNvPr>
                <p14:cNvContentPartPr/>
                <p14:nvPr/>
              </p14:nvContentPartPr>
              <p14:xfrm>
                <a:off x="5727296" y="3611835"/>
                <a:ext cx="362520" cy="12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DC7C984-DABC-4BE1-A189-D0359E3E10E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18296" y="3603195"/>
                  <a:ext cx="380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5984AE3-59E9-460E-8909-748ACE0F5A9A}"/>
                    </a:ext>
                  </a:extLst>
                </p14:cNvPr>
                <p14:cNvContentPartPr/>
                <p14:nvPr/>
              </p14:nvContentPartPr>
              <p14:xfrm>
                <a:off x="6053816" y="3619395"/>
                <a:ext cx="790920" cy="33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5984AE3-59E9-460E-8909-748ACE0F5A9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44816" y="3610755"/>
                  <a:ext cx="8085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2DC1BC3-E7C5-4121-A0A6-29B52E3DF07B}"/>
                  </a:ext>
                </a:extLst>
              </p14:cNvPr>
              <p14:cNvContentPartPr/>
              <p14:nvPr/>
            </p14:nvContentPartPr>
            <p14:xfrm>
              <a:off x="6170816" y="4162995"/>
              <a:ext cx="1238040" cy="331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2DC1BC3-E7C5-4121-A0A6-29B52E3DF07B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162176" y="4154355"/>
                <a:ext cx="125568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5DDBCB1-6D3C-4D7C-942E-5E115C0A7363}"/>
              </a:ext>
            </a:extLst>
          </p:cNvPr>
          <p:cNvGrpSpPr/>
          <p:nvPr/>
        </p:nvGrpSpPr>
        <p:grpSpPr>
          <a:xfrm>
            <a:off x="6826016" y="3259755"/>
            <a:ext cx="978840" cy="386640"/>
            <a:chOff x="6826016" y="3259755"/>
            <a:chExt cx="97884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12C071E-ADE7-4A93-93F7-E61E8EDBBA98}"/>
                    </a:ext>
                  </a:extLst>
                </p14:cNvPr>
                <p14:cNvContentPartPr/>
                <p14:nvPr/>
              </p14:nvContentPartPr>
              <p14:xfrm>
                <a:off x="6826016" y="3271275"/>
                <a:ext cx="87480" cy="375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12C071E-ADE7-4A93-93F7-E61E8EDBBA9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17016" y="3262275"/>
                  <a:ext cx="105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A5FFD88-8407-4657-A118-6BC6C0EDDAD1}"/>
                    </a:ext>
                  </a:extLst>
                </p14:cNvPr>
                <p14:cNvContentPartPr/>
                <p14:nvPr/>
              </p14:nvContentPartPr>
              <p14:xfrm>
                <a:off x="6893696" y="3259755"/>
                <a:ext cx="911160" cy="17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A5FFD88-8407-4657-A118-6BC6C0EDDAD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884696" y="3251115"/>
                  <a:ext cx="92880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15C890D-07B6-4ED7-8F11-DD74D5C9BF2F}"/>
                  </a:ext>
                </a:extLst>
              </p14:cNvPr>
              <p14:cNvContentPartPr/>
              <p14:nvPr/>
            </p14:nvContentPartPr>
            <p14:xfrm>
              <a:off x="7385096" y="4187835"/>
              <a:ext cx="480960" cy="122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15C890D-07B6-4ED7-8F11-DD74D5C9BF2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376096" y="4178835"/>
                <a:ext cx="49860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F051-2132-4DF0-A437-5A7BFA82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93" y="390525"/>
            <a:ext cx="6117431" cy="304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7F1E4-1B2F-4267-BAC1-DB8D07DA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1" y="1530392"/>
            <a:ext cx="7717631" cy="36130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66EBD1-6FB3-4A1F-9F24-A68E3331F5F4}"/>
              </a:ext>
            </a:extLst>
          </p:cNvPr>
          <p:cNvGrpSpPr/>
          <p:nvPr/>
        </p:nvGrpSpPr>
        <p:grpSpPr>
          <a:xfrm>
            <a:off x="3077336" y="2475315"/>
            <a:ext cx="150120" cy="137520"/>
            <a:chOff x="3077336" y="2475315"/>
            <a:chExt cx="1501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C60E1B-2785-412F-A39D-6920345F227D}"/>
                    </a:ext>
                  </a:extLst>
                </p14:cNvPr>
                <p14:cNvContentPartPr/>
                <p14:nvPr/>
              </p14:nvContentPartPr>
              <p14:xfrm>
                <a:off x="3087776" y="2502675"/>
                <a:ext cx="40320" cy="4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C60E1B-2785-412F-A39D-6920345F2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9136" y="2494035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933C1C-C7AE-4E94-B9FD-080A767F4822}"/>
                    </a:ext>
                  </a:extLst>
                </p14:cNvPr>
                <p14:cNvContentPartPr/>
                <p14:nvPr/>
              </p14:nvContentPartPr>
              <p14:xfrm>
                <a:off x="3077336" y="2485035"/>
                <a:ext cx="47880" cy="7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933C1C-C7AE-4E94-B9FD-080A767F4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8696" y="2476035"/>
                  <a:ext cx="65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60EB5D-32A1-4CD8-964C-4439C40C3093}"/>
                    </a:ext>
                  </a:extLst>
                </p14:cNvPr>
                <p14:cNvContentPartPr/>
                <p14:nvPr/>
              </p14:nvContentPartPr>
              <p14:xfrm>
                <a:off x="3150776" y="2475315"/>
                <a:ext cx="76680" cy="13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60EB5D-32A1-4CD8-964C-4439C40C30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1776" y="2466675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869F4-4080-42CC-BE73-A1E81975A9E7}"/>
              </a:ext>
            </a:extLst>
          </p:cNvPr>
          <p:cNvGrpSpPr/>
          <p:nvPr/>
        </p:nvGrpSpPr>
        <p:grpSpPr>
          <a:xfrm>
            <a:off x="1538336" y="2566035"/>
            <a:ext cx="302040" cy="137160"/>
            <a:chOff x="1538336" y="2566035"/>
            <a:chExt cx="30204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B937A9-2F4E-4935-BDDD-72EFABFA2F70}"/>
                    </a:ext>
                  </a:extLst>
                </p14:cNvPr>
                <p14:cNvContentPartPr/>
                <p14:nvPr/>
              </p14:nvContentPartPr>
              <p14:xfrm>
                <a:off x="1666136" y="2589075"/>
                <a:ext cx="61560" cy="5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B937A9-2F4E-4935-BDDD-72EFABFA2F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7136" y="2580435"/>
                  <a:ext cx="79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093782-3DED-4E9E-A29E-12836B247465}"/>
                    </a:ext>
                  </a:extLst>
                </p14:cNvPr>
                <p14:cNvContentPartPr/>
                <p14:nvPr/>
              </p14:nvContentPartPr>
              <p14:xfrm>
                <a:off x="1660736" y="2566035"/>
                <a:ext cx="54360" cy="7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093782-3DED-4E9E-A29E-12836B2474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2096" y="2557035"/>
                  <a:ext cx="7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55DF58-5BA2-4E4B-8613-F2FE563946D9}"/>
                    </a:ext>
                  </a:extLst>
                </p14:cNvPr>
                <p14:cNvContentPartPr/>
                <p14:nvPr/>
              </p14:nvContentPartPr>
              <p14:xfrm>
                <a:off x="1758656" y="2569995"/>
                <a:ext cx="81720" cy="13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55DF58-5BA2-4E4B-8613-F2FE563946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9656" y="2560995"/>
                  <a:ext cx="99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7AA046-AE96-4563-B832-FC53AEBA9FA1}"/>
                    </a:ext>
                  </a:extLst>
                </p14:cNvPr>
                <p14:cNvContentPartPr/>
                <p14:nvPr/>
              </p14:nvContentPartPr>
              <p14:xfrm>
                <a:off x="1538336" y="2569995"/>
                <a:ext cx="104040" cy="62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7AA046-AE96-4563-B832-FC53AEBA9F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9696" y="2561355"/>
                  <a:ext cx="1216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AE8EE0-003D-4886-999A-8996CCC3C940}"/>
              </a:ext>
            </a:extLst>
          </p:cNvPr>
          <p:cNvGrpSpPr/>
          <p:nvPr/>
        </p:nvGrpSpPr>
        <p:grpSpPr>
          <a:xfrm>
            <a:off x="8311376" y="1978155"/>
            <a:ext cx="194760" cy="205920"/>
            <a:chOff x="8311376" y="1978155"/>
            <a:chExt cx="194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1EB71D-719A-4FCD-B553-2BF8DB02508B}"/>
                    </a:ext>
                  </a:extLst>
                </p14:cNvPr>
                <p14:cNvContentPartPr/>
                <p14:nvPr/>
              </p14:nvContentPartPr>
              <p14:xfrm>
                <a:off x="8311376" y="2063115"/>
                <a:ext cx="66960" cy="120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1EB71D-719A-4FCD-B553-2BF8DB0250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2736" y="2054115"/>
                  <a:ext cx="84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6F0CFD-5C0A-4887-B656-52F32DC7BECA}"/>
                    </a:ext>
                  </a:extLst>
                </p14:cNvPr>
                <p14:cNvContentPartPr/>
                <p14:nvPr/>
              </p14:nvContentPartPr>
              <p14:xfrm>
                <a:off x="8431616" y="1978155"/>
                <a:ext cx="3924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6F0CFD-5C0A-4887-B656-52F32DC7BE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2616" y="1969155"/>
                  <a:ext cx="56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D40924-2ACB-4A86-831A-11BEB9305544}"/>
                    </a:ext>
                  </a:extLst>
                </p14:cNvPr>
                <p14:cNvContentPartPr/>
                <p14:nvPr/>
              </p14:nvContentPartPr>
              <p14:xfrm>
                <a:off x="8434856" y="2076075"/>
                <a:ext cx="7128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D40924-2ACB-4A86-831A-11BEB93055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5856" y="2067435"/>
                  <a:ext cx="889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F28B-BEBC-4E8B-A0D4-C4069395913C}"/>
              </a:ext>
            </a:extLst>
          </p:cNvPr>
          <p:cNvGrpSpPr/>
          <p:nvPr/>
        </p:nvGrpSpPr>
        <p:grpSpPr>
          <a:xfrm>
            <a:off x="8105456" y="2624355"/>
            <a:ext cx="219240" cy="138600"/>
            <a:chOff x="8105456" y="2624355"/>
            <a:chExt cx="21924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93E2D5-9D23-43C7-8391-08DA2C995B73}"/>
                    </a:ext>
                  </a:extLst>
                </p14:cNvPr>
                <p14:cNvContentPartPr/>
                <p14:nvPr/>
              </p14:nvContentPartPr>
              <p14:xfrm>
                <a:off x="8105456" y="2630475"/>
                <a:ext cx="95400" cy="13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93E2D5-9D23-43C7-8391-08DA2C995B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6816" y="2621475"/>
                  <a:ext cx="113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A58F95-9BE3-44D6-ABBE-22D620553767}"/>
                    </a:ext>
                  </a:extLst>
                </p14:cNvPr>
                <p14:cNvContentPartPr/>
                <p14:nvPr/>
              </p14:nvContentPartPr>
              <p14:xfrm>
                <a:off x="8254856" y="2624355"/>
                <a:ext cx="69840" cy="9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A58F95-9BE3-44D6-ABBE-22D6205537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6216" y="2615355"/>
                  <a:ext cx="874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D690E1-0AFD-4FCF-879C-A81EE808FDD1}"/>
              </a:ext>
            </a:extLst>
          </p:cNvPr>
          <p:cNvGrpSpPr/>
          <p:nvPr/>
        </p:nvGrpSpPr>
        <p:grpSpPr>
          <a:xfrm>
            <a:off x="5432816" y="1996155"/>
            <a:ext cx="196200" cy="184320"/>
            <a:chOff x="5432816" y="1996155"/>
            <a:chExt cx="1962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0B171D-3E4A-466B-9DF6-593AE7ED77F6}"/>
                    </a:ext>
                  </a:extLst>
                </p14:cNvPr>
                <p14:cNvContentPartPr/>
                <p14:nvPr/>
              </p14:nvContentPartPr>
              <p14:xfrm>
                <a:off x="5432816" y="2076435"/>
                <a:ext cx="66960" cy="7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0B171D-3E4A-466B-9DF6-593AE7ED77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4176" y="2067435"/>
                  <a:ext cx="8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69929B-0255-44FB-B8AB-125BD292ECF0}"/>
                    </a:ext>
                  </a:extLst>
                </p14:cNvPr>
                <p14:cNvContentPartPr/>
                <p14:nvPr/>
              </p14:nvContentPartPr>
              <p14:xfrm>
                <a:off x="5442536" y="2070315"/>
                <a:ext cx="45720" cy="11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69929B-0255-44FB-B8AB-125BD292EC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3536" y="2061675"/>
                  <a:ext cx="63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16591F-C441-4919-B44E-6B47FC154283}"/>
                    </a:ext>
                  </a:extLst>
                </p14:cNvPr>
                <p14:cNvContentPartPr/>
                <p14:nvPr/>
              </p14:nvContentPartPr>
              <p14:xfrm>
                <a:off x="5506616" y="1996155"/>
                <a:ext cx="29520" cy="5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16591F-C441-4919-B44E-6B47FC1542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7616" y="1987155"/>
                  <a:ext cx="47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C9B226-9C5A-47E7-8F2C-1C86C5827D58}"/>
                    </a:ext>
                  </a:extLst>
                </p14:cNvPr>
                <p14:cNvContentPartPr/>
                <p14:nvPr/>
              </p14:nvContentPartPr>
              <p14:xfrm>
                <a:off x="5571416" y="2014515"/>
                <a:ext cx="57600" cy="14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C9B226-9C5A-47E7-8F2C-1C86C5827D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2776" y="2005875"/>
                  <a:ext cx="752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AD4A6D-54D2-4491-ADCF-CD51B34DFA99}"/>
              </a:ext>
            </a:extLst>
          </p:cNvPr>
          <p:cNvGrpSpPr/>
          <p:nvPr/>
        </p:nvGrpSpPr>
        <p:grpSpPr>
          <a:xfrm>
            <a:off x="5402936" y="2541195"/>
            <a:ext cx="137880" cy="158040"/>
            <a:chOff x="5402936" y="2541195"/>
            <a:chExt cx="13788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CF6FE0-BA4F-403D-BE2B-29F76BDFBBE8}"/>
                    </a:ext>
                  </a:extLst>
                </p14:cNvPr>
                <p14:cNvContentPartPr/>
                <p14:nvPr/>
              </p14:nvContentPartPr>
              <p14:xfrm>
                <a:off x="5402936" y="2640915"/>
                <a:ext cx="72720" cy="4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CF6FE0-BA4F-403D-BE2B-29F76BDFBB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3936" y="2632275"/>
                  <a:ext cx="90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0BEAB2-94EB-479A-87B6-48114AEF76BE}"/>
                    </a:ext>
                  </a:extLst>
                </p14:cNvPr>
                <p14:cNvContentPartPr/>
                <p14:nvPr/>
              </p14:nvContentPartPr>
              <p14:xfrm>
                <a:off x="5432456" y="2611035"/>
                <a:ext cx="36720" cy="8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0BEAB2-94EB-479A-87B6-48114AEF76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3456" y="2602035"/>
                  <a:ext cx="54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58C6A4-2B5F-4120-8F31-ACD2EC5B88FF}"/>
                    </a:ext>
                  </a:extLst>
                </p14:cNvPr>
                <p14:cNvContentPartPr/>
                <p14:nvPr/>
              </p14:nvContentPartPr>
              <p14:xfrm>
                <a:off x="5478536" y="2541195"/>
                <a:ext cx="62280" cy="11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58C6A4-2B5F-4120-8F31-ACD2EC5B88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9896" y="2532195"/>
                  <a:ext cx="799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9D2F22-BE6E-43E1-866A-A693A3525498}"/>
              </a:ext>
            </a:extLst>
          </p:cNvPr>
          <p:cNvGrpSpPr/>
          <p:nvPr/>
        </p:nvGrpSpPr>
        <p:grpSpPr>
          <a:xfrm>
            <a:off x="5796416" y="3118635"/>
            <a:ext cx="626400" cy="243360"/>
            <a:chOff x="5796416" y="3118635"/>
            <a:chExt cx="6264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6E9130-BA92-4480-A976-35E0EF59C57D}"/>
                    </a:ext>
                  </a:extLst>
                </p14:cNvPr>
                <p14:cNvContentPartPr/>
                <p14:nvPr/>
              </p14:nvContentPartPr>
              <p14:xfrm>
                <a:off x="5796416" y="3237795"/>
                <a:ext cx="75240" cy="12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6E9130-BA92-4480-A976-35E0EF59C5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87416" y="3228795"/>
                  <a:ext cx="92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C72A74-7A9B-48BB-A6DC-395D7BECD87C}"/>
                    </a:ext>
                  </a:extLst>
                </p14:cNvPr>
                <p14:cNvContentPartPr/>
                <p14:nvPr/>
              </p14:nvContentPartPr>
              <p14:xfrm>
                <a:off x="5901536" y="3153195"/>
                <a:ext cx="23040" cy="38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C72A74-7A9B-48BB-A6DC-395D7BECD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92896" y="3144555"/>
                  <a:ext cx="4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8FEA74-DAD7-4ADF-A3F8-05C7F66AC157}"/>
                    </a:ext>
                  </a:extLst>
                </p14:cNvPr>
                <p14:cNvContentPartPr/>
                <p14:nvPr/>
              </p14:nvContentPartPr>
              <p14:xfrm>
                <a:off x="5905856" y="3247875"/>
                <a:ext cx="87840" cy="9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8FEA74-DAD7-4ADF-A3F8-05C7F66AC1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96856" y="3239235"/>
                  <a:ext cx="10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E81D91-91BB-4A7B-8680-DDD31B6C43D3}"/>
                    </a:ext>
                  </a:extLst>
                </p14:cNvPr>
                <p14:cNvContentPartPr/>
                <p14:nvPr/>
              </p14:nvContentPartPr>
              <p14:xfrm>
                <a:off x="6070736" y="3275595"/>
                <a:ext cx="53640" cy="77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E81D91-91BB-4A7B-8680-DDD31B6C43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61736" y="3266955"/>
                  <a:ext cx="7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03E395-F531-4C1C-A8D8-7C6A28E25E7F}"/>
                    </a:ext>
                  </a:extLst>
                </p14:cNvPr>
                <p14:cNvContentPartPr/>
                <p14:nvPr/>
              </p14:nvContentPartPr>
              <p14:xfrm>
                <a:off x="6234536" y="3219435"/>
                <a:ext cx="58320" cy="7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03E395-F531-4C1C-A8D8-7C6A28E25E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5536" y="3210795"/>
                  <a:ext cx="75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39A65-7663-4314-874E-3E594E17D7F3}"/>
                    </a:ext>
                  </a:extLst>
                </p14:cNvPr>
                <p14:cNvContentPartPr/>
                <p14:nvPr/>
              </p14:nvContentPartPr>
              <p14:xfrm>
                <a:off x="6225896" y="3220515"/>
                <a:ext cx="51120" cy="9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39A65-7663-4314-874E-3E594E17D7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17256" y="3211875"/>
                  <a:ext cx="68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9CF944-FFA4-41B0-8615-386E426CEB61}"/>
                    </a:ext>
                  </a:extLst>
                </p14:cNvPr>
                <p14:cNvContentPartPr/>
                <p14:nvPr/>
              </p14:nvContentPartPr>
              <p14:xfrm>
                <a:off x="6276296" y="3118635"/>
                <a:ext cx="23040" cy="59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9CF944-FFA4-41B0-8615-386E426CEB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7656" y="3109635"/>
                  <a:ext cx="40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44CAEB-1BD8-4F74-BA91-BEA22311777E}"/>
                    </a:ext>
                  </a:extLst>
                </p14:cNvPr>
                <p14:cNvContentPartPr/>
                <p14:nvPr/>
              </p14:nvContentPartPr>
              <p14:xfrm>
                <a:off x="6329576" y="3135915"/>
                <a:ext cx="93240" cy="159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44CAEB-1BD8-4F74-BA91-BEA2231177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0576" y="3126915"/>
                  <a:ext cx="1108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9B0041-4D3D-4082-8CB9-ECA83375FFDF}"/>
              </a:ext>
            </a:extLst>
          </p:cNvPr>
          <p:cNvGrpSpPr/>
          <p:nvPr/>
        </p:nvGrpSpPr>
        <p:grpSpPr>
          <a:xfrm>
            <a:off x="1162496" y="3770235"/>
            <a:ext cx="177120" cy="143280"/>
            <a:chOff x="1162496" y="3770235"/>
            <a:chExt cx="17712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A98F7E-9460-4663-89C9-1C742CD419C3}"/>
                    </a:ext>
                  </a:extLst>
                </p14:cNvPr>
                <p14:cNvContentPartPr/>
                <p14:nvPr/>
              </p14:nvContentPartPr>
              <p14:xfrm>
                <a:off x="1162496" y="3857715"/>
                <a:ext cx="66240" cy="49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A98F7E-9460-4663-89C9-1C742CD419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3856" y="3848715"/>
                  <a:ext cx="83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4F59D7-A135-4634-A04D-8DF09EA03D8E}"/>
                    </a:ext>
                  </a:extLst>
                </p14:cNvPr>
                <p14:cNvContentPartPr/>
                <p14:nvPr/>
              </p14:nvContentPartPr>
              <p14:xfrm>
                <a:off x="1190216" y="3849075"/>
                <a:ext cx="16560" cy="6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4F59D7-A135-4634-A04D-8DF09EA03D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1216" y="3840435"/>
                  <a:ext cx="34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02D962-F146-4B28-93A7-20D7D0DE5067}"/>
                    </a:ext>
                  </a:extLst>
                </p14:cNvPr>
                <p14:cNvContentPartPr/>
                <p14:nvPr/>
              </p14:nvContentPartPr>
              <p14:xfrm>
                <a:off x="1226936" y="3770235"/>
                <a:ext cx="112680" cy="136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02D962-F146-4B28-93A7-20D7D0DE50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18296" y="3761235"/>
                  <a:ext cx="1303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37A556-61FE-4192-B623-A389865962A5}"/>
              </a:ext>
            </a:extLst>
          </p:cNvPr>
          <p:cNvGrpSpPr/>
          <p:nvPr/>
        </p:nvGrpSpPr>
        <p:grpSpPr>
          <a:xfrm>
            <a:off x="776936" y="3421755"/>
            <a:ext cx="239760" cy="183240"/>
            <a:chOff x="776936" y="3421755"/>
            <a:chExt cx="2397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8233A7-6132-4DD2-8907-202A319BB85B}"/>
                    </a:ext>
                  </a:extLst>
                </p14:cNvPr>
                <p14:cNvContentPartPr/>
                <p14:nvPr/>
              </p14:nvContentPartPr>
              <p14:xfrm>
                <a:off x="776936" y="3479715"/>
                <a:ext cx="117360" cy="12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8233A7-6132-4DD2-8907-202A319BB8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296" y="3471075"/>
                  <a:ext cx="135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B51B37-EF5F-442E-9149-C415803BACA2}"/>
                    </a:ext>
                  </a:extLst>
                </p14:cNvPr>
                <p14:cNvContentPartPr/>
                <p14:nvPr/>
              </p14:nvContentPartPr>
              <p14:xfrm>
                <a:off x="907616" y="3421755"/>
                <a:ext cx="109080" cy="7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B51B37-EF5F-442E-9149-C415803BAC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8616" y="3412755"/>
                  <a:ext cx="1267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6FFBA2-BCAF-4CC9-BA11-2E42C86D944C}"/>
              </a:ext>
            </a:extLst>
          </p:cNvPr>
          <p:cNvGrpSpPr/>
          <p:nvPr/>
        </p:nvGrpSpPr>
        <p:grpSpPr>
          <a:xfrm>
            <a:off x="2834336" y="3715875"/>
            <a:ext cx="119520" cy="111600"/>
            <a:chOff x="2834336" y="3715875"/>
            <a:chExt cx="1195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255E8-00B0-443A-B97E-9108DFD27E1B}"/>
                    </a:ext>
                  </a:extLst>
                </p14:cNvPr>
                <p14:cNvContentPartPr/>
                <p14:nvPr/>
              </p14:nvContentPartPr>
              <p14:xfrm>
                <a:off x="2834336" y="3770235"/>
                <a:ext cx="91800" cy="57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255E8-00B0-443A-B97E-9108DFD27E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25336" y="3761595"/>
                  <a:ext cx="10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39BC1C-8F0B-4D8C-B4A5-AD9B86571FF3}"/>
                    </a:ext>
                  </a:extLst>
                </p14:cNvPr>
                <p14:cNvContentPartPr/>
                <p14:nvPr/>
              </p14:nvContentPartPr>
              <p14:xfrm>
                <a:off x="2930456" y="3715875"/>
                <a:ext cx="23400" cy="5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39BC1C-8F0B-4D8C-B4A5-AD9B86571F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21816" y="3707235"/>
                  <a:ext cx="410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E20A38-8B59-415D-AD60-6A9665F33135}"/>
              </a:ext>
            </a:extLst>
          </p:cNvPr>
          <p:cNvGrpSpPr/>
          <p:nvPr/>
        </p:nvGrpSpPr>
        <p:grpSpPr>
          <a:xfrm>
            <a:off x="3127376" y="3679875"/>
            <a:ext cx="646200" cy="511560"/>
            <a:chOff x="3127376" y="3679875"/>
            <a:chExt cx="64620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656D9B-799A-4E0F-96E7-E2F5F33CFEBB}"/>
                    </a:ext>
                  </a:extLst>
                </p14:cNvPr>
                <p14:cNvContentPartPr/>
                <p14:nvPr/>
              </p14:nvContentPartPr>
              <p14:xfrm>
                <a:off x="3157616" y="3930075"/>
                <a:ext cx="99720" cy="5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56D9B-799A-4E0F-96E7-E2F5F33CFE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8616" y="3921075"/>
                  <a:ext cx="117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F9A93A-C9B2-40DD-8F89-7E095ACF9B05}"/>
                    </a:ext>
                  </a:extLst>
                </p14:cNvPr>
                <p14:cNvContentPartPr/>
                <p14:nvPr/>
              </p14:nvContentPartPr>
              <p14:xfrm>
                <a:off x="3242936" y="3845835"/>
                <a:ext cx="21600" cy="4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F9A93A-C9B2-40DD-8F89-7E095ACF9B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34296" y="3836835"/>
                  <a:ext cx="39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AD20B8-322B-484E-BFB2-78BCBD35905D}"/>
                    </a:ext>
                  </a:extLst>
                </p14:cNvPr>
                <p14:cNvContentPartPr/>
                <p14:nvPr/>
              </p14:nvContentPartPr>
              <p14:xfrm>
                <a:off x="3367856" y="3895875"/>
                <a:ext cx="43200" cy="4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AD20B8-322B-484E-BFB2-78BCBD3590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216" y="3887235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EEC6BA-DCC9-4943-843A-6B3272D56FC1}"/>
                    </a:ext>
                  </a:extLst>
                </p14:cNvPr>
                <p14:cNvContentPartPr/>
                <p14:nvPr/>
              </p14:nvContentPartPr>
              <p14:xfrm>
                <a:off x="3447416" y="3857355"/>
                <a:ext cx="59760" cy="51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EEC6BA-DCC9-4943-843A-6B3272D56F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38776" y="3848355"/>
                  <a:ext cx="77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9969D8-87AB-49AC-A3C8-417F8B72CC1F}"/>
                    </a:ext>
                  </a:extLst>
                </p14:cNvPr>
                <p14:cNvContentPartPr/>
                <p14:nvPr/>
              </p14:nvContentPartPr>
              <p14:xfrm>
                <a:off x="3456056" y="3846195"/>
                <a:ext cx="16920" cy="72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9969D8-87AB-49AC-A3C8-417F8B72CC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47056" y="3837195"/>
                  <a:ext cx="34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1825C6-5AD2-4C60-A201-A284635D3020}"/>
                    </a:ext>
                  </a:extLst>
                </p14:cNvPr>
                <p14:cNvContentPartPr/>
                <p14:nvPr/>
              </p14:nvContentPartPr>
              <p14:xfrm>
                <a:off x="3504296" y="3838275"/>
                <a:ext cx="95400" cy="115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1825C6-5AD2-4C60-A201-A284635D30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95656" y="3829275"/>
                  <a:ext cx="11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D20F9B-4AED-4DBB-9374-9CE1081636E5}"/>
                    </a:ext>
                  </a:extLst>
                </p14:cNvPr>
                <p14:cNvContentPartPr/>
                <p14:nvPr/>
              </p14:nvContentPartPr>
              <p14:xfrm>
                <a:off x="3630296" y="3769155"/>
                <a:ext cx="60120" cy="166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D20F9B-4AED-4DBB-9374-9CE1081636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21656" y="3760515"/>
                  <a:ext cx="77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56D4D8-7458-47E5-AF5A-BDB49D895B24}"/>
                    </a:ext>
                  </a:extLst>
                </p14:cNvPr>
                <p14:cNvContentPartPr/>
                <p14:nvPr/>
              </p14:nvContentPartPr>
              <p14:xfrm>
                <a:off x="3127376" y="3881835"/>
                <a:ext cx="143640" cy="16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56D4D8-7458-47E5-AF5A-BDB49D895B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8376" y="3872835"/>
                  <a:ext cx="161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5B94AB-7335-4379-82D1-428C691CBEA3}"/>
                    </a:ext>
                  </a:extLst>
                </p14:cNvPr>
                <p14:cNvContentPartPr/>
                <p14:nvPr/>
              </p14:nvContentPartPr>
              <p14:xfrm>
                <a:off x="3735776" y="3793995"/>
                <a:ext cx="37800" cy="28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5B94AB-7335-4379-82D1-428C691CBE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27136" y="3784995"/>
                  <a:ext cx="55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8F2F60-4642-4C7D-8657-222BB5C379BC}"/>
                    </a:ext>
                  </a:extLst>
                </p14:cNvPr>
                <p14:cNvContentPartPr/>
                <p14:nvPr/>
              </p14:nvContentPartPr>
              <p14:xfrm>
                <a:off x="3683576" y="3679875"/>
                <a:ext cx="30960" cy="61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8F2F60-4642-4C7D-8657-222BB5C379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4936" y="3670875"/>
                  <a:ext cx="4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62F760-B86C-4F84-BA0C-D40C9BF0E7C3}"/>
                    </a:ext>
                  </a:extLst>
                </p14:cNvPr>
                <p14:cNvContentPartPr/>
                <p14:nvPr/>
              </p14:nvContentPartPr>
              <p14:xfrm>
                <a:off x="3225656" y="4138155"/>
                <a:ext cx="106560" cy="5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62F760-B86C-4F84-BA0C-D40C9BF0E7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6656" y="4129515"/>
                  <a:ext cx="124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9C414B-2156-4324-A8DF-D9995A0E6FCC}"/>
                    </a:ext>
                  </a:extLst>
                </p14:cNvPr>
                <p14:cNvContentPartPr/>
                <p14:nvPr/>
              </p14:nvContentPartPr>
              <p14:xfrm>
                <a:off x="3365336" y="4064715"/>
                <a:ext cx="27720" cy="110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9C414B-2156-4324-A8DF-D9995A0E6F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56336" y="4056075"/>
                  <a:ext cx="45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2EA554D-3535-4BA3-ABB3-B1E6967A5E4A}"/>
                    </a:ext>
                  </a:extLst>
                </p14:cNvPr>
                <p14:cNvContentPartPr/>
                <p14:nvPr/>
              </p14:nvContentPartPr>
              <p14:xfrm>
                <a:off x="3421496" y="4096395"/>
                <a:ext cx="60840" cy="3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2EA554D-3535-4BA3-ABB3-B1E6967A5E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2856" y="4087755"/>
                  <a:ext cx="78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BA1302-E822-4F40-BB82-7F99AD5FA9AE}"/>
                    </a:ext>
                  </a:extLst>
                </p14:cNvPr>
                <p14:cNvContentPartPr/>
                <p14:nvPr/>
              </p14:nvContentPartPr>
              <p14:xfrm>
                <a:off x="3444176" y="4079835"/>
                <a:ext cx="20520" cy="70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BA1302-E822-4F40-BB82-7F99AD5FA9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5536" y="4071195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13025C-28A1-448A-BFDE-F5A5F25C42F9}"/>
                    </a:ext>
                  </a:extLst>
                </p14:cNvPr>
                <p14:cNvContentPartPr/>
                <p14:nvPr/>
              </p14:nvContentPartPr>
              <p14:xfrm>
                <a:off x="3476216" y="4006035"/>
                <a:ext cx="18000" cy="57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13025C-28A1-448A-BFDE-F5A5F25C42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7576" y="3997395"/>
                  <a:ext cx="35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03A25A-D5EA-4F33-B663-9011BD084A6D}"/>
                    </a:ext>
                  </a:extLst>
                </p14:cNvPr>
                <p14:cNvContentPartPr/>
                <p14:nvPr/>
              </p14:nvContentPartPr>
              <p14:xfrm>
                <a:off x="3539576" y="4073355"/>
                <a:ext cx="51480" cy="36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03A25A-D5EA-4F33-B663-9011BD084A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30936" y="4064715"/>
                  <a:ext cx="69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E766A8-1614-46CF-89C9-E5FB64A08E8D}"/>
                    </a:ext>
                  </a:extLst>
                </p14:cNvPr>
                <p14:cNvContentPartPr/>
                <p14:nvPr/>
              </p14:nvContentPartPr>
              <p14:xfrm>
                <a:off x="3615536" y="4011075"/>
                <a:ext cx="6732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E766A8-1614-46CF-89C9-E5FB64A08E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6536" y="4002075"/>
                  <a:ext cx="84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7B70717-B022-45D9-ACDE-4235FAD7FD2D}"/>
                    </a:ext>
                  </a:extLst>
                </p14:cNvPr>
                <p14:cNvContentPartPr/>
                <p14:nvPr/>
              </p14:nvContentPartPr>
              <p14:xfrm>
                <a:off x="3691856" y="3948435"/>
                <a:ext cx="8280" cy="3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7B70717-B022-45D9-ACDE-4235FAD7FD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82856" y="3939435"/>
                  <a:ext cx="25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FDFA69-C568-462E-9E15-F75B4B4C6371}"/>
                    </a:ext>
                  </a:extLst>
                </p14:cNvPr>
                <p14:cNvContentPartPr/>
                <p14:nvPr/>
              </p14:nvContentPartPr>
              <p14:xfrm>
                <a:off x="3721016" y="3952035"/>
                <a:ext cx="46800" cy="140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FDFA69-C568-462E-9E15-F75B4B4C63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12016" y="3943035"/>
                  <a:ext cx="644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AB8E50D-559F-44C7-BE7B-6528A2BFFABF}"/>
                  </a:ext>
                </a:extLst>
              </p14:cNvPr>
              <p14:cNvContentPartPr/>
              <p14:nvPr/>
            </p14:nvContentPartPr>
            <p14:xfrm>
              <a:off x="1904816" y="1085355"/>
              <a:ext cx="156240" cy="7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AB8E50D-559F-44C7-BE7B-6528A2BFFA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95816" y="1076355"/>
                <a:ext cx="1738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1F7FB2-4E1F-4FAA-8D32-090180449392}"/>
              </a:ext>
            </a:extLst>
          </p:cNvPr>
          <p:cNvGrpSpPr/>
          <p:nvPr/>
        </p:nvGrpSpPr>
        <p:grpSpPr>
          <a:xfrm>
            <a:off x="2073656" y="1015875"/>
            <a:ext cx="506880" cy="166680"/>
            <a:chOff x="2073656" y="1015875"/>
            <a:chExt cx="5068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E902DC-2192-43BE-BC78-A4C8CC60D443}"/>
                    </a:ext>
                  </a:extLst>
                </p14:cNvPr>
                <p14:cNvContentPartPr/>
                <p14:nvPr/>
              </p14:nvContentPartPr>
              <p14:xfrm>
                <a:off x="2073656" y="1015875"/>
                <a:ext cx="6336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E902DC-2192-43BE-BC78-A4C8CC60D4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65016" y="1006875"/>
                  <a:ext cx="8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039DFB-10F5-44AE-B5E6-CF3DD26C5D6E}"/>
                    </a:ext>
                  </a:extLst>
                </p14:cNvPr>
                <p14:cNvContentPartPr/>
                <p14:nvPr/>
              </p14:nvContentPartPr>
              <p14:xfrm>
                <a:off x="2230976" y="1064115"/>
                <a:ext cx="10080" cy="9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039DFB-10F5-44AE-B5E6-CF3DD26C5D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22336" y="1055475"/>
                  <a:ext cx="27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76C4AC-5CEB-4836-B329-46BAE603DFA0}"/>
                    </a:ext>
                  </a:extLst>
                </p14:cNvPr>
                <p14:cNvContentPartPr/>
                <p14:nvPr/>
              </p14:nvContentPartPr>
              <p14:xfrm>
                <a:off x="2195336" y="1111635"/>
                <a:ext cx="74160" cy="3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76C4AC-5CEB-4836-B329-46BAE603DF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86336" y="1102635"/>
                  <a:ext cx="91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71B851-C34C-41EE-9DA9-4032E32C87C6}"/>
                    </a:ext>
                  </a:extLst>
                </p14:cNvPr>
                <p14:cNvContentPartPr/>
                <p14:nvPr/>
              </p14:nvContentPartPr>
              <p14:xfrm>
                <a:off x="2334656" y="1114155"/>
                <a:ext cx="48240" cy="61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71B851-C34C-41EE-9DA9-4032E32C87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25656" y="1105155"/>
                  <a:ext cx="65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497331-529C-489A-B06E-DBE87834A191}"/>
                    </a:ext>
                  </a:extLst>
                </p14:cNvPr>
                <p14:cNvContentPartPr/>
                <p14:nvPr/>
              </p14:nvContentPartPr>
              <p14:xfrm>
                <a:off x="2477216" y="1032075"/>
                <a:ext cx="6120" cy="11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497331-529C-489A-B06E-DBE87834A19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68216" y="1023435"/>
                  <a:ext cx="23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57B319-1D79-4DF8-86FF-430CA839ECD3}"/>
                    </a:ext>
                  </a:extLst>
                </p14:cNvPr>
                <p14:cNvContentPartPr/>
                <p14:nvPr/>
              </p14:nvContentPartPr>
              <p14:xfrm>
                <a:off x="2532656" y="1023075"/>
                <a:ext cx="47880" cy="15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57B319-1D79-4DF8-86FF-430CA839EC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3656" y="1014075"/>
                  <a:ext cx="6552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4F361BE-AEE3-4EB0-8F5B-6A041A8E1BDF}"/>
                  </a:ext>
                </a:extLst>
              </p14:cNvPr>
              <p14:cNvContentPartPr/>
              <p14:nvPr/>
            </p14:nvContentPartPr>
            <p14:xfrm>
              <a:off x="2739296" y="1127115"/>
              <a:ext cx="61200" cy="44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4F361BE-AEE3-4EB0-8F5B-6A041A8E1B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30296" y="1118475"/>
                <a:ext cx="7884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4BF194-B0E4-4916-BD29-4B0E130B750C}"/>
              </a:ext>
            </a:extLst>
          </p:cNvPr>
          <p:cNvGrpSpPr/>
          <p:nvPr/>
        </p:nvGrpSpPr>
        <p:grpSpPr>
          <a:xfrm>
            <a:off x="2993816" y="1004355"/>
            <a:ext cx="1472760" cy="215280"/>
            <a:chOff x="2993816" y="1004355"/>
            <a:chExt cx="1472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B37997-2A31-4983-BBA5-E7B0C22CE68D}"/>
                    </a:ext>
                  </a:extLst>
                </p14:cNvPr>
                <p14:cNvContentPartPr/>
                <p14:nvPr/>
              </p14:nvContentPartPr>
              <p14:xfrm>
                <a:off x="2993816" y="1054755"/>
                <a:ext cx="164880" cy="81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B37997-2A31-4983-BBA5-E7B0C22CE6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4816" y="1045755"/>
                  <a:ext cx="182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989F99-A804-4C7C-B91B-23167B045D05}"/>
                    </a:ext>
                  </a:extLst>
                </p14:cNvPr>
                <p14:cNvContentPartPr/>
                <p14:nvPr/>
              </p14:nvContentPartPr>
              <p14:xfrm>
                <a:off x="3201176" y="1004355"/>
                <a:ext cx="10260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989F99-A804-4C7C-B91B-23167B045D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92176" y="995355"/>
                  <a:ext cx="120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C6A7D6-5747-4331-A660-9F660D17C6C9}"/>
                    </a:ext>
                  </a:extLst>
                </p14:cNvPr>
                <p14:cNvContentPartPr/>
                <p14:nvPr/>
              </p14:nvContentPartPr>
              <p14:xfrm>
                <a:off x="3353816" y="1054035"/>
                <a:ext cx="15480" cy="10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C6A7D6-5747-4331-A660-9F660D17C6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44816" y="1045395"/>
                  <a:ext cx="33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05E118-C5BC-4A3E-BF5D-B46F7F18116D}"/>
                    </a:ext>
                  </a:extLst>
                </p14:cNvPr>
                <p14:cNvContentPartPr/>
                <p14:nvPr/>
              </p14:nvContentPartPr>
              <p14:xfrm>
                <a:off x="3343376" y="1104795"/>
                <a:ext cx="38520" cy="1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05E118-C5BC-4A3E-BF5D-B46F7F1811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34736" y="1096155"/>
                  <a:ext cx="56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F07A33-3848-4856-AD59-5249911BDB86}"/>
                    </a:ext>
                  </a:extLst>
                </p14:cNvPr>
                <p14:cNvContentPartPr/>
                <p14:nvPr/>
              </p14:nvContentPartPr>
              <p14:xfrm>
                <a:off x="3423296" y="1015515"/>
                <a:ext cx="38160" cy="146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F07A33-3848-4856-AD59-5249911BDB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14656" y="1006875"/>
                  <a:ext cx="55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D8E2DD-5617-457F-8730-89706541396B}"/>
                    </a:ext>
                  </a:extLst>
                </p14:cNvPr>
                <p14:cNvContentPartPr/>
                <p14:nvPr/>
              </p14:nvContentPartPr>
              <p14:xfrm>
                <a:off x="3540656" y="1028475"/>
                <a:ext cx="89640" cy="120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D8E2DD-5617-457F-8730-8970654139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31656" y="1019835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FF5E6C-EEAC-4B77-94EE-FF8B2E4EBCA2}"/>
                    </a:ext>
                  </a:extLst>
                </p14:cNvPr>
                <p14:cNvContentPartPr/>
                <p14:nvPr/>
              </p14:nvContentPartPr>
              <p14:xfrm>
                <a:off x="3530936" y="1034955"/>
                <a:ext cx="107640" cy="120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FF5E6C-EEAC-4B77-94EE-FF8B2E4EBC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21936" y="1025955"/>
                  <a:ext cx="125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0472FF-D7C8-4AC4-9746-D94A47173708}"/>
                    </a:ext>
                  </a:extLst>
                </p14:cNvPr>
                <p14:cNvContentPartPr/>
                <p14:nvPr/>
              </p14:nvContentPartPr>
              <p14:xfrm>
                <a:off x="3705536" y="1011915"/>
                <a:ext cx="123480" cy="154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0472FF-D7C8-4AC4-9746-D94A471737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96536" y="1002915"/>
                  <a:ext cx="14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D857DD0-458C-4BB7-93F4-F910CE1AD565}"/>
                    </a:ext>
                  </a:extLst>
                </p14:cNvPr>
                <p14:cNvContentPartPr/>
                <p14:nvPr/>
              </p14:nvContentPartPr>
              <p14:xfrm>
                <a:off x="3804896" y="1110555"/>
                <a:ext cx="54360" cy="12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D857DD0-458C-4BB7-93F4-F910CE1AD5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6256" y="1101555"/>
                  <a:ext cx="72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41058D-A3A6-459B-9CFA-A43DCDCB3F77}"/>
                    </a:ext>
                  </a:extLst>
                </p14:cNvPr>
                <p14:cNvContentPartPr/>
                <p14:nvPr/>
              </p14:nvContentPartPr>
              <p14:xfrm>
                <a:off x="3903176" y="1034595"/>
                <a:ext cx="47160" cy="137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41058D-A3A6-459B-9CFA-A43DCDCB3F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94536" y="1025595"/>
                  <a:ext cx="6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70407B-3DCA-48B7-A0A0-2EE8ADBC6FF2}"/>
                    </a:ext>
                  </a:extLst>
                </p14:cNvPr>
                <p14:cNvContentPartPr/>
                <p14:nvPr/>
              </p14:nvContentPartPr>
              <p14:xfrm>
                <a:off x="4024856" y="1047195"/>
                <a:ext cx="93600" cy="172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70407B-3DCA-48B7-A0A0-2EE8ADBC6F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16216" y="1038195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FEBD7D-EFDD-4622-863A-7CF670E47E6C}"/>
                    </a:ext>
                  </a:extLst>
                </p14:cNvPr>
                <p14:cNvContentPartPr/>
                <p14:nvPr/>
              </p14:nvContentPartPr>
              <p14:xfrm>
                <a:off x="4208816" y="1034955"/>
                <a:ext cx="139680" cy="113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FEBD7D-EFDD-4622-863A-7CF670E47E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9816" y="1025955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00F8F1-900F-411C-A089-868B0A7C5CD9}"/>
                    </a:ext>
                  </a:extLst>
                </p14:cNvPr>
                <p14:cNvContentPartPr/>
                <p14:nvPr/>
              </p14:nvContentPartPr>
              <p14:xfrm>
                <a:off x="4321136" y="1109835"/>
                <a:ext cx="88920" cy="1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00F8F1-900F-411C-A089-868B0A7C5C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12136" y="1101195"/>
                  <a:ext cx="106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C95BCD-3A1E-460C-B7D7-D6427B4C766A}"/>
                    </a:ext>
                  </a:extLst>
                </p14:cNvPr>
                <p14:cNvContentPartPr/>
                <p14:nvPr/>
              </p14:nvContentPartPr>
              <p14:xfrm>
                <a:off x="4421576" y="1048275"/>
                <a:ext cx="45000" cy="11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C95BCD-3A1E-460C-B7D7-D6427B4C766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12936" y="1039635"/>
                  <a:ext cx="6264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1F60CF-523F-4D42-96E9-BE3CB2079FBC}"/>
                  </a:ext>
                </a:extLst>
              </p14:cNvPr>
              <p14:cNvContentPartPr/>
              <p14:nvPr/>
            </p14:nvContentPartPr>
            <p14:xfrm>
              <a:off x="4611656" y="1109475"/>
              <a:ext cx="71280" cy="90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1F60CF-523F-4D42-96E9-BE3CB2079FB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02656" y="1100475"/>
                <a:ext cx="8892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6B3980E-310C-4B2A-B2E2-B9E9619513BC}"/>
              </a:ext>
            </a:extLst>
          </p:cNvPr>
          <p:cNvGrpSpPr/>
          <p:nvPr/>
        </p:nvGrpSpPr>
        <p:grpSpPr>
          <a:xfrm>
            <a:off x="4873376" y="998955"/>
            <a:ext cx="414360" cy="132480"/>
            <a:chOff x="4873376" y="998955"/>
            <a:chExt cx="41436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C9CA38-5609-4669-96FA-D435CC82C37D}"/>
                    </a:ext>
                  </a:extLst>
                </p14:cNvPr>
                <p14:cNvContentPartPr/>
                <p14:nvPr/>
              </p14:nvContentPartPr>
              <p14:xfrm>
                <a:off x="4873376" y="1009035"/>
                <a:ext cx="111600" cy="122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C9CA38-5609-4669-96FA-D435CC82C3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64376" y="1000395"/>
                  <a:ext cx="129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B54DA1-1674-4997-BF79-E816DBE5B514}"/>
                    </a:ext>
                  </a:extLst>
                </p14:cNvPr>
                <p14:cNvContentPartPr/>
                <p14:nvPr/>
              </p14:nvContentPartPr>
              <p14:xfrm>
                <a:off x="5060216" y="998955"/>
                <a:ext cx="81360" cy="121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B54DA1-1674-4997-BF79-E816DBE5B51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51216" y="990315"/>
                  <a:ext cx="99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14C69E-1633-4007-9D23-01258ECEBA07}"/>
                    </a:ext>
                  </a:extLst>
                </p14:cNvPr>
                <p14:cNvContentPartPr/>
                <p14:nvPr/>
              </p14:nvContentPartPr>
              <p14:xfrm>
                <a:off x="5197376" y="1025235"/>
                <a:ext cx="6120" cy="9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14C69E-1633-4007-9D23-01258ECEBA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88376" y="1016595"/>
                  <a:ext cx="23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6AEDFC-9CBB-4564-9F8B-E1D0ECE7D098}"/>
                    </a:ext>
                  </a:extLst>
                </p14:cNvPr>
                <p14:cNvContentPartPr/>
                <p14:nvPr/>
              </p14:nvContentPartPr>
              <p14:xfrm>
                <a:off x="5195576" y="1067355"/>
                <a:ext cx="6264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6AEDFC-9CBB-4564-9F8B-E1D0ECE7D0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86576" y="1058355"/>
                  <a:ext cx="8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DB220D-41A5-4471-B921-F12F6466B33D}"/>
                    </a:ext>
                  </a:extLst>
                </p14:cNvPr>
                <p14:cNvContentPartPr/>
                <p14:nvPr/>
              </p14:nvContentPartPr>
              <p14:xfrm>
                <a:off x="5259296" y="1005435"/>
                <a:ext cx="28440" cy="12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DB220D-41A5-4471-B921-F12F6466B3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0296" y="996435"/>
                  <a:ext cx="460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91BF39-092F-4DA9-A070-5089B73F43EC}"/>
              </a:ext>
            </a:extLst>
          </p:cNvPr>
          <p:cNvGrpSpPr/>
          <p:nvPr/>
        </p:nvGrpSpPr>
        <p:grpSpPr>
          <a:xfrm>
            <a:off x="5455496" y="1009755"/>
            <a:ext cx="417960" cy="177480"/>
            <a:chOff x="5455496" y="1009755"/>
            <a:chExt cx="41796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00816A5-C99C-4668-BCAC-1E242C209A1C}"/>
                    </a:ext>
                  </a:extLst>
                </p14:cNvPr>
                <p14:cNvContentPartPr/>
                <p14:nvPr/>
              </p14:nvContentPartPr>
              <p14:xfrm>
                <a:off x="5455496" y="1021995"/>
                <a:ext cx="9288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00816A5-C99C-4668-BCAC-1E242C209A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46496" y="1012995"/>
                  <a:ext cx="11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3DA5F84-4928-4F59-8C9D-6A166FBF3AC8}"/>
                    </a:ext>
                  </a:extLst>
                </p14:cNvPr>
                <p14:cNvContentPartPr/>
                <p14:nvPr/>
              </p14:nvContentPartPr>
              <p14:xfrm>
                <a:off x="5651336" y="1009755"/>
                <a:ext cx="222120" cy="160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3DA5F84-4928-4F59-8C9D-6A166FBF3A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42696" y="1000755"/>
                  <a:ext cx="2397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F3EE0FA-EEDC-4A0F-90DB-AF93EEDBDF14}"/>
                  </a:ext>
                </a:extLst>
              </p14:cNvPr>
              <p14:cNvContentPartPr/>
              <p14:nvPr/>
            </p14:nvContentPartPr>
            <p14:xfrm>
              <a:off x="6093056" y="1081035"/>
              <a:ext cx="93960" cy="107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F3EE0FA-EEDC-4A0F-90DB-AF93EEDBDF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84416" y="1072035"/>
                <a:ext cx="11160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623102E-A34D-4E62-8C3D-7ADB31CD586A}"/>
              </a:ext>
            </a:extLst>
          </p:cNvPr>
          <p:cNvGrpSpPr/>
          <p:nvPr/>
        </p:nvGrpSpPr>
        <p:grpSpPr>
          <a:xfrm>
            <a:off x="6460616" y="911475"/>
            <a:ext cx="454680" cy="209520"/>
            <a:chOff x="6460616" y="911475"/>
            <a:chExt cx="4546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557EFE-7544-4F98-949A-9FE5266F3316}"/>
                    </a:ext>
                  </a:extLst>
                </p14:cNvPr>
                <p14:cNvContentPartPr/>
                <p14:nvPr/>
              </p14:nvContentPartPr>
              <p14:xfrm>
                <a:off x="6460616" y="911475"/>
                <a:ext cx="128160" cy="184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557EFE-7544-4F98-949A-9FE5266F33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51616" y="902835"/>
                  <a:ext cx="145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08AAE54-AFB2-43C6-A0AB-81C6D2EFD485}"/>
                    </a:ext>
                  </a:extLst>
                </p14:cNvPr>
                <p14:cNvContentPartPr/>
                <p14:nvPr/>
              </p14:nvContentPartPr>
              <p14:xfrm>
                <a:off x="6679496" y="966555"/>
                <a:ext cx="62280" cy="13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08AAE54-AFB2-43C6-A0AB-81C6D2EFD4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0856" y="957915"/>
                  <a:ext cx="79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6DFEBB-0005-4CC9-A8F1-A39D78B8B4C8}"/>
                    </a:ext>
                  </a:extLst>
                </p14:cNvPr>
                <p14:cNvContentPartPr/>
                <p14:nvPr/>
              </p14:nvContentPartPr>
              <p14:xfrm>
                <a:off x="6791456" y="992835"/>
                <a:ext cx="15120" cy="116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6DFEBB-0005-4CC9-A8F1-A39D78B8B4C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82816" y="984195"/>
                  <a:ext cx="32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7B983C-28A5-4265-BF3B-4B21303EDC56}"/>
                    </a:ext>
                  </a:extLst>
                </p14:cNvPr>
                <p14:cNvContentPartPr/>
                <p14:nvPr/>
              </p14:nvContentPartPr>
              <p14:xfrm>
                <a:off x="6788936" y="1056555"/>
                <a:ext cx="78480" cy="1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7B983C-28A5-4265-BF3B-4B21303EDC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79936" y="1047555"/>
                  <a:ext cx="96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B0B713-EA17-44B9-BA68-6DE4EEBC1434}"/>
                    </a:ext>
                  </a:extLst>
                </p14:cNvPr>
                <p14:cNvContentPartPr/>
                <p14:nvPr/>
              </p14:nvContentPartPr>
              <p14:xfrm>
                <a:off x="6870296" y="985275"/>
                <a:ext cx="45000" cy="135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B0B713-EA17-44B9-BA68-6DE4EEBC143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1296" y="976275"/>
                  <a:ext cx="62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6CA100C-35C2-42BA-BE98-89716CC39D7E}"/>
              </a:ext>
            </a:extLst>
          </p:cNvPr>
          <p:cNvGrpSpPr/>
          <p:nvPr/>
        </p:nvGrpSpPr>
        <p:grpSpPr>
          <a:xfrm>
            <a:off x="7108976" y="976635"/>
            <a:ext cx="402120" cy="187200"/>
            <a:chOff x="7108976" y="976635"/>
            <a:chExt cx="4021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CB87DD2-EAEC-4670-9677-C279F32FAAB4}"/>
                    </a:ext>
                  </a:extLst>
                </p14:cNvPr>
                <p14:cNvContentPartPr/>
                <p14:nvPr/>
              </p14:nvContentPartPr>
              <p14:xfrm>
                <a:off x="7108976" y="983115"/>
                <a:ext cx="99720" cy="127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CB87DD2-EAEC-4670-9677-C279F32FAA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99976" y="974115"/>
                  <a:ext cx="117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492EE6A-097F-4B2E-A76D-F3CC2071D89F}"/>
                    </a:ext>
                  </a:extLst>
                </p14:cNvPr>
                <p14:cNvContentPartPr/>
                <p14:nvPr/>
              </p14:nvContentPartPr>
              <p14:xfrm>
                <a:off x="7112576" y="999675"/>
                <a:ext cx="114480" cy="128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492EE6A-097F-4B2E-A76D-F3CC2071D8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03576" y="991035"/>
                  <a:ext cx="132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4897103-5D97-4194-85C9-485910E98703}"/>
                    </a:ext>
                  </a:extLst>
                </p14:cNvPr>
                <p14:cNvContentPartPr/>
                <p14:nvPr/>
              </p14:nvContentPartPr>
              <p14:xfrm>
                <a:off x="7283936" y="976635"/>
                <a:ext cx="130320" cy="129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4897103-5D97-4194-85C9-485910E987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75296" y="967995"/>
                  <a:ext cx="147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27CC34-4AD1-437C-B664-BC18F3F15CA0}"/>
                    </a:ext>
                  </a:extLst>
                </p14:cNvPr>
                <p14:cNvContentPartPr/>
                <p14:nvPr/>
              </p14:nvContentPartPr>
              <p14:xfrm>
                <a:off x="7396616" y="999675"/>
                <a:ext cx="114480" cy="164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27CC34-4AD1-437C-B664-BC18F3F15CA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87976" y="990675"/>
                  <a:ext cx="13212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4573681-2DC0-402A-A7EA-981FC79A5266}"/>
                  </a:ext>
                </a:extLst>
              </p14:cNvPr>
              <p14:cNvContentPartPr/>
              <p14:nvPr/>
            </p14:nvContentPartPr>
            <p14:xfrm>
              <a:off x="265016" y="1491795"/>
              <a:ext cx="124560" cy="189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4573681-2DC0-402A-A7EA-981FC79A526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6376" y="1482795"/>
                <a:ext cx="1422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F9524B7-3779-48CA-BD68-3AB4153C038F}"/>
              </a:ext>
            </a:extLst>
          </p:cNvPr>
          <p:cNvGrpSpPr/>
          <p:nvPr/>
        </p:nvGrpSpPr>
        <p:grpSpPr>
          <a:xfrm>
            <a:off x="531416" y="1509435"/>
            <a:ext cx="629280" cy="177840"/>
            <a:chOff x="531416" y="1509435"/>
            <a:chExt cx="62928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1D8ABE1-F0FD-4C41-B038-ACA3AD766A9F}"/>
                    </a:ext>
                  </a:extLst>
                </p14:cNvPr>
                <p14:cNvContentPartPr/>
                <p14:nvPr/>
              </p14:nvContentPartPr>
              <p14:xfrm>
                <a:off x="531416" y="1524555"/>
                <a:ext cx="105840" cy="162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1D8ABE1-F0FD-4C41-B038-ACA3AD766A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2416" y="1515915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31048B-DE37-4A0E-8A79-ABD2DA52276F}"/>
                    </a:ext>
                  </a:extLst>
                </p14:cNvPr>
                <p14:cNvContentPartPr/>
                <p14:nvPr/>
              </p14:nvContentPartPr>
              <p14:xfrm>
                <a:off x="727616" y="1544715"/>
                <a:ext cx="105480" cy="10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31048B-DE37-4A0E-8A79-ABD2DA5227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8616" y="1536075"/>
                  <a:ext cx="123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718EBB-5454-4B07-B5EC-6410F24C4DDB}"/>
                    </a:ext>
                  </a:extLst>
                </p14:cNvPr>
                <p14:cNvContentPartPr/>
                <p14:nvPr/>
              </p14:nvContentPartPr>
              <p14:xfrm>
                <a:off x="903656" y="1592595"/>
                <a:ext cx="56520" cy="6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718EBB-5454-4B07-B5EC-6410F24C4DD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4656" y="1583595"/>
                  <a:ext cx="74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3789DBE-554A-4F39-952B-500168C4843D}"/>
                    </a:ext>
                  </a:extLst>
                </p14:cNvPr>
                <p14:cNvContentPartPr/>
                <p14:nvPr/>
              </p14:nvContentPartPr>
              <p14:xfrm>
                <a:off x="1027856" y="1522395"/>
                <a:ext cx="23040" cy="108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3789DBE-554A-4F39-952B-500168C4843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8856" y="1513755"/>
                  <a:ext cx="40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EEF803-2A99-4548-AA8B-BE4C07566FCE}"/>
                    </a:ext>
                  </a:extLst>
                </p14:cNvPr>
                <p14:cNvContentPartPr/>
                <p14:nvPr/>
              </p14:nvContentPartPr>
              <p14:xfrm>
                <a:off x="1091576" y="1509435"/>
                <a:ext cx="69120" cy="172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EEF803-2A99-4548-AA8B-BE4C07566F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2576" y="1500435"/>
                  <a:ext cx="8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E27A47C-5B89-4BC4-8439-A8790FF881D5}"/>
                    </a:ext>
                  </a:extLst>
                </p14:cNvPr>
                <p14:cNvContentPartPr/>
                <p14:nvPr/>
              </p14:nvContentPartPr>
              <p14:xfrm>
                <a:off x="709616" y="1575315"/>
                <a:ext cx="4968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E27A47C-5B89-4BC4-8439-A8790FF881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0976" y="1566315"/>
                  <a:ext cx="673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EDE84BB-8649-4F12-B03E-3E14A99AFC51}"/>
                  </a:ext>
                </a:extLst>
              </p14:cNvPr>
              <p14:cNvContentPartPr/>
              <p14:nvPr/>
            </p14:nvContentPartPr>
            <p14:xfrm>
              <a:off x="1293896" y="1643355"/>
              <a:ext cx="68040" cy="43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EDE84BB-8649-4F12-B03E-3E14A99AFC5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285256" y="1634355"/>
                <a:ext cx="856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435A097-1B98-40E8-A3E2-9AD28173B60E}"/>
              </a:ext>
            </a:extLst>
          </p:cNvPr>
          <p:cNvGrpSpPr/>
          <p:nvPr/>
        </p:nvGrpSpPr>
        <p:grpSpPr>
          <a:xfrm>
            <a:off x="1584056" y="1523835"/>
            <a:ext cx="505440" cy="153360"/>
            <a:chOff x="1584056" y="1523835"/>
            <a:chExt cx="5054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8A7353D-9059-476F-90D5-D240CF7CD603}"/>
                    </a:ext>
                  </a:extLst>
                </p14:cNvPr>
                <p14:cNvContentPartPr/>
                <p14:nvPr/>
              </p14:nvContentPartPr>
              <p14:xfrm>
                <a:off x="1584056" y="1562715"/>
                <a:ext cx="203400" cy="98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8A7353D-9059-476F-90D5-D240CF7CD6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5416" y="1554075"/>
                  <a:ext cx="221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78380E5-0855-44D5-B961-637E7E230E59}"/>
                    </a:ext>
                  </a:extLst>
                </p14:cNvPr>
                <p14:cNvContentPartPr/>
                <p14:nvPr/>
              </p14:nvContentPartPr>
              <p14:xfrm>
                <a:off x="1843256" y="1523835"/>
                <a:ext cx="79200" cy="14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78380E5-0855-44D5-B961-637E7E230E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34616" y="1514835"/>
                  <a:ext cx="96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0C2EA75-A7FB-43DE-9F4C-960078C43CAF}"/>
                    </a:ext>
                  </a:extLst>
                </p14:cNvPr>
                <p14:cNvContentPartPr/>
                <p14:nvPr/>
              </p14:nvContentPartPr>
              <p14:xfrm>
                <a:off x="1956296" y="1574235"/>
                <a:ext cx="15480" cy="85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0C2EA75-A7FB-43DE-9F4C-960078C43C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7656" y="1565235"/>
                  <a:ext cx="3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BBC5657-2E0C-4066-B55E-54425A45510C}"/>
                    </a:ext>
                  </a:extLst>
                </p14:cNvPr>
                <p14:cNvContentPartPr/>
                <p14:nvPr/>
              </p14:nvContentPartPr>
              <p14:xfrm>
                <a:off x="1942976" y="1613115"/>
                <a:ext cx="62640" cy="1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BBC5657-2E0C-4066-B55E-54425A45510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34336" y="1604475"/>
                  <a:ext cx="80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DCB7A-17D7-4C58-8F39-AAE4330E8C56}"/>
                    </a:ext>
                  </a:extLst>
                </p14:cNvPr>
                <p14:cNvContentPartPr/>
                <p14:nvPr/>
              </p14:nvContentPartPr>
              <p14:xfrm>
                <a:off x="2060696" y="1540755"/>
                <a:ext cx="28800" cy="136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DCB7A-17D7-4C58-8F39-AAE4330E8C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52056" y="1531755"/>
                  <a:ext cx="464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6983700-4A01-49B0-B734-3C99CCF07619}"/>
              </a:ext>
            </a:extLst>
          </p:cNvPr>
          <p:cNvGrpSpPr/>
          <p:nvPr/>
        </p:nvGrpSpPr>
        <p:grpSpPr>
          <a:xfrm>
            <a:off x="2162936" y="1470195"/>
            <a:ext cx="1306800" cy="291240"/>
            <a:chOff x="2162936" y="1470195"/>
            <a:chExt cx="13068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2721B3A-426D-4EE2-8986-2F51353D5948}"/>
                    </a:ext>
                  </a:extLst>
                </p14:cNvPr>
                <p14:cNvContentPartPr/>
                <p14:nvPr/>
              </p14:nvContentPartPr>
              <p14:xfrm>
                <a:off x="2266976" y="1582875"/>
                <a:ext cx="86040" cy="92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2721B3A-426D-4EE2-8986-2F51353D59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58336" y="1573875"/>
                  <a:ext cx="103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C6E310-88C9-4DCC-9B30-A355EAC9178C}"/>
                    </a:ext>
                  </a:extLst>
                </p14:cNvPr>
                <p14:cNvContentPartPr/>
                <p14:nvPr/>
              </p14:nvContentPartPr>
              <p14:xfrm>
                <a:off x="2275256" y="1583955"/>
                <a:ext cx="73440" cy="99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C6E310-88C9-4DCC-9B30-A355EAC917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66256" y="1574955"/>
                  <a:ext cx="9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FE3E52-98FF-49B2-9C2E-F4B07EB38BB5}"/>
                    </a:ext>
                  </a:extLst>
                </p14:cNvPr>
                <p14:cNvContentPartPr/>
                <p14:nvPr/>
              </p14:nvContentPartPr>
              <p14:xfrm>
                <a:off x="2368136" y="1470195"/>
                <a:ext cx="72720" cy="8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FE3E52-98FF-49B2-9C2E-F4B07EB38B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59136" y="1461195"/>
                  <a:ext cx="90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25DE11-A426-4BCB-8379-5FECD670F0A6}"/>
                    </a:ext>
                  </a:extLst>
                </p14:cNvPr>
                <p14:cNvContentPartPr/>
                <p14:nvPr/>
              </p14:nvContentPartPr>
              <p14:xfrm>
                <a:off x="2425376" y="1527795"/>
                <a:ext cx="90360" cy="133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25DE11-A426-4BCB-8379-5FECD670F0A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16736" y="1518795"/>
                  <a:ext cx="10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1D411C1-A86A-4D89-8FE2-92FA8C497C6E}"/>
                    </a:ext>
                  </a:extLst>
                </p14:cNvPr>
                <p14:cNvContentPartPr/>
                <p14:nvPr/>
              </p14:nvContentPartPr>
              <p14:xfrm>
                <a:off x="2547776" y="1560555"/>
                <a:ext cx="82080" cy="106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1D411C1-A86A-4D89-8FE2-92FA8C497C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38776" y="1551915"/>
                  <a:ext cx="99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2746DC5-8663-490B-B6D3-892539AB05CF}"/>
                    </a:ext>
                  </a:extLst>
                </p14:cNvPr>
                <p14:cNvContentPartPr/>
                <p14:nvPr/>
              </p14:nvContentPartPr>
              <p14:xfrm>
                <a:off x="2614736" y="1555875"/>
                <a:ext cx="48960" cy="136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2746DC5-8663-490B-B6D3-892539AB05C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05736" y="1546875"/>
                  <a:ext cx="66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912E536-EF67-4B2F-8DD9-C07DF4E5AD48}"/>
                    </a:ext>
                  </a:extLst>
                </p14:cNvPr>
                <p14:cNvContentPartPr/>
                <p14:nvPr/>
              </p14:nvContentPartPr>
              <p14:xfrm>
                <a:off x="2786816" y="1589715"/>
                <a:ext cx="65880" cy="64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912E536-EF67-4B2F-8DD9-C07DF4E5AD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77816" y="1580715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4AE8CB7-C2D5-495F-AB5A-0E5288F71703}"/>
                    </a:ext>
                  </a:extLst>
                </p14:cNvPr>
                <p14:cNvContentPartPr/>
                <p14:nvPr/>
              </p14:nvContentPartPr>
              <p14:xfrm>
                <a:off x="2958176" y="1535355"/>
                <a:ext cx="88920" cy="168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4AE8CB7-C2D5-495F-AB5A-0E5288F717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49176" y="1526715"/>
                  <a:ext cx="106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C8CEB36-6ECC-4A57-9128-50E88306001C}"/>
                    </a:ext>
                  </a:extLst>
                </p14:cNvPr>
                <p14:cNvContentPartPr/>
                <p14:nvPr/>
              </p14:nvContentPartPr>
              <p14:xfrm>
                <a:off x="3082376" y="1484595"/>
                <a:ext cx="61920" cy="64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C8CEB36-6ECC-4A57-9128-50E8830600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73376" y="1475595"/>
                  <a:ext cx="79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75DE79-6E8C-4961-943A-E2A48E047211}"/>
                    </a:ext>
                  </a:extLst>
                </p14:cNvPr>
                <p14:cNvContentPartPr/>
                <p14:nvPr/>
              </p14:nvContentPartPr>
              <p14:xfrm>
                <a:off x="3152216" y="1514475"/>
                <a:ext cx="96120" cy="117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75DE79-6E8C-4961-943A-E2A48E04721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43576" y="1505835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44A459B-6087-4572-BF79-3F21F61E1AAE}"/>
                    </a:ext>
                  </a:extLst>
                </p14:cNvPr>
                <p14:cNvContentPartPr/>
                <p14:nvPr/>
              </p14:nvContentPartPr>
              <p14:xfrm>
                <a:off x="3263816" y="1543635"/>
                <a:ext cx="71280" cy="93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44A459B-6087-4572-BF79-3F21F61E1A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54816" y="1534995"/>
                  <a:ext cx="88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550ECBC-9E25-4B26-B3EE-5072C87D5930}"/>
                    </a:ext>
                  </a:extLst>
                </p14:cNvPr>
                <p14:cNvContentPartPr/>
                <p14:nvPr/>
              </p14:nvContentPartPr>
              <p14:xfrm>
                <a:off x="3343016" y="1532475"/>
                <a:ext cx="24120" cy="132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550ECBC-9E25-4B26-B3EE-5072C87D59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34016" y="1523835"/>
                  <a:ext cx="41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D6B43D7-AF25-4242-8DD0-07DDA482C332}"/>
                    </a:ext>
                  </a:extLst>
                </p14:cNvPr>
                <p14:cNvContentPartPr/>
                <p14:nvPr/>
              </p14:nvContentPartPr>
              <p14:xfrm>
                <a:off x="3345896" y="1497915"/>
                <a:ext cx="123840" cy="263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D6B43D7-AF25-4242-8DD0-07DDA482C3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36896" y="1488915"/>
                  <a:ext cx="141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5B51C0-F151-41B0-ACE0-0284083B28CA}"/>
                    </a:ext>
                  </a:extLst>
                </p14:cNvPr>
                <p14:cNvContentPartPr/>
                <p14:nvPr/>
              </p14:nvContentPartPr>
              <p14:xfrm>
                <a:off x="2162936" y="1484595"/>
                <a:ext cx="69480" cy="236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5B51C0-F151-41B0-ACE0-0284083B28C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53936" y="1475595"/>
                  <a:ext cx="871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D99AE25-049A-45F3-8C78-32408EE22793}"/>
              </a:ext>
            </a:extLst>
          </p:cNvPr>
          <p:cNvGrpSpPr/>
          <p:nvPr/>
        </p:nvGrpSpPr>
        <p:grpSpPr>
          <a:xfrm>
            <a:off x="4616696" y="1473075"/>
            <a:ext cx="665640" cy="169920"/>
            <a:chOff x="4616696" y="1473075"/>
            <a:chExt cx="66564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5EC0E3-F513-4276-B20E-E2FE35ED1630}"/>
                    </a:ext>
                  </a:extLst>
                </p14:cNvPr>
                <p14:cNvContentPartPr/>
                <p14:nvPr/>
              </p14:nvContentPartPr>
              <p14:xfrm>
                <a:off x="4616696" y="1489635"/>
                <a:ext cx="102600" cy="124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5EC0E3-F513-4276-B20E-E2FE35ED16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08056" y="1480635"/>
                  <a:ext cx="120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4BDD3C-68A6-4FBB-9D7B-D2E89807B319}"/>
                    </a:ext>
                  </a:extLst>
                </p14:cNvPr>
                <p14:cNvContentPartPr/>
                <p14:nvPr/>
              </p14:nvContentPartPr>
              <p14:xfrm>
                <a:off x="4783376" y="1473075"/>
                <a:ext cx="89640" cy="152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4BDD3C-68A6-4FBB-9D7B-D2E89807B3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74376" y="1464435"/>
                  <a:ext cx="107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D3B03C-2B2F-449E-8822-41867B4FB213}"/>
                    </a:ext>
                  </a:extLst>
                </p14:cNvPr>
                <p14:cNvContentPartPr/>
                <p14:nvPr/>
              </p14:nvContentPartPr>
              <p14:xfrm>
                <a:off x="4906856" y="1507995"/>
                <a:ext cx="67320" cy="113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D3B03C-2B2F-449E-8822-41867B4FB2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98216" y="1499355"/>
                  <a:ext cx="84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3D105D-0F42-4E0B-8593-D3B56A1B9E53}"/>
                    </a:ext>
                  </a:extLst>
                </p14:cNvPr>
                <p14:cNvContentPartPr/>
                <p14:nvPr/>
              </p14:nvContentPartPr>
              <p14:xfrm>
                <a:off x="5036816" y="1551195"/>
                <a:ext cx="48600" cy="73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3D105D-0F42-4E0B-8593-D3B56A1B9E5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27816" y="1542195"/>
                  <a:ext cx="66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07FC0B9-BCD8-494F-A567-B53133C6042C}"/>
                    </a:ext>
                  </a:extLst>
                </p14:cNvPr>
                <p14:cNvContentPartPr/>
                <p14:nvPr/>
              </p14:nvContentPartPr>
              <p14:xfrm>
                <a:off x="5181536" y="1495755"/>
                <a:ext cx="14040" cy="113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07FC0B9-BCD8-494F-A567-B53133C6042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72896" y="1487115"/>
                  <a:ext cx="31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03941D6-D9BE-45DC-9FB1-60BFBE7F3810}"/>
                    </a:ext>
                  </a:extLst>
                </p14:cNvPr>
                <p14:cNvContentPartPr/>
                <p14:nvPr/>
              </p14:nvContentPartPr>
              <p14:xfrm>
                <a:off x="5240576" y="1474515"/>
                <a:ext cx="41760" cy="168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03941D6-D9BE-45DC-9FB1-60BFBE7F38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31936" y="1465515"/>
                  <a:ext cx="594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62FE7C2-6DE1-4333-914D-BEAC3F02BD10}"/>
                  </a:ext>
                </a:extLst>
              </p14:cNvPr>
              <p14:cNvContentPartPr/>
              <p14:nvPr/>
            </p14:nvContentPartPr>
            <p14:xfrm>
              <a:off x="5585456" y="1589355"/>
              <a:ext cx="70920" cy="48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62FE7C2-6DE1-4333-914D-BEAC3F02BD1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576816" y="1580355"/>
                <a:ext cx="8856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A34961D-9DCE-4919-8F4A-C9FEB648ECCE}"/>
              </a:ext>
            </a:extLst>
          </p:cNvPr>
          <p:cNvGrpSpPr/>
          <p:nvPr/>
        </p:nvGrpSpPr>
        <p:grpSpPr>
          <a:xfrm>
            <a:off x="5859416" y="1435995"/>
            <a:ext cx="1000080" cy="279000"/>
            <a:chOff x="5859416" y="1435995"/>
            <a:chExt cx="10000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D52F89D-87C9-4D4B-9D4E-89864A2E912F}"/>
                    </a:ext>
                  </a:extLst>
                </p14:cNvPr>
                <p14:cNvContentPartPr/>
                <p14:nvPr/>
              </p14:nvContentPartPr>
              <p14:xfrm>
                <a:off x="5859416" y="1516275"/>
                <a:ext cx="119520" cy="133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D52F89D-87C9-4D4B-9D4E-89864A2E91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50416" y="1507635"/>
                  <a:ext cx="13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96C309-01D7-45C8-BACE-5CC975488C19}"/>
                    </a:ext>
                  </a:extLst>
                </p14:cNvPr>
                <p14:cNvContentPartPr/>
                <p14:nvPr/>
              </p14:nvContentPartPr>
              <p14:xfrm>
                <a:off x="6017816" y="1513395"/>
                <a:ext cx="97560" cy="153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96C309-01D7-45C8-BACE-5CC975488C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08816" y="1504755"/>
                  <a:ext cx="115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BF5BEA-6FA9-437C-95BE-9237271DD66E}"/>
                    </a:ext>
                  </a:extLst>
                </p14:cNvPr>
                <p14:cNvContentPartPr/>
                <p14:nvPr/>
              </p14:nvContentPartPr>
              <p14:xfrm>
                <a:off x="6136976" y="1561995"/>
                <a:ext cx="12240" cy="87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BF5BEA-6FA9-437C-95BE-9237271DD66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27976" y="1552995"/>
                  <a:ext cx="2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5DE7D4-DB67-4F69-A469-28CA0C1AD9F7}"/>
                    </a:ext>
                  </a:extLst>
                </p14:cNvPr>
                <p14:cNvContentPartPr/>
                <p14:nvPr/>
              </p14:nvContentPartPr>
              <p14:xfrm>
                <a:off x="6128696" y="1545435"/>
                <a:ext cx="124200" cy="134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5DE7D4-DB67-4F69-A469-28CA0C1AD9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19696" y="1536435"/>
                  <a:ext cx="141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DCAB0FA-74AA-458A-AC81-488DAF847357}"/>
                    </a:ext>
                  </a:extLst>
                </p14:cNvPr>
                <p14:cNvContentPartPr/>
                <p14:nvPr/>
              </p14:nvContentPartPr>
              <p14:xfrm>
                <a:off x="6350816" y="1534635"/>
                <a:ext cx="126000" cy="180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DCAB0FA-74AA-458A-AC81-488DAF84735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41816" y="1525995"/>
                  <a:ext cx="143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DB66A1-EA84-4039-8D55-DF160F104574}"/>
                    </a:ext>
                  </a:extLst>
                </p14:cNvPr>
                <p14:cNvContentPartPr/>
                <p14:nvPr/>
              </p14:nvContentPartPr>
              <p14:xfrm>
                <a:off x="6521456" y="1435995"/>
                <a:ext cx="60480" cy="86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DB66A1-EA84-4039-8D55-DF160F10457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12816" y="1427355"/>
                  <a:ext cx="78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ABB855D-2F64-4E90-9D2A-701261E9B9DE}"/>
                    </a:ext>
                  </a:extLst>
                </p14:cNvPr>
                <p14:cNvContentPartPr/>
                <p14:nvPr/>
              </p14:nvContentPartPr>
              <p14:xfrm>
                <a:off x="6617576" y="1531755"/>
                <a:ext cx="87120" cy="11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ABB855D-2F64-4E90-9D2A-701261E9B9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08576" y="1523115"/>
                  <a:ext cx="10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E8674D-635D-49C0-8FDA-53C6448BE53F}"/>
                    </a:ext>
                  </a:extLst>
                </p14:cNvPr>
                <p14:cNvContentPartPr/>
                <p14:nvPr/>
              </p14:nvContentPartPr>
              <p14:xfrm>
                <a:off x="6757256" y="1547595"/>
                <a:ext cx="2880" cy="97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E8674D-635D-49C0-8FDA-53C6448BE53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48256" y="1538595"/>
                  <a:ext cx="2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AB518E0-1D93-419D-94B7-65137F5D56CB}"/>
                    </a:ext>
                  </a:extLst>
                </p14:cNvPr>
                <p14:cNvContentPartPr/>
                <p14:nvPr/>
              </p14:nvContentPartPr>
              <p14:xfrm>
                <a:off x="6748256" y="1528515"/>
                <a:ext cx="111240" cy="144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AB518E0-1D93-419D-94B7-65137F5D56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39616" y="1519515"/>
                  <a:ext cx="1288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4EF380C-06E9-4580-93C8-B3391287A3A4}"/>
              </a:ext>
            </a:extLst>
          </p:cNvPr>
          <p:cNvGrpSpPr/>
          <p:nvPr/>
        </p:nvGrpSpPr>
        <p:grpSpPr>
          <a:xfrm>
            <a:off x="7049576" y="1421595"/>
            <a:ext cx="1148760" cy="291960"/>
            <a:chOff x="7049576" y="1421595"/>
            <a:chExt cx="11487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DFBF757-0AEC-4DA2-8100-1700D1FC0F26}"/>
                    </a:ext>
                  </a:extLst>
                </p14:cNvPr>
                <p14:cNvContentPartPr/>
                <p14:nvPr/>
              </p14:nvContentPartPr>
              <p14:xfrm>
                <a:off x="7049576" y="1581795"/>
                <a:ext cx="73080" cy="74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DFBF757-0AEC-4DA2-8100-1700D1FC0F2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40576" y="1573155"/>
                  <a:ext cx="90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104D59-DBD3-4E74-9462-DA4F957D3816}"/>
                    </a:ext>
                  </a:extLst>
                </p14:cNvPr>
                <p14:cNvContentPartPr/>
                <p14:nvPr/>
              </p14:nvContentPartPr>
              <p14:xfrm>
                <a:off x="7207976" y="1447515"/>
                <a:ext cx="105840" cy="191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4104D59-DBD3-4E74-9462-DA4F957D38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99336" y="1438875"/>
                  <a:ext cx="123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A812483-7130-4711-839B-C0565B39300E}"/>
                    </a:ext>
                  </a:extLst>
                </p14:cNvPr>
                <p14:cNvContentPartPr/>
                <p14:nvPr/>
              </p14:nvContentPartPr>
              <p14:xfrm>
                <a:off x="7379336" y="1504755"/>
                <a:ext cx="57600" cy="136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A812483-7130-4711-839B-C0565B3930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70696" y="1496115"/>
                  <a:ext cx="75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E9D5FD6-B397-4BBF-A58C-B19F705CB3DB}"/>
                    </a:ext>
                  </a:extLst>
                </p14:cNvPr>
                <p14:cNvContentPartPr/>
                <p14:nvPr/>
              </p14:nvContentPartPr>
              <p14:xfrm>
                <a:off x="7494896" y="1529595"/>
                <a:ext cx="20880" cy="100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E9D5FD6-B397-4BBF-A58C-B19F705CB3D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85896" y="1520955"/>
                  <a:ext cx="38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12F0B1D-52D3-4A8D-8641-72573030F5FC}"/>
                    </a:ext>
                  </a:extLst>
                </p14:cNvPr>
                <p14:cNvContentPartPr/>
                <p14:nvPr/>
              </p14:nvContentPartPr>
              <p14:xfrm>
                <a:off x="7482656" y="1509075"/>
                <a:ext cx="135360" cy="141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12F0B1D-52D3-4A8D-8641-72573030F5F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73656" y="1500075"/>
                  <a:ext cx="153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0C19B8D-76DD-49A7-8C9B-CB2965325E5C}"/>
                    </a:ext>
                  </a:extLst>
                </p14:cNvPr>
                <p14:cNvContentPartPr/>
                <p14:nvPr/>
              </p14:nvContentPartPr>
              <p14:xfrm>
                <a:off x="7747976" y="1491075"/>
                <a:ext cx="85320" cy="117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0C19B8D-76DD-49A7-8C9B-CB2965325E5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38976" y="1482435"/>
                  <a:ext cx="102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0FAC63D-72A8-45A2-896C-D67B3E799AF9}"/>
                    </a:ext>
                  </a:extLst>
                </p14:cNvPr>
                <p14:cNvContentPartPr/>
                <p14:nvPr/>
              </p14:nvContentPartPr>
              <p14:xfrm>
                <a:off x="7718096" y="1486035"/>
                <a:ext cx="121680" cy="110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0FAC63D-72A8-45A2-896C-D67B3E799AF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09096" y="1477035"/>
                  <a:ext cx="139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FF09C6F-56C0-46DD-92F0-F626288DA383}"/>
                    </a:ext>
                  </a:extLst>
                </p14:cNvPr>
                <p14:cNvContentPartPr/>
                <p14:nvPr/>
              </p14:nvContentPartPr>
              <p14:xfrm>
                <a:off x="7860656" y="1421595"/>
                <a:ext cx="85320" cy="67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FF09C6F-56C0-46DD-92F0-F626288DA3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52016" y="1412955"/>
                  <a:ext cx="102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6632ED-A206-488E-A02E-6A6FCDD79027}"/>
                    </a:ext>
                  </a:extLst>
                </p14:cNvPr>
                <p14:cNvContentPartPr/>
                <p14:nvPr/>
              </p14:nvContentPartPr>
              <p14:xfrm>
                <a:off x="7917896" y="1487115"/>
                <a:ext cx="111600" cy="17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6632ED-A206-488E-A02E-6A6FCDD7902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09256" y="1478475"/>
                  <a:ext cx="129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1A86824-368E-4486-A783-40BD4548ECE0}"/>
                    </a:ext>
                  </a:extLst>
                </p14:cNvPr>
                <p14:cNvContentPartPr/>
                <p14:nvPr/>
              </p14:nvContentPartPr>
              <p14:xfrm>
                <a:off x="8060816" y="1528155"/>
                <a:ext cx="69840" cy="117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1A86824-368E-4486-A783-40BD4548ECE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51816" y="1519155"/>
                  <a:ext cx="87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10198BC-102F-4E38-9788-9A9A1C9F1AC7}"/>
                    </a:ext>
                  </a:extLst>
                </p14:cNvPr>
                <p14:cNvContentPartPr/>
                <p14:nvPr/>
              </p14:nvContentPartPr>
              <p14:xfrm>
                <a:off x="8145416" y="1525995"/>
                <a:ext cx="52920" cy="187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10198BC-102F-4E38-9788-9A9A1C9F1AC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36416" y="1516995"/>
                  <a:ext cx="70560" cy="2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085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94E24A-B69C-4484-9CE8-4C34627C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28487"/>
              </p:ext>
            </p:extLst>
          </p:nvPr>
        </p:nvGraphicFramePr>
        <p:xfrm>
          <a:off x="388580" y="715697"/>
          <a:ext cx="3933184" cy="4357315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415962">
                  <a:extLst>
                    <a:ext uri="{9D8B030D-6E8A-4147-A177-3AD203B41FA5}">
                      <a16:colId xmlns:a16="http://schemas.microsoft.com/office/drawing/2014/main" val="1173047820"/>
                    </a:ext>
                  </a:extLst>
                </a:gridCol>
                <a:gridCol w="423769">
                  <a:extLst>
                    <a:ext uri="{9D8B030D-6E8A-4147-A177-3AD203B41FA5}">
                      <a16:colId xmlns:a16="http://schemas.microsoft.com/office/drawing/2014/main" val="2245061827"/>
                    </a:ext>
                  </a:extLst>
                </a:gridCol>
                <a:gridCol w="423768">
                  <a:extLst>
                    <a:ext uri="{9D8B030D-6E8A-4147-A177-3AD203B41FA5}">
                      <a16:colId xmlns:a16="http://schemas.microsoft.com/office/drawing/2014/main" val="428553659"/>
                    </a:ext>
                  </a:extLst>
                </a:gridCol>
                <a:gridCol w="435877">
                  <a:extLst>
                    <a:ext uri="{9D8B030D-6E8A-4147-A177-3AD203B41FA5}">
                      <a16:colId xmlns:a16="http://schemas.microsoft.com/office/drawing/2014/main" val="1915034789"/>
                    </a:ext>
                  </a:extLst>
                </a:gridCol>
                <a:gridCol w="429821">
                  <a:extLst>
                    <a:ext uri="{9D8B030D-6E8A-4147-A177-3AD203B41FA5}">
                      <a16:colId xmlns:a16="http://schemas.microsoft.com/office/drawing/2014/main" val="2241759982"/>
                    </a:ext>
                  </a:extLst>
                </a:gridCol>
                <a:gridCol w="611438">
                  <a:extLst>
                    <a:ext uri="{9D8B030D-6E8A-4147-A177-3AD203B41FA5}">
                      <a16:colId xmlns:a16="http://schemas.microsoft.com/office/drawing/2014/main" val="2625856291"/>
                    </a:ext>
                  </a:extLst>
                </a:gridCol>
                <a:gridCol w="605384">
                  <a:extLst>
                    <a:ext uri="{9D8B030D-6E8A-4147-A177-3AD203B41FA5}">
                      <a16:colId xmlns:a16="http://schemas.microsoft.com/office/drawing/2014/main" val="2931804018"/>
                    </a:ext>
                  </a:extLst>
                </a:gridCol>
                <a:gridCol w="587165">
                  <a:extLst>
                    <a:ext uri="{9D8B030D-6E8A-4147-A177-3AD203B41FA5}">
                      <a16:colId xmlns:a16="http://schemas.microsoft.com/office/drawing/2014/main" val="2553519674"/>
                    </a:ext>
                  </a:extLst>
                </a:gridCol>
              </a:tblGrid>
              <a:tr h="432391">
                <a:tc>
                  <a:txBody>
                    <a:bodyPr/>
                    <a:lstStyle/>
                    <a:p>
                      <a:r>
                        <a:rPr lang="en-US" sz="1100" dirty="0"/>
                        <a:t>A(t)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X(t)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96806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24061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71712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87279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109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98042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66097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583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09986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1400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74459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58264"/>
                  </a:ext>
                </a:extLst>
              </a:tr>
              <a:tr h="32707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68959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D450C-3A70-4C76-9DB6-048F63EC8F10}"/>
              </a:ext>
            </a:extLst>
          </p:cNvPr>
          <p:cNvGrpSpPr/>
          <p:nvPr/>
        </p:nvGrpSpPr>
        <p:grpSpPr>
          <a:xfrm>
            <a:off x="5326616" y="1919835"/>
            <a:ext cx="596160" cy="602280"/>
            <a:chOff x="5326616" y="1919835"/>
            <a:chExt cx="596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CB5141-B70A-4DD3-A3D2-DF219300D730}"/>
                    </a:ext>
                  </a:extLst>
                </p14:cNvPr>
                <p14:cNvContentPartPr/>
                <p14:nvPr/>
              </p14:nvContentPartPr>
              <p14:xfrm>
                <a:off x="5326616" y="1919835"/>
                <a:ext cx="596160" cy="60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CB5141-B70A-4DD3-A3D2-DF219300D7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7976" y="1911195"/>
                  <a:ext cx="6138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1984A6-E377-47B8-A8B4-1585CA3F640E}"/>
                    </a:ext>
                  </a:extLst>
                </p14:cNvPr>
                <p14:cNvContentPartPr/>
                <p14:nvPr/>
              </p14:nvContentPartPr>
              <p14:xfrm>
                <a:off x="5448296" y="2173995"/>
                <a:ext cx="60480" cy="6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1984A6-E377-47B8-A8B4-1585CA3F64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656" y="2164995"/>
                  <a:ext cx="78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D408C4-A721-4BF6-9AFA-84DEB4ECAA54}"/>
                    </a:ext>
                  </a:extLst>
                </p14:cNvPr>
                <p14:cNvContentPartPr/>
                <p14:nvPr/>
              </p14:nvContentPartPr>
              <p14:xfrm>
                <a:off x="5584016" y="2193075"/>
                <a:ext cx="51480" cy="5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D408C4-A721-4BF6-9AFA-84DEB4ECA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5016" y="2184435"/>
                  <a:ext cx="69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0D1BC0-96CC-4511-BCFE-6EFFDCF9A29B}"/>
                    </a:ext>
                  </a:extLst>
                </p14:cNvPr>
                <p14:cNvContentPartPr/>
                <p14:nvPr/>
              </p14:nvContentPartPr>
              <p14:xfrm>
                <a:off x="5692376" y="2115315"/>
                <a:ext cx="26640" cy="14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0D1BC0-96CC-4511-BCFE-6EFFDCF9A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3736" y="2106675"/>
                  <a:ext cx="4428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76015-8E74-4D2D-B9AF-AC92C302340A}"/>
              </a:ext>
            </a:extLst>
          </p:cNvPr>
          <p:cNvGrpSpPr/>
          <p:nvPr/>
        </p:nvGrpSpPr>
        <p:grpSpPr>
          <a:xfrm>
            <a:off x="7458896" y="2573595"/>
            <a:ext cx="598680" cy="498960"/>
            <a:chOff x="7458896" y="2573595"/>
            <a:chExt cx="59868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903711-1DF3-46E4-B274-9DE65EDDF5F4}"/>
                    </a:ext>
                  </a:extLst>
                </p14:cNvPr>
                <p14:cNvContentPartPr/>
                <p14:nvPr/>
              </p14:nvContentPartPr>
              <p14:xfrm>
                <a:off x="7458896" y="2573595"/>
                <a:ext cx="598680" cy="49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903711-1DF3-46E4-B274-9DE65EDDF5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9896" y="2564595"/>
                  <a:ext cx="616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A874C3-9CE6-4149-A2BD-680469AFC2FF}"/>
                    </a:ext>
                  </a:extLst>
                </p14:cNvPr>
                <p14:cNvContentPartPr/>
                <p14:nvPr/>
              </p14:nvContentPartPr>
              <p14:xfrm>
                <a:off x="7647176" y="2797155"/>
                <a:ext cx="68760" cy="6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A874C3-9CE6-4149-A2BD-680469AFC2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8176" y="2788155"/>
                  <a:ext cx="86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723AD0-D3DF-4791-8A0F-B7A5202F05D0}"/>
                    </a:ext>
                  </a:extLst>
                </p14:cNvPr>
                <p14:cNvContentPartPr/>
                <p14:nvPr/>
              </p14:nvContentPartPr>
              <p14:xfrm>
                <a:off x="7806296" y="2754675"/>
                <a:ext cx="234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723AD0-D3DF-4791-8A0F-B7A5202F05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7296" y="2745675"/>
                  <a:ext cx="4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BAB208-EE38-4A17-9FDD-6A4DA0EC4F81}"/>
                    </a:ext>
                  </a:extLst>
                </p14:cNvPr>
                <p14:cNvContentPartPr/>
                <p14:nvPr/>
              </p14:nvContentPartPr>
              <p14:xfrm>
                <a:off x="7885136" y="2844675"/>
                <a:ext cx="41400" cy="42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BAB208-EE38-4A17-9FDD-6A4DA0EC4F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6136" y="2836035"/>
                  <a:ext cx="59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11B2B3-B047-4633-B4B7-9890A8BA0FA5}"/>
              </a:ext>
            </a:extLst>
          </p:cNvPr>
          <p:cNvGrpSpPr/>
          <p:nvPr/>
        </p:nvGrpSpPr>
        <p:grpSpPr>
          <a:xfrm>
            <a:off x="5654936" y="3849075"/>
            <a:ext cx="656640" cy="537120"/>
            <a:chOff x="5654936" y="3849075"/>
            <a:chExt cx="6566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23C84D-C3FF-4086-9C04-1B8BD771AA26}"/>
                    </a:ext>
                  </a:extLst>
                </p14:cNvPr>
                <p14:cNvContentPartPr/>
                <p14:nvPr/>
              </p14:nvContentPartPr>
              <p14:xfrm>
                <a:off x="5654936" y="3849075"/>
                <a:ext cx="656640" cy="53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23C84D-C3FF-4086-9C04-1B8BD771AA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46296" y="3840075"/>
                  <a:ext cx="6742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0EF422-7267-4D83-846E-D06E769987A8}"/>
                    </a:ext>
                  </a:extLst>
                </p14:cNvPr>
                <p14:cNvContentPartPr/>
                <p14:nvPr/>
              </p14:nvContentPartPr>
              <p14:xfrm>
                <a:off x="5848616" y="4022595"/>
                <a:ext cx="24120" cy="14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0EF422-7267-4D83-846E-D06E76998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39976" y="4013595"/>
                  <a:ext cx="41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255783-C3BA-43C5-A68E-D5B66BB1D369}"/>
                    </a:ext>
                  </a:extLst>
                </p14:cNvPr>
                <p14:cNvContentPartPr/>
                <p14:nvPr/>
              </p14:nvContentPartPr>
              <p14:xfrm>
                <a:off x="5920976" y="4124115"/>
                <a:ext cx="41760" cy="3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255783-C3BA-43C5-A68E-D5B66BB1D3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2336" y="4115115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926F60-5C2A-4B05-BF21-6EFA1D857B54}"/>
                    </a:ext>
                  </a:extLst>
                </p14:cNvPr>
                <p14:cNvContentPartPr/>
                <p14:nvPr/>
              </p14:nvContentPartPr>
              <p14:xfrm>
                <a:off x="6002696" y="4108995"/>
                <a:ext cx="64080" cy="44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926F60-5C2A-4B05-BF21-6EFA1D857B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93696" y="4099995"/>
                  <a:ext cx="8172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C4C7DB-4188-43ED-B577-87D13B6D9F81}"/>
                  </a:ext>
                </a:extLst>
              </p14:cNvPr>
              <p14:cNvContentPartPr/>
              <p14:nvPr/>
            </p14:nvContentPartPr>
            <p14:xfrm>
              <a:off x="5554136" y="1685475"/>
              <a:ext cx="22968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C4C7DB-4188-43ED-B577-87D13B6D9F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5136" y="1676835"/>
                <a:ext cx="24732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E5DE5A0-3BE7-47A5-93E1-35A6B0AEC61E}"/>
              </a:ext>
            </a:extLst>
          </p:cNvPr>
          <p:cNvGrpSpPr/>
          <p:nvPr/>
        </p:nvGrpSpPr>
        <p:grpSpPr>
          <a:xfrm>
            <a:off x="5565296" y="1416195"/>
            <a:ext cx="426960" cy="149400"/>
            <a:chOff x="5565296" y="1416195"/>
            <a:chExt cx="42696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327938-D379-4C05-993E-D4E53018C824}"/>
                    </a:ext>
                  </a:extLst>
                </p14:cNvPr>
                <p14:cNvContentPartPr/>
                <p14:nvPr/>
              </p14:nvContentPartPr>
              <p14:xfrm>
                <a:off x="5565296" y="1467675"/>
                <a:ext cx="61920" cy="67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327938-D379-4C05-993E-D4E53018C8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56296" y="1458675"/>
                  <a:ext cx="79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B13F2C-57CE-4EAC-9DE0-A1595E63BF94}"/>
                    </a:ext>
                  </a:extLst>
                </p14:cNvPr>
                <p14:cNvContentPartPr/>
                <p14:nvPr/>
              </p14:nvContentPartPr>
              <p14:xfrm>
                <a:off x="5665376" y="1487475"/>
                <a:ext cx="74880" cy="4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B13F2C-57CE-4EAC-9DE0-A1595E63B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6736" y="1478475"/>
                  <a:ext cx="92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7BF9CC-00FD-4DBD-8414-514D640F45D1}"/>
                    </a:ext>
                  </a:extLst>
                </p14:cNvPr>
                <p14:cNvContentPartPr/>
                <p14:nvPr/>
              </p14:nvContentPartPr>
              <p14:xfrm>
                <a:off x="5759336" y="1507635"/>
                <a:ext cx="73080" cy="5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7BF9CC-00FD-4DBD-8414-514D640F45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0336" y="1498635"/>
                  <a:ext cx="9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0251FD-D0E8-4C51-8CB0-26838F698B7A}"/>
                    </a:ext>
                  </a:extLst>
                </p14:cNvPr>
                <p14:cNvContentPartPr/>
                <p14:nvPr/>
              </p14:nvContentPartPr>
              <p14:xfrm>
                <a:off x="5900816" y="1416195"/>
                <a:ext cx="19080" cy="137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0251FD-D0E8-4C51-8CB0-26838F698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2176" y="1407555"/>
                  <a:ext cx="36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3EBC07-957A-4E88-8841-95D91E843897}"/>
                    </a:ext>
                  </a:extLst>
                </p14:cNvPr>
                <p14:cNvContentPartPr/>
                <p14:nvPr/>
              </p14:nvContentPartPr>
              <p14:xfrm>
                <a:off x="5939696" y="1516995"/>
                <a:ext cx="52560" cy="4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3EBC07-957A-4E88-8841-95D91E8438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1056" y="1508355"/>
                  <a:ext cx="702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737EA3-09F8-4552-9A17-89F1C12A14E7}"/>
              </a:ext>
            </a:extLst>
          </p:cNvPr>
          <p:cNvGrpSpPr/>
          <p:nvPr/>
        </p:nvGrpSpPr>
        <p:grpSpPr>
          <a:xfrm>
            <a:off x="4807496" y="2540475"/>
            <a:ext cx="921960" cy="1398960"/>
            <a:chOff x="4807496" y="2540475"/>
            <a:chExt cx="921960" cy="13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FF9DEE-274F-4DF0-8B0D-44104162D180}"/>
                    </a:ext>
                  </a:extLst>
                </p14:cNvPr>
                <p14:cNvContentPartPr/>
                <p14:nvPr/>
              </p14:nvContentPartPr>
              <p14:xfrm>
                <a:off x="5407976" y="2540475"/>
                <a:ext cx="321480" cy="1398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FF9DEE-274F-4DF0-8B0D-44104162D1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9336" y="2531475"/>
                  <a:ext cx="33912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8AF240-11AA-4DEF-8332-E8F2308899BB}"/>
                    </a:ext>
                  </a:extLst>
                </p14:cNvPr>
                <p14:cNvContentPartPr/>
                <p14:nvPr/>
              </p14:nvContentPartPr>
              <p14:xfrm>
                <a:off x="5077856" y="3171195"/>
                <a:ext cx="55440" cy="6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8AF240-11AA-4DEF-8332-E8F230889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8856" y="3162555"/>
                  <a:ext cx="73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088A7E-DA4B-434B-BA08-E1FC0DA70F24}"/>
                    </a:ext>
                  </a:extLst>
                </p14:cNvPr>
                <p14:cNvContentPartPr/>
                <p14:nvPr/>
              </p14:nvContentPartPr>
              <p14:xfrm>
                <a:off x="5203856" y="3083355"/>
                <a:ext cx="1224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088A7E-DA4B-434B-BA08-E1FC0DA70F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5216" y="3074355"/>
                  <a:ext cx="29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AF81CB-7A01-4896-96AA-EADF3DB658E7}"/>
                    </a:ext>
                  </a:extLst>
                </p14:cNvPr>
                <p14:cNvContentPartPr/>
                <p14:nvPr/>
              </p14:nvContentPartPr>
              <p14:xfrm>
                <a:off x="4925576" y="3186315"/>
                <a:ext cx="95400" cy="6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AF81CB-7A01-4896-96AA-EADF3DB658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936" y="3177675"/>
                  <a:ext cx="113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7171B7-6155-4A3E-A459-F5BB104BD975}"/>
                    </a:ext>
                  </a:extLst>
                </p14:cNvPr>
                <p14:cNvContentPartPr/>
                <p14:nvPr/>
              </p14:nvContentPartPr>
              <p14:xfrm>
                <a:off x="4807496" y="3095955"/>
                <a:ext cx="5040" cy="115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7171B7-6155-4A3E-A459-F5BB104BD9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8496" y="3087315"/>
                  <a:ext cx="22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485A7E-6D14-4E98-95B7-3988E2569CB7}"/>
                    </a:ext>
                  </a:extLst>
                </p14:cNvPr>
                <p14:cNvContentPartPr/>
                <p14:nvPr/>
              </p14:nvContentPartPr>
              <p14:xfrm>
                <a:off x="4894976" y="3097035"/>
                <a:ext cx="12600" cy="11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485A7E-6D14-4E98-95B7-3988E2569C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85976" y="3088035"/>
                  <a:ext cx="30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54E17E-F61A-4F29-ADD1-25BA9F3CA116}"/>
                    </a:ext>
                  </a:extLst>
                </p14:cNvPr>
                <p14:cNvContentPartPr/>
                <p14:nvPr/>
              </p14:nvContentPartPr>
              <p14:xfrm>
                <a:off x="4983896" y="3178395"/>
                <a:ext cx="20880" cy="2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54E17E-F61A-4F29-ADD1-25BA9F3CA1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74896" y="3169755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F7BC3A-3B69-4941-99AB-2BA065FB3BDF}"/>
              </a:ext>
            </a:extLst>
          </p:cNvPr>
          <p:cNvGrpSpPr/>
          <p:nvPr/>
        </p:nvGrpSpPr>
        <p:grpSpPr>
          <a:xfrm>
            <a:off x="5762936" y="4369635"/>
            <a:ext cx="417240" cy="487440"/>
            <a:chOff x="5762936" y="4369635"/>
            <a:chExt cx="41724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09300B-9108-4119-9B74-FAA25237F116}"/>
                    </a:ext>
                  </a:extLst>
                </p14:cNvPr>
                <p14:cNvContentPartPr/>
                <p14:nvPr/>
              </p14:nvContentPartPr>
              <p14:xfrm>
                <a:off x="5762936" y="4369635"/>
                <a:ext cx="417240" cy="308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09300B-9108-4119-9B74-FAA25237F1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53936" y="4360635"/>
                  <a:ext cx="434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594F6F-EC80-41FC-B29A-80CA705DDAF2}"/>
                    </a:ext>
                  </a:extLst>
                </p14:cNvPr>
                <p14:cNvContentPartPr/>
                <p14:nvPr/>
              </p14:nvContentPartPr>
              <p14:xfrm>
                <a:off x="5924576" y="4739355"/>
                <a:ext cx="59040" cy="10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594F6F-EC80-41FC-B29A-80CA705DDA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15936" y="4730715"/>
                  <a:ext cx="76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741481-37A8-4C5D-82C1-0423A86B791C}"/>
                    </a:ext>
                  </a:extLst>
                </p14:cNvPr>
                <p14:cNvContentPartPr/>
                <p14:nvPr/>
              </p14:nvContentPartPr>
              <p14:xfrm>
                <a:off x="6041576" y="4746555"/>
                <a:ext cx="42480" cy="11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741481-37A8-4C5D-82C1-0423A86B79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2576" y="4737915"/>
                  <a:ext cx="601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E05E07-6AA6-4C8C-90A3-D478F754CFD0}"/>
              </a:ext>
            </a:extLst>
          </p:cNvPr>
          <p:cNvGrpSpPr/>
          <p:nvPr/>
        </p:nvGrpSpPr>
        <p:grpSpPr>
          <a:xfrm>
            <a:off x="5930696" y="2016315"/>
            <a:ext cx="1667880" cy="517680"/>
            <a:chOff x="5930696" y="2016315"/>
            <a:chExt cx="166788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EDBF2FE-27C8-442C-877E-7D7AE9ABC298}"/>
                    </a:ext>
                  </a:extLst>
                </p14:cNvPr>
                <p14:cNvContentPartPr/>
                <p14:nvPr/>
              </p14:nvContentPartPr>
              <p14:xfrm>
                <a:off x="5930696" y="2191275"/>
                <a:ext cx="1667880" cy="342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EDBF2FE-27C8-442C-877E-7D7AE9ABC2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21696" y="2182275"/>
                  <a:ext cx="1685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CF8A5A-EEC4-4E30-BADF-6ACA8D1E8213}"/>
                    </a:ext>
                  </a:extLst>
                </p14:cNvPr>
                <p14:cNvContentPartPr/>
                <p14:nvPr/>
              </p14:nvContentPartPr>
              <p14:xfrm>
                <a:off x="6822776" y="2083635"/>
                <a:ext cx="43920" cy="54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CF8A5A-EEC4-4E30-BADF-6ACA8D1E82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14136" y="2074635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BD7FCE-D1B3-4EBE-87A8-524A0DF0C2EB}"/>
                    </a:ext>
                  </a:extLst>
                </p14:cNvPr>
                <p14:cNvContentPartPr/>
                <p14:nvPr/>
              </p14:nvContentPartPr>
              <p14:xfrm>
                <a:off x="6921416" y="2083635"/>
                <a:ext cx="48960" cy="5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BD7FCE-D1B3-4EBE-87A8-524A0DF0C2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12416" y="2074635"/>
                  <a:ext cx="6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476B21-BA77-436D-A4F3-FB6DEF445733}"/>
                    </a:ext>
                  </a:extLst>
                </p14:cNvPr>
                <p14:cNvContentPartPr/>
                <p14:nvPr/>
              </p14:nvContentPartPr>
              <p14:xfrm>
                <a:off x="7009976" y="2104155"/>
                <a:ext cx="76680" cy="73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476B21-BA77-436D-A4F3-FB6DEF4457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01336" y="2095155"/>
                  <a:ext cx="94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EF3C9D-9284-492C-B8D8-924EBC28F927}"/>
                    </a:ext>
                  </a:extLst>
                </p14:cNvPr>
                <p14:cNvContentPartPr/>
                <p14:nvPr/>
              </p14:nvContentPartPr>
              <p14:xfrm>
                <a:off x="7142816" y="2081475"/>
                <a:ext cx="29880" cy="4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EF3C9D-9284-492C-B8D8-924EBC28F9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33816" y="207283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A4CC7C-C1C7-43B4-86BA-1E0D14441202}"/>
                    </a:ext>
                  </a:extLst>
                </p14:cNvPr>
                <p14:cNvContentPartPr/>
                <p14:nvPr/>
              </p14:nvContentPartPr>
              <p14:xfrm>
                <a:off x="7231016" y="2016315"/>
                <a:ext cx="30240" cy="142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A4CC7C-C1C7-43B4-86BA-1E0D144412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2016" y="2007315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38A2A9D-21A0-46E5-A943-9D87FAE2F3B3}"/>
              </a:ext>
            </a:extLst>
          </p:cNvPr>
          <p:cNvGrpSpPr/>
          <p:nvPr/>
        </p:nvGrpSpPr>
        <p:grpSpPr>
          <a:xfrm>
            <a:off x="6221576" y="2944755"/>
            <a:ext cx="1725120" cy="1177200"/>
            <a:chOff x="6221576" y="2944755"/>
            <a:chExt cx="172512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5090BF-32C9-4BCC-873B-1F9BAC13DFCB}"/>
                    </a:ext>
                  </a:extLst>
                </p14:cNvPr>
                <p14:cNvContentPartPr/>
                <p14:nvPr/>
              </p14:nvContentPartPr>
              <p14:xfrm>
                <a:off x="6346496" y="3095235"/>
                <a:ext cx="1493280" cy="102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5090BF-32C9-4BCC-873B-1F9BAC13DF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7856" y="3086235"/>
                  <a:ext cx="151092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628860-D495-43F7-8AB9-A2ED91C16592}"/>
                    </a:ext>
                  </a:extLst>
                </p14:cNvPr>
                <p14:cNvContentPartPr/>
                <p14:nvPr/>
              </p14:nvContentPartPr>
              <p14:xfrm>
                <a:off x="6342896" y="4103955"/>
                <a:ext cx="33840" cy="11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628860-D495-43F7-8AB9-A2ED91C165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3896" y="4094955"/>
                  <a:ext cx="51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B7E724-F985-498F-8FB2-A626D2302F44}"/>
                    </a:ext>
                  </a:extLst>
                </p14:cNvPr>
                <p14:cNvContentPartPr/>
                <p14:nvPr/>
              </p14:nvContentPartPr>
              <p14:xfrm>
                <a:off x="7174136" y="3984435"/>
                <a:ext cx="69480" cy="43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B7E724-F985-498F-8FB2-A626D2302F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65136" y="3975795"/>
                  <a:ext cx="87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5AC92A-4CC8-4EBA-8457-CF114EDE348A}"/>
                    </a:ext>
                  </a:extLst>
                </p14:cNvPr>
                <p14:cNvContentPartPr/>
                <p14:nvPr/>
              </p14:nvContentPartPr>
              <p14:xfrm>
                <a:off x="7304456" y="3972915"/>
                <a:ext cx="35640" cy="3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5AC92A-4CC8-4EBA-8457-CF114EDE34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95816" y="3964275"/>
                  <a:ext cx="53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69D785-1BA8-4B33-8F78-474D35397345}"/>
                    </a:ext>
                  </a:extLst>
                </p14:cNvPr>
                <p14:cNvContentPartPr/>
                <p14:nvPr/>
              </p14:nvContentPartPr>
              <p14:xfrm>
                <a:off x="7434056" y="3944475"/>
                <a:ext cx="33120" cy="56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69D785-1BA8-4B33-8F78-474D353973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25416" y="3935835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09B261-8CFE-4F17-8AF0-82E59C538638}"/>
                    </a:ext>
                  </a:extLst>
                </p14:cNvPr>
                <p14:cNvContentPartPr/>
                <p14:nvPr/>
              </p14:nvContentPartPr>
              <p14:xfrm>
                <a:off x="7521896" y="3918555"/>
                <a:ext cx="30240" cy="4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09B261-8CFE-4F17-8AF0-82E59C5386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12896" y="3909555"/>
                  <a:ext cx="47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ECE61B-A475-490F-B480-91EE5A36578E}"/>
                    </a:ext>
                  </a:extLst>
                </p14:cNvPr>
                <p14:cNvContentPartPr/>
                <p14:nvPr/>
              </p14:nvContentPartPr>
              <p14:xfrm>
                <a:off x="7626296" y="3816675"/>
                <a:ext cx="15480" cy="13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ECE61B-A475-490F-B480-91EE5A3657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7296" y="3807675"/>
                  <a:ext cx="33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F8B08-7057-48FC-BE91-EE9F646142F6}"/>
                    </a:ext>
                  </a:extLst>
                </p14:cNvPr>
                <p14:cNvContentPartPr/>
                <p14:nvPr/>
              </p14:nvContentPartPr>
              <p14:xfrm>
                <a:off x="7732496" y="3885795"/>
                <a:ext cx="72720" cy="78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F8B08-7057-48FC-BE91-EE9F646142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23856" y="3876795"/>
                  <a:ext cx="90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00A08F-E3F5-45BA-B718-6624E0053A68}"/>
                    </a:ext>
                  </a:extLst>
                </p14:cNvPr>
                <p14:cNvContentPartPr/>
                <p14:nvPr/>
              </p14:nvContentPartPr>
              <p14:xfrm>
                <a:off x="7867136" y="3782475"/>
                <a:ext cx="15480" cy="12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00A08F-E3F5-45BA-B718-6624E0053A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8496" y="3773475"/>
                  <a:ext cx="33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5FD813-916A-4F94-B825-D87403DC2419}"/>
                    </a:ext>
                  </a:extLst>
                </p14:cNvPr>
                <p14:cNvContentPartPr/>
                <p14:nvPr/>
              </p14:nvContentPartPr>
              <p14:xfrm>
                <a:off x="7907096" y="3850875"/>
                <a:ext cx="39600" cy="38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5FD813-916A-4F94-B825-D87403DC24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8456" y="3842235"/>
                  <a:ext cx="57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207CF4-59D9-497A-9350-5BA08E79AE4B}"/>
                    </a:ext>
                  </a:extLst>
                </p14:cNvPr>
                <p14:cNvContentPartPr/>
                <p14:nvPr/>
              </p14:nvContentPartPr>
              <p14:xfrm>
                <a:off x="6221576" y="2944755"/>
                <a:ext cx="1296720" cy="966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207CF4-59D9-497A-9350-5BA08E79AE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12936" y="2935755"/>
                  <a:ext cx="131436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8F16E3-6840-4A13-8717-F09B075D4938}"/>
                    </a:ext>
                  </a:extLst>
                </p14:cNvPr>
                <p14:cNvContentPartPr/>
                <p14:nvPr/>
              </p14:nvContentPartPr>
              <p14:xfrm>
                <a:off x="6477896" y="3001275"/>
                <a:ext cx="21960" cy="16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8F16E3-6840-4A13-8717-F09B075D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68896" y="2992635"/>
                  <a:ext cx="39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538270-2032-4F81-B520-C2E0E10F6A18}"/>
                    </a:ext>
                  </a:extLst>
                </p14:cNvPr>
                <p14:cNvContentPartPr/>
                <p14:nvPr/>
              </p14:nvContentPartPr>
              <p14:xfrm>
                <a:off x="6536576" y="3099915"/>
                <a:ext cx="38160" cy="4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538270-2032-4F81-B520-C2E0E10F6A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7936" y="3091275"/>
                  <a:ext cx="55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1DB2C8-4A14-4367-BE93-1236BEBBEE93}"/>
                    </a:ext>
                  </a:extLst>
                </p14:cNvPr>
                <p14:cNvContentPartPr/>
                <p14:nvPr/>
              </p14:nvContentPartPr>
              <p14:xfrm>
                <a:off x="6613976" y="3116835"/>
                <a:ext cx="59760" cy="64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1DB2C8-4A14-4367-BE93-1236BEBBEE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05336" y="3108195"/>
                  <a:ext cx="77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5752E4-9FB5-4C56-9566-F067609EB966}"/>
                    </a:ext>
                  </a:extLst>
                </p14:cNvPr>
                <p14:cNvContentPartPr/>
                <p14:nvPr/>
              </p14:nvContentPartPr>
              <p14:xfrm>
                <a:off x="6782816" y="3005955"/>
                <a:ext cx="12240" cy="127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5752E4-9FB5-4C56-9566-F067609EB9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73816" y="2996955"/>
                  <a:ext cx="29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8A53F3-6C29-49E9-91F4-279DBE623F79}"/>
                    </a:ext>
                  </a:extLst>
                </p14:cNvPr>
                <p14:cNvContentPartPr/>
                <p14:nvPr/>
              </p14:nvContentPartPr>
              <p14:xfrm>
                <a:off x="6844016" y="2999835"/>
                <a:ext cx="14760" cy="141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8A53F3-6C29-49E9-91F4-279DBE623F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5016" y="2990835"/>
                  <a:ext cx="324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9BCE69D-73D9-4590-A089-11EDD9FB1771}"/>
                  </a:ext>
                </a:extLst>
              </p14:cNvPr>
              <p14:cNvContentPartPr/>
              <p14:nvPr/>
            </p14:nvContentPartPr>
            <p14:xfrm>
              <a:off x="7854896" y="1983195"/>
              <a:ext cx="324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9BCE69D-73D9-4590-A089-11EDD9FB177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5896" y="1974555"/>
                <a:ext cx="208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77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6278F-4265-4C8A-A992-BCD4A68F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6" y="164306"/>
            <a:ext cx="6822281" cy="708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F596F-27FC-4420-BBCF-E4C5E3C2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37" y="1819275"/>
            <a:ext cx="4528343" cy="22812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ABADD5-24C8-42EB-9609-FEAAF728C815}"/>
              </a:ext>
            </a:extLst>
          </p:cNvPr>
          <p:cNvGrpSpPr/>
          <p:nvPr/>
        </p:nvGrpSpPr>
        <p:grpSpPr>
          <a:xfrm>
            <a:off x="7688216" y="1555875"/>
            <a:ext cx="1045440" cy="286920"/>
            <a:chOff x="7688216" y="1555875"/>
            <a:chExt cx="10454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69A0AD-A4D4-4853-A9B4-422A73EB0C0A}"/>
                    </a:ext>
                  </a:extLst>
                </p14:cNvPr>
                <p14:cNvContentPartPr/>
                <p14:nvPr/>
              </p14:nvContentPartPr>
              <p14:xfrm>
                <a:off x="7688216" y="1682595"/>
                <a:ext cx="149040" cy="8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69A0AD-A4D4-4853-A9B4-422A73EB0C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79216" y="1673595"/>
                  <a:ext cx="166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22BB58-849E-44C7-B1AC-862760BFA3BB}"/>
                    </a:ext>
                  </a:extLst>
                </p14:cNvPr>
                <p14:cNvContentPartPr/>
                <p14:nvPr/>
              </p14:nvContentPartPr>
              <p14:xfrm>
                <a:off x="7923296" y="1744875"/>
                <a:ext cx="59040" cy="4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22BB58-849E-44C7-B1AC-862760BFA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14656" y="1735875"/>
                  <a:ext cx="76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5A1B34-4255-4213-ABA2-6BF507C15664}"/>
                    </a:ext>
                  </a:extLst>
                </p14:cNvPr>
                <p14:cNvContentPartPr/>
                <p14:nvPr/>
              </p14:nvContentPartPr>
              <p14:xfrm>
                <a:off x="8123456" y="1661715"/>
                <a:ext cx="81720" cy="8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5A1B34-4255-4213-ABA2-6BF507C156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4816" y="1652715"/>
                  <a:ext cx="99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2F576E-74BC-4062-ABAE-F615718BB73D}"/>
                    </a:ext>
                  </a:extLst>
                </p14:cNvPr>
                <p14:cNvContentPartPr/>
                <p14:nvPr/>
              </p14:nvContentPartPr>
              <p14:xfrm>
                <a:off x="8109056" y="1660635"/>
                <a:ext cx="82080" cy="10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2F576E-74BC-4062-ABAE-F615718BB7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00416" y="1651995"/>
                  <a:ext cx="99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D1E899-7D60-4BD1-86EC-44F2897E3331}"/>
                    </a:ext>
                  </a:extLst>
                </p14:cNvPr>
                <p14:cNvContentPartPr/>
                <p14:nvPr/>
              </p14:nvContentPartPr>
              <p14:xfrm>
                <a:off x="8290496" y="1649835"/>
                <a:ext cx="86400" cy="17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D1E899-7D60-4BD1-86EC-44F2897E33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81856" y="1640835"/>
                  <a:ext cx="10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2D9020-C623-407E-B0C1-5EB80FCCF1F8}"/>
                    </a:ext>
                  </a:extLst>
                </p14:cNvPr>
                <p14:cNvContentPartPr/>
                <p14:nvPr/>
              </p14:nvContentPartPr>
              <p14:xfrm>
                <a:off x="8422256" y="1777635"/>
                <a:ext cx="4140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2D9020-C623-407E-B0C1-5EB80FCCF1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13256" y="1768995"/>
                  <a:ext cx="59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939524-8E5C-4E06-9F1A-3DE5F0FFFCD9}"/>
                    </a:ext>
                  </a:extLst>
                </p14:cNvPr>
                <p14:cNvContentPartPr/>
                <p14:nvPr/>
              </p14:nvContentPartPr>
              <p14:xfrm>
                <a:off x="8451416" y="1555875"/>
                <a:ext cx="54360" cy="67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939524-8E5C-4E06-9F1A-3DE5F0FFFC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2776" y="1547235"/>
                  <a:ext cx="72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263098-AB32-4D42-8504-10D9F9945459}"/>
                    </a:ext>
                  </a:extLst>
                </p14:cNvPr>
                <p14:cNvContentPartPr/>
                <p14:nvPr/>
              </p14:nvContentPartPr>
              <p14:xfrm>
                <a:off x="8559056" y="1642635"/>
                <a:ext cx="102600" cy="20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263098-AB32-4D42-8504-10D9F99454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0416" y="1633635"/>
                  <a:ext cx="12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11287B-4F72-4927-B0FA-DF199697E453}"/>
                    </a:ext>
                  </a:extLst>
                </p14:cNvPr>
                <p14:cNvContentPartPr/>
                <p14:nvPr/>
              </p14:nvContentPartPr>
              <p14:xfrm>
                <a:off x="8719616" y="1749915"/>
                <a:ext cx="14040" cy="9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11287B-4F72-4927-B0FA-DF199697E4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0616" y="1741275"/>
                  <a:ext cx="316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574946-4400-4161-9173-D68A3C8CE60A}"/>
              </a:ext>
            </a:extLst>
          </p:cNvPr>
          <p:cNvGrpSpPr/>
          <p:nvPr/>
        </p:nvGrpSpPr>
        <p:grpSpPr>
          <a:xfrm>
            <a:off x="5496896" y="2530395"/>
            <a:ext cx="222120" cy="251280"/>
            <a:chOff x="5496896" y="2530395"/>
            <a:chExt cx="2221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A617EB-25D8-423A-BABA-D11F875A7554}"/>
                    </a:ext>
                  </a:extLst>
                </p14:cNvPr>
                <p14:cNvContentPartPr/>
                <p14:nvPr/>
              </p14:nvContentPartPr>
              <p14:xfrm>
                <a:off x="5496896" y="2636235"/>
                <a:ext cx="69840" cy="73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A617EB-25D8-423A-BABA-D11F875A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8256" y="2627235"/>
                  <a:ext cx="87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8AD1ED-4613-4D47-BF6E-B561B7E1E153}"/>
                    </a:ext>
                  </a:extLst>
                </p14:cNvPr>
                <p14:cNvContentPartPr/>
                <p14:nvPr/>
              </p14:nvContentPartPr>
              <p14:xfrm>
                <a:off x="5502296" y="2611035"/>
                <a:ext cx="48240" cy="9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8AD1ED-4613-4D47-BF6E-B561B7E1E1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3656" y="2602035"/>
                  <a:ext cx="65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564D17-C683-411C-8572-4459784D8251}"/>
                    </a:ext>
                  </a:extLst>
                </p14:cNvPr>
                <p14:cNvContentPartPr/>
                <p14:nvPr/>
              </p14:nvContentPartPr>
              <p14:xfrm>
                <a:off x="5573576" y="2616075"/>
                <a:ext cx="59400" cy="16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564D17-C683-411C-8572-4459784D82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4576" y="2607075"/>
                  <a:ext cx="7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29637C-218C-477E-B69F-9B5D1159A137}"/>
                    </a:ext>
                  </a:extLst>
                </p14:cNvPr>
                <p14:cNvContentPartPr/>
                <p14:nvPr/>
              </p14:nvContentPartPr>
              <p14:xfrm>
                <a:off x="5665016" y="2717235"/>
                <a:ext cx="37440" cy="4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29637C-218C-477E-B69F-9B5D1159A1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6016" y="2708235"/>
                  <a:ext cx="55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D563DF-8AE7-4EF3-908C-EBDAB876F47A}"/>
                    </a:ext>
                  </a:extLst>
                </p14:cNvPr>
                <p14:cNvContentPartPr/>
                <p14:nvPr/>
              </p14:nvContentPartPr>
              <p14:xfrm>
                <a:off x="5673296" y="2530395"/>
                <a:ext cx="45720" cy="4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D563DF-8AE7-4EF3-908C-EBDAB876F4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4296" y="2521395"/>
                  <a:ext cx="633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8334CA-F900-43F9-A1CF-EEB6B9D20172}"/>
              </a:ext>
            </a:extLst>
          </p:cNvPr>
          <p:cNvGrpSpPr/>
          <p:nvPr/>
        </p:nvGrpSpPr>
        <p:grpSpPr>
          <a:xfrm>
            <a:off x="5526416" y="2107755"/>
            <a:ext cx="474840" cy="190080"/>
            <a:chOff x="5526416" y="2107755"/>
            <a:chExt cx="47484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C17D4E-F0F5-45BF-9188-6106B32031C4}"/>
                    </a:ext>
                  </a:extLst>
                </p14:cNvPr>
                <p14:cNvContentPartPr/>
                <p14:nvPr/>
              </p14:nvContentPartPr>
              <p14:xfrm>
                <a:off x="5526416" y="2133315"/>
                <a:ext cx="79920" cy="15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C17D4E-F0F5-45BF-9188-6106B32031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17776" y="2124675"/>
                  <a:ext cx="97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DABE3B-1096-49B6-B8FE-BB3BF4A20BE2}"/>
                    </a:ext>
                  </a:extLst>
                </p14:cNvPr>
                <p14:cNvContentPartPr/>
                <p14:nvPr/>
              </p14:nvContentPartPr>
              <p14:xfrm>
                <a:off x="5649176" y="2226915"/>
                <a:ext cx="22320" cy="3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DABE3B-1096-49B6-B8FE-BB3BF4A20B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0176" y="2217915"/>
                  <a:ext cx="39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0B9718-641E-47FD-9E5F-14696E30206D}"/>
                    </a:ext>
                  </a:extLst>
                </p14:cNvPr>
                <p14:cNvContentPartPr/>
                <p14:nvPr/>
              </p14:nvContentPartPr>
              <p14:xfrm>
                <a:off x="5736296" y="2141595"/>
                <a:ext cx="106920" cy="79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0B9718-641E-47FD-9E5F-14696E3020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27296" y="2132595"/>
                  <a:ext cx="124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46EFC5-9811-4BD1-807A-577FC8B27125}"/>
                    </a:ext>
                  </a:extLst>
                </p14:cNvPr>
                <p14:cNvContentPartPr/>
                <p14:nvPr/>
              </p14:nvContentPartPr>
              <p14:xfrm>
                <a:off x="5681936" y="2107755"/>
                <a:ext cx="171720" cy="15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46EFC5-9811-4BD1-807A-577FC8B271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2936" y="2099115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95EF82-884B-4DD8-8418-8832D48B946C}"/>
                    </a:ext>
                  </a:extLst>
                </p14:cNvPr>
                <p14:cNvContentPartPr/>
                <p14:nvPr/>
              </p14:nvContentPartPr>
              <p14:xfrm>
                <a:off x="5870216" y="2112435"/>
                <a:ext cx="79200" cy="18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95EF82-884B-4DD8-8418-8832D48B94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1216" y="2103795"/>
                  <a:ext cx="96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AB129A-AA32-49B7-95AE-383A9F176352}"/>
                    </a:ext>
                  </a:extLst>
                </p14:cNvPr>
                <p14:cNvContentPartPr/>
                <p14:nvPr/>
              </p14:nvContentPartPr>
              <p14:xfrm>
                <a:off x="5991536" y="2194875"/>
                <a:ext cx="9720" cy="10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AB129A-AA32-49B7-95AE-383A9F1763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2896" y="2186235"/>
                  <a:ext cx="273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7F4DBA-D7D6-45E0-9371-CF46460D9271}"/>
              </a:ext>
            </a:extLst>
          </p:cNvPr>
          <p:cNvGrpSpPr/>
          <p:nvPr/>
        </p:nvGrpSpPr>
        <p:grpSpPr>
          <a:xfrm>
            <a:off x="5515256" y="3394035"/>
            <a:ext cx="735840" cy="199440"/>
            <a:chOff x="5515256" y="3394035"/>
            <a:chExt cx="7358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2BBB80-51E6-4E22-BA88-687517007F92}"/>
                    </a:ext>
                  </a:extLst>
                </p14:cNvPr>
                <p14:cNvContentPartPr/>
                <p14:nvPr/>
              </p14:nvContentPartPr>
              <p14:xfrm>
                <a:off x="5541536" y="3414195"/>
                <a:ext cx="69480" cy="7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2BBB80-51E6-4E22-BA88-687517007F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2536" y="3405195"/>
                  <a:ext cx="8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19C9F6-93D4-4A5C-83A2-6C0DE4F7FEBA}"/>
                    </a:ext>
                  </a:extLst>
                </p14:cNvPr>
                <p14:cNvContentPartPr/>
                <p14:nvPr/>
              </p14:nvContentPartPr>
              <p14:xfrm>
                <a:off x="5515256" y="3394035"/>
                <a:ext cx="94680" cy="11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19C9F6-93D4-4A5C-83A2-6C0DE4F7FE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6616" y="3385395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D8F98F-8649-4E68-84A8-3879C48D0FC4}"/>
                    </a:ext>
                  </a:extLst>
                </p14:cNvPr>
                <p14:cNvContentPartPr/>
                <p14:nvPr/>
              </p14:nvContentPartPr>
              <p14:xfrm>
                <a:off x="5653856" y="3465315"/>
                <a:ext cx="8604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D8F98F-8649-4E68-84A8-3879C48D0F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5216" y="3456675"/>
                  <a:ext cx="103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B3139D-5D0E-45F5-AFA2-4E7C5E94A1BC}"/>
                    </a:ext>
                  </a:extLst>
                </p14:cNvPr>
                <p14:cNvContentPartPr/>
                <p14:nvPr/>
              </p14:nvContentPartPr>
              <p14:xfrm>
                <a:off x="5684096" y="3442275"/>
                <a:ext cx="9720" cy="5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B3139D-5D0E-45F5-AFA2-4E7C5E94A1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5096" y="3433635"/>
                  <a:ext cx="27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1DAF24-A431-4DE1-B062-E61034AB3EDD}"/>
                    </a:ext>
                  </a:extLst>
                </p14:cNvPr>
                <p14:cNvContentPartPr/>
                <p14:nvPr/>
              </p14:nvContentPartPr>
              <p14:xfrm>
                <a:off x="5632616" y="3400155"/>
                <a:ext cx="116280" cy="114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1DAF24-A431-4DE1-B062-E61034AB3E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3616" y="3391155"/>
                  <a:ext cx="133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8240FF-E88D-4EDB-827A-36DE667D0668}"/>
                    </a:ext>
                  </a:extLst>
                </p14:cNvPr>
                <p14:cNvContentPartPr/>
                <p14:nvPr/>
              </p14:nvContentPartPr>
              <p14:xfrm>
                <a:off x="5794616" y="3411675"/>
                <a:ext cx="6264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8240FF-E88D-4EDB-827A-36DE667D06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85616" y="3402675"/>
                  <a:ext cx="80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21826D-D4F7-459A-B594-AA87A9351761}"/>
                    </a:ext>
                  </a:extLst>
                </p14:cNvPr>
                <p14:cNvContentPartPr/>
                <p14:nvPr/>
              </p14:nvContentPartPr>
              <p14:xfrm>
                <a:off x="5911256" y="3494475"/>
                <a:ext cx="3600" cy="60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21826D-D4F7-459A-B594-AA87A93517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02616" y="3485475"/>
                  <a:ext cx="21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4F1EDD-65BA-40A6-B89F-7E5949515D31}"/>
                    </a:ext>
                  </a:extLst>
                </p14:cNvPr>
                <p14:cNvContentPartPr/>
                <p14:nvPr/>
              </p14:nvContentPartPr>
              <p14:xfrm>
                <a:off x="5987936" y="3444075"/>
                <a:ext cx="57240" cy="5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4F1EDD-65BA-40A6-B89F-7E5949515D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8936" y="3435435"/>
                  <a:ext cx="74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85F0D8-176E-49F8-8AAB-2A5F198AD661}"/>
                    </a:ext>
                  </a:extLst>
                </p14:cNvPr>
                <p14:cNvContentPartPr/>
                <p14:nvPr/>
              </p14:nvContentPartPr>
              <p14:xfrm>
                <a:off x="5964536" y="3395835"/>
                <a:ext cx="9540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85F0D8-176E-49F8-8AAB-2A5F198AD6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55536" y="3386835"/>
                  <a:ext cx="113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315635-10F2-4A56-9896-61761DC28750}"/>
                    </a:ext>
                  </a:extLst>
                </p14:cNvPr>
                <p14:cNvContentPartPr/>
                <p14:nvPr/>
              </p14:nvContentPartPr>
              <p14:xfrm>
                <a:off x="6104216" y="3411675"/>
                <a:ext cx="75600" cy="178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315635-10F2-4A56-9896-61761DC287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95216" y="3403035"/>
                  <a:ext cx="93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288347-1F19-444B-A783-4859CD3AC5D3}"/>
                    </a:ext>
                  </a:extLst>
                </p14:cNvPr>
                <p14:cNvContentPartPr/>
                <p14:nvPr/>
              </p14:nvContentPartPr>
              <p14:xfrm>
                <a:off x="5902976" y="3499515"/>
                <a:ext cx="45720" cy="52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288347-1F19-444B-A783-4859CD3AC5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94336" y="3490515"/>
                  <a:ext cx="63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12E696-77AF-46FE-980C-EE7DF0CFC672}"/>
                    </a:ext>
                  </a:extLst>
                </p14:cNvPr>
                <p14:cNvContentPartPr/>
                <p14:nvPr/>
              </p14:nvContentPartPr>
              <p14:xfrm>
                <a:off x="6243536" y="3519675"/>
                <a:ext cx="7560" cy="7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12E696-77AF-46FE-980C-EE7DF0CFC6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4536" y="3510675"/>
                  <a:ext cx="252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D6BC225-2387-4FE9-B369-82E9A4AB0B8A}"/>
              </a:ext>
            </a:extLst>
          </p:cNvPr>
          <p:cNvGrpSpPr/>
          <p:nvPr/>
        </p:nvGrpSpPr>
        <p:grpSpPr>
          <a:xfrm>
            <a:off x="6233456" y="2476395"/>
            <a:ext cx="720000" cy="196200"/>
            <a:chOff x="6233456" y="2476395"/>
            <a:chExt cx="72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5BC639-D486-40C9-BD15-789FD0B77ED7}"/>
                    </a:ext>
                  </a:extLst>
                </p14:cNvPr>
                <p14:cNvContentPartPr/>
                <p14:nvPr/>
              </p14:nvContentPartPr>
              <p14:xfrm>
                <a:off x="6233456" y="2535075"/>
                <a:ext cx="6048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5BC639-D486-40C9-BD15-789FD0B77E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4816" y="2526075"/>
                  <a:ext cx="78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752987-F3D9-496E-A54C-76D2570D9033}"/>
                    </a:ext>
                  </a:extLst>
                </p14:cNvPr>
                <p14:cNvContentPartPr/>
                <p14:nvPr/>
              </p14:nvContentPartPr>
              <p14:xfrm>
                <a:off x="6242456" y="2529315"/>
                <a:ext cx="41400" cy="76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752987-F3D9-496E-A54C-76D2570D90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3456" y="2520675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F414AD-BEE1-47A3-95DB-178AEAE96DCB}"/>
                    </a:ext>
                  </a:extLst>
                </p14:cNvPr>
                <p14:cNvContentPartPr/>
                <p14:nvPr/>
              </p14:nvContentPartPr>
              <p14:xfrm>
                <a:off x="6307616" y="2548035"/>
                <a:ext cx="50760" cy="12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414AD-BEE1-47A3-95DB-178AEAE96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98976" y="2539395"/>
                  <a:ext cx="6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2FB816-3A5F-4091-B150-A865949D5CA7}"/>
                    </a:ext>
                  </a:extLst>
                </p14:cNvPr>
                <p14:cNvContentPartPr/>
                <p14:nvPr/>
              </p14:nvContentPartPr>
              <p14:xfrm>
                <a:off x="6403376" y="2630475"/>
                <a:ext cx="23040" cy="2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2FB816-3A5F-4091-B150-A865949D5C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94736" y="2621475"/>
                  <a:ext cx="40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CD180-9410-410C-8206-537CAD30CD3C}"/>
                    </a:ext>
                  </a:extLst>
                </p14:cNvPr>
                <p14:cNvContentPartPr/>
                <p14:nvPr/>
              </p14:nvContentPartPr>
              <p14:xfrm>
                <a:off x="6396896" y="2476395"/>
                <a:ext cx="32400" cy="5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CD180-9410-410C-8206-537CAD30CD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87896" y="2467395"/>
                  <a:ext cx="50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8D9C31-DF89-45CB-80E1-A40B49DDE638}"/>
                    </a:ext>
                  </a:extLst>
                </p14:cNvPr>
                <p14:cNvContentPartPr/>
                <p14:nvPr/>
              </p14:nvContentPartPr>
              <p14:xfrm>
                <a:off x="6480056" y="2556675"/>
                <a:ext cx="572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8D9C31-DF89-45CB-80E1-A40B49DDE6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71416" y="2547675"/>
                  <a:ext cx="74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05D3C6-8887-4EBE-A487-6717C0F1FC19}"/>
                    </a:ext>
                  </a:extLst>
                </p14:cNvPr>
                <p14:cNvContentPartPr/>
                <p14:nvPr/>
              </p14:nvContentPartPr>
              <p14:xfrm>
                <a:off x="6575456" y="2493675"/>
                <a:ext cx="51480" cy="14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05D3C6-8887-4EBE-A487-6717C0F1FC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66456" y="2484675"/>
                  <a:ext cx="69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E87755-EFB9-4A2B-AAC6-DCDD82FA64F7}"/>
                    </a:ext>
                  </a:extLst>
                </p14:cNvPr>
                <p14:cNvContentPartPr/>
                <p14:nvPr/>
              </p14:nvContentPartPr>
              <p14:xfrm>
                <a:off x="6617576" y="2522475"/>
                <a:ext cx="6516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E87755-EFB9-4A2B-AAC6-DCDD82FA64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936" y="2513835"/>
                  <a:ext cx="82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9B37C1-DAC4-453F-8B6C-37059345775E}"/>
                    </a:ext>
                  </a:extLst>
                </p14:cNvPr>
                <p14:cNvContentPartPr/>
                <p14:nvPr/>
              </p14:nvContentPartPr>
              <p14:xfrm>
                <a:off x="6705416" y="2625435"/>
                <a:ext cx="21240" cy="2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9B37C1-DAC4-453F-8B6C-3705934577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96416" y="2616795"/>
                  <a:ext cx="3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A9B885-3032-4A3A-AA75-84747DA1E0A0}"/>
                    </a:ext>
                  </a:extLst>
                </p14:cNvPr>
                <p14:cNvContentPartPr/>
                <p14:nvPr/>
              </p14:nvContentPartPr>
              <p14:xfrm>
                <a:off x="6703976" y="2499075"/>
                <a:ext cx="9504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A9B885-3032-4A3A-AA75-84747DA1E0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95336" y="2490435"/>
                  <a:ext cx="112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B39D15-591B-4E22-9EDA-C0507CDB9B5E}"/>
                    </a:ext>
                  </a:extLst>
                </p14:cNvPr>
                <p14:cNvContentPartPr/>
                <p14:nvPr/>
              </p14:nvContentPartPr>
              <p14:xfrm>
                <a:off x="6795416" y="2518515"/>
                <a:ext cx="60840" cy="125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B39D15-591B-4E22-9EDA-C0507CDB9B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86776" y="2509515"/>
                  <a:ext cx="78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E8C1C7-FDD7-49DC-B855-6A919471B34F}"/>
                    </a:ext>
                  </a:extLst>
                </p14:cNvPr>
                <p14:cNvContentPartPr/>
                <p14:nvPr/>
              </p14:nvContentPartPr>
              <p14:xfrm>
                <a:off x="6881456" y="2611395"/>
                <a:ext cx="8280" cy="5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E8C1C7-FDD7-49DC-B855-6A919471B3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2816" y="2602755"/>
                  <a:ext cx="25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493209-B02A-421D-B49E-739B6D59D6E4}"/>
                    </a:ext>
                  </a:extLst>
                </p14:cNvPr>
                <p14:cNvContentPartPr/>
                <p14:nvPr/>
              </p14:nvContentPartPr>
              <p14:xfrm>
                <a:off x="6927896" y="2495835"/>
                <a:ext cx="25560" cy="15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493209-B02A-421D-B49E-739B6D59D6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19256" y="2486835"/>
                  <a:ext cx="432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C4BE07-520C-4494-A86E-D64EAD8334BF}"/>
              </a:ext>
            </a:extLst>
          </p:cNvPr>
          <p:cNvGrpSpPr/>
          <p:nvPr/>
        </p:nvGrpSpPr>
        <p:grpSpPr>
          <a:xfrm>
            <a:off x="6263336" y="2911995"/>
            <a:ext cx="417960" cy="236880"/>
            <a:chOff x="6263336" y="2911995"/>
            <a:chExt cx="4179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EF528D-8CB3-4046-BA31-B4237252738F}"/>
                    </a:ext>
                  </a:extLst>
                </p14:cNvPr>
                <p14:cNvContentPartPr/>
                <p14:nvPr/>
              </p14:nvContentPartPr>
              <p14:xfrm>
                <a:off x="6331376" y="2992995"/>
                <a:ext cx="57240" cy="73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EF528D-8CB3-4046-BA31-B423725273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22736" y="2984355"/>
                  <a:ext cx="74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7367B7-23DD-4197-B437-13EB24DD02B6}"/>
                    </a:ext>
                  </a:extLst>
                </p14:cNvPr>
                <p14:cNvContentPartPr/>
                <p14:nvPr/>
              </p14:nvContentPartPr>
              <p14:xfrm>
                <a:off x="6319496" y="2981115"/>
                <a:ext cx="74160" cy="10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7367B7-23DD-4197-B437-13EB24DD02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10496" y="2972475"/>
                  <a:ext cx="91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563B80-BC7A-41BC-8592-6715BBBE679F}"/>
                    </a:ext>
                  </a:extLst>
                </p14:cNvPr>
                <p14:cNvContentPartPr/>
                <p14:nvPr/>
              </p14:nvContentPartPr>
              <p14:xfrm>
                <a:off x="6440096" y="3031155"/>
                <a:ext cx="41400" cy="55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563B80-BC7A-41BC-8592-6715BBBE67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31096" y="3022515"/>
                  <a:ext cx="59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6C3D3C-97C4-4EC5-9EB7-82CBE698ADC4}"/>
                    </a:ext>
                  </a:extLst>
                </p14:cNvPr>
                <p14:cNvContentPartPr/>
                <p14:nvPr/>
              </p14:nvContentPartPr>
              <p14:xfrm>
                <a:off x="6420656" y="2911995"/>
                <a:ext cx="36360" cy="55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6C3D3C-97C4-4EC5-9EB7-82CBE698AD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12016" y="2903355"/>
                  <a:ext cx="54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D21052-11EE-4A3A-B893-1B529585A362}"/>
                    </a:ext>
                  </a:extLst>
                </p14:cNvPr>
                <p14:cNvContentPartPr/>
                <p14:nvPr/>
              </p14:nvContentPartPr>
              <p14:xfrm>
                <a:off x="6500576" y="2987595"/>
                <a:ext cx="65520" cy="161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D21052-11EE-4A3A-B893-1B529585A3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1576" y="2978955"/>
                  <a:ext cx="83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9B73C2-5BAB-482B-9075-E44AC3A0971D}"/>
                    </a:ext>
                  </a:extLst>
                </p14:cNvPr>
                <p14:cNvContentPartPr/>
                <p14:nvPr/>
              </p14:nvContentPartPr>
              <p14:xfrm>
                <a:off x="6600656" y="3076875"/>
                <a:ext cx="21960" cy="36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9B73C2-5BAB-482B-9075-E44AC3A097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91656" y="3067875"/>
                  <a:ext cx="39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AD5473-C861-4883-8725-BD260CC5933C}"/>
                    </a:ext>
                  </a:extLst>
                </p14:cNvPr>
                <p14:cNvContentPartPr/>
                <p14:nvPr/>
              </p14:nvContentPartPr>
              <p14:xfrm>
                <a:off x="6647816" y="2961675"/>
                <a:ext cx="33480" cy="161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AD5473-C861-4883-8725-BD260CC593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38816" y="2953035"/>
                  <a:ext cx="5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8DD614-75CE-4BF4-B504-4D7CD47E0973}"/>
                    </a:ext>
                  </a:extLst>
                </p14:cNvPr>
                <p14:cNvContentPartPr/>
                <p14:nvPr/>
              </p14:nvContentPartPr>
              <p14:xfrm>
                <a:off x="6263336" y="2941155"/>
                <a:ext cx="46440" cy="194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8DD614-75CE-4BF4-B504-4D7CD47E09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54336" y="2932155"/>
                  <a:ext cx="64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BE29BC-62E6-4AC7-9040-1353AAAA9D74}"/>
              </a:ext>
            </a:extLst>
          </p:cNvPr>
          <p:cNvGrpSpPr/>
          <p:nvPr/>
        </p:nvGrpSpPr>
        <p:grpSpPr>
          <a:xfrm>
            <a:off x="6765896" y="2914155"/>
            <a:ext cx="706680" cy="178920"/>
            <a:chOff x="6765896" y="2914155"/>
            <a:chExt cx="7066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0FA582-7238-44ED-8A10-C1B7D90EAA9E}"/>
                    </a:ext>
                  </a:extLst>
                </p14:cNvPr>
                <p14:cNvContentPartPr/>
                <p14:nvPr/>
              </p14:nvContentPartPr>
              <p14:xfrm>
                <a:off x="6765896" y="2959155"/>
                <a:ext cx="48960" cy="11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0FA582-7238-44ED-8A10-C1B7D90EAA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7256" y="2950515"/>
                  <a:ext cx="66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2E6295-F5DC-4374-9EF6-A6EAA5C2A8EF}"/>
                    </a:ext>
                  </a:extLst>
                </p14:cNvPr>
                <p14:cNvContentPartPr/>
                <p14:nvPr/>
              </p14:nvContentPartPr>
              <p14:xfrm>
                <a:off x="6852296" y="2982555"/>
                <a:ext cx="40680" cy="64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2E6295-F5DC-4374-9EF6-A6EAA5C2A8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3296" y="2973555"/>
                  <a:ext cx="58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AD9306-3342-4216-9B18-051D8BF22D24}"/>
                    </a:ext>
                  </a:extLst>
                </p14:cNvPr>
                <p14:cNvContentPartPr/>
                <p14:nvPr/>
              </p14:nvContentPartPr>
              <p14:xfrm>
                <a:off x="6853376" y="2978955"/>
                <a:ext cx="47880" cy="67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AD9306-3342-4216-9B18-051D8BF22D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4376" y="2970315"/>
                  <a:ext cx="65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8E4EB6-FB7E-499C-80B3-A28730331F2B}"/>
                    </a:ext>
                  </a:extLst>
                </p14:cNvPr>
                <p14:cNvContentPartPr/>
                <p14:nvPr/>
              </p14:nvContentPartPr>
              <p14:xfrm>
                <a:off x="6951656" y="2985075"/>
                <a:ext cx="38520" cy="5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8E4EB6-FB7E-499C-80B3-A28730331F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2656" y="2976435"/>
                  <a:ext cx="56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A9707-04A7-4737-9171-A6899D8D6720}"/>
                    </a:ext>
                  </a:extLst>
                </p14:cNvPr>
                <p14:cNvContentPartPr/>
                <p14:nvPr/>
              </p14:nvContentPartPr>
              <p14:xfrm>
                <a:off x="6918176" y="2958435"/>
                <a:ext cx="109440" cy="106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A9707-04A7-4737-9171-A6899D8D67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09536" y="2949435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353034-931D-4A59-A2F8-F375FEBD1D64}"/>
                    </a:ext>
                  </a:extLst>
                </p14:cNvPr>
                <p14:cNvContentPartPr/>
                <p14:nvPr/>
              </p14:nvContentPartPr>
              <p14:xfrm>
                <a:off x="7034456" y="2959875"/>
                <a:ext cx="65880" cy="13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353034-931D-4A59-A2F8-F375FEBD1D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25456" y="2950875"/>
                  <a:ext cx="83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1905D7-D814-4A7A-8C61-FB0D09A23F86}"/>
                    </a:ext>
                  </a:extLst>
                </p14:cNvPr>
                <p14:cNvContentPartPr/>
                <p14:nvPr/>
              </p14:nvContentPartPr>
              <p14:xfrm>
                <a:off x="7140296" y="3030075"/>
                <a:ext cx="25560" cy="3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1905D7-D814-4A7A-8C61-FB0D09A23F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31656" y="3021075"/>
                  <a:ext cx="43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0B7860-F033-4968-8044-AD1CC4CD5376}"/>
                    </a:ext>
                  </a:extLst>
                </p14:cNvPr>
                <p14:cNvContentPartPr/>
                <p14:nvPr/>
              </p14:nvContentPartPr>
              <p14:xfrm>
                <a:off x="7227776" y="2958795"/>
                <a:ext cx="52920" cy="70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0B7860-F033-4968-8044-AD1CC4CD53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19136" y="2950155"/>
                  <a:ext cx="70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CA0F54-A016-4A24-BAE7-5790F150C406}"/>
                    </a:ext>
                  </a:extLst>
                </p14:cNvPr>
                <p14:cNvContentPartPr/>
                <p14:nvPr/>
              </p14:nvContentPartPr>
              <p14:xfrm>
                <a:off x="7161536" y="2914155"/>
                <a:ext cx="150120" cy="12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CA0F54-A016-4A24-BAE7-5790F150C4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52896" y="2905515"/>
                  <a:ext cx="16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852B3E-D548-4BEA-82AE-6DF34DFF4F8F}"/>
                    </a:ext>
                  </a:extLst>
                </p14:cNvPr>
                <p14:cNvContentPartPr/>
                <p14:nvPr/>
              </p14:nvContentPartPr>
              <p14:xfrm>
                <a:off x="7306616" y="2935395"/>
                <a:ext cx="61560" cy="148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852B3E-D548-4BEA-82AE-6DF34DFF4F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97616" y="2926395"/>
                  <a:ext cx="79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C2CF8C-D5DE-492F-A09A-2BEC795563D3}"/>
                    </a:ext>
                  </a:extLst>
                </p14:cNvPr>
                <p14:cNvContentPartPr/>
                <p14:nvPr/>
              </p14:nvContentPartPr>
              <p14:xfrm>
                <a:off x="7403456" y="2992995"/>
                <a:ext cx="684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C2CF8C-D5DE-492F-A09A-2BEC795563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94816" y="2984355"/>
                  <a:ext cx="24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5C272D-4B62-4014-9EF7-B0A4C7DE7857}"/>
                    </a:ext>
                  </a:extLst>
                </p14:cNvPr>
                <p14:cNvContentPartPr/>
                <p14:nvPr/>
              </p14:nvContentPartPr>
              <p14:xfrm>
                <a:off x="7432976" y="2914155"/>
                <a:ext cx="39600" cy="16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5C272D-4B62-4014-9EF7-B0A4C7DE78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23976" y="2905515"/>
                  <a:ext cx="57240" cy="185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5" name="Table 95">
            <a:extLst>
              <a:ext uri="{FF2B5EF4-FFF2-40B4-BE49-F238E27FC236}">
                <a16:creationId xmlns:a16="http://schemas.microsoft.com/office/drawing/2014/main" id="{EB2A974B-F4CF-43B7-80AC-784D4D698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69537"/>
              </p:ext>
            </p:extLst>
          </p:nvPr>
        </p:nvGraphicFramePr>
        <p:xfrm>
          <a:off x="403714" y="1492710"/>
          <a:ext cx="3698078" cy="360395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605909">
                  <a:extLst>
                    <a:ext uri="{9D8B030D-6E8A-4147-A177-3AD203B41FA5}">
                      <a16:colId xmlns:a16="http://schemas.microsoft.com/office/drawing/2014/main" val="2544736812"/>
                    </a:ext>
                  </a:extLst>
                </a:gridCol>
                <a:gridCol w="572950">
                  <a:extLst>
                    <a:ext uri="{9D8B030D-6E8A-4147-A177-3AD203B41FA5}">
                      <a16:colId xmlns:a16="http://schemas.microsoft.com/office/drawing/2014/main" val="3819750802"/>
                    </a:ext>
                  </a:extLst>
                </a:gridCol>
                <a:gridCol w="470113">
                  <a:extLst>
                    <a:ext uri="{9D8B030D-6E8A-4147-A177-3AD203B41FA5}">
                      <a16:colId xmlns:a16="http://schemas.microsoft.com/office/drawing/2014/main" val="2902126245"/>
                    </a:ext>
                  </a:extLst>
                </a:gridCol>
                <a:gridCol w="800661">
                  <a:extLst>
                    <a:ext uri="{9D8B030D-6E8A-4147-A177-3AD203B41FA5}">
                      <a16:colId xmlns:a16="http://schemas.microsoft.com/office/drawing/2014/main" val="2693044017"/>
                    </a:ext>
                  </a:extLst>
                </a:gridCol>
                <a:gridCol w="800660">
                  <a:extLst>
                    <a:ext uri="{9D8B030D-6E8A-4147-A177-3AD203B41FA5}">
                      <a16:colId xmlns:a16="http://schemas.microsoft.com/office/drawing/2014/main" val="2706782581"/>
                    </a:ext>
                  </a:extLst>
                </a:gridCol>
                <a:gridCol w="447785">
                  <a:extLst>
                    <a:ext uri="{9D8B030D-6E8A-4147-A177-3AD203B41FA5}">
                      <a16:colId xmlns:a16="http://schemas.microsoft.com/office/drawing/2014/main" val="391030956"/>
                    </a:ext>
                  </a:extLst>
                </a:gridCol>
              </a:tblGrid>
              <a:tr h="501334">
                <a:tc>
                  <a:txBody>
                    <a:bodyPr/>
                    <a:lstStyle/>
                    <a:p>
                      <a:r>
                        <a:rPr lang="en-US" dirty="0"/>
                        <a:t>g0(t)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g0(t+1)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2817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81489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89544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17225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762503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7924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42633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0274717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8144"/>
                  </a:ext>
                </a:extLst>
              </a:tr>
            </a:tbl>
          </a:graphicData>
        </a:graphic>
      </p:graphicFrame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A4685F7-33FF-44C0-8B8A-D76B828E2826}"/>
              </a:ext>
            </a:extLst>
          </p:cNvPr>
          <p:cNvGrpSpPr/>
          <p:nvPr/>
        </p:nvGrpSpPr>
        <p:grpSpPr>
          <a:xfrm>
            <a:off x="107696" y="859635"/>
            <a:ext cx="1859760" cy="590400"/>
            <a:chOff x="107696" y="859635"/>
            <a:chExt cx="185976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3D60D37-FD38-49EA-ACA1-BF0D258C04DA}"/>
                    </a:ext>
                  </a:extLst>
                </p14:cNvPr>
                <p14:cNvContentPartPr/>
                <p14:nvPr/>
              </p14:nvContentPartPr>
              <p14:xfrm>
                <a:off x="408296" y="1385235"/>
                <a:ext cx="1134720" cy="64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3D60D37-FD38-49EA-ACA1-BF0D258C04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9656" y="1376595"/>
                  <a:ext cx="1152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1B430A-13BB-40ED-B2DA-B264F6FBF9B0}"/>
                    </a:ext>
                  </a:extLst>
                </p14:cNvPr>
                <p14:cNvContentPartPr/>
                <p14:nvPr/>
              </p14:nvContentPartPr>
              <p14:xfrm>
                <a:off x="127136" y="895275"/>
                <a:ext cx="22320" cy="167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1B430A-13BB-40ED-B2DA-B264F6FBF9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136" y="886635"/>
                  <a:ext cx="3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7CB4F7-E7B9-4CD9-A41C-169F0BDCDDBB}"/>
                    </a:ext>
                  </a:extLst>
                </p14:cNvPr>
                <p14:cNvContentPartPr/>
                <p14:nvPr/>
              </p14:nvContentPartPr>
              <p14:xfrm>
                <a:off x="107696" y="871875"/>
                <a:ext cx="77400" cy="106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7CB4F7-E7B9-4CD9-A41C-169F0BDCDD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056" y="863235"/>
                  <a:ext cx="95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3243BB-D5D8-47B8-9CE4-BA4718A986A6}"/>
                    </a:ext>
                  </a:extLst>
                </p14:cNvPr>
                <p14:cNvContentPartPr/>
                <p14:nvPr/>
              </p14:nvContentPartPr>
              <p14:xfrm>
                <a:off x="200936" y="978795"/>
                <a:ext cx="35280" cy="79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3243BB-D5D8-47B8-9CE4-BA4718A986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2296" y="970155"/>
                  <a:ext cx="52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2F546F-88EA-4F61-85EE-4C034886382A}"/>
                    </a:ext>
                  </a:extLst>
                </p14:cNvPr>
                <p14:cNvContentPartPr/>
                <p14:nvPr/>
              </p14:nvContentPartPr>
              <p14:xfrm>
                <a:off x="258536" y="985275"/>
                <a:ext cx="63720" cy="77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2F546F-88EA-4F61-85EE-4C03488638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9896" y="976635"/>
                  <a:ext cx="81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8E9A8D-8F77-4528-8D6D-D244B564CA72}"/>
                    </a:ext>
                  </a:extLst>
                </p14:cNvPr>
                <p14:cNvContentPartPr/>
                <p14:nvPr/>
              </p14:nvContentPartPr>
              <p14:xfrm>
                <a:off x="331256" y="982755"/>
                <a:ext cx="76680" cy="83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8E9A8D-8F77-4528-8D6D-D244B564CA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2256" y="973755"/>
                  <a:ext cx="94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B31C46-88C6-49A5-8115-F2EA70FB2BA0}"/>
                    </a:ext>
                  </a:extLst>
                </p14:cNvPr>
                <p14:cNvContentPartPr/>
                <p14:nvPr/>
              </p14:nvContentPartPr>
              <p14:xfrm>
                <a:off x="418016" y="956475"/>
                <a:ext cx="360000" cy="10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B31C46-88C6-49A5-8115-F2EA70FB2B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9016" y="947835"/>
                  <a:ext cx="377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B777C1-933A-4880-B740-5DF78B205624}"/>
                    </a:ext>
                  </a:extLst>
                </p14:cNvPr>
                <p14:cNvContentPartPr/>
                <p14:nvPr/>
              </p14:nvContentPartPr>
              <p14:xfrm>
                <a:off x="194456" y="1180035"/>
                <a:ext cx="146520" cy="141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B777C1-933A-4880-B740-5DF78B2056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5456" y="1171035"/>
                  <a:ext cx="16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256101-7670-4918-95DC-4C241DD1C292}"/>
                    </a:ext>
                  </a:extLst>
                </p14:cNvPr>
                <p14:cNvContentPartPr/>
                <p14:nvPr/>
              </p14:nvContentPartPr>
              <p14:xfrm>
                <a:off x="363656" y="1214235"/>
                <a:ext cx="110880" cy="118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256101-7670-4918-95DC-4C241DD1C2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5016" y="1205235"/>
                  <a:ext cx="128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4FA2B3-FD85-4D44-91EE-7AEA01152350}"/>
                    </a:ext>
                  </a:extLst>
                </p14:cNvPr>
                <p14:cNvContentPartPr/>
                <p14:nvPr/>
              </p14:nvContentPartPr>
              <p14:xfrm>
                <a:off x="465536" y="1204875"/>
                <a:ext cx="359280" cy="113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4FA2B3-FD85-4D44-91EE-7AEA01152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6536" y="1195875"/>
                  <a:ext cx="376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C5FB961-155E-448B-9BA2-D623F713F3C7}"/>
                    </a:ext>
                  </a:extLst>
                </p14:cNvPr>
                <p14:cNvContentPartPr/>
                <p14:nvPr/>
              </p14:nvContentPartPr>
              <p14:xfrm>
                <a:off x="1677296" y="1258155"/>
                <a:ext cx="106560" cy="185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C5FB961-155E-448B-9BA2-D623F713F3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68656" y="1249515"/>
                  <a:ext cx="124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2A74837-A9CA-4598-8703-7135C9CA82CB}"/>
                    </a:ext>
                  </a:extLst>
                </p14:cNvPr>
                <p14:cNvContentPartPr/>
                <p14:nvPr/>
              </p14:nvContentPartPr>
              <p14:xfrm>
                <a:off x="1517096" y="964395"/>
                <a:ext cx="16200" cy="9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2A74837-A9CA-4598-8703-7135C9CA82C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08096" y="955395"/>
                  <a:ext cx="33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1D3E66-5493-4334-9DA4-3FA2B6F1ED37}"/>
                    </a:ext>
                  </a:extLst>
                </p14:cNvPr>
                <p14:cNvContentPartPr/>
                <p14:nvPr/>
              </p14:nvContentPartPr>
              <p14:xfrm>
                <a:off x="1470656" y="859635"/>
                <a:ext cx="9000" cy="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1D3E66-5493-4334-9DA4-3FA2B6F1ED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1656" y="850635"/>
                  <a:ext cx="26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9BBB0A8-375B-4A61-B565-4E0D24B0159C}"/>
                    </a:ext>
                  </a:extLst>
                </p14:cNvPr>
                <p14:cNvContentPartPr/>
                <p14:nvPr/>
              </p14:nvContentPartPr>
              <p14:xfrm>
                <a:off x="1577576" y="948195"/>
                <a:ext cx="151920" cy="193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9BBB0A8-375B-4A61-B565-4E0D24B01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8936" y="939195"/>
                  <a:ext cx="169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2809EA8-84DE-4988-B90B-CC89F8D1E31A}"/>
                    </a:ext>
                  </a:extLst>
                </p14:cNvPr>
                <p14:cNvContentPartPr/>
                <p14:nvPr/>
              </p14:nvContentPartPr>
              <p14:xfrm>
                <a:off x="1685216" y="933435"/>
                <a:ext cx="78480" cy="98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2809EA8-84DE-4988-B90B-CC89F8D1E3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76576" y="924435"/>
                  <a:ext cx="96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41D3799-CDC6-4498-9F87-4D92550E1606}"/>
                    </a:ext>
                  </a:extLst>
                </p14:cNvPr>
                <p14:cNvContentPartPr/>
                <p14:nvPr/>
              </p14:nvContentPartPr>
              <p14:xfrm>
                <a:off x="1782416" y="887355"/>
                <a:ext cx="185040" cy="124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41D3799-CDC6-4498-9F87-4D92550E16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73416" y="878355"/>
                  <a:ext cx="2026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D7FE206-30C4-424D-BCA6-853BEF39BE88}"/>
                  </a:ext>
                </a:extLst>
              </p14:cNvPr>
              <p14:cNvContentPartPr/>
              <p14:nvPr/>
            </p14:nvContentPartPr>
            <p14:xfrm>
              <a:off x="2168696" y="1393515"/>
              <a:ext cx="1191600" cy="655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D7FE206-30C4-424D-BCA6-853BEF39BE8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60056" y="1384515"/>
                <a:ext cx="120924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3335B8D-642C-401D-83F9-1684D0A3E217}"/>
              </a:ext>
            </a:extLst>
          </p:cNvPr>
          <p:cNvGrpSpPr/>
          <p:nvPr/>
        </p:nvGrpSpPr>
        <p:grpSpPr>
          <a:xfrm>
            <a:off x="2345816" y="895275"/>
            <a:ext cx="592200" cy="373320"/>
            <a:chOff x="2345816" y="895275"/>
            <a:chExt cx="592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2C0919-83C4-4718-8AF1-370BE5380D96}"/>
                    </a:ext>
                  </a:extLst>
                </p14:cNvPr>
                <p14:cNvContentPartPr/>
                <p14:nvPr/>
              </p14:nvContentPartPr>
              <p14:xfrm>
                <a:off x="2345816" y="940275"/>
                <a:ext cx="123480" cy="113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2C0919-83C4-4718-8AF1-370BE5380D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37176" y="931635"/>
                  <a:ext cx="141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E1E468-250F-4431-A39B-B4A290AA25BC}"/>
                    </a:ext>
                  </a:extLst>
                </p14:cNvPr>
                <p14:cNvContentPartPr/>
                <p14:nvPr/>
              </p14:nvContentPartPr>
              <p14:xfrm>
                <a:off x="2458496" y="959715"/>
                <a:ext cx="182880" cy="91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E1E468-250F-4431-A39B-B4A290AA25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49496" y="950715"/>
                  <a:ext cx="200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3D0757-6A9C-4680-8A77-1777B03FA7C6}"/>
                    </a:ext>
                  </a:extLst>
                </p14:cNvPr>
                <p14:cNvContentPartPr/>
                <p14:nvPr/>
              </p14:nvContentPartPr>
              <p14:xfrm>
                <a:off x="2689976" y="895275"/>
                <a:ext cx="82440" cy="136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3D0757-6A9C-4680-8A77-1777B03FA7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81336" y="886275"/>
                  <a:ext cx="100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0556406-6E78-479C-8E66-4CA8A957E557}"/>
                    </a:ext>
                  </a:extLst>
                </p14:cNvPr>
                <p14:cNvContentPartPr/>
                <p14:nvPr/>
              </p14:nvContentPartPr>
              <p14:xfrm>
                <a:off x="2381096" y="1133595"/>
                <a:ext cx="133200" cy="135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0556406-6E78-479C-8E66-4CA8A957E5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2096" y="1124955"/>
                  <a:ext cx="150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41245A-600C-4A28-A5BC-C83C231EDD71}"/>
                    </a:ext>
                  </a:extLst>
                </p14:cNvPr>
                <p14:cNvContentPartPr/>
                <p14:nvPr/>
              </p14:nvContentPartPr>
              <p14:xfrm>
                <a:off x="2540936" y="1171035"/>
                <a:ext cx="673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41245A-600C-4A28-A5BC-C83C231EDD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32296" y="1162035"/>
                  <a:ext cx="84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D9FD834-88F8-4180-87DA-4D0EB5A56EA7}"/>
                    </a:ext>
                  </a:extLst>
                </p14:cNvPr>
                <p14:cNvContentPartPr/>
                <p14:nvPr/>
              </p14:nvContentPartPr>
              <p14:xfrm>
                <a:off x="2601056" y="1147995"/>
                <a:ext cx="336960" cy="120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D9FD834-88F8-4180-87DA-4D0EB5A56EA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92056" y="1138995"/>
                  <a:ext cx="354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1015ED7-4D69-465C-8534-AB975A28472F}"/>
              </a:ext>
            </a:extLst>
          </p:cNvPr>
          <p:cNvGrpSpPr/>
          <p:nvPr/>
        </p:nvGrpSpPr>
        <p:grpSpPr>
          <a:xfrm>
            <a:off x="3672956" y="985275"/>
            <a:ext cx="669240" cy="495000"/>
            <a:chOff x="3412856" y="943155"/>
            <a:chExt cx="669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2EA1FA8-2EFC-4A26-8459-A80C517AA078}"/>
                    </a:ext>
                  </a:extLst>
                </p14:cNvPr>
                <p14:cNvContentPartPr/>
                <p14:nvPr/>
              </p14:nvContentPartPr>
              <p14:xfrm>
                <a:off x="3494576" y="1238355"/>
                <a:ext cx="145800" cy="199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2EA1FA8-2EFC-4A26-8459-A80C517AA0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85576" y="1229355"/>
                  <a:ext cx="163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C8D239-BAD6-44A1-9FA2-9DF08821B67E}"/>
                    </a:ext>
                  </a:extLst>
                </p14:cNvPr>
                <p14:cNvContentPartPr/>
                <p14:nvPr/>
              </p14:nvContentPartPr>
              <p14:xfrm>
                <a:off x="3412856" y="989235"/>
                <a:ext cx="117720" cy="122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C8D239-BAD6-44A1-9FA2-9DF08821B6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04216" y="980595"/>
                  <a:ext cx="13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DF095D6-B73E-4DF4-9DB8-0C1AD1EEE6CC}"/>
                    </a:ext>
                  </a:extLst>
                </p14:cNvPr>
                <p14:cNvContentPartPr/>
                <p14:nvPr/>
              </p14:nvContentPartPr>
              <p14:xfrm>
                <a:off x="3573776" y="986355"/>
                <a:ext cx="249480" cy="209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DF095D6-B73E-4DF4-9DB8-0C1AD1EEE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64776" y="977355"/>
                  <a:ext cx="267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583ED91-8E0C-4604-B96C-19B1515599B3}"/>
                    </a:ext>
                  </a:extLst>
                </p14:cNvPr>
                <p14:cNvContentPartPr/>
                <p14:nvPr/>
              </p14:nvContentPartPr>
              <p14:xfrm>
                <a:off x="3863216" y="943155"/>
                <a:ext cx="218880" cy="14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583ED91-8E0C-4604-B96C-19B1515599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4216" y="934515"/>
                  <a:ext cx="236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A7E7478-CFD1-4A7A-B357-68A1993629D5}"/>
              </a:ext>
            </a:extLst>
          </p:cNvPr>
          <p:cNvGrpSpPr/>
          <p:nvPr/>
        </p:nvGrpSpPr>
        <p:grpSpPr>
          <a:xfrm>
            <a:off x="4439936" y="4052115"/>
            <a:ext cx="405360" cy="149400"/>
            <a:chOff x="4439936" y="4052115"/>
            <a:chExt cx="40536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8DB960B-4DE9-454A-871E-9CDEC79177F8}"/>
                    </a:ext>
                  </a:extLst>
                </p14:cNvPr>
                <p14:cNvContentPartPr/>
                <p14:nvPr/>
              </p14:nvContentPartPr>
              <p14:xfrm>
                <a:off x="4439936" y="4079475"/>
                <a:ext cx="147240" cy="98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8DB960B-4DE9-454A-871E-9CDEC79177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31296" y="4070835"/>
                  <a:ext cx="164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76D679-D468-42A6-8975-3539E3A60B99}"/>
                    </a:ext>
                  </a:extLst>
                </p14:cNvPr>
                <p14:cNvContentPartPr/>
                <p14:nvPr/>
              </p14:nvContentPartPr>
              <p14:xfrm>
                <a:off x="4626056" y="4052115"/>
                <a:ext cx="64440" cy="149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76D679-D468-42A6-8975-3539E3A60B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17056" y="4043475"/>
                  <a:ext cx="82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43EC582-588C-49A3-95CA-304B5AB799EF}"/>
                    </a:ext>
                  </a:extLst>
                </p14:cNvPr>
                <p14:cNvContentPartPr/>
                <p14:nvPr/>
              </p14:nvContentPartPr>
              <p14:xfrm>
                <a:off x="4699136" y="4095315"/>
                <a:ext cx="99360" cy="87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43EC582-588C-49A3-95CA-304B5AB799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90496" y="4086315"/>
                  <a:ext cx="117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7789983-AA9E-48A0-B62E-7166B6A8A634}"/>
                    </a:ext>
                  </a:extLst>
                </p14:cNvPr>
                <p14:cNvContentPartPr/>
                <p14:nvPr/>
              </p14:nvContentPartPr>
              <p14:xfrm>
                <a:off x="4809296" y="4053915"/>
                <a:ext cx="36000" cy="145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7789983-AA9E-48A0-B62E-7166B6A8A63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00656" y="4044915"/>
                  <a:ext cx="5364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5A412D8-5558-40AC-B9FA-55290B11D404}"/>
                  </a:ext>
                </a:extLst>
              </p14:cNvPr>
              <p14:cNvContentPartPr/>
              <p14:nvPr/>
            </p14:nvContentPartPr>
            <p14:xfrm>
              <a:off x="5010896" y="4145715"/>
              <a:ext cx="106920" cy="396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5A412D8-5558-40AC-B9FA-55290B11D40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02256" y="4136715"/>
                <a:ext cx="124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FA43586-6293-472E-A019-07A37521211D}"/>
                  </a:ext>
                </a:extLst>
              </p14:cNvPr>
              <p14:cNvContentPartPr/>
              <p14:nvPr/>
            </p14:nvContentPartPr>
            <p14:xfrm>
              <a:off x="5365856" y="4091715"/>
              <a:ext cx="90720" cy="79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FA43586-6293-472E-A019-07A37521211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57216" y="4083075"/>
                <a:ext cx="1083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99CF6A4-0D56-43F2-8E85-CBB517B47167}"/>
                  </a:ext>
                </a:extLst>
              </p14:cNvPr>
              <p14:cNvContentPartPr/>
              <p14:nvPr/>
            </p14:nvContentPartPr>
            <p14:xfrm>
              <a:off x="5351816" y="4069035"/>
              <a:ext cx="101160" cy="123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99CF6A4-0D56-43F2-8E85-CBB517B4716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42816" y="4060035"/>
                <a:ext cx="118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ED39E79-5369-4D17-AC6A-1DB1AACA2F42}"/>
                  </a:ext>
                </a:extLst>
              </p14:cNvPr>
              <p14:cNvContentPartPr/>
              <p14:nvPr/>
            </p14:nvContentPartPr>
            <p14:xfrm>
              <a:off x="5522456" y="4030155"/>
              <a:ext cx="69480" cy="1612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ED39E79-5369-4D17-AC6A-1DB1AACA2F4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513816" y="4021155"/>
                <a:ext cx="87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3696986-282D-454E-94E9-81A9C3F493F3}"/>
                  </a:ext>
                </a:extLst>
              </p14:cNvPr>
              <p14:cNvContentPartPr/>
              <p14:nvPr/>
            </p14:nvContentPartPr>
            <p14:xfrm>
              <a:off x="5633696" y="4078755"/>
              <a:ext cx="21960" cy="99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3696986-282D-454E-94E9-81A9C3F493F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625056" y="4070115"/>
                <a:ext cx="39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15257C-6EFB-4F29-A031-706371695B47}"/>
                  </a:ext>
                </a:extLst>
              </p14:cNvPr>
              <p14:cNvContentPartPr/>
              <p14:nvPr/>
            </p14:nvContentPartPr>
            <p14:xfrm>
              <a:off x="5635136" y="4036635"/>
              <a:ext cx="109800" cy="156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15257C-6EFB-4F29-A031-706371695B4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26136" y="4027995"/>
                <a:ext cx="12744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28B1743-2BB6-4223-9B4F-46C61B10D8C5}"/>
              </a:ext>
            </a:extLst>
          </p:cNvPr>
          <p:cNvGrpSpPr/>
          <p:nvPr/>
        </p:nvGrpSpPr>
        <p:grpSpPr>
          <a:xfrm>
            <a:off x="5875616" y="3912795"/>
            <a:ext cx="533880" cy="368280"/>
            <a:chOff x="5875616" y="3912795"/>
            <a:chExt cx="53388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80606EA-123E-4FC5-B379-492B5E88E5DE}"/>
                    </a:ext>
                  </a:extLst>
                </p14:cNvPr>
                <p14:cNvContentPartPr/>
                <p14:nvPr/>
              </p14:nvContentPartPr>
              <p14:xfrm>
                <a:off x="5875616" y="4080555"/>
                <a:ext cx="131040" cy="200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80606EA-123E-4FC5-B379-492B5E88E5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66976" y="4071555"/>
                  <a:ext cx="148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5515A1-8E39-4CBA-ADC2-5E311DC82A32}"/>
                    </a:ext>
                  </a:extLst>
                </p14:cNvPr>
                <p14:cNvContentPartPr/>
                <p14:nvPr/>
              </p14:nvContentPartPr>
              <p14:xfrm>
                <a:off x="6073256" y="4193955"/>
                <a:ext cx="36720" cy="45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5515A1-8E39-4CBA-ADC2-5E311DC82A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64616" y="4184955"/>
                  <a:ext cx="54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CC57A25-B6A5-4178-B1AB-99978EAB8659}"/>
                    </a:ext>
                  </a:extLst>
                </p14:cNvPr>
                <p14:cNvContentPartPr/>
                <p14:nvPr/>
              </p14:nvContentPartPr>
              <p14:xfrm>
                <a:off x="6086936" y="3912795"/>
                <a:ext cx="52200" cy="99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CC57A25-B6A5-4178-B1AB-99978EAB865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78296" y="3903795"/>
                  <a:ext cx="6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F20F275-6931-40C7-A300-5CDBBB211A68}"/>
                    </a:ext>
                  </a:extLst>
                </p14:cNvPr>
                <p14:cNvContentPartPr/>
                <p14:nvPr/>
              </p14:nvContentPartPr>
              <p14:xfrm>
                <a:off x="6184136" y="4008195"/>
                <a:ext cx="106560" cy="168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F20F275-6931-40C7-A300-5CDBBB211A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75496" y="3999195"/>
                  <a:ext cx="12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7E91E77-B5A6-4364-AA68-3B1E87785A1C}"/>
                    </a:ext>
                  </a:extLst>
                </p14:cNvPr>
                <p14:cNvContentPartPr/>
                <p14:nvPr/>
              </p14:nvContentPartPr>
              <p14:xfrm>
                <a:off x="6283856" y="4054635"/>
                <a:ext cx="64080" cy="93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7E91E77-B5A6-4364-AA68-3B1E87785A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75216" y="4045995"/>
                  <a:ext cx="8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D8F215E-C3DB-469F-8DCD-62AB7CBFCE96}"/>
                    </a:ext>
                  </a:extLst>
                </p14:cNvPr>
                <p14:cNvContentPartPr/>
                <p14:nvPr/>
              </p14:nvContentPartPr>
              <p14:xfrm>
                <a:off x="6355136" y="4028355"/>
                <a:ext cx="54360" cy="162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D8F215E-C3DB-469F-8DCD-62AB7CBFCE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46136" y="4019715"/>
                  <a:ext cx="720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FD54084-7664-44E9-9BC7-FF1AFE1F90D3}"/>
              </a:ext>
            </a:extLst>
          </p:cNvPr>
          <p:cNvGrpSpPr/>
          <p:nvPr/>
        </p:nvGrpSpPr>
        <p:grpSpPr>
          <a:xfrm>
            <a:off x="6563576" y="4060395"/>
            <a:ext cx="558720" cy="213480"/>
            <a:chOff x="6563576" y="4060395"/>
            <a:chExt cx="5587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23F7722-9CF5-49DE-A80B-2C14B7EFC467}"/>
                    </a:ext>
                  </a:extLst>
                </p14:cNvPr>
                <p14:cNvContentPartPr/>
                <p14:nvPr/>
              </p14:nvContentPartPr>
              <p14:xfrm>
                <a:off x="6563576" y="4061475"/>
                <a:ext cx="120600" cy="212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23F7722-9CF5-49DE-A80B-2C14B7EFC46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4936" y="4052475"/>
                  <a:ext cx="138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2B4811A-4067-4353-850B-2A6229241873}"/>
                    </a:ext>
                  </a:extLst>
                </p14:cNvPr>
                <p14:cNvContentPartPr/>
                <p14:nvPr/>
              </p14:nvContentPartPr>
              <p14:xfrm>
                <a:off x="6760496" y="4178835"/>
                <a:ext cx="9000" cy="77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2B4811A-4067-4353-850B-2A62292418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51856" y="4170195"/>
                  <a:ext cx="26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EDBDE16-F858-474E-9E95-151FDB0BBA3E}"/>
                    </a:ext>
                  </a:extLst>
                </p14:cNvPr>
                <p14:cNvContentPartPr/>
                <p14:nvPr/>
              </p14:nvContentPartPr>
              <p14:xfrm>
                <a:off x="6872816" y="4060395"/>
                <a:ext cx="79920" cy="147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EDBDE16-F858-474E-9E95-151FDB0BBA3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63816" y="4051755"/>
                  <a:ext cx="97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666036-5686-4741-B5E5-31D7E94CB93C}"/>
                    </a:ext>
                  </a:extLst>
                </p14:cNvPr>
                <p14:cNvContentPartPr/>
                <p14:nvPr/>
              </p14:nvContentPartPr>
              <p14:xfrm>
                <a:off x="6994136" y="4087755"/>
                <a:ext cx="10440" cy="115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666036-5686-4741-B5E5-31D7E94CB9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5136" y="4078755"/>
                  <a:ext cx="2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92BC537-77C5-4EEF-9CCA-B3EACFC4BA96}"/>
                    </a:ext>
                  </a:extLst>
                </p14:cNvPr>
                <p14:cNvContentPartPr/>
                <p14:nvPr/>
              </p14:nvContentPartPr>
              <p14:xfrm>
                <a:off x="6979376" y="4145355"/>
                <a:ext cx="83880" cy="16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92BC537-77C5-4EEF-9CCA-B3EACFC4BA9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0376" y="4136715"/>
                  <a:ext cx="101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D084C2-63B6-4065-8E5F-334DB7A1FF4C}"/>
                    </a:ext>
                  </a:extLst>
                </p14:cNvPr>
                <p14:cNvContentPartPr/>
                <p14:nvPr/>
              </p14:nvContentPartPr>
              <p14:xfrm>
                <a:off x="7029776" y="4071915"/>
                <a:ext cx="92520" cy="18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D084C2-63B6-4065-8E5F-334DB7A1FF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20776" y="4063275"/>
                  <a:ext cx="1101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3FDA480-7FEF-48D9-B4C2-E11138157BD4}"/>
                  </a:ext>
                </a:extLst>
              </p14:cNvPr>
              <p14:cNvContentPartPr/>
              <p14:nvPr/>
            </p14:nvContentPartPr>
            <p14:xfrm>
              <a:off x="7385816" y="4082715"/>
              <a:ext cx="220320" cy="77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3FDA480-7FEF-48D9-B4C2-E11138157BD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76816" y="4073715"/>
                <a:ext cx="23796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20DA24B-7852-4716-9F39-3593D502B33A}"/>
              </a:ext>
            </a:extLst>
          </p:cNvPr>
          <p:cNvGrpSpPr/>
          <p:nvPr/>
        </p:nvGrpSpPr>
        <p:grpSpPr>
          <a:xfrm>
            <a:off x="7829696" y="3913515"/>
            <a:ext cx="656640" cy="266040"/>
            <a:chOff x="7829696" y="3913515"/>
            <a:chExt cx="6566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C4706D8-B616-4601-94E6-E5A54444CA20}"/>
                    </a:ext>
                  </a:extLst>
                </p14:cNvPr>
                <p14:cNvContentPartPr/>
                <p14:nvPr/>
              </p14:nvContentPartPr>
              <p14:xfrm>
                <a:off x="7829696" y="3957075"/>
                <a:ext cx="175680" cy="180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C4706D8-B616-4601-94E6-E5A54444CA2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20696" y="3948435"/>
                  <a:ext cx="193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D8C6E38-1AAF-4266-B36F-FB8A8113255B}"/>
                    </a:ext>
                  </a:extLst>
                </p14:cNvPr>
                <p14:cNvContentPartPr/>
                <p14:nvPr/>
              </p14:nvContentPartPr>
              <p14:xfrm>
                <a:off x="8021576" y="4025475"/>
                <a:ext cx="104400" cy="100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D8C6E38-1AAF-4266-B36F-FB8A811325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12576" y="4016475"/>
                  <a:ext cx="122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4FA8C80-0D92-4652-BAC0-7E0494BE844C}"/>
                    </a:ext>
                  </a:extLst>
                </p14:cNvPr>
                <p14:cNvContentPartPr/>
                <p14:nvPr/>
              </p14:nvContentPartPr>
              <p14:xfrm>
                <a:off x="8106536" y="3913515"/>
                <a:ext cx="195840" cy="200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4FA8C80-0D92-4652-BAC0-7E0494BE84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97896" y="3904515"/>
                  <a:ext cx="213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4C2A94-4A05-4172-953A-8F305AF8A14E}"/>
                    </a:ext>
                  </a:extLst>
                </p14:cNvPr>
                <p14:cNvContentPartPr/>
                <p14:nvPr/>
              </p14:nvContentPartPr>
              <p14:xfrm>
                <a:off x="8363936" y="3994515"/>
                <a:ext cx="122400" cy="185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04C2A94-4A05-4172-953A-8F305AF8A14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54936" y="3985515"/>
                  <a:ext cx="140040" cy="20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255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D3EBCC-1158-4143-A8A7-F88963446887}"/>
              </a:ext>
            </a:extLst>
          </p:cNvPr>
          <p:cNvSpPr/>
          <p:nvPr/>
        </p:nvSpPr>
        <p:spPr>
          <a:xfrm>
            <a:off x="1168560" y="193896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B2DAF9-C1E4-4593-AE96-EE189052794E}"/>
              </a:ext>
            </a:extLst>
          </p:cNvPr>
          <p:cNvSpPr/>
          <p:nvPr/>
        </p:nvSpPr>
        <p:spPr>
          <a:xfrm>
            <a:off x="3001691" y="193896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35C147-9486-4736-A7CD-A6BAA4D48A69}"/>
              </a:ext>
            </a:extLst>
          </p:cNvPr>
          <p:cNvSpPr/>
          <p:nvPr/>
        </p:nvSpPr>
        <p:spPr>
          <a:xfrm>
            <a:off x="1168560" y="339624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1B557-2572-4670-ABC3-28578CB2DE41}"/>
              </a:ext>
            </a:extLst>
          </p:cNvPr>
          <p:cNvSpPr/>
          <p:nvPr/>
        </p:nvSpPr>
        <p:spPr>
          <a:xfrm>
            <a:off x="3001691" y="339624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A3CC46-CB40-4C5D-9EF7-F4FE72904225}"/>
              </a:ext>
            </a:extLst>
          </p:cNvPr>
          <p:cNvSpPr/>
          <p:nvPr/>
        </p:nvSpPr>
        <p:spPr>
          <a:xfrm>
            <a:off x="1319400" y="2166840"/>
            <a:ext cx="0" cy="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A1C19-2BB1-4099-A267-B4D6DAE750AE}"/>
              </a:ext>
            </a:extLst>
          </p:cNvPr>
          <p:cNvGrpSpPr/>
          <p:nvPr/>
        </p:nvGrpSpPr>
        <p:grpSpPr>
          <a:xfrm>
            <a:off x="1288856" y="2157435"/>
            <a:ext cx="177840" cy="75600"/>
            <a:chOff x="1288856" y="2157435"/>
            <a:chExt cx="1778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66186F-DDD5-43FD-9A7F-91545AD6A095}"/>
                    </a:ext>
                  </a:extLst>
                </p14:cNvPr>
                <p14:cNvContentPartPr/>
                <p14:nvPr/>
              </p14:nvContentPartPr>
              <p14:xfrm>
                <a:off x="1288856" y="2157435"/>
                <a:ext cx="56880" cy="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66186F-DDD5-43FD-9A7F-91545AD6A0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9856" y="2148435"/>
                  <a:ext cx="74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C66201-7F88-4001-9CDE-E592551C07AF}"/>
                    </a:ext>
                  </a:extLst>
                </p14:cNvPr>
                <p14:cNvContentPartPr/>
                <p14:nvPr/>
              </p14:nvContentPartPr>
              <p14:xfrm>
                <a:off x="1402256" y="2163915"/>
                <a:ext cx="64440" cy="6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C66201-7F88-4001-9CDE-E592551C07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3616" y="2154915"/>
                  <a:ext cx="82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8789D-D2B0-4DB7-AFE7-09EB1FAB5AFB}"/>
              </a:ext>
            </a:extLst>
          </p:cNvPr>
          <p:cNvGrpSpPr/>
          <p:nvPr/>
        </p:nvGrpSpPr>
        <p:grpSpPr>
          <a:xfrm>
            <a:off x="3179216" y="2075715"/>
            <a:ext cx="178560" cy="174960"/>
            <a:chOff x="3179216" y="2075715"/>
            <a:chExt cx="1785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D3A753-0F9B-4665-B54E-DF357BDE07E1}"/>
                    </a:ext>
                  </a:extLst>
                </p14:cNvPr>
                <p14:cNvContentPartPr/>
                <p14:nvPr/>
              </p14:nvContentPartPr>
              <p14:xfrm>
                <a:off x="3179216" y="2169315"/>
                <a:ext cx="76680" cy="6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D3A753-0F9B-4665-B54E-DF357BDE07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576" y="2160315"/>
                  <a:ext cx="94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17523-9987-4CD5-A19A-C9B2B4E517E8}"/>
                    </a:ext>
                  </a:extLst>
                </p14:cNvPr>
                <p14:cNvContentPartPr/>
                <p14:nvPr/>
              </p14:nvContentPartPr>
              <p14:xfrm>
                <a:off x="3335816" y="2075715"/>
                <a:ext cx="21960" cy="17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17523-9987-4CD5-A19A-C9B2B4E517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26816" y="2067075"/>
                  <a:ext cx="396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777EDB-F665-4C24-B1FD-3460B71AB5AA}"/>
              </a:ext>
            </a:extLst>
          </p:cNvPr>
          <p:cNvGrpSpPr/>
          <p:nvPr/>
        </p:nvGrpSpPr>
        <p:grpSpPr>
          <a:xfrm>
            <a:off x="1364816" y="3612915"/>
            <a:ext cx="170640" cy="155880"/>
            <a:chOff x="1364816" y="3612915"/>
            <a:chExt cx="1706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1860C6-5542-4822-AD77-BF1D4DC64134}"/>
                    </a:ext>
                  </a:extLst>
                </p14:cNvPr>
                <p14:cNvContentPartPr/>
                <p14:nvPr/>
              </p14:nvContentPartPr>
              <p14:xfrm>
                <a:off x="1364816" y="3612915"/>
                <a:ext cx="29880" cy="15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1860C6-5542-4822-AD77-BF1D4DC641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5816" y="3604275"/>
                  <a:ext cx="47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6C2B8C-E28C-47CA-B689-3C98A98BD352}"/>
                    </a:ext>
                  </a:extLst>
                </p14:cNvPr>
                <p14:cNvContentPartPr/>
                <p14:nvPr/>
              </p14:nvContentPartPr>
              <p14:xfrm>
                <a:off x="1471376" y="3705075"/>
                <a:ext cx="64080" cy="4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6C2B8C-E28C-47CA-B689-3C98A98BD3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2376" y="3696075"/>
                  <a:ext cx="8172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E31F66-C0E6-40D1-B493-0F0E2D028432}"/>
                  </a:ext>
                </a:extLst>
              </p14:cNvPr>
              <p14:cNvContentPartPr/>
              <p14:nvPr/>
            </p14:nvContentPartPr>
            <p14:xfrm>
              <a:off x="3218096" y="3622995"/>
              <a:ext cx="2124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E31F66-C0E6-40D1-B493-0F0E2D0284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9456" y="3613995"/>
                <a:ext cx="388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21CA5E-87AC-4D70-9B1F-028C6FDA30FE}"/>
                  </a:ext>
                </a:extLst>
              </p14:cNvPr>
              <p14:cNvContentPartPr/>
              <p14:nvPr/>
            </p14:nvContentPartPr>
            <p14:xfrm>
              <a:off x="3345896" y="3618315"/>
              <a:ext cx="27360" cy="16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21CA5E-87AC-4D70-9B1F-028C6FDA30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7256" y="3609315"/>
                <a:ext cx="45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9DA276-632B-401C-A4A5-95C4A7A2F546}"/>
                  </a:ext>
                </a:extLst>
              </p14:cNvPr>
              <p14:cNvContentPartPr/>
              <p14:nvPr/>
            </p14:nvContentPartPr>
            <p14:xfrm>
              <a:off x="1227296" y="1623555"/>
              <a:ext cx="32580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9DA276-632B-401C-A4A5-95C4A7A2F5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8296" y="1614555"/>
                <a:ext cx="343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C2D617-2E6F-4B64-9FC3-79492DE6224D}"/>
                  </a:ext>
                </a:extLst>
              </p14:cNvPr>
              <p14:cNvContentPartPr/>
              <p14:nvPr/>
            </p14:nvContentPartPr>
            <p14:xfrm>
              <a:off x="1283456" y="1478115"/>
              <a:ext cx="69120" cy="86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C2D617-2E6F-4B64-9FC3-79492DE622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4456" y="1469115"/>
                <a:ext cx="8676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88A75A6-E415-49DA-9CAF-4B6F7A95987B}"/>
              </a:ext>
            </a:extLst>
          </p:cNvPr>
          <p:cNvGrpSpPr/>
          <p:nvPr/>
        </p:nvGrpSpPr>
        <p:grpSpPr>
          <a:xfrm>
            <a:off x="1436096" y="1494315"/>
            <a:ext cx="118800" cy="75600"/>
            <a:chOff x="1436096" y="1494315"/>
            <a:chExt cx="11880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D26B0D-88BF-43C1-ABEC-698F13547569}"/>
                    </a:ext>
                  </a:extLst>
                </p14:cNvPr>
                <p14:cNvContentPartPr/>
                <p14:nvPr/>
              </p14:nvContentPartPr>
              <p14:xfrm>
                <a:off x="1436096" y="1494315"/>
                <a:ext cx="39600" cy="75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D26B0D-88BF-43C1-ABEC-698F135475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096" y="1485675"/>
                  <a:ext cx="57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91DE3-2F9D-46A1-8B36-64AECB89853B}"/>
                    </a:ext>
                  </a:extLst>
                </p14:cNvPr>
                <p14:cNvContentPartPr/>
                <p14:nvPr/>
              </p14:nvContentPartPr>
              <p14:xfrm>
                <a:off x="1509896" y="1519155"/>
                <a:ext cx="45000" cy="3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91DE3-2F9D-46A1-8B36-64AECB8985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1256" y="1510155"/>
                  <a:ext cx="626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F2610-DC7F-4360-AFAD-D3593AF926B5}"/>
              </a:ext>
            </a:extLst>
          </p:cNvPr>
          <p:cNvGrpSpPr/>
          <p:nvPr/>
        </p:nvGrpSpPr>
        <p:grpSpPr>
          <a:xfrm>
            <a:off x="1062776" y="2451915"/>
            <a:ext cx="379800" cy="928440"/>
            <a:chOff x="1062776" y="2451915"/>
            <a:chExt cx="379800" cy="9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E3DC93-53D7-4A2D-8D95-CD2B1B9DFF19}"/>
                    </a:ext>
                  </a:extLst>
                </p14:cNvPr>
                <p14:cNvContentPartPr/>
                <p14:nvPr/>
              </p14:nvContentPartPr>
              <p14:xfrm>
                <a:off x="1235936" y="2451915"/>
                <a:ext cx="206640" cy="92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E3DC93-53D7-4A2D-8D95-CD2B1B9DFF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7296" y="2443275"/>
                  <a:ext cx="22428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D8EB38-CB39-448B-B811-DF8B222C5F8D}"/>
                    </a:ext>
                  </a:extLst>
                </p14:cNvPr>
                <p14:cNvContentPartPr/>
                <p14:nvPr/>
              </p14:nvContentPartPr>
              <p14:xfrm>
                <a:off x="1062776" y="2735235"/>
                <a:ext cx="57240" cy="16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D8EB38-CB39-448B-B811-DF8B222C5F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4136" y="2726595"/>
                  <a:ext cx="74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7AA513-7D53-4CCD-ADFA-CF9D3001ABD9}"/>
                    </a:ext>
                  </a:extLst>
                </p14:cNvPr>
                <p14:cNvContentPartPr/>
                <p14:nvPr/>
              </p14:nvContentPartPr>
              <p14:xfrm>
                <a:off x="1159976" y="2787435"/>
                <a:ext cx="15480" cy="118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7AA513-7D53-4CCD-ADFA-CF9D3001AB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0976" y="2778795"/>
                  <a:ext cx="33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39619C-E4A0-42E7-8AF3-71ED73D0D980}"/>
                    </a:ext>
                  </a:extLst>
                </p14:cNvPr>
                <p14:cNvContentPartPr/>
                <p14:nvPr/>
              </p14:nvContentPartPr>
              <p14:xfrm>
                <a:off x="1269056" y="2794275"/>
                <a:ext cx="60840" cy="5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39619C-E4A0-42E7-8AF3-71ED73D0D9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0416" y="2785275"/>
                  <a:ext cx="7848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68778C-48B8-4221-842E-C0D4EFF95E03}"/>
              </a:ext>
            </a:extLst>
          </p:cNvPr>
          <p:cNvGrpSpPr/>
          <p:nvPr/>
        </p:nvGrpSpPr>
        <p:grpSpPr>
          <a:xfrm>
            <a:off x="745976" y="3726315"/>
            <a:ext cx="2266200" cy="417600"/>
            <a:chOff x="745976" y="3726315"/>
            <a:chExt cx="226620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53C40D-8194-41FB-AEF9-0F919958680F}"/>
                    </a:ext>
                  </a:extLst>
                </p14:cNvPr>
                <p14:cNvContentPartPr/>
                <p14:nvPr/>
              </p14:nvContentPartPr>
              <p14:xfrm>
                <a:off x="1715816" y="3726315"/>
                <a:ext cx="1296360" cy="16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53C40D-8194-41FB-AEF9-0F91995868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07176" y="3717315"/>
                  <a:ext cx="1314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1349C9-4CB5-4ED4-9E17-9C0DF52F59EF}"/>
                    </a:ext>
                  </a:extLst>
                </p14:cNvPr>
                <p14:cNvContentPartPr/>
                <p14:nvPr/>
              </p14:nvContentPartPr>
              <p14:xfrm>
                <a:off x="2195696" y="4032675"/>
                <a:ext cx="73080" cy="56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1349C9-4CB5-4ED4-9E17-9C0DF52F5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6696" y="4024035"/>
                  <a:ext cx="90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3B044C-8B2F-4D6C-BB94-E269F0DE18E6}"/>
                    </a:ext>
                  </a:extLst>
                </p14:cNvPr>
                <p14:cNvContentPartPr/>
                <p14:nvPr/>
              </p14:nvContentPartPr>
              <p14:xfrm>
                <a:off x="1043696" y="3788955"/>
                <a:ext cx="390240" cy="35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3B044C-8B2F-4D6C-BB94-E269F0DE1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5056" y="3779955"/>
                  <a:ext cx="4078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DFA3C7-2100-494C-85CF-77E3521DA28B}"/>
                    </a:ext>
                  </a:extLst>
                </p14:cNvPr>
                <p14:cNvContentPartPr/>
                <p14:nvPr/>
              </p14:nvContentPartPr>
              <p14:xfrm>
                <a:off x="745976" y="3944835"/>
                <a:ext cx="93960" cy="16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DFA3C7-2100-494C-85CF-77E3521DA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336" y="3936195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182890-7A25-4099-9B01-C3483A5BFE73}"/>
                    </a:ext>
                  </a:extLst>
                </p14:cNvPr>
                <p14:cNvContentPartPr/>
                <p14:nvPr/>
              </p14:nvContentPartPr>
              <p14:xfrm>
                <a:off x="896456" y="4014675"/>
                <a:ext cx="9720" cy="9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182890-7A25-4099-9B01-C3483A5BFE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7456" y="4006035"/>
                  <a:ext cx="27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B4E677-9678-44A5-AEB9-0388F2CE77FA}"/>
                    </a:ext>
                  </a:extLst>
                </p14:cNvPr>
                <p14:cNvContentPartPr/>
                <p14:nvPr/>
              </p14:nvContentPartPr>
              <p14:xfrm>
                <a:off x="947216" y="4039155"/>
                <a:ext cx="38520" cy="39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B4E677-9678-44A5-AEB9-0388F2CE77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8216" y="4030155"/>
                  <a:ext cx="56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C0E9CC-90C0-484B-89F4-ACEE44EE138F}"/>
                    </a:ext>
                  </a:extLst>
                </p14:cNvPr>
                <p14:cNvContentPartPr/>
                <p14:nvPr/>
              </p14:nvContentPartPr>
              <p14:xfrm>
                <a:off x="2331776" y="4029435"/>
                <a:ext cx="12600" cy="11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C0E9CC-90C0-484B-89F4-ACEE44EE13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23136" y="4020435"/>
                  <a:ext cx="30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C4FFAD-35BD-4B9E-B0F4-F127CB50F5B1}"/>
                    </a:ext>
                  </a:extLst>
                </p14:cNvPr>
                <p14:cNvContentPartPr/>
                <p14:nvPr/>
              </p14:nvContentPartPr>
              <p14:xfrm>
                <a:off x="2395496" y="4061835"/>
                <a:ext cx="53640" cy="4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C4FFAD-35BD-4B9E-B0F4-F127CB50F5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6856" y="4053195"/>
                  <a:ext cx="712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D6FB98-680A-48D4-8B7A-D0DEEC33C19A}"/>
              </a:ext>
            </a:extLst>
          </p:cNvPr>
          <p:cNvGrpSpPr/>
          <p:nvPr/>
        </p:nvGrpSpPr>
        <p:grpSpPr>
          <a:xfrm>
            <a:off x="1604936" y="2275875"/>
            <a:ext cx="2255400" cy="1150920"/>
            <a:chOff x="1604936" y="2275875"/>
            <a:chExt cx="2255400" cy="11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8BCAD9-CF54-4C8D-BF64-2275EB9D4B37}"/>
                    </a:ext>
                  </a:extLst>
                </p14:cNvPr>
                <p14:cNvContentPartPr/>
                <p14:nvPr/>
              </p14:nvContentPartPr>
              <p14:xfrm>
                <a:off x="3299096" y="2457315"/>
                <a:ext cx="171000" cy="936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8BCAD9-CF54-4C8D-BF64-2275EB9D4B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0456" y="2448315"/>
                  <a:ext cx="18864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23E3CB-F1CB-4A39-A11E-4D575F1C7D33}"/>
                    </a:ext>
                  </a:extLst>
                </p14:cNvPr>
                <p14:cNvContentPartPr/>
                <p14:nvPr/>
              </p14:nvContentPartPr>
              <p14:xfrm>
                <a:off x="3569096" y="2825595"/>
                <a:ext cx="8316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23E3CB-F1CB-4A39-A11E-4D575F1C7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0096" y="2816955"/>
                  <a:ext cx="100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2F17B4-44BF-43EF-AF8B-C4A6DF47B2F3}"/>
                    </a:ext>
                  </a:extLst>
                </p14:cNvPr>
                <p14:cNvContentPartPr/>
                <p14:nvPr/>
              </p14:nvContentPartPr>
              <p14:xfrm>
                <a:off x="1604936" y="2320155"/>
                <a:ext cx="1392120" cy="11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2F17B4-44BF-43EF-AF8B-C4A6DF47B2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96296" y="2311155"/>
                  <a:ext cx="140976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51F589-361C-4CCE-B8C0-F5AEF49B415E}"/>
                    </a:ext>
                  </a:extLst>
                </p14:cNvPr>
                <p14:cNvContentPartPr/>
                <p14:nvPr/>
              </p14:nvContentPartPr>
              <p14:xfrm>
                <a:off x="2146016" y="2513475"/>
                <a:ext cx="36360" cy="13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51F589-361C-4CCE-B8C0-F5AEF49B41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37376" y="2504475"/>
                  <a:ext cx="54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0186CE-ED93-4C75-9775-4EE3B1EF63A4}"/>
                    </a:ext>
                  </a:extLst>
                </p14:cNvPr>
                <p14:cNvContentPartPr/>
                <p14:nvPr/>
              </p14:nvContentPartPr>
              <p14:xfrm>
                <a:off x="1703936" y="2275875"/>
                <a:ext cx="1457640" cy="112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0186CE-ED93-4C75-9775-4EE3B1EF63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5296" y="2267235"/>
                  <a:ext cx="14752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DC5928-01D9-4F02-92A1-E3656ECBD363}"/>
                    </a:ext>
                  </a:extLst>
                </p14:cNvPr>
                <p14:cNvContentPartPr/>
                <p14:nvPr/>
              </p14:nvContentPartPr>
              <p14:xfrm>
                <a:off x="2795816" y="2693835"/>
                <a:ext cx="67680" cy="68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DC5928-01D9-4F02-92A1-E3656ECBD3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7176" y="2684835"/>
                  <a:ext cx="8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50ECAC-4F72-4258-A0C4-8F62788EDEB2}"/>
                    </a:ext>
                  </a:extLst>
                </p14:cNvPr>
                <p14:cNvContentPartPr/>
                <p14:nvPr/>
              </p14:nvContentPartPr>
              <p14:xfrm>
                <a:off x="3096056" y="2482875"/>
                <a:ext cx="177840" cy="89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50ECAC-4F72-4258-A0C4-8F62788EDE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7056" y="2474235"/>
                  <a:ext cx="19548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10CC21-1F90-4069-953F-0E36CE2367AD}"/>
                    </a:ext>
                  </a:extLst>
                </p14:cNvPr>
                <p14:cNvContentPartPr/>
                <p14:nvPr/>
              </p14:nvContentPartPr>
              <p14:xfrm>
                <a:off x="3173816" y="2785995"/>
                <a:ext cx="29160" cy="129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10CC21-1F90-4069-953F-0E36CE2367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4816" y="2777355"/>
                  <a:ext cx="46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B819D3-F0C1-4BF5-B5E9-810E71B6C433}"/>
                    </a:ext>
                  </a:extLst>
                </p14:cNvPr>
                <p14:cNvContentPartPr/>
                <p14:nvPr/>
              </p14:nvContentPartPr>
              <p14:xfrm>
                <a:off x="2076896" y="2615355"/>
                <a:ext cx="2412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B819D3-F0C1-4BF5-B5E9-810E71B6C4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8256" y="2606715"/>
                  <a:ext cx="4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6614E1-5183-41CF-B0E8-5581A676B784}"/>
                    </a:ext>
                  </a:extLst>
                </p14:cNvPr>
                <p14:cNvContentPartPr/>
                <p14:nvPr/>
              </p14:nvContentPartPr>
              <p14:xfrm>
                <a:off x="1980776" y="2618595"/>
                <a:ext cx="69840" cy="105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6614E1-5183-41CF-B0E8-5581A676B7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72136" y="2609595"/>
                  <a:ext cx="87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F7251E-C279-4175-9580-AA69E61E94FC}"/>
                    </a:ext>
                  </a:extLst>
                </p14:cNvPr>
                <p14:cNvContentPartPr/>
                <p14:nvPr/>
              </p14:nvContentPartPr>
              <p14:xfrm>
                <a:off x="2871776" y="2737395"/>
                <a:ext cx="81000" cy="11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F7251E-C279-4175-9580-AA69E61E94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62776" y="2728755"/>
                  <a:ext cx="98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4ED04F-4637-4ACD-9B69-1ADD44F86F77}"/>
                    </a:ext>
                  </a:extLst>
                </p14:cNvPr>
                <p14:cNvContentPartPr/>
                <p14:nvPr/>
              </p14:nvContentPartPr>
              <p14:xfrm>
                <a:off x="2928656" y="2821635"/>
                <a:ext cx="42120" cy="48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4ED04F-4637-4ACD-9B69-1ADD44F86F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20016" y="2812635"/>
                  <a:ext cx="59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8EC64B-7071-41CE-B13C-B5A577663904}"/>
                    </a:ext>
                  </a:extLst>
                </p14:cNvPr>
                <p14:cNvContentPartPr/>
                <p14:nvPr/>
              </p14:nvContentPartPr>
              <p14:xfrm>
                <a:off x="3219536" y="2856195"/>
                <a:ext cx="60120" cy="82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8EC64B-7071-41CE-B13C-B5A577663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0896" y="2847195"/>
                  <a:ext cx="77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B21901-CFC9-4D06-ADF0-EB3F48FAEB64}"/>
                    </a:ext>
                  </a:extLst>
                </p14:cNvPr>
                <p14:cNvContentPartPr/>
                <p14:nvPr/>
              </p14:nvContentPartPr>
              <p14:xfrm>
                <a:off x="3300176" y="2842155"/>
                <a:ext cx="43200" cy="48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B21901-CFC9-4D06-ADF0-EB3F48FAEB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1536" y="2833515"/>
                  <a:ext cx="60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6F5C93-DD50-47F7-B9A8-ACCCCC1CF942}"/>
                    </a:ext>
                  </a:extLst>
                </p14:cNvPr>
                <p14:cNvContentPartPr/>
                <p14:nvPr/>
              </p14:nvContentPartPr>
              <p14:xfrm>
                <a:off x="3703736" y="2803275"/>
                <a:ext cx="61560" cy="119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6F5C93-DD50-47F7-B9A8-ACCCCC1CF9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736" y="2794635"/>
                  <a:ext cx="79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AEF0EC-0224-4342-A51B-AE23AB6A176B}"/>
                    </a:ext>
                  </a:extLst>
                </p14:cNvPr>
                <p14:cNvContentPartPr/>
                <p14:nvPr/>
              </p14:nvContentPartPr>
              <p14:xfrm>
                <a:off x="3795896" y="2838195"/>
                <a:ext cx="64440" cy="54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AEF0EC-0224-4342-A51B-AE23AB6A17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86896" y="2829555"/>
                  <a:ext cx="82080" cy="7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14A84F4-6346-44FE-82AD-E72BEE2B738D}"/>
              </a:ext>
            </a:extLst>
          </p:cNvPr>
          <p:cNvSpPr/>
          <p:nvPr/>
        </p:nvSpPr>
        <p:spPr>
          <a:xfrm>
            <a:off x="5329238" y="1816560"/>
            <a:ext cx="2184682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C7574B-1E0F-4B7E-A0F1-C4D1013F4D11}"/>
                  </a:ext>
                </a:extLst>
              </p14:cNvPr>
              <p14:cNvContentPartPr/>
              <p14:nvPr/>
            </p14:nvContentPartPr>
            <p14:xfrm>
              <a:off x="6355136" y="2023875"/>
              <a:ext cx="5760" cy="1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C7574B-1E0F-4B7E-A0F1-C4D1013F4D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46496" y="2014875"/>
                <a:ext cx="234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284F984-3AB0-42AE-8C77-8DB864C4663A}"/>
              </a:ext>
            </a:extLst>
          </p:cNvPr>
          <p:cNvGrpSpPr/>
          <p:nvPr/>
        </p:nvGrpSpPr>
        <p:grpSpPr>
          <a:xfrm>
            <a:off x="4784096" y="1336275"/>
            <a:ext cx="2757240" cy="1028160"/>
            <a:chOff x="4784096" y="1336275"/>
            <a:chExt cx="2757240" cy="10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B74887-D0F4-4C43-93D3-EA4E1EAB7714}"/>
                    </a:ext>
                  </a:extLst>
                </p14:cNvPr>
                <p14:cNvContentPartPr/>
                <p14:nvPr/>
              </p14:nvContentPartPr>
              <p14:xfrm>
                <a:off x="5315816" y="2095155"/>
                <a:ext cx="2225520" cy="2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B74887-D0F4-4C43-93D3-EA4E1EAB77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6816" y="2086155"/>
                  <a:ext cx="2243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F97668-F986-486B-8CD0-5E8F65ECA860}"/>
                    </a:ext>
                  </a:extLst>
                </p14:cNvPr>
                <p14:cNvContentPartPr/>
                <p14:nvPr/>
              </p14:nvContentPartPr>
              <p14:xfrm>
                <a:off x="6323456" y="1805355"/>
                <a:ext cx="31680" cy="559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F97668-F986-486B-8CD0-5E8F65ECA8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4816" y="1796355"/>
                  <a:ext cx="49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A3B73E-EF81-41DA-9ABC-9D8ACD4D5213}"/>
                    </a:ext>
                  </a:extLst>
                </p14:cNvPr>
                <p14:cNvContentPartPr/>
                <p14:nvPr/>
              </p14:nvContentPartPr>
              <p14:xfrm>
                <a:off x="5823776" y="1818675"/>
                <a:ext cx="19440" cy="522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A3B73E-EF81-41DA-9ABC-9D8ACD4D52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14776" y="1810035"/>
                  <a:ext cx="37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EF8238E-4E8A-46E1-B5E9-D9C8C81B8217}"/>
                    </a:ext>
                  </a:extLst>
                </p14:cNvPr>
                <p14:cNvContentPartPr/>
                <p14:nvPr/>
              </p14:nvContentPartPr>
              <p14:xfrm>
                <a:off x="6898016" y="1824075"/>
                <a:ext cx="27720" cy="525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EF8238E-4E8A-46E1-B5E9-D9C8C81B82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89016" y="1815075"/>
                  <a:ext cx="453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28DC0DD-1537-487B-82D0-C4534DA727A2}"/>
                    </a:ext>
                  </a:extLst>
                </p14:cNvPr>
                <p14:cNvContentPartPr/>
                <p14:nvPr/>
              </p14:nvContentPartPr>
              <p14:xfrm>
                <a:off x="4784096" y="1639395"/>
                <a:ext cx="559440" cy="169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28DC0DD-1537-487B-82D0-C4534DA727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75096" y="1630755"/>
                  <a:ext cx="577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845899-DE25-446E-808C-8227BEDCFAAB}"/>
                    </a:ext>
                  </a:extLst>
                </p14:cNvPr>
                <p14:cNvContentPartPr/>
                <p14:nvPr/>
              </p14:nvContentPartPr>
              <p14:xfrm>
                <a:off x="4882376" y="1385955"/>
                <a:ext cx="121680" cy="179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845899-DE25-446E-808C-8227BEDCFA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73736" y="1376955"/>
                  <a:ext cx="13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4B5481-3771-4EDD-9BA8-E422544B6890}"/>
                    </a:ext>
                  </a:extLst>
                </p14:cNvPr>
                <p14:cNvContentPartPr/>
                <p14:nvPr/>
              </p14:nvContentPartPr>
              <p14:xfrm>
                <a:off x="5059856" y="1456155"/>
                <a:ext cx="41400" cy="48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4B5481-3771-4EDD-9BA8-E422544B68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51216" y="1447515"/>
                  <a:ext cx="59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216A4C4-F3EA-4646-852C-D17654C0C043}"/>
                    </a:ext>
                  </a:extLst>
                </p14:cNvPr>
                <p14:cNvContentPartPr/>
                <p14:nvPr/>
              </p14:nvContentPartPr>
              <p14:xfrm>
                <a:off x="5155976" y="1336275"/>
                <a:ext cx="93240" cy="221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216A4C4-F3EA-4646-852C-D17654C0C0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47336" y="1327635"/>
                  <a:ext cx="110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E68D9E-0776-4498-B92C-7C5E4E21207F}"/>
                    </a:ext>
                  </a:extLst>
                </p14:cNvPr>
                <p14:cNvContentPartPr/>
                <p14:nvPr/>
              </p14:nvContentPartPr>
              <p14:xfrm>
                <a:off x="5285216" y="1448595"/>
                <a:ext cx="22320" cy="10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E68D9E-0776-4498-B92C-7C5E4E2120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76216" y="1439955"/>
                  <a:ext cx="39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5A788D-232A-44E1-8E36-F8715F076B72}"/>
                    </a:ext>
                  </a:extLst>
                </p14:cNvPr>
                <p14:cNvContentPartPr/>
                <p14:nvPr/>
              </p14:nvContentPartPr>
              <p14:xfrm>
                <a:off x="4871216" y="1812555"/>
                <a:ext cx="114120" cy="10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5A788D-232A-44E1-8E36-F8715F076B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62576" y="1803555"/>
                  <a:ext cx="131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2E6DE2-C5FA-440E-8BFE-921DD2B8F696}"/>
                    </a:ext>
                  </a:extLst>
                </p14:cNvPr>
                <p14:cNvContentPartPr/>
                <p14:nvPr/>
              </p14:nvContentPartPr>
              <p14:xfrm>
                <a:off x="4897856" y="1801035"/>
                <a:ext cx="69120" cy="139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2E6DE2-C5FA-440E-8BFE-921DD2B8F6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9216" y="1792395"/>
                  <a:ext cx="86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FA2CC9-F83B-4CDF-A105-DFB760058715}"/>
                    </a:ext>
                  </a:extLst>
                </p14:cNvPr>
                <p14:cNvContentPartPr/>
                <p14:nvPr/>
              </p14:nvContentPartPr>
              <p14:xfrm>
                <a:off x="5505176" y="1889955"/>
                <a:ext cx="61560" cy="55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FA2CC9-F83B-4CDF-A105-DFB7600587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6176" y="1880955"/>
                  <a:ext cx="79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157083-A824-44B1-A0FE-50EC92990ACD}"/>
                    </a:ext>
                  </a:extLst>
                </p14:cNvPr>
                <p14:cNvContentPartPr/>
                <p14:nvPr/>
              </p14:nvContentPartPr>
              <p14:xfrm>
                <a:off x="5553056" y="2163195"/>
                <a:ext cx="14400" cy="14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157083-A824-44B1-A0FE-50EC92990A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44416" y="2154555"/>
                  <a:ext cx="32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4E7EB50-D8D9-4C46-AC38-69E74390EB7F}"/>
                    </a:ext>
                  </a:extLst>
                </p14:cNvPr>
                <p14:cNvContentPartPr/>
                <p14:nvPr/>
              </p14:nvContentPartPr>
              <p14:xfrm>
                <a:off x="5942936" y="1903275"/>
                <a:ext cx="23400" cy="156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4E7EB50-D8D9-4C46-AC38-69E74390EB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34296" y="1894275"/>
                  <a:ext cx="41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9C09FE-41E5-4A2F-9290-12E5953E3B0F}"/>
                    </a:ext>
                  </a:extLst>
                </p14:cNvPr>
                <p14:cNvContentPartPr/>
                <p14:nvPr/>
              </p14:nvContentPartPr>
              <p14:xfrm>
                <a:off x="5971736" y="2161395"/>
                <a:ext cx="10080" cy="131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9C09FE-41E5-4A2F-9290-12E5953E3B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63096" y="2152755"/>
                  <a:ext cx="2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21C444-DFE1-4A62-A37E-581ACB71DD8D}"/>
                    </a:ext>
                  </a:extLst>
                </p14:cNvPr>
                <p14:cNvContentPartPr/>
                <p14:nvPr/>
              </p14:nvContentPartPr>
              <p14:xfrm>
                <a:off x="7202936" y="1879515"/>
                <a:ext cx="19440" cy="170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21C444-DFE1-4A62-A37E-581ACB71DD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4296" y="1870515"/>
                  <a:ext cx="37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6B71076-B253-439B-A053-1ED411039A2D}"/>
                    </a:ext>
                  </a:extLst>
                </p14:cNvPr>
                <p14:cNvContentPartPr/>
                <p14:nvPr/>
              </p14:nvContentPartPr>
              <p14:xfrm>
                <a:off x="7175936" y="2153475"/>
                <a:ext cx="6840" cy="161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6B71076-B253-439B-A053-1ED411039A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6936" y="2144475"/>
                  <a:ext cx="24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4B7E32D-E204-4D6E-8F51-1DCA652BAF98}"/>
                    </a:ext>
                  </a:extLst>
                </p14:cNvPr>
                <p14:cNvContentPartPr/>
                <p14:nvPr/>
              </p14:nvContentPartPr>
              <p14:xfrm>
                <a:off x="6589856" y="1933155"/>
                <a:ext cx="63720" cy="47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4B7E32D-E204-4D6E-8F51-1DCA652BAF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81216" y="1924515"/>
                  <a:ext cx="81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515AD4D-32C9-4FEA-9671-CEE30EBD4637}"/>
                    </a:ext>
                  </a:extLst>
                </p14:cNvPr>
                <p14:cNvContentPartPr/>
                <p14:nvPr/>
              </p14:nvContentPartPr>
              <p14:xfrm>
                <a:off x="6595616" y="2176515"/>
                <a:ext cx="59760" cy="47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515AD4D-32C9-4FEA-9671-CEE30EBD4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6976" y="2167515"/>
                  <a:ext cx="77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B9B9871-4A2D-495C-BAC9-2F217E9197B3}"/>
                    </a:ext>
                  </a:extLst>
                </p14:cNvPr>
                <p14:cNvContentPartPr/>
                <p14:nvPr/>
              </p14:nvContentPartPr>
              <p14:xfrm>
                <a:off x="6376016" y="1655235"/>
                <a:ext cx="1141200" cy="84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B9B9871-4A2D-495C-BAC9-2F217E9197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7016" y="1646235"/>
                  <a:ext cx="1158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EEDC43-4C4C-41B6-84A0-8BCCBB68E74E}"/>
                    </a:ext>
                  </a:extLst>
                </p14:cNvPr>
                <p14:cNvContentPartPr/>
                <p14:nvPr/>
              </p14:nvContentPartPr>
              <p14:xfrm>
                <a:off x="6594896" y="1414755"/>
                <a:ext cx="101520" cy="157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EEDC43-4C4C-41B6-84A0-8BCCBB68E7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86256" y="1406115"/>
                  <a:ext cx="119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4A23E19-2760-4EB5-87A4-AEB4A24F3BFB}"/>
                    </a:ext>
                  </a:extLst>
                </p14:cNvPr>
                <p14:cNvContentPartPr/>
                <p14:nvPr/>
              </p14:nvContentPartPr>
              <p14:xfrm>
                <a:off x="6740696" y="1487115"/>
                <a:ext cx="52920" cy="43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4A23E19-2760-4EB5-87A4-AEB4A24F3B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31696" y="1478475"/>
                  <a:ext cx="70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50B4C8-96F4-4D23-85C2-4EF82AACE74F}"/>
                    </a:ext>
                  </a:extLst>
                </p14:cNvPr>
                <p14:cNvContentPartPr/>
                <p14:nvPr/>
              </p14:nvContentPartPr>
              <p14:xfrm>
                <a:off x="5861576" y="1688355"/>
                <a:ext cx="1033920" cy="9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50B4C8-96F4-4D23-85C2-4EF82AACE7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2576" y="1679715"/>
                  <a:ext cx="1051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37A8BB9-13B9-4D6B-8ED3-E492BA665F18}"/>
                    </a:ext>
                  </a:extLst>
                </p14:cNvPr>
                <p14:cNvContentPartPr/>
                <p14:nvPr/>
              </p14:nvContentPartPr>
              <p14:xfrm>
                <a:off x="5949776" y="1408635"/>
                <a:ext cx="97200" cy="163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37A8BB9-13B9-4D6B-8ED3-E492BA665F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40776" y="1399635"/>
                  <a:ext cx="114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B3E4183-9BF1-4950-A0D1-F19D25DF8213}"/>
                    </a:ext>
                  </a:extLst>
                </p14:cNvPr>
                <p14:cNvContentPartPr/>
                <p14:nvPr/>
              </p14:nvContentPartPr>
              <p14:xfrm>
                <a:off x="6115736" y="1472355"/>
                <a:ext cx="32400" cy="10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B3E4183-9BF1-4950-A0D1-F19D25DF82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06736" y="1463355"/>
                  <a:ext cx="500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D975DF1-B88B-4598-A4BE-C6FFD7A60195}"/>
              </a:ext>
            </a:extLst>
          </p:cNvPr>
          <p:cNvGrpSpPr/>
          <p:nvPr/>
        </p:nvGrpSpPr>
        <p:grpSpPr>
          <a:xfrm>
            <a:off x="5059136" y="2214315"/>
            <a:ext cx="82080" cy="141840"/>
            <a:chOff x="5059136" y="2214315"/>
            <a:chExt cx="820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5E60397-7EF4-496C-A7ED-F44FA5DEDD47}"/>
                    </a:ext>
                  </a:extLst>
                </p14:cNvPr>
                <p14:cNvContentPartPr/>
                <p14:nvPr/>
              </p14:nvContentPartPr>
              <p14:xfrm>
                <a:off x="5059136" y="2243115"/>
                <a:ext cx="82080" cy="73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5E60397-7EF4-496C-A7ED-F44FA5DEDD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50136" y="2234475"/>
                  <a:ext cx="99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4367FB-08C1-4983-9B71-DE820CF2F6B7}"/>
                    </a:ext>
                  </a:extLst>
                </p14:cNvPr>
                <p14:cNvContentPartPr/>
                <p14:nvPr/>
              </p14:nvContentPartPr>
              <p14:xfrm>
                <a:off x="5059496" y="2214315"/>
                <a:ext cx="75240" cy="141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4367FB-08C1-4983-9B71-DE820CF2F6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50496" y="2205675"/>
                  <a:ext cx="9288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B858BFB-C587-48F1-AF83-BA69351424C4}"/>
                  </a:ext>
                </a:extLst>
              </p14:cNvPr>
              <p14:cNvContentPartPr/>
              <p14:nvPr/>
            </p14:nvContentPartPr>
            <p14:xfrm>
              <a:off x="5829896" y="1860795"/>
              <a:ext cx="320040" cy="445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B858BFB-C587-48F1-AF83-BA69351424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25576" y="1856475"/>
                <a:ext cx="3286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3C75BD2-D921-4B86-9495-92D6C3DA1735}"/>
                  </a:ext>
                </a:extLst>
              </p14:cNvPr>
              <p14:cNvContentPartPr/>
              <p14:nvPr/>
            </p14:nvContentPartPr>
            <p14:xfrm>
              <a:off x="6994496" y="1860075"/>
              <a:ext cx="365760" cy="485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3C75BD2-D921-4B86-9495-92D6C3DA173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90176" y="1855755"/>
                <a:ext cx="37440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74C1060-073B-48A7-A8B7-239260B162C1}"/>
                  </a:ext>
                </a:extLst>
              </p14:cNvPr>
              <p14:cNvContentPartPr/>
              <p14:nvPr/>
            </p14:nvContentPartPr>
            <p14:xfrm>
              <a:off x="5376296" y="2132235"/>
              <a:ext cx="660240" cy="2109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74C1060-073B-48A7-A8B7-239260B162C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71976" y="2127915"/>
                <a:ext cx="66888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471F683-895C-46F5-B29C-B7C799E121BF}"/>
              </a:ext>
            </a:extLst>
          </p:cNvPr>
          <p:cNvGrpSpPr/>
          <p:nvPr/>
        </p:nvGrpSpPr>
        <p:grpSpPr>
          <a:xfrm>
            <a:off x="4480976" y="2610675"/>
            <a:ext cx="1134720" cy="198000"/>
            <a:chOff x="4480976" y="2610675"/>
            <a:chExt cx="11347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FAD613-FDE8-4C61-A174-A66972AA4409}"/>
                    </a:ext>
                  </a:extLst>
                </p14:cNvPr>
                <p14:cNvContentPartPr/>
                <p14:nvPr/>
              </p14:nvContentPartPr>
              <p14:xfrm>
                <a:off x="4480976" y="2618235"/>
                <a:ext cx="125640" cy="19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FAD613-FDE8-4C61-A174-A66972AA44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71976" y="2609235"/>
                  <a:ext cx="143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A19DF08-E33D-4B3C-A872-1F7EB101D1CD}"/>
                    </a:ext>
                  </a:extLst>
                </p14:cNvPr>
                <p14:cNvContentPartPr/>
                <p14:nvPr/>
              </p14:nvContentPartPr>
              <p14:xfrm>
                <a:off x="4671056" y="2739555"/>
                <a:ext cx="46800" cy="55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A19DF08-E33D-4B3C-A872-1F7EB101D1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62056" y="2730555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2D791D5-2C42-4408-A804-8D85CC73AB6A}"/>
                    </a:ext>
                  </a:extLst>
                </p14:cNvPr>
                <p14:cNvContentPartPr/>
                <p14:nvPr/>
              </p14:nvContentPartPr>
              <p14:xfrm>
                <a:off x="4816136" y="2617155"/>
                <a:ext cx="86040" cy="165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2D791D5-2C42-4408-A804-8D85CC73AB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07496" y="2608155"/>
                  <a:ext cx="103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A5B38E1-B762-43BF-BA00-400C7EAD21BC}"/>
                    </a:ext>
                  </a:extLst>
                </p14:cNvPr>
                <p14:cNvContentPartPr/>
                <p14:nvPr/>
              </p14:nvContentPartPr>
              <p14:xfrm>
                <a:off x="4936376" y="2657475"/>
                <a:ext cx="59760" cy="104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A5B38E1-B762-43BF-BA00-400C7EAD21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27736" y="2648835"/>
                  <a:ext cx="77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CA1749F-EDEC-41C6-944B-9BA2AC2011B1}"/>
                    </a:ext>
                  </a:extLst>
                </p14:cNvPr>
                <p14:cNvContentPartPr/>
                <p14:nvPr/>
              </p14:nvContentPartPr>
              <p14:xfrm>
                <a:off x="5071736" y="2689155"/>
                <a:ext cx="66960" cy="78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CA1749F-EDEC-41C6-944B-9BA2AC2011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62736" y="2680515"/>
                  <a:ext cx="84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0476342-AB93-4A87-9ADB-1605308A38CB}"/>
                    </a:ext>
                  </a:extLst>
                </p14:cNvPr>
                <p14:cNvContentPartPr/>
                <p14:nvPr/>
              </p14:nvContentPartPr>
              <p14:xfrm>
                <a:off x="5192696" y="2627235"/>
                <a:ext cx="39240" cy="118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0476342-AB93-4A87-9ADB-1605308A38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3696" y="2618235"/>
                  <a:ext cx="56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32DDC87-694F-41EB-BAAD-333866F884B7}"/>
                    </a:ext>
                  </a:extLst>
                </p14:cNvPr>
                <p14:cNvContentPartPr/>
                <p14:nvPr/>
              </p14:nvContentPartPr>
              <p14:xfrm>
                <a:off x="5248496" y="2610675"/>
                <a:ext cx="576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32DDC87-694F-41EB-BAAD-333866F884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39856" y="2602035"/>
                  <a:ext cx="75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5C49B3-8B71-4458-9050-66FDC01727B6}"/>
                    </a:ext>
                  </a:extLst>
                </p14:cNvPr>
                <p14:cNvContentPartPr/>
                <p14:nvPr/>
              </p14:nvContentPartPr>
              <p14:xfrm>
                <a:off x="5528216" y="2709675"/>
                <a:ext cx="87480" cy="56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5C49B3-8B71-4458-9050-66FDC01727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19216" y="2701035"/>
                  <a:ext cx="1051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514C16A-2CBC-4D5A-85DD-D5918202ECD3}"/>
              </a:ext>
            </a:extLst>
          </p:cNvPr>
          <p:cNvGrpSpPr/>
          <p:nvPr/>
        </p:nvGrpSpPr>
        <p:grpSpPr>
          <a:xfrm>
            <a:off x="5856536" y="2548035"/>
            <a:ext cx="2400120" cy="372960"/>
            <a:chOff x="5856536" y="2548035"/>
            <a:chExt cx="24001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3EF51F3-47A2-4790-AF4F-0CB5BDA854BB}"/>
                    </a:ext>
                  </a:extLst>
                </p14:cNvPr>
                <p14:cNvContentPartPr/>
                <p14:nvPr/>
              </p14:nvContentPartPr>
              <p14:xfrm>
                <a:off x="5856536" y="2664315"/>
                <a:ext cx="127440" cy="208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3EF51F3-47A2-4790-AF4F-0CB5BDA854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47536" y="2655315"/>
                  <a:ext cx="145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A25E7DD-9AD3-4A7A-A2B0-9B048C6432FF}"/>
                    </a:ext>
                  </a:extLst>
                </p14:cNvPr>
                <p14:cNvContentPartPr/>
                <p14:nvPr/>
              </p14:nvContentPartPr>
              <p14:xfrm>
                <a:off x="6057776" y="2797155"/>
                <a:ext cx="12600" cy="72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A25E7DD-9AD3-4A7A-A2B0-9B048C6432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48776" y="2788515"/>
                  <a:ext cx="30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2A8CC31-D0BA-46C0-9F69-9F5F46B6E9BA}"/>
                    </a:ext>
                  </a:extLst>
                </p14:cNvPr>
                <p14:cNvContentPartPr/>
                <p14:nvPr/>
              </p14:nvContentPartPr>
              <p14:xfrm>
                <a:off x="6109256" y="2653155"/>
                <a:ext cx="82800" cy="150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2A8CC31-D0BA-46C0-9F69-9F5F46B6E9B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00256" y="2644515"/>
                  <a:ext cx="100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D0A22EF-73A2-4738-8D73-723A52A98BAD}"/>
                    </a:ext>
                  </a:extLst>
                </p14:cNvPr>
                <p14:cNvContentPartPr/>
                <p14:nvPr/>
              </p14:nvContentPartPr>
              <p14:xfrm>
                <a:off x="6212216" y="2699235"/>
                <a:ext cx="20160" cy="84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D0A22EF-73A2-4738-8D73-723A52A98B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03216" y="2690595"/>
                  <a:ext cx="37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B3B99F2-21FC-49EE-9CA5-4F05E2444286}"/>
                    </a:ext>
                  </a:extLst>
                </p14:cNvPr>
                <p14:cNvContentPartPr/>
                <p14:nvPr/>
              </p14:nvContentPartPr>
              <p14:xfrm>
                <a:off x="6215096" y="2717955"/>
                <a:ext cx="54360" cy="1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B3B99F2-21FC-49EE-9CA5-4F05E24442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06456" y="2708955"/>
                  <a:ext cx="72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67E82D7-125A-40AB-B712-F849A0D8AD68}"/>
                    </a:ext>
                  </a:extLst>
                </p14:cNvPr>
                <p14:cNvContentPartPr/>
                <p14:nvPr/>
              </p14:nvContentPartPr>
              <p14:xfrm>
                <a:off x="6295736" y="2645235"/>
                <a:ext cx="45000" cy="160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67E82D7-125A-40AB-B712-F849A0D8AD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86736" y="2636595"/>
                  <a:ext cx="62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9071C64-6918-45D9-A57C-F0CC7B985D0F}"/>
                    </a:ext>
                  </a:extLst>
                </p14:cNvPr>
                <p14:cNvContentPartPr/>
                <p14:nvPr/>
              </p14:nvContentPartPr>
              <p14:xfrm>
                <a:off x="6394016" y="2668995"/>
                <a:ext cx="86040" cy="219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9071C64-6918-45D9-A57C-F0CC7B985D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85016" y="2660355"/>
                  <a:ext cx="103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EE0EDBF-3670-41AB-ABCB-9706EE3EB51E}"/>
                    </a:ext>
                  </a:extLst>
                </p14:cNvPr>
                <p14:cNvContentPartPr/>
                <p14:nvPr/>
              </p14:nvContentPartPr>
              <p14:xfrm>
                <a:off x="6545216" y="2818395"/>
                <a:ext cx="30240" cy="41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EE0EDBF-3670-41AB-ABCB-9706EE3EB5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36576" y="2809755"/>
                  <a:ext cx="47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EB578A3-374C-48AD-AED7-E7B610AA92A6}"/>
                    </a:ext>
                  </a:extLst>
                </p14:cNvPr>
                <p14:cNvContentPartPr/>
                <p14:nvPr/>
              </p14:nvContentPartPr>
              <p14:xfrm>
                <a:off x="6486176" y="2563155"/>
                <a:ext cx="33840" cy="64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EB578A3-374C-48AD-AED7-E7B610AA92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77176" y="2554155"/>
                  <a:ext cx="51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E9C17FF-E195-4394-8B76-36D2D77D06A1}"/>
                    </a:ext>
                  </a:extLst>
                </p14:cNvPr>
                <p14:cNvContentPartPr/>
                <p14:nvPr/>
              </p14:nvContentPartPr>
              <p14:xfrm>
                <a:off x="6658616" y="2633715"/>
                <a:ext cx="83880" cy="162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E9C17FF-E195-4394-8B76-36D2D77D06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49976" y="2625075"/>
                  <a:ext cx="101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63A227F-6EBA-4D7C-9A7A-63670E7B6EAB}"/>
                    </a:ext>
                  </a:extLst>
                </p14:cNvPr>
                <p14:cNvContentPartPr/>
                <p14:nvPr/>
              </p14:nvContentPartPr>
              <p14:xfrm>
                <a:off x="6763736" y="2666835"/>
                <a:ext cx="18360" cy="111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63A227F-6EBA-4D7C-9A7A-63670E7B6E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55096" y="2658195"/>
                  <a:ext cx="3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3DEA2D4-0324-4C43-AF1A-57113359511B}"/>
                    </a:ext>
                  </a:extLst>
                </p14:cNvPr>
                <p14:cNvContentPartPr/>
                <p14:nvPr/>
              </p14:nvContentPartPr>
              <p14:xfrm>
                <a:off x="6747176" y="2710755"/>
                <a:ext cx="56160" cy="14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3DEA2D4-0324-4C43-AF1A-5711335951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38176" y="2701755"/>
                  <a:ext cx="73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869834A-C5AF-460C-B50A-B3B37D736910}"/>
                    </a:ext>
                  </a:extLst>
                </p14:cNvPr>
                <p14:cNvContentPartPr/>
                <p14:nvPr/>
              </p14:nvContentPartPr>
              <p14:xfrm>
                <a:off x="6834296" y="2652435"/>
                <a:ext cx="36720" cy="155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869834A-C5AF-460C-B50A-B3B37D7369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25656" y="2643435"/>
                  <a:ext cx="5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859091-5502-4EAC-92A8-5C7BC049B739}"/>
                    </a:ext>
                  </a:extLst>
                </p14:cNvPr>
                <p14:cNvContentPartPr/>
                <p14:nvPr/>
              </p14:nvContentPartPr>
              <p14:xfrm>
                <a:off x="7047056" y="2717235"/>
                <a:ext cx="84240" cy="7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859091-5502-4EAC-92A8-5C7BC049B7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38416" y="2708235"/>
                  <a:ext cx="101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8042194-65FD-42A7-AAD1-13B347B3CF34}"/>
                    </a:ext>
                  </a:extLst>
                </p14:cNvPr>
                <p14:cNvContentPartPr/>
                <p14:nvPr/>
              </p14:nvContentPartPr>
              <p14:xfrm>
                <a:off x="7214816" y="2658555"/>
                <a:ext cx="126360" cy="22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8042194-65FD-42A7-AAD1-13B347B3CF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05816" y="2649555"/>
                  <a:ext cx="144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F1ADA32-F1C4-4B3C-ABC6-320CF6E35A02}"/>
                    </a:ext>
                  </a:extLst>
                </p14:cNvPr>
                <p14:cNvContentPartPr/>
                <p14:nvPr/>
              </p14:nvContentPartPr>
              <p14:xfrm>
                <a:off x="7356296" y="2548035"/>
                <a:ext cx="45360" cy="51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1ADA32-F1C4-4B3C-ABC6-320CF6E35A0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47296" y="2539395"/>
                  <a:ext cx="63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371F713-F229-4742-8B53-39AE837EB899}"/>
                    </a:ext>
                  </a:extLst>
                </p14:cNvPr>
                <p14:cNvContentPartPr/>
                <p14:nvPr/>
              </p14:nvContentPartPr>
              <p14:xfrm>
                <a:off x="7390856" y="2794635"/>
                <a:ext cx="29520" cy="91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371F713-F229-4742-8B53-39AE837EB8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82216" y="2785635"/>
                  <a:ext cx="47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A5FC09-24AA-4EAF-8D3C-835BD6A3B06E}"/>
                    </a:ext>
                  </a:extLst>
                </p14:cNvPr>
                <p14:cNvContentPartPr/>
                <p14:nvPr/>
              </p14:nvContentPartPr>
              <p14:xfrm>
                <a:off x="7453856" y="2639835"/>
                <a:ext cx="56880" cy="172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A5FC09-24AA-4EAF-8D3C-835BD6A3B0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44856" y="2630835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E913DF-5F01-4DEA-AADA-6FBA397AE123}"/>
                    </a:ext>
                  </a:extLst>
                </p14:cNvPr>
                <p14:cNvContentPartPr/>
                <p14:nvPr/>
              </p14:nvContentPartPr>
              <p14:xfrm>
                <a:off x="7539896" y="2708235"/>
                <a:ext cx="40320" cy="9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E913DF-5F01-4DEA-AADA-6FBA397AE1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31256" y="2699235"/>
                  <a:ext cx="57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2FFCC61-1FC5-40DF-BB92-DE61E92C125A}"/>
                    </a:ext>
                  </a:extLst>
                </p14:cNvPr>
                <p14:cNvContentPartPr/>
                <p14:nvPr/>
              </p14:nvContentPartPr>
              <p14:xfrm>
                <a:off x="7537376" y="2753595"/>
                <a:ext cx="58680" cy="3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2FFCC61-1FC5-40DF-BB92-DE61E92C12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28736" y="2744955"/>
                  <a:ext cx="76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FCF41F8-8A90-4265-92B8-1D264F65CE2E}"/>
                    </a:ext>
                  </a:extLst>
                </p14:cNvPr>
                <p14:cNvContentPartPr/>
                <p14:nvPr/>
              </p14:nvContentPartPr>
              <p14:xfrm>
                <a:off x="7665176" y="2674395"/>
                <a:ext cx="28440" cy="157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FCF41F8-8A90-4265-92B8-1D264F65CE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56536" y="2665395"/>
                  <a:ext cx="46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2CC652F-4E4A-4303-A1C4-70B792FF8542}"/>
                    </a:ext>
                  </a:extLst>
                </p14:cNvPr>
                <p14:cNvContentPartPr/>
                <p14:nvPr/>
              </p14:nvContentPartPr>
              <p14:xfrm>
                <a:off x="7772096" y="2685195"/>
                <a:ext cx="90000" cy="235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2CC652F-4E4A-4303-A1C4-70B792FF85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63456" y="2676555"/>
                  <a:ext cx="107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DCF7C0F-CE9C-4BE4-B4BD-59A60632D54B}"/>
                    </a:ext>
                  </a:extLst>
                </p14:cNvPr>
                <p14:cNvContentPartPr/>
                <p14:nvPr/>
              </p14:nvContentPartPr>
              <p14:xfrm>
                <a:off x="7923656" y="2845395"/>
                <a:ext cx="30960" cy="45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DCF7C0F-CE9C-4BE4-B4BD-59A60632D5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5016" y="2836395"/>
                  <a:ext cx="48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AEBB90F-1A52-4211-9620-8428983D505F}"/>
                    </a:ext>
                  </a:extLst>
                </p14:cNvPr>
                <p14:cNvContentPartPr/>
                <p14:nvPr/>
              </p14:nvContentPartPr>
              <p14:xfrm>
                <a:off x="8031656" y="2634435"/>
                <a:ext cx="56880" cy="182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AEBB90F-1A52-4211-9620-8428983D50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23016" y="2625435"/>
                  <a:ext cx="74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B9C1C2B-504C-4D83-B863-D9A15B6CE2DB}"/>
                    </a:ext>
                  </a:extLst>
                </p14:cNvPr>
                <p14:cNvContentPartPr/>
                <p14:nvPr/>
              </p14:nvContentPartPr>
              <p14:xfrm>
                <a:off x="8129936" y="2707875"/>
                <a:ext cx="16200" cy="99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B9C1C2B-504C-4D83-B863-D9A15B6CE2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20936" y="2699235"/>
                  <a:ext cx="33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3DB7329-C634-4DC8-B983-2B548BAF3ED5}"/>
                    </a:ext>
                  </a:extLst>
                </p14:cNvPr>
                <p14:cNvContentPartPr/>
                <p14:nvPr/>
              </p14:nvContentPartPr>
              <p14:xfrm>
                <a:off x="8122376" y="2746035"/>
                <a:ext cx="64080" cy="8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3DB7329-C634-4DC8-B983-2B548BAF3E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13376" y="2737395"/>
                  <a:ext cx="81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77E68E-A8B9-4655-A857-861CD8C99FB4}"/>
                    </a:ext>
                  </a:extLst>
                </p14:cNvPr>
                <p14:cNvContentPartPr/>
                <p14:nvPr/>
              </p14:nvContentPartPr>
              <p14:xfrm>
                <a:off x="8189696" y="2664675"/>
                <a:ext cx="6696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77E68E-A8B9-4655-A857-861CD8C99F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80696" y="2656035"/>
                  <a:ext cx="846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A9D8DD4-3E71-4500-91A4-29FCFA4A0B86}"/>
              </a:ext>
            </a:extLst>
          </p:cNvPr>
          <p:cNvGrpSpPr/>
          <p:nvPr/>
        </p:nvGrpSpPr>
        <p:grpSpPr>
          <a:xfrm>
            <a:off x="6045896" y="3010635"/>
            <a:ext cx="1305360" cy="316440"/>
            <a:chOff x="6045896" y="3010635"/>
            <a:chExt cx="130536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9E7BB3-5334-416E-B8F2-34E5BBF47360}"/>
                    </a:ext>
                  </a:extLst>
                </p14:cNvPr>
                <p14:cNvContentPartPr/>
                <p14:nvPr/>
              </p14:nvContentPartPr>
              <p14:xfrm>
                <a:off x="6045896" y="3151755"/>
                <a:ext cx="69840" cy="6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9E7BB3-5334-416E-B8F2-34E5BBF473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36896" y="3142755"/>
                  <a:ext cx="87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0F69748-A533-4E69-ADFE-D98B5C800BAB}"/>
                    </a:ext>
                  </a:extLst>
                </p14:cNvPr>
                <p14:cNvContentPartPr/>
                <p14:nvPr/>
              </p14:nvContentPartPr>
              <p14:xfrm>
                <a:off x="6251096" y="3096315"/>
                <a:ext cx="62280" cy="105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0F69748-A533-4E69-ADFE-D98B5C800BA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42456" y="3087675"/>
                  <a:ext cx="79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D98FBFB-C3FE-451A-A4B3-4595F0073225}"/>
                    </a:ext>
                  </a:extLst>
                </p14:cNvPr>
                <p14:cNvContentPartPr/>
                <p14:nvPr/>
              </p14:nvContentPartPr>
              <p14:xfrm>
                <a:off x="6258656" y="3073995"/>
                <a:ext cx="70560" cy="148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D98FBFB-C3FE-451A-A4B3-4595F007322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50016" y="3065355"/>
                  <a:ext cx="88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DDAFBE4-ECC3-42F6-A051-DA86368A6FFB}"/>
                    </a:ext>
                  </a:extLst>
                </p14:cNvPr>
                <p14:cNvContentPartPr/>
                <p14:nvPr/>
              </p14:nvContentPartPr>
              <p14:xfrm>
                <a:off x="6387896" y="3084795"/>
                <a:ext cx="67320" cy="154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DDAFBE4-ECC3-42F6-A051-DA86368A6F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79256" y="3075795"/>
                  <a:ext cx="84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06FE99-D8A9-4DED-8623-2C68128C25EE}"/>
                    </a:ext>
                  </a:extLst>
                </p14:cNvPr>
                <p14:cNvContentPartPr/>
                <p14:nvPr/>
              </p14:nvContentPartPr>
              <p14:xfrm>
                <a:off x="6524336" y="3093795"/>
                <a:ext cx="26640" cy="122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06FE99-D8A9-4DED-8623-2C68128C25E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15696" y="3085155"/>
                  <a:ext cx="44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3B7E67E-7598-4952-A36A-34EAF49E01FD}"/>
                    </a:ext>
                  </a:extLst>
                </p14:cNvPr>
                <p14:cNvContentPartPr/>
                <p14:nvPr/>
              </p14:nvContentPartPr>
              <p14:xfrm>
                <a:off x="6517496" y="3149595"/>
                <a:ext cx="87120" cy="39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3B7E67E-7598-4952-A36A-34EAF49E01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08496" y="3140955"/>
                  <a:ext cx="10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CDB6986-D3BE-40F5-945B-154972EF6E1C}"/>
                    </a:ext>
                  </a:extLst>
                </p14:cNvPr>
                <p14:cNvContentPartPr/>
                <p14:nvPr/>
              </p14:nvContentPartPr>
              <p14:xfrm>
                <a:off x="6602816" y="3057795"/>
                <a:ext cx="59040" cy="183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CDB6986-D3BE-40F5-945B-154972EF6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93816" y="3049155"/>
                  <a:ext cx="7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1B52076-55E1-4166-8FEF-9C21F6E7B257}"/>
                    </a:ext>
                  </a:extLst>
                </p14:cNvPr>
                <p14:cNvContentPartPr/>
                <p14:nvPr/>
              </p14:nvContentPartPr>
              <p14:xfrm>
                <a:off x="6805856" y="3113235"/>
                <a:ext cx="96480" cy="213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1B52076-55E1-4166-8FEF-9C21F6E7B2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97216" y="3104235"/>
                  <a:ext cx="114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8E90688-6A8F-444A-902A-DE4B75C80BDC}"/>
                    </a:ext>
                  </a:extLst>
                </p14:cNvPr>
                <p14:cNvContentPartPr/>
                <p14:nvPr/>
              </p14:nvContentPartPr>
              <p14:xfrm>
                <a:off x="6960656" y="3273075"/>
                <a:ext cx="27720" cy="34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8E90688-6A8F-444A-902A-DE4B75C80BD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52016" y="3264435"/>
                  <a:ext cx="45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B441809-5F3F-416C-A8E5-55D7EC3E3600}"/>
                    </a:ext>
                  </a:extLst>
                </p14:cNvPr>
                <p14:cNvContentPartPr/>
                <p14:nvPr/>
              </p14:nvContentPartPr>
              <p14:xfrm>
                <a:off x="6943736" y="3010635"/>
                <a:ext cx="36720" cy="94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B441809-5F3F-416C-A8E5-55D7EC3E36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34736" y="3001995"/>
                  <a:ext cx="54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712B80E-439D-4420-9A32-7C1842D38478}"/>
                    </a:ext>
                  </a:extLst>
                </p14:cNvPr>
                <p14:cNvContentPartPr/>
                <p14:nvPr/>
              </p14:nvContentPartPr>
              <p14:xfrm>
                <a:off x="7097456" y="3095595"/>
                <a:ext cx="80640" cy="171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712B80E-439D-4420-9A32-7C1842D384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88456" y="3086595"/>
                  <a:ext cx="98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D8DE437-AB0B-4614-88F9-EDD2358E7558}"/>
                    </a:ext>
                  </a:extLst>
                </p14:cNvPr>
                <p14:cNvContentPartPr/>
                <p14:nvPr/>
              </p14:nvContentPartPr>
              <p14:xfrm>
                <a:off x="7233896" y="3127995"/>
                <a:ext cx="24120" cy="118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D8DE437-AB0B-4614-88F9-EDD2358E755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25256" y="3118995"/>
                  <a:ext cx="41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9A587C-3E7E-4499-BFFE-2C2C38A305F3}"/>
                    </a:ext>
                  </a:extLst>
                </p14:cNvPr>
                <p14:cNvContentPartPr/>
                <p14:nvPr/>
              </p14:nvContentPartPr>
              <p14:xfrm>
                <a:off x="7216616" y="3109635"/>
                <a:ext cx="134640" cy="202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9A587C-3E7E-4499-BFFE-2C2C38A305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07616" y="3100635"/>
                  <a:ext cx="152280" cy="22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55830BB-7B0C-4963-BB7E-A936D68CDDFD}"/>
              </a:ext>
            </a:extLst>
          </p:cNvPr>
          <p:cNvSpPr/>
          <p:nvPr/>
        </p:nvSpPr>
        <p:spPr>
          <a:xfrm>
            <a:off x="5365080" y="3570480"/>
            <a:ext cx="219456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C3B8BCD-595E-4FBD-9D4C-0C1DD3F05F19}"/>
              </a:ext>
            </a:extLst>
          </p:cNvPr>
          <p:cNvGrpSpPr/>
          <p:nvPr/>
        </p:nvGrpSpPr>
        <p:grpSpPr>
          <a:xfrm>
            <a:off x="4902536" y="3264435"/>
            <a:ext cx="2652120" cy="858600"/>
            <a:chOff x="4902536" y="3264435"/>
            <a:chExt cx="2652120" cy="8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F2A6D1B-650A-46A2-9980-D7FD206F35A7}"/>
                    </a:ext>
                  </a:extLst>
                </p14:cNvPr>
                <p14:cNvContentPartPr/>
                <p14:nvPr/>
              </p14:nvContentPartPr>
              <p14:xfrm>
                <a:off x="5353256" y="3806235"/>
                <a:ext cx="2201400" cy="36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F2A6D1B-650A-46A2-9980-D7FD206F35A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44616" y="3797595"/>
                  <a:ext cx="2219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4A8C501-FE0A-4B5F-B855-251197B03CE4}"/>
                    </a:ext>
                  </a:extLst>
                </p14:cNvPr>
                <p14:cNvContentPartPr/>
                <p14:nvPr/>
              </p14:nvContentPartPr>
              <p14:xfrm>
                <a:off x="6428936" y="3564675"/>
                <a:ext cx="23760" cy="549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4A8C501-FE0A-4B5F-B855-251197B03C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19936" y="3556035"/>
                  <a:ext cx="414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D61F068-7CD4-44F7-A9F6-9B989A9393D2}"/>
                    </a:ext>
                  </a:extLst>
                </p14:cNvPr>
                <p14:cNvContentPartPr/>
                <p14:nvPr/>
              </p14:nvContentPartPr>
              <p14:xfrm>
                <a:off x="6929696" y="3594915"/>
                <a:ext cx="33480" cy="509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D61F068-7CD4-44F7-A9F6-9B989A9393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21056" y="3586275"/>
                  <a:ext cx="511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10B88AD-2342-4C46-A252-977FA91A4864}"/>
                    </a:ext>
                  </a:extLst>
                </p14:cNvPr>
                <p14:cNvContentPartPr/>
                <p14:nvPr/>
              </p14:nvContentPartPr>
              <p14:xfrm>
                <a:off x="5792096" y="3585555"/>
                <a:ext cx="54000" cy="497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10B88AD-2342-4C46-A252-977FA91A486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83096" y="3576555"/>
                  <a:ext cx="716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B57EEE-A6AE-4748-972F-EC3DD451F135}"/>
                    </a:ext>
                  </a:extLst>
                </p14:cNvPr>
                <p14:cNvContentPartPr/>
                <p14:nvPr/>
              </p14:nvContentPartPr>
              <p14:xfrm>
                <a:off x="5832056" y="4071555"/>
                <a:ext cx="30960" cy="51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B57EEE-A6AE-4748-972F-EC3DD451F13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23416" y="4062555"/>
                  <a:ext cx="48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AA8C6B2-4A1E-4343-A12B-77D8744A3334}"/>
                    </a:ext>
                  </a:extLst>
                </p14:cNvPr>
                <p14:cNvContentPartPr/>
                <p14:nvPr/>
              </p14:nvContentPartPr>
              <p14:xfrm>
                <a:off x="4902536" y="3405915"/>
                <a:ext cx="476280" cy="167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AA8C6B2-4A1E-4343-A12B-77D8744A33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93896" y="3397275"/>
                  <a:ext cx="493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793B54-8CB1-4C45-8881-6E23F657748F}"/>
                    </a:ext>
                  </a:extLst>
                </p14:cNvPr>
                <p14:cNvContentPartPr/>
                <p14:nvPr/>
              </p14:nvContentPartPr>
              <p14:xfrm>
                <a:off x="5027816" y="3264435"/>
                <a:ext cx="117720" cy="189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793B54-8CB1-4C45-8881-6E23F657748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18816" y="3255795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3B8CEF-156F-4E5F-AFB2-4C9F1F330529}"/>
                    </a:ext>
                  </a:extLst>
                </p14:cNvPr>
                <p14:cNvContentPartPr/>
                <p14:nvPr/>
              </p14:nvContentPartPr>
              <p14:xfrm>
                <a:off x="5182976" y="3368835"/>
                <a:ext cx="27720" cy="42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3B8CEF-156F-4E5F-AFB2-4C9F1F3305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74336" y="3360195"/>
                  <a:ext cx="45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185A368-BBEE-467B-A7B7-9B1309608102}"/>
                    </a:ext>
                  </a:extLst>
                </p14:cNvPr>
                <p14:cNvContentPartPr/>
                <p14:nvPr/>
              </p14:nvContentPartPr>
              <p14:xfrm>
                <a:off x="5238416" y="3284955"/>
                <a:ext cx="73080" cy="195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185A368-BBEE-467B-A7B7-9B13096081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29776" y="3275955"/>
                  <a:ext cx="90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C3E1F20-3ED3-4B93-8CAD-0F5E1E9AEA10}"/>
                    </a:ext>
                  </a:extLst>
                </p14:cNvPr>
                <p14:cNvContentPartPr/>
                <p14:nvPr/>
              </p14:nvContentPartPr>
              <p14:xfrm>
                <a:off x="5363696" y="3375675"/>
                <a:ext cx="30960" cy="109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C3E1F20-3ED3-4B93-8CAD-0F5E1E9AEA1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55056" y="3367035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C9B1468-976A-4348-888A-BB02E8ADF49A}"/>
                    </a:ext>
                  </a:extLst>
                </p14:cNvPr>
                <p14:cNvContentPartPr/>
                <p14:nvPr/>
              </p14:nvContentPartPr>
              <p14:xfrm>
                <a:off x="4940336" y="3576195"/>
                <a:ext cx="127440" cy="100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C9B1468-976A-4348-888A-BB02E8ADF4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31336" y="3567555"/>
                  <a:ext cx="145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9118219-3BBE-4454-8573-14723C352BA7}"/>
                    </a:ext>
                  </a:extLst>
                </p14:cNvPr>
                <p14:cNvContentPartPr/>
                <p14:nvPr/>
              </p14:nvContentPartPr>
              <p14:xfrm>
                <a:off x="4976696" y="3554595"/>
                <a:ext cx="67680" cy="172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9118219-3BBE-4454-8573-14723C352B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67696" y="3545955"/>
                  <a:ext cx="85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A7729AC-9AE9-4835-9F20-0E224750E870}"/>
                    </a:ext>
                  </a:extLst>
                </p14:cNvPr>
                <p14:cNvContentPartPr/>
                <p14:nvPr/>
              </p14:nvContentPartPr>
              <p14:xfrm>
                <a:off x="5541896" y="3650355"/>
                <a:ext cx="55440" cy="63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A7729AC-9AE9-4835-9F20-0E224750E87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33256" y="3641355"/>
                  <a:ext cx="73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5E6FFDC-0D48-4687-8BD5-D01A9932D691}"/>
                    </a:ext>
                  </a:extLst>
                </p14:cNvPr>
                <p14:cNvContentPartPr/>
                <p14:nvPr/>
              </p14:nvContentPartPr>
              <p14:xfrm>
                <a:off x="5553416" y="3923595"/>
                <a:ext cx="43200" cy="56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5E6FFDC-0D48-4687-8BD5-D01A9932D6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44776" y="3914955"/>
                  <a:ext cx="60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E5F778-0071-4279-849A-36C52C1D7272}"/>
                    </a:ext>
                  </a:extLst>
                </p14:cNvPr>
                <p14:cNvContentPartPr/>
                <p14:nvPr/>
              </p14:nvContentPartPr>
              <p14:xfrm>
                <a:off x="6021776" y="3615435"/>
                <a:ext cx="1008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E5F778-0071-4279-849A-36C52C1D72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13136" y="3606795"/>
                  <a:ext cx="27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07B718-FED3-4A80-84BD-1B90759F585A}"/>
                    </a:ext>
                  </a:extLst>
                </p14:cNvPr>
                <p14:cNvContentPartPr/>
                <p14:nvPr/>
              </p14:nvContentPartPr>
              <p14:xfrm>
                <a:off x="6034376" y="3903435"/>
                <a:ext cx="60120" cy="42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07B718-FED3-4A80-84BD-1B90759F585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25376" y="3894795"/>
                  <a:ext cx="77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B942D19-CB9E-4AB6-96FD-05F4640FA788}"/>
                    </a:ext>
                  </a:extLst>
                </p14:cNvPr>
                <p14:cNvContentPartPr/>
                <p14:nvPr/>
              </p14:nvContentPartPr>
              <p14:xfrm>
                <a:off x="7261976" y="3619395"/>
                <a:ext cx="19440" cy="153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B942D19-CB9E-4AB6-96FD-05F4640FA7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53336" y="3610755"/>
                  <a:ext cx="3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81FF264-011B-4F7B-9566-8694C0CB945B}"/>
                    </a:ext>
                  </a:extLst>
                </p14:cNvPr>
                <p14:cNvContentPartPr/>
                <p14:nvPr/>
              </p14:nvContentPartPr>
              <p14:xfrm>
                <a:off x="7214096" y="3947715"/>
                <a:ext cx="62280" cy="37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81FF264-011B-4F7B-9566-8694C0CB94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5096" y="3939075"/>
                  <a:ext cx="79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67ACE48-D976-4927-95FD-F1D21F659FAA}"/>
                    </a:ext>
                  </a:extLst>
                </p14:cNvPr>
                <p14:cNvContentPartPr/>
                <p14:nvPr/>
              </p14:nvContentPartPr>
              <p14:xfrm>
                <a:off x="6676976" y="3677715"/>
                <a:ext cx="43920" cy="45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67ACE48-D976-4927-95FD-F1D21F659F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68336" y="3669075"/>
                  <a:ext cx="61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8B4D0EB-5D1B-40B3-AE1D-048E53663273}"/>
                    </a:ext>
                  </a:extLst>
                </p14:cNvPr>
                <p14:cNvContentPartPr/>
                <p14:nvPr/>
              </p14:nvContentPartPr>
              <p14:xfrm>
                <a:off x="6667976" y="3895875"/>
                <a:ext cx="39240" cy="123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8B4D0EB-5D1B-40B3-AE1D-048E536632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59336" y="3887235"/>
                  <a:ext cx="568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2F0FC09-960D-4011-9710-0CC1BD7A5EB3}"/>
              </a:ext>
            </a:extLst>
          </p:cNvPr>
          <p:cNvGrpSpPr/>
          <p:nvPr/>
        </p:nvGrpSpPr>
        <p:grpSpPr>
          <a:xfrm>
            <a:off x="4714976" y="4287555"/>
            <a:ext cx="3831840" cy="347040"/>
            <a:chOff x="4714976" y="4287555"/>
            <a:chExt cx="38318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68CD97F-BE36-4B92-B8FE-3B4A08456135}"/>
                    </a:ext>
                  </a:extLst>
                </p14:cNvPr>
                <p14:cNvContentPartPr/>
                <p14:nvPr/>
              </p14:nvContentPartPr>
              <p14:xfrm>
                <a:off x="4714976" y="4321755"/>
                <a:ext cx="117000" cy="232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68CD97F-BE36-4B92-B8FE-3B4A0845613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05976" y="4313115"/>
                  <a:ext cx="134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81643C4-51F8-48DC-8D20-7C322442C002}"/>
                    </a:ext>
                  </a:extLst>
                </p14:cNvPr>
                <p14:cNvContentPartPr/>
                <p14:nvPr/>
              </p14:nvContentPartPr>
              <p14:xfrm>
                <a:off x="4920176" y="4449195"/>
                <a:ext cx="11160" cy="94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81643C4-51F8-48DC-8D20-7C322442C00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11176" y="4440555"/>
                  <a:ext cx="2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FB536B4-3DFB-4096-ADE5-EBCD57D35326}"/>
                    </a:ext>
                  </a:extLst>
                </p14:cNvPr>
                <p14:cNvContentPartPr/>
                <p14:nvPr/>
              </p14:nvContentPartPr>
              <p14:xfrm>
                <a:off x="4998296" y="4374315"/>
                <a:ext cx="93960" cy="150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FB536B4-3DFB-4096-ADE5-EBCD57D3532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9296" y="4365315"/>
                  <a:ext cx="111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F7EB4B3-4A33-46A5-9C8B-EC99F6AB5208}"/>
                    </a:ext>
                  </a:extLst>
                </p14:cNvPr>
                <p14:cNvContentPartPr/>
                <p14:nvPr/>
              </p14:nvContentPartPr>
              <p14:xfrm>
                <a:off x="5101976" y="4412475"/>
                <a:ext cx="18000" cy="113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F7EB4B3-4A33-46A5-9C8B-EC99F6AB52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92976" y="4403475"/>
                  <a:ext cx="35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EDF299B-7B58-4D6E-B8AC-D81443F3BB0E}"/>
                    </a:ext>
                  </a:extLst>
                </p14:cNvPr>
                <p14:cNvContentPartPr/>
                <p14:nvPr/>
              </p14:nvContentPartPr>
              <p14:xfrm>
                <a:off x="5086496" y="4453515"/>
                <a:ext cx="97920" cy="1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EDF299B-7B58-4D6E-B8AC-D81443F3BB0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77496" y="4444875"/>
                  <a:ext cx="115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CAD0944-796F-4ECE-A801-17B077DA9824}"/>
                    </a:ext>
                  </a:extLst>
                </p14:cNvPr>
                <p14:cNvContentPartPr/>
                <p14:nvPr/>
              </p14:nvContentPartPr>
              <p14:xfrm>
                <a:off x="5228696" y="4445955"/>
                <a:ext cx="59760" cy="92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CAD0944-796F-4ECE-A801-17B077DA98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19696" y="4436955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01AFBFB-DF6E-4EE4-98AF-9276CDEF4519}"/>
                    </a:ext>
                  </a:extLst>
                </p14:cNvPr>
                <p14:cNvContentPartPr/>
                <p14:nvPr/>
              </p14:nvContentPartPr>
              <p14:xfrm>
                <a:off x="5350376" y="4409595"/>
                <a:ext cx="1404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01AFBFB-DF6E-4EE4-98AF-9276CDEF451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41376" y="4400955"/>
                  <a:ext cx="31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5CAD1FD-3BD8-437E-8621-B131A16388C2}"/>
                    </a:ext>
                  </a:extLst>
                </p14:cNvPr>
                <p14:cNvContentPartPr/>
                <p14:nvPr/>
              </p14:nvContentPartPr>
              <p14:xfrm>
                <a:off x="5395736" y="4387635"/>
                <a:ext cx="55800" cy="184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5CAD1FD-3BD8-437E-8621-B131A16388C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86736" y="4378995"/>
                  <a:ext cx="73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759F0B9-651B-4422-8CEE-49D3F8DC77A4}"/>
                    </a:ext>
                  </a:extLst>
                </p14:cNvPr>
                <p14:cNvContentPartPr/>
                <p14:nvPr/>
              </p14:nvContentPartPr>
              <p14:xfrm>
                <a:off x="5467736" y="4481595"/>
                <a:ext cx="52560" cy="8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759F0B9-651B-4422-8CEE-49D3F8DC77A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58736" y="4472595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79F0530-A934-4380-9CE0-93754A15DD57}"/>
                    </a:ext>
                  </a:extLst>
                </p14:cNvPr>
                <p14:cNvContentPartPr/>
                <p14:nvPr/>
              </p14:nvContentPartPr>
              <p14:xfrm>
                <a:off x="5474216" y="4514355"/>
                <a:ext cx="61920" cy="68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79F0530-A934-4380-9CE0-93754A15DD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65576" y="4505715"/>
                  <a:ext cx="79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060FF85-ECC7-45C6-A869-4AEC095744F1}"/>
                    </a:ext>
                  </a:extLst>
                </p14:cNvPr>
                <p14:cNvContentPartPr/>
                <p14:nvPr/>
              </p14:nvContentPartPr>
              <p14:xfrm>
                <a:off x="5629736" y="4412835"/>
                <a:ext cx="99360" cy="119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060FF85-ECC7-45C6-A869-4AEC095744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20736" y="4403835"/>
                  <a:ext cx="117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2044B04-5832-466D-BA7D-4DCEF54BD10A}"/>
                    </a:ext>
                  </a:extLst>
                </p14:cNvPr>
                <p14:cNvContentPartPr/>
                <p14:nvPr/>
              </p14:nvContentPartPr>
              <p14:xfrm>
                <a:off x="5631176" y="4415355"/>
                <a:ext cx="65520" cy="132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2044B04-5832-466D-BA7D-4DCEF54BD10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22536" y="4406355"/>
                  <a:ext cx="83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BBC88CC-8A68-46C3-ACCB-1FD763643577}"/>
                    </a:ext>
                  </a:extLst>
                </p14:cNvPr>
                <p14:cNvContentPartPr/>
                <p14:nvPr/>
              </p14:nvContentPartPr>
              <p14:xfrm>
                <a:off x="5789576" y="4397715"/>
                <a:ext cx="46440" cy="168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BBC88CC-8A68-46C3-ACCB-1FD76364357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80936" y="4389075"/>
                  <a:ext cx="64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3327F7A-FA7D-4AC0-B919-3F514309EE23}"/>
                    </a:ext>
                  </a:extLst>
                </p14:cNvPr>
                <p14:cNvContentPartPr/>
                <p14:nvPr/>
              </p14:nvContentPartPr>
              <p14:xfrm>
                <a:off x="5837456" y="4454235"/>
                <a:ext cx="6444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3327F7A-FA7D-4AC0-B919-3F514309EE2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28816" y="4445595"/>
                  <a:ext cx="82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4F3B262-C830-4D79-A276-B6B32263B1E0}"/>
                    </a:ext>
                  </a:extLst>
                </p14:cNvPr>
                <p14:cNvContentPartPr/>
                <p14:nvPr/>
              </p14:nvContentPartPr>
              <p14:xfrm>
                <a:off x="5896496" y="4425075"/>
                <a:ext cx="61200" cy="1407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4F3B262-C830-4D79-A276-B6B32263B1E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87856" y="4416075"/>
                  <a:ext cx="78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26F014E-C072-4F0F-8E42-C2A5835441A3}"/>
                    </a:ext>
                  </a:extLst>
                </p14:cNvPr>
                <p14:cNvContentPartPr/>
                <p14:nvPr/>
              </p14:nvContentPartPr>
              <p14:xfrm>
                <a:off x="5713256" y="4287555"/>
                <a:ext cx="70200" cy="75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26F014E-C072-4F0F-8E42-C2A5835441A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4616" y="4278915"/>
                  <a:ext cx="87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7616321-B49C-4D7B-9364-C078885102C6}"/>
                    </a:ext>
                  </a:extLst>
                </p14:cNvPr>
                <p14:cNvContentPartPr/>
                <p14:nvPr/>
              </p14:nvContentPartPr>
              <p14:xfrm>
                <a:off x="6068216" y="4412115"/>
                <a:ext cx="95760" cy="205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7616321-B49C-4D7B-9364-C078885102C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59216" y="4403115"/>
                  <a:ext cx="113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F869BCD-FBDC-4EA4-9135-1CD914C05457}"/>
                    </a:ext>
                  </a:extLst>
                </p14:cNvPr>
                <p14:cNvContentPartPr/>
                <p14:nvPr/>
              </p14:nvContentPartPr>
              <p14:xfrm>
                <a:off x="6232016" y="4542075"/>
                <a:ext cx="20520" cy="705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F869BCD-FBDC-4EA4-9135-1CD914C0545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23016" y="4533435"/>
                  <a:ext cx="38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E35858A-1054-4B46-8B0E-015851730B35}"/>
                    </a:ext>
                  </a:extLst>
                </p14:cNvPr>
                <p14:cNvContentPartPr/>
                <p14:nvPr/>
              </p14:nvContentPartPr>
              <p14:xfrm>
                <a:off x="6323096" y="4373595"/>
                <a:ext cx="47880" cy="188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E35858A-1054-4B46-8B0E-015851730B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14456" y="4364955"/>
                  <a:ext cx="6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135E9A9-0DEA-4EBB-BCC1-A3606D2BBF05}"/>
                    </a:ext>
                  </a:extLst>
                </p14:cNvPr>
                <p14:cNvContentPartPr/>
                <p14:nvPr/>
              </p14:nvContentPartPr>
              <p14:xfrm>
                <a:off x="6399416" y="4424715"/>
                <a:ext cx="10800" cy="92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135E9A9-0DEA-4EBB-BCC1-A3606D2BBF0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90416" y="4415715"/>
                  <a:ext cx="2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DE43F10-8F25-445C-9A6B-36B01BAFAFF5}"/>
                    </a:ext>
                  </a:extLst>
                </p14:cNvPr>
                <p14:cNvContentPartPr/>
                <p14:nvPr/>
              </p14:nvContentPartPr>
              <p14:xfrm>
                <a:off x="6368816" y="4382955"/>
                <a:ext cx="123840" cy="148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DE43F10-8F25-445C-9A6B-36B01BAFAFF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59816" y="4373955"/>
                  <a:ext cx="141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14C5807-C061-433D-9C87-0DF03A3815D5}"/>
                    </a:ext>
                  </a:extLst>
                </p14:cNvPr>
                <p14:cNvContentPartPr/>
                <p14:nvPr/>
              </p14:nvContentPartPr>
              <p14:xfrm>
                <a:off x="6532976" y="4407075"/>
                <a:ext cx="98640" cy="203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14C5807-C061-433D-9C87-0DF03A3815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24336" y="4398435"/>
                  <a:ext cx="116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43F1131-E23D-49D9-B7E3-CEA59022F010}"/>
                    </a:ext>
                  </a:extLst>
                </p14:cNvPr>
                <p14:cNvContentPartPr/>
                <p14:nvPr/>
              </p14:nvContentPartPr>
              <p14:xfrm>
                <a:off x="6658976" y="4562235"/>
                <a:ext cx="40680" cy="5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43F1131-E23D-49D9-B7E3-CEA59022F01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49976" y="4553595"/>
                  <a:ext cx="58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39815BB-CDA5-4FE7-B1FA-36C26377AF00}"/>
                    </a:ext>
                  </a:extLst>
                </p14:cNvPr>
                <p14:cNvContentPartPr/>
                <p14:nvPr/>
              </p14:nvContentPartPr>
              <p14:xfrm>
                <a:off x="6685256" y="4301955"/>
                <a:ext cx="57960" cy="92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39815BB-CDA5-4FE7-B1FA-36C26377AF0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676616" y="4292955"/>
                  <a:ext cx="75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9234324-8088-4A82-B870-497B03C4A25B}"/>
                    </a:ext>
                  </a:extLst>
                </p14:cNvPr>
                <p14:cNvContentPartPr/>
                <p14:nvPr/>
              </p14:nvContentPartPr>
              <p14:xfrm>
                <a:off x="6773456" y="4399875"/>
                <a:ext cx="56160" cy="16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9234324-8088-4A82-B870-497B03C4A25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64816" y="4391235"/>
                  <a:ext cx="73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B3E1098-4B6A-4075-9943-1FA10F64E490}"/>
                    </a:ext>
                  </a:extLst>
                </p14:cNvPr>
                <p14:cNvContentPartPr/>
                <p14:nvPr/>
              </p14:nvContentPartPr>
              <p14:xfrm>
                <a:off x="6847256" y="4436595"/>
                <a:ext cx="2520" cy="110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B3E1098-4B6A-4075-9943-1FA10F64E4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38616" y="4427955"/>
                  <a:ext cx="20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BFF03CB-A958-4814-A219-720DCD14E7F3}"/>
                    </a:ext>
                  </a:extLst>
                </p14:cNvPr>
                <p14:cNvContentPartPr/>
                <p14:nvPr/>
              </p14:nvContentPartPr>
              <p14:xfrm>
                <a:off x="6829976" y="4414635"/>
                <a:ext cx="86040" cy="152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BFF03CB-A958-4814-A219-720DCD14E7F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20976" y="4405995"/>
                  <a:ext cx="103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39C35F1-6C0F-4F13-90BE-50B040DB3ABE}"/>
                    </a:ext>
                  </a:extLst>
                </p14:cNvPr>
                <p14:cNvContentPartPr/>
                <p14:nvPr/>
              </p14:nvContentPartPr>
              <p14:xfrm>
                <a:off x="7042376" y="4468995"/>
                <a:ext cx="70200" cy="113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39C35F1-6C0F-4F13-90BE-50B040DB3AB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33376" y="4459995"/>
                  <a:ext cx="87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D62C66B-7CDF-4D32-889D-D44D4EAFE822}"/>
                    </a:ext>
                  </a:extLst>
                </p14:cNvPr>
                <p14:cNvContentPartPr/>
                <p14:nvPr/>
              </p14:nvContentPartPr>
              <p14:xfrm>
                <a:off x="7241096" y="4399515"/>
                <a:ext cx="88200" cy="104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D62C66B-7CDF-4D32-889D-D44D4EAFE8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32456" y="4390875"/>
                  <a:ext cx="105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408767C-10DB-4C15-A2ED-B79FE7FC2EB8}"/>
                    </a:ext>
                  </a:extLst>
                </p14:cNvPr>
                <p14:cNvContentPartPr/>
                <p14:nvPr/>
              </p14:nvContentPartPr>
              <p14:xfrm>
                <a:off x="7248296" y="4393395"/>
                <a:ext cx="69480" cy="119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408767C-10DB-4C15-A2ED-B79FE7FC2E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39296" y="4384395"/>
                  <a:ext cx="87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7147331-D977-4E8E-A909-B97B22C742BA}"/>
                    </a:ext>
                  </a:extLst>
                </p14:cNvPr>
                <p14:cNvContentPartPr/>
                <p14:nvPr/>
              </p14:nvContentPartPr>
              <p14:xfrm>
                <a:off x="7342976" y="4311315"/>
                <a:ext cx="37080" cy="81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7147331-D977-4E8E-A909-B97B22C742B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33976" y="4302675"/>
                  <a:ext cx="5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0759746-8844-4F16-A287-AF7541121CFD}"/>
                    </a:ext>
                  </a:extLst>
                </p14:cNvPr>
                <p14:cNvContentPartPr/>
                <p14:nvPr/>
              </p14:nvContentPartPr>
              <p14:xfrm>
                <a:off x="7399496" y="4390875"/>
                <a:ext cx="45720" cy="144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0759746-8844-4F16-A287-AF7541121CF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90496" y="4382235"/>
                  <a:ext cx="63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5D2B91F-F147-47C0-9296-279C528FD2B3}"/>
                    </a:ext>
                  </a:extLst>
                </p14:cNvPr>
                <p14:cNvContentPartPr/>
                <p14:nvPr/>
              </p14:nvContentPartPr>
              <p14:xfrm>
                <a:off x="7472216" y="4429035"/>
                <a:ext cx="5400" cy="108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5D2B91F-F147-47C0-9296-279C528FD2B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63216" y="4420035"/>
                  <a:ext cx="2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9D9E4E8-576A-4DCC-A38F-070386924F33}"/>
                    </a:ext>
                  </a:extLst>
                </p14:cNvPr>
                <p14:cNvContentPartPr/>
                <p14:nvPr/>
              </p14:nvContentPartPr>
              <p14:xfrm>
                <a:off x="7443056" y="4458915"/>
                <a:ext cx="84240" cy="15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9D9E4E8-576A-4DCC-A38F-070386924F3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434416" y="4449915"/>
                  <a:ext cx="101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A9C2A48-B4B8-49A0-9500-1BF6A0C4DAB6}"/>
                    </a:ext>
                  </a:extLst>
                </p14:cNvPr>
                <p14:cNvContentPartPr/>
                <p14:nvPr/>
              </p14:nvContentPartPr>
              <p14:xfrm>
                <a:off x="7517216" y="4393755"/>
                <a:ext cx="33840" cy="1681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A9C2A48-B4B8-49A0-9500-1BF6A0C4DAB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08576" y="4384755"/>
                  <a:ext cx="5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A8584AD-409C-4A7D-A8A3-E7FE3FA10541}"/>
                    </a:ext>
                  </a:extLst>
                </p14:cNvPr>
                <p14:cNvContentPartPr/>
                <p14:nvPr/>
              </p14:nvContentPartPr>
              <p14:xfrm>
                <a:off x="7638896" y="4396995"/>
                <a:ext cx="106560" cy="2131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A8584AD-409C-4A7D-A8A3-E7FE3FA1054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29896" y="4388355"/>
                  <a:ext cx="124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71B0EB8-E11A-4DFA-B94A-D1D9CFD30A23}"/>
                    </a:ext>
                  </a:extLst>
                </p14:cNvPr>
                <p14:cNvContentPartPr/>
                <p14:nvPr/>
              </p14:nvContentPartPr>
              <p14:xfrm>
                <a:off x="7760216" y="4320675"/>
                <a:ext cx="48960" cy="651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71B0EB8-E11A-4DFA-B94A-D1D9CFD30A2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51216" y="4311675"/>
                  <a:ext cx="66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38344BC-29E8-40CF-B4C2-54C644F4E0F3}"/>
                    </a:ext>
                  </a:extLst>
                </p14:cNvPr>
                <p14:cNvContentPartPr/>
                <p14:nvPr/>
              </p14:nvContentPartPr>
              <p14:xfrm>
                <a:off x="7792256" y="4499955"/>
                <a:ext cx="9000" cy="96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38344BC-29E8-40CF-B4C2-54C644F4E0F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83616" y="4490955"/>
                  <a:ext cx="26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F1893AF-7EF4-4EBD-820A-41CE3EDC7AB5}"/>
                    </a:ext>
                  </a:extLst>
                </p14:cNvPr>
                <p14:cNvContentPartPr/>
                <p14:nvPr/>
              </p14:nvContentPartPr>
              <p14:xfrm>
                <a:off x="7860296" y="4390155"/>
                <a:ext cx="55440" cy="1699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F1893AF-7EF4-4EBD-820A-41CE3EDC7AB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851296" y="4381515"/>
                  <a:ext cx="73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8D0A7FD-6D75-44F9-A802-3308372E7E5E}"/>
                    </a:ext>
                  </a:extLst>
                </p14:cNvPr>
                <p14:cNvContentPartPr/>
                <p14:nvPr/>
              </p14:nvContentPartPr>
              <p14:xfrm>
                <a:off x="7940576" y="4428315"/>
                <a:ext cx="4320" cy="119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8D0A7FD-6D75-44F9-A802-3308372E7E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31936" y="4419315"/>
                  <a:ext cx="21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D19F1D9-AC86-4109-9814-B07496697D3F}"/>
                    </a:ext>
                  </a:extLst>
                </p14:cNvPr>
                <p14:cNvContentPartPr/>
                <p14:nvPr/>
              </p14:nvContentPartPr>
              <p14:xfrm>
                <a:off x="7916816" y="4470795"/>
                <a:ext cx="74160" cy="259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D19F1D9-AC86-4109-9814-B07496697D3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907816" y="4462155"/>
                  <a:ext cx="91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13448DB-A66D-46F5-A748-5C381825C971}"/>
                    </a:ext>
                  </a:extLst>
                </p14:cNvPr>
                <p14:cNvContentPartPr/>
                <p14:nvPr/>
              </p14:nvContentPartPr>
              <p14:xfrm>
                <a:off x="8004656" y="4407075"/>
                <a:ext cx="1908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13448DB-A66D-46F5-A748-5C381825C97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996016" y="4398435"/>
                  <a:ext cx="36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537CD70-5393-4865-A732-40333B729A71}"/>
                    </a:ext>
                  </a:extLst>
                </p14:cNvPr>
                <p14:cNvContentPartPr/>
                <p14:nvPr/>
              </p14:nvContentPartPr>
              <p14:xfrm>
                <a:off x="8093936" y="4382235"/>
                <a:ext cx="83160" cy="2523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537CD70-5393-4865-A732-40333B729A7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84936" y="4373595"/>
                  <a:ext cx="100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3C986F5-77C6-4DD7-A16A-B4B6B70EAD9D}"/>
                    </a:ext>
                  </a:extLst>
                </p14:cNvPr>
                <p14:cNvContentPartPr/>
                <p14:nvPr/>
              </p14:nvContentPartPr>
              <p14:xfrm>
                <a:off x="8260256" y="4518315"/>
                <a:ext cx="30600" cy="50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3C986F5-77C6-4DD7-A16A-B4B6B70EAD9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51616" y="4509675"/>
                  <a:ext cx="48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E14FE83-4430-44C8-BD96-2380B39502DE}"/>
                    </a:ext>
                  </a:extLst>
                </p14:cNvPr>
                <p14:cNvContentPartPr/>
                <p14:nvPr/>
              </p14:nvContentPartPr>
              <p14:xfrm>
                <a:off x="8375816" y="4352355"/>
                <a:ext cx="44280" cy="168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E14FE83-4430-44C8-BD96-2380B39502D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366816" y="4343715"/>
                  <a:ext cx="61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E698A24-F999-45F8-AA3D-826A707541CB}"/>
                    </a:ext>
                  </a:extLst>
                </p14:cNvPr>
                <p14:cNvContentPartPr/>
                <p14:nvPr/>
              </p14:nvContentPartPr>
              <p14:xfrm>
                <a:off x="8424776" y="4357755"/>
                <a:ext cx="122040" cy="171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E698A24-F999-45F8-AA3D-826A707541C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415776" y="4348755"/>
                  <a:ext cx="139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C4EFA9F-04EC-4586-B9D8-5EA80D9A914C}"/>
                    </a:ext>
                  </a:extLst>
                </p14:cNvPr>
                <p14:cNvContentPartPr/>
                <p14:nvPr/>
              </p14:nvContentPartPr>
              <p14:xfrm>
                <a:off x="8261336" y="4511475"/>
                <a:ext cx="46440" cy="471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C4EFA9F-04EC-4586-B9D8-5EA80D9A914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52696" y="4502475"/>
                  <a:ext cx="6408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601586D-6829-4194-ACB3-AEDD2AF4348A}"/>
                  </a:ext>
                </a:extLst>
              </p14:cNvPr>
              <p14:cNvContentPartPr/>
              <p14:nvPr/>
            </p14:nvContentPartPr>
            <p14:xfrm>
              <a:off x="5527136" y="4854555"/>
              <a:ext cx="92520" cy="1047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601586D-6829-4194-ACB3-AEDD2AF4348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518136" y="4845915"/>
                <a:ext cx="110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59040A5-2EE2-47AE-B438-C293AA16C1D4}"/>
                  </a:ext>
                </a:extLst>
              </p14:cNvPr>
              <p14:cNvContentPartPr/>
              <p14:nvPr/>
            </p14:nvContentPartPr>
            <p14:xfrm>
              <a:off x="5775536" y="4829715"/>
              <a:ext cx="123120" cy="1231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59040A5-2EE2-47AE-B438-C293AA16C1D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5766896" y="4821075"/>
                <a:ext cx="140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E9CB0CC3-6C2C-48B3-86F0-373CEA6ABF3D}"/>
                  </a:ext>
                </a:extLst>
              </p14:cNvPr>
              <p14:cNvContentPartPr/>
              <p14:nvPr/>
            </p14:nvContentPartPr>
            <p14:xfrm>
              <a:off x="5815496" y="4829355"/>
              <a:ext cx="72360" cy="1497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E9CB0CC3-6C2C-48B3-86F0-373CEA6ABF3D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806856" y="4820715"/>
                <a:ext cx="90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6DDB8B5-3463-4335-B26A-BECEABC176A9}"/>
                  </a:ext>
                </a:extLst>
              </p14:cNvPr>
              <p14:cNvContentPartPr/>
              <p14:nvPr/>
            </p14:nvContentPartPr>
            <p14:xfrm>
              <a:off x="5956616" y="4808835"/>
              <a:ext cx="87480" cy="2026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6DDB8B5-3463-4335-B26A-BECEABC176A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5947976" y="4799835"/>
                <a:ext cx="105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F5CC1B6-DE39-4117-B314-C019A75928C4}"/>
                  </a:ext>
                </a:extLst>
              </p14:cNvPr>
              <p14:cNvContentPartPr/>
              <p14:nvPr/>
            </p14:nvContentPartPr>
            <p14:xfrm>
              <a:off x="6089816" y="4884795"/>
              <a:ext cx="25920" cy="1112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F5CC1B6-DE39-4117-B314-C019A75928C4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080816" y="4875795"/>
                <a:ext cx="435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57660C0-E82C-43D7-AD45-C3BD16B2C386}"/>
                  </a:ext>
                </a:extLst>
              </p14:cNvPr>
              <p14:cNvContentPartPr/>
              <p14:nvPr/>
            </p14:nvContentPartPr>
            <p14:xfrm>
              <a:off x="6065336" y="4909635"/>
              <a:ext cx="91080" cy="176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57660C0-E82C-43D7-AD45-C3BD16B2C386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056696" y="4900995"/>
                <a:ext cx="108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D76D30A-EF05-4825-AA51-D94B3ADE437B}"/>
                  </a:ext>
                </a:extLst>
              </p14:cNvPr>
              <p14:cNvContentPartPr/>
              <p14:nvPr/>
            </p14:nvContentPartPr>
            <p14:xfrm>
              <a:off x="6162896" y="4847355"/>
              <a:ext cx="36720" cy="1666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D76D30A-EF05-4825-AA51-D94B3ADE437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154256" y="4838715"/>
                <a:ext cx="5436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4A69BFA1-9FC0-45BC-8997-E472EF2A0DB3}"/>
              </a:ext>
            </a:extLst>
          </p:cNvPr>
          <p:cNvGrpSpPr/>
          <p:nvPr/>
        </p:nvGrpSpPr>
        <p:grpSpPr>
          <a:xfrm>
            <a:off x="6348296" y="4793355"/>
            <a:ext cx="1138680" cy="284760"/>
            <a:chOff x="6348296" y="4793355"/>
            <a:chExt cx="11386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0AF525D-0AB3-4963-BB5B-14F852958778}"/>
                    </a:ext>
                  </a:extLst>
                </p14:cNvPr>
                <p14:cNvContentPartPr/>
                <p14:nvPr/>
              </p14:nvContentPartPr>
              <p14:xfrm>
                <a:off x="6348296" y="4876875"/>
                <a:ext cx="106560" cy="186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0AF525D-0AB3-4963-BB5B-14F85295877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39656" y="4868235"/>
                  <a:ext cx="124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D1CE099-6267-4EBD-8035-5870F3B52928}"/>
                    </a:ext>
                  </a:extLst>
                </p14:cNvPr>
                <p14:cNvContentPartPr/>
                <p14:nvPr/>
              </p14:nvContentPartPr>
              <p14:xfrm>
                <a:off x="6519296" y="4999275"/>
                <a:ext cx="32040" cy="514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D1CE099-6267-4EBD-8035-5870F3B5292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510296" y="4990275"/>
                  <a:ext cx="49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7E5B123-CAA5-4B7D-AE4D-95DF70D02B89}"/>
                    </a:ext>
                  </a:extLst>
                </p14:cNvPr>
                <p14:cNvContentPartPr/>
                <p14:nvPr/>
              </p14:nvContentPartPr>
              <p14:xfrm>
                <a:off x="6545216" y="4794435"/>
                <a:ext cx="42120" cy="835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7E5B123-CAA5-4B7D-AE4D-95DF70D02B8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36576" y="4785435"/>
                  <a:ext cx="59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488654E-053C-4E27-9E23-25B132E0A043}"/>
                    </a:ext>
                  </a:extLst>
                </p14:cNvPr>
                <p14:cNvContentPartPr/>
                <p14:nvPr/>
              </p14:nvContentPartPr>
              <p14:xfrm>
                <a:off x="6683096" y="4858155"/>
                <a:ext cx="87840" cy="1616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488654E-053C-4E27-9E23-25B132E0A0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674456" y="4849515"/>
                  <a:ext cx="105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AD33F6C-3F90-41CD-B9AD-6A785381B608}"/>
                    </a:ext>
                  </a:extLst>
                </p14:cNvPr>
                <p14:cNvContentPartPr/>
                <p14:nvPr/>
              </p14:nvContentPartPr>
              <p14:xfrm>
                <a:off x="6779576" y="4899195"/>
                <a:ext cx="8280" cy="100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AD33F6C-3F90-41CD-B9AD-6A785381B60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770576" y="4890195"/>
                  <a:ext cx="25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0165804-33DE-451A-8702-61F150C9554F}"/>
                    </a:ext>
                  </a:extLst>
                </p14:cNvPr>
                <p14:cNvContentPartPr/>
                <p14:nvPr/>
              </p14:nvContentPartPr>
              <p14:xfrm>
                <a:off x="6761216" y="4941315"/>
                <a:ext cx="68400" cy="356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0165804-33DE-451A-8702-61F150C9554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52576" y="4932315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759038D-2F7B-4E6B-92D8-9C9E9D5F0BBA}"/>
                    </a:ext>
                  </a:extLst>
                </p14:cNvPr>
                <p14:cNvContentPartPr/>
                <p14:nvPr/>
              </p14:nvContentPartPr>
              <p14:xfrm>
                <a:off x="6852296" y="4852395"/>
                <a:ext cx="34200" cy="178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759038D-2F7B-4E6B-92D8-9C9E9D5F0BB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43656" y="4843755"/>
                  <a:ext cx="51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CA40592-01B6-4763-AF07-74A033425B5B}"/>
                    </a:ext>
                  </a:extLst>
                </p14:cNvPr>
                <p14:cNvContentPartPr/>
                <p14:nvPr/>
              </p14:nvContentPartPr>
              <p14:xfrm>
                <a:off x="6967136" y="4879035"/>
                <a:ext cx="116640" cy="1944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CA40592-01B6-4763-AF07-74A033425B5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958136" y="4870035"/>
                  <a:ext cx="134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D481B2C-F1EA-47FD-8B82-C9AE477A5112}"/>
                    </a:ext>
                  </a:extLst>
                </p14:cNvPr>
                <p14:cNvContentPartPr/>
                <p14:nvPr/>
              </p14:nvContentPartPr>
              <p14:xfrm>
                <a:off x="7151456" y="4988475"/>
                <a:ext cx="28080" cy="896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D481B2C-F1EA-47FD-8B82-C9AE477A511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142816" y="4979475"/>
                  <a:ext cx="45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853F518-7085-4A09-AD9E-552C5C3B670E}"/>
                    </a:ext>
                  </a:extLst>
                </p14:cNvPr>
                <p14:cNvContentPartPr/>
                <p14:nvPr/>
              </p14:nvContentPartPr>
              <p14:xfrm>
                <a:off x="7123016" y="4793355"/>
                <a:ext cx="40320" cy="734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853F518-7085-4A09-AD9E-552C5C3B670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114016" y="4784715"/>
                  <a:ext cx="57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730107F-9DD6-4286-8470-837A6617573B}"/>
                    </a:ext>
                  </a:extLst>
                </p14:cNvPr>
                <p14:cNvContentPartPr/>
                <p14:nvPr/>
              </p14:nvContentPartPr>
              <p14:xfrm>
                <a:off x="7279976" y="4869315"/>
                <a:ext cx="64440" cy="1645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730107F-9DD6-4286-8470-837A6617573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271336" y="4860675"/>
                  <a:ext cx="82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152BEB1-3735-4642-80C6-1F31F6FF48FF}"/>
                    </a:ext>
                  </a:extLst>
                </p14:cNvPr>
                <p14:cNvContentPartPr/>
                <p14:nvPr/>
              </p14:nvContentPartPr>
              <p14:xfrm>
                <a:off x="7388696" y="4917555"/>
                <a:ext cx="6480" cy="104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152BEB1-3735-4642-80C6-1F31F6FF48F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379696" y="4908555"/>
                  <a:ext cx="2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B8E8DD6F-8C54-4591-B6FA-C9DBDF52C929}"/>
                    </a:ext>
                  </a:extLst>
                </p14:cNvPr>
                <p14:cNvContentPartPr/>
                <p14:nvPr/>
              </p14:nvContentPartPr>
              <p14:xfrm>
                <a:off x="7354496" y="4872195"/>
                <a:ext cx="132480" cy="1962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B8E8DD6F-8C54-4591-B6FA-C9DBDF52C92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45856" y="4863555"/>
                  <a:ext cx="150120" cy="21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3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1C608-DD9B-479C-A435-1276D0B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31" y="395287"/>
            <a:ext cx="4355306" cy="415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48583-D82B-4D10-B30C-3A3C0259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30" y="146621"/>
            <a:ext cx="1112043" cy="1430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58E0E-942C-4E33-82D8-77441D3F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05" y="1850230"/>
            <a:ext cx="7129164" cy="276463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FF05502-088C-4D2E-B5B9-BC5D3681173E}"/>
              </a:ext>
            </a:extLst>
          </p:cNvPr>
          <p:cNvGrpSpPr/>
          <p:nvPr/>
        </p:nvGrpSpPr>
        <p:grpSpPr>
          <a:xfrm>
            <a:off x="3447776" y="1173195"/>
            <a:ext cx="307800" cy="312480"/>
            <a:chOff x="3447776" y="1173195"/>
            <a:chExt cx="3078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9B8E31-8A74-4A03-BD69-7A51E7BD02E2}"/>
                    </a:ext>
                  </a:extLst>
                </p14:cNvPr>
                <p14:cNvContentPartPr/>
                <p14:nvPr/>
              </p14:nvContentPartPr>
              <p14:xfrm>
                <a:off x="3447776" y="1285515"/>
                <a:ext cx="215280" cy="20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9B8E31-8A74-4A03-BD69-7A51E7BD02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9136" y="1276875"/>
                  <a:ext cx="232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4DAD57-95B6-4554-9977-35D74D5E752C}"/>
                    </a:ext>
                  </a:extLst>
                </p14:cNvPr>
                <p14:cNvContentPartPr/>
                <p14:nvPr/>
              </p14:nvContentPartPr>
              <p14:xfrm>
                <a:off x="3548216" y="1383795"/>
                <a:ext cx="175680" cy="82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4DAD57-95B6-4554-9977-35D74D5E75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39216" y="1374795"/>
                  <a:ext cx="193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14F061-CC21-4F77-BED4-63403C5B293E}"/>
                    </a:ext>
                  </a:extLst>
                </p14:cNvPr>
                <p14:cNvContentPartPr/>
                <p14:nvPr/>
              </p14:nvContentPartPr>
              <p14:xfrm>
                <a:off x="3683576" y="1173195"/>
                <a:ext cx="72000" cy="89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14F061-CC21-4F77-BED4-63403C5B29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74936" y="1164195"/>
                  <a:ext cx="896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C2E58A-25C8-448D-95B6-ABB630F2F929}"/>
                  </a:ext>
                </a:extLst>
              </p14:cNvPr>
              <p14:cNvContentPartPr/>
              <p14:nvPr/>
            </p14:nvContentPartPr>
            <p14:xfrm>
              <a:off x="3956816" y="1397115"/>
              <a:ext cx="85680" cy="55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C2E58A-25C8-448D-95B6-ABB630F2F9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7816" y="1388115"/>
                <a:ext cx="10332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F524C8E-EE04-46FE-8651-D72E93570BAD}"/>
              </a:ext>
            </a:extLst>
          </p:cNvPr>
          <p:cNvGrpSpPr/>
          <p:nvPr/>
        </p:nvGrpSpPr>
        <p:grpSpPr>
          <a:xfrm>
            <a:off x="4320416" y="1151955"/>
            <a:ext cx="1279080" cy="302040"/>
            <a:chOff x="4320416" y="1151955"/>
            <a:chExt cx="12790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01973B-6C72-4FE7-9C71-0175C23AAEEB}"/>
                    </a:ext>
                  </a:extLst>
                </p14:cNvPr>
                <p14:cNvContentPartPr/>
                <p14:nvPr/>
              </p14:nvContentPartPr>
              <p14:xfrm>
                <a:off x="4320416" y="1263915"/>
                <a:ext cx="11988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01973B-6C72-4FE7-9C71-0175C23AAE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1416" y="1255275"/>
                  <a:ext cx="137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5FE13A-74CB-4824-9D13-DAA27426609A}"/>
                    </a:ext>
                  </a:extLst>
                </p14:cNvPr>
                <p14:cNvContentPartPr/>
                <p14:nvPr/>
              </p14:nvContentPartPr>
              <p14:xfrm>
                <a:off x="4512296" y="1259955"/>
                <a:ext cx="186840" cy="19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5FE13A-74CB-4824-9D13-DAA2742660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03296" y="1251315"/>
                  <a:ext cx="204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715858-DE69-4E0B-ACA5-53CC71386989}"/>
                    </a:ext>
                  </a:extLst>
                </p14:cNvPr>
                <p14:cNvContentPartPr/>
                <p14:nvPr/>
              </p14:nvContentPartPr>
              <p14:xfrm>
                <a:off x="4569176" y="1365795"/>
                <a:ext cx="198360" cy="7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715858-DE69-4E0B-ACA5-53CC713869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60536" y="1356795"/>
                  <a:ext cx="21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ED807-19DA-4A99-B04F-9D78030121CD}"/>
                    </a:ext>
                  </a:extLst>
                </p14:cNvPr>
                <p14:cNvContentPartPr/>
                <p14:nvPr/>
              </p14:nvContentPartPr>
              <p14:xfrm>
                <a:off x="4690136" y="1158435"/>
                <a:ext cx="70200" cy="8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ED807-19DA-4A99-B04F-9D78030121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81496" y="1149795"/>
                  <a:ext cx="87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381FE6-31C8-4298-A6E5-E4BCF6889249}"/>
                    </a:ext>
                  </a:extLst>
                </p14:cNvPr>
                <p14:cNvContentPartPr/>
                <p14:nvPr/>
              </p14:nvContentPartPr>
              <p14:xfrm>
                <a:off x="4890296" y="1343115"/>
                <a:ext cx="74160" cy="8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381FE6-31C8-4298-A6E5-E4BCF68892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81296" y="1334115"/>
                  <a:ext cx="91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81FB9F-B008-46D9-98A7-635EAB2C997F}"/>
                    </a:ext>
                  </a:extLst>
                </p14:cNvPr>
                <p14:cNvContentPartPr/>
                <p14:nvPr/>
              </p14:nvContentPartPr>
              <p14:xfrm>
                <a:off x="5122856" y="1225395"/>
                <a:ext cx="46440" cy="18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81FB9F-B008-46D9-98A7-635EAB2C99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13856" y="1216755"/>
                  <a:ext cx="64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D5C5A8-2FD0-4E55-A1CF-506A029B7CC0}"/>
                    </a:ext>
                  </a:extLst>
                </p14:cNvPr>
                <p14:cNvContentPartPr/>
                <p14:nvPr/>
              </p14:nvContentPartPr>
              <p14:xfrm>
                <a:off x="5153096" y="1231515"/>
                <a:ext cx="173880" cy="17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D5C5A8-2FD0-4E55-A1CF-506A029B7CC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4456" y="1222875"/>
                  <a:ext cx="191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C0FF31-7C2C-423C-9121-4513FF547A6A}"/>
                    </a:ext>
                  </a:extLst>
                </p14:cNvPr>
                <p14:cNvContentPartPr/>
                <p14:nvPr/>
              </p14:nvContentPartPr>
              <p14:xfrm>
                <a:off x="5293496" y="1151955"/>
                <a:ext cx="54720" cy="7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C0FF31-7C2C-423C-9121-4513FF547A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84496" y="1142955"/>
                  <a:ext cx="72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E663F1-6542-4308-915F-339F805BEB4F}"/>
                    </a:ext>
                  </a:extLst>
                </p14:cNvPr>
                <p14:cNvContentPartPr/>
                <p14:nvPr/>
              </p14:nvContentPartPr>
              <p14:xfrm>
                <a:off x="5366216" y="1219275"/>
                <a:ext cx="227520" cy="22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E663F1-6542-4308-915F-339F805BEB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57576" y="1210275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170D98-D051-4045-B0C6-9898F1484A18}"/>
                    </a:ext>
                  </a:extLst>
                </p14:cNvPr>
                <p14:cNvContentPartPr/>
                <p14:nvPr/>
              </p14:nvContentPartPr>
              <p14:xfrm>
                <a:off x="5419136" y="1325115"/>
                <a:ext cx="180360" cy="98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170D98-D051-4045-B0C6-9898F1484A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10136" y="1316475"/>
                  <a:ext cx="1980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8423BC-5552-4268-9E90-DB3080168BF9}"/>
              </a:ext>
            </a:extLst>
          </p:cNvPr>
          <p:cNvGrpSpPr/>
          <p:nvPr/>
        </p:nvGrpSpPr>
        <p:grpSpPr>
          <a:xfrm>
            <a:off x="1399016" y="2531835"/>
            <a:ext cx="38520" cy="1057320"/>
            <a:chOff x="1399016" y="2531835"/>
            <a:chExt cx="38520" cy="10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5858BC-2FE5-4BB2-9A03-1F43E71D1081}"/>
                    </a:ext>
                  </a:extLst>
                </p14:cNvPr>
                <p14:cNvContentPartPr/>
                <p14:nvPr/>
              </p14:nvContentPartPr>
              <p14:xfrm>
                <a:off x="1414136" y="2531835"/>
                <a:ext cx="10440" cy="62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5858BC-2FE5-4BB2-9A03-1F43E71D10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09816" y="2527515"/>
                  <a:ext cx="19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E055A5-EDE9-4BD1-8393-3D854E9B12DD}"/>
                    </a:ext>
                  </a:extLst>
                </p14:cNvPr>
                <p14:cNvContentPartPr/>
                <p14:nvPr/>
              </p14:nvContentPartPr>
              <p14:xfrm>
                <a:off x="1431056" y="2674755"/>
                <a:ext cx="5760" cy="69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E055A5-EDE9-4BD1-8393-3D854E9B12D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26736" y="2670435"/>
                  <a:ext cx="14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E66127-CFA0-4222-A281-F98920414864}"/>
                    </a:ext>
                  </a:extLst>
                </p14:cNvPr>
                <p14:cNvContentPartPr/>
                <p14:nvPr/>
              </p14:nvContentPartPr>
              <p14:xfrm>
                <a:off x="1435376" y="2818035"/>
                <a:ext cx="2160" cy="9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E66127-CFA0-4222-A281-F989204148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31056" y="2813715"/>
                  <a:ext cx="10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98B118-8601-46C3-B4A6-C13936D928B8}"/>
                    </a:ext>
                  </a:extLst>
                </p14:cNvPr>
                <p14:cNvContentPartPr/>
                <p14:nvPr/>
              </p14:nvContentPartPr>
              <p14:xfrm>
                <a:off x="1425296" y="2976075"/>
                <a:ext cx="4320" cy="83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98B118-8601-46C3-B4A6-C13936D928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20976" y="2971755"/>
                  <a:ext cx="12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EB7656-3A26-4386-899A-634819767883}"/>
                    </a:ext>
                  </a:extLst>
                </p14:cNvPr>
                <p14:cNvContentPartPr/>
                <p14:nvPr/>
              </p14:nvContentPartPr>
              <p14:xfrm>
                <a:off x="1421336" y="3135195"/>
                <a:ext cx="2160" cy="74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EB7656-3A26-4386-899A-6348197678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17016" y="3130875"/>
                  <a:ext cx="10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7A47C3-F30D-4F26-A7E5-207542BC1163}"/>
                    </a:ext>
                  </a:extLst>
                </p14:cNvPr>
                <p14:cNvContentPartPr/>
                <p14:nvPr/>
              </p14:nvContentPartPr>
              <p14:xfrm>
                <a:off x="1401896" y="3296475"/>
                <a:ext cx="756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7A47C3-F30D-4F26-A7E5-207542BC11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97576" y="3292155"/>
                  <a:ext cx="16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0DE57D-8596-4869-9B3E-F78F78E3B938}"/>
                    </a:ext>
                  </a:extLst>
                </p14:cNvPr>
                <p14:cNvContentPartPr/>
                <p14:nvPr/>
              </p14:nvContentPartPr>
              <p14:xfrm>
                <a:off x="1399016" y="3485115"/>
                <a:ext cx="2520" cy="104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0DE57D-8596-4869-9B3E-F78F78E3B9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4696" y="3480795"/>
                  <a:ext cx="111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CA740D-4C05-4F34-BD56-4723E4D286E0}"/>
              </a:ext>
            </a:extLst>
          </p:cNvPr>
          <p:cNvGrpSpPr/>
          <p:nvPr/>
        </p:nvGrpSpPr>
        <p:grpSpPr>
          <a:xfrm>
            <a:off x="1381016" y="3685635"/>
            <a:ext cx="16920" cy="842760"/>
            <a:chOff x="1381016" y="3685635"/>
            <a:chExt cx="1692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5FF456-189E-4303-8C5E-E0CE316AE914}"/>
                    </a:ext>
                  </a:extLst>
                </p14:cNvPr>
                <p14:cNvContentPartPr/>
                <p14:nvPr/>
              </p14:nvContentPartPr>
              <p14:xfrm>
                <a:off x="1391096" y="3685635"/>
                <a:ext cx="4680" cy="129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5FF456-189E-4303-8C5E-E0CE316AE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86776" y="3681315"/>
                  <a:ext cx="13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C3A54C-9FCD-4590-AE0A-A14A5D5D7943}"/>
                    </a:ext>
                  </a:extLst>
                </p14:cNvPr>
                <p14:cNvContentPartPr/>
                <p14:nvPr/>
              </p14:nvContentPartPr>
              <p14:xfrm>
                <a:off x="1390736" y="3880035"/>
                <a:ext cx="3240" cy="81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C3A54C-9FCD-4590-AE0A-A14A5D5D79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86416" y="3875715"/>
                  <a:ext cx="11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49A3FE-B3F7-432B-868E-CB25A826F499}"/>
                    </a:ext>
                  </a:extLst>
                </p14:cNvPr>
                <p14:cNvContentPartPr/>
                <p14:nvPr/>
              </p14:nvContentPartPr>
              <p14:xfrm>
                <a:off x="1388936" y="4019355"/>
                <a:ext cx="6480" cy="101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49A3FE-B3F7-432B-868E-CB25A826F4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84616" y="4015035"/>
                  <a:ext cx="15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AB088B-2A2F-4223-BF56-6B5DBA797267}"/>
                    </a:ext>
                  </a:extLst>
                </p14:cNvPr>
                <p14:cNvContentPartPr/>
                <p14:nvPr/>
              </p14:nvContentPartPr>
              <p14:xfrm>
                <a:off x="1392176" y="4173795"/>
                <a:ext cx="5760" cy="99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AB088B-2A2F-4223-BF56-6B5DBA79726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7856" y="4169475"/>
                  <a:ext cx="14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70BBCA-62D4-4BC0-9D41-7F424BC51CEA}"/>
                    </a:ext>
                  </a:extLst>
                </p14:cNvPr>
                <p14:cNvContentPartPr/>
                <p14:nvPr/>
              </p14:nvContentPartPr>
              <p14:xfrm>
                <a:off x="1382456" y="4330755"/>
                <a:ext cx="5040" cy="9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70BBCA-62D4-4BC0-9D41-7F424BC51C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8136" y="4326435"/>
                  <a:ext cx="1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8DF952-B966-4488-BF93-EEA8AC97F9B0}"/>
                    </a:ext>
                  </a:extLst>
                </p14:cNvPr>
                <p14:cNvContentPartPr/>
                <p14:nvPr/>
              </p14:nvContentPartPr>
              <p14:xfrm>
                <a:off x="1381016" y="4471875"/>
                <a:ext cx="8280" cy="56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8DF952-B966-4488-BF93-EEA8AC97F9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76696" y="4467555"/>
                  <a:ext cx="1692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3485A-CA36-42CB-8E94-83BFFA7F8CC2}"/>
                  </a:ext>
                </a:extLst>
              </p14:cNvPr>
              <p14:cNvContentPartPr/>
              <p14:nvPr/>
            </p14:nvContentPartPr>
            <p14:xfrm>
              <a:off x="1413416" y="2448675"/>
              <a:ext cx="4320" cy="16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3485A-CA36-42CB-8E94-83BFFA7F8CC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09096" y="2444355"/>
                <a:ext cx="12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256D77-322F-43A7-8D23-AC826A79ED0B}"/>
                  </a:ext>
                </a:extLst>
              </p14:cNvPr>
              <p14:cNvContentPartPr/>
              <p14:nvPr/>
            </p14:nvContentPartPr>
            <p14:xfrm>
              <a:off x="1402616" y="2305755"/>
              <a:ext cx="3960" cy="47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256D77-322F-43A7-8D23-AC826A79ED0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98296" y="2301435"/>
                <a:ext cx="126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AE07CE9-9EF7-4134-80AB-58C35C5EEAC3}"/>
              </a:ext>
            </a:extLst>
          </p:cNvPr>
          <p:cNvGrpSpPr/>
          <p:nvPr/>
        </p:nvGrpSpPr>
        <p:grpSpPr>
          <a:xfrm>
            <a:off x="1391096" y="1913355"/>
            <a:ext cx="2520" cy="298080"/>
            <a:chOff x="1391096" y="1913355"/>
            <a:chExt cx="25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25BE9F-7FD0-41BB-A376-DC4E47BFF717}"/>
                    </a:ext>
                  </a:extLst>
                </p14:cNvPr>
                <p14:cNvContentPartPr/>
                <p14:nvPr/>
              </p14:nvContentPartPr>
              <p14:xfrm>
                <a:off x="1391096" y="2162115"/>
                <a:ext cx="1440" cy="49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25BE9F-7FD0-41BB-A376-DC4E47BFF7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86776" y="2157795"/>
                  <a:ext cx="10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5FF3D4-43B6-4E40-9E10-3D502B64DA4B}"/>
                    </a:ext>
                  </a:extLst>
                </p14:cNvPr>
                <p14:cNvContentPartPr/>
                <p14:nvPr/>
              </p14:nvContentPartPr>
              <p14:xfrm>
                <a:off x="1391096" y="2049075"/>
                <a:ext cx="2520" cy="6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5FF3D4-43B6-4E40-9E10-3D502B64DA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86776" y="2044755"/>
                  <a:ext cx="11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521360-68E0-4D40-BDFE-9B51240B1160}"/>
                    </a:ext>
                  </a:extLst>
                </p14:cNvPr>
                <p14:cNvContentPartPr/>
                <p14:nvPr/>
              </p14:nvContentPartPr>
              <p14:xfrm>
                <a:off x="1391096" y="1913355"/>
                <a:ext cx="1440" cy="52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521360-68E0-4D40-BDFE-9B51240B11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86776" y="1909035"/>
                  <a:ext cx="100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6946413-9FEF-4CE4-929A-AB234FC318B0}"/>
                  </a:ext>
                </a:extLst>
              </p14:cNvPr>
              <p14:cNvContentPartPr/>
              <p14:nvPr/>
            </p14:nvContentPartPr>
            <p14:xfrm>
              <a:off x="2358056" y="1882755"/>
              <a:ext cx="40320" cy="105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946413-9FEF-4CE4-929A-AB234FC318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3736" y="1878435"/>
                <a:ext cx="4896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8E8B0B65-82AD-418E-AD98-E4F347877D8B}"/>
              </a:ext>
            </a:extLst>
          </p:cNvPr>
          <p:cNvGrpSpPr/>
          <p:nvPr/>
        </p:nvGrpSpPr>
        <p:grpSpPr>
          <a:xfrm>
            <a:off x="2399816" y="2084715"/>
            <a:ext cx="14760" cy="248400"/>
            <a:chOff x="2399816" y="2084715"/>
            <a:chExt cx="147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9670B1B-7BB5-433E-A9A0-4B2D4D8A2A88}"/>
                    </a:ext>
                  </a:extLst>
                </p14:cNvPr>
                <p14:cNvContentPartPr/>
                <p14:nvPr/>
              </p14:nvContentPartPr>
              <p14:xfrm>
                <a:off x="2407016" y="2084715"/>
                <a:ext cx="7560" cy="81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9670B1B-7BB5-433E-A9A0-4B2D4D8A2A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02696" y="2080395"/>
                  <a:ext cx="16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BA7EE8-A793-4CCF-BABE-4C4C912CF736}"/>
                    </a:ext>
                  </a:extLst>
                </p14:cNvPr>
                <p14:cNvContentPartPr/>
                <p14:nvPr/>
              </p14:nvContentPartPr>
              <p14:xfrm>
                <a:off x="2399816" y="2220075"/>
                <a:ext cx="3600" cy="11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BA7EE8-A793-4CCF-BABE-4C4C912CF7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95496" y="2215755"/>
                  <a:ext cx="122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7F9A149-30FB-4A07-9A62-101FC9F9942B}"/>
              </a:ext>
            </a:extLst>
          </p:cNvPr>
          <p:cNvGrpSpPr/>
          <p:nvPr/>
        </p:nvGrpSpPr>
        <p:grpSpPr>
          <a:xfrm>
            <a:off x="2343296" y="2437875"/>
            <a:ext cx="53280" cy="1089720"/>
            <a:chOff x="2343296" y="2437875"/>
            <a:chExt cx="53280" cy="10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910CFB-727A-4EAA-A5FD-F309E7CD9C0A}"/>
                    </a:ext>
                  </a:extLst>
                </p14:cNvPr>
                <p14:cNvContentPartPr/>
                <p14:nvPr/>
              </p14:nvContentPartPr>
              <p14:xfrm>
                <a:off x="2389376" y="2437875"/>
                <a:ext cx="7200" cy="111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910CFB-727A-4EAA-A5FD-F309E7CD9C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85056" y="2433555"/>
                  <a:ext cx="15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9CF3D2-F75F-43D1-8A49-673F345FED1A}"/>
                    </a:ext>
                  </a:extLst>
                </p14:cNvPr>
                <p14:cNvContentPartPr/>
                <p14:nvPr/>
              </p14:nvContentPartPr>
              <p14:xfrm>
                <a:off x="2376416" y="2632995"/>
                <a:ext cx="3960" cy="15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9CF3D2-F75F-43D1-8A49-673F345FED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72096" y="2628675"/>
                  <a:ext cx="1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F31B13-F5E9-4B9B-A98F-D08156B94211}"/>
                    </a:ext>
                  </a:extLst>
                </p14:cNvPr>
                <p14:cNvContentPartPr/>
                <p14:nvPr/>
              </p14:nvContentPartPr>
              <p14:xfrm>
                <a:off x="2343296" y="2878155"/>
                <a:ext cx="13680" cy="108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F31B13-F5E9-4B9B-A98F-D08156B942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38976" y="2873835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EC242A-7F8A-493F-91A0-366D7F8D6182}"/>
                    </a:ext>
                  </a:extLst>
                </p14:cNvPr>
                <p14:cNvContentPartPr/>
                <p14:nvPr/>
              </p14:nvContentPartPr>
              <p14:xfrm>
                <a:off x="2345816" y="3060315"/>
                <a:ext cx="7560" cy="10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EC242A-7F8A-493F-91A0-366D7F8D618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41496" y="3055995"/>
                  <a:ext cx="16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A5A223-DEB0-4554-9780-1D038AA195AD}"/>
                    </a:ext>
                  </a:extLst>
                </p14:cNvPr>
                <p14:cNvContentPartPr/>
                <p14:nvPr/>
              </p14:nvContentPartPr>
              <p14:xfrm>
                <a:off x="2355536" y="3229515"/>
                <a:ext cx="4680" cy="107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A5A223-DEB0-4554-9780-1D038AA195A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51216" y="3225195"/>
                  <a:ext cx="13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A1D65B-74FB-439D-AC54-93C95D6E70D9}"/>
                    </a:ext>
                  </a:extLst>
                </p14:cNvPr>
                <p14:cNvContentPartPr/>
                <p14:nvPr/>
              </p14:nvContentPartPr>
              <p14:xfrm>
                <a:off x="2347616" y="3417075"/>
                <a:ext cx="5400" cy="11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A1D65B-74FB-439D-AC54-93C95D6E70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3296" y="3412755"/>
                  <a:ext cx="140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569C4F-56D8-4310-8231-6A1C127B21F0}"/>
              </a:ext>
            </a:extLst>
          </p:cNvPr>
          <p:cNvGrpSpPr/>
          <p:nvPr/>
        </p:nvGrpSpPr>
        <p:grpSpPr>
          <a:xfrm>
            <a:off x="2311256" y="3634515"/>
            <a:ext cx="24120" cy="309240"/>
            <a:chOff x="2311256" y="3634515"/>
            <a:chExt cx="2412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9882BA-58CD-42C2-B10C-C47515D066A4}"/>
                    </a:ext>
                  </a:extLst>
                </p14:cNvPr>
                <p14:cNvContentPartPr/>
                <p14:nvPr/>
              </p14:nvContentPartPr>
              <p14:xfrm>
                <a:off x="2326376" y="3634515"/>
                <a:ext cx="9000" cy="113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9882BA-58CD-42C2-B10C-C47515D066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2056" y="3630195"/>
                  <a:ext cx="17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8CCC838-E1FC-46BD-9AF8-D0DB838F224D}"/>
                    </a:ext>
                  </a:extLst>
                </p14:cNvPr>
                <p14:cNvContentPartPr/>
                <p14:nvPr/>
              </p14:nvContentPartPr>
              <p14:xfrm>
                <a:off x="2311256" y="3834675"/>
                <a:ext cx="8640" cy="109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8CCC838-E1FC-46BD-9AF8-D0DB838F22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06936" y="3830355"/>
                  <a:ext cx="172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8E563FF-D6D2-49DA-9CF1-5A4F6872C71A}"/>
              </a:ext>
            </a:extLst>
          </p:cNvPr>
          <p:cNvGrpSpPr/>
          <p:nvPr/>
        </p:nvGrpSpPr>
        <p:grpSpPr>
          <a:xfrm>
            <a:off x="2281376" y="4045275"/>
            <a:ext cx="19800" cy="448920"/>
            <a:chOff x="2281376" y="4045275"/>
            <a:chExt cx="198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A9CE1E-8F84-494B-B453-21A0D7C4B01A}"/>
                    </a:ext>
                  </a:extLst>
                </p14:cNvPr>
                <p14:cNvContentPartPr/>
                <p14:nvPr/>
              </p14:nvContentPartPr>
              <p14:xfrm>
                <a:off x="2296136" y="4045275"/>
                <a:ext cx="5040" cy="9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A9CE1E-8F84-494B-B453-21A0D7C4B01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91816" y="4040955"/>
                  <a:ext cx="13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425B2E-CC6B-440C-B907-DCE19D6C7783}"/>
                    </a:ext>
                  </a:extLst>
                </p14:cNvPr>
                <p14:cNvContentPartPr/>
                <p14:nvPr/>
              </p14:nvContentPartPr>
              <p14:xfrm>
                <a:off x="2287856" y="4215915"/>
                <a:ext cx="5040" cy="14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425B2E-CC6B-440C-B907-DCE19D6C778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3536" y="4211595"/>
                  <a:ext cx="13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AAA4C2-1EAB-4E1F-B2DA-B82D98E5A655}"/>
                    </a:ext>
                  </a:extLst>
                </p14:cNvPr>
                <p14:cNvContentPartPr/>
                <p14:nvPr/>
              </p14:nvContentPartPr>
              <p14:xfrm>
                <a:off x="2281376" y="4417155"/>
                <a:ext cx="2880" cy="77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AAA4C2-1EAB-4E1F-B2DA-B82D98E5A65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77056" y="4412835"/>
                  <a:ext cx="115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594025-3FB4-4744-B56F-1F4F4E921F10}"/>
              </a:ext>
            </a:extLst>
          </p:cNvPr>
          <p:cNvGrpSpPr/>
          <p:nvPr/>
        </p:nvGrpSpPr>
        <p:grpSpPr>
          <a:xfrm>
            <a:off x="3356336" y="1879155"/>
            <a:ext cx="19800" cy="437400"/>
            <a:chOff x="3356336" y="1879155"/>
            <a:chExt cx="1980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898406-7134-4958-A288-CE9526788FA7}"/>
                    </a:ext>
                  </a:extLst>
                </p14:cNvPr>
                <p14:cNvContentPartPr/>
                <p14:nvPr/>
              </p14:nvContentPartPr>
              <p14:xfrm>
                <a:off x="3358496" y="1879155"/>
                <a:ext cx="17640" cy="8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898406-7134-4958-A288-CE9526788F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54176" y="1874835"/>
                  <a:ext cx="26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63E1F0-83A4-4F73-A301-DBF0B36B9CEF}"/>
                    </a:ext>
                  </a:extLst>
                </p14:cNvPr>
                <p14:cNvContentPartPr/>
                <p14:nvPr/>
              </p14:nvContentPartPr>
              <p14:xfrm>
                <a:off x="3360656" y="2054475"/>
                <a:ext cx="6480" cy="97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63E1F0-83A4-4F73-A301-DBF0B36B9C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56336" y="2050155"/>
                  <a:ext cx="15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50B2C47-0B76-4EF8-A8F7-C979D12AABDE}"/>
                    </a:ext>
                  </a:extLst>
                </p14:cNvPr>
                <p14:cNvContentPartPr/>
                <p14:nvPr/>
              </p14:nvContentPartPr>
              <p14:xfrm>
                <a:off x="3356336" y="2222595"/>
                <a:ext cx="3240" cy="9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50B2C47-0B76-4EF8-A8F7-C979D12AAB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52016" y="2218275"/>
                  <a:ext cx="1188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956B09-759A-48CC-B41B-D7544DD38215}"/>
                  </a:ext>
                </a:extLst>
              </p14:cNvPr>
              <p14:cNvContentPartPr/>
              <p14:nvPr/>
            </p14:nvContentPartPr>
            <p14:xfrm>
              <a:off x="3359576" y="2427075"/>
              <a:ext cx="7200" cy="137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956B09-759A-48CC-B41B-D7544DD3821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55256" y="2422755"/>
                <a:ext cx="1584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5F76B28-4224-42B7-99CD-4CEB3D43BFED}"/>
              </a:ext>
            </a:extLst>
          </p:cNvPr>
          <p:cNvGrpSpPr/>
          <p:nvPr/>
        </p:nvGrpSpPr>
        <p:grpSpPr>
          <a:xfrm>
            <a:off x="3358136" y="2658915"/>
            <a:ext cx="6840" cy="432360"/>
            <a:chOff x="3358136" y="2658915"/>
            <a:chExt cx="684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A194B9-8216-4D7D-9024-8F7EF0468B39}"/>
                    </a:ext>
                  </a:extLst>
                </p14:cNvPr>
                <p14:cNvContentPartPr/>
                <p14:nvPr/>
              </p14:nvContentPartPr>
              <p14:xfrm>
                <a:off x="3362456" y="2658915"/>
                <a:ext cx="2520" cy="16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A194B9-8216-4D7D-9024-8F7EF0468B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58136" y="2654595"/>
                  <a:ext cx="11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F0321C-6A18-4B3B-9FCB-08620E674F45}"/>
                    </a:ext>
                  </a:extLst>
                </p14:cNvPr>
                <p14:cNvContentPartPr/>
                <p14:nvPr/>
              </p14:nvContentPartPr>
              <p14:xfrm>
                <a:off x="3358136" y="2915235"/>
                <a:ext cx="3240" cy="17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F0321C-6A18-4B3B-9FCB-08620E674F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53816" y="2910915"/>
                  <a:ext cx="1188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B82C95-F2A3-4792-8A5D-90BDC6212EF4}"/>
              </a:ext>
            </a:extLst>
          </p:cNvPr>
          <p:cNvGrpSpPr/>
          <p:nvPr/>
        </p:nvGrpSpPr>
        <p:grpSpPr>
          <a:xfrm>
            <a:off x="3351296" y="3217995"/>
            <a:ext cx="14040" cy="338400"/>
            <a:chOff x="3351296" y="3217995"/>
            <a:chExt cx="14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0A4ECE-C68B-4952-B61D-B2FF64EF1121}"/>
                    </a:ext>
                  </a:extLst>
                </p14:cNvPr>
                <p14:cNvContentPartPr/>
                <p14:nvPr/>
              </p14:nvContentPartPr>
              <p14:xfrm>
                <a:off x="3351296" y="3217995"/>
                <a:ext cx="3600" cy="9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0A4ECE-C68B-4952-B61D-B2FF64EF11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46976" y="3213675"/>
                  <a:ext cx="12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02446D-5733-4E77-A634-16BB46F7DAB5}"/>
                    </a:ext>
                  </a:extLst>
                </p14:cNvPr>
                <p14:cNvContentPartPr/>
                <p14:nvPr/>
              </p14:nvContentPartPr>
              <p14:xfrm>
                <a:off x="3359216" y="3401595"/>
                <a:ext cx="6120" cy="154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02446D-5733-4E77-A634-16BB46F7DAB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54896" y="3397275"/>
                  <a:ext cx="147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DA9E919-9FE1-40E4-B153-57EFBDD196D7}"/>
              </a:ext>
            </a:extLst>
          </p:cNvPr>
          <p:cNvGrpSpPr/>
          <p:nvPr/>
        </p:nvGrpSpPr>
        <p:grpSpPr>
          <a:xfrm>
            <a:off x="3341576" y="3679155"/>
            <a:ext cx="14040" cy="381960"/>
            <a:chOff x="3341576" y="3679155"/>
            <a:chExt cx="1404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C52C57-EA10-48C3-8337-EBE4CFA1A3F2}"/>
                    </a:ext>
                  </a:extLst>
                </p14:cNvPr>
                <p14:cNvContentPartPr/>
                <p14:nvPr/>
              </p14:nvContentPartPr>
              <p14:xfrm>
                <a:off x="3349496" y="3679155"/>
                <a:ext cx="360" cy="85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C52C57-EA10-48C3-8337-EBE4CFA1A3F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45176" y="3674835"/>
                  <a:ext cx="9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4FAD10-409E-432A-BE1A-BBC95EED2437}"/>
                    </a:ext>
                  </a:extLst>
                </p14:cNvPr>
                <p14:cNvContentPartPr/>
                <p14:nvPr/>
              </p14:nvContentPartPr>
              <p14:xfrm>
                <a:off x="3341576" y="3846195"/>
                <a:ext cx="2520" cy="70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4FAD10-409E-432A-BE1A-BBC95EED243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37256" y="3841875"/>
                  <a:ext cx="11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E66B72-E7CA-47BC-BD9F-E7EF74046FFB}"/>
                    </a:ext>
                  </a:extLst>
                </p14:cNvPr>
                <p14:cNvContentPartPr/>
                <p14:nvPr/>
              </p14:nvContentPartPr>
              <p14:xfrm>
                <a:off x="3351296" y="3988755"/>
                <a:ext cx="4320" cy="72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E66B72-E7CA-47BC-BD9F-E7EF74046F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46976" y="3984435"/>
                  <a:ext cx="129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1564392-004F-4447-A145-4B4801BEE064}"/>
              </a:ext>
            </a:extLst>
          </p:cNvPr>
          <p:cNvGrpSpPr/>
          <p:nvPr/>
        </p:nvGrpSpPr>
        <p:grpSpPr>
          <a:xfrm>
            <a:off x="3351296" y="4151835"/>
            <a:ext cx="8640" cy="315720"/>
            <a:chOff x="3351296" y="4151835"/>
            <a:chExt cx="8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516EC1-C1CB-4668-8A7F-C3F19B7E691B}"/>
                    </a:ext>
                  </a:extLst>
                </p14:cNvPr>
                <p14:cNvContentPartPr/>
                <p14:nvPr/>
              </p14:nvContentPartPr>
              <p14:xfrm>
                <a:off x="3356696" y="4151835"/>
                <a:ext cx="3240" cy="85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516EC1-C1CB-4668-8A7F-C3F19B7E691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52376" y="4147515"/>
                  <a:ext cx="11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8B4271-7C89-42B2-9143-EB9B64A4F9B0}"/>
                    </a:ext>
                  </a:extLst>
                </p14:cNvPr>
                <p14:cNvContentPartPr/>
                <p14:nvPr/>
              </p14:nvContentPartPr>
              <p14:xfrm>
                <a:off x="3351296" y="4307355"/>
                <a:ext cx="1440" cy="52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8B4271-7C89-42B2-9143-EB9B64A4F9B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46976" y="4303035"/>
                  <a:ext cx="10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DEE664-4533-4CC4-A4E2-C2554494CFE2}"/>
                    </a:ext>
                  </a:extLst>
                </p14:cNvPr>
                <p14:cNvContentPartPr/>
                <p14:nvPr/>
              </p14:nvContentPartPr>
              <p14:xfrm>
                <a:off x="3356336" y="4423635"/>
                <a:ext cx="720" cy="43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DEE664-4533-4CC4-A4E2-C2554494CF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52016" y="4419315"/>
                  <a:ext cx="93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1D88E6-140A-476E-94FA-BFDAFB09BFE3}"/>
                  </a:ext>
                </a:extLst>
              </p14:cNvPr>
              <p14:cNvContentPartPr/>
              <p14:nvPr/>
            </p14:nvContentPartPr>
            <p14:xfrm>
              <a:off x="4349936" y="1935315"/>
              <a:ext cx="7920" cy="86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1D88E6-140A-476E-94FA-BFDAFB09BFE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345616" y="1930995"/>
                <a:ext cx="16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CF5C6B-1EC2-47FF-9191-09376F001E3C}"/>
                  </a:ext>
                </a:extLst>
              </p14:cNvPr>
              <p14:cNvContentPartPr/>
              <p14:nvPr/>
            </p14:nvContentPartPr>
            <p14:xfrm>
              <a:off x="4347416" y="2166435"/>
              <a:ext cx="2160" cy="131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CF5C6B-1EC2-47FF-9191-09376F001E3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343096" y="2162115"/>
                <a:ext cx="10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C621837-467F-4D16-AF76-68B5F60560B4}"/>
                  </a:ext>
                </a:extLst>
              </p14:cNvPr>
              <p14:cNvContentPartPr/>
              <p14:nvPr/>
            </p14:nvContentPartPr>
            <p14:xfrm>
              <a:off x="4344896" y="2401515"/>
              <a:ext cx="3960" cy="118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C621837-467F-4D16-AF76-68B5F60560B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40576" y="2397195"/>
                <a:ext cx="12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9DBC6CB-5667-4BEB-8A0F-6F2AFCF59644}"/>
                  </a:ext>
                </a:extLst>
              </p14:cNvPr>
              <p14:cNvContentPartPr/>
              <p14:nvPr/>
            </p14:nvContentPartPr>
            <p14:xfrm>
              <a:off x="4330496" y="2668635"/>
              <a:ext cx="9000" cy="126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9DBC6CB-5667-4BEB-8A0F-6F2AFCF5964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326176" y="2664315"/>
                <a:ext cx="17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D20A1CF-1159-4AE9-A8B8-FE04EF6698C3}"/>
                  </a:ext>
                </a:extLst>
              </p14:cNvPr>
              <p14:cNvContentPartPr/>
              <p14:nvPr/>
            </p14:nvContentPartPr>
            <p14:xfrm>
              <a:off x="4336616" y="2887515"/>
              <a:ext cx="13320" cy="312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D20A1CF-1159-4AE9-A8B8-FE04EF6698C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32296" y="2883195"/>
                <a:ext cx="2196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423151-082D-4132-9C54-D44395E92309}"/>
              </a:ext>
            </a:extLst>
          </p:cNvPr>
          <p:cNvGrpSpPr/>
          <p:nvPr/>
        </p:nvGrpSpPr>
        <p:grpSpPr>
          <a:xfrm>
            <a:off x="4337336" y="3292875"/>
            <a:ext cx="20160" cy="428040"/>
            <a:chOff x="4337336" y="3292875"/>
            <a:chExt cx="2016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4E8C831-A567-4CE6-BD5A-68507EDC89B3}"/>
                    </a:ext>
                  </a:extLst>
                </p14:cNvPr>
                <p14:cNvContentPartPr/>
                <p14:nvPr/>
              </p14:nvContentPartPr>
              <p14:xfrm>
                <a:off x="4338416" y="3292875"/>
                <a:ext cx="7200" cy="11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4E8C831-A567-4CE6-BD5A-68507EDC89B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34096" y="3288555"/>
                  <a:ext cx="1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0A6BD00-3129-4DFE-AFF8-1A3686A081B8}"/>
                    </a:ext>
                  </a:extLst>
                </p14:cNvPr>
                <p14:cNvContentPartPr/>
                <p14:nvPr/>
              </p14:nvContentPartPr>
              <p14:xfrm>
                <a:off x="4337336" y="3458115"/>
                <a:ext cx="3600" cy="94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0A6BD00-3129-4DFE-AFF8-1A3686A081B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33016" y="3453795"/>
                  <a:ext cx="12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5B2F0-6F64-4110-A76B-03CB3360A249}"/>
                    </a:ext>
                  </a:extLst>
                </p14:cNvPr>
                <p14:cNvContentPartPr/>
                <p14:nvPr/>
              </p14:nvContentPartPr>
              <p14:xfrm>
                <a:off x="4354976" y="3639555"/>
                <a:ext cx="2520" cy="81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5B2F0-6F64-4110-A76B-03CB3360A24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50656" y="3635235"/>
                  <a:ext cx="111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CBC7095-60B8-4A07-A7A5-B9AC088F9E48}"/>
              </a:ext>
            </a:extLst>
          </p:cNvPr>
          <p:cNvGrpSpPr/>
          <p:nvPr/>
        </p:nvGrpSpPr>
        <p:grpSpPr>
          <a:xfrm>
            <a:off x="4358936" y="3857715"/>
            <a:ext cx="3600" cy="256320"/>
            <a:chOff x="4358936" y="3857715"/>
            <a:chExt cx="3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9B0123-441F-4C05-95E3-6FA43B7749C7}"/>
                    </a:ext>
                  </a:extLst>
                </p14:cNvPr>
                <p14:cNvContentPartPr/>
                <p14:nvPr/>
              </p14:nvContentPartPr>
              <p14:xfrm>
                <a:off x="4361456" y="3857715"/>
                <a:ext cx="1080" cy="83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9B0123-441F-4C05-95E3-6FA43B7749C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57136" y="3853395"/>
                  <a:ext cx="9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594844D-4B08-4CCA-B761-7AAD465AAEDA}"/>
                    </a:ext>
                  </a:extLst>
                </p14:cNvPr>
                <p14:cNvContentPartPr/>
                <p14:nvPr/>
              </p14:nvContentPartPr>
              <p14:xfrm>
                <a:off x="4358936" y="4024395"/>
                <a:ext cx="3240" cy="89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594844D-4B08-4CCA-B761-7AAD465AAE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54616" y="4020075"/>
                  <a:ext cx="118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D8C20F9-058E-4FF1-8A74-D4AA100E7206}"/>
              </a:ext>
            </a:extLst>
          </p:cNvPr>
          <p:cNvGrpSpPr/>
          <p:nvPr/>
        </p:nvGrpSpPr>
        <p:grpSpPr>
          <a:xfrm>
            <a:off x="4338416" y="4232475"/>
            <a:ext cx="23400" cy="294840"/>
            <a:chOff x="4338416" y="4232475"/>
            <a:chExt cx="234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170B5F-5C8F-49AC-AE10-C82A0C26A384}"/>
                    </a:ext>
                  </a:extLst>
                </p14:cNvPr>
                <p14:cNvContentPartPr/>
                <p14:nvPr/>
              </p14:nvContentPartPr>
              <p14:xfrm>
                <a:off x="4357856" y="4232475"/>
                <a:ext cx="3960" cy="53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170B5F-5C8F-49AC-AE10-C82A0C26A38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53536" y="4228155"/>
                  <a:ext cx="12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FF1C72-8C08-4DDB-BE37-7A6AF0A1E2FF}"/>
                    </a:ext>
                  </a:extLst>
                </p14:cNvPr>
                <p14:cNvContentPartPr/>
                <p14:nvPr/>
              </p14:nvContentPartPr>
              <p14:xfrm>
                <a:off x="4346696" y="4374675"/>
                <a:ext cx="4680" cy="74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FF1C72-8C08-4DDB-BE37-7A6AF0A1E2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42376" y="4370355"/>
                  <a:ext cx="13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31BBB7-F512-4D49-914D-B0535AA9F3F3}"/>
                    </a:ext>
                  </a:extLst>
                </p14:cNvPr>
                <p14:cNvContentPartPr/>
                <p14:nvPr/>
              </p14:nvContentPartPr>
              <p14:xfrm>
                <a:off x="4338416" y="4516875"/>
                <a:ext cx="360" cy="10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31BBB7-F512-4D49-914D-B0535AA9F3F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34096" y="4512555"/>
                  <a:ext cx="9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67A9249-A275-4BA8-9DB9-4B86CAD29E32}"/>
                  </a:ext>
                </a:extLst>
              </p14:cNvPr>
              <p14:cNvContentPartPr/>
              <p14:nvPr/>
            </p14:nvContentPartPr>
            <p14:xfrm>
              <a:off x="5328416" y="1968795"/>
              <a:ext cx="5400" cy="81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67A9249-A275-4BA8-9DB9-4B86CAD29E3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324096" y="1964475"/>
                <a:ext cx="14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C9BCD49-EA32-4DCB-A0BC-57357BA78E72}"/>
                  </a:ext>
                </a:extLst>
              </p14:cNvPr>
              <p14:cNvContentPartPr/>
              <p14:nvPr/>
            </p14:nvContentPartPr>
            <p14:xfrm>
              <a:off x="5343536" y="2149875"/>
              <a:ext cx="8280" cy="114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C9BCD49-EA32-4DCB-A0BC-57357BA78E7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339216" y="2145555"/>
                <a:ext cx="16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EEE748C-F7C2-4EDA-8782-DBDF4F25739B}"/>
                  </a:ext>
                </a:extLst>
              </p14:cNvPr>
              <p14:cNvContentPartPr/>
              <p14:nvPr/>
            </p14:nvContentPartPr>
            <p14:xfrm>
              <a:off x="5332376" y="2392155"/>
              <a:ext cx="10800" cy="18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EEE748C-F7C2-4EDA-8782-DBDF4F25739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328056" y="2387835"/>
                <a:ext cx="19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D9B78B7-B2DB-4D81-BF7B-1D4389404443}"/>
                  </a:ext>
                </a:extLst>
              </p14:cNvPr>
              <p14:cNvContentPartPr/>
              <p14:nvPr/>
            </p14:nvContentPartPr>
            <p14:xfrm>
              <a:off x="5321216" y="2711835"/>
              <a:ext cx="7560" cy="126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D9B78B7-B2DB-4D81-BF7B-1D438940444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316896" y="2707515"/>
                <a:ext cx="16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92E2C4F-CAFB-4ED5-841A-0C00F2E062A9}"/>
                  </a:ext>
                </a:extLst>
              </p14:cNvPr>
              <p14:cNvContentPartPr/>
              <p14:nvPr/>
            </p14:nvContentPartPr>
            <p14:xfrm>
              <a:off x="5316176" y="2937915"/>
              <a:ext cx="6120" cy="151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92E2C4F-CAFB-4ED5-841A-0C00F2E062A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311856" y="2933595"/>
                <a:ext cx="147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5D000C-C5E2-493D-991A-ACDC808A96B2}"/>
              </a:ext>
            </a:extLst>
          </p:cNvPr>
          <p:cNvGrpSpPr/>
          <p:nvPr/>
        </p:nvGrpSpPr>
        <p:grpSpPr>
          <a:xfrm>
            <a:off x="5322656" y="3190635"/>
            <a:ext cx="7560" cy="315360"/>
            <a:chOff x="5322656" y="3190635"/>
            <a:chExt cx="75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620F40-259C-4CBF-9C4B-3FBE3BF170EC}"/>
                    </a:ext>
                  </a:extLst>
                </p14:cNvPr>
                <p14:cNvContentPartPr/>
                <p14:nvPr/>
              </p14:nvContentPartPr>
              <p14:xfrm>
                <a:off x="5322656" y="3190635"/>
                <a:ext cx="6840" cy="97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620F40-259C-4CBF-9C4B-3FBE3BF170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18336" y="3186315"/>
                  <a:ext cx="15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A43D07-347C-42DB-BCB6-B3BBB573B6F2}"/>
                    </a:ext>
                  </a:extLst>
                </p14:cNvPr>
                <p14:cNvContentPartPr/>
                <p14:nvPr/>
              </p14:nvContentPartPr>
              <p14:xfrm>
                <a:off x="5325896" y="3371355"/>
                <a:ext cx="4320" cy="134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A43D07-347C-42DB-BCB6-B3BBB573B6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21576" y="3367035"/>
                  <a:ext cx="1296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DAC990D-2569-442F-BC44-A09C1B8A2114}"/>
                  </a:ext>
                </a:extLst>
              </p14:cNvPr>
              <p14:cNvContentPartPr/>
              <p14:nvPr/>
            </p14:nvContentPartPr>
            <p14:xfrm>
              <a:off x="5302496" y="3600315"/>
              <a:ext cx="7920" cy="152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DAC990D-2569-442F-BC44-A09C1B8A211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298176" y="3595995"/>
                <a:ext cx="16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7EC4F07-96AD-4AE6-A669-12F1795D5A72}"/>
                  </a:ext>
                </a:extLst>
              </p14:cNvPr>
              <p14:cNvContentPartPr/>
              <p14:nvPr/>
            </p14:nvContentPartPr>
            <p14:xfrm>
              <a:off x="5297816" y="3884715"/>
              <a:ext cx="5760" cy="1116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7EC4F07-96AD-4AE6-A669-12F1795D5A7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293496" y="3880395"/>
                <a:ext cx="1440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F4EC260-AA44-47CD-AFB6-2F9E88665E35}"/>
              </a:ext>
            </a:extLst>
          </p:cNvPr>
          <p:cNvGrpSpPr/>
          <p:nvPr/>
        </p:nvGrpSpPr>
        <p:grpSpPr>
          <a:xfrm>
            <a:off x="5312576" y="4114395"/>
            <a:ext cx="18720" cy="429480"/>
            <a:chOff x="5312576" y="4114395"/>
            <a:chExt cx="1872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0D1A82-97A1-4E20-8600-F877CB5018FC}"/>
                    </a:ext>
                  </a:extLst>
                </p14:cNvPr>
                <p14:cNvContentPartPr/>
                <p14:nvPr/>
              </p14:nvContentPartPr>
              <p14:xfrm>
                <a:off x="5312576" y="4114395"/>
                <a:ext cx="18720" cy="139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0D1A82-97A1-4E20-8600-F877CB5018F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08256" y="4110075"/>
                  <a:ext cx="2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B4EDEC2-EE54-4A57-BD90-3724BA0AD511}"/>
                    </a:ext>
                  </a:extLst>
                </p14:cNvPr>
                <p14:cNvContentPartPr/>
                <p14:nvPr/>
              </p14:nvContentPartPr>
              <p14:xfrm>
                <a:off x="5318336" y="4323555"/>
                <a:ext cx="3960" cy="81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B4EDEC2-EE54-4A57-BD90-3724BA0AD51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14016" y="4319235"/>
                  <a:ext cx="1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65A76BF-3CB7-4B7E-964D-FB7D2EE593BA}"/>
                    </a:ext>
                  </a:extLst>
                </p14:cNvPr>
                <p14:cNvContentPartPr/>
                <p14:nvPr/>
              </p14:nvContentPartPr>
              <p14:xfrm>
                <a:off x="5319776" y="4484115"/>
                <a:ext cx="3960" cy="59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65A76BF-3CB7-4B7E-964D-FB7D2EE593B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15456" y="4479795"/>
                  <a:ext cx="126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84E99AD-4D43-4DAE-A5AF-44FBF2A74C28}"/>
                  </a:ext>
                </a:extLst>
              </p14:cNvPr>
              <p14:cNvContentPartPr/>
              <p14:nvPr/>
            </p14:nvContentPartPr>
            <p14:xfrm>
              <a:off x="6315536" y="2019915"/>
              <a:ext cx="6120" cy="136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84E99AD-4D43-4DAE-A5AF-44FBF2A74C2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11216" y="2015595"/>
                <a:ext cx="14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8BCCAC8-DC69-41F4-A768-05A4947F2262}"/>
                  </a:ext>
                </a:extLst>
              </p14:cNvPr>
              <p14:cNvContentPartPr/>
              <p14:nvPr/>
            </p14:nvContentPartPr>
            <p14:xfrm>
              <a:off x="6318056" y="2277675"/>
              <a:ext cx="8280" cy="174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8BCCAC8-DC69-41F4-A768-05A4947F226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313736" y="2273355"/>
                <a:ext cx="16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17E8C43-9F37-4855-B90A-EB224050C120}"/>
                  </a:ext>
                </a:extLst>
              </p14:cNvPr>
              <p14:cNvContentPartPr/>
              <p14:nvPr/>
            </p14:nvContentPartPr>
            <p14:xfrm>
              <a:off x="6324536" y="2559915"/>
              <a:ext cx="4680" cy="1389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17E8C43-9F37-4855-B90A-EB224050C12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320216" y="2555595"/>
                <a:ext cx="1332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4D8E1D-700D-43AF-8EE2-DDB201BAC205}"/>
              </a:ext>
            </a:extLst>
          </p:cNvPr>
          <p:cNvGrpSpPr/>
          <p:nvPr/>
        </p:nvGrpSpPr>
        <p:grpSpPr>
          <a:xfrm>
            <a:off x="6316976" y="2816955"/>
            <a:ext cx="15480" cy="516600"/>
            <a:chOff x="6316976" y="2816955"/>
            <a:chExt cx="15480" cy="5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AE31E0-317B-40B5-A52F-F6D0CF54ED68}"/>
                    </a:ext>
                  </a:extLst>
                </p14:cNvPr>
                <p14:cNvContentPartPr/>
                <p14:nvPr/>
              </p14:nvContentPartPr>
              <p14:xfrm>
                <a:off x="6324896" y="2816955"/>
                <a:ext cx="7560" cy="149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AE31E0-317B-40B5-A52F-F6D0CF54ED6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20576" y="2812635"/>
                  <a:ext cx="16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3EB5B4-0B41-42C5-9789-2948E7AAB277}"/>
                    </a:ext>
                  </a:extLst>
                </p14:cNvPr>
                <p14:cNvContentPartPr/>
                <p14:nvPr/>
              </p14:nvContentPartPr>
              <p14:xfrm>
                <a:off x="6320216" y="3054195"/>
                <a:ext cx="8640" cy="10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3EB5B4-0B41-42C5-9789-2948E7AAB27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15896" y="3049875"/>
                  <a:ext cx="17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33DEDD-0DBF-46E1-8261-445BDDDDDD60}"/>
                    </a:ext>
                  </a:extLst>
                </p14:cNvPr>
                <p14:cNvContentPartPr/>
                <p14:nvPr/>
              </p14:nvContentPartPr>
              <p14:xfrm>
                <a:off x="6316976" y="3230595"/>
                <a:ext cx="3960" cy="102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33DEDD-0DBF-46E1-8261-445BDDDDDD6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12656" y="3226275"/>
                  <a:ext cx="126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7DDDB53-DDD6-4436-9D29-3F2071294618}"/>
              </a:ext>
            </a:extLst>
          </p:cNvPr>
          <p:cNvGrpSpPr/>
          <p:nvPr/>
        </p:nvGrpSpPr>
        <p:grpSpPr>
          <a:xfrm>
            <a:off x="6298616" y="3424635"/>
            <a:ext cx="22680" cy="259560"/>
            <a:chOff x="6298616" y="3424635"/>
            <a:chExt cx="226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98C630A-CC0B-4224-A18A-265F04B98E8E}"/>
                    </a:ext>
                  </a:extLst>
                </p14:cNvPr>
                <p14:cNvContentPartPr/>
                <p14:nvPr/>
              </p14:nvContentPartPr>
              <p14:xfrm>
                <a:off x="6298616" y="3424635"/>
                <a:ext cx="4320" cy="85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98C630A-CC0B-4224-A18A-265F04B98E8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94296" y="3420315"/>
                  <a:ext cx="12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6E90A7D-FCDA-4D86-940F-957AD38724B7}"/>
                    </a:ext>
                  </a:extLst>
                </p14:cNvPr>
                <p14:cNvContentPartPr/>
                <p14:nvPr/>
              </p14:nvContentPartPr>
              <p14:xfrm>
                <a:off x="6311576" y="3585555"/>
                <a:ext cx="9720" cy="98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6E90A7D-FCDA-4D86-940F-957AD38724B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07256" y="3581235"/>
                  <a:ext cx="183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54CDBB-73FE-4EA7-9A48-25D92336EDB7}"/>
              </a:ext>
            </a:extLst>
          </p:cNvPr>
          <p:cNvGrpSpPr/>
          <p:nvPr/>
        </p:nvGrpSpPr>
        <p:grpSpPr>
          <a:xfrm>
            <a:off x="6306536" y="3778875"/>
            <a:ext cx="14760" cy="679320"/>
            <a:chOff x="6306536" y="3778875"/>
            <a:chExt cx="14760" cy="67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97AD1DD-A8FA-4A61-97F7-6D19817D5FAF}"/>
                    </a:ext>
                  </a:extLst>
                </p14:cNvPr>
                <p14:cNvContentPartPr/>
                <p14:nvPr/>
              </p14:nvContentPartPr>
              <p14:xfrm>
                <a:off x="6314096" y="3778875"/>
                <a:ext cx="3960" cy="112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97AD1DD-A8FA-4A61-97F7-6D19817D5F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09776" y="3774555"/>
                  <a:ext cx="12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9AA905B-D04E-47C2-B1BE-0ABB33F8FD84}"/>
                    </a:ext>
                  </a:extLst>
                </p14:cNvPr>
                <p14:cNvContentPartPr/>
                <p14:nvPr/>
              </p14:nvContentPartPr>
              <p14:xfrm>
                <a:off x="6315176" y="3944475"/>
                <a:ext cx="4680" cy="97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9AA905B-D04E-47C2-B1BE-0ABB33F8FD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10856" y="3940155"/>
                  <a:ext cx="1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2504EF-02DB-4FAA-8521-5647194BA8A6}"/>
                    </a:ext>
                  </a:extLst>
                </p14:cNvPr>
                <p14:cNvContentPartPr/>
                <p14:nvPr/>
              </p14:nvContentPartPr>
              <p14:xfrm>
                <a:off x="6314096" y="4107195"/>
                <a:ext cx="3960" cy="75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2504EF-02DB-4FAA-8521-5647194BA8A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09776" y="4102875"/>
                  <a:ext cx="12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F5DDB5-94D2-40EE-8766-569B9FFE2448}"/>
                    </a:ext>
                  </a:extLst>
                </p14:cNvPr>
                <p14:cNvContentPartPr/>
                <p14:nvPr/>
              </p14:nvContentPartPr>
              <p14:xfrm>
                <a:off x="6319136" y="4250115"/>
                <a:ext cx="2160" cy="102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F5DDB5-94D2-40EE-8766-569B9FFE244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14816" y="4245795"/>
                  <a:ext cx="10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F66E2F3-32F7-4673-97D3-078425D7084D}"/>
                    </a:ext>
                  </a:extLst>
                </p14:cNvPr>
                <p14:cNvContentPartPr/>
                <p14:nvPr/>
              </p14:nvContentPartPr>
              <p14:xfrm>
                <a:off x="6306536" y="4425435"/>
                <a:ext cx="2160" cy="32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F66E2F3-32F7-4673-97D3-078425D7084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02216" y="4421115"/>
                  <a:ext cx="1080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FE9463F-CEEB-4B5B-B41E-85547FDE968F}"/>
                  </a:ext>
                </a:extLst>
              </p14:cNvPr>
              <p14:cNvContentPartPr/>
              <p14:nvPr/>
            </p14:nvContentPartPr>
            <p14:xfrm>
              <a:off x="1404416" y="4308795"/>
              <a:ext cx="49320" cy="7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FE9463F-CEEB-4B5B-B41E-85547FDE968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395776" y="4300155"/>
                <a:ext cx="66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9568E8C-8BED-44AA-80A3-18B59009E2CB}"/>
                  </a:ext>
                </a:extLst>
              </p14:cNvPr>
              <p14:cNvContentPartPr/>
              <p14:nvPr/>
            </p14:nvContentPartPr>
            <p14:xfrm>
              <a:off x="1338536" y="4299075"/>
              <a:ext cx="934560" cy="12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9568E8C-8BED-44AA-80A3-18B59009E2C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320536" y="4281435"/>
                <a:ext cx="970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C5F17A8-406B-4E38-A7E5-2E4D1F4EFA00}"/>
                  </a:ext>
                </a:extLst>
              </p14:cNvPr>
              <p14:cNvContentPartPr/>
              <p14:nvPr/>
            </p14:nvContentPartPr>
            <p14:xfrm>
              <a:off x="2277776" y="3995955"/>
              <a:ext cx="1056600" cy="23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C5F17A8-406B-4E38-A7E5-2E4D1F4EFA0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259776" y="3977955"/>
                <a:ext cx="109224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DCC120-F9A0-425F-BFE5-BFE2F977CD67}"/>
              </a:ext>
            </a:extLst>
          </p:cNvPr>
          <p:cNvGrpSpPr/>
          <p:nvPr/>
        </p:nvGrpSpPr>
        <p:grpSpPr>
          <a:xfrm>
            <a:off x="2269856" y="3979035"/>
            <a:ext cx="35640" cy="325080"/>
            <a:chOff x="2269856" y="3979035"/>
            <a:chExt cx="356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69511A-A8F3-435B-99C6-32B0E8EC90C1}"/>
                    </a:ext>
                  </a:extLst>
                </p14:cNvPr>
                <p14:cNvContentPartPr/>
                <p14:nvPr/>
              </p14:nvContentPartPr>
              <p14:xfrm>
                <a:off x="2273816" y="3979035"/>
                <a:ext cx="5040" cy="7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69511A-A8F3-435B-99C6-32B0E8EC90C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56176" y="3961395"/>
                  <a:ext cx="40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DAC85B-31C0-43D6-A443-95435061C872}"/>
                    </a:ext>
                  </a:extLst>
                </p14:cNvPr>
                <p14:cNvContentPartPr/>
                <p14:nvPr/>
              </p14:nvContentPartPr>
              <p14:xfrm>
                <a:off x="2274176" y="4011075"/>
                <a:ext cx="21960" cy="29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DAC85B-31C0-43D6-A443-95435061C87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56536" y="3993435"/>
                  <a:ext cx="57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AB7EF3-843C-43F4-AA53-5902BAEC322F}"/>
                    </a:ext>
                  </a:extLst>
                </p14:cNvPr>
                <p14:cNvContentPartPr/>
                <p14:nvPr/>
              </p14:nvContentPartPr>
              <p14:xfrm>
                <a:off x="2269856" y="3983355"/>
                <a:ext cx="19080" cy="7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AB7EF3-843C-43F4-AA53-5902BAEC322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251856" y="3965715"/>
                  <a:ext cx="54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EA80221-22A9-4D66-80BD-537E67D2BB2A}"/>
                    </a:ext>
                  </a:extLst>
                </p14:cNvPr>
                <p14:cNvContentPartPr/>
                <p14:nvPr/>
              </p14:nvContentPartPr>
              <p14:xfrm>
                <a:off x="2275976" y="3998835"/>
                <a:ext cx="29520" cy="4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EA80221-22A9-4D66-80BD-537E67D2BB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57976" y="3981195"/>
                  <a:ext cx="651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5CB7EE4-83AF-4C2F-B01E-15210C4A2DBC}"/>
                  </a:ext>
                </a:extLst>
              </p14:cNvPr>
              <p14:cNvContentPartPr/>
              <p14:nvPr/>
            </p14:nvContentPartPr>
            <p14:xfrm>
              <a:off x="3345176" y="4016835"/>
              <a:ext cx="17640" cy="285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5CB7EE4-83AF-4C2F-B01E-15210C4A2DB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327176" y="3999195"/>
                <a:ext cx="53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0A69F6B-C212-4ABF-8A44-92271E8F5C97}"/>
                  </a:ext>
                </a:extLst>
              </p14:cNvPr>
              <p14:cNvContentPartPr/>
              <p14:nvPr/>
            </p14:nvContentPartPr>
            <p14:xfrm>
              <a:off x="3331856" y="4273155"/>
              <a:ext cx="999000" cy="39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0A69F6B-C212-4ABF-8A44-92271E8F5C9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314216" y="4255155"/>
                <a:ext cx="1034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D98A403-967E-424E-B44A-236FAACA5343}"/>
                  </a:ext>
                </a:extLst>
              </p14:cNvPr>
              <p14:cNvContentPartPr/>
              <p14:nvPr/>
            </p14:nvContentPartPr>
            <p14:xfrm>
              <a:off x="4320056" y="4285395"/>
              <a:ext cx="995040" cy="298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D98A403-967E-424E-B44A-236FAACA534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302416" y="4267755"/>
                <a:ext cx="1030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6248202-AC88-460D-BF7D-EA27C47AD1FD}"/>
                  </a:ext>
                </a:extLst>
              </p14:cNvPr>
              <p14:cNvContentPartPr/>
              <p14:nvPr/>
            </p14:nvContentPartPr>
            <p14:xfrm>
              <a:off x="5298536" y="4033395"/>
              <a:ext cx="13680" cy="261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6248202-AC88-460D-BF7D-EA27C47AD1F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280896" y="4015395"/>
                <a:ext cx="493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841DA16-6B07-4164-B7D2-851828FDBA0D}"/>
              </a:ext>
            </a:extLst>
          </p:cNvPr>
          <p:cNvGrpSpPr/>
          <p:nvPr/>
        </p:nvGrpSpPr>
        <p:grpSpPr>
          <a:xfrm>
            <a:off x="5301416" y="4006035"/>
            <a:ext cx="1809720" cy="37440"/>
            <a:chOff x="5301416" y="4006035"/>
            <a:chExt cx="1809720" cy="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30E35B-7669-483A-BBFD-1C5A6BE326B9}"/>
                    </a:ext>
                  </a:extLst>
                </p14:cNvPr>
                <p14:cNvContentPartPr/>
                <p14:nvPr/>
              </p14:nvContentPartPr>
              <p14:xfrm>
                <a:off x="5301416" y="4018275"/>
                <a:ext cx="978840" cy="25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30E35B-7669-483A-BBFD-1C5A6BE326B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83416" y="4000275"/>
                  <a:ext cx="1014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7D9D11F-6EB4-4A49-A4E5-8B794636B6C0}"/>
                    </a:ext>
                  </a:extLst>
                </p14:cNvPr>
                <p14:cNvContentPartPr/>
                <p14:nvPr/>
              </p14:nvContentPartPr>
              <p14:xfrm>
                <a:off x="6233456" y="4006035"/>
                <a:ext cx="114120" cy="1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7D9D11F-6EB4-4A49-A4E5-8B794636B6C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15816" y="3988395"/>
                  <a:ext cx="149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3266B2C-9A60-4928-9C8E-F061227A3C47}"/>
                    </a:ext>
                  </a:extLst>
                </p14:cNvPr>
                <p14:cNvContentPartPr/>
                <p14:nvPr/>
              </p14:nvContentPartPr>
              <p14:xfrm>
                <a:off x="6325976" y="4018275"/>
                <a:ext cx="785160" cy="24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3266B2C-9A60-4928-9C8E-F061227A3C4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08336" y="4000635"/>
                  <a:ext cx="820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AA5DA30-A4DE-4EFA-8DC5-C2208676B45A}"/>
                    </a:ext>
                  </a:extLst>
                </p14:cNvPr>
                <p14:cNvContentPartPr/>
                <p14:nvPr/>
              </p14:nvContentPartPr>
              <p14:xfrm>
                <a:off x="6307976" y="4022235"/>
                <a:ext cx="32760" cy="4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AA5DA30-A4DE-4EFA-8DC5-C2208676B4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90336" y="4004595"/>
                  <a:ext cx="684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C22E9B-E48C-4273-9EC1-C69B7DD0621C}"/>
              </a:ext>
            </a:extLst>
          </p:cNvPr>
          <p:cNvGrpSpPr/>
          <p:nvPr/>
        </p:nvGrpSpPr>
        <p:grpSpPr>
          <a:xfrm>
            <a:off x="1299656" y="1653795"/>
            <a:ext cx="176040" cy="167760"/>
            <a:chOff x="1299656" y="1653795"/>
            <a:chExt cx="1760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971EEA-4BAD-4CBD-8DB7-7D33EDFBB3AD}"/>
                    </a:ext>
                  </a:extLst>
                </p14:cNvPr>
                <p14:cNvContentPartPr/>
                <p14:nvPr/>
              </p14:nvContentPartPr>
              <p14:xfrm>
                <a:off x="1312616" y="1669275"/>
                <a:ext cx="163080" cy="8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971EEA-4BAD-4CBD-8DB7-7D33EDFBB3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03616" y="1660275"/>
                  <a:ext cx="180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9BF50C-B4B7-4263-958E-84C8688178F2}"/>
                    </a:ext>
                  </a:extLst>
                </p14:cNvPr>
                <p14:cNvContentPartPr/>
                <p14:nvPr/>
              </p14:nvContentPartPr>
              <p14:xfrm>
                <a:off x="1299656" y="1653795"/>
                <a:ext cx="118800" cy="16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9BF50C-B4B7-4263-958E-84C8688178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91016" y="1644795"/>
                  <a:ext cx="1364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341722-5332-4CEA-9D4C-C577263117C6}"/>
                  </a:ext>
                </a:extLst>
              </p14:cNvPr>
              <p14:cNvContentPartPr/>
              <p14:nvPr/>
            </p14:nvContentPartPr>
            <p14:xfrm>
              <a:off x="2254376" y="1628595"/>
              <a:ext cx="104760" cy="20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341722-5332-4CEA-9D4C-C577263117C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245736" y="1619955"/>
                <a:ext cx="1224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8A61369-819E-4AF3-AA52-7A60A963A2E2}"/>
              </a:ext>
            </a:extLst>
          </p:cNvPr>
          <p:cNvGrpSpPr/>
          <p:nvPr/>
        </p:nvGrpSpPr>
        <p:grpSpPr>
          <a:xfrm>
            <a:off x="1348256" y="2216475"/>
            <a:ext cx="459720" cy="272880"/>
            <a:chOff x="1348256" y="2216475"/>
            <a:chExt cx="4597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37FE82-9CD2-4BCF-A0A4-93858CE1F8FB}"/>
                    </a:ext>
                  </a:extLst>
                </p14:cNvPr>
                <p14:cNvContentPartPr/>
                <p14:nvPr/>
              </p14:nvContentPartPr>
              <p14:xfrm>
                <a:off x="1452656" y="2281275"/>
                <a:ext cx="72720" cy="7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37FE82-9CD2-4BCF-A0A4-93858CE1F8F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43656" y="2272635"/>
                  <a:ext cx="90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8174B3-0F5B-474C-8ACD-3BAA1AB9806A}"/>
                    </a:ext>
                  </a:extLst>
                </p14:cNvPr>
                <p14:cNvContentPartPr/>
                <p14:nvPr/>
              </p14:nvContentPartPr>
              <p14:xfrm>
                <a:off x="1537616" y="2238795"/>
                <a:ext cx="13968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8174B3-0F5B-474C-8ACD-3BAA1AB9806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28616" y="2230155"/>
                  <a:ext cx="157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587C9E-928A-48C9-B837-D931C0D2E22A}"/>
                    </a:ext>
                  </a:extLst>
                </p14:cNvPr>
                <p14:cNvContentPartPr/>
                <p14:nvPr/>
              </p14:nvContentPartPr>
              <p14:xfrm>
                <a:off x="1595576" y="2317275"/>
                <a:ext cx="110880" cy="10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587C9E-928A-48C9-B837-D931C0D2E2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86936" y="2308635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47FBA5-C829-49F8-9C8F-F1402CDD7CAB}"/>
                    </a:ext>
                  </a:extLst>
                </p14:cNvPr>
                <p14:cNvContentPartPr/>
                <p14:nvPr/>
              </p14:nvContentPartPr>
              <p14:xfrm>
                <a:off x="1708616" y="2412675"/>
                <a:ext cx="17640" cy="2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47FBA5-C829-49F8-9C8F-F1402CDD7CA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99976" y="2403675"/>
                  <a:ext cx="35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DEEDAD-3CED-421E-BC11-D640CFA0BB3B}"/>
                    </a:ext>
                  </a:extLst>
                </p14:cNvPr>
                <p14:cNvContentPartPr/>
                <p14:nvPr/>
              </p14:nvContentPartPr>
              <p14:xfrm>
                <a:off x="1463096" y="2216475"/>
                <a:ext cx="177480" cy="15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DEEDAD-3CED-421E-BC11-D640CFA0BB3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454096" y="2207835"/>
                  <a:ext cx="195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259403-8540-45DA-AF59-AE819C2CCA95}"/>
                    </a:ext>
                  </a:extLst>
                </p14:cNvPr>
                <p14:cNvContentPartPr/>
                <p14:nvPr/>
              </p14:nvContentPartPr>
              <p14:xfrm>
                <a:off x="1530056" y="2260755"/>
                <a:ext cx="208800" cy="18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259403-8540-45DA-AF59-AE819C2CCA9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521416" y="2251755"/>
                  <a:ext cx="226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24E480-7CEF-456F-91F9-E5337B78191A}"/>
                    </a:ext>
                  </a:extLst>
                </p14:cNvPr>
                <p14:cNvContentPartPr/>
                <p14:nvPr/>
              </p14:nvContentPartPr>
              <p14:xfrm>
                <a:off x="1670096" y="2314755"/>
                <a:ext cx="137880" cy="11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24E480-7CEF-456F-91F9-E5337B78191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61096" y="2306115"/>
                  <a:ext cx="15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194492-A3EA-4668-8949-F12DE03C372F}"/>
                    </a:ext>
                  </a:extLst>
                </p14:cNvPr>
                <p14:cNvContentPartPr/>
                <p14:nvPr/>
              </p14:nvContentPartPr>
              <p14:xfrm>
                <a:off x="1680896" y="2430675"/>
                <a:ext cx="63000" cy="5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194492-A3EA-4668-8949-F12DE03C372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2256" y="2422035"/>
                  <a:ext cx="80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2249CA-F4B5-49DE-9D3E-27437953AB31}"/>
                    </a:ext>
                  </a:extLst>
                </p14:cNvPr>
                <p14:cNvContentPartPr/>
                <p14:nvPr/>
              </p14:nvContentPartPr>
              <p14:xfrm>
                <a:off x="1765856" y="2451555"/>
                <a:ext cx="33840" cy="2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2249CA-F4B5-49DE-9D3E-27437953AB3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56856" y="2442915"/>
                  <a:ext cx="51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D02928-933B-4E5C-9BCF-6F6C018B01FB}"/>
                    </a:ext>
                  </a:extLst>
                </p14:cNvPr>
                <p14:cNvContentPartPr/>
                <p14:nvPr/>
              </p14:nvContentPartPr>
              <p14:xfrm>
                <a:off x="1348256" y="2293875"/>
                <a:ext cx="180720" cy="7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D02928-933B-4E5C-9BCF-6F6C018B01F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339616" y="2285235"/>
                  <a:ext cx="19836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023222-2F15-420D-96B4-4A7569C4554F}"/>
                  </a:ext>
                </a:extLst>
              </p14:cNvPr>
              <p14:cNvContentPartPr/>
              <p14:nvPr/>
            </p14:nvContentPartPr>
            <p14:xfrm>
              <a:off x="2332496" y="2332035"/>
              <a:ext cx="86400" cy="70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023222-2F15-420D-96B4-4A7569C4554F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323856" y="2323395"/>
                <a:ext cx="104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4F85E-F31D-4D4B-822E-5ECD4BB8D654}"/>
                  </a:ext>
                </a:extLst>
              </p14:cNvPr>
              <p14:cNvContentPartPr/>
              <p14:nvPr/>
            </p14:nvContentPartPr>
            <p14:xfrm>
              <a:off x="3303416" y="2337435"/>
              <a:ext cx="110160" cy="8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4F85E-F31D-4D4B-822E-5ECD4BB8D65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294776" y="2328795"/>
                <a:ext cx="127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24F53A-7012-418B-AC68-B3D2318BBDC1}"/>
                  </a:ext>
                </a:extLst>
              </p14:cNvPr>
              <p14:cNvContentPartPr/>
              <p14:nvPr/>
            </p14:nvContentPartPr>
            <p14:xfrm>
              <a:off x="4301696" y="2328435"/>
              <a:ext cx="113400" cy="79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24F53A-7012-418B-AC68-B3D2318BBDC1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293056" y="2319795"/>
                <a:ext cx="131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CB7D34-387D-4514-9C51-149A8B93F0D9}"/>
                  </a:ext>
                </a:extLst>
              </p14:cNvPr>
              <p14:cNvContentPartPr/>
              <p14:nvPr/>
            </p14:nvContentPartPr>
            <p14:xfrm>
              <a:off x="5259656" y="2293155"/>
              <a:ext cx="130680" cy="74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CB7D34-387D-4514-9C51-149A8B93F0D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250656" y="2284155"/>
                <a:ext cx="148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F221F7-BE2B-4D1A-98B4-5C859EC2BF41}"/>
                  </a:ext>
                </a:extLst>
              </p14:cNvPr>
              <p14:cNvContentPartPr/>
              <p14:nvPr/>
            </p14:nvContentPartPr>
            <p14:xfrm>
              <a:off x="6230216" y="2319075"/>
              <a:ext cx="139320" cy="81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F221F7-BE2B-4D1A-98B4-5C859EC2BF4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221576" y="2310075"/>
                <a:ext cx="156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3215285-E150-4617-8CDD-0D1B22CB1F65}"/>
                  </a:ext>
                </a:extLst>
              </p14:cNvPr>
              <p14:cNvContentPartPr/>
              <p14:nvPr/>
            </p14:nvContentPartPr>
            <p14:xfrm>
              <a:off x="1417376" y="3075075"/>
              <a:ext cx="24840" cy="30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3215285-E150-4617-8CDD-0D1B22CB1F6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408736" y="3066435"/>
                <a:ext cx="42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198C5B-FE0E-45B8-9FBA-FC20015CD04E}"/>
                  </a:ext>
                </a:extLst>
              </p14:cNvPr>
              <p14:cNvContentPartPr/>
              <p14:nvPr/>
            </p14:nvContentPartPr>
            <p14:xfrm>
              <a:off x="1385696" y="3678435"/>
              <a:ext cx="41040" cy="24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198C5B-FE0E-45B8-9FBA-FC20015CD04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376696" y="3669795"/>
                <a:ext cx="5868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12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40EBF-42DC-4439-80D1-D4340788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4806"/>
            <a:ext cx="416242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FD77B-3080-4023-987F-3D0C4596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8" y="207170"/>
            <a:ext cx="2140742" cy="116488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6C94B-DECA-4475-A169-5FFCCAE0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60647"/>
              </p:ext>
            </p:extLst>
          </p:nvPr>
        </p:nvGraphicFramePr>
        <p:xfrm>
          <a:off x="706765" y="1609091"/>
          <a:ext cx="4903925" cy="333756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512663">
                  <a:extLst>
                    <a:ext uri="{9D8B030D-6E8A-4147-A177-3AD203B41FA5}">
                      <a16:colId xmlns:a16="http://schemas.microsoft.com/office/drawing/2014/main" val="1188312276"/>
                    </a:ext>
                  </a:extLst>
                </a:gridCol>
                <a:gridCol w="501063">
                  <a:extLst>
                    <a:ext uri="{9D8B030D-6E8A-4147-A177-3AD203B41FA5}">
                      <a16:colId xmlns:a16="http://schemas.microsoft.com/office/drawing/2014/main" val="3682207337"/>
                    </a:ext>
                  </a:extLst>
                </a:gridCol>
                <a:gridCol w="577614">
                  <a:extLst>
                    <a:ext uri="{9D8B030D-6E8A-4147-A177-3AD203B41FA5}">
                      <a16:colId xmlns:a16="http://schemas.microsoft.com/office/drawing/2014/main" val="2019438728"/>
                    </a:ext>
                  </a:extLst>
                </a:gridCol>
                <a:gridCol w="633288">
                  <a:extLst>
                    <a:ext uri="{9D8B030D-6E8A-4147-A177-3AD203B41FA5}">
                      <a16:colId xmlns:a16="http://schemas.microsoft.com/office/drawing/2014/main" val="2017876347"/>
                    </a:ext>
                  </a:extLst>
                </a:gridCol>
                <a:gridCol w="598492">
                  <a:extLst>
                    <a:ext uri="{9D8B030D-6E8A-4147-A177-3AD203B41FA5}">
                      <a16:colId xmlns:a16="http://schemas.microsoft.com/office/drawing/2014/main" val="2614203069"/>
                    </a:ext>
                  </a:extLst>
                </a:gridCol>
                <a:gridCol w="682003">
                  <a:extLst>
                    <a:ext uri="{9D8B030D-6E8A-4147-A177-3AD203B41FA5}">
                      <a16:colId xmlns:a16="http://schemas.microsoft.com/office/drawing/2014/main" val="32563365"/>
                    </a:ext>
                  </a:extLst>
                </a:gridCol>
                <a:gridCol w="695920">
                  <a:extLst>
                    <a:ext uri="{9D8B030D-6E8A-4147-A177-3AD203B41FA5}">
                      <a16:colId xmlns:a16="http://schemas.microsoft.com/office/drawing/2014/main" val="3262922330"/>
                    </a:ext>
                  </a:extLst>
                </a:gridCol>
                <a:gridCol w="702882">
                  <a:extLst>
                    <a:ext uri="{9D8B030D-6E8A-4147-A177-3AD203B41FA5}">
                      <a16:colId xmlns:a16="http://schemas.microsoft.com/office/drawing/2014/main" val="108259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A(t)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B(t)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X(t)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J1(t)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D(t)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A(t+1)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B(t+1)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Z(t)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23283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393640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243404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285298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2888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141864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41721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396051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2354" marR="9235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2044088231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C00610-2BF5-4E67-A61F-4E1BE98AF550}"/>
              </a:ext>
            </a:extLst>
          </p:cNvPr>
          <p:cNvGrpSpPr/>
          <p:nvPr/>
        </p:nvGrpSpPr>
        <p:grpSpPr>
          <a:xfrm>
            <a:off x="355376" y="988515"/>
            <a:ext cx="1939680" cy="595080"/>
            <a:chOff x="355376" y="988515"/>
            <a:chExt cx="193968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F434E3-EF6B-43EB-A5F5-97B5D6216C38}"/>
                    </a:ext>
                  </a:extLst>
                </p14:cNvPr>
                <p14:cNvContentPartPr/>
                <p14:nvPr/>
              </p14:nvContentPartPr>
              <p14:xfrm>
                <a:off x="703856" y="1491435"/>
                <a:ext cx="1053000" cy="9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F434E3-EF6B-43EB-A5F5-97B5D6216C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856" y="1482795"/>
                  <a:ext cx="107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D00736-F7CE-4182-801E-6B32D14921EF}"/>
                    </a:ext>
                  </a:extLst>
                </p14:cNvPr>
                <p14:cNvContentPartPr/>
                <p14:nvPr/>
              </p14:nvContentPartPr>
              <p14:xfrm>
                <a:off x="383096" y="1256715"/>
                <a:ext cx="28440" cy="14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D00736-F7CE-4182-801E-6B32D14921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456" y="1248075"/>
                  <a:ext cx="4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0D9263-B893-466A-A577-6C45CAB97621}"/>
                    </a:ext>
                  </a:extLst>
                </p14:cNvPr>
                <p14:cNvContentPartPr/>
                <p14:nvPr/>
              </p14:nvContentPartPr>
              <p14:xfrm>
                <a:off x="355376" y="1228995"/>
                <a:ext cx="9720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0D9263-B893-466A-A577-6C45CAB976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736" y="1219995"/>
                  <a:ext cx="114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D5F171-4889-43BC-B30D-FF69E0C12DA2}"/>
                    </a:ext>
                  </a:extLst>
                </p14:cNvPr>
                <p14:cNvContentPartPr/>
                <p14:nvPr/>
              </p14:nvContentPartPr>
              <p14:xfrm>
                <a:off x="436736" y="1309275"/>
                <a:ext cx="79200" cy="9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D5F171-4889-43BC-B30D-FF69E0C12D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736" y="1300635"/>
                  <a:ext cx="96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A5C0B1-CF81-437F-8409-83FEA2F56D1C}"/>
                    </a:ext>
                  </a:extLst>
                </p14:cNvPr>
                <p14:cNvContentPartPr/>
                <p14:nvPr/>
              </p14:nvContentPartPr>
              <p14:xfrm>
                <a:off x="523856" y="1313955"/>
                <a:ext cx="91800" cy="8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A5C0B1-CF81-437F-8409-83FEA2F56D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216" y="1305315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C7063A-CE67-42AA-9D02-3FC51ED94BD8}"/>
                    </a:ext>
                  </a:extLst>
                </p14:cNvPr>
                <p14:cNvContentPartPr/>
                <p14:nvPr/>
              </p14:nvContentPartPr>
              <p14:xfrm>
                <a:off x="604136" y="1308915"/>
                <a:ext cx="93960" cy="9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C7063A-CE67-42AA-9D02-3FC51ED94B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136" y="1300275"/>
                  <a:ext cx="111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405084-2BF5-4B93-A91D-961AEAC33F66}"/>
                    </a:ext>
                  </a:extLst>
                </p14:cNvPr>
                <p14:cNvContentPartPr/>
                <p14:nvPr/>
              </p14:nvContentPartPr>
              <p14:xfrm>
                <a:off x="726536" y="1320795"/>
                <a:ext cx="319320" cy="11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405084-2BF5-4B93-A91D-961AEAC33F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7536" y="1312155"/>
                  <a:ext cx="336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0AAE4E-20F3-4F61-9572-D6E51B5896D5}"/>
                    </a:ext>
                  </a:extLst>
                </p14:cNvPr>
                <p14:cNvContentPartPr/>
                <p14:nvPr/>
              </p14:nvContentPartPr>
              <p14:xfrm>
                <a:off x="1139456" y="1342395"/>
                <a:ext cx="123840" cy="10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0AAE4E-20F3-4F61-9572-D6E51B5896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0456" y="1333395"/>
                  <a:ext cx="141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659ADD-83D2-4D3D-B779-543B6DE919A8}"/>
                    </a:ext>
                  </a:extLst>
                </p14:cNvPr>
                <p14:cNvContentPartPr/>
                <p14:nvPr/>
              </p14:nvContentPartPr>
              <p14:xfrm>
                <a:off x="1285256" y="1307475"/>
                <a:ext cx="78480" cy="13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659ADD-83D2-4D3D-B779-543B6DE91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76256" y="1298835"/>
                  <a:ext cx="9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1CE42D-FB89-4B3B-B5A8-BEEF30676F08}"/>
                    </a:ext>
                  </a:extLst>
                </p14:cNvPr>
                <p14:cNvContentPartPr/>
                <p14:nvPr/>
              </p14:nvContentPartPr>
              <p14:xfrm>
                <a:off x="1375256" y="1296315"/>
                <a:ext cx="169560" cy="13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1CE42D-FB89-4B3B-B5A8-BEEF30676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66256" y="1287315"/>
                  <a:ext cx="187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4317B-D4EE-4200-8DAE-E3A7D4E86812}"/>
                    </a:ext>
                  </a:extLst>
                </p14:cNvPr>
                <p14:cNvContentPartPr/>
                <p14:nvPr/>
              </p14:nvContentPartPr>
              <p14:xfrm>
                <a:off x="1510976" y="1375875"/>
                <a:ext cx="84960" cy="2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4317B-D4EE-4200-8DAE-E3A7D4E868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1976" y="1366875"/>
                  <a:ext cx="102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4C426B-504E-4BFB-9F48-A7C7A1571145}"/>
                    </a:ext>
                  </a:extLst>
                </p14:cNvPr>
                <p14:cNvContentPartPr/>
                <p14:nvPr/>
              </p14:nvContentPartPr>
              <p14:xfrm>
                <a:off x="1617896" y="1309275"/>
                <a:ext cx="69120" cy="12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4C426B-504E-4BFB-9F48-A7C7A15711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9256" y="1300635"/>
                  <a:ext cx="86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B05A57-3D95-4BEA-955D-08ADD98145D4}"/>
                    </a:ext>
                  </a:extLst>
                </p14:cNvPr>
                <p14:cNvContentPartPr/>
                <p14:nvPr/>
              </p14:nvContentPartPr>
              <p14:xfrm>
                <a:off x="1937576" y="1334835"/>
                <a:ext cx="151920" cy="20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B05A57-3D95-4BEA-955D-08ADD98145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28936" y="1325835"/>
                  <a:ext cx="169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02B8F6-73A1-4435-B3C7-2AFA1886D568}"/>
                    </a:ext>
                  </a:extLst>
                </p14:cNvPr>
                <p14:cNvContentPartPr/>
                <p14:nvPr/>
              </p14:nvContentPartPr>
              <p14:xfrm>
                <a:off x="1823816" y="1066995"/>
                <a:ext cx="6840" cy="76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02B8F6-73A1-4435-B3C7-2AFA1886D5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5176" y="1057995"/>
                  <a:ext cx="24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E217D8-4476-4823-8565-DDB547239AC8}"/>
                    </a:ext>
                  </a:extLst>
                </p14:cNvPr>
                <p14:cNvContentPartPr/>
                <p14:nvPr/>
              </p14:nvContentPartPr>
              <p14:xfrm>
                <a:off x="1796816" y="988515"/>
                <a:ext cx="396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E217D8-4476-4823-8565-DDB547239A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7816" y="979875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A589C1-5B5C-42FE-9D8A-2E9A3DBD4E90}"/>
                    </a:ext>
                  </a:extLst>
                </p14:cNvPr>
                <p14:cNvContentPartPr/>
                <p14:nvPr/>
              </p14:nvContentPartPr>
              <p14:xfrm>
                <a:off x="1872776" y="1083195"/>
                <a:ext cx="189360" cy="17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A589C1-5B5C-42FE-9D8A-2E9A3DBD4E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4136" y="1074195"/>
                  <a:ext cx="207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11B1FD-080B-42C1-B26B-6D105A4A5E3F}"/>
                    </a:ext>
                  </a:extLst>
                </p14:cNvPr>
                <p14:cNvContentPartPr/>
                <p14:nvPr/>
              </p14:nvContentPartPr>
              <p14:xfrm>
                <a:off x="2104616" y="1060155"/>
                <a:ext cx="190440" cy="11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11B1FD-080B-42C1-B26B-6D105A4A5E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95976" y="1051155"/>
                  <a:ext cx="2080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E1608E-B79C-4246-9737-E244DBA888E4}"/>
              </a:ext>
            </a:extLst>
          </p:cNvPr>
          <p:cNvGrpSpPr/>
          <p:nvPr/>
        </p:nvGrpSpPr>
        <p:grpSpPr>
          <a:xfrm>
            <a:off x="3565856" y="1318995"/>
            <a:ext cx="1259640" cy="255600"/>
            <a:chOff x="3565856" y="1318995"/>
            <a:chExt cx="12596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68421A-3B94-4537-9AD8-A002014EDC60}"/>
                    </a:ext>
                  </a:extLst>
                </p14:cNvPr>
                <p14:cNvContentPartPr/>
                <p14:nvPr/>
              </p14:nvContentPartPr>
              <p14:xfrm>
                <a:off x="3565856" y="1509435"/>
                <a:ext cx="1259640" cy="65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68421A-3B94-4537-9AD8-A002014EDC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7216" y="1500435"/>
                  <a:ext cx="1277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6C0D11-1531-429D-9402-F20DA79CC530}"/>
                    </a:ext>
                  </a:extLst>
                </p14:cNvPr>
                <p14:cNvContentPartPr/>
                <p14:nvPr/>
              </p14:nvContentPartPr>
              <p14:xfrm>
                <a:off x="3692576" y="1334475"/>
                <a:ext cx="119160" cy="82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6C0D11-1531-429D-9402-F20DA79CC5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83936" y="1325475"/>
                  <a:ext cx="136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410D41-7EBD-4930-97B8-25173E394BBE}"/>
                    </a:ext>
                  </a:extLst>
                </p14:cNvPr>
                <p14:cNvContentPartPr/>
                <p14:nvPr/>
              </p14:nvContentPartPr>
              <p14:xfrm>
                <a:off x="3842336" y="1357875"/>
                <a:ext cx="6228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410D41-7EBD-4930-97B8-25173E394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3696" y="1349235"/>
                  <a:ext cx="79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6F19F3-58F1-44ED-94F6-A7FAEAFB88A2}"/>
                    </a:ext>
                  </a:extLst>
                </p14:cNvPr>
                <p14:cNvContentPartPr/>
                <p14:nvPr/>
              </p14:nvContentPartPr>
              <p14:xfrm>
                <a:off x="3954656" y="1384515"/>
                <a:ext cx="67680" cy="6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6F19F3-58F1-44ED-94F6-A7FAEAFB88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6016" y="1375875"/>
                  <a:ext cx="85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BB4671-FBF8-41D5-A46F-89BE039EA4AC}"/>
                    </a:ext>
                  </a:extLst>
                </p14:cNvPr>
                <p14:cNvContentPartPr/>
                <p14:nvPr/>
              </p14:nvContentPartPr>
              <p14:xfrm>
                <a:off x="3929816" y="1370835"/>
                <a:ext cx="80280" cy="102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BB4671-FBF8-41D5-A46F-89BE039EA4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0816" y="1362195"/>
                  <a:ext cx="97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41BDB-6A3D-4D73-B36A-49C975D81DCF}"/>
                    </a:ext>
                  </a:extLst>
                </p14:cNvPr>
                <p14:cNvContentPartPr/>
                <p14:nvPr/>
              </p14:nvContentPartPr>
              <p14:xfrm>
                <a:off x="4044296" y="1365075"/>
                <a:ext cx="8424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41BDB-6A3D-4D73-B36A-49C975D81D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5296" y="1356435"/>
                  <a:ext cx="101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FA93D8-B51E-48D0-B40A-A60976789A63}"/>
                    </a:ext>
                  </a:extLst>
                </p14:cNvPr>
                <p14:cNvContentPartPr/>
                <p14:nvPr/>
              </p14:nvContentPartPr>
              <p14:xfrm>
                <a:off x="4177496" y="1374795"/>
                <a:ext cx="86040" cy="9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FA93D8-B51E-48D0-B40A-A60976789A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68856" y="1365795"/>
                  <a:ext cx="103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9824C6-6B6B-47D7-A7E2-8C1B514B3643}"/>
                    </a:ext>
                  </a:extLst>
                </p14:cNvPr>
                <p14:cNvContentPartPr/>
                <p14:nvPr/>
              </p14:nvContentPartPr>
              <p14:xfrm>
                <a:off x="4284056" y="1331235"/>
                <a:ext cx="40320" cy="138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9824C6-6B6B-47D7-A7E2-8C1B514B36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5056" y="1322595"/>
                  <a:ext cx="57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25922F-FF0B-4B3F-B3E5-E502B94C11E8}"/>
                    </a:ext>
                  </a:extLst>
                </p14:cNvPr>
                <p14:cNvContentPartPr/>
                <p14:nvPr/>
              </p14:nvContentPartPr>
              <p14:xfrm>
                <a:off x="4285856" y="1391715"/>
                <a:ext cx="8208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25922F-FF0B-4B3F-B3E5-E502B94C11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7216" y="1383075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D2930D-089C-4853-B4F5-3D7D9FDD72BB}"/>
                    </a:ext>
                  </a:extLst>
                </p14:cNvPr>
                <p14:cNvContentPartPr/>
                <p14:nvPr/>
              </p14:nvContentPartPr>
              <p14:xfrm>
                <a:off x="4380176" y="1318995"/>
                <a:ext cx="190800" cy="13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D2930D-089C-4853-B4F5-3D7D9FDD72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71176" y="1310355"/>
                  <a:ext cx="208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B2BB5B-8ED0-4ED0-B8F8-503B103C281C}"/>
                    </a:ext>
                  </a:extLst>
                </p14:cNvPr>
                <p14:cNvContentPartPr/>
                <p14:nvPr/>
              </p14:nvContentPartPr>
              <p14:xfrm>
                <a:off x="4623536" y="1333755"/>
                <a:ext cx="91800" cy="11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B2BB5B-8ED0-4ED0-B8F8-503B103C28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4896" y="1324755"/>
                  <a:ext cx="1094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78CAF3-B9AE-4F54-B899-0E3DA2C47B0C}"/>
              </a:ext>
            </a:extLst>
          </p:cNvPr>
          <p:cNvGrpSpPr/>
          <p:nvPr/>
        </p:nvGrpSpPr>
        <p:grpSpPr>
          <a:xfrm>
            <a:off x="5139776" y="1204155"/>
            <a:ext cx="786600" cy="356040"/>
            <a:chOff x="5139776" y="1204155"/>
            <a:chExt cx="7866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7FFB28-05C2-4F6D-BCBE-578263D0DC54}"/>
                    </a:ext>
                  </a:extLst>
                </p14:cNvPr>
                <p14:cNvContentPartPr/>
                <p14:nvPr/>
              </p14:nvContentPartPr>
              <p14:xfrm>
                <a:off x="5139776" y="1406835"/>
                <a:ext cx="119880" cy="15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7FFB28-05C2-4F6D-BCBE-578263D0DC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1136" y="1398195"/>
                  <a:ext cx="137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B4161D-B410-43B7-947A-D05CBD2059E6}"/>
                    </a:ext>
                  </a:extLst>
                </p14:cNvPr>
                <p14:cNvContentPartPr/>
                <p14:nvPr/>
              </p14:nvContentPartPr>
              <p14:xfrm>
                <a:off x="5154896" y="1226475"/>
                <a:ext cx="85680" cy="93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B4161D-B410-43B7-947A-D05CBD2059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46256" y="1217475"/>
                  <a:ext cx="103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337AA4-A2C5-48BC-A323-C6DF1AB3C3FB}"/>
                    </a:ext>
                  </a:extLst>
                </p14:cNvPr>
                <p14:cNvContentPartPr/>
                <p14:nvPr/>
              </p14:nvContentPartPr>
              <p14:xfrm>
                <a:off x="5291696" y="1219635"/>
                <a:ext cx="27900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337AA4-A2C5-48BC-A323-C6DF1AB3C3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83056" y="1210995"/>
                  <a:ext cx="296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3F6571-7BDC-4409-BA62-A4E6CA3944C3}"/>
                    </a:ext>
                  </a:extLst>
                </p14:cNvPr>
                <p14:cNvContentPartPr/>
                <p14:nvPr/>
              </p14:nvContentPartPr>
              <p14:xfrm>
                <a:off x="5589416" y="1221435"/>
                <a:ext cx="63360" cy="11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3F6571-7BDC-4409-BA62-A4E6CA3944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80776" y="1212435"/>
                  <a:ext cx="81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9F386E-5F87-4453-A5A2-02CBC410BF18}"/>
                    </a:ext>
                  </a:extLst>
                </p14:cNvPr>
                <p14:cNvContentPartPr/>
                <p14:nvPr/>
              </p14:nvContentPartPr>
              <p14:xfrm>
                <a:off x="5683376" y="1204155"/>
                <a:ext cx="243000" cy="139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9F386E-5F87-4453-A5A2-02CBC410BF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4736" y="1195155"/>
                  <a:ext cx="260640" cy="156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B6433B37-E38C-4A2F-8DDF-E98CAC97DB49}"/>
              </a:ext>
            </a:extLst>
          </p:cNvPr>
          <p:cNvSpPr/>
          <p:nvPr/>
        </p:nvSpPr>
        <p:spPr>
          <a:xfrm>
            <a:off x="6545666" y="2314080"/>
            <a:ext cx="365760" cy="36576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141CB0-1181-46FB-9E53-6AC8C462F468}"/>
              </a:ext>
            </a:extLst>
          </p:cNvPr>
          <p:cNvSpPr/>
          <p:nvPr/>
        </p:nvSpPr>
        <p:spPr>
          <a:xfrm>
            <a:off x="7870680" y="2314080"/>
            <a:ext cx="365760" cy="36576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D00322-8F5F-44F1-A2B8-49ADA9877933}"/>
              </a:ext>
            </a:extLst>
          </p:cNvPr>
          <p:cNvSpPr/>
          <p:nvPr/>
        </p:nvSpPr>
        <p:spPr>
          <a:xfrm>
            <a:off x="6545666" y="3451320"/>
            <a:ext cx="365760" cy="36576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3ECDFCC-48BD-4304-BDA4-892931E6DFA4}"/>
              </a:ext>
            </a:extLst>
          </p:cNvPr>
          <p:cNvSpPr/>
          <p:nvPr/>
        </p:nvSpPr>
        <p:spPr>
          <a:xfrm>
            <a:off x="7870680" y="3451320"/>
            <a:ext cx="365760" cy="36576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EB5DE2-09B6-4FFF-BF76-43E56AFACFF5}"/>
              </a:ext>
            </a:extLst>
          </p:cNvPr>
          <p:cNvGrpSpPr/>
          <p:nvPr/>
        </p:nvGrpSpPr>
        <p:grpSpPr>
          <a:xfrm>
            <a:off x="6517856" y="1834875"/>
            <a:ext cx="354240" cy="489960"/>
            <a:chOff x="6517856" y="1834875"/>
            <a:chExt cx="35424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B46088-8652-4582-B359-578BA8212643}"/>
                    </a:ext>
                  </a:extLst>
                </p14:cNvPr>
                <p14:cNvContentPartPr/>
                <p14:nvPr/>
              </p14:nvContentPartPr>
              <p14:xfrm>
                <a:off x="6607496" y="2027835"/>
                <a:ext cx="264600" cy="29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B46088-8652-4582-B359-578BA82126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8496" y="2018835"/>
                  <a:ext cx="282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B0B333-F0CA-4E70-8668-6F186D311ACF}"/>
                    </a:ext>
                  </a:extLst>
                </p14:cNvPr>
                <p14:cNvContentPartPr/>
                <p14:nvPr/>
              </p14:nvContentPartPr>
              <p14:xfrm>
                <a:off x="6517856" y="1835235"/>
                <a:ext cx="84600" cy="67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B0B333-F0CA-4E70-8668-6F186D311A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09216" y="1826595"/>
                  <a:ext cx="102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C088B1-FCBA-4A33-8435-E6EBA2734E0E}"/>
                    </a:ext>
                  </a:extLst>
                </p14:cNvPr>
                <p14:cNvContentPartPr/>
                <p14:nvPr/>
              </p14:nvContentPartPr>
              <p14:xfrm>
                <a:off x="6658256" y="1834875"/>
                <a:ext cx="76680" cy="10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C088B1-FCBA-4A33-8435-E6EBA2734E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9256" y="1826235"/>
                  <a:ext cx="94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4E4A4C-A6D6-4129-8026-878BB7F785A0}"/>
                    </a:ext>
                  </a:extLst>
                </p14:cNvPr>
                <p14:cNvContentPartPr/>
                <p14:nvPr/>
              </p14:nvContentPartPr>
              <p14:xfrm>
                <a:off x="6749336" y="1860075"/>
                <a:ext cx="79560" cy="86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4E4A4C-A6D6-4129-8026-878BB7F78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0336" y="1851435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7799F2D-DBB6-46CF-9344-77DF4A446D74}"/>
                  </a:ext>
                </a:extLst>
              </p14:cNvPr>
              <p14:cNvContentPartPr/>
              <p14:nvPr/>
            </p14:nvContentPartPr>
            <p14:xfrm>
              <a:off x="6462776" y="2633715"/>
              <a:ext cx="223920" cy="847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7799F2D-DBB6-46CF-9344-77DF4A446D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54136" y="2625075"/>
                <a:ext cx="241560" cy="86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9792BF8C-C2A7-40F8-AE40-5242AA3F771A}"/>
              </a:ext>
            </a:extLst>
          </p:cNvPr>
          <p:cNvGrpSpPr/>
          <p:nvPr/>
        </p:nvGrpSpPr>
        <p:grpSpPr>
          <a:xfrm>
            <a:off x="6064616" y="2879595"/>
            <a:ext cx="235080" cy="217800"/>
            <a:chOff x="6064616" y="2879595"/>
            <a:chExt cx="23508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D85558-FA0E-4E83-B2E2-7FC270A420B8}"/>
                    </a:ext>
                  </a:extLst>
                </p14:cNvPr>
                <p14:cNvContentPartPr/>
                <p14:nvPr/>
              </p14:nvContentPartPr>
              <p14:xfrm>
                <a:off x="6064616" y="2879595"/>
                <a:ext cx="5400" cy="187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D85558-FA0E-4E83-B2E2-7FC270A420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55976" y="2870955"/>
                  <a:ext cx="23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5FDDCE-0538-4C89-AB52-D37D7967B3DD}"/>
                    </a:ext>
                  </a:extLst>
                </p14:cNvPr>
                <p14:cNvContentPartPr/>
                <p14:nvPr/>
              </p14:nvContentPartPr>
              <p14:xfrm>
                <a:off x="6131216" y="2989755"/>
                <a:ext cx="62280" cy="107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5FDDCE-0538-4C89-AB52-D37D7967B3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2576" y="2980755"/>
                  <a:ext cx="79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40CA7F-052E-4E46-8F40-73419944F356}"/>
                    </a:ext>
                  </a:extLst>
                </p14:cNvPr>
                <p14:cNvContentPartPr/>
                <p14:nvPr/>
              </p14:nvContentPartPr>
              <p14:xfrm>
                <a:off x="6238496" y="2978235"/>
                <a:ext cx="6120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40CA7F-052E-4E46-8F40-73419944F3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29856" y="2969235"/>
                  <a:ext cx="788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9A557-CE1A-41F7-A6A9-04253FC78048}"/>
                  </a:ext>
                </a:extLst>
              </p14:cNvPr>
              <p14:cNvContentPartPr/>
              <p14:nvPr/>
            </p14:nvContentPartPr>
            <p14:xfrm>
              <a:off x="8120216" y="2602395"/>
              <a:ext cx="197640" cy="848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9A557-CE1A-41F7-A6A9-04253FC780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11216" y="2593755"/>
                <a:ext cx="2152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5A167CF-E652-4476-B1F4-486346AD6569}"/>
                  </a:ext>
                </a:extLst>
              </p14:cNvPr>
              <p14:cNvContentPartPr/>
              <p14:nvPr/>
            </p14:nvContentPartPr>
            <p14:xfrm>
              <a:off x="8399576" y="2909835"/>
              <a:ext cx="73800" cy="62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A167CF-E652-4476-B1F4-486346AD65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90936" y="2901195"/>
                <a:ext cx="91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A3612D7-AF15-46DF-B922-A3F2AED10E15}"/>
                  </a:ext>
                </a:extLst>
              </p14:cNvPr>
              <p14:cNvContentPartPr/>
              <p14:nvPr/>
            </p14:nvContentPartPr>
            <p14:xfrm>
              <a:off x="8531696" y="2902635"/>
              <a:ext cx="38880" cy="128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A3612D7-AF15-46DF-B922-A3F2AED10E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22696" y="2893995"/>
                <a:ext cx="56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386DFA-E48D-46F5-9353-5972A75B81F3}"/>
                  </a:ext>
                </a:extLst>
              </p14:cNvPr>
              <p14:cNvContentPartPr/>
              <p14:nvPr/>
            </p14:nvContentPartPr>
            <p14:xfrm>
              <a:off x="8653016" y="2938275"/>
              <a:ext cx="79200" cy="73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386DFA-E48D-46F5-9353-5972A75B81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44376" y="2929275"/>
                <a:ext cx="968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F0C1C6-4BA7-443B-8BDA-092C3756F340}"/>
                  </a:ext>
                </a:extLst>
              </p14:cNvPr>
              <p14:cNvContentPartPr/>
              <p14:nvPr/>
            </p14:nvContentPartPr>
            <p14:xfrm>
              <a:off x="8072336" y="2012355"/>
              <a:ext cx="245520" cy="366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F0C1C6-4BA7-443B-8BDA-092C3756F3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63336" y="2003715"/>
                <a:ext cx="26316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0E0FEE2-E78F-4059-A11D-5A7908ED30A1}"/>
              </a:ext>
            </a:extLst>
          </p:cNvPr>
          <p:cNvGrpSpPr/>
          <p:nvPr/>
        </p:nvGrpSpPr>
        <p:grpSpPr>
          <a:xfrm>
            <a:off x="8208776" y="1771155"/>
            <a:ext cx="224640" cy="195120"/>
            <a:chOff x="8208776" y="1771155"/>
            <a:chExt cx="22464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C95BE4-F7E1-4053-941B-1A7D23AF50D3}"/>
                    </a:ext>
                  </a:extLst>
                </p14:cNvPr>
                <p14:cNvContentPartPr/>
                <p14:nvPr/>
              </p14:nvContentPartPr>
              <p14:xfrm>
                <a:off x="8208776" y="1771155"/>
                <a:ext cx="10800" cy="141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C95BE4-F7E1-4053-941B-1A7D23AF50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0136" y="1762155"/>
                  <a:ext cx="28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62600D-06DC-4E84-9C65-CF84C0CCE67D}"/>
                    </a:ext>
                  </a:extLst>
                </p14:cNvPr>
                <p14:cNvContentPartPr/>
                <p14:nvPr/>
              </p14:nvContentPartPr>
              <p14:xfrm>
                <a:off x="8277896" y="1866195"/>
                <a:ext cx="54720" cy="100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62600D-06DC-4E84-9C65-CF84C0CCE6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9256" y="1857555"/>
                  <a:ext cx="72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CEEECA9-7A83-44E7-87F3-8E60641454B6}"/>
                    </a:ext>
                  </a:extLst>
                </p14:cNvPr>
                <p14:cNvContentPartPr/>
                <p14:nvPr/>
              </p14:nvContentPartPr>
              <p14:xfrm>
                <a:off x="8329736" y="1886715"/>
                <a:ext cx="103680" cy="7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CEEECA9-7A83-44E7-87F3-8E60641454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21096" y="1877715"/>
                  <a:ext cx="1213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CF5101-35C6-4341-9068-F8AF4AAA9821}"/>
                  </a:ext>
                </a:extLst>
              </p14:cNvPr>
              <p14:cNvContentPartPr/>
              <p14:nvPr/>
            </p14:nvContentPartPr>
            <p14:xfrm>
              <a:off x="7967576" y="2484315"/>
              <a:ext cx="68400" cy="52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CF5101-35C6-4341-9068-F8AF4AAA982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58576" y="2475675"/>
                <a:ext cx="86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84A04E-E170-4526-9428-25453A88CBD6}"/>
                  </a:ext>
                </a:extLst>
              </p14:cNvPr>
              <p14:cNvContentPartPr/>
              <p14:nvPr/>
            </p14:nvContentPartPr>
            <p14:xfrm>
              <a:off x="8067656" y="2427795"/>
              <a:ext cx="35640" cy="161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84A04E-E170-4526-9428-25453A88CB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59016" y="2419155"/>
                <a:ext cx="53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12FF42D-2919-42A7-BA1B-30A9FE189E88}"/>
                  </a:ext>
                </a:extLst>
              </p14:cNvPr>
              <p14:cNvContentPartPr/>
              <p14:nvPr/>
            </p14:nvContentPartPr>
            <p14:xfrm>
              <a:off x="7989896" y="3542715"/>
              <a:ext cx="10080" cy="129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12FF42D-2919-42A7-BA1B-30A9FE189E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81256" y="3534075"/>
                <a:ext cx="27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D19C0A-3FEE-403A-A65E-B19A83ADF1E2}"/>
                  </a:ext>
                </a:extLst>
              </p14:cNvPr>
              <p14:cNvContentPartPr/>
              <p14:nvPr/>
            </p14:nvContentPartPr>
            <p14:xfrm>
              <a:off x="8068736" y="3575115"/>
              <a:ext cx="64440" cy="72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D19C0A-3FEE-403A-A65E-B19A83ADF1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60096" y="3566115"/>
                <a:ext cx="82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326B75-ADF8-4763-9A37-E1CFC5E5EE3F}"/>
                  </a:ext>
                </a:extLst>
              </p14:cNvPr>
              <p14:cNvContentPartPr/>
              <p14:nvPr/>
            </p14:nvContentPartPr>
            <p14:xfrm>
              <a:off x="6631976" y="2496195"/>
              <a:ext cx="74160" cy="59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326B75-ADF8-4763-9A37-E1CFC5E5EE3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22976" y="2487195"/>
                <a:ext cx="91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21C3498-8680-4C78-BB09-52C5208018CB}"/>
                  </a:ext>
                </a:extLst>
              </p14:cNvPr>
              <p14:cNvContentPartPr/>
              <p14:nvPr/>
            </p14:nvContentPartPr>
            <p14:xfrm>
              <a:off x="6752576" y="2499795"/>
              <a:ext cx="4860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21C3498-8680-4C78-BB09-52C5208018C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43576" y="2490795"/>
                <a:ext cx="662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81E7A95-3DE7-4E77-8528-F208AA3A35C3}"/>
              </a:ext>
            </a:extLst>
          </p:cNvPr>
          <p:cNvGrpSpPr/>
          <p:nvPr/>
        </p:nvGrpSpPr>
        <p:grpSpPr>
          <a:xfrm>
            <a:off x="6650696" y="3550995"/>
            <a:ext cx="108000" cy="146520"/>
            <a:chOff x="6650696" y="3550995"/>
            <a:chExt cx="10800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E1B5F-FD5D-4020-BB7B-53EE8F83D0E1}"/>
                    </a:ext>
                  </a:extLst>
                </p14:cNvPr>
                <p14:cNvContentPartPr/>
                <p14:nvPr/>
              </p14:nvContentPartPr>
              <p14:xfrm>
                <a:off x="6650696" y="3565395"/>
                <a:ext cx="13680" cy="117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E1B5F-FD5D-4020-BB7B-53EE8F83D0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41696" y="3556395"/>
                  <a:ext cx="31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1DB0C8-AAAB-449A-B9F2-1EDB3B1E292A}"/>
                    </a:ext>
                  </a:extLst>
                </p14:cNvPr>
                <p14:cNvContentPartPr/>
                <p14:nvPr/>
              </p14:nvContentPartPr>
              <p14:xfrm>
                <a:off x="6752216" y="3550995"/>
                <a:ext cx="6480" cy="14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1DB0C8-AAAB-449A-B9F2-1EDB3B1E29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43576" y="3542355"/>
                  <a:ext cx="241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FF9B2D-C7A0-44C1-935E-B9839BDED459}"/>
                  </a:ext>
                </a:extLst>
              </p14:cNvPr>
              <p14:cNvContentPartPr/>
              <p14:nvPr/>
            </p14:nvContentPartPr>
            <p14:xfrm>
              <a:off x="6858056" y="3664035"/>
              <a:ext cx="1017000" cy="12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FF9B2D-C7A0-44C1-935E-B9839BDED4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49056" y="3655395"/>
                <a:ext cx="1034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6392B25-8837-4292-82C8-496B8C37CAB4}"/>
              </a:ext>
            </a:extLst>
          </p:cNvPr>
          <p:cNvGrpSpPr/>
          <p:nvPr/>
        </p:nvGrpSpPr>
        <p:grpSpPr>
          <a:xfrm>
            <a:off x="7057136" y="3895155"/>
            <a:ext cx="297000" cy="100080"/>
            <a:chOff x="7057136" y="3895155"/>
            <a:chExt cx="29700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8A517F-A9E3-4A70-B5BA-798A600CF52B}"/>
                    </a:ext>
                  </a:extLst>
                </p14:cNvPr>
                <p14:cNvContentPartPr/>
                <p14:nvPr/>
              </p14:nvContentPartPr>
              <p14:xfrm>
                <a:off x="7057136" y="3895155"/>
                <a:ext cx="73080" cy="49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8A517F-A9E3-4A70-B5BA-798A600CF5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48496" y="3886155"/>
                  <a:ext cx="90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47FB36-A499-496C-87B3-6EEE8FBDDE75}"/>
                    </a:ext>
                  </a:extLst>
                </p14:cNvPr>
                <p14:cNvContentPartPr/>
                <p14:nvPr/>
              </p14:nvContentPartPr>
              <p14:xfrm>
                <a:off x="7164776" y="3920715"/>
                <a:ext cx="56520" cy="7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47FB36-A499-496C-87B3-6EEE8FBDDE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56136" y="3911715"/>
                  <a:ext cx="74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13BCAC-3A18-4F10-9776-363A200F2B09}"/>
                    </a:ext>
                  </a:extLst>
                </p14:cNvPr>
                <p14:cNvContentPartPr/>
                <p14:nvPr/>
              </p14:nvContentPartPr>
              <p14:xfrm>
                <a:off x="7292216" y="3932235"/>
                <a:ext cx="61920" cy="5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13BCAC-3A18-4F10-9776-363A200F2B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83216" y="3923595"/>
                  <a:ext cx="795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20E587-8364-4328-B528-AC1D9C3F9102}"/>
              </a:ext>
            </a:extLst>
          </p:cNvPr>
          <p:cNvGrpSpPr/>
          <p:nvPr/>
        </p:nvGrpSpPr>
        <p:grpSpPr>
          <a:xfrm>
            <a:off x="6780296" y="2520315"/>
            <a:ext cx="1259280" cy="1096920"/>
            <a:chOff x="6780296" y="2520315"/>
            <a:chExt cx="1259280" cy="10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04B45F-66B8-4F22-B7EA-FB1F86A3D4DF}"/>
                    </a:ext>
                  </a:extLst>
                </p14:cNvPr>
                <p14:cNvContentPartPr/>
                <p14:nvPr/>
              </p14:nvContentPartPr>
              <p14:xfrm>
                <a:off x="7866056" y="2713995"/>
                <a:ext cx="173520" cy="762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04B45F-66B8-4F22-B7EA-FB1F86A3D4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57416" y="2705355"/>
                  <a:ext cx="1911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01CCFF-8BC8-45FD-9F4C-784760E61B62}"/>
                    </a:ext>
                  </a:extLst>
                </p14:cNvPr>
                <p14:cNvContentPartPr/>
                <p14:nvPr/>
              </p14:nvContentPartPr>
              <p14:xfrm>
                <a:off x="7322096" y="2882115"/>
                <a:ext cx="16920" cy="15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01CCFF-8BC8-45FD-9F4C-784760E61B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3096" y="2873475"/>
                  <a:ext cx="3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876CE2-C8FA-410B-AEF2-51F897557DD6}"/>
                    </a:ext>
                  </a:extLst>
                </p14:cNvPr>
                <p14:cNvContentPartPr/>
                <p14:nvPr/>
              </p14:nvContentPartPr>
              <p14:xfrm>
                <a:off x="7343696" y="2972115"/>
                <a:ext cx="64080" cy="9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876CE2-C8FA-410B-AEF2-51F897557DD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056" y="2963115"/>
                  <a:ext cx="8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F0428E-6048-4FCD-933A-F8D8674B7539}"/>
                    </a:ext>
                  </a:extLst>
                </p14:cNvPr>
                <p14:cNvContentPartPr/>
                <p14:nvPr/>
              </p14:nvContentPartPr>
              <p14:xfrm>
                <a:off x="7440896" y="2996235"/>
                <a:ext cx="85320" cy="6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F0428E-6048-4FCD-933A-F8D8674B75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31896" y="2987235"/>
                  <a:ext cx="10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E6941B-0431-4DF5-B1FA-C7360CC94208}"/>
                    </a:ext>
                  </a:extLst>
                </p14:cNvPr>
                <p14:cNvContentPartPr/>
                <p14:nvPr/>
              </p14:nvContentPartPr>
              <p14:xfrm>
                <a:off x="6880376" y="3451275"/>
                <a:ext cx="1050840" cy="16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E6941B-0431-4DF5-B1FA-C7360CC942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71376" y="3442635"/>
                  <a:ext cx="1068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DE57F8-6B24-4F49-9C93-244F68CFB214}"/>
                    </a:ext>
                  </a:extLst>
                </p14:cNvPr>
                <p14:cNvContentPartPr/>
                <p14:nvPr/>
              </p14:nvContentPartPr>
              <p14:xfrm>
                <a:off x="7164776" y="3330315"/>
                <a:ext cx="54000" cy="3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DE57F8-6B24-4F49-9C93-244F68CFB2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55776" y="3321675"/>
                  <a:ext cx="71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CED221-F971-45B6-9B14-7CAC5944A1AD}"/>
                    </a:ext>
                  </a:extLst>
                </p14:cNvPr>
                <p14:cNvContentPartPr/>
                <p14:nvPr/>
              </p14:nvContentPartPr>
              <p14:xfrm>
                <a:off x="7274936" y="3325275"/>
                <a:ext cx="40680" cy="88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CED221-F971-45B6-9B14-7CAC5944A1A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66296" y="3316635"/>
                  <a:ext cx="58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1C75BB-30C8-4CFD-8373-5CD3BB0B7383}"/>
                    </a:ext>
                  </a:extLst>
                </p14:cNvPr>
                <p14:cNvContentPartPr/>
                <p14:nvPr/>
              </p14:nvContentPartPr>
              <p14:xfrm>
                <a:off x="7402016" y="3295035"/>
                <a:ext cx="10080" cy="165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1C75BB-30C8-4CFD-8373-5CD3BB0B738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93376" y="3286035"/>
                  <a:ext cx="2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1191C5-F04A-49E8-9F4A-0EE336444129}"/>
                    </a:ext>
                  </a:extLst>
                </p14:cNvPr>
                <p14:cNvContentPartPr/>
                <p14:nvPr/>
              </p14:nvContentPartPr>
              <p14:xfrm>
                <a:off x="6780296" y="2520315"/>
                <a:ext cx="1138680" cy="9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1191C5-F04A-49E8-9F4A-0EE3364441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71656" y="2511675"/>
                  <a:ext cx="115632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BCA634-F775-4541-A9CC-DC8311CD2DB5}"/>
                    </a:ext>
                  </a:extLst>
                </p14:cNvPr>
                <p14:cNvContentPartPr/>
                <p14:nvPr/>
              </p14:nvContentPartPr>
              <p14:xfrm>
                <a:off x="7033376" y="2580075"/>
                <a:ext cx="84600" cy="13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BCA634-F775-4541-A9CC-DC8311CD2D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24736" y="2571075"/>
                  <a:ext cx="102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75AC59-372B-471C-BCE8-7B91309BA5D7}"/>
                    </a:ext>
                  </a:extLst>
                </p14:cNvPr>
                <p14:cNvContentPartPr/>
                <p14:nvPr/>
              </p14:nvContentPartPr>
              <p14:xfrm>
                <a:off x="7137056" y="2602395"/>
                <a:ext cx="69840" cy="113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75AC59-372B-471C-BCE8-7B91309BA5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28056" y="2593395"/>
                  <a:ext cx="87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2800DA-9F06-48EA-9CC1-BA78261AC623}"/>
                    </a:ext>
                  </a:extLst>
                </p14:cNvPr>
                <p14:cNvContentPartPr/>
                <p14:nvPr/>
              </p14:nvContentPartPr>
              <p14:xfrm>
                <a:off x="7249376" y="2598075"/>
                <a:ext cx="86040" cy="5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2800DA-9F06-48EA-9CC1-BA78261AC6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40376" y="2589075"/>
                  <a:ext cx="10368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788262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327</Words>
  <Application>Microsoft Office PowerPoint</Application>
  <PresentationFormat>On-screen Show (16:9)</PresentationFormat>
  <Paragraphs>242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Quattrocento Sans</vt:lpstr>
      <vt:lpstr>Lora</vt:lpstr>
      <vt:lpstr>Viola template</vt:lpstr>
      <vt:lpstr> تمرین ششم مدار منطقی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اول مدار منطقی</dc:title>
  <dc:creator>Yeganeh Kordi</dc:creator>
  <cp:lastModifiedBy>Yeganeh Kordi</cp:lastModifiedBy>
  <cp:revision>24</cp:revision>
  <dcterms:modified xsi:type="dcterms:W3CDTF">2021-06-09T09:04:41Z</dcterms:modified>
</cp:coreProperties>
</file>