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06" r:id="rId3"/>
    <p:sldId id="307" r:id="rId4"/>
    <p:sldId id="315" r:id="rId5"/>
    <p:sldId id="308" r:id="rId6"/>
    <p:sldId id="309" r:id="rId7"/>
    <p:sldId id="316" r:id="rId8"/>
    <p:sldId id="310" r:id="rId9"/>
    <p:sldId id="311" r:id="rId10"/>
    <p:sldId id="314" r:id="rId11"/>
    <p:sldId id="312" r:id="rId12"/>
    <p:sldId id="313" r:id="rId13"/>
  </p:sldIdLst>
  <p:sldSz cx="9144000" cy="5143500" type="screen16x9"/>
  <p:notesSz cx="6858000" cy="9144000"/>
  <p:embeddedFontLst>
    <p:embeddedFont>
      <p:font typeface="Lora" panose="020B0604020202020204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6:5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1 950 2352 0 0,'0'0'1744'0'0,"9"-9"6094"0"0,8-31-2808 0 0,-16 38-4600 0 0,18-35 1128 0 0,3 4-627 0 0,-16 23-704 0 0,0 0 0 0 0,15-17 1 0 0,30-31 427 0 0,12-12-151 0 0,-32 42-417 0 0,36-27 1 0 0,-33 29-15 0 0,-5 3 32 0 0,49-29 1 0 0,118-52 24 0 0,11-1 44 0 0,-143 71-88 0 0,36-22 104 0 0,-93 51-205 0 0,0 1 0 0 0,-1 0 0 0 0,1 1 0 0 0,13-6 0 0 0,17-5 18 0 0,-20 6 55 0 0,-8 3-45 0 0,0 1-1 0 0,1 1 0 0 0,-1 0 0 0 0,16-3 1 0 0,16-6-4 0 0,10-2 146 0 0,-49 14-171 0 0,0-1-4 0 0,2-1 24 0 0,26-6 47 0 0,-28 8 5 0 0,0-1-31 0 0,6-1-23 0 0,-6 1 54 0 0,48-12-47 0 0,-48 12-18 0 0,13-3-114 0 0,39-10 255 0 0,-45 12-129 0 0,-6 1 19 0 0,0 1 0 0 0,2-2-36 0 0,-8 2 229 0 0,-25 0-224 0 0,20 1 81 0 0,5-1-49 0 0,-57 2 52 0 0,10-3-94 0 0,2 0 128 0 0,19 0-98 0 0,26 0-40 0 0,0 1-9 0 0,-2-1 34 0 0,-23 0 48 0 0,-28-3 48 0 0,54 4 10 0 0,9-1-41 0 0,94-11-28 0 0,-38 8-38 0 0,-61 4-3 0 0,2 0-6 0 0,58 8 31 0 0,-59-8-2 0 0,-1 0-5 0 0,40 6-60 0 0,-40-5 72 0 0,1-1-62 0 0,25 5 76 0 0,-25-4-86 0 0,0-1 70 0 0,25 2-69 0 0,-25-2 57 0 0,1 2 28 0 0,-4-2-23 0 0,1 0 0 0 0,-1 0 0 0 0,0-1-1 0 0,1 1 1 0 0,-1 0 0 0 0,1 0 0 0 0,-1 1 0 0 0,0-1 0 0 0,1 0 0 0 0,-1 0 0 0 0,0 0 0 0 0,1 0 0 0 0,-1 0 0 0 0,0 0 0 0 0,1 0 0 0 0,-1 1 0 0 0,0-1 0 0 0,1 0 0 0 0,-1 0 0 0 0,0 0 0 0 0,1 1 0 0 0,-1-1 0 0 0,0 0 0 0 0,0 0 0 0 0,1 1 0 0 0,-1-1 0 0 0,0 1 2 0 0,0 0 1 0 0,0 1 0 0 0,0-1-1 0 0,0 0 1 0 0,0 0-1 0 0,0 0 1 0 0,0 0-1 0 0,-1 0 1 0 0,1 0-1 0 0,0 0 1 0 0,-1 0-1 0 0,1 0 1 0 0,0 0 0 0 0,-1 0-1 0 0,1 0 1 0 0,-1 0-1 0 0,0 0 1 0 0,1 0-1 0 0,-1-1 1 0 0,0 1-1 0 0,-1 1 1 0 0,1-1-43 0 0,-1 2 60 0 0,-16 13 120 0 0,-21 16 276 0 0,1 1 1 0 0,-50 57 0 0 0,77-77-300 0 0,0 0 0 0 0,1 1 0 0 0,-16 28-1 0 0,25-40-91 0 0,1-1-312 0 0,0 0 1 0 0,-1-1 0 0 0,1 1 1 0 0,-1 0-1 0 0,1-1 0 0 0,0 1 0 0 0,-1-1 0 0 0,1 1 0 0 0,-1-1 0 0 0,1 1 0 0 0,-1-1 0 0 0,0 1 0 0 0,1-1 1 0 0,-1 0-1 0 0,1 1 0 0 0,-1-1 0 0 0,0 0 0 0 0,1 0 0 0 0,-1 1 0 0 0,0-1 0 0 0,0 0 0 0 0,1 0 1 0 0,-1 0-1 0 0,0 0 0 0 0,1 0 0 0 0,-1 0 0 0 0,0 0 0 0 0,-1 0 0 0 0,2 0 443 0 0,-78-7-16120 0 0,59 7 14107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41 3100 0 0,'-3'-3'1071'0'0,"1"1"-578"0"0,0 0-1 0 0,0 0 1 0 0,0 0 0 0 0,0 0 0 0 0,0 1-1 0 0,-1-1 1 0 0,1 1 0 0 0,-4-2-1 0 0,4 2 1053 0 0,-1 1-861 0 0,-8 0-26 0 0,8 0 0 0 0,0 0-77 0 0,-2 0-276 0 0,-1 1 0 0 0,0-1 0 0 0,1 1 1 0 0,-1 0-1 0 0,1 0 0 0 0,0 1 1 0 0,-1 0-1 0 0,1 0 0 0 0,0 0 0 0 0,0 0 1 0 0,0 1-1 0 0,0 0 0 0 0,0 0 1 0 0,1 0-1 0 0,-1 1 0 0 0,1-1 0 0 0,-6 7 1 0 0,6-6-197 0 0,0 1-1 0 0,1-1 1 0 0,-1 0 0 0 0,1 1 0 0 0,-1 0 0 0 0,1 0 0 0 0,1 0 0 0 0,-1 0-1 0 0,1 1 1 0 0,-3 9 0 0 0,4-13-50 0 0,1 1 13 0 0,0 8-33 0 0,0-8 10 0 0,1 0-18 0 0,-2-1-19 0 0,1 4-8 0 0,10 9 79 0 0,2-2-47 0 0,-7-12-28 0 0,3 1 70 0 0,-4 0-63 0 0,0 0-1 0 0,0 0 1 0 0,0-1 0 0 0,0 1 0 0 0,1-1 0 0 0,-1 0-1 0 0,0 0 1 0 0,1 0 0 0 0,-1-1 0 0 0,1 0-1 0 0,-1 0 1 0 0,0 0 0 0 0,1 0 0 0 0,-1-1 0 0 0,1 1-1 0 0,-1-1 1 0 0,0 0 0 0 0,1 0 0 0 0,-1-1 0 0 0,0 1-1 0 0,8-5 1 0 0,-11 4-8 0 0,1 1 0 0 0,0-1 0 0 0,0 0 0 0 0,-1 0-1 0 0,1 1 1 0 0,-1-1 0 0 0,0 0 0 0 0,1 0 0 0 0,-1 0 0 0 0,0-1 0 0 0,0 1-1 0 0,-1 0 1 0 0,1 0 0 0 0,0-1 0 0 0,-1 1 0 0 0,1 0 0 0 0,-1-1-1 0 0,0 1 1 0 0,1-4 0 0 0,-1 3-4 0 0,1-8 80 0 0,0 5-62 0 0,0-1-1 0 0,-1 0 1 0 0,0 1-1 0 0,0-1 1 0 0,0 0-1 0 0,-1 1 1 0 0,0-1-1 0 0,-3-8 1 0 0,3 12-14 0 0,0 0 0 0 0,0-1 1 0 0,0 1-1 0 0,-1 0 1 0 0,0-1-1 0 0,1 1 1 0 0,-1 0-1 0 0,0 0 0 0 0,-1 0 1 0 0,1 1-1 0 0,0-1 1 0 0,-4-2-1 0 0,-5-1 647 0 0,-13-5-13599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8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19 1072 0 0,'0'0'3512'0'0,"-6"24"1753"0"0,-3-14-2741 0 0,11-12-579 0 0,11-12-1284 0 0,-9 10-544 0 0,0 1 117 0 0,-1 0 0 0 0,1 1 1 0 0,-1-1-1 0 0,0-1 0 0 0,0 1 0 0 0,4-5 1 0 0,-2 3 541 0 0,-5 5-712 0 0,0-1-1 0 0,0 1 0 0 0,1 0 0 0 0,-1 0 1 0 0,0 0-1 0 0,0 0 0 0 0,1 0 1 0 0,-1 0-1 0 0,0 0 0 0 0,0 0 0 0 0,1 0 1 0 0,-1 0-1 0 0,0 0 0 0 0,0 0 1 0 0,1 0-1 0 0,-1 0 0 0 0,0 0 0 0 0,1 0 1 0 0,-1 0-1 0 0,0 0 0 0 0,0 0 0 0 0,1 0 1 0 0,-1 0-1 0 0,0 0 0 0 0,0 0 1 0 0,1 0-1 0 0,-1 1 0 0 0,0-1 0 0 0,0 0 1 0 0,0 0-1 0 0,1 0 0 0 0,-1 1 1 0 0,0-1-1 0 0,0 0 0 0 0,0 0 0 0 0,0 0 1 0 0,1 1-1 0 0,-1-1 0 0 0,0 0 1 0 0,0 0-1 0 0,0 1 0 0 0,0-1 0 0 0,0 0 1 0 0,0 0-1 0 0,0 1 0 0 0,0-1 1 0 0,9 24 890 0 0,2 29-94 0 0,-5 4 60 0 0,3 26-186 0 0,-9-80-671 0 0,-1 4 32 0 0,2 1 1 0 0,-1 0 0 0 0,3 13-1 0 0,-3-19-2 0 0,0 14 129 0 0,-3 8 545 0 0,3-19-4691 0 0,12-20-8180 0 0,-3 3 7150 0 0,-8 10 2912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2556 0 0,'-2'0'1154'0'0,"-3"-1"-487"0"0,0 1-1 0 0,1 0 0 0 0,-1 0 1 0 0,0 1-1 0 0,0-1 1 0 0,0 1-1 0 0,1 0 0 0 0,-1 1 1 0 0,0-1-1 0 0,1 1 0 0 0,-1 0 1 0 0,-5 3-1 0 0,7-3-477 0 0,0-1-1 0 0,1 1 1 0 0,-1 0-1 0 0,1 0 1 0 0,-1 0-1 0 0,1 0 1 0 0,0 1 0 0 0,0-1-1 0 0,0 0 1 0 0,0 1-1 0 0,1 0 1 0 0,-1-1-1 0 0,1 1 1 0 0,-1 0-1 0 0,1 0 1 0 0,0 0 0 0 0,0 0-1 0 0,0 0 1 0 0,0 0-1 0 0,0 4 1 0 0,1-5-128 0 0,1 0 1 0 0,-1 0-1 0 0,0 0 1 0 0,1 0 0 0 0,-1 0-1 0 0,1 0 1 0 0,0 0-1 0 0,0 0 1 0 0,0 0-1 0 0,0 0 1 0 0,0 0-1 0 0,0-1 1 0 0,0 1 0 0 0,0 0-1 0 0,1-1 1 0 0,-1 1-1 0 0,1-1 1 0 0,2 3-1 0 0,-2-2-15 0 0,1 0 0 0 0,0 0 0 0 0,0 0 0 0 0,-1 0 0 0 0,1 0 0 0 0,0-1 0 0 0,0 1 0 0 0,1-1 0 0 0,-1 0 0 0 0,0 0 0 0 0,0 0 0 0 0,1 0 0 0 0,-1 0 0 0 0,0-1 0 0 0,1 0 0 0 0,-1 1 0 0 0,1-1-1 0 0,-1-1 1 0 0,0 1 0 0 0,1 0 0 0 0,-1-1 0 0 0,1 0 0 0 0,-1 1 0 0 0,0-1 0 0 0,0-1 0 0 0,1 1 0 0 0,3-3 0 0 0,-6 3-33 0 0,0 0 1 0 0,0 0-1 0 0,0 0 0 0 0,0-1 0 0 0,0 1 1 0 0,0 0-1 0 0,0-1 0 0 0,0 1 0 0 0,0-1 1 0 0,-1 1-1 0 0,1-1 0 0 0,-1 1 1 0 0,1-1-1 0 0,-1 0 0 0 0,0 1 0 0 0,1-1 1 0 0,-1 1-1 0 0,0-1 0 0 0,0 0 0 0 0,0 1 1 0 0,0-1-1 0 0,-1 0 0 0 0,1 1 1 0 0,-1-3-1 0 0,1 1-9 0 0,-1-1 1 0 0,0 0-1 0 0,0 0 1 0 0,0 1-1 0 0,0-1 1 0 0,-1 1-1 0 0,0-1 1 0 0,1 1-1 0 0,-4-4 1 0 0,-18-19-1201 0 0,22 25 312 0 0,-3 0-1346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4392 0 0,'0'0'11963'0'0,"3"4"-10970"0"0,47 74 5790 0 0,27 48-2649 0 0,-45-73-3347 0 0,-27-44-781 0 0,1 0-1 0 0,0-1 1 0 0,0 0 0 0 0,1 0 0 0 0,0 0-1 0 0,11 8 1 0 0,-17-15-477 0 0,7 0-616 0 0,-2-4-3667 0 0,0-3 3687 0 0,-4 1-2740 0 0,-4-12-5399 0 0,-6-11 2410 0 0,6 19 4920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3816 0 0,'0'0'7753'0'0,"-4"3"-6841"0"0,-40 37 3321 0 0,-50 58 0 0 0,-35 58-1014 0 0,89-108-2187 0 0,-10 20-1446 0 0,49-67-303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 3048 0 0,'6'-9'14889'0'0,"-6"9"-14747"0"0,-15 0 1278 0 0,-29 7-911 0 0,36-5-342 0 0,0 0 0 0 0,0 1 0 0 0,0 0 0 0 0,1 0 0 0 0,-1 1 0 0 0,1 0-1 0 0,-8 6 1 0 0,14-9-115 0 0,0-1-50 0 0,1 0 0 0 0,0 0 1 0 0,0 0-1 0 0,0 0 0 0 0,-1 0 1 0 0,1 1-1 0 0,0-1 0 0 0,0 0 1 0 0,0 0-1 0 0,0 0 0 0 0,-1 1 1 0 0,1-1-1 0 0,0 0 0 0 0,0 0 1 0 0,0 1-1 0 0,0-1 0 0 0,0 0 1 0 0,0 0-1 0 0,0 1 0 0 0,0-1 1 0 0,0 0-1 0 0,-1 0 1 0 0,1 1-1 0 0,0-1 0 0 0,0 0 1 0 0,1 0-1 0 0,-1 1 0 0 0,0-1 1 0 0,0 0-1 0 0,0 0 0 0 0,0 1 1 0 0,0-1-1 0 0,0 0 0 0 0,0 0 1 0 0,0 1-1 0 0,0-1 0 0 0,0 0 1 0 0,1 0-1 0 0,-1 1 0 0 0,0-1 1 0 0,0 0-1 0 0,0 0 0 0 0,0 0 1 0 0,1 1-1 0 0,-1-1 0 0 0,0 0 1 0 0,13 12 86 0 0,32 7-70 0 0,-31-14-7 0 0,-1 1 0 0 0,0 0 0 0 0,0 0 0 0 0,-1 1 0 0 0,1 1 0 0 0,-2 0 0 0 0,21 19 0 0 0,-18-11-67 0 0,-12-12 65 0 0,1 0 1 0 0,-1 0-1 0 0,0 1 0 0 0,0-1 0 0 0,-1 1 1 0 0,3 9-1 0 0,-4-12 34 0 0,0 0-30 0 0,0 0 1 0 0,0 0-1 0 0,0 0 1 0 0,-1 0-1 0 0,1 0 1 0 0,0 0-1 0 0,-1 0 0 0 0,1 0 1 0 0,-1 0-1 0 0,-1 3 1 0 0,-1-1 6 0 0,0-1 1 0 0,-1-1-1 0 0,1 1 1 0 0,0 0-1 0 0,-1-1 1 0 0,1 0-1 0 0,-1 0 1 0 0,0 0-1 0 0,0 0 1 0 0,0 0-1 0 0,0-1 1 0 0,0 0-1 0 0,0 1 1 0 0,0-2-1 0 0,0 1 1 0 0,0 0-1 0 0,-5-1 1 0 0,-10 1-9 0 0,0-1 1 0 0,-28-4-1 0 0,28 2 35 0 0,16 1-95 0 0,0 1 0 0 0,1-1 0 0 0,-1 1 0 0 0,0-1 0 0 0,0 0 0 0 0,0 0 0 0 0,0 0 0 0 0,1 0 0 0 0,-1-1 0 0 0,1 1 1 0 0,-1-1-1 0 0,-2-2 0 0 0,-4-8-6280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32 3500 0 0,'-2'3'931'0'0,"0"0"1"0"0,0 0-1 0 0,0 0 0 0 0,1 1 0 0 0,-1-1 0 0 0,-1 5 0 0 0,2-6 354 0 0,3 0-904 0 0,-1 1 1 0 0,0-1-1 0 0,1 0 1 0 0,-1 0-1 0 0,1 0 1 0 0,-1 0-1 0 0,4 3 1 0 0,-1-4-168 0 0,0 0 1 0 0,1 0-1 0 0,-1-1 1 0 0,0 1-1 0 0,1-1 1 0 0,-1 0-1 0 0,1 0 1 0 0,-1-1-1 0 0,0 1 1 0 0,1-1-1 0 0,-1 0 1 0 0,0 0-1 0 0,6-2 1 0 0,-9 2-138 0 0,0 0 1 0 0,0 0 0 0 0,0 1-1 0 0,0-1 1 0 0,0 0 0 0 0,0 0-1 0 0,0 0 1 0 0,-1 0 0 0 0,1 0 0 0 0,0 0-1 0 0,0 0 1 0 0,-1 0 0 0 0,1 0-1 0 0,-1-1 1 0 0,1 1 0 0 0,-1 0 0 0 0,1 0-1 0 0,-1 0 1 0 0,0-1 0 0 0,0 1-1 0 0,1 0 1 0 0,-1-1 0 0 0,0 1-1 0 0,0 0 1 0 0,0 0 0 0 0,-1-1 0 0 0,1 1-1 0 0,0 0 1 0 0,0 0 0 0 0,-1-3-1 0 0,0 2 20 0 0,1 0 0 0 0,-1 0 0 0 0,1 0 0 0 0,-1 0 0 0 0,0 0 0 0 0,0 0 0 0 0,0 0 0 0 0,0 0 0 0 0,0 1 0 0 0,0-1 0 0 0,0 0 0 0 0,-1 0 0 0 0,1 1 0 0 0,-1-1 0 0 0,1 1 0 0 0,-1 0 0 0 0,0-1 0 0 0,-2 0 0 0 0,-25-5 739 0 0,-2 10-4312 0 0,11 2-2496 0 0,2 2-3805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 2424 0 0,'0'0'7500'0'0,"-5"-1"-6891"0"0,-16 0 533 0 0,1 1 1 0 0,0 1-1 0 0,-26 4 1 0 0,16 0 501 0 0,-60 17 0 0 0,88-21-1057 0 0,7 2-547 0 0,6 2-19 0 0,1 1-1 0 0,1-1 0 0 0,-1-1 0 0 0,20 4 1 0 0,-14-4 15 0 0,0 2 0 0 0,23 9 0 0 0,-35-12-30 0 0,-1 0 0 0 0,1 0 0 0 0,-1 0 1 0 0,0 1-1 0 0,1 0 0 0 0,-2 0 0 0 0,1 0 0 0 0,0 1 0 0 0,-1-1 0 0 0,0 1 0 0 0,4 6 0 0 0,-7-10 31 0 0,0 1-1 0 0,0 0 0 0 0,0-1 1 0 0,-1 1-1 0 0,1 0 1 0 0,0-1-1 0 0,-1 1 1 0 0,1 0-1 0 0,-1 0 1 0 0,1 0-1 0 0,-1 0 1 0 0,0 0-1 0 0,0-1 1 0 0,0 1-1 0 0,0 0 1 0 0,0 0-1 0 0,0 0 0 0 0,-1 0 1 0 0,1 0-1 0 0,0 0 1 0 0,-1-1-1 0 0,0 1 1 0 0,1 0-1 0 0,-1 0 1 0 0,0-1-1 0 0,0 1 1 0 0,0 0-1 0 0,0-1 1 0 0,0 1-1 0 0,0-1 0 0 0,0 1 1 0 0,-1-1-1 0 0,1 0 1 0 0,-1 0-1 0 0,1 1 1 0 0,-1-1-1 0 0,1 0 1 0 0,-1 0-1 0 0,0 0 1 0 0,1-1-1 0 0,-4 2 1 0 0,-8 2 55 0 0,0 0 1 0 0,0-2-1 0 0,0 1 1 0 0,0-2-1 0 0,0 0 1 0 0,-1 0-1 0 0,1-1 1 0 0,0-1-1 0 0,0 0 1 0 0,0-1-1 0 0,0 0 1 0 0,-21-7-1 0 0,24 4-882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 3408 0 0,'-7'-2'11835'0'0,"3"8"-11368"0"0,1 0 0 0 0,-1 0 0 0 0,1 0-1 0 0,1 1 1 0 0,-1-1 0 0 0,1 1 0 0 0,0-1 0 0 0,-2 13-1 0 0,-10 30 1192 0 0,9-37-2919 0 0,0 20 4722 0 0,3-16-7809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2384 0 0,'0'0'4088'0'0,"-6"0"-3160"0"0,-26 2 883 0 0,-1 2 0 0 0,1 1 0 0 0,0 1-1 0 0,-48 17 1 0 0,46-8-424 0 0,32-14-1042 0 0,4 1-217 0 0,2 3-78 0 0,0-1 1 0 0,0-1-1 0 0,0 1 1 0 0,0 0-1 0 0,1-1 1 0 0,0 0-1 0 0,8 4 1 0 0,45 19 189 0 0,-36-17-136 0 0,-8-3-63 0 0,0 0 0 0 0,0 0 1 0 0,0 2-1 0 0,-1 0 0 0 0,0 0 0 0 0,0 1 0 0 0,-1 0 0 0 0,15 16 0 0 0,-26-24-15 0 0,0 0-1 0 0,-1 0 1 0 0,1 1 0 0 0,0-1 0 0 0,-1 0-1 0 0,1 1 1 0 0,-1-1 0 0 0,1 0 0 0 0,-1 1 0 0 0,1-1-1 0 0,-1 1 1 0 0,0-1 0 0 0,0 0 0 0 0,0 1-1 0 0,0-1 1 0 0,0 1 0 0 0,0-1 0 0 0,0 1 0 0 0,-1-1-1 0 0,1 1 1 0 0,0-1 0 0 0,-1 0 0 0 0,1 1 0 0 0,-1-1-1 0 0,1 0 1 0 0,-1 1 0 0 0,0-1 0 0 0,0 0-1 0 0,1 0 1 0 0,-1 0 0 0 0,0 1 0 0 0,0-1 0 0 0,-2 1-1 0 0,-1 2 53 0 0,0 0 0 0 0,0 0-1 0 0,-1 0 1 0 0,0 0 0 0 0,0-1-1 0 0,-7 4 1 0 0,5-3 19 0 0,-1 0 0 0 0,0-1 0 0 0,0 0 0 0 0,0-1 0 0 0,0 0 0 0 0,-1 0 0 0 0,1-1 0 0 0,-1 0 0 0 0,-14 0 0 0 0,19-1-524 0 0,0-1 1 0 0,-1 1-1 0 0,1-1 1 0 0,0 0-1 0 0,0 0 1 0 0,-1-1-1 0 0,1 1 1 0 0,-7-5-1 0 0,-8-9-5164 0 0,4-7-3437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2732 0 0,'0'0'7736'0'0,"-3"3"-7142"0"0,-5 5-80 0 0,-2 2 446 0 0,0 0 0 0 0,-13 9 0 0 0,20-17-781 0 0,-1 0 1 0 0,1 1 0 0 0,-1-1-1 0 0,0-1 1 0 0,1 1 0 0 0,-1 0-1 0 0,0-1 1 0 0,0 0 0 0 0,0 0-1 0 0,0 0 1 0 0,0 0 0 0 0,-6-1 0 0 0,7-1 5 0 0,0 0 1 0 0,0 0 0 0 0,0-1 0 0 0,0 0 0 0 0,0 1 0 0 0,0-1 0 0 0,1 0-1 0 0,-1-1 1 0 0,1 1 0 0 0,-1 0 0 0 0,1-1 0 0 0,-4-4 1913 0 0,6 11-1948 0 0,4 68 1021 0 0,-3-21-598 0 0,-1-50-496 0 0,1 1-17 0 0,-1-1 0 0 0,1 0 0 0 0,0 1 0 0 0,-1-1 0 0 0,1 1 0 0 0,-1-1 0 0 0,0 0 0 0 0,1 1 0 0 0,-1-1 0 0 0,0 1 0 0 0,0-1 0 0 0,0 1 0 0 0,0 1 0 0 0,1 9-2847 0 0,-26 2-17754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 1932 0 0,'0'0'1554'0'0,"-16"-1"1192"0"0,-170 23 5805 0 0,156-18-7620 0 0,21-4-625 0 0,-1 1 0 0 0,1 1 0 0 0,-11 2 0 0 0,18-3-26 0 0,2-1-141 0 0,-8 2-220 0 0,9-1 129 0 0,0 0-1 0 0,0 0 1 0 0,0 0-1 0 0,0 0 1 0 0,0 0-1 0 0,0 0 1 0 0,1-1-1 0 0,-1 1 1 0 0,0 0-1 0 0,0-1 1 0 0,1 1-1 0 0,-1-1 1 0 0,0 1-1 0 0,0-1 1 0 0,3 1-1 0 0,64 21-68 0 0,-27-10 124 0 0,11 7-75 0 0,-23-10-21 0 0,0 2 0 0 0,-1 1 0 0 0,0 1-1 0 0,32 22 1 0 0,-58-34 10 0 0,-1-1 1 0 0,0 1-1 0 0,0 0 0 0 0,0 0 0 0 0,1 0 0 0 0,-1 0 0 0 0,0 0 1 0 0,0 0-1 0 0,0 0 0 0 0,-1 0 0 0 0,1 1 0 0 0,0-1 0 0 0,0 0 0 0 0,-1 0 1 0 0,1 1-1 0 0,-1-1 0 0 0,1 0 0 0 0,-1 1 0 0 0,1-1 0 0 0,-1 1 0 0 0,0-1 1 0 0,0 0-1 0 0,1 1 0 0 0,-1 1 0 0 0,0-1 158 0 0,-18 17 191 0 0,8-15-255 0 0,-1 0-1 0 0,1 0 1 0 0,-1-1 0 0 0,0 0 0 0 0,0 0 0 0 0,0-1-1 0 0,0-1 1 0 0,0 0 0 0 0,-17-1 0 0 0,16 0-110 0 0,-1-1 0 0 0,0-1 0 0 0,1 0 0 0 0,-1 0 0 0 0,1-1 0 0 0,0-1 0 0 0,-22-9 1 0 0,27 10-803 0 0,0-1 1 0 0,0 0 0 0 0,0-1 0 0 0,-7-6 0 0 0,13 10-200 0 0,0 0 0 0 0,0 0 0 0 0,0 0-1 0 0,0-1 1 0 0,0 1 0 0 0,0 0 0 0 0,0-1 0 0 0,0 1-1 0 0,0 0 1 0 0,1-1 0 0 0,-1 1 0 0 0,0-3 0 0 0,-1-4-996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9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2 2836 0 0,'0'0'6106'0'0,"9"-1"-5772"0"0,-7 1 1231 0 0,-8 0 8149 0 0,-25 0-9559 0 0,23 1-20 0 0,-36 5 599 0 0,42-5-640 0 0,0-1 24 0 0,-8 1 4 0 0,7-1 72 0 0,1 0-83 0 0,-18 4 397 0 0,36 2-284 0 0,7 2-236 0 0,-21-8-13 0 0,40 14-155 0 0,-40-13 152 0 0,6 3 26 0 0,-6-3-21 0 0,0 0-4 0 0,6 3-9 0 0,-6-3 90 0 0,-2-1-52 0 0,-1 0 0 0 0,1 0 0 0 0,0 0 0 0 0,0 1 0 0 0,0-1 0 0 0,0 0 0 0 0,-1 0 0 0 0,1 0 0 0 0,0 0 0 0 0,0 1 0 0 0,0-1 0 0 0,0 0 0 0 0,0 0 0 0 0,0 0 0 0 0,-1 1 0 0 0,1-1 0 0 0,0 0 0 0 0,0 0 0 0 0,0 0 0 0 0,0 1 0 0 0,0-1 0 0 0,0 0 0 0 0,0 0 0 0 0,0 1 0 0 0,0-1 0 0 0,0 0 0 0 0,0 0 0 0 0,0 1 0 0 0,0-1 0 0 0,0 0 0 0 0,0 0 0 0 0,0 0 0 0 0,0 1 0 0 0,0-1 0 0 0,1 0 0 0 0,-1 0 0 0 0,0 0 0 0 0,0 1 0 0 0,0-1 0 0 0,0 0 0 0 0,0 0 0 0 0,1 0 0 0 0,-1 1 0 0 0,0-1 0 0 0,0 0 0 0 0,0 0 0 0 0,0 0 0 0 0,1 0 0 0 0,-1 0 0 0 0,0 0 0 0 0,0 1 0 0 0,0-1 0 0 0,1 0 0 0 0,-1 0 0 0 0,0 0 0 0 0,0 0 0 0 0,1 0 0 0 0,-1 0-1 0 0,0 0 1 0 0,0 0 0 0 0,0 0 0 0 0,1 0 0 0 0,-1 0 0 0 0,0 0 0 0 0,1 0 0 0 0,-13 9 57 0 0,8-6-19 0 0,-38 6 608 0 0,14-6-427 0 0,25-2-161 0 0,1-1 1 0 0,-58 3-1019 0 0,57-3 128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1892 0 0,'0'0'8275'0'0,"-2"15"-6278"0"0,0 7-850 0 0,2-20-958 0 0,-4 10 922 0 0,4-11-1064 0 0,0 0 0 0 0,-1 0 0 0 0,1 1 0 0 0,-1-1 0 0 0,1 0 0 0 0,-1 0 0 0 0,1 0 1 0 0,-1 0-1 0 0,0 0 0 0 0,0 0 0 0 0,1 0 0 0 0,-1 0 0 0 0,0 0 0 0 0,0 0 0 0 0,0 0 0 0 0,0-1 1 0 0,0 1-1 0 0,0 0 0 0 0,0-1 0 0 0,0 1 0 0 0,-1-1 0 0 0,1 1 0 0 0,0-1 0 0 0,0 1 0 0 0,0-1 0 0 0,-1 0 1 0 0,1 0-1 0 0,-1 1 0 0 0,-1-1 78 0 0,1-1-136 0 0,-9-4 11 0 0,7 2 6 0 0,1-2 39 0 0,-9-30 300 0 0,12 34 68 0 0,-2 4-395 0 0,-2 4-8 0 0,-17 25 88 0 0,20-31-78 0 0,-15 14 48 0 0,14-15-66 0 0,1 0 0 0 0,0 1 0 0 0,-1-1-1 0 0,1 0 1 0 0,0 0 0 0 0,-1 0 0 0 0,1 0-1 0 0,0 0 1 0 0,-1 0 0 0 0,1 0 0 0 0,0-1 0 0 0,-1 1-1 0 0,1 0 1 0 0,0-1 0 0 0,-1 1 0 0 0,1-1-1 0 0,0 1 1 0 0,0-1 0 0 0,-1 0 0 0 0,1 0 0 0 0,0 1-1 0 0,0-1 1 0 0,0 0 0 0 0,0 0 0 0 0,0 0-1 0 0,0 0 1 0 0,0 0 0 0 0,1 0 0 0 0,-2-3 0 0 0,1 3 98 0 0,1 1-80 0 0,0 0 0 0 0,0 0 0 0 0,-1 0 0 0 0,1 0 0 0 0,0 0 0 0 0,0 0 0 0 0,0 0 0 0 0,0 0 0 0 0,0 0 0 0 0,0 0 1 0 0,-1 0-1 0 0,1-1 0 0 0,0 1 0 0 0,0 0 0 0 0,0 0 0 0 0,0 0 0 0 0,0 0 0 0 0,0 0 0 0 0,0 0 0 0 0,0 0 0 0 0,0-1 0 0 0,0 1 0 0 0,0 0 0 0 0,0 0 0 0 0,0 0 0 0 0,0 0 0 0 0,0 0 0 0 0,0-1 0 0 0,0 1 0 0 0,0 0 0 0 0,0 0 0 0 0,0 0 0 0 0,0 0 0 0 0,0 0 0 0 0,0-1 0 0 0,0 1 0 0 0,0 0 0 0 0,0 0 0 0 0,0 0 0 0 0,0 0 0 0 0,0 0 0 0 0,0-1 0 0 0,0 1 0 0 0,0 0 0 0 0,0 0 0 0 0,0 0 0 0 0,1 0 0 0 0,-1 0 0 0 0,0 0 0 0 0,0 0 0 0 0,0 0 0 0 0,0 0 0 0 0,0-1 0 0 0,0 1 1 0 0,1 0-1 0 0,-1 0 0 0 0,0 0 0 0 0,0 0 0 0 0,0 0 0 0 0,0 0 0 0 0,0 0 0 0 0,1 0 0 0 0,3 4 4 0 0,-1 0 1 0 0,1 0-1 0 0,0 0 1 0 0,-1 0-1 0 0,0 1 1 0 0,0-1-1 0 0,0 1 1 0 0,-1 0-1 0 0,0 0 1 0 0,0 0-1 0 0,2 6 1 0 0,7 38 181 0 0,-2 11 34 0 0,1 9 96 0 0,2-44-1673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2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381 786 2044 0 0,'0'0'10710'0'0,"-4"-1"-10444"0"0,-36-11 2107 0 0,38 12-2101 0 0,-31-9 1159 0 0,-12 1-295 0 0,42 8-1052 0 0,-35-14 756 0 0,10-3-447 0 0,2-4 76 0 0,24 20-442 0 0,-8-7 150 0 0,7 4-131 0 0,-14-9 152 0 0,-12-14 180 0 0,21 20-282 0 0,1-1 0 0 0,1 0-1 0 0,-11-17 1 0 0,16 24-75 0 0,0 0-24 0 0,-7-13 51 0 0,-3-9 129 0 0,10 18-143 0 0,1 4-21 0 0,-9-31 29 0 0,-9-24-42 0 0,18 55 4 0 0,-6-21 29 0 0,1-23 16 0 0,3 27-17 0 0,2 17-22 0 0,0-1-21 0 0,-1-7 11 0 0,2-48 94 0 0,1 28-20 0 0,-2 23-85 0 0,1 0 0 0 0,-1-1 0 0 0,1 1 0 0 0,1 0 0 0 0,2-10-1 0 0,-2 9-6 0 0,-1 5-15 0 0,7-22 11 0 0,-5 18 39 0 0,-2 2-3 0 0,2-1-10 0 0,0-1 0 0 0,0 1-1 0 0,0 0 1 0 0,1 0 0 0 0,0 0 0 0 0,0 0 0 0 0,0 1 0 0 0,0-1 0 0 0,7-4 0 0 0,1 0-10 0 0,-11 8 11 0 0,27-17-23 0 0,-8 5 48 0 0,-10 8 2 0 0,36-16-88 0 0,-20 8 65 0 0,1 2 0 0 0,1 1 1 0 0,0 1-1 0 0,52-9 0 0 0,-46 13-2 0 0,0 0 0 0 0,53 1 1 0 0,-58 6 17 0 0,52 10 1 0 0,-61-8-31 0 0,0 0 0 0 0,0 2 0 0 0,0 0-1 0 0,0 1 1 0 0,-1 1 0 0 0,0 0 0 0 0,27 18 0 0 0,-34-18 18 0 0,-1 1 1 0 0,0 0-1 0 0,0 0 1 0 0,17 21-1 0 0,30 43 36 0 0,-53-65-30 0 0,0-1 1 0 0,-1 1-1 0 0,0 0 0 0 0,0 1 0 0 0,-1-1 0 0 0,0 0 0 0 0,0 1 0 0 0,-1 0 0 0 0,0 0 0 0 0,0 0 1 0 0,-1 9-1 0 0,0-14 4 0 0,1 29 31 0 0,-1-23-29 0 0,-1 0 1 0 0,0 0-1 0 0,0 0 1 0 0,-1-1-1 0 0,-3 13 1 0 0,4-12 18 0 0,-6 6-53 0 0,-2 4 33 0 0,-25 48 22 0 0,18-40-90 0 0,14-27 54 0 0,-10 15 115 0 0,11-16-122 0 0,-1 0-1 0 0,1 0 1 0 0,-1 0 0 0 0,1 0 0 0 0,-1 0-1 0 0,1 0 1 0 0,-1 0 0 0 0,1-1-1 0 0,-1 1 1 0 0,1 0 0 0 0,-1 0 0 0 0,1 0-1 0 0,-1 0 1 0 0,1-1 0 0 0,-1 1 0 0 0,1 0-1 0 0,0-1 1 0 0,-1 1 0 0 0,1 0-1 0 0,-1-1 1 0 0,1 1 0 0 0,0 0 0 0 0,-1-1-1 0 0,1 1 1 0 0,0-1 0 0 0,0 1 0 0 0,-1-1-1 0 0,1 0 1 0 0,-2-1 26 0 0,-10-27-57 0 0,-9-29-70 0 0,14 35 220 0 0,6 22-137 0 0,0 6-79 0 0,1-2 99 0 0,-1 0 0 0 0,1 0 0 0 0,0 0 0 0 0,0 0 0 0 0,0-1 0 0 0,0 1 0 0 0,1 5 0 0 0,4 29-8 0 0,-4-27 41 0 0,1 1 0 0 0,0-1 0 0 0,1 0 0 0 0,6 14 0 0 0,-8-22-28 0 0,1 1 0 0 0,-1-1 0 0 0,1 0-1 0 0,-1 0 1 0 0,1 0 0 0 0,0 0-1 0 0,0 0 1 0 0,0 0 0 0 0,0 0-1 0 0,0-1 1 0 0,1 1 0 0 0,-1-1 0 0 0,0 0-1 0 0,1 1 1 0 0,-1-1 0 0 0,1 0-1 0 0,-1-1 1 0 0,1 1 0 0 0,-1 0 0 0 0,1-1-1 0 0,0 1 1 0 0,0-1 0 0 0,-1 0-1 0 0,6 0 1 0 0,42-5 569 0 0,-41 3-1854 0 0,0 0 0 0 0,0-1 0 0 0,13-6 0 0 0,-16 6 80 0 0,0 0 0 0 0,-1-1-1 0 0,1 1 1 0 0,-1-1 0 0 0,0 0-1 0 0,0 0 1 0 0,0-1 0 0 0,-1 0-1 0 0,1 0 1 0 0,-1 0 0 0 0,0 0-1 0 0,0 0 1 0 0,5-12 0 0 0,-3 4-618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1276 0 0,'0'0'3529'0'0,"2"-1"-3086"0"0,20-5 3346 0 0,-20 6-2816 0 0,0-1-635 0 0,55-12 2951 0 0,-55 13-3155 0 0,23-4 390 0 0,43-2 514 0 0,1 3-1 0 0,119 10 1 0 0,-121 0-751 0 0,153 21 444 0 0,11 19-297 0 0,-150-20-308 0 0,13 7 44 0 0,-82-30-170 0 0,44 22 26 0 0,-27-13-16 0 0,4 3 27 0 0,49 31 0 0 0,-30-16 57 0 0,83 42-37 0 0,-96-50-12 0 0,14 6 57 0 0,38 18 62 0 0,-62-30-136 0 0,0 0-1 0 0,38 32 1 0 0,-49-36-19 0 0,133 116 229 0 0,-100-81-267 0 0,-13-6-91 0 0,-37-41 128 0 0,16 16 86 0 0,-11-13-97 0 0,-4-2-20 0 0,1 3 33 0 0,15 13-19 0 0,9 9-33 0 0,-26-25 141 0 0,6 4-37 0 0,-6-5-57 0 0,-1-1 1 0 0,1 1-1 0 0,-1 0 1 0 0,1-1-1 0 0,-1 1 0 0 0,1 0 1 0 0,0-1-1 0 0,-1 1 1 0 0,1-1-1 0 0,0 1 0 0 0,-1-1 1 0 0,1 1-1 0 0,0-1 1 0 0,0 1-1 0 0,0-1 0 0 0,-1 0 1 0 0,1 0-1 0 0,0 1 0 0 0,0-1 1 0 0,0 0-1 0 0,-1 0 1 0 0,1 0-1 0 0,0 0 0 0 0,2 0 1 0 0,-2 0-2 0 0,0-1 0 0 0,1 1 0 0 0,-1-1 1 0 0,0 0-1 0 0,1 0 0 0 0,-1 1 0 0 0,0-1 0 0 0,0 0 1 0 0,0 0-1 0 0,0 0 0 0 0,0 0 0 0 0,0-1 0 0 0,0 1 0 0 0,0 0 1 0 0,0 0-1 0 0,0 0 0 0 0,-1-1 0 0 0,1 1 0 0 0,0 0 1 0 0,-1-1-1 0 0,1 1 0 0 0,-1-1 0 0 0,0 1 0 0 0,1 0 1 0 0,-1-1-1 0 0,0 1 0 0 0,0-1 0 0 0,0 1 0 0 0,0-1 0 0 0,0 1 1 0 0,-1-3-1 0 0,3-7-5 0 0,-2 6 14 0 0,1 0 0 0 0,-1 1 1 0 0,1-1-1 0 0,-1 0 0 0 0,-1 1 1 0 0,1-1-1 0 0,-2-6 0 0 0,1-12-16 0 0,2 19-4 0 0,-1 1-1 0 0,0-1 0 0 0,-1 1 0 0 0,1-1 1 0 0,-1 1-1 0 0,1-1 0 0 0,-1 1 0 0 0,-2-6 1 0 0,-8-14-7 0 0,10 22 37 0 0,0-1-35 0 0,-3-5-4 0 0,3 6 189 0 0,2 3-166 0 0,-1 0 0 0 0,1 0 1 0 0,-1 0 0 0 0,1 1-1 0 0,0-1 1 0 0,0 0 0 0 0,0 0-1 0 0,2 3 1 0 0,5 13 68 0 0,-6-13-50 0 0,-1 0 1 0 0,1 1-1 0 0,-1-1 0 0 0,-1 1 0 0 0,1 10 1 0 0,-1-14-4 0 0,0 12 2 0 0,0-8 6 0 0,0 0 0 0 0,0 0 0 0 0,-1 0 0 0 0,0 0 0 0 0,0 0 0 0 0,-3 10 0 0 0,0-2 10 0 0,3-11-25 0 0,0 0 0 0 0,0-1 0 0 0,-1 1 0 0 0,1-1 0 0 0,-1 0 0 0 0,1 1 1 0 0,-1-1-1 0 0,1 0 0 0 0,-1 0 0 0 0,0 0 0 0 0,0 0 0 0 0,0 0 0 0 0,-1-1 0 0 0,1 1 1 0 0,0-1-1 0 0,0 1 0 0 0,-1-1 0 0 0,1 0 0 0 0,-1 0 0 0 0,0 0 0 0 0,1 0 1 0 0,-1 0-1 0 0,1 0 0 0 0,-6 0 0 0 0,-4 0-344 0 0,1 1 0 0 0,-1-2 0 0 0,-23-1 1 0 0,20-1-3135 0 0,0 0 1 0 0,0-2-1 0 0,1 1 1 0 0,-23-10-1 0 0,27 9 2529 0 0,-4-1-987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3184 0 0,'0'0'4211'0'0,"6"-14"3002"0"0,-6 14-7091 0 0,0 0 1 0 0,0 0-1 0 0,0 0 0 0 0,0 0 1 0 0,1 0-1 0 0,-1 0 1 0 0,0 0-1 0 0,0 0 1 0 0,0 0-1 0 0,0 0 0 0 0,1 0 1 0 0,-1 0-1 0 0,2 1 1837 0 0,-2-1-1837 0 0,5 17 153 0 0,0 1 0 0 0,-2-1 0 0 0,0 1-1 0 0,-1-1 1 0 0,-1 1 0 0 0,-1 0 0 0 0,0 0-1 0 0,-1 0 1 0 0,-7 33 0 0 0,8-49-373 0 0,1 12-1926 0 0,4-9 1261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3716 0 0,'0'0'6754'0'0,"-2"5"-6010"0"0,-3 8 25 0 0,-11 32 2299 0 0,-10 48 1 0 0,-1 5-1425 0 0,27-97-1812 0 0,-2 12-912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2548 0 0,'0'0'9804'0'0,"-3"4"-9177"0"0,-99 143 6393 0 0,101-144-8305 0 0,-2 4 3693 0 0,2-4-2785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 4072 0 0,'0'0'6031'0'0,"-2"5"-5318"0"0,1-2-754 0 0,0 0 252 0 0,-1-1 0 0 0,2 0 0 0 0,-1 1 0 0 0,0-1 1 0 0,0 0-1 0 0,1 1 0 0 0,-1-1 0 0 0,1 1 0 0 0,0-1 0 0 0,0 1 0 0 0,0-1 0 0 0,0 1 1 0 0,0-1-1 0 0,0 1 0 0 0,1-1 0 0 0,0 4 0 0 0,0-4 116 0 0,14 13 1237 0 0,-14-14-1522 0 0,1 0 1 0 0,0 0-1 0 0,0 0 1 0 0,-1 0-1 0 0,1-1 1 0 0,0 1-1 0 0,0-1 1 0 0,0 1-1 0 0,0-1 1 0 0,0 0-1 0 0,-1 0 1 0 0,1 0-1 0 0,0 0 1 0 0,0 0-1 0 0,0 0 1 0 0,0-1-1 0 0,0 1 1 0 0,0 0-1 0 0,0-1 1 0 0,-1 0-1 0 0,1 1 1 0 0,0-1-1 0 0,0 0 1 0 0,-1 0-1 0 0,1 0 1 0 0,0 0-1 0 0,-1 0 1 0 0,1 0-1 0 0,-1-1 1 0 0,0 1-1 0 0,1 0 1 0 0,-1-1-1 0 0,0 1 1 0 0,0-1-1 0 0,0 0 1 0 0,0 1-1 0 0,0-1 1 0 0,0 0-1 0 0,0 1 1 0 0,-1-1-1 0 0,1 0 1 0 0,0 0-1 0 0,-1 0 1 0 0,0 0-1 0 0,1 1 1 0 0,-1-1-1 0 0,0 0 1 0 0,0 0-1 0 0,0 0 1 0 0,0 0-1 0 0,-1 0 1 0 0,1 0-1 0 0,0 0 1 0 0,-1 0-1 0 0,1 1 1 0 0,-1-1-1 0 0,0 0 1 0 0,-1-2-1 0 0,1 2-73 0 0,1 0-1 0 0,-1 0 1 0 0,-1 0-1 0 0,1 0 1 0 0,0 0-1 0 0,0 1 1 0 0,-1-1-1 0 0,1 0 1 0 0,-1 1-1 0 0,1-1 1 0 0,-1 1-1 0 0,0 0 1 0 0,1-1-1 0 0,-5-1 1 0 0,4 3-782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47 2108 0 0,'-24'-20'7405'0'0,"19"10"-5382"0"0,-1-5 256 0 0,8 14-2229 0 0,0 1-1 0 0,0 0 1 0 0,0-1-1 0 0,0 1 1 0 0,0 0-1 0 0,0 0 1 0 0,0 0-1 0 0,0 1 1 0 0,0-1-1 0 0,0 0 0 0 0,0 1 1 0 0,-1-1-1 0 0,1 1 1 0 0,3 1-1 0 0,-2-1 94 0 0,5 10 500 0 0,-7-9-592 0 0,8 13 598 0 0,-8-15-630 0 0,-1 0 0 0 0,0 1 0 0 0,0-1 0 0 0,0 0 0 0 0,1 0 0 0 0,-1 1 0 0 0,0-1 0 0 0,0 0 0 0 0,0 0 0 0 0,0 1 0 0 0,1-1 0 0 0,-1 0 0 0 0,0 1 0 0 0,0-1 0 0 0,0 0 0 0 0,0 1 0 0 0,0-1 0 0 0,0 0 0 0 0,0 1 0 0 0,0-1 0 0 0,0 0 0 0 0,0 0 0 0 0,0 1 0 0 0,0-1 0 0 0,0 0 0 0 0,0 1 0 0 0,0-1 1 0 0,0 0-1 0 0,0 1 0 0 0,-1-1 0 0 0,1 0 0 0 0,0 0 0 0 0,0 1 0 0 0,0-1 0 0 0,-1 1 218 0 0,-2 14 119 0 0,1-11-257 0 0,0-1 0 0 0,0 1 0 0 0,0-1-1 0 0,0 0 1 0 0,-1 1 0 0 0,0-1 0 0 0,0 0 0 0 0,1-1-1 0 0,-2 1 1 0 0,1 0 0 0 0,0-1 0 0 0,0 0 0 0 0,-7 4-1 0 0,3-2 21 0 0,1 0-282 0 0,0-1-1 0 0,-1-1 0 0 0,1 1 0 0 0,0-1 0 0 0,-1 0 0 0 0,1 0 0 0 0,-1-1 0 0 0,0 0 0 0 0,-8 0 1 0 0,12 0-1428 0 0,-22-10-11356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 3212 0 0,'-2'-1'316'0'0,"0"0"0"0"0,0 1 0 0 0,0-1 0 0 0,0 0 0 0 0,-1 1 0 0 0,1-1 0 0 0,0 1 0 0 0,0 0 0 0 0,0 0 0 0 0,0 0 0 0 0,-1 0 0 0 0,1 0 0 0 0,0 0 0 0 0,0 1 0 0 0,0-1 0 0 0,-1 1 0 0 0,1-1 0 0 0,0 1 0 0 0,0 0-1 0 0,0 0 1 0 0,0 0 0 0 0,0 0 0 0 0,1 0 0 0 0,-1 0 0 0 0,0 1 0 0 0,0-1 0 0 0,1 1 0 0 0,-3 2 0 0 0,2-2-56 0 0,0 0 0 0 0,0 0 0 0 0,0 0 0 0 0,1 1-1 0 0,-1-1 1 0 0,1 0 0 0 0,0 1 0 0 0,-1-1 0 0 0,1 1 0 0 0,0 0 0 0 0,1-1 0 0 0,-2 4-1 0 0,2-4 232 0 0,2 0-228 0 0,-1 0-188 0 0,1 0 1 0 0,1 0-1 0 0,-1 0 1 0 0,0 0-1 0 0,0 0 1 0 0,1-1-1 0 0,-1 1 1 0 0,1-1-1 0 0,-1 0 1 0 0,1 1 0 0 0,0-1-1 0 0,0-1 1 0 0,-1 1-1 0 0,5 1 1 0 0,-5-2 36 0 0,31-2 414 0 0,-32 2-511 0 0,1 0 1 0 0,-1-1 0 0 0,0 1-1 0 0,0-1 1 0 0,1 1 0 0 0,-1-1-1 0 0,0 0 1 0 0,0 1-1 0 0,0-1 1 0 0,0 0 0 0 0,0 0-1 0 0,0 0 1 0 0,0 0 0 0 0,0 0-1 0 0,0 0 1 0 0,0 0 0 0 0,0 0-1 0 0,-1 0 1 0 0,1 0 0 0 0,0-1-1 0 0,-1 1 1 0 0,1 0-1 0 0,-1 0 1 0 0,1-1 0 0 0,-1 1-1 0 0,0 0 1 0 0,0-1 0 0 0,1 1-1 0 0,-1 0 1 0 0,0-1 0 0 0,0-1-1 0 0,0 1-30 0 0,0 0-1 0 0,0 0 1 0 0,0 1-1 0 0,-1-1 0 0 0,1 0 1 0 0,0 0-1 0 0,-1 0 1 0 0,1 1-1 0 0,-1-1 1 0 0,0 0-1 0 0,0 1 0 0 0,1-1 1 0 0,-1 0-1 0 0,0 1 1 0 0,0-1-1 0 0,0 1 1 0 0,-1 0-1 0 0,1-1 0 0 0,0 1 1 0 0,0 0-1 0 0,-2-2 1 0 0,-5 2-702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 4064 0 0,'0'0'5282'0'0,"-3"-2"-4428"0"0,-13-6 3152 0 0,13 8-3866 0 0,1 1 1 0 0,-1 0-1 0 0,1 0 0 0 0,0 1 0 0 0,0-1 1 0 0,-1 0-1 0 0,1 1 0 0 0,0-1 1 0 0,0 1-1 0 0,1 0 0 0 0,-1 0 0 0 0,0 0 1 0 0,0 0-1 0 0,1 0 0 0 0,0 0 1 0 0,-1 0-1 0 0,1 0 0 0 0,0 0 0 0 0,0 1 1 0 0,0-1-1 0 0,-1 3 0 0 0,2-4 96 0 0,-2 16 434 0 0,2-15-634 0 0,1-1 0 0 0,0 1 0 0 0,0 0 0 0 0,0 0 0 0 0,0-1-1 0 0,0 1 1 0 0,0 0 0 0 0,0-1 0 0 0,0 1 0 0 0,1-1 0 0 0,-1 1 0 0 0,1-1-1 0 0,-1 0 1 0 0,1 0 0 0 0,-1 0 0 0 0,1 0 0 0 0,0 0 0 0 0,0 0-1 0 0,-1 0 1 0 0,1 0 0 0 0,0-1 0 0 0,0 1 0 0 0,0 0 0 0 0,0-1 0 0 0,3 1-1 0 0,-3-1 1 0 0,14-1 24 0 0,-15 1-49 0 0,1 0 0 0 0,-1 0-1 0 0,0 0 1 0 0,1 0 0 0 0,-1 0 0 0 0,0-1 0 0 0,1 1 0 0 0,-1 0 0 0 0,0-1 0 0 0,0 1 0 0 0,1-1-1 0 0,-1 0 1 0 0,0 1 0 0 0,0-1 0 0 0,0 0 0 0 0,0 0 0 0 0,0 1 0 0 0,0-1 0 0 0,0 0 0 0 0,0 0 0 0 0,1-2-1 0 0,-1 1 3 0 0,-1 0-1 0 0,1 0 0 0 0,-1 0 0 0 0,0 0 0 0 0,1-1 0 0 0,-1 1 0 0 0,0 0 0 0 0,0 0 0 0 0,0-1 0 0 0,-1 1 0 0 0,1 0 1 0 0,-1 0-1 0 0,1 0 0 0 0,-1 0 0 0 0,0-1 0 0 0,1 1 0 0 0,-1 0 0 0 0,-1-2 0 0 0,0 2-889 0 0,1 1 1 0 0,0-1-1 0 0,0 0 0 0 0,-1 1 1 0 0,1-1-1 0 0,0 0 0 0 0,-1 1 0 0 0,0 0 1 0 0,1-1-1 0 0,-1 1 0 0 0,0 0 1 0 0,0 0-1 0 0,0 0 0 0 0,0 0 1 0 0,-3-1-1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21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37 264 0 0,'0'0'7764'0'0,"1"-4"-7607"0"0,3-11-16 0 0,-3 11 428 0 0,15 0 343 0 0,7 0-315 0 0,-21 3-204 0 0,13-2 353 0 0,2 2 1927 0 0,-27 7-123 0 0,2-1-3254 0 0,1-1 775 0 0,-1 0-1 0 0,0-1 1 0 0,0 0-1 0 0,0 0 1 0 0,-10 2-1 0 0,-1 0 97 0 0,-29 13 421 0 0,46-17-536 0 0,-5 4 56 0 0,-5 5 10 0 0,11-10-108 0 0,1 0 0 0 0,0 0 0 0 0,0 0 0 0 0,0 0 0 0 0,0 0 0 0 0,-1 0 0 0 0,1 0 0 0 0,0 0 0 0 0,0 0 0 0 0,0 0 0 0 0,0 0 0 0 0,0 1 0 0 0,-1-1 0 0 0,1 0 0 0 0,0 0 0 0 0,0 0 0 0 0,0 0 0 0 0,0 0 0 0 0,0 0 0 0 0,0 1 0 0 0,0-1 0 0 0,-1 0 0 0 0,1 0 0 0 0,0 0 0 0 0,0 0 0 0 0,0 0 0 0 0,0 1 0 0 0,0-1 0 0 0,0 0 0 0 0,0 0 0 0 0,0 0 0 0 0,0 0 0 0 0,0 1 0 0 0,0-1 0 0 0,0 0 0 0 0,0 0 0 0 0,0 0 0 0 0,0 0 0 0 0,0 1 0 0 0,0-1 0 0 0,0 0 0 0 0,0 0 0 0 0,0 0 0 0 0,0 0 0 0 0,0 1 0 0 0,1-1 0 0 0,-1 0 0 0 0,49 9 186 0 0,-34-7-126 0 0,0 0 0 0 0,-1 1 0 0 0,1 1 0 0 0,-1 0-1 0 0,21 9 1 0 0,-28-10-34 0 0,0 0-1 0 0,-1 0 1 0 0,1 0-1 0 0,0 1 1 0 0,-1 0-1 0 0,0 0 1 0 0,0 1-1 0 0,0 0 1 0 0,0 0-1 0 0,7 9 1 0 0,-11-12-5 0 0,-1 1 0 0 0,1-1-1 0 0,-1 0 1 0 0,0 1 0 0 0,1-1 0 0 0,-1 1 0 0 0,0-1 0 0 0,-1 1 0 0 0,1-1 0 0 0,0 1 0 0 0,-1 0-1 0 0,1 0 1 0 0,-1-1 0 0 0,0 1 0 0 0,0 0 0 0 0,0-1 0 0 0,0 1 0 0 0,-1 0 0 0 0,1 0 0 0 0,-1-1-1 0 0,1 1 1 0 0,-1 0 0 0 0,0-1 0 0 0,0 1 0 0 0,0-1 0 0 0,-1 1 0 0 0,1-1 0 0 0,0 0 0 0 0,-3 3-1 0 0,0-1 7 0 0,1 0-1 0 0,-1 0 0 0 0,0-1 1 0 0,-8 6-1 0 0,-1-2 45 0 0,8-3-34 0 0,-1-1 1 0 0,0 0-1 0 0,0-1 0 0 0,0 1 1 0 0,-11 2-1 0 0,10-3 24 0 0,-1 0-13 0 0,0-1-1 0 0,0 0 1 0 0,1 0 0 0 0,-1-1 0 0 0,-9 0 0 0 0,11 0-25 0 0,3 0-2 0 0,-1 0-48 0 0,-45-1 78 0 0,46 1-117 0 0,-9-3 647 0 0,6-1-3893 0 0,24-13-13494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3140 0 0,'0'0'6923'0'0,"-3"3"-6010"0"0,-5 8 3 0 0,-85 98 6839 0 0,40-58-8212 0 0,49-44-5546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35 3080 0 0,'-11'9'3002'0'0,"8"-6"-2517"0"0,0 0 0 0 0,0-1-1 0 0,1 1 1 0 0,-1 0 0 0 0,1 0 0 0 0,-1 1 0 0 0,1-1 0 0 0,0 0 0 0 0,1 1 0 0 0,-1-1-1 0 0,0 1 1 0 0,-1 7 0 0 0,3-10 290 0 0,8 14 0 0 0,-5-13-685 0 0,-1-1 0 0 0,1 0 0 0 0,-1 0 0 0 0,1 0 0 0 0,0 0 0 0 0,-1-1 0 0 0,1 1 0 0 0,0 0 0 0 0,0-1 0 0 0,0 0 0 0 0,3 0 0 0 0,-4 0 48 0 0,14-3 80 0 0,-14 2-189 0 0,0 1 0 0 0,1-1 0 0 0,-1 0 0 0 0,0 0 0 0 0,0 0 0 0 0,0-1 0 0 0,0 1 0 0 0,0 0 0 0 0,0-1 1 0 0,0 1-1 0 0,-1-1 0 0 0,1 0 0 0 0,0 1 0 0 0,-1-1 0 0 0,0 0 0 0 0,1 0 0 0 0,-1 0 0 0 0,0 0 0 0 0,0 0 0 0 0,0-1 0 0 0,0 1 1 0 0,0 0-1 0 0,-1 0 0 0 0,1-1 0 0 0,0-2 0 0 0,0 3-23 0 0,-1-1 0 0 0,0 1 0 0 0,1 0-1 0 0,-1 0 1 0 0,0-1 0 0 0,0 1 0 0 0,0 0 0 0 0,-1 0 0 0 0,1 0 0 0 0,0-1 0 0 0,-1 1 0 0 0,0 0 0 0 0,1 0-1 0 0,-1 0 1 0 0,0 0 0 0 0,0 0 0 0 0,0 0 0 0 0,0 0 0 0 0,0 0 0 0 0,-1 0 0 0 0,1 1 0 0 0,-1-1 0 0 0,1 0 0 0 0,-1 1-1 0 0,1-1 1 0 0,-1 1 0 0 0,-2-2 0 0 0,-16-5-1837 0 0,16 7 559 0 0,1 0-1 0 0,0 1 1 0 0,0-1-1 0 0,0 1 1 0 0,-1 0-1 0 0,1 0 1 0 0,0 0-1 0 0,-6 1 1 0 0,7 0-737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 0 0,'0'0'-92'0'0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754 2884 0 0,'0'0'15246'0'0,"-5"-1"-14965"0"0,-30-1 758 0 0,1 1 0 0 0,-50 6 0 0 0,-5 0-425 0 0,23-5-201 0 0,-162-5 758 0 0,143-5-922 0 0,-62-14-36 0 0,134 22-202 0 0,10 1 13 0 0,-43-13 44 0 0,-115-37 421 0 0,160 50-509 0 0,-2 0 53 0 0,-2-1-14 0 0,-31-11 38 0 0,-24-5-116 0 0,58 18 89 0 0,0-1-22 0 0,-99-33 93 0 0,100 33-101 0 0,-27-6 7 0 0,11 1 1 0 0,15 6-24 0 0,-28-13-66 0 0,-13-5 264 0 0,42 18-144 0 0,-33-15-74 0 0,-57-27 136 0 0,88 40-116 0 0,-92-37 70 0 0,-116-44 32 0 0,120 42-152 0 0,52 18 211 0 0,19 12-27 0 0,-4-4 51 0 0,-36-28 0 0 0,42 26-134 0 0,18 16 7 0 0,-2 0-14 0 0,-10-7 58 0 0,12 7-72 0 0,-1 0 16 0 0,-1 0-11 0 0,-3-4 15 0 0,-22-23 356 0 0,26 27-376 0 0,0 0-3 0 0,-1-1-1 0 0,1 1 1 0 0,-1-1-1 0 0,1 1 1 0 0,-1-1-1 0 0,1 0 1 0 0,0 1-1 0 0,0-1 1 0 0,0 0-1 0 0,0 0 1 0 0,-1-2-1 0 0,-3-6 0 0 0,-10-9 80 0 0,15 18-78 0 0,-25-28-23 0 0,16 24 73 0 0,-21-9-51 0 0,29 13-10 0 0,0 2-187 0 0,0 0 185 0 0,1 0 0 0 0,-1-1-1 0 0,1 1 1 0 0,-1 0 0 0 0,1 0-1 0 0,-1 0 1 0 0,1 0-1 0 0,0 0 1 0 0,-1 0 0 0 0,1 0-1 0 0,0 0 1 0 0,0 0 0 0 0,0 0-1 0 0,0 0 1 0 0,0 0-1 0 0,0 0 1 0 0,0 0 0 0 0,0 0-1 0 0,0 2 1 0 0,0 4 54 0 0,3 12-89 0 0,11 55 22 0 0,-9-30-128 0 0,-1-31 176 0 0,-4-13-33 0 0,0 0 1 0 0,0 0 0 0 0,0 0 0 0 0,0 0-1 0 0,0 0 1 0 0,0 0 0 0 0,0 0 0 0 0,0 1-1 0 0,0-1 1 0 0,0 0 0 0 0,0 0 0 0 0,0 0-1 0 0,0 0 1 0 0,1 0 0 0 0,-1 0 0 0 0,0 0-1 0 0,0 0 1 0 0,0 0 0 0 0,0 0-1 0 0,0 1 1 0 0,0-1 0 0 0,0 0 0 0 0,1 0-1 0 0,-1 0 1 0 0,0 0 0 0 0,0 0 0 0 0,0 0-1 0 0,0 0 1 0 0,0 0 0 0 0,0 0 0 0 0,0 0-1 0 0,1 0 1 0 0,-1 0 0 0 0,0 0 0 0 0,0 0-1 0 0,0 0 1 0 0,0 0 0 0 0,0 0 0 0 0,0 0-1 0 0,1 0 1 0 0,-1-1 0 0 0,0 1 0 0 0,0 0-1 0 0,0 0 1 0 0,0 0 0 0 0,0 0 0 0 0,0 0-1 0 0,1-3 10 0 0,0 1-1 0 0,0-1 0 0 0,0 1 1 0 0,0-1-1 0 0,-1 0 1 0 0,1 1-1 0 0,-1-1 0 0 0,0 0 1 0 0,0 0-1 0 0,0 1 0 0 0,-1-6 1 0 0,-9-163 71 0 0,10 169-100 0 0,0-3-15 0 0,0 5 28 0 0,-1-1-1 0 0,1 0 1 0 0,0 0-1 0 0,0 0 1 0 0,0 1 0 0 0,0-1-1 0 0,-1 0 1 0 0,1 0-1 0 0,1 0 1 0 0,-1 0 0 0 0,0 1-1 0 0,0-1 1 0 0,0 0-1 0 0,0 0 1 0 0,0 0 0 0 0,1 1-1 0 0,-1-1 1 0 0,0 0-1 0 0,1 0 1 0 0,-1 1 0 0 0,1-1-1 0 0,-1 0 1 0 0,0 1 0 0 0,1-1-1 0 0,0 0 1 0 0,-1 1-1 0 0,1-1 1 0 0,-1 1 0 0 0,1-1-1 0 0,1 0 1 0 0,-1 0 15 0 0,3 1-22 0 0,0 1-1 0 0,0-1 0 0 0,0 1 0 0 0,-1-1 0 0 0,1 1 1 0 0,0 0-1 0 0,6 4 0 0 0,28 8-30 0 0,-15-7 54 0 0,1-2-1 0 0,-1 0 0 0 0,27 1 1 0 0,16 2-8068 0 0,-50-3-1000 0 0,-5 3 2106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3232 0 0,'4'4'13119'0'0,"4"17"-10326"0"0,5 35-2031 0 0,-10-41-525 0 0,-2 1 0 0 0,0 0 0 0 0,-1 0 0 0 0,0 0 0 0 0,-6 28 1 0 0,6-42-198 0 0,2 10-1890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3480 0 0,'0'0'5748'0'0,"-3"1"-4965"0"0,1-1-817 0 0,1 1 297 0 0,-1 0 1 0 0,0 0-1 0 0,0 0 1 0 0,1 0-1 0 0,-1 0 1 0 0,1 0-1 0 0,-1 0 0 0 0,1 0 1 0 0,-1 1-1 0 0,1-1 1 0 0,0 1-1 0 0,-1-1 1 0 0,1 1-1 0 0,-1 2 1 0 0,1-2 123 0 0,1 11 1302 0 0,0-12-1642 0 0,1 1 1 0 0,-1 0-1 0 0,1-1 0 0 0,0 1 1 0 0,-1-1-1 0 0,1 1 0 0 0,0-1 1 0 0,0 1-1 0 0,0-1 0 0 0,0 0 1 0 0,0 1-1 0 0,0-1 0 0 0,0 0 1 0 0,0 0-1 0 0,1 0 1 0 0,-1 0-1 0 0,0 0 0 0 0,1 0 1 0 0,-1 0-1 0 0,1 0 0 0 0,-1 0 1 0 0,1-1-1 0 0,-1 1 0 0 0,1-1 1 0 0,0 1-1 0 0,-1-1 1 0 0,1 1-1 0 0,2-1 0 0 0,-1 1 25 0 0,0-1-1 0 0,0 1 0 0 0,0-1 1 0 0,0 0-1 0 0,0 0 0 0 0,0 0 1 0 0,0 0-1 0 0,0-1 1 0 0,0 1-1 0 0,0-1 0 0 0,0 0 1 0 0,-1 1-1 0 0,1-1 0 0 0,0-1 1 0 0,0 1-1 0 0,-1 0 1 0 0,1-1-1 0 0,-1 1 0 0 0,1-1 1 0 0,-1 0-1 0 0,1 0 0 0 0,2-2 1 0 0,-4 2 7 0 0,-1 0-40 0 0,0 0-1 0 0,0 0 0 0 0,0 0 1 0 0,-1 0-1 0 0,1 0 1 0 0,0 0-1 0 0,-1 0 1 0 0,1 1-1 0 0,-1-1 1 0 0,0 0-1 0 0,1 0 1 0 0,-3-3-1 0 0,-8-4 13 0 0,10 8-391 0 0,1 1-1 0 0,-1 0 0 0 0,0-1 0 0 0,0 1 1 0 0,0 0-1 0 0,1 0 0 0 0,-1 0 0 0 0,0-1 0 0 0,0 1 1 0 0,0 0-1 0 0,0 0 0 0 0,1 0 0 0 0,-1 0 0 0 0,0 0 1 0 0,0 0-1 0 0,0 1 0 0 0,0-1 0 0 0,1 0 1 0 0,-1 0-1 0 0,0 1 0 0 0,0-1 0 0 0,1 0 0 0 0,-1 1 1 0 0,0-1-1 0 0,0 1 0 0 0,1-1 0 0 0,-1 1 0 0 0,0-1 1 0 0,0 2-1 0 0,0-1 964 0 0,-5 7-7170 0 0,5-7 5916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3580 0 0,'0'0'3290'0'0,"-5"1"-2333"0"0,-14 2-68 0 0,14-2 733 0 0,-22 27 3499 0 0,-72 84-854 0 0,87-99-5254 0 0,3-5-2646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2404 0 0,'0'0'4239'0'0,"-4"3"-3596"0"0,-3 0-394 0 0,5-2-130 0 0,0 0 0 0 0,1 0 1 0 0,-1 0-1 0 0,0 0 0 0 0,0 0 0 0 0,1 0 0 0 0,-1 1 0 0 0,0-1 0 0 0,1 0 0 0 0,-1 1 0 0 0,-1 2 0 0 0,2-4-38 0 0,1 1 0 0 0,-1 0 0 0 0,0 0 0 0 0,0-1 0 0 0,1 1-1 0 0,-1 0 1 0 0,1 0 0 0 0,-1 0 0 0 0,0 0 0 0 0,1 0 0 0 0,-1 0 0 0 0,1 0 0 0 0,0 0-1 0 0,-1 0 1 0 0,1 0 0 0 0,0 0 0 0 0,0 0 0 0 0,0 0 0 0 0,0 0 0 0 0,0 0 0 0 0,0 0-1 0 0,0 0 1 0 0,0 0 0 0 0,0 0 0 0 0,0 0 0 0 0,0 0 0 0 0,1 0 0 0 0,-1 1 0 0 0,0-1-1 0 0,1-1 1 0 0,-1 1 0 0 0,1 0 0 0 0,-1 0 0 0 0,1 0 0 0 0,-1 0 0 0 0,1 0 0 0 0,0 0-1 0 0,-1 0 1 0 0,1-1 0 0 0,0 1 0 0 0,0 0 0 0 0,0-1 0 0 0,0 1 0 0 0,0-1 0 0 0,-1 1-1 0 0,3 0 1 0 0,1 1 49 0 0,1 0 0 0 0,-1 0 0 0 0,1-1-1 0 0,-1 0 1 0 0,1 0 0 0 0,-1 0 0 0 0,10 0-1 0 0,-12-1 83 0 0,16-4 401 0 0,-17 3-591 0 0,-1 0-1 0 0,1 1 1 0 0,-1-1 0 0 0,1 0-1 0 0,-1 1 1 0 0,1-1 0 0 0,-1 0-1 0 0,0 1 1 0 0,1-1 0 0 0,-1 0-1 0 0,0 0 1 0 0,0 0 0 0 0,0 1-1 0 0,1-1 1 0 0,-1 0 0 0 0,0 0-1 0 0,0 0 1 0 0,0 0 0 0 0,0 1-1 0 0,0-1 1 0 0,-1 0 0 0 0,1 0-1 0 0,0 0 1 0 0,0 1 0 0 0,0-1-1 0 0,-1 0 1 0 0,1 0 0 0 0,0 0 0 0 0,-1 1-1 0 0,1-1 1 0 0,-1 0 0 0 0,1 1-1 0 0,-1-1 1 0 0,1 0 0 0 0,-1 1-1 0 0,1-1 1 0 0,-1 1 0 0 0,0-1-1 0 0,1 1 1 0 0,-1-1 0 0 0,-1 0-1 0 0,-3-3 17 0 0,-1-1 0 0 0,1 2-1 0 0,-1-1 1 0 0,-7-3 0 0 0,-6-1-1387 0 0,12 6-2255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28 3396 0 0,'0'0'960'0'0,"-6"-11"1660"0"0,3 2 2790 0 0,8 2-4486 0 0,0 13 884 0 0,7 8-1317 0 0,-12-11-351 0 0,0 0 1 0 0,0 0 0 0 0,0 0 0 0 0,-1 0-1 0 0,1 0 1 0 0,-1 0 0 0 0,0 0-1 0 0,0 0 1 0 0,-1 3 0 0 0,1-3-55 0 0,-2 1-14 0 0,1-1 0 0 0,-1 0-1 0 0,1 0 1 0 0,-1 0 0 0 0,0 0-1 0 0,-1 0 1 0 0,1 0 0 0 0,0-1-1 0 0,-1 0 1 0 0,1 0 0 0 0,-1 0 0 0 0,0 0-1 0 0,0 0 1 0 0,0-1 0 0 0,-7 3-1 0 0,-17 0-5890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2700 0 0,'-5'2'933'0'0,"1"0"1"0"0,-1 0-1 0 0,0 1 0 0 0,1 0 0 0 0,0 0 1 0 0,0 0-1 0 0,-5 4 0 0 0,8-6-684 0 0,-1 1 1 0 0,0 0-1 0 0,1 0 0 0 0,0 0 0 0 0,-1 0 0 0 0,1 0 0 0 0,0 0 1 0 0,0 1-1 0 0,0-1 0 0 0,0 0 0 0 0,0 1 0 0 0,1-1 0 0 0,-1 0 1 0 0,1 1-1 0 0,-1-1 0 0 0,1 5 0 0 0,0-6-190 0 0,0 0 0 0 0,1 0 0 0 0,-1 0 1 0 0,0 0-1 0 0,1 0 0 0 0,-1 0 0 0 0,0 0 0 0 0,1 0 0 0 0,-1 0 0 0 0,1 0 0 0 0,0 0 1 0 0,-1 0-1 0 0,1-1 0 0 0,0 1 0 0 0,-1 0 0 0 0,1 0 0 0 0,0-1 0 0 0,0 1 1 0 0,0 0-1 0 0,0-1 0 0 0,0 1 0 0 0,0-1 0 0 0,1 1 0 0 0,22 7 394 0 0,-23-8-430 0 0,1 0-1 0 0,0 0 0 0 0,0 1 1 0 0,0-1-1 0 0,0 0 1 0 0,0-1-1 0 0,-1 1 1 0 0,1 0-1 0 0,0 0 0 0 0,0-1 1 0 0,0 1-1 0 0,0-1 1 0 0,-1 0-1 0 0,1 1 0 0 0,0-1 1 0 0,-1 0-1 0 0,1 0 1 0 0,-1 0-1 0 0,1 0 1 0 0,-1 0-1 0 0,1-1 0 0 0,-1 1 1 0 0,0 0-1 0 0,1-1 1 0 0,-1 1-1 0 0,0-1 1 0 0,0 1-1 0 0,0-1 0 0 0,0 1 1 0 0,0-1-1 0 0,-1 0 1 0 0,1 0-1 0 0,0 1 0 0 0,-1-1 1 0 0,1 0-1 0 0,-1 0 1 0 0,0 0-1 0 0,1 1 1 0 0,-1-1-1 0 0,0 0 0 0 0,0 0 1 0 0,-1-3-1 0 0,1 3-7 0 0,-12-19-268 0 0,8 17 327 0 0,-5-1-5449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21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7 3276 0 0,'0'0'8560'0'0,"-6"-1"-7859"0"0,0-1-453 0 0,-16-2 1801 0 0,19 6-1810 0 0,0 0-1 0 0,0 0 1 0 0,0 0 0 0 0,1 1-1 0 0,-1-1 1 0 0,1 1-1 0 0,-1-1 1 0 0,1 1 0 0 0,0 0-1 0 0,-2 4 1 0 0,3-5 43 0 0,0 2-41 0 0,1-1 0 0 0,0 1 0 0 0,0-1 0 0 0,0 1 0 0 0,0 0 0 0 0,2 4 0 0 0,1-6-159 0 0,0 1 0 0 0,0-1-1 0 0,0 0 1 0 0,0 0 0 0 0,0 0-1 0 0,0 0 1 0 0,1-1 0 0 0,5 3-1 0 0,-6-4-20 0 0,30-3 364 0 0,-29 2-347 0 0,5-7 142 0 0,-7 0-167 0 0,-1 6 15 0 0,-3-1-37 0 0,1 1 0 0 0,-1-1 0 0 0,0 1 0 0 0,0-1 0 0 0,-1 1 1 0 0,1 0-1 0 0,-3-3 0 0 0,3 4-11 0 0,-1-1-1405 0 0,-13-7 4079 0 0,10 6-4507 0 0,2 1-4474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3532 0 0,'0'0'7114'0'0,"-1"5"-6194"0"0,-5 29 1420 0 0,-2-1 0 0 0,-14 39 0 0 0,6-24-2735 0 0,3-1-4253 0 0,13-34-5597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18 2516 0 0,'0'0'7835'0'0,"0"-3"-7490"0"0,0 2-290 0 0,0 1 1 0 0,0-1 0 0 0,0 1 0 0 0,0-1 0 0 0,0 1-1 0 0,0-1 1 0 0,0 1 0 0 0,0-1 0 0 0,0 1 0 0 0,0-1-1 0 0,0 1 1 0 0,0-1 0 0 0,1 1 0 0 0,-1-1 0 0 0,0 1-1 0 0,0-1 1 0 0,1 1 0 0 0,-1-1 0 0 0,0 1 0 0 0,0 0-1 0 0,1-1 1 0 0,-1 1 0 0 0,1-1 0 0 0,-1 1 0 0 0,0 0-1 0 0,1 0 1 0 0,-1-1 0 0 0,1 1 0 0 0,-1 0 0 0 0,0-1-1 0 0,1 1 1 0 0,-1 0 0 0 0,2 0 0 0 0,-1 0 111 0 0,1 0 1 0 0,-1 0-1 0 0,1 0 1 0 0,-1 0-1 0 0,1 0 1 0 0,-1 1-1 0 0,1-1 1 0 0,-1 1-1 0 0,0-1 1 0 0,1 1-1 0 0,1 0 1 0 0,0 0 124 0 0,2 10 882 0 0,-5-9-1042 0 0,-1 1-1 0 0,1 0 1 0 0,0-1 0 0 0,-1 1 0 0 0,0-1-1 0 0,1 1 1 0 0,-1-1 0 0 0,0 1 0 0 0,0-1-1 0 0,-1 1 1 0 0,1-1 0 0 0,0 0 0 0 0,-1 0 0 0 0,1 0-1 0 0,-1 1 1 0 0,0-2 0 0 0,0 1 0 0 0,0 0-1 0 0,0 0 1 0 0,0-1 0 0 0,0 1 0 0 0,-5 2-1 0 0,3-2-265 0 0,0 0-1 0 0,0 0 0 0 0,0-1 0 0 0,0 1 0 0 0,-7 1 0 0 0,-20-2-6031 0 0,15-10-3820 0 0,10 2 8080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3028 0 0,'0'0'3334'0'0,"-3"1"-2389"0"0,0-1-686 0 0,0 1 1 0 0,0 0-1 0 0,1 0 0 0 0,-1 0 1 0 0,0 0-1 0 0,1 1 1 0 0,-1-1-1 0 0,1 1 1 0 0,-1 0-1 0 0,1-1 1 0 0,0 1-1 0 0,0 0 0 0 0,0 0 1 0 0,0 0-1 0 0,0 1 1 0 0,0-1-1 0 0,0 0 1 0 0,1 1-1 0 0,-1 0 1 0 0,1-1-1 0 0,0 1 0 0 0,0 0 1 0 0,0-1-1 0 0,0 1 1 0 0,0 0-1 0 0,1 0 1 0 0,-1 0-1 0 0,1 0 1 0 0,-1 4-1 0 0,2-5-220 0 0,-1-1 0 0 0,0 1 1 0 0,1 0-1 0 0,-1-1 0 0 0,1 1 0 0 0,-1 0 0 0 0,1-1 0 0 0,0 1 1 0 0,0-1-1 0 0,0 0 0 0 0,0 1 0 0 0,0-1 0 0 0,0 0 0 0 0,0 1 1 0 0,0-1-1 0 0,0 0 0 0 0,0 0 0 0 0,1 0 0 0 0,-1 0 0 0 0,1 0 1 0 0,-1 0-1 0 0,1 0 0 0 0,-1-1 0 0 0,1 1 0 0 0,-1 0 0 0 0,1-1 1 0 0,-1 1-1 0 0,4-1 0 0 0,2 2 25 0 0,0 0 1 0 0,0-1-1 0 0,1 0 0 0 0,8 0 1 0 0,-13-2-52 0 0,0 1 0 0 0,-1 0 0 0 0,1-1 0 0 0,0 1 1 0 0,-1-1-1 0 0,1 0 0 0 0,-1 0 0 0 0,1 0 0 0 0,-1 0 1 0 0,1 0-1 0 0,-1-1 0 0 0,0 1 0 0 0,0-1 0 0 0,0 1 1 0 0,0-1-1 0 0,0 0 0 0 0,0 0 0 0 0,0 0 0 0 0,0 0 1 0 0,-1 0-1 0 0,1 0 0 0 0,-1 0 0 0 0,1-1 0 0 0,-1 1 1 0 0,0 0-1 0 0,0-1 0 0 0,0 1 0 0 0,0-1 0 0 0,0-4 1 0 0,-1 6-9 0 0,0 0 1 0 0,1 0 0 0 0,-2 0 0 0 0,1 1 0 0 0,0-1-1 0 0,0 0 1 0 0,0 0 0 0 0,0 0 0 0 0,0 0-1 0 0,-1 1 1 0 0,1-1 0 0 0,0 0 0 0 0,0 0 0 0 0,-1 1-1 0 0,1-1 1 0 0,-1 0 0 0 0,1 1 0 0 0,-1-1 0 0 0,1 0-1 0 0,-1 1 1 0 0,0-2 0 0 0,-3 0-158 0 0,1 0 1 0 0,0 0-1 0 0,-1 0 0 0 0,1 1 1 0 0,-1-1-1 0 0,-4 0 0 0 0,5 1-1166 0 0,0 1-1 0 0,0 0 0 0 0,-1-1 0 0 0,1 1 1 0 0,0 1-1 0 0,0-1 0 0 0,0 0 0 0 0,-4 2 1 0 0,-1-1-787 0 0,-4 1 169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1 3788 0 0,'15'2'11807'0'0,"-14"-1"-11446"0"0,-1 1 0 0 0,1-1 0 0 0,0 0-1 0 0,0 1 1 0 0,-1-1 0 0 0,1 0 0 0 0,-1 1 0 0 0,1-1 0 0 0,-1 1 0 0 0,0-1 0 0 0,1 1 0 0 0,-1 2 0 0 0,-1 15 937 0 0,1-17-912 0 0,-1 4-104 0 0,1-1 0 0 0,0 1-1 0 0,0-1 1 0 0,2 9-1 0 0,-2-12-248 0 0,9 45 1082 0 0,24 108 670 0 0,-30-144-1595 0 0,0 1-1 0 0,-2-1 0 0 0,1 1 1 0 0,-1 18-1 0 0,1 18 431 0 0,2 7-134 0 0,-2 0-1 0 0,-3 0 1 0 0,-2 0 0 0 0,-2 0-1 0 0,-16 63 1 0 0,-10 22-275 0 0,-27 50 215 0 0,10-34-313 0 0,-14 23 277 0 0,41-122-257 0 0,4-13 14 0 0,-1 0 1 0 0,-37 62 0 0 0,-99 124-237 0 0,69-122-30 0 0,-56 47 245 0 0,140-154-128 0 0,-27 23 76 0 0,27-23-69 0 0,-1 0-92 0 0,-5 3 55 0 0,6-3-28 0 0,0-1 12 0 0,1 1 0 0 0,-1 0 0 0 0,1-1 0 0 0,-1 1 0 0 0,0-1 0 0 0,1 1 0 0 0,-1-1 0 0 0,0 0 0 0 0,0 1 0 0 0,1-1 0 0 0,-1 1 0 0 0,0-1 0 0 0,0 0 0 0 0,1 0 0 0 0,-1 1 0 0 0,0-1 0 0 0,0 0 0 0 0,0 0 0 0 0,0 0 0 0 0,1 0 0 0 0,-2 0 0 0 0,-5-9-17 0 0,5 6-7 0 0,3 1 24 0 0,6-59-333 0 0,-6 43 356 0 0,1 1 1 0 0,8-31 0 0 0,-9 45 16 0 0,0-2-16 0 0,0-13 14 0 0,6-18-238 0 0,-49 145 180 0 0,37-100 60 0 0,2 0-1 0 0,-1 0 1 0 0,1 0-1 0 0,-2 15 1 0 0,3-16 9 0 0,2-7-34 0 0,0 2 10 0 0,0-1 25 0 0,0 1 0 0 0,0-1 0 0 0,0 1 0 0 0,1-1 0 0 0,-1 0 0 0 0,1 1 0 0 0,-1-1 0 0 0,1 0 0 0 0,0 1-1 0 0,0-1 1 0 0,0 0 0 0 0,0 0 0 0 0,1 0 0 0 0,-1 0 0 0 0,1 0 0 0 0,-1 0 0 0 0,1 0 0 0 0,-1 0 0 0 0,1-1 0 0 0,0 1-1 0 0,3 1 1 0 0,-1 0 7 0 0,1 0 1 0 0,0-1-1 0 0,0 0 0 0 0,0 0 0 0 0,0 0 0 0 0,1-1 0 0 0,-1 0 0 0 0,0 0 0 0 0,7 1 0 0 0,32 0-1126 0 0,84-6 1 0 0,-88 2-2066 0 0,-20 0-2739 0 0,35-8-1 0 0,21-9-2268 0 0,-59 14 6858 0 0,12-3-732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3416 0 0,'-10'-11'14476'0'0,"3"27"-14154"0"0,6-12-60 0 0,4 25 898 0 0,2 15 118 0 0,-3-31-856 0 0,-1 0 0 0 0,1 23-1 0 0,-12 52 764 0 0,10-87-1144 0 0,0 2-1619 0 0,-1 8 5028 0 0,2-4-6436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3252 0 0,'0'0'9795'0'0,"0"6"-9006"0"0,0 20 1072 0 0,-1 0 0 0 0,-7 35 1 0 0,-33 109 1793 0 0,39-164-4025 0 0,-4 32 1665 0 0,8-15-8484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39 3020 0 0,'0'0'3154'0'0,"-1"-3"-2457"0"0,-2-9 3398 0 0,8-12-80 0 0,-4 24-3891 0 0,0 0 1 0 0,-1 0 0 0 0,1 0 0 0 0,0 0 0 0 0,-1 0-1 0 0,1 0 1 0 0,-1 0 0 0 0,1 1 0 0 0,0-1 0 0 0,-1 0-1 0 0,1 0 1 0 0,0 1 0 0 0,-1-1 0 0 0,1 0 0 0 0,-1 0-1 0 0,1 1 1 0 0,-1-1 0 0 0,1 1 0 0 0,-1-1 0 0 0,1 0-1 0 0,-1 1 1 0 0,1-1 0 0 0,-1 1 0 0 0,0-1 0 0 0,1 1-1 0 0,-1 0 1 0 0,0-1 0 0 0,1 2 0 0 0,0-1-567 0 0,2 2 717 0 0,-4 2 17 0 0,1 1 0 0 0,-1-1 0 0 0,0 0 0 0 0,-1 0 0 0 0,-2 7 0 0 0,4-9-215 0 0,-2 0-5 0 0,1 0 0 0 0,0-1-1 0 0,-1 1 1 0 0,0 0 0 0 0,1-1 0 0 0,-1 1 0 0 0,0-1 0 0 0,0 1 0 0 0,-1-1 0 0 0,1 0-1 0 0,0 0 1 0 0,-1 0 0 0 0,1 0 0 0 0,-1 0 0 0 0,0-1 0 0 0,0 1 0 0 0,1-1 0 0 0,-1 0 0 0 0,0 0-1 0 0,0 0 1 0 0,0 0 0 0 0,0 0 0 0 0,-4 0 0 0 0,-17-4-5142 0 0,21 2 3675 0 0,1 0 0 0 0,0 0 0 0 0,0 0 0 0 0,0 0 0 0 0,0-1 1 0 0,0 1-1 0 0,0-1 0 0 0,-3-2 0 0 0,4 1-708 0 0,-2-3 147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3100 0 0,'0'0'1124'0'0,"-5"2"-56"0"0,2 0-755 0 0,1-1-191 0 0,1 0-1 0 0,0 0 1 0 0,0 0 0 0 0,-1-1 0 0 0,1 1 0 0 0,-1 0 0 0 0,1-1 0 0 0,0 1 0 0 0,-1-1 0 0 0,1 0 0 0 0,-1 1 0 0 0,-1-1 0 0 0,0 25 4432 0 0,3-23-4443 0 0,1 0 0 0 0,0-1 0 0 0,0 1 0 0 0,-1 0 0 0 0,1 0 0 0 0,1 0 0 0 0,-1 0-1 0 0,0-1 1 0 0,0 1 0 0 0,1 0 0 0 0,-1-1 0 0 0,0 0 0 0 0,1 1 0 0 0,0-1 0 0 0,-1 0 0 0 0,1 1-1 0 0,0-1 1 0 0,0 0 0 0 0,-1 0 0 0 0,1 0 0 0 0,0-1 0 0 0,0 1 0 0 0,0 0 0 0 0,0-1 0 0 0,0 1-1 0 0,0-1 1 0 0,0 0 0 0 0,0 0 0 0 0,1 0 0 0 0,-1 0 0 0 0,3 0 0 0 0,-3 0 184 0 0,2-1-20 0 0,-2 1-205 0 0,1 0 0 0 0,-1-1 1 0 0,1 1-1 0 0,-1-1 0 0 0,1 0 0 0 0,-1 0 1 0 0,1 0-1 0 0,-1 0 0 0 0,0 0 1 0 0,0 0-1 0 0,1 0 0 0 0,-1-1 0 0 0,0 1 1 0 0,0-1-1 0 0,0 0 0 0 0,-1 0 0 0 0,1 1 1 0 0,0-1-1 0 0,-1 0 0 0 0,1-1 1 0 0,-1 1-1 0 0,1 0 0 0 0,-1 0 0 0 0,1-4 1 0 0,-1 4-25 0 0,-2 0 22 0 0,0 1-21 0 0,0-1 0 0 0,0 0 0 0 0,0 1-1 0 0,0-1 1 0 0,0 1 0 0 0,0-1 0 0 0,0 1 0 0 0,-1-1-1 0 0,1 1 1 0 0,0 0 0 0 0,-1 0 0 0 0,1 0 0 0 0,-1 0-1 0 0,0 0 1 0 0,1 0 0 0 0,-3-1 0 0 0,1 1-467 0 0,-1 0 0 0 0,1 0 0 0 0,0 1 0 0 0,-1-1 1 0 0,1 1-1 0 0,-1-1 0 0 0,1 1 0 0 0,-5 1 0 0 0,-3 0-2071 0 0,0 1 0 0 0,0 0 0 0 0,1 0 0 0 0,-19 8 0 0 0,13-4 563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31 200 1892 0 0,'17'-14'3469'0'0,"15"-19"264"0"0,-25 25-2983 0 0,1 0-1 0 0,0 0 0 0 0,13-9 0 0 0,-9 7-135 0 0,0 0 0 0 0,0-1 0 0 0,-1 0 0 0 0,-1 0 0 0 0,11-16 0 0 0,-11 15-202 0 0,-9 11-333 0 0,5-7 65 0 0,0-2 925 0 0,-26 18-1030 0 0,18-8-22 0 0,1 1 0 0 0,-1 0 0 0 0,1 0 0 0 0,-1 0 0 0 0,1 0 1 0 0,0 0-1 0 0,-1 0 0 0 0,1 0 0 0 0,0 0 0 0 0,0 0 0 0 0,0 1 0 0 0,0-1 1 0 0,0 0-1 0 0,-1 3 0 0 0,-3 3 134 0 0,-105 127 756 0 0,91-111-852 0 0,-20 22 169 0 0,38-44-190 0 0,-4 5 60 0 0,-1 0-14 0 0,26-18 206 0 0,-2-3-260 0 0,0-1-1 0 0,0 0 1 0 0,-2-2 0 0 0,25-31-1 0 0,-21 25-31 0 0,56-66 4 0 0,-76 90-10 0 0,5-5 9 0 0,-3 4-5 0 0,-3 6-29 0 0,-5 8 82 0 0,-1 1-1 0 0,-1-1 1 0 0,0-1-1 0 0,-18 23 0 0 0,-48 44 154 0 0,68-73-208 0 0,1 0-80 0 0,-1 0 0 0 0,-1 0 0 0 0,-11 7 0 0 0,17-12-393 0 0,-4 5-1466 0 0,-12-3-12152 0 0,8-1 12042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36 2444 0 0,'10'3'11398'0'0,"-12"-18"-11238"0"0,1 11 7 0 0,3 2-15 0 0,0 0-1 0 0,0-1 1 0 0,0 1-1 0 0,0 0 1 0 0,0 0-1 0 0,1 0 1 0 0,-1 1-1 0 0,3-3 1 0 0,-3 4-112 0 0,-1 0-1 0 0,0 1 1 0 0,0-1 0 0 0,0 0 0 0 0,1 1-1 0 0,-1-1 1 0 0,0 0 0 0 0,0 1 0 0 0,0-1 0 0 0,0 1-1 0 0,0 0 1 0 0,0-1 0 0 0,0 1 0 0 0,0 0 0 0 0,0 0-1 0 0,0-1 1 0 0,0 1 0 0 0,0 0 0 0 0,0 0 0 0 0,-1 0-1 0 0,1 0 1 0 0,0 0 0 0 0,-1 0 0 0 0,1 0 0 0 0,-1 0-1 0 0,1 1 1 0 0,0 1 0 0 0,-1-1 139 0 0,4 14 628 0 0,-4-12-731 0 0,-1 1 1 0 0,0 0-1 0 0,0-1 1 0 0,0 0-1 0 0,-1 1 1 0 0,0-1-1 0 0,1 0 0 0 0,-2 1 1 0 0,1-1-1 0 0,0 0 1 0 0,-1-1-1 0 0,1 1 1 0 0,-1 0-1 0 0,0-1 0 0 0,-1 1 1 0 0,1-1-1 0 0,0 0 1 0 0,-1 0-1 0 0,0-1 1 0 0,0 1-1 0 0,1-1 1 0 0,-9 4-1 0 0,1-1-1193 0 0,0 0 1 0 0,0-1-1 0 0,-13 3 1 0 0,-35 3-10972 0 0,46-8 10059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2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 3532 0 0,'-8'-2'17086'0'0,"9"5"-17033"0"0,1 2 252 0 0,1 0 0 0 0,-1 0 0 0 0,1 0 1 0 0,0 0-1 0 0,6 8 0 0 0,66 56 3282 0 0,0 0-1165 0 0,-73-68-2346 0 0,0 1-25 0 0,1 0-1 0 0,0 0 0 0 0,0 0 0 0 0,-1 1 0 0 0,1-1 1 0 0,-1 1-1 0 0,1-1 0 0 0,2 5 0 0 0,1 1 204 0 0,-5-7-31 0 0,0-5-5349 0 0,2-13 3886 0 0,-2 13-391 0 0,-1 1-558 0 0,0-7-943 0 0,0 7 42 0 0,0 1 236 0 0,0-1 1907 0 0,1-3 16 0 0,-3-1-4257 0 0,-2-5 3256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3356 0 0,'-1'1'1027'0'0,"-1"1"-657"0"0,0 0 1 0 0,1 0-1 0 0,-1 0 0 0 0,1 0 1 0 0,0 0-1 0 0,-1 1 1 0 0,1-1-1 0 0,0 0 0 0 0,0 1 1 0 0,1-1-1 0 0,-1 0 0 0 0,0 1 1 0 0,1-1-1 0 0,-1 1 0 0 0,1-1 1 0 0,0 1-1 0 0,0-1 0 0 0,0 4 1 0 0,0-4 41 0 0,10 18 887 0 0,-8-18-1208 0 0,0-1 0 0 0,0 1 1 0 0,0-1-1 0 0,0 1 0 0 0,0-1 0 0 0,1 0 0 0 0,-1 0 0 0 0,0 0 0 0 0,1 0 0 0 0,-1 0 1 0 0,1-1-1 0 0,-1 1 0 0 0,0-1 0 0 0,1 1 0 0 0,4-1 0 0 0,-1 0 82 0 0,-1 0-1 0 0,1-1 1 0 0,-1 0 0 0 0,0 0-1 0 0,7-2 1 0 0,-10 3-133 0 0,-1-1 0 0 0,1 0 0 0 0,-1 1-1 0 0,0-1 1 0 0,1 0 0 0 0,-1 0 0 0 0,1 0 0 0 0,-1 0 0 0 0,0 0 0 0 0,0-1 0 0 0,0 1 0 0 0,0 0 0 0 0,0-1 0 0 0,0 1 0 0 0,0 0-1 0 0,0-1 1 0 0,1-2 0 0 0,6-25 470 0 0,-8 28-499 0 0,1-1 90 0 0,-2 0-64 0 0,1 0 0 0 0,0 0 0 0 0,-1-1 1 0 0,0 1-1 0 0,1 0 0 0 0,-1 0 0 0 0,0 0 1 0 0,0 0-1 0 0,-1-2 0 0 0,-8-2-484 0 0,-7 3-4935 0 0,0 12-6118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3460 0 0,'-4'0'1051'0'0,"1"0"-680"0"0,0 0 0 0 0,0 0 0 0 0,0 0 0 0 0,0 1 1 0 0,0-1-1 0 0,1 1 0 0 0,-1 0 0 0 0,0 0 0 0 0,0 0 0 0 0,1 0 0 0 0,-1 1 0 0 0,0-1 0 0 0,1 1 0 0 0,-1-1 0 0 0,1 1 1 0 0,-4 3-1 0 0,5-4 98 0 0,-3 19 1558 0 0,4-18-1574 0 0,1-1-420 0 0,-1 0 1 0 0,1 0-1 0 0,-1-1 0 0 0,1 1 0 0 0,-1 0 0 0 0,1 0 0 0 0,0 0 0 0 0,0 0 1 0 0,-1-1-1 0 0,1 1 0 0 0,0 0 0 0 0,0-1 0 0 0,0 1 0 0 0,0-1 0 0 0,-1 1 1 0 0,1-1-1 0 0,0 1 0 0 0,0-1 0 0 0,0 1 0 0 0,0-1 0 0 0,0 0 0 0 0,0 0 1 0 0,0 0-1 0 0,2 1 0 0 0,22 3 557 0 0,-25-4-601 0 0,3 0 111 0 0,12-6 150 0 0,-14 5-208 0 0,-1 0 0 0 0,1 1 0 0 0,-1-1 0 0 0,1 0 0 0 0,-1 0 0 0 0,1 1 0 0 0,-1-1 0 0 0,0 0 0 0 0,1 0 0 0 0,-1 0 0 0 0,0 0 0 0 0,0 0 0 0 0,0 1 0 0 0,1-1 0 0 0,-1 0 0 0 0,0 0 0 0 0,0 0 0 0 0,0 0 0 0 0,-1 0 0 0 0,1 0 0 0 0,0 0 0 0 0,0 0 0 0 0,0 1 0 0 0,-1-1 0 0 0,1 0 0 0 0,0 0 0 0 0,-1 0 0 0 0,1 0 0 0 0,-1 1 0 0 0,1-1 1 0 0,-1 0-1 0 0,0-1 0 0 0,-13-9-1975 0 0,-6 6-9935 0 0,9 5 9859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3020 0 0,'0'0'11663'0'0,"-2"5"-10855"0"0,-14 21 1199 0 0,0-1 0 0 0,-38 45 0 0 0,-20 28 562 0 0,54-67-2435 0 0,19-29-350 0 0,24-10-19354 0 0,-19 7 19129 0 0,-1-1 0 0 0,0 0-1 0 0,0 0 1 0 0,4-2 0 0 0,2-3-1434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2948 0 0,'0'0'5123'0'0,"-4"3"-4289"0"0,-1 2-264 0 0,0 0-1 0 0,0 0 1 0 0,0 0 0 0 0,0 0-1 0 0,1 1 1 0 0,0 0-1 0 0,0 0 1 0 0,0 0-1 0 0,1 0 1 0 0,-4 10-1 0 0,7-14-283 0 0,4 16 451 0 0,-1-16-657 0 0,-1 1 0 0 0,1-1 0 0 0,0 1 0 0 0,0-1 0 0 0,0 0 0 0 0,0 0 0 0 0,0-1 0 0 0,1 1 1 0 0,-1-1-1 0 0,0 1 0 0 0,1-1 0 0 0,-1 0 0 0 0,1 0 0 0 0,0-1 0 0 0,-1 1 0 0 0,1-1 0 0 0,0 0 0 0 0,-1 1 0 0 0,1-2 0 0 0,3 1 0 0 0,-4-1-40 0 0,0 1 0 0 0,0-1-1 0 0,0 1 1 0 0,0-1-1 0 0,0 0 1 0 0,-1 0-1 0 0,1 0 1 0 0,0-1-1 0 0,-1 1 1 0 0,1 0-1 0 0,-1-1 1 0 0,1 0-1 0 0,-1 0 1 0 0,0 1-1 0 0,0-1 1 0 0,0-1-1 0 0,0 1 1 0 0,0 0-1 0 0,0 0 1 0 0,-1-1 0 0 0,1 1-1 0 0,-1-1 1 0 0,1 0-1 0 0,-1 1 1 0 0,0-1-1 0 0,1-4 1 0 0,-1 5 32 0 0,-1 0 1 0 0,1 0-1 0 0,-1 1 1 0 0,0-1 0 0 0,0 0-1 0 0,1 0 1 0 0,-1 0-1 0 0,-1 1 1 0 0,1-1-1 0 0,0 0 1 0 0,0 0 0 0 0,-1 1-1 0 0,1-1 1 0 0,-1 0-1 0 0,1 1 1 0 0,-1-1-1 0 0,0-1 1 0 0,0 1-334 0 0,0 1 0 0 0,0 0 0 0 0,0 0 0 0 0,-1 0 0 0 0,1 0-1 0 0,0 0 1 0 0,0 0 0 0 0,0 0 0 0 0,-1 1 0 0 0,1-1 0 0 0,-1 0 0 0 0,1 1 0 0 0,0-1 0 0 0,-1 1 0 0 0,1-1-1 0 0,-3 1 1 0 0,-3-1-1415 0 0,-1 1 1 0 0,1-1-1 0 0,-1 2 0 0 0,1-1 0 0 0,-1 1 0 0 0,1 0 0 0 0,-9 3 0 0 0,0 0-206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2539 952 1564 0 0,'0'0'3089'0'0,"-24"4"2380"0"0,-59 13-800 0 0,81-17-4438 0 0,-24 5 636 0 0,-28 1 932 0 0,51-5-1689 0 0,-22 1 446 0 0,-6 1-101 0 0,-1-2-1 0 0,1-1 0 0 0,0-1 0 0 0,-33-6 0 0 0,3-2 134 0 0,-107-19 388 0 0,97 15-666 0 0,-45-11 234 0 0,3-4 291 0 0,83 21-522 0 0,-257-56 386 0 0,7-13 964 0 0,122 17-893 0 0,125 44-749 0 0,-7-1 472 0 0,-70-42 1 0 0,-69-49 786 0 0,115 68-892 0 0,40 26-323 0 0,0-2 1 0 0,-37-29-1 0 0,17 10-47 0 0,18 16-37 0 0,-90-70-102 0 0,80 54 192 0 0,1-2 15 0 0,23 26-259 0 0,11 9 159 0 0,0 1 6 0 0,-1 0 0 0 0,1 0 1 0 0,0 0-1 0 0,0 1 0 0 0,-1-1 1 0 0,1 0-1 0 0,0 1 1 0 0,0-1-1 0 0,0 0 0 0 0,0 1 1 0 0,-1 0-1 0 0,1-1 0 0 0,0 1 1 0 0,0 0-1 0 0,0-1 0 0 0,0 1 1 0 0,0 0-1 0 0,0 0 0 0 0,1 0 1 0 0,-1 0-1 0 0,0 0 0 0 0,0 0 1 0 0,1 0-1 0 0,-1 0 0 0 0,0 0 1 0 0,1 0-1 0 0,-1 3 0 0 0,-1 1 12 0 0,1 1-1 0 0,-1 0 0 0 0,2-1 0 0 0,-1 1 0 0 0,0 0 1 0 0,1 6-1 0 0,-7 89-29 0 0,7-99 80 0 0,-1 5 55 0 0,1-4-52 0 0,0-6-33 0 0,26-219-569 0 0,-16 141 409 0 0,-10 79 151 0 0,3-9-81 0 0,0 7 49 0 0,-2 3-18 0 0,27-3-30 0 0,36 10-760 0 0,70 14 0 0 0,-92-10-4366 0 0,-3 2-4503 0 0,-22 0 671 0 0,-15-10 8002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29 1156 0 0,'0'0'407'0'0,"4"-10"4775"0"0,-11-8 7953 0 0,5 22-12691 0 0,-4 8 334 0 0,1 0 0 0 0,1 1 1 0 0,0 0-1 0 0,-4 21 0 0 0,-6 62 1650 0 0,8-48-1652 0 0,4-43-688 0 0,1-1 0 0 0,0 0-1 0 0,-1 0 1 0 0,0 0 0 0 0,-3 6 0 0 0,2-5-293 0 0,2-4-147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3928 0 0,'0'0'-132'0'0,"1"-5"457"0"0,-2-13 14500 0 0,1 24-14287 0 0,2 5-66 0 0,0 1 0 0 0,1 0 0 0 0,0-1 0 0 0,0 0 0 0 0,2 0-1 0 0,5 13 1 0 0,41 86 2430 0 0,-12-22-1035 0 0,-33-71-1573 0 0,3 4-1139 0 0,-8-19 326 0 0,5-22-7317 0 0,0-15-5152 0 0,-3 19 9904 0 0,-2 6 1138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3140 0 0,'0'0'7637'0'0,"-5"3"-6753"0"0,-16 12 942 0 0,1 2 0 0 0,0 0 0 0 0,-33 39 0 0 0,8-10-499 0 0,-101 94 1718 0 0,141-136-4718 0 0,-5 2 4760 0 0,5-2-7306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3664 0 0,'0'0'7476'0'0,"-3"4"-6620"0"0,-38 42 1875 0 0,-2-2-1 0 0,-58 47 1 0 0,9-9-872 0 0,41-31-669 0 0,50-50-1286 0 0,19-3-14192 0 0,-14 1 13466 0 0,1-1 0 0 0,-1 1 0 0 0,0-1 0 0 0,1 1 0 0 0,-1-1 0 0 0,0 0 0 0 0,4-4 1 0 0,2 1-1121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5352 0 0,'0'0'12640'0'0,"-1"4"-11649"0"0,-17 132 8121 0 0,12-107-7612 0 0,-1-1 1 0 0,-19 48 0 0 0,25-72-1401 0 0,-2 6-41 0 0,1 0-1904 0 0,0 0 5147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23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19 3460 0 0,'0'0'2495'0'0,"-2"-12"917"0"0,2 12-3233 0 0,1 0 1 0 0,-1 0-1 0 0,0 0 1 0 0,0-1-1 0 0,0 1 0 0 0,0 0 1 0 0,0 0-1 0 0,0 0 1 0 0,0-1-1 0 0,0 1 1 0 0,0 0-1 0 0,0 0 1 0 0,0 0-1 0 0,0 0 1 0 0,0-1-1 0 0,0 1 1 0 0,0 0-1 0 0,0 0 0 0 0,0 0 1 0 0,0-1-1 0 0,0 1 1 0 0,0 0-1 0 0,-1 0 1 0 0,1 0-1 0 0,0 0 1 0 0,0-1-1 0 0,0 1 1 0 0,0 0-1 0 0,0 0 1 0 0,0 0-1 0 0,0 0 0 0 0,-1 0 1 0 0,1 0-1 0 0,0-1 1 0 0,0 1-1 0 0,0 0 1 0 0,0 0-1 0 0,-1 0 1 0 0,1 0-1 0 0,0 0 1 0 0,0 0-1 0 0,0 0 0 0 0,0 0 1 0 0,-1 0-1 0 0,1 0 1 0 0,0 0-1 0 0,0 0 1 0 0,0 0-1 0 0,-1 0 1 0 0,1 0-1 0 0,0 0 1 0 0,0 0-1 0 0,0 0 1 0 0,0 0-1 0 0,-1 0 0 0 0,1 0 1 0 0,0 0-1 0 0,0 0 1 0 0,0 0-1 0 0,-1 0 1 0 0,1 1-1 0 0,-21 30 2359 0 0,-30 55 0 0 0,13-18-581 0 0,-29 53 756 0 0,66-119-2622 0 0,-5 8 2484 0 0,4-5-4682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278 814 2720 0 0,'0'0'1111'0'0,"-38"-13"8327"0"0,36 13-8984 0 0,-29-12 2561 0 0,16 7-2281 0 0,1-1 1 0 0,0-1 0 0 0,0 0 0 0 0,-19-13-1 0 0,-1 0-140 0 0,29 16-527 0 0,-1 0 0 0 0,1 0 0 0 0,0 0 0 0 0,0-1 0 0 0,0 1 0 0 0,1-1 0 0 0,-1 0 1 0 0,1-1-1 0 0,0 1 0 0 0,1-1 0 0 0,-1 0 0 0 0,1 1 0 0 0,0-2 0 0 0,1 1 0 0 0,0 0 0 0 0,-1 0 0 0 0,0-10 0 0 0,-2-8 125 0 0,2-1 1 0 0,1 1-1 0 0,1-35 0 0 0,1 32-140 0 0,0 9-25 0 0,-1-5 46 0 0,2 1 0 0 0,1-1 0 0 0,5-31-1 0 0,-5 42-59 0 0,1 0-1 0 0,0 1 1 0 0,0 0-1 0 0,1 0 1 0 0,1 0-1 0 0,0 0 0 0 0,9-15 1 0 0,45-65-55 0 0,-13 41 88 0 0,-24 33-88 0 0,-13 10 47 0 0,1 1 0 0 0,-1 0 0 0 0,1 0-1 0 0,0 1 1 0 0,1 1 0 0 0,-1-1 0 0 0,12-2-1 0 0,-10 4 54 0 0,1 0 0 0 0,18-2-1 0 0,-29 5-24 0 0,14 0-5 0 0,-6 0-50 0 0,-8 0 23 0 0,0 0 1 0 0,0 0 0 0 0,0 0-1 0 0,0 0 1 0 0,0 1 0 0 0,0-1-1 0 0,0 1 1 0 0,0 0 0 0 0,0-1 0 0 0,3 3-1 0 0,4 1-5 0 0,11 3 11 0 0,-1 1 1 0 0,0 0-1 0 0,0 2 1 0 0,-1 1-1 0 0,0 0 1 0 0,-1 1 0 0 0,-1 0-1 0 0,1 2 1 0 0,-2 0-1 0 0,0 1 1 0 0,-1 0-1 0 0,0 1 1 0 0,16 26-1 0 0,-20-22 22 0 0,0 0-1 0 0,-2 1 1 0 0,0 0-1 0 0,-1 0 1 0 0,-1 1-1 0 0,3 27 1 0 0,-3-27 16 0 0,-5-17-51 0 0,0 0 0 0 0,0 0 0 0 0,-1 0 0 0 0,1 0 0 0 0,-1 1 0 0 0,-1 4 1 0 0,1-3 20 0 0,0 0 0 0 0,0 0 1 0 0,-1 0-1 0 0,1 0 0 0 0,-2-1 1 0 0,1 1-1 0 0,-1 0 0 0 0,0-1 1 0 0,0 1-1 0 0,-4 6 0 0 0,5-12-7 0 0,0 1-1 0 0,0 0 0 0 0,0-1 0 0 0,1 1 0 0 0,-1 0 1 0 0,0-1-1 0 0,-1 1 0 0 0,1-1 0 0 0,0 0 0 0 0,0 1 0 0 0,-1-1 1 0 0,1 0-1 0 0,-1 0 0 0 0,1 0 0 0 0,-1 0 0 0 0,1 0 1 0 0,-1 0-1 0 0,0 0 0 0 0,-3 1 0 0 0,3-2-19 0 0,-4 0 21 0 0,0 0 0 0 0,0-1 0 0 0,0 0 0 0 0,-11-3 0 0 0,17 4-8 0 0,-5-2-3 0 0,0 1-1 0 0,1-1 0 0 0,-1-1 1 0 0,1 1-1 0 0,0 0 0 0 0,0-1 1 0 0,0 0-1 0 0,-4-4 0 0 0,-2-1 33 0 0,-3 0-55 0 0,7 2 16 0 0,-3-6-10 0 0,-5-9-40 0 0,13 19 34 0 0,5 5-7 0 0,5 5 28 0 0,0 1 0 0 0,-1-1 1 0 0,0 1-1 0 0,8 13 0 0 0,-4-6 44 0 0,21 22 0 0 0,-29-34-1 0 0,1 1 1 0 0,0-1-1 0 0,1 0 0 0 0,-1-1 1 0 0,1 1-1 0 0,-1-1 1 0 0,1 0-1 0 0,12 4 0 0 0,-13-5 39 0 0,1-1-1 0 0,0 1 1 0 0,0-1 0 0 0,-1-1-1 0 0,1 1 1 0 0,9-1 0 0 0,-10-1 48 0 0,-1 0 1 0 0,1 0-1 0 0,-1 0 0 0 0,1-1 1 0 0,-1 0-1 0 0,7-3 1 0 0,-5 1-1097 0 0,0 1 1 0 0,-1-1-1 0 0,0-1 1 0 0,7-6-1 0 0,-6 5-987 0 0,-1 0-1 0 0,0 0 1 0 0,0-1-1 0 0,-1 0 1 0 0,1 0 0 0 0,-2 0-1 0 0,1-1 1 0 0,4-14-1 0 0,-5 10-86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 3204 0 0,'-12'4'3631'0'0,"9"-2"-3060"0"0,0 0 0 0 0,-1 0 1 0 0,1 0-1 0 0,0 1 0 0 0,0-1 1 0 0,1 1-1 0 0,-1-1 0 0 0,0 1 1 0 0,1 0-1 0 0,0 0 0 0 0,-1 0 1 0 0,1 1-1 0 0,-2 4 0 0 0,3-6-449 0 0,0 0 0 0 0,1 0 0 0 0,-1 0 0 0 0,0 0 0 0 0,1 0-1 0 0,0 0 1 0 0,-1-1 0 0 0,1 1 0 0 0,0 0 0 0 0,0 0 0 0 0,0 0 0 0 0,0 0-1 0 0,1 0 1 0 0,-1 0 0 0 0,1 0 0 0 0,-1 0 0 0 0,1 0 0 0 0,-1 0 0 0 0,1 0-1 0 0,0 0 1 0 0,0-1 0 0 0,0 1 0 0 0,0 0 0 0 0,0-1 0 0 0,0 1 0 0 0,1-1-1 0 0,-1 1 1 0 0,0-1 0 0 0,3 2 0 0 0,-1 0-33 0 0,1-1 0 0 0,0 1 0 0 0,-1-1 1 0 0,1 0-1 0 0,0-1 0 0 0,0 1 0 0 0,0-1 0 0 0,0 1 0 0 0,0-1 0 0 0,1-1 1 0 0,-1 1-1 0 0,0 0 0 0 0,0-1 0 0 0,1 0 0 0 0,-1 0 0 0 0,6-1 0 0 0,-1 0 1 0 0,-1 0-1 0 0,0-1 1 0 0,0 0-1 0 0,-1-1 1 0 0,1 1 0 0 0,0-2-1 0 0,12-6 1 0 0,-19 9-75 0 0,0 1 1 0 0,0-1-1 0 0,1 0 1 0 0,-1-1-1 0 0,0 1 1 0 0,0 0-1 0 0,0 0 1 0 0,0 0-1 0 0,-1-1 1 0 0,1 1 0 0 0,0 0-1 0 0,0-1 1 0 0,-1 1-1 0 0,1 0 1 0 0,-1-1-1 0 0,1 1 1 0 0,-1-1-1 0 0,0 1 1 0 0,1-1 0 0 0,-1 1-1 0 0,0-1 1 0 0,0 0-1 0 0,0 1 1 0 0,0-1-1 0 0,0 1 1 0 0,-1-1-1 0 0,1 1 1 0 0,0-1-1 0 0,-1 1 1 0 0,1-1 0 0 0,-1 1-1 0 0,-1-3 1 0 0,1-1-35 0 0,-2 1 1 0 0,1-1-1 0 0,-1 1 0 0 0,1 0 1 0 0,-1-1-1 0 0,-1 1 1 0 0,1 0-1 0 0,-6-5 1 0 0,-1-2-934 0 0,-5-3-10034 0 0,13 5 3948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3920 0 0,'7'2'1383'0'0,"-1"0"0"0"0,0 1-1 0 0,1-1 1 0 0,-1 1 0 0 0,0 0-1 0 0,10 8 1 0 0,-9-5-305 0 0,0 0-1 0 0,0 0 1 0 0,-1 0 0 0 0,9 12-1 0 0,-5-4-264 0 0,-1 1-1 0 0,-1-1 0 0 0,0 1 0 0 0,-1 1 1 0 0,6 19-1 0 0,-7-21-354 0 0,0 0 0 0 0,1 0 0 0 0,14 19 0 0 0,-17-26-322 0 0,-1-5-219 0 0,-1 0 0 0 0,0 0 0 0 0,1 0 0 0 0,-1-1 0 0 0,1 1 0 0 0,-1-1 0 0 0,1 0 0 0 0,0 1 0 0 0,-1-1 0 0 0,1-1 0 0 0,0 1 0 0 0,0 0 0 0 0,0-1 1 0 0,0 1-1 0 0,3-1 0 0 0,-4 0-572 0 0,3-3-1309 0 0,7-12-7782 0 0,-7 2 2824 0 0,-5 3 4152 0 0,0 8 2479 0 0,0 0-1651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3336 0 0,'0'0'9533'0'0,"-5"4"-8701"0"0,-10 9 164 0 0,1 1 0 0 0,0 1 1 0 0,1 1-1 0 0,1 0 0 0 0,-13 21 0 0 0,-12 16 734 0 0,-17 22 518 0 0,-25 31-2651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4184 0 0,'0'0'9789'0'0,"-5"3"-8881"0"0,0 0-463 0 0,0 1 0 0 0,0 0-1 0 0,1 0 1 0 0,-1 0 0 0 0,1 0 0 0 0,0 1 0 0 0,0 0 0 0 0,-6 9 0 0 0,-29 52 2995 0 0,-29 55 479 0 0,63-112-4672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4492 0 0,'0'0'7532'0'0,"2"2"-6528"0"0,-1 1-695 0 0,1-1 0 0 0,-1 0 0 0 0,0 0 0 0 0,0 0 0 0 0,-1 1 0 0 0,1-1 0 0 0,0 0 0 0 0,-1 1 0 0 0,0-1 0 0 0,1 0 0 0 0,-1 1 0 0 0,0-1 0 0 0,0 1 0 0 0,0-1 0 0 0,-1 1 0 0 0,1-1 0 0 0,-1 4 0 0 0,-11 52 2560 0 0,-18 130 3423 0 0,29-136-4777 0 0,1-50-1391 0 0,5 24-1243 0 0,-1-23 1714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46 1524 0 0,'0'0'3241'0'0,"-8"1"-2477"0"0,2-1 1984 0 0,-33-3-451 0 0,37 2-1681 0 0,-8-2 188 0 0,5 0 110 0 0,7 1 539 0 0,48-6-1067 0 0,1 3 0 0 0,75 0 0 0 0,-63 4-198 0 0,93-6 118 0 0,134-2 47 0 0,-226 13-271 0 0,-1 2 0 0 0,85 19 0 0 0,1 0 204 0 0,130 26 414 0 0,-18 31-408 0 0,-235-73-177 0 0,6 3 26 0 0,0 2-67 0 0,36 21 0 0 0,12 5 167 0 0,21 2 122 0 0,2 2-82 0 0,-63-27-180 0 0,-39-16-77 0 0,1 0-3 0 0,44 26-66 0 0,4 7-22 0 0,-49-33 73 0 0,1 0-4 0 0,1 0 0 0 0,-1 1 0 0 0,1-1-1 0 0,-1 0 1 0 0,0 1 0 0 0,0-1 0 0 0,1 1 0 0 0,-1 0 0 0 0,0 0-1 0 0,3 3 1 0 0,3 3 61 0 0,68 65-1 0 0,-75-72-60 0 0,33 32-25 0 0,22 30 166 0 0,-48-56-148 0 0,28 33 367 0 0,-8-5 166 0 0,-27-33-533 0 0,7 6 92 0 0,5 3 13 0 0,-11-11-107 0 0,-1 1-9 0 0,3 4 34 0 0,-1-1-7 0 0,12 6 76 0 0,32 13 277 0 0,-46-22-321 0 0,37 17 254 0 0,-36-17-268 0 0,30 20 265 0 0,-31-20-318 0 0,1 0-48 0 0,4 3 67 0 0,-5-3 171 0 0,-1-5-146 0 0,-1-12-7 0 0,1 11-19 0 0,0-38 7 0 0,2 29-6 0 0,-2 13 0 0 0,-1-20 56 0 0,1 16-47 0 0,-1-1 0 0 0,0 1 0 0 0,0-1 0 0 0,-1 1 0 0 0,0 0 0 0 0,-4-11 0 0 0,5 15-12 0 0,-2-6-14 0 0,0 1 0 0 0,0 0 0 0 0,-9-12 0 0 0,18 67-43 0 0,-5-47 79 0 0,1 24 76 0 0,-1-21-47 0 0,-1 0 0 0 0,0 1 0 0 0,0-1 0 0 0,-1 0 0 0 0,1 0 0 0 0,-1 1 0 0 0,0-1 0 0 0,-1 0 0 0 0,1 0 0 0 0,-1 0 0 0 0,0 0 0 0 0,0 0 0 0 0,-1 0 0 0 0,0-1 0 0 0,1 1 0 0 0,-1-1 0 0 0,-1 0 0 0 0,1 0-1 0 0,-6 5 1 0 0,3-3-50 0 0,0-2 1 0 0,0 1-1 0 0,0-1 0 0 0,-1 1 0 0 0,0-2 0 0 0,1 1 0 0 0,-1-1 0 0 0,-1 0 0 0 0,1-1 0 0 0,0 1 0 0 0,-1-1 0 0 0,-11 1 0 0 0,-6-1-3223 0 0,1-2 0 0 0,-1 0 1 0 0,1-1-1 0 0,-33-7 0 0 0,-8-3-679 0 0,29 4 2064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4164 0 0,'0'0'9145'0'0,"2"2"-8448"0"0,7 8-16 0 0,-6-7 526 0 0,-2 24 1213 0 0,-30 170 2751 0 0,20-148-4476 0 0,9-47-603 0 0,0 0-1659 0 0,-1 7 5066 0 0,-1-3-6406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2444 0 0,'0'0'8092'0'0,"-3"3"-7396"0"0,-7 6-14 0 0,7-7-51 0 0,4 5 288 0 0,-1 5-56 0 0,53 112 4048 0 0,-8-2-2489 0 0,-20-53-1666 0 0,-24-66-719 0 0,1 1 0 0 0,-1-1-1 0 0,1 0 1 0 0,0 0 0 0 0,0 0 0 0 0,1 0-1 0 0,-1-1 1 0 0,1 1 0 0 0,-1 0 0 0 0,1-1 0 0 0,0 0-1 0 0,5 4 1 0 0,-6-5-31 0 0,26 2-854 0 0,-13-9-307 0 0,-5-5-2372 0 0,-5-2-7848 0 0,-5 12 11162 0 0,0 0 0 0 0,0 0-1 0 0,0 1 1 0 0,-1-1 0 0 0,1 0-1 0 0,0 1 1 0 0,0-1-1 0 0,0 0 1 0 0,0 1 0 0 0,-1-2-1 0 0,-3-10-1830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3060 0 0,'0'0'8390'0'0,"-4"2"-7804"0"0,-40 25 902 0 0,1 2 0 0 0,1 2 1 0 0,-39 37-1 0 0,45-37-751 0 0,-75 72 864 0 0,105-97-2569 0 0,-3 3 3286 0 0,4-3-3843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41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493 0 3040 0 0,'0'0'7465'0'0,"-7"2"-6726"0"0,-21 4-58 0 0,21-4-43 0 0,-31 8 2612 0 0,23-8-2605 0 0,0 0 0 0 0,0 2 0 0 0,0 0 0 0 0,0 1 0 0 0,-16 7-1 0 0,8-2-319 0 0,2 1-1 0 0,-1 1 1 0 0,1 1-1 0 0,1 0 0 0 0,1 2 1 0 0,0 0-1 0 0,0 1 1 0 0,2 1-1 0 0,0 1 0 0 0,1 0 1 0 0,1 1-1 0 0,-18 29 1 0 0,27-40-246 0 0,1 1 0 0 0,0 0 1 0 0,0-1-1 0 0,1 2 0 0 0,0-1 1 0 0,1 0-1 0 0,0 1 1 0 0,0-1-1 0 0,1 1 0 0 0,0 0 1 0 0,1 0-1 0 0,0 0 0 0 0,1 0 1 0 0,0 0-1 0 0,2 20 1 0 0,-1-17 8 0 0,1 1 1 0 0,6 21-1 0 0,-3-9 7 0 0,-4-22-72 0 0,-1 0 0 0 0,1 0 0 0 0,0 0 0 0 0,1-1 1 0 0,-1 1-1 0 0,0 0 0 0 0,1-1 0 0 0,0 1 0 0 0,0-1 1 0 0,0 0-1 0 0,0 0 0 0 0,1 1 0 0 0,-1-1 0 0 0,1-1 1 0 0,-1 1-1 0 0,1 0 0 0 0,0-1 0 0 0,0 1 1 0 0,1-1-1 0 0,4 3 0 0 0,32 28 268 0 0,-36-29-268 0 0,1 0 1 0 0,0-1 0 0 0,0 1-1 0 0,1-1 1 0 0,-1 0-1 0 0,8 3 1 0 0,21 12 153 0 0,-18-8-149 0 0,0-2 0 0 0,1 1 0 0 0,0-2 0 0 0,0 0 1 0 0,1-1-1 0 0,-1-1 0 0 0,1-1 0 0 0,20 3 0 0 0,22 0 31 0 0,83 0 0 0 0,-2 0 40 0 0,130 7-64 0 0,-148-11-126 0 0,275-10 52 0 0,-301 2 150 0 0,-63 3-77 0 0,378-46-56 0 0,-344 30-32 0 0,-56 14 77 0 0,-1 0-1 0 0,0 0 1 0 0,0-1-1 0 0,0 0 1 0 0,0-1-1 0 0,-1 0 1 0 0,13-11-1 0 0,-20 16-3 0 0,0-1-5 0 0,7-15 29 0 0,0-1-34 0 0,-2 0 0 0 0,0-1-1 0 0,-1 0 1 0 0,8-35 0 0 0,-9 31-10 0 0,10-52 0 0 0,-16 70 40 0 0,0-5-33 0 0,0-1 0 0 0,-1 0 0 0 0,-2-12 0 0 0,0 1 90 0 0,2 17-80 0 0,-1 0 0 0 0,1 0 0 0 0,-1 0 0 0 0,0 0 0 0 0,0 1 0 0 0,-3-6 0 0 0,-4-7 58 0 0,7 11-47 0 0,-1-1 1 0 0,0 1 0 0 0,-1 0 0 0 0,1 1 0 0 0,-1-1 0 0 0,0 0 0 0 0,-1 1-1 0 0,1 0 1 0 0,-1 0 0 0 0,0 1 0 0 0,0-1 0 0 0,-1 1 0 0 0,1 0 0 0 0,-1 0 0 0 0,0 1-1 0 0,0 0 1 0 0,0 0 0 0 0,0 0 0 0 0,-14-3 0 0 0,-29-10 27 0 0,14 4 47 0 0,-53-10 0 0 0,58 16-134 0 0,7 2-8 0 0,12 1 39 0 0,0 2 0 0 0,-1 0-1 0 0,1 0 1 0 0,-14 1 0 0 0,-58-4 5 0 0,-24-4 210 0 0,105 8-177 0 0,-2 0-44 0 0,-102-5-117 0 0,103 5 147 0 0,0 1 24 0 0,-11 0-7 0 0,10-1-16 0 0,1 0-36 0 0,-39-1-45 0 0,39 0 80 0 0,0 2-14 0 0,-10 0-18 0 0,10-1-5 0 0,-1 0 44 0 0,-66 0-25 0 0,68 0-18 0 0,-1 0 22 0 0,-26 0-6 0 0,26 0-1 0 0,0 0 31 0 0,-58 1-126 0 0,59-2 69 0 0,-1 2 20 0 0,-35 0 62 0 0,26 0-30 0 0,9-1-21 0 0,0 0-22 0 0,-50 0 7 0 0,-43 0-178 0 0,93 0 201 0 0,0 0-42 0 0,-46-1 210 0 0,26 0-220 0 0,21 0 87 0 0,-1 1-48 0 0,-60 2 59 0 0,60-2-107 0 0,-27 1 44 0 0,-2-1-5 0 0,29 0 22 0 0,0 0 2 0 0,-7 1-11 0 0,8-1-10 0 0,-1 0 15 0 0,-10 0-22 0 0,10 0 28 0 0,1 0-78 0 0,-70-2 22 0 0,69 2 50 0 0,-26-2 60 0 0,26 2-95 0 0,-9 0 22 0 0,9 0 20 0 0,-55-3 78 0 0,55 3-80 0 0,-26 0-169 0 0,26 0 163 0 0,-16 0 50 0 0,1-1-19 0 0,2 1-138 0 0,-15 0 108 0 0,29 0 74 0 0,-1 0-83 0 0,-9 0-2 0 0,-19 1-56 0 0,29-1 50 0 0,-2 1-19 0 0,0 0 20 0 0,0 0 0 0 0,0-1 0 0 0,0 0 0 0 0,-8 0 0 0 0,12 0 5 0 0,-30 3 23 0 0,27-3-36 0 0,0 0 27 0 0,-25 0-10 0 0,25 0 6 0 0,0 0-105 0 0,-24 0 222 0 0,25 0-84 0 0,-1 0-93 0 0,-44 11-6287 0 0,18 1-5665 0 0,11-6 5059 0 0,7-2 5005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3868 0 0,'0'0'6060'0'0,"-4"4"-5301"0"0,-154 161 6866 0 0,157-164-8252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2732 0 0,'0'0'2853'0'0,"-2"4"-2039"0"0,-17 48 3546 0 0,18-50-3909 0 0,1 0-7 0 0,0 1-316 0 0,0-1-1 0 0,1 0 1 0 0,-1 0 0 0 0,0 0 0 0 0,1 0 0 0 0,-1 0-1 0 0,1 0 1 0 0,0 0 0 0 0,-1 0 0 0 0,1 0 0 0 0,0-1-1 0 0,0 1 1 0 0,1 0 0 0 0,-1 0 0 0 0,0-1 0 0 0,0 1-1 0 0,1-1 1 0 0,1 3 0 0 0,1-2 61 0 0,-1 0 1 0 0,0 1-1 0 0,1-1 0 0 0,-1 0 1 0 0,1-1-1 0 0,0 1 0 0 0,0-1 0 0 0,-1 0 1 0 0,7 2-1 0 0,-4-2-38 0 0,1 0 0 0 0,-1 0-1 0 0,1-1 1 0 0,0 0 0 0 0,-1 0-1 0 0,1 0 1 0 0,-1-1 0 0 0,1 0-1 0 0,-1 0 1 0 0,1-1 0 0 0,-1 0 0 0 0,10-4-1 0 0,-14 5-122 0 0,0 0 0 0 0,0 0 0 0 0,-1 0 0 0 0,1 0 0 0 0,0-1 0 0 0,0 1 0 0 0,-1-1 0 0 0,1 1 0 0 0,-1-1 0 0 0,1 0 0 0 0,-1 0 0 0 0,0 0 0 0 0,0 1 0 0 0,1-1 0 0 0,-1 0 0 0 0,-1 0 0 0 0,1-1 0 0 0,0 1 0 0 0,0 0 0 0 0,-1 0 0 0 0,1 0 0 0 0,-1 0 0 0 0,0-5 0 0 0,0 5-16 0 0,-1-1 0 0 0,1 0 0 0 0,-1 1 0 0 0,0-1 0 0 0,0 1 0 0 0,0 0 0 0 0,0-1 0 0 0,-1 1-1 0 0,1 0 1 0 0,-1 0 0 0 0,1-1 0 0 0,-1 1 0 0 0,0 0 0 0 0,1 1 0 0 0,-1-1 0 0 0,0 0 0 0 0,-1 0 0 0 0,1 1 0 0 0,0-1 0 0 0,0 1 0 0 0,-1 0 0 0 0,1 0 0 0 0,0 0 0 0 0,-1 0-1 0 0,-2-1 1 0 0,-12-1 356 0 0,-10 8-5570 0 0,-15 12-5892 0 0,37-14 10296 0 0,-5 2-1108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76 1768 0 0,'0'0'8104'0'0,"-14"-2"1464"0"0,9 16-9288 0 0,4-10 353 0 0,9 9-245 0 0,-1 0-26 0 0,-1 1-1 0 0,0 0 0 0 0,-1 0 0 0 0,-1 0 1 0 0,0 1-1 0 0,-1 0 0 0 0,1 18 1 0 0,5 15 224 0 0,-5-24-281 0 0,0 0 1 0 0,0 32-1 0 0,-4-44-191 0 0,0 1-1 0 0,-1-1 0 0 0,0 1 1 0 0,-1-1-1 0 0,-1 1 0 0 0,-5 19 1 0 0,-2-8 31 0 0,-1-1 1 0 0,-1 0-1 0 0,-20 28 1 0 0,17-30-82 0 0,-2 0 0 0 0,0-1 0 0 0,-1-1 1 0 0,-1 0-1 0 0,-35 25 0 0 0,44-36-39 0 0,0 0 0 0 0,0-1-1 0 0,0 0 1 0 0,-1-1 0 0 0,0 0 0 0 0,0-1-1 0 0,0 0 1 0 0,-1-1 0 0 0,0 0 0 0 0,0-1 0 0 0,0-1-1 0 0,0 1 1 0 0,-23 0 0 0 0,-25 0 78 0 0,35-3-71 0 0,-1-1 1 0 0,1 0-1 0 0,0-2 0 0 0,-27-7 0 0 0,36 6 3 0 0,-1-1 0 0 0,1 0-1 0 0,0-1 1 0 0,0-1 0 0 0,1-1-1 0 0,0 0 1 0 0,-16-11 0 0 0,24 13 19 0 0,0 0 0 0 0,1 0 0 0 0,-1 0 0 0 0,1-1 0 0 0,1 0 0 0 0,-1 0 1 0 0,1-1-1 0 0,0 0 0 0 0,1 1 0 0 0,0-1 0 0 0,0-1 0 0 0,1 1 0 0 0,0-1 0 0 0,0 1 0 0 0,-2-15 0 0 0,3 8-35 0 0,0 1 0 0 0,2 0 0 0 0,0-1 0 0 0,0 1 0 0 0,1-1 0 0 0,1 1-1 0 0,0-1 1 0 0,1 1 0 0 0,5-14 0 0 0,-5 18-19 0 0,39-112 59 0 0,-34 103-48 0 0,1 0 0 0 0,1 1 0 0 0,0 0 0 0 0,16-20 0 0 0,-13 23-35 0 0,0 1-1 0 0,1 1 1 0 0,0 0-1 0 0,28-18 1 0 0,1-1-15 0 0,-27 19-70 0 0,-7 6 121 0 0,1-1-138 0 0,1 1 1 0 0,-1 0-1 0 0,22-9 0 0 0,-30 15 109 0 0,23-8-37 0 0,-17 6-53 0 0,37-16-77 0 0,-43 18 226 0 0,-2 1-56 0 0,0 0 13 0 0,0 0 0 0 0,-1 0 0 0 0,1 0 1 0 0,0 0-1 0 0,0 0 0 0 0,0-1 0 0 0,0 1 0 0 0,0 0 0 0 0,-1 0 0 0 0,1 0 1 0 0,0 0-1 0 0,0 0 0 0 0,0 0 0 0 0,0-1 0 0 0,0 1 0 0 0,0 0 0 0 0,0 0 1 0 0,0 0-1 0 0,0 0 0 0 0,0 0 0 0 0,0-1 0 0 0,0 1 0 0 0,0 0 0 0 0,-1 0 0 0 0,1 0 1 0 0,0 0-1 0 0,0-1 0 0 0,1 1 0 0 0,-1 0 0 0 0,0 0 0 0 0,0 0 0 0 0,0 0 1 0 0,0-1-1 0 0,0 1 0 0 0,0 0 0 0 0,0 0 0 0 0,0 0 0 0 0,0 0 0 0 0,0-1 1 0 0,0 1-1 0 0,0 0 0 0 0,0 0 0 0 0,1 0 0 0 0,-1 0 0 0 0,0 0 0 0 0,0 0 1 0 0,0-1-1 0 0,0 1 0 0 0,0 0 0 0 0,0 0 0 0 0,1 0 0 0 0,-1 0 0 0 0,0 0 1 0 0,0 0-1 0 0,0 0 0 0 0,0 0 0 0 0,1 0 0 0 0,-21-6-15 0 0,-140 18-121 0 0,95-5 112 0 0,60-6 46 0 0,-21 2 5 0 0,-22-1-223 0 0,46-2 149 0 0,9-1-173 0 0,35-8 71 0 0,1 2-1 0 0,0 2 0 0 0,0 1 0 0 0,61 4 0 0 0,-100 0 145 0 0,-1 1 1 0 0,1 0-1 0 0,0-1 1 0 0,-1 1-1 0 0,1 0 1 0 0,-1 1-1 0 0,1-1 1 0 0,3 2-1 0 0,1 1 5 0 0,-5-2 20 0 0,-1 0 1 0 0,1 0-1 0 0,-1 0 0 0 0,0 0 0 0 0,0 0 0 0 0,0 0 1 0 0,0 1-1 0 0,-1-1 0 0 0,1 1 0 0 0,-1-1 0 0 0,3 6 1 0 0,-2-5 8 0 0,8 18 109 0 0,-1-1 0 0 0,0 1 0 0 0,-2 0-1 0 0,0 1 1 0 0,-2-1 0 0 0,6 40-1 0 0,-10-53-129 0 0,0-5-211 0 0,-1 0 0 0 0,1-1-1 0 0,0 1 1 0 0,0 0 0 0 0,0 0 0 0 0,1-1 0 0 0,2 5 0 0 0,2 0-4046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43 2752 0 0,'-2'-1'1095'0'0,"0"-1"-1"0"0,1 1 1 0 0,-1 0-1 0 0,0-1 1 0 0,0 1-1 0 0,0 0 1 0 0,-4-2-1 0 0,-4 4-355 0 0,7-1-7 0 0,0 1-52 0 0,-1 1-409 0 0,-1-1 1 0 0,0 1-1 0 0,1 0 0 0 0,-1 0 0 0 0,1 1 0 0 0,-1 0 0 0 0,1-1 0 0 0,0 1 0 0 0,0 0 1 0 0,1 1-1 0 0,-1-1 0 0 0,0 1 0 0 0,1 0 0 0 0,0 0 0 0 0,0 0 0 0 0,0 0 1 0 0,1 0-1 0 0,-1 1 0 0 0,1-1 0 0 0,-2 7 0 0 0,4-10-229 0 0,-1 1 1 0 0,1-1-1 0 0,0 1 0 0 0,0 0 1 0 0,1-1-1 0 0,-1 1 0 0 0,0-1 1 0 0,0 1-1 0 0,1-1 0 0 0,-1 1 1 0 0,1-1-1 0 0,-1 1 0 0 0,1-1 1 0 0,0 0-1 0 0,0 1 0 0 0,-1-1 1 0 0,1 0-1 0 0,2 3 0 0 0,17 14 264 0 0,-15-15-251 0 0,1-1 0 0 0,-1 1 1 0 0,1-1-1 0 0,-1 0 0 0 0,1 0 0 0 0,0-1 0 0 0,0 1 0 0 0,0-1 0 0 0,0-1 0 0 0,0 1 0 0 0,0-1 1 0 0,0 0-1 0 0,0 0 0 0 0,11-3 0 0 0,-16 3-43 0 0,1 0-1 0 0,0-1 1 0 0,0 1-1 0 0,0-1 1 0 0,0 0-1 0 0,0 1 1 0 0,-1-1 0 0 0,1 0-1 0 0,0 0 1 0 0,-1 0-1 0 0,1-1 1 0 0,-1 1-1 0 0,1 0 1 0 0,-1 0 0 0 0,0-1-1 0 0,1 1 1 0 0,-1-1-1 0 0,0 1 1 0 0,2-4-1 0 0,-2 2 4 0 0,0 0 0 0 0,0-1-1 0 0,0 1 1 0 0,0 0-1 0 0,-1 0 1 0 0,1-1 0 0 0,-1 1-1 0 0,0-1 1 0 0,0 1-1 0 0,0-5 1 0 0,-2-4 13 0 0,0 1 0 0 0,0 0 1 0 0,-2 0-1 0 0,1 0 0 0 0,-7-13 0 0 0,7 17-1622 0 0,-2-1 3815 0 0,1 2-1332 0 0,2 1-4078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4820 0 0,'9'-11'8296'0'0,"-9"11"-8096"0"0,0-1-1 0 0,1 1 1 0 0,-1 0 0 0 0,0 0 0 0 0,0 0 0 0 0,1 0-1 0 0,-1 0 1 0 0,0 0 0 0 0,0 0 0 0 0,1 0-1 0 0,-1 0 1 0 0,0 0 0 0 0,1 0 0 0 0,-1 0 0 0 0,0 0-1 0 0,0 0 1 0 0,1 0 0 0 0,-1 0 0 0 0,0 0-1 0 0,1 0 1 0 0,-1 0 0 0 0,0 1 0 0 0,0-1 0 0 0,1 0-1 0 0,-1 0 1 0 0,0 0 0 0 0,1 1 0 0 0,0 1 123 0 0,1 0 0 0 0,0 0 0 0 0,-1 1 1 0 0,1-1-1 0 0,-1 1 0 0 0,0-1 0 0 0,0 1 0 0 0,1 4 1 0 0,7 14 519 0 0,1 0 1 0 0,1-1-1 0 0,1 0 1 0 0,15 20-1 0 0,-10-16-314 0 0,11 17 559 0 0,47 54-1 0 0,-74-94-1217 0 0,1 1-477 0 0,2 1 1878 0 0,-17-37-28677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7 3028 0 0,'0'0'4267'0'0,"0"-1"-4131"0"0,0 1-1 0 0,-1-1 1 0 0,1 1-1 0 0,0 0 1 0 0,0-1-1 0 0,-1 1 1 0 0,1 0-1 0 0,0-1 1 0 0,-1 1-1 0 0,1 0 1 0 0,0-1-1 0 0,-1 1 1 0 0,1 0-1 0 0,-1 0 1 0 0,1-1-1 0 0,0 1 1 0 0,-1 0-1 0 0,1 0 1 0 0,-1 0-1 0 0,1 0 1 0 0,-1-1-1 0 0,1 1 1 0 0,-1 0-1 0 0,1 0 1 0 0,0 0-1 0 0,-1 0 1 0 0,1 0-1 0 0,-1 0 1 0 0,1 0-1 0 0,-1 0 1 0 0,0 1-1 0 0,-22 18 2459 0 0,-31 36 1 0 0,-52 76 1458 0 0,45-54-2429 0 0,22-21-987 0 0,39-55-936 0 0,-3 9-601 0 0,8-5-3571 0 0,1-5 255 0 0,11-19-8860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 3368 0 0,'3'-4'14940'0'0,"-7"20"-14181"0"0,-1 0 0 0 0,-1 0 0 0 0,-13 25 0 0 0,5-15-218 0 0,-47 76 841 0 0,53-87-2098 0 0,8-14 519 0 0,0 0 1 0 0,0-1-1 0 0,0 1 0 0 0,0 0 1 0 0,1-1-1 0 0,-1 1 0 0 0,0 0 1 0 0,0-1-1 0 0,1 1 0 0 0,-1-1 1 0 0,0 1-1 0 0,1 0 0 0 0,-1-1 1 0 0,1 1-1 0 0,-1-1 0 0 0,1 1 1 0 0,0 0-1 0 0,27-6-11863 0 0,-16 1 7711 0 0,2-2 2411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25 2936 0 0,'0'0'3178'0'0,"-10"-5"-1574"0"0,3 6 3499 0 0,5 0-4901 0 0,-1 0 0 0 0,0 0 0 0 0,1 1 1 0 0,-1-1-1 0 0,1 1 0 0 0,0 0 1 0 0,-1 0-1 0 0,1 0 0 0 0,0 0 1 0 0,0 0-1 0 0,0 0 0 0 0,1 0 0 0 0,-1 1 1 0 0,0-1-1 0 0,1 1 0 0 0,0-1 1 0 0,-1 1-1 0 0,0 3 0 0 0,1-4 37 0 0,3 6 334 0 0,-2-7-538 0 0,0 0 0 0 0,0 0 0 0 0,0 0 1 0 0,0 0-1 0 0,0 0 0 0 0,0 0 0 0 0,0 0 1 0 0,0 0-1 0 0,1 0 0 0 0,-1 0 0 0 0,0 0 1 0 0,1 0-1 0 0,-1 0 0 0 0,1 0 0 0 0,-1 0 1 0 0,2 1-1 0 0,2 1 23 0 0,0-1 1 0 0,0 1 0 0 0,1-1-1 0 0,-1 0 1 0 0,0 0-1 0 0,1-1 1 0 0,0 1-1 0 0,-1-1 1 0 0,1 0-1 0 0,0 0 1 0 0,0-1-1 0 0,-1 1 1 0 0,1-1-1 0 0,0 0 1 0 0,0-1-1 0 0,0 1 1 0 0,0-1-1 0 0,-1 0 1 0 0,1 0-1 0 0,0 0 1 0 0,-1-1-1 0 0,1 1 1 0 0,-1-1-1 0 0,1 0 1 0 0,-1-1-1 0 0,0 1 1 0 0,0-1-1 0 0,0 0 1 0 0,0 0-1 0 0,-1 0 1 0 0,1 0-1 0 0,-1 0 1 0 0,1-1-1 0 0,-1 0 1 0 0,4-7-1 0 0,-6 10-43 0 0,0 0-1 0 0,-1 0 1 0 0,1-1 0 0 0,0 1-1 0 0,-1 0 1 0 0,1 0 0 0 0,-1-1-1 0 0,0 1 1 0 0,1 0 0 0 0,-1-1-1 0 0,0 1 1 0 0,0 0-1 0 0,0-1 1 0 0,0 1 0 0 0,0 0-1 0 0,0-1 1 0 0,0 1 0 0 0,0 0-1 0 0,-1-1 1 0 0,1 1-1 0 0,0 0 1 0 0,-1-1 0 0 0,1 1-1 0 0,-1 0 1 0 0,0 0 0 0 0,1-1-1 0 0,-1 1 1 0 0,0 0 0 0 0,0 0-1 0 0,0 0 1 0 0,1 0-1 0 0,-1 0 1 0 0,0 0 0 0 0,-1 0-1 0 0,1 0 1 0 0,0 1 0 0 0,0-1-1 0 0,0 0 1 0 0,0 1-1 0 0,-1-1 1 0 0,1 0 0 0 0,0 1-1 0 0,-2-1 1 0 0,-2 0-126 0 0,0-1-1 0 0,1 1 1 0 0,-1 0-1 0 0,0 0 1 0 0,0 0 0 0 0,0 1-1 0 0,0 0 1 0 0,0 0 0 0 0,-8 1-1 0 0,7 1-2063 0 0,0 0 0 0 0,0 0 0 0 0,0 1 0 0 0,1 0 0 0 0,-1 0 0 0 0,-7 6 0 0 0,5-4 575 0 0,-2 1-346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40 1144 0 0,'0'0'11566'0'0,"-6"1"-11344"0"0,-24 0 239 0 0,28 0-334 0 0,0 1 0 0 0,-1 0 1 0 0,1 0-1 0 0,0 0 0 0 0,0 0 1 0 0,0 0-1 0 0,0 0 0 0 0,1 1 1 0 0,-1-1-1 0 0,0 1 0 0 0,1-1 1 0 0,0 1-1 0 0,-2 4 0 0 0,2-5-74 0 0,0 0-1 0 0,0 0 1 0 0,0 0-1 0 0,1 0 0 0 0,-1 0 1 0 0,1 0-1 0 0,-1 0 0 0 0,1 0 1 0 0,0 0-1 0 0,0 0 1 0 0,0 1-1 0 0,0-1 0 0 0,0 0 1 0 0,0 0-1 0 0,1 0 1 0 0,-1 0-1 0 0,1 0 0 0 0,0 0 1 0 0,-1 0-1 0 0,1 0 0 0 0,2 3 1 0 0,-1-2-15 0 0,0 0 1 0 0,0-1-1 0 0,1 1 1 0 0,-1-1-1 0 0,1 1 1 0 0,0-1-1 0 0,0 0 1 0 0,0 0-1 0 0,0 0 1 0 0,0-1-1 0 0,0 1 0 0 0,0-1 1 0 0,0 0-1 0 0,6 2 1 0 0,-6-2-25 0 0,1 1 1 0 0,0-1-1 0 0,0 0 0 0 0,0-1 1 0 0,0 1-1 0 0,0-1 1 0 0,0 1-1 0 0,0-1 0 0 0,0 0 1 0 0,0-1-1 0 0,-1 1 1 0 0,1-1-1 0 0,0 1 0 0 0,0-1 1 0 0,0-1-1 0 0,0 1 1 0 0,-1 0-1 0 0,1-1 0 0 0,0 0 1 0 0,-1 0-1 0 0,0 0 1 0 0,1 0-1 0 0,-1 0 0 0 0,0-1 1 0 0,0 1-1 0 0,0-1 1 0 0,0 0-1 0 0,-1 0 0 0 0,1 0 1 0 0,-1 0-1 0 0,0 0 0 0 0,0-1 1 0 0,2-4-1 0 0,-2 5 1 0 0,-1 0-1 0 0,0 0 1 0 0,0-1-1 0 0,0 1 1 0 0,-1 0-1 0 0,1-1 1 0 0,-1 1-1 0 0,0 0 1 0 0,0-1-1 0 0,0 1 1 0 0,0-1-1 0 0,-1 1 1 0 0,1 0-1 0 0,-1-1 1 0 0,0 1-1 0 0,0 0 1 0 0,0 0-1 0 0,0 0 1 0 0,-1 0-1 0 0,1 0 1 0 0,-1 0-1 0 0,0 0 1 0 0,0 0-1 0 0,-3-3 1 0 0,3 4-2 0 0,0-1-4 0 0,1 2-4 0 0,1 0-1 0 0,-1 0 0 0 0,0 0 0 0 0,0 0 1 0 0,1 0-1 0 0,-1 0 0 0 0,0 0 0 0 0,0 0 1 0 0,0 0-1 0 0,0 1 0 0 0,0-1 0 0 0,0 0 1 0 0,0 1-1 0 0,-2-1 0 0 0,-8-4-25 0 0,4 3 2432 0 0,-2 1-3545 0 0,-22 3-12442 0 0,22 0 10612 0 0,7-1 997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2496 0 0,'-29'3'6248'0'0,"24"1"-5295"0"0,5-4-895 0 0,0 0 0 0 0,-1 0 0 0 0,1 0 1 0 0,0 0-1 0 0,-1 0 0 0 0,1 0 0 0 0,0 0 0 0 0,0 0 1 0 0,-1 0-1 0 0,1 0 0 0 0,0 1 0 0 0,-1-1 0 0 0,1 0 1 0 0,0 0-1 0 0,0 0 0 0 0,-1 1 0 0 0,1-1 0 0 0,0 0 1 0 0,0 0-1 0 0,-1 1 0 0 0,1-1 0 0 0,0 0 0 0 0,0 0 1 0 0,0 1-1 0 0,0-1 0 0 0,-1 0 0 0 0,1 1 0 0 0,-3 22 1342 0 0,2 0 0 0 0,0 0 0 0 0,1 0 0 0 0,4 24-1 0 0,-1 31-67 0 0,-3-55-1122 0 0,0-19-1730 0 0,-1 1 3718 0 0,0 0-1249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24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32 1216 0 0,'0'0'5974'0'0,"-3"9"5356"0"0,20-4-11212 0 0,-12-4 214 0 0,27-1 1054 0 0,-14 0-951 0 0,48 3 569 0 0,-63-3-714 0 0,13 0-178 0 0,-13 0 43 0 0,29 1 181 0 0,-29-1-269 0 0,-1 0-27 0 0,8-1-38 0 0,-7 1 42 0 0,64 1 106 0 0,-65-1-140 0 0,2 1 19 0 0,90-3 280 0 0,-91 2-335 0 0,13-1 20 0 0,-13 1-7 0 0,45-3 136 0 0,-46 3-102 0 0,1 0-29 0 0,57-4 261 0 0,8-2-282 0 0,-65 6-6 0 0,16 0 91 0 0,-8-2-72 0 0,-9 1 26 0 0,31 1-92 0 0,22-3 126 0 0,95-1-46 0 0,-17 1 78 0 0,-107 2-13 0 0,-23 1-38 0 0,0 0-40 0 0,79 0 1 0 0,-79 0 5 0 0,0 0 31 0 0,26-1-58 0 0,-26 0 45 0 0,0 1-16 0 0,61 0 30 0 0,-62 0-28 0 0,37 1-26 0 0,32 1 20 0 0,-69-2-10 0 0,2 0 49 0 0,10-1-30 0 0,-11 1-37 0 0,1 0 43 0 0,25 1-7 0 0,-27-1 27 0 0,1 0-4 0 0,10 0 10 0 0,-9 0-32 0 0,-1 0 41 0 0,26 0-43 0 0,-27 0-13 0 0,2 0 1 0 0,44 0 4 0 0,-45 0 26 0 0,1 0-1 0 0,25 0-14 0 0,-27 0-38 0 0,2 0 34 0 0,41 2-4 0 0,-42-2 14 0 0,16 0 142 0 0,-3 0-175 0 0,120-3-107 0 0,-132 3 180 0 0,-1 0-46 0 0,11 0 38 0 0,-10 0-67 0 0,-1 0 12 0 0,23 0 63 0 0,-24 0-25 0 0,1 0-32 0 0,121 3 99 0 0,-66 0-112 0 0,-27-2-59 0 0,-28-1 82 0 0,28 1-34 0 0,-28-1 49 0 0,66 1 81 0 0,-67 0-123 0 0,2-2 35 0 0,31 0 84 0 0,50 2-124 0 0,-82 0 14 0 0,0-1 30 0 0,9 0 0 0 0,-9 0-42 0 0,-1 0-6 0 0,118 2-34 0 0,-117-2 58 0 0,1 0 8 0 0,1-1 44 0 0,36 2 131 0 0,-37-1-163 0 0,-1 0-3 0 0,41 3 35 0 0,-41-3-58 0 0,0 1 18 0 0,28 0-124 0 0,-28-1 140 0 0,0 0 12 0 0,22 2-15 0 0,33-3 0 0 0,-55 1-5 0 0,0 0-20 0 0,135 2 19 0 0,-134-2 14 0 0,13 0-30 0 0,31 0-70 0 0,-46 0 73 0 0,1 0 20 0 0,9 0-36 0 0,-9 0 55 0 0,-1 0-16 0 0,8 1 0 0 0,-7-1-5 0 0,0 0-61 0 0,10 1 84 0 0,-10 0-52 0 0,1-1 30 0 0,9 0 13 0 0,-7 0-26 0 0,5 0-43 0 0,42-2 143 0 0,-50 2-68 0 0,0 0-59 0 0,8 1-3 0 0,-9 0 31 0 0,1-2-11 0 0,10 0-24 0 0,-10 1 1 0 0,0 0 26 0 0,114 3 126 0 0,-98-3-96 0 0,-16 0-55 0 0,0 0 33 0 0,9 0 11 0 0,-9 0 19 0 0,0 0-48 0 0,8 0-8 0 0,74-1 65 0 0,-83 1-72 0 0,2 0 52 0 0,11 1-28 0 0,-9-1-29 0 0,15 0 47 0 0,49-3-13 0 0,-67 3-11 0 0,0 0 19 0 0,8 0-5 0 0,-9 0 20 0 0,1 0-25 0 0,9 0 7 0 0,-9 0 15 0 0,-1 0-12 0 0,47 0-52 0 0,-46 0 25 0 0,0 0 0 0 0,10 0 14 0 0,-10 0-8 0 0,0 0 28 0 0,8 0-6 0 0,-8 0-23 0 0,31 0 81 0 0,-30 0-64 0 0,-2 0-22 0 0,8 0 20 0 0,-7 0-6 0 0,-1 0 12 0 0,24-1-51 0 0,-23 1 36 0 0,0-1 11 0 0,7 0 24 0 0,-8 1 26 0 0,1 0-3 0 0,7-1-50 0 0,-8 1 15 0 0,2 0-14 0 0,9-1 21 0 0,-10 0-6 0 0,0 1-50 0 0,10 0 41 0 0,-10 0-15 0 0,-1 0 5 0 0,24 0 40 0 0,-23 0-48 0 0,0 0 39 0 0,10 0-1 0 0,66 2-85 0 0,-31-1-32 0 0,-45-1 82 0 0,0 0 26 0 0,9 0 24 0 0,-9 0 11 0 0,0 0-37 0 0,8 1-31 0 0,46 0-47 0 0,-27 0 83 0 0,-27-1 29 0 0,-1 0-60 0 0,9 0-11 0 0,40-1-11 0 0,-48 1 25 0 0,0 0-33 0 0,9 1 44 0 0,-10-1 3 0 0,1 0-7 0 0,95-1 74 0 0,-95 1-74 0 0,14-2-70 0 0,-3 2 49 0 0,-10 0 43 0 0,-2 0-4 0 0,159-8-29 0 0,-159 8 29 0 0,1-1-49 0 0,124-2 31 0 0,-125 3 6 0 0,1 0 14 0 0,9 0-15 0 0,-9 0-23 0 0,14-2 24 0 0,27-1 49 0 0,-41 3-74 0 0,-1 0-16 0 0,8-1 26 0 0,-7 1-10 0 0,0 0 18 0 0,12 0 37 0 0,69-4-136 0 0,-74 3 104 0 0,-7 1 73 0 0,1 0-80 0 0,23-2 29 0 0,-24 2-21 0 0,0-1-4 0 0,44 0-36 0 0,-44 1 52 0 0,0 0-64 0 0,50 0 32 0 0,-24-1 59 0 0,-25 1-12 0 0,15-1-32 0 0,-16 1 12 0 0,28-1 21 0 0,23-1-75 0 0,-25 0 1 0 0,-26 2 78 0 0,0 0-40 0 0,8 0-15 0 0,-8 0 31 0 0,0 0 11 0 0,74-2 79 0 0,-7 0-214 0 0,-8 3 164 0 0,-14-1-40 0 0,-46 0 22 0 0,15-1-73 0 0,30 1 85 0 0,-45 0-3 0 0,1 0-35 0 0,26-1-59 0 0,-27 1 36 0 0,1 0 23 0 0,9 0-27 0 0,-9 0 1 0 0,-1 0 48 0 0,25 0 21 0 0,-24 0 62 0 0,0 0-70 0 0,29 1-146 0 0,-29-1-1635 0 0,0-1 5045 0 0,-1 0-3770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2692 0 0,'0'0'7915'0'0,"0"5"-7178"0"0,-2 8 90 0 0,0 0 0 0 0,-1 0 0 0 0,0 0-1 0 0,-1 0 1 0 0,-7 15 0 0 0,-31 66 2632 0 0,39-89-3335 0 0,-19 43 133 0 0,22-46-812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 4368 0 0,'0'0'8683'0'0,"-3"4"-8090"0"0,2-3-467 0 0,0 0 0 0 0,0 1 0 0 0,0-1 0 0 0,0 1 0 0 0,0-1 0 0 0,0 1 0 0 0,1 0 0 0 0,-1-1 0 0 0,0 1 0 0 0,1 0 0 0 0,-1-1 0 0 0,1 1 0 0 0,0 0 0 0 0,-1-1 0 0 0,1 1 0 0 0,0 0 0 0 0,0 0 0 0 0,0 0 0 0 0,0-1 0 0 0,1 1 0 0 0,-1 0 0 0 0,0-1 0 0 0,1 1 0 0 0,-1 0 0 0 0,1 0 0 0 0,0-1 0 0 0,-1 1 0 0 0,1-1 0 0 0,0 1 0 0 0,0-1 0 0 0,1 2 0 0 0,-1-2 96 0 0,23 10 800 0 0,-21-11-961 0 0,0 0 0 0 0,0 0-1 0 0,0 0 1 0 0,0 0-1 0 0,0-1 1 0 0,1 1 0 0 0,-1-1-1 0 0,0 0 1 0 0,0 0 0 0 0,0 0-1 0 0,4-2 1 0 0,-5 2-33 0 0,-1 0 1 0 0,1-1 0 0 0,-1 1-1 0 0,1 0 1 0 0,-1 0-1 0 0,0-1 1 0 0,0 1 0 0 0,0-1-1 0 0,1 1 1 0 0,-1-1 0 0 0,0 1-1 0 0,-1-1 1 0 0,1 0-1 0 0,0 0 1 0 0,0 1 0 0 0,-1-1-1 0 0,1 0 1 0 0,-1 0-1 0 0,0 0 1 0 0,1 1 0 0 0,-1-1-1 0 0,0 0 1 0 0,0-2 0 0 0,0 2-5 0 0,0 0 0 0 0,0 0 0 0 0,0 0 0 0 0,-1 1 1 0 0,1-1-1 0 0,0 0 0 0 0,-1 0 0 0 0,0 0 1 0 0,1 0-1 0 0,-1 1 0 0 0,0-1 0 0 0,0 0 1 0 0,0 1-1 0 0,0-1 0 0 0,0 0 0 0 0,0 1 0 0 0,0 0 1 0 0,0-1-1 0 0,-1 1 0 0 0,1 0 0 0 0,-1-1 1 0 0,1 1-1 0 0,-1 0 0 0 0,1 0 0 0 0,-1 0 1 0 0,0 0-1 0 0,1 0 0 0 0,-1 1 0 0 0,0-1 0 0 0,0 1 1 0 0,0-1-1 0 0,1 1 0 0 0,-1-1 0 0 0,-2 1 1 0 0,1 0 31 0 0,-13 4-96 0 0,-3 3-1268 0 0,12 0-3084 0 0,2 5-4285 0 0,-2-2 2363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40 2824 0 0,'-13'-14'13149'0'0,"12"15"-13146"0"0,1-1-1 0 0,0 0 0 0 0,-1 0 1 0 0,1 0-1 0 0,0 0 0 0 0,-1 0 0 0 0,1 0 1 0 0,0 0-1 0 0,-1 0 0 0 0,1 0 1 0 0,-1 0-1 0 0,1 0 0 0 0,0 0 0 0 0,-1 0 1 0 0,1 0-1 0 0,0-1 0 0 0,-1 1 1 0 0,1 0-1 0 0,0 0 0 0 0,-1 0 0 0 0,1 0 1 0 0,0-1-1 0 0,-1 1 0 0 0,1 0 1 0 0,0 0-1 0 0,0-1 0 0 0,-1 1 0 0 0,1 0 1 0 0,0 0-1 0 0,0-1 0 0 0,0 1 0 0 0,-1 0 1 0 0,1-1-1 0 0,0 1 0 0 0,0 0 1 0 0,0-1-1 0 0,0 1 0 0 0,0 0 0 0 0,0-1 1 0 0,-1 1-1 0 0,1 0 0 0 0,0-1 1 0 0,0 1-1 0 0,0 0 0 0 0,0-1 0 0 0,0 1 1 0 0,0-1-1 0 0,1 1 0 0 0,-1 0 1 0 0,0-1-1 0 0,0 0 0 0 0,0-1-7 0 0,2 1 17 0 0,0-2-16 0 0,-2 3 4 0 0,1-1 0 0 0,-1 0-1 0 0,1 1 1 0 0,0-1 0 0 0,-1 0 0 0 0,1 1 0 0 0,0-1-1 0 0,0 1 1 0 0,-1-1 0 0 0,1 1 0 0 0,0 0 0 0 0,0-1-1 0 0,0 1 1 0 0,0 0 0 0 0,-1 0 0 0 0,1-1 0 0 0,0 1-1 0 0,0 0 1 0 0,0 0 0 0 0,1 0 0 0 0,0-1 24 0 0,0 2 40 0 0,0-1-34 0 0,-1 0 1 0 0,1 0-1 0 0,-1 1 1 0 0,1-1-1 0 0,-1 0 0 0 0,1 1 1 0 0,-1-1-1 0 0,0 1 1 0 0,1-1-1 0 0,-1 1 1 0 0,0 0-1 0 0,1 0 1 0 0,-1 0-1 0 0,0-1 0 0 0,0 1 1 0 0,0 0-1 0 0,0 0 1 0 0,0 1-1 0 0,0-1 1 0 0,0 0-1 0 0,0 0 0 0 0,1 2 1 0 0,-2-2 111 0 0,4 14 604 0 0,-5-10-696 0 0,0-1 0 0 0,0 1 1 0 0,-1-1-1 0 0,0 1 0 0 0,1-1 0 0 0,-1 0 1 0 0,-1 0-1 0 0,1 1 0 0 0,-1-2 1 0 0,0 1-1 0 0,0 0 0 0 0,0 0 0 0 0,0-1 1 0 0,0 0-1 0 0,-1 0 0 0 0,0 0 0 0 0,1 0 1 0 0,-1 0-1 0 0,0-1 0 0 0,-8 4 0 0 0,-43 18-3717 0 0,4-9-5951 0 0,34-11 7361 0 0,-2 0 173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0,'0'0'7898'0'0,"2"4"-6868"0"0,1 3-91 0 0,-1 1-1 0 0,1 0 1 0 0,-2-1 0 0 0,1 1-1 0 0,-1 0 1 0 0,1 13 0 0 0,-4 53 2299 0 0,-1-19-1753 0 0,2-43-1233 0 0,0-4-269 0 0,1 0 0 0 0,-1 0 0 0 0,3 12 0 0 0,-2-15 2857 0 0,2 2-5918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3152 0 0,'0'0'7026'0'0,"-2"5"-6547"0"0,-9 18 744 0 0,15-5 42 0 0,-2-16-1185 0 0,-1-1 1 0 0,1 1 0 0 0,0-1-1 0 0,0 1 1 0 0,0-1 0 0 0,0 0-1 0 0,0 0 1 0 0,0 0 0 0 0,0 0-1 0 0,0 0 1 0 0,0-1 0 0 0,0 1-1 0 0,0-1 1 0 0,1 1 0 0 0,3 0-1 0 0,-3-1-54 0 0,-1 0 119 0 0,15-1 129 0 0,-15 1-240 0 0,0-1 0 0 0,-1 1 0 0 0,1 0-1 0 0,-1-1 1 0 0,1 1 0 0 0,0 0 0 0 0,-1-1 0 0 0,1 0 0 0 0,-1 1 0 0 0,1-1-1 0 0,-1 0 1 0 0,0 0 0 0 0,1 0 0 0 0,-1 0 0 0 0,0 0 0 0 0,0 0 0 0 0,0 0 0 0 0,1 0-1 0 0,-1-1 1 0 0,0 1 0 0 0,-1 0 0 0 0,1-1 0 0 0,0 1 0 0 0,0 0 0 0 0,0-1-1 0 0,-1 1 1 0 0,1-3 0 0 0,0 1 54 0 0,-1 3-75 0 0,0-1 0 0 0,0 0 0 0 0,0 1 0 0 0,0-1-1 0 0,0 0 1 0 0,0 1 0 0 0,0-1 0 0 0,0 0 0 0 0,-1 1 0 0 0,1-1 0 0 0,0 0 0 0 0,0 1-1 0 0,0-1 1 0 0,-1 0 0 0 0,1 1 0 0 0,0-1 0 0 0,-1 1 0 0 0,1-1 0 0 0,-1 1-1 0 0,1-1 1 0 0,-1 0 0 0 0,-12-14 115 0 0,11 14 25 0 0,-19-5-3379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3744 0 0,'0'0'5618'0'0,"0"4"-4703"0"0,0 0-430 0 0,-1 1-1 0 0,1-1 1 0 0,-1 0-1 0 0,0 0 1 0 0,0 1 0 0 0,0-1-1 0 0,-1 0 1 0 0,-2 6 0 0 0,-22 39 2529 0 0,8-17-1897 0 0,9-17-1200 0 0,2-1 2776 0 0,2-5-4317 0 0,2-1-4133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 2352 0 0,'0'0'2957'0'0,"-4"2"-2077"0"0,-1 1-317 0 0,1 0-1 0 0,0 0 1 0 0,1 0 0 0 0,-1 0-1 0 0,0 1 1 0 0,1-1-1 0 0,0 1 1 0 0,0 0-1 0 0,-4 6 1 0 0,6-9-147 0 0,1-1-381 0 0,0 0-1 0 0,-1 1 0 0 0,1-1 1 0 0,0 0-1 0 0,0 0 1 0 0,-1 1-1 0 0,1-1 1 0 0,0 0-1 0 0,0 0 0 0 0,-1 1 1 0 0,1-1-1 0 0,0 0 1 0 0,0 1-1 0 0,0-1 1 0 0,0 0-1 0 0,-1 1 1 0 0,1-1-1 0 0,0 0 0 0 0,0 1 1 0 0,0-1-1 0 0,0 0 1 0 0,0 1-1 0 0,0-1 1 0 0,0 0-1 0 0,0 1 0 0 0,0-1 1 0 0,0 1-1 0 0,0-1 1 0 0,0 0-1 0 0,0 1 1 0 0,0-1-1 0 0,1 0 0 0 0,-1 1 1 0 0,0-1-1 0 0,0 0 1 0 0,0 1-1 0 0,0-1 1 0 0,1 0-1 0 0,-1 0 1 0 0,0 1-1 0 0,8 17 1044 0 0,-7-16-1152 0 0,0-1 217 0 0,1 1 30 0 0,3-1-72 0 0,-1 1 1 0 0,0-1 0 0 0,1 0 0 0 0,-1-1-1 0 0,1 1 1 0 0,5 0 0 0 0,-7-1-48 0 0,11-4 63 0 0,-7 3-36 0 0,-6 1-73 0 0,-1 0-1 0 0,1-1 0 0 0,0 1 1 0 0,0 0-1 0 0,0-1 0 0 0,0 1 1 0 0,0-1-1 0 0,-1 1 0 0 0,1-1 1 0 0,0 1-1 0 0,0-1 0 0 0,-1 0 1 0 0,1 1-1 0 0,0-1 0 0 0,-1 0 1 0 0,1 1-1 0 0,-1-1 0 0 0,1 0 1 0 0,-1 0-1 0 0,2-1 0 0 0,-1 0 23 0 0,0-1 0 0 0,0 1 0 0 0,0 0 0 0 0,0 0 1 0 0,0 0-1 0 0,0-1 0 0 0,0 1 0 0 0,-1 0 0 0 0,1-1 0 0 0,-1 1 0 0 0,0-1 0 0 0,0 1 0 0 0,0-1 0 0 0,0 1 0 0 0,0 0 0 0 0,-1-6 0 0 0,1 7-86 0 0,0 0 0 0 0,-1 0 0 0 0,1 0-1 0 0,0-1 1 0 0,-1 1 0 0 0,1 0 0 0 0,-1 0 0 0 0,1 0 0 0 0,-1 0 0 0 0,1 0 0 0 0,-1 0 0 0 0,0 0 0 0 0,1 0 0 0 0,-1 0 0 0 0,0 0 0 0 0,0 0 0 0 0,0 0 0 0 0,0 0 0 0 0,0 1 0 0 0,0-1 0 0 0,0 0 0 0 0,0 1 0 0 0,0-1 0 0 0,0 1 0 0 0,0-1 0 0 0,-1 1 0 0 0,1-1 0 0 0,0 1 0 0 0,0 0 0 0 0,0 0 0 0 0,-1-1 0 0 0,1 1 0 0 0,0 0 0 0 0,0 0 0 0 0,-2 0 0 0 0,0 1-1110 0 0,1-1 0 0 0,-1 1 0 0 0,0-1 0 0 0,1 1 0 0 0,-1 0 0 0 0,0 0 0 0 0,1 0 0 0 0,-1 0 0 0 0,-3 3 0 0 0,-3 1-809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49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20 3100 0 0,'0'0'5296'0'0,"-6"-2"-4748"0"0,5 1 430 0 0,5 1 5079 0 0,323 10-3761 0 0,-289-10-2169 0 0,66 0-87 0 0,229-3 106 0 0,70-6-26 0 0,-112 6 8 0 0,273-6-150 0 0,-128 6 21 0 0,97 8 106 0 0,-258-3-182 0 0,295-4 173 0 0,-272 0-80 0 0,-153 3-57 0 0,320 8 174 0 0,1-2-227 0 0,-308-4 40 0 0,114 5 95 0 0,200 3-105 0 0,-142-5 101 0 0,-131-3-110 0 0,-73-4 116 0 0,-27-1-64 0 0,27 3-65 0 0,-113-1 1153 0 0,-1 1-4244 0 0,10 0-8809 0 0,-14-2 9499 0 0,-5 0 572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2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5 1340 0 0,'-5'-4'11749'0'0,"8"25"-11607"0"0,-3-16 252 0 0,13 89 2522 0 0,-13-92-2833 0 0,-1 36 547 0 0,1 10-224 0 0,0-46-342 0 0,0 28 486 0 0,-19 90 398 0 0,13-68-573 0 0,5-50-360 0 0,1 0 25 0 0,-6 95 279 0 0,1-37-290 0 0,5-58-47 0 0,0 0 0 0 0,7 102 673 0 0,-7-102-562 0 0,0 27 158 0 0,-1 19 13 0 0,1-46-209 0 0,1 50 367 0 0,-1-49-398 0 0,-1 36 150 0 0,2-25-86 0 0,15 137 619 0 0,-6-69-344 0 0,-1 150 0 0 0,-13-71 191 0 0,-2-53-187 0 0,-8 57 14 0 0,11-110-383 0 0,-3 99 418 0 0,8-1-229 0 0,-4-6 197 0 0,-1 18-230 0 0,3-96-222 0 0,3-2 220 0 0,0-21-166 0 0,0-26 44 0 0,-2 1-1 0 0,-1-1 0 0 0,-2 24 1 0 0,-1-6 37 0 0,2-1 0 0 0,3 43-1 0 0,-1-78-66 0 0,-1 1-16 0 0,0 10 48 0 0,1 21 71 0 0,-1-31-119 0 0,0 36 106 0 0,0-37-83 0 0,0 8-19 0 0,-2 41-40 0 0,1-50 27 0 0,1 14 74 0 0,0 7-125 0 0,0-19 76 0 0,2 9 46 0 0,-1-3-23 0 0,4 25-3419 0 0,-4-32 1455 0 0,-13 0-15372 0 0,10-2 15286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4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2 2648 0 0,'0'0'9934'0'0,"-8"0"-9470"0"0,-57-1 1848 0 0,-100 11 1 0 0,164-10-2290 0 0,0 0 0 0 0,0 0 0 0 0,0 0 0 0 0,0 1 0 0 0,-1-1 0 0 0,1 0 0 0 0,0 0 0 0 0,0 1 0 0 0,0-1 0 0 0,0 1 0 0 0,0-1 0 0 0,0 1 0 0 0,0-1 0 0 0,0 1 0 0 0,0 0 0 0 0,0-1 0 0 0,1 1 0 0 0,-1 0 0 0 0,0 0 0 0 0,0 0 0 0 0,0 0 0 0 0,1 0 0 0 0,-1-1 0 0 0,0 3 0 0 0,0-1 54 0 0,4 0-49 0 0,85 51 265 0 0,-59-37-284 0 0,-1 0 1 0 0,36 29-1 0 0,-51-34 137 0 0,-1 1 0 0 0,-1 0 0 0 0,10 14 0 0 0,-20-24-8 0 0,2 23 603 0 0,-5-22-711 0 0,1 0 0 0 0,-1-1 0 0 0,0 1 0 0 0,-1-1 1 0 0,1 0-1 0 0,0 0 0 0 0,-1 0 0 0 0,1 0 0 0 0,-1 0 1 0 0,0 0-1 0 0,1-1 0 0 0,-1 0 0 0 0,0 1 1 0 0,0-1-1 0 0,0 0 0 0 0,-3 1 0 0 0,-5 0 33 0 0,1 1 1 0 0,0-1-1 0 0,-22 0 0 0 0,20-1-130 0 0,0-2-1 0 0,1 1 0 0 0,-1-2 1 0 0,-13-2-1 0 0,21 3-143 0 0,0 0 0 0 0,1 0 1 0 0,-1 0-1 0 0,1 0 0 0 0,-1-1 0 0 0,1 1 1 0 0,0-1-1 0 0,-1 0 0 0 0,1 0 0 0 0,0 0 1 0 0,0-1-1 0 0,0 1 0 0 0,1-1 0 0 0,-1 1 1 0 0,1-1-1 0 0,-4-4 0 0 0,5 5-495 0 0,1 0 0 0 0,-1 0 0 0 0,0 1-1 0 0,1-1 1 0 0,0 0 0 0 0,-1 0 0 0 0,1 0 0 0 0,0 1-1 0 0,0-1 1 0 0,0 0 0 0 0,0 0 0 0 0,0 0 0 0 0,0 0 0 0 0,1 0-1 0 0,-1 1 1 0 0,1-1 0 0 0,-1 0 0 0 0,1 0 0 0 0,-1 1-1 0 0,3-4 1 0 0,3-3-1252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27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1676 0 0,'0'0'13846'0'0,"-1"3"-13712"0"0,-3 41 1063 0 0,4-42-1096 0 0,-7 38 307 0 0,0 7-123 0 0,6-45-252 0 0,1 1-33 0 0,-4 37 46 0 0,4-30-24 0 0,0-8 42 0 0,-1 1-66 0 0,-4 63 182 0 0,5-64-134 0 0,0 2-11 0 0,1-1-1 0 0,-1 1 0 0 0,0 0 1 0 0,0-1-1 0 0,0 1 1 0 0,-1 6-1 0 0,-2 24 282 0 0,3 46 0 0 0,1-29-66 0 0,-1-22-63 0 0,0-2-24 0 0,13 69 126 0 0,-13-94-240 0 0,0 0 9 0 0,7 68 371 0 0,-7-68-364 0 0,0 1-15 0 0,0 10 17 0 0,0-10-13 0 0,0 12 148 0 0,1 28 134 0 0,5 7-183 0 0,-6-48-29 0 0,1 17 6 0 0,7 50 108 0 0,-8-66-244 0 0,1-1 5 0 0,0 8 35 0 0,16 87 809 0 0,-17-94-811 0 0,1 0-12 0 0,0 24-99 0 0,-1-24 130 0 0,1-1-37 0 0,0 37 13 0 0,0-37-33 0 0,-1 0 21 0 0,-2 28 31 0 0,1 14 50 0 0,2-8-78 0 0,-2-34-36 0 0,1 0 7 0 0,-1 9 5 0 0,0-8-14 0 0,1-1-13 0 0,-1 8 55 0 0,-5 86 118 0 0,6-93-179 0 0,0 1 21 0 0,0-1 28 0 0,0 1 0 0 0,-1 0 0 0 0,1 0 0 0 0,-1-1 0 0 0,-2 7 0 0 0,2-5-2 0 0,1 20-72 0 0,0-23 11 0 0,2-1-3192 0 0,0 3 5764 0 0,-1-2-2986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4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2364 0 0,'0'0'7719'0'0,"-5"2"-7241"0"0,-16 5-63 0 0,19-6-320 0 0,1-1-1 0 0,0 1 1 0 0,0 0 0 0 0,-1 0 0 0 0,1 0 0 0 0,0 0 0 0 0,0 0 0 0 0,0 0 0 0 0,0 0 0 0 0,0 0 0 0 0,0 0 0 0 0,0 1-1 0 0,0-1 1 0 0,1 0 0 0 0,-1 0 0 0 0,0 1 0 0 0,1-1 0 0 0,-1 1 0 0 0,1-1 0 0 0,0 0 0 0 0,-1 1 0 0 0,1-1-1 0 0,0 1 1 0 0,0-1 0 0 0,0 1 0 0 0,0-1 0 0 0,0 1 0 0 0,1 2 0 0 0,-1-2 307 0 0,2 0-208 0 0,-1 0-151 0 0,1 0 1 0 0,-1-1-1 0 0,1 1 0 0 0,0-1 0 0 0,-1 1 1 0 0,1-1-1 0 0,0 0 0 0 0,0 1 0 0 0,0-1 1 0 0,0 0-1 0 0,1 0 0 0 0,-1 0 0 0 0,0-1 1 0 0,0 1-1 0 0,0 0 0 0 0,1-1 0 0 0,3 1 1 0 0,-4-1 228 0 0,1-1-203 0 0,1 0-1 0 0,-1 1 0 0 0,0-1 1 0 0,0-1-1 0 0,1 1 0 0 0,-1 0 0 0 0,0-1 1 0 0,0 1-1 0 0,0-1 0 0 0,3-3 1 0 0,-5 4-49 0 0,0 1 1 0 0,0-1 0 0 0,0 1 0 0 0,0-1-1 0 0,0 0 1 0 0,-1 0 0 0 0,1 1 0 0 0,0-1-1 0 0,0 0 1 0 0,-1 0 0 0 0,1 0-1 0 0,0 0 1 0 0,-1 0 0 0 0,1 0 0 0 0,-1 0-1 0 0,0 0 1 0 0,1 0 0 0 0,-1 0 0 0 0,0 0-1 0 0,1 0 1 0 0,-1-1 0 0 0,0 1 0 0 0,0 0-1 0 0,0 0 1 0 0,0 0 0 0 0,0 0 0 0 0,0 0-1 0 0,0-1 1 0 0,-1 1 0 0 0,1 0 0 0 0,0 0-1 0 0,-1 0 1 0 0,1 0 0 0 0,0 0 0 0 0,-1 0-1 0 0,1 0 1 0 0,-1 0 0 0 0,-1-1 0 0 0,2 1-165 0 0,-1-1 0 0 0,0 1 0 0 0,0 0 1 0 0,0 0-1 0 0,0 0 0 0 0,-1 0 0 0 0,1 0 1 0 0,0 0-1 0 0,0 1 0 0 0,0-1 1 0 0,-1 0-1 0 0,1 0 0 0 0,0 1 0 0 0,-1-1 1 0 0,1 1-1 0 0,-1-1 0 0 0,-1 1 1 0 0,0 0-1226 0 0,-1 0 0 0 0,1 0 1 0 0,-1 1-1 0 0,0 0 1 0 0,1-1-1 0 0,-1 1 1 0 0,-4 3-1 0 0,-8 1-691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5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8 2548 0 0,'0'0'167'0'0,"0"0"0"0"0,-2-2 3666 0 0,2 2-3666 0 0,0 0 0 0 0,0 0-1 0 0,0 0 1 0 0,0 0 0 0 0,0 0-1 0 0,0 0 1 0 0,-1 0 0 0 0,1-1 0 0 0,0 1-1 0 0,0 0 1 0 0,0 0 0 0 0,0 0-1 0 0,0 0 1 0 0,0 0 0 0 0,0 0-1 0 0,1-2 2835 0 0,0 2-2835 0 0,-22-2 2226 0 0,-27 3-1741 0 0,-109 13 3549 0 0,156-14-4154 0 0,0 0-1 0 0,-1 0 0 0 0,1 0 0 0 0,-1 0 1 0 0,1 1-1 0 0,0-1 0 0 0,-1 0 0 0 0,1 1 1 0 0,0-1-1 0 0,-1 1 0 0 0,1 0 0 0 0,0-1 1 0 0,0 1-1 0 0,0 0 0 0 0,0 0 0 0 0,-2 1 0 0 0,3-1-32 0 0,-1 0-1 0 0,1-1 0 0 0,0 1 1 0 0,0-1-1 0 0,0 1 1 0 0,0-1-1 0 0,0 1 0 0 0,0-1 1 0 0,0 1-1 0 0,0-1 0 0 0,0 1 1 0 0,0-1-1 0 0,0 1 0 0 0,1 0 1 0 0,-1-1-1 0 0,0 1 0 0 0,0-1 1 0 0,0 1-1 0 0,1-1 0 0 0,-1 1 1 0 0,0-1-1 0 0,1 0 0 0 0,-1 1 1 0 0,0-1-1 0 0,1 1 0 0 0,-1-1 1 0 0,1 1-1 0 0,3 3 21 0 0,1-1 1 0 0,0 1-1 0 0,-1-1 1 0 0,1 0-1 0 0,0 0 1 0 0,7 2-1 0 0,18 8 103 0 0,0 1-1 0 0,-1 1 1 0 0,0 1-1 0 0,-1 2 1 0 0,44 37-1 0 0,-72-54-105 0 0,1-1 1 0 0,0 0-1 0 0,-1 1 1 0 0,1-1-1 0 0,0 1 1 0 0,-1-1-1 0 0,1 1 0 0 0,-1 0 1 0 0,1-1-1 0 0,-1 1 1 0 0,1 0-1 0 0,-1-1 0 0 0,1 1 1 0 0,-1 0-1 0 0,0 0 1 0 0,1-1-1 0 0,-1 1 0 0 0,0 0 1 0 0,0 0-1 0 0,0-1 1 0 0,1 1-1 0 0,-1 0 1 0 0,0 0-1 0 0,0 0 0 0 0,0-1 1 0 0,0 1-1 0 0,-1 0 1 0 0,1 0-1 0 0,0 0 0 0 0,0-1 1 0 0,0 1-1 0 0,-1 0 1 0 0,1 0-1 0 0,0-1 1 0 0,-1 1-1 0 0,1 0 0 0 0,0 0 1 0 0,-1-1-1 0 0,1 1 1 0 0,-1 0-1 0 0,1-1 0 0 0,-1 1 1 0 0,1-1-1 0 0,-1 1 1 0 0,0-1-1 0 0,1 1 1 0 0,-1-1-1 0 0,0 1 0 0 0,1-1 1 0 0,-1 0-1 0 0,-1 1 1 0 0,-3 1 24 0 0,0 1 0 0 0,0-1 1 0 0,0-1-1 0 0,0 1 0 0 0,0-1 1 0 0,-10 1-1 0 0,-20 1 141 0 0,-36-2 0 0 0,58-1-272 0 0,0-1 1 0 0,1-1-1 0 0,-1 0 0 0 0,0 0 1 0 0,1-1-1 0 0,-20-8 1 0 0,30 10-178 0 0,-1 0 1 0 0,1 0 0 0 0,-1-1 0 0 0,1 1 0 0 0,-1 0 0 0 0,1-1-1 0 0,0 1 1 0 0,0-1 0 0 0,0 0 0 0 0,0 0 0 0 0,0 0 0 0 0,0 0 0 0 0,0 0-1 0 0,1 0 1 0 0,-3-4 0 0 0,4 5-419 0 0,0-1 0 0 0,1 1 0 0 0,-1 0 0 0 0,0-1 0 0 0,1 1 0 0 0,-1 0 0 0 0,1 0 0 0 0,-1 0 0 0 0,1-1 0 0 0,-1 1 0 0 0,1 0 0 0 0,0 0 0 0 0,0 0 0 0 0,-1 0 0 0 0,1 0 0 0 0,0 0 0 0 0,0 0 0 0 0,2-1 0 0 0,3-3-2451 0 0,-6 5 3052 0 0,1-2-2020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5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3488 0 0,'0'0'8588'0'0,"-1"3"-7790"0"0,-3 11 253 0 0,0 0 1 0 0,1 0 0 0 0,0 1-1 0 0,2-1 1 0 0,0 0 0 0 0,1 30-1 0 0,0-43-917 0 0,1 6 1468 0 0,0 11-7357 0 0,-1-18 5374 0 0,0 1 0 0 0,0-1 0 0 0,0 0-1 0 0,0 1 1 0 0,1-1 0 0 0,-1 0 0 0 0,-1 1 0 0 0,1-1-1 0 0,0 1 1 0 0,0-1 0 0 0,0 0 0 0 0,0 1 0 0 0,0-1 0 0 0,0 0-1 0 0,0 1 1 0 0,0-1 0 0 0,-1 0 0 0 0,1 1 0 0 0,0-1-1 0 0,0 0 1 0 0,0 1 0 0 0,-1-1 0 0 0,1 0 0 0 0,0 0-1 0 0,0 1 1 0 0,-1-1 0 0 0,1 0 0 0 0,0 0 0 0 0,-1 1 0 0 0,1-1-1 0 0,0 0 1 0 0,-1 0 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6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16 2812 0 0,'0'0'9628'0'0,"-3"-1"-8944"0"0,-2-2-304 0 0,0 1-1 0 0,-1 0 1 0 0,1 0 0 0 0,0 1 0 0 0,-1-1-1 0 0,0 1 1 0 0,1 0 0 0 0,-1 1 0 0 0,-9-1-1 0 0,-59 5 1748 0 0,54-2-1494 0 0,-92 16 1531 0 0,109-18-2107 0 0,3 0-51 0 0,-1 0 0 0 0,1 0 1 0 0,0 0-1 0 0,-1 1 0 0 0,1-1 0 0 0,0 0 0 0 0,0 0 0 0 0,-1 0 1 0 0,1 0-1 0 0,0 0 0 0 0,0 0 0 0 0,-1 0 0 0 0,1 1 0 0 0,0-1 1 0 0,0 0-1 0 0,0 0 0 0 0,-1 0 0 0 0,1 1 0 0 0,0-1 0 0 0,0 0 1 0 0,0 0-1 0 0,0 1 0 0 0,-1-1 0 0 0,1 0 0 0 0,0 0 0 0 0,0 1 1 0 0,0-1-1 0 0,0 0 0 0 0,0 0 0 0 0,0 1 0 0 0,0-1 0 0 0,0 0 1 0 0,0 1-1 0 0,0-1 0 0 0,0 0 0 0 0,0 0 0 0 0,0 1 0 0 0,0-1 1 0 0,0 0-1 0 0,0 0 0 0 0,0 1 0 0 0,0-1 0 0 0,0 0 0 0 0,0 1 1 0 0,0-1-1 0 0,1 0 0 0 0,-1 0 0 0 0,0 1 0 0 0,0-1 0 0 0,0 0 1 0 0,0 0-1 0 0,1 0 0 0 0,-1 1 0 0 0,0-1 0 0 0,11 11 108 0 0,-11-11-129 0 0,7 6 51 0 0,0-1 0 0 0,1 0 0 0 0,0 0 0 0 0,-1-1 0 0 0,2 0 0 0 0,8 3 0 0 0,13 6 5 0 0,-13-3-8 0 0,22 9 56 0 0,-1 2 0 0 0,-2 2 0 0 0,44 35-1 0 0,-76-56-46 0 0,-2 1-1 0 0,1 0 0 0 0,0 0 0 0 0,0 0 0 0 0,-1 0 0 0 0,0 0 0 0 0,0 1 0 0 0,0-1 0 0 0,2 6 0 0 0,-3-8 217 0 0,-7 16 20 0 0,3-15-236 0 0,-1 1-1 0 0,0-1 0 0 0,1 0 0 0 0,-1-1 1 0 0,0 1-1 0 0,0-1 0 0 0,0 1 1 0 0,0-1-1 0 0,0-1 0 0 0,0 1 1 0 0,-8 0-1 0 0,-2 0 35 0 0,0-1 0 0 0,-19-2 0 0 0,4-1-56 0 0,-35-9 0 0 0,54 10-568 0 0,0-1 0 0 0,1-1 0 0 0,-1 1 0 0 0,1-1 0 0 0,0-1 0 0 0,0 0 0 0 0,-10-7 0 0 0,11 4-2163 0 0,7 7 1546 0 0,0 0 0 0 0,1-1 0 0 0,-1 1 0 0 0,1 0 0 0 0,-1-1 1 0 0,1 1-1 0 0,-1-1 0 0 0,1 1 0 0 0,0-1 0 0 0,0 1 0 0 0,-1-1 0 0 0,1-2 0 0 0,1-2 578 0 0,0 3-1311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7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3112 0 0,'0'0'10988'0'0,"-3"4"-10553"0"0,0 2-150 0 0,-1-1 1 0 0,0 0-1 0 0,-1 0 1 0 0,1 0-1 0 0,-1 0 1 0 0,0-1-1 0 0,0 0 1 0 0,0 0-1 0 0,-1 0 0 0 0,-8 4 1 0 0,12-7 29 0 0,-9-8-244 0 0,11 7-63 0 0,-1 0 0 0 0,0-1-1 0 0,0 1 1 0 0,0-1 0 0 0,0 1 0 0 0,0-1-1 0 0,0 1 1 0 0,1-1 0 0 0,-1 0-1 0 0,0 1 1 0 0,0-1 0 0 0,1 0 0 0 0,-1 0-1 0 0,1 0 1 0 0,-1 1 0 0 0,1-1-1 0 0,-1 0 1 0 0,1 0 0 0 0,-1-2 0 0 0,0 2 35 0 0,0-10 114 0 0,-1 5 360 0 0,2 8 1763 0 0,2 24-2083 0 0,2 18-264 0 0,9 43 0 0 0,-13-85-1040 0 0,0 7-6474 0 0,-2-1-1283 0 0,-3-1 7128 0 0,-2-1-152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8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11 2168 0 0,'0'0'2599'0'0,"3"-8"-1309"0"0,-7 6 3379 0 0,-71 1 316 0 0,-48 9-1694 0 0,115-8-3093 0 0,1 1-22 0 0,-1-1 1 0 0,1 1-1 0 0,-1 1 1 0 0,1-1-1 0 0,0 1 1 0 0,0 0-1 0 0,0 1 1 0 0,0 0-1 0 0,-13 7 1 0 0,19-10-161 0 0,1 1 0 0 0,-1-1 0 0 0,1 1 0 0 0,0-1 0 0 0,-1 0 0 0 0,1 1 0 0 0,-1-1 0 0 0,1 1 0 0 0,0-1 0 0 0,0 1 0 0 0,-1 0 0 0 0,1-1 0 0 0,0 1 0 0 0,0-1 0 0 0,0 1 1 0 0,-1-1-1 0 0,1 1 0 0 0,0 0 0 0 0,0-1 0 0 0,0 1 0 0 0,0-1 0 0 0,0 1 0 0 0,0 0 0 0 0,0-1 0 0 0,0 1 0 0 0,1-1 0 0 0,-1 1 0 0 0,0 1 0 0 0,14 16 207 0 0,24 10-26 0 0,-37-27-185 0 0,30 16 50 0 0,59 24 0 0 0,-57-28 7 0 0,54 31-1 0 0,-82-40-26 0 0,0-1-1 0 0,0 0 1 0 0,0 1-1 0 0,0 0 0 0 0,-1 0 1 0 0,1 0-1 0 0,-1 1 0 0 0,0 0 1 0 0,-1 0-1 0 0,1 0 1 0 0,4 9-1 0 0,-7-13-18 0 0,-1 0-1 0 0,1 1 0 0 0,-1-1 1 0 0,0 0-1 0 0,0 1 1 0 0,0-1-1 0 0,0 0 1 0 0,0 1-1 0 0,0-1 1 0 0,0 0-1 0 0,0 1 1 0 0,0-1-1 0 0,0 0 1 0 0,-1 1-1 0 0,1-1 0 0 0,-1 0 1 0 0,1 0-1 0 0,-1 1 1 0 0,1-1-1 0 0,-1 0 1 0 0,0 0-1 0 0,1 0 1 0 0,-1 0-1 0 0,0 0 1 0 0,0 0-1 0 0,0 0 0 0 0,0 0 1 0 0,0 0-1 0 0,0 0 1 0 0,0 0-1 0 0,0-1 1 0 0,-1 1-1 0 0,1 0 1 0 0,0-1-1 0 0,-2 1 1 0 0,-3 2 67 0 0,-1 0 0 0 0,1 0 0 0 0,0-1 1 0 0,-1 0-1 0 0,-8 1 0 0 0,-2-1 17 0 0,1 0 0 0 0,-1-2 0 0 0,0 0 0 0 0,1 0 0 0 0,-22-5 0 0 0,27 3-198 0 0,0 0-1 0 0,0-1 1 0 0,1 0 0 0 0,-1-1 0 0 0,0 0 0 0 0,1-1-1 0 0,0 0 1 0 0,-15-11 0 0 0,22 14-146 0 0,0-1 0 0 0,0 1 1 0 0,0 0-1 0 0,1-1 0 0 0,-1 0 1 0 0,1 0-1 0 0,0 0 0 0 0,-4-5 0 0 0,2-10-4749 0 0,7-3-5536 0 0,-3 21 9979 0 0,5-8-3165 0 0,4 3 1835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9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13 3684 0 0,'0'0'5169'0'0,"-3"-6"-4400"0"0,-1 7 6421 0 0,-3 16-6974 0 0,6-13 6 0 0,-12 33 950 0 0,12-36-1054 0 0,-8 7 61 0 0,9-7-173 0 0,-1 0 1 0 0,0-1-1 0 0,1 1 1 0 0,-1-1-1 0 0,0 1 1 0 0,0-1-1 0 0,0 1 1 0 0,0-1-1 0 0,1 1 1 0 0,-1-1-1 0 0,0 0 0 0 0,0 1 1 0 0,0-1-1 0 0,0 0 1 0 0,0 0-1 0 0,0 0 1 0 0,0 0-1 0 0,0 0 1 0 0,0 0-1 0 0,0 0 0 0 0,0 0 1 0 0,0 0-1 0 0,0 0 1 0 0,0-1-1 0 0,0 1 1 0 0,0 0-1 0 0,1-1 1 0 0,-1 1-1 0 0,0 0 1 0 0,0-1-1 0 0,0 1 0 0 0,0-1 1 0 0,1 0-1 0 0,-1 1 1 0 0,0-1-1 0 0,0 0 1 0 0,1 1-1 0 0,-1-1 1 0 0,1 0-1 0 0,-1 0 0 0 0,0 1 1 0 0,1-1-1 0 0,-1 0 1 0 0,1 0-1 0 0,-1-1 1 0 0,1 1 19 0 0,-5-23 8 0 0,-2-16 138 0 0,7 38-189 0 0,-3 5-18 0 0,-8 11 53 0 0,-10 9 0 0 0,20-22-40 0 0,0 0 16 0 0,-7 4 28 0 0,8-4-20 0 0,-1-1 1 0 0,1 1 0 0 0,-1-1-1 0 0,0 1 1 0 0,1-1 0 0 0,-1 0 0 0 0,1 1-1 0 0,-1-1 1 0 0,0 1 0 0 0,0-1-1 0 0,1 0 1 0 0,-1 0 0 0 0,0 1-1 0 0,0-1 1 0 0,1 0 0 0 0,-1 0-1 0 0,0 0 1 0 0,0 0 0 0 0,1 0-1 0 0,-1 0 1 0 0,0 0 0 0 0,0 0-1 0 0,1 0 1 0 0,-1-1 0 0 0,0 1-1 0 0,0 0 1 0 0,1 0 0 0 0,-1-1 0 0 0,0 1-1 0 0,1 0 1 0 0,-1-1 0 0 0,0 1-1 0 0,1 0 1 0 0,-1-1 0 0 0,0 1-1 0 0,1-1 1 0 0,-1 0 0 0 0,1 1-1 0 0,-1-1 1 0 0,1 1 0 0 0,-1-1-1 0 0,1 0 1 0 0,0 1 0 0 0,-1-2-1 0 0,0 0 20 0 0,1-3 135 0 0,0-6 5 0 0,0 11-138 0 0,0 0 0 0 0,0 0 0 0 0,0 0 0 0 0,0 0-1 0 0,0 0 1 0 0,0 0 0 0 0,0 0 0 0 0,0 0 0 0 0,1 0 0 0 0,-1 0 0 0 0,0 0-1 0 0,0 0 1 0 0,0 0 0 0 0,0 0 0 0 0,0 0 0 0 0,0 0 0 0 0,0 0-1 0 0,0 0 1 0 0,0 0 0 0 0,0 0 0 0 0,0 0 0 0 0,1 0 0 0 0,-1 0-1 0 0,0 0 1 0 0,0 0 0 0 0,0 0 0 0 0,0 0 0 0 0,0 0 0 0 0,0-1 0 0 0,0 1-1 0 0,0 0 1 0 0,0 0 0 0 0,0 0 0 0 0,0 0 0 0 0,0 0 0 0 0,0 0-1 0 0,0 0 1 0 0,1 0 0 0 0,-1 0 0 0 0,0 0 0 0 0,0 0 0 0 0,0 0-1 0 0,0 0 1 0 0,0-1 0 0 0,0 1 0 0 0,0 0 0 0 0,0 0 0 0 0,0 0 0 0 0,0 0-1 0 0,0 0 1 0 0,0 0 0 0 0,0 0 0 0 0,0 0 0 0 0,0 0 0 0 0,0 0-1 0 0,0 0 1 0 0,0-1 0 0 0,0 1 0 0 0,9 16 340 0 0,-1 1 0 0 0,-1 0 1 0 0,10 32-1 0 0,-4-12 190 0 0,-2 20 214 0 0,-10-55-745 0 0,-1 0-1734 0 0,4 9 5186 0 0,-2-7-5301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05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75 2068 0 0,'-4'-7'9532'0'0,"476"-16"-6050"0"0,-275 19-3229 0 0,-39-8-264 0 0,-91 6 43 0 0,105 2-1 0 0,-68 3 32 0 0,-47-1-127 0 0,-29 1 88 0 0,35 1 15 0 0,-12 0 26 0 0,53-7-1 0 0,23 0 55 0 0,368 13 41 0 0,48 16 107 0 0,-186-4-244 0 0,-287-16 31 0 0,308 13 235 0 0,-44-4-251 0 0,18 0-96 0 0,-190-4 36 0 0,63 4 63 0 0,29 5 19 0 0,-233-14-75 0 0,35-2 0 0 0,17-1 37 0 0,-43 1 16 0 0,86-3 34 0 0,-57 2-151 0 0,9-1 154 0 0,-66 2-32 0 0,1 0-51 0 0,41-4-25 0 0,-1 2 38 0 0,74-11 24 0 0,-113 13-31 0 0,3-2 36 0 0,47-1-67 0 0,-26 2 89 0 0,25 0-120 0 0,20-3 86 0 0,25 2-125 0 0,-28 3 116 0 0,115 6 20 0 0,-59-1-26 0 0,539 6-83 0 0,-376-5 72 0 0,-244-6-9 0 0,121 9 42 0 0,-124-8-33 0 0,-40-2 15 0 0,30 1-46 0 0,-19 2-129 0 0,-2-2-800 0 0,-7 0-2999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4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2332 0 0,'3'6'14159'0'0,"-26"-4"-13090"0"0,22 0-980 0 0,0-1 1 0 0,0 1 0 0 0,-1-1 0 0 0,1 1 0 0 0,0-1 0 0 0,0 1 0 0 0,1 0 0 0 0,-1-1-1 0 0,0 1 1 0 0,0 0 0 0 0,1 0 0 0 0,-1 0 0 0 0,1-1 0 0 0,-1 4 0 0 0,0 0 12 0 0,1 1 0 0 0,-1-1 1 0 0,1 1-1 0 0,0-1 0 0 0,0 0 0 0 0,0 1 1 0 0,1-1-1 0 0,0 0 0 0 0,2 10 0 0 0,-2-14 40 0 0,2 14 25 0 0,0 4 8 0 0,-2-17-91 0 0,1 10-19 0 0,-1-10-30 0 0,0 19 76 0 0,0 12 21 0 0,0-31-63 0 0,-1 1-28 0 0,2 21 31 0 0,-2-22-35 0 0,-1 11 174 0 0,2 21-139 0 0,-1-31-37 0 0,0-1-5 0 0,-1 46 89 0 0,1-38-102 0 0,2 21 61 0 0,4 42 123 0 0,-6-70-189 0 0,1 17 188 0 0,-1 0-1 0 0,-3 33 1 0 0,-5 32 100 0 0,6-53-113 0 0,-2-1 0 0 0,-12 53 0 0 0,14-77-119 0 0,1 5-19 0 0,0 10 92 0 0,-8 73 538 0 0,10 23-201 0 0,1-45-321 0 0,-1-29-110 0 0,7 51 0 0 0,-3-52-52 0 0,11 124 329 0 0,-6 69-184 0 0,-6-184-184 0 0,11 95 174 0 0,11 19-41 0 0,6 58 196 0 0,-26-172-251 0 0,5 85 137 0 0,-10-109-197 0 0,0-17 28 0 0,-1-1 0 0 0,-1 0 0 0 0,-1 15 0 0 0,-12 87 9 0 0,1 86 309 0 0,11-103 149 0 0,-2 111 537 0 0,5-153-1033 0 0,0-51 61 0 0,1 36 312 0 0,-2-28-354 0 0,0-8-31 0 0,-1 0-1610 0 0,3 10 4460 0 0,-1-6-9766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6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0 2220 0 0,'0'0'8704'0'0,"-4"3"-8188"0"0,-11 4 200 0 0,1-1 1 0 0,-1-1-1 0 0,-27 6 0 0 0,-56 5 1130 0 0,3-1-58 0 0,93-14-1662 0 0,2-1-115 0 0,0 0-1 0 0,0 0 1 0 0,-1 0-1 0 0,1 0 1 0 0,0 0 0 0 0,0 0-1 0 0,-1 0 1 0 0,1 0-1 0 0,0 0 1 0 0,-1 0 0 0 0,1 0-1 0 0,0 0 1 0 0,0 1-1 0 0,-1-1 1 0 0,1 0 0 0 0,0 0-1 0 0,0 0 1 0 0,0 1 0 0 0,-1-1-1 0 0,1 0 1 0 0,0 0-1 0 0,0 0 1 0 0,0 1 0 0 0,0-1-1 0 0,-1 0 1 0 0,1 0-1 0 0,0 1 1 0 0,0-1 0 0 0,0 0-1 0 0,0 0 1 0 0,0 1-1 0 0,0-1 1 0 0,0 0 0 0 0,0 1-1 0 0,0-1 1 0 0,0 0-1 0 0,0 0 1 0 0,0 1 0 0 0,0-1-1 0 0,0 0 1 0 0,0 1-1 0 0,0-1 1 0 0,0 1 0 0 0,17 14 65 0 0,1-1 1 0 0,0 0 0 0 0,1-1 0 0 0,21 10 0 0 0,-11-6-38 0 0,32 26 1 0 0,-52-37 70 0 0,0 1 1 0 0,-1 1-1 0 0,0 0 0 0 0,-1 0 1 0 0,0 0-1 0 0,12 20 0 0 0,-18-28-80 0 0,-1 1-1 0 0,1 0 1 0 0,-1 0 0 0 0,1 0-1 0 0,-1 0 1 0 0,0 0-1 0 0,0 0 1 0 0,0 0 0 0 0,1 0-1 0 0,-1 0 1 0 0,0 1-1 0 0,0-1 1 0 0,0 0 0 0 0,0 0-1 0 0,-1 0 1 0 0,1 0-1 0 0,0 0 1 0 0,0 0 0 0 0,-1 0-1 0 0,1 0 1 0 0,0 0 0 0 0,-1 0-1 0 0,0 1 1 0 0,0 0 11 0 0,-1-1 0 0 0,0 1 0 0 0,1 0 0 0 0,-1-1 0 0 0,0 1 0 0 0,0-1-1 0 0,0 1 1 0 0,0-1 0 0 0,-4 2 0 0 0,-3 1 34 0 0,0 0 0 0 0,-1-1 0 0 0,-15 3 0 0 0,25-6-73 0 0,-11 2-145 0 0,-1-1 0 0 0,1-1 0 0 0,0 0 0 0 0,-1 0 0 0 0,1-1-1 0 0,0 0 1 0 0,0-1 0 0 0,0 0 0 0 0,-21-8 0 0 0,32 10-66 0 0,-1 0 0 0 0,0 0 0 0 0,1 0 0 0 0,-1-1 1 0 0,1 1-1 0 0,-1 0 0 0 0,1 0 0 0 0,-1-1 0 0 0,1 1 0 0 0,-1 0 1 0 0,1-1-1 0 0,-1 1 0 0 0,1 0 0 0 0,-1-1 0 0 0,1 1 0 0 0,0-1 1 0 0,-1 1-1 0 0,1-1 0 0 0,0 1 0 0 0,-1-1 0 0 0,1 1 0 0 0,0-1 0 0 0,0 1 1 0 0,-1-1-1 0 0,1 1 0 0 0,0-1 0 0 0,0 0 0 0 0,0 1 0 0 0,0-1 1 0 0,0 1-1 0 0,0-1 0 0 0,0 1 0 0 0,0-1 0 0 0,0 0 0 0 0,0 1 1 0 0,0-1-1 0 0,0 1 0 0 0,0-1 0 0 0,1 0 0 0 0,-1 1 0 0 0,0-2 0 0 0,13-15-8275 0 0,-12 16 6562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1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10 2720 0 0,'8'-7'11168'0'0,"-5"5"-6104"0"0,-2 6-3717 0 0,-1 12-2354 0 0,0-13 1537 0 0,0 3-187 0 0,-2 10-139 0 0,1-12-99 0 0,-13 139 1301 0 0,4-16-407 0 0,4-62-513 0 0,1-18-80 0 0,-1 93 877 0 0,3-76-925 0 0,2-47-249 0 0,0 1 55 0 0,1 0 0 0 0,3 18 0 0 0,-1-10 51 0 0,9 76 305 0 0,-10-100-444 0 0,2 74 86 0 0,-3-74-156 0 0,0 17 11 0 0,0-4 38 0 0,-4 29-14 0 0,-4 39 48 0 0,8-80-54 0 0,-1 0 4 0 0,-3 36-112 0 0,-4 64 350 0 0,9-75-300 0 0,3 41-96 0 0,-2-49 31 0 0,3 16-1162 0 0,-4-34 912 0 0,-1 1-547 0 0,1 8 286 0 0,0-8-286 0 0,0 4-1994 0 0,2 8-16495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6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 3764 0 0,'0'0'5471'0'0,"-3"3"-4826"0"0,-12 10-97 0 0,11-10 831 0 0,4-2-1312 0 0,0 0-1 0 0,1 0 1 0 0,-1 1 0 0 0,0-1 0 0 0,1 0-1 0 0,0 0 1 0 0,-1 0 0 0 0,1 0-1 0 0,-1 0 1 0 0,1 0 0 0 0,0 0-1 0 0,0 0 1 0 0,0 0 0 0 0,0 0-1 0 0,-1 0 1 0 0,1 0 0 0 0,0 0-1 0 0,0-1 1 0 0,1 1 0 0 0,-1 0-1 0 0,0-1 1 0 0,0 1 0 0 0,0-1 0 0 0,0 1-1 0 0,0-1 1 0 0,1 0 0 0 0,-1 0-1 0 0,0 1 1 0 0,0-1 0 0 0,1 0-1 0 0,-1 0 1 0 0,0 0 0 0 0,2 0-1 0 0,2 0 85 0 0,1 0-1 0 0,0 0 1 0 0,-1 0-1 0 0,1-1 1 0 0,6-1-1 0 0,-11 2-115 0 0,1 0 0 0 0,0-1-1 0 0,-1 1 1 0 0,1 0 0 0 0,-1-1-1 0 0,1 0 1 0 0,-1 1-1 0 0,1-1 1 0 0,-1 0 0 0 0,1 0-1 0 0,-1 0 1 0 0,0 0 0 0 0,1 0-1 0 0,-1 0 1 0 0,0 0 0 0 0,0-1-1 0 0,0 1 1 0 0,0 0 0 0 0,0 0-1 0 0,0-1 1 0 0,0 1-1 0 0,1-4 1 0 0,-2 4 106 0 0,-1-1-115 0 0,-1 1-104 0 0,1-1 0 0 0,0 1 0 0 0,0 0 0 0 0,-1 0 1 0 0,1 0-1 0 0,-1 0 0 0 0,1 0 0 0 0,-1 0 0 0 0,1 0 1 0 0,-1 0-1 0 0,1 1 0 0 0,-1-1 0 0 0,0 1 0 0 0,0-1 0 0 0,1 1 1 0 0,-1 0-1 0 0,0-1 0 0 0,0 1 0 0 0,1 0 0 0 0,-1 0 0 0 0,0 0 1 0 0,0 1-1 0 0,1-1 0 0 0,-1 0 0 0 0,-3 2 0 0 0,-7-1-3299 0 0,-40 4-3979 0 0,35-2 5336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7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1 2700 0 0,'0'0'1903'0'0,"-14"-1"1353"0"0,-16 4-1492 0 0,-1 1-1 0 0,1 1 0 0 0,1 2 0 0 0,-53 18 1 0 0,81-25-1727 0 0,0 1 1 0 0,0-1-1 0 0,0 0 1 0 0,0 0-1 0 0,1 1 1 0 0,-1-1 0 0 0,0 1-1 0 0,0-1 1 0 0,0 1-1 0 0,0-1 1 0 0,1 1-1 0 0,-1 0 1 0 0,0-1-1 0 0,1 1 1 0 0,-1 0 0 0 0,0 0-1 0 0,1-1 1 0 0,-1 1-1 0 0,1 0 1 0 0,-1 0-1 0 0,1 0 1 0 0,-1 0 0 0 0,1 1-1 0 0,0-2-15 0 0,0 1 0 0 0,0 0-1 0 0,0 0 1 0 0,1 0 0 0 0,-1 0 0 0 0,0 0-1 0 0,1-1 1 0 0,-1 1 0 0 0,1 0 0 0 0,-1 0-1 0 0,1-1 1 0 0,-1 1 0 0 0,1 0-1 0 0,0-1 1 0 0,-1 1 0 0 0,1 0 0 0 0,0-1-1 0 0,-1 1 1 0 0,2 0 0 0 0,6 4 29 0 0,0-1 1 0 0,1 1-1 0 0,12 3 1 0 0,-19-7-46 0 0,19 7 73 0 0,0 2 1 0 0,0 0-1 0 0,30 21 0 0 0,-41-24 7 0 0,0 1 0 0 0,-1 0-1 0 0,1 0 1 0 0,-2 1 0 0 0,1 0 0 0 0,-1 1-1 0 0,0 0 1 0 0,6 12 0 0 0,-13-21-40 0 0,0 1 0 0 0,0-1-1 0 0,0 1 1 0 0,0-1 0 0 0,0 1-1 0 0,0 0 1 0 0,-1-1 0 0 0,1 1-1 0 0,-1 0 1 0 0,1-1 0 0 0,-1 1 0 0 0,0 0-1 0 0,0 0 1 0 0,0-1 0 0 0,1 1-1 0 0,-2 0 1 0 0,1 0 0 0 0,0 0 0 0 0,0-1-1 0 0,-1 1 1 0 0,1 0 0 0 0,0-1-1 0 0,-1 1 1 0 0,0 0 0 0 0,1-1-1 0 0,-1 1 1 0 0,0 0 0 0 0,0-1 0 0 0,0 1-1 0 0,0-1 1 0 0,0 0 0 0 0,0 1-1 0 0,-1-1 1 0 0,1 0 0 0 0,0 0-1 0 0,-1 0 1 0 0,1 0 0 0 0,-1 0 0 0 0,1 0-1 0 0,-1 0 1 0 0,1 0 0 0 0,-1 0-1 0 0,0-1 1 0 0,1 1 0 0 0,-3 0 0 0 0,-6 2 39 0 0,-1 0 1 0 0,1-1-1 0 0,-1 0 1 0 0,0-1-1 0 0,-20 1 1 0 0,16-2-156 0 0,1 0 0 0 0,-1 0 0 0 0,0-2 0 0 0,1 1 1 0 0,-1-2-1 0 0,1 0 0 0 0,0-1 0 0 0,0 0 0 0 0,-20-10 1 0 0,33 14-40 0 0,0-1 0 0 0,1 1 1 0 0,-1 0-1 0 0,1-1 1 0 0,-1 1-1 0 0,0-1 0 0 0,1 1 1 0 0,-1-1-1 0 0,1 1 0 0 0,0-1 1 0 0,-1 0-1 0 0,1 1 1 0 0,-1-1-1 0 0,1 0 0 0 0,0 1 1 0 0,-1-1-1 0 0,1 0 0 0 0,0 0 1 0 0,0 0-325 0 0,0 0 0 0 0,0 1 0 0 0,0-1 0 0 0,0 1 0 0 0,0-1 0 0 0,0 0 0 0 0,0 1 0 0 0,1-1 0 0 0,-1 1 0 0 0,0-1 1 0 0,0 1-1 0 0,1-1 0 0 0,-1 0 0 0 0,0 1 0 0 0,1-1 0 0 0,-1 1 0 0 0,0 0 0 0 0,1-1 0 0 0,-1 1 0 0 0,1-1 0 0 0,-1 1 0 0 0,1 0 0 0 0,-1-1 0 0 0,1 1 0 0 0,-1 0 1 0 0,1-1-1 0 0,0 1 0 0 0,-1 0 0 0 0,1 0 0 0 0,-1 0 0 0 0,1-1 0 0 0,0 1 0 0 0,-1 0 0 0 0,1 0 0 0 0,-1 0 0 0 0,2 0 0 0 0,10-2-1599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8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3888 0 0,'0'0'9870'0'0,"0"5"-9195"0"0,-1 16 990 0 0,0 1 0 0 0,2 0 0 0 0,3 27 0 0 0,-4-46-3277 0 0,-1 16 5918 0 0,0-11-5635 0 0,0-3-5148 0 0,-11 2-9200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8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13 1780 0 0,'1'0'106'0'0,"-1"0"0"0"0,0 0 0 0 0,0 0 0 0 0,1 0 0 0 0,-1 0 0 0 0,0-1 0 0 0,0 1 0 0 0,0 0 0 0 0,0 0-1 0 0,1 0 1 0 0,-1 0 0 0 0,0-1 0 0 0,0 1 0 0 0,0 0 0 0 0,0 0 0 0 0,0 0 0 0 0,0-1 0 0 0,1 1 0 0 0,-1 0 0 0 0,0 0 0 0 0,0-1 0 0 0,0 1 0 0 0,0 0 0 0 0,0 0-1 0 0,0-1 1 0 0,0 1 0 0 0,0 0 0 0 0,0 0 0 0 0,0-1 0 0 0,0 1 0 0 0,0 0 0 0 0,0 0 0 0 0,0 0 0 0 0,0-1 0 0 0,-1 1 0 0 0,1 0 0 0 0,0 0 0 0 0,0-1 0 0 0,0 1-1 0 0,0 0 1 0 0,0 0 0 0 0,0 0 0 0 0,-1-1 0 0 0,1 1 0 0 0,0 0 0 0 0,0 0 0 0 0,0 0 0 0 0,0 0 0 0 0,-1 0 0 0 0,1-1 0 0 0,0 1 0 0 0,0 0 0 0 0,-1 0 0 0 0,-20-3 1983 0 0,-30 7-377 0 0,51-4-1644 0 0,-178 29 5238 0 0,177-29-5262 0 0,0 0 0 0 0,0 0 0 0 0,0 0 0 0 0,0 1 1 0 0,0-1-1 0 0,0 0 0 0 0,0 1 0 0 0,0-1 0 0 0,0 0 1 0 0,0 1-1 0 0,0-1 0 0 0,0 1 0 0 0,0 0 0 0 0,0-1 1 0 0,0 1-1 0 0,1 0 0 0 0,-1-1 0 0 0,0 1 0 0 0,0 1 1 0 0,0-1-22 0 0,1 0 1 0 0,0-1 0 0 0,1 1-1 0 0,-1-1 1 0 0,0 1 0 0 0,0 0-1 0 0,0-1 1 0 0,0 1-1 0 0,0-1 1 0 0,0 1 0 0 0,1-1-1 0 0,-1 1 1 0 0,0 0 0 0 0,1-1-1 0 0,-1 1 1 0 0,0-1 0 0 0,1 1-1 0 0,-1-1 1 0 0,0 1-1 0 0,1-1 1 0 0,-1 0 0 0 0,1 1-1 0 0,0 0 1 0 0,6 4 96 0 0,0 0 0 0 0,1-1-1 0 0,11 6 1 0 0,-13-7-86 0 0,21 11 123 0 0,27 13 101 0 0,96 66 0 0 0,-147-91-208 0 0,0 0 0 0 0,-1 0 0 0 0,1 0 0 0 0,-1 0 0 0 0,0 0 0 0 0,0 0 0 0 0,0 1 0 0 0,0-1 0 0 0,0 1 0 0 0,0-1 0 0 0,0 1 0 0 0,-1 0 0 0 0,0 0 0 0 0,3 4 0 0 0,-4-5 181 0 0,-1 1-112 0 0,-1-1-93 0 0,0 1 0 0 0,1-1 0 0 0,-1 0 0 0 0,0 0 0 0 0,0 0 0 0 0,0 0 0 0 0,-1 0 1 0 0,1 0-1 0 0,0 0 0 0 0,-1-1 0 0 0,1 1 0 0 0,-1-1 0 0 0,1 0 0 0 0,-1 0 0 0 0,0 0 0 0 0,-3 1 1 0 0,-7 1-96 0 0,-1-1 1 0 0,1 0 0 0 0,-1 0-1 0 0,1-1 1 0 0,-1-1 0 0 0,0-1-1 0 0,1 0 1 0 0,-1 0 0 0 0,1-2-1 0 0,0 1 1 0 0,-1-2 0 0 0,-15-5-1 0 0,25 7-359 0 0,0 0-1 0 0,0 0 1 0 0,0 0-1 0 0,0-1 1 0 0,0 1-1 0 0,-4-5 0 0 0,7 6-120 0 0,0 0-1 0 0,0 0 0 0 0,0 0 0 0 0,0 0 0 0 0,0 0 0 0 0,0 0 0 0 0,0 0 0 0 0,1-1 0 0 0,-1 1 0 0 0,1 0 0 0 0,-1-1 0 0 0,1 1 0 0 0,-1 0 0 0 0,1-1 0 0 0,0 1 0 0 0,0 0 0 0 0,-1-1 1 0 0,1 1-1 0 0,0-1 0 0 0,0 1 0 0 0,1-3 0 0 0,-1 2-1648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9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2844 0 0,'0'0'9847'0'0,"-2"5"-9328"0"0,-1 0-176 0 0,1 0 0 0 0,-1 0 0 0 0,0-1 0 0 0,0 1 0 0 0,-1-1 0 0 0,1 0 0 0 0,-6 5-1 0 0,8-8-33 0 0,-16 12 829 0 0,15-13-1103 0 0,1 1 0 0 0,-1 0 0 0 0,0 0 0 0 0,1-1 0 0 0,-1 1 0 0 0,1-1 0 0 0,-1 0 0 0 0,0 1 0 0 0,1-1 0 0 0,-1 0 0 0 0,0 0 0 0 0,0 0 0 0 0,1 0 0 0 0,-1 0 0 0 0,0-1 0 0 0,1 1 0 0 0,-1 0 0 0 0,0-1 0 0 0,1 1 0 0 0,-1-1 0 0 0,1 1 0 0 0,-1-1 0 0 0,1 0 0 0 0,-1 0 0 0 0,1 0 0 0 0,-2-1 0 0 0,1 1-13 0 0,-6-12 1 0 0,1 7 2533 0 0,14 54-1268 0 0,-7-46-1133 0 0,2 23 380 0 0,8 35 318 0 0,-10-58-813 0 0,9 10-547 0 0,-6-9-3050 0 0,3 2-5173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5 3276 0 0,'-7'-1'862'0'0,"0"-1"0"0"0,0 1-1 0 0,0 1 1 0 0,0-1 0 0 0,0 1-1 0 0,0 0 1 0 0,0 1-1 0 0,-12 2 1 0 0,-3 2 556 0 0,-29 11 0 0 0,17-5-45 0 0,20-6-938 0 0,0 1-1 0 0,1 0 1 0 0,-1 1 0 0 0,-16 11 0 0 0,29-17-421 0 0,1-1 1 0 0,-1 0-1 0 0,1 0 1 0 0,-1 1 0 0 0,1-1-1 0 0,-1 0 1 0 0,1 1-1 0 0,-1-1 1 0 0,1 1 0 0 0,-1-1-1 0 0,1 1 1 0 0,-1-1-1 0 0,1 1 1 0 0,0-1-1 0 0,-1 1 1 0 0,1-1 0 0 0,0 1-1 0 0,-1 0 1 0 0,1-1-1 0 0,0 1 1 0 0,0-1 0 0 0,0 1-1 0 0,0 0 1 0 0,-1-1-1 0 0,1 1 1 0 0,0 0 0 0 0,0-1-1 0 0,0 1 1 0 0,0 0-1 0 0,0-1 1 0 0,1 1 0 0 0,-1-1-1 0 0,0 1 1 0 0,0 0-1 0 0,0-1 1 0 0,0 1 0 0 0,1 0-1 0 0,-1-1 1 0 0,0 1-1 0 0,1-1 1 0 0,-1 1 0 0 0,0-1-1 0 0,1 1 1 0 0,-1-1-1 0 0,1 1 1 0 0,-1-1-1 0 0,1 1 1 0 0,-1-1 0 0 0,1 0-1 0 0,-1 1 1 0 0,2 0-1 0 0,3 2 35 0 0,0 1-1 0 0,0-1 0 0 0,1 0 0 0 0,6 2 0 0 0,-10-4-39 0 0,49 20 101 0 0,76 37 406 0 0,-111-50-333 0 0,1 2 0 0 0,-2 0 0 0 0,1 1 0 0 0,-1 1-1 0 0,15 15 1 0 0,-28-25-93 0 0,0 1 0 0 0,0-1 0 0 0,0 1 0 0 0,0-1 0 0 0,-1 1 0 0 0,1 0 0 0 0,-1-1 0 0 0,2 6 0 0 0,-2-6 65 0 0,-3 13 459 0 0,-1-12-569 0 0,0 0 0 0 0,0-1 0 0 0,-1 1-1 0 0,0-1 1 0 0,1 1 0 0 0,-1-1 0 0 0,0 0 0 0 0,0-1 0 0 0,0 1 0 0 0,0-1-1 0 0,-1 0 1 0 0,1 1 0 0 0,0-2 0 0 0,0 1 0 0 0,-1-1 0 0 0,1 1 0 0 0,-8-2 0 0 0,-8 1-67 0 0,1-1 0 0 0,-34-7 1 0 0,44 7-453 0 0,1-1 0 0 0,0 0 1 0 0,0 0-1 0 0,0-1 1 0 0,1 0-1 0 0,-1 0 0 0 0,-7-6 1 0 0,15 9 175 0 0,-1 0 0 0 0,1 0 0 0 0,0-1 0 0 0,0 1 0 0 0,-1 0 0 0 0,1 0 0 0 0,0-1 1 0 0,0 1-1 0 0,-1 0 0 0 0,1-1 0 0 0,0 1 0 0 0,0 0 0 0 0,0-1 0 0 0,0 1 0 0 0,0-1 0 0 0,-1 1 0 0 0,1 0 0 0 0,0-1 1 0 0,0 1-1 0 0,0 0 0 0 0,0-1 0 0 0,0 1 0 0 0,0-1 0 0 0,0 1 0 0 0,0 0 0 0 0,0-1 0 0 0,1 1 0 0 0,-1-1 1 0 0,0 1-1 0 0,0 0 0 0 0,0-1 0 0 0,0 1 0 0 0,0 0 0 0 0,1-1 0 0 0,7-9-5451 0 0,-7 9 6717 0 0,6-6-3058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1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 3992 0 0,'0'0'15258'0'0,"-2"5"-15025"0"0,-4 16-23 0 0,5-16-5 0 0,0-3-123 0 0,0-1 1 0 0,0 1 0 0 0,-1 0-1 0 0,1-1 1 0 0,0 1 0 0 0,-1-1-1 0 0,1 1 1 0 0,-1-1 0 0 0,0 0-1 0 0,1 1 1 0 0,-1-1 0 0 0,0 0-1 0 0,0 0 1 0 0,1 0-1 0 0,-1 0 1 0 0,0-1 0 0 0,0 1-1 0 0,0-1 1 0 0,-3 1 0 0 0,-6-2-59 0 0,8 1 43 0 0,2-2-51 0 0,-4-2 13 0 0,3 1-14 0 0,0 0-1 0 0,0 0 1 0 0,0 0-1 0 0,0 1 1 0 0,1-2-1 0 0,-1 1 1 0 0,1 0-1 0 0,0 0 1 0 0,-1-5-1 0 0,-1 9-30 0 0,-11 3 15 0 0,11-3-10 0 0,-17 13 198 0 0,-7-1-133 0 0,25-13-66 0 0,-1-1-80 0 0,0 0 102 0 0,2 1-4 0 0,0-1 0 0 0,0 1 0 0 0,0-1 0 0 0,0 1 0 0 0,-1-1 0 0 0,2 0 0 0 0,-1 1 0 0 0,0-1 0 0 0,0 0 0 0 0,0 0 1 0 0,0 0-1 0 0,0 0 0 0 0,1 0 0 0 0,-1 0 0 0 0,0 0 0 0 0,1 0 0 0 0,-1 0 0 0 0,1 0 0 0 0,-1 0 0 0 0,1 0 0 0 0,-1-2 0 0 0,0 1 1608 0 0,4 6-1419 0 0,5 13 510 0 0,0 1 0 0 0,-1-1 0 0 0,8 35-1 0 0,-11-36-217 0 0,-2-7-285 0 0,0 1 0 0 0,1-1 0 0 0,3 10 0 0 0,-5-18-462 0 0,-27-17-27027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4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4064 0 0,'0'0'3402'0'0,"3"3"-2413"0"0,1 2-416 0 0,-1 1 0 0 0,1-1 0 0 0,-1 1 0 0 0,0-1 0 0 0,0 1 0 0 0,0 0-1 0 0,-1 0 1 0 0,0 0 0 0 0,0 1 0 0 0,-1-1 0 0 0,0 0 0 0 0,1 8 0 0 0,1 18 769 0 0,-2 39 0 0 0,-1-19-223 0 0,8 2-279 0 0,-7-51-709 0 0,-1 7 187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5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2740 0 0,'0'0'1013'0'0,"2"-13"3229"0"0,-1 11-3944 0 0,1 0 1 0 0,0-1 0 0 0,-1 1-1 0 0,1 0 1 0 0,0 0-1 0 0,0 1 1 0 0,0-1-1 0 0,1 0 1 0 0,-1 1 0 0 0,0-1-1 0 0,1 1 1 0 0,-1 0-1 0 0,0-1 1 0 0,1 1 0 0 0,0 0-1 0 0,-1 1 1 0 0,1-1-1 0 0,0 0 1 0 0,-1 1 0 0 0,1 0-1 0 0,0-1 1 0 0,0 1-1 0 0,-1 0 1 0 0,5 1 0 0 0,0-1 2 0 0,0 0 1 0 0,0 1 0 0 0,0 0-1 0 0,0 1 1 0 0,0-1 0 0 0,0 1 0 0 0,0 1-1 0 0,12 5 1 0 0,-14-5-142 0 0,-1 0-1 0 0,0 0 1 0 0,1 0-1 0 0,-1 0 1 0 0,-1 1 0 0 0,1 0-1 0 0,0-1 1 0 0,-1 1 0 0 0,0 1-1 0 0,0-1 1 0 0,0 0-1 0 0,4 10 1 0 0,-6-11-89 0 0,0 1 0 0 0,1-1-1 0 0,-1 1 1 0 0,0 0 0 0 0,-1-1 0 0 0,1 1 0 0 0,-1 0-1 0 0,0-1 1 0 0,0 1 0 0 0,0 0 0 0 0,0 0 0 0 0,-1-1-1 0 0,1 1 1 0 0,-1 0 0 0 0,0 0 0 0 0,0-1 0 0 0,0 1 0 0 0,-2 3-1 0 0,0-3-45 0 0,1 0-1 0 0,-1 0 0 0 0,0 0 1 0 0,0-1-1 0 0,0 1 1 0 0,0-1-1 0 0,-1 0 0 0 0,1 0 1 0 0,-1 0-1 0 0,0 0 0 0 0,0 0 1 0 0,0-1-1 0 0,-4 2 0 0 0,-19 8-2517 0 0,15-6-84 0 0,-1-15-12849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5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 3192 0 0,'0'0'9224'0'0,"-5"3"-8540"0"0,-115 53 5114 0 0,119-56-5735 0 0,0 1 0 0 0,0-1 0 0 0,0 0 0 0 0,1 1 0 0 0,-1-1 0 0 0,0 1 0 0 0,0-1 0 0 0,1 0 0 0 0,-1 1 0 0 0,0 0 0 0 0,1-1 0 0 0,-1 1 0 0 0,1-1-1 0 0,-1 1 1 0 0,1 0 0 0 0,-1-1 0 0 0,1 1 0 0 0,-1 0 0 0 0,1 0 0 0 0,0-1 0 0 0,-1 1 0 0 0,1 1 0 0 0,0-1-41 0 0,0 0 1 0 0,0 0-1 0 0,0-1 1 0 0,1 1-1 0 0,-1 0 0 0 0,0 0 1 0 0,0-1-1 0 0,1 1 1 0 0,-1 0-1 0 0,1-1 0 0 0,-1 1 1 0 0,1 0-1 0 0,-1-1 1 0 0,1 1-1 0 0,-1-1 0 0 0,1 1 1 0 0,0-1-1 0 0,-1 1 1 0 0,2 0-1 0 0,5 3 3 0 0,1 0-1 0 0,-1 0 1 0 0,14 4-1 0 0,-14-5 184 0 0,11 5 17 0 0,0 0 0 0 0,-1 2 1 0 0,1 0-1 0 0,-2 0 0 0 0,1 2 1 0 0,-2 0-1 0 0,27 27 0 0 0,-40-38-160 0 0,0 1 1 0 0,-1-1-1 0 0,1 1 0 0 0,-1 0 0 0 0,1 0 1 0 0,-1 0-1 0 0,0 0 0 0 0,0 0 0 0 0,0 0 1 0 0,0 0-1 0 0,0 0 0 0 0,0 0 0 0 0,-1 0 1 0 0,1 1-1 0 0,-1-1 0 0 0,0 0 0 0 0,1 0 1 0 0,-1 1-1 0 0,0-1 0 0 0,0 0 0 0 0,0 0 1 0 0,-1 1-1 0 0,1-1 0 0 0,0 0 0 0 0,-1 0 1 0 0,0 1-1 0 0,1-1 0 0 0,-1 0 0 0 0,0 0 1 0 0,0 0-1 0 0,0 0 0 0 0,0 0 0 0 0,-1 0 1 0 0,1 0-1 0 0,0 0 0 0 0,-1-1 0 0 0,1 1 1 0 0,-4 2-1 0 0,-1 1-54 0 0,-1 0 0 0 0,1 0 1 0 0,-1-1-1 0 0,0 0 0 0 0,0 0 1 0 0,0 0-1 0 0,0-1 0 0 0,-1-1 0 0 0,-12 4 1 0 0,-25 0-4141 0 0,-26-6-10635 0 0,29-1 10079 0 0,23 1 2795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4780 0 0,'0'0'8449'0'0,"1"3"-7537"0"0,7 6-46 0 0,-6-6 733 0 0,-3 0-877 0 0,-2 5-320 0 0,-18 47 3160 0 0,16-45-2922 0 0,0 1-1 0 0,-6 18 1 0 0,-3 9 521 0 0,-32 69 1082 0 0,45-105-2402 0 0,0 0-1236 0 0,0 4 2898 0 0,26-3-23125 0 0,-21-5 19562 0 0,14-6 210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3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1124 0 0,'0'0'1316'0'0,"-9"0"14587"0"0,13 43-15053 0 0,-4-40-732 0 0,1 0-34 0 0,0 1 0 0 0,-1-1 0 0 0,0 0 0 0 0,1 0 0 0 0,-1 1 1 0 0,0-1-1 0 0,0 0 0 0 0,-1 1 0 0 0,0 4 0 0 0,1-6-71 0 0,-2 37 404 0 0,2-26-295 0 0,-1 30 132 0 0,-9 123 929 0 0,-2 180 786 0 0,9-292-1893 0 0,3-52-48 0 0,-3 14-30 0 0,-2 35 186 0 0,6-26-34 0 0,-1-19-110 0 0,0 1 0 0 0,0-1 0 0 0,0 0 1 0 0,0 1-1 0 0,-3 10 0 0 0,-1 38 185 0 0,3-53-204 0 0,1 1 28 0 0,-4 114 96 0 0,2-79 78 0 0,2-35-202 0 0,-2 15 40 0 0,1-10-64 0 0,-7 93 288 0 0,8-99-257 0 0,0 1-40 0 0,0 8 19 0 0,-7 77 344 0 0,3-33-163 0 0,4-53-159 0 0,-2 39 121 0 0,1-26-68 0 0,2-4-75 0 0,-1-8-14 0 0,0 4 12 0 0,0-1 4 0 0,0-1 0 0 0,0 1 0 0 0,1-1 0 0 0,1 9 0 0 0,5-2 111 0 0,2 4-1428 0 0,-7-8-5767 0 0,-27-2-9026 0 0,13-5 14258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6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4092 0 0,'0'0'1303'0'0,"0"13"3050"0"0,1 4-2218 0 0,0 0-1 0 0,1 0 0 0 0,7 27 1 0 0,7 68 1333 0 0,-16-111-3387 0 0,5 23 383 0 0,-2-16-481 0 0,-1 2-166 0 0,-1-3-2895 0 0,0-3-2598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7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2812 0 0,'0'0'2572'0'0,"4"-15"853"0"0,-1 12-3014 0 0,0 0-1 0 0,1 0 0 0 0,-1 0 1 0 0,0 0-1 0 0,1 1 0 0 0,0 0 1 0 0,0-1-1 0 0,0 1 0 0 0,0 1 1 0 0,0-1-1 0 0,0 1 0 0 0,0-1 0 0 0,0 1 1 0 0,9-1-1 0 0,-11 2-37 0 0,39 18 1181 0 0,-33-13-1265 0 0,-1-1 1 0 0,0 2 0 0 0,0-1-1 0 0,10 10 1 0 0,-15-13-237 0 0,-1 0 1 0 0,1 0-1 0 0,0 0 0 0 0,-1 0 0 0 0,0 0 1 0 0,1 0-1 0 0,-1 0 0 0 0,0 1 1 0 0,0-1-1 0 0,-1 0 0 0 0,1 1 1 0 0,0-1-1 0 0,-1 1 0 0 0,1-1 1 0 0,-1 1-1 0 0,0-1 0 0 0,0 1 1 0 0,0-1-1 0 0,0 1 0 0 0,0-1 0 0 0,-1 4 1 0 0,-2 1-135 0 0,1-1-1 0 0,-1 0 1 0 0,0 1 0 0 0,-1-1 0 0 0,1 0 0 0 0,-1-1-1 0 0,-1 1 1 0 0,1-1 0 0 0,-1 0 0 0 0,0 0 0 0 0,0 0-1 0 0,0 0 1 0 0,-10 6 0 0 0,8-5-1746 0 0,0 1-2580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8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0 2812 0 0,'0'0'10523'0'0,"-6"2"-9928"0"0,-22 9 1189 0 0,-34 18-1 0 0,50-22-1238 0 0,-1 0 0 0 0,1 1 0 0 0,1 0 0 0 0,-1 1 0 0 0,-12 13 0 0 0,23-22-520 0 0,1 1 0 0 0,0-1 0 0 0,-1 1 0 0 0,1-1 0 0 0,0 1 0 0 0,-1-1 0 0 0,1 1-1 0 0,0-1 1 0 0,-1 1 0 0 0,1-1 0 0 0,0 1 0 0 0,0-1 0 0 0,0 1 0 0 0,-1 0 0 0 0,1-1 0 0 0,0 1 0 0 0,0-1 0 0 0,0 1-1 0 0,0 0 1 0 0,0-1 0 0 0,0 1 0 0 0,0-1 0 0 0,0 1 0 0 0,1 0 0 0 0,-1-1 0 0 0,0 1 0 0 0,1 0 0 0 0,13 13 247 0 0,22 3-52 0 0,57 20 203 0 0,-80-31-310 0 0,-1 0 1 0 0,0 1 0 0 0,0 1-1 0 0,20 16 1 0 0,-31-23-85 0 0,1 0 0 0 0,-1 0 1 0 0,0 0-1 0 0,0 0 0 0 0,0 0 0 0 0,0 1 0 0 0,0-1 1 0 0,0 0-1 0 0,-1 1 0 0 0,1-1 0 0 0,0 0 0 0 0,-1 1 1 0 0,1-1-1 0 0,-1 1 0 0 0,1-1 0 0 0,-1 1 0 0 0,0-1 1 0 0,1 1-1 0 0,-1-1 0 0 0,0 1 0 0 0,0-1 0 0 0,0 1 1 0 0,0-1-1 0 0,-1 1 0 0 0,1-1 0 0 0,0 1 0 0 0,-1-1 0 0 0,1 1 1 0 0,-1-1-1 0 0,1 1 0 0 0,-1-1 0 0 0,1 0 0 0 0,-1 1 1 0 0,0-1-1 0 0,0 0 0 0 0,0 1 0 0 0,0-1 0 0 0,0 0 1 0 0,-2 2-1 0 0,0-1-34 0 0,0 1-1 0 0,0-1 1 0 0,0 0 0 0 0,0 0 0 0 0,-1 0 0 0 0,1 0 0 0 0,-1-1 0 0 0,1 1-1 0 0,-1-1 1 0 0,1 0 0 0 0,-1 0 0 0 0,0 0 0 0 0,1-1 0 0 0,-1 1 0 0 0,0-1-1 0 0,-7 0 1 0 0,-31-7-3702 0 0,37 5 1693 0 0,-1 1 0 0 0,0-1 0 0 0,1-1 0 0 0,-1 1 0 0 0,1-1-1 0 0,0 0 1 0 0,0 0 0 0 0,-9-8 0 0 0,7 4 104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1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3500 0 0,'6'-8'4389'0'0,"13"-28"1069"0"0,4-26-2182 0 0,5-10-1672 0 0,20-29 1154 0 0,-48 100-2743 0 0,0 1 0 0 0,0 0 0 0 0,0 0 0 0 0,0-1 1 0 0,0 1-1 0 0,0 0 0 0 0,0 0 0 0 0,0-1 1 0 0,0 1-1 0 0,1 0 0 0 0,-1 0 0 0 0,0 0 0 0 0,0-1 1 0 0,0 1-1 0 0,0 0 0 0 0,0 0 0 0 0,0 0 1 0 0,0-1-1 0 0,1 1 0 0 0,-1 0 0 0 0,0 0 0 0 0,0 0 1 0 0,0-1-1 0 0,0 1 0 0 0,1 0 0 0 0,-1 0 1 0 0,0 0-1 0 0,0 0 0 0 0,1 0 0 0 0,-1 0 0 0 0,0 0 1 0 0,0-1-1 0 0,0 1 0 0 0,1 0 0 0 0,-1 0 1 0 0,0 0-1 0 0,0 0 0 0 0,1 0 0 0 0,-1 0 0 0 0,0 0 1 0 0,0 0-1 0 0,1 0 0 0 0,-1 0 0 0 0,0 0 0 0 0,0 0 1 0 0,1 1-1 0 0,-1-1 0 0 0,0 0 0 0 0,0 0 1 0 0,0 0-1 0 0,1 0 0 0 0,-1 0 0 0 0,0 0 0 0 0,0 0 1 0 0,0 1-1 0 0,1-1 0 0 0,-1 0 0 0 0,0 0 1 0 0,0 0-1 0 0,0 1 0 0 0,7 12 505 0 0,-6-11-630 0 0,5 11 227 0 0,-1 0 0 0 0,-1 1-1 0 0,0 0 1 0 0,2 15 0 0 0,-3-12 4 0 0,10 30 0 0 0,-8-32-103 0 0,1 0-1 0 0,1-1 1 0 0,0 1 0 0 0,1-1 0 0 0,0-1 0 0 0,15 20-1 0 0,-22-32-11 0 0,0-1 0 0 0,0 1 0 0 0,0 0 0 0 0,-1 0-1 0 0,1-1 1 0 0,0 1 0 0 0,0 0 0 0 0,0-1 0 0 0,0 1-1 0 0,0-1 1 0 0,0 0 0 0 0,0 1 0 0 0,0-1 0 0 0,0 0-1 0 0,0 1 1 0 0,0-1 0 0 0,1 0 0 0 0,-1 0 0 0 0,0 0-1 0 0,0 0 1 0 0,0 0 0 0 0,0 0 0 0 0,0 0 0 0 0,0 0-1 0 0,0-1 1 0 0,0 1 0 0 0,0 0 0 0 0,1-1 0 0 0,-1 1-1 0 0,0 0 1 0 0,0-1 0 0 0,0 0 0 0 0,-1 1 0 0 0,1-1-1 0 0,0 1 1 0 0,0-1 0 0 0,1-1 0 0 0,1-1 12 0 0,0 0 0 0 0,-1 1 0 0 0,1-1 0 0 0,-1 0 0 0 0,1-1 0 0 0,-1 1 0 0 0,0 0 0 0 0,-1-1 0 0 0,4-6 0 0 0,-2 0 27 0 0,46-164 351 0 0,-48 166-2298 0 0,2-8 5893 0 0,-3 9-5725 0 0,0 0-5492 0 0,0-2-7802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2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0 2976 0 0,'0'0'3497'0'0,"-6"2"-2731"0"0,-32 9 1395 0 0,21-7-617 0 0,0 1 1 0 0,0 0-1 0 0,-29 15 0 0 0,45-20-1516 0 0,1 0 0 0 0,0 0 0 0 0,-1 1 1 0 0,1-1-1 0 0,0 0 0 0 0,-1 0 0 0 0,1 0 0 0 0,0 1 1 0 0,0-1-1 0 0,-1 0 0 0 0,1 0 0 0 0,0 1 0 0 0,0-1 1 0 0,-1 0-1 0 0,1 0 0 0 0,0 1 0 0 0,0-1 0 0 0,0 0 1 0 0,0 1-1 0 0,0-1 0 0 0,-1 0 0 0 0,1 1 0 0 0,0-1 0 0 0,0 0 1 0 0,0 1-1 0 0,0-1 0 0 0,0 1 0 0 0,0-1 0 0 0,0 0 1 0 0,0 1-1 0 0,0-1 0 0 0,0 0 0 0 0,0 1 0 0 0,1-1 1 0 0,-1 0-1 0 0,0 1 0 0 0,0-1 0 0 0,0 0 0 0 0,1 1 1 0 0,8 9 495 0 0,-7-8-640 0 0,5 3 188 0 0,0 1-1 0 0,1-1 1 0 0,0 0-1 0 0,0-1 1 0 0,14 6 0 0 0,18 10 214 0 0,-25-11-1 0 0,-1 2 0 0 0,26 22-1 0 0,-37-30-189 0 0,1 0 0 0 0,-1 1 0 0 0,0-1 0 0 0,0 1 0 0 0,0 0 0 0 0,-1 0 0 0 0,0 0 0 0 0,1 0 0 0 0,-1 0 0 0 0,-1 1 0 0 0,1-1 0 0 0,-1 1-1 0 0,1-1 1 0 0,-1 1 0 0 0,-1-1 0 0 0,1 7 0 0 0,-1-9-41 0 0,-1 1-1 0 0,0-1 1 0 0,0 1-1 0 0,0-1 0 0 0,0 1 1 0 0,-1-1-1 0 0,1 0 1 0 0,0 0-1 0 0,-1 1 1 0 0,0-1-1 0 0,0 0 1 0 0,1 0-1 0 0,-1-1 0 0 0,0 1 1 0 0,0 0-1 0 0,-1-1 1 0 0,1 1-1 0 0,-4 1 1 0 0,-1 1 169 0 0,-1 0 1 0 0,1-1 0 0 0,-15 4 0 0 0,-25 1-4050 0 0,16-7-2425 0 0,-34-3 0 0 0,39 1 3580 0 0,2 0 670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5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12 2476 0 0,'0'0'1502'0'0,"-8"-10"2349"0"0,6 9-3634 0 0,0 1 1 0 0,-1 0-1 0 0,1 0 1 0 0,0 0 0 0 0,-1 0-1 0 0,1 0 1 0 0,0 0-1 0 0,-1 0 1 0 0,1 1-1 0 0,0-1 1 0 0,-1 1 0 0 0,1 0-1 0 0,0-1 1 0 0,0 1-1 0 0,0 0 1 0 0,-1 1-1 0 0,1-1 1 0 0,0 0 0 0 0,0 0-1 0 0,1 1 1 0 0,-1-1-1 0 0,0 1 1 0 0,0 0 0 0 0,1 0-1 0 0,-3 2 1 0 0,2-1-112 0 0,0 0 1 0 0,0 0-1 0 0,0 0 1 0 0,0 1-1 0 0,0-1 1 0 0,1 0-1 0 0,-1 1 1 0 0,1-1-1 0 0,0 1 1 0 0,0-1-1 0 0,0 1 1 0 0,1-1-1 0 0,-1 1 1 0 0,1 0 0 0 0,0 6-1 0 0,0-8 25 0 0,9 14 88 0 0,-6-13-181 0 0,1 0-1 0 0,-1-1 1 0 0,1 0 0 0 0,0 0 0 0 0,0 0-1 0 0,0 0 1 0 0,0 0 0 0 0,0-1-1 0 0,0 0 1 0 0,1 0 0 0 0,-1 0-1 0 0,0 0 1 0 0,0-1 0 0 0,1 1-1 0 0,-1-1 1 0 0,1 0 0 0 0,-1-1 0 0 0,0 1-1 0 0,1-1 1 0 0,-1 0 0 0 0,0 0-1 0 0,0 0 1 0 0,0 0 0 0 0,0-1-1 0 0,0 0 1 0 0,0 0 0 0 0,0 0-1 0 0,0 0 1 0 0,0 0 0 0 0,-1-1 0 0 0,5-4-1 0 0,-6 5-19 0 0,-1 1 0 0 0,0-1 0 0 0,1 1 1 0 0,-1-1-1 0 0,0 1 0 0 0,0-1 0 0 0,-1 0 0 0 0,1 0 0 0 0,0 1 0 0 0,0-1 0 0 0,-1 0 0 0 0,1 0 0 0 0,-1 0 0 0 0,0 0 0 0 0,1 0 1 0 0,-1 0-1 0 0,0 0 0 0 0,0 1 0 0 0,0-1 0 0 0,0 0 0 0 0,-1 0 0 0 0,1 0 0 0 0,0 0 0 0 0,-1 0 0 0 0,0 0 0 0 0,1 0 1 0 0,-1 1-1 0 0,0-1 0 0 0,0 0 0 0 0,0 0 0 0 0,-1-1 0 0 0,0 0-39 0 0,0 0 0 0 0,0 1-1 0 0,-1 0 1 0 0,1-1 0 0 0,-1 1 0 0 0,1 0-1 0 0,-1 0 1 0 0,1 0 0 0 0,-1 0 0 0 0,0 1 0 0 0,0-1-1 0 0,0 1 1 0 0,0 0 0 0 0,0-1 0 0 0,0 1-1 0 0,-5 0 1 0 0,6 1-377 0 0,-10 3-1966 0 0,9-2-1206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8 2864 0 0,'0'0'1066'0'0,"-4"-8"459"0"0,-2 9 3924 0 0,3 1-5239 0 0,1 0 0 0 0,-1-1-1 0 0,1 1 1 0 0,-1 1 0 0 0,1-1 0 0 0,0 0-1 0 0,0 0 1 0 0,0 1 0 0 0,0-1-1 0 0,0 1 1 0 0,1 0 0 0 0,-1-1-1 0 0,1 1 1 0 0,-1 0 0 0 0,1 0 0 0 0,0 0-1 0 0,0 0 1 0 0,0 5 0 0 0,1-7-184 0 0,0 0 1 0 0,0 0 0 0 0,0 0 0 0 0,1 0 0 0 0,-1 0-1 0 0,0 0 1 0 0,1 0 0 0 0,-1 0 0 0 0,1 0 0 0 0,-1 0-1 0 0,1 0 1 0 0,0-1 0 0 0,-1 1 0 0 0,1 0 0 0 0,0 0-1 0 0,-1-1 1 0 0,1 1 0 0 0,0-1 0 0 0,0 1 0 0 0,0 0-1 0 0,1 0 1 0 0,20 8 418 0 0,-20-8-386 0 0,16 0 250 0 0,1-2 216 0 0,-11-3-403 0 0,-8 4-106 0 0,1 0 1 0 0,-1 0-1 0 0,0 0 1 0 0,1 0-1 0 0,-1-1 0 0 0,0 1 1 0 0,0 0-1 0 0,1 0 1 0 0,-1 0-1 0 0,0-1 1 0 0,1 1-1 0 0,-1 0 1 0 0,0 0-1 0 0,0-1 1 0 0,1 1-1 0 0,-1 0 0 0 0,0-1 1 0 0,0 1-1 0 0,0 0 1 0 0,0-1-1 0 0,1 1 1 0 0,-1 0-1 0 0,0-1 1 0 0,0 1-1 0 0,0 0 1 0 0,0-1-1 0 0,0 1 0 0 0,0 0 1 0 0,0-1-1 0 0,0 1 1 0 0,0-1-1 0 0,0 1 1 0 0,0 0-1 0 0,0-1 1 0 0,0 1-1 0 0,0 0 0 0 0,-1-1 1 0 0,-1-3 17 0 0,-1 1-1 0 0,0-1 1 0 0,0 1 0 0 0,0 0-1 0 0,-1 0 1 0 0,1 0-1 0 0,-1 0 1 0 0,0 1 0 0 0,1-1-1 0 0,-1 1 1 0 0,0 0 0 0 0,-1 0-1 0 0,1 1 1 0 0,0-1 0 0 0,0 1-1 0 0,-8-2 1 0 0,0 7 312 0 0,12-4-573 0 0,-1 1 0 0 0,1-1 0 0 0,0 1-1 0 0,0-1 1 0 0,0 1 0 0 0,0-1 0 0 0,-1 1-1 0 0,1-1 1 0 0,0 1 0 0 0,0-1 0 0 0,0 1-1 0 0,0-1 1 0 0,0 1 0 0 0,0-1 0 0 0,1 1-1 0 0,-1-1 1 0 0,0 1 0 0 0,0-1 0 0 0,0 1-1 0 0,0-1 1 0 0,0 1 0 0 0,1-1 0 0 0,-1 1-1 0 0,0-1 1 0 0,1 1 0 0 0,-1-1 0 0 0,1 1-1 0 0,13 15-7556 0 0,-5-8 5603 0 0,-1-3 304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9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2928 0 0,'0'0'10109'0'0,"-2"2"-9398"0"0,1-1-487 0 0,0 1 1 0 0,0-1 0 0 0,0 0-1 0 0,0 0 1 0 0,0 1-1 0 0,0-1 1 0 0,1 1-1 0 0,-1-1 1 0 0,1 0-1 0 0,-1 1 1 0 0,1-1-1 0 0,-1 1 1 0 0,1 0 0 0 0,0-1-1 0 0,0 3 1 0 0,0 29 2000 0 0,1-8-1166 0 0,-7 53 861 0 0,3-47-1401 0 0,2 0-1 0 0,1 33 0 0 0,0-62-467 0 0,4 16-1858 0 0,-3-17 1472 0 0,-1-1 0 0 0,0 1 1 0 0,1 0-1 0 0,-1-1 0 0 0,1 1 0 0 0,0-1 1 0 0,-1 1-1 0 0,1-1 0 0 0,-1 1 1 0 0,1-1-1 0 0,0 1 0 0 0,-1-1 0 0 0,1 0 1 0 0,0 1-1 0 0,1 0 0 0 0,-1-1-69 0 0,0 0 0 0 0,0 0 0 0 0,0 0 0 0 0,0 0 0 0 0,0-1 0 0 0,0 1 0 0 0,0 0 1 0 0,0 0-1 0 0,0 0 0 0 0,0-1 0 0 0,0 1 0 0 0,0-1 0 0 0,0 1 0 0 0,-1 0 0 0 0,1-1 0 0 0,0 0 0 0 0,0 1 0 0 0,0-1 0 0 0,-1 1 0 0 0,1-1 0 0 0,0 0 0 0 0,-1 0 0 0 0,1 1 0 0 0,0-1 0 0 0,-1 0 0 0 0,1 0 0 0 0,-1 0 0 0 0,1 0 0 0 0,-1 0 0 0 0,0 0 0 0 0,1 0 0 0 0,-1-1 0 0 0,4-6-1689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0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23 4052 0 0,'8'-22'16132'0'0,"-8"25"-14087"0"0,-6 43-1890 0 0,0-1 1760 0 0,5 39-522 0 0,0 11-315 0 0,-2-45-1302 0 0,3-48-191 0 0,0 1-260 0 0,0 2-369 0 0,-24-5-19791 0 0,15-2 20465 0 0,-4-3-1589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6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8 3120 0 0,'0'0'1108'0'0,"-13"-4"3111"0"0,10 4-3736 0 0,0-1-1 0 0,0 1 1 0 0,0 0 0 0 0,0 0 0 0 0,0 0-1 0 0,0 0 1 0 0,0 1 0 0 0,0-1 0 0 0,0 1-1 0 0,0 0 1 0 0,0 0 0 0 0,-2 1 0 0 0,2-1-321 0 0,1 1 0 0 0,-1-1 0 0 0,1 1 0 0 0,0-1 0 0 0,0 1 0 0 0,-1 0 0 0 0,1-1 0 0 0,0 1 0 0 0,1 1 0 0 0,-1-1-1 0 0,0 0 1 0 0,1 0 0 0 0,-1 0 0 0 0,1 1 0 0 0,-1-1 0 0 0,1 1 0 0 0,0-1 0 0 0,0 1 0 0 0,-1 5 0 0 0,2-6 45 0 0,0 0 21 0 0,1 0-193 0 0,0 0 1 0 0,-1 0-1 0 0,1 0 1 0 0,0 0-1 0 0,0 0 1 0 0,0 0-1 0 0,0 0 0 0 0,1-1 1 0 0,-1 1-1 0 0,0 0 1 0 0,1-1-1 0 0,-1 1 1 0 0,1-1-1 0 0,0 1 0 0 0,-1-1 1 0 0,1 0-1 0 0,0 0 1 0 0,0 0-1 0 0,0 0 1 0 0,0 0-1 0 0,0 0 0 0 0,0 0 1 0 0,0-1-1 0 0,0 1 1 0 0,0-1-1 0 0,0 1 1 0 0,4-1-1 0 0,2 1 17 0 0,0-1 0 0 0,0 0-1 0 0,0-1 1 0 0,0 1 0 0 0,-1-1 0 0 0,15-4 0 0 0,-20 4-38 0 0,0 0 0 0 0,0 0-1 0 0,0 0 1 0 0,0-1 0 0 0,-1 1 0 0 0,1 0 0 0 0,0-1 0 0 0,0 1 0 0 0,-1-1 0 0 0,1 0-1 0 0,-1 0 1 0 0,0 1 0 0 0,1-1 0 0 0,-1 0 0 0 0,0 0 0 0 0,0 0 0 0 0,0 0 0 0 0,0 0-1 0 0,0 0 1 0 0,-1-1 0 0 0,1 1 0 0 0,-1 0 0 0 0,1 0 0 0 0,-1 0 0 0 0,0-4 0 0 0,1 4-14 0 0,-1-2 4 0 0,-7-10 11 0 0,6 13-33 0 0,0-1 0 0 0,1 1 0 0 0,-1 0 0 0 0,0-1 0 0 0,0 1 0 0 0,-1 0 0 0 0,1 0-1 0 0,0-1 1 0 0,0 1 0 0 0,0 0 0 0 0,-1 0 0 0 0,1 1 0 0 0,-1-1 0 0 0,-2-1 0 0 0,1-1-645 0 0,-7 7-3482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5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858 400 2324 0 0,'0'0'2933'0'0,"3"0"-2101"0"0,0 0-214 0 0,0 0 1 0 0,-1 0 0 0 0,1 1-1 0 0,0-1 1 0 0,0 1 0 0 0,-1-1-1 0 0,1 1 1 0 0,0 0 0 0 0,-1 0-1 0 0,1 0 1 0 0,-1 0 0 0 0,5 3-1 0 0,-6-2 706 0 0,6 0-1490 0 0,-3-6 6976 0 0,-16-16-6671 0 0,10 18-87 0 0,1 1 1 0 0,0-1-1 0 0,-1 1 0 0 0,0-1 0 0 0,1 1 1 0 0,-1 0-1 0 0,0-1 0 0 0,1 1 1 0 0,-1 0-1 0 0,0 0 0 0 0,0 0 0 0 0,0 1 1 0 0,-3-2-1 0 0,-4-1 149 0 0,-144-58 2017 0 0,11 6-988 0 0,-132-75 226 0 0,54 31-1078 0 0,163 76-2197 0 0,55 23 1119 0 0,0 0-1078 0 0,-9-1 373 0 0,8 1-766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7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3460 0 0,'-2'-2'1369'0'0,"-5"-4"1632"0"0,4 13 2946 0 0,3 10-728 0 0,1-4-6201 0 0,7 55 4911 0 0,-3 95-1 0 0,-4-156-5627 0 0,-1 6 4973 0 0,1-3-3280 0 0,-1-3-4310 0 0,1-1-3336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8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3252 0 0,'0'0'1230'0'0,"11"6"11797"0"0,-7 2-12430 0 0,-1 1 1 0 0,0-1-1 0 0,0 1 0 0 0,-1 0 1 0 0,0 0-1 0 0,1 10 0 0 0,2 65 1605 0 0,-2-22-1299 0 0,7 27-108 0 0,-10-86-783 0 0,0 0-242 0 0,0 3-107 0 0,9-4-6700 0 0,4-8-9592 0 0,-10 4 14900 0 0,-1 0 4280 0 0,1 0-4446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8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5 3992 0 0,'0'0'7757'0'0,"-4"2"-7002"0"0,-16 7-37 0 0,19-8-575 0 0,0 0 0 0 0,0 0-1 0 0,0 0 1 0 0,0 0 0 0 0,0 0 0 0 0,0 0 0 0 0,1 0 0 0 0,-1 0-1 0 0,0 0 1 0 0,1 1 0 0 0,-1-1 0 0 0,1 0 0 0 0,-1 0 0 0 0,1 1 0 0 0,0-1-1 0 0,-1 0 1 0 0,1 1 0 0 0,0-1 0 0 0,0 0 0 0 0,0 1 0 0 0,0-1-1 0 0,0 0 1 0 0,0 1 0 0 0,0-1 0 0 0,1 0 0 0 0,-1 1 0 0 0,1 1 0 0 0,0 0-81 0 0,0-1 0 0 0,1 0 0 0 0,-1 0 0 0 0,0-1 1 0 0,1 1-1 0 0,-1 0 0 0 0,1 0 0 0 0,-1-1 1 0 0,1 1-1 0 0,0 0 0 0 0,0-1 0 0 0,0 0 0 0 0,0 0 1 0 0,0 1-1 0 0,0-1 0 0 0,0 0 0 0 0,0 0 0 0 0,0-1 1 0 0,1 1-1 0 0,-1 0 0 0 0,3 0 0 0 0,-3-1 3 0 0,17-1 151 0 0,3-9 69 0 0,-20 9-271 0 0,-1 0 0 0 0,0 0 1 0 0,0 0-1 0 0,0 0 0 0 0,0 0 1 0 0,0-1-1 0 0,0 1 0 0 0,-1 0 1 0 0,1-1-1 0 0,0 1 0 0 0,-1-1 1 0 0,1 1-1 0 0,-1-1 0 0 0,1 1 1 0 0,-1-1-1 0 0,0 1 0 0 0,0-1 1 0 0,1 1-1 0 0,-1-1 0 0 0,0 1 0 0 0,0-1 1 0 0,-1 1-1 0 0,1-1 0 0 0,-1-2 1 0 0,1 2-20 0 0,-1 0 1 0 0,0 0-1 0 0,0 0 1 0 0,0 0-1 0 0,0 0 1 0 0,0 1-1 0 0,0-1 1 0 0,0 0-1 0 0,-1 1 1 0 0,1-1-1 0 0,-1 1 1 0 0,1-1-1 0 0,-1 1 1 0 0,1-1-1 0 0,-1 1 1 0 0,0 0-1 0 0,0 0 1 0 0,0 0-1 0 0,1 0 1 0 0,-1 0-1 0 0,0 1 0 0 0,0-1 1 0 0,0 1-1 0 0,0-1 1 0 0,-3 0-1 0 0,-27 0-10928 0 0,16 2 5816 0 0,14-1 3111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0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4288 0 0,'0'0'8589'0'0,"0"4"-7701"0"0,0 14-57 0 0,0-13-64 0 0,-1-2-48 0 0,-4 31 2130 0 0,0 62 1 0 0,5-95-3086 0 0,0 5-4704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1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4236 0 0,'0'0'5561'0'0,"0"-11"-3081"0"0,23 27-14657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2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 3376 0 0,'0'0'9761'0'0,"1"4"-9324"0"0,4 11-49 0 0,-4-11-37 0 0,-1 11 677 0 0,4 46 1151 0 0,-4-62-2180 0 0,1-1 1 0 0,0 1-1 0 0,0-1 1 0 0,0 1 0 0 0,0 0-1 0 0,0-1 1 0 0,0 1-1 0 0,0 0 1 0 0,0 0 0 0 0,1 0-1 0 0,0-1 1 0 0,19-37 9 0 0,-20 38 10 0 0,-1 1-17 0 0,0 0 1 0 0,0-1-1 0 0,0 1 1 0 0,0-1-1 0 0,0 1 0 0 0,0 0 1 0 0,0-1-1 0 0,0 1 1 0 0,0 0-1 0 0,0-1 0 0 0,0 1 1 0 0,0 0-1 0 0,0-1 1 0 0,0 1-1 0 0,0 0 0 0 0,1-1 1 0 0,-1 1-1 0 0,0 0 1 0 0,0-1-1 0 0,0 1 1 0 0,1 0-1 0 0,-1 0 0 0 0,0-1 1 0 0,0 1-1 0 0,1 0 1 0 0,-1 0-1 0 0,0-1 0 0 0,0 1 1 0 0,1 0-1 0 0,-1 0 1 0 0,0 0-1 0 0,1 0 0 0 0,-1-1 1 0 0,0 1-1 0 0,1 0 1 0 0,-1 0-1 0 0,0 0 0 0 0,1 0 1 0 0,-1 0-1 0 0,1 0 1 0 0,-1 0-1 0 0,0 0 0 0 0,1 0 1 0 0,-1 0-1 0 0,0 0 1 0 0,1 0-1 0 0,-1 0 1 0 0,0 0-1 0 0,1 0 0 0 0,-1 1 1 0 0,0-1-1 0 0,1 0 1 0 0,-1 0-1 0 0,1 1 0 0 0,13 7 220 0 0,-12-5-235 0 0,0-1 3 0 0,0 1-21 0 0,0 1 0 0 0,1 0-1 0 0,0 0 1 0 0,0-1 0 0 0,0 0 0 0 0,0 0-1 0 0,1 0 1 0 0,-1 0 0 0 0,1 0 0 0 0,-1-1-1 0 0,1 1 1 0 0,7 2 0 0 0,-8-4-23 0 0,-1 0 0 0 0,1 0 1 0 0,0-1-1 0 0,0 1 0 0 0,0-1 0 0 0,0 0 1 0 0,0 0-1 0 0,0 0 0 0 0,0 0 1 0 0,0 0-1 0 0,0-1 0 0 0,0 1 1 0 0,0-1-1 0 0,4-2 0 0 0,-5 2 32 0 0,0 0 1 0 0,0 0-1 0 0,-1-1 0 0 0,1 1 1 0 0,-1-1-1 0 0,1 0 0 0 0,-1 1 1 0 0,1-1-1 0 0,-1 0 0 0 0,0 0 1 0 0,0 0-1 0 0,0 0 0 0 0,0 0 0 0 0,0 0 1 0 0,-1 0-1 0 0,1 0 0 0 0,0 0 1 0 0,-1-3-1 0 0,2-2 97 0 0,-1 6 3 0 0,-1-18 3037 0 0,0 71-2652 0 0,1-15-58 0 0,13 70 0 0 0,-13-106-405 0 0,-1 1 0 0 0,3 7 5 0 0,3 5-1770 0 0,-8-32 1267 0 0,-11-40 38 0 0,10 41 412 0 0,0 0 1 0 0,1 0-1 0 0,1 0 0 0 0,1-1 1 0 0,0 1-1 0 0,1 0 0 0 0,7-32 1 0 0,-4 33 280 0 0,1 0 0 0 0,8-15 0 0 0,-13 30-215 0 0,0 0 1 0 0,1 0-1 0 0,-1 1 0 0 0,1-1 0 0 0,-1 0 1 0 0,1 0-1 0 0,0 1 0 0 0,-1-1 0 0 0,1 0 1 0 0,0 1-1 0 0,-1-1 0 0 0,1 1 1 0 0,0-1-1 0 0,0 1 0 0 0,-1-1 0 0 0,1 1 1 0 0,0 0-1 0 0,0-1 0 0 0,0 1 0 0 0,0 0 1 0 0,0-1-1 0 0,-1 1 0 0 0,1 0 1 0 0,0 0-1 0 0,0 0 0 0 0,0 0 0 0 0,0 0 1 0 0,0 0-1 0 0,0 0 0 0 0,0 0 0 0 0,0 0 1 0 0,0 1-1 0 0,-1-1 0 0 0,1 0 1 0 0,0 1-1 0 0,0-1 0 0 0,0 0 0 0 0,0 1 1 0 0,-1-1-1 0 0,1 1 0 0 0,0-1 0 0 0,1 2 1 0 0,1 0 27 0 0,0 0 0 0 0,-1 0 0 0 0,1 0 0 0 0,0 1 1 0 0,-1-1-1 0 0,1 1 0 0 0,-1 0 0 0 0,3 3 0 0 0,-3-1-30 0 0,-1-1 0 0 0,1 0 0 0 0,-1 1 0 0 0,1-1 0 0 0,-2 1 0 0 0,1-1 0 0 0,0 1 0 0 0,-1 0 0 0 0,0-1 0 0 0,0 1 0 0 0,0 0 0 0 0,0-1 0 0 0,-1 1 0 0 0,0-1 0 0 0,0 1 0 0 0,0-1-1 0 0,0 1 1 0 0,-1-1 0 0 0,0 1 0 0 0,0-1 0 0 0,0 0 0 0 0,-4 6 0 0 0,-4 2-1239 0 0,-6-3-12745 0 0,11-7 11624 0 0,3-1 336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3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4648 0 0,'0'0'5026'0'0,"2"-6"-3988"0"0,-1 4-114 0 0,-1 6 4728 0 0,0 14-5117 0 0,-1-8-198 0 0,1 1-1 0 0,0-1 1 0 0,0 1-1 0 0,1 0 0 0 0,1-1 1 0 0,0 0-1 0 0,0 1 1 0 0,1-1-1 0 0,4 11 0 0 0,-6-20-254 0 0,-1 0-79 0 0,0-1 1 0 0,1 0 0 0 0,-1 1 0 0 0,0-1 0 0 0,0 0-1 0 0,1 1 1 0 0,-1-1 0 0 0,0 0 0 0 0,1 1-1 0 0,-1-1 1 0 0,0 0 0 0 0,1 0 0 0 0,-1 1-1 0 0,0-1 1 0 0,1 0 0 0 0,-1 0 0 0 0,1 0 0 0 0,-1 0-1 0 0,1 1 1 0 0,-1-1 0 0 0,0 0 0 0 0,1 0-1 0 0,-1 0 1 0 0,1 0 0 0 0,-1 0 0 0 0,1 0 0 0 0,0 0-1 0 0,11 0 117 0 0,-9 0-66 0 0,-1-1-86 0 0,2-1 23 0 0,-1-1-1 0 0,1 0 1 0 0,-1 1 0 0 0,0-1-1 0 0,1-1 1 0 0,-1 1 0 0 0,-1 0-1 0 0,1-1 1 0 0,0 1 0 0 0,-1-1-1 0 0,0 0 1 0 0,3-7 0 0 0,12-24 103 0 0,-16 33-56 0 0,1-4 1 0 0,-1 4 44 0 0,0 6 434 0 0,-2-2-506 0 0,1 1 0 0 0,0-1-1 0 0,0 1 1 0 0,0 0 0 0 0,1-1 0 0 0,-1 1 0 0 0,1-1-1 0 0,-1 1 1 0 0,1-1 0 0 0,0 1 0 0 0,0-1-1 0 0,0 1 1 0 0,0-1 0 0 0,0 0 0 0 0,1 0 0 0 0,-1 1-1 0 0,1-1 1 0 0,-1 0 0 0 0,1 0 0 0 0,0-1-1 0 0,0 1 1 0 0,3 2 0 0 0,-4-3 22 0 0,1 0-34 0 0,-1 0 0 0 0,1-1 0 0 0,-1 1-1 0 0,1-1 1 0 0,0 0 0 0 0,-1 1 0 0 0,1-1-1 0 0,-1 0 1 0 0,1 0 0 0 0,0 0 0 0 0,-1 0-1 0 0,1 0 1 0 0,-1-1 0 0 0,1 1 0 0 0,0 0-1 0 0,-1-1 1 0 0,1 1 0 0 0,-1-1 0 0 0,1 1-1 0 0,-1-1 1 0 0,1 0 0 0 0,-1 0 0 0 0,0 0-1 0 0,1 0 1 0 0,-1 0 0 0 0,0 0 0 0 0,0 0-1 0 0,0 0 1 0 0,1 0 0 0 0,0-3 0 0 0,2-3-14 0 0,0-1 1 0 0,-1 0-1 0 0,-1 0 1 0 0,1 0-1 0 0,-1 0 1 0 0,-1 0-1 0 0,1 0 1 0 0,0-16-1 0 0,4-49 400 0 0,-6 71-298 0 0,1-5-76 0 0,0 5 266 0 0,-1 7 1415 0 0,5 130-419 0 0,-4-118-1584 0 0,1 4-571 0 0,-5-8-2451 0 0,3-11 2427 0 0,-5-5-4218 0 0,-5-2 4864 0 0,0-1 0 0 0,0 0 0 0 0,-10-9 0 0 0,19 14 608 0 0,0 0-200 0 0,1 1-1 0 0,-1-1 0 0 0,1 0 1 0 0,-1 0-1 0 0,1 1 0 0 0,0-1 1 0 0,-1 0-1 0 0,1 0 0 0 0,0 0 1 0 0,0 1-1 0 0,-1-1 1 0 0,1 0-1 0 0,0 0 0 0 0,0 0 1 0 0,0 0-1 0 0,0 0 0 0 0,0 0 1 0 0,0 1-1 0 0,0-1 0 0 0,1 0 1 0 0,-1-2-1 0 0,28-11 686 0 0,-5 8-3143 0 0,-3 2-2416 0 0,0 1-3309 0 0,-9 2 5944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3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4472 0 0,'0'0'8745'0'0,"1"9"-12749"0"0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4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3860 0 0,'0'0'2972'0'0,"5"5"-887"0"0,-2-3 2327 0 0,10 10-2024 0 0,-12-11-3040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4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3160 0 0,'0'0'4920'0'0,"2"2"-3899"0"0,8 10 439 0 0,-1 0 0 0 0,-1 0 0 0 0,0 1-1 0 0,12 25 1 0 0,2 5 224 0 0,12 11 46 0 0,-33-52-1830 0 0,0-1-1 0 0,0 1 1 0 0,0-1 0 0 0,0 1 0 0 0,0-1 0 0 0,0 0-1 0 0,0 0 1 0 0,1 1 0 0 0,-1-1 0 0 0,0 0-1 0 0,1 0 1 0 0,-1 0 0 0 0,1-1 0 0 0,2 3 0 0 0,4-1-4592 0 0,-1-1-4276 0 0,-6-5 6877 0 0,2-12 175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6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17 3552 0 0,'0'0'1071'0'0,"6"-6"517"0"0,-3 2 3511 0 0,-3 4-5020 0 0,0 0 0 0 0,1-1 0 0 0,-1 1-1 0 0,0 0 1 0 0,0 0 0 0 0,0 0 0 0 0,0 0 0 0 0,0 0 0 0 0,0 0 0 0 0,0-1 0 0 0,0 1 0 0 0,0 0 0 0 0,0 0 0 0 0,0 0 0 0 0,0 0 0 0 0,0-1 0 0 0,0 1 0 0 0,0 0 0 0 0,0 0 0 0 0,0 0 0 0 0,0 0 0 0 0,0 0 0 0 0,0-1-1 0 0,0 1 1 0 0,0 0 0 0 0,0 0 0 0 0,0 0 0 0 0,0 0 0 0 0,0 0 0 0 0,0-1 0 0 0,0 1 0 0 0,0 0 0 0 0,0 0 0 0 0,-1 0 0 0 0,1 0 0 0 0,0 0 0 0 0,0 0 0 0 0,0-1 0 0 0,0 1 0 0 0,0 0 0 0 0,0 0 0 0 0,-1 0-1 0 0,1 0 1 0 0,0 0 0 0 0,0 0 0 0 0,0 0 0 0 0,0 0 0 0 0,0 0 0 0 0,-1 0 0 0 0,1 0 0 0 0,0 0 0 0 0,0 0 0 0 0,0 0 0 0 0,0 0 0 0 0,0 0 0 0 0,-1 0 0 0 0,1 0 0 0 0,-17 2 908 0 0,-28 14 68 0 0,3 4 100 0 0,40-19-999 0 0,-9 9 496 0 0,12-9-623 0 0,-1 0-1 0 0,0 0 0 0 0,1 0 0 0 0,-1 0 0 0 0,1 0 0 0 0,-1 0 0 0 0,1 0 0 0 0,0 0 0 0 0,-1 0 0 0 0,1 0 0 0 0,0 0 0 0 0,0 0 0 0 0,0 0 0 0 0,-1-1 1 0 0,1 1-1 0 0,0 0 0 0 0,0 0 0 0 0,0-1 0 0 0,0 1 0 0 0,0-1 0 0 0,1 1 0 0 0,-1-1 0 0 0,0 0 0 0 0,1 1 0 0 0,39 15 75 0 0,-30-12-16 0 0,8 5-15 0 0,0 1 0 0 0,0 1 0 0 0,-2 0 0 0 0,30 25 0 0 0,-39-30-51 0 0,-2 0 80 0 0,0 1 0 0 0,0 0 0 0 0,-1 0-1 0 0,1 0 1 0 0,-2 0 0 0 0,1 1 0 0 0,4 10-1 0 0,-8-16-23 0 0,-1 0 0 0 0,0 0 0 0 0,1 0 0 0 0,-1 1 0 0 0,0-1-1 0 0,0 0 1 0 0,0 0 0 0 0,0 0 0 0 0,0 0 0 0 0,-1 3 0 0 0,1-3-84 0 0,0 0 181 0 0,-10 15 321 0 0,6-13-407 0 0,-1-1 0 0 0,0 1 0 0 0,1-1 0 0 0,-1 0 1 0 0,-1 0-1 0 0,1 0 0 0 0,0-1 0 0 0,-1 0 0 0 0,1 0 0 0 0,-1 0 0 0 0,0-1 1 0 0,1 0-1 0 0,-12 1 0 0 0,15-2-11 0 0,-2 0-31 0 0,-3-1-500 0 0,0 0 0 0 0,0 0 0 0 0,0-1 1 0 0,1 1-1 0 0,-12-6 0 0 0,16 6-700 0 0,1-1-1708 0 0,-1-1 2785 0 0,-1-2-1821 0 0,16-16-13266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4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9 3776 0 0,'0'0'2437'0'0,"-1"-6"-1330"0"0,-4 4 6726 0 0,-4 10-7269 0 0,1 1-1 0 0,0 1 0 0 0,0 0 1 0 0,1 0-1 0 0,0 1 0 0 0,1-1 1 0 0,-5 14-1 0 0,0-4 307 0 0,-22 32-1 0 0,8-19-2862 0 0,24-32 616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5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2672 0 0,'13'-31'9716'0'0,"-5"13"-7683"0"0,0 8-177 0 0,-7 10-1821 0 0,-1 0 0 0 0,0 0 0 0 0,0 0 0 0 0,0 0 0 0 0,0-1 0 0 0,1 1 1 0 0,-1 0-1 0 0,0 0 0 0 0,0 0 0 0 0,0 0 0 0 0,0 0 0 0 0,1 0 0 0 0,-1 0 0 0 0,0 0 0 0 0,0 0 0 0 0,0 0 0 0 0,1 0 0 0 0,-1 0 0 0 0,0 0 0 0 0,0 0 0 0 0,0 0 0 0 0,1 0 0 0 0,-1 0 0 0 0,0 0 1 0 0,0 1-1 0 0,0-1 0 0 0,0 0 0 0 0,1 0 0 0 0,-1 0 0 0 0,0 0 0 0 0,0 0 0 0 0,0 0 0 0 0,0 0 0 0 0,0 1 0 0 0,1-1 0 0 0,-1 0 0 0 0,0 0 0 0 0,0 0 0 0 0,0 0 0 0 0,0 1 0 0 0,0-1 0 0 0,0 0 0 0 0,0 0 1 0 0,0 0-1 0 0,0 1 0 0 0,2 3 108 0 0,-1-1 1 0 0,0 1 0 0 0,0 0 0 0 0,-1 0-1 0 0,1 0 1 0 0,-1 0 0 0 0,0 0 0 0 0,0 0-1 0 0,0 0 1 0 0,-2 4 0 0 0,1 7 232 0 0,-2 15 371 0 0,0 27 676 0 0,3-55-1336 0 0,0 14 306 0 0,2-4-467 0 0,2 17-3235 0 0,-4-27 1177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3560 0 0,'0'0'3936'0'0,"2"2"-2783"0"0,2 2-354 0 0,-1 0 1 0 0,1 0 0 0 0,-1 0-1 0 0,0 0 1 0 0,0 0-1 0 0,0 1 1 0 0,3 8-1 0 0,16 42 2325 0 0,-1-2-1649 0 0,-12-32-981 0 0,-8-17-537 0 0,0-1 1 0 0,0 1-1 0 0,0-1 1 0 0,0 0-1 0 0,1 0 1 0 0,0 0-1 0 0,-1 0 1 0 0,1 0-1 0 0,0 0 1 0 0,1 0-1 0 0,-1-1 0 0 0,0 1 1 0 0,6 4-1 0 0,-7-7-470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6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0 3500 0 0,'0'0'11213'0'0,"-3"5"-10552"0"0,-24 52 2402 0 0,16-29-1903 0 0,-2-1 0 0 0,-19 28 0 0 0,-25 32 146 0 0,55-85-2783 0 0,-4 9 2793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6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3060 0 0,'16'-28'8318'0'0,"9"4"-4740"0"0,-24 23-3253 0 0,0 1-78 0 0,2-2 57 0 0,-1 0-1 0 0,1 1 0 0 0,0-1 0 0 0,0 1 1 0 0,0 0-1 0 0,0 0 0 0 0,0 0 0 0 0,6-1 1 0 0,-7 2-215 0 0,0 1 0 0 0,0 0 0 0 0,0 0 0 0 0,0 0-1 0 0,-1 0 1 0 0,1 0 0 0 0,0 0 0 0 0,0 0 0 0 0,-1 1 0 0 0,1-1 0 0 0,0 0 0 0 0,-1 1 0 0 0,0 0 0 0 0,1-1 0 0 0,-1 1 0 0 0,0 0 0 0 0,0-1 0 0 0,0 1 0 0 0,0 0 0 0 0,0 0 0 0 0,0 0 0 0 0,0 0 0 0 0,-1 0 0 0 0,1 0 0 0 0,-1 0 0 0 0,0 0 0 0 0,1 3 0 0 0,-2 5 153 0 0,1 1 1 0 0,-2-1-1 0 0,1 0 1 0 0,-1 0 0 0 0,-1 0-1 0 0,0 0 1 0 0,0-1 0 0 0,-1 1-1 0 0,0-1 1 0 0,-1 0 0 0 0,-8 12-1 0 0,2-6 162 0 0,-20 23 0 0 0,30-37-361 0 0,0 1-2 0 0,-2 4-8 0 0,0-3 14 0 0,3-3-42 0 0,0 0 0 0 0,0 0 0 0 0,0 0 1 0 0,0 0-1 0 0,-1 0 0 0 0,1 1 1 0 0,0-1-1 0 0,0 0 0 0 0,0 0 0 0 0,0 0 1 0 0,0 0-1 0 0,0 0 0 0 0,0 0 0 0 0,-1 0 1 0 0,1 0-1 0 0,0 0 0 0 0,0 0 0 0 0,0 0 1 0 0,0 1-1 0 0,0-1 0 0 0,0 0 1 0 0,0 0-1 0 0,0 0 0 0 0,0 0 0 0 0,0 0 1 0 0,0 0-1 0 0,0 0 0 0 0,0 1 0 0 0,0-1 1 0 0,0 0-1 0 0,0 0 0 0 0,0 0 0 0 0,0 0 1 0 0,0 0-1 0 0,0 0 0 0 0,0 1 1 0 0,0-1-1 0 0,0 0 0 0 0,0 0 0 0 0,0 0 1 0 0,0 0-1 0 0,0 0 0 0 0,0 0 0 0 0,0 0 1 0 0,0 1-1 0 0,0-1 0 0 0,0 0 0 0 0,0 0 1 0 0,0 0-1 0 0,0 0 0 0 0,1 0 1 0 0,-1 0-1 0 0,0 0 0 0 0,0 0 0 0 0,0 0 1 0 0,0 0-1 0 0,0 1 0 0 0,0-1 0 0 0,0 0 1 0 0,4 2 2 0 0,1 1 3 0 0,22-3-9 0 0,65-9-1432 0 0,-54 0-7899 0 0,-36 9 8669 0 0,-1 0 0 0 0,0-1 0 0 0,0 1 0 0 0,0-1 0 0 0,0 0 0 0 0,0 1 0 0 0,0-1 0 0 0,0 0 1 0 0,-1 1-1 0 0,1-1 0 0 0,0 0 0 0 0,0 0 0 0 0,0 0 0 0 0,-1 0 0 0 0,2-1 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8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3048 0 0,'-23'23'5325'0'0,"23"-22"-5202"0"0,-1 1 0 0 0,1-1-1 0 0,0 0 1 0 0,-1 0 0 0 0,1 0 0 0 0,0 1 0 0 0,0-1 0 0 0,0 0 0 0 0,0 0 0 0 0,0 1-1 0 0,0-1 1 0 0,0 0 0 0 0,0 0 0 0 0,1 0 0 0 0,-1 1 0 0 0,0-1 0 0 0,1 0 0 0 0,-1 0-1 0 0,1 0 1 0 0,-1 0 0 0 0,1 0 0 0 0,1 2 0 0 0,-1-1-5 0 0,1 0-1 0 0,0-1 1 0 0,0 1 0 0 0,0 0-1 0 0,1 0 1 0 0,-1-1 0 0 0,0 0-1 0 0,1 1 1 0 0,3 1 0 0 0,5 0 96 0 0,-1 1 1 0 0,1-2-1 0 0,-1 1 1 0 0,12 0 0 0 0,-19-2-80 0 0,1-1 0 0 0,-1 0 1 0 0,1 1-1 0 0,-1-1 1 0 0,1 0-1 0 0,-1-1 0 0 0,1 1 1 0 0,-1-1-1 0 0,0 1 1 0 0,1-1-1 0 0,-1 0 0 0 0,0 0 1 0 0,1-1-1 0 0,-1 1 0 0 0,0-1 1 0 0,0 1-1 0 0,0-1 1 0 0,0 0-1 0 0,0 0 0 0 0,-1 0 1 0 0,1-1-1 0 0,0 1 1 0 0,-1 0-1 0 0,0-1 0 0 0,0 0 1 0 0,3-4-1 0 0,-4 6-31 0 0,-1-1-88 0 0,1 1-1 0 0,-1-1 0 0 0,1 1 1 0 0,-1-1-1 0 0,0 0 1 0 0,0 1-1 0 0,0-1 0 0 0,0 0 1 0 0,0 1-1 0 0,0-1 0 0 0,0 1 1 0 0,-1-3-1 0 0,-6 3-1387 0 0,-7 4-11998 0 0,10-1 11769 0 0,1 0 3495 0 0,0-1-3893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1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21 1044 0 0,'0'0'2586'0'0,"-29"-11"4575"0"0,25 9-6692 0 0,0 1-1 0 0,-1-1 1 0 0,0 1 0 0 0,1 0 0 0 0,-1 0-1 0 0,-5 1 1 0 0,7-1-454 0 0,1 1 608 0 0,-29 2 676 0 0,27 0-1227 0 0,0 1-1 0 0,1 0 0 0 0,-1 0 1 0 0,1 0-1 0 0,0 0 1 0 0,0 0-1 0 0,-5 7 0 0 0,7-9-45 0 0,1-1-21 0 0,0 1-1 0 0,-1-1 0 0 0,1 0 1 0 0,0 0-1 0 0,0 0 0 0 0,-1 0 1 0 0,1 1-1 0 0,0-1 0 0 0,-1 0 1 0 0,1 0-1 0 0,0 0 0 0 0,0 1 1 0 0,-1-1-1 0 0,1 0 1 0 0,0 0-1 0 0,0 1 0 0 0,0-1 1 0 0,-1 0-1 0 0,1 1 0 0 0,0-1 1 0 0,0 0-1 0 0,0 1 0 0 0,0-1 1 0 0,0 0-1 0 0,0 1 0 0 0,0-1 1 0 0,-9 16 217 0 0,8-15-158 0 0,-3 11-96 0 0,7 1-433 0 0,-1-7-3596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2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3048 0 0,'-33'11'10095'0'0,"30"-9"-9755"0"0,0 0 0 0 0,1 1 0 0 0,-1 0 0 0 0,1 0 0 0 0,0-1 0 0 0,0 1 0 0 0,0 1 0 0 0,0-1 0 0 0,0 0 1 0 0,-2 7-1 0 0,4-9 69 0 0,0 2-236 0 0,2 7-64 0 0,-2-7 127 0 0,1-1-167 0 0,-1 2-20 0 0,1-1 0 0 0,0 0-1 0 0,0 0 1 0 0,0 0 0 0 0,0 0-1 0 0,1 0 1 0 0,-1 0 0 0 0,1 0-1 0 0,3 5 1 0 0,-2-6-32 0 0,-1 0-1 0 0,0 0 1 0 0,1-1 0 0 0,-1 1-1 0 0,1 0 1 0 0,0-1-1 0 0,-1 0 1 0 0,1 1-1 0 0,0-1 1 0 0,0 0 0 0 0,0-1-1 0 0,0 1 1 0 0,0 0-1 0 0,0-1 1 0 0,0 0 0 0 0,0 0-1 0 0,6 0 1 0 0,35-3 217 0 0,-41 3-172 0 0,0-1 0 0 0,0 0 0 0 0,0 0 0 0 0,-1 0 0 0 0,1 0 0 0 0,0 0 0 0 0,-1 0 0 0 0,1-1 0 0 0,-1 1 0 0 0,1-1 0 0 0,-1 0 0 0 0,5-4 0 0 0,-7 5 62 0 0,4-15 99 0 0,-5 13-212 0 0,-4-12 156 0 0,-17-9 47 0 0,20 22-359 0 0,0 1 1 0 0,0 1 0 0 0,0-1 0 0 0,0 0-1 0 0,0 0 1 0 0,0 1 0 0 0,-1-1 0 0 0,1 1 0 0 0,0 0-1 0 0,0-1 1 0 0,-1 1 0 0 0,1 0 0 0 0,0 0 0 0 0,0 1-1 0 0,-1-1 1 0 0,1 0 0 0 0,0 1 0 0 0,0 0-1 0 0,-4 0 1 0 0,4 0-2646 0 0,-1 5-2099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16 1676 0 0,'0'0'1660'0'0,"-32"-9"7250"0"0,29 9-8692 0 0,1 0-1 0 0,-1 0 0 0 0,1 0 0 0 0,-1 1 1 0 0,1-1-1 0 0,-1 1 0 0 0,1 0 0 0 0,-1-1 1 0 0,1 1-1 0 0,-1 0 0 0 0,-2 2 0 0 0,4-2 81 0 0,0-1-244 0 0,0 1-1 0 0,0-1 0 0 0,-1 1 0 0 0,1-1 1 0 0,0 1-1 0 0,0-1 0 0 0,0 1 0 0 0,0-1 1 0 0,1 1-1 0 0,-1 0 0 0 0,0 0 0 0 0,0-1 0 0 0,0 1 1 0 0,1 0-1 0 0,-1 0 0 0 0,0 0 0 0 0,1 0 1 0 0,-1 0-1 0 0,0 0 0 0 0,0 2 0 0 0,0-1 46 0 0,0 1-1 0 0,0-1 0 0 0,0 1 1 0 0,0 0-1 0 0,0-1 1 0 0,1 1-1 0 0,-1 0 0 0 0,1-1 1 0 0,0 5-1 0 0,0-6-80 0 0,0 1 0 0 0,0 0 0 0 0,1 0 1 0 0,-1-1-1 0 0,1 1 0 0 0,-1 0 0 0 0,1-1 0 0 0,0 1 0 0 0,0 0 1 0 0,0-1-1 0 0,0 1 0 0 0,0-1 0 0 0,0 0 0 0 0,0 1 0 0 0,0-1 1 0 0,0 0-1 0 0,1 1 0 0 0,-1-1 0 0 0,0 0 0 0 0,3 1 0 0 0,0 0-4 0 0,0 0 0 0 0,0 0 0 0 0,0-1-1 0 0,0 1 1 0 0,0-1 0 0 0,0 0 0 0 0,1 0-1 0 0,-1-1 1 0 0,0 1 0 0 0,9-1 0 0 0,30-4 13 0 0,-41 4-22 0 0,1-1 0 0 0,-1 0-1 0 0,1 0 1 0 0,-1 0 0 0 0,1 0-1 0 0,-1 0 1 0 0,0 0-1 0 0,0-1 1 0 0,0 1 0 0 0,0-1-1 0 0,0 1 1 0 0,0-1 0 0 0,0 0-1 0 0,0 0 1 0 0,1-2 0 0 0,-3 2 1 0 0,1 1 1 0 0,-1-1 0 0 0,0 1 0 0 0,0-1-1 0 0,0 0 1 0 0,0 1 0 0 0,0-1 0 0 0,0 1-1 0 0,-1-1 1 0 0,1 1 0 0 0,0-1 0 0 0,-1 1-1 0 0,0-1 1 0 0,1 1 0 0 0,-1-1 0 0 0,0 1-1 0 0,1-1 1 0 0,-1 1 0 0 0,0 0 0 0 0,0 0-1 0 0,0-1 1 0 0,-2-1 0 0 0,-2-2-186 0 0,-1 0 0 0 0,1 0 0 0 0,-1 0 0 0 0,0 0 0 0 0,0 1 0 0 0,-1 0 0 0 0,1 1 0 0 0,-10-5 0 0 0,14 8-1275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4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 3604 0 0,'-5'-3'15112'0'0,"4"13"-14457"0"0,-1 0-1 0 0,2 0 1 0 0,-1 0 0 0 0,1 0 0 0 0,3 16 0 0 0,10 60 1958 0 0,-10-72-2139 0 0,0 1 0 0 0,-1 0 0 0 0,-1 0 0 0 0,0 1 1 0 0,-1-1-1 0 0,-4 29 0 0 0,3-43-189 0 0,1 2-173 0 0,0 0-2478 0 0,-1 4 5281 0 0,0 2-358 0 0,0-3-6372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6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4624 0 0,'1'0'361'0'0,"0"0"0"0"0,0 0 0 0 0,0-1 0 0 0,0 1 0 0 0,0 0 0 0 0,0 0 0 0 0,0 0 0 0 0,0 0-1 0 0,-1 0 1 0 0,1 1 0 0 0,0-1 0 0 0,0 0 0 0 0,0 0 0 0 0,0 1 0 0 0,0-1 0 0 0,0 0 0 0 0,-1 1-1 0 0,1-1 1 0 0,0 1 0 0 0,0-1 0 0 0,-1 1 0 0 0,1-1 0 0 0,1 2 0 0 0,0 0 171 0 0,0 1 0 0 0,-1-1-1 0 0,1 0 1 0 0,0 1 0 0 0,-1 0 0 0 0,0-1 0 0 0,2 6 0 0 0,1 2 386 0 0,-1 1 0 0 0,-1-1 1 0 0,2 18-1 0 0,4 37 879 0 0,-8-63-1869 0 0,10-12-17286 0 0,-10 9 17192 0 0,1 1 1 0 0,0-1-1 0 0,0 1 1 0 0,-1-1-1 0 0,1 0 0 0 0,-1 1 1 0 0,1-1-1 0 0,0 0 0 0 0,-1 1 1 0 0,1-1-1 0 0,-1 0 0 0 0,0 0 1 0 0,1 0-1 0 0,-1 1 0 0 0,1-1 1 0 0,-1 0-1 0 0,0 0 0 0 0,1-1 1 0 0,1-9-1717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5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3376 0 0,'4'-4'15084'0'0,"15"128"-9991"0"0,-15-101-4706 0 0,6 73 743 0 0,-7-74-935 0 0,0-1 1 0 0,-2 33-1 0 0,-1-53-221 0 0,1 9 341 0 0,3-3-3943 0 0,4-3-4222 0 0,4-5-4440 0 0,4-2 10345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6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20 2948 0 0,'0'0'5642'0'0,"-3"3"-5000"0"0,-9 11-67 0 0,9-11 1284 0 0,11 6-1399 0 0,-7-8-367 0 0,1 1 0 0 0,-1 0 0 0 0,1-1 1 0 0,0 1-1 0 0,-1-1 0 0 0,1 0 0 0 0,0 0 0 0 0,0 1 0 0 0,0-1 1 0 0,0 0-1 0 0,0 0 0 0 0,0-1 0 0 0,0 1 0 0 0,0 0 1 0 0,0-1-1 0 0,0 1 0 0 0,0-1 0 0 0,0 0 0 0 0,1 0 0 0 0,3 0 1 0 0,-1 1 130 0 0,1-1 0 0 0,-1 0 0 0 0,1 0 0 0 0,-1-1 0 0 0,1 0 0 0 0,10-2 0 0 0,-14 2-144 0 0,0 0-1 0 0,0 0 1 0 0,-1 1-1 0 0,1-1 0 0 0,0 0 1 0 0,0-1-1 0 0,0 1 1 0 0,-1 0-1 0 0,1 0 0 0 0,0-1 1 0 0,-1 1-1 0 0,0-1 1 0 0,1 1-1 0 0,-1-1 0 0 0,0 0 1 0 0,0 1-1 0 0,1-1 1 0 0,-1 0-1 0 0,-1 0 0 0 0,1 0 1 0 0,1-2-1 0 0,-2 2 187 0 0,-3-5-145 0 0,3 7-113 0 0,0-1-1 0 0,0 1 0 0 0,0-1 0 0 0,0 1 0 0 0,0-1 0 0 0,0 1 1 0 0,0-1-1 0 0,-1 1 0 0 0,1-1 0 0 0,0 1 0 0 0,0-1 1 0 0,-1 1-1 0 0,1-1 0 0 0,0 1 0 0 0,0-1 0 0 0,-1 1 1 0 0,1 0-1 0 0,0-1 0 0 0,-1 1 0 0 0,1-1 0 0 0,-1 1 1 0 0,-4-2-54 0 0,1 0-1 0 0,-1 0 1 0 0,0 1 0 0 0,1 0 0 0 0,-1 0 0 0 0,0 0 0 0 0,-6 0 0 0 0,-19 5-8171 0 0,28-4 5600 0 0,-4 4-1209 0 0,6-4 3239 0 0,-2 1-1333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7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15 3172 0 0,'-1'-15'11910'0'0,"4"22"-8612"0"0,1 2-3626 0 0,-2-5 652 0 0,-1-1-44 0 0,19 114 2392 0 0,-12-56-1741 0 0,-4 25 431 0 0,-2-69 234 0 0,5-1-4993 0 0,-7-16 3126 0 0,1 1 1 0 0,0-1-1 0 0,-1 0 1 0 0,1 1-1 0 0,0-1 0 0 0,0 0 1 0 0,-1 1-1 0 0,1-1 1 0 0,0 0-1 0 0,0 0 0 0 0,-1 0 1 0 0,1 1-1 0 0,0-1 1 0 0,0 0-1 0 0,0 0 0 0 0,-1 0 1 0 0,1-1-1 0 0,0 1 1 0 0,0 0-1 0 0,0 0 0 0 0,-1 0 1 0 0,1 0-1 0 0,0-1 1 0 0,0 1-1 0 0,-1 0 0 0 0,1-1 1 0 0,0 1-1 0 0,0-1 1 0 0,0 0-1 0 0,9-8-6859 0 0,-7 1 4198 0 0,-3 7 2671 0 0,1-1-1758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8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3232 0 0,'0'0'11512'0'0,"0"5"-10812"0"0,3 39 1933 0 0,2 13 118 0 0,-4 58-1 0 0,-6-13-1332 0 0,5-100-1368 0 0,0 14 94 0 0,0-15-2040 0 0,2 16 5954 0 0,-1-8-5715 0 0,-1-4-5465 0 0,-13 1-9867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17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14 2372 0 0,'0'0'1083'0'0,"-4"-13"14894"0"0,5 14-15953 0 0,0 0-9 0 0,0 0 1 0 0,0 0 0 0 0,0 0 0 0 0,1 0-1 0 0,-1 0 1 0 0,0 0 0 0 0,0 0 0 0 0,1-1-1 0 0,-1 1 1 0 0,0 0 0 0 0,1-1 0 0 0,2 2-1 0 0,8 37 676 0 0,-12-38-616 0 0,1 2-37 0 0,-1 0 0 0 0,0 0 0 0 0,1 0 0 0 0,-1 0 0 0 0,1 0 1 0 0,0 0-1 0 0,1 3 0 0 0,3 10 187 0 0,-5-15-174 0 0,3 7 60 0 0,-1 0 0 0 0,0 0 1 0 0,0 0-1 0 0,-1 1 1 0 0,0-1-1 0 0,-1 14 1 0 0,0-20-49 0 0,0 0 2 0 0,0 6-23 0 0,0-4 10 0 0,-1 4-40 0 0,0-6 12 0 0,2 0 19 0 0,-1 20 114 0 0,-1-20-142 0 0,1 0 13 0 0,0 6-7 0 0,0-4-9 0 0,0 4 4 0 0,-1 19 78 0 0,1 7 10 0 0,0-32-93 0 0,0 24 68 0 0,0 9-29 0 0,0-33-36 0 0,0 12 100 0 0,-2-6-53 0 0,-1 46-52 0 0,2 29 1222 0 0,1-81-1152 0 0,1 16 194 0 0,-8 136 645 0 0,7-141-898 0 0,-1-1 0 0 0,-3 20 0 0 0,4-30-28 0 0,0 0 38 0 0,-1 18 56 0 0,0-18-52 0 0,1 0-36 0 0,0 38-29 0 0,-1-25 107 0 0,1-9-58 0 0,0 0-1 0 0,0 0 1 0 0,1 1-1 0 0,2 10 1 0 0,-2-15-43 0 0,-1 1 31 0 0,0 29-81 0 0,0-30 58 0 0,0 13-70 0 0,0-6 84 0 0,0-7-29 0 0,3 51 38 0 0,-4-20-8 0 0,1-31 15 0 0,0 11 4 0 0,-1-5-5 0 0,0-4 6 0 0,1 4-28 0 0,0 57-122 0 0,0-63 142 0 0,2 14-14 0 0,17 112 72 0 0,7 26-17 0 0,-23-107-73 0 0,-3-46 19 0 0,0 2 7 0 0,1 0 0 0 0,-1 0 0 0 0,0 0 0 0 0,0 0 0 0 0,0 0 0 0 0,0 0 0 0 0,-1 3 0 0 0,3 12 36 0 0,-4 21-78 0 0,1 17 60 0 0,1-54 10 0 0,-2 37-74 0 0,0 5 54 0 0,2-42-48 0 0,0 12 54 0 0,-2-5-36 0 0,1 25-44 0 0,1-33 32 0 0,0 1 23 0 0,1 7 14 0 0,-1-6-22 0 0,0 22 98 0 0,1-15-118 0 0,-3 17 191 0 0,-4 42-287 0 0,6-67 119 0 0,2 36 56 0 0,-1 3-52 0 0,28 176 545 0 0,-21-170-579 0 0,10 53 134 0 0,-12-72-129 0 0,0-4 101 0 0,-2 0 1 0 0,3 37-1 0 0,-5-36-58 0 0,1 2 37 0 0,-2 1 0 0 0,-1 0 0 0 0,-3 29 0 0 0,0-20-77 0 0,-1-11 20 0 0,-4 14-3 0 0,8-38 49 0 0,-5 34 148 0 0,-3 3-278 0 0,8-37 70 0 0,-4 46 12 0 0,0-17-83 0 0,4-29 158 0 0,-3 24-37 0 0,2-5-55 0 0,-6 20 160 0 0,7-39-127 0 0,-5 35-42 0 0,3-5 130 0 0,2-30-99 0 0,-2 13-85 0 0,1 17 105 0 0,-1 45 254 0 0,2-67-198 0 0,2-2 5 0 0,5 26 123 0 0,-6-32-193 0 0,0 1 0 0 0,0 0 1 0 0,0-1-1 0 0,0 1 0 0 0,0-1 0 0 0,0 0 0 0 0,1 1 0 0 0,2 3 0 0 0,-3-5-216 0 0,13-13-7664 0 0,-11 6 3296 0 0,-3 3 3262 0 0,0-1 0 0 0,-1 1 0 0 0,1-1-1 0 0,-1 1 1 0 0,0 0 0 0 0,0 0 0 0 0,-1-5 0 0 0,-3-1-763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19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3212 0 0,'0'0'8470'0'0,"5"-2"-7672"0"0,11-3 78 0 0,0 1 0 0 0,0 1-1 0 0,0 0 1 0 0,18-1-1 0 0,61-2 1073 0 0,47-1 326 0 0,-140 7-2141 0 0,22 6 1087 0 0,-24-4-1155 0 0,1-1 0 0 0,-1 1 0 0 0,0 0 0 0 0,-1 0 0 0 0,1-1 0 0 0,0 1 0 0 0,0 0 0 0 0,-1 0-1 0 0,1-1 1 0 0,-1 1 0 0 0,1 0 0 0 0,-1-1 0 0 0,0 1 0 0 0,0 0 0 0 0,0-1 0 0 0,0 1 0 0 0,0-1 0 0 0,0 0 0 0 0,0 1 0 0 0,0-1 0 0 0,-2 2 0 0 0,-35 34 570 0 0,24-24-366 0 0,-5 6 105 0 0,0 1 1 0 0,1 0 0 0 0,1 2-1 0 0,-19 30 1 0 0,35-50-268 0 0,1 13 273 0 0,2-12-354 0 0,0-1 0 0 0,1 0 0 0 0,-1 0 0 0 0,0 0 1 0 0,1 0-1 0 0,0 0 0 0 0,-1 0 0 0 0,1-1 0 0 0,0 1 0 0 0,0-1 0 0 0,0 0 1 0 0,0 0-1 0 0,0 0 0 0 0,0 0 0 0 0,0 0 0 0 0,5 0 0 0 0,10 1-840 0 0,33 0 0 0 0,-50-2 748 0 0,8 0 563 0 0,31 0-7078 0 0,-35 0 4307 0 0,0-1 1 0 0,-1 1 0 0 0,1-1-1 0 0,-1 0 1 0 0,1 0 0 0 0,5-2-1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0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3356 0 0,'-15'6'4035'0'0,"11"-4"-3078"0"0,-1 0 0 0 0,0 0 0 0 0,1 1 0 0 0,0 0 0 0 0,-7 5 0 0 0,10-7-209 0 0,1-1-669 0 0,-1 1 0 0 0,1-1-1 0 0,0 0 1 0 0,0 1 0 0 0,0-1-1 0 0,-1 1 1 0 0,1-1 0 0 0,0 1-1 0 0,0-1 1 0 0,0 1 0 0 0,0-1-1 0 0,0 1 1 0 0,0-1 0 0 0,0 1-1 0 0,0-1 1 0 0,0 1 0 0 0,0-1-1 0 0,0 1 1 0 0,0-1 0 0 0,0 1-1 0 0,0-1 1 0 0,1 1 0 0 0,-1-1-1 0 0,0 1 1 0 0,0-1 0 0 0,1 1-1 0 0,5 15 1027 0 0,-3-13-969 0 0,0 0 0 0 0,-1 0 0 0 0,1 0 0 0 0,1 0-1 0 0,-1-1 1 0 0,0 1 0 0 0,1-1 0 0 0,-1 0 0 0 0,1 0 0 0 0,-1 0 0 0 0,1-1 0 0 0,0 1 0 0 0,0-1 0 0 0,0 0 0 0 0,0 0 0 0 0,0 0 0 0 0,0 0 0 0 0,0-1 0 0 0,0 0 0 0 0,1 0 0 0 0,-1 0 0 0 0,0 0 0 0 0,0-1 0 0 0,6-1 0 0 0,-9 2-110 0 0,1-1-1 0 0,-1 1 0 0 0,0-1 0 0 0,1 0 1 0 0,-1 0-1 0 0,0 0 0 0 0,1 0 1 0 0,-1 0-1 0 0,0 0 0 0 0,0 0 0 0 0,0 0 1 0 0,0 0-1 0 0,0 0 0 0 0,0-1 1 0 0,0 1-1 0 0,0 0 0 0 0,-1-1 0 0 0,1 1 1 0 0,0-1-1 0 0,-1 1 0 0 0,1-1 1 0 0,-1 1-1 0 0,0-1 0 0 0,1-2 0 0 0,0 1-5 0 0,-1-1 0 0 0,0 1 0 0 0,0-1 0 0 0,0 0 0 0 0,0 1 0 0 0,-1-1 0 0 0,1 1 0 0 0,-2-4 0 0 0,1 5-22 0 0,1 1 1 0 0,-1 0-1 0 0,1 0 1 0 0,-1 0 0 0 0,0 0-1 0 0,1 0 1 0 0,-1 0-1 0 0,0 0 1 0 0,0 0 0 0 0,0 0-1 0 0,0 0 1 0 0,0 0-1 0 0,0 0 1 0 0,0 1 0 0 0,0-1-1 0 0,0 0 1 0 0,0 1-1 0 0,0-1 1 0 0,-1 1 0 0 0,1-1-1 0 0,0 1 1 0 0,0 0-1 0 0,-1-1 1 0 0,-1 1 0 0 0,0 0-326 0 0,1 0 1 0 0,-1 0-1 0 0,1 0 1 0 0,-1 0-1 0 0,1 0 1 0 0,0 0-1 0 0,-1 1 1 0 0,1-1-1 0 0,-1 1 1 0 0,1 0-1 0 0,-4 1 1 0 0,-45 31-13334 0 0,39-25 11648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1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4256 0 0,'0'0'3617'0'0,"-3"2"-2559"0"0,0-1-678 0 0,0 1 0 0 0,0-1 0 0 0,0 1-1 0 0,0 0 1 0 0,0 0 0 0 0,0 0 0 0 0,1 1-1 0 0,-1-1 1 0 0,1 0 0 0 0,0 1-1 0 0,-1 0 1 0 0,1-1 0 0 0,0 1 0 0 0,1 0-1 0 0,-1 0 1 0 0,0 0 0 0 0,1 0-1 0 0,-2 6 1 0 0,3-8-29 0 0,5 16 658 0 0,-2-14-901 0 0,0-1 0 0 0,1 1 1 0 0,-1-1-1 0 0,1 0 1 0 0,-1 0-1 0 0,1 0 1 0 0,0-1-1 0 0,0 1 0 0 0,-1-1 1 0 0,1 0-1 0 0,0 0 1 0 0,0 0-1 0 0,1 0 1 0 0,-1-1-1 0 0,5 0 0 0 0,-6 0-86 0 0,-1 0 0 0 0,0 0 0 0 0,1 0 0 0 0,-1 0 0 0 0,1 0 0 0 0,-1-1 0 0 0,0 0-1 0 0,1 1 1 0 0,-1-1 0 0 0,0 0 0 0 0,0 0 0 0 0,0 0 0 0 0,0 0 0 0 0,1 0 0 0 0,-1-1 0 0 0,-1 1-1 0 0,1-1 1 0 0,0 1 0 0 0,0-1 0 0 0,-1 0 0 0 0,1 0 0 0 0,0 1 0 0 0,-1-1 0 0 0,0 0 0 0 0,0 0-1 0 0,1-1 1 0 0,-1 1 0 0 0,0-2 0 0 0,0 2 37 0 0,0 0 0 0 0,-1 1 0 0 0,1-1 0 0 0,-1 0 0 0 0,0 1 0 0 0,0-1 0 0 0,1 0 0 0 0,-1 1 0 0 0,0-1 0 0 0,0 0 0 0 0,-1 1 0 0 0,1-1 0 0 0,0 0 0 0 0,-1 1 0 0 0,1-1 0 0 0,-1 0 0 0 0,1 1 0 0 0,-1-1 0 0 0,-1-1 0 0 0,1 1-271 0 0,0 1-1 0 0,0 0 1 0 0,0-1-1 0 0,-1 1 1 0 0,1 0-1 0 0,-1 0 1 0 0,1 0-1 0 0,-1 0 1 0 0,1 0-1 0 0,-1 0 1 0 0,0 1-1 0 0,1-1 1 0 0,-1 0-1 0 0,0 1 1 0 0,-2-1-1 0 0,-1 0-1025 0 0,0 1 0 0 0,-1-1 0 0 0,1 1 0 0 0,-1 0 0 0 0,1 0 0 0 0,0 1 0 0 0,-1 0 0 0 0,1 0 0 0 0,0 0 0 0 0,-8 3 0 0 0,3 1-745 0 0,-1 0 173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9 3132 0 0,'0'0'2457'0'0,"-9"-3"-548"0"0,4 3 1461 0 0,0 1-2921 0 0,0 0-1 0 0,1 0 0 0 0,-1 1 0 0 0,0 0 0 0 0,1 0 0 0 0,0 0 1 0 0,0 1-1 0 0,-1-1 0 0 0,1 1 0 0 0,1 0 0 0 0,-1 0 0 0 0,0 0 1 0 0,1 0-1 0 0,-6 8 0 0 0,9-10-389 0 0,-1 0 1 0 0,1 0-1 0 0,0 0 0 0 0,-1 0 1 0 0,1 0-1 0 0,0 0 1 0 0,0 0-1 0 0,0 0 0 0 0,0 0 1 0 0,0 0-1 0 0,0 0 1 0 0,1 0-1 0 0,-1 0 0 0 0,0 0 1 0 0,0 0-1 0 0,1 0 0 0 0,-1 0 1 0 0,0 0-1 0 0,1 0 1 0 0,-1 0-1 0 0,1 0 0 0 0,0-1 1 0 0,-1 1-1 0 0,1 0 0 0 0,0 0 1 0 0,-1 0-1 0 0,1-1 1 0 0,0 1-1 0 0,0 0 0 0 0,1 0 1 0 0,5 4 93 0 0,1 0 1 0 0,0-1-1 0 0,1 0 1 0 0,-1 0-1 0 0,1-1 1 0 0,0 0-1 0 0,0 0 1 0 0,0-1-1 0 0,0 0 1 0 0,0-1-1 0 0,16 1 1 0 0,-23-2-122 0 0,0 1-1 0 0,0-1 1 0 0,0 0-1 0 0,0 0 1 0 0,0 0-1 0 0,0-1 1 0 0,0 1-1 0 0,0 0 1 0 0,0-1 0 0 0,-1 1-1 0 0,1-1 1 0 0,0 0-1 0 0,0 0 1 0 0,0 1-1 0 0,0-1 1 0 0,-1 0-1 0 0,1-1 1 0 0,-1 1 0 0 0,1 0-1 0 0,-1 0 1 0 0,1-1-1 0 0,-1 1 1 0 0,1-1-1 0 0,-1 1 1 0 0,0-1-1 0 0,0 1 1 0 0,0-1 0 0 0,0 0-1 0 0,0 0 1 0 0,0 1-1 0 0,-1-1 1 0 0,1 0-1 0 0,0 0 1 0 0,-1 0-1 0 0,1-3 1 0 0,-1 0-23 0 0,0 0 0 0 0,0 0 0 0 0,-1-1 1 0 0,0 1-1 0 0,0 0 0 0 0,0 0 0 0 0,0-1 0 0 0,-1 1 0 0 0,0 0 0 0 0,0 1 0 0 0,-4-9 0 0 0,5 12-291 0 0,-3-1-437 0 0,-1 0 152 0 0,0 4-7445 0 0,0 3 6005 0 0,-1 0 1 0 0,1 1 0 0 0,0-1 0 0 0,-5 10 0 0 0,3-4 18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2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4072 0 0,'0'0'14384'0'0,"0"6"-13739"0"0,10 116 5384 0 0,-7-92-4785 0 0,-2 0 1 0 0,-5 43-1 0 0,1 3 312 0 0,3-73-3762 0 0,-3 15 7122 0 0,2-11-6850 0 0,-24-12-26272 0 0,12 0 26177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6 4492 0 0,'0'0'3916'0'0,"-3"-1"-2796"0"0,-1 0-625 0 0,0 0 1 0 0,0 0-1 0 0,0 0 1 0 0,0 1-1 0 0,-1 0 1 0 0,1 0-1 0 0,0 0 1 0 0,0 0-1 0 0,0 1 1 0 0,0-1 0 0 0,-4 2-1 0 0,0 0 171 0 0,1 0 0 0 0,0 1 1 0 0,-12 5-1 0 0,17-7-527 0 0,-1 0 0 0 0,1 1 1 0 0,0-1-1 0 0,0 1 0 0 0,-1-1 0 0 0,1 1 1 0 0,0 0-1 0 0,1 0 0 0 0,-1 0 1 0 0,0 0-1 0 0,0 0 0 0 0,1 0 0 0 0,-1 0 1 0 0,1 0-1 0 0,-2 4 0 0 0,3-5 169 0 0,2 3-174 0 0,1 0-60 0 0,0 1 1 0 0,0-1-1 0 0,1 0 0 0 0,-1 0 0 0 0,1 0 1 0 0,0-1-1 0 0,0 1 0 0 0,5 2 0 0 0,45 27 238 0 0,-15-9-78 0 0,-26-15 32 0 0,-1 1 0 0 0,0 0 1 0 0,-1 1-1 0 0,17 19 0 0 0,-27-29-190 0 0,0 1-1 0 0,0-1 1 0 0,0 1 0 0 0,-1-1-1 0 0,1 1 1 0 0,0 0 0 0 0,-1-1-1 0 0,1 1 1 0 0,-1 0-1 0 0,1 0 1 0 0,-1-1 0 0 0,0 1-1 0 0,1 0 1 0 0,-1 0 0 0 0,0 0-1 0 0,0-1 1 0 0,-1 1-1 0 0,1 0 1 0 0,0 0 0 0 0,-1-1-1 0 0,1 1 1 0 0,-1 0 0 0 0,1 0-1 0 0,-1-1 1 0 0,0 1 0 0 0,1 0-1 0 0,-1-1 1 0 0,0 1-1 0 0,-2 1 1 0 0,2-2-45 0 0,-1 2 36 0 0,-1 0-1 0 0,1 0 1 0 0,-1-1 0 0 0,0 0 0 0 0,0 1 0 0 0,0-1-1 0 0,0 0 1 0 0,0 0 0 0 0,-1-1 0 0 0,1 1 0 0 0,0-1 0 0 0,-1 1-1 0 0,0-1 1 0 0,1 0 0 0 0,-1-1 0 0 0,0 1 0 0 0,-7 0-1 0 0,-3 1-465 0 0,0-2-1 0 0,0 1 0 0 0,-1-2 0 0 0,-21-2 1 0 0,21-4-4027 0 0,12 3-1575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5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4 2292 0 0,'20'-3'2998'0'0,"-7"2"4481"0"0,-183 35-5110 0 0,168-34-2276 0 0,-16 2 254 0 0,8 2-4 0 0,10-4-333 0 0,0 0 0 0 0,0 0-1 0 0,0 0 1 0 0,0 0 0 0 0,0 0-1 0 0,0 0 1 0 0,0 0 0 0 0,0 0 0 0 0,0 0-1 0 0,0 0 1 0 0,0 0 0 0 0,0 0 0 0 0,0 0-1 0 0,0 0 1 0 0,0 0 0 0 0,0 0-1 0 0,0 0 1 0 0,0 0 0 0 0,0 0 0 0 0,0 1-1 0 0,0-1 1 0 0,0 0 0 0 0,0 0 0 0 0,0 0-1 0 0,0 0 1 0 0,0 0 0 0 0,0 0-1 0 0,0 0 1 0 0,0 0 0 0 0,0 0 0 0 0,0 0-1 0 0,0 0 1 0 0,0 0 0 0 0,0 0 0 0 0,0 0-1 0 0,0 1 1 0 0,0-1 0 0 0,0 0-1 0 0,0 0 1 0 0,0 0 0 0 0,0 0 0 0 0,0 0-1 0 0,0 0 1 0 0,0 0 0 0 0,0 0 0 0 0,0 0-1 0 0,0 0 1 0 0,0 0 0 0 0,0 0-1 0 0,0 0 1 0 0,0 0 0 0 0,0 0 0 0 0,0 0-1 0 0,-1 0 1 0 0,1 0 0 0 0,0 0 0 0 0,0 0-1 0 0,0 0 1 0 0,0 0 0 0 0,0 0-1 0 0,0 0 1 0 0,52 14 549 0 0,-23-8-322 0 0,0 1-1 0 0,0 2 1 0 0,-1 1 0 0 0,0 1-1 0 0,40 22 1 0 0,-47-18 54 0 0,26 24 0 0 0,-10-9 355 0 0,-36-29-620 0 0,-1-1-1 0 0,1 0 1 0 0,0 1 0 0 0,-1-1 0 0 0,1 1-1 0 0,0-1 1 0 0,-1 1 0 0 0,1-1-1 0 0,-1 1 1 0 0,1-1 0 0 0,-1 1-1 0 0,1 0 1 0 0,-1-1 0 0 0,1 1-1 0 0,-1 0 1 0 0,0-1 0 0 0,1 1-1 0 0,-1 0 1 0 0,0 0 0 0 0,1-1-1 0 0,-1 1 1 0 0,0 0 0 0 0,0 0-1 0 0,0-1 1 0 0,0 1 0 0 0,0 0-1 0 0,0 0 1 0 0,0 0 0 0 0,0-1 0 0 0,0 1-1 0 0,0 0 1 0 0,0 0 0 0 0,-1-1-1 0 0,1 1 1 0 0,0 0 0 0 0,0 0-1 0 0,-1-1 1 0 0,1 1 0 0 0,-1 0-1 0 0,1-1 1 0 0,0 1 0 0 0,-1 0-1 0 0,1-1 1 0 0,-1 1 0 0 0,0-1-1 0 0,1 1 1 0 0,-1-1 0 0 0,1 1-1 0 0,-1-1 1 0 0,0 1 0 0 0,1-1-1 0 0,-2 1 1 0 0,-3 2 23 0 0,0-1 1 0 0,0 0-1 0 0,-1 0 0 0 0,1 0 0 0 0,0 0 0 0 0,-8 1 1 0 0,-14-1-28 0 0,0 0 0 0 0,-41-3 0 0 0,59 1-479 0 0,1-1 1 0 0,-1-1-1 0 0,1 1 0 0 0,0-1 0 0 0,-1-1 0 0 0,1 1 0 0 0,1-1 0 0 0,-10-5 1 0 0,9-1-4044 0 0,10-11-7512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6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3388 0 0,'0'0'7532'0'0,"3"1"-6731"0"0,-1 0-598 0 0,0 0 0 0 0,0-1 0 0 0,-1 1 0 0 0,1 0 0 0 0,0 1 0 0 0,-1-1 0 0 0,1 0 0 0 0,-1 0 0 0 0,1 1 0 0 0,-1-1 0 0 0,0 1-1 0 0,0-1 1 0 0,0 1 0 0 0,0-1 0 0 0,0 1 0 0 0,0 0 0 0 0,0 0 0 0 0,0-1 0 0 0,0 1 0 0 0,-1 0 0 0 0,1 0 0 0 0,-1 0 0 0 0,1 0 0 0 0,-1 2 0 0 0,7 30 2284 0 0,15 42 0 0 0,-22-75-2333 0 0,9 25 175 0 0,-6-16-5892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7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28 1996 0 0,'0'0'1444'0'0,"10"-4"1418"0"0,11-2-848 0 0,-19 5-1681 0 0,9-2 881 0 0,31-6 1278 0 0,-40 9-2107 0 0,11-3 993 0 0,-12 2-453 0 0,-5 1-393 0 0,-13 0-225 0 0,-37 6 240 0 0,47-5-486 0 0,-30 5 665 0 0,-46 14 0 0 0,82-19-710 0 0,0-1-1 0 0,0 0 1 0 0,0 1-1 0 0,1-1 0 0 0,-1 1 1 0 0,0-1-1 0 0,0 1 1 0 0,0-1-1 0 0,1 1 0 0 0,-1 0 1 0 0,0-1-1 0 0,0 1 1 0 0,1 0-1 0 0,-1 0 0 0 0,1-1 1 0 0,-1 1-1 0 0,1 0 1 0 0,-1 0-1 0 0,1 0 0 0 0,-1 0 1 0 0,1 0-1 0 0,0 0 1 0 0,-1 0-1 0 0,1 0 0 0 0,0 0 1 0 0,0 0-1 0 0,0 1 1 0 0,0 0 15 0 0,2-1 15 0 0,12 8 11 0 0,0-1-1 0 0,0 0 1 0 0,1-1-1 0 0,0-1 1 0 0,25 7 0 0 0,37 16-10 0 0,-71-27 7 0 0,0 0 0 0 0,0 1 0 0 0,-1 0 0 0 0,1 1 0 0 0,-1-1-1 0 0,0 1 1 0 0,1 0 0 0 0,-2 1 0 0 0,1-1 0 0 0,0 1-1 0 0,-1 0 1 0 0,0 0 0 0 0,0 0 0 0 0,3 7 0 0 0,-6-11 52 0 0,-4 14 443 0 0,-1-12-482 0 0,0 0 0 0 0,-1 0 0 0 0,1 0 0 0 0,-1-1 1 0 0,0 1-1 0 0,1-1 0 0 0,-1-1 0 0 0,-1 1 0 0 0,1-1 1 0 0,0 1-1 0 0,-9 0 0 0 0,2-1-265 0 0,-1 0 0 0 0,1 0-1 0 0,0-1 1 0 0,-23-3 0 0 0,31 2-5 0 0,-19-4-2426 0 0,22 5 2112 0 0,0-1 1 0 0,0 1-1 0 0,0 0 0 0 0,1-1 0 0 0,-1 1 0 0 0,0-1 0 0 0,0 1 0 0 0,1-1 0 0 0,-1 0 0 0 0,0 1 0 0 0,1-1 0 0 0,-1 0 0 0 0,1 1 0 0 0,-2-2 0 0 0,2-2-5197 0 0,0-4 4357 0 0,0 5-594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8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2600 0 0,'5'-3'2555'0'0,"6"4"13404"0"0,-8 0-15513 0 0,-2-1-3010 0 0,2 1 3050 0 0,1 12 532 0 0,12 75 1834 0 0,-16-86-2741 0 0,0 1-21 0 0,1 7-24 0 0,0-8-18 0 0,2 12-286 0 0,0-9-2501 0 0,3-2 1659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9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38 992 0 0,'-3'-3'749'0'0,"-1"-1"-1"0"0,1 1 1 0 0,-1 0 0 0 0,1 0-1 0 0,-7-3 1 0 0,9 5 169 0 0,-12-4 1197 0 0,-9 1 592 0 0,-34-1 1 0 0,31 4-1705 0 0,0 2 0 0 0,-44 7 0 0 0,68-8-974 0 0,1-1 0 0 0,-1 1 0 0 0,1 0 0 0 0,-1 0 1 0 0,1 0-1 0 0,-1 1 0 0 0,1-1 0 0 0,-1 0 0 0 0,1 0 0 0 0,-1 0 0 0 0,1 0 1 0 0,-1 0-1 0 0,1 1 0 0 0,-1-1 0 0 0,1 0 0 0 0,-1 0 0 0 0,1 1 0 0 0,0-1 1 0 0,-1 0-1 0 0,1 1 0 0 0,-1-1 0 0 0,1 0 0 0 0,0 1 0 0 0,-1-1 0 0 0,1 1 1 0 0,0-1-1 0 0,-1 0 0 0 0,1 1 0 0 0,0 0 0 0 0,0 0-4 0 0,0 0 0 0 0,1 0-1 0 0,-1-1 1 0 0,1 1 0 0 0,-1 0 0 0 0,0-1-1 0 0,1 1 1 0 0,0 0 0 0 0,-1-1-1 0 0,1 1 1 0 0,-1-1 0 0 0,1 1 0 0 0,0-1-1 0 0,-1 1 1 0 0,2 0 0 0 0,32 15 237 0 0,16 4 20 0 0,-16-8-41 0 0,-1 2 0 0 0,-1 1 1 0 0,60 37-1 0 0,-89-49-152 0 0,1 0 0 0 0,-1 0 1 0 0,1 1-1 0 0,-1-1 1 0 0,0 1-1 0 0,0 0 0 0 0,-1 0 1 0 0,4 7-1 0 0,-5-10 92 0 0,-2 2-102 0 0,0-1-63 0 0,0 0 1 0 0,0 0-1 0 0,0 0 1 0 0,0-1-1 0 0,0 1 1 0 0,-1 0-1 0 0,1-1 1 0 0,-1 1-1 0 0,1-1 1 0 0,-1 1-1 0 0,1-1 1 0 0,-1 0-1 0 0,0 1 1 0 0,0-1-1 0 0,-2 1 1 0 0,-1 0 8 0 0,0 0 1 0 0,-1 0-1 0 0,1 0 1 0 0,-1-1 0 0 0,-9 2-1 0 0,4-2-7 0 0,-1-1 0 0 0,0 0 1 0 0,1 0-1 0 0,-1-1 0 0 0,-18-4 0 0 0,21 3-209 0 0,-46-14-71 0 0,50 14-176 0 0,1 1 1 0 0,0-1-1 0 0,0 0 1 0 0,0 0-1 0 0,0-1 1 0 0,0 1-1 0 0,0-1 1 0 0,1 0-1 0 0,0 0 1 0 0,-4-4-1 0 0,3-1-7126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38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6 1400 0 0,'5'3'1004'0'0,"-5"2"5485"0"0,-6-1 526 0 0,1-2-5075 0 0,2 0-4607 0 0,-1 0 3051 0 0,-17 9 727 0 0,16-8-921 0 0,0 1 0 0 0,1-1-1 0 0,-1 1 1 0 0,-6 6 0 0 0,10-9-107 0 0,1-1-73 0 0,0 1 1 0 0,-1-1-1 0 0,1 0 0 0 0,-1 0 0 0 0,1 1 0 0 0,0-1 0 0 0,-1 0 0 0 0,1 1 1 0 0,0-1-1 0 0,0 1 0 0 0,-1-1 0 0 0,1 0 0 0 0,0 1 0 0 0,0-1 1 0 0,0 1-1 0 0,-1-1 0 0 0,1 1 0 0 0,0-1 0 0 0,0 0 0 0 0,0 1 0 0 0,0-1 1 0 0,0 1-1 0 0,0-1 0 0 0,0 1 0 0 0,0-1 0 0 0,0 1 0 0 0,0-1 0 0 0,0 1 1 0 0,0-1-1 0 0,0 0 0 0 0,1 1 0 0 0,-1-1 0 0 0,0 1 0 0 0,0-1 0 0 0,0 1 1 0 0,1-1-1 0 0,5 18 328 0 0,-6-18-355 0 0,1 3 75 0 0,8 4 159 0 0,18 4-129 0 0,-24-10-40 0 0,-1 0-42 0 0,9 0-2 0 0,-9-1-4 0 0,1 0 32 0 0,7 0 6 0 0,-5 0-24 0 0,5 0-11 0 0,-3 1-13 0 0,0-3 21 0 0,5-4 57 0 0,-9 4-55 0 0,0 1 1 0 0,-1-1 0 0 0,1 0 0 0 0,0 0-1 0 0,0 0 1 0 0,-1 0 0 0 0,0 0 0 0 0,1 0-1 0 0,-1-1 1 0 0,0 1 0 0 0,0-1 0 0 0,0 0-1 0 0,0 0 1 0 0,-1 1 0 0 0,1-1 0 0 0,-1 0-1 0 0,1 0 1 0 0,-1-1 0 0 0,0 1 0 0 0,-1 0-1 0 0,1 0 1 0 0,0-6 0 0 0,0 7-24 0 0,-13-19-57 0 0,9 17 77 0 0,-1 1-43 0 0,0 1 1 0 0,0 0-1 0 0,-1 0 0 0 0,1 0 1 0 0,-1 0-1 0 0,0 1 0 0 0,1 0 1 0 0,-1 0-1 0 0,0 0 0 0 0,0 0 1 0 0,0 1-1 0 0,1 0 0 0 0,-8 0 1 0 0,9 0-366 0 0,-5 2-865 0 0,-5 0-1656 0 0,9 1-2106 0 0,-7 2-1969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39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1 2516 0 0,'-3'-1'12286'0'0,"-19"1"-12047"0"0,-5 3 1079 0 0,1 2 1 0 0,-32 8-1 0 0,29-6-317 0 0,28-7-656 0 0,1 0-332 0 0,-1 0 1 0 0,1 0 0 0 0,0 0-1 0 0,0 0 1 0 0,0 0-1 0 0,0 0 1 0 0,0 0-1 0 0,-1 1 1 0 0,1-1-1 0 0,0 0 1 0 0,0 0 0 0 0,0 0-1 0 0,0 0 1 0 0,0 0-1 0 0,-1 0 1 0 0,1 0-1 0 0,0 0 1 0 0,0 0 0 0 0,0 0-1 0 0,0 0 1 0 0,0 0-1 0 0,0 1 1 0 0,-1-1-1 0 0,1 0 1 0 0,0 0-1 0 0,0 0 1 0 0,0 0 0 0 0,0 0-1 0 0,0 1 1 0 0,0-1-1 0 0,0 0 1 0 0,0 0-1 0 0,0 0 1 0 0,0 0-1 0 0,0 0 1 0 0,0 1 0 0 0,0-1-1 0 0,0 0 1 0 0,0 0-1 0 0,0 0 1 0 0,0 0-1 0 0,0 0 1 0 0,0 1 0 0 0,0-1-1 0 0,0 0 1 0 0,0 0-1 0 0,0 0 1 0 0,0 0-1 0 0,0 1 1 0 0,0-1-1 0 0,0 0 1 0 0,0 0 0 0 0,0 0-1 0 0,0 0 1 0 0,1 1-1 0 0,93 34 695 0 0,-68-27-566 0 0,0 1 0 0 0,0 2 0 0 0,0 1 0 0 0,-2 0 0 0 0,1 2 0 0 0,28 22 0 0 0,-50-34-8 0 0,0 1-1 0 0,0 0 1 0 0,0 0-1 0 0,0 1 1 0 0,-1-1-1 0 0,1 0 1 0 0,2 6 0 0 0,-5-7 328 0 0,-8 13-126 0 0,2-12-259 0 0,0 0 0 0 0,0 0 0 0 0,0-1 0 0 0,0 0 1 0 0,-1 0-1 0 0,1-1 0 0 0,0 1 0 0 0,-1-1 1 0 0,-11 0-1 0 0,-7-1-95 0 0,-30-4 1 0 0,37 3-62 0 0,14 0-57 0 0,-1 1 0 0 0,1-1-1 0 0,-1 0 1 0 0,1 0 0 0 0,0-1-1 0 0,-1 1 1 0 0,1-1 0 0 0,0 0-1 0 0,0 0 1 0 0,-7-5 0 0 0,-2-9-3418 0 0,13 14 1523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39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0 2404 0 0,'0'0'2838'0'0,"-5"1"-1976"0"0,0-1-415 0 0,1 0 1 0 0,-1 1-1 0 0,1 0 1 0 0,-1-1-1 0 0,1 2 1 0 0,0-1-1 0 0,-1 0 1 0 0,1 1-1 0 0,0 0 1 0 0,0 0-1 0 0,0 0 1 0 0,1 0-1 0 0,-1 1 1 0 0,0 0-1 0 0,-4 4 1 0 0,7-6 243 0 0,1 2-358 0 0,1-1-255 0 0,-1 0 0 0 0,1-1 0 0 0,0 1 1 0 0,0 0-1 0 0,0 0 0 0 0,0 0 0 0 0,0-1 0 0 0,0 1 0 0 0,0 0 1 0 0,1-1-1 0 0,-1 1 0 0 0,0-1 0 0 0,1 0 0 0 0,0 1 1 0 0,-1-1-1 0 0,1 0 0 0 0,0 0 0 0 0,-1 0 0 0 0,1 0 0 0 0,0 0 1 0 0,0-1-1 0 0,0 1 0 0 0,0 0 0 0 0,0-1 0 0 0,0 1 0 0 0,0-1 1 0 0,0 0-1 0 0,0 0 0 0 0,3 0 0 0 0,2 1 9 0 0,1-1-1 0 0,-1 0 0 0 0,1 0 1 0 0,-1-1-1 0 0,1 0 1 0 0,-1 0-1 0 0,8-3 1 0 0,-14 3-86 0 0,0 1 0 0 0,0-1 0 0 0,0 1 0 0 0,0-1-1 0 0,0 1 1 0 0,0-1 0 0 0,0 0 0 0 0,-1 1 0 0 0,1-1 0 0 0,0 0 0 0 0,0 0 0 0 0,-1 0 0 0 0,1 0 0 0 0,0 0 0 0 0,-1 0 0 0 0,1 0-1 0 0,-1 0 1 0 0,1 0 0 0 0,-1 0 0 0 0,0 0 0 0 0,1 0 0 0 0,-1 0 0 0 0,0 0 0 0 0,0 0 0 0 0,0 0 0 0 0,0 0 0 0 0,0-1 0 0 0,0 1-1 0 0,0 0 1 0 0,0 0 0 0 0,0 0 0 0 0,0 0 0 0 0,-1 0 0 0 0,1 0 0 0 0,0 0 0 0 0,-1 0 0 0 0,1 0 0 0 0,-1 0 0 0 0,1 0-1 0 0,-1 0 1 0 0,1 0 0 0 0,-1 0 0 0 0,0 0 0 0 0,0 0 0 0 0,1 0 0 0 0,-1 1 0 0 0,0-1 0 0 0,0 0 0 0 0,0 1 0 0 0,0-1 0 0 0,0 0-1 0 0,0 1 1 0 0,0-1 0 0 0,0 1 0 0 0,0 0 0 0 0,0-1 0 0 0,0 1 0 0 0,0 0 0 0 0,0-1 0 0 0,0 1 0 0 0,-2 0 0 0 0,-22 0-2700 0 0,-38 10-9932 0 0,47-8 10711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2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20 1924 0 0,'0'0'684'0'0,"25"-5"4249"0"0,16-6-1370 0 0,-39 11-3297 0 0,12-2 734 0 0,-8 0-237 0 0,-7 2 1129 0 0,-251 42-124 0 0,234-38-1551 0 0,17-4-199 0 0,1 0 1 0 0,-1-1-1 0 0,1 1 0 0 0,0 0 0 0 0,-1 0 1 0 0,1 0-1 0 0,-1 0 0 0 0,1 1 1 0 0,-1-1-1 0 0,1 0 0 0 0,0 0 0 0 0,-1 0 1 0 0,1 0-1 0 0,-1 0 0 0 0,1 0 0 0 0,0 1 1 0 0,-1-1-1 0 0,1 0 0 0 0,0 0 1 0 0,-1 1-1 0 0,1-1 0 0 0,0 0 0 0 0,-1 0 1 0 0,1 1-1 0 0,0-1 0 0 0,0 0 0 0 0,-1 1 1 0 0,1-1-1 0 0,-1 1 0 0 0,31 16 93 0 0,1-1 0 0 0,0-2-1 0 0,40 12 1 0 0,-42-15-44 0 0,7 2 76 0 0,58 24-80 0 0,-81-30 72 0 0,0-1 0 0 0,-1 1 0 0 0,0 1 0 0 0,-1 0 0 0 0,11 11 0 0 0,-21-19-116 0 0,0 1 0 0 0,0-1 1 0 0,-1 1-1 0 0,1 0 0 0 0,0 0 1 0 0,-1-1-1 0 0,1 1 0 0 0,-1 0 0 0 0,1 0 1 0 0,-1 0-1 0 0,1-1 0 0 0,-1 1 1 0 0,0 0-1 0 0,1 0 0 0 0,-1 0 1 0 0,0 0-1 0 0,0 0 0 0 0,0 0 0 0 0,0 0 1 0 0,0 0-1 0 0,0 0 0 0 0,0 0 1 0 0,0 0-1 0 0,0 0 0 0 0,0 0 1 0 0,0 0-1 0 0,-1-1 0 0 0,1 1 1 0 0,0 0-1 0 0,-1 0 0 0 0,1 0 0 0 0,0 0 1 0 0,-1 0-1 0 0,1 0 0 0 0,-1-1 1 0 0,0 1-1 0 0,1 0 0 0 0,-1 0 1 0 0,0 0-1 0 0,-2 2 18 0 0,0-1-1 0 0,1 0 1 0 0,-1 0 0 0 0,0 0 0 0 0,0 0-1 0 0,-1 0 1 0 0,1 0 0 0 0,-4 1 0 0 0,-13 3 41 0 0,1-1 0 0 0,-1-1-1 0 0,0 0 1 0 0,-27 0 0 0 0,7-3 42 0 0,-57-6 0 0 0,89 3-222 0 0,0 0 1 0 0,0 0 0 0 0,0 0-1 0 0,-15-7 1 0 0,6 2-448 0 0,7 1 1223 0 0,10 5-1404 0 0,-1 0 0 0 0,1 0 0 0 0,-1 1 0 0 0,1-1 0 0 0,-1 0 0 0 0,1 0 0 0 0,-1 0 0 0 0,1 0 0 0 0,0 0 0 0 0,0 0 0 0 0,-1 0 0 0 0,1 0 0 0 0,0 0 0 0 0,0 0 0 0 0,0 0 0 0 0,0 0 0 0 0,0 0 0 0 0,0 0 0 0 0,1 0 0 0 0,-1 0 0 0 0,1-2 0 0 0,2-4-1346 0 0,-1 4 154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3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2732 0 0,'0'0'6908'0'0,"-1"3"-6289"0"0,0 6 99 0 0,1-5-318 0 0,-1 0 1 0 0,1-1-1 0 0,-1 1 0 0 0,0-1 0 0 0,0 1 1 0 0,0-1-1 0 0,-3 5 0 0 0,3-7-116 0 0,1 0-235 0 0,0 0 0 0 0,0 0 0 0 0,-1-1 0 0 0,1 1-1 0 0,0 0 1 0 0,-1 0 0 0 0,1-1 0 0 0,0 1-1 0 0,-1 0 1 0 0,1 0 0 0 0,-1-1 0 0 0,0 1 0 0 0,1-1-1 0 0,-1 1 1 0 0,1 0 0 0 0,-1-1 0 0 0,0 1 0 0 0,1-1-1 0 0,-1 0 1 0 0,0 1 0 0 0,-1 0 0 0 0,-18 8 737 0 0,18-8-750 0 0,0-1 0 0 0,0 0 1 0 0,0 0-1 0 0,1 0 0 0 0,-1 0 0 0 0,0 0 1 0 0,0 0-1 0 0,0-1 0 0 0,1 1 0 0 0,-1-1 1 0 0,0 1-1 0 0,0-1 0 0 0,1 0 1 0 0,-1 1-1 0 0,0-1 0 0 0,1 0 0 0 0,-3-2 1 0 0,3 3 47 0 0,-26-21 2222 0 0,25 20-498 0 0,3 5-1729 0 0,0 0 0 0 0,0-1 0 0 0,0 1 1 0 0,0 0-1 0 0,0 0 0 0 0,1-1 0 0 0,3 7 0 0 0,2 4 427 0 0,1 6 179 0 0,15 43 569 0 0,-22-61-1165 0 0,7 19 300 0 0,-8-21-676 0 0,0 1 1 0 0,0-1-1 0 0,0 0 1 0 0,1 1 0 0 0,-1-1-1 0 0,0 0 1 0 0,0 0-1 0 0,1 1 1 0 0,-1-1 0 0 0,0 0-1 0 0,0 1 1 0 0,1-1 0 0 0,-1 0-1 0 0,0 0 1 0 0,1 0-1 0 0,-1 0 1 0 0,1 1 0 0 0,-1-1-1 0 0,0 0 1 0 0,1 0-1 0 0,-1 0 1 0 0,0 0 0 0 0,1 0-1 0 0,-1 0 1 0 0,1 0 0 0 0,-1 0-1 0 0,0 0 1 0 0,1 0-1 0 0,-1 0 1 0 0,1 0 0 0 0,-1 0-1 0 0,0 0 1 0 0,1 0-1 0 0,-1 0 1 0 0,0-1 0 0 0,1 1-1 0 0,-1 0 1 0 0,0 0-1 0 0,1 0 1 0 0,0-1 0 0 0,18-14-5114 0 0,-8 6-98 0 0,-3 4 3548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7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4768 0 0,'0'0'6392'0'0,"-3"5"-5396"0"0,2-4-1002 0 0,-4 5 822 0 0,1 1 0 0 0,-1 0 0 0 0,2 0 0 0 0,-1 0 0 0 0,-4 13 0 0 0,7-18-266 0 0,3 16 999 0 0,-1-16-1452 0 0,0-1 0 0 0,0 1 1 0 0,0-1-1 0 0,0 1 0 0 0,1-1 0 0 0,-1 1 0 0 0,1-1 1 0 0,-1 0-1 0 0,1 0 0 0 0,-1 0 0 0 0,1 0 0 0 0,0 0 1 0 0,0 0-1 0 0,-1 0 0 0 0,1-1 0 0 0,2 2 0 0 0,-1-2 166 0 0,0 0 4 0 0,12 0-16 0 0,-11 0-52 0 0,11-3 198 0 0,-13 2-367 0 0,-1 1 0 0 0,1-1 0 0 0,-1 0-1 0 0,1 0 1 0 0,-1 1 0 0 0,0-1 0 0 0,1 0 0 0 0,-1 0 0 0 0,0-1-1 0 0,0 1 1 0 0,1 0 0 0 0,-1 0 0 0 0,0-1 0 0 0,0 1 0 0 0,0 0 0 0 0,-1-1-1 0 0,1 1 1 0 0,0-1 0 0 0,-1 1 0 0 0,1-1 0 0 0,0 1 0 0 0,-1-1-1 0 0,0 0 1 0 0,1 1 0 0 0,-1-1 0 0 0,0 0 0 0 0,0-1 0 0 0,0 1-33 0 0,1 0 29 0 0,-2-1-79 0 0,1 2 363 0 0,-4-19-2614 0 0,3 19 1767 0 0,1 0-1 0 0,0 0 1 0 0,0 1-1 0 0,0-1 1 0 0,-1 0 0 0 0,1 0-1 0 0,0 0 1 0 0,-1 1-1 0 0,1-1 1 0 0,-1 0-1 0 0,1 0 1 0 0,-1 1-1 0 0,1-1 1 0 0,-1 1-1 0 0,1-1 1 0 0,-1 0 0 0 0,0 1-1 0 0,1-1 1 0 0,-1 1-1 0 0,0-1 1 0 0,1 1-1 0 0,-1 0 1 0 0,-1-1-1 0 0,-8 1-1868 0 0,7 0 245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8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13 2424 0 0,'0'0'7006'0'0,"-3"-2"-6310"0"0,-1 0-288 0 0,-1 0 1 0 0,1 1-1 0 0,0-1 1 0 0,-1 1 0 0 0,0 0-1 0 0,1 0 1 0 0,-1 1-1 0 0,-6-1 1 0 0,-45 3 1731 0 0,19-1-1018 0 0,20-1-611 0 0,-1 1 0 0 0,0 0-1 0 0,1 1 1 0 0,-1 1 0 0 0,-22 7 0 0 0,39-9-483 0 0,0-1 0 0 0,0 0 1 0 0,0 1-1 0 0,0 0 0 0 0,0-1 1 0 0,1 1-1 0 0,-1-1 0 0 0,0 1 0 0 0,0 0 1 0 0,1-1-1 0 0,-1 1 0 0 0,0 0 0 0 0,1 0 1 0 0,-1 0-1 0 0,1 0 0 0 0,-1 0 1 0 0,1-1-1 0 0,-1 1 0 0 0,1 0 0 0 0,0 0 1 0 0,-1 0-1 0 0,1 0 0 0 0,0 0 1 0 0,0 0-1 0 0,0 0 0 0 0,0 0 0 0 0,0 0 1 0 0,0 2-1 0 0,0 0 95 0 0,15 7 36 0 0,-4 0-112 0 0,13 2 108 0 0,1-1-1 0 0,50 15 1 0 0,23 10 31 0 0,-88-32-56 0 0,-1 0 0 0 0,1 1 1 0 0,0 1-1 0 0,-1 0 0 0 0,0 0 1 0 0,-1 0-1 0 0,1 1 0 0 0,10 13 0 0 0,-18-19 30 0 0,-1 1-126 0 0,0-1-1 0 0,-1 1 1 0 0,1 0 0 0 0,-1 0 0 0 0,1-1 0 0 0,-1 1 0 0 0,0 0-1 0 0,1-1 1 0 0,-1 1 0 0 0,0-1 0 0 0,0 1 0 0 0,0-1 0 0 0,0 1-1 0 0,0-1 1 0 0,-1 0 0 0 0,1 1 0 0 0,0-1 0 0 0,-1 0 0 0 0,1 0-1 0 0,-1 0 1 0 0,1 0 0 0 0,-1 0 0 0 0,1 0 0 0 0,-1-1-1 0 0,0 1 1 0 0,0 0 0 0 0,1-1 0 0 0,-3 1 0 0 0,-6 2 29 0 0,0-1 0 0 0,0 0 0 0 0,0-1 0 0 0,-13 1 1 0 0,4-2 19 0 0,1 0 1 0 0,-1-1-1 0 0,-24-5 1 0 0,36 5-329 0 0,0-1 1 0 0,-1 0-1 0 0,1 0 0 0 0,0-1 0 0 0,1 1 0 0 0,-1-2 1 0 0,0 1-1 0 0,1-1 0 0 0,0 0 0 0 0,0 0 0 0 0,-10-9 1 0 0,15 12-840 0 0,10-11-12480 0 0,-3 9 8898 0 0,8 1 2729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8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3040 0 0,'0'0'5111'0'0,"-6"1"-4317"0"0,-32 15 1645 0 0,35-14-2183 0 0,0-1 0 0 0,0 1 0 0 0,1 0 0 0 0,-1 0 0 0 0,0 0 0 0 0,1 0 0 0 0,0 0 0 0 0,-1 1 0 0 0,1-1 1 0 0,0 1-1 0 0,0-1 0 0 0,-2 5 0 0 0,4-5-12 0 0,0 0 108 0 0,-1-1-321 0 0,1-1 1 0 0,0 1-1 0 0,0-1 1 0 0,0 1-1 0 0,0-1 0 0 0,0 1 1 0 0,0 0-1 0 0,0-1 1 0 0,0 1-1 0 0,0-1 0 0 0,0 1 1 0 0,0-1-1 0 0,1 1 0 0 0,-1-1 1 0 0,0 1-1 0 0,0-1 1 0 0,0 1-1 0 0,1-1 0 0 0,-1 0 1 0 0,1 2-1 0 0,1 0 24 0 0,1-1 0 0 0,0 1 0 0 0,0 0 0 0 0,0-1 1 0 0,0 1-1 0 0,0-1 0 0 0,0 0 0 0 0,0 0 0 0 0,0 0 0 0 0,1 0 0 0 0,-1-1 0 0 0,0 1 0 0 0,1-1 0 0 0,-1 0 0 0 0,4 0 1 0 0,-3 0-12 0 0,0 0 0 0 0,1 0 0 0 0,-1-1 0 0 0,0 1 0 0 0,1-1 0 0 0,-1 0 0 0 0,0 0 0 0 0,5-2 0 0 0,-8 2-23 0 0,1 0 1 0 0,-1 0 0 0 0,1 0-1 0 0,-1 0 1 0 0,0 0-1 0 0,1 0 1 0 0,-1 0 0 0 0,0-1-1 0 0,0 1 1 0 0,0 0-1 0 0,0-1 1 0 0,0 1 0 0 0,1-3-1 0 0,-1 2 42 0 0,-10-23-24 0 0,8 23 1 0 0,0 1-1 0 0,0-1 0 0 0,0 1 0 0 0,0-1 0 0 0,-1 1 1 0 0,1 0-1 0 0,0 0 0 0 0,-1-1 0 0 0,0 1 1 0 0,1 0-1 0 0,-1 0 0 0 0,1 0 0 0 0,-1 1 0 0 0,-2-2 1 0 0,0 1-537 0 0,0 0 0 0 0,0 0 0 0 0,0 0 0 0 0,0 1 0 0 0,0 0 0 0 0,-5 0 0 0 0,-1 1-2648 0 0,0 0 0 0 0,0 0-1 0 0,-17 6 1 0 0,16-3 1198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11 928 0 0,'0'0'6143'0'0,"4"0"-5879"0"0,12-3-26 0 0,-12 3 146 0 0,11-2 524 0 0,9-1 91 0 0,-22 3-718 0 0,11-3 456 0 0,-30 7 2447 0 0,-41 11-2425 0 0,8-5 135 0 0,49-10-847 0 0,1 1-40 0 0,-1-1 0 0 0,1 0 0 0 0,0 0 0 0 0,0 0-1 0 0,0 0 1 0 0,-1 0 0 0 0,1 0 0 0 0,0 0 0 0 0,0 0 0 0 0,0 0 0 0 0,0 0 0 0 0,-1 1-1 0 0,1-1 1 0 0,0 0 0 0 0,0 0 0 0 0,0 0 0 0 0,0 0 0 0 0,-1 1 0 0 0,1-1-1 0 0,0 0 1 0 0,0 0 0 0 0,0 0 0 0 0,0 1 0 0 0,0-1 0 0 0,0 0 0 0 0,0 0 0 0 0,0 0-1 0 0,0 1 1 0 0,0-1 0 0 0,0 0 0 0 0,0 0 0 0 0,0 0 0 0 0,0 1 0 0 0,0-1 0 0 0,0 0-1 0 0,0 0 1 0 0,0 1 0 0 0,0-1 0 0 0,0 0 0 0 0,0 0 0 0 0,0 0 0 0 0,0 1-1 0 0,0-1 1 0 0,0 0 0 0 0,0 0 0 0 0,1 0 0 0 0,-1 0 0 0 0,0 1 0 0 0,0-1 0 0 0,0 0-1 0 0,0 0 1 0 0,1 0 0 0 0,16 9 43 0 0,1-2 1 0 0,0-1-1 0 0,0 0 0 0 0,0-1 0 0 0,27 4 0 0 0,34 9 125 0 0,-59-12-97 0 0,-1 1 1 0 0,22 11-1 0 0,-35-14 20 0 0,1-1 0 0 0,-1 1 0 0 0,1 1 0 0 0,-1-1 0 0 0,-1 1 0 0 0,1 0 0 0 0,-1 1 0 0 0,10 11 0 0 0,-14-16-67 0 0,0 0 1 0 0,-1 0-1 0 0,1 0 0 0 0,-1 1 1 0 0,1-1-1 0 0,-1 0 0 0 0,1 1 1 0 0,-1-1-1 0 0,1 0 0 0 0,-1 1 0 0 0,0-1 1 0 0,0 0-1 0 0,0 1 0 0 0,0-1 1 0 0,0 0-1 0 0,0 1 0 0 0,0-1 1 0 0,0 0-1 0 0,-1 1 0 0 0,1-1 1 0 0,0 0-1 0 0,-1 1 0 0 0,1-1 1 0 0,-1 0-1 0 0,1 1 0 0 0,-1-1 1 0 0,0 0-1 0 0,0 0 0 0 0,1 0 1 0 0,-1 0-1 0 0,0 0 0 0 0,0 0 1 0 0,0 0-1 0 0,0 0 0 0 0,-2 1 1 0 0,-1 1 18 0 0,1-1 1 0 0,0 1-1 0 0,-1-1 1 0 0,0 0 0 0 0,0 0-1 0 0,1-1 1 0 0,-1 1 0 0 0,0-1-1 0 0,-8 2 1 0 0,-10 0 60 0 0,0-2 1 0 0,-26 0-1 0 0,41-1-126 0 0,1-1 0 0 0,-1 1 0 0 0,0-1 0 0 0,0-1 0 0 0,1 0 0 0 0,-1 1 0 0 0,1-2 0 0 0,-1 1 0 0 0,1-1 0 0 0,0 0-1 0 0,-8-6 1 0 0,0-6-2298 0 0,10 6-2741 0 0,5 2-4848 0 0,7-2 7965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2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2988 0 0,'0'0'10221'0'0,"-3"5"-9881"0"0,-5 13-58 0 0,6-14-27 0 0,-8 3 592 0 0,-24 2-71 0 0,32-8-597 0 0,-2-2-100 0 0,1 1-45 0 0,1-1 0 0 0,-1 0 0 0 0,0 0 0 0 0,0 0-1 0 0,1 0 1 0 0,-1 0 0 0 0,1-1 0 0 0,-5-2-1 0 0,6 3-5 0 0,-7-11 3200 0 0,47 98-1406 0 0,-39-84-1738 0 0,13 21-15 0 0,-9-16-7086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3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0 2508 0 0,'-16'2'2918'0'0,"-108"24"4467"0"0,103-20-6501 0 0,-1 1 0 0 0,1 1-1 0 0,-34 17 1 0 0,54-24-855 0 0,0-1 0 0 0,1 0 1 0 0,-1 1-1 0 0,0-1 0 0 0,0 0 0 0 0,1 1 0 0 0,-1-1 0 0 0,0 1 1 0 0,1-1-1 0 0,-1 1 0 0 0,1-1 0 0 0,-1 1 0 0 0,0-1 0 0 0,1 1 1 0 0,-1 0-1 0 0,1-1 0 0 0,0 1 0 0 0,-1 0 0 0 0,1-1 0 0 0,-1 1 0 0 0,1 0 1 0 0,0-1-1 0 0,0 1 0 0 0,-1 0 0 0 0,1 0 0 0 0,0 0 0 0 0,0-1 1 0 0,0 1-1 0 0,0 1 0 0 0,1-1-15 0 0,-1 0 1 0 0,1 0-1 0 0,0 0 1 0 0,0 1 0 0 0,-1-1-1 0 0,1-1 1 0 0,0 1-1 0 0,0 0 1 0 0,0 0-1 0 0,0 0 1 0 0,1 0-1 0 0,-1-1 1 0 0,0 1-1 0 0,0 0 1 0 0,2 0-1 0 0,7 3 20 0 0,1 0 0 0 0,20 4 0 0 0,-4-2 44 0 0,1 1 1 0 0,-1 1-1 0 0,-1 1 0 0 0,0 1 0 0 0,0 2 1 0 0,29 17-1 0 0,-51-27-2 0 0,-1 1-1 0 0,1 0 1 0 0,-1 0-1 0 0,1 0 1 0 0,-1 0-1 0 0,0 0 1 0 0,0 0-1 0 0,0 1 1 0 0,-1-1-1 0 0,1 1 1 0 0,-1 0 0 0 0,3 6-1 0 0,-5-9 48 0 0,-4 29 457 0 0,3-27-542 0 0,-1-1-1 0 0,0 1 0 0 0,0-1 1 0 0,0 0-1 0 0,0 1 0 0 0,-1-1 1 0 0,1 0-1 0 0,0 0 0 0 0,-1-1 0 0 0,1 1 1 0 0,-1 0-1 0 0,0-1 0 0 0,0 0 1 0 0,0 1-1 0 0,1-1 0 0 0,-1 0 1 0 0,0-1-1 0 0,0 1 0 0 0,0 0 0 0 0,-1-1 1 0 0,-2 1-1 0 0,-8 0 16 0 0,0-1 0 0 0,0 0 0 0 0,-21-3 0 0 0,33 3-118 0 0,-61-10 290 0 0,58 9-733 0 0,0 0 0 0 0,1-1 0 0 0,-1 0 0 0 0,1 0 1 0 0,-1 0-1 0 0,1 0 0 0 0,0 0 0 0 0,0-1 0 0 0,0 0 0 0 0,-6-6 0 0 0,25-6-14326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4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3244 0 0,'8'1'-43'0'0,"-3"5"8370"0"0,-4-1-7269 0 0,-1-3 1373 0 0,-22 18-429 0 0,20-19-1918 0 0,-1 1 0 0 0,1-1 0 0 0,0 0 0 0 0,-1 0 0 0 0,1 0 0 0 0,0 0 0 0 0,-1 0 1 0 0,1-1-1 0 0,-1 1 0 0 0,1-1 0 0 0,-1 0 0 0 0,0 1 0 0 0,1-1 0 0 0,-1-1 0 0 0,1 1 0 0 0,-1 0 0 0 0,1 0 0 0 0,-1-1 0 0 0,1 0 0 0 0,-1 1 1 0 0,1-1-1 0 0,-1 0 0 0 0,1 0 0 0 0,0 0 0 0 0,-1-1 0 0 0,1 1 0 0 0,-4-3 0 0 0,5 3 72 0 0,-5-10 3301 0 0,24 118-1019 0 0,-17-106-2345 0 0,1 3-544 0 0,4 7 893 0 0,-3-10-3664 0 0,1-2-3293 0 0,-1 0 6150 0 0,10-6-3816 0 0,-11 5 3319 0 0,-1 1-1 0 0,1 0 1 0 0,-1 0 0 0 0,1-1-1 0 0,-1 1 1 0 0,0-1-1 0 0,0 1 1 0 0,0-1-1 0 0,2-2 1 0 0,2-8-1067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 2424 0 0,'0'0'5039'0'0,"2"0"-4322"0"0,14-1 5214 0 0,-26 3-2534 0 0,-23 3-2851 0 0,-38 6 388 0 0,-60 12 1100 0 0,131-23-2025 0 0,-1 0 1 0 0,0 0-1 0 0,1 1 1 0 0,-1-1-1 0 0,0 0 1 0 0,1 0-1 0 0,-1 0 1 0 0,0 0-1 0 0,1 1 1 0 0,-1-1-1 0 0,1 0 1 0 0,-1 1-1 0 0,1-1 0 0 0,-1 0 1 0 0,0 1-1 0 0,1-1 1 0 0,0 1-1 0 0,-1-1 1 0 0,1 1-1 0 0,-1-1 1 0 0,1 1-1 0 0,-1-1 1 0 0,1 1-1 0 0,0-1 1 0 0,-1 2-1 0 0,1-1 1 0 0,0 0-1 0 0,0-1 0 0 0,1 1 1 0 0,-1 0-1 0 0,0 0 1 0 0,1-1-1 0 0,-1 1 1 0 0,0-1-1 0 0,1 1 0 0 0,-1 0 1 0 0,1-1-1 0 0,-1 1 1 0 0,1-1-1 0 0,-1 1 1 0 0,1-1-1 0 0,-1 1 1 0 0,1-1-1 0 0,0 1 0 0 0,33 17 199 0 0,1-2-129 0 0,-1 2 0 0 0,0 1 0 0 0,47 34 0 0 0,-76-49 5 0 0,0 1-1 0 0,0-1 1 0 0,0 1 0 0 0,0 0 0 0 0,-1 0 0 0 0,1 1 0 0 0,-1-1 0 0 0,-1 1 0 0 0,1 0 0 0 0,-1 0 0 0 0,0 0 0 0 0,3 7-1 0 0,-6-11 39 0 0,-1 15 148 0 0,0-15-236 0 0,0 1 1 0 0,0-1-1 0 0,0 0 0 0 0,0 0 1 0 0,-1 0-1 0 0,1 0 1 0 0,-1 0-1 0 0,1-1 0 0 0,-1 1 1 0 0,1 0-1 0 0,-1-1 1 0 0,0 1-1 0 0,0-1 0 0 0,-4 3 1 0 0,1-1 4 0 0,0-1 1 0 0,-1 0-1 0 0,1 1 1 0 0,-1-2-1 0 0,-10 3 1 0 0,0-1-8 0 0,0-2 1 0 0,-1 0 0 0 0,-25-1 0 0 0,33-1-132 0 0,0 1 1 0 0,1-2 0 0 0,-1 1-1 0 0,0-2 1 0 0,-10-3-1 0 0,-21-13-3105 0 0,39 18 2056 0 0,0 0 0 0 0,0 0 1 0 0,0-1-1 0 0,0 1 0 0 0,0 0 1 0 0,1-1-1 0 0,-1 1 0 0 0,0 0 0 0 0,1-1 1 0 0,-1-1-1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5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3508 0 0,'0'0'11023'0'0,"-1"5"-10639"0"0,1-5-405 0 0,-3 9 476 0 0,0 0 0 0 0,-1-1 0 0 0,1 0 0 0 0,-6 9 0 0 0,8-16-312 0 0,-20 10 905 0 0,20-11-1032 0 0,0 0 0 0 0,-1 0 0 0 0,1 0 0 0 0,0 0 1 0 0,-1 0-1 0 0,1 0 0 0 0,0-1 0 0 0,0 1 0 0 0,-1-1 0 0 0,1 1 0 0 0,0-1 0 0 0,0 1 0 0 0,0-1 0 0 0,-1 1 0 0 0,1-1 0 0 0,0 0 0 0 0,0 0 0 0 0,0 0 0 0 0,0 1 0 0 0,0-1 0 0 0,0 0 0 0 0,-1-2 0 0 0,2 2 42 0 0,-3-3 40 0 0,-2-3-254 0 0,5 7 194 0 0,0 0 1 0 0,0 0 0 0 0,0 0 0 0 0,0 0 0 0 0,0 0 0 0 0,0 0 0 0 0,0 0 0 0 0,0 0-1 0 0,0 0 1 0 0,0 0 0 0 0,0 0 0 0 0,0 0 0 0 0,0 1 0 0 0,0-1 0 0 0,0 0-1 0 0,0 0 1 0 0,0 0 0 0 0,0 0 0 0 0,0 0 0 0 0,-1 0 0 0 0,1 0 0 0 0,0 0 0 0 0,0 0-1 0 0,0 0 1 0 0,0 0 0 0 0,0 0 0 0 0,0 0 0 0 0,0 0 0 0 0,0 0 0 0 0,0 0-1 0 0,0 0 1 0 0,0-1 0 0 0,0 1 0 0 0,0 0 0 0 0,0 0 0 0 0,0 0 0 0 0,0 0 0 0 0,0 0-1 0 0,0 0 1 0 0,0 0 0 0 0,-1 0 0 0 0,1 0 0 0 0,0 0 0 0 0,0 0 0 0 0,0 0-1 0 0,0 0 1 0 0,0 0 0 0 0,0 0 0 0 0,0 0 0 0 0,3 25 1132 0 0,-2 45 1 0 0,-1-69-1149 0 0,-1 3 68 0 0,1 0 0 0 0,0 1 0 0 0,0-1 0 0 0,0 0 0 0 0,1 0 0 0 0,-1 1 0 0 0,1-1 0 0 0,0 0 0 0 0,0 0 0 0 0,0 0 0 0 0,1 0 0 0 0,-1 0 0 0 0,3 4 0 0 0,1 2-3640 0 0,-2-2-10960 0 0,-9-6 9655 0 0,-6-1 5653 0 0,-4-1-2714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6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6 2096 0 0,'0'0'4917'0'0,"-4"-1"-4177"0"0,-18-1 391 0 0,1 0 0 0 0,-1 2 0 0 0,0 0 0 0 0,1 2 0 0 0,-24 4 0 0 0,28-4-627 0 0,8-1-209 0 0,1 0 1 0 0,-1 1-1 0 0,1 0 1 0 0,0 0-1 0 0,0 1 0 0 0,-9 4 1 0 0,16-6-97 0 0,0-1-188 0 0,1 0-1 0 0,0 0 1 0 0,-1 0 0 0 0,1 0 0 0 0,0 0 0 0 0,0 0 0 0 0,0 1 0 0 0,-1-1 0 0 0,1 0 0 0 0,0 0 0 0 0,0 0 0 0 0,-1 0 0 0 0,1 1 0 0 0,0-1 0 0 0,0 0-1 0 0,0 0 1 0 0,0 1 0 0 0,0-1 0 0 0,-1 0 0 0 0,1 0 0 0 0,0 1 0 0 0,0-1 0 0 0,0 0 0 0 0,0 0 0 0 0,0 1 0 0 0,0-1 0 0 0,0 0 0 0 0,0 0 0 0 0,0 1 0 0 0,0-1-1 0 0,0 0 1 0 0,0 0 0 0 0,0 1 0 0 0,0-1 0 0 0,0 0 0 0 0,0 1 0 0 0,0-1 0 0 0,0 0 0 0 0,0 0 0 0 0,0 1 0 0 0,0-1 0 0 0,1 0 0 0 0,-1 0 0 0 0,0 1-1 0 0,0-1 1 0 0,0 0 0 0 0,0 0 0 0 0,1 0 0 0 0,-1 1 0 0 0,0-1 0 0 0,0 0 0 0 0,1 0 0 0 0,9 15 293 0 0,-10-14-345 0 0,6 5 91 0 0,1-2 1 0 0,-1 1 0 0 0,1 0-1 0 0,0-1 1 0 0,0-1-1 0 0,0 1 1 0 0,14 4 0 0 0,10 5 91 0 0,18 10 16 0 0,-30-15-65 0 0,0 1 0 0 0,0 1 1 0 0,-1 0-1 0 0,0 2 1 0 0,-1 0-1 0 0,30 27 0 0 0,-46-38-49 0 0,0 0 0 0 0,0 0 0 0 0,0 0 0 0 0,0 0 0 0 0,0 0 0 0 0,0 0 0 0 0,0 0 0 0 0,0 1 0 0 0,0-1 0 0 0,-1 0 0 0 0,1 1 0 0 0,0-1 0 0 0,-1 0 0 0 0,0 1 0 0 0,1-1 0 0 0,-1 1 0 0 0,0-1 1 0 0,1 1-1 0 0,-1-1 0 0 0,0 1 0 0 0,0-1 0 0 0,0 1 0 0 0,-1 1 0 0 0,0-2-22 0 0,1 1-1 0 0,-1-1 1 0 0,0 0 0 0 0,0 0 0 0 0,0 1 0 0 0,0-1 0 0 0,0 0 0 0 0,-1 0 0 0 0,1 0 0 0 0,0 0 0 0 0,0 0 0 0 0,-1-1 0 0 0,1 1 0 0 0,-1 0 0 0 0,1-1 0 0 0,0 1 0 0 0,-3 0 0 0 0,-7 2 25 0 0,1-1 0 0 0,0 0 0 0 0,0-1 0 0 0,-18 0 0 0 0,9-1 33 0 0,1-1 0 0 0,-32-6 0 0 0,42 5-259 0 0,1 1 1 0 0,0-1-1 0 0,0-1 1 0 0,-1 0-1 0 0,1 0 0 0 0,1 0 1 0 0,-1 0-1 0 0,0-1 1 0 0,-6-6-1 0 0,-3-10-3368 0 0,7-6-9987 0 0,7 19 11568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7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39 3652 0 0,'0'0'3066'0'0,"-3"1"-2176"0"0,2 0-831 0 0,-1-1 253 0 0,1 1 0 0 0,-1-1 0 0 0,0 1 0 0 0,1 0 0 0 0,-1 0 0 0 0,1 0 0 0 0,-1 0 0 0 0,1 0 0 0 0,-1 0 0 0 0,1 0 0 0 0,0 0 0 0 0,-1 1 0 0 0,1-1 0 0 0,0 0 1 0 0,0 1-1 0 0,0-1 0 0 0,0 1 0 0 0,0 0 0 0 0,0-1 0 0 0,1 1 0 0 0,-2 2 0 0 0,3-3-269 0 0,-1 0 1 0 0,1 0-1 0 0,0 0 1 0 0,-1-1-1 0 0,1 1 1 0 0,0 0-1 0 0,-1 0 0 0 0,1 0 1 0 0,0-1-1 0 0,0 1 1 0 0,0 0-1 0 0,0-1 0 0 0,0 1 1 0 0,0-1-1 0 0,0 1 1 0 0,0-1-1 0 0,0 1 1 0 0,0-1-1 0 0,0 0 0 0 0,0 0 1 0 0,0 1-1 0 0,0-1 1 0 0,0 0-1 0 0,1 0 0 0 0,1 0 1 0 0,32 1 599 0 0,-32-1-599 0 0,1 0 0 0 0,-1 0 0 0 0,0-1 0 0 0,1 1 1 0 0,-1-1-1 0 0,0 0 0 0 0,0 0 0 0 0,0 0 0 0 0,1 0 0 0 0,-1-1 0 0 0,0 1 0 0 0,-1-1 0 0 0,1 1 0 0 0,0-1 0 0 0,0 0 0 0 0,-1-1 0 0 0,1 1 1 0 0,2-3-1 0 0,-4 4 22 0 0,-1-2-11 0 0,-1 0-45 0 0,0 1-1 0 0,0-1 1 0 0,0 1 0 0 0,0 0 0 0 0,0-1-1 0 0,0 1 1 0 0,0 0 0 0 0,-1-1 0 0 0,1 1 0 0 0,-1 0-1 0 0,0 0 1 0 0,0 0 0 0 0,0 0 0 0 0,0 1-1 0 0,0-1 1 0 0,0 0 0 0 0,0 1 0 0 0,0 0-1 0 0,0-1 1 0 0,-1 1 0 0 0,1 0 0 0 0,-1 0-1 0 0,1 0 1 0 0,-1 0 0 0 0,1 1 0 0 0,-5-1-1 0 0,-1-1-194 0 0,0 0 0 0 0,0 1 0 0 0,0 0 0 0 0,0 1 0 0 0,-1-1 0 0 0,1 2 0 0 0,-13 1-1 0 0,9 0-2493 0 0,1 1 0 0 0,0 0 0 0 0,0 1-1 0 0,-14 6 1 0 0,13-3 694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8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10 4852 0 0,'0'0'1516'0'0,"-4"-6"788"0"0,2 3 2800 0 0,15 17 4645 0 0,13 12-6494 0 0,44 46-2210 0 0,6 27-177 0 0,-75-98-890 0 0,2 5 641 0 0,-1-5-1931 0 0,-5-8-5983 0 0,-4-11 3386 0 0,5 13 1050 0 0,-1 0 0 0 0,1 0 0 0 0,-1 0-1 0 0,-6-8 1 0 0,7 12 985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5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2 2864 0 0,'12'0'890'0'0,"-9"0"707"0"0,12-1 2246 0 0,-13 2-525 0 0,-6 1-1390 0 0,-20 5-889 0 0,-33 8-793 0 0,-70 14 1609 0 0,126-29-1848 0 0,1 0 0 0 0,0 0 0 0 0,0 0 1 0 0,0 0-1 0 0,-1 0 0 0 0,1 0 1 0 0,0 0-1 0 0,0 0 0 0 0,0 0 0 0 0,-1 0 1 0 0,1 0-1 0 0,0 0 0 0 0,0 0 1 0 0,-1 0-1 0 0,1 1 0 0 0,0-1 0 0 0,0 0 1 0 0,0 0-1 0 0,0 0 0 0 0,-1 0 1 0 0,1 0-1 0 0,0 0 0 0 0,0 1 0 0 0,0-1 1 0 0,0 0-1 0 0,0 0 0 0 0,-1 0 1 0 0,1 0-1 0 0,0 1 0 0 0,0-1 1 0 0,0 0-1 0 0,0 0 0 0 0,0 0 0 0 0,0 1 1 0 0,0-1-1 0 0,0 0 0 0 0,0 0 1 0 0,0 0-1 0 0,0 1 0 0 0,0-1 0 0 0,0 0 1 0 0,0 0-1 0 0,0 1 0 0 0,0-1 1 0 0,0 0-1 0 0,0 0 0 0 0,0 0 0 0 0,0 1 1 0 0,0-1-1 0 0,0 0 0 0 0,0 0 1 0 0,0 0-1 0 0,0 1 0 0 0,0-1 0 0 0,0 0 1 0 0,1 0-1 0 0,-1 0 0 0 0,0 0 1 0 0,0 1-1 0 0,0-1 0 0 0,0 0 0 0 0,1 0 1 0 0,10 9 181 0 0,-11-9-225 0 0,12 7 123 0 0,0 0-1 0 0,0 0 0 0 0,1-2 1 0 0,14 6-1 0 0,7 2 53 0 0,56 23 104 0 0,-55-24 6 0 0,-1 2 0 0 0,61 34 0 0 0,-94-48-225 0 0,-1 0-1 0 0,1 1 0 0 0,0-1 1 0 0,0 1-1 0 0,-1-1 1 0 0,1 1-1 0 0,-1-1 0 0 0,1 1 1 0 0,0-1-1 0 0,-1 1 1 0 0,1-1-1 0 0,-1 1 1 0 0,1 0-1 0 0,-1-1 0 0 0,0 1 1 0 0,1 0-1 0 0,-1-1 1 0 0,0 1-1 0 0,1 0 0 0 0,-1-1 1 0 0,0 1-1 0 0,0 0 1 0 0,0 0-1 0 0,1 0 1 0 0,-1-1-1 0 0,0 1 0 0 0,0 0 1 0 0,0 0-1 0 0,0-1 1 0 0,-1 1-1 0 0,1 0 0 0 0,0 0 1 0 0,0 0-1 0 0,0-1 1 0 0,0 1-1 0 0,-1 0 0 0 0,1-1 1 0 0,-1 2-1 0 0,0 0-1 0 0,0-1-1 0 0,-1 0 0 0 0,1 1 1 0 0,0-1-1 0 0,-1 0 0 0 0,1 0 1 0 0,-1 0-1 0 0,1 0 0 0 0,-1 0 0 0 0,0 0 1 0 0,1-1-1 0 0,-1 1 0 0 0,0-1 1 0 0,0 1-1 0 0,1-1 0 0 0,-1 1 1 0 0,-2-1-1 0 0,-20 3 114 0 0,-1-2 0 0 0,-44-3 0 0 0,56 0-325 0 0,0 0 0 0 0,0 0 0 0 0,1-1-1 0 0,-1-1 1 0 0,1 0 0 0 0,-1-1 0 0 0,-14-7 0 0 0,26 11 1 0 0,-1 0-1 0 0,1 0 1 0 0,-1 0 0 0 0,1 0 0 0 0,0 0 0 0 0,-1-1 0 0 0,1 1-1 0 0,0 0 1 0 0,0-1 0 0 0,-1-1 0 0 0,1 1-774 0 0,0 0 0 0 0,0 0 1 0 0,1-1-1 0 0,-1 1 0 0 0,1 0 1 0 0,-1-1-1 0 0,1 1 0 0 0,0 0 1 0 0,0-1-1 0 0,0 1 0 0 0,0-1 0 0 0,1 1 1 0 0,-1 0-1 0 0,0-1 0 0 0,2-3 1 0 0,-1 3-1028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0 3276 0 0,'0'0'1230'0'0,"8"3"521"0"0,-6 1 4969 0 0,-15 31-4218 0 0,12-33-2187 0 0,1 0-176 0 0,-1 1 0 0 0,0-1 0 0 0,1 1 0 0 0,-1-1 0 0 0,-1 1-1 0 0,1-1 1 0 0,0 0 0 0 0,0 0 0 0 0,-1 1 0 0 0,1-1 0 0 0,-1 0 0 0 0,-3 3 0 0 0,4-4 0 0 0,-6 6 389 0 0,6-6-501 0 0,0-1-1 0 0,-1 0 0 0 0,1 0 1 0 0,0 0-1 0 0,0 0 0 0 0,0 0 0 0 0,0 0 1 0 0,0 0-1 0 0,0 0 0 0 0,0 0 0 0 0,0-1 1 0 0,0 1-1 0 0,0 0 0 0 0,0-1 0 0 0,0 1 1 0 0,0-1-1 0 0,0 1 0 0 0,0-1 0 0 0,0 1 1 0 0,0-1-1 0 0,0 0 0 0 0,0 0-16 0 0,0 0 1 0 0,0 1-1 0 0,1-1 1 0 0,-1 0-1 0 0,0 1 0 0 0,1-1 1 0 0,-1 0-1 0 0,0 0 1 0 0,1 0-1 0 0,-1 0 0 0 0,1 1 1 0 0,0-1-1 0 0,-1 0 1 0 0,1 0-1 0 0,0 0 0 0 0,-1 0 1 0 0,1 0-1 0 0,0-2 1 0 0,-6-16 2 0 0,5 17 43 0 0,-20 12-98 0 0,17-8 28 0 0,1 0 13 0 0,0 1 0 0 0,-1-1 0 0 0,1 0 0 0 0,0-1 0 0 0,-1 1 0 0 0,-4 1 0 0 0,7-3 3 0 0,-1 1 0 0 0,1-1-1 0 0,0 0 1 0 0,-1 0 0 0 0,1 0 0 0 0,0 0 0 0 0,-1 0-1 0 0,1 0 1 0 0,0-1 0 0 0,0 1 0 0 0,-1 0 0 0 0,1-1-1 0 0,0 1 1 0 0,0-1 0 0 0,-1 1 0 0 0,1-1 0 0 0,0 0-1 0 0,0 1 1 0 0,0-1 0 0 0,0 0 0 0 0,0 0 0 0 0,-2-1-1 0 0,3 1 21 0 0,-2-4-143 0 0,2 5 163 0 0,0 0 0 0 0,0 0 1 0 0,0 0-1 0 0,0 0 1 0 0,0 0-1 0 0,0 0 0 0 0,0 0 1 0 0,0 0-1 0 0,0 0 0 0 0,0 0 1 0 0,0 0-1 0 0,0 0 0 0 0,0 0 1 0 0,1 0-1 0 0,-1 0 1 0 0,0 0-1 0 0,0 0 0 0 0,0 0 1 0 0,0 0-1 0 0,0 0 0 0 0,0 0 1 0 0,0 0-1 0 0,0 0 0 0 0,0 0 1 0 0,0 0-1 0 0,0 0 1 0 0,0 0-1 0 0,0 0 0 0 0,0 0 1 0 0,0 0-1 0 0,0 0 0 0 0,0 0 1 0 0,0 0-1 0 0,0 0 0 0 0,0 0 1 0 0,0 0-1 0 0,0 0 1 0 0,0 0-1 0 0,0-1 0 0 0,6 11 310 0 0,-2-1 1 0 0,1 1-1 0 0,-1 0 0 0 0,4 19 0 0 0,-7-24-227 0 0,0 0 1 0 0,1 0-1 0 0,-1 0 1 0 0,1 0-1 0 0,0 0 0 0 0,3 5 1 0 0,1 2 230 0 0,-5-10-296 0 0,-1-1-1382 0 0,6 7 4003 0 0,-3-6-4555 0 0,5-16-19336 0 0,-7 10 19275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6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2 2556 0 0,'0'0'4256'0'0,"-4"0"-3521"0"0,-10-1 209 0 0,-1 0 0 0 0,1 1-1 0 0,0 1 1 0 0,-20 3 0 0 0,-65 15 2175 0 0,67-12-2208 0 0,30-7-859 0 0,0 1-1 0 0,1-1 0 0 0,-1 0 1 0 0,0 0-1 0 0,1 1 1 0 0,-1-1-1 0 0,1 1 1 0 0,-1 0-1 0 0,0-1 1 0 0,1 1-1 0 0,0 0 0 0 0,-1 0 1 0 0,1 0-1 0 0,-1 0 1 0 0,1 0-1 0 0,0 0 1 0 0,0 0-1 0 0,0 1 1 0 0,-1-1-1 0 0,1 0 0 0 0,0 1 1 0 0,1-1-1 0 0,-1 0 1 0 0,0 1-1 0 0,0 1 1 0 0,0-1 82 0 0,15 9 172 0 0,-12-9-259 0 0,28 18 344 0 0,45 23 1 0 0,-54-33-138 0 0,-1 1 0 0 0,0 1 0 0 0,-1 1-1 0 0,0 0 1 0 0,32 32 0 0 0,-46-40-96 0 0,-1 0 0 0 0,0 1 0 0 0,0-1-1 0 0,0 1 1 0 0,0 0 0 0 0,3 9 0 0 0,-6-13-119 0 0,-1-1 1 0 0,1 1-1 0 0,-1 0 1 0 0,1-1-1 0 0,-1 1 0 0 0,0 0 1 0 0,0-1-1 0 0,1 1 1 0 0,-1 0-1 0 0,0-1 1 0 0,-1 1-1 0 0,1 0 1 0 0,0-1-1 0 0,0 1 1 0 0,-1 0-1 0 0,1-1 0 0 0,-1 1 1 0 0,1-1-1 0 0,-1 1 1 0 0,0-1-1 0 0,0 1 1 0 0,0-1-1 0 0,0 1 1 0 0,0-1-1 0 0,0 0 0 0 0,0 1 1 0 0,0-1-1 0 0,0 0 1 0 0,0 0-1 0 0,-1 0 1 0 0,-1 1-1 0 0,-3 2 10 0 0,-1-1 0 0 0,0 1 0 0 0,0-2 0 0 0,0 1 0 0 0,0-1 0 0 0,-1 0 0 0 0,1 0 0 0 0,0-1 0 0 0,-1 0 0 0 0,1-1 0 0 0,-1 1 0 0 0,-11-2 0 0 0,3 0-582 0 0,0-1 0 0 0,0-1-1 0 0,1 0 1 0 0,-27-9 0 0 0,28 3-2234 0 0,13 8 1905 0 0,-1-1 1 0 0,1 1-1 0 0,0-1 1 0 0,-1 0-1 0 0,1 1 1 0 0,0-1-1 0 0,0 0 1 0 0,1 0-1 0 0,-1 1 1 0 0,0-1-1 0 0,1 0 1 0 0,-1 0-1 0 0,1 0 1 0 0,-1 0-1 0 0,1 0 1 0 0,0-2-1 0 0,0-8-1182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7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0 2556 0 0,'0'0'7314'0'0,"2"1"-6671"0"0,-1 0-536 0 0,0-1 1 0 0,-1 0-1 0 0,1 1 1 0 0,-1-1-1 0 0,1 1 1 0 0,-1-1-1 0 0,1 0 1 0 0,-1 1 0 0 0,1-1-1 0 0,-1 1 1 0 0,1-1-1 0 0,-1 1 1 0 0,0 0-1 0 0,1-1 1 0 0,-1 1-1 0 0,0-1 1 0 0,0 1-1 0 0,1 0 1 0 0,-1-1-1 0 0,0 1 1 0 0,0-1-1 0 0,0 1 1 0 0,0 0-1 0 0,0-1 1 0 0,0 1-1 0 0,0 0 1 0 0,0-1-1 0 0,0 1 1 0 0,0 0-1 0 0,0-1 1 0 0,0 1-1 0 0,0 0 1 0 0,-1 2 961 0 0,-6 15 15 0 0,5-14-894 0 0,0 0-1 0 0,-1 0 1 0 0,0-1 0 0 0,0 1-1 0 0,0-1 1 0 0,0 1 0 0 0,-1-1-1 0 0,-4 3 1 0 0,7-5-27 0 0,0 0-150 0 0,0-1 0 0 0,0 0 0 0 0,0 1 0 0 0,0-1 0 0 0,0 0 0 0 0,0 0 0 0 0,-1 0 0 0 0,1 1 0 0 0,0-1 0 0 0,0 0 0 0 0,0-1 0 0 0,0 1 0 0 0,0 0 0 0 0,0 0 0 0 0,0 0 0 0 0,0-1 0 0 0,0 1 0 0 0,0 0 0 0 0,0-1 0 0 0,0 1 0 0 0,0-1 0 0 0,0 1 0 0 0,0-1 0 0 0,-1-1 0 0 0,-3-13 99 0 0,4 14-111 0 0,-1-14-10 0 0,2 15 15 0 0,0-1-1 0 0,0 1 1 0 0,0-1 0 0 0,0 1-1 0 0,0-1 1 0 0,0 1 0 0 0,0-1-1 0 0,0 1 1 0 0,-1 0 0 0 0,1-1-1 0 0,0 1 1 0 0,0-1 0 0 0,0 1-1 0 0,0 0 1 0 0,-1-1 0 0 0,1 1-1 0 0,0-1 1 0 0,0 1 0 0 0,-1 0-1 0 0,1-1 1 0 0,0 1-1 0 0,-1 0 1 0 0,1-1 0 0 0,0 1-1 0 0,-1 0 1 0 0,1 0 0 0 0,-1-1-1 0 0,1 1 1 0 0,0 0 0 0 0,-1 0-1 0 0,1 0 1 0 0,-1 0 0 0 0,1-1-1 0 0,-1 1 1 0 0,-2 1 1 0 0,-1 0 0 0 0,1 1 0 0 0,0-1 1 0 0,0 1-1 0 0,0 0 0 0 0,0-1 0 0 0,0 1 0 0 0,0 0 0 0 0,0 1 0 0 0,-3 3 0 0 0,1-1-26 0 0,4-5 40 0 0,-10 8 103 0 0,4-6-109 0 0,5-1-14 0 0,1-1-1 0 0,-1 1 1 0 0,0-1-1 0 0,1 1 1 0 0,-1-1-1 0 0,1 0 1 0 0,-1 0-1 0 0,0 0 1 0 0,1 0-1 0 0,-1 0 1 0 0,0 0-1 0 0,1 0 1 0 0,-1-1-1 0 0,0 1 1 0 0,1 0-1 0 0,-1-1 1 0 0,1 0-1 0 0,-1 1 1 0 0,1-1-1 0 0,-1 0 1 0 0,1 0-1 0 0,-1 1 1 0 0,1-1-1 0 0,0 0 1 0 0,-1-1-1 0 0,-1-1 1 0 0,2 2 36 0 0,-2-4-136 0 0,2 4 275 0 0,3 5 897 0 0,5 21-168 0 0,0 0 0 0 0,4 39-1 0 0,-5-19 168 0 0,-5-43-1035 0 0,0 1-56 0 0,-1-3-66 0 0,0 0 0 0 0,0 1-1 0 0,0-1 1 0 0,0 0 0 0 0,0 0 0 0 0,0 1-1 0 0,0-1 1 0 0,0 0 0 0 0,0 0 0 0 0,0 1 0 0 0,0-1-1 0 0,0 0 1 0 0,0 0 0 0 0,0 1 0 0 0,0-1 0 0 0,0 0-1 0 0,0 0 1 0 0,1 1 0 0 0,-1-1 0 0 0,0 0 0 0 0,0 0-1 0 0,0 0 1 0 0,0 1 0 0 0,1-1 0 0 0,-1 0-1 0 0,0 0 1 0 0,0 0 0 0 0,1 0 0 0 0,-1 1 0 0 0,2-1-941 0 0,0 1 3238 0 0,-1 0-4197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18 2068 0 0,'11'-6'2416'0'0,"89"-5"5693"0"0,-106 13-7955 0 0,-31 12 607 0 0,-1-1 1 0 0,0-2-1 0 0,-75 10 1 0 0,113-21-749 0 0,-1 0 1 0 0,1 0-1 0 0,0 0 1 0 0,0 0 0 0 0,-1 0-1 0 0,1 0 1 0 0,0 0-1 0 0,0 0 1 0 0,-1 0-1 0 0,1 0 1 0 0,0 0-1 0 0,0 0 1 0 0,0 0 0 0 0,-1 0-1 0 0,1 0 1 0 0,0 0-1 0 0,0 1 1 0 0,-1-1-1 0 0,1 0 1 0 0,0 0-1 0 0,0 0 1 0 0,0 0-1 0 0,0 0 1 0 0,-1 0 0 0 0,1 1-1 0 0,0-1 1 0 0,0 0-1 0 0,0 0 1 0 0,0 0-1 0 0,-1 1 1 0 0,1-1-1 0 0,0 0 1 0 0,0 0 0 0 0,0 0-1 0 0,0 1 1 0 0,0-1-1 0 0,0 0 1 0 0,0 0-1 0 0,0 1 1 0 0,0-1-1 0 0,0 0 1 0 0,0 0 0 0 0,0 0-1 0 0,0 1 1 0 0,0-1-1 0 0,0 0 1 0 0,0 0-1 0 0,0 1 1 0 0,0-1-1 0 0,0 0 1 0 0,0 0 0 0 0,0 0-1 0 0,0 1 1 0 0,0-1-1 0 0,1 0 1 0 0,-1 0-1 0 0,0 0 1 0 0,0 1-1 0 0,0-1 1 0 0,0 0-1 0 0,0 0 1 0 0,1 0 0 0 0,-1 0-1 0 0,0 1 1 0 0,12 9-64 0 0,-11-10 108 0 0,12 9 35 0 0,1-1 1 0 0,1-1-1 0 0,-1 0 0 0 0,18 5 1 0 0,-3-1 9 0 0,6 4 52 0 0,56 24 252 0 0,-80-33-272 0 0,0 0-1 0 0,0 1 1 0 0,-1 0 0 0 0,0 1-1 0 0,14 12 1 0 0,-23-19-68 0 0,0 0-1 0 0,1 0 1 0 0,-1 1 0 0 0,0-1 0 0 0,0 1-1 0 0,0-1 1 0 0,0 0 0 0 0,0 1 0 0 0,0 0 0 0 0,0-1-1 0 0,0 1 1 0 0,-1 0 0 0 0,1-1 0 0 0,-1 1 0 0 0,1 0-1 0 0,-1 0 1 0 0,0-1 0 0 0,1 1 0 0 0,-1 0 0 0 0,0 0-1 0 0,-1 3 1 0 0,1-3-23 0 0,-1 0-1 0 0,0 0 1 0 0,0 0 0 0 0,0-1-1 0 0,0 1 1 0 0,-1 0 0 0 0,1-1-1 0 0,0 1 1 0 0,-1-1 0 0 0,1 1-1 0 0,-1-1 1 0 0,1 1 0 0 0,-1-1-1 0 0,0 0 1 0 0,1 0 0 0 0,-3 1-1 0 0,-8 3 57 0 0,1 0 0 0 0,-1-1 0 0 0,-1 0 0 0 0,-18 4 0 0 0,30-8-92 0 0,-14 3 41 0 0,0-1 0 0 0,0-1 0 0 0,0 0-1 0 0,-17-2 1 0 0,24 1-193 0 0,0-1 0 0 0,-1 0 1 0 0,1-1-1 0 0,0 0 0 0 0,-1 0 0 0 0,1-1 0 0 0,0 0 0 0 0,-12-7 1 0 0,8-1-753 0 0,11 10 51 0 0,0 0 1 0 0,1 0-1 0 0,-1-1 1 0 0,1 1-1 0 0,-1 0 1 0 0,1-1-1 0 0,-1 1 1 0 0,1 0-1 0 0,0-1 1 0 0,-1 1-1 0 0,1-1 1 0 0,0-1-1 0 0,1-5-1112 0 0,0 5-360 0 0,0 1 197 0 0,5-8 178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1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3112 0 0,'0'0'8560'0'0,"1"3"-8082"0"0,-1 0-245 0 0,0-1 0 0 0,0 1 0 0 0,0-1 0 0 0,0 1 0 0 0,0-1 0 0 0,-1 1 0 0 0,1-1 0 0 0,-1 1 0 0 0,0-1 0 0 0,-1 4 0 0 0,0-3 8 0 0,-5 5 557 0 0,3-7-689 0 0,1 1 0 0 0,0-1-1 0 0,0 0 1 0 0,-1 0 0 0 0,1 0 0 0 0,-1 0-1 0 0,-3 0 1 0 0,4-1 69 0 0,-15-12 32 0 0,17 11-198 0 0,0 0 0 0 0,0 0-1 0 0,0 0 1 0 0,1 0 0 0 0,-1 0 0 0 0,0 0-1 0 0,0 0 1 0 0,1 0 0 0 0,-1-1 0 0 0,1 1-1 0 0,-1 0 1 0 0,1 0 0 0 0,-1 0-1 0 0,1-1 1 0 0,0 1 0 0 0,0 0 0 0 0,-1-3-1 0 0,-2-9 16 0 0,2 11 263 0 0,-2 5-227 0 0,-17 16 48 0 0,19-18-69 0 0,-1 0-9 0 0,-4 5-12 0 0,6-5-10 0 0,-1-1 0 0 0,0 1 0 0 0,0 0 0 0 0,1-1 0 0 0,-1 1 1 0 0,0-1-1 0 0,0 1 0 0 0,0-1 0 0 0,0 1 0 0 0,0-1 0 0 0,0 0 0 0 0,0 1 1 0 0,0-1-1 0 0,0 0 0 0 0,0 0 0 0 0,0 0 0 0 0,0 0 0 0 0,0 0 0 0 0,0 0 1 0 0,0 0-1 0 0,0 0 0 0 0,0 0 0 0 0,0 0 0 0 0,0 0 0 0 0,0-1 0 0 0,0 1 1 0 0,0 0-1 0 0,0-1 0 0 0,0 1 0 0 0,0-1 0 0 0,-1 0 0 0 0,-1-1-23 0 0,62 109 5248 0 0,-56-103-6623 0 0,4 3 3569 0 0,0 0-831 0 0,-3-2-3987 0 0,-1 0-3292 0 0,22-15-8911 0 0,-14 1 12892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6 2608 0 0,'19'-4'3387'0'0,"-12"3"1416"0"0,-12 2-1952 0 0,-22 4 368 0 0,-62 18-1279 0 0,87-23-1877 0 0,1 1 0 0 0,0-1-1 0 0,-1 1 1 0 0,1-1 0 0 0,-1 1 0 0 0,1-1 0 0 0,0 1 0 0 0,0 0 0 0 0,-1 0 0 0 0,1-1-1 0 0,0 1 1 0 0,0 0 0 0 0,0 0 0 0 0,0 0 0 0 0,0 1 0 0 0,0-1 0 0 0,-1 2 0 0 0,2-3-32 0 0,0 1 0 0 0,0-1-1 0 0,0 1 1 0 0,0 0 0 0 0,0-1 0 0 0,0 1 0 0 0,1 0 0 0 0,-1-1 0 0 0,0 1 0 0 0,0-1 0 0 0,0 1 0 0 0,1-1 0 0 0,-1 1 0 0 0,0-1 0 0 0,1 1 0 0 0,-1 0-1 0 0,0-1 1 0 0,1 0 0 0 0,-1 1 0 0 0,1-1 0 0 0,-1 1 0 0 0,1-1 0 0 0,-1 1 0 0 0,1-1 0 0 0,-1 0 0 0 0,2 1 0 0 0,6 3 129 0 0,0 0 0 0 0,1 0 0 0 0,16 5 0 0 0,8 0 101 0 0,0 2 0 0 0,-1 2 0 0 0,0 1 1 0 0,-1 1-1 0 0,34 23 0 0 0,-61-36-176 0 0,-1 0 0 0 0,0 1 0 0 0,0-1 0 0 0,0 1 0 0 0,-1 0 0 0 0,1-1-1 0 0,0 1 1 0 0,-1 0 0 0 0,0 1 0 0 0,0-1 0 0 0,0 0 0 0 0,0 1 0 0 0,1 3 0 0 0,-3-5 79 0 0,1-2-145 0 0,-1 1 0 0 0,0-1 0 0 0,0 1-1 0 0,1-1 1 0 0,-1 1 0 0 0,0-1 0 0 0,0 1 0 0 0,0-1 0 0 0,0 1 0 0 0,0 0 0 0 0,0-1-1 0 0,0 1 1 0 0,0-1 0 0 0,0 1 0 0 0,0 0 0 0 0,0-1 0 0 0,0 1 0 0 0,0-1 0 0 0,-1 1 0 0 0,1-1-1 0 0,0 1 1 0 0,0-1 0 0 0,-1 1 0 0 0,1-1 0 0 0,0 1 0 0 0,-1-1 0 0 0,1 1 0 0 0,0-1-1 0 0,-1 1 1 0 0,0-1 0 0 0,-15 14 470 0 0,4-11-639 0 0,1 0-1 0 0,-2 0 1 0 0,1-1-1 0 0,0-1 1 0 0,0 0-1 0 0,0 0 1 0 0,-1-1-1 0 0,1-1 1 0 0,0 0 0 0 0,0-1-1 0 0,0 0 1 0 0,0-1-1 0 0,-22-8 1 0 0,23 3-1803 0 0,11 6 741 0 0,-1 1 1 0 0,0-1 0 0 0,1 0-1 0 0,-1 1 1 0 0,1-1 0 0 0,-1 0-1 0 0,1 1 1 0 0,0-1 0 0 0,0 0-1 0 0,0 1 1 0 0,0-1 0 0 0,0 0-1 0 0,0 0 1 0 0,1-1 0 0 0,0-4 763 0 0,0 4-1416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3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0 2884 0 0,'0'0'9764'0'0,"-4"3"-9263"0"0,-11 7-3 0 0,11-7-19 0 0,3-1-263 0 0,0 1-1 0 0,0-1 1 0 0,0 0 0 0 0,-1 0-1 0 0,1 1 1 0 0,0-1 0 0 0,-1 0-1 0 0,0 0 1 0 0,1 0 0 0 0,-1-1 0 0 0,0 1-1 0 0,0 0 1 0 0,-3 1 0 0 0,4-2 44 0 0,1-1-245 0 0,0 0 1 0 0,-1 1 0 0 0,1-1 0 0 0,0 0-1 0 0,0 0 1 0 0,-1 0 0 0 0,1 1 0 0 0,0-1-1 0 0,-1 0 1 0 0,1 0 0 0 0,-1 0 0 0 0,1 0-1 0 0,0 0 1 0 0,-1 0 0 0 0,1 0 0 0 0,0 0-1 0 0,-1 0 1 0 0,1 0 0 0 0,-1 0 0 0 0,1 0-1 0 0,0 0 1 0 0,-1 0 0 0 0,1 0 0 0 0,0 0-1 0 0,-1 0 1 0 0,1 0 0 0 0,0-1 0 0 0,-1 1-1 0 0,1 0 1 0 0,0 0 0 0 0,-1-1 0 0 0,-4-10-22 0 0,3 9 13 0 0,2-9 208 0 0,0 11-209 0 0,0-1-1 0 0,0 1 1 0 0,0 0 0 0 0,0-1-1 0 0,0 1 1 0 0,0 0 0 0 0,0 0-1 0 0,0-1 1 0 0,0 1 0 0 0,0 0-1 0 0,0 0 1 0 0,0-1-1 0 0,0 1 1 0 0,0 0 0 0 0,0 0-1 0 0,-1-1 1 0 0,1 1 0 0 0,0 0-1 0 0,0 0 1 0 0,0 0 0 0 0,0-1-1 0 0,-1 1 1 0 0,1 0 0 0 0,0 0-1 0 0,0 0 1 0 0,0 0-1 0 0,-1-1 1 0 0,1 1 0 0 0,0 0-1 0 0,0 0 1 0 0,-1 0 0 0 0,1 0-1 0 0,0 0 1 0 0,0 0 0 0 0,-1 0-1 0 0,1 0 1 0 0,0 0 0 0 0,0 0-1 0 0,-1 0 1 0 0,1 0-1 0 0,0 0 1 0 0,0 0 0 0 0,-1 0-1 0 0,-57 28 410 0 0,56-27-388 0 0,-12 1 207 0 0,13-2-231 0 0,0 0 1 0 0,0-1-1 0 0,1 1 1 0 0,-1 0-1 0 0,0 0 1 0 0,0 0 0 0 0,0-1-1 0 0,0 1 1 0 0,1 0-1 0 0,-1-1 1 0 0,0 1-1 0 0,0 0 1 0 0,1-1-1 0 0,-1 1 1 0 0,0-1-1 0 0,1 1 1 0 0,-1-1-1 0 0,0 0 1 0 0,1 1-1 0 0,-1-1 1 0 0,1 0 0 0 0,-2-1-1 0 0,2 1 2439 0 0,4 4-2199 0 0,-2-1-228 0 0,1 0 72 0 0,-1 0 0 0 0,1 0 0 0 0,-1 0 0 0 0,0 0 0 0 0,0 1 0 0 0,0-1 0 0 0,0 1 1 0 0,0-1-1 0 0,-1 1 0 0 0,3 5 0 0 0,1 5 248 0 0,27 82 2279 0 0,-31-94-2524 0 0,0 1-1609 0 0,4 6 5048 0 0,-3-5-4990 0 0,19-12-23588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3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1 2792 0 0,'0'0'1906'0'0,"-4"0"-984"0"0,-12 0 447 0 0,-1 2-1 0 0,1-1 1 0 0,0 2 0 0 0,0 0 0 0 0,-30 11 0 0 0,-12 2 515 0 0,55-15-1806 0 0,1-1 0 0 0,0 1 0 0 0,-1-1-1 0 0,1 1 1 0 0,0 0 0 0 0,0 0-1 0 0,0 0 1 0 0,0 0 0 0 0,0 0-1 0 0,0 1 1 0 0,-2 1 0 0 0,3-3-65 0 0,1 0 1 0 0,0 1 0 0 0,0-1 0 0 0,0 0 0 0 0,0 0-1 0 0,-1 1 1 0 0,1-1 0 0 0,0 0 0 0 0,0 0-1 0 0,0 1 1 0 0,0-1 0 0 0,0 0 0 0 0,0 0-1 0 0,0 1 1 0 0,0-1 0 0 0,0 0 0 0 0,0 1-1 0 0,0-1 1 0 0,0 0 0 0 0,0 1 0 0 0,0-1-1 0 0,0 0 1 0 0,0 0 0 0 0,0 1 0 0 0,0-1-1 0 0,0 0 1 0 0,0 0 0 0 0,1 1 0 0 0,-1-1-1 0 0,0 1 1 0 0,14 8 205 0 0,40 11 151 0 0,66 30 462 0 0,-108-43-712 0 0,0 0-1 0 0,0 0 0 0 0,-1 1 0 0 0,0 0 0 0 0,0 1 0 0 0,-1 0 0 0 0,13 16 0 0 0,-8-3 225 0 0,-14-21-319 0 0,-1 0 1 0 0,1 1-1 0 0,-1-1 1 0 0,1 0-1 0 0,-1 0 1 0 0,1 1-1 0 0,-1-1 1 0 0,0 0 0 0 0,1 1-1 0 0,-1-1 1 0 0,0 0-1 0 0,0 0 1 0 0,0 1-1 0 0,0-1 1 0 0,0 0-1 0 0,-1 1 1 0 0,1-1-1 0 0,0 0 1 0 0,-1 1-1 0 0,1 0 1 0 0,-3 1-8 0 0,1 0 0 0 0,0-1 1 0 0,-1 1-1 0 0,1-1 0 0 0,-1 1 1 0 0,0-1-1 0 0,0 0 0 0 0,0 0 0 0 0,0 0 1 0 0,0-1-1 0 0,0 1 0 0 0,-1-1 1 0 0,1 0-1 0 0,0 0 0 0 0,-1 0 1 0 0,1 0-1 0 0,-1 0 0 0 0,1-1 0 0 0,-8 1 1 0 0,-6-1-168 0 0,-1 0-1 0 0,-27-3 1 0 0,39 2 44 0 0,-21-4-350 0 0,26 5 253 0 0,0 0 1 0 0,-1-1-1 0 0,1 1 0 0 0,-1-1 1 0 0,1 1-1 0 0,0-1 1 0 0,-1 0-1 0 0,1 1 0 0 0,0-1 1 0 0,0 0-1 0 0,0 0 1 0 0,0 0-1 0 0,-1 0 0 0 0,1 0 1 0 0,-1-2-1 0 0,1-1-2271 0 0,-1 0 599 0 0,3-1-5807 0 0,4-5 5577 0 0,-3 8 150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4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0 3592 0 0,'0'0'4014'0'0,"2"9"-2154"0"0,-3-3 2072 0 0,-4 1-3079 0 0,-1 0 1 0 0,1 0-1 0 0,-1-1 1 0 0,0 0 0 0 0,-10 8-1 0 0,14-14-636 0 0,-11 5 906 0 0,12-5-1099 0 0,1 0 1 0 0,-1 0-1 0 0,0 0 0 0 0,0 0 0 0 0,1 0 0 0 0,-1 0 0 0 0,0 0 1 0 0,0 0-1 0 0,0 0 0 0 0,1-1 0 0 0,-1 1 0 0 0,0 0 1 0 0,0-1-1 0 0,1 1 0 0 0,-1 0 0 0 0,0-1 0 0 0,1 1 0 0 0,-1-1 1 0 0,0 1-1 0 0,1-1 0 0 0,-1 1 0 0 0,1-1 0 0 0,-1 1 1 0 0,1-1-1 0 0,-1 0 0 0 0,1 1 0 0 0,-1-1 0 0 0,1 0 0 0 0,0 1 1 0 0,-1-1-1 0 0,1 0 0 0 0,0 0 0 0 0,0 1 0 0 0,-1-1 1 0 0,1 0-1 0 0,0 0 0 0 0,0-1 85 0 0,-1-4-233 0 0,0 3 519 0 0,1 7 2101 0 0,0-4-2499 0 0,5 49 1278 0 0,-4-42-1032 0 0,0-1 0 0 0,0 0 0 0 0,1 1 0 0 0,0-1 0 0 0,0 0 0 0 0,5 11 0 0 0,-6-15-272 0 0,-1-2 47 0 0,0 0-1 0 0,0 0 1 0 0,0 0 0 0 0,1 1 0 0 0,-1-1 0 0 0,0 0-1 0 0,0 0 1 0 0,0 1 0 0 0,0-1 0 0 0,0 0 0 0 0,0 0-1 0 0,0 0 1 0 0,1 1 0 0 0,-1-1 0 0 0,0 0-1 0 0,0 0 1 0 0,0 0 0 0 0,0 1 0 0 0,1-1 0 0 0,-1 0-1 0 0,0 0 1 0 0,0 0 0 0 0,0 0 0 0 0,1 0 0 0 0,-1 0-1 0 0,0 0 1 0 0,0 0 0 0 0,1 1 0 0 0,-1-1 0 0 0,0 0-1 0 0,1 0 1 0 0,11-1-4005 0 0,-10 1 2970 0 0,0 0 0 0 0,0-1 0 0 0,-1 1 0 0 0,1-1 0 0 0,0 1 0 0 0,-1-1-1 0 0,1 0 1 0 0,0 0 0 0 0,-1 0 0 0 0,1 0 0 0 0,2-2 0 0 0,-2 1-280 0 0,8-13-4901 0 0,-4 2 4122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8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16 4044 0 0,'4'-16'9724'0'0,"-9"19"-3023"0"0,-4 10-3391 0 0,-2 4-3754 0 0,-88 168 4114 0 0,49-88-2380 0 0,49-96-1257 0 0,0 1-1714 0 0,-4 9 5046 0 0,3-7-5174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5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0 2476 0 0,'-63'9'5558'0'0,"-22"4"1123"0"0,31 1-5055 0 0,50-13-1486 0 0,0 0-1 0 0,1 0 1 0 0,-1 1 0 0 0,0-1 0 0 0,1 1 0 0 0,-1 0 0 0 0,1 0-1 0 0,0 0 1 0 0,-1 1 0 0 0,-3 3 0 0 0,6-5 207 0 0,3 2-264 0 0,4 2-42 0 0,-1 0 0 0 0,1 0-1 0 0,0 0 1 0 0,0-1 0 0 0,0 0 0 0 0,0-1 0 0 0,1 1-1 0 0,0-1 1 0 0,0 0 0 0 0,13 3 0 0 0,21 11 131 0 0,-40-17-169 0 0,26 13 168 0 0,35 23-1 0 0,-56-31-50 0 0,1-1 0 0 0,0 2 0 0 0,-1-1 0 0 0,0 1 0 0 0,0 0 0 0 0,-1 0-1 0 0,1 0 1 0 0,-1 1 0 0 0,7 13 0 0 0,-10-17-27 0 0,-1 0 1 0 0,0 0-1 0 0,0 0 0 0 0,0 0 0 0 0,0 1 0 0 0,0-1 1 0 0,-1 0-1 0 0,1 0 0 0 0,-1 1 0 0 0,0-1 1 0 0,0 0-1 0 0,0 0 0 0 0,-1 1 0 0 0,0 3 0 0 0,0-5-47 0 0,1 0-1 0 0,-1 0 1 0 0,0 0-1 0 0,0 0 0 0 0,0-1 1 0 0,0 1-1 0 0,0 0 1 0 0,0-1-1 0 0,-1 1 1 0 0,1 0-1 0 0,0-1 0 0 0,-1 0 1 0 0,1 1-1 0 0,-1-1 1 0 0,0 0-1 0 0,1 0 1 0 0,-1 0-1 0 0,0 0 0 0 0,0 0 1 0 0,0 0-1 0 0,0 0 1 0 0,0-1-1 0 0,-2 1 0 0 0,-5 1-34 0 0,0 0-1 0 0,0-1 1 0 0,0-1 0 0 0,0 1-1 0 0,0-1 1 0 0,0-1-1 0 0,-15-2 1 0 0,17 1-662 0 0,0 1 1 0 0,0-1-1 0 0,0 0 0 0 0,1-1 1 0 0,-1 0-1 0 0,-7-4 1 0 0,14 6-48 0 0,-1 1 0 0 0,1-1 0 0 0,-1 1 1 0 0,1-1-1 0 0,-1 0 0 0 0,1 1 0 0 0,-1-1 0 0 0,1 0 1 0 0,0 0-1 0 0,-1 1 0 0 0,1-1 0 0 0,0 0 1 0 0,0 0-1 0 0,-1 1 0 0 0,1-1 0 0 0,0 0 1 0 0,0 0-1 0 0,0 1 0 0 0,0-2 0 0 0,1-3-1500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6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6 3736 0 0,'0'-6'14384'0'0,"-2"17"-13974"0"0,-1 0 0 0 0,0 0 1 0 0,-4 10-1 0 0,6-19-239 0 0,-9 5 184 0 0,8-7-341 0 0,0 0-1 0 0,0-1 0 0 0,0 1 1 0 0,0-1-1 0 0,0 1 0 0 0,0-1 1 0 0,0 1-1 0 0,1-1 0 0 0,-1 0 1 0 0,0 0-1 0 0,0 0 0 0 0,1 0 1 0 0,-1 0-1 0 0,0-1 0 0 0,-1-1 1 0 0,2 2-40 0 0,-5-7-170 0 0,4 4 546 0 0,2 6 1596 0 0,1-1-1989 0 0,3 8 413 0 0,1-1 1 0 0,-2 1-1 0 0,1-1 0 0 0,3 19 0 0 0,-7-26-215 0 0,6 24 350 0 0,6 51 848 0 0,-12-73-1256 0 0,8 18-185 0 0,-2-13-3926 0 0,0-5 2903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8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1 2680 0 0,'0'0'3129'0'0,"3"0"-2200"0"0,7 0-46 0 0,-7 0 2073 0 0,-1 0-2345 0 0,9 1-61 0 0,-8-1 956 0 0,10 2-500 0 0,-6 0 504 0 0,-9 0 1937 0 0,-98 14-2916 0 0,66-14-294 0 0,21-2 59 0 0,-1 0 0 0 0,-25 6 1 0 0,39-5-233 0 0,-3 5-32 0 0,3-5-9 0 0,3 1-41 0 0,19 9 14 0 0,0-2 0 0 0,34 11 0 0 0,-36-15 17 0 0,0 2-1 0 0,-1 0 0 0 0,0 2 1 0 0,23 13-1 0 0,-35-18-7 0 0,0 1 0 0 0,-1 0 0 0 0,0 0 0 0 0,0 0 0 0 0,0 0 0 0 0,6 9 0 0 0,-11-13 8 0 0,0 0 0 0 0,-1 0 0 0 0,1 0 0 0 0,-1 0 0 0 0,1 0 0 0 0,-1 0-1 0 0,1 0 1 0 0,-1 1 0 0 0,0-1 0 0 0,0 0 0 0 0,1 0 0 0 0,-1 0 0 0 0,0 1 0 0 0,0-1 0 0 0,0 0 0 0 0,0 0 0 0 0,0 0 0 0 0,-1 1 0 0 0,1-1 0 0 0,-1 1-1 0 0,0 0 4 0 0,0-1-1 0 0,0 1 1 0 0,0-1-1 0 0,-1 1 0 0 0,1-1 1 0 0,0 0-1 0 0,-1 0 0 0 0,1 0 1 0 0,-1 0-1 0 0,0 0 0 0 0,1 0 1 0 0,-1 0-1 0 0,0-1 1 0 0,1 1-1 0 0,-1 0 0 0 0,-2-1 1 0 0,-15 4 26 0 0,-1 0 0 0 0,0-2 1 0 0,0-1-1 0 0,1 0 1 0 0,-1-1-1 0 0,0-2 0 0 0,0 0 1 0 0,-37-9-1 0 0,57 11-47 0 0,-3 0-272 0 0,0-1 1 0 0,-1 1-1 0 0,1-1 0 0 0,0 0 0 0 0,0 0 0 0 0,0-1 0 0 0,0 1 0 0 0,0 0 0 0 0,1-1 0 0 0,-1 0 0 0 0,0 0 0 0 0,1 0 0 0 0,-1 0 1 0 0,-2-2-1 0 0,5 3-1762 0 0,0-2-2226 0 0,0-3 3183 0 0,6-8-8806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9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4348 0 0,'0'0'9181'0'0,"3"16"-5544"0"0,0 20-124 0 0,-2 40 0 0 0,-1-43-2349 0 0,-1-30-2582 0 0,-1 5 4344 0 0,1-3-2691 0 0,1-3-3646 0 0,15-25-17594 0 0,-10 11 18986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4464 0 0,'0'0'10910'0'0,"-3"5"-10021"0"0,-46 95 6066 0 0,-4 8-3367 0 0,50-103-3488 0 0,1 0-1 0 0,-1 0 0 0 0,1 0 0 0 0,1 0 0 0 0,-1 0 0 0 0,1 1 0 0 0,0-1 0 0 0,-1 7 0 0 0,2-10-338 0 0,4 1-1827 0 0,0 1 1043 0 0,-1-4-3446 0 0,11-7-4614 0 0,21-13 362 0 0,-26 14 6796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0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4676 0 0,'0'0'8591'0'0,"-3"4"-7675"0"0,-10 10-104 0 0,10-10-122 0 0,3-1-317 0 0,0 0 0 0 0,1 1 0 0 0,-1-1 0 0 0,1 0 0 0 0,0 0 0 0 0,0 0 0 0 0,0 0 0 0 0,0 0 0 0 0,3 5 0 0 0,-1-6-261 0 0,0 0 0 0 0,0 1-1 0 0,0-1 1 0 0,0 0 0 0 0,0-1 0 0 0,0 1-1 0 0,1 0 1 0 0,-1-1 0 0 0,0 0 0 0 0,1 0-1 0 0,-1 0 1 0 0,1 0 0 0 0,-1-1 0 0 0,5 1-1 0 0,-6-1-16 0 0,16-5 193 0 0,-17 5-263 0 0,0-1 1 0 0,0 0-1 0 0,0 1 1 0 0,0-1-1 0 0,0 0 0 0 0,0 0 1 0 0,0 0-1 0 0,0 0 0 0 0,-1 0 1 0 0,1 0-1 0 0,0 0 1 0 0,-1 0-1 0 0,1 0 0 0 0,0 0 1 0 0,-1-1-1 0 0,1 1 1 0 0,-1 0-1 0 0,0 0 0 0 0,1 0 1 0 0,-1-1-1 0 0,0 1 1 0 0,0 0-1 0 0,0 0 0 0 0,0-1 1 0 0,0 1-1 0 0,0 0 0 0 0,0-1 1 0 0,0 1-1 0 0,0 0 1 0 0,-1 0-1 0 0,1-1 0 0 0,-1 1 1 0 0,1 0-1 0 0,-1 0 1 0 0,0-2-1 0 0,0 1 4 0 0,-1 0 1 0 0,1 0-1 0 0,-1 0 1 0 0,1 1-1 0 0,-1-1 1 0 0,0 1-1 0 0,0-1 1 0 0,1 1-1 0 0,-1-1 0 0 0,0 1 1 0 0,0 0-1 0 0,0 0 1 0 0,-1 0-1 0 0,1 0 1 0 0,0 0-1 0 0,0 1 1 0 0,0-1-1 0 0,-5 0 0 0 0,5 1-238 0 0,-4 0-432 0 0,-2 3-4495 0 0,-7 1-8841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1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0 2516 0 0,'0'0'3749'0'0,"8"3"8338"0"0,-30 4-11521 0 0,1-1-1 0 0,-1 0 0 0 0,-24 2 0 0 0,38-7-347 0 0,0 0 0 0 0,0 0 1 0 0,1 1-1 0 0,-1 0 0 0 0,-12 6 0 0 0,18-7-136 0 0,2-1-75 0 0,0 1-1 0 0,0-1 1 0 0,0 0 0 0 0,-1 1-1 0 0,1-1 1 0 0,0 1 0 0 0,0-1-1 0 0,0 1 1 0 0,0-1-1 0 0,0 1 1 0 0,0-1 0 0 0,0 1-1 0 0,0-1 1 0 0,0 1 0 0 0,0-1-1 0 0,0 1 1 0 0,0-1 0 0 0,0 0-1 0 0,0 1 1 0 0,0-1 0 0 0,1 1-1 0 0,-1-1 1 0 0,0 1-1 0 0,0-1 1 0 0,0 1 0 0 0,1-1-1 0 0,17 13 21 0 0,0-1 0 0 0,1 0 0 0 0,21 9 0 0 0,-18-10-1 0 0,0 0 0 0 0,-1 2 0 0 0,29 22 0 0 0,-48-32 4 0 0,1-1 0 0 0,-1 1 0 0 0,0-1 0 0 0,1 1 0 0 0,-1 0 0 0 0,-1 0 0 0 0,1 0 0 0 0,0 0 0 0 0,-1 0 0 0 0,2 5 0 0 0,-3-7-25 0 0,1 1 37 0 0,-1 1 13 0 0,0 1 0 0 0,0-1 0 0 0,0 1 0 0 0,-1-1 0 0 0,1 1-1 0 0,-1-1 1 0 0,0 1 0 0 0,-3 6 0 0 0,1-7-8 0 0,0-1 0 0 0,0 1 1 0 0,0 0-1 0 0,0-1 0 0 0,-1 0 0 0 0,1 0 0 0 0,-1 0 0 0 0,0 0 0 0 0,1 0 1 0 0,-1-1-1 0 0,0 0 0 0 0,0 0 0 0 0,0 0 0 0 0,0 0 0 0 0,0 0 0 0 0,-7-1 1 0 0,9 0 14 0 0,-18-1 38 0 0,9 1-55 0 0,1 0 1 0 0,-1-1-1 0 0,0-1 1 0 0,0 0 0 0 0,0 0-1 0 0,-16-7 1 0 0,25 9-81 0 0,-29-14 16 0 0,29 14-340 0 0,-6-5 679 0 0,3-1-2922 0 0,2 0-3978 0 0,12-12-7878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2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24 3580 0 0,'-13'16'5993'0'0,"12"-15"-5870"0"0,1 0 0 0 0,0-1 0 0 0,0 1 1 0 0,-1 0-1 0 0,1 0 0 0 0,0 0 0 0 0,0 0 0 0 0,0 0 0 0 0,0 0 1 0 0,0 0-1 0 0,1 0 0 0 0,-1 0 0 0 0,0 0 0 0 0,0 0 1 0 0,0 0-1 0 0,1 0 0 0 0,-1 0 0 0 0,1 0 0 0 0,-1 0 0 0 0,1-1 1 0 0,-1 1-1 0 0,1 0 0 0 0,-1 0 0 0 0,1 0 0 0 0,-1-1 0 0 0,1 1 1 0 0,0 0-1 0 0,0-1 0 0 0,-1 1 0 0 0,1-1 0 0 0,0 1 0 0 0,0-1 1 0 0,0 1-1 0 0,0-1 0 0 0,0 1 0 0 0,-1-1 0 0 0,1 0 1 0 0,0 0-1 0 0,0 1 0 0 0,0-1 0 0 0,0 0 0 0 0,2 0 0 0 0,2 1 56 0 0,1 0 0 0 0,-1 0 0 0 0,1-1-1 0 0,-1 1 1 0 0,1-1 0 0 0,0-1 0 0 0,5 0-1 0 0,-10 1-147 0 0,0 0-1 0 0,0 0 0 0 0,0 0 0 0 0,0-1 0 0 0,0 1 0 0 0,0 0 0 0 0,0-1 0 0 0,0 1 0 0 0,0 0 0 0 0,0-1 0 0 0,-1 1 0 0 0,1-1 0 0 0,0 1 0 0 0,0-1 0 0 0,-1 0 1 0 0,1 1-1 0 0,0-1 0 0 0,-1 0 0 0 0,1 1 0 0 0,0-1 0 0 0,-1 0 0 0 0,1 0 0 0 0,-1 0 0 0 0,1 0 0 0 0,-1 1 0 0 0,0-1 0 0 0,1 0 0 0 0,-1 0 0 0 0,0 0 0 0 0,0 0 0 0 0,1 0 1 0 0,-1 0-1 0 0,0 0 0 0 0,0 0 0 0 0,0 0 0 0 0,0 0 0 0 0,0 0 0 0 0,-1 0 0 0 0,1 0 0 0 0,0 0 0 0 0,-1-1 0 0 0,0-1 54 0 0,0 1-1 0 0,0-1 1 0 0,0 0-1 0 0,0 1 1 0 0,-1-1-1 0 0,0 1 1 0 0,1-1-1 0 0,-1 1 1 0 0,0 0-1 0 0,0 0 0 0 0,0 0 1 0 0,0 0-1 0 0,0 0 1 0 0,-3-2-1 0 0,3 4 8 0 0,-1-2 302 0 0,0 1 848 0 0,1 0-3709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2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 3744 0 0,'0'0'12790'0'0,"-1"5"-11910"0"0,-35 102 5910 0 0,-7 3-3698 0 0,28-59-2072 0 0,13-31-8481 0 0,6-22 3944 0 0,10-10-76 0 0,5-10-6528 0 0,-11 11 8113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3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12 3520 0 0,'0'0'6906'0'0,"-3"2"-6098"0"0,-8 6-53 0 0,8-5-50 0 0,0 7 2044 0 0,3-9-2666 0 0,0 0 1 0 0,0 1-1 0 0,0-1 1 0 0,0 0-1 0 0,0 0 1 0 0,0 0-1 0 0,0 1 1 0 0,1-1-1 0 0,-1 0 1 0 0,0 0-1 0 0,1 0 1 0 0,-1 0-1 0 0,1 0 1 0 0,-1 0-1 0 0,1 1 1 0 0,0-1-1 0 0,0 0 1 0 0,-1-1-1 0 0,1 1 1 0 0,0 0-1 0 0,0 0 1 0 0,0 0-1 0 0,0 0 0 0 0,0-1 1 0 0,0 1-1 0 0,1 0 1 0 0,0 0 93 0 0,17 3 432 0 0,-16-4-571 0 0,-1 0 0 0 0,0 0-1 0 0,1 0 1 0 0,-1 0 0 0 0,1-1 0 0 0,-1 1-1 0 0,0-1 1 0 0,1 0 0 0 0,-1 1 0 0 0,0-1-1 0 0,0 0 1 0 0,1 0 0 0 0,-1 0 0 0 0,0-1-1 0 0,0 1 1 0 0,0 0 0 0 0,0-1 0 0 0,-1 1-1 0 0,1-1 1 0 0,0 0 0 0 0,1-2 0 0 0,-2 3 24 0 0,-6-23 380 0 0,4 23-413 0 0,0-1-1 0 0,0 1 0 0 0,0 0 1 0 0,0 0-1 0 0,0 0 0 0 0,0-1 1 0 0,-1 1-1 0 0,1 0 0 0 0,0 0 0 0 0,0 1 1 0 0,-1-1-1 0 0,1 0 0 0 0,-1 0 1 0 0,1 1-1 0 0,-1-1 0 0 0,1 0 1 0 0,-1 1-1 0 0,-1-1 0 0 0,-24-1-635 0 0,25 2 504 0 0,0 0-921 0 0,-19 8-14095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0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25 2824 0 0,'-15'-12'3817'0'0,"14"11"-2032"0"0,-11-10 11189 0 0,29 23-12499 0 0,-1 0 0 0 0,-1 2 1 0 0,-1 0-1 0 0,14 16 0 0 0,61 74 725 0 0,-88-103-1318 0 0,10 17-1199 0 0,-7-14-2049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4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276 1 4308 0 0,'-13'0'3842'0'0,"-18"1"161"0"0,-36 6 1 0 0,-81 21 502 0 0,147-28-4468 0 0,0 0-1 0 0,0 0 0 0 0,0 0 1 0 0,1 1-1 0 0,-1-1 0 0 0,0 0 1 0 0,0 0-1 0 0,0 1 0 0 0,0-1 1 0 0,1 1-1 0 0,-1-1 1 0 0,0 1-1 0 0,0-1 0 0 0,1 1 1 0 0,-1-1-1 0 0,0 1 0 0 0,1-1 1 0 0,-1 1-1 0 0,0 1 0 0 0,1-2-16 0 0,0 1 0 0 0,0-1 0 0 0,0 1 0 0 0,0-1 0 0 0,0 1-1 0 0,0-1 1 0 0,0 1 0 0 0,0-1 0 0 0,1 1 0 0 0,-1-1-1 0 0,0 1 1 0 0,0-1 0 0 0,0 1 0 0 0,1-1 0 0 0,-1 1 0 0 0,0-1-1 0 0,1 0 1 0 0,-1 1 0 0 0,0-1 0 0 0,1 0 0 0 0,-1 1-1 0 0,0-1 1 0 0,2 1 0 0 0,32 18 358 0 0,-31-18-381 0 0,33 15 182 0 0,-13-6-113 0 0,0 0 0 0 0,-1 1 0 0 0,0 1 0 0 0,-1 1 0 0 0,26 21 0 0 0,-46-32-38 0 0,1-1 1 0 0,0 1-1 0 0,-1-1 1 0 0,1 1-1 0 0,-1-1 1 0 0,0 1 0 0 0,0 0-1 0 0,1 0 1 0 0,-1 0-1 0 0,0 0 1 0 0,-1 0-1 0 0,1 0 1 0 0,0 0-1 0 0,0 0 1 0 0,-1 0-1 0 0,1 0 1 0 0,-1 0 0 0 0,0 0-1 0 0,0 1 1 0 0,0-1-1 0 0,0 0 1 0 0,0 0-1 0 0,0 0 1 0 0,0 0-1 0 0,-1 0 1 0 0,1 1-1 0 0,-2 2 1 0 0,0-2 25 0 0,0 0 0 0 0,1 0 1 0 0,-1 0-1 0 0,0 0 0 0 0,-1 0 0 0 0,1-1 0 0 0,0 1 0 0 0,-1-1 1 0 0,1 0-1 0 0,-1 0 0 0 0,0 0 0 0 0,0 0 0 0 0,0 0 1 0 0,0 0-1 0 0,0-1 0 0 0,-4 2 0 0 0,0-1-55 0 0,0 0-1 0 0,1-1 1 0 0,-1 0-1 0 0,0 0 1 0 0,0 0 0 0 0,0-1-1 0 0,1 0 1 0 0,-1 0-1 0 0,-13-3 1 0 0,14 2-543 0 0,-1-1 1 0 0,0 0-1 0 0,1 0 1 0 0,-1-1-1 0 0,-8-4 1 0 0,15 7 147 0 0,0 0 0 0 0,-1 0 0 0 0,1-1 1 0 0,-1 1-1 0 0,1 0 0 0 0,0-1 1 0 0,-1 1-1 0 0,1 0 0 0 0,0-1 0 0 0,-1 1 1 0 0,1 0-1 0 0,0-1 0 0 0,0 1 1 0 0,-1-1-1 0 0,1 1 0 0 0,0-1 0 0 0,0 1 1 0 0,0 0-1 0 0,-1-1 0 0 0,1 1 1 0 0,0-1-1 0 0,0 1 0 0 0,0-1 0 0 0,0 1 1 0 0,0-1-1 0 0,0 1 0 0 0,0-1 0 0 0,0 1 1 0 0,0-1-1 0 0,0 1 0 0 0,1-1 1 0 0,-1 1-1 0 0,0-1 0 0 0,0 1 0 0 0,0 0 1 0 0,0-1-1 0 0,1 1 0 0 0,-1-1 1 0 0,0 1-1 0 0,1 0 0 0 0,-1-1 0 0 0,4-4-563 0 0,-2 2-1140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4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 3408 0 0,'-5'-1'1258'0'0,"-17"-4"-91"0"0,17 4 885 0 0,3 3-1211 0 0,-1 1-403 0 0,0-1-1 0 0,1 0 1 0 0,-1 1 0 0 0,1-1-1 0 0,-1 1 1 0 0,1-1-1 0 0,0 1 1 0 0,0 0 0 0 0,1 0-1 0 0,-4 6 1 0 0,5-7 583 0 0,14 18-31 0 0,-13-19-799 0 0,2 0-107 0 0,-1 0-1 0 0,0-1 1 0 0,0 0 0 0 0,1 1-1 0 0,-1-1 1 0 0,0 0 0 0 0,0 0 0 0 0,1 0-1 0 0,-1 0 1 0 0,0 0 0 0 0,5-2-1 0 0,-6 2-70 0 0,0-1-1 0 0,0 0 0 0 0,0 1 1 0 0,0-1-1 0 0,0 0 1 0 0,0 1-1 0 0,-1-1 1 0 0,1 0-1 0 0,0 0 0 0 0,0 0 1 0 0,-1 0-1 0 0,1 0 1 0 0,-1 0-1 0 0,1 0 0 0 0,-1 0 1 0 0,1 0-1 0 0,-1 0 1 0 0,1 0-1 0 0,-1 0 1 0 0,0 0-1 0 0,0 0 0 0 0,1 0 1 0 0,-1-1-1 0 0,0 1 1 0 0,0 0-1 0 0,0 0 1 0 0,0 0-1 0 0,-1 0 0 0 0,1 0 1 0 0,0-1-1 0 0,0 1 1 0 0,-1 0-1 0 0,1 0 0 0 0,-1-1 1 0 0,0-1-128 0 0,-13-9-2400 0 0,11 10-1388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4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5300 0 0,'0'0'9983'0'0,"2"3"-9085"0"0,-2-1-611 0 0,1-1 0 0 0,-1 1 1 0 0,1 0-1 0 0,-1 0 0 0 0,1 0 1 0 0,-1 0-1 0 0,0 0 0 0 0,0 0 0 0 0,0 0 1 0 0,0 0-1 0 0,0 0 0 0 0,-1 0 1 0 0,1 0-1 0 0,0-1 0 0 0,-1 1 0 0 0,-1 3 1 0 0,-16 37 2412 0 0,7-20-1290 0 0,3-3-599 0 0,-3 5-19 0 0,1 1-1 0 0,1 0 1 0 0,-9 44-1 0 0,18-68-1110 0 0,-1 0-1 0 0,1-1 1 0 0,0 1-1 0 0,0 0 1 0 0,0 0-1 0 0,0-1 1 0 0,0 1-1 0 0,0 0 1 0 0,0 0 0 0 0,0-1-1 0 0,0 1 1 0 0,0 0-1 0 0,1 0 1 0 0,-1-1-1 0 0,0 1 1 0 0,0 0-1 0 0,1 0 1 0 0,-1-1 0 0 0,1 2-1 0 0,-1-2-178 0 0,1 0 0 0 0,-1 0 0 0 0,1 1 0 0 0,-1-1-1 0 0,0 0 1 0 0,1 0 0 0 0,-1 0 0 0 0,1 0 0 0 0,-1 0 0 0 0,1 1 0 0 0,-1-1-1 0 0,1 0 1 0 0,-1 0 0 0 0,1 0 0 0 0,-1 0 0 0 0,1 0 0 0 0,-1-1 0 0 0,0 1-1 0 0,1 0 1 0 0,-1 0 0 0 0,1 0 0 0 0,0-1 0 0 0,16-8-9532 0 0,-8 1 11511 0 0,-2 0-3358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5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4 4892 0 0,'0'0'6867'0'0,"-3"4"-6060"0"0,-7 12-80 0 0,7-12-66 0 0,4-2-88 0 0,-1 1-439 0 0,1-1 1 0 0,-1 0-1 0 0,1 0 1 0 0,0 0-1 0 0,0 0 1 0 0,0 0-1 0 0,0 0 1 0 0,1-1-1 0 0,-1 1 1 0 0,0 0 0 0 0,1 0-1 0 0,-1-1 1 0 0,1 1-1 0 0,-1-1 1 0 0,1 0-1 0 0,0 1 1 0 0,0-1-1 0 0,0 0 1 0 0,0 0-1 0 0,0 0 1 0 0,0 0-1 0 0,0 0 1 0 0,0-1-1 0 0,0 1 1 0 0,0 0-1 0 0,2-1 1 0 0,-2 1 74 0 0,15-3 334 0 0,-16 1-516 0 0,0 0 0 0 0,0 1 0 0 0,0-1 0 0 0,0 0 0 0 0,0 1-1 0 0,0-1 1 0 0,0 0 0 0 0,0 0 0 0 0,-1 0 0 0 0,1 0 0 0 0,0 0 0 0 0,0 0 0 0 0,-1 0 0 0 0,1-1-1 0 0,0 0 28 0 0,-11-22 570 0 0,5 20-761 0 0,0 1 1 0 0,-1 0-1 0 0,1 0 1 0 0,-1 1-1 0 0,0-1 1 0 0,0 1-1 0 0,0 1 1 0 0,0-1 0 0 0,-12-1-1 0 0,16 3-1656 0 0,-8-1-6951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6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1 3716 0 0,'-72'9'7551'0'0,"-3"-2"-3751"0"0,-43 5-131 0 0,117-12-3638 0 0,0 0 0 0 0,1 0 0 0 0,-1 1 1 0 0,1-1-1 0 0,-1 0 0 0 0,1 0 0 0 0,-1 0 0 0 0,1 1 1 0 0,-1-1-1 0 0,1 0 0 0 0,-1 1 0 0 0,1-1 0 0 0,-1 0 1 0 0,1 1-1 0 0,-1-1 0 0 0,1 0 0 0 0,-1 1 0 0 0,1-1 1 0 0,0 1-1 0 0,-1-1 0 0 0,1 1 0 0 0,0-1 0 0 0,0 1 1 0 0,-1-1-1 0 0,1 1 0 0 0,0-1 0 0 0,0 1 0 0 0,0 0 1 0 0,0-1-1 0 0,-1 1 0 0 0,1-1 0 0 0,0 1 0 0 0,0-1 1 0 0,0 2-1 0 0,0 0 99 0 0,3 1 3 0 0,10 9-17 0 0,0-1-1 0 0,1 0 0 0 0,0-1 1 0 0,1 0-1 0 0,27 12 1 0 0,27 19 68 0 0,-47-26-163 0 0,-12-9 14 0 0,0 0 0 0 0,0 1 0 0 0,-1 0 0 0 0,0 1 0 0 0,0 0 0 0 0,-1 0 0 0 0,0 1 0 0 0,14 19 0 0 0,-22-27-6 0 0,1 0 0 0 0,-1 0 0 0 0,1 0 0 0 0,-1 1 0 0 0,0-1 1 0 0,0 0-1 0 0,1 0 0 0 0,-1 1 0 0 0,0-1 0 0 0,0 0 0 0 0,0 0 0 0 0,0 1 0 0 0,0-1 0 0 0,-1 0 0 0 0,1 0 0 0 0,0 1 1 0 0,0-1-1 0 0,-1 0 0 0 0,1 0 0 0 0,-1 0 0 0 0,1 0 0 0 0,-1 1 0 0 0,0-1 0 0 0,1 0 0 0 0,-1 0 0 0 0,0 0 1 0 0,0 0-1 0 0,0 0 0 0 0,0-1 0 0 0,0 1 0 0 0,0 0 0 0 0,0 0 0 0 0,-2 1 0 0 0,0 0 15 0 0,-1 0 0 0 0,1 0 0 0 0,-1 0 1 0 0,0 0-1 0 0,0-1 0 0 0,0 0 0 0 0,0 1 0 0 0,0-1 0 0 0,-5 0 0 0 0,-5 0-92 0 0,0-1 1 0 0,0 0-1 0 0,0-1 0 0 0,-20-4 1 0 0,26 3-507 0 0,-1 0 1 0 0,1-1 0 0 0,-13-5 0 0 0,17 6-113 0 0,1 0 0 0 0,0 0 0 0 0,0 0 0 0 0,-1 0 0 0 0,2 0 0 0 0,-1 0 0 0 0,0-1 0 0 0,0 0 0 0 0,-3-4 0 0 0,5 6-445 0 0,1 0 727 0 0,-1 0 1 0 0,0 0 0 0 0,1 0 0 0 0,-1 0-1 0 0,0 0 1 0 0,1 0 0 0 0,-1 0 0 0 0,1 0-1 0 0,0 0 1 0 0,-1 0 0 0 0,1-1-1 0 0,0 1 1 0 0,0 0 0 0 0,-1-2 0 0 0,2-3-3268 0 0,0-8 1623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6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4452 0 0,'0'0'1397'0'0,"0"3"-41"0"0,0 20 3229 0 0,0-21-3601 0 0,0 0-42 0 0,0 85 6603 0 0,4-39-5610 0 0,-3-45-1749 0 0,-1 1-88 0 0,0-4-127 0 0,0 0 0 0 0,0 0 0 0 0,0 1 0 0 0,0-1 0 0 0,0 0 0 0 0,0 1 0 0 0,0-1 0 0 0,0 0 0 0 0,0 1 0 0 0,0-1 0 0 0,0 0 1 0 0,0 1-1 0 0,0-1 0 0 0,1 0 0 0 0,-1 1 0 0 0,0-1 0 0 0,0 0 0 0 0,0 0 0 0 0,0 1 0 0 0,0-1 0 0 0,1 0 0 0 0,-1 0 0 0 0,0 1 0 0 0,0-1 0 0 0,0 0 0 0 0,1 1 0 0 0,0-1-444 0 0,0 0 0 0 0,1 0-1 0 0,-1 0 1 0 0,0 0 0 0 0,0 0-1 0 0,0 0 1 0 0,0 0 0 0 0,0 0 0 0 0,1 0-1 0 0,-1-1 1 0 0,0 1 0 0 0,0 0 0 0 0,0-1-1 0 0,0 1 1 0 0,0-1 0 0 0,0 1-1 0 0,0-1 1 0 0,0 0 0 0 0,0 1 0 0 0,0-1-1 0 0,-1 0 1 0 0,2-1 0 0 0,16-22-9027 0 0,-14 16 7491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7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3696 0 0,'0'0'7710'0'0,"-3"5"-6690"0"0,-19 36 3581 0 0,-19 48 0 0 0,5-9-2223 0 0,-6 0-903 0 0,41-78-1810 0 0,30-24-24159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7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5 4720 0 0,'0'0'7234'0'0,"-2"5"-6401"0"0,-2 0-514 0 0,3-3-199 0 0,0-1 1 0 0,0 0-1 0 0,0 1 0 0 0,0-1 1 0 0,1 1-1 0 0,-1 0 0 0 0,0-1 1 0 0,1 1-1 0 0,-1-1 0 0 0,1 1 0 0 0,0 0 1 0 0,-1-1-1 0 0,1 1 0 0 0,0 3 1 0 0,0-4 968 0 0,1 2-559 0 0,0-1-395 0 0,0-1 0 0 0,0 1 0 0 0,0-1 0 0 0,0 1 0 0 0,0-1 0 0 0,0 1 0 0 0,0-1 0 0 0,1 1 0 0 0,-1-1 0 0 0,1 0 0 0 0,-1 0 0 0 0,1 0 0 0 0,-1 0-1 0 0,1 0 1 0 0,0 0 0 0 0,-1 0 0 0 0,1-1 0 0 0,0 1 0 0 0,0 0 0 0 0,0-1 0 0 0,2 1 0 0 0,-1-1 197 0 0,12-4 36 0 0,-14 4-345 0 0,0-1 1 0 0,0 1 0 0 0,-1 0 0 0 0,1-1 0 0 0,0 1-1 0 0,-1-1 1 0 0,1 1 0 0 0,0-1 0 0 0,-1 1 0 0 0,1-1 0 0 0,0 1-1 0 0,-1-1 1 0 0,1 0 0 0 0,-1 1 0 0 0,1-1 0 0 0,-1 0-1 0 0,1 0 1 0 0,-1 1 0 0 0,0-1 0 0 0,1 0 0 0 0,-1 0 0 0 0,0 0-1 0 0,0 1 1 0 0,0-1 0 0 0,0 0 0 0 0,1 0 0 0 0,-1 0-1 0 0,0 0 1 0 0,0 1 0 0 0,-1-3 0 0 0,1 2-8 0 0,0-1-1 0 0,0 0 1 0 0,0 1 0 0 0,-1-1 0 0 0,1 0-1 0 0,-1 1 1 0 0,1-1 0 0 0,-1 1 0 0 0,1-1-1 0 0,-1 1 1 0 0,0-1 0 0 0,0 1 0 0 0,-1-2-1 0 0,-1 1-49 0 0,0-1-1 0 0,0 1 0 0 0,0 0 1 0 0,0 0-1 0 0,0 1 0 0 0,-1-1 1 0 0,1 1-1 0 0,0-1 1 0 0,-1 1-1 0 0,0 0 0 0 0,1 0 1 0 0,-1 1-1 0 0,1-1 0 0 0,-1 1 1 0 0,0 0-1 0 0,1 0 0 0 0,-1 0 1 0 0,0 0-1 0 0,-4 1 1 0 0,-32 9-5292 0 0,1 6-5979 0 0,29-12 9231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9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5 1964 0 0,'14'-4'5920'0'0,"-17"4"-626"0"0,-11 1-2210 0 0,-4 2-3789 0 0,-22 3 2604 0 0,-75 2 0 0 0,113-8-1797 0 0,-5 0 6 0 0,7 0-95 0 0,0 0-1 0 0,0 0 0 0 0,0 0 0 0 0,0 1 0 0 0,0-1 1 0 0,0 0-1 0 0,0 0 0 0 0,0 0 0 0 0,0 0 0 0 0,0 0 0 0 0,0 0 1 0 0,0 0-1 0 0,0 0 0 0 0,0 0 0 0 0,0 0 0 0 0,0 0 1 0 0,0 1-1 0 0,0-1 0 0 0,0 0 0 0 0,0 0 0 0 0,0 0 1 0 0,0 0-1 0 0,0 0 0 0 0,0 0 0 0 0,0 0 0 0 0,0 0 1 0 0,0 0-1 0 0,0 0 0 0 0,0 1 0 0 0,0-1 0 0 0,0 0 0 0 0,0 0 1 0 0,0 0-1 0 0,0 0 0 0 0,0 0 0 0 0,-1 0 0 0 0,1 0 1 0 0,0 0-1 0 0,0 0 0 0 0,0 0 0 0 0,48 20 164 0 0,-26-12-123 0 0,0 1-1 0 0,0 2 1 0 0,-1 0-1 0 0,0 1 1 0 0,27 22 0 0 0,-43-30 39 0 0,-1 0 1 0 0,0 0 0 0 0,0 1-1 0 0,-1-1 1 0 0,7 11 0 0 0,-9-13 21 0 0,1 13 433 0 0,-1-15-515 0 0,-1 1-1 0 0,0 0 1 0 0,0-1-1 0 0,1 1 1 0 0,-1 0-1 0 0,0 0 1 0 0,0-1-1 0 0,0 1 1 0 0,0 0-1 0 0,0 0 1 0 0,0 0-1 0 0,0-1 1 0 0,0 1-1 0 0,0 0 1 0 0,0 0-1 0 0,-1-1 1 0 0,1 1-1 0 0,0 0 1 0 0,0-1-1 0 0,-1 1 1 0 0,1 0-1 0 0,-1-1 1 0 0,1 1-1 0 0,0 0 1 0 0,-1-1-1 0 0,1 1 0 0 0,-1 0 1 0 0,1-1-1 0 0,-1 1 1 0 0,0-1-1 0 0,1 1 1 0 0,-1-1-1 0 0,1 0 1 0 0,-1 1-1 0 0,0-1 1 0 0,0 1-1 0 0,-1 0 77 0 0,-56 10 579 0 0,47-10-899 0 0,1-1 0 0 0,-1-1 0 0 0,1 1 0 0 0,-1-2-1 0 0,0 1 1 0 0,1-1 0 0 0,0-1 0 0 0,-19-7 0 0 0,28 10 14 0 0,0 0 0 0 0,0-1 0 0 0,0 1 0 0 0,0-1 0 0 0,0 1 1 0 0,0-1-1 0 0,0 0 0 0 0,1 1 0 0 0,-1-1 0 0 0,0 0 0 0 0,0 0 0 0 0,1 1 0 0 0,-1-1 1 0 0,0 0-1 0 0,1 0 0 0 0,-1 0 0 0 0,1 0 0 0 0,-1 0 0 0 0,1 0 0 0 0,-1 0 1 0 0,1 0-1 0 0,0 0 0 0 0,-1 0 0 0 0,1 0 0 0 0,0 0 0 0 0,0 0 0 0 0,0 0 1 0 0,0 0-1 0 0,0 0 0 0 0,0 0 0 0 0,0 0 0 0 0,0-2 0 0 0,1 0-1019 0 0,0 1-1 0 0,0-1 0 0 0,0 0 1 0 0,1 1-1 0 0,-1-1 0 0 0,0 1 1 0 0,1 0-1 0 0,0-1 1 0 0,3-3-1 0 0,0 1-829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0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3264 0 0,'6'5'2048'0'0,"-4"-2"1427"0"0,3 16 336 0 0,-4-17-2018 0 0,-3 0-1297 0 0,-2 8-28 0 0,3-8-86 0 0,-27 15 1902 0 0,-9-18-1158 0 0,35 1-977 0 0,-3-10 446 0 0,4 22 1845 0 0,2 26-2048 0 0,13 31 583 0 0,-14-67-925 0 0,2 2-214 0 0,1 7 440 0 0,4-8-6111 0 0,1-6 3505 0 0,11-10-10921 0 0,-14 9 12848 0 0,-3 3-1546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1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3788 0 0,'0'0'11085'0'0,"-2"5"-10398"0"0,-13 46 1704 0 0,-3-1 0 0 0,-40 80 0 0 0,46-108-2233 0 0,-17 24 0 0 0,10-20-6774 0 0,14-15-2147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0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4584 0 0,'0'0'11793'0'0,"-1"4"-11063"0"0,-2 11 191 0 0,-2-1 0 0 0,1 0 0 0 0,-2 0 1 0 0,-7 13-1 0 0,-31 74 2516 0 0,43-100-3409 0 0,1 8-100 0 0,2-5-2406 0 0,3-1-111 0 0,12-2-12054 0 0,-5-6 12777 0 0,-3 0-140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1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4084 0 0,'2'2'1244'0'0,"0"-1"-798"0"0,-1 0 0 0 0,1 1 0 0 0,-1-1 0 0 0,0 0-1 0 0,0 1 1 0 0,0 0 0 0 0,0-1 0 0 0,0 1 0 0 0,0 0 0 0 0,1 2 0 0 0,-1-1 267 0 0,12 17 2034 0 0,-11-18-2584 0 0,0 0 1 0 0,1 0-1 0 0,-1 0 1 0 0,1-1-1 0 0,0 1 1 0 0,0-1-1 0 0,0 0 1 0 0,0 1-1 0 0,0-1 1 0 0,0-1-1 0 0,0 1 1 0 0,0 0-1 0 0,0-1 1 0 0,0 1-1 0 0,4-1 1 0 0,-5 0 1 0 0,17-1 339 0 0,-18 0-461 0 0,1 0 0 0 0,0 0 1 0 0,-1 0-1 0 0,1-1 0 0 0,-1 1 1 0 0,1 0-1 0 0,-1-1 0 0 0,0 1 1 0 0,1-1-1 0 0,-1 1 0 0 0,0-1 1 0 0,1-2-1 0 0,-1 2 59 0 0,-1-2-4 0 0,-1 0 1 0 0,1 0 0 0 0,-1 0-1 0 0,0-1 1 0 0,-3-6-1 0 0,3 8-32 0 0,0 2-10 0 0,0-1 1 0 0,0 1-1 0 0,0-1 1 0 0,0 1-1 0 0,0-1 1 0 0,0 1-1 0 0,0 0 1 0 0,-1 0-1 0 0,1-1 1 0 0,0 1-1 0 0,-1 0 1 0 0,1 0-1 0 0,-1 0 1 0 0,0 1-1 0 0,1-1 1 0 0,-1 0-1 0 0,0 1 1 0 0,1-1-1 0 0,-1 1 1 0 0,0-1-1 0 0,-1 1 1 0 0,-20-3-2808 0 0,12 4-2073 0 0,1-1-3292 0 0,-3 1 5992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3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8 2884 0 0,'13'-1'3913'0'0,"18"-5"3234"0"0,-29 6-4139 0 0,-9 1-2727 0 0,-78 14 1056 0 0,57-11-630 0 0,0 1 0 0 0,0 1 0 0 0,-39 13 1 0 0,66-18-680 0 0,0-1 0 0 0,0 0 0 0 0,0 1 0 0 0,0-1 0 0 0,0 1 0 0 0,0-1 0 0 0,0 1 0 0 0,0-1 0 0 0,0 1 0 0 0,0 0 0 0 0,0-1 0 0 0,1 1 0 0 0,-1 0 0 0 0,0 0 0 0 0,1-1 0 0 0,-1 1 0 0 0,0 0 0 0 0,1 0 0 0 0,-2 2 0 0 0,2-2-14 0 0,0-1 0 0 0,1 1 0 0 0,-1 0 0 0 0,0-1 0 0 0,0 1 0 0 0,0 0 0 0 0,1-1 0 0 0,-1 1 0 0 0,0 0 0 0 0,0-1 0 0 0,1 1 0 0 0,-1-1 0 0 0,1 1 0 0 0,-1-1 0 0 0,0 1 0 0 0,1 0 0 0 0,-1-1 0 0 0,1 0 0 0 0,0 1 0 0 0,-1-1 0 0 0,1 1 0 0 0,0 0 0 0 0,8 3 60 0 0,-1 0 0 0 0,1 0 0 0 0,13 4 1 0 0,-11-5 6 0 0,26 12 48 0 0,43 23 0 0 0,-65-30-99 0 0,1 2 0 0 0,-2 0 0 0 0,1 0-1 0 0,-1 2 1 0 0,13 13 0 0 0,-22-19 96 0 0,0 1 0 0 0,0 0-1 0 0,0 0 1 0 0,6 13 0 0 0,-11-19 13 0 0,1 5 57 0 0,-1-6-166 0 0,0 0 0 0 0,0 1 0 0 0,0-1 0 0 0,1 0-1 0 0,-1 1 1 0 0,0-1 0 0 0,0 0 0 0 0,0 1 0 0 0,0-1-1 0 0,0 0 1 0 0,0 1 0 0 0,0-1 0 0 0,0 1-1 0 0,0-1 1 0 0,0 0 0 0 0,0 1 0 0 0,0-1 0 0 0,0 0-1 0 0,0 1 1 0 0,0-1 0 0 0,0 1 0 0 0,0-1 0 0 0,0 0-1 0 0,0 1 1 0 0,-1-1 0 0 0,0 2 20 0 0,0 0 0 0 0,0 0 0 0 0,0 0 1 0 0,0 0-1 0 0,-1 0 0 0 0,1 0 0 0 0,0-1 0 0 0,-1 1 1 0 0,0 0-1 0 0,1-1 0 0 0,-1 0 0 0 0,0 1 0 0 0,0-1 1 0 0,0 0-1 0 0,0 0 0 0 0,-2 1 0 0 0,-3 1 37 0 0,0 0-1 0 0,0-1 1 0 0,-1 0 0 0 0,-13 1-1 0 0,3-1-28 0 0,0-1 0 0 0,-1-1 0 0 0,-28-3-1 0 0,43 2-275 0 0,1 1 1 0 0,-1-1-1 0 0,0 0 0 0 0,1 0 0 0 0,-1 0 0 0 0,0-1 0 0 0,1 1 0 0 0,0-1 0 0 0,-1 0 0 0 0,1 0 0 0 0,-5-4 0 0 0,7 5-404 0 0,-1 0 0 0 0,1-1-1 0 0,0 1 1 0 0,-1-1 0 0 0,1 0-1 0 0,0 1 1 0 0,0-1 0 0 0,0 0-1 0 0,0-2 1 0 0,0 2-704 0 0,0-1 0 0 0,1 1 0 0 0,-1-1 0 0 0,1 1 0 0 0,0 0-1 0 0,-1-1 1 0 0,1 1 0 0 0,1-4 0 0 0,-1 4-859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4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19 3252 0 0,'0'0'6188'0'0,"-6"0"-5187"0"0,-21 0-89 0 0,26 0-700 0 0,0 0 0 0 0,-1 1-1 0 0,1-1 1 0 0,0 0 0 0 0,0 1-1 0 0,-1-1 1 0 0,1 1 0 0 0,0-1 0 0 0,0 1-1 0 0,0-1 1 0 0,0 1 0 0 0,0 0 0 0 0,0 0-1 0 0,-2 1 1 0 0,3-2-78 0 0,-1 0-1 0 0,1 1 0 0 0,-1-1 1 0 0,1 0-1 0 0,0 1 0 0 0,-1-1 1 0 0,1 1-1 0 0,0-1 0 0 0,-1 0 1 0 0,1 1-1 0 0,0-1 0 0 0,0 1 1 0 0,-1-1-1 0 0,1 1 0 0 0,0-1 1 0 0,0 1-1 0 0,0-1 0 0 0,0 1 1 0 0,0-1-1 0 0,0 1 1 0 0,0-1-1 0 0,-1 1 0 0 0,2-1 1 0 0,-1 1-1 0 0,0-1 0 0 0,0 1 1 0 0,0-1-1 0 0,0 1 0 0 0,0 0 1 0 0,1 1-88 0 0,0-1 0 0 0,1 0 1 0 0,-1 1-1 0 0,0-1 0 0 0,0 0 0 0 0,1 0 1 0 0,-1 0-1 0 0,1 0 0 0 0,-1 0 0 0 0,0 0 1 0 0,1 0-1 0 0,0-1 0 0 0,-1 1 0 0 0,3 0 1 0 0,-1 0 85 0 0,14-1 250 0 0,-11-3-244 0 0,-5 3-117 0 0,0 0-1 0 0,0 0 1 0 0,0-1 0 0 0,1 1-1 0 0,-1-1 1 0 0,0 1-1 0 0,0-1 1 0 0,0 1 0 0 0,0-1-1 0 0,0 0 1 0 0,0 1-1 0 0,0-1 1 0 0,2-2 0 0 0,-3 2-8 0 0,1 0 0 0 0,-1-1 1 0 0,0 1-1 0 0,0-1 0 0 0,1 1 0 0 0,-1 0 1 0 0,0-1-1 0 0,0 1 0 0 0,0-1 1 0 0,-1 1-1 0 0,1 0 0 0 0,0-1 1 0 0,0 1-1 0 0,-1-1 0 0 0,1 1 1 0 0,-1 0-1 0 0,1 0 0 0 0,-1-1 1 0 0,0 1-1 0 0,1 0 0 0 0,-1 0 1 0 0,0-1-1 0 0,0 1 0 0 0,0 0 1 0 0,0 0-1 0 0,0 0 0 0 0,0 0 1 0 0,0 1-1 0 0,-2-2 0 0 0,2 0 9 0 0,0 1-76 0 0,-9-4-1285 0 0,6 5-3724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4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5344 0 0,'0'0'7086'0'0,"1"4"-5952"0"0,0 3-395 0 0,0 1 1 0 0,-1-1-1 0 0,1 0 1 0 0,-2 0-1 0 0,1 1 1 0 0,-1-1-1 0 0,-2 12 1 0 0,-19 60 2825 0 0,8-31-1574 0 0,11-40-2382 0 0,0-1 3286 0 0,1 0-4835 0 0,1 3-4687 0 0,0 3-6477 0 0,7-16 10844 0 0,20-10 207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5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3460 0 0,'0'0'7674'0'0,"-2"5"-6782"0"0,-7 11-53 0 0,7-12-112 0 0,1-3-621 0 0,1 0 1 0 0,0-1-1 0 0,-1 1 1 0 0,1 0-1 0 0,0 0 1 0 0,0-1-1 0 0,-1 1 1 0 0,1 0-1 0 0,0 0 1 0 0,0 0-1 0 0,0-1 0 0 0,0 1 1 0 0,0 0-1 0 0,0 0 1 0 0,0-1-1 0 0,1 1 1 0 0,-1 0-1 0 0,0 0 1 0 0,0 0-1 0 0,1 1 1 0 0,6 17 1439 0 0,-3-15-1326 0 0,0-2 1 0 0,0 1-1 0 0,0 0 1 0 0,1-1-1 0 0,-1 0 1 0 0,6 2-1 0 0,-8-3-62 0 0,17-2 272 0 0,0-5-138 0 0,-19 5-279 0 0,1 1 0 0 0,-1 0 0 0 0,1-1 0 0 0,0 1 0 0 0,-1-1 0 0 0,1 1 0 0 0,-1 0 1 0 0,1-1-1 0 0,-1 1 0 0 0,1-1 0 0 0,-1 0 0 0 0,0 1 0 0 0,1-1 0 0 0,-1 1 0 0 0,0-1 0 0 0,1 0 0 0 0,-1 1 0 0 0,0-1 0 0 0,0 0 0 0 0,1 1 0 0 0,-1-1 0 0 0,0 0 0 0 0,0 1 0 0 0,0-1 1 0 0,0 0-1 0 0,0 1 0 0 0,0-1 0 0 0,0 0 0 0 0,0 1 0 0 0,0-1 0 0 0,0 0 0 0 0,-1 0 0 0 0,1 1 0 0 0,0-1 0 0 0,-1 0 0 0 0,0-2 9 0 0,-1 0 0 0 0,0 0 0 0 0,1 0 0 0 0,-1 1 0 0 0,0-1 0 0 0,0 1-1 0 0,-1-1 1 0 0,1 1 0 0 0,-1 0 0 0 0,1 0 0 0 0,-1 0 0 0 0,1 0 0 0 0,-1 1 0 0 0,0-1 0 0 0,0 1 0 0 0,0-1 0 0 0,0 1-1 0 0,0 0 1 0 0,0 0 0 0 0,-1 0 0 0 0,-2 0 0 0 0,1 0-817 0 0,-1 1 0 0 0,0-1 0 0 0,1 1 0 0 0,-11 1-1 0 0,-20 9-12503 0 0,34-10 11185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7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15 1788 0 0,'0'0'10460'0'0,"4"-2"-10052"0"0,11-5 8 0 0,-12 5-15 0 0,2 1 44 0 0,1 0 0 0 0,-1 1 0 0 0,0-1 0 0 0,11 1 0 0 0,-6 0 295 0 0,-35 3 2781 0 0,-97 13-2481 0 0,86-10-359 0 0,34-6 8 0 0,6 3-613 0 0,51 32 51 0 0,-41-27-94 0 0,-1 0-1 0 0,0 0 0 0 0,-1 1 0 0 0,1 1 0 0 0,-2 0 1 0 0,1 0-1 0 0,16 22 0 0 0,-24-27 108 0 0,0 0-1 0 0,0 0 0 0 0,-1 0 1 0 0,0 1-1 0 0,0-1 1 0 0,0 1-1 0 0,-1-1 1 0 0,1 1-1 0 0,-2 0 1 0 0,1 0-1 0 0,0 0 0 0 0,-1 0 1 0 0,0 7-1 0 0,-1-12-92 0 0,0 1 0 0 0,-1-1 0 0 0,1 0 0 0 0,-1 0-1 0 0,1 1 1 0 0,-1-1 0 0 0,1 0 0 0 0,-1 0 0 0 0,0 0-1 0 0,1 0 1 0 0,-1 0 0 0 0,0 0 0 0 0,0 0 0 0 0,0 0 0 0 0,0 0-1 0 0,0-1 1 0 0,0 1 0 0 0,0 0 0 0 0,0 0 0 0 0,0-1-1 0 0,-2 2 1 0 0,-22 7 375 0 0,12-7-296 0 0,0 0 0 0 0,0 0 0 0 0,0-1 1 0 0,0-1-1 0 0,-24-2 0 0 0,-61-15-2713 0 0,92 16 2227 0 0,-4-4-4292 0 0,10-1-5313 0 0,6-1 751 0 0,-2 4 11460 0 0,-1 2-4113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7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13 3900 0 0,'-11'-12'9119'0'0,"8"15"-8357"0"0,-7 11-91 0 0,7-11 477 0 0,9 13 925 0 0,-3-13-1847 0 0,1 0 1 0 0,-1-1-1 0 0,1 1 0 0 0,0-1 1 0 0,5 3-1 0 0,-6-4-129 0 0,23-5 491 0 0,-23 3-524 0 0,-3 1-62 0 0,0 0 1 0 0,0 0-1 0 0,0 0 1 0 0,0-1-1 0 0,0 1 1 0 0,0 0-1 0 0,0 0 1 0 0,0 0-1 0 0,0 0 1 0 0,0 0-1 0 0,0 0 1 0 0,0 0-1 0 0,0 0 0 0 0,0 0 1 0 0,0-1-1 0 0,0 1 1 0 0,0 0-1 0 0,0 0 1 0 0,0 0-1 0 0,0 0 1 0 0,0 0-1 0 0,0 0 1 0 0,0 0-1 0 0,0 0 1 0 0,0 0-1 0 0,0 0 1 0 0,0-1-1 0 0,0 1 1 0 0,0 0-1 0 0,0 0 1 0 0,0 0-1 0 0,0 0 0 0 0,0 0 1 0 0,0 0-1 0 0,0 0 1 0 0,0 0-1 0 0,1 0 1 0 0,-1 0-1 0 0,0 0 1 0 0,0 0-1 0 0,0 0 1 0 0,0 0-1 0 0,0 0 1 0 0,0 0-1 0 0,0-1 1 0 0,0 1-1 0 0,0 0 1 0 0,0 0-1 0 0,1 0 1 0 0,-1 0-1 0 0,0 0 0 0 0,0 0 1 0 0,0 0-1 0 0,0 0 1 0 0,0 0-1 0 0,0 0 1 0 0,0 1-1 0 0,8-8 55 0 0,-8 6-42 0 0,0-1-1 0 0,0 1 0 0 0,0 0 1 0 0,0 0-1 0 0,0-1 0 0 0,0 1 1 0 0,-1 0-1 0 0,1 0 0 0 0,-1-1 0 0 0,1 1 1 0 0,-1 0-1 0 0,1 0 0 0 0,-1 0 1 0 0,0 0-1 0 0,1 0 0 0 0,-1 0 1 0 0,-1-1-1 0 0,1 0-92 0 0,-1 1 1 0 0,1-1-1 0 0,0 1 1 0 0,-1 0 0 0 0,1 0-1 0 0,-1 0 1 0 0,0 0-1 0 0,1 0 1 0 0,-1 0-1 0 0,0 0 1 0 0,0 0-1 0 0,0 1 1 0 0,0-1-1 0 0,1 0 1 0 0,-4 1-1 0 0,-14-1-5967 0 0,17 1 3274 0 0,-15 1-6347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8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0 4300 0 0,'0'0'5761'0'0,"-4"6"-4539"0"0,-27 43 4079 0 0,-56 99 3167 0 0,85-146-8404 0 0,1 1-82 0 0,-1 0 1 0 0,1 0-1 0 0,-1 0 1 0 0,1 0-1 0 0,0 0 1 0 0,0 0 0 0 0,0 0-1 0 0,1 0 1 0 0,-1 1-1 0 0,1-1 1 0 0,-1 0-1 0 0,1 1 1 0 0,0 2 0 0 0,1-4-457 0 0,27-4-20518 0 0,-18-2 21333 0 0,0-1-2412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8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10 3796 0 0,'0'0'5279'0'0,"-4"5"-4184"0"0,1-2-623 0 0,0 1-1 0 0,0 0 1 0 0,1 0-1 0 0,-1 0 1 0 0,1 1-1 0 0,0-1 1 0 0,0 1 0 0 0,0-1-1 0 0,1 1 1 0 0,-1 0-1 0 0,1 0 1 0 0,-1 5-1 0 0,2-8-84 0 0,1 0 0 0 0,0-1-315 0 0,-1 1 0 0 0,1-1 0 0 0,-1 1 0 0 0,1-1 0 0 0,-1 1 0 0 0,1-1 0 0 0,0 0 1 0 0,0 0-1 0 0,0 1 0 0 0,0-1 0 0 0,0 0 0 0 0,0 0 0 0 0,0 0 0 0 0,0 0 1 0 0,0 0-1 0 0,0 0 0 0 0,0 0 0 0 0,1 0 0 0 0,-1-1 0 0 0,0 1 0 0 0,1 0 0 0 0,-1-1 1 0 0,1 1-1 0 0,-1-1 0 0 0,1 0 0 0 0,2 1 141 0 0,-1-2-112 0 0,-1 1-70 0 0,0-1 1 0 0,0 1-1 0 0,0-1 1 0 0,0 0-1 0 0,0 0 0 0 0,0 0 1 0 0,0 0-1 0 0,0 0 1 0 0,-1-1-1 0 0,1 1 0 0 0,0 0 1 0 0,-1-1-1 0 0,1 1 1 0 0,-1-1-1 0 0,0 1 0 0 0,2-3 1 0 0,-3 3-16 0 0,1 0 0 0 0,-1 0-1 0 0,1 0 1 0 0,-1 0 0 0 0,0 0 0 0 0,0 0 0 0 0,1 0 0 0 0,-1 0 0 0 0,0 0-1 0 0,0 0 1 0 0,0 0 0 0 0,0-1 0 0 0,0 1 0 0 0,-1 0 0 0 0,1 0 0 0 0,0 0-1 0 0,0 0 1 0 0,-1-1 0 0 0,0-1 6 0 0,-1 1-1 0 0,1-1 0 0 0,-1 1 1 0 0,1 0-1 0 0,-1-1 1 0 0,0 1-1 0 0,0 0 1 0 0,0 0-1 0 0,0 0 0 0 0,-4-2 1 0 0,0 0-182 0 0,-1 0 0 0 0,1 1 0 0 0,-1 0 0 0 0,0 0 0 0 0,0 0 0 0 0,0 1 0 0 0,-14-2 0 0 0,0-1-4236 0 0,3-2-4447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4624 0 0,'0'0'8108'0'0,"-4"4"-7259"0"0,0-1-526 0 0,1 0 0 0 0,0 1 0 0 0,1-1 1 0 0,-1 1-1 0 0,1 0 0 0 0,-1-1 0 0 0,1 1 0 0 0,0 0 1 0 0,1 0-1 0 0,-1 1 0 0 0,1-1 0 0 0,-1 0 1 0 0,1 0-1 0 0,1 1 0 0 0,-2 4 0 0 0,2-7-6 0 0,4 15 202 0 0,-3-16-465 0 0,-1 1 1 0 0,1-1-1 0 0,-1 1 0 0 0,1-1 1 0 0,0 1-1 0 0,0-1 1 0 0,0 0-1 0 0,0 1 0 0 0,0-1 1 0 0,0 0-1 0 0,0 0 1 0 0,0 0-1 0 0,0 0 0 0 0,0 0 1 0 0,1 0-1 0 0,-1 0 0 0 0,0 0 1 0 0,1 0-1 0 0,-1-1 1 0 0,3 2-1 0 0,28 6 534 0 0,-28-8-491 0 0,0 1-42 0 0,-1-1-1 0 0,1 0 0 0 0,0 0 0 0 0,0 0 0 0 0,-1 0 1 0 0,1-1-1 0 0,0 1 0 0 0,0-1 0 0 0,-1 0 0 0 0,1 0 1 0 0,-1 0-1 0 0,1-1 0 0 0,-1 1 0 0 0,0-1 1 0 0,1 0-1 0 0,-1 0 0 0 0,0 0 0 0 0,0 0 0 0 0,0-1 1 0 0,0 1-1 0 0,3-5 0 0 0,-5 5-28 0 0,0 0 0 0 0,0 0 0 0 0,0 0 0 0 0,0 0 0 0 0,0 0 0 0 0,0 0 0 0 0,-1 0 0 0 0,1 0 0 0 0,-1 0 0 0 0,1-1-1 0 0,-1 1 1 0 0,0 0 0 0 0,0 0 0 0 0,0-1 0 0 0,0 1 0 0 0,0 0 0 0 0,-1 0 0 0 0,1-1 0 0 0,-2-3 0 0 0,0 1 20 0 0,0 1 0 0 0,0-1-1 0 0,0 1 1 0 0,-1-1 0 0 0,0 1 0 0 0,0 0 0 0 0,-5-6-1 0 0,7 9-64 0 0,0 0-1 0 0,-1 0 0 0 0,0 0 0 0 0,1 0 0 0 0,-1 0 1 0 0,0 0-1 0 0,1 0 0 0 0,-1 1 0 0 0,0-1 0 0 0,0 0 1 0 0,1 1-1 0 0,-1 0 0 0 0,0-1 0 0 0,0 1 0 0 0,0 0 1 0 0,0 0-1 0 0,0 0 0 0 0,-2 0 0 0 0,-27 6-2768 0 0,30-6 2603 0 0,-30 14-17585 0 0,28-13 17364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1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4812 0 0,'0'0'17631'0'0,"6"3"-16978"0"0,10 9 368 0 0,-1 0 1 0 0,0 2-1 0 0,22 23 0 0 0,7 17 803 0 0,33 34-20 0 0,-27-35-2535 0 0,-49-52 186 0 0,2 0-1722 0 0,4 2 2715 0 0,-2-15-16149 0 0,-5 11 15011 0 0,0-1 0 0 0,0 0-1 0 0,0 1 1 0 0,0-1 0 0 0,0 0 0 0 0,0 1-1 0 0,-1-1 1 0 0,1 0 0 0 0,-1 1-1 0 0,1-1 1 0 0,-1 1 0 0 0,-1-4 0 0 0,0 2-1278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9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24 1688 0 0,'7'-4'1256'0'0,"-3"3"1772"0"0,48-15 3947 0 0,-50 16-6277 0 0,5-2 2607 0 0,-7 2-3227 0 0,-28 0 649 0 0,1 1 1 0 0,-1 2 0 0 0,-41 9 0 0 0,2-1 546 0 0,47-5-969 0 0,11-1-85 0 0,9-5-212 0 0,0 1 1 0 0,0-1-1 0 0,0 0 0 0 0,-1 0 1 0 0,1 0-1 0 0,0 0 0 0 0,0 0 1 0 0,0 0-1 0 0,0 0 0 0 0,0 0 1 0 0,0 0-1 0 0,0 1 0 0 0,0-1 1 0 0,0 0-1 0 0,0 0 0 0 0,0 0 1 0 0,0 0-1 0 0,0 0 0 0 0,0 0 1 0 0,-1 0-1 0 0,1 1 0 0 0,0-1 1 0 0,0 0-1 0 0,0 0 0 0 0,0 0 1 0 0,0 0-1 0 0,0 0 0 0 0,1 0 1 0 0,-1 1-1 0 0,0-1 0 0 0,0 0 1 0 0,0 0-1 0 0,0 0 0 0 0,0 0 1 0 0,0 0-1 0 0,0 0 0 0 0,0 0 1 0 0,0 1-1 0 0,0-1 0 0 0,0 0 1 0 0,0 0-1 0 0,0 0 0 0 0,0 0 1 0 0,1 0-1 0 0,-1 0 0 0 0,17 11 25 0 0,1 0 0 0 0,1-2 0 0 0,34 14 0 0 0,-29-14-40 0 0,-2 0 1 0 0,39 24-1 0 0,-55-29 18 0 0,1 1 1 0 0,-1-1 0 0 0,0 1 0 0 0,-1 0-1 0 0,1 1 1 0 0,-1-1 0 0 0,0 1 0 0 0,-1 0-1 0 0,7 10 1 0 0,-10-14 28 0 0,0 0 0 0 0,-1 0 0 0 0,1 0 0 0 0,-1 0 0 0 0,1 0 0 0 0,-1 0 0 0 0,1 0 0 0 0,-1 0 0 0 0,0 0 0 0 0,0 0 0 0 0,0 0 0 0 0,0 0 0 0 0,-1 0 0 0 0,1 0 0 0 0,0 0 0 0 0,-1 0 0 0 0,0 0 0 0 0,1 0 0 0 0,-1 0 0 0 0,0 0 0 0 0,0 0 0 0 0,0-1 0 0 0,0 1 0 0 0,0 0 0 0 0,0-1 0 0 0,-1 1 0 0 0,1 0 0 0 0,0-1 0 0 0,-1 0 0 0 0,1 1 0 0 0,-1-1 0 0 0,0 0 0 0 0,1 0 0 0 0,-1 0 0 0 0,0 0 0 0 0,0 0 0 0 0,0 0 0 0 0,-2 0 0 0 0,-4 3 35 0 0,-1-1 0 0 0,1-1-1 0 0,-1 1 1 0 0,0-1 0 0 0,1-1 0 0 0,-1 0 0 0 0,-12 0 0 0 0,3-1-286 0 0,-1-1 0 0 0,-32-7 1 0 0,41 6-792 0 0,1-1 0 0 0,-1 0 0 0 0,-14-7 0 0 0,23 9 179 0 0,0 1 334 0 0,0-1-1 0 0,0 1 1 0 0,0 0 0 0 0,0-1 0 0 0,1 1 0 0 0,-1-1 0 0 0,0 0 0 0 0,0 1 0 0 0,1-1 0 0 0,-1 1 0 0 0,0-1 0 0 0,1 0 0 0 0,-1 0 0 0 0,1 1 0 0 0,-2-3 0 0 0,2-5-7301 0 0,3-5 5759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0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 3816 0 0,'0'0'10085'0'0,"-1"3"-9243"0"0,-2 4-276 0 0,-1 0 0 0 0,1-1 0 0 0,-1 1 0 0 0,0-1 0 0 0,-1 0 0 0 0,1 0 0 0 0,-1-1-1 0 0,0 1 1 0 0,-1-1 0 0 0,1 0 0 0 0,-12 7 0 0 0,15-11-433 0 0,0-1-56 0 0,-1 0-1 0 0,0 0 0 0 0,0 0 0 0 0,0 0 1 0 0,1 0-1 0 0,-1-1 0 0 0,-5-1 1 0 0,7 1-67 0 0,-1 0 1 0 0,1 0-1 0 0,0 0 1 0 0,0 0 0 0 0,0 0-1 0 0,0 0 1 0 0,0-1-1 0 0,0 1 1 0 0,0 0 0 0 0,0-1-1 0 0,0 1 1 0 0,1 0 0 0 0,-1-1-1 0 0,1 1 1 0 0,-1-3-1 0 0,0 2 59 0 0,-3-11 148 0 0,0 5 620 0 0,1 8 1780 0 0,0 18-1915 0 0,1 0 0 0 0,0 23 0 0 0,0-1 122 0 0,1-32-584 0 0,1-3-109 0 0,-1 1 0 0 0,1-1 0 0 0,0 1 1 0 0,0-1-1 0 0,2 7 0 0 0,-2-10-26 0 0,0 1-36 0 0,1 7-40 0 0,2-3-2062 0 0,-3-7 1698 0 0,0 0 1 0 0,0 1 0 0 0,0-1-1 0 0,1 0 1 0 0,-1 0-1 0 0,0 0 1 0 0,0 0 0 0 0,1 0-1 0 0,-1 0 1 0 0,0 0-1 0 0,0 0 1 0 0,1 0 0 0 0,-1 0-1 0 0,0 0 1 0 0,0 0 0 0 0,0 0-1 0 0,1 0 1 0 0,-1 0-1 0 0,0-1 1 0 0,0 1 0 0 0,1 0-1 0 0,-1 0 1 0 0,0 0 0 0 0,0 0-1 0 0,0 0 1 0 0,2-2-1673 0 0,5-7-7431 0 0,-3 2 9648 0 0,0-6-4865 0 0,3 0 2581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0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0 4504 0 0,'13'3'6277'0'0,"-12"2"-2085"0"0,-2-1-4432 0 0,1-3-320 0 0,0 2 2774 0 0,-2 0-1194 0 0,-46 94 5868 0 0,-8 14-3424 0 0,32-52-3182 0 0,24-57-767 0 0,8 6-10254 0 0,8-22-3404 0 0,-7 6 12193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21 3348 0 0,'0'0'7297'0'0,"0"4"-6368"0"0,-3 12-73 0 0,3-12-90 0 0,-1-3-478 0 0,1 1 1 0 0,-1 0-1 0 0,1 0 1 0 0,0 0 0 0 0,0 0-1 0 0,0 0 1 0 0,0 0-1 0 0,0 0 1 0 0,1-1-1 0 0,-1 1 1 0 0,1 0-1 0 0,0 2 1 0 0,0-2-119 0 0,1 0 1 0 0,0 0 0 0 0,0 0-1 0 0,0-1 1 0 0,0 1-1 0 0,0-1 1 0 0,1 1-1 0 0,-1-1 1 0 0,0 0-1 0 0,3 1 1 0 0,-3-1 190 0 0,17-4 181 0 0,-17 1-505 0 0,0 1 0 0 0,-1 0 1 0 0,1-1-1 0 0,0 1 0 0 0,-1-1 1 0 0,1 1-1 0 0,-1-1 0 0 0,0 0 1 0 0,1 1-1 0 0,-1-1 0 0 0,0 0 0 0 0,0 0 1 0 0,0 0-1 0 0,-1 0 0 0 0,1 0 1 0 0,0 0-1 0 0,-1 0 0 0 0,1 0 1 0 0,-1-1-1 0 0,1-3 0 0 0,-1 5 9 0 0,-7-13 60 0 0,5 12-87 0 0,0-1 0 0 0,0 1 0 0 0,0 0-1 0 0,0 0 1 0 0,0 0 0 0 0,-1 1 0 0 0,1-1-1 0 0,0 1 1 0 0,-1-1 0 0 0,1 1 0 0 0,-1 0 0 0 0,0-1-1 0 0,1 1 1 0 0,-1 1 0 0 0,0-1 0 0 0,1 0-1 0 0,-7 0 1 0 0,-1 0-695 0 0,0 0 0 0 0,0 1 0 0 0,-15 1-1 0 0,-25 4-9357 0 0,1 3 3838 0 0,29-4 4316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2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1 2128 0 0,'0'0'3324'0'0,"9"-1"-2875"0"0,-6 2 1134 0 0,-6 2 3470 0 0,-18 5-4293 0 0,0-1-1 0 0,-1 0 1 0 0,-23 3 0 0 0,-13 3 480 0 0,13-1-234 0 0,43-11-900 0 0,2-1-98 0 0,0 0 0 0 0,-1 0 0 0 0,1 0 0 0 0,0 0 0 0 0,0 0 1 0 0,0 0-1 0 0,-1 0 0 0 0,1 1 0 0 0,0-1 0 0 0,0 0 0 0 0,0 0 0 0 0,0 0 1 0 0,-1 0-1 0 0,1 0 0 0 0,0 0 0 0 0,0 1 0 0 0,0-1 0 0 0,0 0 1 0 0,0 0-1 0 0,0 0 0 0 0,-1 0 0 0 0,1 1 0 0 0,0-1 0 0 0,0 0 0 0 0,0 0 1 0 0,0 0-1 0 0,0 1 0 0 0,0-1 0 0 0,0 0 0 0 0,0 0 0 0 0,0 1 1 0 0,0-1-1 0 0,0 0 0 0 0,0 0 0 0 0,0 0 0 0 0,0 1 0 0 0,0-1 0 0 0,0 0 1 0 0,0 0-1 0 0,0 0 0 0 0,0 1 0 0 0,0-1 0 0 0,0 0 0 0 0,0 0 0 0 0,1 0 1 0 0,-1 1-1 0 0,0-1 0 0 0,0 0 0 0 0,0 0 0 0 0,0 0 0 0 0,0 0 1 0 0,1 1-1 0 0,86 42 308 0 0,-64-34-246 0 0,0 2 1 0 0,-1 0-1 0 0,-1 2 1 0 0,33 24-1 0 0,-50-34-14 0 0,-1 0-1 0 0,1 1 1 0 0,-1-1-1 0 0,0 1 1 0 0,0 0-1 0 0,0 0 1 0 0,3 6-1 0 0,-6-9 33 0 0,1-1-78 0 0,-1 1 0 0 0,0-1 0 0 0,0 0-1 0 0,0 1 1 0 0,1-1 0 0 0,-1 0-1 0 0,0 0 1 0 0,0 1 0 0 0,0-1-1 0 0,0 0 1 0 0,0 1 0 0 0,0-1-1 0 0,0 0 1 0 0,0 1 0 0 0,0-1-1 0 0,0 0 1 0 0,0 1 0 0 0,0-1-1 0 0,0 0 1 0 0,0 1 0 0 0,0-1-1 0 0,0 0 1 0 0,0 1 0 0 0,0-1-1 0 0,0 0 1 0 0,0 1 0 0 0,-1-1 0 0 0,1 0-1 0 0,0 1 1 0 0,0-1 0 0 0,0 0-1 0 0,-1 1 1 0 0,-7 12 131 0 0,3-11-107 0 0,0 0 0 0 0,0 0 0 0 0,0 0 1 0 0,0 0-1 0 0,-1-1 0 0 0,1 0 0 0 0,0 0 1 0 0,-1-1-1 0 0,-8 1 0 0 0,0-1-21 0 0,-1-1 0 0 0,0-1-1 0 0,-18-4 1 0 0,32 6-41 0 0,-30-9-573 0 0,19 1-1713 0 0,4-4-3835 0 0,18-6-3549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3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3 4084 0 0,'5'-2'10848'0'0,"-9"7"-10474"0"0,1 0 1 0 0,-1 0-1 0 0,0-1 1 0 0,0 1-1 0 0,-1-1 1 0 0,1 0-1 0 0,-1 0 1 0 0,0 0-1 0 0,0-1 1 0 0,0 0-1 0 0,0 0 1 0 0,-1 0-1 0 0,-6 2 1 0 0,10-4-319 0 0,0 0 1 0 0,1-1-1 0 0,-1 1 1 0 0,0-1 0 0 0,0 1-1 0 0,-1-1 1 0 0,1 0-1 0 0,0 0 1 0 0,0 0 0 0 0,0 0-1 0 0,0 0 1 0 0,0-1-1 0 0,0 1 1 0 0,0-1 0 0 0,0 1-1 0 0,0-1 1 0 0,0 1 0 0 0,0-1-1 0 0,1 0 1 0 0,-1 0-1 0 0,-3-2 1 0 0,4 2 99 0 0,-9-17 837 0 0,9 16 3102 0 0,35 142-1724 0 0,-33-138-2335 0 0,-1-2-260 0 0,0 1-1 0 0,0-1 1 0 0,0 0-1 0 0,0 1 1 0 0,0-1-1 0 0,0 1 1 0 0,0-1 0 0 0,0 1-1 0 0,0-1 1 0 0,0 1-1 0 0,1-1 1 0 0,-1 0-1 0 0,0 1 1 0 0,0-1-1 0 0,1 1 1 0 0,-1-1-1 0 0,0 0 1 0 0,0 1-1 0 0,1-1 1 0 0,-1 0-1 0 0,0 1 1 0 0,1-1-1 0 0,-1 0 1 0 0,1 0-1 0 0,-1 1 1 0 0,0-1-1 0 0,1 0 1 0 0,-1 0 0 0 0,1 0-1 0 0,-1 1 1 0 0,1-1-1 0 0,-1 0 1 0 0,1 0-1 0 0,-1 0 1 0 0,0 0-1 0 0,1 0 1 0 0,-1 0-1 0 0,1 0 1 0 0,-1 0-1 0 0,1 0 1 0 0,-1 0-1 0 0,1 0 1 0 0,-1 0-1 0 0,1-1 1 0 0,-1 1-1 0 0,0 0 1 0 0,1 0-1 0 0,13-7-6842 0 0,-8 2 5399 0 0,7-15-5370 0 0,-12 19 5087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3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5068 0 0,'0'0'6864'0'0,"1"2"-5706"0"0,1 2-612 0 0,-1 0-1 0 0,-1 0 1 0 0,1-1 0 0 0,-1 1-1 0 0,1 0 1 0 0,-1 0 0 0 0,0-1-1 0 0,0 1 1 0 0,-1 0 0 0 0,1 0-1 0 0,-3 6 1 0 0,-15 48 2624 0 0,6-25-1494 0 0,6-15-942 0 0,4-11-637 0 0,0-1-1 0 0,0 1 1 0 0,0 0 0 0 0,1-1 0 0 0,0 1 0 0 0,0 0 0 0 0,1 7-1 0 0,0-11-606 0 0,4 4-5379 0 0,17-18-11636 0 0,-17 8 15609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4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4112 0 0,'0'0'1495'0'0,"-1"5"-98"0"0,-1 16-92 0 0,1-16 899 0 0,1-2-1237 0 0,0-1-759 0 0,0 0-1 0 0,0 0 1 0 0,0 0-1 0 0,0 0 1 0 0,0 0-1 0 0,1 0 1 0 0,-1-1-1 0 0,1 1 1 0 0,-1 0-1 0 0,1 0 1 0 0,0 0-1 0 0,-1 0 1 0 0,1-1-1 0 0,0 1 1 0 0,0 0-1 0 0,0-1 0 0 0,1 1 1 0 0,-1-1-1 0 0,0 1 1 0 0,1-1-1 0 0,-1 1 1 0 0,1-1-1 0 0,-1 0 1 0 0,1 0-1 0 0,-1 0 1 0 0,1 0-1 0 0,0 0 1 0 0,0 0-1 0 0,-1 0 1 0 0,1 0-1 0 0,2 0 1 0 0,-1-1-10 0 0,-1 0-114 0 0,0 0 0 0 0,1 0 1 0 0,-1 0-1 0 0,0-1 1 0 0,0 1-1 0 0,1-1 0 0 0,-1 1 1 0 0,0-1-1 0 0,0 0 0 0 0,2-1 1 0 0,1-4 130 0 0,-5 6-197 0 0,1-1-1 0 0,-1 1 0 0 0,1-1 1 0 0,-1 1-1 0 0,1-1 0 0 0,-1 0 1 0 0,1 1-1 0 0,-1-1 1 0 0,1 1-1 0 0,-1-1 0 0 0,0 0 1 0 0,1 1-1 0 0,-1-1 0 0 0,0 0 1 0 0,0 0-1 0 0,1 1 0 0 0,-1-1 1 0 0,0 0-1 0 0,0-1 0 0 0,1 0 5 0 0,0-2-18 0 0,-8-15 179 0 0,6 17-152 0 0,0 0 0 0 0,0 0-1 0 0,-1-1 1 0 0,1 1 0 0 0,-1 0 0 0 0,1 1-1 0 0,-1-1 1 0 0,0 0 0 0 0,0 0 0 0 0,0 1-1 0 0,0-1 1 0 0,-3-1 0 0 0,-2 0-5597 0 0,1 3-5997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4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0 3348 0 0,'-5'1'1447'0'0,"-33"3"6200"0"0,-3 5-3293 0 0,-77 33 170 0 0,103-36-3768 0 0,14-6-693 0 0,0 1-1 0 0,-1-1 1 0 0,1 0 0 0 0,0 1-1 0 0,-1-1 1 0 0,1 1 0 0 0,0 0-1 0 0,0-1 1 0 0,-1 1-1 0 0,1 0 1 0 0,0 0 0 0 0,0 0-1 0 0,0 0 1 0 0,0 0 0 0 0,0 0-1 0 0,0 0 1 0 0,0 0 0 0 0,1 0-1 0 0,-1 0 1 0 0,0 1 0 0 0,1-1-1 0 0,-2 3 1 0 0,2-3 136 0 0,2-1-190 0 0,-1 0 0 0 0,1 0 0 0 0,-1 1 0 0 0,1-1 0 0 0,-1 0 0 0 0,1 1 0 0 0,-1-1 0 0 0,0 1 0 0 0,1-1 0 0 0,-1 1 0 0 0,1-1 0 0 0,1 2 0 0 0,1 0 9 0 0,72 17 191 0 0,-43-11-205 0 0,44 15-1 0 0,-68-20 17 0 0,1 1-1 0 0,-1 1 1 0 0,0-1-1 0 0,-1 2 1 0 0,1-1 0 0 0,-1 1-1 0 0,0 0 1 0 0,13 15 0 0 0,-19-20 17 0 0,-1 0 1 0 0,1 1-1 0 0,-1-1 1 0 0,0 1 0 0 0,0 0-1 0 0,0 0 1 0 0,0-1-1 0 0,0 1 1 0 0,0 0 0 0 0,0 0-1 0 0,-1 0 1 0 0,1 0-1 0 0,-1 0 1 0 0,1 0 0 0 0,-1 0-1 0 0,0 2 1 0 0,0-2 0 0 0,0-1 0 0 0,0 0 0 0 0,-1 1 0 0 0,1-1 0 0 0,-1 0 0 0 0,1 1 0 0 0,-1-1 0 0 0,1 0 0 0 0,-1 0 0 0 0,0 0 0 0 0,0 0 0 0 0,0 1 0 0 0,1-1 0 0 0,-1 0 0 0 0,0 0 0 0 0,0-1 0 0 0,0 1 0 0 0,-1 0 0 0 0,0 1 0 0 0,-4 1 35 0 0,0 0 1 0 0,0-1 0 0 0,0 0 0 0 0,-1 0 0 0 0,1 0 0 0 0,0-1 0 0 0,-1 1-1 0 0,1-2 1 0 0,-1 1 0 0 0,-9-1 0 0 0,-25-3-518 0 0,38 3 28 0 0,0-1 1 0 0,0 0 0 0 0,0 0 0 0 0,0 0-1 0 0,0 0 1 0 0,0 0 0 0 0,1 0-1 0 0,-1-1 1 0 0,0 1 0 0 0,1-1 0 0 0,-1 0-1 0 0,-2-2 1 0 0,6-14-15034 0 0,2 10 13901 0 0,-2 5-503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5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4144 0 0,'0'0'3552'0'0,"2"8"-1955"0"0,-3-3 2948 0 0,-22 21-2370 0 0,22-25-1838 0 0,-1 0-129 0 0,-1 1-1 0 0,1-1 1 0 0,0 1 0 0 0,-1-1-1 0 0,0 0 1 0 0,1 0-1 0 0,-1 0 1 0 0,1-1 0 0 0,-6 2-1 0 0,6-3-168 0 0,0 1-1 0 0,1-1 0 0 0,-1 0 0 0 0,0 0 1 0 0,1 0-1 0 0,-1 0 0 0 0,1 0 1 0 0,-1 0-1 0 0,1 0 0 0 0,0 0 0 0 0,0 0 1 0 0,-1-1-1 0 0,1 1 0 0 0,0 0 0 0 0,0-1 1 0 0,0 1-1 0 0,0-1 0 0 0,1 1 1 0 0,-1-1-1 0 0,0 0 0 0 0,0-2 0 0 0,0 2 458 0 0,0 0-182 0 0,0-2-493 0 0,0 7 3355 0 0,2 37-2439 0 0,-1-21-276 0 0,1 0 1 0 0,0 0-1 0 0,7 34 1 0 0,-7-52-822 0 0,-1 0 195 0 0,0-1-1 0 0,0 0 0 0 0,0 1 0 0 0,0-1 0 0 0,0 0 1 0 0,0 1-1 0 0,0-1 0 0 0,0 0 0 0 0,1 1 0 0 0,-1-1 1 0 0,0 0-1 0 0,0 0 0 0 0,0 1 0 0 0,1-1 0 0 0,-1 0 1 0 0,0 0-1 0 0,0 1 0 0 0,1-1 0 0 0,-1 0 0 0 0,0 0 1 0 0,1 0-1 0 0,-1 1 0 0 0,0-1 0 0 0,0 0 0 0 0,1 0 1 0 0,-1 0-1 0 0,0 0 0 0 0,1 0 0 0 0,-1 0 0 0 0,0 0 1 0 0,1 0-1 0 0,-1 0 0 0 0,0 0 0 0 0,1 0 0 0 0,0 0-737 0 0,0 1 0 0 0,0-1-1 0 0,1 0 1 0 0,-1 0 0 0 0,0 0 0 0 0,0 0-1 0 0,0 0 1 0 0,0 0 0 0 0,0 0-1 0 0,0 0 1 0 0,0-1 0 0 0,0 1-1 0 0,0 0 1 0 0,1-1 0 0 0,9-6-1363 0 0,-8 5 170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2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11 3632 0 0,'0'0'1379'0'0,"-4"-7"672"0"0,1 4 1593 0 0,3 3-3495 0 0,-1 0 0 0 0,0 0 1 0 0,1 0-1 0 0,-1-1 0 0 0,0 1 1 0 0,0 0-1 0 0,1 0 1 0 0,-1 0-1 0 0,0 0 0 0 0,1 0 1 0 0,-1 0-1 0 0,0 0 0 0 0,1 0 1 0 0,-1 1-1 0 0,0-1 1 0 0,1 0-1 0 0,-1 0 0 0 0,0 1 1 0 0,1-1-1 0 0,-1 0 0 0 0,0 1 1 0 0,1-1-1 0 0,-2 1 1 0 0,-14 18 2005 0 0,-12 32-58 0 0,22-38-1479 0 0,-68 145 2192 0 0,59-124-6181 0 0,1 0-3619 0 0,11-27 4622 0 0,-1 1 0 0 0,0-1-1 0 0,-9 11 1 0 0,5-8 507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 4432 0 0,'0'0'7187'0'0,"-2"5"-6023"0"0,-89 197 10600 0 0,85-189-11362 0 0,-19 41-1039 0 0,25-53-381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6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23 4728 0 0,'0'0'1444'0'0,"5"8"721"0"0,-3-3 1310 0 0,-2-3-3213 0 0,0 1 1 0 0,0-1-1 0 0,0 0 0 0 0,1 1 1 0 0,-1-1-1 0 0,1 0 1 0 0,0 1-1 0 0,0-1 0 0 0,0 0 1 0 0,0 0-1 0 0,0 0 1 0 0,0 0-1 0 0,0 0 1 0 0,1 0-1 0 0,-1 0 0 0 0,1 0 1 0 0,0 0-1 0 0,-1-1 1 0 0,1 1-1 0 0,0-1 0 0 0,0 1 1 0 0,0-1-1 0 0,3 2 1 0 0,-3-3-27 0 0,17 3 478 0 0,-17-4-679 0 0,0 1 0 0 0,0 0-1 0 0,-1-1 1 0 0,1 1 0 0 0,0-1-1 0 0,0 0 1 0 0,0 0 0 0 0,-1 1-1 0 0,1-1 1 0 0,0 0 0 0 0,-1-1-1 0 0,1 1 1 0 0,-1 0 0 0 0,0 0-1 0 0,1-1 1 0 0,-1 1-1 0 0,0-1 1 0 0,0 1 0 0 0,1-1-1 0 0,-1 1 1 0 0,0-1 0 0 0,-1 0-1 0 0,1 1 1 0 0,0-1 0 0 0,0 0-1 0 0,-1 0 1 0 0,1 0 0 0 0,-1 0-1 0 0,0 1 1 0 0,1-1 0 0 0,-1-4-1 0 0,0 5 13 0 0,-1-2 7 0 0,-1-2-23 0 0,2 4-24 0 0,0-1 0 0 0,-1 1 0 0 0,1 0 0 0 0,-1-1 0 0 0,0 1 0 0 0,1 0 0 0 0,-1-1 1 0 0,0 1-1 0 0,0 0 0 0 0,0 0 0 0 0,0 0 0 0 0,0 0 0 0 0,0 0 0 0 0,0 0 0 0 0,0 0 0 0 0,-1 0 0 0 0,1 0 0 0 0,0 0 0 0 0,0 0 0 0 0,-1 1 0 0 0,1-1 0 0 0,-1 1 0 0 0,1-1 0 0 0,0 1 0 0 0,-2-1 1 0 0,-2-1-125 0 0,0 1 1 0 0,0 0 0 0 0,0 0 0 0 0,0 0 0 0 0,-9-1 0 0 0,-3 3-5208 0 0,15-1 2280 0 0,-2 1-526 0 0,-8-1 1923 0 0,-2 0-2644 0 0,12 0 2407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7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5 3920 0 0,'-9'-1'2013'0'0,"4"1"1806"0"0,-82-3 4130 0 0,59 3-6267 0 0,1 2-1 0 0,-50 9 0 0 0,76-11-1616 0 0,-1 0 0 0 0,1 1 0 0 0,0-1-1 0 0,-1 0 1 0 0,1 1 0 0 0,0-1 0 0 0,0 1-1 0 0,-1-1 1 0 0,1 1 0 0 0,0 0 0 0 0,0 0-1 0 0,0-1 1 0 0,0 1 0 0 0,0 0 0 0 0,0 0 0 0 0,0 0-1 0 0,0 0 1 0 0,0 0 0 0 0,0 0 0 0 0,0 1-1 0 0,0-1 1 0 0,1 0 0 0 0,-2 2 0 0 0,2-1 67 0 0,16 18 133 0 0,-10-13-219 0 0,1-1 0 0 0,-1 1 0 0 0,2-2 0 0 0,-1 1 0 0 0,1-1 0 0 0,13 8 0 0 0,7 5-15 0 0,-14-9 15 0 0,1 1-11 0 0,-1 0 0 0 0,-1 0 1 0 0,0 1-1 0 0,0 1 0 0 0,-1 0 0 0 0,20 26 0 0 0,-32-38-4 0 0,1 1 1 0 0,-1 0-1 0 0,1 0 1 0 0,0 0-1 0 0,-1 0 1 0 0,0 0-1 0 0,1 0 1 0 0,-1 0-1 0 0,0 0 1 0 0,1 0-1 0 0,-1 0 1 0 0,0 0-1 0 0,0 0 1 0 0,0 0-1 0 0,0 0 1 0 0,0 1-1 0 0,0-1 1 0 0,0 0-1 0 0,0 0 1 0 0,0 0-1 0 0,-1 0 1 0 0,1 0-1 0 0,0 0 1 0 0,-1 1-1 0 0,0-1-3 0 0,0 0 0 0 0,0 1 0 0 0,0-1 0 0 0,0 0-1 0 0,-1 0 1 0 0,1 0 0 0 0,0 0 0 0 0,-1 0 0 0 0,1 0-1 0 0,0-1 1 0 0,-1 1 0 0 0,1 0 0 0 0,-1-1 0 0 0,-1 1-1 0 0,-4 1 2 0 0,0-1-1 0 0,0 1 0 0 0,0-1 0 0 0,0-1 1 0 0,-11 0-1 0 0,10 0-195 0 0,-50-6-478 0 0,53 5 284 0 0,1 1 0 0 0,0-1-1 0 0,0 0 1 0 0,0 0 0 0 0,0-1 0 0 0,1 1-1 0 0,-1-1 1 0 0,0 0 0 0 0,0 0 0 0 0,1 0 0 0 0,-4-4-1 0 0,6 4-2317 0 0,1 1 1712 0 0,0 0 0 0 0,1-1 1 0 0,-1 1-1 0 0,0 0 0 0 0,0-1 1 0 0,1 1-1 0 0,-1 0 0 0 0,1-1 1 0 0,-1 1-1 0 0,2-2 0 0 0,14-11-3921 0 0,-8 9 2848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7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4 4156 0 0,'7'-1'1290'0'0,"-2"4"7721"0"0,-6 1-8697 0 0,1-1 0 0 0,-1 0 0 0 0,0 0 0 0 0,-1 0 0 0 0,1 0 0 0 0,0 0 1 0 0,-1 0-1 0 0,0 0 0 0 0,0 0 0 0 0,-2 2 0 0 0,3-4-62 0 0,-9 6 422 0 0,6-7-615 0 0,-10-1 101 0 0,12 0-170 0 0,-1 0-1 0 0,1-1 1 0 0,0 1-1 0 0,0-1 1 0 0,0 1-1 0 0,0-1 1 0 0,1 0-1 0 0,-1 1 1 0 0,-2-4-1 0 0,-4-9-13 0 0,8 13 63 0 0,-1 0 0 0 0,1 0 0 0 0,-1 0 0 0 0,1 0-1 0 0,-1 0 1 0 0,0 0 0 0 0,1 0 0 0 0,-1 0 0 0 0,0 0 0 0 0,0 0 0 0 0,0 1 0 0 0,0-1 0 0 0,0 0-1 0 0,0 0 1 0 0,0 1 0 0 0,-1-2 0 0 0,0 2 577 0 0,-13 8-385 0 0,12-6-140 0 0,-38 14 748 0 0,38-15-806 0 0,-17-4 101 0 0,18 3 1858 0 0,3 3-1763 0 0,4 12 13 0 0,-4-12-18 0 0,0 10 255 0 0,1-1 1 0 0,0 1 0 0 0,5 15 0 0 0,-4-18-299 0 0,9 30 636 0 0,-5-25-7105 0 0,-3-15 1785 0 0,8-3 2214 0 0,-8 3-807 0 0,5-9-1945 0 0,-3 3 2451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8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5036 0 0,'0'0'5711'0'0,"1"3"-4500"0"0,-1 2-543 0 0,0 1-1 0 0,0-1 0 0 0,-1 0 1 0 0,0 1-1 0 0,0-1 0 0 0,0 0 1 0 0,0 0-1 0 0,-1 0 0 0 0,0 0 1 0 0,0 0-1 0 0,-3 6 0 0 0,-36 60 3269 0 0,26-47-2660 0 0,4-6-667 0 0,7-13-697 0 0,1 0 0 0 0,0 0 0 0 0,0 1 0 0 0,0 0 0 0 0,0-1 1 0 0,-1 7-1 0 0,4-10-1098 0 0,24-23-20785 0 0,-18 12 20056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8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4380 0 0,'4'-3'20033'0'0,"2"169"-12218"0"0,0-114-7276 0 0,-5-37-539 0 0,2-2 0 0 0,-1-2 0 0 0,3 10-13789 0 0,-19-46-4709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9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1 2792 0 0,'0'0'9528'0'0,"-7"0"-8934"0"0,-244 3 5925 0 0,251-3-6483 0 0,-1 0 0 0 0,0 0 1 0 0,1-1-1 0 0,-1 1 0 0 0,0 1 0 0 0,0-1 0 0 0,1 0 0 0 0,-1 0 1 0 0,0 0-1 0 0,1 0 0 0 0,-1 0 0 0 0,0 1 0 0 0,1-1 1 0 0,-1 0-1 0 0,0 1 0 0 0,1-1 0 0 0,-1 0 0 0 0,1 1 0 0 0,-1-1 1 0 0,0 1-1 0 0,1-1 0 0 0,-1 1 0 0 0,1-1 0 0 0,-1 1 0 0 0,1-1 1 0 0,0 1-1 0 0,-1 1 0 0 0,0-1 167 0 0,2 0-190 0 0,0-1 1 0 0,1 1-1 0 0,-1 0 1 0 0,0 0-1 0 0,0-1 1 0 0,0 1-1 0 0,0 0 1 0 0,0 0-1 0 0,0 0 1 0 0,0 0-1 0 0,2 2 1 0 0,-1 0 14 0 0,18 11 142 0 0,0-1-1 0 0,38 18 1 0 0,5 3-51 0 0,-47-25-4 0 0,-5-2-74 0 0,0 0-1 0 0,-1 0 0 0 0,1 1 0 0 0,-2 0 0 0 0,17 17 0 0 0,-25-24-17 0 0,0 0 1 0 0,0-1-1 0 0,0 1 0 0 0,-1 0 0 0 0,1 0 0 0 0,0 0 0 0 0,-1 0 0 0 0,1 0 1 0 0,-1 0-1 0 0,1 0 0 0 0,-1 0 0 0 0,1 0 0 0 0,-1 0 0 0 0,0 0 0 0 0,1 0 1 0 0,-1 0-1 0 0,0 0 0 0 0,0 1 0 0 0,0-1 0 0 0,0 0 0 0 0,0 0 1 0 0,0 0-1 0 0,0 0 0 0 0,-1 2 0 0 0,1-2-3 0 0,-1 0 0 0 0,0 1 1 0 0,0-1-1 0 0,0 0 0 0 0,0 0 0 0 0,0 0 1 0 0,0 0-1 0 0,0 0 0 0 0,0 0 0 0 0,0-1 1 0 0,-1 1-1 0 0,1 0 0 0 0,0-1 0 0 0,-1 1 0 0 0,1 0 1 0 0,-2 0-1 0 0,-4 1 16 0 0,0 0 1 0 0,-1-1-1 0 0,1 0 0 0 0,-1 0 1 0 0,-12 0-1 0 0,0-2-353 0 0,0 0-1 0 0,1-2 0 0 0,-1 0 1 0 0,1-1-1 0 0,-21-7 1 0 0,31 5-671 0 0,8 5 362 0 0,1-1-1 0 0,-1 1 1 0 0,0 0-1 0 0,1 0 1 0 0,-1 0-1 0 0,1 0 1 0 0,-1-1-1 0 0,1 1 1 0 0,0 0-1 0 0,-1 0 1 0 0,1-1-1 0 0,0 1 1 0 0,0-2-1 0 0,0 1-2189 0 0,2-1 251 0 0,5-11 292 0 0,0 6 191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0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1 2948 0 0,'0'0'3711'0'0,"2"8"-2062"0"0,-3-3 2701 0 0,-1 0-3779 0 0,0 0 0 0 0,-1-1-1 0 0,1 1 1 0 0,-1-1 0 0 0,0 0-1 0 0,0 0 1 0 0,-1 0 0 0 0,-5 5-1 0 0,8-8-335 0 0,0 0-211 0 0,1-1-1 0 0,-1 0 1 0 0,1 1-1 0 0,0-1 1 0 0,-1 1-1 0 0,0-1 1 0 0,1 0 0 0 0,-1 1-1 0 0,1-1 1 0 0,-1 0-1 0 0,1 0 1 0 0,-1 1-1 0 0,0-1 1 0 0,1 0 0 0 0,-1 0-1 0 0,1 0 1 0 0,-1 0-1 0 0,0 0 1 0 0,1 0-1 0 0,-1 0 1 0 0,1 0 0 0 0,-1 0-1 0 0,0 0 1 0 0,1 0-1 0 0,-1 0 1 0 0,0-1-1 0 0,1 1 1 0 0,-2 0 0 0 0,-19-5 363 0 0,21 5-419 0 0,-2-1 41 0 0,0 0 0 0 0,1 1 0 0 0,-1-1 0 0 0,0 0-1 0 0,1 0 1 0 0,-1-1 0 0 0,1 1 0 0 0,-1 0 0 0 0,1 0 0 0 0,0-1 0 0 0,-1 1 0 0 0,1-1 0 0 0,0 1 0 0 0,0-1 0 0 0,0 1 0 0 0,-2-5 0 0 0,3 6 1 0 0,0-1 16 0 0,-1 0-9 0 0,-2-4-9 0 0,2 4 131 0 0,1 0-124 0 0,-1 1-1 0 0,1 0 0 0 0,-1-1 0 0 0,1 1 0 0 0,0 0 1 0 0,-1-1-1 0 0,1 1 0 0 0,-1 0 0 0 0,1 0 1 0 0,0 0-1 0 0,-1-1 0 0 0,1 1 0 0 0,-1 0 0 0 0,1 0 1 0 0,-1 0-1 0 0,1 0 0 0 0,-1 0 0 0 0,1 0 0 0 0,-1 0 1 0 0,1 0-1 0 0,-1 0 0 0 0,1 0 0 0 0,-1 0 0 0 0,1 0 1 0 0,-1 1-1 0 0,-16 16 408 0 0,15-16-365 0 0,-7 6 419 0 0,5-6-402 0 0,0 0-1 0 0,-1 1 1 0 0,1-2-1 0 0,-1 1 0 0 0,-6 0 1 0 0,8-1 1879 0 0,3 3-1681 0 0,29 126 4092 0 0,-25-119-4622 0 0,-3-10-100 0 0,-1 1 1 0 0,0-1-1 0 0,1 0 1 0 0,-1 1-1 0 0,1-1 1 0 0,-1 0-1 0 0,1 1 1 0 0,-1-1-1 0 0,1 0 1 0 0,-1 0-1 0 0,1 1 1 0 0,-1-1-1 0 0,1 0 1 0 0,-1 0-1 0 0,1 0 1 0 0,-1 0-1 0 0,1 0 1 0 0,0 1-1 0 0,-1-1 1 0 0,1 0-1 0 0,-1 0 1 0 0,1-1-1 0 0,-1 1 1 0 0,1 0-1 0 0,-1 0 1 0 0,1 0-1 0 0,0 0 1 0 0,-1 0-1 0 0,1-1 1 0 0,-1 1-1 0 0,1 0 1 0 0,5-3-2014 0 0,-4 1 3435 0 0,7-9-8800 0 0,-6 0 4875 0 0,-3 10 2620 0 0,3-7-1903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0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4320 0 0,'0'0'203'0'0,"0"0"-1"0"0,0 0 0 0 0,1 0 0 0 0,-1 0 0 0 0,1-1 0 0 0,-1 1 1 0 0,0 0-1 0 0,1 0 0 0 0,-1 0 0 0 0,0 0 0 0 0,1 0 0 0 0,-1 0 1 0 0,0 0-1 0 0,1 0 0 0 0,-1 0 0 0 0,1 0 0 0 0,-1 0 0 0 0,0 0 1 0 0,1 0-1 0 0,-1 1 0 0 0,0-1 0 0 0,1 0 0 0 0,-1 0 0 0 0,0 0 1 0 0,1 0-1 0 0,-1 1 0 0 0,0-1 0 0 0,1 0 0 0 0,-1 0 0 0 0,0 0 1 0 0,0 1-1 0 0,1-1 0 0 0,-1 0 0 0 0,0 1 0 0 0,0-1 0 0 0,0 0 1 0 0,1 1-1 0 0,-1-1 0 0 0,0 0 0 0 0,0 1 0 0 0,0-1 0 0 0,0 0 1 0 0,0 1-1 0 0,1-1 0 0 0,-1 0 0 0 0,0 1 0 0 0,0-1 0 0 0,0 1 1 0 0,0-1-1 0 0,0 0 0 0 0,0 1 0 0 0,-1 0 0 0 0,2 2-1442 0 0,-1 0 2178 0 0,-4 12 835 0 0,-1 0-615 0 0,0 0 0 0 0,-1-1 0 0 0,-12 21 0 0 0,-9 22 740 0 0,-3 27-72 0 0,30-82-2144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1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0 5765 0 0,'0'0'13310'0'0,"0"5"-12327"0"0,3 19 991 0 0,-1-1-1 0 0,-1 1 1 0 0,-4 35 0 0 0,-15 75 1413 0 0,17-125-3629 0 0,1-1-1 0 0,0 1 1 0 0,0-1 0 0 0,2 17 0 0 0,-1-23-734 0 0,-13 10-17973 0 0,-8-7 13220 0 0,12-3 4209 0 0,-3 0-555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3920 0 0,'1'-7'14778'0'0,"55"59"-11237"0"0,94 66 0 0 0,-80-60-2758 0 0,-69-57-1044 0 0,0 0-1821 0 0,6 5 5318 0 0,-3-2-8119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2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3 4208 0 0,'0'0'1379'0'0,"14"-2"13371"0"0,-56 15-13791 0 0,-95 34 3198 0 0,136-47-4104 0 0,1 0 0 0 0,-1 1-1 0 0,0-1 1 0 0,0 0 0 0 0,0 1 0 0 0,0-1 0 0 0,0 1-1 0 0,0-1 1 0 0,0 1 0 0 0,1-1 0 0 0,-1 1 0 0 0,0 0-1 0 0,0-1 1 0 0,1 1 0 0 0,-1 0 0 0 0,0-1 0 0 0,1 1-1 0 0,-1 0 1 0 0,1 0 0 0 0,-1 0 0 0 0,1 0 0 0 0,-1 1-1 0 0,1-1-33 0 0,0-1 0 0 0,1 1-1 0 0,-1 0 1 0 0,0 0-1 0 0,0-1 1 0 0,1 1-1 0 0,-1 0 1 0 0,1-1-1 0 0,-1 1 1 0 0,0 0-1 0 0,1-1 1 0 0,-1 1-1 0 0,1 0 1 0 0,0-1-1 0 0,-1 1 1 0 0,1-1-1 0 0,-1 1 1 0 0,1-1-1 0 0,0 1 1 0 0,-1-1-1 0 0,2 1 1 0 0,8 4-8 0 0,0-1 1 0 0,0 0-1 0 0,11 3 1 0 0,-12-4 143 0 0,11 4-148 0 0,0 2-1 0 0,0-1 1 0 0,33 22 0 0 0,-45-24 16 0 0,0 0 0 0 0,0 0 1 0 0,0 1-1 0 0,-1 0 0 0 0,0 0 1 0 0,-1 1-1 0 0,1-1 0 0 0,-1 2 1 0 0,-1-1-1 0 0,6 11 0 0 0,-10-17 57 0 0,-3 7 88 0 0,2-7-142 0 0,0-1 0 0 0,0 1 0 0 0,0-1 0 0 0,-1 0 0 0 0,1 1-1 0 0,0-1 1 0 0,-1 0 0 0 0,1 1 0 0 0,-1-1 0 0 0,0 0 0 0 0,1 1 0 0 0,-1-1-1 0 0,0 0 1 0 0,0 0 0 0 0,0 0 0 0 0,0 0 0 0 0,0 0 0 0 0,0 0 0 0 0,0 0-1 0 0,0 0 1 0 0,0 0 0 0 0,-1 0 0 0 0,1-1 0 0 0,0 1 0 0 0,0 0-1 0 0,-2 0 1 0 0,-6 2-6 0 0,0 0 1 0 0,0-1-1 0 0,0 0 0 0 0,0 0 0 0 0,0 0 0 0 0,-16-1 1 0 0,5-1-2201 0 0,0 0 1 0 0,-19-4 0 0 0,38 4 1686 0 0,0 0 0 0 0,0-1 1 0 0,1 1-1 0 0,-1 0 0 0 0,0 0 1 0 0,0 0-1 0 0,0-1 0 0 0,1 1 0 0 0,-1 0 1 0 0,0-1-1 0 0,1 1 0 0 0,-1-1 1 0 0,0 1-1 0 0,1-1 0 0 0,-1 1 1 0 0,0-1-1 0 0,1 0 0 0 0,-1 1 0 0 0,1-1 1 0 0,-1 0-1 0 0,1 1 0 0 0,0-1 1 0 0,-1 0-1 0 0,1 1 0 0 0,0-1 1 0 0,-1 0-1 0 0,1 0 0 0 0,0 0 1 0 0,0 1-1 0 0,-1-1 0 0 0,1 0 0 0 0,0 0 1 0 0,0 0-1 0 0,0 1 0 0 0,0-1 1 0 0,0 0-1 0 0,0 0 0 0 0,1 0 1 0 0,-1 0-1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3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 4052 0 0,'0'0'10196'0'0,"2"2"-9253"0"0,-2-1-794 0 0,1-1 0 0 0,-1 1 1 0 0,1 0-1 0 0,0-1 0 0 0,-1 1 0 0 0,0 0 0 0 0,1 0 0 0 0,-1 0 0 0 0,1-1 0 0 0,-1 1 0 0 0,0 0 0 0 0,0 0 0 0 0,1 0 0 0 0,-1 0 0 0 0,0 0 0 0 0,0-1 0 0 0,0 1 0 0 0,0 0 0 0 0,0 0 0 0 0,0 0 0 0 0,0 0 0 0 0,-1 1 0 0 0,0 1 236 0 0,0 0 0 0 0,-1 0 0 0 0,1 0-1 0 0,-1 0 1 0 0,1 0 0 0 0,-1-1 0 0 0,-3 5-1 0 0,4-6-310 0 0,-1 1 0 0 0,1-1 0 0 0,0 0 0 0 0,-1 0-1 0 0,1 1 1 0 0,-1-1 0 0 0,1 0 0 0 0,-1 0-1 0 0,0 0 1 0 0,1-1 0 0 0,-1 1 0 0 0,0 0 0 0 0,0-1-1 0 0,0 1 1 0 0,1-1 0 0 0,-1 1 0 0 0,0-1 0 0 0,-3 0-1 0 0,3 0-105 0 0,0-1-59 0 0,-6-5 58 0 0,6 5 101 0 0,0-1 1 0 0,1 0-1 0 0,-1 0 1 0 0,1 0-1 0 0,-1 0 1 0 0,1 0 0 0 0,0-1-1 0 0,0 1 1 0 0,0 0-1 0 0,0 0 1 0 0,0-1-1 0 0,0 1 1 0 0,1-1-1 0 0,-1-2 1 0 0,-3 6 80 0 0,-39 23 719 0 0,41-23-785 0 0,-9 5 116 0 0,7-4-218 0 0,3-2 13 0 0,-1 1 0 0 0,1-1 0 0 0,0 0 0 0 0,0 1 0 0 0,-1-1 0 0 0,1 0 0 0 0,0 0 0 0 0,-1 0 0 0 0,1 0 0 0 0,0 0 0 0 0,0 0 0 0 0,-1 0 0 0 0,1 0 0 0 0,0-1 0 0 0,-1 1 0 0 0,1 0 0 0 0,0-1 0 0 0,0 1 0 0 0,-1-1 0 0 0,1 1 1 0 0,0-1-1 0 0,-1-1 0 0 0,1 2-9 0 0,1 0 1 0 0,-1-1-1 0 0,1 1 1 0 0,-1 0-1 0 0,1-1 1 0 0,0 1-1 0 0,-1-1 1 0 0,1 1-1 0 0,-1-1 1 0 0,1 1-1 0 0,0-1 1 0 0,-1 0-1 0 0,1 1 1 0 0,0-1-1 0 0,0 1 1 0 0,-1-1-1 0 0,1 1 1 0 0,0-2-1 0 0,0-1 3384 0 0,9 49-2009 0 0,-6-20-1318 0 0,1-4 3286 0 0,-2-2-4661 0 0,-1 2-4452 0 0,0 6-6069 0 0,2-37 7759 0 0,6-1 3177 0 0,-8 9 225 0 0,3-5-1561 0 0,2-3 408 0 0,-4 7 1260 0 0,5-8-1555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3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4492 0 0,'0'0'7649'0'0,"0"4"-6537"0"0,0 11-8 0 0,0-11-45 0 0,-1-1-65 0 0,-61 142 8167 0 0,61-142-10049 0 0,-8 20 4421 0 0,6-14-5936 0 0,1-1-5636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4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3480 0 0,'0'-1'3970'0'0,"8"0"6618"0"0,-5 9-9715 0 0,0 0 1 0 0,-1 0 0 0 0,0 0-1 0 0,-1 0 1 0 0,0 0-1 0 0,1 16 1 0 0,-6 58 2459 0 0,1 2-1525 0 0,9-44-3910 0 0,-2-23-4930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5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7 3232 0 0,'0'0'4007'0'0,"-3"-1"-2801"0"0,-7-3-100 0 0,7 3-62 0 0,1 1-27 0 0,-81 8 5194 0 0,61-5-5157 0 0,0 0 0 0 0,1 2 0 0 0,-42 14 0 0 0,61-18-956 0 0,0 0 1 0 0,0 0 0 0 0,-1 0-1 0 0,1 1 1 0 0,0-1-1 0 0,0 0 1 0 0,0 1 0 0 0,1 0-1 0 0,-1-1 1 0 0,0 1 0 0 0,-2 3-1 0 0,4-4 209 0 0,1 0-280 0 0,1 0 0 0 0,0 0 0 0 0,-1 0-1 0 0,1-1 1 0 0,-1 2 0 0 0,1-1-1 0 0,-1 0 1 0 0,0 0 0 0 0,3 3-1 0 0,11 8 83 0 0,75 26 402 0 0,-70-31-456 0 0,-1 0 1 0 0,0 1 0 0 0,0 1-1 0 0,-1 1 1 0 0,0 0-1 0 0,-1 1 1 0 0,21 18-1 0 0,-35-26 11 0 0,-1-1-1 0 0,1 0 1 0 0,-1 1 0 0 0,0-1-1 0 0,0 1 1 0 0,0 0-1 0 0,0 0 1 0 0,0 0 0 0 0,0 0-1 0 0,-1 0 1 0 0,1 0-1 0 0,-1 0 1 0 0,0 1 0 0 0,0-1-1 0 0,-1 0 1 0 0,1 1-1 0 0,0 3 1 0 0,-1-5 93 0 0,-1 0-29 0 0,1 1-67 0 0,-1-1 0 0 0,0 1 0 0 0,0-1 0 0 0,0 1-1 0 0,0-1 1 0 0,-1 0 0 0 0,1 0 0 0 0,-1 1 0 0 0,1-1 0 0 0,-1 0 0 0 0,0 0 0 0 0,1-1 0 0 0,-1 1 0 0 0,0 0 0 0 0,0-1 0 0 0,-3 2 0 0 0,0 0 32 0 0,0 0 1 0 0,-1 0 0 0 0,1-1 0 0 0,-1 0-1 0 0,0 0 1 0 0,-10 1 0 0 0,-8 1 89 0 0,-1-2-1 0 0,-40-2 1 0 0,42 0-134 0 0,13 0-85 0 0,-1-1 1 0 0,1 0-1 0 0,0 0 0 0 0,-20-6 0 0 0,28 6-37 0 0,-6-4 184 0 0,3 0-1411 0 0,16 0-1645 0 0,24-4-12682 0 0,-24 6 8925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6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 2180 0 0,'0'0'1906'0'0,"-9"4"10870"0"0,9-2-12578 0 0,-1 0 0 0 0,0 0 0 0 0,1 0-1 0 0,-1 0 1 0 0,1 0 0 0 0,0 0 0 0 0,0 0 0 0 0,-1 0-1 0 0,2 2 1 0 0,-3 15 578 0 0,2-18-619 0 0,-1 2-40 0 0,-10 35 514 0 0,10-37-549 0 0,-14 14 243 0 0,14-14-319 0 0,-1 0 0 0 0,1-1 0 0 0,-1 1 0 0 0,1-1 0 0 0,-1 0-1 0 0,1 1 1 0 0,-1-1 0 0 0,0 0 0 0 0,1 0 0 0 0,-1 0 0 0 0,1 0 0 0 0,-1 0 0 0 0,1 0 0 0 0,-1 0 0 0 0,0 0 0 0 0,1-1 0 0 0,-1 1 0 0 0,1-1 0 0 0,-1 1-1 0 0,1-1 1 0 0,-1 0 0 0 0,1 1 0 0 0,0-1 0 0 0,-1 0 0 0 0,1 0 0 0 0,0 0 0 0 0,0 0 0 0 0,0 0 0 0 0,-1 0 0 0 0,1 0 0 0 0,0 0 0 0 0,0-1-1 0 0,1 1 1 0 0,-1 0 0 0 0,0-1 0 0 0,0 1 0 0 0,1-1 0 0 0,-1 1 0 0 0,0-1 0 0 0,1 1 0 0 0,0-1 0 0 0,-1 1 0 0 0,1-3 0 0 0,-1 2 1 0 0,1 1 1 0 0,-1-1 0 0 0,1 0 0 0 0,-1 0-1 0 0,0 0 1 0 0,0 0 0 0 0,0 1-1 0 0,0-1 1 0 0,0 0 0 0 0,0 1 0 0 0,0-1-1 0 0,-1 1 1 0 0,1-1 0 0 0,-2-1 0 0 0,1 2 198 0 0,-1 3-175 0 0,-33 15 155 0 0,34-17-170 0 0,2 0-15 0 0,0 0 0 0 0,-1 0 0 0 0,1 0 0 0 0,0 0 0 0 0,-1 0 0 0 0,1 0 0 0 0,0 0 0 0 0,0 0 1 0 0,-1 0-1 0 0,1 0 0 0 0,0 0 0 0 0,-1 0 0 0 0,1 0 0 0 0,0 0 0 0 0,0 0 0 0 0,-1 0 0 0 0,1 0 0 0 0,0 0 0 0 0,-1 0 0 0 0,1 0 0 0 0,0 1 0 0 0,0-1 0 0 0,-1 0 0 0 0,1 0 0 0 0,0 0 1 0 0,0 0-1 0 0,0 1 0 0 0,-1-1 0 0 0,1 0 0 0 0,0 1 0 0 0,-9 3 15 0 0,8-4-12 0 0,0 0 0 0 0,0-1 0 0 0,0 1 0 0 0,-1 0 0 0 0,1-1 0 0 0,0 1 0 0 0,0-1 0 0 0,0 1 0 0 0,0-1 0 0 0,0 0 0 0 0,0 1 0 0 0,0-1 0 0 0,-1-1 0 0 0,-1 0-14 0 0,-2-10 2303 0 0,16 44-994 0 0,-1 0 1 0 0,7 48-1 0 0,-5-27-154 0 0,-11-51-1195 0 0,11-17-19052 0 0,4-15 11332 0 0,-13 21 5833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6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3868 0 0,'-3'13'12595'0'0,"-24"63"-6471"0"0,-20 26-1549 0 0,31-71-2796 0 0,-17 48-1 0 0,32-77-1864 0 0,12-21-20917 0 0,-8 16 20152 0 0,11-27-5953 0 0,-9 19 4877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7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4348 0 0,'0'0'9985'0'0,"0"5"-8721"0"0,-2 14 1606 0 0,2 0 1 0 0,2 34-1 0 0,1-33-1521 0 0,-1 1 1 0 0,-1-1-1 0 0,-1 21 1 0 0,1 46 1811 0 0,-1-82-3161 0 0,2 29 0 0 0,0-20 0 0 0,0-3 0 0 0,5 7-11749 0 0,-8-28-3272 0 0,0 8 14576 0 0,0 0 0 0 0,1 0 0 0 0,-3-4 0 0 0,0 0-274 0 0,-1-7-1339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0 3112 0 0,'0'0'7463'0'0,"-6"0"-6645"0"0,-68 4 4391 0 0,-101 19 0 0 0,175-23-5192 0 0,0 0-1 0 0,0 0 1 0 0,-1 0-1 0 0,1 0 0 0 0,0 0 1 0 0,0 0-1 0 0,0 0 1 0 0,-1 0-1 0 0,1 0 0 0 0,0 0 1 0 0,0 0-1 0 0,0 0 1 0 0,0 0-1 0 0,-1 0 1 0 0,1 1-1 0 0,0-1 0 0 0,0 0 1 0 0,0 0-1 0 0,0 0 1 0 0,-1 0-1 0 0,1 0 0 0 0,0 0 1 0 0,0 0-1 0 0,0 1 1 0 0,0-1-1 0 0,0 0 1 0 0,0 0-1 0 0,0 0 0 0 0,-1 0 1 0 0,1 1-1 0 0,0-1 1 0 0,0 0-1 0 0,0 0 0 0 0,0 0 1 0 0,0 0-1 0 0,0 1 1 0 0,0-1-1 0 0,0 0 1 0 0,0 0-1 0 0,0 0 0 0 0,0 1 1 0 0,0-1-1 0 0,0 0 1 0 0,0 0-1 0 0,0 0 0 0 0,0 0 1 0 0,0 1-1 0 0,0-1 1 0 0,0 0-1 0 0,0 0 1 0 0,1 0-1 0 0,-1 0 0 0 0,0 1 1 0 0,0-1-1 0 0,0 0 1 0 0,0 0-1 0 0,0 0 0 0 0,0 0 1 0 0,0 0-1 0 0,1 1 1 0 0,-1-1-1 0 0,0 0 1 0 0,0 0-1 0 0,0 0 0 0 0,0 0 1 0 0,1 0-1 0 0,-1 0 1 0 0,18 10 68 0 0,-10-7-18 0 0,28 8 126 0 0,-2 1 0 0 0,35 18 0 0 0,-61-26-150 0 0,0 0 0 0 0,0 1 0 0 0,0 0-1 0 0,0 0 1 0 0,-1 1 0 0 0,0 0 0 0 0,0 0-1 0 0,0 1 1 0 0,-1 0 0 0 0,0 0-1 0 0,0 0 1 0 0,-1 1 0 0 0,8 15 0 0 0,-12-20 21 0 0,0-1 0 0 0,0 1 1 0 0,0-1-1 0 0,0 1 1 0 0,0 0-1 0 0,-1 0 1 0 0,1-1-1 0 0,-1 1 1 0 0,0 0-1 0 0,0 0 0 0 0,0-1 1 0 0,0 1-1 0 0,0 0 1 0 0,-1 0-1 0 0,1 0 1 0 0,-1-1-1 0 0,0 1 1 0 0,0 0-1 0 0,0-1 0 0 0,0 1 1 0 0,0-1-1 0 0,-1 1 1 0 0,-1 2-1 0 0,0-2 14 0 0,0 1 0 0 0,0-1 0 0 0,-1-1 0 0 0,1 1 1 0 0,-1 0-1 0 0,0-1 0 0 0,1 0 0 0 0,-1 0 0 0 0,0 0 0 0 0,0 0 0 0 0,0 0 0 0 0,-1-1 0 0 0,-5 1 0 0 0,1 0-20 0 0,-1 0 0 0 0,1-1-1 0 0,-1-1 1 0 0,0 1 0 0 0,0-2-1 0 0,1 1 1 0 0,-1-1 0 0 0,-12-3 0 0 0,14 2-386 0 0,1-1 0 0 0,-1 1 0 0 0,1-1 0 0 0,-10-5 0 0 0,13 5-328 0 0,0 1 0 0 0,0-1 0 0 0,0 0 0 0 0,0 0 0 0 0,1 0 1 0 0,-1-1-1 0 0,-4-5 0 0 0,8 8-135 0 0,-1-1 1 0 0,0 0-1 0 0,1 1 1 0 0,-1-1-1 0 0,1 1 1 0 0,0-1-1 0 0,0 0 1 0 0,-1 1-1 0 0,1-1 1 0 0,0 0-1 0 0,0 0 1 0 0,1 1-1 0 0,-1-1 1 0 0,0 0-1 0 0,0 1 0 0 0,1-1 1 0 0,-1 1-1 0 0,2-3 1 0 0,4-7-2695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8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4696 0 0,'3'8'2421'0'0,"-4"-3"2954"0"0,-3 6-4418 0 0,3-8-104 0 0,-14 14 2571 0 0,-21-2-813 0 0,34-15-2398 0 0,-16 0 420 0 0,0-7-207 0 0,17 6-361 0 0,-2-9 730 0 0,21 98 5545 0 0,-16-73-6034 0 0,-2-7-133 0 0,1-1 0 0 0,0 0 0 0 0,1 0 0 0 0,0 1 0 0 0,0-1 0 0 0,0 0 0 0 0,5 8 0 0 0,0-9-8841 0 0,-6-6 8372 0 0,0 0 0 0 0,-1 0 0 0 0,1 0 0 0 0,0 0 0 0 0,-1 0 0 0 0,1 0 0 0 0,0-1 0 0 0,-1 1 0 0 0,1 0 0 0 0,0 0-1 0 0,-1-1 1 0 0,1 1 0 0 0,-1 0 0 0 0,1-1 0 0 0,-1 1 0 0 0,1 0 0 0 0,0-2 0 0 0,10-10-3275 0 0,-6 5-1971 0 0,5-10 1053 0 0,-6 9 2529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2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312 11 4176 0 0,'-1'0'609'0'0,"1"-1"0"0"0,0 0 0 0 0,-1 0 0 0 0,1 1 0 0 0,-1-1 0 0 0,1 0 0 0 0,-1 1 0 0 0,1-1 0 0 0,-1 0 0 0 0,0 1 0 0 0,1-1 0 0 0,-1 1 0 0 0,0-1 0 0 0,1 1 0 0 0,-3-1 0 0 0,-7 4 3572 0 0,6 0-4066 0 0,1 0 1 0 0,0 1 0 0 0,0-1-1 0 0,0 1 1 0 0,-2 5-1 0 0,-4 4 933 0 0,-14 17-726 0 0,-59 69 2420 0 0,35-56-5762 0 0,35-33-290 0 0,-2 0 0 0 0,-14 7 0 0 0,-11 3-3794 0 0,23-13 5192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9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 4164 0 0,'-8'10'3568'0'0,"0"1"0"0"0,-12 22-1 0 0,-20 61 3067 0 0,26-60-4752 0 0,3-10-827 0 0,6-12-681 0 0,0 0 0 0 0,0 1 1 0 0,-3 15-1 0 0,7-26-787 0 0,-1 4-428 0 0,1-4 213 0 0,26-21-23129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9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3540 0 0,'0'0'8358'0'0,"-2"4"-7530"0"0,-11 13 545 0 0,13-15-1234 0 0,0 0-1 0 0,0 0 1 0 0,0 0 0 0 0,1 0 0 0 0,-1-1 0 0 0,1 1 0 0 0,0 0 0 0 0,-1 0 0 0 0,1-1-1 0 0,0 1 1 0 0,0 0 0 0 0,0-1 0 0 0,0 1 0 0 0,0-1 0 0 0,0 1 0 0 0,1-1 0 0 0,-1 0-1 0 0,0 0 1 0 0,1 1 0 0 0,-1-1 0 0 0,1 0 0 0 0,0 0 0 0 0,-1 0 0 0 0,1 0 0 0 0,0-1-1 0 0,-1 1 1 0 0,1 0 0 0 0,0-1 0 0 0,2 1 0 0 0,-2 0 18 0 0,1-1-2 0 0,23 0 342 0 0,-24 0-414 0 0,8-9 230 0 0,-10 8-300 0 0,1 0 0 0 0,-1 0 0 0 0,0-1 0 0 0,0 1 0 0 0,0 0 0 0 0,0 0 0 0 0,0 0 0 0 0,0-1 0 0 0,0 1 0 0 0,0 0 0 0 0,0 0 0 0 0,0 0 0 0 0,-1 0 0 0 0,1-1 0 0 0,0 1 0 0 0,-1 0 0 0 0,1 0 0 0 0,-1 0 0 0 0,0 0 0 0 0,1 0 0 0 0,-1 0 0 0 0,0 0 0 0 0,1 0 0 0 0,-2-1 0 0 0,0 1-2 0 0,0 0-1 0 0,1 0 0 0 0,-1 0 0 0 0,0 0 1 0 0,0 0-1 0 0,0 0 0 0 0,1 1 0 0 0,-1-1 1 0 0,0 0-1 0 0,0 1 0 0 0,0 0 0 0 0,0-1 1 0 0,0 1-1 0 0,-4 0 0 0 0,4 0-65 0 0,0 0-79 0 0,-22 5-3775 0 0,22-5 935 0 0,-8 2-7333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50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3120 0 0,'0'0'9178'0'0,"-4"0"-8488"0"0,-26 0 1374 0 0,-30 4 0 0 0,49-2-1591 0 0,1-1 0 0 0,-1 2 1 0 0,1-1-1 0 0,0 2 0 0 0,0-1 0 0 0,-15 9 1 0 0,25-12-455 0 0,-1 0 1 0 0,1 0 0 0 0,-1 1 0 0 0,1-1 0 0 0,-1 0 0 0 0,1 1 0 0 0,0-1 0 0 0,-1 0 0 0 0,1 1 0 0 0,0-1-1 0 0,-1 1 1 0 0,1-1 0 0 0,0 0 0 0 0,-1 1 0 0 0,1-1 0 0 0,0 1 0 0 0,0-1 0 0 0,-1 1 0 0 0,1-1 0 0 0,0 1-1 0 0,0 0 1 0 0,0-1 0 0 0,0 1 0 0 0,0-1 0 0 0,0 1 0 0 0,0-1 0 0 0,0 1 0 0 0,0-1 0 0 0,0 1 0 0 0,0 0-1 0 0,0-1 1 0 0,0 1 0 0 0,0-1 0 0 0,0 1 0 0 0,1-1 0 0 0,-1 1 0 0 0,0-1 0 0 0,0 1 0 0 0,1-1 0 0 0,-1 1 0 0 0,0-1-1 0 0,1 0 1 0 0,-1 1 0 0 0,0-1 0 0 0,1 1 0 0 0,-1-1 0 0 0,1 0 0 0 0,-1 1 0 0 0,1-1 0 0 0,22 17 212 0 0,-23-17-222 0 0,105 50 461 0 0,-66-33-337 0 0,40 24 0 0 0,-73-37-120 0 0,1-1 95 0 0,0 1 0 0 0,0 0-1 0 0,0 1 1 0 0,0 0 0 0 0,-1 0 0 0 0,0 1-1 0 0,0-1 1 0 0,-1 1 0 0 0,1 0 0 0 0,6 12 0 0 0,-11-17-78 0 0,0 0 0 0 0,-1 1 0 0 0,0-1 1 0 0,1 1-1 0 0,-1-1 0 0 0,0 1 0 0 0,0-1 1 0 0,0 0-1 0 0,0 1 0 0 0,0-1 1 0 0,0 1-1 0 0,0-1 0 0 0,0 1 0 0 0,0-1 1 0 0,-1 0-1 0 0,1 1 0 0 0,-1-1 0 0 0,1 1 1 0 0,-1-1-1 0 0,1 0 0 0 0,-1 0 0 0 0,0 1 1 0 0,0-1-1 0 0,0 0 0 0 0,0 0 1 0 0,0 0-1 0 0,0 0 0 0 0,0 0 0 0 0,0 0 1 0 0,0 0-1 0 0,0 0 0 0 0,0 0 0 0 0,0 0 1 0 0,-1-1-1 0 0,-2 2 0 0 0,-1 1 18 0 0,-1 0 0 0 0,0-1 0 0 0,0 0 0 0 0,0 0-1 0 0,0 0 1 0 0,-8 1 0 0 0,2-2-151 0 0,-1-1 0 0 0,1 0 0 0 0,0 0 0 0 0,0-2 0 0 0,0 1 1 0 0,-19-7-1 0 0,16 4-1982 0 0,0-1 1 0 0,-18-9 0 0 0,33 13 1526 0 0,-1 1 1 0 0,0-1 0 0 0,0 0-1 0 0,1 0 1 0 0,-1 1 0 0 0,0-1-1 0 0,1 0 1 0 0,-1 0-1 0 0,0 0 1 0 0,1 0 0 0 0,0 0-1 0 0,-1 0 1 0 0,1 0 0 0 0,-1 0-1 0 0,1 0 1 0 0,0 0 0 0 0,0 0-1 0 0,0 0 1 0 0,-1 0 0 0 0,1 0-1 0 0,1-2 1 0 0,0-10-3332 0 0,-1 11 1944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50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3736 0 0,'7'4'1997'0'0,"-6"0"4138"0"0,-3 6-5431 0 0,2-7-51 0 0,-1-2-510 0 0,0 0-1 0 0,1 0 1 0 0,-1 0-1 0 0,0 0 1 0 0,0 0 0 0 0,0 0-1 0 0,0 0 1 0 0,0 0-1 0 0,0 0 1 0 0,-1-1-1 0 0,1 1 1 0 0,0 0 0 0 0,0-1-1 0 0,0 1 1 0 0,-1-1-1 0 0,1 1 1 0 0,-2 0-1 0 0,-24 7 1366 0 0,27-8-1503 0 0,-4 2 120 0 0,0-1 0 0 0,-1 0 1 0 0,1-1-1 0 0,0 1 1 0 0,0-1-1 0 0,-1 0 1 0 0,1 0-1 0 0,0 0 1 0 0,-1 0-1 0 0,1-1 1 0 0,0 0-1 0 0,-7-2 0 0 0,9 3-53 0 0,2 0-61 0 0,-1-1 0 0 0,0 1 0 0 0,1 0 0 0 0,-1 0 0 0 0,0-1 0 0 0,1 1 0 0 0,-1 0 0 0 0,0-1 0 0 0,1 1 0 0 0,-1 0 0 0 0,1-1 1 0 0,-1 1-1 0 0,0-1 0 0 0,1 1 0 0 0,-1-1 0 0 0,1 0 0 0 0,0 1 0 0 0,-1-1 0 0 0,1 1 0 0 0,-1-1 0 0 0,1 0 0 0 0,0 1 0 0 0,-1-1 0 0 0,1 0 0 0 0,-9-18 893 0 0,9 18 1326 0 0,1 5-1859 0 0,3 8 87 0 0,-1-1 1 0 0,0 1 0 0 0,-1 0 0 0 0,-1-1-1 0 0,0 1 1 0 0,0 0 0 0 0,-1 0-1 0 0,-2 14 1 0 0,1-21-370 0 0,1 0-1 0 0,0-1 1 0 0,0 1 0 0 0,1-1-1 0 0,-1 1 1 0 0,1 0-1 0 0,0-1 1 0 0,0 1 0 0 0,3 7-1 0 0,-3-10-544 0 0,6-3-10156 0 0,-1 0 4626 0 0,-4 0 5495 0 0,0 0 0 0 0,-1 0-1 0 0,1 0 1 0 0,-1 0 0 0 0,1 0-1 0 0,-1 0 1 0 0,1 0 0 0 0,-1-1 0 0 0,0 1-1 0 0,0-1 1 0 0,1 1 0 0 0,-1-1-1 0 0,1-1 1 0 0,5-5-1630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51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5332 0 0,'0'0'9883'0'0,"0"3"-8801"0"0,2 12-25 0 0,-1-12-17 0 0,-3 7-42 0 0,-1 1 0 0 0,1-2 1 0 0,-2 1-1 0 0,1 0 0 0 0,-11 17 1 0 0,9-16-363 0 0,-9 19 759 0 0,-3 5 211 0 0,2 1-1 0 0,-13 44 0 0 0,28-73-2697 0 0,0-6 753 0 0,0-1 0 0 0,0 1 0 0 0,0-1 0 0 0,1 0-1 0 0,-1 1 1 0 0,0-1 0 0 0,1 0 0 0 0,-1 0 0 0 0,0 1-1 0 0,1-1 1 0 0,-1 0 0 0 0,0 0 0 0 0,1 1-1 0 0,-1-1 1 0 0,1 0 0 0 0,-1 0 0 0 0,0 0 0 0 0,1 0-1 0 0,-1 0 1 0 0,1 1 0 0 0,-1-1 0 0 0,0 0-1 0 0,1 0 1 0 0,0 0 0 0 0,1 0 561 0 0,0 1-4055 0 0,36-38-12295 0 0,-32 30 14268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51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26 3316 0 0,'0'0'5205'0'0,"-1"4"-4131"0"0,0 1-994 0 0,-1 0 557 0 0,1 1-1 0 0,0-1 0 0 0,0 1 1 0 0,0-1-1 0 0,1 1 1 0 0,0 5-1 0 0,0-9-489 0 0,0 0 0 0 0,1 0 0 0 0,-1 0 0 0 0,1 0 0 0 0,-1 0 0 0 0,1 0 0 0 0,0 0 0 0 0,0 0 0 0 0,0 0 0 0 0,0-1 0 0 0,0 1 0 0 0,0 0 0 0 0,0-1 0 0 0,0 1 0 0 0,1-1 0 0 0,-1 1 0 0 0,1-1 0 0 0,-1 1 0 0 0,1-1 0 0 0,-1 0 1 0 0,1 0-1 0 0,0 0 0 0 0,0 0 0 0 0,2 1 0 0 0,0-1 2 0 0,0 1-1 0 0,0-1 1 0 0,0 0 0 0 0,0 0 0 0 0,0-1 0 0 0,1 1 0 0 0,-1-1 0 0 0,0 0 0 0 0,0 0 0 0 0,0 0 0 0 0,0-1 0 0 0,0 0-1 0 0,1 1 1 0 0,-1-1 0 0 0,7-3 0 0 0,-8 3-52 0 0,-1-1-1 0 0,1 1 1 0 0,-1 0 0 0 0,1-1-1 0 0,-1 1 1 0 0,0-1 0 0 0,1 0-1 0 0,-1 0 1 0 0,0 0-1 0 0,0 0 1 0 0,0 0 0 0 0,-1 0-1 0 0,1-1 1 0 0,0 1 0 0 0,-1 0-1 0 0,0-1 1 0 0,1 1 0 0 0,-1-1-1 0 0,0 0 1 0 0,0 1-1 0 0,-1-1 1 0 0,1 0 0 0 0,0-4-1 0 0,-1 5-54 0 0,0 0 0 0 0,0-1 0 0 0,-1 1 0 0 0,1 0-1 0 0,-1 0 1 0 0,1 0 0 0 0,-1 0 0 0 0,0 0 0 0 0,0 1-1 0 0,0-1 1 0 0,0 0 0 0 0,0 0 0 0 0,0 0-1 0 0,0 1 1 0 0,-1-1 0 0 0,1 1 0 0 0,-1-1 0 0 0,1 1-1 0 0,-1-1 1 0 0,1 1 0 0 0,-1 0 0 0 0,0 0 0 0 0,0 0-1 0 0,0 0 1 0 0,0 0 0 0 0,-2-1 0 0 0,-3-1 85 0 0,-1 0 1 0 0,-1 0-1 0 0,1 0 0 0 0,-16-2 1 0 0,-9 3 777 0 0,5 5-4996 0 0,24-2 2193 0 0,0 0 1 0 0,0 0-1 0 0,0 1 1 0 0,1 0-1 0 0,-1-1 1 0 0,0 1-1 0 0,1 1 1 0 0,-1-1-1 0 0,-5 5 1 0 0,2-1 17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1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46 1360 0 0,'0'0'3241'0'0,"-2"-2"-2884"0"0,-7-9 19 0 0,7 9 277 0 0,-4-5 1093 0 0,5 7-1670 0 0,-1-1-1 0 0,1 1 0 0 0,0 0 0 0 0,0-1 0 0 0,-1 1 1 0 0,1 0-1 0 0,0 0 0 0 0,0 0 0 0 0,-1 0 0 0 0,1 0 0 0 0,0 1 1 0 0,0-1-1 0 0,-1 0 0 0 0,1 0 0 0 0,0 1 0 0 0,0-1 1 0 0,0 1-1 0 0,0-1 0 0 0,-1 1 0 0 0,1-1 0 0 0,0 1 1 0 0,0 0-1 0 0,0 0 0 0 0,0-1 0 0 0,0 1 0 0 0,1 0 1 0 0,-1 0-1 0 0,0 0 0 0 0,0 0 0 0 0,0 2 0 0 0,-3 1 139 0 0,0 1 0 0 0,1-1 0 0 0,0 1-1 0 0,0 0 1 0 0,1 0 0 0 0,-1 0 0 0 0,1 1 0 0 0,0-1-1 0 0,0 1 1 0 0,1-1 0 0 0,-2 10 0 0 0,3-13-35 0 0,9 26 631 0 0,-5-24-693 0 0,0 0 0 0 0,-1 0 1 0 0,1 0-1 0 0,1-1 0 0 0,-1 1 0 0 0,0-1 0 0 0,1 0 0 0 0,0-1 0 0 0,0 1 0 0 0,-1-1 1 0 0,2 0-1 0 0,-1 0 0 0 0,0 0 0 0 0,0-1 0 0 0,0 0 0 0 0,1 0 0 0 0,9 0 0 0 0,-13-1 21 0 0,14-2 86 0 0,-13 2-190 0 0,0-1 0 0 0,-1 0 0 0 0,1 0-1 0 0,-1 0 1 0 0,1 0 0 0 0,-1 0-1 0 0,1-1 1 0 0,-1 1 0 0 0,0-1-1 0 0,1 1 1 0 0,-1-1 0 0 0,0 0-1 0 0,0 0 1 0 0,0 0 0 0 0,-1 0-1 0 0,1 0 1 0 0,1-3 0 0 0,0 1-8 0 0,-1 0 0 0 0,0 0 0 0 0,0 0 0 0 0,0-1 0 0 0,0 1 0 0 0,-1-1 1 0 0,1 1-1 0 0,0-6 0 0 0,-2 9 62 0 0,2-13-2 0 0,-2 6-85 0 0,0 6-11 0 0,-15-21 170 0 0,14 22-108 0 0,0 0-24 0 0,-3-3-6 0 0,2 2 12 0 0,0-1 0 0 0,0 1 0 0 0,0-1 0 0 0,1 1 1 0 0,-1-1-1 0 0,1 0 0 0 0,-2-5 0 0 0,0 1-30 0 0,2 6-33 0 0,-19-17 7 0 0,19 17 24 0 0,-1 1 1 0 0,1 0-1 0 0,-1-1 1 0 0,0 1-1 0 0,1 0 1 0 0,-1 0-1 0 0,1 0 1 0 0,-1 0-1 0 0,1 1 1 0 0,-1-1-1 0 0,1 0 1 0 0,-1 0-1 0 0,1 1 1 0 0,-1-1-1 0 0,1 1 1 0 0,0 0-1 0 0,-1-1 1 0 0,-1 3-1 0 0,-23 17 13 0 0,26-20-14 0 0,-1 1 40 0 0,-20 19-163 0 0,15-11-2274 0 0,-5 17-10588 0 0,11-25 11082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5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49 2792 0 0,'0'0'7051'0'0,"-2"-2"-6113"0"0,-7-7 3574 0 0,-12-23 764 0 0,18 31-5219 0 0,0 0 0 0 0,1 0 1 0 0,-1 0-1 0 0,-1 1 1 0 0,1-1-1 0 0,0 1 0 0 0,0-1 1 0 0,0 1-1 0 0,0 0 1 0 0,0 1-1 0 0,0-1 0 0 0,0 0 1 0 0,0 1-1 0 0,0 0 1 0 0,0-1-1 0 0,0 1 0 0 0,0 0 1 0 0,0 1-1 0 0,0-1 1 0 0,1 0-1 0 0,-1 1 0 0 0,0 0 1 0 0,1-1-1 0 0,-1 1 1 0 0,1 0-1 0 0,0 0 1 0 0,0 1-1 0 0,0-1 0 0 0,0 0 1 0 0,0 1-1 0 0,0-1 1 0 0,0 1-1 0 0,1 0 0 0 0,-1-1 1 0 0,1 1-1 0 0,0 0 1 0 0,0 0-1 0 0,-1 5 0 0 0,1-6-35 0 0,1 1-1 0 0,0-1 1 0 0,-1 1 0 0 0,1-1-1 0 0,0 1 1 0 0,1-1-1 0 0,-1 0 1 0 0,0 1-1 0 0,1-1 1 0 0,-1 1-1 0 0,1-1 1 0 0,0 0-1 0 0,0 1 1 0 0,0-1-1 0 0,0 0 1 0 0,0 0 0 0 0,0 1-1 0 0,0-1 1 0 0,1 0-1 0 0,-1 0 1 0 0,1 0-1 0 0,0-1 1 0 0,0 1-1 0 0,-1 0 1 0 0,1-1-1 0 0,0 1 1 0 0,0-1-1 0 0,0 0 1 0 0,4 2 0 0 0,-3-1-19 0 0,0-1 0 0 0,0 0 0 0 0,1 0 0 0 0,-1 0 0 0 0,1 0 0 0 0,-1 0 0 0 0,1-1 0 0 0,-1 1 0 0 0,1-1 0 0 0,-1 0 0 0 0,1 0 0 0 0,-1 0 1 0 0,1-1-1 0 0,-1 1 0 0 0,1-1 0 0 0,-1 0 0 0 0,1 0 0 0 0,-1 0 0 0 0,0 0 0 0 0,7-4 0 0 0,-8 4-12 0 0,0 0 0 0 0,0-1 0 0 0,0 1 0 0 0,0-1 1 0 0,0 1-1 0 0,0-1 0 0 0,0 0 0 0 0,-1 1 0 0 0,1-1 0 0 0,0 0 0 0 0,-1 0 0 0 0,0-1 0 0 0,1 1 0 0 0,-1 0 0 0 0,0 0 0 0 0,0 0 0 0 0,0-1 0 0 0,-1 1 0 0 0,1-1 1 0 0,0 1-1 0 0,-1-1 0 0 0,0 1 0 0 0,1-1 0 0 0,-1 1 0 0 0,0-1 0 0 0,0 1 0 0 0,-1-5 0 0 0,1 5 12 0 0,-7-31-131 0 0,6 32 117 0 0,1 0 1 0 0,-1-1-1 0 0,0 1 0 0 0,0 0 1 0 0,1 0-1 0 0,-1 0 0 0 0,0-1 0 0 0,0 1 1 0 0,0 0-1 0 0,0 0 0 0 0,0 0 1 0 0,0 1-1 0 0,0-1 0 0 0,-1 0 0 0 0,1 0 1 0 0,0 0-1 0 0,0 1 0 0 0,-1-1 1 0 0,1 1-1 0 0,0-1 0 0 0,-1 1 1 0 0,1 0-1 0 0,0-1 0 0 0,-3 1 0 0 0,2 0-131 0 0,0 0-1 0 0,0-1 0 0 0,0 2 0 0 0,0-1 0 0 0,0 0 0 0 0,0 0 0 0 0,0 1 0 0 0,0-1 0 0 0,0 1 0 0 0,0-1 0 0 0,0 1 0 0 0,0 0 1 0 0,0 0-1 0 0,1 0 0 0 0,-1 0 0 0 0,0 0 0 0 0,1 0 0 0 0,-4 3 0 0 0,-4 3-4122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5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15 3672 0 0,'-2'3'524'0'0,"0"0"0"0"0,1 0 1 0 0,-1 0-1 0 0,0 0 0 0 0,1 1 0 0 0,0-1 0 0 0,0 0 0 0 0,0 1 0 0 0,0-1 0 0 0,0 1 0 0 0,1-1 0 0 0,-1 6 0 0 0,1-6-328 0 0,1 0 0 0 0,-1-1 0 0 0,0 1 0 0 0,1 0 0 0 0,-1-1 0 0 0,1 1 0 0 0,0-1 0 0 0,0 1 0 0 0,0-1 0 0 0,0 1 0 0 0,1-1 0 0 0,-1 1 0 0 0,1-1 0 0 0,-1 0-1 0 0,1 0 1 0 0,0 0 0 0 0,-1 0 0 0 0,1 0 0 0 0,0 0 0 0 0,1-1 0 0 0,-1 1 0 0 0,0-1 0 0 0,5 3 0 0 0,-5-3-71 0 0,1-1-1 0 0,-1 0 1 0 0,1 1-1 0 0,-1-1 1 0 0,1 0-1 0 0,-1 0 1 0 0,0-1 0 0 0,1 1-1 0 0,-1 0 1 0 0,1-1-1 0 0,-1 0 1 0 0,0 1-1 0 0,1-1 1 0 0,-1 0-1 0 0,0 0 1 0 0,3-2 0 0 0,-2 1-45 0 0,-1 0 1 0 0,1 0 0 0 0,-1-1 0 0 0,0 1 0 0 0,1-1-1 0 0,-1 1 1 0 0,0-1 0 0 0,-1 0 0 0 0,1 0 0 0 0,0 0-1 0 0,-1 0 1 0 0,0 0 0 0 0,1 0 0 0 0,-1 0 0 0 0,0-1 0 0 0,-1 1-1 0 0,1 0 1 0 0,-1-1 0 0 0,1-4 0 0 0,-1 6-57 0 0,1 0 1 0 0,-1 0-1 0 0,0-1 1 0 0,0 1-1 0 0,0 0 1 0 0,0 0-1 0 0,-1 0 0 0 0,1 0 1 0 0,0-1-1 0 0,-1 1 1 0 0,1 0-1 0 0,-1 0 1 0 0,0 0-1 0 0,0 0 1 0 0,0 0-1 0 0,-1-2 1 0 0,1 3-10 0 0,0 0-1 0 0,0 0 1 0 0,0 0 0 0 0,0 0 0 0 0,0 0 0 0 0,-1 1 0 0 0,1-1 0 0 0,0 0 0 0 0,0 1 0 0 0,-1-1 0 0 0,1 1 0 0 0,0-1 0 0 0,-1 1 0 0 0,1-1 0 0 0,-1 1 0 0 0,1 0 0 0 0,0 0 0 0 0,-3 0-1 0 0,0 0-20 0 0,-1 0-1 0 0,1 1 0 0 0,0 0 1 0 0,0 0-1 0 0,0 0 0 0 0,0 0 0 0 0,0 1 1 0 0,0 0-1 0 0,0 0 0 0 0,0 0 0 0 0,0 0 1 0 0,1 0-1 0 0,-7 6 0 0 0,-1 8-219 0 0,11-15-62 0 0,-1 0 1 0 0,1 0-1 0 0,0 0 1 0 0,0 0-1 0 0,0 0 1 0 0,0 0-1 0 0,0-1 1 0 0,0 1 0 0 0,0 0-1 0 0,1 0 1 0 0,-1 0-1 0 0,0 0 1 0 0,0 0-1 0 0,1-1 1 0 0,-1 1-1 0 0,0 0 1 0 0,1 0 0 0 0,-1 0-1 0 0,1-1 1 0 0,-1 1-1 0 0,1 0 1 0 0,0 0-1 0 0,2 1-591 0 0,-1 0 0 0 0,1 0 0 0 0,-1 0-1 0 0,1 0 1 0 0,0-1 0 0 0,0 1 0 0 0,-1-1 0 0 0,1 0-1 0 0,0 0 1 0 0,0 0 0 0 0,5 1 0 0 0,3-1-1008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5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3 3440 0 0,'-2'0'1476'0'0,"-2"-1"-792"0"0,-1 0 0 0 0,1 1 0 0 0,-1 0 0 0 0,1 0 0 0 0,-1 0-1 0 0,1 0 1 0 0,-1 1 0 0 0,1-1 0 0 0,0 1 0 0 0,-1 0 0 0 0,1 1 0 0 0,0-1 0 0 0,-5 3 0 0 0,5-2-458 0 0,1 0-1 0 0,0 0 1 0 0,0 0-1 0 0,0 0 1 0 0,0 1 0 0 0,0-1-1 0 0,1 1 1 0 0,-1 0-1 0 0,1 0 1 0 0,0 0 0 0 0,-1 0-1 0 0,1 0 1 0 0,1 0-1 0 0,-1 1 1 0 0,0-1-1 0 0,1 1 1 0 0,0-1 0 0 0,0 1-1 0 0,0-1 1 0 0,0 1-1 0 0,0 0 1 0 0,1-1 0 0 0,-1 8-1 0 0,2-10-178 0 0,-1 1-1 0 0,0-1 1 0 0,1 0-1 0 0,-1 1 1 0 0,0-1-1 0 0,1 0 1 0 0,0 0-1 0 0,-1 1 1 0 0,1-1-1 0 0,0 0 1 0 0,0 0-1 0 0,-1 0 1 0 0,1 0-1 0 0,0 0 1 0 0,0 0-1 0 0,0 0 1 0 0,0 0-1 0 0,0-1 1 0 0,1 1-1 0 0,-1 0 1 0 0,0-1-1 0 0,0 1 1 0 0,0 0-1 0 0,3 0 1 0 0,-1 0 22 0 0,0 0 0 0 0,0 0 0 0 0,0 0 0 0 0,0 0 0 0 0,0-1 0 0 0,1 1 0 0 0,-1-1 0 0 0,0 0 0 0 0,5 0 0 0 0,-3-1-26 0 0,-1 0-1 0 0,1 0 1 0 0,0 0 0 0 0,-1 0 0 0 0,1-1-1 0 0,-1 0 1 0 0,1 0 0 0 0,-1 0 0 0 0,0-1-1 0 0,0 1 1 0 0,0-1 0 0 0,6-5-1 0 0,-8 6-26 0 0,-1 0-1 0 0,0 1 0 0 0,1-1 0 0 0,-1 0 0 0 0,0 0 0 0 0,0 0 0 0 0,0 0 0 0 0,-1 0 0 0 0,1-1 0 0 0,0 1 0 0 0,-1 0 0 0 0,1 0 0 0 0,-1-1 0 0 0,0 1 0 0 0,1 0 0 0 0,-1 0 1 0 0,-1-1-1 0 0,1 1 0 0 0,0 0 0 0 0,0 0 0 0 0,-1-1 0 0 0,1 1 0 0 0,-1 0 0 0 0,0 0 0 0 0,0 0 0 0 0,1 0 0 0 0,-2 0 0 0 0,1 0 0 0 0,0 0 0 0 0,0 0 0 0 0,-2-2 0 0 0,1 1-4 0 0,2 2-10 0 0,-1 0 1 0 0,1 0 0 0 0,-1 0-1 0 0,0 0 1 0 0,0 0 0 0 0,0 0-1 0 0,1 1 1 0 0,-1-1 0 0 0,0 0-1 0 0,0 0 1 0 0,0 1 0 0 0,0-1-1 0 0,0 1 1 0 0,0-1 0 0 0,0 1-1 0 0,0 0 1 0 0,0-1 0 0 0,-1 1-1 0 0,1 0 1 0 0,-1-1 0 0 0,-2 0-16 0 0,3 0 12 0 0,0 0-1 0 0,-1 1 0 0 0,1-1 1 0 0,0 1-1 0 0,0-1 0 0 0,-1 1 1 0 0,1-1-1 0 0,0 1 0 0 0,-1 0 1 0 0,1 0-1 0 0,0 0 0 0 0,-1 0 1 0 0,1 0-1 0 0,0 0 0 0 0,-2 0 1 0 0,-6 2-19 0 0,0 0 0 0 0,0 0 1 0 0,-11 5-1 0 0,-2 10-2313 0 0,22-17 1967 0 0,-1 1 1 0 0,1-1 0 0 0,0 0-1 0 0,-1 1 1 0 0,1-1 0 0 0,0 0-1 0 0,0 1 1 0 0,0-1 0 0 0,-1 1-1 0 0,1-1 1 0 0,0 0-1 0 0,0 1 1 0 0,0-1 0 0 0,0 1-1 0 0,0-1 1 0 0,0 1 0 0 0,0-1-1 0 0,0 0 1 0 0,0 1-1 0 0,0-1 1 0 0,0 1 0 0 0,0-1-1 0 0,0 1 1 0 0,0-1 0 0 0,0 1-1 0 0,0-1 1 0 0,1 0 0 0 0,-1 1-1 0 0,0-1 1 0 0,0 1-1 0 0,0-1 1 0 0,1 0 0 0 0,-1 1-1 0 0,0-1 1 0 0,1 0 0 0 0,-1 1-1 0 0,0-1 1 0 0,1 1-1 0 0,11 4-3522 0 0,1-4 1951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3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18 2548 0 0,'-12'-18'16514'0'0,"17"23"-16150"0"0,2 0-220 0 0,-2-1 51 0 0,1 0 1 0 0,-1 0-1 0 0,0 1 0 0 0,0 0 1 0 0,4 6-1 0 0,96 117 2679 0 0,-48-58-1807 0 0,-56-69-1040 0 0,0 0-25 0 0,-1 0-1 0 0,1 1 1 0 0,-1-1 0 0 0,1 0 0 0 0,-1 0 0 0 0,1 0 0 0 0,0 1 0 0 0,0-1 0 0 0,0 0 0 0 0,-1 0 0 0 0,1 0-1 0 0,0 0 1 0 0,0-1 0 0 0,0 1 0 0 0,0 0 0 0 0,3 1 0 0 0,3 2-2451 0 0,-5-3 1633 0 0,-4-13-13449 0 0,-8-12 12050 0 0,7 19 659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6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4412 0 0,'0'0'5644'0'0,"1"6"-4378"0"0,18 85 7260 0 0,6 44-2911 0 0,-10 1-2983 0 0,-15-134-3000 0 0,1 3-121 0 0,2-28-22004 0 0,-3 17 20346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6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4656 0 0,'-4'0'16895'0'0,"32"170"-12455"0"0,-1-3-2042 0 0,-20-113-2678 0 0,-6-53-258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7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3020 0 0,'-3'0'1320'0'0,"1"1"-947"0"0,0 0-1 0 0,0-1 1 0 0,0 1-1 0 0,0 0 1 0 0,0 0-1 0 0,0 0 0 0 0,0 0 1 0 0,0 1-1 0 0,1-1 1 0 0,-1 1-1 0 0,0-1 0 0 0,1 1 1 0 0,-1-1-1 0 0,1 1 1 0 0,0 0-1 0 0,-1-1 1 0 0,1 1-1 0 0,0 0 0 0 0,0 0 1 0 0,-1 3-1 0 0,1-3-239 0 0,1-1 0 0 0,0 1 0 0 0,-1 0 0 0 0,1 0 0 0 0,0 0 0 0 0,0-1 0 0 0,0 1 0 0 0,0 0 0 0 0,0 0 0 0 0,0 0 0 0 0,1-1 0 0 0,-1 1 0 0 0,1 0 0 0 0,-1 0 0 0 0,1-1 0 0 0,0 1 0 0 0,-1 0 0 0 0,1-1 0 0 0,0 1 0 0 0,0-1 0 0 0,0 1 0 0 0,0-1 0 0 0,1 1 0 0 0,-1-1 0 0 0,0 0 0 0 0,0 0 0 0 0,1 0 0 0 0,1 2 0 0 0,1-1-12 0 0,-1 1 0 0 0,1-1 0 0 0,-1 0 0 0 0,1 0 0 0 0,0 0 0 0 0,-1-1 0 0 0,1 1 0 0 0,0-1 0 0 0,0 0 0 0 0,0 0 0 0 0,0 0 0 0 0,0-1 0 0 0,0 0 0 0 0,1 1-1 0 0,-1-1 1 0 0,0-1 0 0 0,0 1 0 0 0,0-1 0 0 0,0 1 0 0 0,0-1 0 0 0,0 0 0 0 0,0 0 0 0 0,4-3 0 0 0,-7 4-96 0 0,0-1-1 0 0,0 0 1 0 0,-1 1-1 0 0,1-1 1 0 0,0 0-1 0 0,0 0 1 0 0,-1 1-1 0 0,1-1 1 0 0,0 0 0 0 0,-1 0-1 0 0,1 0 1 0 0,-1 0-1 0 0,1 0 1 0 0,-1 0-1 0 0,1 0 1 0 0,-1 0-1 0 0,0 0 1 0 0,0 0-1 0 0,1-1 1 0 0,-1 1 0 0 0,0 0-1 0 0,0 0 1 0 0,0 0-1 0 0,0 0 1 0 0,0 0-1 0 0,-1-2 1 0 0,1 1 6 0 0,0 0-1 0 0,-1 0 1 0 0,1 0 0 0 0,-1 0 0 0 0,1 0-1 0 0,-1 0 1 0 0,0 0 0 0 0,0 0 0 0 0,0 0 0 0 0,0 0-1 0 0,0 0 1 0 0,-3-3 0 0 0,2 3-47 0 0,0 1 0 0 0,-1-1 0 0 0,1 1 0 0 0,-1-1 0 0 0,1 1 0 0 0,-1 0 0 0 0,1 0 0 0 0,-1 0 0 0 0,0 0 0 0 0,1 1 0 0 0,-1-1 0 0 0,-6 0 0 0 0,7 1-176 0 0,2 0 117 0 0,-1 0 1 0 0,0 0 0 0 0,0 0-1 0 0,1 0 1 0 0,-1 0 0 0 0,0 0-1 0 0,0 0 1 0 0,1 0 0 0 0,-1 0-1 0 0,0 0 1 0 0,0 1 0 0 0,1-1-1 0 0,-1 0 1 0 0,0 0 0 0 0,0 1-1 0 0,1-1 1 0 0,-1 0 0 0 0,0 1-1 0 0,1-1 1 0 0,-1 1 0 0 0,1-1-1 0 0,-2 2 1 0 0,-7 5-2198 0 0,4-3-3420 0 0,3 5-1576 0 0,2-7 5298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7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3304 0 0,'0'0'230'0'0,"0"0"-1"0"0,1 0 1 0 0,-1 0-1 0 0,0-1 0 0 0,0 1 1 0 0,0 0-1 0 0,0 0 1 0 0,1-2 2752 0 0,-1 2-2753 0 0,0 0 1 0 0,0 0-1 0 0,1 0 0 0 0,-1 0 1 0 0,0 0-1 0 0,0 0 1 0 0,0 0-1 0 0,0 0 0 0 0,0 0 1 0 0,1 0-1 0 0,-1 0 1 0 0,0-1-1 0 0,0 1 0 0 0,0 0 1 0 0,0 0-1 0 0,1 0 1 0 0,-1 1-1 0 0,0-1 0 0 0,0 0 1 0 0,0 0-1 0 0,0 0 1 0 0,1 0-1 0 0,-1 0 0 0 0,0 0 1 0 0,0 0-1 0 0,0 0 1 0 0,0 0-1 0 0,1 0 1 0 0,-1 0 228 0 0,0 1-228 0 0,8 10 2319 0 0,4 23-1687 0 0,45 232 6173 0 0,-54-252-6768 0 0,1 1-984 0 0,0-6-6494 0 0,4-35-9092 0 0,-3 11 14450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8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4044 0 0,'1'3'11109'0'0,"2"7"-5423"0"0,14 58-2723 0 0,54 183 3578 0 0,-61-222-8255 0 0,-10-27 822 0 0,6-1-5060 0 0,-2-40-12851 0 0,-1 27 16781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8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4668 0 0,'0'0'8770'0'0,"1"4"-7774"0"0,23 142 7519 0 0,13 56-3587 0 0,-36-191-4651 0 0,-2-2-6639 0 0,1-8 5789 0 0,0-1 0 0 0,0 1 0 0 0,-1-1 0 0 0,1 1 0 0 0,0-1 0 0 0,-1 1 0 0 0,1-1 0 0 0,0 1 0 0 0,-1-1 0 0 0,1 0 0 0 0,0 1 0 0 0,-1-1 0 0 0,1 0 0 0 0,-1 1 0 0 0,1-1 0 0 0,-1 0 0 0 0,1 0 0 0 0,-1 1 0 0 0,1-1 0 0 0,-1 0 0 0 0,1 0 0 0 0,-1 0 0 0 0,1 0 0 0 0,-1 0 0 0 0,0 0 0 0 0,1 0 0 0 0,-1 0 0 0 0,1 0 0 0 0,-1 0 0 0 0,1 0 0 0 0,-1 0 0 0 0,1 0 0 0 0,-2 0 0 0 0,-13-2-1277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9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3908 0 0,'-2'2'302'0'0,"0"-1"0"0"0,1 0 0 0 0,-1 1 0 0 0,0-1 0 0 0,1 1 0 0 0,-1 0 0 0 0,1-1 0 0 0,-1 1 0 0 0,1 0 0 0 0,0 0-1 0 0,0 0 1 0 0,0 0 0 0 0,0 0 0 0 0,0 0 0 0 0,0 0 0 0 0,0 0 0 0 0,1 1 0 0 0,-1-1 0 0 0,1 0 0 0 0,0 0 0 0 0,-1 1 0 0 0,1-1-1 0 0,0 0 1 0 0,0 0 0 0 0,1 1 0 0 0,-1-1 0 0 0,0 0 0 0 0,1 0 0 0 0,-1 0 0 0 0,1 1 0 0 0,0-1 0 0 0,0 0 0 0 0,0 0 0 0 0,1 2-1 0 0,0 0-100 0 0,1-1-1 0 0,0 1 0 0 0,0-1 1 0 0,0 0-1 0 0,0 0 0 0 0,0 0 0 0 0,0 0 1 0 0,1 0-1 0 0,-1-1 0 0 0,1 0 1 0 0,0 0-1 0 0,0 0 0 0 0,0 0 1 0 0,0 0-1 0 0,0-1 0 0 0,0 0 0 0 0,0 1 1 0 0,6-1-1 0 0,-7 0-118 0 0,1 0 1 0 0,-1-1-1 0 0,0 1 1 0 0,0-1-1 0 0,1 0 0 0 0,-1 0 1 0 0,0-1-1 0 0,1 1 0 0 0,-1 0 1 0 0,0-1-1 0 0,1 0 1 0 0,-1 0-1 0 0,0 0 0 0 0,0 0 1 0 0,0-1-1 0 0,0 1 1 0 0,0-1-1 0 0,0 1 0 0 0,0-1 1 0 0,-1 0-1 0 0,1 0 0 0 0,2-3 1 0 0,-4 3-62 0 0,0 1 1 0 0,-1 0-1 0 0,1-1 1 0 0,-1 1 0 0 0,1 0-1 0 0,-1-1 1 0 0,1 1-1 0 0,-1 0 1 0 0,0-1-1 0 0,0 1 1 0 0,1-1-1 0 0,-1 1 1 0 0,0-1-1 0 0,0 1 1 0 0,-1-1-1 0 0,1 1 1 0 0,0 0 0 0 0,0-1-1 0 0,-1 1 1 0 0,1-1-1 0 0,-1-1 1 0 0,-12-22 107 0 0,12 24-212 0 0,1 0 0 0 0,-1 0 0 0 0,0 0 0 0 0,0 1 0 0 0,0-1 0 0 0,0 0 0 0 0,0 0 0 0 0,0 0 0 0 0,0 1 0 0 0,-1-1 0 0 0,1 1 0 0 0,0-1 0 0 0,0 1 0 0 0,0-1 0 0 0,-1 1 0 0 0,1-1 0 0 0,0 1 0 0 0,0 0 0 0 0,-1 0 0 0 0,1 0 0 0 0,0 0 0 0 0,-1 0 0 0 0,1 0 0 0 0,0 0 0 0 0,0 0 0 0 0,-1 0 0 0 0,1 1 0 0 0,0-1 0 0 0,0 1 0 0 0,-1-1 0 0 0,1 1 0 0 0,0-1 0 0 0,0 1 0 0 0,-2 0 0 0 0,1 1-1091 0 0,26 11-13078 0 0,-19-11 12408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9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4184 0 0,'0'0'4523'0'0,"-3"2"-3212"0"0,2-1-1240 0 0,-1 0 168 0 0,0 1 0 0 0,1-1 1 0 0,-1 0-1 0 0,1 1 0 0 0,0-1 0 0 0,-1 0 1 0 0,1 1-1 0 0,0 0 0 0 0,0-1 1 0 0,0 1-1 0 0,0 0 0 0 0,0-1 0 0 0,0 1 1 0 0,1 0-1 0 0,-1 0 0 0 0,0 0 0 0 0,1 0 1 0 0,-1 0-1 0 0,1-1 0 0 0,0 1 1 0 0,0 0-1 0 0,0 0 0 0 0,0 0 0 0 0,0 0 1 0 0,0 0-1 0 0,0 0 0 0 0,1 0 0 0 0,-1 0 1 0 0,1 0-1 0 0,1 3 0 0 0,-1-2-83 0 0,1 0 0 0 0,0 1 0 0 0,0-1 0 0 0,0 0 0 0 0,0 0 0 0 0,1 0 0 0 0,-1 0 0 0 0,1-1 0 0 0,0 1 0 0 0,-1-1 0 0 0,1 1 0 0 0,0-1 0 0 0,1 0 0 0 0,-1 0 0 0 0,0 0 0 0 0,1-1 0 0 0,-1 1-1 0 0,1-1 1 0 0,-1 0 0 0 0,1 0 0 0 0,0 0 0 0 0,5 0 0 0 0,-5 0-61 0 0,0-1 0 0 0,0 0 0 0 0,0 0 0 0 0,0 0 0 0 0,0-1-1 0 0,0 0 1 0 0,0 1 0 0 0,0-1 0 0 0,0-1 0 0 0,0 1 0 0 0,-1-1 0 0 0,7-2-1 0 0,-9 3-84 0 0,0 1 0 0 0,0-1-1 0 0,0 0 1 0 0,0 1 0 0 0,0-1-1 0 0,0 0 1 0 0,0 0 0 0 0,-1 0-1 0 0,1 0 1 0 0,0 0 0 0 0,0 0-1 0 0,-1 0 1 0 0,1 0 0 0 0,0 0-1 0 0,-1 0 1 0 0,1 0-1 0 0,-1 0 1 0 0,1 0 0 0 0,-1-1-1 0 0,0 1 1 0 0,0 0 0 0 0,1 0-1 0 0,-1-1 1 0 0,0 1 0 0 0,0 0-1 0 0,0 0 1 0 0,0 0 0 0 0,0-1-1 0 0,-1 1 1 0 0,1 0 0 0 0,0 0-1 0 0,-1-1 1 0 0,1 1 0 0 0,0 0-1 0 0,-1 0 1 0 0,0 0-1 0 0,1 0 1 0 0,-1 0 0 0 0,1 0-1 0 0,-1 0 1 0 0,0 0 0 0 0,-1-2-1 0 0,0 1-36 0 0,0 0-1 0 0,-1 0 1 0 0,1 1-1 0 0,0-1 1 0 0,-1 0-1 0 0,1 1 1 0 0,0-1-1 0 0,-1 1 1 0 0,0 0-1 0 0,1 0 1 0 0,-1 0-1 0 0,0 0 1 0 0,0 1-1 0 0,1-1 1 0 0,-1 1-1 0 0,0-1 0 0 0,0 1 1 0 0,0 0-1 0 0,0 0 1 0 0,1 0-1 0 0,-1 1 1 0 0,-4 0-1 0 0,5 0-508 0 0,0-1 0 0 0,0 1 0 0 0,0-1 0 0 0,1 1 0 0 0,-1 0 0 0 0,0 0 0 0 0,1-1 0 0 0,-1 1 0 0 0,1 1 0 0 0,-1-1 0 0 0,1 0-1 0 0,-2 2 1 0 0,4 11-12355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9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11 4472 0 0,'0'0'1357'0'0,"-2"-1"-67"0"0,-16-8 2082 0 0,17 8-2453 0 0,-2 2-77 0 0,-3 0-212 0 0,-1 1 0 0 0,1 0 0 0 0,0 0 0 0 0,0 0 0 0 0,-7 5 0 0 0,11-6-502 0 0,0 0 0 0 0,0 0 0 0 0,0 0 0 0 0,0 0 0 0 0,1 0 0 0 0,-1 0 1 0 0,0 1-1 0 0,1-1 0 0 0,-1 1 0 0 0,1-1 0 0 0,0 1 0 0 0,-1 0 0 0 0,1-1 0 0 0,0 1 0 0 0,0 0 0 0 0,0 0 0 0 0,0 0 0 0 0,0 0 0 0 0,1 0 1 0 0,-1 0-1 0 0,0 3 0 0 0,1-4-97 0 0,0 0 0 0 0,0 0 1 0 0,0 0-1 0 0,0 0 0 0 0,1 0 1 0 0,-1 0-1 0 0,0 0 0 0 0,1 0 0 0 0,-1 0 1 0 0,0 0-1 0 0,1 0 0 0 0,-1 0 1 0 0,1-1-1 0 0,0 1 0 0 0,-1 0 0 0 0,1 0 1 0 0,0 0-1 0 0,-1-1 0 0 0,1 1 1 0 0,0 0-1 0 0,0-1 0 0 0,0 1 1 0 0,-1-1-1 0 0,1 1 0 0 0,0-1 0 0 0,0 1 1 0 0,0-1-1 0 0,0 0 0 0 0,0 1 1 0 0,0-1-1 0 0,0 0 0 0 0,1 0 0 0 0,0 1 87 0 0,-1-1-108 0 0,-1-1-1 0 0,1 1 0 0 0,-1 0 0 0 0,1 0 1 0 0,-1-1-1 0 0,1 1 0 0 0,-1 0 0 0 0,1 0 1 0 0,-1 0-1 0 0,1 0 0 0 0,-1-1 0 0 0,1 1 1 0 0,-1 0-1 0 0,1 0 0 0 0,-1 0 0 0 0,1 0 1 0 0,-1 0-1 0 0,1 1 0 0 0,-1-1 0 0 0,1 0 1 0 0,0 0-1 0 0,13 0 64 0 0,-10-1-55 0 0,0 0 0 0 0,0 0 0 0 0,0-1 0 0 0,0 1 0 0 0,7-5 0 0 0,-10 5-28 0 0,1 0 1 0 0,-1 0-1 0 0,1 0 1 0 0,-1 0 0 0 0,0 0-1 0 0,0 0 1 0 0,0 0-1 0 0,0-1 1 0 0,0 1-1 0 0,0 0 1 0 0,0-1-1 0 0,0 1 1 0 0,0-1-1 0 0,0 1 1 0 0,-1-1 0 0 0,1 1-1 0 0,-1-1 1 0 0,1-2-1 0 0,0 2-58 0 0,-4-12-83 0 0,1 13 59 0 0,0 0 0 0 0,1 0 0 0 0,-1 0 0 0 0,0 0 0 0 0,0 1-1 0 0,0-1 1 0 0,0 0 0 0 0,0 1 0 0 0,0-1 0 0 0,0 1 0 0 0,0 0 0 0 0,-4-1 0 0 0,4 1-693 0 0,-14 5-5157 0 0,13-5 3056 0 0,-8 4-4201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0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3960 0 0,'0'0'10835'0'0,"4"2"-9733"0"0,1 2-636 0 0,-1-1-1 0 0,0 1 0 0 0,0-1 1 0 0,0 1-1 0 0,0 1 0 0 0,-1-1 1 0 0,0 0-1 0 0,1 1 0 0 0,-2 0 1 0 0,1-1-1 0 0,0 1 0 0 0,-1 0 1 0 0,2 8-1 0 0,9 33 2638 0 0,10 81 0 0 0,-11-53-1028 0 0,-11-72-2253 0 0,1 3 1598 0 0,-2-4-2006 0 0,-18-13-28243 0 0,14 10 26869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3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2 3296 0 0,'5'-1'14170'0'0,"-17"43"-13074"0"0,-1-1 1 0 0,-3-1-1 0 0,-40 77 1 0 0,-11 1-266 0 0,35-67-711 0 0,26-41-1269 0 0,0 1 3118 0 0,1-5-4210 0 0,1-3-4371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1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17 4256 0 0,'-3'-5'2915'0'0,"1"2"1051"0"0,-4-6 6534 0 0,10 11-5924 0 0,18 15-4387 0 0,-2-1 1380 0 0,16 12-610 0 0,-2 2 0 0 0,-1 1 0 0 0,-2 2 1 0 0,42 55-1 0 0,-62-72-7914 0 0,-5-8-1279 0 0,-7-14 4857 0 0,0-5 2092 0 0,-7-44-7958 0 0,6 40 7166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1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0 5232 0 0,'0'0'3105'0'0,"-3"1"-1633"0"0,0-1-997 0 0,0 1 0 0 0,0 0 0 0 0,0 0 0 0 0,0 0 1 0 0,0 1-1 0 0,0-1 0 0 0,1 1 0 0 0,-1 0 0 0 0,0-1 0 0 0,1 1 1 0 0,-1 0-1 0 0,1 1 0 0 0,0-1 0 0 0,0 0 0 0 0,0 1 0 0 0,0-1 0 0 0,0 1 1 0 0,0-1-1 0 0,-1 5 0 0 0,-6 10 569 0 0,0 0-1 0 0,-6 20 1 0 0,6-16-164 0 0,-83 212 2599 0 0,91-231-5956 0 0,-1 3 5939 0 0,2-3-5317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2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4156 0 0,'3'0'9071'0'0,"-1"5"-3575"0"0,2 16-1859 0 0,1 26-2205 0 0,3 14 311 0 0,0-40-3902 0 0,-7-19 747 0 0,3 1-2194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2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3448 0 0,'0'0'16941'0'0,"3"1"-16812"0"0,10 1-118 0 0,-10-2-140 0 0,-1-6-1359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2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3448 0 0,'-1'7'2398'0'0,"0"-2"1903"0"0,1-4-5582 0 0,-1 13 6865 0 0,0-10-8692 0 0,-7 3-7366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00.3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37 296 0 0,'0'0'1489'0'0,"5"-2"-1357"0"0,39-11 273 0 0,-42 12-388 0 0,37-5 382 0 0,32-6 120 0 0,-69 12-458 0 0,13-1-126 0 0,7 0 182 0 0,-20 1 381 0 0,-7 2-434 0 0,-2 2-52 0 0,-20 5-30 0 0,26-9-2 0 0,-37 9 163 0 0,16-4-48 0 0,21-4-59 0 0,-5 1 62 0 0,-4 1 9 0 0,10-3-110 0 0,0 0 1 0 0,0 0-1 0 0,0 0 1 0 0,0 0-1 0 0,0 0 1 0 0,0 0-1 0 0,0 0 1 0 0,1 0-1 0 0,-1 0 1 0 0,0 0-1 0 0,0 1 1 0 0,0-1-1 0 0,0 0 1 0 0,0 0-1 0 0,0 0 1 0 0,0 0-1 0 0,0 0 1 0 0,0 0-1 0 0,0 0 1 0 0,0 0-1 0 0,0 0 1 0 0,0 0-1 0 0,0 0 1 0 0,0 0-1 0 0,0 0 1 0 0,0 1-1 0 0,0-1 1 0 0,0 0-1 0 0,0 0 1 0 0,0 0-1 0 0,0 0 0 0 0,0 0 1 0 0,0 0-1 0 0,0 0 1 0 0,0 0-1 0 0,0 0 1 0 0,0 0-1 0 0,0 0 1 0 0,0 1-1 0 0,0-1 1 0 0,0 0-1 0 0,0 0 1 0 0,0 0-1 0 0,0 0 1 0 0,0 0-1 0 0,0 0 1 0 0,0 0-1 0 0,0 0 1 0 0,0 0-1 0 0,-1 0 1 0 0,1 0-1 0 0,0 0 1 0 0,0 0-1 0 0,0 0 1 0 0,0 0-1 0 0,0 0 1 0 0,0 0-1 0 0,0 0 1 0 0,0 0-1 0 0,0 0 1 0 0,0 0-1 0 0,0 0 1 0 0,0 0-1 0 0,-1 0 1 0 0,40 10 178 0 0,-15-8-112 0 0,-22-1 127 0 0,4 0-127 0 0,-6-1-47 0 0,0 0 0 0 0,0 0 0 0 0,0 0-1 0 0,1 0 1 0 0,-1 0 0 0 0,0 0 0 0 0,0 0 0 0 0,0 0-1 0 0,0 0 1 0 0,0 0 0 0 0,0 0 0 0 0,0 0-1 0 0,1 0 1 0 0,-1 0 0 0 0,0 0 0 0 0,0 0 0 0 0,0 0-1 0 0,0 1 1 0 0,0-1 0 0 0,0 0 0 0 0,0 0-1 0 0,0 0 1 0 0,0 0 0 0 0,1 0 0 0 0,-1 0-1 0 0,0 0 1 0 0,0 0 0 0 0,0 0 0 0 0,0 1 0 0 0,0-1-1 0 0,0 0 1 0 0,0 0 0 0 0,0 0 0 0 0,0 0-1 0 0,0 0 1 0 0,0 0 0 0 0,0 0 0 0 0,0 1-1 0 0,0-1 1 0 0,0 0 0 0 0,0 0 0 0 0,0 0 0 0 0,0 0-1 0 0,0 0 1 0 0,0 0 0 0 0,0 1 0 0 0,0-1-1 0 0,0 0 1 0 0,0 0 0 0 0,0 0 0 0 0,0 0-1 0 0,0 0 1 0 0,-1 0 0 0 0,1 0 0 0 0,0 0 0 0 0,0 1-1 0 0,0-1 1 0 0,0 0 0 0 0,0 0 0 0 0,0 0-1 0 0,0 0 1 0 0,-2 2-25 0 0,-1 0 37 0 0,1 1 0 0 0,-1-1 1 0 0,0 0-1 0 0,0 1 1 0 0,-1-1-1 0 0,1 0 0 0 0,0-1 1 0 0,-1 1-1 0 0,1-1 0 0 0,-1 1 1 0 0,-4 0-1 0 0,3 0-21 0 0,6 3-5 0 0,11 5 28 0 0,-9-8 76 0 0,0-2-92 0 0,24-1-2850 0 0,-24 1 949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02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1 1636 0 0,'-1'27'2438'0'0,"-8"16"403"0"0,6-35-2541 0 0,0 0-1 0 0,-1-1 0 0 0,0 1 0 0 0,0-1 1 0 0,-1 0-1 0 0,0-1 0 0 0,0 1 0 0 0,-11 10 0 0 0,9-9 6 0 0,-24 17 866 0 0,30-24-1064 0 0,0-1-87 0 0,1 0 0 0 0,-1 1 0 0 0,1-1 0 0 0,-1 0 0 0 0,1 0 0 0 0,0 1 0 0 0,-1-1 0 0 0,1 0 1 0 0,-1 0-1 0 0,1 1 0 0 0,-1-1 0 0 0,1 0 0 0 0,-1 0 0 0 0,0 0 0 0 0,1 0 0 0 0,-1 0 0 0 0,1 0 0 0 0,-1 0 0 0 0,1 0 0 0 0,-1 0 0 0 0,1 0 0 0 0,-1 0 0 0 0,1-1 0 0 0,-1 1 0 0 0,1 0 0 0 0,-2 0 0 0 0,-18-5 469 0 0,18 5-528 0 0,0-1 89 0 0,1-1 19 0 0,-1 1 0 0 0,1-1-1 0 0,-1 1 1 0 0,0 0-1 0 0,0-1 1 0 0,0 1-1 0 0,1 0 1 0 0,-1 0 0 0 0,0 0-1 0 0,0 1 1 0 0,0-1-1 0 0,-3 0 1 0 0,0 3-13 0 0,1 0 1 0 0,0 1 0 0 0,0-1-1 0 0,0 1 1 0 0,1 0-1 0 0,-1 1 1 0 0,1-1-1 0 0,-1 0 1 0 0,1 1-1 0 0,0 0 1 0 0,0 0-1 0 0,1 0 1 0 0,-1 0 0 0 0,1 0-1 0 0,-2 6 1 0 0,3-8-38 0 0,1 0 1 0 0,-1-1 0 0 0,1 1-1 0 0,0 0 1 0 0,0-1 0 0 0,0 1-1 0 0,0 0 1 0 0,0 0 0 0 0,0-1 0 0 0,0 1-1 0 0,0 0 1 0 0,1 0 0 0 0,-1-1-1 0 0,1 1 1 0 0,-1 0 0 0 0,1-1-1 0 0,0 1 1 0 0,0-1 0 0 0,0 1 0 0 0,0-1-1 0 0,0 1 1 0 0,0-1 0 0 0,0 1-1 0 0,0-1 1 0 0,0 0 0 0 0,1 0-1 0 0,-1 0 1 0 0,0 0 0 0 0,1 0 0 0 0,-1 0-1 0 0,1 0 1 0 0,-1 0 0 0 0,1 0-1 0 0,3 0 1 0 0,-4 0-15 0 0,15 5 136 0 0,-11-5-3468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0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3480 0 0,'0'0'10062'0'0,"2"4"-9523"0"0,4 20 790 0 0,-1 0 0 0 0,5 49 0 0 0,0 6-144 0 0,-6-62-1497 0 0,0-2 2647 0 0,-3-4-4050 0 0,0-2-3906 0 0,-2 0-5404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14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1 3724 0 0,'0'0'12612'0'0,"-1"5"-12294"0"0,-4 15 4 0 0,3-15 1272 0 0,22 41-133 0 0,-14 1-1045 0 0,-3-30-330 0 0,0 0 1 0 0,-1 21-1 0 0,-1-2-13 0 0,0-22-42 0 0,0 0 0 0 0,-1 0 0 0 0,0 0 0 0 0,-1-1 0 0 0,-1 1 0 0 0,0 0-1 0 0,-1-1 1 0 0,-7 22 0 0 0,6-29-15 0 0,1 0 0 0 0,-1 0 0 0 0,1 0 0 0 0,-2-1 0 0 0,1 0-1 0 0,-1 1 1 0 0,1-2 0 0 0,-1 1 0 0 0,-7 4 0 0 0,11-8-4 0 0,0 0 0 0 0,0-1 1 0 0,-1 1-1 0 0,1 0 0 0 0,0-1 0 0 0,-1 0 1 0 0,1 1-1 0 0,-1-1 0 0 0,1 0 0 0 0,-1 1 0 0 0,1-1 1 0 0,-1 0-1 0 0,1 0 0 0 0,-4 0 0 0 0,-5-3-14 0 0,8 2 4 0 0,0 1 1 0 0,0-1-1 0 0,1 0 1 0 0,-1 0-1 0 0,0 0 1 0 0,1 0-1 0 0,-1-1 1 0 0,1 1-1 0 0,-1 0 1 0 0,1-1-1 0 0,0 1 1 0 0,-1-1-1 0 0,1 1 1 0 0,0-1-1 0 0,-2-2 1 0 0,3-11 39 0 0,-3-8 142 0 0,3 22-84 0 0,-4 4-145 0 0,2-1 46 0 0,-1 1-3 0 0,0-1-1 0 0,0 1 0 0 0,1 0 0 0 0,-1 0 1 0 0,1 0-1 0 0,0 1 0 0 0,0-1 0 0 0,-2 4 1 0 0,1-4 9 0 0,-7 26 80 0 0,9-24-63 0 0,0-4-15 0 0,1 0 0 0 0,0 1 0 0 0,-1-1 0 0 0,1 1 0 0 0,0-1 0 0 0,-1 0 0 0 0,1 1 1 0 0,0-1-1 0 0,0 1 0 0 0,0-1 0 0 0,0 1 0 0 0,1-1 0 0 0,-1 1 0 0 0,0-1 0 0 0,1 0 1 0 0,-1 1-1 0 0,1-1 0 0 0,-1 1 0 0 0,1-1 0 0 0,-1 0 0 0 0,1 0 0 0 0,0 1 0 0 0,0-1 1 0 0,1 2-1 0 0,30 13-12940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15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2 3480 0 0,'0'0'1306'0'0,"8"-2"11048"0"0,-8 2-12354 0 0,1 3 183 0 0,1 0 0 0 0,-1 0 0 0 0,1 0 0 0 0,-1 0 0 0 0,0 1 0 0 0,0-1 0 0 0,0 0 0 0 0,-1 0 1 0 0,1 1-1 0 0,-1 4 0 0 0,0-6 119 0 0,0 1-2 0 0,0 1-172 0 0,0 0-1 0 0,0 0 0 0 0,0 0 0 0 0,-1 0 0 0 0,0 0 0 0 0,0 0 0 0 0,0 0 0 0 0,-1 0 0 0 0,1 0 0 0 0,-1-1 0 0 0,0 1 0 0 0,0-1 0 0 0,0 1 0 0 0,0-1 0 0 0,-5 6 0 0 0,6-8-71 0 0,0 0-47 0 0,1-1 0 0 0,0 1-1 0 0,-1-1 1 0 0,1 0 0 0 0,0 1-1 0 0,-1-1 1 0 0,1 1 0 0 0,-1-1-1 0 0,1 0 1 0 0,-1 1-1 0 0,1-1 1 0 0,-1 0 0 0 0,1 0-1 0 0,-1 0 1 0 0,1 1 0 0 0,-1-1-1 0 0,1 0 1 0 0,-1 0 0 0 0,0 0-1 0 0,1 0 1 0 0,-1 0 0 0 0,1 0-1 0 0,-1 0 1 0 0,1 0-1 0 0,-1 0 1 0 0,0 0 0 0 0,1 0-1 0 0,-1 0 1 0 0,1 0 0 0 0,-1 0-1 0 0,1-1 1 0 0,-1 1 0 0 0,0 0-1 0 0,-19-5 111 0 0,20 5-126 0 0,-3-1 71 0 0,-7-4 86 0 0,6 2-103 0 0,3 2 96 0 0,-4-3-244 0 0,4 3 530 0 0,3 4 2190 0 0,10 14-2095 0 0,0 0 1 0 0,-1 1-1 0 0,-1 0 0 0 0,0 1 1 0 0,-1 0-1 0 0,11 39 1 0 0,-20-56-457 0 0,4 7 266 0 0,1-1-772 0 0,-4 5-2805 0 0,-8-10-1271 0 0,2-13-10345 0 0,5 8 14579 0 0,-1 0 0 0 0,0-1 0 0 0,1 1 0 0 0,0 0 0 0 0,-1 0 0 0 0,1-1 0 0 0,0 1 0 0 0,0 0 0 0 0,0 0-1 0 0,1-1 1 0 0,-1 1 0 0 0,1-4 0 0 0,2-7-1656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7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6 3020 0 0,'-1'-1'569'0'0,"0"0"-1"0"0,0 1 0 0 0,0-1 0 0 0,0 1 0 0 0,0-1 1 0 0,0 1-1 0 0,0 0 0 0 0,0-1 0 0 0,0 1 1 0 0,0 0-1 0 0,0-1 0 0 0,-1 1 0 0 0,1 0 0 0 0,0 0 1 0 0,-2 0-1 0 0,2 0-1476 0 0,-2 0 2324 0 0,0 3-783 0 0,1 1-356 0 0,0-1 0 0 0,0 0 1 0 0,0 1-1 0 0,0 0 1 0 0,1-1-1 0 0,0 1 0 0 0,-1 0 1 0 0,1 0-1 0 0,0 0 1 0 0,0 7-1 0 0,1-9 12 0 0,0 2 16 0 0,0-2-234 0 0,1 1 0 0 0,-1 0 0 0 0,1-1-1 0 0,-1 1 1 0 0,1-1 0 0 0,0 1 0 0 0,0-1-1 0 0,0 1 1 0 0,0-1 0 0 0,0 0 0 0 0,1 1-1 0 0,-1-1 1 0 0,1 0 0 0 0,-1 0 0 0 0,1 0 0 0 0,0 0-1 0 0,0 0 1 0 0,0-1 0 0 0,0 1 0 0 0,0 0-1 0 0,0-1 1 0 0,1 0 0 0 0,-1 1 0 0 0,0-1-1 0 0,1 0 1 0 0,3 1 0 0 0,-3-1 70 0 0,0-1-13 0 0,12 0-54 0 0,-11 0 15 0 0,11-4 122 0 0,-14 4-194 0 0,1 0 0 0 0,-1 0 0 0 0,0-1 0 0 0,0 1 0 0 0,1 0 0 0 0,-1-1 0 0 0,0 1 0 0 0,0-1 0 0 0,0 1 0 0 0,1-1 0 0 0,-1 0 0 0 0,0 1 0 0 0,0-1 0 0 0,0 0 0 0 0,0 0 0 0 0,0 0 0 0 0,0 0 0 0 0,-1 0 0 0 0,1 0 0 0 0,0 0 0 0 0,0 0 0 0 0,-1 0 0 0 0,1 0 0 0 0,-1 0 0 0 0,1 0 0 0 0,-1-1 0 0 0,1 1 0 0 0,-1 0 0 0 0,0 0 0 0 0,1 0 0 0 0,-1-1 0 0 0,0 1 0 0 0,0 0 0 0 0,0-1 0 0 0,0 1 0 0 0,0 0 0 0 0,0 0 0 0 0,0-1 0 0 0,-1 1 0 0 0,1 0 0 0 0,-1-3 0 0 0,-3-4-42 0 0,1-1 0 0 0,-2 1-1 0 0,1 0 1 0 0,-1 1-1 0 0,-6-8 1 0 0,11 14 13 0 0,-10-8-2556 0 0,9 9 2204 0 0,1 0 0 0 0,-1 0 0 0 0,0 0 0 0 0,1 0 0 0 0,-1 0 0 0 0,0 0 0 0 0,1 0 0 0 0,-1 0 0 0 0,0 0 0 0 0,1 0 0 0 0,-1 0 0 0 0,1 0 0 0 0,-1 0 0 0 0,0 1 0 0 0,1-1 1 0 0,-1 0-1 0 0,1 0 0 0 0,-1 1 0 0 0,1-1 0 0 0,-1 0 0 0 0,0 2 0 0 0,-10 10-6188 0 0,7-4 6571 0 0,3-6-1941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0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28 149 3316 0 0,'0'0'4623'0'0,"-4"5"-3150"0"0,2-2 2548 0 0,2-2-3720 0 0,-1 0 0 0 0,1 0-1 0 0,-1 0 1 0 0,1 0-1 0 0,0 0 1 0 0,-1 0 0 0 0,1 0-1 0 0,0 0 1 0 0,0 0 0 0 0,0 0-1 0 0,0 0 1 0 0,0 0 0 0 0,0 0-1 0 0,0 0 1 0 0,0 0 0 0 0,0 0-1 0 0,0 0 1 0 0,1 1 0 0 0,-1-2-242 0 0,0 1 0 0 0,1 0 0 0 0,-1 0 0 0 0,1-1 0 0 0,-1 1 0 0 0,1 0 0 0 0,-1-1 0 0 0,1 1 0 0 0,-1-1 1 0 0,1 1-1 0 0,0-1 0 0 0,-1 1 0 0 0,1-1 0 0 0,0 1 0 0 0,-1-1 0 0 0,1 1 0 0 0,0-1 0 0 0,0 0 0 0 0,-1 0 1 0 0,1 1-1 0 0,0-1 0 0 0,0 0 0 0 0,0 0 0 0 0,-1 0 0 0 0,1 0 0 0 0,0 0 0 0 0,0 0 0 0 0,0 0 0 0 0,-1 0 1 0 0,1 0-1 0 0,0 0 0 0 0,0 0 0 0 0,0-1 0 0 0,-1 1 0 0 0,1 0 0 0 0,0 0 0 0 0,0-1 0 0 0,9-3 55 0 0,0 0-1 0 0,-1 0 1 0 0,11-8-1 0 0,-16 10-80 0 0,-1-1 0 0 0,1 1 1 0 0,-1-1-1 0 0,0 0 0 0 0,1 0 0 0 0,-2 0 0 0 0,1-1 1 0 0,0 1-1 0 0,0 0 0 0 0,2-6 0 0 0,-5 7-12 0 0,1 0-4 0 0,0-1 0 0 0,-1 1 0 0 0,0-1 0 0 0,1 1 0 0 0,-1-1 0 0 0,0 0 0 0 0,-1 1-1 0 0,1-1 1 0 0,0 1 0 0 0,-1-1 0 0 0,-1-4 0 0 0,1 5-6 0 0,0 0 1 0 0,0 0-1 0 0,0 1 0 0 0,0-1 1 0 0,0 0-1 0 0,-1 1 0 0 0,1-1 1 0 0,-1 1-1 0 0,1-1 0 0 0,-1 1 1 0 0,0 0-1 0 0,1 0 0 0 0,-1 0 1 0 0,0 0-1 0 0,0 0 0 0 0,0 0 1 0 0,0 0-1 0 0,-2 0 0 0 0,-2 1 22 0 0,1 2 0 0 0,-1-1-1 0 0,1 0 1 0 0,0 1 0 0 0,0 0-1 0 0,0 0 1 0 0,0 1 0 0 0,0 0-1 0 0,0-1 1 0 0,-7 7 0 0 0,9-7 2 0 0,0 1 1 0 0,1-1 0 0 0,-1 1 0 0 0,0-1 0 0 0,1 1-1 0 0,0 0 1 0 0,0 0 0 0 0,0 0 0 0 0,0 0 0 0 0,0 0-1 0 0,0 1 1 0 0,1-1 0 0 0,-1 0 0 0 0,1 1 0 0 0,0 0-1 0 0,0-1 1 0 0,1 1 0 0 0,-1 5 0 0 0,1-4-19 0 0,0-1 1 0 0,0 1 0 0 0,1-1-1 0 0,-1 1 1 0 0,1-1-1 0 0,1 0 1 0 0,-1 1 0 0 0,0-1-1 0 0,1 0 1 0 0,0 0-1 0 0,0 0 1 0 0,0 0-1 0 0,1 0 1 0 0,-1 0 0 0 0,1-1-1 0 0,0 1 1 0 0,0-1-1 0 0,0 0 1 0 0,0 0 0 0 0,1 0-1 0 0,5 4 1 0 0,-2-3-9 0 0,1 0 0 0 0,-1 0 1 0 0,1-1-1 0 0,-1 0 0 0 0,1-1 1 0 0,0 1-1 0 0,0-1 0 0 0,0-1 1 0 0,10 1-1 0 0,-14-1-6 0 0,-1-1 0 0 0,1 0 0 0 0,0 0 1 0 0,0 0-1 0 0,-1-1 0 0 0,1 1 0 0 0,0-1 0 0 0,0 0 0 0 0,-1 0 1 0 0,1 0-1 0 0,-1-1 0 0 0,1 1 0 0 0,-1-1 0 0 0,0 0 1 0 0,1 0-1 0 0,-1 0 0 0 0,0 0 0 0 0,0-1 0 0 0,-1 1 0 0 0,1-1 1 0 0,0 0-1 0 0,-1 0 0 0 0,1 1 0 0 0,-1-2 0 0 0,3-5 1 0 0,-2 3 3 0 0,0 0 1 0 0,-1 0 0 0 0,0 0 0 0 0,0-1-1 0 0,0 1 1 0 0,-1 0 0 0 0,0-1 0 0 0,0 1-1 0 0,-1-1 1 0 0,0 0 0 0 0,0 1 0 0 0,0-1-1 0 0,-3-9 1 0 0,0 1 325 0 0,-1 0-1 0 0,0 0 0 0 0,-11-21 1 0 0,14 35-213 0 0,4 5 1414 0 0,3 11-1333 0 0,1-2 0 0 0,10 17 0 0 0,-8-17-120 0 0,-4-5-52 0 0,0-1 1 0 0,0 1-1 0 0,1-1 0 0 0,0 0 1 0 0,0 0-1 0 0,0-1 0 0 0,1 0 1 0 0,0 0-1 0 0,13 8 0 0 0,-11-11 16 0 0,-1 0 22 0 0,-6-3-58 0 0,0 0 1 0 0,0 0 0 0 0,0 0 0 0 0,0 0-1 0 0,0-1 1 0 0,-1 1 0 0 0,1 0 0 0 0,0-1 0 0 0,0 1-1 0 0,-1-1 1 0 0,1 0 0 0 0,0 0 0 0 0,-1 1-1 0 0,1-1 1 0 0,0 0 0 0 0,-1 0 0 0 0,2-2-1 0 0,22-22 8 0 0,-18 12-10 0 0,-1 0-1 0 0,0 0 1 0 0,-1-1-1 0 0,-1 1 1 0 0,0-1-1 0 0,0 0 1 0 0,-2 0-1 0 0,3-23 1 0 0,-5 32-2040 0 0,-2-4 6296 0 0,0 5-10202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1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28 127 3664 0 0,'4'-4'617'0'0,"0"0"-1"0"0,1 0 1 0 0,-2 0-1 0 0,1 0 1 0 0,0-1-1 0 0,-1 0 1 0 0,0 1-1 0 0,0-1 1 0 0,0 0-1 0 0,-1-1 0 0 0,1 1 1 0 0,-1 0-1 0 0,0-1 1 0 0,-1 1-1 0 0,0-1 1 0 0,0 0-1 0 0,1-10 1 0 0,-2 15-548 0 0,0 0 0 0 0,-1-1 0 0 0,1 1 0 0 0,-1 0 0 0 0,1 0 0 0 0,-1-1-1 0 0,1 1 1 0 0,-1 0 0 0 0,0 0 0 0 0,0 0 0 0 0,1 0 0 0 0,-1 0 0 0 0,0 0 0 0 0,0 0 0 0 0,0 0 0 0 0,0 0 0 0 0,0 0 0 0 0,0 1 0 0 0,0-1 0 0 0,-1 0 0 0 0,1 1 0 0 0,0-1 0 0 0,0 1 0 0 0,-1-1 0 0 0,1 1 0 0 0,0 0 0 0 0,0-1 0 0 0,-3 1 0 0 0,2 0 326 0 0,0 0-348 0 0,1 0 0 0 0,-1 0 1 0 0,0 1-1 0 0,0-1 0 0 0,1 1 1 0 0,-1-1-1 0 0,0 1 1 0 0,1-1-1 0 0,-1 1 0 0 0,1 0 1 0 0,-1 0-1 0 0,1 0 0 0 0,-1 0 1 0 0,1 0-1 0 0,0 0 0 0 0,-1 1 1 0 0,1-1-1 0 0,0 0 1 0 0,0 1-1 0 0,0-1 0 0 0,0 1 1 0 0,0-1-1 0 0,-1 3 0 0 0,0 1 78 0 0,0-1-1 0 0,0 0 0 0 0,1 1 0 0 0,-1-1 0 0 0,1 1 0 0 0,-1 9 0 0 0,2-10-95 0 0,0-1 0 0 0,0 1-1 0 0,1 0 1 0 0,-1-1 0 0 0,1 1 0 0 0,0-1-1 0 0,-1 1 1 0 0,2-1 0 0 0,-1 1 0 0 0,0-1-1 0 0,1 1 1 0 0,0-1 0 0 0,-1 0 0 0 0,1 0-1 0 0,1 0 1 0 0,-1 0 0 0 0,0 0 0 0 0,1-1 0 0 0,-1 1-1 0 0,1-1 1 0 0,0 1 0 0 0,0-1 0 0 0,0 0-1 0 0,0 0 1 0 0,0 0 0 0 0,0-1 0 0 0,1 1-1 0 0,-1-1 1 0 0,0 0 0 0 0,1 1 0 0 0,-1-2-1 0 0,1 1 1 0 0,0 0 0 0 0,-1-1 0 0 0,1 1-1 0 0,7-1 1 0 0,-8 0-23 0 0,0-1 0 0 0,0 1 0 0 0,0 0 0 0 0,0-1 0 0 0,0 1 0 0 0,0-1 0 0 0,0 0 0 0 0,0 0-1 0 0,0 0 1 0 0,0 0 0 0 0,0 0 0 0 0,-1-1 0 0 0,1 0 0 0 0,-1 1 0 0 0,1-1 0 0 0,-1 0 0 0 0,1 0 0 0 0,-1 0 0 0 0,0 0 0 0 0,0-1-1 0 0,3-3 1 0 0,-1 1-22 0 0,-2-1 18 0 0,1 1 1 0 0,-1 0 0 0 0,0-1-1 0 0,0 1 1 0 0,-1-1 0 0 0,0 0 0 0 0,0 1-1 0 0,1-9 1 0 0,-1 4 35 0 0,-1 8-63 0 0,0-3 19 0 0,0 3 11 0 0,0 5 54 0 0,0-1-65 0 0,0 1 10 0 0,-1 0 1 0 0,1 0 0 0 0,0 0 0 0 0,0 1 0 0 0,0-1-1 0 0,0 0 1 0 0,0 0 0 0 0,1 0 0 0 0,-1 0 0 0 0,1 0 0 0 0,0 0-1 0 0,0 0 1 0 0,0 0 0 0 0,1-1 0 0 0,-1 1 0 0 0,0 0-1 0 0,1-1 1 0 0,0 1 0 0 0,0-1 0 0 0,3 5 0 0 0,-4-7 29 0 0,2 3-19 0 0,-3-3-13 0 0,0 0 0 0 0,1 1 0 0 0,-1-1 0 0 0,0 0 0 0 0,0 0 0 0 0,0 0 0 0 0,1 1-1 0 0,-1-1 1 0 0,0 0 0 0 0,0 0 0 0 0,0 0 0 0 0,1 0 0 0 0,-1 0 0 0 0,0 1 0 0 0,0-1 0 0 0,1 0-1 0 0,-1 0 1 0 0,0 0 0 0 0,0 0 0 0 0,1 0 0 0 0,-1 0 0 0 0,0 0 0 0 0,0 0 0 0 0,1 0 0 0 0,-1 0-1 0 0,0 0 1 0 0,0 0 0 0 0,1 0 0 0 0,-1 0 0 0 0,0 0 0 0 0,0 0 0 0 0,1 0 0 0 0,-1 0 0 0 0,0 0-1 0 0,0-1 1 0 0,1 1 0 0 0,-1 0 0 0 0,0 0 0 0 0,1 0 0 0 0,24-19 178 0 0,-21 6-179 0 0,-3 4-39 0 0,2-2 45 0 0,1 0-1 0 0,0 0 1 0 0,1 1-1 0 0,11-20 1 0 0,-15 29 28 0 0,0 0-16 0 0,0 1 0 0 0,-1 0 0 0 0,1-1 0 0 0,0 1 0 0 0,0 0-1 0 0,-1 0 1 0 0,1-1 0 0 0,0 1 0 0 0,0 0 0 0 0,0 0 0 0 0,-1 0 0 0 0,1 0-1 0 0,0 0 1 0 0,0 0 0 0 0,0 0 0 0 0,1 1 0 0 0,36 25 574 0 0,-30-19-464 0 0,0-1-1 0 0,1 0 1 0 0,0 0-1 0 0,17 7 0 0 0,-25-12-276 0 0,1 0-1713 0 0,3 0 4870 0 0,-2-1-3465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2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30 3724 0 0,'-2'-1'1111'0'0,"-1"1"-1"0"0,0-1 1 0 0,0 0-1 0 0,0 1 0 0 0,0 0 1 0 0,-4 0-1 0 0,4 1-729 0 0,1 1-1 0 0,-1 0 1 0 0,1 0-1 0 0,0 1 1 0 0,0-1-1 0 0,0 0 1 0 0,0 1 0 0 0,0-1-1 0 0,0 1 1 0 0,1 0-1 0 0,0 0 1 0 0,-1-1-1 0 0,1 1 1 0 0,-2 6-1 0 0,3-8-287 0 0,0 1-1 0 0,-1 0 0 0 0,1-1 0 0 0,0 1 0 0 0,-1 0 1 0 0,1-1-1 0 0,0 1 0 0 0,0 0 0 0 0,1-1 0 0 0,-1 1 0 0 0,0 0 1 0 0,1-1-1 0 0,-1 1 0 0 0,0 0 0 0 0,1-1 0 0 0,0 1 0 0 0,-1-1 1 0 0,1 1-1 0 0,0-1 0 0 0,0 1 0 0 0,0-1 0 0 0,0 0 0 0 0,0 1 1 0 0,0-1-1 0 0,0 0 0 0 0,1 0 0 0 0,-1 0 0 0 0,0 0 0 0 0,1 0 1 0 0,-1 0-1 0 0,1 0 0 0 0,1 1 0 0 0,2 0 2 0 0,0 0 1 0 0,0 0-1 0 0,0-1 0 0 0,0 0 1 0 0,0 0-1 0 0,0 0 0 0 0,0 0 0 0 0,0-1 1 0 0,10 0-1 0 0,-12 0-56 0 0,0 0-1 0 0,0-1 1 0 0,0 1 0 0 0,0-1 0 0 0,0 0-1 0 0,0 0 1 0 0,0 0 0 0 0,0-1-1 0 0,0 1 1 0 0,0 0 0 0 0,0-1 0 0 0,-1 0-1 0 0,1 0 1 0 0,-1 0 0 0 0,1 0 0 0 0,2-4-1 0 0,-4 5-18 0 0,0 0 0 0 0,0-1 0 0 0,-1 1 0 0 0,1-1 0 0 0,-1 0 0 0 0,1 1 0 0 0,-1-1 0 0 0,1 1 1 0 0,-1-1-1 0 0,0 0 0 0 0,0 1 0 0 0,0-1 0 0 0,0 0 0 0 0,0 1 0 0 0,0-1 0 0 0,0 0 0 0 0,0 1 0 0 0,-1-1 0 0 0,1 0 0 0 0,-2-2 0 0 0,-14-31 215 0 0,14 32-197 0 0,2 1-22 0 0,-1 0-1 0 0,0 0 1 0 0,0 1-1 0 0,-1-1 0 0 0,1 0 1 0 0,0 1-1 0 0,0-1 1 0 0,-1 1-1 0 0,1-1 1 0 0,-1 1-1 0 0,1 0 1 0 0,-1 0-1 0 0,0 0 1 0 0,1 0-1 0 0,-1 0 1 0 0,0 0-1 0 0,0 0 1 0 0,0 0-1 0 0,1 1 1 0 0,-1-1-1 0 0,0 1 1 0 0,0-1-1 0 0,0 1 1 0 0,-3 0-1 0 0,3-1-21 0 0,-16 4-244 0 0,0 4-2507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3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4852 0 0,'0'0'10368'0'0,"3"5"-9597"0"0,122 231 6107 0 0,-83-150-5636 0 0,-54-103-1363 0 0,0 1 1 0 0,0 0-1 0 0,-2 0 0 0 0,-17-15 0 0 0,28 29 131 0 0,1 1 0 0 0,-1 0 0 0 0,0-1 0 0 0,0 1 0 0 0,0 0-1 0 0,0 0 1 0 0,-6 0 0 0 0,7 0 9 0 0,-1 2 81 0 0,0-1-68 0 0,1 0 1 0 0,-1 0 0 0 0,1 1-1 0 0,-1-1 1 0 0,1 1-1 0 0,-1 0 1 0 0,1-1 0 0 0,0 1-1 0 0,-1 0 1 0 0,1 1-1 0 0,0-1 1 0 0,0 0-1 0 0,0 0 1 0 0,0 1 0 0 0,0 0-1 0 0,0-1 1 0 0,0 1-1 0 0,0 0 1 0 0,1 0 0 0 0,-1 0-1 0 0,1 0 1 0 0,-1 0-1 0 0,1 0 1 0 0,0 0-1 0 0,0 1 1 0 0,0-1 0 0 0,0 0-1 0 0,0 1 1 0 0,0-1-1 0 0,1 0 1 0 0,-1 1 0 0 0,1-1-1 0 0,0 1 1 0 0,-1-1-1 0 0,1 1 1 0 0,0 0-1 0 0,1-1 1 0 0,-1 1 0 0 0,0-1-1 0 0,1 0 1 0 0,-1 1-1 0 0,1-1 1 0 0,0 1 0 0 0,0-1-1 0 0,0 0 1 0 0,2 4-1 0 0,0-1 67 0 0,1 0 0 0 0,0 0 1 0 0,0 0-1 0 0,0 0 0 0 0,0-1 0 0 0,1 1 0 0 0,0-1 0 0 0,0-1 0 0 0,0 1 0 0 0,0-1 0 0 0,1 1 0 0 0,-1-1 0 0 0,1-1 0 0 0,0 1 0 0 0,9 2 0 0 0,-10-4-239 0 0,0 0 0 0 0,0 0-1 0 0,1 0 1 0 0,-1-1-1 0 0,0 1 1 0 0,1-1-1 0 0,-1-1 1 0 0,7 0-1 0 0,-8 0-446 0 0,0 0-1 0 0,0 0 0 0 0,-1 0 1 0 0,1 0-1 0 0,0-1 0 0 0,-1 0 1 0 0,1 0-1 0 0,-1 0 1 0 0,0 0-1 0 0,1 0 0 0 0,4-5 1 0 0,-6 5-280 0 0,-1 0 0 0 0,1 0 0 0 0,-1 0 0 0 0,0 0 0 0 0,0 0 0 0 0,0 0 0 0 0,0 0 0 0 0,0 0 0 0 0,0-1 0 0 0,0 1 0 0 0,-1 0 0 0 0,1-1 0 0 0,-1 1 0 0 0,0 0 0 0 0,1-1 0 0 0,-1 1 0 0 0,0 0 0 0 0,-1-4 1 0 0,1-11-1056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3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4052 0 0,'0'0'10246'0'0,"4"4"-9516"0"0,73 105 4419 0 0,0 1-2882 0 0,-13-20-1173 0 0,-63-89-1052 0 0,2 4 68 0 0,-3-5-110 0 0,0 0 0 0 0,0 0-1 0 0,0 0 1 0 0,0 0 0 0 0,1 0-1 0 0,-1 0 1 0 0,0 0 0 0 0,0 0 0 0 0,0 0-1 0 0,0 0 1 0 0,0 0 0 0 0,0-1 0 0 0,0 1-1 0 0,0 0 1 0 0,0 0 0 0 0,0 0-1 0 0,0 0 1 0 0,0 0 0 0 0,0 0 0 0 0,0 0-1 0 0,0 0 1 0 0,0 0 0 0 0,0 0 0 0 0,0 0-1 0 0,0 0 1 0 0,0 0 0 0 0,0 0-1 0 0,0 0 1 0 0,-3-6-35 0 0,-1 0 0 0 0,0 1 0 0 0,0-1 0 0 0,0 1-1 0 0,-1 0 1 0 0,0 0 0 0 0,0 0 0 0 0,0 0 0 0 0,-1 1 0 0 0,-11-7-1 0 0,17 10 49 0 0,-8-4-15 0 0,6 5 10 0 0,0-1 1 0 0,0 1 0 0 0,0 0 0 0 0,1 0 0 0 0,-1 0 0 0 0,0 1 0 0 0,0-1-1 0 0,1 0 1 0 0,-1 1 0 0 0,0-1 0 0 0,0 1 0 0 0,-2 1 0 0 0,2-2 25 0 0,0 2-1 0 0,0-1 1 0 0,1 0 0 0 0,-1 0-1 0 0,1 0 1 0 0,-1 1 0 0 0,1-1 0 0 0,-1 1-1 0 0,1-1 1 0 0,0 1 0 0 0,-1 0-1 0 0,1-1 1 0 0,0 1 0 0 0,0 0 0 0 0,0 0-1 0 0,1 0 1 0 0,-1 0 0 0 0,0 0 0 0 0,1 0-1 0 0,-1 0 1 0 0,1 0 0 0 0,0 0-1 0 0,0 0 1 0 0,0 0 0 0 0,0 0 0 0 0,0 0-1 0 0,0 3 1 0 0,1 0 91 0 0,-1 1 0 0 0,1-1 1 0 0,0 1-1 0 0,0-1 0 0 0,1 1 0 0 0,0-1 0 0 0,0 0 1 0 0,0 0-1 0 0,4 6 0 0 0,-3-7-48 0 0,0 0 0 0 0,0 0 0 0 0,0 0 0 0 0,0-1-1 0 0,1 0 1 0 0,0 0 0 0 0,-1 0 0 0 0,1 0 0 0 0,0 0 0 0 0,1-1 0 0 0,-1 1 0 0 0,0-1-1 0 0,1 0 1 0 0,-1-1 0 0 0,1 1 0 0 0,0-1 0 0 0,-1 0 0 0 0,9 1 0 0 0,-6-1-381 0 0,0-1 0 0 0,0 0 1 0 0,1 0-1 0 0,13-3 0 0 0,-13 2-1364 0 0,-1-1-1 0 0,1 0 0 0 0,-1-1 0 0 0,11-4 1 0 0,-16 5-57 0 0,1 0 1 0 0,-1 0 0 0 0,1 0 0 0 0,-1 0-1 0 0,0-1 1 0 0,0 1 0 0 0,4-5 0 0 0,-5 5-318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7:03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0 1 592 0 0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3:52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68 1892 0 0,'0'0'8432'0'0,"-5"2"-8231"0"0,-14 8-24 0 0,14-8 11 0 0,-17 26 988 0 0,12-11-942 0 0,9-16 161 0 0,-2 5-382 0 0,2-4 77 0 0,2-5 485 0 0,10-17-531 0 0,-9 16-11 0 0,19-30 452 0 0,-19 29-431 0 0,14-15 205 0 0,12-16 440 0 0,-27 35-600 0 0,-1 1-78 0 0,0-1 0 0 0,0 1 1 0 0,0-1-1 0 0,0 1 0 0 0,1-1 0 0 0,-1 1 0 0 0,0-1 1 0 0,0 1-1 0 0,0-1 0 0 0,0 1 0 0 0,1-1 0 0 0,-1 1 1 0 0,0-1-1 0 0,0 1 0 0 0,1 0 0 0 0,-1-1 0 0 0,0 1 1 0 0,1-1-1 0 0,-1 1 0 0 0,0 0 0 0 0,1-1 0 0 0,-1 1 1 0 0,0 0-1 0 0,1 0 0 0 0,-1-1 0 0 0,1 1 0 0 0,-1 0 1 0 0,1 0-1 0 0,-1 0 0 0 0,1-1 0 0 0,-1 1 0 0 0,1 0 1 0 0,-1 0-1 0 0,1 0 0 0 0,-1 0 0 0 0,1 0 0 0 0,-1 0 1 0 0,1 0-1 0 0,-1 0 0 0 0,1 0 0 0 0,-1 0 0 0 0,1 0 1 0 0,-1 0-1 0 0,1 1 0 0 0,-1-1 0 0 0,1 0 0 0 0,-1 0 1 0 0,20 16 532 0 0,-16-12-495 0 0,-3-3-10 0 0,5 4 27 0 0,-4-4-57 0 0,-1 1 0 0 0,1-1 1 0 0,0 0-1 0 0,0 1 0 0 0,0 0 0 0 0,-1-1 0 0 0,1 1 0 0 0,2 4 0 0 0,-3-5 19 0 0,15 32 162 0 0,-15-31-171 0 0,0-1-32 0 0,1 6 16 0 0,-1-5 202 0 0,-1-1-1516 0 0,0 4 3702 0 0,0-1-2519 0 0,0-2-3305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3:54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1136 0 0,'0'0'5754'0'0,"11"-3"1882"0"0,-4 20-7489 0 0,-5-13 153 0 0,-2 11 341 0 0,5 6-284 0 0,-4-19-233 0 0,-1 0-26 0 0,6 36 389 0 0,-6-36-436 0 0,1 31 234 0 0,1 9-17 0 0,-2-39-233 0 0,0 28 240 0 0,-7 23 210 0 0,7-52-281 0 0,12-1-12651 0 0,-8-1 11700 0 0,0 0-1283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3:55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3 2180 0 0,'0'0'10314'0'0,"-3"-1"-9902"0"0,-4 0 32 0 0,0 1-1 0 0,0-1 1 0 0,0 1 0 0 0,0 1-1 0 0,0-1 1 0 0,0 1 0 0 0,-12 4 0 0 0,17-5-209 0 0,-14 4 224 0 0,-54 11 1048 0 0,68-14-1284 0 0,2-1-211 0 0,1 0 0 0 0,-1 0 1 0 0,0 0-1 0 0,0 0 0 0 0,0 1 1 0 0,0-1-1 0 0,0 0 0 0 0,1 0 1 0 0,-1 0-1 0 0,0 1 0 0 0,0-1 1 0 0,0 0-1 0 0,0 0 0 0 0,0 0 1 0 0,0 1-1 0 0,0-1 0 0 0,0 0 0 0 0,0 0 1 0 0,0 1-1 0 0,0-1 0 0 0,0 0 1 0 0,0 0-1 0 0,0 1 0 0 0,0-1 1 0 0,0 0-1 0 0,0 0 0 0 0,0 0 1 0 0,0 1-1 0 0,0-1 0 0 0,0 0 1 0 0,0 0-1 0 0,0 0 0 0 0,-1 1 1 0 0,1-1-1 0 0,0 0 0 0 0,0 0 1 0 0,0 0-1 0 0,0 1 0 0 0,-1-1 1 0 0,1 0-1 0 0,0 0 0 0 0,0 0 0 0 0,0 0 1 0 0,0 0-1 0 0,-1 1 0 0 0,1-1 1 0 0,0 0-1 0 0,0 0 0 0 0,-1 0 1 0 0,1 0-1 0 0,0 0 0 0 0,0 0 1 0 0,0 0-1 0 0,-1 0 0 0 0,1 0 1 0 0,0 0-1 0 0,0 0 0 0 0,-1 0 1 0 0,1 0-1 0 0,0 0 0 0 0,0 0 1 0 0,0 0-1 0 0,-1 0 0 0 0,1 0 1 0 0,0 0-1 0 0,1 1 9 0 0,0 0 1 0 0,0 1-1 0 0,0-1 0 0 0,0 0 1 0 0,1 1-1 0 0,-1-1 1 0 0,0 0-1 0 0,1 0 1 0 0,-1 0-1 0 0,1 0 0 0 0,-1 0 1 0 0,3 0-1 0 0,41 13 137 0 0,-37-11-88 0 0,1-1 0 0 0,-1 1 1 0 0,1 1-1 0 0,-1 0 1 0 0,0 0-1 0 0,0 0 1 0 0,-1 1-1 0 0,1 0 1 0 0,-1 1-1 0 0,0 0 1 0 0,-1 0-1 0 0,1 0 1 0 0,5 8-1 0 0,-11-12 81 0 0,-1-2-148 0 0,1 0 0 0 0,-1 0 0 0 0,0 0 0 0 0,0 0 0 0 0,0 0 0 0 0,1 0 0 0 0,-1 0 0 0 0,0 0 0 0 0,0 0 0 0 0,0 1 0 0 0,1-1 0 0 0,-1 0 0 0 0,0 0 0 0 0,0 0-1 0 0,0 0 1 0 0,0 0 0 0 0,0 0 0 0 0,1 0 0 0 0,-1 1 0 0 0,0-1 0 0 0,0 0 0 0 0,0 0 0 0 0,0 0 0 0 0,0 0 0 0 0,0 1 0 0 0,0-1 0 0 0,1 0 0 0 0,-1 0 0 0 0,0 0 0 0 0,0 0 0 0 0,0 1 0 0 0,0-1 0 0 0,0 0 0 0 0,0 0 0 0 0,0 0 0 0 0,0 1 0 0 0,0-1 0 0 0,0 0 0 0 0,0 0 0 0 0,0 1 0 0 0,-4 11 373 0 0,-10 9 66 0 0,13-20-424 0 0,-8 3 58 0 0,1 1 0 0 0,-1-1 0 0 0,0 0 0 0 0,0-1 0 0 0,0 0 0 0 0,-1-1 0 0 0,-9 2 0 0 0,16-4-108 0 0,-11 3 19 0 0,3-2 31 0 0,0-1 0 0 0,0 0 0 0 0,1-1 0 0 0,-1 0 1 0 0,0-1-1 0 0,-19-4 0 0 0,25 4-73 0 0,3 2-35 0 0,0-1-16 0 0,-18-8-1344 0 0,19 8 516 0 0,28-14-17721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3:55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3192 0 0,'0'0'12817'0'0,"0"4"-12274"0"0,-1 12-27 0 0,1-11 365 0 0,0-3-508 0 0,1 4 96 0 0,0 0-1 0 0,1 0 1 0 0,-1-1-1 0 0,5 11 1 0 0,2 7 674 0 0,-7-21-892 0 0,3 14 363 0 0,-2 34 921 0 0,-2-47-1465 0 0,-4 8 84 0 0,3-10-210 0 0,-8 9-1286 0 0,4-9-4119 0 0,1-8-6667 0 0,3 6 11956 0 0,1 0 0 0 0,0 0 0 0 0,-1 0 0 0 0,1 0 0 0 0,0 0 0 0 0,0 0 0 0 0,0 0 0 0 0,0 0-1 0 0,-1 0 1 0 0,1 0 0 0 0,1 0 0 0 0,-1 0 0 0 0,0 0 0 0 0,0 0 0 0 0,0 0 0 0 0,1 0 0 0 0,-1 0 0 0 0,0 0 0 0 0,1-2 0 0 0,9-17-1640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7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47 3388 0 0,'-11'-4'476'0'0,"-1"1"317"0"0,1 0 4058 0 0,10 3-4680 0 0,0 0 0 0 0,-1 0 0 0 0,1 0 1 0 0,-1 0-1 0 0,1 0 0 0 0,0 0 0 0 0,-1 1 0 0 0,1-1 0 0 0,0 1 0 0 0,-1-1 0 0 0,1 1 0 0 0,0-1 0 0 0,-1 1 0 0 0,1 0 0 0 0,0-1 1 0 0,0 1-1 0 0,0 0 0 0 0,-2 2 0 0 0,-16 20 3705 0 0,18-22-2366 0 0,3 2-1259 0 0,4 11-15 0 0,-5-10-76 0 0,14 3 353 0 0,-14-6-457 0 0,1 0 1 0 0,0 0 0 0 0,-1 0 0 0 0,1 0-1 0 0,0 0 1 0 0,-1-1 0 0 0,1 1 0 0 0,0 0-1 0 0,0-1 1 0 0,0 1 0 0 0,-1-1 0 0 0,5 1 0 0 0,-4-2-39 0 0,2 1 40 0 0,1 0 0 0 0,0-1 0 0 0,-1 1-1 0 0,1-1 1 0 0,0 0 0 0 0,-1-1-1 0 0,8-2 1 0 0,-10 2-38 0 0,0 1-1 0 0,-1 0 1 0 0,1-1 0 0 0,-1 1-1 0 0,1-1 1 0 0,-1 1-1 0 0,0-1 1 0 0,0 1-1 0 0,1-1 1 0 0,-1 0 0 0 0,0 0-1 0 0,0 0 1 0 0,-1 0-1 0 0,1 0 1 0 0,0 0-1 0 0,-1 0 1 0 0,1 0 0 0 0,-1 0-1 0 0,0 0 1 0 0,1 0-1 0 0,-1 0 1 0 0,0 0 0 0 0,0 0-1 0 0,-1-4 1 0 0,1 3-9 0 0,0 1 0 0 0,-1-1 0 0 0,1 1 0 0 0,-1 0 0 0 0,0-1-1 0 0,1 1 1 0 0,-1 0 0 0 0,0-1 0 0 0,-1 1 0 0 0,1 0 0 0 0,0 0 0 0 0,0 0 0 0 0,-1 0 0 0 0,1 0 0 0 0,-1 0 0 0 0,0 0 0 0 0,0 0 0 0 0,0 1 0 0 0,-2-3 0 0 0,2 3 14 0 0,0 1 0 0 0,0-1 0 0 0,0 0 0 0 0,-1 1 0 0 0,1-1 0 0 0,0 1 0 0 0,0-1 1 0 0,-1 1-1 0 0,-3 0 0 0 0,-25 6-3748 0 0,-29 19-8348 0 0,44-18 8926 0 0,4-1 1265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3:57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87 1248 0 0,'0'0'3300'0'0,"-4"-10"-293"0"0,3 7-2984 0 0,-2-25 9662 0 0,-7 49-9624 0 0,7-16 25 0 0,-9 21 1412 0 0,30-51-1465 0 0,25-29 0 0 0,-42 53-36 0 0,0-1 66 0 0,1 0 1 0 0,0 0-1 0 0,-1 1 0 0 0,1-1 0 0 0,0 0 0 0 0,0 1 0 0 0,0-1 0 0 0,4-1 0 0 0,-5 3-39 0 0,0 0-1 0 0,0 0 1 0 0,-1 1 0 0 0,1-1-1 0 0,0 0 1 0 0,0 0-1 0 0,0 1 1 0 0,0-1-1 0 0,-1 1 1 0 0,1-1-1 0 0,0 1 1 0 0,0-1-1 0 0,-1 1 1 0 0,1-1-1 0 0,0 1 1 0 0,-1 0-1 0 0,1-1 1 0 0,-1 1-1 0 0,1 0 1 0 0,0 0-1 0 0,2 2 81 0 0,-2 0-58 0 0,0 0 1 0 0,0-1-1 0 0,1 1 1 0 0,-1 0-1 0 0,1-1 1 0 0,0 0-1 0 0,-1 1 1 0 0,1-1-1 0 0,0 0 1 0 0,3 3-1 0 0,3 3 88 0 0,-7-6-102 0 0,8 10 104 0 0,-8-11-116 0 0,0 0 0 0 0,0 0 0 0 0,0 0 0 0 0,1 0 0 0 0,-1 1 0 0 0,-1-1-1 0 0,1 0 1 0 0,0 1 0 0 0,0-1 0 0 0,0 0 0 0 0,-1 1 0 0 0,1-1 0 0 0,0 3 0 0 0,2 18-182 0 0,-2-20 24 0 0,-13 8-18138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3:57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2188 0 0,'0'-6'2255'0'0,"0"5"-1552"0"0,0 1-1 0 0,5-8 12644 0 0,-4 7-12644 0 0,3 0 1186 0 0,0 1-3815 0 0,-3 0 1938 0 0,-1 0-1 0 0,1 0 0 0 0,-1 0 1 0 0,1 0-1 0 0,-1 1 0 0 0,0-1 1 0 0,1 0-1 0 0,-1 0 0 0 0,1 1 1 0 0,-1-1-1 0 0,0 0 0 0 0,1 1 1 0 0,-1-1-1 0 0,0 0 1 0 0,1 1-1 0 0,-1-1 0 0 0,0 0 1 0 0,0 1-1 0 0,1-1 0 0 0,-1 1 1 0 0,0-1-1 0 0,0 1 0 0 0,0-1 1 0 0,0 1-1 0 0,1 0 2 0 0,-1-1 0 0 0,0 1 0 0 0,0-1 0 0 0,0 0 0 0 0,0 1 0 0 0,0-1 0 0 0,0 1 0 0 0,1-1 0 0 0,-1 0 0 0 0,0 1 0 0 0,0-1 0 0 0,1 0 0 0 0,-1 1 0 0 0,0-1 0 0 0,0 0 0 0 0,1 0 0 0 0,-1 1 0 0 0,0-1 0 0 0,1 0 0 0 0,-1 0 0 0 0,1 1 0 0 0,-1-1 0 0 0,0 0 0 0 0,1 0 0 0 0,-1 0 1 0 0,0 0-1 0 0,1 1 0 0 0,0-1 39 0 0,0 1 0 0 0,0 0 1 0 0,0 0-1 0 0,-1 0 1 0 0,1 0-1 0 0,-1 0 0 0 0,1 0 1 0 0,-1 0-1 0 0,1 0 1 0 0,-1 0-1 0 0,1 1 0 0 0,-1-1 1 0 0,0 0-1 0 0,0 0 1 0 0,0 0-1 0 0,1 0 1 0 0,-1 2-1 0 0,0 0 60 0 0,1 32 609 0 0,1-24-509 0 0,-2 1 0 0 0,0 0 0 0 0,0 0 0 0 0,-4 21 0 0 0,4-31-114 0 0,0 16 157 0 0,-2 8 44 0 0,-4 1 21 0 0,8-23-212 0 0,-6 14-116 0 0,3-17 39 0 0,1 0-56 0 0,-1-1 1 0 0,1 1 0 0 0,0-1 0 0 0,-1 1 0 0 0,1-1 0 0 0,0 1 0 0 0,0 0-1 0 0,-1-1 1 0 0,1 1 0 0 0,0-1 0 0 0,0 1 0 0 0,0 0 0 0 0,0-1 0 0 0,0 1 0 0 0,0-1-1 0 0,0 1 1 0 0,0 0 0 0 0,0-1 0 0 0,0 2 0 0 0,11 15-876 0 0,-1-3-3138 0 0,-2 0-8471 0 0,-7-12 10267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3:58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16 1944 0 0,'1'-1'457'0'0,"-1"1"-1"0"0,1 0 1 0 0,0-1-1 0 0,0 0 1 0 0,-1 1 0 0 0,1-1-1 0 0,-1 1 1 0 0,1-1-1 0 0,0 0 1 0 0,-1 1 0 0 0,1-1-1 0 0,-1 0 1 0 0,0 1-1 0 0,1-1 1 0 0,-1 0-1 0 0,1 0 1 0 0,-1 0 0 0 0,0-1-1 0 0,-10 1 2266 0 0,1 1-3170 0 0,4 0 786 0 0,0 1-20 0 0,-178 32 3478 0 0,181-33-3715 0 0,-12 5 88 0 0,14-5-147 0 0,0 0 1 0 0,-1 0-1 0 0,1 0 1 0 0,-1 0-1 0 0,1 0 1 0 0,-1 0-1 0 0,1 0 1 0 0,0 0-1 0 0,-1 0 1 0 0,1 0 0 0 0,0 1-1 0 0,-1-1 1 0 0,1 0-1 0 0,-1 0 1 0 0,1 0-1 0 0,0 1 1 0 0,-1-1-1 0 0,1 0 1 0 0,0 1-1 0 0,0-1 1 0 0,-1 0-1 0 0,1 1 1 0 0,0-1-1 0 0,0 0 1 0 0,-1 1-1 0 0,1-1 1 0 0,0 0 0 0 0,0 1-1 0 0,0-1 1 0 0,0 1-1 0 0,-1 0 1 0 0,17 10 15 0 0,-1-1 0 0 0,1 0 1 0 0,1-1-1 0 0,24 10 1 0 0,10 6 9 0 0,-38-19 38 0 0,0 2 1 0 0,-1 0 0 0 0,1 0-1 0 0,-1 1 1 0 0,-1 0 0 0 0,17 18-1 0 0,-27-25 74 0 0,3 6-7 0 0,-3-7-117 0 0,0-1-1 0 0,-1 1 1 0 0,1 0-1 0 0,-1 0 1 0 0,1 0-1 0 0,-1 0 1 0 0,1 0-1 0 0,-1 0 1 0 0,0 0-1 0 0,1 0 1 0 0,-1 0-1 0 0,0 0 1 0 0,0 0-1 0 0,0 0 1 0 0,0 0-1 0 0,0 0 1 0 0,0 0-1 0 0,0 1 1 0 0,-1 8 64 0 0,0-8 62 0 0,0 0-85 0 0,-3 3 27 0 0,-1-1 0 0 0,1 0 1 0 0,-1 0-1 0 0,0 0 1 0 0,-7 4-1 0 0,10-7-24 0 0,-1 0 37 0 0,-11 1 17 0 0,1-1-1 0 0,0 0 1 0 0,0 0-1 0 0,0-2 1 0 0,-1 1 0 0 0,-12-4-1 0 0,3 1-449 0 0,0-2-1 0 0,-35-12 0 0 0,49 12-1148 0 0,5 0-2783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3:59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2180 0 0,'0'0'1969'0'0,"-2"0"-1015"0"0,0 0-587 0 0,0 0 0 0 0,0 0 1 0 0,0 0-1 0 0,0 0 0 0 0,0 1 0 0 0,0-1 0 0 0,0 1 1 0 0,0-1-1 0 0,0 1 0 0 0,0 0 0 0 0,0-1 0 0 0,0 1 0 0 0,1 0 1 0 0,-1 0-1 0 0,0 0 0 0 0,1 1 0 0 0,-1-1 0 0 0,1 0 0 0 0,-1 1 1 0 0,-1 1-1 0 0,1-1 4 0 0,-2 7 397 0 0,3-8-672 0 0,1 0-1 0 0,-1 0 0 0 0,0 0 0 0 0,1 0 1 0 0,-1 0-1 0 0,0 0 0 0 0,1 0 0 0 0,-1 1 1 0 0,1-1-1 0 0,0 0 0 0 0,-1 0 0 0 0,1 0 1 0 0,0 1-1 0 0,0-1 0 0 0,0 0 0 0 0,0 1 1 0 0,0-1-1 0 0,0 0 0 0 0,0 0 0 0 0,0 1 1 0 0,0-1-1 0 0,1 2 0 0 0,1-1-28 0 0,1 0-1 0 0,-1 0 1 0 0,0 0 0 0 0,1 0-1 0 0,-1 0 1 0 0,1-1-1 0 0,0 1 1 0 0,0-1 0 0 0,-1 0-1 0 0,1 0 1 0 0,3 1 0 0 0,-3-1 80 0 0,1-2-46 0 0,10-2 9 0 0,-10 2 5 0 0,12-7 207 0 0,-5-5 59 0 0,-10 12-249 0 0,-1 0-92 0 0,1 1-1 0 0,-1-1 1 0 0,0 1-1 0 0,1-1 1 0 0,-1 0-1 0 0,0 1 1 0 0,1-1-1 0 0,-1 0 1 0 0,0 1-1 0 0,0-1 1 0 0,0 0-1 0 0,0 1 0 0 0,0-1 1 0 0,0 0-1 0 0,0 1 1 0 0,0-1-1 0 0,0 0 1 0 0,0 0-1 0 0,0 0 1 0 0,-6-11 19 0 0,4 8 28 0 0,-25 2-82 0 0,24 2-254 0 0,-1 1-989 0 0,-10 1-379 0 0,10-1-1204 0 0,-8 3-7242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1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25 1032 0 0,'0'0'451'0'0,"-9"-7"7646"0"0,8 7-8000 0 0,1 0 1 0 0,-1-1 0 0 0,1 1 0 0 0,-1 0 0 0 0,1 0 0 0 0,-1 0 0 0 0,1-1-1 0 0,-1 1 1 0 0,1 0 0 0 0,-1 0 0 0 0,1 0 0 0 0,-1 0 0 0 0,0 0 0 0 0,1 0 0 0 0,-1 0-1 0 0,1 0 1 0 0,-1 0 0 0 0,1 0 0 0 0,-1 0 0 0 0,1 0 0 0 0,-1 0 0 0 0,0 0 0 0 0,1 1-1 0 0,-1-1 1 0 0,1 0 0 0 0,-1 0 0 0 0,1 1 0 0 0,-1-1 0 0 0,1 0 0 0 0,0 1-1 0 0,-1-1 1 0 0,1 0 0 0 0,-1 1 0 0 0,1-1 0 0 0,0 1 0 0 0,-1-1 0 0 0,1 1 0 0 0,-1 0-1 0 0,-1 0-588 0 0,-1 2 691 0 0,0 0-11 0 0,0-1 0 0 0,0 1 0 0 0,0 0 0 0 0,1 0 0 0 0,-1 0 0 0 0,1 0 0 0 0,-3 5 0 0 0,-11 16 1425 0 0,62-86-1360 0 0,-45 60-275 0 0,1 0 50 0 0,-1 1 0 0 0,1-1 0 0 0,-1 1 0 0 0,1-1 0 0 0,0 1 1 0 0,-1-1-1 0 0,1 1 0 0 0,3-2 0 0 0,6 3 27 0 0,-8 0 143 0 0,0 2-156 0 0,16 16 156 0 0,-18-17-138 0 0,-1 0-55 0 0,0-1 1 0 0,0 1 0 0 0,0 0 0 0 0,0-1 0 0 0,0 1 0 0 0,0-1-1 0 0,1 1 1 0 0,-1 0 0 0 0,0-1 0 0 0,0 1 0 0 0,1-1 0 0 0,-1 1-1 0 0,0-1 1 0 0,1 1 0 0 0,-1-1 0 0 0,0 1 0 0 0,1-1 0 0 0,-1 1-1 0 0,1-1 1 0 0,-1 0 0 0 0,1 1 0 0 0,-1-1 0 0 0,1 1 0 0 0,0-1-1 0 0,1 2 20 0 0,0 0 0 0 0,0-1 0 0 0,0 1 0 0 0,0 0 0 0 0,0 0 0 0 0,0 1-1 0 0,-1-1 1 0 0,1 0 0 0 0,-1 1 0 0 0,3 4 0 0 0,-1-1 7 0 0,-2-4 31 0 0,0 0 36 0 0,3 4-46 0 0,-2-4-30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 2876 0 0,'0'0'4527'0'0,"-10"-3"-3309"0"0,9 9 6143 0 0,9 33-6165 0 0,-7-36-958 0 0,0-1-12 0 0,16 101 2149 0 0,-15-43-1723 0 0,-2-58-611 0 0,1 16 77 0 0,-2 24 207 0 0,2-38-1724 0 0,-2-1 4299 0 0,1-1-3268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2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3 2128 0 0,'41'-2'7670'0'0,"-38"2"-3009"0"0,-9 2-4343 0 0,-39 14 796 0 0,-107 14 1776 0 0,143-25-2670 0 0,12 1 57 0 0,15 3-24 0 0,-16-8-320 0 0,7 3 97 0 0,1 0-1 0 0,-1-1 1 0 0,1 0 0 0 0,14 2 0 0 0,14 4 120 0 0,-22-4-85 0 0,0 1-1 0 0,-1 1 1 0 0,0 0-1 0 0,27 17 1 0 0,-37-20-7 0 0,0-1 0 0 0,-1 1 1 0 0,1 1-1 0 0,-1-1 0 0 0,0 0 1 0 0,0 1-1 0 0,0 0 0 0 0,0 0 1 0 0,-1 0-1 0 0,0 0 0 0 0,0 1 1 0 0,-1-1-1 0 0,1 1 0 0 0,-1 0 1 0 0,0-1-1 0 0,1 9 0 0 0,-3-12 6 0 0,-1 1 7 0 0,0 1-34 0 0,-1 0-1 0 0,0-1 1 0 0,-1 1 0 0 0,1 0 0 0 0,-1 0-1 0 0,0-1 1 0 0,0 0 0 0 0,0 0 0 0 0,0 1-1 0 0,0-2 1 0 0,-1 1 0 0 0,1 0 0 0 0,-1-1-1 0 0,0 1 1 0 0,1-1 0 0 0,-1 0 0 0 0,0-1-1 0 0,-1 1 1 0 0,1-1 0 0 0,0 1 0 0 0,-8 0-1 0 0,-2 1 10 0 0,-1 0 0 0 0,1-2 0 0 0,-1 0-1 0 0,0 0 1 0 0,-17-2 0 0 0,30 1-65 0 0,-56-8 50 0 0,53 7-297 0 0,0 0 0 0 0,1-1-1 0 0,-1 1 1 0 0,1-1 0 0 0,-1 0-1 0 0,1 0 1 0 0,0-1 0 0 0,0 1-1 0 0,-6-5 1 0 0,10 6-149 0 0,-1 1-1 0 0,1-1 1 0 0,-1 0 0 0 0,1 1 0 0 0,0-1-1 0 0,0 0 1 0 0,-1 1 0 0 0,1-1 0 0 0,0 0 0 0 0,0 1-1 0 0,0-1 1 0 0,0 0 0 0 0,-1 0 0 0 0,1 1-1 0 0,0-1 1 0 0,0 0 0 0 0,1 0 0 0 0,-1 1 0 0 0,0-1-1 0 0,0 0 1 0 0,0 0 0 0 0,0 1 0 0 0,1-2-1 0 0,5-10-5073 0 0,-2 6 4630 0 0,3 0-1183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3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2916 0 0,'0'0'13150'0'0,"-2"5"-12760"0"0,-1 4 121 0 0,0 1 1 0 0,1-1 0 0 0,-2 15 0 0 0,4-23-247 0 0,5 49 1174 0 0,-2-39-1053 0 0,-1-1 1 0 0,0 1-1 0 0,0 19 1 0 0,-2-28-295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4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64 744 0 0,'0'0'13147'0'0,"-4"4"-12843"0"0,-11 13-14 0 0,12-13-9 0 0,-12 14 772 0 0,11-12-196 0 0,14-19 679 0 0,31-39-1213 0 0,-14 21 170 0 0,-26 30-376 0 0,-1-1-63 0 0,1 1-1 0 0,0 0 1 0 0,-1 1 0 0 0,1-1-1 0 0,0 0 1 0 0,-1 0 0 0 0,1 0 0 0 0,0 0-1 0 0,0 0 1 0 0,0 1 0 0 0,0-1-1 0 0,0 0 1 0 0,0 1 0 0 0,0-1-1 0 0,0 1 1 0 0,0-1 0 0 0,0 1-1 0 0,0-1 1 0 0,0 1 0 0 0,0 0-1 0 0,0 0 1 0 0,0-1 0 0 0,0 1-1 0 0,0 0 1 0 0,1 0 0 0 0,-1 0-1 0 0,0 0 1 0 0,0 0 0 0 0,0 0 0 0 0,0 1-1 0 0,0-1 1 0 0,2 1 0 0 0,59 66 934 0 0,-60-66-970 0 0,8 10 162 0 0,-2-3 1544 0 0,-5-5-3354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5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2648 0 0,'0'0'3409'0'0,"-13"1"7670"0"0,10 10-10530 0 0,3-8 840 0 0,1 1-975 0 0,31 99 3337 0 0,-21-52-2835 0 0,1 6-250 0 0,-11-55-643 0 0,0 16 151 0 0,0-10-892 0 0,1 4 3704 0 0,-1-5-5149 0 0,-1-1-5083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8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4000 0 0,'0'0'13776'0'0,"0"8"-13304"0"0,-1 62 1440 0 0,1-34-983 0 0,2 88 1173 0 0,-2-73-1572 0 0,-1-25-612 0 0,1-23-136 0 0,0 0-139 0 0,0 7-140 0 0,0-8-341 0 0,3 6-2557 0 0,-3-6 38 0 0,-2 17-8004 0 0,0-8 9321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6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9 2352 0 0,'0'0'7826'0'0,"-4"-1"-7213"0"0,-11-5-16 0 0,11 5-71 0 0,0 2-38 0 0,-227 37 5804 0 0,230-38-6269 0 0,0 0 0 0 0,0 0 0 0 0,0 0 0 0 0,0 0 0 0 0,0 0 0 0 0,0 0 0 0 0,-1 1 0 0 0,1-1-1 0 0,0 0 1 0 0,0 1 0 0 0,0-1 0 0 0,0 1 0 0 0,1-1 0 0 0,-1 1 0 0 0,0-1 0 0 0,0 1 0 0 0,0 0 0 0 0,0-1-1 0 0,0 1 1 0 0,1 0 0 0 0,-2 2 0 0 0,2-3-10 0 0,0 1 0 0 0,0 0 0 0 0,1 0 0 0 0,-1-1 0 0 0,0 1 0 0 0,0 0 0 0 0,1-1 0 0 0,-1 1 0 0 0,1 0 0 0 0,-1-1 0 0 0,1 1 0 0 0,-1-1 0 0 0,1 1 0 0 0,-1 0 0 0 0,1-1 0 0 0,-1 1 0 0 0,1-1 0 0 0,0 0 0 0 0,-1 1-1 0 0,1-1 1 0 0,0 1 0 0 0,0-1 0 0 0,7 4 49 0 0,0 0 0 0 0,0 0-1 0 0,15 4 1 0 0,98 28 68 0 0,-104-30-78 0 0,0 1-1 0 0,-1 1 1 0 0,0 0 0 0 0,27 20-1 0 0,-41-27-24 0 0,0 0 1 0 0,0 1-1 0 0,-1-1 0 0 0,1 0 1 0 0,0 1-1 0 0,-1-1 0 0 0,1 1 1 0 0,-1 0-1 0 0,0-1 0 0 0,1 1 0 0 0,-1 0 1 0 0,0 0-1 0 0,0 0 0 0 0,0 0 1 0 0,0 0-1 0 0,0 0 0 0 0,-1 0 0 0 0,1 0 1 0 0,0 0-1 0 0,-1 0 0 0 0,0 0 1 0 0,1 0-1 0 0,-1 1 0 0 0,0-1 0 0 0,0 0 1 0 0,-1 0-1 0 0,1 0 0 0 0,-1 3 1 0 0,1-2 30 0 0,-11 13 98 0 0,2-11-145 0 0,1 0 1 0 0,-1 0 0 0 0,0 0-1 0 0,0-1 1 0 0,-1 0 0 0 0,1-1-1 0 0,-1 0 1 0 0,0-1 0 0 0,0 0-1 0 0,0 0 1 0 0,0-1 0 0 0,0-1-1 0 0,0 1 1 0 0,0-1 0 0 0,0-1 0 0 0,0 0-1 0 0,0-1 1 0 0,0 0 0 0 0,1 0-1 0 0,-1-1 1 0 0,0 0 0 0 0,-12-7-1 0 0,21 10-242 0 0,0 0 0 0 0,1 0-1 0 0,-1-1 1 0 0,0 1-1 0 0,1 0 1 0 0,-1-1 0 0 0,1 1-1 0 0,-1 0 1 0 0,0-1 0 0 0,1 1-1 0 0,-1-1 1 0 0,1 1-1 0 0,0-1 1 0 0,-1 0 0 0 0,1 1-1 0 0,-1-1 1 0 0,1 1 0 0 0,0-1-1 0 0,-1 0 1 0 0,1 1 0 0 0,0-1-1 0 0,0 1 1 0 0,0-1-1 0 0,-1 0 1 0 0,1 0 0 0 0,0 1-1 0 0,0-1 1 0 0,0 0 0 0 0,0 1-1 0 0,0-1 1 0 0,0 0-1 0 0,0 1 1 0 0,0-1 0 0 0,1 0-1 0 0,-1 1 1 0 0,0-1 0 0 0,0 0-1 0 0,0 1 1 0 0,1-2 0 0 0,0 1-402 0 0,0-1 0 0 0,0 1 0 0 0,0 0 0 0 0,1-1 0 0 0,-1 1 1 0 0,0 0-1 0 0,0 0 0 0 0,1 0 0 0 0,-1 0 0 0 0,1 0 0 0 0,-1 0 1 0 0,1 0-1 0 0,1 0 0 0 0,-1 0-1358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6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25 3724 0 0,'0'0'8065'0'0,"-6"2"-7485"0"0,-19 5-60 0 0,24-6-354 0 0,-1 0 0 0 0,0 0 0 0 0,1 0 0 0 0,-1 0 1 0 0,0 1-1 0 0,1-1 0 0 0,-1 0 0 0 0,1 1 0 0 0,0-1 1 0 0,0 1-1 0 0,-1 0 0 0 0,1-1 0 0 0,0 1 0 0 0,0 0 1 0 0,0 0-1 0 0,1 0 0 0 0,-2 3 0 0 0,1-4-213 0 0,1 1 265 0 0,0-1-163 0 0,-1-1-1 0 0,1 1 0 0 0,0 0 0 0 0,0-1 0 0 0,0 1 1 0 0,0-1-1 0 0,0 1 0 0 0,0 0 0 0 0,0-1 0 0 0,0 1 1 0 0,0-1-1 0 0,1 1 0 0 0,-1-1 0 0 0,0 1 0 0 0,0 0 1 0 0,0-1-1 0 0,1 1 0 0 0,-1-1 0 0 0,0 1 0 0 0,1 0 1 0 0,26 9 495 0 0,-24-9-471 0 0,1-2 18 0 0,9 1-9 0 0,-10-1-15 0 0,1 0 10 0 0,-2 1-82 0 0,0 0 13 0 0,0 0 1 0 0,0 0-1 0 0,0 0 0 0 0,0-1 1 0 0,0 1-1 0 0,0 0 1 0 0,0-1-1 0 0,-1 0 0 0 0,1 1 1 0 0,0-1-1 0 0,0 0 1 0 0,-1 0-1 0 0,1 0 0 0 0,-1 0 1 0 0,1 0-1 0 0,-1-1 0 0 0,1 1 1 0 0,-1 0-1 0 0,1-1 1 0 0,1-1-1 0 0,-3 1-2 0 0,1 1 1 0 0,0 0-1 0 0,0 0 0 0 0,-1-1 0 0 0,1 1 1 0 0,-1 0-1 0 0,1-1 0 0 0,-1 1 0 0 0,1 0 1 0 0,-1-1-1 0 0,0 1 0 0 0,0-1 0 0 0,0 1 1 0 0,0-3-1 0 0,0 3-12 0 0,0-2 41 0 0,-1 0-15 0 0,0 1-23 0 0,0-1 1 0 0,0 1 0 0 0,0-1 0 0 0,0 1-1 0 0,-1 0 1 0 0,1 0 0 0 0,-1 0-1 0 0,0 0 1 0 0,0 0 0 0 0,0 0-1 0 0,1 0 1 0 0,-2 0 0 0 0,1 1 0 0 0,0-1-1 0 0,0 1 1 0 0,0 0 0 0 0,-1-1-1 0 0,1 1 1 0 0,-5-1 0 0 0,4 1-314 0 0,1 1 0 0 0,-1 0 1 0 0,1-1-1 0 0,-1 1 0 0 0,1 0 1 0 0,-1 1-1 0 0,1-1 0 0 0,0 0 0 0 0,-1 1 1 0 0,1-1-1 0 0,-1 1 0 0 0,1 0 1 0 0,-4 1-1 0 0,4 0-2466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8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0 104 1656 0 0,'0'0'13530'0'0,"0"-4"-13412"0"0,0 1-68 0 0,0 0 1 0 0,1 1-1 0 0,-1-1 0 0 0,0 0 1 0 0,1 0-1 0 0,0 1 0 0 0,-1-1 0 0 0,1 0 1 0 0,0 1-1 0 0,0-1 0 0 0,1 1 1 0 0,-1-1-1 0 0,2-2 0 0 0,-2 4 49 0 0,12-22 495 0 0,12-13 1015 0 0,-21 40-1578 0 0,11 10 9 0 0,-11-11 24 0 0,-3 0-36 0 0,0 0 0 0 0,0 0 0 0 0,0-1 0 0 0,0 1-1 0 0,1-1 1 0 0,0 1 0 0 0,-1-1 0 0 0,4 3 0 0 0,2 6 34 0 0,-3-3 13 0 0,0 0 0 0 0,1 0 0 0 0,8 11 0 0 0,-12-18-48 0 0,-1 1-16 0 0,1 0-3 0 0,7 14-17 0 0,-7-14-46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8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 2876 0 0,'-3'-3'16044'0'0,"18"20"-15727"0"0,-11-13-40 0 0,2 15 547 0 0,6 107 1715 0 0,-11-89-2139 0 0,-2 1 1 0 0,-8 52-1 0 0,9-88-373 0 0,-2 7-2327 0 0,-10-24-20383 0 0,11 13 26235 0 0,-2-2-5462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9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248 15 2672 0 0,'0'0'5348'0'0,"6"-2"-4577"0"0,-5-1 644 0 0,-5 1 3097 0 0,-16-4-4137 0 0,15 5-6 0 0,1 2-68 0 0,-198 34 2978 0 0,200-35-3246 0 0,1 0 0 0 0,0 0 1 0 0,0 0-1 0 0,0 0 0 0 0,0 1 0 0 0,0-1 1 0 0,0 0-1 0 0,0 1 0 0 0,0-1 0 0 0,0 1 1 0 0,0-1-1 0 0,0 1 0 0 0,0-1 0 0 0,0 1 1 0 0,0 0-1 0 0,0-1 0 0 0,-1 3 0 0 0,2-3-26 0 0,0 1 0 0 0,0-1 0 0 0,0 1-1 0 0,0-1 1 0 0,0 1 0 0 0,0-1 0 0 0,0 1-1 0 0,0-1 1 0 0,0 1 0 0 0,1-1 0 0 0,-1 0 0 0 0,0 1-1 0 0,0-1 1 0 0,0 1 0 0 0,1-1 0 0 0,-1 1-1 0 0,0-1 1 0 0,1 1 0 0 0,-1-1 0 0 0,0 0-1 0 0,1 1 1 0 0,-1-1 0 0 0,0 0 0 0 0,1 1 0 0 0,-1-1-1 0 0,1 1 1 0 0,7 4-16 0 0,0 0-1 0 0,1 0 1 0 0,9 3 0 0 0,-7-2 118 0 0,2 1-64 0 0,18 9 27 0 0,-1 1 1 0 0,-1 1-1 0 0,-1 2 0 0 0,30 26 1 0 0,-56-44-37 0 0,0 0 0 0 0,0 0 1 0 0,0 0-1 0 0,0 1 0 0 0,0-1 0 0 0,0 0 1 0 0,-1 1-1 0 0,1-1 0 0 0,-1 1 1 0 0,1 0-1 0 0,-1-1 0 0 0,0 1 0 0 0,0 0 1 0 0,0 0-1 0 0,0-1 0 0 0,-1 1 0 0 0,1 0 1 0 0,-1 0-1 0 0,0 4 0 0 0,0-5 123 0 0,-12 14 63 0 0,6-12-189 0 0,1-1 1 0 0,-1 0-1 0 0,0-1 1 0 0,0 0-1 0 0,0 1 1 0 0,0-2-1 0 0,-1 1 1 0 0,1-1-1 0 0,0 0 1 0 0,-1 0-1 0 0,1-1 1 0 0,-1 0-1 0 0,-10-1 1 0 0,6 0-80 0 0,0 0 0 0 0,1-1 0 0 0,-1 0 1 0 0,1-1-1 0 0,0 0 0 0 0,-1-1 0 0 0,-14-8 1 0 0,22 11-243 0 0,1 0 0 0 0,0-1 1 0 0,-1 0-1 0 0,1 1 1 0 0,0-1-1 0 0,0 0 0 0 0,0 0 1 0 0,0 0-1 0 0,0 0 0 0 0,1-1 1 0 0,-1 1-1 0 0,-2-5 1 0 0,4 5-1760 0 0,2-4-6987 0 0,-1 5 8818 0 0,-1 0-1 0 0,0 0 1 0 0,1 0-1 0 0,-1 0 1 0 0,1 0-1 0 0,-1 0 0 0 0,1 0 1 0 0,-1 1-1 0 0,1-1 1 0 0,-1 0-1 0 0,1 0 1 0 0,0 0-1 0 0,0 1 1 0 0,-1-1-1 0 0,1 0 1 0 0,1 0-1 0 0,6-3-1793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09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3500 0 0,'0'0'2984'0'0,"10"-3"8666"0"0,-8 8-11295 0 0,-1-1 0 0 0,1 1 0 0 0,-1-1 0 0 0,0 1 0 0 0,0 0 0 0 0,-1-1 0 0 0,1 11 1 0 0,-1-13-105 0 0,-3 18 791 0 0,2-10-847 0 0,1-8 173 0 0,0 1-163 0 0,0 8-40 0 0,0-9 173 0 0,-1 5 1646 0 0,1-4-3455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10.9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56 2044 0 0,'0'0'2129'0'0,"-8"-4"-1096"0"0,3 6 3516 0 0,-27 24-2260 0 0,31-25-2028 0 0,-9 8 658 0 0,-3 5-265 0 0,12-13-247 0 0,-3 5-214 0 0,3-4 0 0 0,1-6 1064 0 0,4-7-1193 0 0,0 1 0 0 0,1 0-1 0 0,0 0 1 0 0,0 0 0 0 0,1 1 0 0 0,0 0-1 0 0,10-12 1 0 0,-10 16-205 0 0,-5 4 245 0 0,0-1 0 0 0,0 1 0 0 0,0 0 0 0 0,1 0 0 0 0,-1 0 0 0 0,0 0 0 0 0,1 0 0 0 0,-1 0-1 0 0,1 0 1 0 0,2-1 0 0 0,4 5 699 0 0,-2 13-397 0 0,8 30 113 0 0,-13-45-452 0 0,9 24 253 0 0,2 9-231 0 0,-11-32-140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11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6 3060 0 0,'-5'-5'14041'0'0,"0"44"-12792"0"0,5-37-947 0 0,2 13 242 0 0,1 21 720 0 0,0 47 1 0 0,-3-69-1076 0 0,0-14-186 0 0,0 38 706 0 0,-8 66 0 0 0,8-102-659 0 0,-2 16 145 0 0,0-9-174 0 0,-2 5-801 0 0,0-7-4056 0 0,4-7 4360 0 0,-1 0 0 0 0,1 0-1 0 0,-1 0 1 0 0,1 0 0 0 0,0 0 0 0 0,-1 1-1 0 0,1-1 1 0 0,0 0 0 0 0,-1 0-1 0 0,1 0 1 0 0,0 0 0 0 0,-1 0 0 0 0,1 0-1 0 0,-1-1 1 0 0,1 1 0 0 0,0 0-1 0 0,-1 0 1 0 0,1 0 0 0 0,0 0 0 0 0,-1 0-1 0 0,1 0 1 0 0,0-1 0 0 0,-1 1-1 0 0,1 0 1 0 0,0 0 0 0 0,-1-1 0 0 0,-7-2-3051 0 0,-3 0 4835 0 0,0 2-3151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12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5 2364 0 0,'8'-3'879'0'0,"-6"2"406"0"0,-8 1 6594 0 0,-53 7-6133 0 0,-7 4 4 0 0,6-2 11 0 0,57-9-1614 0 0,1 1 80 0 0,-7 1-289 0 0,9-2 79 0 0,0 0 0 0 0,0 0 0 0 0,0 0 0 0 0,0 0 0 0 0,0 0 0 0 0,0 0-1 0 0,-1 0 1 0 0,1 0 0 0 0,0 0 0 0 0,0 0 0 0 0,0 1 0 0 0,0-1 0 0 0,0 0 0 0 0,0 0-1 0 0,0 0 1 0 0,0 0 0 0 0,0 0 0 0 0,0 0 0 0 0,-1 0 0 0 0,1 0 0 0 0,0 0 0 0 0,0 1-1 0 0,0-1 1 0 0,0 0 0 0 0,0 0 0 0 0,0 0 0 0 0,0 0 0 0 0,0 0 0 0 0,0 0 0 0 0,0 1-1 0 0,0-1 1 0 0,0 0 0 0 0,0 0 0 0 0,0 0 0 0 0,0 0 0 0 0,0 0 0 0 0,0 0 0 0 0,0 0-1 0 0,0 1 1 0 0,0-1 0 0 0,0 0 0 0 0,0 0 0 0 0,1 0 0 0 0,-1 0 0 0 0,0 0 0 0 0,0 0-1 0 0,0 0 1 0 0,0 0 0 0 0,0 1 0 0 0,0-1 0 0 0,0 0 0 0 0,0 0 0 0 0,0 0 0 0 0,0 0-1 0 0,1 0 1 0 0,-1 0 0 0 0,0 0 0 0 0,18 13 139 0 0,0-1 0 0 0,1-1 0 0 0,27 12 0 0 0,-21-12-38 0 0,-1 2 0 0 0,31 22 1 0 0,-44-27-26 0 0,28 24 77 0 0,-37-30-120 0 0,1 1-1 0 0,0 0 1 0 0,-1 0 0 0 0,1 1 0 0 0,-1-1-1 0 0,0 0 1 0 0,0 1 0 0 0,-1-1-1 0 0,1 1 1 0 0,1 5 0 0 0,-2-7-20 0 0,-1 0 1 0 0,0 0-1 0 0,0 0 1 0 0,1 0-1 0 0,-1 0 1 0 0,-1 0-1 0 0,1 1 0 0 0,0-1 1 0 0,0 0-1 0 0,-1 0 1 0 0,1 0-1 0 0,-1 0 1 0 0,0 0-1 0 0,1 0 0 0 0,-1 0 1 0 0,0 0-1 0 0,0 0 1 0 0,-1-1-1 0 0,1 1 1 0 0,0 0-1 0 0,0-1 0 0 0,-1 1 1 0 0,1-1-1 0 0,-1 1 1 0 0,1-1-1 0 0,-1 1 1 0 0,0-1-1 0 0,0 0 1 0 0,0 0-1 0 0,1 0 0 0 0,-1 0 1 0 0,0 0-1 0 0,0-1 1 0 0,0 1-1 0 0,-3 0 1 0 0,-5 2 31 0 0,0 0 1 0 0,0-1 0 0 0,0 0 0 0 0,0-1-1 0 0,-17 0 1 0 0,17-1-210 0 0,0-1 0 0 0,-1 0-1 0 0,1-1 1 0 0,0 0 0 0 0,0 0 0 0 0,0-1 0 0 0,-14-6 0 0 0,14 1-333 0 0,9 7-288 0 0,0-1 0 0 0,0 0 0 0 0,-1 1 1 0 0,1-1-1 0 0,1 0 0 0 0,-1 0 0 0 0,0 0 0 0 0,0 0 0 0 0,0-2 1 0 0,1 2-2099 0 0,3-1-2746 0 0,3-7 4188 0 0,-5 7-543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4:12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27 2948 0 0,'0'0'9418'0'0,"-5"2"-8838"0"0,-24 8 471 0 0,27-9-953 0 0,1 0 0 0 0,0 0-1 0 0,0 0 1 0 0,0 0-1 0 0,0 0 1 0 0,0 0 0 0 0,0 1-1 0 0,0-1 1 0 0,1 0-1 0 0,-1 0 1 0 0,0 1 0 0 0,1-1-1 0 0,-1 0 1 0 0,1 1 0 0 0,-1-1-1 0 0,1 0 1 0 0,-1 1-1 0 0,1-1 1 0 0,0 1 0 0 0,0-1-1 0 0,0 1 1 0 0,0-1 0 0 0,0 1-1 0 0,0-1 1 0 0,0 1-1 0 0,1-1 1 0 0,-1 0 0 0 0,0 1-1 0 0,1-1 1 0 0,-1 1 0 0 0,1-1-1 0 0,-1 0 1 0 0,1 1-1 0 0,0-1 1 0 0,0 0 0 0 0,-1 0-1 0 0,1 1 1 0 0,0-1 0 0 0,0 0-1 0 0,0 0 1 0 0,0 0-1 0 0,2 1 1 0 0,-1-1 3 0 0,17 0 294 0 0,18 1 165 0 0,-35-2-524 0 0,1 0-1 0 0,-1-1 1 0 0,0 1 0 0 0,1 0 0 0 0,-1-1-1 0 0,1 1 1 0 0,-1-1 0 0 0,0 0-1 0 0,0 0 1 0 0,1 0 0 0 0,-1 0-1 0 0,0 0 1 0 0,0 0 0 0 0,0-1 0 0 0,0 1-1 0 0,0-1 1 0 0,0 1 0 0 0,0-1-1 0 0,-1 0 1 0 0,1 0 0 0 0,1-2 0 0 0,-2 2 33 0 0,-1-1-12 0 0,-3-15 11 0 0,2 16-59 0 0,0-1 0 0 0,0 0 0 0 0,0 0 0 0 0,-1 1 0 0 0,1-1 0 0 0,-1 0 0 0 0,0 1 0 0 0,0 0 0 0 0,0-1 0 0 0,0 1 0 0 0,0 0 0 0 0,0 0 0 0 0,-1 0 0 0 0,1 0 0 0 0,-1 1 0 0 0,1-1 0 0 0,-1 0 0 0 0,0 1 0 0 0,1 0 0 0 0,-1 0 0 0 0,0 0 0 0 0,-5-1 0 0 0,3 0-15 0 0,2 2-30 0 0,1-1 1 0 0,-1 1-1 0 0,0-1 1 0 0,0 1-1 0 0,0 0 1 0 0,0 0-1 0 0,1 0 1 0 0,-4 1-1 0 0,3-1-11 0 0,0 1-249 0 0,1 0-215 0 0,-7 7-995 0 0,-12 23-12836 0 0,16-24 12396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9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 2856 0 0,'-5'-5'18480'0'0,"4"50"-16772"0"0,4 50 1 0 0,-2-68-1315 0 0,-1 1 0 0 0,-6 33 1 0 0,3-20-231 0 0,-3-22-37 0 0,5-17-127 0 0,0 0 0 0 0,1-1 0 0 0,-1 1 0 0 0,1 0 0 0 0,-1 0 0 0 0,1 0 0 0 0,-1-1 1 0 0,1 1-1 0 0,0 3 0 0 0,-2 2-1273 0 0,-2 7 4834 0 0,2-5-5564 0 0,1-3-6026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7:15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1816 58 2188 0 0,'0'0'4789'0'0,"8"-4"-3937"0"0,-4 2 6598 0 0,32-6-5331 0 0,-34 8-525 0 0,-8-1-1538 0 0,-17-3 9 0 0,17 3 60 0 0,-4 0-18 0 0,-1 2-30 0 0,-17-1 89 0 0,26 0-104 0 0,-15 1 51 0 0,12 0-100 0 0,-5 0-16 0 0,5-1 37 0 0,-182 6 588 0 0,98-6-446 0 0,87 0-158 0 0,-1 0-4 0 0,-9 0-7 0 0,-54-3 316 0 0,48 4-339 0 0,15-1 25 0 0,-15-1-14 0 0,8 2 2 0 0,-33-2 1 0 0,-16 0 124 0 0,56 1-119 0 0,0 0-29 0 0,-9 0-4 0 0,9 0 36 0 0,1 0 16 0 0,-9 0-11 0 0,8 0-12 0 0,-12-2 73 0 0,5 1-61 0 0,-28-4 75 0 0,16 2-100 0 0,20 3 57 0 0,-39-6-40 0 0,39 6 0 0 0,-30 2-78 0 0,29-2 111 0 0,-16 4-3 0 0,-21-1 58 0 0,37-3-67 0 0,1 1-81 0 0,-6 0 43 0 0,5-1 73 0 0,-14 0-68 0 0,-3 0 24 0 0,9 0-23 0 0,-1 0 1 0 0,-21-4-1 0 0,31 4 100 0 0,0-1-96 0 0,-24-5-70 0 0,13 2 135 0 0,1 1-43 0 0,1-1 0 0 0,-1 2 0 0 0,0-1-1 0 0,-14 1 1 0 0,24 1-28 0 0,-40-1-94 0 0,40 2 226 0 0,-57-5-226 0 0,52 6 85 0 0,0 0 0 0 0,0 1 0 0 0,0-1 1 0 0,-8 4-1 0 0,13-4 107 0 0,1 1-74 0 0,-2 4 34 0 0,2-4-8 0 0,-1 1-2 0 0,0 1-1 0 0,1-1 1 0 0,0 1-1 0 0,-1-1 0 0 0,1 1 1 0 0,1-1-1 0 0,-1 1 1 0 0,0 6-1 0 0,-2 27 266 0 0,2-34-167 0 0,1 24 271 0 0,3 7-203 0 0,1 8 168 0 0,2-5-126 0 0,0-4-91 0 0,3 15 1 0 0,10 83 743 0 0,-19-129-853 0 0,2 15 166 0 0,-1 32 236 0 0,1 5 94 0 0,-1-51-490 0 0,-1 17 201 0 0,1 68 510 0 0,-1-57-625 0 0,-1 74 30 0 0,0-78-45 0 0,-1 144 164 0 0,2-106-294 0 0,4 5 223 0 0,-3-64-201 0 0,-2 23-15 0 0,1 36 43 0 0,1-49-40 0 0,0 29 124 0 0,-4-13-121 0 0,1-4 75 0 0,0-9 9 0 0,1 1 0 0 0,3 26 0 0 0,-3 75-131 0 0,-2-9 143 0 0,2 72 13 0 0,1-154-42 0 0,-4 108 298 0 0,2-133-371 0 0,2 21 75 0 0,4 131 860 0 0,-4-75-811 0 0,-2 188 243 0 0,0-237-274 0 0,-1 14-32 0 0,-3 159-63 0 0,6-195 29 0 0,-8 204 118 0 0,6-158 26 0 0,5-24-261 0 0,1 85 170 0 0,-1-46-116 0 0,-3-70 40 0 0,0 2-17 0 0,-1 66 101 0 0,2-65-94 0 0,-1 1 1 0 0,0 0 0 0 0,0 0-1 0 0,0 0 1 0 0,-1 0-1 0 0,-1 5 1 0 0,1-2-25 0 0,-1 1 48 0 0,0 24 18 0 0,-1 140-40 0 0,0-90-109 0 0,3-82 73 0 0,0 1 29 0 0,0 82 166 0 0,0-82-143 0 0,-2 10-3 0 0,1-2-88 0 0,1-10 96 0 0,0 0-1 0 0,0 1 1 0 0,0-1 0 0 0,0 0 0 0 0,0 1-1 0 0,-1-1 1 0 0,1 0 0 0 0,0 0 0 0 0,-1 1-1 0 0,1-1 1 0 0,-1 0 0 0 0,1 0-1 0 0,-1 0 1 0 0,1 1 0 0 0,-1-1 0 0 0,0 0-1 0 0,0 0 1 0 0,0 0 0 0 0,1 0 0 0 0,-1 0-1 0 0,0-1 1 0 0,0 1 0 0 0,0 0 0 0 0,-2 1-1 0 0,1-1 32 0 0,-24 3 5 0 0,24-4 12 0 0,-14-1-75 0 0,13 1 54 0 0,-30 3-38 0 0,4-1-45 0 0,26-2 32 0 0,1 1 5 0 0,-24 1 37 0 0,23-2 8 0 0,-45 2-123 0 0,46-2 60 0 0,-15 3-50 0 0,7-2 110 0 0,8-1-24 0 0,-1 0-17 0 0,-8 1 52 0 0,8-1-21 0 0,1 0 22 0 0,-24 1-86 0 0,23-1 29 0 0,-26-2 73 0 0,26 2-71 0 0,-7-1-11 0 0,7 1-19 0 0,0-1 13 0 0,-37-4 108 0 0,38 5-87 0 0,-30-2-40 0 0,29 2 45 0 0,-20-3-87 0 0,21 2 137 0 0,-1 1-66 0 0,-10 0 50 0 0,10 0-14 0 0,-13-2-98 0 0,-27-11 126 0 0,41 13-4 0 0,-3-1 1186 0 0,-7-2-4650 0 0,-2 0-4030 0 0,6 0-3375 0 0,-14-5 3261 0 0,11 5 5517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7:38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0 836 0 0,'0'0'12990'0'0,"4"3"-12697"0"0,47 16 1992 0 0,-48-19-1999 0 0,15 0 216 0 0,-14 0-362 0 0,9 0-55 0 0,-10 0-12 0 0,31 3 452 0 0,18-3-47 0 0,-48 0-406 0 0,-1 0 8 0 0,25 0 96 0 0,-26 0-114 0 0,2 0-30 0 0,28 2 115 0 0,-29-2-80 0 0,0 0 16 0 0,10 1-23 0 0,23 0 98 0 0,-34-1-149 0 0,2 0-13 0 0,88-1 437 0 0,-83 0-392 0 0,-7 1 28 0 0,2 0-89 0 0,9 0-10 0 0,7 1 10 0 0,-17 0 19 0 0,0-1-8 0 0,79-1 263 0 0,-79 2-209 0 0,1-1-41 0 0,32 2 88 0 0,60 4 315 0 0,-94-6-392 0 0,2 0 2 0 0,8 0-6 0 0,-9 0 5 0 0,0 0 18 0 0,28 0 151 0 0,-28 0-198 0 0,13 0-12 0 0,-6-1 20 0 0,-8 1 48 0 0,1 0-21 0 0,25-3 3 0 0,-25 3-22 0 0,0 0 18 0 0,42-1-41 0 0,-42 1 36 0 0,31-1 8 0 0,-3-3 38 0 0,-22 4 1800 0 0,-5 0-3361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7:43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3905 2088 0 0,'0'0'5146'0'0,"-14"-2"8240"0"0,17-33-11676 0 0,-2 32-1433 0 0,9-39 1673 0 0,-9 18-1156 0 0,0 21-636 0 0,-2-13 555 0 0,-3-35 452 0 0,4 49-1049 0 0,-5-42 735 0 0,-5-30 98 0 0,9 72-887 0 0,1-14 115 0 0,-3-28 18 0 0,0 20 30 0 0,3 21-173 0 0,-2-12 237 0 0,-2-49 111 0 0,4 61-382 0 0,-4-24 222 0 0,-4-34 67 0 0,8 59-268 0 0,0-1-31 0 0,0-8 50 0 0,-3-81 829 0 0,-1 17-547 0 0,4 72-264 0 0,0-13-59 0 0,4-35-119 0 0,-4 48 117 0 0,0-13 135 0 0,0 4-139 0 0,1-1-11 0 0,2-12-16 0 0,-3 22 23 0 0,1-13-3 0 0,0 4 1 0 0,1 0-5 0 0,1-41-50 0 0,-3 51 80 0 0,1-1-12 0 0,-1-8-16 0 0,0-4-2 0 0,0 1 0 0 0,0-3 0 0 0,0 2 0 0 0,0 1 0 0 0,-1 0 0 0 0,2 2 0 0 0,-1-3 0 0 0,0 0 0 0 0,-1 3 0 0 0,1-2 0 0 0,-2-1 0 0 0,1 0 0 0 0,1 2 0 0 0,-1 0 0 0 0,0 0 0 0 0,0-3 0 0 0,1 3 0 0 0,-1 0 0 0 0,1 1 0 0 0,0-3 0 0 0,1-1 0 0 0,5-50 0 0 0,0 6 0 0 0,-2 13 0 0 0,4-43 0 0 0,-6 58 0 0 0,-1-2 0 0 0,1 3 0 0 0,0 1 0 0 0,-1 25 0 0 0,1-36 0 0 0,3-5 0 0 0,1 0 0 0 0,-5 16 0 0 0,3 0 0 0 0,-3 1 0 0 0,0 24 0 0 0,1-39 0 0 0,-2 13 0 0 0,0 26 0 0 0,0-38 0 0 0,2-4 0 0 0,1 21 0 0 0,-3 23 0 0 0,-3-49 0 0 0,3 10 0 0 0,-2 25 0 0 0,1 0 0 0 0,1 0 0 0 0,0 1 0 0 0,-2-1 0 0 0,1 1 0 0 0,0 0 0 0 0,-2 2 0 0 0,3 0 0 0 0,-1 0 0 0 0,-1 1 0 0 0,2 0 0 0 0,0-3 0 0 0,0 3 0 0 0,0-1 0 0 0,0-2 0 0 0,1 3 0 0 0,-2-1 0 0 0,1 1 0 0 0,0-2 0 0 0,1-1 0 0 0,0 0 0 0 0,-1 1 0 0 0,-1 0 0 0 0,0 3 0 0 0,0-2 0 0 0,0 0 0 0 0,-1 0 0 0 0,1 0 0 0 0,0 0 0 0 0,0-1 0 0 0,0 0 0 0 0,1 1 0 0 0,-2 2 0 0 0,2-1 0 0 0,-2-2 0 0 0,0 3 0 0 0,1 1 0 0 0,-1-2 0 0 0,0-3 0 0 0,2 3 0 0 0,-2 0 0 0 0,1 1 0 0 0,-2-1 0 0 0,1-2 0 0 0,0 3 0 0 0,0 1 0 0 0,1-1 0 0 0,-2-1 0 0 0,2 1 0 0 0,0-2 0 0 0,-1 1 0 0 0,2 0 0 0 0,-1 0 0 0 0,1 0 0 0 0,0 0 0 0 0,0 1 0 0 0,0-1 0 0 0,0-2 0 0 0,0-1 0 0 0,0 1 0 0 0,0 1 0 0 0,0-2 0 0 0,0 2 0 0 0,0 0 0 0 0,1 1 0 0 0,1 0 0 0 0,-1-2 0 0 0,0-2-4 0 0,1 5-8 0 0,-2 8 24 0 0,1-9-8 0 0,-1-2-4 0 0,1 0 0 0 0,6-37-35 0 0,-7 49 17 0 0,0-13-14 0 0,0-32-104 0 0,0 46 120 0 0,0 0 12 0 0,-1-5-48 0 0,1 5 28 0 0,0-3-58 0 0,-1 1 44 0 0,0-1 0 0 0,1 0 0 0 0,-2 0 1 0 0,1 1-1 0 0,0-1 0 0 0,-1 1 0 0 0,0-1 0 0 0,-5-7 1 0 0,6 10 43 0 0,1-3-108 0 0,-1 1 48 0 0,0-1-1 0 0,0 1 0 0 0,0-1 0 0 0,-2-5 1 0 0,-1 0 57 0 0,4 8-17 0 0,3-39-310 0 0,5 4 187 0 0,-8 35 104 0 0,5-16-14 0 0,0-6-84 0 0,-5 22 99 0 0,2-12-73 0 0,1-7-71 0 0,-2 18 188 0 0,-1 1-26 0 0,3-7 32 0 0,-3 7-51 0 0,0 0-4 0 0,-1-7 51 0 0,1 7 21 0 0,-3-34-217 0 0,3 34 118 0 0,-8-35-279 0 0,8 35 319 0 0,0-6-18 0 0,-1 6 26 0 0,2-1-6 0 0,-1-32-26 0 0,-1 33 44 0 0,2-1-66 0 0,-1-7 78 0 0,0 8-9 0 0,5-53-658 0 0,-3 54 607 0 0,5-3 13 0 0,-6 3 39 0 0,3 1 34 0 0,9 1-11 0 0,-9 0 41 0 0,15 0-170 0 0,15 0 36 0 0,-31-1 100 0 0,16 2-2 0 0,13 0-98 0 0,-29-2 74 0 0,16 2 15 0 0,12 1-54 0 0,-19-2 56 0 0,-9-1 20 0 0,0 0-23 0 0,8 0 0 0 0,-8 0 0 0 0,0 0-13 0 0,45 4-160 0 0,-45-4 79 0 0,14 0-10 0 0,1 0 100 0 0,0 0 42 0 0,1 0-134 0 0,-1 0 164 0 0,1 0-54 0 0,1 1-21 0 0,15-1-116 0 0,-17-1 16 0 0,14 2 94 0 0,-29-1 93 0 0,29-1-76 0 0,1 1-146 0 0,-13 1 96 0 0,3-7 30 0 0,-21 6 110 0 0,15-8 185 0 0,-14 6-6132 0 0,0-19-9042 0 0,-8 2 12450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8:03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1420 0 0,'-3'0'494'0'0,"-21"5"3209"0"0,22-5-3780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8:31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3914 1340 0 0,'0'0'588'0'0,"-14"5"7261"0"0,7 9-3164 0 0,16-9-3354 0 0,-2-3-1575 0 0,-2 0 449 0 0,-2-2-74 0 0,9 1-11 0 0,-9-1-42 0 0,0 0-14 0 0,22 2 177 0 0,-23-1-224 0 0,17 0 87 0 0,-18 0-89 0 0,1 0 1 0 0,-1-1-1 0 0,1 1 0 0 0,0-1 1 0 0,-1 1-1 0 0,1-1 0 0 0,0 0 1 0 0,-1 0-1 0 0,1 0 1 0 0,0 0-1 0 0,-1 0 0 0 0,4 0 1 0 0,24-1 175 0 0,212 15 626 0 0,-208-14-693 0 0,-30 0-156 0 0,0 1 24 0 0,61 2 169 0 0,-61-2-159 0 0,0-1 12 0 0,32 1 105 0 0,25 4-181 0 0,-57-5 83 0 0,7 0-19 0 0,-1 0-1 0 0,1 0 1 0 0,0 1-1 0 0,9 1 1 0 0,4 1 71 0 0,-20-3 159 0 0,-1 1-180 0 0,8 0-31 0 0,-7 0 993 0 0,-7-6-1027 0 0,-9-13 39 0 0,10 14 153 0 0,2 3-179 0 0,-3-5 30 0 0,-10-24 173 0 0,11 21-142 0 0,3 7-11 0 0,-2-2-20 0 0,0-1 1 0 0,0 0-1 0 0,1 1 0 0 0,-1-1 1 0 0,0-8-1 0 0,0-38 13 0 0,2 48-20 0 0,-2-21 100 0 0,-1 18-98 0 0,5-16 109 0 0,-1 18-105 0 0,3-111 187 0 0,-4 113-242 0 0,0-14-6 0 0,-1-36 158 0 0,1 50-88 0 0,-2-18 19 0 0,0-3-80 0 0,2-6 101 0 0,-4-117 348 0 0,3 117-294 0 0,-6-120 108 0 0,3 27-84 0 0,4 66-81 0 0,-1 48-61 0 0,-1 5-26 0 0,4-16-5 0 0,1-33 79 0 0,-2 25-3 0 0,7-46 0 0 0,-7 71-30 0 0,0-13-10 0 0,5-29-43 0 0,-2 18-6 0 0,5-38 58 0 0,-1 0-3 0 0,-8 62-20 0 0,1-6-24 0 0,0-1-1 0 0,0 1 0 0 0,-1 0 0 0 0,-1-13 1 0 0,1 10 40 0 0,-2-42-16 0 0,2 50-6 0 0,-1-15-16 0 0,-4-31 12 0 0,4 4 44 0 0,1 17-91 0 0,6-37 160 0 0,-6 62-79 0 0,1-25-55 0 0,-2 24 15 0 0,1 3-16 0 0,3-20-22 0 0,-3-6 103 0 0,0 24-41 0 0,-1-4-27 0 0,0 0 0 0 0,1 0 0 0 0,0-12 1 0 0,0 15 57 0 0,-1 2-42 0 0,1-21-20 0 0,1-17 34 0 0,-2 20 2 0 0,4-31 39 0 0,-1-17-65 0 0,2-23-114 0 0,-4 90 115 0 0,0-2 16 0 0,0-7 18 0 0,-1-74 26 0 0,1 82-50 0 0,-1-11-26 0 0,0 11 24 0 0,2-20-21 0 0,0 20 57 0 0,-1-14 14 0 0,-2-7-122 0 0,1 20 119 0 0,1 1-51 0 0,0-7-31 0 0,-1 7 8 0 0,2-2 20 0 0,-1-1 0 0 0,0 1 0 0 0,0 0 0 0 0,0 0-1 0 0,0 0 1 0 0,-2-5 0 0 0,0-10-11 0 0,2 17 23 0 0,0 0-18 0 0,0-7-4 0 0,-5-42 133 0 0,5 49-144 0 0,-2-42 36 0 0,-1 18-68 0 0,-2-35 79 0 0,5 59 4 0 0,0-1-28 0 0,1 1-1 0 0,-1-1 1 0 0,0 0 0 0 0,0 1 0 0 0,0-1 0 0 0,0 0-1 0 0,0 1 1 0 0,0-1 0 0 0,-2-4 0 0 0,-2-29-57 0 0,4 34 80 0 0,0 0 13 0 0,-1-8 34 0 0,1 8-82 0 0,0-7 47 0 0,-3-24-26 0 0,3-4-37 0 0,0 35 56 0 0,0-1-59 0 0,1-31 66 0 0,-1 29-40 0 0,1 0 1 0 0,-1 1-1 0 0,-1-1 1 0 0,1 0-1 0 0,-1 0 1 0 0,-1-7-1 0 0,1 11 5 0 0,2-17-33 0 0,1-19 56 0 0,-2 34-49 0 0,0-23-4 0 0,0 24 102 0 0,0-2-47 0 0,0 3-24 0 0,5-17 67 0 0,-5 15-58 0 0,5-32-25 0 0,-3 21 2 0 0,-2 12 37 0 0,4-26-65 0 0,-1 1 30 0 0,-3-21-35 0 0,-11-52 65 0 0,6 61-6 0 0,5 38 19 0 0,-1-19-38 0 0,-3-17-24 0 0,3 34 12 0 0,0-38-36 0 0,0 34 40 0 0,0-1-1 0 0,0 0 1 0 0,1-11 0 0 0,0 9 30 0 0,0 8-9 0 0,0-1 15 0 0,0-7-36 0 0,-5-56 147 0 0,5 63-145 0 0,-10-48 83 0 0,-3-26-124 0 0,13 75 146 0 0,-3-37-76 0 0,3 35-40 0 0,-1-19-49 0 0,1 21 92 0 0,5-38-28 0 0,-5 38 12 0 0,3-39 48 0 0,-3 39-40 0 0,1-8-3 0 0,-1 8 30 0 0,1-1-51 0 0,1-6 14 0 0,-1 7 25 0 0,-1-13-82 0 0,8-45 53 0 0,-8 58 49 0 0,1-13-160 0 0,3-33 234 0 0,-3 45-82 0 0,-1 1-45 0 0,0-7-22 0 0,0 7 11 0 0,1-29-44 0 0,1 23 147 0 0,-2 6-90 0 0,0 2-163 0 0,0-1 164 0 0,0 1 0 0 0,0 0 0 0 0,0-1 0 0 0,0 1 0 0 0,0-1 0 0 0,0 1 0 0 0,0 0 0 0 0,0-1 0 0 0,0 1-1 0 0,0-1 1 0 0,0 1 0 0 0,0 0 0 0 0,0-1 0 0 0,0 1 0 0 0,0 0 0 0 0,0-1 0 0 0,0 1 0 0 0,0-1 0 0 0,1 1 0 0 0,-1 0 0 0 0,0-1-1 0 0,0 1 1 0 0,1 0 0 0 0,-1-1 0 0 0,0 1 0 0 0,0 0 0 0 0,1 0 0 0 0,-1-1 0 0 0,0 1 0 0 0,1 0 0 0 0,-1 0 0 0 0,0-1 0 0 0,1 1-1 0 0,-1 0 1 0 0,0 0 0 0 0,1 0 0 0 0,-1 0 0 0 0,0 0 0 0 0,1 0 0 0 0,-1-1 0 0 0,1 1 0 0 0,-1 0 0 0 0,0 0 0 0 0,1 0-1 0 0,-1 0 1 0 0,1 0 0 0 0,-1 0 0 0 0,0 1 0 0 0,1-1 0 0 0,-1 0 0 0 0,1 0 0 0 0,-1 0 0 0 0,0 0 0 0 0,1 1 0 0 0,3-1 54 0 0,0 1 32 0 0,0-1-39 0 0,1 1-15 0 0,9 2 19 0 0,0-1 1 0 0,0-1 0 0 0,24-1 0 0 0,-35 0-63 0 0,0 0 10 0 0,11-1-2 0 0,-8 1 7 0 0,4 2 40 0 0,30 0 23 0 0,4 3-143 0 0,-41-5 58 0 0,0 1-5 0 0,56 3-60 0 0,-56-4 143 0 0,-1 0-68 0 0,8 2-19 0 0,-7-1 16 0 0,27 2 79 0 0,15-5 95 0 0,-42 2-129 0 0,-8 3-3357 0 0,-16 8 1309 0 0,16-8-1060 0 0,-4 5-2674 0 0,5-7 1189 0 0,-14-5 2620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8:54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98 664 0 0,'0'0'811'0'0,"-2"0"-598"0"0,-20 6 887 0 0,19-6-516 0 0,1 1-377 0 0,-40 3 4025 0 0,39-4-3036 0 0,-27-4 1595 0 0,23 3 1300 0 0,96 4-3508 0 0,-87-3-509 0 0,2 1-9 0 0,91 8 416 0 0,18 7-109 0 0,-110-15-347 0 0,13 1 32 0 0,-13-1-37 0 0,4-2-6 0 0,3 2 7 0 0,7 2-18 0 0,5 3 95 0 0,-20-5-31 0 0,1-1-56 0 0,41 2 202 0 0,-41-2-226 0 0,0 1-1 0 0,1-1 1 0 0,0 1 23 0 0,0-1 0 0 0,0 0 0 0 0,-1 0 0 0 0,1 0-1 0 0,0-1 1 0 0,0 0 0 0 0,5-1 0 0 0,-6 2 399 0 0,-3-1-396 0 0,0 1 0 0 0,1 0 0 0 0,-1-1 0 0 0,0 1 0 0 0,1-1 0 0 0,-1 1 0 0 0,0-1 0 0 0,0 1 0 0 0,1-1 0 0 0,-1 1 0 0 0,0-1 1 0 0,0 1-1 0 0,0-1 0 0 0,0 1 0 0 0,0-1 0 0 0,0 0 0 0 0,0 1 0 0 0,0-1 0 0 0,0 1 0 0 0,0-1 0 0 0,0 1 0 0 0,0-1 0 0 0,0 1 0 0 0,-1-2 0 0 0,-5-12 5 0 0,4 11 51 0 0,-22-23 122 0 0,-49-46 319 0 0,72 70-482 0 0,-11-13-1 0 0,10 14 396 0 0,8 5-403 0 0,79 49 441 0 0,-13-10-46 0 0,-71-42-413 0 0,1 0 6 0 0,-1 0 0 0 0,0 0-1 0 0,1 0 1 0 0,-1 0 0 0 0,0 0-1 0 0,1 0 1 0 0,-1 1 0 0 0,0-1-1 0 0,0 0 1 0 0,0 1 0 0 0,0-1-1 0 0,-1 1 1 0 0,1-1 0 0 0,0 0-1 0 0,0 3 1 0 0,-2 6 13 0 0,0-7 25 0 0,-1 2-43 0 0,-10 10-16 0 0,11-13 26 0 0,-25 18 130 0 0,4-6-34 0 0,-50 28 170 0 0,8-3-3 0 0,62-38-244 0 0,0 0-1634 0 0,-13 8 5126 0 0,8-5-4965 0 0,3-1-4718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00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2344 0 0,'0'0'12074'0'0,"13"1"-7546"0"0,95 5-3562 0 0,-7 3-262 0 0,-51-4-281 0 0,57 0-1 0 0,-102-5-638 0 0,25 0 791 0 0,-21 0-3051 0 0,-32-8 2082 0 0,17 7-14 0 0,-12 1-756 0 0,-1-1 135 0 0,-26-2-955 0 0,-4-11 1957 0 0,47 13 245 0 0,-8-5 236 0 0,8 5-365 0 0,1 1-1 0 0,0 0 0 0 0,0-1 1 0 0,0 1-1 0 0,0-1 0 0 0,0 0 1 0 0,0 1-1 0 0,0-1 0 0 0,0 0 1 0 0,0 1-1 0 0,0-1 0 0 0,0 0 1 0 0,0 0-1 0 0,1 0 1 0 0,-1 0-1 0 0,-1-2 0 0 0,-3-5 266 0 0,0 5 5129 0 0,13 33-4785 0 0,-1 0-1 0 0,-1 0 1 0 0,-2 0 0 0 0,0 58 0 0 0,-9-17 0 0 0,-1 35 294 0 0,3-69-700 0 0,3-34-263 0 0,-1 25 141 0 0,1-26-141 0 0,0 8-20 0 0,0-8 18 0 0,0 1 25 0 0,0 6-2 0 0,0-7-23 0 0,2-12-13528 0 0,4-2 12316 0 0,-4 9 192 0 0,1-3-1915 0 0,-3 4 301 0 0,0-8 240 0 0,0 8 217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02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40 3204 0 0,'0'0'5449'0'0,"-6"-2"-4734"0"0,4 1-13 0 0,7 0 3628 0 0,198 12-1343 0 0,-179-9-2830 0 0,19-1 236 0 0,58-4 1 0 0,-98 3-384 0 0,5-1-193 0 0,-5 0 44 0 0,-7-1 46 0 0,-110-16-777 0 0,112 18 791 0 0,-1-1 31 0 0,-59-13-155 0 0,60 13 183 0 0,0 1-18 0 0,-11-8 60 0 0,7 8 19 0 0,-9 0 132 0 0,13 0-6 0 0,-3 3-66 0 0,5-3-86 0 0,-1 0 0 0 0,1 0 0 0 0,-1 0 0 0 0,1 0 1 0 0,0 0-1 0 0,-1 1 0 0 0,1-1 0 0 0,0 0 0 0 0,-1 0 0 0 0,1 0 1 0 0,0 0-1 0 0,-1 1 0 0 0,1-1 0 0 0,0 0 0 0 0,-1 0 1 0 0,1 1-1 0 0,0-1 0 0 0,-1 0 0 0 0,1 0 0 0 0,0 1 0 0 0,0-1 1 0 0,-1 0-1 0 0,1 1 0 0 0,0-1 0 0 0,0 1 0 0 0,-2 23 769 0 0,2-21-613 0 0,5 28 698 0 0,1-4-3 0 0,-2-1 0 0 0,0 2 0 0 0,-2 50-1 0 0,-9 78 974 0 0,7-154-1777 0 0,0 1-24 0 0,-2 8-25 0 0,2-8 21 0 0,0 13 126 0 0,0-7-125 0 0,0-6 86 0 0,0-1-1926 0 0,0 3 5586 0 0,0-2-4256 0 0,-15-31-25549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04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1872 0 0,'0'0'1280'0'0,"-10"-1"-395"0"0,4 1 2219 0 0,-4 0-1699 0 0,17 1 2248 0 0,18 3 635 0 0,-23-3-5545 0 0,8 0 1470 0 0,0 0 1 0 0,0 0-1 0 0,18-2 1 0 0,-9 0-35 0 0,55 2 527 0 0,-18 0-8 0 0,96 13-1 0 0,-150-14-685 0 0,1 0 6 0 0,10 0 14 0 0,-10 0 34 0 0,0 0-11 0 0,22-1-338 0 0,-48-10 156 0 0,19 10 50 0 0,1 0 0 0 0,-1 0 0 0 0,0 0 0 0 0,1 1-1 0 0,-1-1 1 0 0,0 1 0 0 0,0 0 0 0 0,0 0 0 0 0,-5 1 0 0 0,-2-1-149 0 0,-130-8-745 0 0,139 8 995 0 0,-17-2 192 0 0,18 2 97 0 0,-18 0-353 0 0,13 3 4009 0 0,11 12-3763 0 0,-3-12 162 0 0,-2 0-181 0 0,10 67 1766 0 0,-10-68-1761 0 0,0 2 2 0 0,-1 58 1462 0 0,-11 69 1 0 0,7-73-1090 0 0,4-55-490 0 0,1 26 121 0 0,-2-10 468 0 0,2-6-1523 0 0,5-19-3477 0 0,2-5 3269 0 0,2 1-2843 0 0,-23-4-10316 0 0,8 11 12159 0 0,-11 2 130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29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99 1872 0 0,'6'-9'1897'0'0,"-6"-1"10121"0"0,-2 9-11940 0 0,0 1-1 0 0,-1 0 0 0 0,1 0 1 0 0,-1 0-1 0 0,1 0 0 0 0,0 0 0 0 0,-1 0 1 0 0,1 0-1 0 0,-1 1 0 0 0,1-1 0 0 0,0 1 1 0 0,0 0-1 0 0,-1 0 0 0 0,1 0 1 0 0,0 0-1 0 0,0 0 0 0 0,0 0 0 0 0,0 1 1 0 0,0-1-1 0 0,-3 3 0 0 0,-1 0 112 0 0,0 0-1 0 0,0 0 1 0 0,0 0-1 0 0,1 0 1 0 0,0 1-1 0 0,0 0 0 0 0,0 0 1 0 0,0 0-1 0 0,1 1 1 0 0,0 0-1 0 0,0 0 1 0 0,0 0-1 0 0,1 0 1 0 0,0 0-1 0 0,0 1 0 0 0,-1 7 1 0 0,2-2 96 0 0,2 0 0 0 0,-1-1 1 0 0,2 1-1 0 0,0 0 0 0 0,2 12 0 0 0,-1-9-135 0 0,-2-12-90 0 0,3 12 138 0 0,-2-9-139 0 0,1 1 1 0 0,1 0 0 0 0,-1-1 0 0 0,1 0-1 0 0,0 0 1 0 0,1 0 0 0 0,0 0-1 0 0,0 0 1 0 0,0-1 0 0 0,0 1-1 0 0,1-1 1 0 0,0 0 0 0 0,0-1 0 0 0,0 1-1 0 0,1-1 1 0 0,-1 0 0 0 0,1 0-1 0 0,0-1 1 0 0,0 0 0 0 0,0 0 0 0 0,12 4-1 0 0,1-1 20 0 0,0-1 0 0 0,0-1 0 0 0,1-1 0 0 0,39 2 1 0 0,-57-5-102 0 0,3 0 18 0 0,2 1 29 0 0,1-1-1 0 0,0-1 1 0 0,-1 0-1 0 0,1 0 1 0 0,0 0-1 0 0,-1-1 1 0 0,1 0 0 0 0,-1-1-1 0 0,8-3 1 0 0,-10 3-13 0 0,1-1 1 0 0,0 0 0 0 0,-1 0 0 0 0,0 0 0 0 0,0-1 0 0 0,0 1-1 0 0,-1-1 1 0 0,0 0 0 0 0,0-1 0 0 0,0 1 0 0 0,4-8 0 0 0,-4 3-2 0 0,0-1 0 0 0,0 0-1 0 0,-1 0 1 0 0,0 0 0 0 0,-1 0 0 0 0,-1-1 0 0 0,0 1 0 0 0,0-1 0 0 0,-1 1 0 0 0,0-1 0 0 0,-1 1 0 0 0,0 0 0 0 0,-1-1 0 0 0,-1 1 0 0 0,-3-12 0 0 0,1 10-19 0 0,0 1-1 0 0,0-1 1 0 0,-1 2 0 0 0,-1-1-1 0 0,-10-14 1 0 0,10 18 14 0 0,0 1 0 0 0,-1 0 0 0 0,0 0 0 0 0,0 1 0 0 0,-1 0-1 0 0,1 0 1 0 0,-1 1 0 0 0,0 0 0 0 0,-12-3 0 0 0,3-1-6 0 0,13 6-4 0 0,-1 1 1 0 0,0 0-1 0 0,0 0 1 0 0,0 1-1 0 0,0 0 1 0 0,-10-1 0 0 0,13 2-27 0 0,0 0-2 0 0,-11 2-70 0 0,10-2-58 0 0,1 1-48 0 0,-7 0-123 0 0,1 1 1 0 0,0 1-1 0 0,0 0 0 0 0,-9 4 0 0 0,12-5-730 0 0,1 1 0 0 0,0 0-1 0 0,0 0 1 0 0,-8 7 0 0 0,-3 12-9547 0 0,8-2 5600 0 0,7-18 3200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5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628 757 1452 0 0,'0'0'1063'0'0,"-3"0"-657"0"0,-2 1 15 0 0,0 0-1 0 0,0 0 1 0 0,0 0-1 0 0,0 0 1 0 0,-6 3-1 0 0,10-3 185 0 0,0-1-540 0 0,0 0 1 0 0,0 0 0 0 0,0 0-1 0 0,1 0 1 0 0,-1 0 0 0 0,0 1 0 0 0,0-1-1 0 0,0 0 1 0 0,0 1 0 0 0,1-1 0 0 0,-1 0-1 0 0,0 1 1 0 0,0-1 0 0 0,1 1-1 0 0,-1-1 1 0 0,0 1 0 0 0,0 0 0 0 0,0 0 39 0 0,1 0 1 0 0,-1-1 0 0 0,1 1-1 0 0,-1-1 1 0 0,1 0-1 0 0,-1 1 1 0 0,1-1 0 0 0,-1 1-1 0 0,0-1 1 0 0,1 0 0 0 0,-1 0-1 0 0,0 1 1 0 0,1-1 0 0 0,-1 0-1 0 0,0 0 1 0 0,1 0-1 0 0,-1 1 1 0 0,0-1 0 0 0,1 0-1 0 0,-1 0 1 0 0,0 0 0 0 0,0 0-1 0 0,0-1 1 0 0,-31 16 3908 0 0,31-14-2950 0 0,-29 11 1563 0 0,-4-4-1353 0 0,32-7-970 0 0,-1 0-132 0 0,-7 0 40 0 0,0 0-1 0 0,-1-1 1 0 0,1 0-1 0 0,0 0 1 0 0,-1-1-1 0 0,1 0 0 0 0,0-1 1 0 0,0-1-1 0 0,-17-5 1 0 0,10 2 79 0 0,1-1 0 0 0,0 0 1 0 0,-21-14-1 0 0,17 10 26 0 0,-24-17 100 0 0,30 18-225 0 0,-29-15-1 0 0,40 24-175 0 0,1-1-1 0 0,0 1 0 0 0,-1-1 0 0 0,1 0 0 0 0,0 0 0 0 0,0 0 0 0 0,0 0 0 0 0,-2-3 0 0 0,-5-5 85 0 0,5 6-41 0 0,0 0 1 0 0,1-1-1 0 0,0 1 1 0 0,-1-1-1 0 0,2 0 1 0 0,-6-9-1 0 0,-2-6 87 0 0,2 6-30 0 0,-12-30 1 0 0,15 24-44 0 0,0 0 0 0 0,1 0 0 0 0,-3-34 0 0 0,3 16 34 0 0,3 24-87 0 0,-5-50 116 0 0,6 63-131 0 0,4-34-129 0 0,-3 26 118 0 0,1 0-1 0 0,0 0 0 0 0,0 0 1 0 0,1 0-1 0 0,0 0 0 0 0,0 1 1 0 0,1-1-1 0 0,0 1 0 0 0,8-12 1 0 0,-11 19-22 0 0,0-3 39 0 0,0 1 1 0 0,1-1 0 0 0,-1 1 0 0 0,1 0-1 0 0,0 0 1 0 0,3-6 0 0 0,-2 5-41 0 0,-1 1 34 0 0,1-1 1 0 0,-1 1-1 0 0,1-1 1 0 0,0 1-1 0 0,0 0 1 0 0,6-5-1 0 0,-5 5-24 0 0,-3 2 1 0 0,25-25-18 0 0,17-1-112 0 0,-41 26 185 0 0,29-14 157 0 0,27-12-287 0 0,-56 26 92 0 0,0 0 0 0 0,-1 0 0 0 0,1 0 1 0 0,0 0-1 0 0,0 0 0 0 0,0 0 0 0 0,0 0 0 0 0,0 1 0 0 0,0-1 0 0 0,1 1 0 0 0,-1-1 0 0 0,0 1 0 0 0,0 0 0 0 0,4 0 0 0 0,-2 0-1 0 0,-1 0 15 0 0,16-4-57 0 0,12 4 33 0 0,-28 0 23 0 0,16 2 58 0 0,-13 0-47 0 0,7 0-26 0 0,-1 2 0 0 0,1-1 0 0 0,-1 2 0 0 0,0-1 0 0 0,0 2 0 0 0,0 0-1 0 0,-1 0 1 0 0,0 1 0 0 0,0 0 0 0 0,14 13 0 0 0,6 7-40 0 0,34 38 0 0 0,-53-52 68 0 0,-1 0 0 0 0,0 2 0 0 0,-1-1 0 0 0,-1 1 1 0 0,12 26-1 0 0,-5-12 25 0 0,-16-28 0 0 0,3 3-35 0 0,0 0 0 0 0,-1 1 0 0 0,0-1 1 0 0,0 1-1 0 0,0-1 0 0 0,2 8 0 0 0,2 5-34 0 0,-6-17 27 0 0,0 1 0 0 0,1-1 0 0 0,-1 1 0 0 0,0-1 0 0 0,0 0 0 0 0,1 1 0 0 0,-1-1 0 0 0,0 1 0 0 0,0-1 0 0 0,0 1 0 0 0,0-1 0 0 0,0 1 0 0 0,1-1 0 0 0,-1 1 0 0 0,0-1 0 0 0,0 1 0 0 0,0-1 0 0 0,0 1 0 0 0,-1-1 0 0 0,1 1 0 0 0,0-1 0 0 0,0 1 0 0 0,0-1 0 0 0,0 1 0 0 0,0-1 0 0 0,-1 1 0 0 0,1-1 0 0 0,0 1 0 0 0,0-1 0 0 0,-1 1 0 0 0,0 0 0 0 0,-21-7 64 0 0,17 5-45 0 0,-14-9 48 0 0,-3-2-151 0 0,6 4 73 0 0,1-1 1 0 0,-28-21-1 0 0,41 29 9 0 0,-19-11 42 0 0,14 9-73 0 0,5 2-10 0 0,-3-3 0 0 0,3 3-5 0 0,4 2-205 0 0,19 13 203 0 0,45 23 1 0 0,-61-36 49 0 0,0 1 0 0 0,1 0 0 0 0,-1-1 1 0 0,0 0-1 0 0,1 0 0 0 0,-1-1 0 0 0,0 1 0 0 0,1-1 1 0 0,-1-1-1 0 0,0 1 0 0 0,1-1 0 0 0,-1 1 1 0 0,0-2-1 0 0,1 1 0 0 0,-1 0 0 0 0,0-1 1 0 0,0 0-1 0 0,0 0 0 0 0,0-1 0 0 0,-1 1 1 0 0,1-1-1 0 0,4-4 0 0 0,-2 2-30 0 0,-1 0 0 0 0,0 0 0 0 0,0-1-1 0 0,0 0 1 0 0,-1 0 0 0 0,0 0 0 0 0,0-1 0 0 0,7-12 0 0 0,1-15-4423 0 0,-18-2-12472 0 0,0 25 14907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3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 3940 0 0,'0'0'10131'0'0,"4"-5"-9484"0"0,-1 4 776 0 0,-2 4 3115 0 0,-1 15-4124 0 0,-1-13-71 0 0,1-2 30 0 0,-5 43 1223 0 0,1 67 0 0 0,9 20-280 0 0,-11-22-2108 0 0,6-109 227 0 0,7-38-22024 0 0,-4 21 20706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38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19 2436 0 0,'0'0'5037'0'0,"-2"0"-4400"0"0,-11 0 5079 0 0,10 1-5555 0 0,-18 13 2442 0 0,20-12-2263 0 0,-4 2-313 0 0,3-2 210 0 0,4-6 1224 0 0,11-13-1437 0 0,-10 13-25 0 0,13-3 204 0 0,-14 6-132 0 0,0-1 1 0 0,0 1-1 0 0,0 0 0 0 0,0 0 0 0 0,0 0 1 0 0,0 0-1 0 0,0 0 0 0 0,4 0 0 0 0,-3 1 42 0 0,0 0 0 0 0,1 1-1 0 0,-1-1 1 0 0,0 1-1 0 0,0 0 1 0 0,1 0-1 0 0,-1 0 1 0 0,0 0-1 0 0,0 0 1 0 0,5 4 0 0 0,-6-4 11 0 0,8 7 220 0 0,10 21 640 0 0,-19-26-879 0 0,6 37 776 0 0,8 5-349 0 0,-14-43-425 0 0,1 0-25 0 0,11 16 170 0 0,-11-16-172 0 0,0-1-40 0 0,2 1-114 0 0,1 0 1 0 0,-1-1-1 0 0,1 1 1 0 0,-1-1-1 0 0,1 0 1 0 0,-1 0 0 0 0,1-1-1 0 0,0 1 1 0 0,-1-1-1 0 0,1 0 1 0 0,0 0-1 0 0,-1-1 1 0 0,1 1 0 0 0,-1-1-1 0 0,1 0 1 0 0,-1 0-1 0 0,1-1 1 0 0,-1 1-1 0 0,1-1 1 0 0,-1 0 0 0 0,5-3-1 0 0,-2 1-2480 0 0,1-1-1 0 0,-1 0 1 0 0,0-1 0 0 0,0 1-1 0 0,10-13 1 0 0,-3 5-1024 0 0,-6 5 1482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42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23 3172 0 0,'0'0'9070'0'0,"-9"-1"-8964"0"0,7 1 1345 0 0,7 0 7710 0 0,150 7-8380 0 0,-18 7-444 0 0,-100-12-173 0 0,-6 0 27 0 0,-28-2-154 0 0,16 2-18 0 0,-16-2 26 0 0,9 0-8 0 0,-9 0 21 0 0,0 0-12 0 0,39 4 281 0 0,-39-4-127 0 0,0 0-209 0 0,11 1 30 0 0,-11-1 181 0 0,0 1-199 0 0,1 0 0 0 0,-1 0-1 0 0,1-1 1 0 0,-1 0 0 0 0,1 1-1 0 0,6-2 1 0 0,-10 1-168 0 0,1-1 0 0 0,-1 1-1 0 0,1 0 1 0 0,0-1 0 0 0,-1 1 0 0 0,1-1-1 0 0,-1 1 1 0 0,0-1 0 0 0,1 1 0 0 0,-1-1 0 0 0,1 1-1 0 0,-1-1 1 0 0,0 0 0 0 0,1 1 0 0 0,-1-1 0 0 0,0 1-1 0 0,0-1 1 0 0,1 0 0 0 0,-1 1 0 0 0,0-1-1 0 0,0 0 1 0 0,0 1 0 0 0,0-1 0 0 0,0 0 0 0 0,0 0-1 0 0,0 1 1 0 0,0-1 0 0 0,0 0 0 0 0,-1 0 0 0 0,1-2-3127 0 0,-5-12-5836 0 0,5 14 8921 0 0,0 1 0 0 0,0-1 0 0 0,0 0 0 0 0,-1 0 0 0 0,1 1 0 0 0,0-1 0 0 0,-1 1 0 0 0,1-1 0 0 0,0 0 0 0 0,-1 1-1 0 0,1-1 1 0 0,-1 1 0 0 0,1-1 0 0 0,-1 1 0 0 0,0-1 0 0 0,1 1 0 0 0,-1-1 0 0 0,0 0 0 0 0,-1 0-472 0 0,-6-6-1355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43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1 417 3468 0 0,'0'0'17470'0'0,"-1"-3"-17273"0"0,2-5 23 0 0,-1-1 1 0 0,1 1-1 0 0,1 0 0 0 0,0 0 0 0 0,0 0 0 0 0,0-1 0 0 0,1 2 0 0 0,7-15 1 0 0,1-4 273 0 0,49-159 2127 0 0,-35 102-1194 0 0,-25 82-1385 0 0,3-6 96 0 0,3-11 212 0 0,-6 18-345 0 0,0 0 0 0 0,0-1 0 0 0,0 1 0 0 0,1 0 0 0 0,-1-1 0 0 0,0 1 0 0 0,0 0-1 0 0,0 0 1 0 0,0-1 0 0 0,0 1 0 0 0,0 0 0 0 0,1-1 0 0 0,-1 1 0 0 0,0 0 0 0 0,0 0-1 0 0,0 0 1 0 0,1-1 0 0 0,-1 1 0 0 0,0 0 0 0 0,0 0 0 0 0,1 0 0 0 0,-1-1 0 0 0,0 1-1 0 0,1 0 1 0 0,-1 0 0 0 0,0 0 0 0 0,0 0 0 0 0,1 0 0 0 0,-1 0 0 0 0,0 0-1 0 0,1 0 1 0 0,-1 0 0 0 0,0 0 0 0 0,1 0 0 0 0,-1 0 0 0 0,0 0 0 0 0,0 0 0 0 0,1 0-1 0 0,-1 0 1 0 0,1 0 0 0 0,28 22 23 0 0,-24-15 31 0 0,3 11 2 0 0,27 40 526 0 0,33 78 0 0 0,-65-131-562 0 0,18 46 239 0 0,-20-49-259 0 0,3 10 633 0 0,-4-4-2352 0 0,-6-8-3985 0 0,-13-8 2990 0 0,-6 3-6366 0 0,-14 4-467 0 0,23-1 7686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44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42 4484 0 0,'-2'-2'339'0'0,"-10"-10"4540"0"0,12 12-4622 0 0,-1 0 0 0 0,1 0 0 0 0,0-1 0 0 0,-1 1-1 0 0,1 0 1 0 0,0 0 0 0 0,0 0 0 0 0,-1-1 0 0 0,1 1 0 0 0,0 0 0 0 0,0-1-1 0 0,0 1 1 0 0,-1 0 0 0 0,1 0 0 0 0,0-1 0 0 0,0 1 0 0 0,0 0 0 0 0,0-1-1 0 0,0 1 1 0 0,-1 0 0 0 0,1-1 0 0 0,0 1 0 0 0,0 0 0 0 0,0-1 0 0 0,0 1-1 0 0,0-1 1 0 0,0 1 0 0 0,0 0 0 0 0,0-1 0 0 0,1 1 0 0 0,-1 0-1 0 0,0-1 1 0 0,11-3-67 0 0,0 1-1 0 0,0 0 0 0 0,0 0 1 0 0,1 1-1 0 0,-1 1 1 0 0,0 0-1 0 0,1 0 0 0 0,19 2 1 0 0,-9 0-1293 0 0,23 5-12181 0 0,-37-4 11706 0 0,-5-2-508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46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60 2136 0 0,'0'0'3655'0'0,"-3"-3"-2801"0"0,0 2-471 0 0,0 0 0 0 0,0 0 0 0 0,0 0 0 0 0,0 0 0 0 0,-1 0 0 0 0,1 0-1 0 0,0 1 1 0 0,0 0 0 0 0,0-1 0 0 0,0 1 0 0 0,-1 0 0 0 0,1 1 0 0 0,0-1 0 0 0,0 1 0 0 0,0-1-1 0 0,-1 1 1 0 0,-4 2 0 0 0,-2 1 32 0 0,0 0 0 0 0,1 1 1 0 0,0 0-1 0 0,0 0 0 0 0,1 1 0 0 0,-1 1 0 0 0,1-1 0 0 0,0 1 0 0 0,1 0 0 0 0,0 1 0 0 0,-10 13 0 0 0,15-17-293 0 0,0 0-1 0 0,0 0 0 0 0,0 0 0 0 0,0 0 0 0 0,1 0 1 0 0,0 0-1 0 0,0 1 0 0 0,0-1 0 0 0,1 0 0 0 0,-1 1 0 0 0,1-1 1 0 0,0 6-1 0 0,-2 13 269 0 0,2-14-254 0 0,1 0-1 0 0,-1 0 1 0 0,1 0 0 0 0,1-1-1 0 0,4 16 1 0 0,-4-18-64 0 0,0 2 7 0 0,0-1-1 0 0,1 1 1 0 0,0-1 0 0 0,0 0-1 0 0,1 0 1 0 0,0 0 0 0 0,0-1-1 0 0,10 12 1 0 0,-10-13-48 0 0,0-1 0 0 0,1 0 0 0 0,-1 0 0 0 0,1-1 0 0 0,0 1 0 0 0,0-1 0 0 0,0 0 0 0 0,0-1 0 0 0,1 1-1 0 0,-1-1 1 0 0,1 0 0 0 0,8 2 0 0 0,3 0 41 0 0,0-1-1 0 0,28 1 1 0 0,-44-4-71 0 0,7 1 5 0 0,1 0-1 0 0,0-1 0 0 0,0 0 1 0 0,0 0-1 0 0,0-1 0 0 0,0 0 1 0 0,0-1-1 0 0,-1 0 0 0 0,1 0 0 0 0,13-7 1 0 0,-16 7 17 0 0,-1-1 0 0 0,0 0 0 0 0,0 0 1 0 0,0 0-1 0 0,0-1 0 0 0,0 1 0 0 0,-1-1 0 0 0,1-1 1 0 0,-1 1-1 0 0,0 0 0 0 0,0-1 0 0 0,-1 0 0 0 0,1 0 1 0 0,-1 0-1 0 0,0 0 0 0 0,-1-1 0 0 0,1 1 0 0 0,-1-1 1 0 0,2-6-1 0 0,-1 1 18 0 0,-1 0 0 0 0,0 0 0 0 0,0 0 0 0 0,-1-1 0 0 0,0 1 1 0 0,-1 0-1 0 0,0-1 0 0 0,-1 1 0 0 0,-2-13 0 0 0,0 15-30 0 0,0 0-1 0 0,0 0 1 0 0,-1 1-1 0 0,0-1 0 0 0,0 1 1 0 0,-1 0-1 0 0,0 0 1 0 0,0 1-1 0 0,-1 0 1 0 0,0 0-1 0 0,-7-7 1 0 0,2 4 0 0 0,0 0 0 0 0,-1 0 1 0 0,0 1-1 0 0,0 1 0 0 0,-26-14 1 0 0,29 18-55 0 0,-1 1 1 0 0,1-1 0 0 0,-1 2 0 0 0,1-1 0 0 0,-1 1-1 0 0,-11-1 1 0 0,15 3-428 0 0,0 0 0 0 0,-1 0 1 0 0,1 0-1 0 0,0 1 0 0 0,0 0 0 0 0,-8 2 0 0 0,10-1-1078 0 0,0 0 1 0 0,0 0-1 0 0,1 0 0 0 0,-1 0 1 0 0,0 1-1 0 0,1 0 0 0 0,-1 0 0 0 0,1 0 1 0 0,0 0-1 0 0,-4 4 0 0 0,-3 5-470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53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2956 0 0,'0'0'2301'0'0,"12"-4"9512"0"0,24-4-7470 0 0,-34 7-3743 0 0,2 2-546 0 0,25 5 452 0 0,-27-6-336 0 0,16 18 708 0 0,-10 1-427 0 0,-7-16-245 0 0,7 21 590 0 0,7 6-178 0 0,-14-28-539 0 0,7 10 126 0 0,20 22 216 0 0,-27-32-372 0 0,0-2-58 0 0,1 1 1 0 0,-1 0 0 0 0,0 0 0 0 0,0-1-1 0 0,1 1 1 0 0,-1-1 0 0 0,0 1-1 0 0,1-1 1 0 0,-1 0 0 0 0,0 1 0 0 0,1-1-1 0 0,-1 0 1 0 0,1 0 0 0 0,-1 0-1 0 0,0 0 1 0 0,1 0 0 0 0,-1 0 0 0 0,0 0-1 0 0,1-1 1 0 0,2 0 0 0 0,8-5 97 0 0,2-2-4667 0 0,27-13-14384 0 0,-38 20 16989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54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2488 0 0,'0'0'15436'0'0,"7"-1"-15230"0"0,51 2 666 0 0,5 3 53 0 0,71-6 0 0 0,44-8 734 0 0,-61 7-1211 0 0,-113 3-432 0 0,-1 0-22 0 0,29 0 250 0 0,-16 0-3676 0 0,-17-4 215 0 0,1-3 1785 0 0,-1 5-2576 0 0,-25-8-5408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58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35 3192 0 0,'0'0'6548'0'0,"-4"-1"-5670"0"0,-1-1-615 0 0,-12-2 1805 0 0,14 4-1360 0 0,-4 0-180 0 0,-1 1 0 0 0,1 1 0 0 0,0-1-1 0 0,-1 1 1 0 0,1 0 0 0 0,0 1 0 0 0,0 0 0 0 0,0 0 0 0 0,0 0-1 0 0,1 1 1 0 0,0 0 0 0 0,-1 0 0 0 0,-9 10 0 0 0,8-6-142 0 0,1 1 1 0 0,0 0 0 0 0,0 0-1 0 0,1 1 1 0 0,0 0 0 0 0,1 0-1 0 0,0 0 1 0 0,1 0-1 0 0,0 1 1 0 0,0 0 0 0 0,1 0-1 0 0,1 0 1 0 0,-2 19 0 0 0,2-21-188 0 0,2 0 1 0 0,-1-1 0 0 0,1 1-1 0 0,1 0 1 0 0,-1 0 0 0 0,1 0 0 0 0,1-1-1 0 0,0 1 1 0 0,0-1 0 0 0,1 1-1 0 0,3 7 1 0 0,-4-11-131 0 0,0 0 0 0 0,1-1 0 0 0,-1 1 0 0 0,1-1 0 0 0,0 0 0 0 0,0 0 0 0 0,1 0 0 0 0,-1 0 0 0 0,1-1-1 0 0,0 1 1 0 0,0-1 0 0 0,0 0 0 0 0,0 0 0 0 0,6 3 0 0 0,1-2 2 0 0,0 1-1 0 0,0-2 1 0 0,0 1-1 0 0,0-2 0 0 0,15 3 1 0 0,-11-3-33 0 0,-10-1-22 0 0,0 0 0 0 0,-1-1 0 0 0,1 0 0 0 0,0 0 0 0 0,0 0 0 0 0,5-1 0 0 0,-1 0 44 0 0,1 2 4 0 0,-5-2-72 0 0,18-5-25 0 0,-18 4 51 0 0,1 1 0 0 0,-1-1 0 0 0,1-1-1 0 0,-1 1 1 0 0,0-1 0 0 0,0 0 0 0 0,0 0 0 0 0,-1-1 0 0 0,1 1-1 0 0,-1-1 1 0 0,0 0 0 0 0,0 0 0 0 0,0 0 0 0 0,0-1 0 0 0,-1 1-1 0 0,5-10 1 0 0,-4 7 1 0 0,0 0-1 0 0,-1-1 0 0 0,0 0 1 0 0,-1 0-1 0 0,0 0 0 0 0,0 0 1 0 0,-1 0-1 0 0,0 0 0 0 0,0 0 1 0 0,-1 0-1 0 0,0-10 1 0 0,-2 4-36 0 0,0 0 1 0 0,-1 0 0 0 0,0 0 0 0 0,-1 0-1 0 0,0 1 1 0 0,-2 0 0 0 0,1 0 0 0 0,-1 0 0 0 0,-1 0-1 0 0,-1 1 1 0 0,1 1 0 0 0,-2-1 0 0 0,0 1 0 0 0,0 0-1 0 0,-21-17 1 0 0,26 24-98 0 0,0 0-1 0 0,-1 1 1 0 0,1 0 0 0 0,-1 0-1 0 0,0 0 1 0 0,0 0-1 0 0,0 1 1 0 0,0 0 0 0 0,0 0-1 0 0,-1 0 1 0 0,-8-1 0 0 0,10 2-226 0 0,0 1 1 0 0,0 0 0 0 0,0 0 0 0 0,0 0 0 0 0,0 0 0 0 0,0 1 0 0 0,-6 1 0 0 0,6-1-422 0 0,0 1-1 0 0,0 0 0 0 0,0-1 1 0 0,0 1-1 0 0,0 1 1 0 0,0-1-1 0 0,-4 4 1 0 0,-25 23-11470 0 0,13-9 7245 0 0,11-9 2982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58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3764 0 0,'0'0'2216'0'0,"11"-6"2265"0"0,-1 3-3778 0 0,-7 2-43 0 0,12-1 1578 0 0,-2 0-1747 0 0,-10 2-40 0 0,-1 0-29 0 0,28 2 1452 0 0,-27-1-1536 0 0,10 8 944 0 0,-9-4-959 0 0,-1 1-1 0 0,1 0 0 0 0,-1 0 0 0 0,-1 0 1 0 0,1 0-1 0 0,-1 0 0 0 0,0 1 0 0 0,0-1 0 0 0,1 13 1 0 0,5 17 697 0 0,-6-32-930 0 0,-1 0 0 0 0,1 0 0 0 0,0 0 0 0 0,0 0-1 0 0,1-1 1 0 0,-1 1 0 0 0,1 0 0 0 0,0-1 0 0 0,0 0-1 0 0,0 0 1 0 0,0 0 0 0 0,0 0 0 0 0,1 0-1 0 0,-1-1 1 0 0,1 1 0 0 0,5 1 0 0 0,-4-1-436 0 0,1-1 0 0 0,-1 1 0 0 0,1-2 0 0 0,0 1 0 0 0,-1-1 0 0 0,1 1 0 0 0,0-1 0 0 0,0-1 0 0 0,0 0 0 0 0,0 1 0 0 0,10-2 1 0 0,-9-2-6949 0 0,0-1 3290 0 0,4-12-705 0 0,-10 14 3667 0 0,0 0-976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0:00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2272 0 0,'0'0'8984'0'0,"-8"-1"-8583"0"0,5 1 553 0 0,7 3 5063 0 0,18 7-5894 0 0,-18-9-73 0 0,-1 1-1 0 0,1-1 1 0 0,-1-1 0 0 0,1 1 0 0 0,0 0-1 0 0,-1-1 1 0 0,1 0 0 0 0,0 0 0 0 0,6-1-1 0 0,8 1 93 0 0,324 23 2182 0 0,-172-16-530 0 0,-160-10-4470 0 0,-13-3-6354 0 0,-6-3-842 0 0,3 4 9189 0 0,5 4 3205 0 0,-11-5-4655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3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3 4216 0 0,'3'-3'12840'0'0,"-36"51"-11009"0"0,12-16-456 0 0,-36 41 0 0 0,26-40-750 0 0,30-31-527 0 0,-1-1 104 0 0,2-1-167 0 0,0 0-1 0 0,-1 0 0 0 0,1 0 0 0 0,0 0 1 0 0,0 0-1 0 0,0 0 0 0 0,0 0 0 0 0,-1 0 1 0 0,1 0-1 0 0,0 0 0 0 0,0 0 0 0 0,0 0 1 0 0,0 0-1 0 0,-1 0 0 0 0,1 0 0 0 0,0 0 1 0 0,0 0-1 0 0,0 1 0 0 0,0-1 0 0 0,-1 0 0 0 0,1 0 1 0 0,0 0-1 0 0,0 0 0 0 0,0 0 0 0 0,0 1 1 0 0,0-1-1 0 0,0 0 0 0 0,0 0 0 0 0,0 0 1 0 0,-1 0-1 0 0,1 1 0 0 0,0-1 0 0 0,0 0 1 0 0,0 0-1 0 0,0 0 0 0 0,0 0 0 0 0,0 1 1 0 0,0-1-1 0 0,0 0 0 0 0,0 0 0 0 0,0 0 1 0 0,0 1-1 0 0,0-1 0 0 0,0 0 0 0 0,0 0 0 0 0,0 0 1 0 0,1 0-1 0 0,-1 1 0 0 0,0-1 0 0 0,0 0 1 0 0,0 0-1 0 0,0 0 0 0 0,0 0 0 0 0,0 1 1 0 0,7 3 55 0 0,-1 1 0 0 0,0 0 0 0 0,-1 0 0 0 0,8 9 0 0 0,1 4 277 0 0,25 24 1 0 0,-33-36-424 0 0,1 1 1 0 0,0-1-1 0 0,1 0 1 0 0,0-1 0 0 0,0 0-1 0 0,9 5 1 0 0,-12-9-538 0 0,0 1 1 0 0,1 0-1 0 0,-1-1 1 0 0,1 0-1 0 0,-1 0 1 0 0,10-1-1 0 0,-8 0-1498 0 0,0 0-1 0 0,0-1 0 0 0,0 0 0 0 0,0 0 1 0 0,0-1-1 0 0,0 0 0 0 0,0 0 0 0 0,8-4 1 0 0,-3 0 261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2:57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31 3284 0 0,'0'0'2100'0'0,"-4"1"-1118"0"0,-5 2-265 0 0,0 1-1 0 0,0 0 1 0 0,0 0 0 0 0,1 1 0 0 0,-1 0 0 0 0,1 1-1 0 0,0 0 1 0 0,1 0 0 0 0,0 1 0 0 0,-12 13-1 0 0,6-5 8 0 0,1 0-1 0 0,1 1 0 0 0,1 1 1 0 0,-14 27-1 0 0,23-40-666 0 0,-1 0-1 0 0,1 0 1 0 0,0 0-1 0 0,1 0 1 0 0,-1 0 0 0 0,1 0-1 0 0,0 0 1 0 0,0 0 0 0 0,0 0-1 0 0,0 1 1 0 0,1-1 0 0 0,0 0-1 0 0,0 0 1 0 0,0 0-1 0 0,0 0 1 0 0,0 0 0 0 0,1-1-1 0 0,0 1 1 0 0,0 0 0 0 0,0-1-1 0 0,0 1 1 0 0,0-1-1 0 0,1 0 1 0 0,5 6 0 0 0,0 0 16 0 0,2 1 0 0 0,-1-1 0 0 0,1-1 1 0 0,0 0-1 0 0,1 0 0 0 0,16 8 0 0 0,-16-10-44 0 0,0-1-1 0 0,1 0 1 0 0,-1 0-1 0 0,1-2 0 0 0,0 1 1 0 0,0-2-1 0 0,0 1 1 0 0,15 0-1 0 0,-21-3-17 0 0,0 0 1 0 0,0 0-1 0 0,0-1 0 0 0,0 0 0 0 0,0 0 0 0 0,0 0 1 0 0,0-1-1 0 0,0 1 0 0 0,-1-1 0 0 0,1-1 0 0 0,-1 1 1 0 0,1-1-1 0 0,-1 0 0 0 0,0 0 0 0 0,0-1 0 0 0,0 0 0 0 0,-1 1 1 0 0,8-9-1 0 0,-2 1 16 0 0,-1-1 0 0 0,0 0 0 0 0,-1 0 0 0 0,0-1 0 0 0,-1-1 0 0 0,0 1 0 0 0,-1-1 0 0 0,6-22 0 0 0,-9 29-15 0 0,-2 0 0 0 0,1-1 0 0 0,-1 1 0 0 0,0-1-1 0 0,0 1 1 0 0,-1-1 0 0 0,0 0 0 0 0,-1 1 0 0 0,1-1-1 0 0,-2 1 1 0 0,1-1 0 0 0,-1 1 0 0 0,0-1 0 0 0,0 1 0 0 0,-1 0-1 0 0,0 0 1 0 0,0 0 0 0 0,-8-11 0 0 0,5 11 21 0 0,0 0 1 0 0,0 0-1 0 0,0 1 1 0 0,-1 0-1 0 0,0 0 1 0 0,0 0-1 0 0,-1 1 1 0 0,1 0-1 0 0,-1 1 1 0 0,-11-5-1 0 0,14 7-194 0 0,-1-1 0 0 0,1 2 0 0 0,0-1 0 0 0,0 1 0 0 0,-1 0 0 0 0,1 0 0 0 0,-1 0 0 0 0,1 1 0 0 0,-1 0 0 0 0,1 0 0 0 0,-1 0-1 0 0,1 1 1 0 0,-1-1 0 0 0,1 1 0 0 0,-1 1 0 0 0,1-1 0 0 0,-9 4 0 0 0,5 2-2701 0 0,6-5 1322 0 0,1 1-1 0 0,0-1 1 0 0,0 0-1 0 0,0 1 1 0 0,0 0-1 0 0,1-1 1 0 0,-3 6 0 0 0,-1 4-424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2:58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35 3500 0 0,'-21'-17'1173'0'0,"16"13"5745"0"0,9 2-6271 0 0,8-7-37 0 0,-9 7 541 0 0,16 3 669 0 0,-18-1-1728 0 0,1 1-1 0 0,0-1 1 0 0,-1 1 0 0 0,1 0-1 0 0,0-1 1 0 0,-1 1 0 0 0,1 0 0 0 0,-1 0-1 0 0,1 0 1 0 0,-1 0 0 0 0,1 0-1 0 0,-1 1 1 0 0,0-1 0 0 0,1 0 0 0 0,-1 1-1 0 0,0-1 1 0 0,0 1 0 0 0,1 1 0 0 0,18 35 1708 0 0,-16-29-1588 0 0,-1-1 0 0 0,2 1 0 0 0,-1 0-1 0 0,1-1 1 0 0,0 0 0 0 0,1 0 0 0 0,0-1-1 0 0,0 1 1 0 0,1-1 0 0 0,0-1 0 0 0,9 8-1 0 0,-12-11-344 0 0,0-1 0 0 0,1 1-1 0 0,-1-1 1 0 0,1 1 0 0 0,0-1 0 0 0,0-1-1 0 0,-1 1 1 0 0,1-1 0 0 0,1 0-1 0 0,-1 0 1 0 0,8 0 0 0 0,-7-1-1771 0 0,0 0 1 0 0,0 0-1 0 0,0-1 0 0 0,0 0 1 0 0,9-2-1 0 0,-5-7-4981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2:58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4 3252 0 0,'0'0'999'0'0,"8"-2"-169"0"0,-6 1 539 0 0,-7 0 7062 0 0,-24 4-8147 0 0,22-3-6 0 0,-10 1 269 0 0,-28 6 763 0 0,42-7-1186 0 0,0 1-20 0 0,-7 1-36 0 0,8-2 118 0 0,-5 2-142 0 0,7-2-36 0 0,0 0 1 0 0,-1 0-1 0 0,1 0 0 0 0,0 0 1 0 0,0 0-1 0 0,0 0 0 0 0,0 0 1 0 0,0 1-1 0 0,0-1 0 0 0,-1 0 0 0 0,1 0 1 0 0,0 0-1 0 0,0 0 0 0 0,0 0 1 0 0,0 0-1 0 0,0 0 0 0 0,0 0 1 0 0,0 0-1 0 0,-1 1 0 0 0,1-1 1 0 0,0 0-1 0 0,0 0 0 0 0,0 0 0 0 0,0 0 1 0 0,0 0-1 0 0,0 0 0 0 0,0 1 1 0 0,0-1-1 0 0,0 0 0 0 0,0 0 1 0 0,0 0-1 0 0,0 0 0 0 0,0 0 0 0 0,0 1 1 0 0,0-1-1 0 0,0 0 0 0 0,0 0 1 0 0,0 0-1 0 0,0 0 0 0 0,0 0 1 0 0,0 1-1 0 0,0-1 0 0 0,0 0 0 0 0,0 0 1 0 0,0 0-1 0 0,0 0 0 0 0,0 0 1 0 0,0 0-1 0 0,1 1 0 0 0,-1-1 1 0 0,0 0-1 0 0,0 0 0 0 0,0 0 0 0 0,0 0 1 0 0,0 0-1 0 0,0 0 0 0 0,0 0 1 0 0,1 0-1 0 0,-1 1 0 0 0,46 30-54 0 0,-4-6 42 0 0,-40-24 0 0 0,5 5-2 0 0,-6-6 9 0 0,0 0 1 0 0,0 1-1 0 0,0-1 0 0 0,0 0 1 0 0,-1 1-1 0 0,1-1 0 0 0,0 1 0 0 0,0-1 1 0 0,-1 1-1 0 0,1-1 0 0 0,-1 1 0 0 0,1 0 1 0 0,0-1-1 0 0,-1 1 0 0 0,1 0 0 0 0,-1-1 1 0 0,1 2-1 0 0,-1-1 5 0 0,0 0 0 0 0,1-1 0 0 0,-1 1 0 0 0,0 0 0 0 0,0 0 0 0 0,-1-1 0 0 0,1 1 0 0 0,0 0 0 0 0,0 0 0 0 0,0-1 0 0 0,0 1 0 0 0,-1 0-1 0 0,1-1 1 0 0,0 1 0 0 0,-1 0 0 0 0,1-1 0 0 0,0 1 0 0 0,-1 0 0 0 0,1-1 0 0 0,-1 1 0 0 0,1-1 0 0 0,-1 1 0 0 0,1-1 0 0 0,-1 1 0 0 0,0-1 0 0 0,1 1 0 0 0,-1-1 0 0 0,0 1 0 0 0,1-1 0 0 0,-1 0 0 0 0,0 1 0 0 0,1-1 0 0 0,-1 0 0 0 0,-1 0 0 0 0,-28 7 43 0 0,28-7-46 0 0,-1 1-17 0 0,-39 4-230 0 0,39-5-6 0 0,0 2-1413 0 0,-6-4-5165 0 0,-1-2 483 0 0,7 3 5542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2:59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3868 0 0,'0'0'2473'0'0,"-4"1"-1358"0"0,-1 1-387 0 0,0-1-1 0 0,0 1 1 0 0,0 0-1 0 0,0 1 1 0 0,0-1 0 0 0,0 1-1 0 0,1 0 1 0 0,-1 0-1 0 0,1 0 1 0 0,0 1-1 0 0,0-1 1 0 0,-5 7 0 0 0,-12 17 773 0 0,20-25-1250 0 0,2 17 480 0 0,1-15-686 0 0,1-1 1 0 0,-1 0-1 0 0,1 1 1 0 0,0-1 0 0 0,0-1-1 0 0,0 1 1 0 0,0 0-1 0 0,1-1 1 0 0,-1 0-1 0 0,1 0 1 0 0,0 0 0 0 0,-1 0-1 0 0,1 0 1 0 0,0-1-1 0 0,0 1 1 0 0,0-1-1 0 0,0 0 1 0 0,0-1 0 0 0,0 1-1 0 0,1-1 1 0 0,-1 1-1 0 0,0-1 1 0 0,0 0-1 0 0,0-1 1 0 0,0 1 0 0 0,0-1-1 0 0,0 0 1 0 0,1 0-1 0 0,-2 0 1 0 0,1 0-1 0 0,7-4 1 0 0,-9 3-18 0 0,-1 1 0 0 0,1 0 0 0 0,-1-1 0 0 0,1 1 0 0 0,-1-1 0 0 0,0 1 1 0 0,0-1-1 0 0,0 0 0 0 0,0 0 0 0 0,0 1 0 0 0,0-1 0 0 0,0 0 0 0 0,0 0 0 0 0,-1 0 0 0 0,1 0 0 0 0,-1 0 0 0 0,1 0 1 0 0,-1 0-1 0 0,0 0 0 0 0,0 0 0 0 0,0 0 0 0 0,0 0 0 0 0,0 0 0 0 0,-1 0 0 0 0,1 0 0 0 0,0 0 0 0 0,-1 0 1 0 0,0 0-1 0 0,1 0 0 0 0,-1 0 0 0 0,0 1 0 0 0,0-1 0 0 0,0 0 0 0 0,0 0 0 0 0,0 1 0 0 0,-2-3 0 0 0,-21-15-36 0 0,22 18-158 0 0,-7-2-244 0 0,4 2-8537 0 0,0 1 8086 0 0,-1 0-1621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1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1 201 2700 0 0,'4'-3'980'0'0,"11"-11"-69"0"0,-11 11-40 0 0,30-31 4539 0 0,-28 27-4966 0 0,-1 0 0 0 0,0 0 0 0 0,0 0 1 0 0,-1-1-1 0 0,0 0 0 0 0,0 0 0 0 0,-1 0 1 0 0,0-1-1 0 0,4-15 0 0 0,-7 22-195 0 0,0-17 592 0 0,-2-3-119 0 0,2 19-253 0 0,-2-3-452 0 0,1 4 191 0 0,-1 7 1106 0 0,-2 19-1185 0 0,2-18-32 0 0,4-2-6 0 0,21 55 302 0 0,-17-36-205 0 0,1-2 190 0 0,6 41-1 0 0,-12-52-343 0 0,0 1 0 0 0,0-1-1 0 0,-1 1 1 0 0,-1-1 0 0 0,1 0 0 0 0,-2 0-1 0 0,1 1 1 0 0,-2-1 0 0 0,1 0 0 0 0,-1 0-1 0 0,-1 0 1 0 0,0-1 0 0 0,0 1 0 0 0,-1-1-1 0 0,0 0 1 0 0,0 0 0 0 0,-1-1 0 0 0,0 0-1 0 0,-12 12 1 0 0,17-18-29 0 0,-1-1 20 0 0,-14 10-40 0 0,14-10 45 0 0,-8 6 96 0 0,1-5-78 0 0,6-1-4 0 0,3-1-45 0 0,1 0 0 0 0,-1 0 1 0 0,0 1-1 0 0,0-1 0 0 0,0 0 0 0 0,0 0 1 0 0,0 0-1 0 0,1 0 0 0 0,-1 1 1 0 0,0-1-1 0 0,0 0 0 0 0,0 0 1 0 0,0 0-1 0 0,0 1 0 0 0,0-1 1 0 0,0 0-1 0 0,0 0 0 0 0,0 0 0 0 0,0 1 1 0 0,0-1-1 0 0,0 0 0 0 0,0 0 1 0 0,0 1-1 0 0,0-1 0 0 0,0 0 1 0 0,0 0-1 0 0,0 0 0 0 0,0 1 1 0 0,0-1-1 0 0,0 0 0 0 0,0 0 0 0 0,0 0 1 0 0,-1 1-1 0 0,1-1 0 0 0,0 0 1 0 0,0 0-1 0 0,0 0 0 0 0,0 1 1 0 0,0-1-1 0 0,-1 0 0 0 0,1 0 1 0 0,0 0-1 0 0,0 0 0 0 0,0 0 0 0 0,0 0 1 0 0,-1 1-1 0 0,1-1 0 0 0,0 0 1 0 0,0 0-1 0 0,0 0 0 0 0,-1 0 1 0 0,1 0-1 0 0,0 0 0 0 0,0 0 1 0 0,-1 0-1 0 0,1 0 0 0 0,0 0 0 0 0,0 0 1 0 0,0 0-1 0 0,-1 0 0 0 0,1 0 1 0 0,0 0-1 0 0,0 0 0 0 0,-1 0 1 0 0,14 10-38 0 0,-13-10 43 0 0,4 3 3 0 0,-2-3 11 0 0,0 1-1 0 0,-1-1 1 0 0,1 1 0 0 0,0 0 0 0 0,0 0 0 0 0,0-1 0 0 0,-1 1 0 0 0,1 1 0 0 0,-1-1 0 0 0,1 0-1 0 0,0 0 1 0 0,-1 1 0 0 0,0-1 0 0 0,1 1 0 0 0,0 1 0 0 0,-1-2-2 0 0,8 9 120 0 0,-1-1-1 0 0,-1 2 1 0 0,0-1 0 0 0,0 1 0 0 0,8 18-1 0 0,-1-3 23 0 0,-8-15-99 0 0,-1 0-1 0 0,0 0 0 0 0,-1 1 1 0 0,0 0-1 0 0,0 0 0 0 0,-1 0 1 0 0,-1 0-1 0 0,0 0 0 0 0,0 17 1 0 0,-1-10-8 0 0,6 78 294 0 0,-6-94-343 0 0,21 135 148 0 0,-21-130-146 0 0,0-6-10 0 0,7 17 24 0 0,35 85 91 0 0,-42-101-102 0 0,0-1 8 0 0,0 1-26 0 0,2 3-6 0 0,-1 0 1 0 0,1-1-1 0 0,-1 0 1 0 0,8 10-1 0 0,-9-13-48 0 0,14 20 28 0 0,-13-20 34 0 0,-1 0 5 0 0,1 0 1 0 0,-1 1 0 0 0,1-1-1 0 0,-1 0 1 0 0,1 0 0 0 0,0 0 0 0 0,0-1-1 0 0,0 1 1 0 0,0 0 0 0 0,0-1-1 0 0,3 3 1 0 0,-3-3-7 0 0,0 0 34 0 0,5 4-27 0 0,38 14 111 0 0,-29-14-73 0 0,30 7-1 0 0,-43-12-6 0 0,-6-16-3677 0 0,3 13 2195 0 0,-5-14-8465 0 0,3 7 6352 0 0,2 7 3411 0 0,0-2-2046 0 0,3-7 129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2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35 2844 0 0,'-26'2'3465'0'0,"23"-1"-2481"0"0,0-1-52 0 0,-24 6 6272 0 0,35-5-6920 0 0,43 8 579 0 0,83 4 0 0 0,62-10 40 0 0,-96-8-442 0 0,-47 1 344 0 0,-54 4-801 0 0,0 0 0 0 0,0 0 0 0 0,0 0 0 0 0,0 0 1 0 0,0 0-1 0 0,0-1 0 0 0,0 1 0 0 0,0 0 0 0 0,0 0 0 0 0,0-1 1 0 0,0 1-1 0 0,0 0 0 0 0,0-1 0 0 0,1 1 0 0 0,-1-1 0 0 0,0 1 0 0 0,-1-2 1 0 0,-16-6 44 0 0,3 4-10 0 0,-1-1 0 0 0,2-1-1 0 0,-1 0 1 0 0,-21-13 0 0 0,34 18-61 0 0,-2-3-25 0 0,3 2 86 0 0,4 4 302 0 0,11 8 19 0 0,0 0 0 0 0,-1 1 0 0 0,19 19 0 0 0,-30-28-310 0 0,-1-1 1 0 0,0 1-1 0 0,-1-1 1 0 0,1 1-1 0 0,0-1 1 0 0,0 1-1 0 0,-1-1 1 0 0,1 1-1 0 0,-1 0 1 0 0,1 0-1 0 0,-1-1 1 0 0,0 1-1 0 0,1 0 1 0 0,-1 0-1 0 0,0-1 1 0 0,0 1-1 0 0,-1 0 1 0 0,1 0-1 0 0,0-1 1 0 0,0 1-1 0 0,-1 0 1 0 0,1-1-1 0 0,-1 1 1 0 0,0 0 0 0 0,1-1-1 0 0,-1 1 1 0 0,0-1-1 0 0,0 1 1 0 0,0-1-1 0 0,-2 3 1 0 0,1 0-108 0 0,-1-1 1 0 0,-1 1 0 0 0,1-1-1 0 0,0 0 1 0 0,-1 0 0 0 0,0 0-1 0 0,0 0 1 0 0,0 0 0 0 0,-8 3-1 0 0,-11 0-3664 0 0,20-6 473 0 0,-1-1-3420 0 0,2 0 6160 0 0,1 1-1 0 0,-1-1 1 0 0,1 0 0 0 0,-1 1-1 0 0,1-1 1 0 0,-1 0 0 0 0,1 0-1 0 0,0 0 1 0 0,0 0 0 0 0,0 0-1 0 0,-1 0 1 0 0,0-3 0 0 0,1 2-1406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3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35 4052 0 0,'-12'-1'1603'0'0,"9"1"-151"0"0,-6-1-13 0 0,7 1-179 0 0,9-2 6539 0 0,213-14-4979 0 0,-21 3-1191 0 0,-197 12-1238 0 0,-10 1-405 0 0,-3 0 4 0 0,-39 2 16 0 0,30-1 43 0 0,7-1 91 0 0,0 1-1 0 0,1 1 1 0 0,-1 0 0 0 0,-22 7-1 0 0,33-9 47 0 0,-3 5 197 0 0,4-5-314 0 0,0 0 0 0 0,0 1 0 0 0,0-1 0 0 0,0 1 0 0 0,0-1 0 0 0,1 1 0 0 0,-1 0 0 0 0,0-1 0 0 0,0 1 0 0 0,0 0 0 0 0,1 0 0 0 0,-1-1 0 0 0,0 1 0 0 0,1 0 0 0 0,-2 2 0 0 0,0 10 551 0 0,1 0 0 0 0,0 0 0 0 0,1 0 0 0 0,0 0 1 0 0,1 0-1 0 0,5 25 0 0 0,-3-17-39 0 0,2 19-11 0 0,16 102 1858 0 0,-19-127-2428 0 0,0-1 0 0 0,4 11-13579 0 0,-3-30 6731 0 0,-1 2 6454 0 0,6-10-2422 0 0,6-3-3942 0 0,-5 7 4846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3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3 3132 0 0,'0'0'5629'0'0,"-8"0"-4700"0"0,-99-2 5079 0 0,104 2-5589 0 0,0 0-23 0 0,-10 0-47 0 0,9 0-17 0 0,-2 1-1 0 0,6-1-304 0 0,-1 0-1 0 0,1 0 1 0 0,0 0-1 0 0,0 0 1 0 0,0 0-1 0 0,0 1 1 0 0,-1-1-1 0 0,1 0 1 0 0,0 0-1 0 0,0 0 1 0 0,0 0-1 0 0,0 0 1 0 0,0 0-1 0 0,0 0 1 0 0,-1 0-1 0 0,1 0 1 0 0,0 1 0 0 0,0-1-1 0 0,0 0 1 0 0,0 0-1 0 0,0 0 1 0 0,0 0-1 0 0,0 0 1 0 0,0 1-1 0 0,0-1 1 0 0,0 0-1 0 0,0 0 1 0 0,0 0-1 0 0,0 0 1 0 0,0 1-1 0 0,0-1 1 0 0,0 0-1 0 0,0 0 1 0 0,0 0-1 0 0,0 0 1 0 0,0 0 0 0 0,0 1-1 0 0,0-1 1 0 0,0 0-1 0 0,0 0 1 0 0,0 0-1 0 0,0 0 1 0 0,0 1-1 0 0,0-1 1 0 0,0 0-1 0 0,0 0 1 0 0,0 0-1 0 0,0 0 1 0 0,0 0-1 0 0,1 0 1 0 0,-1 1-1 0 0,0-1 1 0 0,0 0-1 0 0,0 0 1 0 0,0 0 0 0 0,1 0-1 0 0,47 36 517 0 0,-24-19-400 0 0,-22-16-93 0 0,8 7 148 0 0,-10-8-176 0 0,0 0 0 0 0,1 0 0 0 0,-1 0 0 0 0,0 1 0 0 0,0-1 0 0 0,1 0 0 0 0,-1 0 0 0 0,0 1 0 0 0,0-1 0 0 0,1 0 0 0 0,-1 1 0 0 0,0-1 0 0 0,0 0 0 0 0,0 0 0 0 0,0 1 0 0 0,0-1 0 0 0,1 0 0 0 0,-1 1 0 0 0,0-1 0 0 0,0 1 0 0 0,0-1 0 0 0,0 0 0 0 0,0 1 0 0 0,0-1 0 0 0,0 0 0 0 0,0 1 0 0 0,0-1 0 0 0,0 0 0 0 0,0 1 0 0 0,0-1 0 0 0,0 0 0 0 0,-1 1 0 0 0,1-1 0 0 0,0 0 0 0 0,0 1 0 0 0,0-1 0 0 0,0 0 0 0 0,-1 1 0 0 0,1-1 0 0 0,-7 4-1607 0 0,-15 4 5135 0 0,11-6-5038 0 0,0-2-4766 0 0,-2 1-6763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4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24 3552 0 0,'0'0'7090'0'0,"-4"6"-6380"0"0,-9 15-23 0 0,10-16-58 0 0,10 10 406 0 0,-6-13-878 0 0,1 1 0 0 0,0-1 0 0 0,0 1 0 0 0,1-1 0 0 0,-1 1-1 0 0,0-1 1 0 0,1 0 0 0 0,-1 0 0 0 0,1 0 0 0 0,0-1 0 0 0,0 1 0 0 0,-1-1 0 0 0,1 1 0 0 0,0-1 0 0 0,0 0 0 0 0,0 0 0 0 0,1 0 0 0 0,-1-1 0 0 0,0 1 0 0 0,0-1 0 0 0,5 1 0 0 0,-3-1 2 0 0,-1 1 0 0 0,0-1-1 0 0,0 0 1 0 0,1 0 0 0 0,-1-1-1 0 0,0 1 1 0 0,0-1 0 0 0,0 0-1 0 0,6-2 1 0 0,-7 2-89 0 0,-1 0-1 0 0,0 0 1 0 0,0 0 0 0 0,0-1-1 0 0,0 1 1 0 0,0-1-1 0 0,0 0 1 0 0,0 1 0 0 0,0-1-1 0 0,-1 0 1 0 0,1 0-1 0 0,-1 0 1 0 0,1 0 0 0 0,1-3-1 0 0,-3 3-83 0 0,0 0-1 0 0,0 1 1 0 0,1-1-1 0 0,-1 0 0 0 0,0 1 1 0 0,0-1-1 0 0,-1 0 1 0 0,1 0-1 0 0,0 1 1 0 0,-1-1-1 0 0,1 0 1 0 0,-1 0-1 0 0,1 1 1 0 0,-1-1-1 0 0,0 1 1 0 0,1-1-1 0 0,-1 1 0 0 0,0-1 1 0 0,0 1-1 0 0,0-1 1 0 0,-1 1-1 0 0,1 0 1 0 0,0 0-1 0 0,0-1 1 0 0,-3-1-1 0 0,-1 0-882 0 0,1 0-1 0 0,-1 1 1 0 0,0-1 0 0 0,0 1-1 0 0,0 0 1 0 0,-1 0 0 0 0,1 0-1 0 0,0 1 1 0 0,-8-2 0 0 0,-50-2-6346 0 0,48 4 6385 0 0,-17-1-1129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5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0 3160 0 0,'-26'6'1079'0'0,"21"-5"1935"0"0,2 0-2119 0 0,-6 0-365 0 0,0 1 0 0 0,1 0 0 0 0,-1 0 0 0 0,1 1-1 0 0,-1 0 1 0 0,1 1 0 0 0,0 0 0 0 0,0 0 0 0 0,1 1 0 0 0,-1 0 0 0 0,1 0-1 0 0,0 1 1 0 0,1 0 0 0 0,-1 0 0 0 0,-5 7 0 0 0,3-3-211 0 0,1 0-1 0 0,0 1 1 0 0,1-1-1 0 0,0 2 1 0 0,1-1-1 0 0,0 1 1 0 0,1-1 0 0 0,0 2-1 0 0,-6 23 1 0 0,9-28-214 0 0,1-1 0 0 0,0 1 1 0 0,0-1-1 0 0,1 1 0 0 0,0 0 0 0 0,1-1 0 0 0,-1 1 1 0 0,1-1-1 0 0,1 1 0 0 0,-1-1 0 0 0,1 0 1 0 0,4 10-1 0 0,-3-11-49 0 0,0-1 0 0 0,1 1 1 0 0,-1 0-1 0 0,1-1 0 0 0,1 0 0 0 0,-1 0 0 0 0,0 0 1 0 0,1-1-1 0 0,0 1 0 0 0,0-1 0 0 0,1 0 1 0 0,-1 0-1 0 0,1-1 0 0 0,8 4 0 0 0,4 2 30 0 0,0-2-1 0 0,0 0 1 0 0,1-2-1 0 0,0 0 1 0 0,24 4-1 0 0,-32-8-47 0 0,0 0 0 0 0,0 0 0 0 0,0-1 0 0 0,1-1 0 0 0,-1 0 0 0 0,0 0 0 0 0,0-1 0 0 0,0-1 0 0 0,0 0 0 0 0,17-7 0 0 0,-24 8-20 0 0,1 0-1 0 0,-2-1 1 0 0,1 0 0 0 0,0 1-1 0 0,0-1 1 0 0,-1 0 0 0 0,0-1-1 0 0,0 1 1 0 0,0-1 0 0 0,0 1-1 0 0,0-1 1 0 0,-1 0 0 0 0,1 0-1 0 0,-1 0 1 0 0,0-1 0 0 0,0 1-1 0 0,-1 0 1 0 0,1-1 0 0 0,-1 1-1 0 0,0-1 1 0 0,0 1 0 0 0,-1-1-1 0 0,1 0 1 0 0,-1 1-1 0 0,0-1 1 0 0,-1-6 0 0 0,0 2-3 0 0,0 0-1 0 0,0 0 1 0 0,-1 0 0 0 0,0 0-1 0 0,-1 0 1 0 0,0 0 0 0 0,0 1 0 0 0,-1-1-1 0 0,0 1 1 0 0,0 0 0 0 0,-1 0-1 0 0,-9-10 1 0 0,6 8-104 0 0,-1 2 0 0 0,0-1 0 0 0,-1 1-1 0 0,0 0 1 0 0,0 1 0 0 0,0 0 0 0 0,-1 1-1 0 0,0 0 1 0 0,-1 0 0 0 0,-17-5 0 0 0,-2 3-4390 0 0,-1 4-4121 0 0,19 5 4637 0 0,0 4 2207 0 0,8-2 376 0 0,4-3-583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4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3460 0 0,'4'-19'21211'0'0,"-7"46"-20646"0"0,2-20-24 0 0,1-4-66 0 0,1 24 1156 0 0,2 0 1 0 0,9 39 0 0 0,-11-64-1533 0 0,-1 1-2309 0 0,2 0 6924 0 0,-1-2-5319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5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3808 0 0,'12'-4'2044'0'0,"-1"0"0"0"0,1 1 0 0 0,1 1-1 0 0,18-3 1 0 0,-28 5-1027 0 0,1 1-558 0 0,10 3-27 0 0,-11-3 2 0 0,11 9 741 0 0,-7 1-364 0 0,0 1-1 0 0,8 20 1 0 0,-11-21-472 0 0,1-1 0 0 0,1 1 1 0 0,7 11-1 0 0,-10-18-272 0 0,1 0 0 0 0,-1 0 1 0 0,1 0-1 0 0,0-1 0 0 0,0 1 0 0 0,0-1 1 0 0,0 0-1 0 0,1 0 0 0 0,-1-1 0 0 0,10 5 1 0 0,-5-4-294 0 0,0 0 0 0 0,0-1 0 0 0,1 0 0 0 0,-1 0 0 0 0,0-1 1 0 0,14 0-1 0 0,19-2-3833 0 0,-4-2-3933 0 0,-19 0 3974 0 0,-13 1 3266 0 0,7-1-1387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5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10 3388 0 0,'0'0'1380'0'0,"4"-5"-29"0"0,-3 1 655 0 0,-5 4 4453 0 0,-58 9-3606 0 0,60-9-2573 0 0,-12 5 219 0 0,13-5-465 0 0,1 0-1 0 0,0 0 0 0 0,-1 0 0 0 0,1 0 1 0 0,0 0-1 0 0,0 0 0 0 0,-1 0 0 0 0,1 0 1 0 0,0 0-1 0 0,0 0 0 0 0,-1 0 0 0 0,1 0 1 0 0,0 0-1 0 0,-1 0 0 0 0,1 0 0 0 0,0 1 0 0 0,0-1 1 0 0,0 0-1 0 0,-1 0 0 0 0,1 0 0 0 0,0 0 1 0 0,0 1-1 0 0,0-1 0 0 0,-1 0 0 0 0,1 0 1 0 0,0 0-1 0 0,0 1 0 0 0,0-1 0 0 0,0 0 1 0 0,-1 0-1 0 0,1 1 0 0 0,0-1 0 0 0,0 0 1 0 0,0 0-1 0 0,0 1 0 0 0,0-1 0 0 0,0 0 1 0 0,0 1-1 0 0,0-1 0 0 0,0 0 0 0 0,0 0 1 0 0,0 1-1 0 0,0-1 0 0 0,59 31 232 0 0,-57-30-219 0 0,1 0 45 0 0,7 6-47 0 0,-5 1 6 0 0,-4-6 106 0 0,-1-1-149 0 0,0 0-1 0 0,-1 0 1 0 0,1 0-1 0 0,0-1 1 0 0,0 1 0 0 0,-1 0-1 0 0,1 0 1 0 0,-1 0-1 0 0,1-1 1 0 0,-1 1-1 0 0,1 0 1 0 0,-1 0 0 0 0,1-1-1 0 0,-1 1 1 0 0,0 0-1 0 0,1-1 1 0 0,-1 1-1 0 0,0-1 1 0 0,1 1 0 0 0,-1-1-1 0 0,0 1 1 0 0,0-1-1 0 0,0 1 1 0 0,1-1-1 0 0,-3 1 1 0 0,-17 4-411 0 0,17-4-4 0 0,-5-6-6776 0 0,-6-7-2452 0 0,13 10 7654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6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4760 0 0,'0'0'5442'0'0,"3"-6"-4476"0"0,-2 5 577 0 0,-1 7 8016 0 0,-4 123-4961 0 0,4-84-3617 0 0,5 48 1 0 0,-4-88-2794 0 0,9 9 3960 0 0,-5-7-7957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7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3184 0 0,'0'0'11359'0'0,"1"1"-10885"0"0,2 1-382 0 0,-1-1-1 0 0,1 1 1 0 0,-1-1-1 0 0,1 0 1 0 0,-1 0-1 0 0,1 0 1 0 0,-1 0-1 0 0,1 0 1 0 0,0-1-1 0 0,0 1 1 0 0,3-1-1 0 0,40 2 615 0 0,-21-1-405 0 0,-22-1-271 0 0,359 10 2861 0 0,-352-10-2793 0 0,-5 0-6 0 0,1-1 0 0 0,-1 1 1 0 0,0-1-1 0 0,1 0 1 0 0,-1 0-1 0 0,9-4 0 0 0,-12 5-25 0 0,0-3 6 0 0,-2 3-70 0 0,1 0 1 0 0,-1-1-1 0 0,0 1 0 0 0,0 0 0 0 0,1 0 1 0 0,-1 0-1 0 0,0 0 0 0 0,0 0 0 0 0,0 0 1 0 0,0-1-1 0 0,1 1 0 0 0,-1 0 0 0 0,0 0 1 0 0,0 0-1 0 0,0 0 0 0 0,0-1 0 0 0,0 1 1 0 0,0 0-1 0 0,1 0 0 0 0,-1 0 0 0 0,0-1 1 0 0,0 1-1 0 0,0 0 0 0 0,0 0 0 0 0,0-1 1 0 0,0 1-1 0 0,0 0 0 0 0,0 0 0 0 0,0 0 1 0 0,0-1-1 0 0,0 1 0 0 0,0 0 0 0 0,0 0 1 0 0,0-1-1 0 0,0 1 0 0 0,0 0 0 0 0,0 0 0 0 0,-1 0 1 0 0,1-1-1 0 0,0 1 0 0 0,0 0 0 0 0,0 0 1 0 0,0-1-1 0 0,-6-4 45 0 0,1 1 1 0 0,-1 0-1 0 0,0-1 0 0 0,-10-4 1 0 0,13 7-62 0 0,2 1 37 0 0,-14-4 40 0 0,13 3 131 0 0,8 3-131 0 0,11 4-40 0 0,-15-4 4 0 0,1 0 35 0 0,0 0 0 0 0,-1 0 0 0 0,1 0 0 0 0,-1 1 1 0 0,1-1-1 0 0,-1 1 0 0 0,0-1 0 0 0,0 1 0 0 0,1 0 0 0 0,-1 0 0 0 0,0 0 0 0 0,-1 0 1 0 0,1 0-1 0 0,2 4 0 0 0,13 25 879 0 0,-17-29-763 0 0,-4 17 211 0 0,3-16-432 0 0,0-1 0 0 0,0 1 1 0 0,0-1-1 0 0,-1 1 1 0 0,1-1-1 0 0,-1 0 1 0 0,0 1-1 0 0,1-1 1 0 0,-1 0-1 0 0,0 0 1 0 0,0 0-1 0 0,-1-1 0 0 0,1 1 1 0 0,0 0-1 0 0,-1-1 1 0 0,1 0-1 0 0,-1 1 1 0 0,-3 1-1 0 0,4-3-754 0 0,-16 1-5421 0 0,15-1 2166 0 0,-1-2 2627 0 0,-1 1-1 0 0,1-1 0 0 0,-1 0 1 0 0,1 0-1 0 0,0 0 0 0 0,-8-6 1 0 0,3 2-478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7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 4976 0 0,'0'0'1553'0'0,"-7"-3"-60"0"0,5 1-177 0 0,6 1 6726 0 0,76 6-6398 0 0,223 5 1973 0 0,-437-1-3417 0 0,132-9-136 0 0,-16 1 304 0 0,17-1-253 0 0,-1 0-1 0 0,1 0 1 0 0,-1 1 0 0 0,1-1-1 0 0,-1 0 1 0 0,1 1 0 0 0,-1-1-1 0 0,1 1 1 0 0,0-1 0 0 0,-1 1 0 0 0,1 0-1 0 0,0-1 1 0 0,-1 1 0 0 0,1 0-1 0 0,0 0 1 0 0,0 0 0 0 0,0 0-1 0 0,0 0 1 0 0,0 0 0 0 0,0 0 0 0 0,0 1-1 0 0,-1 1 1 0 0,1-1 217 0 0,-3 24 1251 0 0,13 186 3358 0 0,-8-196-4941 0 0,1 1 0 0 0,0-2 0 0 0,2 7 12 0 0,-3-19-139 0 0,0-1-483 0 0,13-35-29520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8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 3092 0 0,'0'0'8055'0'0,"-8"0"-7178"0"0,-61 6 2928 0 0,66-5-3323 0 0,-13 2 890 0 0,16-3-1355 0 0,-1 0 0 0 0,1 0 1 0 0,0 0-1 0 0,0 0 0 0 0,0 0 0 0 0,-1 0 1 0 0,1 0-1 0 0,0 1 0 0 0,0-1 0 0 0,0 0 1 0 0,-1 0-1 0 0,1 0 0 0 0,0 0 0 0 0,0 0 1 0 0,0 0-1 0 0,0 0 0 0 0,-1 0 0 0 0,1 1 1 0 0,0-1-1 0 0,0 0 0 0 0,0 0 0 0 0,0 0 0 0 0,0 0 1 0 0,-1 1-1 0 0,1-1 0 0 0,0 0 0 0 0,0 0 1 0 0,0 0-1 0 0,0 1 0 0 0,0-1 0 0 0,0 0 1 0 0,0 0-1 0 0,0 0 0 0 0,0 1 0 0 0,0-1 1 0 0,0 0-1 0 0,0 0 0 0 0,0 0 0 0 0,0 1 1 0 0,0-1-1 0 0,0 0 0 0 0,0 0 0 0 0,0 0 1 0 0,0 1-1 0 0,0-1 0 0 0,0 0 0 0 0,0 0 0 0 0,0 0 1 0 0,0 1-1 0 0,0-1 0 0 0,1 0 0 0 0,-1 0 1 0 0,0 0-1 0 0,0 1 0 0 0,11 7 844 0 0,-7-6-1087 0 0,0 1 265 0 0,-1-1-1 0 0,1-1 1 0 0,-1 1-1 0 0,1 0 1 0 0,0-1-1 0 0,-1 0 1 0 0,9 2-1 0 0,18 6 134 0 0,-13-1-41 0 0,-7 0 195 0 0,-10-8-308 0 0,0 0 0 0 0,0 0 0 0 0,0 0-1 0 0,0 0 1 0 0,1 0 0 0 0,-1 0 0 0 0,0 0 0 0 0,0 0 0 0 0,0 0 0 0 0,0 0-1 0 0,0 1 1 0 0,0-1 0 0 0,0 0 0 0 0,0 0 0 0 0,0 0 0 0 0,1 0-1 0 0,-1 0 1 0 0,0 0 0 0 0,0 0 0 0 0,0 1 0 0 0,0-1 0 0 0,0 0 0 0 0,0 0-1 0 0,0 0 1 0 0,0 0 0 0 0,0 0 0 0 0,0 1 0 0 0,0-1 0 0 0,0 0 0 0 0,0 0-1 0 0,0 0 1 0 0,0 0 0 0 0,0 0 0 0 0,0 1 0 0 0,0-1 0 0 0,0 0 0 0 0,0 0-1 0 0,0 0 1 0 0,-1 0 0 0 0,1 0 0 0 0,0 0 0 0 0,0 1 0 0 0,0-1 0 0 0,0 0-1 0 0,0 0 1 0 0,0 0 0 0 0,0 0 0 0 0,-5 3-30 0 0,0-1 1 0 0,0 0-1 0 0,0 0 1 0 0,0 0-1 0 0,0 0 1 0 0,-1-1-1 0 0,1 0 1 0 0,0 0-1 0 0,-1 0 1 0 0,1-1-1 0 0,-7 0 1 0 0,-14-3-1500 0 0,8-3-4057 0 0,13-7-4865 0 0,5 11 8351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08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3776 0 0,'0'0'17485'0'0,"0"6"-16896"0"0,3 22 1064 0 0,1 1-1 0 0,9 33 1 0 0,-6-36-701 0 0,-2 1 0 0 0,0 0 1 0 0,0 32-1 0 0,-8 42 741 0 0,3-99-1818 0 0,2 2-232 0 0,-1 1-903 0 0,9 0-7297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2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3500 0 0,'0'0'9078'0'0,"9"1"-8462"0"0,77-1 1356 0 0,89 4 747 0 0,-147-2-2490 0 0,-1 3-117 0 0,-21-2-4480 0 0,-8 6 1527 0 0,-3-6-5117 0 0,-16 0 5943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21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0 179 2896 0 0,'0'0'5741'0'0,"8"-1"-5159"0"0,144 3 2758 0 0,-38-4-2011 0 0,-105 1-1234 0 0,2 0 39 0 0,1-1-1 0 0,18-5 1 0 0,-27 6-122 0 0,1-1 1 0 0,-1 1-1 0 0,0-1 0 0 0,1 0 1 0 0,-1 0-1 0 0,0 0 0 0 0,0 0 1 0 0,-1 0-1 0 0,1-1 0 0 0,0 1 1 0 0,2-5-1 0 0,-4 5-6 0 0,0 1-1 0 0,0-1 1 0 0,0 0-1 0 0,-1 1 1 0 0,1-1-1 0 0,-1 0 1 0 0,1 0-1 0 0,-1 1 1 0 0,0-1-1 0 0,0 0 1 0 0,0 0-1 0 0,0 0 1 0 0,0 1-1 0 0,0-1 1 0 0,0 0-1 0 0,0 0 1 0 0,-1 0-1 0 0,1 1 1 0 0,-1-1 0 0 0,0 0-1 0 0,1 0 1 0 0,-1 1-1 0 0,0-1 1 0 0,0 1-1 0 0,-2-3 1 0 0,0-2-9 0 0,0 1-1 0 0,-1 0 1 0 0,0 1 0 0 0,0-1 0 0 0,0 1 0 0 0,-8-7-1 0 0,-2 2 239 0 0,0 1-1 0 0,-1 0 1 0 0,0 1-1 0 0,-21-7 1 0 0,22 9 62 0 0,12 4 2236 0 0,10 3-2301 0 0,9 4 80 0 0,0 1 1 0 0,0 0-1 0 0,-1 1 1 0 0,0 1-1 0 0,-1 0 1 0 0,1 1-1 0 0,17 15 1 0 0,-28-20-189 0 0,-1 0 1 0 0,1 0-1 0 0,-1 0 1 0 0,0 1-1 0 0,0-1 1 0 0,-1 1-1 0 0,0 0 0 0 0,0 0 1 0 0,2 6-1 0 0,-4-8-57 0 0,0-1-1 0 0,0 1 0 0 0,0 0 1 0 0,-1-1-1 0 0,0 1 0 0 0,0 0 1 0 0,0 0-1 0 0,0-1 0 0 0,-1 1 1 0 0,1 0-1 0 0,-1-1 0 0 0,0 1 1 0 0,0-1-1 0 0,0 1 0 0 0,0-1 1 0 0,-1 1-1 0 0,-2 3 0 0 0,2-4-63 0 0,-1 0 1 0 0,1 1-1 0 0,-1-1 0 0 0,0-1 1 0 0,0 1-1 0 0,0 0 0 0 0,0-1 0 0 0,0 1 1 0 0,-1-1-1 0 0,1 0 0 0 0,-1 0 1 0 0,1 0-1 0 0,-5 1 0 0 0,-21 6-2970 0 0,6-5-6976 0 0,20-4 7174 0 0,-1 0-488 0 0,-9-1 1771 0 0,10 1-552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24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3508 0 0,'4'0'1003'0'0,"169"-7"6083"0"0,92 3-3053 0 0,-227 2-3512 0 0,-35 2-438 0 0,-1-1 6 0 0,-2 1-80 0 0,0 0 0 0 0,0 0 0 0 0,0 0 1 0 0,1 0-1 0 0,-1 0 0 0 0,0 0 0 0 0,0 0 1 0 0,0 0-1 0 0,0 0 0 0 0,0 0 0 0 0,0 0 0 0 0,1 0 1 0 0,-1 0-1 0 0,0 0 0 0 0,0 0 0 0 0,0 0 1 0 0,0 0-1 0 0,0 0 0 0 0,0 0 0 0 0,0 0 0 0 0,1-1 1 0 0,-1 1-1 0 0,0 0 0 0 0,0 0 0 0 0,0 0 1 0 0,0 0-1 0 0,0 0 0 0 0,0 0 0 0 0,0 0 0 0 0,0 0 1 0 0,0 0-1 0 0,0-1 0 0 0,0 1 0 0 0,1 0 0 0 0,-1 0 1 0 0,0 0-1 0 0,0 0 0 0 0,0 0 0 0 0,0 0 1 0 0,0 0-1 0 0,0-1 0 0 0,0 1 0 0 0,0 0 0 0 0,0 0 1 0 0,0 0-1 0 0,0 0 0 0 0,0 0 0 0 0,0 0 1 0 0,0-1-1 0 0,0 1 0 0 0,0 0 0 0 0,0 0 0 0 0,-1 0 1 0 0,1 0-1 0 0,0 0 0 0 0,0 0 0 0 0,0 0 1 0 0,0-1-1 0 0,0 1 0 0 0,0 0 0 0 0,0 0 0 0 0,0 0 1 0 0,0 0-1 0 0,0 0 0 0 0,-15-6 110 0 0,1 3-166 0 0,0 1 0 0 0,-18-1 0 0 0,-13 3 79 0 0,42 0-10 0 0,-15 0 288 0 0,-9-1 914 0 0,24 1-272 0 0,4 26 890 0 0,6 37-1 0 0,2 19 72 0 0,10 57 637 0 0,-19-137-2449 0 0,4 10 635 0 0,1-5-1691 0 0,3-6-5222 0 0,8-9 2141 0 0,5-7-7233 0 0,-18 13 9035 0 0,6-2 178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5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7 2068 0 0,'13'-6'10482'0'0,"-1"5"-3570"0"0,-18 3-6743 0 0,-19 6-5 0 0,19-7 30 0 0,-10 2 70 0 0,-15 1 261 0 0,28-3-410 0 0,-13 2 81 0 0,-22 8 758 0 0,40-11-951 0 0,0 0-1 0 0,-1 1 1 0 0,1-1-1 0 0,-1 1 0 0 0,1-1 1 0 0,-1 1-1 0 0,1-1 1 0 0,-1 1-1 0 0,1 0 0 0 0,-1 0 1 0 0,0 0-1 0 0,3 1 1 0 0,-1 0 1 0 0,3 2 14 0 0,2 2-26 0 0,4 1-2 0 0,22 19 21 0 0,-23-17-56 0 0,-10-8 40 0 0,5 5 13 0 0,-5-6-2 0 0,0 0-1 0 0,-1 1 0 0 0,1-1 1 0 0,0 0-1 0 0,-1 1 0 0 0,1-1 1 0 0,-1 0-1 0 0,1 1 0 0 0,-1-1 1 0 0,1 1-1 0 0,-1-1 0 0 0,1 1 1 0 0,-1 0-1 0 0,1-1 0 0 0,-1 1 0 0 0,1-1 1 0 0,-1 1-1 0 0,0 0 0 0 0,0-1 1 0 0,1 1-1 0 0,-1 0 0 0 0,0-1 1 0 0,0 1-1 0 0,0 1 0 0 0,0-1 1 0 0,0 0-1 0 0,0 0 0 0 0,0 1 0 0 0,0-1 0 0 0,-1 0 1 0 0,1 0-1 0 0,0 0 0 0 0,-1 0 0 0 0,1 0 0 0 0,-1 1 1 0 0,1-1-1 0 0,-1 0 0 0 0,0 0 0 0 0,1 0 0 0 0,-1 0 1 0 0,0-1-1 0 0,0 1 0 0 0,0 0 0 0 0,-1 1 0 0 0,0 0 17 0 0,-3 0-7 0 0,1 1 0 0 0,-1-1 0 0 0,1-1-1 0 0,-1 1 1 0 0,0-1 0 0 0,0 1 0 0 0,-5-1 0 0 0,9 0-32 0 0,-38 6-410 0 0,37-6 179 0 0,-1-1-108 0 0,-9 1 510 0 0,-10-3-12721 0 0,15-1 9837 0 0,5 2 541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25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3080 0 0,'0'0'9903'0'0,"-7"0"-9343"0"0,-22 3-62 0 0,21-2-37 0 0,4-1-30 0 0,-27 0 725 0 0,29 0-829 0 0,-1 0-35 0 0,-9 1-46 0 0,9-1 174 0 0,-5 0-199 0 0,8 0-199 0 0,0 0 0 0 0,0 0 0 0 0,0 0 0 0 0,0 0 0 0 0,0 1 0 0 0,0-1 0 0 0,1 0 0 0 0,-1 0 0 0 0,0 0 0 0 0,0 0 0 0 0,0 0 0 0 0,0 0 0 0 0,0 0 0 0 0,0 0-1 0 0,0 0 1 0 0,0 0 0 0 0,0 0 0 0 0,0 1 0 0 0,0-1 0 0 0,1 0 0 0 0,-1 0 0 0 0,0 0 0 0 0,0 0 0 0 0,0 0 0 0 0,0 0 0 0 0,0 0 0 0 0,0 1 0 0 0,0-1 0 0 0,0 0 0 0 0,0 0 0 0 0,0 0 0 0 0,0 0 0 0 0,0 0 0 0 0,0 0 0 0 0,0 0 0 0 0,0 1 0 0 0,0-1 0 0 0,0 0 0 0 0,0 0 0 0 0,0 0 0 0 0,-1 0 0 0 0,1 0 0 0 0,0 0 0 0 0,0 0 0 0 0,0 0 0 0 0,0 1 0 0 0,0-1 0 0 0,0 0 0 0 0,0 0 0 0 0,0 0 0 0 0,0 0 0 0 0,62 32 382 0 0,-61-31-363 0 0,4 3 53 0 0,-4-4-75 0 0,-1 0-1 0 0,1 0 1 0 0,-1 0 0 0 0,1 0-1 0 0,-1 1 1 0 0,1-1 0 0 0,-1 0 0 0 0,1 1-1 0 0,-1-1 1 0 0,1 0 0 0 0,-1 1-1 0 0,0-1 1 0 0,1 0 0 0 0,-1 1 0 0 0,1-1-1 0 0,-1 1 1 0 0,0-1 0 0 0,1 1-1 0 0,-1-1 1 0 0,0 1 0 0 0,0-1 0 0 0,1 1-1 0 0,-1-1 1 0 0,0 1 0 0 0,0-1-1 0 0,0 1 1 0 0,0-1 0 0 0,0 1-1 0 0,0-1 1 0 0,0 1 0 0 0,0 0 0 0 0,0-1-1 0 0,0 1 1 0 0,0-1 0 0 0,0 1-1 0 0,0 0 1 0 0,-2 2 2 0 0,1-1 0 0 0,-1 0-1 0 0,0 1 1 0 0,1-1 0 0 0,-1 0 0 0 0,0 0-1 0 0,-4 2 1 0 0,5-3 20 0 0,-26 4-1243 0 0,22-5-492 0 0,-5 0 768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25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46 3008 0 0,'0'0'2481'0'0,"-4"0"-1355"0"0,-3 0-417 0 0,0 1 0 0 0,-1 0 0 0 0,1 0 0 0 0,0 1 0 0 0,0 0 1 0 0,0 0-1 0 0,0 0 0 0 0,1 1 0 0 0,-1 0 0 0 0,-7 5 0 0 0,5-2-178 0 0,0 0-1 0 0,0 1 1 0 0,1 0-1 0 0,0 0 1 0 0,1 0-1 0 0,0 1 1 0 0,-7 9-1 0 0,9-11-354 0 0,1 1-1 0 0,-1-1 1 0 0,1 1 0 0 0,1 0-1 0 0,-1 0 1 0 0,1 0-1 0 0,0 0 1 0 0,1 0 0 0 0,0 1-1 0 0,0-1 1 0 0,0 1-1 0 0,1 0 1 0 0,0 0 0 0 0,1-1-1 0 0,0 1 1 0 0,0 0-1 0 0,0 0 1 0 0,1 0 0 0 0,1-1-1 0 0,-1 1 1 0 0,1-1-1 0 0,3 9 1 0 0,1-5-81 0 0,0 0-1 0 0,1 0 1 0 0,0-1-1 0 0,1 0 1 0 0,0 0-1 0 0,0-1 1 0 0,1 0-1 0 0,0-1 1 0 0,1 0-1 0 0,0 0 1 0 0,0-1-1 0 0,16 8 1 0 0,-17-10-23 0 0,-1 0 1 0 0,1-1-1 0 0,0-1 1 0 0,1 1-1 0 0,-1-1 1 0 0,1-1-1 0 0,-1 0 1 0 0,1 0-1 0 0,-1-1 1 0 0,1 0 0 0 0,0-1-1 0 0,0 0 1 0 0,0 0-1 0 0,-1-1 1 0 0,1-1-1 0 0,12-2 1 0 0,-13 0 15 0 0,0 0 1 0 0,1-1-1 0 0,-1 1 1 0 0,-1-2-1 0 0,1 0 1 0 0,-1 0-1 0 0,0 0 1 0 0,0-1-1 0 0,-1 0 0 0 0,0-1 1 0 0,0 1-1 0 0,9-14 1 0 0,-5 4 106 0 0,-1 0 1 0 0,0-1-1 0 0,-1 0 0 0 0,-1 0 1 0 0,8-29-1 0 0,-14 41-129 0 0,0 0 0 0 0,-1 0-1 0 0,0 0 1 0 0,-1 0 0 0 0,1 0 0 0 0,-1 0 0 0 0,0 0-1 0 0,-1 0 1 0 0,1 0 0 0 0,-1 0 0 0 0,0 0 0 0 0,-1 1 0 0 0,0-1-1 0 0,-2-6 1 0 0,0 4 14 0 0,0 1 0 0 0,0 0 0 0 0,0 0 0 0 0,-1 0 0 0 0,0 1 0 0 0,-1 0 0 0 0,1 0 0 0 0,-1 0-1 0 0,-9-7 1 0 0,2 4-235 0 0,0 0 0 0 0,0 1 0 0 0,-1 1 0 0 0,0 0 0 0 0,-1 1 0 0 0,1 0 0 0 0,-1 1 0 0 0,0 1 0 0 0,0 0 0 0 0,-19-1 0 0 0,28 5-310 0 0,1 0 1 0 0,-1 0 0 0 0,1 0 0 0 0,-1 1 0 0 0,1 0 0 0 0,-1 0 0 0 0,1 1-1 0 0,-1-1 1 0 0,1 1 0 0 0,0 0 0 0 0,-7 4 0 0 0,-1 2-5030 0 0,1 0 0 0 0,-20 16 1 0 0,29-20 3258 0 0,-7 8 214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26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3920 0 0,'0'0'8345'0'0,"6"7"-6951"0"0,-1-6 1735 0 0,25-4-997 0 0,-27 3-1654 0 0,1 1-69 0 0,1-1-126 0 0,0 0-1 0 0,0 1 1 0 0,-1 0-1 0 0,1 0 0 0 0,0 0 1 0 0,0 1-1 0 0,0 0 1 0 0,-1 0-1 0 0,1 0 1 0 0,-1 0-1 0 0,1 1 1 0 0,-1-1-1 0 0,0 1 1 0 0,0 0-1 0 0,0 1 1 0 0,0-1-1 0 0,5 7 1 0 0,28 49 1617 0 0,-24-36-1020 0 0,18 23 0 0 0,-26-40-704 0 0,1 0-1 0 0,0 0 1 0 0,0 0 0 0 0,0 0 0 0 0,1-1-1 0 0,0 0 1 0 0,0 0 0 0 0,0-1 0 0 0,1 0-1 0 0,-1 0 1 0 0,1-1 0 0 0,0 0 0 0 0,10 2-1 0 0,-11-3-628 0 0,-1-1 0 0 0,1 0-1 0 0,-1-1 1 0 0,1 0-1 0 0,0 0 1 0 0,-1 0-1 0 0,12-2 1 0 0,14-9-5645 0 0,-3-7-4025 0 0,-10 0 2658 0 0,-13 11 5434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45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14 1452 0 0,'0'0'3427'0'0,"-3"2"-2936"0"0,-11 6 11627 0 0,11-11-12028 0 0,-8-9 8 0 0,8 9 77 0 0,-5 1 71 0 0,-1 2-1 0 0,1-1 1 0 0,-1 1 0 0 0,-10 1-1 0 0,7-1-125 0 0,9 0-6 0 0,0 0 12 0 0,-122-1 1522 0 0,123 1-1593 0 0,-2 0 22 0 0,-49 2 427 0 0,-6-5-104 0 0,57 3-418 0 0,-12-1-20179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4:39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5 172 0 0,'0'0'1258'0'0,"-4"0"-1060"0"0,-12-2 24 0 0,12 2 2710 0 0,-16 0-252 0 0,6 4 2778 0 0,33-7-3086 0 0,-11 2-2963 0 0,-1 1 750 0 0,12-1 108 0 0,7-1 11 0 0,-23 2-173 0 0,14 0 121 0 0,0 3-94 0 0,1-2-22 0 0,62 0 558 0 0,-77-1-635 0 0,0 0-36 0 0,58 0 399 0 0,-58 0-123 0 0,-1 0-262 0 0,9-1 2 0 0,-9 1 485 0 0,1 0-487 0 0,4 0 256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4:5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3212 0 0,'0'0'12495'0'0,"-3"5"-12035"0"0,-34 40 2069 0 0,28-34-2255 0 0,0 1 0 0 0,1 0 0 0 0,0 0-1 0 0,1 0 1 0 0,0 1 0 0 0,1 0-1 0 0,1 1 1 0 0,0-1 0 0 0,0 1 0 0 0,2 0-1 0 0,0 0 1 0 0,0 0 0 0 0,1 1-1 0 0,1-1 1 0 0,0 0 0 0 0,2 21-1 0 0,1-15-59 0 0,-1-6-94 0 0,1-1 0 0 0,0 0 0 0 0,0 1 0 0 0,8 21 0 0 0,-8-29-284 0 0,1 1-1 0 0,-1-1 1 0 0,1 0 0 0 0,1 0 0 0 0,-1 0 0 0 0,1 0-1 0 0,0-1 1 0 0,5 7 0 0 0,-1-3-794 0 0,-5-7-285 0 0,0 0-1 0 0,0 0 0 0 0,0 0 0 0 0,0 0 1 0 0,0-1-1 0 0,0 1 0 0 0,0-1 0 0 0,1 0 1 0 0,-1 1-1 0 0,4-1 0 0 0,-5 0-1243 0 0,1-1 254 0 0,14 0 207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4:59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25 3416 0 0,'-9'-7'1111'0'0,"7"6"-57"0"0,-17 2 4376 0 0,10 0-4933 0 0,5 0 135 0 0,-15 21 1847 0 0,18-19-2331 0 0,0 0-1 0 0,0 0 1 0 0,1 1-1 0 0,-1-1 1 0 0,1 0-1 0 0,0 0 1 0 0,0 0-1 0 0,0 1 1 0 0,0-1-1 0 0,0 0 0 0 0,1 0 1 0 0,-1 0-1 0 0,1 1 1 0 0,0-1-1 0 0,2 4 1 0 0,-2-5-102 0 0,0 1 0 0 0,1-1 0 0 0,-1 0 0 0 0,1 0 0 0 0,0 0 0 0 0,0 0 0 0 0,0-1 0 0 0,0 1 0 0 0,0 0 0 0 0,0-1 0 0 0,0 1 0 0 0,0-1 0 0 0,1 0 0 0 0,-1 0 0 0 0,0 0 0 0 0,1 0 0 0 0,-1 0 1 0 0,1 0-1 0 0,-1-1 0 0 0,5 1 0 0 0,-4 0-7 0 0,1 0 0 0 0,0-1 1 0 0,0 0-1 0 0,-1 0 0 0 0,1 0 1 0 0,0 0-1 0 0,0-1 0 0 0,0 1 1 0 0,-1-1-1 0 0,1 0 0 0 0,0 0 1 0 0,-1 0-1 0 0,5-2 0 0 0,-7 2-31 0 0,1 0 0 0 0,-1 0-1 0 0,0 0 1 0 0,0 1-1 0 0,0-1 1 0 0,0 0 0 0 0,0 0-1 0 0,0 0 1 0 0,-1-1-1 0 0,1 1 1 0 0,0 0 0 0 0,0 0-1 0 0,-1 0 1 0 0,1-1-1 0 0,-1 1 1 0 0,1 0 0 0 0,-1-1-1 0 0,0 1 1 0 0,1 0-1 0 0,-1-1 1 0 0,0 1 0 0 0,0 0-1 0 0,0-1 1 0 0,0 1-1 0 0,0 0 1 0 0,0-1-1 0 0,0 1 1 0 0,0-1 0 0 0,-2-2-1 0 0,1-1 10 0 0,0 0 1 0 0,0 0-1 0 0,-1 0 0 0 0,0 0 0 0 0,0 1 0 0 0,-5-8 0 0 0,-19-21-1576 0 0,25 32 447 0 0,-2-6-6368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4:59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9 2948 0 0,'-6'-9'19134'0'0,"15"27"-15547"0"0,17 29-3971 0 0,-18-33 1763 0 0,8 17-711 0 0,-1-1-1 0 0,14 42 1 0 0,-22-43-605 0 0,-4-20-23 0 0,-2 1 0 0 0,1-1 0 0 0,-1 0 0 0 0,-1 1-1 0 0,1-1 1 0 0,-2 1 0 0 0,1-1 0 0 0,-1 0 0 0 0,-1 1 0 0 0,0-1 0 0 0,-4 14 0 0 0,-8 21-4389 0 0,14-43 3207 0 0,-1 1 0 0 0,1-1 0 0 0,-1 1 0 0 0,0-1 0 0 0,0 1 0 0 0,0-1 0 0 0,0 0 0 0 0,0 1 0 0 0,0-1 0 0 0,0 0 0 0 0,-2 2 0 0 0,-16 11-5994 0 0,11-9 5359 0 0,-1 3-110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1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2280 0 0,'0'0'2502'0'0,"4"-1"-1741"0"0,0 0-251 0 0,3 0-380 0 0,-1-2 10029 0 0,-5 7-9907 0 0,4 36 952 0 0,-2 0 0 0 0,-3 46 0 0 0,0-49-791 0 0,3 38 306 0 0,-3-73-672 0 0,0-1-1506 0 0,0 8 4418 0 0,0-6-8285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2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6 2292 0 0,'2'-5'13838'0'0,"-15"22"-13538"0"0,9-12-39 0 0,-10 22 1089 0 0,3-7-643 0 0,2 4 97 0 0,-7 41-1 0 0,14-55-660 0 0,1 0-1 0 0,0 0 0 0 0,0 0 0 0 0,1 0 1 0 0,1 0-1 0 0,0 0 0 0 0,2 12 0 0 0,14 37 254 0 0,-15-55-611 0 0,0 1 0 0 0,0 0 0 0 0,1 0 0 0 0,0-1-1 0 0,0 0 1 0 0,0 1 0 0 0,1-1 0 0 0,4 5-1 0 0,-5-8-1253 0 0,0 1-1 0 0,0-1 1 0 0,0 0-1 0 0,1 1 1 0 0,-1-1-1 0 0,0-1 1 0 0,0 1-1 0 0,7 0 0 0 0,-5 0 273 0 0,-3-1-982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6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1 1624 0 0,'0'0'1414'0'0,"13"0"10056"0"0,-38 12-8749 0 0,-30 11-1954 0 0,-22 3 563 0 0,76-25-1230 0 0,-1-1-21 0 0,-5 5-110 0 0,7-5 38 0 0,-1 0 1 0 0,1 0-1 0 0,0 0 0 0 0,0 0 1 0 0,0 0-1 0 0,0 0 1 0 0,0 0-1 0 0,0 0 1 0 0,0 0-1 0 0,0 0 1 0 0,0 0-1 0 0,-1 0 1 0 0,1 0-1 0 0,0 1 1 0 0,0-1-1 0 0,0 0 0 0 0,0 0 1 0 0,0 0-1 0 0,0 0 1 0 0,0 0-1 0 0,0 0 1 0 0,0 0-1 0 0,0 0 1 0 0,0 0-1 0 0,0 1 1 0 0,0-1-1 0 0,0 0 1 0 0,0 0-1 0 0,0 0 1 0 0,0 0-1 0 0,0 0 0 0 0,0 0 1 0 0,0 0-1 0 0,0 1 1 0 0,0-1-1 0 0,0 0 1 0 0,0 0-1 0 0,0 0 1 0 0,0 0-1 0 0,0 0 1 0 0,0 0-1 0 0,0 0 1 0 0,0 0-1 0 0,0 0 0 0 0,0 1 1 0 0,0-1-1 0 0,0 0 1 0 0,0 0-1 0 0,0 0 1 0 0,1 0-1 0 0,-1 0 1 0 0,0 0-1 0 0,0 0 1 0 0,0 0-1 0 0,0 0 1 0 0,0 0-1 0 0,0 0 1 0 0,0 0-1 0 0,0 0 0 0 0,0 0 1 0 0,1 0-1 0 0,-1 1 1 0 0,22 6 25 0 0,1-1 0 0 0,0-1 1 0 0,39 4-1 0 0,-30-4 101 0 0,53 13 0 0 0,-82-17-127 0 0,62 22 378 0 0,-60-20-307 0 0,0-1 0 0 0,0 1 0 0 0,0 0 0 0 0,0 0 0 0 0,-1 0 0 0 0,0 1 0 0 0,1 0 0 0 0,-1-1 0 0 0,-1 2 0 0 0,4 3 0 0 0,-5-6-24 0 0,0 1-1 0 0,-1-1 1 0 0,1 0-1 0 0,-1 1 0 0 0,0-1 1 0 0,1 1-1 0 0,-1 0 1 0 0,0-1-1 0 0,-1 1 0 0 0,1 0 1 0 0,-1 0-1 0 0,1-1 1 0 0,-1 1-1 0 0,0 0 1 0 0,0 0-1 0 0,0 0 0 0 0,0-1 1 0 0,0 1-1 0 0,-1 0 1 0 0,1 0-1 0 0,-1 0 0 0 0,0-1 1 0 0,0 1-1 0 0,0 0 1 0 0,0-1-1 0 0,0 1 1 0 0,0-1-1 0 0,-1 1 0 0 0,0-1 1 0 0,1 0-1 0 0,-1 0 1 0 0,0 0-1 0 0,0 0 0 0 0,-2 3 1 0 0,-3 0 42 0 0,-1 1 1 0 0,1-1-1 0 0,-1 0 0 0 0,0-1 1 0 0,0 1-1 0 0,0-2 0 0 0,-1 1 1 0 0,1-1-1 0 0,-13 2 0 0 0,4-1-235 0 0,-1-2 0 0 0,1-1 0 0 0,-1 0-1 0 0,0-1 1 0 0,-25-3 0 0 0,42 3-62 0 0,-1 0 0 0 0,1 0 0 0 0,0-1-1 0 0,0 1 1 0 0,-1 0 0 0 0,1-1 0 0 0,0 1 0 0 0,0 0 0 0 0,-1-1 0 0 0,1 0 0 0 0,0 1 0 0 0,0-1-1 0 0,0 0 1 0 0,0 1 0 0 0,0-1 0 0 0,-2-2 0 0 0,-1-4-4766 0 0,11 2-5214 0 0,-6 4 9882 0 0,0 1-1 0 0,0-1 1 0 0,0 0-1 0 0,0 0 1 0 0,0 0-1 0 0,1-1 1 0 0,-1 1-150 0 0,2-1-1428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2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 2876 0 0,'-4'-2'15306'0'0,"4"3"-15307"0"0,1 9 294 0 0,0-1 0 0 0,0 1-1 0 0,1 0 1 0 0,4 13-1 0 0,17 36 882 0 0,-14-36-733 0 0,0 0 0 0 0,-1 0 0 0 0,5 29-1 0 0,-12-41-334 0 0,0 0-1 0 0,-1 0 1 0 0,0 0-1 0 0,0 0 0 0 0,-1 1 1 0 0,-1-1-1 0 0,0 0 1 0 0,-1 0-1 0 0,-3 11 0 0 0,-6 1-457 0 0,1-11-4441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4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1 260 1800 0 0,'0'0'758'0'0,"14"-6"1976"0"0,-6 3-2290 0 0,-1-1 0 0 0,0 0 0 0 0,0 0 0 0 0,-1 0 0 0 0,1-1 0 0 0,-1 0 0 0 0,0 0 0 0 0,0 0 0 0 0,-1-1 0 0 0,1 0 0 0 0,-1 0 0 0 0,-1-1 0 0 0,1 1 0 0 0,-1-1 0 0 0,0 0 0 0 0,-1 0 1 0 0,5-12-1 0 0,-4 7-66 0 0,-1 1 1 0 0,0-1 0 0 0,-1 1-1 0 0,0-1 1 0 0,-1 0 0 0 0,-1 0-1 0 0,0-14 1 0 0,0 24-196 0 0,-3-11 235 0 0,-2-7 2293 0 0,-4 39-2597 0 0,7-15-19 0 0,3 7 110 0 0,0 0 0 0 0,-1-1 0 0 0,-2 20 0 0 0,2-20-158 0 0,9 128 807 0 0,-5-94-662 0 0,-1 0 1 0 0,-4 67-1 0 0,-1-99-159 0 0,1-1 0 0 0,-1 1 0 0 0,-1-1 0 0 0,0 0 0 0 0,-1 0 0 0 0,0 0 0 0 0,-11 19 0 0 0,-5-1 23 0 0,6-11-42 0 0,13-16 16 0 0,-1 0-29 0 0,0 0 0 0 0,0 1-1 0 0,1-1 1 0 0,-1 1 0 0 0,0 0-1 0 0,1 0 1 0 0,0-1 0 0 0,0 1-1 0 0,-2 4 1 0 0,5-2 47 0 0,0 0 0 0 0,0 0 0 0 0,-1 0 0 0 0,0 1 0 0 0,0-1 0 0 0,0 0 0 0 0,0 1 0 0 0,-1-1 0 0 0,0 6-1 0 0,7 30 242 0 0,-2-14-156 0 0,12 34 380 0 0,1-3-165 0 0,-13-31-236 0 0,-2 33-64 0 0,-5 13 82 0 0,2-62-115 0 0,0 1 1 0 0,0-1 0 0 0,1 0 0 0 0,1 0-1 0 0,-1 0 1 0 0,2 0 0 0 0,0 0 0 0 0,0 0-1 0 0,1 0 1 0 0,10 18 0 0 0,-13-28-38 0 0,11 22 55 0 0,-7-16-12 0 0,0 0 0 0 0,-1 1 1 0 0,0 0-1 0 0,5 15 1 0 0,-7-19-21 0 0,-2-2-12 0 0,1 0-2 0 0,9 17 19 0 0,-9-17-19 0 0,16 18 22 0 0,-4-7-17 0 0,-10-9 24 0 0,0-2-1 0 0,18 6-46 0 0,-11-4 17 0 0,-9-4 16 0 0,2 1 4 0 0,44 4-892 0 0,-43-5 392 0 0,13-7-2980 0 0,-4-6-5418 0 0,0-14 835 0 0,-8 18 6092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5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6 2476 0 0,'-3'0'1040'0'0,"-2"-1"-421"0"0,-1 1-1 0 0,0 0 1 0 0,1 1 0 0 0,-1-1 0 0 0,1 1 0 0 0,-1 0 0 0 0,1 0 0 0 0,0 1-1 0 0,-1-1 1 0 0,1 1 0 0 0,0 1 0 0 0,0-1 0 0 0,0 1 0 0 0,0-1 0 0 0,-5 6-1 0 0,4-3-250 0 0,0 0-1 0 0,1 0 1 0 0,0 1-1 0 0,1 0 0 0 0,-1-1 1 0 0,1 2-1 0 0,0-1 0 0 0,0 0 1 0 0,1 1-1 0 0,-5 12 0 0 0,5-10-241 0 0,0 1-1 0 0,0 0 1 0 0,1 0-1 0 0,1 0 1 0 0,0 0-1 0 0,0 0 1 0 0,0 0-1 0 0,2 1 0 0 0,-1-1 1 0 0,1 0-1 0 0,1 0 1 0 0,-1 0-1 0 0,2 0 1 0 0,0 0-1 0 0,0 0 1 0 0,0-1-1 0 0,7 12 0 0 0,-5-13-81 0 0,1 1 0 0 0,1-2 0 0 0,-1 1 0 0 0,1-1-1 0 0,0 1 1 0 0,1-2 0 0 0,0 1 0 0 0,0-1 0 0 0,0-1-1 0 0,1 1 1 0 0,0-1 0 0 0,0-1 0 0 0,0 0 0 0 0,0 0-1 0 0,1-1 1 0 0,0 0 0 0 0,12 2 0 0 0,-15-3-41 0 0,1-1 0 0 0,-1 0 0 0 0,1-1 0 0 0,-1 0 0 0 0,0 0 0 0 0,1 0 0 0 0,-1-1 0 0 0,1 0 0 0 0,-1-1 0 0 0,0 1 0 0 0,1-1 0 0 0,-1-1 0 0 0,0 0 0 0 0,-1 0 0 0 0,1 0 0 0 0,0 0 0 0 0,-1-1 0 0 0,0 0 0 0 0,0-1 0 0 0,0 1 0 0 0,0-1 0 0 0,-1-1 0 0 0,10-10 0 0 0,-11 10 3 0 0,0 1 0 0 0,-1-1 1 0 0,1-1-1 0 0,-1 1 0 0 0,-1 0 1 0 0,1-1-1 0 0,-1 1 0 0 0,0-1 1 0 0,0 0-1 0 0,-1 1 0 0 0,0-1 1 0 0,0 0-1 0 0,-1 0 0 0 0,0 0 1 0 0,0 0-1 0 0,0 0 0 0 0,-3-12 1 0 0,0 9-9 0 0,1 1 0 0 0,-2-1 0 0 0,1 1 0 0 0,-2-1 0 0 0,1 1 0 0 0,-1 0 0 0 0,0 1 0 0 0,-1-1 1 0 0,0 1-1 0 0,0 0 0 0 0,-12-11 0 0 0,6 8 49 0 0,0 0 0 0 0,-1 1 1 0 0,0 0-1 0 0,0 1 0 0 0,-27-13 1 0 0,32 18-292 0 0,0 1 1 0 0,0 0 0 0 0,0 0-1 0 0,-1 1 1 0 0,1 0 0 0 0,-1 0-1 0 0,1 1 1 0 0,-1 1 0 0 0,0-1-1 0 0,1 1 1 0 0,-1 0 0 0 0,-11 3-1 0 0,17-2-720 0 0,1 1 0 0 0,-1-1-1 0 0,0 1 1 0 0,1 0 0 0 0,-1 0-1 0 0,1 0 1 0 0,0 0 0 0 0,0 0 0 0 0,0 0-1 0 0,0 1 1 0 0,0-1 0 0 0,-2 4-1 0 0,-3 5-1547 0 0,3-2 568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5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2640 0 0,'16'-5'3272'0'0,"11"6"406"0"0,-23 0-2892 0 0,-2 0-2 0 0,2 2-351 0 0,0 0 1 0 0,0 0 0 0 0,-1 1-1 0 0,1-1 1 0 0,-1 1 0 0 0,0 0-1 0 0,0 0 1 0 0,0 0 0 0 0,4 7-1 0 0,15 46 1962 0 0,-19-48-2208 0 0,0 0 0 0 0,0-1 0 0 0,1 1 0 0 0,0 0 0 0 0,0-1 0 0 0,1 0 0 0 0,0 0 0 0 0,0-1 0 0 0,10 11 0 0 0,-9-13-344 0 0,0-1 0 0 0,1 1 1 0 0,0-1-1 0 0,0-1 0 0 0,0 1 0 0 0,0-1 0 0 0,1 0 0 0 0,-1-1 1 0 0,1 0-1 0 0,0 0 0 0 0,11 1 0 0 0,19-2-5128 0 0,-3-8-4761 0 0,-20 2 8122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6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4 2772 0 0,'0'0'5833'0'0,"-5"-1"-5033"0"0,-42-1 2374 0 0,43 2-2656 0 0,1 1-70 0 0,-37 8 1538 0 0,39-9-1720 0 0,-2 1-41 0 0,-6 2 8 0 0,7-2 82 0 0,-11 6 228 0 0,13-6-538 0 0,0 0 1 0 0,0 0-1 0 0,0 0 0 0 0,0 0 1 0 0,0 0-1 0 0,0 1 1 0 0,1-1-1 0 0,-1 0 0 0 0,0 0 1 0 0,0 0-1 0 0,1 0 0 0 0,-1 0 1 0 0,1 0-1 0 0,-1 0 1 0 0,1 0-1 0 0,-1 0 0 0 0,1 0 1 0 0,0 0-1 0 0,0 0 0 0 0,-1 0 1 0 0,1-1-1 0 0,0 1 1 0 0,1 1-1 0 0,23 17-175 0 0,-22-17 161 0 0,-1-1-33 0 0,0 0 55 0 0,8 6-6 0 0,6 7 6 0 0,-14-13 264 0 0,-5 1-198 0 0,2 0-60 0 0,0-1 0 0 0,-1 1 1 0 0,1-1-1 0 0,-1 0 1 0 0,0 0-1 0 0,1 0 1 0 0,-1 0-1 0 0,0 0 0 0 0,0 0 1 0 0,0 0-1 0 0,0-1 1 0 0,0 1-1 0 0,-2 0 1 0 0,1-1 69 0 0,1 0 7 0 0,-9 1 23 0 0,8-1-39 0 0,0 0-30 0 0,-25 1 66 0 0,25-1-113 0 0,1 0-974 0 0,-5 0 593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6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32 2824 0 0,'0'0'5313'0'0,"-4"4"-4461"0"0,-14 10-79 0 0,14-10-41 0 0,0 25 2344 0 0,8-23-2554 0 0,-3-5-441 0 0,-1 0 1 0 0,1 1 0 0 0,0-1-1 0 0,0 1 1 0 0,0-1-1 0 0,0 0 1 0 0,0 0 0 0 0,0 0-1 0 0,1 0 1 0 0,1 2-1 0 0,-1-2-27 0 0,1 0-1 0 0,0 0 0 0 0,-1 0 1 0 0,1 0-1 0 0,0-1 0 0 0,-1 1 1 0 0,1-1-1 0 0,0 1 0 0 0,0-1 1 0 0,-1 0-1 0 0,1 0 0 0 0,0 0 0 0 0,0 0 1 0 0,0-1-1 0 0,-1 1 0 0 0,1-1 1 0 0,0 0-1 0 0,-1 0 0 0 0,1 0 1 0 0,0 0-1 0 0,-1 0 0 0 0,1 0 1 0 0,-1-1-1 0 0,0 1 0 0 0,1-1 1 0 0,-1 0-1 0 0,0 0 0 0 0,0 0 1 0 0,2-2-1 0 0,-3 2-35 0 0,0 1 0 0 0,0-1 0 0 0,-1 0 0 0 0,1 0 0 0 0,0 0 0 0 0,-1 0 0 0 0,0 0 0 0 0,1 0 0 0 0,-1 0 0 0 0,0 0 0 0 0,0 0 0 0 0,0 0 0 0 0,0 0 0 0 0,0 0 0 0 0,0 0 0 0 0,-1 0 0 0 0,1 0 0 0 0,-1 0 0 0 0,1 0 0 0 0,-1 0 0 0 0,0 0 0 0 0,0 0 0 0 0,0 0 0 0 0,0 1 0 0 0,-1-3 0 0 0,0 1-23 0 0,1 1 0 0 0,-1-1 0 0 0,0 1 0 0 0,0-1 0 0 0,0 1 0 0 0,0 0 0 0 0,-1 0 0 0 0,1 0 0 0 0,0 0 0 0 0,-1 0 0 0 0,0 0 0 0 0,1 1 0 0 0,-1-1 0 0 0,0 1 0 0 0,0 0 0 0 0,0 0 1 0 0,-3-1-1 0 0,-6 1-421 0 0,-23 5-7809 0 0,11 6 3506 0 0,11-3 2715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7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 19 3592 0 0,'-2'-2'341'0'0,"1"0"-1"0"0,0 1 0 0 0,-1 0 1 0 0,1-1-1 0 0,-1 1 0 0 0,1 0 1 0 0,-1 0-1 0 0,0-1 0 0 0,1 1 1 0 0,-1 1-1 0 0,0-1 0 0 0,0 0 1 0 0,0 0-1 0 0,0 1 0 0 0,0-1 1 0 0,0 1-1 0 0,0-1 0 0 0,0 1 1 0 0,0 0-1 0 0,0 0 0 0 0,-3 0 1 0 0,2 0 386 0 0,0 0 13 0 0,-9 2-246 0 0,1-1 1 0 0,0 1-1 0 0,0 1 0 0 0,0 0 1 0 0,0 0-1 0 0,0 1 0 0 0,0 1 1 0 0,1 0-1 0 0,0 0 0 0 0,0 1 1 0 0,1 0-1 0 0,-1 1 0 0 0,1 0 1 0 0,-12 12-1 0 0,15-13-351 0 0,1 0 1 0 0,0 0-1 0 0,0 0 0 0 0,1 1 0 0 0,-1-1 1 0 0,2 1-1 0 0,-1 0 0 0 0,1 0 1 0 0,0 1-1 0 0,0-1 0 0 0,1 1 0 0 0,0-1 1 0 0,0 1-1 0 0,1 0 0 0 0,0 0 0 0 0,1-1 1 0 0,-1 1-1 0 0,1 0 0 0 0,1 0 1 0 0,0 0-1 0 0,0 0 0 0 0,3 11 0 0 0,-1-11-93 0 0,0 0-1 0 0,0 0 0 0 0,1 0 1 0 0,0 0-1 0 0,0 0 0 0 0,1-1 1 0 0,0 0-1 0 0,1 0 0 0 0,-1 0 1 0 0,1 0-1 0 0,1-1 0 0 0,-1 0 1 0 0,1-1-1 0 0,0 1 0 0 0,0-1 1 0 0,1-1-1 0 0,-1 1 0 0 0,12 4 1 0 0,4 0-16 0 0,0-1 0 0 0,1 0 0 0 0,0-2 0 0 0,0-1 0 0 0,27 3 1 0 0,-44-7-33 0 0,0-1 0 0 0,0 1 0 0 0,-1-2 1 0 0,1 1-1 0 0,0 0 0 0 0,-1-1 0 0 0,1-1 1 0 0,0 1-1 0 0,-1-1 0 0 0,1 0 0 0 0,-1 0 1 0 0,0-1-1 0 0,0 0 0 0 0,0 0 0 0 0,0 0 1 0 0,0-1-1 0 0,-1 0 0 0 0,1 0 0 0 0,4-5 1 0 0,-6 4-18 0 0,0 1 0 0 0,0-1 0 0 0,-1 1 0 0 0,0-1 1 0 0,0 0-1 0 0,0 0 0 0 0,0 0 0 0 0,-1-1 0 0 0,0 1 1 0 0,0-1-1 0 0,0 1 0 0 0,-1-1 0 0 0,0 0 0 0 0,0 1 1 0 0,0-1-1 0 0,-1 0 0 0 0,0 0 0 0 0,0 0 0 0 0,0 1 1 0 0,-1-1-1 0 0,-2-9 0 0 0,-1 2-79 0 0,-1-1 0 0 0,0 0 1 0 0,-1 1-1 0 0,-1 0 0 0 0,0 1 0 0 0,-1-1 0 0 0,0 1 1 0 0,0 1-1 0 0,-2-1 0 0 0,1 2 0 0 0,-2-1 1 0 0,1 1-1 0 0,-1 1 0 0 0,-1 0 0 0 0,0 1 1 0 0,-25-14-1 0 0,33 20-296 0 0,1 0 1 0 0,-1 1-1 0 0,0 0 0 0 0,0 0 1 0 0,0 0-1 0 0,0 1 1 0 0,0-1-1 0 0,-4 1 1 0 0,4 0-644 0 0,1 1 0 0 0,-1-1 1 0 0,1 1-1 0 0,0 0 1 0 0,-1 0-1 0 0,1 0 0 0 0,0 0 1 0 0,0 1-1 0 0,0-1 1 0 0,0 1-1 0 0,0 0 0 0 0,0 0 1 0 0,0 0-1 0 0,-2 3 1 0 0,-2 1-1034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7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3152 0 0,'0'0'1379'0'0,"2"0"-69"0"0,73-5 7388 0 0,-72 5-8154 0 0,1 1-36 0 0,0 0-414 0 0,1 0 187 0 0,0 0 0 0 0,-1 0 0 0 0,1 0 0 0 0,0 1-1 0 0,-1-1 1 0 0,1 1 0 0 0,-1 1 0 0 0,1-1 0 0 0,-1 1 0 0 0,7 4-1 0 0,-7-2-24 0 0,0 0 1 0 0,-1 0-1 0 0,1 1 0 0 0,-1-1 0 0 0,0 1 0 0 0,0-1 0 0 0,-1 1 0 0 0,0 0 0 0 0,0 0 0 0 0,0 0 0 0 0,1 13 0 0 0,8 21 576 0 0,-9-35-754 0 0,0-1 0 0 0,1 1 0 0 0,-1 0 0 0 0,1-1 0 0 0,0 0-1 0 0,0 1 1 0 0,0-1 0 0 0,1 0 0 0 0,0-1 0 0 0,-1 1-1 0 0,1-1 1 0 0,0 1 0 0 0,1-1 0 0 0,-1 0 0 0 0,7 3 0 0 0,-5-3-560 0 0,0-1 0 0 0,0 1 0 0 0,1-1 1 0 0,11 2-1 0 0,-10-3-1949 0 0,1 0 0 0 0,0 0 1 0 0,12-2-1 0 0,-7 0-828 0 0,10-4-3309 0 0,-10 2 4610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8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3192 0 0,'0'0'8224'0'0,"-7"2"-7656"0"0,-42 5 1367 0 0,46-7-1535 0 0,0 0-39 0 0,0 0-117 0 0,0 0 1 0 0,0 0-1 0 0,0 1 0 0 0,0-1 0 0 0,0 1 1 0 0,0 0-1 0 0,-6 2 0 0 0,9-3-223 0 0,0 0 0 0 0,0 0 0 0 0,-1 0 0 0 0,1 1 0 0 0,0-1 0 0 0,0 0 0 0 0,0 0 0 0 0,0 0 0 0 0,0 0 0 0 0,0 1 0 0 0,-1-1 0 0 0,1 0 0 0 0,0 0 0 0 0,0 0 0 0 0,0 1 0 0 0,0-1 1 0 0,0 0-1 0 0,0 0 0 0 0,0 0 0 0 0,0 1 0 0 0,0-1 0 0 0,0 0 0 0 0,0 0 0 0 0,0 0 0 0 0,0 1 0 0 0,0-1 0 0 0,0 0 0 0 0,0 0 0 0 0,0 0 0 0 0,0 1 0 0 0,1-1 0 0 0,-1 0 0 0 0,0 0 0 0 0,0 0 0 0 0,0 1 0 0 0,0-1 0 0 0,0 0 0 0 0,0 0 0 0 0,1 0 0 0 0,15 13 62 0 0,-11-11-37 0 0,-1 0 2 0 0,0 1 0 0 0,1 0 0 0 0,-1-1 0 0 0,0 1 0 0 0,7 7 0 0 0,-10-8 6 0 0,1 2 0 0 0,-2-3-51 0 0,0-1 0 0 0,0 0 0 0 0,0 0 0 0 0,0 0 0 0 0,1 0 0 0 0,-1 1 0 0 0,0-1 0 0 0,0 0 0 0 0,0 0 0 0 0,0 0 0 0 0,0 1 0 0 0,0-1 0 0 0,0 0 0 0 0,1 0 0 0 0,-1 1 0 0 0,0-1 0 0 0,0 0 0 0 0,0 0 0 0 0,0 1 0 0 0,0-1 0 0 0,0 0 0 0 0,0 0 0 0 0,0 1 0 0 0,0-1 0 0 0,0 0 0 0 0,0 0 0 0 0,0 0 0 0 0,-1 1 0 0 0,1-1 0 0 0,0 0 0 0 0,0 0 0 0 0,0 1 0 0 0,0-1 0 0 0,0 0 0 0 0,0 0 0 0 0,0 0 0 0 0,-1 1 0 0 0,1-1 0 0 0,0 0 0 0 0,-1 1-127 0 0,-1 1-1 0 0,1-1 1 0 0,0 0 0 0 0,-1 0 0 0 0,1 0 0 0 0,0 0 0 0 0,-1 0 0 0 0,1 0 0 0 0,-1-1-1 0 0,0 1 1 0 0,1 0 0 0 0,-1-1 0 0 0,1 1 0 0 0,-1-1 0 0 0,0 0 0 0 0,1 1 0 0 0,-1-1-1 0 0,0 0 1 0 0,0 0 0 0 0,1 0 0 0 0,-1 0 0 0 0,0 0 0 0 0,-1-1 0 0 0,-1 0-2096 0 0,-5-10-7819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8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4420 0 0,'0'0'15007'0'0,"-1"7"-14369"0"0,-6 41 1959 0 0,0 54 1 0 0,2-29-1115 0 0,4-18-615 0 0,1-46-1541 0 0,1-9 274 0 0,-1 1 1 0 0,0-1 0 0 0,0 1-1 0 0,0-1 1 0 0,0 1-1 0 0,0-1 1 0 0,1 0 0 0 0,-1 1-1 0 0,0-1 1 0 0,0 1-1 0 0,1-1 1 0 0,-1 0 0 0 0,0 1-1 0 0,0-1 1 0 0,1 0-1 0 0,-1 1 1 0 0,0-1 0 0 0,1 0-1 0 0,-1 1 1 0 0,1-1-1 0 0,0 0 1 0 0,-6-26-13091 0 0,-3-3 10829 0 0,8 12 820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6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18 3284 0 0,'0'0'9494'0'0,"-5"3"-8685"0"0,-3 1-494 0 0,5-3-83 0 0,0 1 0 0 0,0-1-1 0 0,0 1 1 0 0,0 0 0 0 0,0 0-1 0 0,-4 4 1 0 0,4-2 176 0 0,0 0 0 0 0,0 0 0 0 0,1 0 0 0 0,-1 0 0 0 0,1 0 0 0 0,0 0 0 0 0,0 1 0 0 0,-1 5 0 0 0,2-8 70 0 0,2 1-279 0 0,0 8-11 0 0,0-8-10 0 0,19 13 618 0 0,8-11-448 0 0,-25-4-307 0 0,13-4 64 0 0,-14 3-79 0 0,0 0 0 0 0,0-1-1 0 0,0 1 1 0 0,0 0-1 0 0,0-1 1 0 0,0 1 0 0 0,0-1-1 0 0,0 0 1 0 0,0 0 0 0 0,0 1-1 0 0,0-1 1 0 0,-1 0-1 0 0,1-1 1 0 0,0 1 0 0 0,-1 0-1 0 0,1 0 1 0 0,-1-1 0 0 0,1 1-1 0 0,-1-1 1 0 0,0 1-1 0 0,1-1 1 0 0,-1 0 0 0 0,0 1-1 0 0,0-1 1 0 0,0 0-1 0 0,-1 0 1 0 0,2-3 0 0 0,-1 3 14 0 0,-4-31 148 0 0,2 31-195 0 0,1-1-1 0 0,-1 1 1 0 0,0 0 0 0 0,0 0 0 0 0,0 0-1 0 0,0 0 1 0 0,0 0 0 0 0,-1 0 0 0 0,1 0 0 0 0,-1 0-1 0 0,1 0 1 0 0,-1 0 0 0 0,0 1 0 0 0,1-1-1 0 0,-1 0 1 0 0,0 1 0 0 0,-3-2 0 0 0,3 2-151 0 0,-11-2-1696 0 0,-8-5-5283 0 0,10 4 1583 0 0,10 3 3154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09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45 3632 0 0,'-8'-2'1197'0'0,"6"2"-25"0"0,6 1 6030 0 0,14 5-6832 0 0,-1-2 1 0 0,1 0-1 0 0,-1-1 1 0 0,25 0-1 0 0,82 0 808 0 0,-108-3-1072 0 0,220-8 1301 0 0,-233 8-1357 0 0,-3 0-43 0 0,1-1 1 0 0,0 1 0 0 0,0 0 0 0 0,-1 0 0 0 0,1 0 0 0 0,0 0-1 0 0,-1-1 1 0 0,1 1 0 0 0,0 0 0 0 0,0-1 0 0 0,-1 1-1 0 0,1 0 1 0 0,-1-1 0 0 0,1 1 0 0 0,0-1 0 0 0,-1 1-1 0 0,1-1 1 0 0,-1 1 0 0 0,2-2 0 0 0,-2 1-6 0 0,0 1 0 0 0,0 0 1 0 0,0-1-1 0 0,0 1 0 0 0,0-1 0 0 0,0 1 0 0 0,0 0 1 0 0,0-1-1 0 0,0 1 0 0 0,0-1 0 0 0,0 1 1 0 0,0 0-1 0 0,0-1 0 0 0,0 1 0 0 0,-1-1 1 0 0,1 1-1 0 0,0 0 0 0 0,0-1 0 0 0,0 1 0 0 0,0 0 1 0 0,-1-1-1 0 0,1 1 0 0 0,0 0 0 0 0,-1-1 1 0 0,-19-13-23 0 0,-7 2 16 0 0,-9-1 34 0 0,36 13-12 0 0,0 0 0 0 0,0-1 0 0 0,-1 1 0 0 0,1 0-1 0 0,0 0 1 0 0,0 0 0 0 0,0 0 0 0 0,0 0 0 0 0,-1 0-1 0 0,1 0 1 0 0,0 0 0 0 0,0 0 0 0 0,0 0 0 0 0,-1 0-1 0 0,1 0 1 0 0,0 0 0 0 0,0 0 0 0 0,0 0 0 0 0,-1 0 0 0 0,1 0-1 0 0,0 0 1 0 0,0 0 0 0 0,0 0 0 0 0,0 0 0 0 0,-1 0-1 0 0,1 0 1 0 0,0 0 0 0 0,0 0 0 0 0,0 0 0 0 0,0 0-1 0 0,-1 1 1 0 0,1-1 0 0 0,0 0 0 0 0,0 0 0 0 0,0 0-1 0 0,0 0 1 0 0,0 0 0 0 0,-1 0 0 0 0,1 1 0 0 0,0-1 0 0 0,0 0-1 0 0,0 0 1 0 0,0 0 0 0 0,0 0 0 0 0,0 1 0 0 0,0-1-1 0 0,0 0 1 0 0,0 0 0 0 0,0 0 0 0 0,0 1 0 0 0,4 14 240 0 0,15 21 158 0 0,-13-27-123 0 0,-1 1 0 0 0,0-1 0 0 0,7 20 0 0 0,-11-27-252 0 0,-1 1 0 0 0,0 0 0 0 0,0 0 0 0 0,0-1 0 0 0,0 1 0 0 0,-1 0 0 0 0,1-1 0 0 0,-1 1 0 0 0,0 0 0 0 0,1-1 0 0 0,-1 1 0 0 0,0-1 0 0 0,-1 1 0 0 0,1-1 1 0 0,0 1-1 0 0,-3 2 0 0 0,3-4 118 0 0,-17 16-3028 0 0,15-15 1248 0 0,0 0-1 0 0,0 0 0 0 0,0 0 1 0 0,-1 0-1 0 0,1 0 0 0 0,-1-1 0 0 0,1 0 1 0 0,-1 1-1 0 0,-5 0 0 0 0,-2 0-266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11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26 3132 0 0,'-4'-11'10320'0'0,"9"8"-10116"0"0,-1 1 1 0 0,1 0-1 0 0,-1 1 0 0 0,1-1 1 0 0,0 1-1 0 0,0 0 0 0 0,0 0 1 0 0,0 0-1 0 0,0 1 0 0 0,6 0 1 0 0,64 2 978 0 0,-51-1-891 0 0,49 2 1053 0 0,83-7 0 0 0,-154 4-841 0 0,-10-1-482 0 0,-101 0 258 0 0,108 1-205 0 0,0 0 0 0 0,0 0 0 0 0,0 0 0 0 0,0 0 0 0 0,0 0 0 0 0,0 1 0 0 0,0-1 0 0 0,0 0 0 0 0,0 0 0 0 0,0 1 0 0 0,0-1 0 0 0,0 0 0 0 0,0 1 0 0 0,0-1 0 0 0,0 1 1 0 0,0 0-1 0 0,0-1 0 0 0,0 1 0 0 0,1 0 0 0 0,-1-1 0 0 0,0 1 0 0 0,0 0 0 0 0,1 0 0 0 0,-1 0 0 0 0,1-1 0 0 0,-1 1 0 0 0,0 0 0 0 0,1 0 0 0 0,0 0 0 0 0,-1 2 0 0 0,0-1 256 0 0,1 28 1425 0 0,13 162 2887 0 0,-13-189-4562 0 0,1 15 235 0 0,-1-13-409 0 0,0 0 1 0 0,1 0-1 0 0,-1 1 0 0 0,1-1 1 0 0,0 0-1 0 0,0 0 1 0 0,1 0-1 0 0,2 6 1 0 0,-3-9-698 0 0,0-10-11625 0 0,4 1 11149 0 0,4-8-3214 0 0,1-7-2866 0 0,-4 15 5396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11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3 4768 0 0,'0'0'7044'0'0,"-7"-1"-6165"0"0,-24 0-49 0 0,24 0-70 0 0,4 1-75 0 0,-9 1-68 0 0,9-1-63 0 0,-16 2 1215 0 0,19-2-1725 0 0,0 0 0 0 0,0 0 0 0 0,-1 0 0 0 0,1 0 0 0 0,0 1 0 0 0,0-1 0 0 0,0 0 0 0 0,-1 0 0 0 0,1 0 0 0 0,0 0 0 0 0,0 0 0 0 0,0 0 0 0 0,0 0 0 0 0,-1 0 0 0 0,1 0 0 0 0,0 1 0 0 0,0-1 0 0 0,0 0 0 0 0,0 0 0 0 0,0 0 0 0 0,-1 0 0 0 0,1 1 0 0 0,0-1 0 0 0,0 0 0 0 0,0 0 0 0 0,0 0 0 0 0,0 0 0 0 0,0 1 0 0 0,0-1 0 0 0,0 0 1 0 0,0 0-1 0 0,0 0 0 0 0,0 1 0 0 0,0-1 0 0 0,0 0 0 0 0,0 0 0 0 0,0 0 0 0 0,0 1 0 0 0,0-1 0 0 0,0 0 0 0 0,0 0 0 0 0,0 0 0 0 0,0 1 0 0 0,0-1 0 0 0,0 0 0 0 0,0 0 0 0 0,10 13 342 0 0,23 13-122 0 0,2 4 284 0 0,-34-29-74 0 0,-3 2-443 0 0,1-1-24 0 0,-1-1-1 0 0,1 1 1 0 0,-1 0-1 0 0,0-1 1 0 0,1 0-1 0 0,-1 1 1 0 0,0-1-1 0 0,0 0 1 0 0,0 0 0 0 0,0 0-1 0 0,0 0 1 0 0,0 0-1 0 0,0 0 1 0 0,-1-1-1 0 0,1 1 1 0 0,0-1-1 0 0,-3 1 1 0 0,3-1-148 0 0,-8 1-409 0 0,4-1-2699 0 0,-4-2 137 0 0,8 2-26 0 0,-1-1 305 0 0,-13-2-1957 0 0,7 1 2711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10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63 3356 0 0,'0'0'1134'0'0,"-9"2"644"0"0,4-1 2089 0 0,-6 3 917 0 0,16-2-4546 0 0,19 4-12 0 0,-1-2 1 0 0,1 0 0 0 0,0-1-1 0 0,30-1 1 0 0,27 3 105 0 0,20 8-77 0 0,-33-3-85 0 0,122 2 1 0 0,-185-12-158 0 0,-2 0-10 0 0,-1 0 1 0 0,0 0-1 0 0,1 0 0 0 0,-1 0 1 0 0,1 0-1 0 0,-1 0 1 0 0,0-1-1 0 0,1 0 0 0 0,-1 1 1 0 0,0-1-1 0 0,0 0 0 0 0,0 0 1 0 0,1 0-1 0 0,-1 0 1 0 0,3-3-1 0 0,-4 4 0 0 0,0-1 0 0 0,0 0 0 0 0,-1 1 0 0 0,1-1 0 0 0,0 0 0 0 0,0 0-1 0 0,0 1 1 0 0,-1-1 0 0 0,1 0 0 0 0,-1 0 0 0 0,1 0 0 0 0,0 0 0 0 0,-1 0 0 0 0,1 0 0 0 0,-1 0 0 0 0,0 0 0 0 0,1 0 0 0 0,-1 0 0 0 0,0 0 0 0 0,0 0 0 0 0,0-1 0 0 0,0 1-1 0 0,0 0 1 0 0,0 0 0 0 0,0 0 0 0 0,0 0 0 0 0,0 0 0 0 0,0 0 0 0 0,-1-2 0 0 0,1 2 4 0 0,0-2 21 0 0,-1 0-30 0 0,-1-3 84 0 0,-1-1 1 0 0,0 1-1 0 0,0 1 1 0 0,-1-1-1 0 0,1 0 1 0 0,-1 1-1 0 0,0 0 1 0 0,-1 0-1 0 0,1 0 1 0 0,-1 0 0 0 0,0 1-1 0 0,0 0 1 0 0,-1 0-1 0 0,-7-5 1 0 0,12 9 1903 0 0,4 4-1795 0 0,9 12 4 0 0,-2-4 310 0 0,-1 1-1 0 0,0 0 0 0 0,-1 1 1 0 0,13 28-1 0 0,-20-39-452 0 0,0-1-1 0 0,-1 1 0 0 0,1 0 1 0 0,-1-1-1 0 0,0 1 0 0 0,1 0 1 0 0,-1 0-1 0 0,-1-1 0 0 0,1 1 1 0 0,0 0-1 0 0,-1-1 1 0 0,1 1-1 0 0,-1 0 0 0 0,0-1 1 0 0,0 1-1 0 0,0-1 0 0 0,0 1 1 0 0,0-1-1 0 0,-1 0 1 0 0,-2 5-1 0 0,-12 5-2034 0 0,-4-8-3348 0 0,17-4 4024 0 0,1 0 0 0 0,0 0 1 0 0,0-1-1 0 0,-1 1 0 0 0,1-1 0 0 0,0 0 1 0 0,0 1-1 0 0,-4-4 0 0 0,-4-3-847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12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2884 0 0,'0'0'4444'0'0,"6"1"-3608"0"0,29 3 1008 0 0,1 0 0 0 0,58-4 0 0 0,33 3 1086 0 0,-57-2-1462 0 0,-67-1-1337 0 0,0 1-22 0 0,2-2 298 0 0,-12 0-223 0 0,-29-6-186 0 0,-7-1 29 0 0,4 1 185 0 0,37 7-104 0 0,0 0 19 0 0,-2 0 108 0 0,-1 0-1 0 0,1 0 0 0 0,0 1 1 0 0,0-1-1 0 0,0 1 1 0 0,0 0-1 0 0,-5 2 1 0 0,8-2 301 0 0,-1 4-194 0 0,1 0 0 0 0,0 1-1 0 0,0-1 1 0 0,1 0 0 0 0,0 0 0 0 0,0 8 0 0 0,8 77 2419 0 0,1 58 275 0 0,-5-118-2634 0 0,-1-3-3903 0 0,6-24-780 0 0,-6-3-1373 0 0,25-8-7541 0 0,-14 4 11153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13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0 4032 0 0,'0'0'6888'0'0,"-7"1"-5980"0"0,-59 2 3808 0 0,63-3-4212 0 0,-15 1 1433 0 0,18-1-1900 0 0,-1 0 0 0 0,1 0 0 0 0,0 0 0 0 0,-1 0 0 0 0,1 0-1 0 0,0 0 1 0 0,-1 1 0 0 0,1-1 0 0 0,0 0 0 0 0,-1 0 0 0 0,1 0 0 0 0,0 0 0 0 0,0 0 0 0 0,-1 1 0 0 0,1-1-1 0 0,0 0 1 0 0,0 0 0 0 0,-1 1 0 0 0,1-1 0 0 0,0 0 0 0 0,0 0 0 0 0,0 1 0 0 0,-1-1 0 0 0,1 0 0 0 0,0 1-1 0 0,0-1 1 0 0,0 0 0 0 0,0 0 0 0 0,0 1 0 0 0,0-1 0 0 0,0 0 0 0 0,0 1 0 0 0,0-1 0 0 0,0 0-1 0 0,0 1 1 0 0,0-1 0 0 0,0 0 0 0 0,0 1 0 0 0,0-1 0 0 0,0 0 0 0 0,0 1 0 0 0,0-1 0 0 0,1 2 18 0 0,0 0 1 0 0,0 0 0 0 0,0-1 0 0 0,1 1 0 0 0,-1-1 0 0 0,0 1 0 0 0,1-1-1 0 0,-1 1 1 0 0,1-1 0 0 0,1 2 0 0 0,33 22 357 0 0,-35-24-315 0 0,1 1 12 0 0,6 5-46 0 0,-8-7-19 0 0,0 0 0 0 0,1 0 0 0 0,-1 0-1 0 0,0 0 1 0 0,1 1 0 0 0,-1-1-1 0 0,0 0 1 0 0,0 0 0 0 0,1 1 0 0 0,-1-1-1 0 0,0 0 1 0 0,0 1 0 0 0,1-1 0 0 0,-1 0-1 0 0,0 0 1 0 0,0 1 0 0 0,0-1 0 0 0,0 1-1 0 0,1-1 1 0 0,-1 0 0 0 0,0 1-1 0 0,0-1 1 0 0,0 0 0 0 0,0 1 0 0 0,0-1-1 0 0,0 0 1 0 0,0 1 0 0 0,0-1 0 0 0,0 1-1 0 0,0-1 1 0 0,0 0 0 0 0,-1 1-1 0 0,-12 7 122 0 0,10-6 0 0 0,0-2-69 0 0,-42 4-536 0 0,41-4-150 0 0,1-1-872 0 0,-9-2-1531 0 0,-21-14-11656 0 0,22 9 13167 0 0,3 1-453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14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28 3184 0 0,'-10'-4'1138'0'0,"8"3"1985"0"0,-11-5-287 0 0,5 1 1941 0 0,5 2-4777 0 0,3 3 48 0 0,-1 0-1 0 0,1 0 1 0 0,0-1 0 0 0,0 1-1 0 0,0 0 1 0 0,0 0-1 0 0,0 0 1 0 0,0 0-1 0 0,0 0 1 0 0,0 0-1 0 0,0 0 1 0 0,0-1-1 0 0,0 1 1 0 0,0 0-1 0 0,0 0 1 0 0,0 0-1 0 0,0 0 1 0 0,0 0 0 0 0,0 0-1 0 0,0-1 1 0 0,0 1-1 0 0,0 0 1 0 0,0 0-1 0 0,0 0 1 0 0,0 0-1 0 0,0 0 1 0 0,0 0-1 0 0,0-1 1 0 0,0 1-1 0 0,0 0 1 0 0,0 0-1 0 0,0 0 1 0 0,0 0 0 0 0,0 0-1 0 0,0 0 1 0 0,0 0-1 0 0,0-1 1 0 0,1 1-1 0 0,-1 0 1 0 0,0 0-1 0 0,0 0 1 0 0,0 0-1 0 0,0 0 1 0 0,0 0-1 0 0,0 0 1 0 0,0 0-1 0 0,1 0 1 0 0,-1 0 0 0 0,0 0-1 0 0,0 0 1 0 0,0 0-1 0 0,0 0 1 0 0,0 0-1 0 0,0 0 1 0 0,1 0-1 0 0,18-3 261 0 0,0 2 0 0 0,35 2-1 0 0,50 7 206 0 0,68 8-161 0 0,-169-15-382 0 0,-1-1-30 0 0,11 2-114 0 0,-19-1-7858 0 0,-2 1 7085 0 0,-8 0-142 0 0,-6 0-4149 0 0,4-1 3132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15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7 174 2116 0 0,'-6'4'1315'0'0,"10"-2"2873"0"0,28 2-3596 0 0,1-2 0 0 0,0-1 0 0 0,0-1 0 0 0,0-2-1 0 0,-1-1 1 0 0,1-1 0 0 0,41-12 0 0 0,-66 14-489 0 0,-1-1 0 0 0,0 1 1 0 0,1-1-1 0 0,10-7 0 0 0,-15 9-88 0 0,-1 0-1 0 0,0-1 1 0 0,0 0-1 0 0,0 1 0 0 0,0-1 1 0 0,0 0-1 0 0,0 0 1 0 0,0 0-1 0 0,-1-1 1 0 0,1 1-1 0 0,0 0 0 0 0,-1-1 1 0 0,0 1-1 0 0,0 0 1 0 0,0-1-1 0 0,0 0 0 0 0,1-2 1 0 0,-2 3-13 0 0,0 1 0 0 0,0-1 1 0 0,0 0-1 0 0,0 0 0 0 0,-1 1 0 0 0,1-1 0 0 0,0 0 1 0 0,-1 1-1 0 0,0-1 0 0 0,1 0 0 0 0,-1 1 0 0 0,0-1 1 0 0,1 1-1 0 0,-1-1 0 0 0,0 1 0 0 0,-2-3 1 0 0,-21-21 54 0 0,23 23-41 0 0,-8-5 209 0 0,0 1 1 0 0,0 0-1 0 0,-15-7 0 0 0,4 1 423 0 0,18 11-489 0 0,16 4 2756 0 0,-4 0-2719 0 0,-1 1-1 0 0,0 0 0 0 0,0 0 1 0 0,15 10-1 0 0,-14-8 124 0 0,-1 1-1 0 0,1 0 1 0 0,-1 1-1 0 0,0 0 1 0 0,-1 0-1 0 0,14 18 1 0 0,-21-25-252 0 0,0 1 0 0 0,0 0 0 0 0,0-1 0 0 0,-1 1 0 0 0,1 0 0 0 0,0 0 1 0 0,-1 0-1 0 0,1-1 0 0 0,-1 1 0 0 0,0 0 0 0 0,1 0 0 0 0,-1 0 0 0 0,0 0 1 0 0,0 0-1 0 0,0 0 0 0 0,-1 0 0 0 0,1 0 0 0 0,0-1 0 0 0,-1 1 0 0 0,1 0 1 0 0,-1 0-1 0 0,1 0 0 0 0,-1-1 0 0 0,0 1 0 0 0,0 0 0 0 0,-2 2 0 0 0,-1 3 125 0 0,-1-1-1 0 0,-1 0 0 0 0,1 0 0 0 0,-11 8 0 0 0,12-10-190 0 0,-1 0-95 0 0,-1 0-1 0 0,0 0 0 0 0,0 0 1 0 0,-1 0-1 0 0,1-1 0 0 0,-1 0 1 0 0,1-1-1 0 0,-12 3 0 0 0,-1 1-1897 0 0,17-5 327 0 0,0 1 3755 0 0,0-1-2239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28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10 3112 0 0,'-10'-9'6643'0'0,"10"9"-6541"0"0,0 0 1 0 0,-1 0 0 0 0,1 0 0 0 0,0 0-1 0 0,0 0 1 0 0,0 0 0 0 0,0 0 0 0 0,0 0-1 0 0,0 0 1 0 0,0 0 0 0 0,0 0 0 0 0,0 0-1 0 0,0 0 1 0 0,0 0 0 0 0,-1 0-1 0 0,1 0 1 0 0,0 0 0 0 0,0 0 0 0 0,0 0-1 0 0,0 0 1 0 0,0 0 0 0 0,0 0 0 0 0,0 0-1 0 0,0 0 1 0 0,0 0 0 0 0,0 0-1 0 0,0 0 1 0 0,-1 1 616 0 0,1-1-616 0 0,0 0 0 0 0,0 0 0 0 0,0 0-1 0 0,0 0 1 0 0,0 0 0 0 0,0 0-1 0 0,0 0 1 0 0,0 0 0 0 0,0 0 0 0 0,0 0-1 0 0,0 0 1 0 0,0 0 0 0 0,0 0 0 0 0,0 1-1 0 0,0-1 1 0 0,0 0 0 0 0,0 0 0 0 0,0 0-1 0 0,0 0 1 0 0,0 0 0 0 0,0 0-1 0 0,0 0 1 0 0,0 0 0 0 0,0 0 0 0 0,0 0-1 0 0,7 23 7897 0 0,-1-5-9135 0 0,37 175 2841 0 0,-32-156-1483 0 0,-10-34-438 0 0,0-1 1 0 0,0 1 0 0 0,-1-1-1 0 0,1 1 1 0 0,-1-1-1 0 0,0 1 1 0 0,0 0 0 0 0,0 3-1 0 0,-2 3-3028 0 0,-12 10-13507 0 0,10-16 16678 0 0,3-2-1871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29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2548 0 0,'-3'0'750'0'0,"0"0"0"0"0,0 0-1 0 0,0 0 1 0 0,-1 0 0 0 0,1 1-1 0 0,0-1 1 0 0,0 1-1 0 0,-4 1 1 0 0,3 0-326 0 0,1-1-1 0 0,0 1 1 0 0,0 0-1 0 0,0 0 0 0 0,0 0 1 0 0,0 0-1 0 0,0 1 1 0 0,1-1-1 0 0,-1 1 1 0 0,-2 3-1 0 0,4-5-51 0 0,-6 15 704 0 0,6-14-929 0 0,0 0 1 0 0,0 0-1 0 0,0 0 1 0 0,0 0-1 0 0,0 0 0 0 0,0 1 1 0 0,1-1-1 0 0,-1 0 0 0 0,0 4 1 0 0,2-2-84 0 0,-1-1 1 0 0,1 1-1 0 0,-1 0 0 0 0,1-1 0 0 0,0 1 1 0 0,0 0-1 0 0,0-1 0 0 0,1 1 1 0 0,0-1-1 0 0,-1 0 0 0 0,1 0 1 0 0,0 1-1 0 0,0-1 0 0 0,1 0 1 0 0,-1-1-1 0 0,1 1 0 0 0,-1 0 1 0 0,1-1-1 0 0,0 1 0 0 0,0-1 0 0 0,0 0 1 0 0,0 0-1 0 0,0 0 0 0 0,1 0 1 0 0,6 2-1 0 0,-8-4 43 0 0,1 1 7 0 0,-1-1-71 0 0,0 1 1 0 0,1-1-1 0 0,-1 0 1 0 0,0 1-1 0 0,1-1 1 0 0,-1 0-1 0 0,0-1 1 0 0,0 1-1 0 0,1 0 1 0 0,-1 0-1 0 0,0-1 0 0 0,0 0 1 0 0,0 1-1 0 0,1-1 1 0 0,-1 0-1 0 0,0 0 1 0 0,0 0-1 0 0,0 0 1 0 0,0 0-1 0 0,-1-1 1 0 0,1 1-1 0 0,0-1 1 0 0,0 1-1 0 0,1-3 1 0 0,-1 1-6 0 0,-1 1 0 0 0,1-1 1 0 0,-1-1-1 0 0,1 1 0 0 0,-1 0 1 0 0,0 0-1 0 0,0 0 0 0 0,-1-1 1 0 0,1 1-1 0 0,-1 0 0 0 0,1-1 1 0 0,-1 1-1 0 0,0 0 1 0 0,0-1-1 0 0,-1 1 0 0 0,1 0 1 0 0,-1-1-1 0 0,-1-5 0 0 0,1 6-41 0 0,1 1-1 0 0,-1-1 1 0 0,0 1-1 0 0,0-1 1 0 0,0 1 0 0 0,0 0-1 0 0,0-1 1 0 0,0 1-1 0 0,-1 0 1 0 0,1 0-1 0 0,-1 0 1 0 0,0 0-1 0 0,1 0 1 0 0,-1 0 0 0 0,0 0-1 0 0,0 1 1 0 0,0-1-1 0 0,0 1 1 0 0,-1-1-1 0 0,1 1 1 0 0,0 0-1 0 0,-1 0 1 0 0,1 0 0 0 0,0 0-1 0 0,-1 0 1 0 0,1 0-1 0 0,-1 1 1 0 0,0-1-1 0 0,1 1 1 0 0,-1 0-1 0 0,1 0 1 0 0,-1 0 0 0 0,0 0-1 0 0,1 0 1 0 0,-4 1-1 0 0,-2 0-358 0 0,-19 1-3018 0 0,18-1-1834 0 0,2-1-3593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6:02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287 2 2372 0 0,'0'0'1010'0'0,"-3"1"-26"0"0,-1 0-447 0 0,1 0-1 0 0,-1 0 1 0 0,1 1 0 0 0,-1-1 0 0 0,1 1-1 0 0,0 0 1 0 0,0 0 0 0 0,0 0 0 0 0,0 1-1 0 0,0-1 1 0 0,0 1 0 0 0,-3 3 0 0 0,-34 44 3411 0 0,22-26-2592 0 0,-5 7-652 0 0,2 1 0 0 0,1 2 0 0 0,1 0 0 0 0,2 0 0 0 0,1 2 0 0 0,2 0 0 0 0,2 1 1 0 0,1 0-1 0 0,2 1 0 0 0,-6 46 0 0 0,12-47 22 0 0,2 45 0 0 0,2-51-437 0 0,-1-19-170 0 0,2-1 1 0 0,-1 1-1 0 0,7 22 1 0 0,2 14 89 0 0,-8-41-187 0 0,-1-1 0 0 0,1 1 0 0 0,0-1 0 0 0,0 0 0 0 0,5 10 0 0 0,6 16 72 0 0,-6-13-59 0 0,1 0-1 0 0,0 0 1 0 0,2-1-1 0 0,0 0 1 0 0,1-1-1 0 0,18 21 1 0 0,-19-25 34 0 0,1-1 0 0 0,1 0 0 0 0,0-1 0 0 0,1 0 0 0 0,0-1 0 0 0,0-1 0 0 0,1 0 0 0 0,0 0 0 0 0,25 9 0 0 0,16 6 116 0 0,86 23 0 0 0,-61-28-24 0 0,94 10-1 0 0,-120-22-233 0 0,125 17 253 0 0,-89-17-180 0 0,34-3-63 0 0,-47-4 38 0 0,40-1 129 0 0,-4-6-80 0 0,-38 2 62 0 0,-12 2-21 0 0,-36 2-89 0 0,34-6-1 0 0,131-34 175 0 0,-181 37-145 0 0,0 0 0 0 0,0 0 1 0 0,-1-1-1 0 0,1-1 0 0 0,-1 0 1 0 0,0 0-1 0 0,-1-1 0 0 0,1 0 1 0 0,-1-1-1 0 0,9-9 0 0 0,-6 3-7 0 0,-1 0 0 0 0,0 0 0 0 0,-1-1 1 0 0,0 0-1 0 0,-1-1 0 0 0,-1 0 0 0 0,-1 0 0 0 0,0-1 0 0 0,-1 0 0 0 0,0 0 0 0 0,4-34 0 0 0,-5 25 28 0 0,-1-1 0 0 0,-2 1 0 0 0,-1-1 0 0 0,-1 1 0 0 0,-1-1 1 0 0,-1 0-1 0 0,-10-46 0 0 0,-54-143 268 0 0,60 196-249 0 0,-2 0 0 0 0,0 0 0 0 0,-1 1-1 0 0,-21-32 1 0 0,23 40-52 0 0,-1 0-1 0 0,0 1 0 0 0,-1 0 0 0 0,0 0 1 0 0,-1 1-1 0 0,0 0 0 0 0,-1 1 1 0 0,-17-11-1 0 0,16 11 50 0 0,1 1-1 0 0,-21-20 1 0 0,7 6-102 0 0,1 3 67 0 0,-1 1-1 0 0,-1 2 1 0 0,-29-13 0 0 0,17 9-6 0 0,30 14 21 0 0,0 2-6 0 0,-13-3-66 0 0,-58-15 50 0 0,45 13-32 0 0,8 5 46 0 0,-6-2 38 0 0,17 4-80 0 0,-53-2-71 0 0,15 3-20 0 0,3 0 231 0 0,39-1-106 0 0,-20-2-19 0 0,29 3-12 0 0,-1-1 28 0 0,-55-7 116 0 0,13 3-232 0 0,16 1 84 0 0,13 3-2 0 0,-2 0 5 0 0,-38-1 41 0 0,54 2 9 0 0,-2 0 28 0 0,-74-3-24 0 0,76 3-32 0 0,-15 0-4 0 0,-37 0 55 0 0,47 0-69 0 0,-12 0 58 0 0,-31 4-1 0 0,48-4-13 0 0,-1 0-62 0 0,-66 1 110 0 0,40 1-140 0 0,26-2 50 0 0,0 0-12 0 0,-9 0 31 0 0,9 0-15 0 0,1 0 29 0 0,-16 3 100 0 0,2-1-135 0 0,0-1-1 0 0,-29-2 0 0 0,43 1 10 0 0,-13 1 10 0 0,0-1 0 0 0,-17 4 0 0 0,-1 0-4 0 0,30-4 11 0 0,-17 1-158 0 0,-4 2 134 0 0,21-3 27 0 0,1 0 30 0 0,-9 1-3 0 0,8-1-43 0 0,0 1 40 0 0,-84 16-96 0 0,84-17 52 0 0,1 1 6 0 0,-9 0-3 0 0,9-1-16 0 0,0 1 55 0 0,-43 15-1532 0 0,-2 6-3406 0 0,-3 1-6686 0 0,-6-2 2112 0 0,42-18 7600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31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65 2936 0 0,'-22'2'5936'0'0,"28"-2"-1631"0"0,30-3-2806 0 0,84-16 358 0 0,-57 8-934 0 0,119-4 0 0 0,-46 15-2651 0 0,-166 0 1132 0 0,-1-2-1 0 0,-31-5 1 0 0,8-2 1683 0 0,52 9-178 0 0,-4 3-547 0 0,6-3-334 0 0,-1 0 0 0 0,1 0 0 0 0,-1 0 0 0 0,1 0 0 0 0,0 0 0 0 0,-1 0 0 0 0,1 0 0 0 0,-1 1 0 0 0,1-1 0 0 0,-1 0-1 0 0,1 0 1 0 0,0 0 0 0 0,-1 0 0 0 0,1 1 0 0 0,0-1 0 0 0,-1 0 0 0 0,1 1 0 0 0,-1-1 0 0 0,1 0 0 0 0,0 0 0 0 0,0 1 0 0 0,-1-1 0 0 0,1 1-1 0 0,0-1 1 0 0,-1 1 0 0 0,-1 15 447 0 0,-1 0-1 0 0,2 0 1 0 0,0 0 0 0 0,2 0-1 0 0,-1 0 1 0 0,4 18-1 0 0,-1-7-27 0 0,3 21 729 0 0,20 72-1 0 0,-25-116-1128 0 0,-1-2 10 0 0,1 22-397 0 0,0-17-2825 0 0,0 0-1003 0 0,31-14-12105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32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 2956 0 0,'0'0'11848'0'0,"-8"0"-11313"0"0,-24 2-67 0 0,24-2-32 0 0,-7 0 372 0 0,-19 0 801 0 0,31 0-1369 0 0,-20 5 855 0 0,22-4-574 0 0,5 2-472 0 0,10 5 19 0 0,-5-3-19 0 0,-1 0 1 0 0,0 0-1 0 0,1 1 1 0 0,-2 0-1 0 0,10 9 1 0 0,-15-14-39 0 0,-2 1 29 0 0,3 4-19 0 0,-2-4 214 0 0,-3 1-207 0 0,-1-1-14 0 0,1 0 0 0 0,0 0 1 0 0,-1-1-1 0 0,1 1 0 0 0,-1 0 0 0 0,1-1 1 0 0,-1 0-1 0 0,-3 2 0 0 0,4-3 69 0 0,0 1-94 0 0,-2 0-447 0 0,-13 1 280 0 0,5-1-6141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32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60 2660 0 0,'-3'0'1175'0'0,"-6"-1"-24"0"0,-1 0 0 0 0,0 0 0 0 0,0 1 0 0 0,0 1 0 0 0,-10 1 0 0 0,12-1-795 0 0,1 1-1 0 0,0 0 1 0 0,0 0 0 0 0,0 0-1 0 0,1 1 1 0 0,-1 0 0 0 0,1 0-1 0 0,-1 1 1 0 0,1 0 0 0 0,0 0-1 0 0,0 1 1 0 0,1-1-1 0 0,-6 6 1 0 0,6-4-242 0 0,-1 1 0 0 0,1-1 0 0 0,1 1 0 0 0,-1-1 0 0 0,1 1 0 0 0,0 1 0 0 0,1-1 0 0 0,0 1 0 0 0,0-1 1 0 0,1 1-1 0 0,0 0 0 0 0,0 0 0 0 0,0 0 0 0 0,1 0 0 0 0,1 0 0 0 0,-1 0 0 0 0,1 0 0 0 0,1 0 0 0 0,-1 0 0 0 0,1 0 0 0 0,1 0 0 0 0,-1 0 0 0 0,1 0 0 0 0,1 0 0 0 0,0-1 0 0 0,0 1 0 0 0,0-1 0 0 0,1 1 0 0 0,0-1 0 0 0,0-1 0 0 0,1 1 0 0 0,0 0 1 0 0,0-1-1 0 0,1 0 0 0 0,-1 0 0 0 0,1-1 0 0 0,1 0 0 0 0,-1 0 0 0 0,1 0 0 0 0,11 6 0 0 0,-5-5-74 0 0,0-1 1 0 0,1 0-1 0 0,0 0 1 0 0,0-2-1 0 0,0 0 1 0 0,0 0-1 0 0,0-1 1 0 0,1-1-1 0 0,-1 0 0 0 0,1-1 1 0 0,17-3-1 0 0,-21 3-19 0 0,0-2 0 0 0,0 0-1 0 0,-1 0 1 0 0,1-1 0 0 0,-1 0-1 0 0,1-1 1 0 0,-1 0 0 0 0,0-1-1 0 0,-1 0 1 0 0,1 0 0 0 0,-1-1-1 0 0,0 0 1 0 0,0-1 0 0 0,-1 0-1 0 0,12-13 1 0 0,-15 14 2 0 0,-2 0 0 0 0,1-1 0 0 0,0 1 0 0 0,-1-1 0 0 0,-1 0 0 0 0,1 0 0 0 0,-1 0 0 0 0,0 0 0 0 0,0 0 0 0 0,-1-1 0 0 0,0 1 0 0 0,-1 0 0 0 0,1-1 0 0 0,-1 1 0 0 0,-1-1 0 0 0,1 1 0 0 0,-1-1 0 0 0,-1 1 0 0 0,1 0 0 0 0,-4-10 0 0 0,1 5-9 0 0,-1 0-1 0 0,1 0 0 0 0,-2 0 0 0 0,0 0 0 0 0,0 1 0 0 0,-1 0 0 0 0,-1 0 1 0 0,1 1-1 0 0,-2 0 0 0 0,-17-17 0 0 0,18 21 13 0 0,-1-1 1 0 0,0 1-1 0 0,0 1 0 0 0,0-1 1 0 0,-1 2-1 0 0,1-1 0 0 0,-1 1 1 0 0,-16-4-1 0 0,20 7-252 0 0,1 0 1 0 0,0 0-1 0 0,0 0 0 0 0,-1 1 0 0 0,1 0 1 0 0,0 0-1 0 0,-1 0 0 0 0,1 1 0 0 0,0-1 1 0 0,0 1-1 0 0,-1 0 0 0 0,1 1 1 0 0,0-1-1 0 0,0 1 0 0 0,0 0 0 0 0,1 1 1 0 0,-1-1-1 0 0,-8 7 0 0 0,0 0-2870 0 0,5-3 974 0 0,0 0-1 0 0,1 1 0 0 0,0 0 1 0 0,0 0-1 0 0,-9 11 0 0 0,8-6 235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33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3264 0 0,'34'-9'6125'0'0,"-18"5"-3629"0"0,0 0-1 0 0,28-3 0 0 0,-38 7-2153 0 0,0 0 0 0 0,0 0 0 0 0,0 1 1 0 0,0 0-1 0 0,0 0 0 0 0,-1 0 0 0 0,1 1 1 0 0,0-1-1 0 0,0 1 0 0 0,10 6 0 0 0,-5-1 98 0 0,1 1 1 0 0,-1 0-1 0 0,0 1 0 0 0,-1 1 0 0 0,12 12 0 0 0,-12-11-233 0 0,0 0 0 0 0,1-1-1 0 0,17 11 1 0 0,-22-18-364 0 0,0 0 0 0 0,1-1 0 0 0,-1 0 0 0 0,0 0 0 0 0,1 0-1 0 0,-1-1 1 0 0,1 0 0 0 0,9 0 0 0 0,-10 0-1031 0 0,0-1-1 0 0,1-1 0 0 0,-1 1 0 0 0,12-3 1 0 0,-1-3-5557 0 0,-15 5 6225 0 0,1 0 0 0 0,-1 0 0 0 0,0-1 0 0 0,1 1 0 0 0,-1-1 0 0 0,0 0 0 0 0,0 1 0 0 0,0-1 0 0 0,0 0 0 0 0,-1 0 0 0 0,1 0 0 0 0,1-3 0 0 0,3-6-1469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33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7 3724 0 0,'-15'-7'6953'0'0,"12"11"-5867"0"0,-83 110 7584 0 0,30-38-8383 0 0,42-57-4646 0 0,8-10-106 0 0,-1 0 1 0 0,-14 15-1 0 0,13-16 2498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37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1124 0 0,'0'0'1380'0'0,"9"3"-850"0"0,-4-1 2876 0 0,-4-1-3517 0 0,0-1 1 0 0,0 1-1 0 0,1 0 0 0 0,-1 0 1 0 0,0 0-1 0 0,0-1 0 0 0,0 1 1 0 0,-1 0-1 0 0,1 0 0 0 0,0 1 0 0 0,0-1 1 0 0,0 1-1 0 0,0 0-266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3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28 1020 0 0,'0'0'13682'0'0,"-6"-2"-13485"0"0,-20-4 12 0 0,20 4 416 0 0,3 2-451 0 0,-9-1-13 0 0,9 1 7 0 0,-13-4 442 0 0,-9 2-57 0 0,23 2-423 0 0,-1-1-10 0 0,-6 1 1 0 0,6-1 15 0 0,0 1 6 0 0,-68-5 1006 0 0,68 4-1091 0 0,1 1-20 0 0,-26-1 175 0 0,25 1-74 0 0,1 0-132 0 0,-22-1 166 0 0,22 1-204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36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2464 0 0,'0'0'11391'0'0,"5"1"-11082"0"0,5 0 131 0 0,0 0 0 0 0,0-1 0 0 0,0-1 1 0 0,11-1-1 0 0,-18 1-311 0 0,62-2 702 0 0,90-1 232 0 0,-153 4-1013 0 0,1 0-12 0 0,26-1 21 0 0,-27 0-22 0 0,1 1-12 0 0,8 0-13 0 0,22-1 78 0 0,-30 1 47 0 0,0 0-69 0 0,26 0 226 0 0,-26 0-284 0 0,-1 0 23 0 0,41-2 290 0 0,-41 2-226 0 0,-41-10-19002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3:49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331 9 2836 0 0,'0'0'18768'0'0,"-4"0"-18626"0"0,-11 0-3 0 0,12 0-3 0 0,-72-5 1289 0 0,52 3-851 0 0,-38 1 1 0 0,58 1-412 0 0,0 0-83 0 0,-23 0 180 0 0,24 0-116 0 0,-1 0-121 0 0,-21 0 108 0 0,-31 1 172 0 0,52-1-242 0 0,1 0-15 0 0,-24-1-3323 0 0,24 1 1066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15:42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2128 0 0,'0'0'15756'0'0,"8"-1"-15689"0"0,22-1-25 0 0,-22 1 3 0 0,-6 0-15 0 0,38-6 314 0 0,-37 6-281 0 0,12-1-10 0 0,-10 1-31 0 0,4 0-10 0 0,59-3 166 0 0,-65 4-194 0 0,14-1 4 0 0,-11 1 22 0 0,42 0 57 0 0,-36-1-52 0 0,-9 1-1 0 0,0 0-10 0 0,7 0 14 0 0,-7 0 3 0 0,55-4 60 0 0,-55 4 65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17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0 744 0 0,'0'0'452'0'0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15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42 1420 0 0,'0'0'16111'0'0,"1"-3"-16036"0"0,-1 3-39 0 0,0-1 0 0 0,1 1-1 0 0,-1 0 1 0 0,0-1-1 0 0,0 1 1 0 0,0-1 0 0 0,1 1-1 0 0,-1 0 1 0 0,0-1 0 0 0,0 1-1 0 0,0-1 1 0 0,0 1 0 0 0,0-1-1 0 0,0 1 1 0 0,0-1-1 0 0,0 1 1 0 0,0-1 0 0 0,0 1-1 0 0,0 0 1 0 0,0-1 0 0 0,-1 1-1 0 0,1-1 1 0 0,0 1-1 0 0,0-1 1 0 0,0 1 0 0 0,-1 0-1 0 0,1-1 1 0 0,0 1 0 0 0,0-1-1 0 0,-1 1 1 0 0,1-1 0 0 0,-15-1 839 0 0,13 2-1117 0 0,-3-1 414 0 0,-11 4-18 0 0,13-2 72 0 0,-29-1 401 0 0,29 0-516 0 0,1 0-10 0 0,-20 0 264 0 0,3 1 42 0 0,-30-4-1 0 0,47 3-360 0 0,-1 0 10 0 0,-8 0 21 0 0,-8-1 40 0 0,16 0-69 0 0,-23 0 148 0 0,24 1-166 0 0,-89-5 440 0 0,89 5-516 0 0,-12-5-2204 0 0,8 2-2556 0 0,-4-5-8669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16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2904 0 0,'0'0'13846'0'0,"2"4"-13481"0"0,1 2-40 0 0,0 0-1 0 0,0 1 1 0 0,-1-1-1 0 0,0 1 1 0 0,0-1 0 0 0,-1 1-1 0 0,2 8 1 0 0,-1 56 1613 0 0,-2-63-1849 0 0,-1 11 189 0 0,-1 0-1 0 0,-1-1 0 0 0,-9 34 1 0 0,12-50-241 0 0,-1 1-39 0 0,1 1 1 0 0,-1-1-1 0 0,0 0 0 0 0,0 1 1 0 0,0-1-1 0 0,0 0 0 0 0,-4 5 0 0 0,-3 2-6739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23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1156 0 0,'0'0'5455'0'0,"6"-1"-5205"0"0,40-3 2378 0 0,-44 5-1395 0 0,2-1-1139 0 0,27 1 532 0 0,-29-1-332 0 0,1 0-259 0 0,10 3 251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25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11 3008 0 0,'-18'6'7910'0'0,"13"-6"-8310"0"0,2 1 3369 0 0,-7 1-2436 0 0,5-1 2617 0 0,-23 0-1302 0 0,25-1 557 0 0,11 0-2356 0 0,26 0 18 0 0,-26 0 50 0 0,-5 0-49 0 0,26 0 141 0 0,-26 0-199 0 0,0 0 56 0 0,44-3 204 0 0,-10 2-97 0 0,-34 1-174 0 0,0-1 25 0 0,8 0-44 0 0,-8 1-26 0 0,-1 0 44 0 0,96-2 122 0 0,-95 2-119 0 0,0 1-15 0 0,10 0 26 0 0,-3-2 7 0 0,19 1 35 0 0,-26 0-219 0 0,27 0 182 0 0,-28-1-318 0 0,-1 1 1 0 0,1 0 0 0 0,-1-1 0 0 0,0 1-1 0 0,1-1 1 0 0,-1 1 0 0 0,0-1 0 0 0,1 1 0 0 0,-1-1-1 0 0,0 0 1 0 0,0 0 0 0 0,2-1 0 0 0,-2 1-966 0 0,3 0-3917 0 0,-2-1 4812 0 0,1 0-1886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26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27 3264 0 0,'0'0'2855'0'0,"2"-9"-825"0"0,-2 4 5853 0 0,-2-8-1636 0 0,3 20-5892 0 0,2 29 514 0 0,-1 0-1 0 0,-2 0 1 0 0,-1 0 0 0 0,-8 42-1 0 0,-3 6 4 0 0,12-82-820 0 0,-9 40 420 0 0,7-34-238 0 0,1-7-230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27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9 2312 0 0,'0'0'7428'0'0,"5"-7"-6783"0"0,0 6 3911 0 0,5 2-3807 0 0,-13 0 1713 0 0,-17-1 1369 0 0,15 0-4953 0 0,-2 0 1458 0 0,4 0-197 0 0,0 1 0 0 0,-1-1 0 0 0,1 0 0 0 0,0 0 0 0 0,-1 0 0 0 0,-4-1 0 0 0,7 1-165 0 0,-2 0 211 0 0,-13 2 117 0 0,13-2-194 0 0,-54 4 612 0 0,14 0-337 0 0,41-3-334 0 0,-2-1-20 0 0,-139-1-21 0 0,140 2-789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28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439 0 1892 0 0,'0'0'8516'0'0,"-4"2"-8084"0"0,-2 0 396 0 0,0 0 0 0 0,0-1 0 0 0,0 0 0 0 0,-1 0 1 0 0,-11 0-1 0 0,15-1-118 0 0,0 0-425 0 0,-8 0-24 0 0,8 0 413 0 0,0 0-457 0 0,-10 0-16 0 0,10 0 2 0 0,0 0 69 0 0,-104 10 2397 0 0,105-10-2529 0 0,-1 0 6 0 0,-60 4 1210 0 0,60-4-1261 0 0,0 0-3 0 0,-9 1 15 0 0,9-1 55 0 0,0 1-25 0 0,-40 3 429 0 0,41-4-403 0 0,-1 0-106 0 0,-9-1 6 0 0,9 1 32 0 0,0 0-43 0 0,-23 0 216 0 0,23 0-153 0 0,1-1-94 0 0,-9-1-33 0 0,9 1 31 0 0,-14 0 15 0 0,8 0 4075 0 0,0-3-13617 0 0,5-10-6896 0 0,4 11 14414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51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2896 0 0,'0'0'19245'0'0,"-1"5"-19179"0"0,-2 15-35 0 0,2-14 78 0 0,1 13 44 0 0,1 34 45 0 0,-1-51-161 0 0,-21 27 220 0 0,19-27-262 0 0,1-1 4 0 0,0 0 0 0 0,0 0 0 0 0,0 0 0 0 0,0 0 0 0 0,0 0 0 0 0,0 0 0 0 0,-1-1 0 0 0,1 1 0 0 0,0 0 1 0 0,0-1-1 0 0,0 1 0 0 0,-1-1 0 0 0,1 1 0 0 0,0-1 0 0 0,-1 0 0 0 0,1 1 0 0 0,0-1 0 0 0,-1 0 0 0 0,1 0 0 0 0,-1 0 0 0 0,1 0 1 0 0,0 0-1 0 0,-1 0 0 0 0,1-1 0 0 0,0 1 0 0 0,-1 0 0 0 0,1-1 0 0 0,0 1 0 0 0,-1-1 0 0 0,1 1 0 0 0,0-1 0 0 0,0 0 1 0 0,0 0-1 0 0,-2-1 0 0 0,0 1 8 0 0,1-1 1 0 0,-1 0-1 0 0,1 0 0 0 0,-1-1 1 0 0,1 1-1 0 0,-4-5 1 0 0,-4-5-59 0 0,9 11 70 0 0,0 0-17 0 0,-2-6-30 0 0,3 6 53 0 0,-6-9-56 0 0,3 8 413 0 0,2 3 1565 0 0,17 36-1491 0 0,-16-35-408 0 0,4 11 226 0 0,3 13 40 0 0,7 46 140 0 0,-8-50-366 0 0,-2 7-27 0 0,-3-26-1936 0 0,0 4 3599 0 0,1 5 603 0 0,-1-5-4954 0 0,-11-22-20760 0 0,10 13 23063 0 0,-1 0 0 0 0,1 0 0 0 0,-1-4 0 0 0,0-3-1501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55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1 448 3276 0 0,'0'0'2880'0'0,"0"7"8390"0"0,16-44-10243 0 0,-2-1 1 0 0,-1 0 0 0 0,-2-2-1 0 0,10-66 1 0 0,-18 92-629 0 0,0 0 0 0 0,9-26 0 0 0,0-1 312 0 0,3 2 405 0 0,-8 19-721 0 0,-6 18-298 0 0,3-11 206 0 0,-4 13-272 0 0,0-1 1 0 0,0 1-1 0 0,0-1 1 0 0,0 0-1 0 0,0 1 0 0 0,0-1 1 0 0,0 1-1 0 0,1-1 0 0 0,-1 0 1 0 0,0 1-1 0 0,0-1 0 0 0,1 1 1 0 0,-1-1-1 0 0,0 1 0 0 0,1-1 1 0 0,-1 1-1 0 0,1-1 0 0 0,-1 1 1 0 0,0 0-1 0 0,1-1 1 0 0,-1 1-1 0 0,1 0 0 0 0,-1-1 1 0 0,1 1-1 0 0,-1 0 0 0 0,2-1 1 0 0,6 10 53 0 0,-4-4-49 0 0,-1-1 27 0 0,0 3 76 0 0,0 1 0 0 0,1-1 1 0 0,7 11-1 0 0,-6-10-53 0 0,9 19 228 0 0,14 38 0 0 0,5 11-155 0 0,-15-40-9 0 0,-10-20-90 0 0,16 24 53 0 0,-23-39-157 0 0,15 32 378 0 0,-15-27-1134 0 0,-4-7-3290 0 0,-7-10-3472 0 0,7 9 8492 0 0,-1-2-4388 0 0,0 0-1147 0 0,-5-4 766 0 0,1 5 1574 0 0,6 2 165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09:56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2928 0 0,'0'0'6074'0'0,"-3"1"-5055"0"0,-10 5 7838 0 0,20-5-8359 0 0,140 8 4000 0 0,-111-7-3851 0 0,-20 0-415 0 0,0-1 1 0 0,0 0-1 0 0,0-2 0 0 0,23-3 0 0 0,-37 4-348 0 0,1-1-1972 0 0,-1 0 5648 0 0,-1 0-3930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18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1 572 0 0,'0'0'1983'0'0,"-3"1"-1756"0"0,-13 6-16 0 0,13-6 736 0 0,-6 7-1889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53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3580 0 0,'0'0'20000'0'0,"-2"5"-19918"0"0,-7 39 106 0 0,9-42-140 0 0,1 1 11 0 0,5 52 246 0 0,-6-53-289 0 0,0 0 14 0 0,5 23-16 0 0,-5-23 50 0 0,1 14 341 0 0,2-2-3322 0 0,-15-21-16744 0 0,4-4 20483 0 0,1 2-2813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54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11 493 3644 0 0,'0'0'11687'0'0,"-2"-6"-10879"0"0,-1 1-560 0 0,2 4-134 0 0,1-1 1 0 0,-1 0-1 0 0,0 1 1 0 0,0-1-1 0 0,1 0 1 0 0,-1 0-1 0 0,1 0 1 0 0,0 1-1 0 0,-1-1 1 0 0,1-3-1 0 0,2-1 693 0 0,0-1 0 0 0,1 1 0 0 0,-1 0 0 0 0,1 0 0 0 0,7-10-1 0 0,29-55 1838 0 0,53-132-1 0 0,-37 83-588 0 0,-55 119-2017 0 0,0 0-31 0 0,0 0 1 0 0,0 1-1 0 0,0-1 0 0 0,0 1 1 0 0,0-1-1 0 0,0 0 0 0 0,0 1 1 0 0,0-1-1 0 0,0 1 1 0 0,0-1-1 0 0,0 1 0 0 0,0-1 1 0 0,1 0-1 0 0,-1 1 1 0 0,0-1-1 0 0,0 1 0 0 0,1-1 1 0 0,-1 1-1 0 0,0-1 1 0 0,1 1-1 0 0,-1-1 0 0 0,0 1 1 0 0,1-1-1 0 0,-1 1 0 0 0,1 0 1 0 0,-1-1-1 0 0,1 1 1 0 0,-1 0-1 0 0,1-1 0 0 0,-1 1 1 0 0,1 0-1 0 0,-1-1 1 0 0,1 1-1 0 0,-1 0 0 0 0,1 0 1 0 0,-1 0-1 0 0,1 0 0 0 0,-1 0 1 0 0,1-1-1 0 0,0 1 1 0 0,0 0-1 0 0,18 7 136 0 0,-18-7-153 0 0,2 3 31 0 0,0 0 0 0 0,0 0-1 0 0,0 1 1 0 0,0-1 0 0 0,-1 1 0 0 0,1-1 0 0 0,-1 1-1 0 0,0 0 1 0 0,0 0 0 0 0,2 7 0 0 0,-3-8-7 0 0,16 42 135 0 0,-2 1 1 0 0,15 82-1 0 0,-28-120-159 0 0,1 27 116 0 0,1 2-123 0 0,-1-16-17 0 0,-3-18 38 0 0,0-1 32 0 0,0 0 7 0 0,6 25-55 0 0,-5-24-3619 0 0,-13-17-6649 0 0,7 8 7943 0 0,0 0 1 0 0,0 0 0 0 0,-1 1-1 0 0,0 0 1 0 0,-10-7 0 0 0,6 7 292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55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 4368 0 0,'-1'-3'5970'0'0,"8"1"-2285"0"0,21 1-1101 0 0,27 3-2071 0 0,-7 1-13 0 0,34 2-2600 0 0,-57-6-2625 0 0,-1 0-3406 0 0,-21 0 6171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8:55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2804 0 0,'0'0'7053'0'0,"-5"3"-6296"0"0,1 0-417 0 0,-1 0 1 0 0,1 0 0 0 0,0 0-1 0 0,0 1 1 0 0,0 0-1 0 0,1 0 1 0 0,-1 0 0 0 0,1 0-1 0 0,0 0 1 0 0,0 1-1 0 0,0-1 1 0 0,1 1 0 0 0,-1 0-1 0 0,1 0 1 0 0,0 0 0 0 0,1 0-1 0 0,-2 7 1 0 0,2-9-283 0 0,1 0 0 0 0,0-1 1 0 0,0 1-1 0 0,0 0 0 0 0,1-1 0 0 0,-1 1 1 0 0,1 0-1 0 0,-1-1 0 0 0,1 1 1 0 0,0-1-1 0 0,0 1 0 0 0,0-1 0 0 0,1 1 1 0 0,-1-1-1 0 0,0 0 0 0 0,1 1 0 0 0,-1-1 1 0 0,1 0-1 0 0,0 0 0 0 0,0 0 0 0 0,0 0 1 0 0,0-1-1 0 0,0 1 0 0 0,0-1 1 0 0,0 1-1 0 0,1-1 0 0 0,-1 1 0 0 0,1-1 1 0 0,-1 0-1 0 0,1 0 0 0 0,-1 0 0 0 0,1-1 1 0 0,-1 1-1 0 0,1-1 0 0 0,0 1 1 0 0,-1-1-1 0 0,4 0 0 0 0,-2 1 18 0 0,-1-1-1 0 0,0 0 1 0 0,0 0-1 0 0,0-1 0 0 0,0 1 1 0 0,0 0-1 0 0,0-1 1 0 0,1 0-1 0 0,-1 0 1 0 0,0 0-1 0 0,0 0 1 0 0,-1 0-1 0 0,1 0 1 0 0,0-1-1 0 0,0 0 1 0 0,-1 1-1 0 0,1-1 1 0 0,-1 0-1 0 0,1 0 1 0 0,-1 0-1 0 0,0-1 1 0 0,0 1-1 0 0,0-1 1 0 0,0 1-1 0 0,0-1 1 0 0,-1 1-1 0 0,1-1 1 0 0,-1 0-1 0 0,1 0 1 0 0,-1 0-1 0 0,0 0 0 0 0,1-4 1 0 0,-2 5-59 0 0,1-1 0 0 0,0 1 1 0 0,-1-1-1 0 0,0 1 0 0 0,1-1 0 0 0,-1 1 1 0 0,0-1-1 0 0,-1 1 0 0 0,1-1 0 0 0,0 1 1 0 0,-1-1-1 0 0,1 1 0 0 0,-1-1 0 0 0,0 1 0 0 0,1-1 1 0 0,-1 1-1 0 0,0 0 0 0 0,-1 0 0 0 0,1-1 1 0 0,0 1-1 0 0,-1 0 0 0 0,1 0 0 0 0,-1 0 1 0 0,0 0-1 0 0,1 1 0 0 0,-1-1 0 0 0,-4-3 1 0 0,0 2-252 0 0,1 0 0 0 0,-1 0 0 0 0,1 1 1 0 0,-1-1-1 0 0,0 1 0 0 0,0 0 1 0 0,-1 1-1 0 0,1 0 0 0 0,0 0 0 0 0,-12-1 1 0 0,-14 2-5319 0 0,1 1 1 0 0,-52 9 0 0 0,59-6 3579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54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62 206 2456 0 0,'0'0'14589'0'0,"-4"4"-14450"0"0,-12 10-1 0 0,12-11-26 0 0,2-1-53 0 0,1 0 0 0 0,-1 0 0 0 0,1 0 0 0 0,0 0 0 0 0,0 0 0 0 0,0 0 0 0 0,0 1 0 0 0,0-1 0 0 0,0 3 0 0 0,-3 5 79 0 0,-10 20 304 0 0,13-28-353 0 0,-3 11-100 0 0,2-8 243 0 0,2-8 788 0 0,4-17-1065 0 0,1-3 626 0 0,4-47 0 0 0,-1 1 355 0 0,-8 66-900 0 0,1 1-12 0 0,0 0 0 0 0,0 0 1 0 0,0 0-1 0 0,0 0 0 0 0,0 0 1 0 0,0 0-1 0 0,-1 0 0 0 0,1-1 1 0 0,-1 1-1 0 0,0-4 0 0 0,3-7 217 0 0,15-39 508 0 0,-18 50-652 0 0,1 0-16 0 0,-1-6-21 0 0,1 6-22 0 0,-1 1-27 0 0,-1 0-1 0 0,1 1 0 0 0,0-1 1 0 0,0 1-1 0 0,0-1 1 0 0,0 1-1 0 0,0-1 1 0 0,0 1-1 0 0,0-1 1 0 0,1 1-1 0 0,-1-1 0 0 0,0 0 1 0 0,0 1-1 0 0,0-1 1 0 0,0 1-1 0 0,1-1 1 0 0,-1 1-1 0 0,0-1 1 0 0,0 1-1 0 0,1 0 0 0 0,-1-1 1 0 0,0 1-1 0 0,1-1 1 0 0,-1 1-1 0 0,1 0 1 0 0,-1-1-1 0 0,1 1 0 0 0,-1 0 1 0 0,0-1-1 0 0,1 1 1 0 0,-1 0-1 0 0,1 0 1 0 0,-1-1-1 0 0,1 1 1 0 0,-1 0-1 0 0,1 0 0 0 0,0 0 1 0 0,-1 0-1 0 0,1 0 1 0 0,-1 0-1 0 0,1 0 1 0 0,-1 0-1 0 0,1 0 1 0 0,18 6 198 0 0,-18-6-248 0 0,4 2 104 0 0,11 18 276 0 0,-16-19-335 0 0,5 5 77 0 0,0 0 1 0 0,-1 1-1 0 0,0 0 0 0 0,-1 0 1 0 0,1 0-1 0 0,-1 0 0 0 0,0 0 0 0 0,-1 1 1 0 0,2 8-1 0 0,-4-15-3 0 0,4 3-12 0 0,-4-4-52 0 0,-2 4-17 0 0,12 30 169 0 0,5 10-69 0 0,-14-42-90 0 0,17 33 31 0 0,-17-33-1984 0 0,5 11 6090 0 0,-4-8-5834 0 0,-5-25-22610 0 0,1 14 22620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55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2116 0 0,'0'0'14978'0'0,"4"-4"-14780"0"0,12-10 0 0 0,-12 10 0 0 0,12 1 478 0 0,-6 2-576 0 0,-8 1 0 0 0,1 0 14 0 0,37-5 700 0 0,-38 5-702 0 0,1-1-82 0 0,7 0 37 0 0,-8 1 226 0 0,1 0-246 0 0,15-3 1000 0 0,-8 1-3071 0 0,-4 1-3762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56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16 1616 0 0,'0'0'3501'0'0,"-2"-2"-2925"0"0,-5-7-1 0 0,6 7 2318 0 0,-9-1-2292 0 0,3 5 3052 0 0,-9 4-3473 0 0,12-4 174 0 0,-1 13 162 0 0,-2 9 102 0 0,8-23-590 0 0,-1 1 0 0 0,0 0 0 0 0,1 0 0 0 0,-1 0 0 0 0,1-1 0 0 0,-1 1 0 0 0,1 0 0 0 0,0-1 0 0 0,-1 1 0 0 0,1-1 0 0 0,1 3 0 0 0,0-2 296 0 0,0-1-294 0 0,8 3 12 0 0,-8-3 127 0 0,0-1-81 0 0,8 0-28 0 0,-7 0-45 0 0,13-3 109 0 0,-12 3 30 0 0,-2-1-151 0 0,9-2 19 0 0,-8 2 32 0 0,13-19 515 0 0,-16 18-555 0 0,0 0 0 0 0,0 0-1 0 0,-1 0 1 0 0,1 0 0 0 0,0 0 0 0 0,-1 0 0 0 0,1 0 0 0 0,-1 0 0 0 0,1 0-1 0 0,-1 0 1 0 0,0 0 0 0 0,0 0 0 0 0,0 0 0 0 0,0 1 0 0 0,0-1-1 0 0,-2-2 1 0 0,1 3-4 0 0,1 0 40 0 0,-6-1-46 0 0,5 1-509 0 0,0 0-1 0 0,1 0 1 0 0,-1 1-1 0 0,0-1 1 0 0,0 0-1 0 0,0 1 1 0 0,0 0-1 0 0,1-1 1 0 0,-1 1-1 0 0,0 0 1 0 0,0 0-1 0 0,0 0 1 0 0,0 0-1 0 0,0 0 1 0 0,0 1-1 0 0,1-1 1 0 0,-1 1-1 0 0,0-1 1 0 0,0 1-1 0 0,0-1 0 0 0,1 1 1 0 0,-1 0-1 0 0,0 0 1 0 0,1 0-1 0 0,-1 0 1 0 0,1 0-1 0 0,-1 0 1 0 0,1 1-1 0 0,-2 1 1 0 0,1-2-1194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58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0 314 3172 0 0,'0'0'10869'0'0,"2"-6"-10446"0"0,42-151 4967 0 0,-41 146-5103 0 0,7-28 1035 0 0,7-42-1 0 0,-17 79-1204 0 0,4-9 272 0 0,-4 11-342 0 0,0 0 1 0 0,0-1-1 0 0,0 1 0 0 0,0 0 0 0 0,0-1 1 0 0,0 1-1 0 0,1 0 0 0 0,-1-1 0 0 0,0 1 1 0 0,0 0-1 0 0,0 0 0 0 0,1-1 0 0 0,-1 1 1 0 0,0 0-1 0 0,0 0 0 0 0,1-1 0 0 0,-1 1 1 0 0,0 0-1 0 0,0 0 0 0 0,1 0 0 0 0,-1 0 1 0 0,0-1-1 0 0,1 1 0 0 0,-1 0 1 0 0,0 0-1 0 0,1 0 0 0 0,-1 0 0 0 0,0 0 1 0 0,1 0-1 0 0,-1 0 0 0 0,0 0 0 0 0,1 0 1 0 0,-1 0-1 0 0,0 0 0 0 0,1 0 0 0 0,-1 0 1 0 0,0 0-1 0 0,1 0 0 0 0,-1 0 0 0 0,1 1 1 0 0,33 24 174 0 0,-25-14-90 0 0,-3-1-36 0 0,2 5-23 0 0,0-1 0 0 0,-1 1 0 0 0,-1 0 0 0 0,8 29 0 0 0,0 0 98 0 0,-1 9-289 0 0,-12-51 164 0 0,-1 2-1530 0 0,6 9 4678 0 0,0-3-5899 0 0,-12-32-17114 0 0,3 15 17787 0 0,-7 1 156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58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3368 0 0,'0'0'2129'0'0,"12"-5"871"0"0,4 1-2824 0 0,-3 1-2532 0 0,4-2-1597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59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2844 0 0,'-7'4'1074'0'0,"0"1"0"0"0,0 0 0 0 0,1 0 0 0 0,0 0-1 0 0,0 1 1 0 0,0 0 0 0 0,1 0 0 0 0,0 0 0 0 0,-5 9 0 0 0,-16 18 988 0 0,21-26-1881 0 0,-9 12-1582 0 0,9-15-3020 0 0,-1-2-3497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1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 1576 0 0,'0'0'14004'0'0,"-7"0"-13934"0"0,-23 2-11 0 0,23-1 217 0 0,-12 1 40 0 0,15-1-243 0 0,0 1 1 0 0,0 0-1 0 0,1 0 0 0 0,-1 0 1 0 0,1 1-1 0 0,0-1 1 0 0,0 1-1 0 0,-5 4 1 0 0,7-5 7 0 0,-16 31 318 0 0,10 2-142 0 0,7-32-175 0 0,7 12 13 0 0,-6-11-76 0 0,1 0 0 0 0,0 0 0 0 0,0 0 0 0 0,0 0 0 0 0,0-1 0 0 0,1 1 0 0 0,0-1 0 0 0,0 1 0 0 0,0-1 0 0 0,0 0 0 0 0,0 0 0 0 0,0-1 0 0 0,1 1 0 0 0,-1-1 0 0 0,7 4 0 0 0,-8-5 1 0 0,0 0 0 0 0,1 0 0 0 0,-1 0 0 0 0,1 0 0 0 0,-1 0 0 0 0,1 0 0 0 0,-1 0-1 0 0,1-1 1 0 0,-1 0 0 0 0,1 1 0 0 0,0-1 0 0 0,-1 0 0 0 0,4 0 0 0 0,-2-1-40 0 0,-1 1 31 0 0,0 0 37 0 0,8-3 11 0 0,-8 2 44 0 0,-1 0-35 0 0,3-2-7 0 0,0 0 0 0 0,0 0 0 0 0,0-1 0 0 0,-1 1 0 0 0,1-1 1 0 0,-1 0-1 0 0,0 0 0 0 0,0-1 0 0 0,-1 1 0 0 0,7-10 0 0 0,-9 11-16 0 0,1 0 0 0 0,0 1 0 0 0,-1-2 0 0 0,0 1 0 0 0,0 0 0 0 0,0 0 0 0 0,0 0 0 0 0,0 0 0 0 0,0-1 0 0 0,-1 1 0 0 0,0 0 0 0 0,0-1 0 0 0,0 1 0 0 0,0 0 0 0 0,0-1 0 0 0,0 1 0 0 0,-1 0 0 0 0,0 0 0 0 0,0-1 0 0 0,-1-3 0 0 0,0 4-19 0 0,1 1-1 0 0,0 0 1 0 0,-1 0-1 0 0,1 0 1 0 0,-1 0 0 0 0,0 0-1 0 0,0 0 1 0 0,0 0-1 0 0,0 0 1 0 0,0 1-1 0 0,0-1 1 0 0,0 1 0 0 0,0 0-1 0 0,-1-1 1 0 0,1 1-1 0 0,-1 0 1 0 0,-2 0-1 0 0,-1-2-2 0 0,4 2 23 0 0,0 1-8 0 0,-10 0 14 0 0,-7-1-57 0 0,16 1-117 0 0,-15 1-1976 0 0,-6 12-12072 0 0,18-5 12128 0 0,1-1 199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59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11 2720 0 0,'-5'0'1192'0'0,"1"0"0"0"0,-1 0 0 0 0,1 0 0 0 0,-1 1 0 0 0,-6 2 1 0 0,0 1-539 0 0,9-3-14 0 0,-15 15 3398 0 0,17-15-3973 0 0,0 0-1 0 0,0 0 0 0 0,0 0 0 0 0,0 0 1 0 0,0 0-1 0 0,0 0 0 0 0,0 0 0 0 0,0-1 1 0 0,1 1-1 0 0,-1 0 0 0 0,0 0 0 0 0,1 0 1 0 0,-1 0-1 0 0,0 0 0 0 0,1 0 0 0 0,-1-1 1 0 0,1 1-1 0 0,-1 0 0 0 0,1 0 0 0 0,-1-1 1 0 0,1 1-1 0 0,0 0 0 0 0,-1-1 0 0 0,1 1 1 0 0,0-1-1 0 0,1 2 0 0 0,1 0 92 0 0,-1-1-110 0 0,0 0 0 0 0,0 0 0 0 0,0-1 0 0 0,0 1 0 0 0,0-1 0 0 0,0 1 0 0 0,0-1 0 0 0,1 0 0 0 0,2 1 0 0 0,3 0 84 0 0,-5-1-71 0 0,0 0 0 0 0,0-1-1 0 0,0 1 1 0 0,0-1-1 0 0,0 1 1 0 0,0-1 0 0 0,0 0-1 0 0,0 0 1 0 0,4-3-1 0 0,-6 3-39 0 0,-1 0 1 0 0,1 0-1 0 0,-1-1 0 0 0,1 1 0 0 0,-1 0 0 0 0,0-1 0 0 0,1 1 0 0 0,-1 0 0 0 0,0-1 0 0 0,0 1 0 0 0,0 0 0 0 0,0-1 0 0 0,0 1 1 0 0,0 0-1 0 0,-1-3 0 0 0,0 1 19 0 0,0 0 32 0 0,0 1-95 0 0,-1 0 0 0 0,1 0 0 0 0,-1 0 0 0 0,1 0 1 0 0,-1 0-1 0 0,0 0 0 0 0,0 1 0 0 0,0-1 0 0 0,0 1 1 0 0,0-1-1 0 0,0 1 0 0 0,-1 0 0 0 0,1-1 0 0 0,0 1 0 0 0,-1 0 1 0 0,1 1-1 0 0,0-1 0 0 0,-1 0 0 0 0,1 1 0 0 0,-1-1 1 0 0,-3 1-1 0 0,-4 0-1693 0 0,1 0 1 0 0,-1 1 0 0 0,0 1-1 0 0,-13 2 1 0 0,-12 3-4596 0 0,19-5 4485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2 383 3828 0 0,'0'0'18723'0'0,"-1"-5"-18576"0"0,1-1-89 0 0,0 1 1 0 0,0-1-1 0 0,0 1 1 0 0,1 0-1 0 0,-1-1 1 0 0,1 1-1 0 0,0 0 0 0 0,1 0 1 0 0,1-5-1 0 0,1-1 85 0 0,0 1-1 0 0,-1-1 1 0 0,3-21-1 0 0,3-10 117 0 0,2-2 341 0 0,8-63 0 0 0,-10 50 151 0 0,-9 55-614 0 0,2-2 1023 0 0,2 10-976 0 0,7 20-102 0 0,-3 1 203 0 0,2 0 1 0 0,1-1 0 0 0,0 0 0 0 0,20 29-1 0 0,26 23 87 0 0,-15-23-312 0 0,-41-53-286 0 0,1-1-1931 0 0,1 2 5726 0 0,-2-1-4087 0 0,-32-26-27699 0 0,30 23 26525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1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30 4340 0 0,'-5'-5'12267'0'0,"18"1"-12449"0"0,0 1 0 0 0,0 0 1 0 0,15-2-1 0 0,23 0-6808 0 0,-27 3 1439 0 0,-3-1 3716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2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5044 0 0,'0'0'13088'0'0,"0"7"-12590"0"0,13 123 3444 0 0,-13-128-3997 0 0,0 0-92 0 0,1 3 1771 0 0,0 1-3493 0 0,-1-5 901 0 0,0 0 1 0 0,0 0-1 0 0,0 0 0 0 0,0 0 1 0 0,0 0-1 0 0,0 0 1 0 0,0 0-1 0 0,0-1 1 0 0,-1 1-1 0 0,1 0 1 0 0,0 0-1 0 0,-1 0 0 0 0,1 0 1 0 0,0 0-1 0 0,-2 1 1 0 0,-5 5-2410 0 0,0 1 1594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2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1 282 1616 0 0,'0'0'10301'0'0,"1"-3"-9861"0"0,4-9 7 0 0,-3 9 12 0 0,9-19 1373 0 0,-1-8-791 0 0,-1 0-1 0 0,-1-1 0 0 0,-2 0 1 0 0,4-51-1 0 0,-9 80-966 0 0,2-25 471 0 0,-3 18-218 0 0,6 12 399 0 0,9 18-72 0 0,18 38 75 0 0,-25-47-583 0 0,-1 0 1 0 0,-1 1-1 0 0,7 16 0 0 0,2 3 123 0 0,-4-7-94 0 0,-9-21-153 0 0,1 1 0 0 0,-1 0 1 0 0,1-1-1 0 0,6 9 0 0 0,-8-11-82 0 0,8 9 140 0 0,7 3-378 0 0,-14-13 25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3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2884 0 0,'0'0'8046'0'0,"4"-1"-7379"0"0,8-2-99 0 0,-1 0 0 0 0,1 1 0 0 0,0 0 0 0 0,15 0 0 0 0,28 2-2242 0 0,9-1-8043 0 0,-43 0 7907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3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4392 0 0,'0'0'4059'0'0,"3"-11"7887"0"0,14 52-10100 0 0,-16-39-1642 0 0,-1 0-28 0 0,8 53 833 0 0,-8-53-895 0 0,2 4 1855 0 0,-1-3-3685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6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11 271 2372 0 0,'0'0'5269'0'0,"-8"5"-4487"0"0,5-1 3256 0 0,5 12-228 0 0,4-29-881 0 0,4-9-3022 0 0,-4 9 396 0 0,-1-1 0 0 0,-1 0-1 0 0,0 0 1 0 0,3-20 0 0 0,2-10 327 0 0,-5 28-326 0 0,-2 0-1 0 0,0 0 0 0 0,0-23 1 0 0,-2 37-178 0 0,0-16 178 0 0,1 13-247 0 0,-1 5-28 0 0,0-1 0 0 0,0 0 0 0 0,0 1 0 0 0,0-1 0 0 0,0 0 0 0 0,0 1 0 0 0,0-1 0 0 0,0 0 1 0 0,0 1-1 0 0,1-1 0 0 0,-1 1 0 0 0,0-1 0 0 0,0 0 0 0 0,1 1 0 0 0,-1-1 0 0 0,0 1 0 0 0,1-1 0 0 0,-1 1 1 0 0,0-1-1 0 0,1 1 0 0 0,-1-1 0 0 0,1 1 0 0 0,-1-1 0 0 0,1 1 0 0 0,-1 0 0 0 0,1-1 0 0 0,-1 1 0 0 0,2-1 1 0 0,1 2 57 0 0,0-1 1 0 0,0 1 0 0 0,-1 0 0 0 0,1 0 0 0 0,0 0 0 0 0,0 0 0 0 0,-1 0 0 0 0,5 3 0 0 0,-4-1 87 0 0,0-1-95 0 0,-1 1 0 0 0,0-1 0 0 0,0 1 1 0 0,0 0-1 0 0,0 0 0 0 0,0 0 0 0 0,-1 0 1 0 0,1 1-1 0 0,1 3 0 0 0,-1-2 51 0 0,35 98 629 0 0,-7-6-439 0 0,-10-50-67 0 0,-20-45-223 0 0,13 22 34 0 0,-12-20 2227 0 0,0-1-4163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7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4044 0 0,'0'0'7677'0'0,"26"-12"-6397"0"0,-10 10-1516 0 0,1 2-2936 0 0,-1-2-1417 0 0,-3-1 885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08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25 2588 0 0,'0'0'2617'0'0,"-2"-9"-895"0"0,-2-6 10341 0 0,5 22-12056 0 0,1 20 15 0 0,-1-20 67 0 0,-1-5-105 0 0,-1 21-30 0 0,0-20 56 0 0,-8 17 83 0 0,-14-13-3 0 0,21-6-28 0 0,-2-2-75 0 0,-10-4-5 0 0,11 4 30 0 0,3-2 42 0 0,-6-9-45 0 0,5 9 3 0 0,0 1 53 0 0,14 37 718 0 0,-13-33-679 0 0,1 1-51 0 0,0 1-1 0 0,0-1 1 0 0,0 1 0 0 0,0-1-1 0 0,1 0 1 0 0,-1 1-1 0 0,3 2 1 0 0,4 11 100 0 0,7 21 295 0 0,-15-36-399 0 0,3 7 78 0 0,3 7 18 0 0,0 7 192 0 0,-6-22-255 0 0,1 3-1801 0 0,2 2 5061 0 0,-1-2-2983 0 0,0 0-4653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5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36 2240 0 0,'-23'-19'7488'0'0,"21"19"-5835"0"0,-17 3-396 0 0,-7 22 616 0 0,24-24-1824 0 0,1 0 0 0 0,0 1 0 0 0,0-1 1 0 0,0 1-1 0 0,0 0 0 0 0,0-1 0 0 0,0 1 0 0 0,0 0 0 0 0,0 0 0 0 0,1 0 0 0 0,-1-1 0 0 0,0 1 0 0 0,1 0 0 0 0,0 0 0 0 0,0 0 0 0 0,-1 0 0 0 0,1 0 0 0 0,0 0 0 0 0,0 0 0 0 0,1 0 1 0 0,-1 0-1 0 0,0 0 0 0 0,1 0 0 0 0,-1-1 0 0 0,1 1 0 0 0,0 0 0 0 0,-1 0 0 0 0,1 0 0 0 0,0-1 0 0 0,0 1 0 0 0,0 0 0 0 0,0-1 0 0 0,3 3 0 0 0,-1 0 18 0 0,0-1 0 0 0,1 0-1 0 0,0 0 1 0 0,-1-1-1 0 0,1 1 1 0 0,0-1 0 0 0,0 0-1 0 0,1 0 1 0 0,-1 0 0 0 0,0 0-1 0 0,10 1 1 0 0,-12-2 8 0 0,17-2 119 0 0,-16-1-156 0 0,0 1-13 0 0,-1 0 0 0 0,1-1 0 0 0,-1 0 1 0 0,1 1-1 0 0,-1-1 0 0 0,0 0 0 0 0,0 0 0 0 0,0 0 1 0 0,0-1-1 0 0,0 1 0 0 0,0 0 0 0 0,0-1 1 0 0,-1 0-1 0 0,0 1 0 0 0,1-1 0 0 0,-1 0 1 0 0,0 1-1 0 0,0-1 0 0 0,0 0 0 0 0,0-3 1 0 0,1-5 19 0 0,-1 1 1 0 0,-1-1 0 0 0,0 0 0 0 0,-1-12 0 0 0,1 21-43 0 0,0-1-28 0 0,0 3 42 0 0,0 0 0 0 0,0-1 0 0 0,0 1 1 0 0,0 0-1 0 0,0 0 0 0 0,0-1 0 0 0,0 1 0 0 0,0 0 0 0 0,0-1 0 0 0,0 1 1 0 0,0 0-1 0 0,0 0 0 0 0,0-1 0 0 0,0 1 0 0 0,0 0 0 0 0,0-1 1 0 0,0 1-1 0 0,0 0 0 0 0,0 0 0 0 0,-1-1 0 0 0,1 1 0 0 0,0 0 0 0 0,0 0 1 0 0,0-1-1 0 0,0 1 0 0 0,-1 0 0 0 0,1 0 0 0 0,0 0 0 0 0,0-1 0 0 0,0 1 1 0 0,-1 0-1 0 0,1 0 0 0 0,0 0 0 0 0,0 0 0 0 0,-1-1 0 0 0,1 1 0 0 0,-1 0 1 0 0,-4-5-2913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3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10 3028 0 0,'0'0'3555'0'0,"-3"-1"-2774"0"0,-10-4-24 0 0,9 4 1910 0 0,1 2-2067 0 0,-1 0-278 0 0,0 0 0 0 0,0 1 0 0 0,0-1 0 0 0,0 1 0 0 0,0 0 0 0 0,0 1 0 0 0,0-1 0 0 0,0 1 0 0 0,1-1 1 0 0,0 1-1 0 0,-1 0 0 0 0,-4 6 0 0 0,7-7-96 0 0,-3 23 581 0 0,4-24-516 0 0,0 1-267 0 0,0-1 0 0 0,0 1 1 0 0,1 0-1 0 0,-1-1 0 0 0,0 1 1 0 0,1-1-1 0 0,0 0 0 0 0,-1 1 0 0 0,1-1 1 0 0,0 1-1 0 0,-1-1 0 0 0,1 0 0 0 0,0 0 1 0 0,0 1-1 0 0,0-1 0 0 0,0 0 0 0 0,1 0 1 0 0,-1 0-1 0 0,0 0 0 0 0,0 0 1 0 0,1 0-1 0 0,-1 0 0 0 0,0-1 0 0 0,1 1 1 0 0,-1 0-1 0 0,1-1 0 0 0,-1 1 0 0 0,1-1 1 0 0,-1 0-1 0 0,1 1 0 0 0,-1-1 1 0 0,1 0-1 0 0,-1 0 0 0 0,1 0 0 0 0,2 0 1 0 0,0 0 48 0 0,0 0 0 0 0,0 0 0 0 0,-1 0 0 0 0,1-1 0 0 0,0 0 0 0 0,0 1 0 0 0,0-1 0 0 0,0-1 0 0 0,0 1 0 0 0,-1 0 0 0 0,1-1 1 0 0,0 0-1 0 0,5-4 0 0 0,-7 5-40 0 0,0 0 0 0 0,0-1 1 0 0,0 1-1 0 0,0-1 0 0 0,0 0 1 0 0,-1 1-1 0 0,1-1 0 0 0,-1 0 1 0 0,1 0-1 0 0,-1 0 0 0 0,0 0 0 0 0,0 0 1 0 0,0-1-1 0 0,0 1 0 0 0,0 0 1 0 0,0 0-1 0 0,0-1 0 0 0,-1 1 1 0 0,1 0-1 0 0,-1-1 0 0 0,0 1 1 0 0,0-1-1 0 0,0 1 0 0 0,0 0 1 0 0,0-1-1 0 0,0 1 0 0 0,-1-1 0 0 0,0-3 1 0 0,0 4-47 0 0,-1 1 1 0 0,1-1-1 0 0,-1 1 1 0 0,1 0-1 0 0,-1-1 0 0 0,1 1 1 0 0,-1 0-1 0 0,0 0 1 0 0,1 0-1 0 0,-1 0 0 0 0,0 0 1 0 0,0 1-1 0 0,0-1 1 0 0,0 0-1 0 0,0 1 1 0 0,0 0-1 0 0,0-1 0 0 0,-2 1 1 0 0,3 0-31 0 0,-1-1-601 0 0,-1 3-2261 0 0,-1-1 1744 0 0,1 1 0 0 0,0 0 0 0 0,0 0 0 0 0,0 0-1 0 0,0 0 1 0 0,0 1 0 0 0,0-1 0 0 0,1 1 0 0 0,-1 0-1 0 0,-2 3 1 0 0,0 5-761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14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41 281 900 0 0,'0'0'9516'0'0,"-3"1"-9487"0"0,-6 2 128 0 0,8-3-113 0 0,0 1 0 0 0,-1-1 1 0 0,1 0-1 0 0,-1 1 0 0 0,1-1 0 0 0,0 1 0 0 0,-1-1 0 0 0,1 1 0 0 0,0 0 0 0 0,0-1 0 0 0,-1 1 0 0 0,1 0 0 0 0,0 0 0 0 0,0 0 0 0 0,0 0 0 0 0,0 0 0 0 0,0 0 0 0 0,0 0 0 0 0,0 0 0 0 0,1 1 0 0 0,-1-1 0 0 0,0 0 0 0 0,1 0 0 0 0,-1 1 0 0 0,1-1 0 0 0,-1 2 0 0 0,1 0 2682 0 0,4-7-2639 0 0,13-12-11 0 0,-13 12 1 0 0,11-33 1077 0 0,14-45 592 0 0,-27 78-1610 0 0,0 0 0 0 0,-1-1 1 0 0,1 1-1 0 0,-1-1 0 0 0,1-7 0 0 0,1-1-33 0 0,-3 12-30 0 0,1-2 21 0 0,6-32 425 0 0,-7 34-446 0 0,0-2-19 0 0,7-29 341 0 0,-6 30-325 0 0,1-13 116 0 0,2-2-110 0 0,-4 16-45 0 0,0 1 1 0 0,0-1-1 0 0,0 1 1 0 0,0-1-1 0 0,0 0 1 0 0,0 1-1 0 0,1-1 1 0 0,-1 1-1 0 0,0-1 1 0 0,0 1-1 0 0,0-1 1 0 0,1 0-1 0 0,-1 1 1 0 0,0-1-1 0 0,1 1 1 0 0,-1-1-1 0 0,0 1 1 0 0,1-1-1 0 0,-1 1 1 0 0,1 0-1 0 0,-1-1 1 0 0,1 1-1 0 0,-1-1 1 0 0,1 1-1 0 0,0-1 1 0 0,9 12 227 0 0,-1 0-1 0 0,0 0 1 0 0,14 25 0 0 0,18 39 623 0 0,-29-53-751 0 0,13 32 164 0 0,-25-52-287 0 0,1 0 49 0 0,19 38 62 0 0,-19-38-113 0 0,8 14 379 0 0,-8-13-4832 0 0,-16-25-9775 0 0,10 17 12216 0 0,-4 2 155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15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44 2720 0 0,'-6'-6'11933'0'0,"24"-2"-11538"0"0,-14 5-13 0 0,-1 3-53 0 0,47-10 1401 0 0,-48 9-1574 0 0,31-5 451 0 0,-17 4-2786 0 0,-2 0-4354 0 0,9-3 2 0 0,-21 5 4738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15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2312 0 0,'0'0'15882'0'0,"-2"5"-15680"0"0,-6 16-39 0 0,6-15 44 0 0,0-3-27 0 0,0 1 1 0 0,1 0 0 0 0,-1-1-1 0 0,-1 1 1 0 0,1-1-1 0 0,0 0 1 0 0,-4 4 0 0 0,4-4-1806 0 0,-5 9 5310 0 0,4-6-5012 0 0,0-2-4736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16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15 3532 0 0,'0'0'6750'0'0,"0"-3"-5829"0"0,0-9 8303 0 0,-3 18-9092 0 0,-6 17 18 0 0,7-18 126 0 0,-25 19 788 0 0,18-19-1022 0 0,7-4 100 0 0,-15 1-73 0 0,4-4-43 0 0,10 2 5 0 0,1-1-11 0 0,1 1-1 0 0,0-1 1 0 0,0 0 0 0 0,0 1 0 0 0,0-1 0 0 0,-1 0 0 0 0,1 0 0 0 0,0 0 0 0 0,1 0 0 0 0,-1 0-1 0 0,0 0 1 0 0,0 0 0 0 0,0 0 0 0 0,0 0 0 0 0,0-2 0 0 0,-3-2 204 0 0,3 4 1342 0 0,2 6-1477 0 0,3 17-5 0 0,-3-16 113 0 0,0-3-112 0 0,3 21 255 0 0,-3-22-248 0 0,-1 1-32 0 0,14 73 1064 0 0,-13-74-996 0 0,-1 1-2109 0 0,1 1 6185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30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4 422 2784 0 0,'0'0'7304'0'0,"-1"-3"-6703"0"0,0-3 82 0 0,-1-17 6783 0 0,2 13-7493 0 0,0 7 491 0 0,14-34 866 0 0,-2 0-616 0 0,-2 0 0 0 0,-1-1 1 0 0,-2 0-1 0 0,3-41 0 0 0,-3 38-237 0 0,-7 39-417 0 0,7-39 937 0 0,-4 22-616 0 0,-2 17-46 0 0,0-4-323 0 0,-1 6-8 0 0,0 0 1 0 0,0 0 0 0 0,0 1 0 0 0,0-1 0 0 0,0 0 0 0 0,0 0-1 0 0,0 0 1 0 0,0 0 0 0 0,0 0 0 0 0,0 0 0 0 0,1 0 0 0 0,-1 0 0 0 0,0 1-1 0 0,0-1 1 0 0,0 0 0 0 0,0 0 0 0 0,0 0 0 0 0,0 0 0 0 0,0 0-1 0 0,0 0 1 0 0,0 0 0 0 0,0 0 0 0 0,0 0 0 0 0,0 0 0 0 0,1 0-1 0 0,-1 0 1 0 0,0 1 0 0 0,0-1 0 0 0,0 0 0 0 0,0 0 0 0 0,0 0-1 0 0,0 0 1 0 0,0 0 0 0 0,1 0 0 0 0,-1 0 0 0 0,0 0 0 0 0,0 0 0 0 0,0 0-1 0 0,0 0 1 0 0,0 0 0 0 0,0 0 0 0 0,0 0 0 0 0,0 0 0 0 0,1 0-1 0 0,-1 0 1 0 0,0 0 0 0 0,0-1 0 0 0,0 1 0 0 0,0 0 0 0 0,0 0-1 0 0,0 0 1 0 0,0 0 0 0 0,0 0 0 0 0,0 0 0 0 0,1 0 0 0 0,-1 0-1 0 0,0 0 1 0 0,0 0 0 0 0,0 0 0 0 0,0 0 0 0 0,0-1 0 0 0,0 1 0 0 0,0 0-1 0 0,0 0 1 0 0,0 0 0 0 0,0 0 0 0 0,0 0 0 0 0,0 0 0 0 0,0 0-1 0 0,12 22 53 0 0,-2 2-1 0 0,0 0 0 0 0,7 27 1 0 0,9 35 85 0 0,-22-73-122 0 0,1 1-1 0 0,9 17 0 0 0,-14-29-31 0 0,9 25 199 0 0,-6-21-155 0 0,-2-4 3 0 0,6 8-11830 0 0,-23-34 1234 0 0,10 19 8529 0 0,-4 1 152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31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23 2588 0 0,'0'0'3024'0'0,"-3"-9"-1679"0"0,6 6 2917 0 0,10-1-3807 0 0,-9 3-48 0 0,-1 1-46 0 0,27-2 305 0 0,-2 0-2107 0 0,13 0-7921 0 0,-27 2 7589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3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2568 0 0,'0'0'10739'0'0,"-5"2"-10411"0"0,-19 5 22 0 0,23-6-239 0 0,-1 1-1 0 0,0-1 1 0 0,1 1 0 0 0,-1-1-1 0 0,0 1 1 0 0,1 0-1 0 0,0 0 1 0 0,0 0-1 0 0,-1-1 1 0 0,1 1-1 0 0,0 0 1 0 0,0 0 0 0 0,1 1-1 0 0,-1-1 1 0 0,0 0-1 0 0,0 4 1 0 0,1 16 695 0 0,0-19-637 0 0,2-2-10 0 0,2 3-9 0 0,1 0 0 0 0,0-1 1 0 0,0 1-1 0 0,0-1 0 0 0,0 0 0 0 0,6 2 0 0 0,-9-4-10 0 0,1-1 4 0 0,9 1-33 0 0,-9-1 12 0 0,0 0-15 0 0,8 0 3 0 0,-8 0 147 0 0,0-1-182 0 0,8-3-19 0 0,-8 3 63 0 0,-3 0-110 0 0,0 1-1 0 0,0-1 1 0 0,1 1 0 0 0,-1-1 0 0 0,0 1 0 0 0,0-1 0 0 0,0 1-1 0 0,0-1 1 0 0,1 0 0 0 0,-1 1 0 0 0,0-1 0 0 0,0 1 0 0 0,0-1-1 0 0,0 1 1 0 0,-1-1 0 0 0,1 0 0 0 0,0 1 0 0 0,0-1 0 0 0,0 1-1 0 0,0-1 1 0 0,-1 1 0 0 0,1-1 0 0 0,-1 0 0 0 0,-9-12-80 0 0,8 9 24 0 0,-25-7-1790 0 0,8 7-4999 0 0,1 1-865 0 0,6 0 5869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3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38 274 1812 0 0,'-3'10'782'0'0,"2"-7"1890"0"0,-7 21 2728 0 0,-9 12-1587 0 0,16-34-3034 0 0,-5 8 1318 0 0,4-6 1707 0 0,22-34-3401 0 0,-19 29-254 0 0,10-23 376 0 0,25-54 1013 0 0,-18 34-804 0 0,-3 2-150 0 0,-10 28-265 0 0,0 0 0 0 0,13-24-1 0 0,-14 27 42 0 0,0 0-1 0 0,4-19 0 0 0,-7 29-329 0 0,5-16 266 0 0,-3 9 84 0 0,-1 8 256 0 0,17 128 91 0 0,-4-58-378 0 0,2 10-160 0 0,-3-28 2 0 0,-13-49-155 0 0,4 15 509 0 0,0-7-1219 0 0,-1-33-5753 0 0,-3 17 3969 0 0,-20-18-12083 0 0,4 14 10499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38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40 3724 0 0,'0'0'4061'0'0,"-4"-5"-2835"0"0,5-1 6200 0 0,30 2-5728 0 0,6-1-4175 0 0,-3-4-3809 0 0,-10 4-284 0 0,-11 0 4768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38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 3080 0 0,'0'0'11275'0'0,"-4"3"-10760"0"0,-50 57 3325 0 0,52-59-3714 0 0,1 2-55 0 0,-1 0 0 0 0,0 0 0 0 0,0-1-1 0 0,0 1 1 0 0,0 0 0 0 0,0-1-1 0 0,-5 4 1 0 0,0 1-5578 0 0,-2 1-6318 0 0,7-7 10091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6:36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68 154 900 0 0,'-21'-49'276'0'0,"-2"-3"-112"0"0,0 0-400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39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15 2260 0 0,'0'0'4485'0'0,"-3"-2"-3766"0"0,-13-11 3973 0 0,14 14-4633 0 0,1-1-1 0 0,0 1 0 0 0,-1-1 0 0 0,1 1 0 0 0,0-1 0 0 0,-1 1 0 0 0,1 0 1 0 0,0 0-1 0 0,0 0 0 0 0,-1 0 0 0 0,1 0 0 0 0,-1 2 0 0 0,0-2 50 0 0,-2 1 287 0 0,-12 18 1515 0 0,14-16-1645 0 0,1 0-1 0 0,0 1 0 0 0,-1-1 0 0 0,2 1 0 0 0,-2 6 0 0 0,2-9 247 0 0,7 14-176 0 0,-6-13-175 0 0,2-1-65 0 0,-1-1 1 0 0,1 1 0 0 0,0 0 0 0 0,-1-1 0 0 0,1 1 0 0 0,0-1 0 0 0,0 0-1 0 0,0 0 1 0 0,0 0 0 0 0,0 0 0 0 0,5 0 0 0 0,33 2 267 0 0,-38-3-233 0 0,0-1-95 0 0,-1 1-37 0 0,21-8 142 0 0,-22 8-125 0 0,0-1 1 0 0,0 1-1 0 0,-1-1 1 0 0,1 1-1 0 0,0-1 1 0 0,0 0-1 0 0,-1 1 1 0 0,1-1-1 0 0,0 0 1 0 0,-1 0-1 0 0,1 1 1 0 0,-1-1-1 0 0,1 0 1 0 0,-1 0-1 0 0,1 0 1 0 0,-1 0 0 0 0,0 1-1 0 0,1-1 1 0 0,-1 0-1 0 0,0 0 1 0 0,0 0-1 0 0,0 0 1 0 0,0 0-1 0 0,0 0 1 0 0,0 0-1 0 0,0 0 1 0 0,0 0-1 0 0,0-1 1 0 0,-1-1-4 0 0,0 0 0 0 0,0 1 0 0 0,0-1 0 0 0,0 1 1 0 0,0-1-1 0 0,0 1 0 0 0,-1 0 0 0 0,1-1 0 0 0,-1 1 0 0 0,0 0 0 0 0,0 0 0 0 0,0 0 1 0 0,0 0-1 0 0,0 0 0 0 0,0 1 0 0 0,0-1 0 0 0,0 1 0 0 0,-1-1 0 0 0,-2 0 1 0 0,3 1-12 0 0,-2 2-811 0 0,0 1 437 0 0,-4 1-88 0 0,1-2-2966 0 0,-3 8-8886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37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30 1624 0 0,'0'0'6019'0'0,"-3"0"-5571"0"0,-10 4-34 0 0,10-4 704 0 0,-4 3-1122 0 0,4-2 925 0 0,8-3 4860 0 0,26-7-5472 0 0,-28 9-250 0 0,11 1-26 0 0,-10-1 13 0 0,30-4 212 0 0,-1-4 49 0 0,-31 8-293 0 0,16-1 50 0 0,9-2-47 0 0,-24 3 43 0 0,-1 0-2 0 0,7-2-35 0 0,-7 2 32 0 0,3-2 12 0 0,23 2-142 0 0,0-2 186 0 0,-25 2-53 0 0,13 1-59 0 0,-13 0 93 0 0,3-2-1387 0 0,10-2 3989 0 0,-5 0-4953 0 0,-6 3-2756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45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12 508 0 0,'0'0'6753'0'0,"8"-1"-6591"0"0,21-2 3 0 0,-21 3 282 0 0,8-4 1138 0 0,-11 2-3047 0 0,0 1-3719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4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14 1144 0 0,'-3'-6'14491'0'0,"21"2"-14389"0"0,-14 3 234 0 0,0 1-259 0 0,-1 0 0 0 0,1 1 0 0 0,-1-1 0 0 0,1-1-1 0 0,-1 1 1 0 0,7-1 0 0 0,-7 0 126 0 0,13 2-92 0 0,-13 0-60 0 0,3-1 6 0 0,1 1 0 0 0,-1-1 1 0 0,0 1-1 0 0,0-2 1 0 0,7 0-1 0 0,7 0-59 0 0,-17 2 186 0 0,0-1-178 0 0,8 1 26 0 0,-8-1 112 0 0,0 0-164 0 0,8-1 21 0 0,-8 1 28 0 0,27 6-3 0 0,-20-6 726 0 0,24-3-7974 0 0,-31 2 4732 0 0,4-4-3810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7:43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1 880 0 0,'0'0'4056'0'0,"-5"2"-4018"0"0,-19 7-21 0 0,19-7 439 0 0,-35 6 264 0 0,37-8-559 0 0,-25 5 367 0 0,25-4-363 0 0,-39 4 721 0 0,40-5-716 0 0,-1 1-154 0 0,0-1-150 0 0,-1 0 176 0 0,-1 1-4837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47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12 379 1728 0 0,'0'0'2373'0'0,"1"10"-1484"0"0,-2-5 2648 0 0,-11 15 4746 0 0,13-27-8102 0 0,4-35 404 0 0,9-19 886 0 0,12-94 1711 0 0,-1 16 791 0 0,-25 138-3497 0 0,0 0-436 0 0,0 1 0 0 0,0 0 0 0 0,0 0-1 0 0,0 0 1 0 0,-1-1 0 0 0,1 1-1 0 0,0 0 1 0 0,0 0 0 0 0,0-1 0 0 0,0 1-1 0 0,0 0 1 0 0,0 0 0 0 0,0 0-1 0 0,0-1 1 0 0,0 1 0 0 0,0 0 0 0 0,0 0-1 0 0,0-1 1 0 0,0 1 0 0 0,0 0 0 0 0,0 0-1 0 0,0 0 1 0 0,0-1 0 0 0,1 1-1 0 0,-1 0 1 0 0,0 0 0 0 0,0 0 0 0 0,0-1-1 0 0,0 1 1 0 0,0 0 0 0 0,0 0-1 0 0,1 0 1 0 0,-1-1 0 0 0,0 1 0 0 0,0 0-1 0 0,0 0 1 0 0,0 0 0 0 0,1 0-1 0 0,-1 0 1 0 0,0 0 0 0 0,0 0 0 0 0,0-1-1 0 0,1 1 1 0 0,-1 0 0 0 0,0 0-1 0 0,0 0 1 0 0,1 0 0 0 0,-1 0 0 0 0,0 0-1 0 0,0 0 1 0 0,0 0 0 0 0,1 0-1 0 0,-1 0 1 0 0,0 0 0 0 0,0 0 0 0 0,1 0-1 0 0,-1 0 1 0 0,0 0 0 0 0,0 0-1 0 0,0 1 1 0 0,1-1 0 0 0,-1 0 0 0 0,7 7 79 0 0,0 0 0 0 0,-1 0 0 0 0,0 1 0 0 0,0 0 0 0 0,0 0 0 0 0,-1 1 0 0 0,6 15 0 0 0,61 152 885 0 0,-63-157-940 0 0,0 0 0 0 0,1 0 1 0 0,16 22-1 0 0,-26-41-62 0 0,1 2-6 0 0,8 7 1190 0 0,-5-4-3715 0 0,-11-29-11938 0 0,6 22 13791 0 0,0 0 0 0 0,0 0 0 0 0,-1 1 0 0 0,1-1 0 0 0,0 1 0 0 0,-1-1 0 0 0,1 1 0 0 0,-1-1 0 0 0,1 1 0 0 0,-1 0 0 0 0,0 0 0 0 0,1-1 0 0 0,-1 1 0 0 0,0 0 0 0 0,0 1-1 0 0,-3-2 1 0 0,0 0-385 0 0,-5-3-751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48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3764 0 0,'0'0'6616'0'0,"5"-2"-5990"0"0,60-18-98 0 0,-30 13-9948 0 0,-23 5 7662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48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4740 0 0,'0'0'12284'0'0,"2"4"-11720"0"0,7 24 700 0 0,-1 0 1 0 0,-1 0-1 0 0,3 32 1 0 0,-8-56-1185 0 0,3 6-4400 0 0,-3 9-11156 0 0,-2-16 13650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49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0 389 3356 0 0,'7'-10'5532'0'0,"-4"5"-4547"0"0,0-1 0 0 0,0 1 1 0 0,-1 0-1 0 0,0 0 0 0 0,0-1 0 0 0,-1 1 0 0 0,1-1 0 0 0,0-11 0 0 0,1-53 2344 0 0,-2 22-1783 0 0,0 3-351 0 0,-1 34-860 0 0,-1 1 1 0 0,2-1-1 0 0,0 0 1 0 0,0 0-1 0 0,5-18 1 0 0,0 4 429 0 0,-5 19-560 0 0,0 1 1 0 0,1-1 0 0 0,0 1-1 0 0,0-1 1 0 0,3-5 0 0 0,-4 10 175 0 0,-1 0-348 0 0,0 1 1 0 0,0 0-1 0 0,0-1 0 0 0,0 1 0 0 0,0 0 0 0 0,0-1 0 0 0,1 1 0 0 0,-1 0 0 0 0,0 0 1 0 0,0-1-1 0 0,0 1 0 0 0,0 0 0 0 0,1-1 0 0 0,-1 1 0 0 0,0 0 0 0 0,0 0 0 0 0,1 0 1 0 0,-1-1-1 0 0,0 1 0 0 0,0 0 0 0 0,1 0 0 0 0,-1 0 0 0 0,0 0 0 0 0,0-1 0 0 0,1 1 1 0 0,-1 0-1 0 0,0 0 0 0 0,1 0 0 0 0,-1 0 0 0 0,0 0 0 0 0,1 0 0 0 0,-1 0 1 0 0,0 0-1 0 0,1 0 0 0 0,-1 0 0 0 0,0 0 0 0 0,1 0 0 0 0,-1 0 0 0 0,0 0 0 0 0,1 0 1 0 0,-1 0-1 0 0,0 0 0 0 0,0 1 0 0 0,1-1 0 0 0,5 6 115 0 0,-1 0-1 0 0,0 0 0 0 0,0 1 1 0 0,0-1-1 0 0,-1 1 1 0 0,0 0-1 0 0,0 0 1 0 0,-1 1-1 0 0,3 8 1 0 0,9 35 316 0 0,-10-31-279 0 0,1 1 1 0 0,1-1 0 0 0,1 0 0 0 0,1-1 0 0 0,14 25 0 0 0,-14-31-181 0 0,-1-2-5 0 0,-6-9-755 0 0,-1 1 0 0 0,0-1 0 0 0,1 0 0 0 0,-1 0-1 0 0,1 0 1 0 0,0-1 0 0 0,-1 1 0 0 0,1 0 0 0 0,0 0 0 0 0,0-1 0 0 0,0 0 0 0 0,0 1 0 0 0,1-1-1 0 0,-1 0 1 0 0,2 1 0 0 0,-8-8 265 0 0,-1-1-1 0 0,-1 1 1 0 0,1 0-1 0 0,-1 1 1 0 0,0-1-1 0 0,-1 1 1 0 0,1 0-1 0 0,-1 1 1 0 0,0-1 0 0 0,-8-3-1 0 0,-48-17 1453 0 0,61 24-668 0 0,-1 1 37 0 0,-14-4 735 0 0,17 4-1027 0 0,0 0-1 0 0,0 0 1 0 0,0 0 0 0 0,0 0-1 0 0,-1-1 1 0 0,1 1-1 0 0,0 0 1 0 0,0 0 0 0 0,0 0-1 0 0,0 0 1 0 0,0 0 0 0 0,0 0-1 0 0,0 0 1 0 0,0 0-1 0 0,0 0 1 0 0,0 0 0 0 0,0-1-1 0 0,0 1 1 0 0,0 0-1 0 0,0 0 1 0 0,0 0 0 0 0,0 0-1 0 0,0 0 1 0 0,0 0 0 0 0,0 0-1 0 0,0 0 1 0 0,0-1-1 0 0,0 1 1 0 0,0 0 0 0 0,0 0-1 0 0,0 0 1 0 0,0 0-1 0 0,0 0 1 0 0,0 0 0 0 0,0 0-1 0 0,0-1 1 0 0,0 1 0 0 0,0 0-1 0 0,0 0 1 0 0,0 0-1 0 0,0 0 1 0 0,0 0 0 0 0,0 0-1 0 0,0 0 1 0 0,0 0 0 0 0,0 0-1 0 0,1 0 1 0 0,-1 0-1 0 0,0-1 1 0 0,0 1 0 0 0,0 0-1 0 0,0 0 1 0 0,0 0-1 0 0,0 0 1 0 0,0 0 0 0 0,0 0-1 0 0,1 0 1 0 0,-1 0 0 0 0,0 0-1 0 0,0 0 1 0 0,0 0-1 0 0,0 0 1 0 0,16-5-1047 0 0,10-2-8247 0 0,-1 1 2358 0 0,-23 5 5049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4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 2752 0 0,'0'0'5107'0'0,"-4"2"-4239"0"0,1-1-510 0 0,0 1-1 0 0,1 0 0 0 0,-1 0 0 0 0,0 0 0 0 0,1 0 0 0 0,-1 0 0 0 0,1 0 0 0 0,0 1 0 0 0,0-1 0 0 0,-4 5 0 0 0,5-5 179 0 0,1 0-272 0 0,-1 1 1 0 0,0-1-1 0 0,1 1 1 0 0,0-1-1 0 0,-1 1 1 0 0,1-1 0 0 0,0 1-1 0 0,0-1 1 0 0,1 1-1 0 0,-1 2 1 0 0,2-2-155 0 0,-1-1 0 0 0,1 0 0 0 0,-1 1 0 0 0,1-1 1 0 0,0 0-1 0 0,-1 0 0 0 0,1 0 0 0 0,0-1 0 0 0,0 1 0 0 0,1 0 1 0 0,-1-1-1 0 0,3 3 0 0 0,-2-4 22 0 0,-1 1 9 0 0,30-3 657 0 0,-28 1-690 0 0,13-20 348 0 0,-16 19-428 0 0,0-1 0 0 0,0 1 1 0 0,0 0-1 0 0,-1-1 0 0 0,1 1 1 0 0,-1-1-1 0 0,0 1 0 0 0,1-1 1 0 0,-1 0-1 0 0,0 1 0 0 0,-1-1 1 0 0,1-2-1 0 0,0 4-117 0 0,-1-1 0 0 0,1 1 0 0 0,-1 0 0 0 0,1-1 0 0 0,-1 1 0 0 0,1 0-1 0 0,-1-1 1 0 0,0 1 0 0 0,1 0 0 0 0,-1 0 0 0 0,0 0 0 0 0,0-1 0 0 0,0 1 0 0 0,0 0 0 0 0,0 0 0 0 0,0 0 0 0 0,0 1-1 0 0,0-1 1 0 0,-1 0 0 0 0,1 0 0 0 0,0 1 0 0 0,-1-1 0 0 0,1 0 0 0 0,0 1 0 0 0,-1-1 0 0 0,1 1 0 0 0,-2 0 0 0 0,-22-3-7841 0 0,-11 12 2006 0 0,22-5 4044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6:39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0 952 0 0,'0'0'460'0'0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51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0 395 2844 0 0,'0'0'14660'0'0,"4"-3"-14489"0"0,0 0-39 0 0,0-1 0 0 0,-1 0 0 0 0,1 0 0 0 0,0 0 0 0 0,-1-1 0 0 0,0 1 0 0 0,0-1 0 0 0,-1 0 1 0 0,1 0-1 0 0,-1 0 0 0 0,2-7 0 0 0,15-52 1072 0 0,12-76 0 0 0,-23 101-579 0 0,4-27 572 0 0,-12 64-1035 0 0,5-14 422 0 0,-5 16-561 0 0,0-1 0 0 0,0 1-1 0 0,0 0 1 0 0,1 0 0 0 0,-1-1 0 0 0,0 1 0 0 0,0 0-1 0 0,1 0 1 0 0,-1-1 0 0 0,0 1 0 0 0,1 0-1 0 0,-1 0 1 0 0,0 0 0 0 0,0 0 0 0 0,1-1-1 0 0,-1 1 1 0 0,1 0 0 0 0,-1 0 0 0 0,0 0-1 0 0,1 0 1 0 0,-1 0 0 0 0,0 0 0 0 0,1 0-1 0 0,-1 0 1 0 0,0 0 0 0 0,1 0 0 0 0,-1 0-1 0 0,0 0 1 0 0,1 0 0 0 0,-1 0 0 0 0,0 0-1 0 0,1 1 1 0 0,-1-1 0 0 0,0 0 0 0 0,1 0-1 0 0,-1 0 1 0 0,0 0 0 0 0,1 1 0 0 0,-1-1-1 0 0,15 17 343 0 0,9 28-51 0 0,-23-42-233 0 0,27 61 448 0 0,-20-43-381 0 0,0-1 0 0 0,2 0 1 0 0,0-1-1 0 0,1 0 0 0 0,0-1 1 0 0,18 21-1 0 0,-19-26-434 0 0,5 4 112 0 0,-10-14-4245 0 0,-19-23-9599 0 0,12 18 13706 0 0,1 1-1 0 0,0 0 0 0 0,0 0 1 0 0,-1 0-1 0 0,1 0 1 0 0,0 0-1 0 0,-1 1 0 0 0,1-1 1 0 0,-1 0-1 0 0,0 1 1 0 0,1-1-1 0 0,-1 1 0 0 0,1-1 1 0 0,-1 1-1 0 0,-2 0 1 0 0,-5-2-1179 0 0,-2-2-257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51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3284 0 0,'0'0'4905'0'0,"23"-11"-3653"0"0,-8 6-1336 0 0,-1 1-1340 0 0,-1-2-2905 0 0,-5 2 2381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51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4176 0 0,'0'0'7082'0'0,"-3"4"-6137"0"0,1-1-886 0 0,-4 4 967 0 0,0 1 1 0 0,1 0-1 0 0,-4 10 0 0 0,2-4 1698 0 0,-2 0-3591 0 0,-20 22-14377 0 0,28-35 13440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52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3696 0 0,'13'-13'11249'0'0,"-13"14"-11105"0"0,1-1 0 0 0,-1 0 0 0 0,0 0 0 0 0,0 0 0 0 0,0 0 0 0 0,1 0 0 0 0,-1 0 0 0 0,0 0 0 0 0,0 0 0 0 0,0 0 0 0 0,0 0 0 0 0,1 1 0 0 0,-1-1-1 0 0,0 0 1 0 0,0 0 0 0 0,0 0 0 0 0,0 0 0 0 0,1 1 0 0 0,-1-1 0 0 0,0 0 0 0 0,0 0 0 0 0,0 0 0 0 0,0 1 0 0 0,0-1 0 0 0,0 0 0 0 0,0 0 0 0 0,0 0 0 0 0,0 1 0 0 0,0-1 0 0 0,0 0-1 0 0,0 0 1 0 0,0 0 0 0 0,0 1 0 0 0,0-1 0 0 0,0 0 0 0 0,3 9-1259 0 0,-1-4 1396 0 0,-1 1-64 0 0,-1-1 0 0 0,1 1 0 0 0,1 0 0 0 0,-1 0 0 0 0,4 7 0 0 0,4 21 574 0 0,-8-32-682 0 0,3 33 462 0 0,-4-31-709 0 0,0-1 0 0 0,0 1 0 0 0,0-1 0 0 0,1 1 0 0 0,0-1 0 0 0,-1 1 0 0 0,1-1 1 0 0,3 6-1 0 0,-3-8-755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53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1 338 3408 0 0,'8'-10'5624'0'0,"-4"-2"-3823"0"0,0 0 1 0 0,-1 0-1 0 0,-1 0 0 0 0,0 0 0 0 0,0-15 1 0 0,1-69 1510 0 0,-4 77-2649 0 0,1-21 527 0 0,-1 23-264 0 0,3-32-1 0 0,-2 47-685 0 0,0-16 409 0 0,0 18-621 0 0,0 0 0 0 0,1 0 1 0 0,-1 1-1 0 0,0-1 1 0 0,0 0-1 0 0,0 0 0 0 0,0 0 1 0 0,0 0-1 0 0,0 0 1 0 0,0 0-1 0 0,0 0 1 0 0,0 0-1 0 0,0 0 0 0 0,0 0 1 0 0,0 0-1 0 0,1 0 1 0 0,-1 0-1 0 0,0 0 1 0 0,0 0-1 0 0,0 0 0 0 0,0 0 1 0 0,0 0-1 0 0,0 0 1 0 0,0 0-1 0 0,0 0 1 0 0,0 0-1 0 0,1 0 0 0 0,-1 0 1 0 0,0 0-1 0 0,0 0 1 0 0,0 0-1 0 0,0 0 0 0 0,0 0 1 0 0,0 0-1 0 0,0 0 1 0 0,0 0-1 0 0,0 0 1 0 0,1 0-1 0 0,-1 0 0 0 0,0 0 1 0 0,0 0-1 0 0,0 0 1 0 0,0 0-1 0 0,0 0 1 0 0,0 0-1 0 0,0 0 0 0 0,0 0 1 0 0,0-1-1 0 0,0 1 1 0 0,0 0-1 0 0,0 0 1 0 0,7 18 366 0 0,4 21-216 0 0,29 136 687 0 0,-36-164-972 0 0,0 0 0 0 0,1-1 0 0 0,10 18 0 0 0,-9-16-345 0 0,-3-9-1547 0 0,12 8 3978 0 0,-4-6-6923 0 0,3-22-18596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53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 2648 0 0,'-2'6'13340'0'0,"15"-5"-13658"0"0,1-1 0 0 0,0 0 0 0 0,22-4 0 0 0,-6 1-6757 0 0,-28 3 4807 0 0,1 0 244 0 0,11-1 219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54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26 3508 0 0,'0'0'4717'0'0,"-7"0"-3989"0"0,-32-2 1276 0 0,37 4-1710 0 0,1 0-1 0 0,0 0 1 0 0,0 0 0 0 0,0 1-1 0 0,0-1 1 0 0,1 0 0 0 0,-1 1-1 0 0,1-1 1 0 0,-1 0 0 0 0,1 1-1 0 0,0-1 1 0 0,0 0-1 0 0,0 1 1 0 0,0-1 0 0 0,0 4-1 0 0,1-5-243 0 0,-1 1-1 0 0,1-1 0 0 0,0 1 0 0 0,-1-1 0 0 0,1 0 0 0 0,0 1 0 0 0,0-1 0 0 0,0 0 0 0 0,0 0 0 0 0,0 1 0 0 0,0-1 0 0 0,0 0 0 0 0,0 0 0 0 0,2 1 1 0 0,-1-1 144 0 0,17 0 274 0 0,-15-2-397 0 0,-1 1-45 0 0,-2 0-17 0 0,0 0 0 0 0,0 0 0 0 0,0 0 0 0 0,0 0 0 0 0,1 0 0 0 0,-1 0 0 0 0,0-1 0 0 0,0 1 0 0 0,0 0 0 0 0,0-1 0 0 0,0 1 1 0 0,0-1-1 0 0,0 1 0 0 0,0-1 0 0 0,0 1 0 0 0,0-1 0 0 0,-1 0 0 0 0,1 1 0 0 0,0-1 0 0 0,0 0 0 0 0,0-1 0 0 0,0 1 1 0 0,-1 1 0 0 0,1-1 0 0 0,-1 1 0 0 0,1-1 0 0 0,-1 0-1 0 0,1 1 1 0 0,-1-1 0 0 0,0 0 0 0 0,1 1 0 0 0,-1-1 0 0 0,0 0 0 0 0,0 1-1 0 0,0-1 1 0 0,0 0 0 0 0,1 1 0 0 0,-1-1 0 0 0,0 0 0 0 0,0 0 0 0 0,0 1 0 0 0,0-1-1 0 0,0 0 1 0 0,-1 0 0 0 0,1 1 0 0 0,0-1 0 0 0,0 0 0 0 0,0 1 0 0 0,-1-1-1 0 0,0-1 1 0 0,-14-20 37 0 0,12 20-394 0 0,0 0-1 0 0,0 0 1 0 0,0 0-1 0 0,0 0 1 0 0,0 0 0 0 0,-6-1-1 0 0,7 2-1238 0 0,-10-13-9950 0 0,11 13 9795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18:54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0 3048 0 0,'0'0'13374'0'0,"-4"5"-12827"0"0,-8 12 1113 0 0,-18 30 0 0 0,0 7 240 0 0,29-52-1568 0 0,-2 3-171 0 0,2-3-95 0 0,4-5 374 0 0,23-37-502 0 0,-24 37-1625 0 0,6-12 5017 0 0,-5 9-5053 0 0,-1 2-4886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8:10:51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1921 12263 847 0,'0'0'279'0,"0"0"-31"0,0 0-15 16,-10 12 10-16,10-12 3 0,0 0-26 0,0 0-18 0,0 0 0 16,0 0 3-16,0 0-20 0,0 0-14 15,0 0-7-15,0 0-13 0,0 0 15 16,0 0-30-16,0 0 2 0,0 0-23 0,0 0-10 15,0 0-7-15,0 0-6 0,0 0 8 0,0 0-19 16,0 0-6-16,0 0-6 0,0 0-13 0,0 0 8 16,0 0-5-16,-2-25-5 0,2 25-1 15,0 0-12-15,6-12-5 0,-3 7 15 0,-3 5-7 16,5-12-18-16,-2 6 9 0,0-1-4 0,1-1-18 16,-2-1 25-16,2-1-2 0,0-1-21 0,-1 0 6 15,3 0-1-15,-1 0 3 16,0 0-5-16,0 1 13 0,-2-3-10 0,2 4 7 15,0-4-5-15,-1 3 13 0,0 0-11 0,0-2 8 16,0 2 6-16,0-1-21 0,-1 1 20 0,2 0-23 16,-2 0 27-16,-1 2-12 0,1-1 1 15,0 0 2-15,0 0 3 0,-1 1-4 0,1 0-5 16,-1 1 4-16,1 0 7 0,-3 7 3 16,5-12-18-16,-3 6 5 0,-2 6-7 0,4-8 9 0,-4 8-12 15,3-8 0-15,-3 8 10 16,4-7-10-16,-4 7-5 0,0 0 13 0,3-7-14 15,-3 7 9-15,0 0 10 0,0 0 25 0,0 0-25 16,0 0 17-16,0 0 6 0,0 0-10 0,0 0-16 16,0 0 18-16,0 0-3 0,0 0-4 15,4 22-11-15,-4-22 3 0,0 11-6 0,0-11 1 16,0 16-1-16,0-8 6 0,0-8-13 0,0 17 0 16,0-9 0-16,2 1-8 0,-1 1 5 0,1-1-22 15,-2 0 22-15,2 1-15 0,1-2 5 16,-2 2 6-16,1-1-11 0,1 0 10 0,-1 1-3 15,0-2-12-15,1 0 8 0,0-1 12 0,-3-7-22 16,5 14 17-16,-2-8 0 0,-3-6-7 0,3 10 20 16,-3-10-21-16,4 9-4 0,-4-9 12 15,5 8 0-15,-5-8-10 0,3 7 15 16,-3-7 3-16,0 0-25 0,3 7 17 0,-3-7 3 16,0 0-13-16,0 0 7 0,6 4-9 0,-6-4-14 15,0 0 14-15,0 0 2 16,0 0 15-16,0 0-17 0,0 0 2 0,0 0 15 15,11-11-7-15,-11 11-11 0,3-7 11 0,-3 7-3 0,5-11-5 16,-5 11 15-16,3-10-15 0,-1 3-2 0,1 0-1 16,-3 7 8-16,4-14 8 0,-3 6-15 15,2 1 7-15,-1 0-16 0,-1-2 11 0,1 1-2 16,0-1 7-16,1 0-8 0,-1 0-9 0,0-1 17 16,1 1 13-16,0-1-29 0,-1-1 4 0,1 2 4 15,2-2 8-15,-2 1-12 16,-1 1 17-16,1 1-10 0,1-2 10 0,-2 4-12 15,2-2-1-15,-4 8 0 0,3-11-2 0,-1 6-5 16,-2 5 18-16,3-8-1 0,-3 8-17 0,3-8 10 16,-3 8-25-16,4-5 17 0,-4 5 11 15,0 0-3-15,0 0 10 0,6-5-13 0,-6 5 13 16,0 0 6-16,0 0-14 0,0 0 9 0,0 0-11 16,0 0 7-16,0 0 9 0,7 20 12 0,-7-20-10 15,0 12 12-15,0-12-1 0,1 12-6 16,-1-12 12-16,2 15 12 0,-2-7-4 15,0 1-17-15,0 0 2 0,2 0 5 0,-1 1-2 16,0-1 5-16,0 1 7 0,1 0-27 0,-1 0 7 16,1 2 0-16,1-1 7 0,-1 1-9 15,-1-1 2-15,3 0 8 0,-2-1-16 0,0 1-10 16,0-2 15-16,2-1-7 0,-3 2-13 0,3-1 16 16,-1-1 4-16,0 0-17 0,-1 0 17 15,-2-8-10-15,4 14 11 0,-2-8-19 0,-2-6 6 16,4 10 10-16,-4-10-13 0,2 9-5 0,-2-9 0 15,4 9 18-15,-4-9-10 0,2 6 2 0,-2-6 10 16,0 0-14-16,3 8-58 0,-3-8-30 16,0 0-25-16,0 0-57 0,0 0-30 0,0 0-24 15,0 0-51-15,0 0-112 0,0 0-228 0,0 0-395 16,0 0 85-16,0 0 103 0,0 0 84 16,0 0 76-16,0 0 60 0,0 0 71 15,0 0 29-15</inkml:trace>
  <inkml:trace contextRef="#ctx0" brushRef="#br0" timeOffset="804.58">2419 11882 775 0,'0'0'277'0,"0"0"7"16,2-8 2-16,-2 8-40 0,0 0-3 15,2-7-20-15,-2 7-8 0,0 0-5 0,0 0 7 16,3-7-32-16,-3 7 4 0,0 0-17 0,0 0-19 16,0 0-15-16,0 0 13 0,0 0-15 15,0 0-3-15,0 0-12 0,0 0 4 16,0 0-10-16,0 0 3 0,0 0-11 0,0 0 3 15,-11 21-5-15,11-21-5 0,-2 15 5 0,1-7-8 16,-2 0 1-16,2 1-19 0,-1-1 6 16,0 3-1-16,1-3-17 0,1 3 4 0,-2-2-4 15,2 0-13-15,-1 1-24 0,1 0 21 0,-2-1 18 16,2 2-25-16,0-3 0 0,0 1-19 0,0 1 1 16,0-10 10-16,0 18-6 0,2-10 4 15,-2-8-6-15,1 16-13 0,-1-8 0 0,2-2 1 16,-2-6-8-16,5 13-6 0,-5-7 34 0,0-6-16 15,6 10 19-15,-6-10-29 0,5 8 11 0,-1-4-16 16,-4-4 2-16,6 7-4 0,-6-7 7 16,7 5 3-16,-7-5 5 0,8 2-26 0,-8-2 11 15,8 3 7-15,-8-3-5 0,0 0 0 0,13 1 0 16,-13-1 6-16,0 0 1 0,13-3-7 16,-13 3 1-16,8-3-17 0,-8 3-4 15,9-7 18-15,-4 2-11 0,-5 5-23 16,9-8 23-16,-5 2 3 0,1 0 10 0,0 1-2 15,-2-2 0-15,0 0-1 0,2 0-12 0,-2 1 20 16,1-1-2-16,-1 1-13 0,-3 6 0 0,5-11 7 16,-4 5 3-16,-1 6 21 0,4-12-34 0,-3 7 6 15,-1 5-6-15,2-12 5 0,-2 12 1 0,-2-12 15 16,2 12 7-16,-1-13-22 0,0 6 7 16,1 7-10-16,-2-13 7 0,0 5 6 0,0 0-6 15,0 2-4-15,0-2 4 0,0 0 14 16,2 8-6-16,-4-13-5 0,3 7-8 0,1 6-4 15,-2-12 7-15,2 12 5 0,-1-10 18 16,1 10-28-16,-1-7-3 0,1 7 16 0,-3-8-8 16,3 8-16-16,0 0 37 0,0-10 5 0,0 10-19 15,0 0-27-15,-2-6 25 0,2 6 0 0,0 0-15 16,0 0 5-16,0 0 0 0,0-8-29 16,0 8 11-16,0 0-31 0,0 0-56 0,0 0-38 15,0 0-36-15,0 0-113 0,0 0-261 0,0 0-369 16,0 0 95-16,0 0 82 0,0 0 57 15,0 0 109-15,17 14 21 0,-17-14 51 16</inkml:trace>
  <inkml:trace contextRef="#ctx0" brushRef="#br0" timeOffset="1384.64">2775 11857 949 0,'0'0'366'15,"0"0"-28"-15,-3-6-10 0,3 6-31 0,0 0 0 16,0 0-24-16,0 0 1 0,0 0-31 0,0 0-15 16,0 0 5-16,0 0-2 0,0 0-24 15,0 0-5-15,0 0 0 0,0 0-5 0,5 27-17 16,-1-20 1-16,0 1-9 0,1 1-19 15,0 1 16-15,1 0-20 0,1 0-6 0,1 3-2 16,1-2-18-16,0 2 0 0,0 0-6 16,0-1-24-16,-1 0 4 0,2-1-10 0,-3 0-5 15,0-1 2-15,0-1 6 0,0 1-26 0,-1-2 10 16,1 0 0-16,-2-1-25 0,0 0-8 16,0-2-5-16,0 1 2 0,-5-6 1 0,6 8-16 15,-2-3 12-15,-4-5 1 0,5 7-15 0,-5-7 9 16,6 4-1-16,-6-4-4 0,0 0 11 15,5 7-8-15,-5-7-25 0,0 0-21 16,0 0 15-16,0 0-22 0,0 0-32 0,0 0-27 16,0 0-42-16,0 0-35 0,0 0-15 0,0 0-32 15,0 0-14-15,0 0-14 0,0 0-63 0,0 0-88 16,3-19-138-16,-3 19-360 0,-6-11 63 16,2 4 69-16,-1 2 108 0,1-2 34 0,-3 0 65 15,2-1 29-15</inkml:trace>
  <inkml:trace contextRef="#ctx0" brushRef="#br0" timeOffset="1839.63">2941 11816 929 0,'3'-6'322'0,"-3"6"-20"15,0 0 13-15,3-7-49 0,-3 7-12 0,0 0-9 16,0 0-12-16,0 0-18 0,0 0-7 0,0 0-11 16,0 0 2-16,0 0-17 0,0 0 5 0,0 0-23 15,0 0 15-15,0 0-5 0,0 0-13 16,0 0-7-16,-16 16 2 0,11-11-5 0,1 1-8 16,-2 1-20-16,1 1 28 0,-2 1-18 0,1 0 3 15,-2 1 1-15,0 1-15 0,-1 1-17 0,0-1 0 16,0 3-8-16,-1-1 8 15,1-1 7-15,-1 2-30 0,2-2-7 0,-2 2 1 16,0-2 11-16,2 1-10 0,-1-2 5 0,-2 2-15 16,4-1 2-16,-1-1 0 0,0-1-10 0,2-2-44 15,-1 2 49-15,0-2-28 0,2 1 7 16,1-2-4-16,-2-1-16 0,2 0 2 16,0-1 6-16,0 1-8 0,4-6-10 0,-8 8 15 15,8-8 5-15,-6 7-7 0,6-7 0 0,-5 6-16 16,5-6-8-16,-4 4-20 0,4-4-35 15,0 0-47-15,-7 6-33 0,7-6-46 0,0 0-47 16,0 0-45-16,-6 3-115 0,6-3-244 0,0 0-351 16,0 0 111-16,0 0 54 0,0 0 142 15,0 0 6-15,0 0 82 0,-11-7 38 0,11 7 83 16</inkml:trace>
  <inkml:trace contextRef="#ctx0" brushRef="#br0" timeOffset="3522.52">7938 12204 911 0,'0'0'269'0,"0"0"-1"15,0 0-2-15,0 0-17 0,0 0-14 0,0 0-12 16,0 0 0-16,0 0-21 0,0 0-10 16,0 0-8-16,0 0-10 0,0 0-7 0,0 0 2 15,0 0-21-15,0 0 8 0,0 0 0 0,0 0-12 16,0 0-14-16,0 0-15 0,0 0 13 15,0 0-7-15,0 0-24 0,0 0 13 16,0 0-8-16,0 0-9 0,0 0-4 0,0 0-7 16,0 0 2-16,0 0-2 0,0 0-7 0,0 0-6 15,0 0-13-15,0 0-5 0,-14-13 13 0,14 13 0 16,0 0-13-16,6-10-2 0,-6 10-8 16,3-11 3-16,0 5-11 0,0-1-10 0,-3 7-5 15,6-14 18-15,-2 4-8 0,2-1-18 0,-2 2 16 16,2-2-1-16,0 1-9 0,-2 0-6 0,1-1 8 15,0 1 18-15,0-1-19 0,-1 1 22 16,0 0-6-16,1 2 13 0,-2 0 8 0,1-1-8 16,-1 2-2-16,-1 2-1 0,1-2-28 0,-3 7 14 15,5-11 9-15,-3 7-15 0,-2 4-13 0,5-8 8 16,-5 8-3-16,4-6 3 0,-4 6-7 16,0 0 7-16,7-5-8 15,-7 5 5-15,0 0 11 0,0 0 4 0,12 1 6 0,-12-1-10 16,0 0-3-16,0 0 15 0,9 11-7 15,-9-11 10-15,3 10 3 0,-3-10-29 0,4 11 18 0,-2-5-7 16,-1 1-1-16,1 1 29 0,0 1-31 16,1 0 21-16,-2 0 2 0,3 2-16 0,-1 0-1 15,0-1-6-15,0 1 12 0,-1 1-9 0,0-1-3 16,2 0-5-16,-1 0 8 0,-1-3-14 0,0 1-4 16,1-1-3-16,0 0 16 0,-1-1-11 15,0 1-2-15,-2-8 2 0,3 9-15 16,-3-9 18-16,5 8 7 0,-5-8-17 0,6 6 22 15,-6-6-35-15,0 0 28 0,7 4 0 0,-7-4-21 16,0 0 16-16,0 0-16 0,0 0-2 16,16-11 3-16,-16 11-29 0,6-10 18 0,-2 4-5 15,0-2 6-15,1-2-14 0,0 0 5 0,0 1 9 16,-1-2-22-16,2 0 1 0,1-1 20 0,-2 1 6 16,1 0-4-16,1 0 6 0,-3-1 3 15,2 2-3-15,-1-2-18 0,0 3 15 0,0-1 0 16,0 2-7-16,0 1 10 0,0-2-6 15,-1 3 17-15,1-1-1 0,-2 1-10 0,-3 6 10 16,8-9 13-16,-5 5-13 0,-3 4 10 16,8-4 0-16,-8 4 9 0,0 0-14 0,0 0 20 15,0 0-1-15,17 7 6 0,-17-7 9 0,8 9 17 16,-3-3 9-16,-1 2-14 0,0 1-8 0,0 0 16 16,0 1-12-16,1 2-16 0,-1-2-36 15,0 2 0-15,1-1 0 0,0 2 0 0,0-2 0 16,1 1 0-16,-1 0 0 0,0 1 0 0,0-2 0 15,0 3 0-15,2-1 0 0,-3-2 0 0,1-1 0 16,0 1 0-16,-2-3 0 0,3 2 0 16,-3-2 0-16,0-2 0 0,3-1 0 0,-6-5 0 15,9 10 0-15,-5-7-24 0,-4-3-239 16,8 3-129-16,-8-3-273 0,0 0-423 0,0 0 105 16,0 0 128-16,13-9 69 0,-13 9 80 0,6-11 58 15,-5 4 67-15,2-1 59 16,1-2 35-16</inkml:trace>
  <inkml:trace contextRef="#ctx0" brushRef="#br0" timeOffset="4190.14">8574 11923 860 0,'0'0'330'0,"0"0"-10"0,0 0-13 16,0 0-15-16,0 0-31 0,0 0-18 16,0 0-20-16,0 0-3 0,0 0-13 0,0 0-2 15,0 0-26-15,-18 16-5 0,18-16-8 0,-2 9-7 16,2-9-10-16,-3 11 2 0,1-4-3 0,2-7-12 16,-2 16-11-16,2-8 6 0,-1 2-16 15,2-1 3-15,-1 2-3 0,2-1 0 0,-2 0-15 16,3 1-11-16,-1 1 9 0,0 0-9 15,-1-1-2-15,1 1-25 0,1-1 17 0,-1-1-29 16,1 0 5-16,0-1-16 0,0 1-4 16,0 1-1-16,1-3 19 0,-1 0-22 0,2 2 2 15,-3-3 11-15,5 0-19 0,-3 0-19 0,0-1 9 16,2 0 5-16,-6-6 9 0,10 8-6 0,-3-4 10 16,-7-4-10-16,11 5 3 0,-11-5 7 15,13 2-5-15,-13-2-13 0,14-1 6 0,-14 1-3 16,14-4-5-16,-4 2-3 0,-3 0 3 0,2-3-8 15,-1 3 10-15,3-3-15 0,-1 1 15 0,-2-1-7 16,1 0 2-16,-2-1-5 0,0 1 3 0,2-4-10 16,-4 2 19-16,2 2-17 0,-4-4 8 15,2 1-5-15,-2-1 12 0,1 1-25 0,-2-1 7 16,0 1-2-16,0-1 13 0,1-1-11 16,-3 1 1-16,0-1-14 0,1 1 32 0,-1-1-9 15,0 1-17-15,0-1 10 0,0 1 0 16,0 0-2-16,2 0-11 0,-2 9 18 15,0-18-5-15,0 10 2 0,0 0 11 0,0 8-10 0,0-15-8 16,0 8 5-16,0 7 7 0,1-13-2 0,0 6-10 16,-1 7-5-16,0-11 0 0,0 11 10 15,2-11-5-15,-2 11 10 0,0-11 0 0,0 11 0 16,0-8-13-16,0 8 3 0,0-7 13 0,0 7-5 16,-3-7-14-16,3 7-19 0,0 0-27 0,-4-5-55 15,4 5-32-15,0 0-17 0,0 0-54 16,-11 1-82-16,11-1-228 0,0 0-401 15,-15 10 81-15,10-7 93 0,5-3 73 0,-10 7 73 16,5-4 53-16,5-3 77 0,0 0 25 0</inkml:trace>
  <inkml:trace contextRef="#ctx0" brushRef="#br0" timeOffset="4689.72">8977 11955 1251 0,'0'0'379'0,"0"0"-21"0,0 0-4 16,0 0-29-16,0 0-13 0,0 0-30 0,0 0-6 15,0 0-30-15,0 0-18 0,0 0-11 16,0 0-20-16,13 14-7 0,-13-14-24 0,6 12 0 0,-2-6 6 16,-2 2-24-16,2 1 6 15,0-2-3-15,0 4-10 0,1-1-24 0,-1 2 4 16,1-1 7-16,-1 2-21 0,0-2 11 15,-2 1-23-15,3-1-1 0,0 0-4 0,-1 0-11 0,0 1-12 16,-1-1 2-16,1-1-18 0,1 0 8 16,-2 1-3-16,1-3-22 0,-3 0 12 0,3 0 2 15,-1-2-4-15,1 1-6 0,-4-7-4 0,5 11-19 16,-2-6 11-16,-3-5-14 0,5 9 1 0,-5-9-5 16,5 5-31-16,-5-5-5 0,0 0-11 15,6 5-43-15,-6-5-23 0,0 0-38 16,0 0-23-16,0 0-75 0,0 0-74 0,0 0-169 15,15-6-455-15,-15 6 64 0,0 0 94 0,0-14 64 16,0 14 95-16,0-11 31 0,2 4 61 0,-2 7 69 16</inkml:trace>
  <inkml:trace contextRef="#ctx0" brushRef="#br0" timeOffset="5156.14">9221 11911 813 0,'0'0'346'0,"0"0"-18"0,0 0-8 16,0 0-21-16,0 0-7 0,0 0 0 0,0 0-41 15,-18 13 7-15,18-13-20 0,-9 11-13 16,5-4 3-16,-2-2-41 0,-2 4 10 0,1 1-20 16,-1-2-6-16,1 2-4 0,-3 1-9 15,0 0 4-15,0 0-16 0,-2 2-18 0,2-1 2 0,-2-1-20 16,1 1 3-16,1-1 10 16,-3 1-13-16,3-1 0 0,0 0 5 0,-1 0-2 15,-1-1-8-15,2 0-11 0,1-1-7 16,1 0-5-16,-1 1 8 0,2-1-8 0,0-1-8 15,0 2 3-15,0-2-18 0,-1 1 25 0,1 0-40 0,1-1 14 16,1 0 6-16,0-1-20 0,0-2-6 16,0 2 1-16,1 0-1 0,0-2-5 0,4-5 6 15,-8 11-11-15,6-7-38 0,2-4-29 0,-5 9-20 16,5-9-58-16,-2 5-52 0,2-5-62 0,0 0-160 16,-6 3-646-16,6-3 85 0,0 0 105 15,0 0 86-15,0 0 65 0,0 0 61 0,-4-14 67 16,4 14 46-16,0-11 79 0</inkml:trace>
  <inkml:trace contextRef="#ctx0" brushRef="#br0" timeOffset="6788.72">13943 12322 1044 0,'0'0'327'0,"0"0"-40"16,0 0-15-16,0 0-27 0,0 0 4 0,0 0-32 15,0 0-20-15,0 0-13 0,0 0-15 0,0 0-15 16,0 0 2-16,0 0-20 0,0 0-8 16,0 0-18-16,-2-29 8 0,5 23-13 15,-3 6-8-15,4-15-10 0,0 9 5 0,-1-4-10 0,-1 1 2 16,3-1-7-16,-3-1-23 0,2 1 7 0,0-1-20 16,-1-2 11-16,0 2-1 15,2-1-5-15,-2 0-10 0,0 0-13 0,1 1 12 0,1-2-4 16,0 3-5-16,-2-1-1 0,1 1-7 15,1-1 0-15,-3 3-8 0,2-1 26 0,-1 1-13 16,0 0-15-16,-1 2 10 0,0-2-3 16,-2 8-2-16,5-10-8 0,-3 5-2 0,-2 5 7 15,3-8 0-15,-3 8-7 0,3-6-3 0,-3 6 15 16,0 0-10-16,5-7 3 0,-5 7 12 16,0 0 11-16,0 0-13 0,0 0 8 0,0 0 7 15,0 0-7-15,0 0 2 0,13 15-5 0,-13-15 2 16,3 11 14-16,-1-5-14 0,-1 4 19 15,0-2-19-15,2 1-4 0,-3 1 17 16,0 1 1-16,2-1-29 0,-1 1 8 0,0 2 0 16,0-1-5-16,1 2 5 0,-1-2 2 0,1 1-20 15,-1-1 10-15,1 0-12 0,0-1 20 0,0 0-13 16,2 0 13-16,-2-3-11 0,-1 1-2 16,3 0 1-16,-4-9-9 0,3 12 18 0,-1-5 1 15,-2-7-14-15,2 8 6 0,-2-8 0 0,3 8-16 16,-3-8 21-16,0 0 0 0,6 8-11 0,-6-8 1 15,0 0 20-15,0 0-13 0,10 0-13 16,-10 0 6-16,0 0 20 0,0 0-13 0,10-13-5 16,-8 8 36-16,-2 5-48 0,5-13-11 0,-2 6 20 15,-1 0 6-15,2-2-13 0,0-1 0 0,-2-1 2 16,2 0 12-16,0 1-9 16,-1-3 0-16,2 0-1 0,-1 1-4 0,0-1-11 15,0 2 19-15,-1 0 4 0,1-2-1 0,-1 3-9 16,1-1 6-16,-3 0-1 0,3 3-7 15,-1-1 28-15,-1 0-33 0,2 1 10 0,-1 0 0 16,0 2-4-16,-3 6 10 0,6-13-3 0,-6 13 0 16,5-8-3-16,-5 8-12 0,5-4 12 0,-5 4 12 15,0 0 8-15,0 0-7 0,0 0 15 16,0 0-7-16,13 11 7 0,-13-11 20 0,3 11-17 16,0-2 5-16,-2 0 2 0,1 2-12 0,0 0 5 15,2 0 10-15,-2 2-18 0,0-2 7 16,0 2 4-16,0 1-4 0,2-1 6 15,-2 1 5-15,2-1-23 0,-2 1 5 0,1-1-5 16,0 1-21-16,0-1 19 0,0-1 2 0,1 0-11 16,-1-1 1-16,1 0 10 0,-1-1-3 0,0-1 3 15,0-1-13-15,-1-1 6 0,3 0-6 16,-2 0-21-16,-3-7-20 0,5 10-20 0,0-7-21 16,-5-3-45-16,7 6-42 0,-7-6-26 0,0 0-43 15,9 1-97-15,-9-1-141 0,0 0-430 0,0 0 62 16,10-7 119-16,-10 7 45 15,4-8 65-15,-4 8 83 0,6-12 30 0</inkml:trace>
  <inkml:trace contextRef="#ctx0" brushRef="#br0" timeOffset="7506.36">14487 12007 1128 0,'0'0'369'0,"0"0"-8"16,0 0-36-16,0 0-26 0,0 0-2 16,0 0 8-16,0 0-47 0,0 0 1 0,0 0-34 15,0 0-2-15,0 0-26 0,0 0-15 0,-18 20 7 16,18-20-25-16,-2 9-8 0,1-2-23 0,1-7 8 15,-4 15-18-15,4-7 5 0,0 1 0 16,-2 0-16-16,1 1-9 0,0-1-6 0,1 2-2 16,-1-1-13-16,0 3-11 0,1-2-4 0,0 1-11 15,1 1 3-15,0 0-23 0,0 0-5 0,2 0 15 16,-3 0-10-16,3-2 7 0,-2 0-27 16,0-2 19-16,1 1-9 0,1 0-6 0,-3-1 11 15,2-1-16-15,-2-8 11 0,3 14-23 16,-1-7 22-16,-2-7-9 0,5 10-9 0,-2-6-4 15,-3-4-1-15,5 9 11 0,-5-9 5 16,8 7-3-16,-8-7-2 0,7 5-13 0,-7-5 11 16,10 2-17-16,-10-2 14 0,11 2 0 0,-11-2-6 15,11-1 19-15,-11 1-16 0,12-2 5 0,-12 2-15 16,11-3-3-16,-4 0 11 0,0 0-1 16,-7 3 14-16,12-9-11 0,-7 4-15 0,2 0-3 15,-4-1 23-15,2 0-23 0,0-1 13 0,-2-1 5 16,0 0 1-16,2-1 6 0,-2 0-7 15,1 0 6-15,0-1 2 0,-1-1-24 16,0 1 1-16,2-1 15 0,-2 0-13 0,0 0-2 16,1 0 8-16,-1-1 7 0,2 2-10 0,-2-2 7 15,0 1 14-15,1 1-14 0,-1 1-4 0,-1-2 12 16,1 1 0-16,-1 1-12 0,0-1 2 16,0 2-8-16,0-2 13 0,0 2-2 0,-1-1-3 15,1 2-11-15,-2 7 9 0,1-14 4 0,0 7 1 16,-1 7-16-16,1-11 3 0,-1 11 25 0,2-9-23 15,-2 9 8-15,0-8-25 0,0 8 30 16,0 0-5-16,-2-9 3 0,2 9 4 0,0 0-17 16,-5-5-39-16,5 5-22 0,0 0-21 0,0 0-52 15,-11 1-27-15,11-1-70 0,0 0-176 16,-13 8-515-16,13-8 41 0,-10 5 116 16,10-5 81-16,-7 3 57 0,7-3 74 0,0 0 35 15,0 0 62-15</inkml:trace>
  <inkml:trace contextRef="#ctx0" brushRef="#br0" timeOffset="7950.35">14834 11976 1005 0,'0'0'395'0,"0"0"-24"0,0 0-13 0,0 0-38 15,0 0-23-15,0 0-5 0,13 18-21 0,-13-18-17 16,4 7-21-16,-4-7 2 0,7 10-25 16,-3-4 0-16,-1 2-8 0,1-1-10 0,1 3-5 15,-2 0-21-15,0 0 21 0,3 1-18 0,-2 1-26 16,1 0 14-16,0 1-24 0,1 2 13 15,-1 0-19-15,1 0-9 0,-2 0 10 16,3 0-13-16,-2 0-25 0,1 0-3 0,-1-2 8 16,-1-1-24-16,0-2 11 0,2 3-7 0,0-4-24 15,-1 2 0-15,-2-3 8 0,0 1-18 0,1-2-5 16,-1 0-8-16,-3-7-13 0,6 11 21 16,-2-5 7-16,-4-6-17 0,4 8-26 0,-4-8-2 15,4 5-50-15,-4-5-30 0,0 0-2 0,0 0-44 16,0 0-21-16,10 3-22 0,-10-3-88 0,0 0-96 15,0 0-185-15,0 0-415 0,7-15 90 16,-7 15 81-16,-2-10 96 0,2 10 45 0,-4-12 47 16,3 5 71-16,-1-1 52 0</inkml:trace>
  <inkml:trace contextRef="#ctx0" brushRef="#br0" timeOffset="8389.42">15048 12008 762 0,'0'0'328'0,"0"0"-31"0,0 0-5 0,0 0-16 15,0 0-17-15,0 0-21 0,0 0-16 0,0 0-14 16,0 0-9-16,0 0 6 0,-22 9-26 0,22-9-10 16,-7 5 5-16,7-5 0 0,-9 9-10 15,5-4-23-15,0 2-8 0,-2-1 5 0,-1 2-12 16,0 0 12-16,0 0-28 0,-1 2 18 0,-1-1 0 16,-1 2-15-16,-2 2 4 0,2-3-12 0,-2 1 0 15,1 2 3-15,0 0-6 0,-2-1-2 16,3 2-22-16,-2-2 0 0,1 2 1 15,1-1-12-15,1-1-16 0,-1 0 16 0,3-1-24 16,0-2 1-16,0 2-6 0,0-3 13 0,0 2-17 16,3-2 4-16,0 0-25 0,0-2-18 0,1-1-21 15,3-5-17-15,-5 11-57 0,5-11-38 16,-2 8-8-16,2-8-126 0,-4 8-242 0,4-8-405 16,-4 5 67-16,4-5 89 0,-8 2 79 0,8-2 65 15,-13 6 56-15,5-4 53 0,-1 1 57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2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2712 0 0,'0'0'11871'0'0,"0"-7"-11567"0"0,2-12 496 0 0,1-1-1 0 0,8-34 0 0 0,-5 30 32 0 0,3-45 1 0 0,-7 48-506 0 0,1 1-1 0 0,6-24 1 0 0,19-63 853 0 0,-22 92-587 0 0,1 12 215 0 0,-6 4-779 0 0,0 0 0 0 0,0 0-1 0 0,0 0 1 0 0,1 1 0 0 0,-1-1-1 0 0,0 0 1 0 0,0 1 0 0 0,-1-1 0 0 0,1 1-1 0 0,0-1 1 0 0,0 1 0 0 0,-1-1-1 0 0,1 1 1 0 0,0 2 0 0 0,13 44 223 0 0,-10-30-229 0 0,2 0 0 0 0,8 20-1 0 0,11 37 175 0 0,-15-53-178 0 0,-7-14-30 0 0,1 0 0 0 0,0-1 0 0 0,0 1 0 0 0,11 13 0 0 0,15 27 82 0 0,-29-46-75 0 0,11 20-11973 0 0,-2-43 4507 0 0,-8 17 5428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48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2580 0 0,'0'0'16667'0'0,"3"-1"-16632"0"0,0 0-21 0 0,29 0 362 0 0,29-1-191 0 0,-59 2-163 0 0,17 2 57 0 0,14 1-95 0 0,-31-4 24 0 0,8 1 37 0 0,74-1 38 0 0,-81 1-98 0 0,31 0 41 0 0,-30 0-48 0 0,62-1 94 0 0,-63 1-79 0 0,13 0-68 0 0,24 0 19 0 0,9 0 88 0 0,-19 0 4 0 0,-27 0-46 0 0,1 0 4 0 0,35 1-19 0 0,71 6 218 0 0,100 5-204 0 0,12-1 14 0 0,41 2-67 0 0,-64-5 221 0 0,-157-8-223 0 0,238 7 113 0 0,-160-10-35 0 0,168-5-44 0 0,-230 6 48 0 0,83-2 8 0 0,-87 2 47 0 0,62-5-156 0 0,-5 2 111 0 0,-2 1-92 0 0,38-4 181 0 0,-42 4-160 0 0,-37 2 23 0 0,4-1 57 0 0,81 1 10 0 0,41-3-133 0 0,-59 2 132 0 0,78 3-96 0 0,-172 0 101 0 0,13 2-18 0 0,-27-1-22 0 0,44-3 1 0 0,-35 2-11 0 0,15 3-70 0 0,70 0 84 0 0,167 1 95 0 0,-194-3-111 0 0,91-3-53 0 0,-131-1 63 0 0,-16 1 35 0 0,60-11 0 0 0,-87 11-38 0 0,111-12-42 0 0,-65 6 16 0 0,-54 8 30 0 0,31-4 0 0 0,14 4 188 0 0,4-1-682 0 0,-16 1-4634 0 0,-32 0 1645 0 0,-1-1 2942 0 0,0 0-1380 0 0,3 0-4557 0 0,7 0 4530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3284 0 0,'0'0'5109'0'0,"48"6"-4125"0"0,-30-5-512 0 0,7-1-832 0 0,-12 2-600 0 0,4-2-1468 0 0,10-3-1853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3172 0 0,'0'0'10122'0'0,"-3"5"-9747"0"0,3-4-382 0 0,-4 6 469 0 0,0 0 0 0 0,-1 0 1 0 0,-9 12-1 0 0,12-17-280 0 0,1-1-115 0 0,0 0 0 0 0,-1 0-1 0 0,1 0 1 0 0,-1 0-1 0 0,0 0 1 0 0,1 0-1 0 0,-1 0 1 0 0,0-1-1 0 0,1 1 1 0 0,-1 0-1 0 0,0-1 1 0 0,0 1-1 0 0,0-1 1 0 0,-1 0 0 0 0,-35-19 232 0 0,36 18-260 0 0,2 0 20 0 0,0 1-1 0 0,-1-1 1 0 0,1 1 0 0 0,0-1-1 0 0,-1 1 1 0 0,1-1-1 0 0,-1 0 1 0 0,1 1 0 0 0,-1 0-1 0 0,1-1 1 0 0,-1 1-1 0 0,0-1 1 0 0,1 1 0 0 0,-1 0-1 0 0,1-1 1 0 0,-1 1-1 0 0,0 0 1 0 0,1 0 0 0 0,-1-1-1 0 0,0 1 1 0 0,1 0-1 0 0,-1 0 1 0 0,0 0 0 0 0,0 0-1 0 0,0 0 1 0 0,-1 18 99 0 0,2-14 194 0 0,1-1-178 0 0,16 91 1250 0 0,-17-91-1351 0 0,1-1 3 0 0,2 22 155 0 0,-3-22-47 0 0,0 0-144 0 0,0 3 2731 0 0,1 5-6293 0 0,-1-9 3019 0 0,-1 0 0 0 0,1-1 1 0 0,1 1-1 0 0,-1 0 0 0 0,0-1 0 0 0,0 1 1 0 0,0 0-1 0 0,0-1 0 0 0,0 1 0 0 0,1-1 0 0 0,-1 1 1 0 0,0 0-1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19 368 3592 0 0,'0'0'12100'0'0,"-3"-5"-11751"0"0,-9-14-21 0 0,9 14-8 0 0,7-7 134 0 0,0 0 0 0 0,-1-1 0 0 0,0 1 0 0 0,1-16 0 0 0,-2 17-92 0 0,24-143 1983 0 0,-25 143-2122 0 0,2-1 0 0 0,0 1 0 0 0,0 0 0 0 0,9-21 0 0 0,-11 30-183 0 0,4-10 49 0 0,-1 6 170 0 0,0 8 894 0 0,47 114-603 0 0,30 43-60 0 0,-52-111-374 0 0,-23-39-118 0 0,-5-7-42 0 0,11 8-561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4124 0 0,'0'0'7220'0'0,"6"3"-6528"0"0,-2-1-653 0 0,1 0 153 0 0,0 0 0 0 0,1 1 0 0 0,-1-2 0 0 0,1 1 0 0 0,0-1 0 0 0,10 2 0 0 0,16-2-2321 0 0,13-1-6919 0 0,-26-1 7214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4248 0 0,'0'0'7844'0'0,"2"4"-7177"0"0,6 8-49 0 0,-6-9-18 0 0,-1 0-7 0 0,34 132 4374 0 0,-33-104-4650 0 0,-2-28-437 0 0,0-1-1524 0 0,0 8-1255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4 402 2444 0 0,'0'0'9689'0'0,"-1"-5"-9071"0"0,0 1-383 0 0,0-1 1 0 0,1 1 0 0 0,0-1 0 0 0,0 1-1 0 0,0-1 1 0 0,0 1 0 0 0,1 0 0 0 0,0-1-1 0 0,2-8 1 0 0,66-222 4869 0 0,-38 134-2659 0 0,-31 101-2414 0 0,0 0 0 0 0,0-1-1 0 0,0 1 1 0 0,0 0-1 0 0,0-1 1 0 0,0 1 0 0 0,0 0-1 0 0,1-1 1 0 0,-1 1-1 0 0,0 0 1 0 0,0-1 0 0 0,0 1-1 0 0,0 0 1 0 0,1 0-1 0 0,-1-1 1 0 0,0 1 0 0 0,0 0-1 0 0,0 0 1 0 0,1-1-1 0 0,-1 1 1 0 0,0 0 0 0 0,1 0-1 0 0,-1 0 1 0 0,0-1-1 0 0,0 1 1 0 0,1 0 0 0 0,-1 0-1 0 0,0 0 1 0 0,1 0-1 0 0,-1 0 1 0 0,0 0 0 0 0,1 0-1 0 0,-1 0 1 0 0,0 0-1 0 0,1 0 1 0 0,-1 0 0 0 0,0 0-1 0 0,1 0 1 0 0,-1 0-1 0 0,0 0 1 0 0,1 0 0 0 0,-1 0-1 0 0,0 0 1 0 0,1 0-1 0 0,-1 0 1 0 0,0 1 0 0 0,0-1-1 0 0,1 0 1 0 0,-1 0-1 0 0,0 0 1 0 0,0 0 0 0 0,1 1-1 0 0,1 0 44 0 0,-1 1 0 0 0,1-1-1 0 0,-1 0 1 0 0,1 1 0 0 0,-1-1-1 0 0,0 1 1 0 0,1 0 0 0 0,-1-1-1 0 0,1 4 1 0 0,11 27 450 0 0,-1 1-1 0 0,13 64 1 0 0,8 26-136 0 0,-30-114-451 0 0,0 0 1 0 0,1 0 0 0 0,0 0-1 0 0,1 0 1 0 0,0 0-1 0 0,6 8 1 0 0,1-8-367 0 0,-10-7-485 0 0,1-1 1 0 0,0 0 0 0 0,0 0 0 0 0,0 0-1 0 0,0-1 1 0 0,0 1 0 0 0,3 0 0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4492 0 0,'0'0'10587'0'0,"7"1"-10317"0"0,55 8-1409 0 0,7-9-9580 0 0,-66 0 8732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3172 0 0,'0'0'10415'0'0,"-8"1"-9898"0"0,-23 5-26 0 0,30-6-432 0 0,0 0 1 0 0,0 0-1 0 0,1 1 0 0 0,-1-1 1 0 0,0 1-1 0 0,0-1 1 0 0,0 1-1 0 0,1-1 0 0 0,-1 1 1 0 0,0-1-1 0 0,1 1 1 0 0,-1 0-1 0 0,0-1 1 0 0,1 1-1 0 0,-1 0 0 0 0,1 0 1 0 0,-1-1-1 0 0,1 1 1 0 0,-1 0-1 0 0,1 0 1 0 0,0 0-1 0 0,-1 1 0 0 0,-3 18 858 0 0,4-18-806 0 0,-1 1-29 0 0,1 0 1 0 0,0 1-1 0 0,0-1 1 0 0,0 0-1 0 0,0 0 1 0 0,1 0-1 0 0,-1 1 1 0 0,1-1-1 0 0,0 0 1 0 0,0 0-1 0 0,0 0 1 0 0,0 0-1 0 0,0 0 1 0 0,1 0-1 0 0,-1-1 1 0 0,1 1-1 0 0,3 4 0 0 0,-2-4-45 0 0,0 0 0 0 0,0-1 0 0 0,1 1 0 0 0,-1-1 0 0 0,1 0 0 0 0,-1 0 0 0 0,1 0 0 0 0,0-1 0 0 0,-1 1 0 0 0,1-1 0 0 0,0 0 0 0 0,0 0 0 0 0,0 0 0 0 0,0 0 0 0 0,6 0 0 0 0,6-1 134 0 0,-13 0-159 0 0,-1 0-1 0 0,0 0 1 0 0,1 0 0 0 0,-1 0 0 0 0,0 0 0 0 0,1-1 0 0 0,-1 1 0 0 0,0-1 0 0 0,1 0-1 0 0,-1 0 1 0 0,0 0 0 0 0,0 0 0 0 0,0 0 0 0 0,3-2 0 0 0,-1 0 17 0 0,-2 2-23 0 0,0 0 0 0 0,-1 0 0 0 0,1 0 0 0 0,-1 0 1 0 0,0-1-1 0 0,1 1 0 0 0,-1 0 0 0 0,0-1 0 0 0,0 1 0 0 0,0-1 0 0 0,0 1 0 0 0,0-1 0 0 0,0 1 0 0 0,0-1 1 0 0,-1 0-1 0 0,1 1 0 0 0,0-1 0 0 0,-1 0 0 0 0,0 0 0 0 0,1 1 0 0 0,-1-1 0 0 0,0 0 0 0 0,0 0 0 0 0,0-2 0 0 0,0 1 3 0 0,0 0 0 0 0,-1 0 0 0 0,0 1 0 0 0,1-1 0 0 0,-1 0 0 0 0,0 1 0 0 0,0-1 0 0 0,0 0 0 0 0,0 1-1 0 0,-1-1 1 0 0,1 1 0 0 0,-1 0 0 0 0,0 0 0 0 0,1-1 0 0 0,-5-3 0 0 0,3 4-224 0 0,0 0-1 0 0,1 0 1 0 0,-1 0 0 0 0,0 0 0 0 0,0 0 0 0 0,-1 1-1 0 0,1-1 1 0 0,0 1 0 0 0,-1 0 0 0 0,1 0 0 0 0,-6-1 0 0 0,8 1-27 0 0,-2 1-1567 0 0,-2 0-2113 0 0,-1-1 2117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2856 0 0,'0'0'3249'0'0,"3"-5"-2305"0"0,11-12-27 0 0,-13 14-625 0 0,1 0 0 0 0,-1 0-1 0 0,1 0 1 0 0,-1-1 0 0 0,0 1 0 0 0,-1 0 0 0 0,1 0-1 0 0,0-1 1 0 0,-1 1 0 0 0,0-4 0 0 0,3-11 636 0 0,66-197 5380 0 0,-50 161-4806 0 0,-19 52-1398 0 0,4-4 141 0 0,6-8 221 0 0,-10 14-426 0 0,0-1 0 0 0,0 1 1 0 0,0 0-1 0 0,0 0 0 0 0,0-1 0 0 0,0 1 0 0 0,1 0 0 0 0,-1 0 0 0 0,0 0 1 0 0,0-1-1 0 0,0 1 0 0 0,0 0 0 0 0,1 0 0 0 0,-1 0 0 0 0,0 0 1 0 0,0-1-1 0 0,0 1 0 0 0,1 0 0 0 0,-1 0 0 0 0,0 0 0 0 0,0 0 0 0 0,1 0 1 0 0,-1 0-1 0 0,0 0 0 0 0,0 0 0 0 0,1 0 0 0 0,-1 0 0 0 0,0 0 0 0 0,0 0 1 0 0,1 0-1 0 0,-1 0 0 0 0,0 0 0 0 0,0 0 0 0 0,0 0 0 0 0,1 0 1 0 0,-1 0-1 0 0,0 0 0 0 0,0 0 0 0 0,1 0 0 0 0,-1 0 0 0 0,0 0 0 0 0,0 0 1 0 0,1 1-1 0 0,-1-1 0 0 0,0 0 0 0 0,7 13 178 0 0,0 0 0 0 0,-1 0 0 0 0,0 1 0 0 0,4 17 0 0 0,37 122 531 0 0,-32-108-592 0 0,23 40-401 0 0,-36-82-1719 0 0,4 7 4612 0 0,-3-7-4518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2968 0 0,'0'0'3461'0'0,"18"-8"-1137"0"0,7 11-1732 0 0,-7-2-712 0 0,4 1-1828 0 0,-10-2-377 0 0,15 1-1779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1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1615 615 2180 0 0,'0'0'15008'0'0,"-5"-2"-14668"0"0,-32-13 1092 0 0,34 14-1186 0 0,-21-6 619 0 0,-84-27 1708 0 0,-46-17-131 0 0,141 47-2248 0 0,-294-100 2832 0 0,-85-31-1707 0 0,247 75-1080 0 0,-100-35-80 0 0,179 75-142 0 0,-27-10-2084 0 0,80 23 1824 0 0,12 7-491 0 0,1-1 0 0 0,-1 0 0 0 0,0 0 0 0 0,0 1 0 0 0,1-1 0 0 0,-1 0 0 0 0,1 0-1 0 0,-1 0 1 0 0,1 0 0 0 0,-1 0 0 0 0,1 0 0 0 0,-1 0 0 0 0,1 1 0 0 0,0-1 0 0 0,-1 0 0 0 0,1-1 0 0 0,0 1 0 0 0,0 0-1 0 0,0 0 1 0 0,0 0 0 0 0,0 0 0 0 0,0 0 0 0 0,0 0 0 0 0,0-1 0 0 0,3-8-2261 0 0,-2 7 802 0 0,1 1 174 0 0,6-9 184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3120 0 0,'0'0'8260'0'0,"0"4"-7626"0"0,1 1-369 0 0,-1 0 1 0 0,0-1 0 0 0,0 1-1 0 0,-1-1 1 0 0,0 1 0 0 0,1 0-1 0 0,-1-1 1 0 0,-1 1-1 0 0,1-1 1 0 0,-1 0 0 0 0,0 1-1 0 0,0-1 1 0 0,0 0 0 0 0,-3 4-1 0 0,4-7-92 0 0,1 0-147 0 0,-1 0 0 0 0,1-1-1 0 0,-1 1 1 0 0,1 0 0 0 0,0-1 0 0 0,-1 1 0 0 0,1-1 0 0 0,-1 1 0 0 0,0 0 0 0 0,1-1 0 0 0,-1 1 0 0 0,1-1-1 0 0,-1 0 1 0 0,0 1 0 0 0,0-1 0 0 0,1 1 0 0 0,-1-1 0 0 0,0 0 0 0 0,1 0 0 0 0,-1 1 0 0 0,0-1-1 0 0,0 0 1 0 0,0 0 0 0 0,0 0 0 0 0,-17 3 306 0 0,15-3-264 0 0,-13-9 68 0 0,-8-21 234 0 0,23 28-104 0 0,-4-3-164 0 0,5 5-74 0 0,0 1 0 0 0,1-1 0 0 0,-1 0 0 0 0,0 0 1 0 0,0 0-1 0 0,0 0 0 0 0,0 0 0 0 0,0 0 0 0 0,0 0 0 0 0,0 0 0 0 0,0 1 1 0 0,0-1-1 0 0,0 0 0 0 0,0 0 0 0 0,0 0 0 0 0,0 0 0 0 0,0 0 0 0 0,0 0 0 0 0,0 1 1 0 0,0-1-1 0 0,0 0 0 0 0,0 0 0 0 0,0 0 0 0 0,0 0 0 0 0,0 0 0 0 0,-1 0 0 0 0,1 0 1 0 0,0 0-1 0 0,0 1 0 0 0,0-1 0 0 0,0 0 0 0 0,0 0 0 0 0,0 0 0 0 0,0 0 1 0 0,0 0-1 0 0,0 0 0 0 0,0 0 0 0 0,-1 0 0 0 0,1 0 0 0 0,0 0 0 0 0,0 0 0 0 0,0 0 1 0 0,0 0-1 0 0,0 1 0 0 0,0-1 0 0 0,0 0 0 0 0,0 0 0 0 0,-1 0 0 0 0,1 0 0 0 0,0 0 1 0 0,0 0-1 0 0,0 0 0 0 0,0 0 0 0 0,0 0 0 0 0,0 0 0 0 0,-1 0 0 0 0,1-1 1 0 0,0 1-1 0 0,0 0 0 0 0,32 135 2537 0 0,-23-117-1730 0 0,-4-9-3394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3672 0 0,'0'0'1106'0'0,"9"-23"6404"0"0,-5-10-4669 0 0,10-34 0 0 0,30-86 458 0 0,6 30-412 0 0,-48 118-2642 0 0,1 0 1 0 0,-1 0 0 0 0,1 0 0 0 0,0 0-1 0 0,1 1 1 0 0,-1-1 0 0 0,8-6 0 0 0,-10 10 12 0 0,0 1-235 0 0,-1-1 0 0 0,1 1 0 0 0,-1 0-1 0 0,1 0 1 0 0,0-1 0 0 0,-1 1 0 0 0,1 0 0 0 0,0 0 0 0 0,-1 0 0 0 0,1 0 0 0 0,0 0 0 0 0,-1 0 0 0 0,1 0 0 0 0,0 0 0 0 0,0 0-1 0 0,-1 0 1 0 0,1 0 0 0 0,0 0 0 0 0,-1 0 0 0 0,1 0 0 0 0,1 1 0 0 0,16 4 329 0 0,-14-4-274 0 0,12 10 411 0 0,-5 1-200 0 0,-1 1-1 0 0,0 0 1 0 0,-1 0 0 0 0,0 1-1 0 0,12 28 1 0 0,26 83 514 0 0,-4-10-346 0 0,-39-107-545 0 0,1 0 0 0 0,-1-1-1 0 0,1 1 1 0 0,1-1-1 0 0,-1 0 1 0 0,1-1-1 0 0,0 1 1 0 0,1-1 0 0 0,0 0-1 0 0,7 5 1 0 0,-12-10-449 0 0,0-1-97 0 0,7 3-69 0 0,-6-2-107 0 0,-32-22-22677 0 0,8 10 21812 0 0,9 6-142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3028 0 0,'0'0'9023'0'0,"4"-1"-8364"0"0,12-2-55 0 0,-12 3-49 0 0,0 0-77 0 0,24 5 370 0 0,48 5-2366 0 0,-20-8-8372 0 0,-36-4 7851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3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3980 0 0,'-3'-3'17907'0'0,"14"113"-13977"0"0,-7-49-2786 0 0,-4-58-1403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2784 0 0,'0'0'12138'0'0,"4"-5"-11623"0"0,10-20 766 0 0,-1-1-1 0 0,14-42 1 0 0,1 0 39 0 0,-2-2 287 0 0,-20 51-991 0 0,1-1 0 0 0,0 2 0 0 0,15-25 0 0 0,-13 27-101 0 0,-8 14-472 0 0,-1 1 0 0 0,1 0 0 0 0,0-1 0 0 0,-1 1 0 0 0,1 0 0 0 0,0 0 0 0 0,0-1 0 0 0,0 1 0 0 0,0 0 0 0 0,0 0 0 0 0,0 0 1 0 0,0 0-1 0 0,0 1 0 0 0,1-1 0 0 0,-1 0 0 0 0,0 0 0 0 0,1 1 0 0 0,0-1 0 0 0,0 0 784 0 0,34 66 248 0 0,-23-21-665 0 0,9 55 0 0 0,-14-60-336 0 0,22 69 0 0 0,-29-104-338 0 0,1 0 1 0 0,0 1-1 0 0,1-2 1 0 0,-1 1-1 0 0,1 0 0 0 0,-1 0 1 0 0,4 3-1 0 0,-4-6-365 0 0,9 6-2398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2988 0 0,'13'-6'3041'0'0,"8"4"-1565"0"0,-5 2-924 0 0,3 0-880 0 0,-4 0-472 0 0,9 1-3641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2948 0 0,'-5'1'1192'0'0,"3"0"-1079"0"0,0 0 164 0 0,0-1 0 0 0,-1 1 0 0 0,1 0 0 0 0,0 0 0 0 0,0 0 0 0 0,0 0 0 0 0,0 0 0 0 0,0 0 0 0 0,0 0 0 0 0,0 1 0 0 0,1-1 0 0 0,-1 1 0 0 0,-2 2 0 0 0,2 0 239 0 0,0 0 1 0 0,0 0-1 0 0,0 0 1 0 0,0 1-1 0 0,1-1 1 0 0,-1 1-1 0 0,0 7 1 0 0,2-10-378 0 0,0 1 1 0 0,0-1-1 0 0,0 0 0 0 0,0 0 1 0 0,0 0-1 0 0,1 0 1 0 0,-1 0-1 0 0,1 0 1 0 0,-1 0-1 0 0,1 1 1 0 0,0-2-1 0 0,0 1 1 0 0,0 0-1 0 0,0 0 1 0 0,0 0-1 0 0,0 0 0 0 0,1-1 1 0 0,-1 1-1 0 0,0 0 1 0 0,1-1-1 0 0,2 3 1 0 0,-1-2 6 0 0,0 0 1 0 0,0 0 0 0 0,0-1 0 0 0,0 1-1 0 0,0-1 1 0 0,0 0 0 0 0,0 0 0 0 0,0 0-1 0 0,0 0 1 0 0,0 0 0 0 0,1-1-1 0 0,-1 1 1 0 0,0-1 0 0 0,7 0 0 0 0,-8 0 105 0 0,2-1-16 0 0,-2 0-160 0 0,16-5 231 0 0,-17 6-283 0 0,-1 0 0 0 0,1 0 0 0 0,0-1 0 0 0,-1 1 0 0 0,1 0-1 0 0,0-1 1 0 0,-1 1 0 0 0,1 0 0 0 0,-1-1 0 0 0,1 1 0 0 0,-1-1 0 0 0,1 1 0 0 0,-1-1 0 0 0,1 0-1 0 0,-1 1 1 0 0,1-1 0 0 0,-1 1 0 0 0,0-1 0 0 0,1 0 0 0 0,-1 1 0 0 0,0-1 0 0 0,0 0 0 0 0,1-1-1 0 0,-1 0-7 0 0,0 0-1 0 0,-1 0 0 0 0,1 0 1 0 0,0 0-1 0 0,-1 0 0 0 0,1 0 0 0 0,-1 0 1 0 0,0 0-1 0 0,0 0 0 0 0,0 0 1 0 0,0 0-1 0 0,0 1 0 0 0,0-1 0 0 0,0 0 1 0 0,0 1-1 0 0,-1-1 0 0 0,1 0 1 0 0,-1 1-1 0 0,1 0 0 0 0,-3-2 0 0 0,-3-2-962 0 0,1 2 0 0 0,-1-1 0 0 0,0 1 0 0 0,-9-3 0 0 0,-3-3-8501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2836 0 0,'0'0'5157'0'0,"4"-3"-4369"0"0,1 0-395 0 0,0 0 1 0 0,1 1 0 0 0,-1 0-1 0 0,1-1 1 0 0,0 2 0 0 0,0-1-1 0 0,0 1 1 0 0,0 0 0 0 0,11-1-1 0 0,68 2 1075 0 0,-48 1-910 0 0,158 5 1027 0 0,-112 4-3260 0 0,-81-9 659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3756 0 0,'0'0'11476'0'0,"-1"0"-11337"0"0,1 0-1 0 0,-1 1 1 0 0,1-1-1 0 0,0 0 1 0 0,-1 0-1 0 0,1 1 1 0 0,-1-1-1 0 0,1 0 0 0 0,-1 1 1 0 0,1-1-1 0 0,0 1 1 0 0,-1-1-1 0 0,1 0 1 0 0,0 1-1 0 0,-1-1 1 0 0,1 1-1 0 0,0-1 1 0 0,-1 1-1 0 0,1-1 1 0 0,0 1-1 0 0,0-1 1 0 0,0 1-1 0 0,0-1 1 0 0,-1 2-1 0 0,22 123 5622 0 0,-19-106-4783 0 0,0 33 0 0 0,1 0-17 0 0,-3-51-884 0 0,0 5-2033 0 0,1 7 6175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2772 0 0,'0'0'6616'0'0,"3"2"-5932"0"0,-2-1-494 0 0,0 0 1 0 0,0 0-1 0 0,0 1 1 0 0,0-1-1 0 0,0 1 1 0 0,0-1-1 0 0,0 0 1 0 0,-1 1 0 0 0,1-1-1 0 0,-1 1 1 0 0,1 0-1 0 0,-1-1 1 0 0,1 1-1 0 0,-1-1 1 0 0,0 1-1 0 0,0 0 1 0 0,1-1 0 0 0,-1 1-1 0 0,-1 0 1 0 0,1-1-1 0 0,0 1 1 0 0,0 0-1 0 0,-1-1 1 0 0,0 3-1 0 0,1-1 123 0 0,-17 20 1225 0 0,15-22-1469 0 0,1 0-1 0 0,-1-1 1 0 0,0 1 0 0 0,0 0-1 0 0,1-1 1 0 0,-1 1 0 0 0,0-1-1 0 0,0 1 1 0 0,0-1 0 0 0,0 0-1 0 0,0 0 1 0 0,1 0 0 0 0,-1 0-1 0 0,0 0 1 0 0,0-1 0 0 0,0 1-1 0 0,-3-1 1 0 0,3 0-144 0 0,-2 0 141 0 0,-15-14 134 0 0,6 3 1 0 0,12 11 85 0 0,-3-4-241 0 0,4 5-15 0 0,0 1 1 0 0,0-1-1 0 0,0 0 1 0 0,0 0-1 0 0,0 0 1 0 0,0 0 0 0 0,0 0-1 0 0,0 0 1 0 0,0 0-1 0 0,0 0 1 0 0,0 1-1 0 0,0-1 1 0 0,0 0-1 0 0,0 0 1 0 0,0 0-1 0 0,0 0 1 0 0,0 0-1 0 0,0 0 1 0 0,0 0-1 0 0,0 0 1 0 0,0 1 0 0 0,0-1-1 0 0,0 0 1 0 0,0 0-1 0 0,0 0 1 0 0,0 0-1 0 0,0 0 1 0 0,0 0-1 0 0,-1 0 1 0 0,1 0-1 0 0,0 0 1 0 0,0 0-1 0 0,0 0 1 0 0,0 1-1 0 0,0-1 1 0 0,0 0-1 0 0,0 0 1 0 0,0 0 0 0 0,0 0-1 0 0,-1 0 1 0 0,1 0-1 0 0,0 0 1 0 0,0 0-1 0 0,0 0 1 0 0,0 0-1 0 0,0 0 1 0 0,0 0-1 0 0,0 0 1 0 0,-1 0-1 0 0,1 0 1 0 0,0 0-1 0 0,0 0 1 0 0,0 0 0 0 0,0 0-1 0 0,0 0 1 0 0,0 0-1 0 0,0 0 1 0 0,0-1-1 0 0,0 1 1 0 0,-1 0-1 0 0,1 0 1 0 0,0 0-1 0 0,0 0 1 0 0,0 0-1 0 0,0 0 1 0 0,8 101 1749 0 0,-4-51-948 0 0,-3-41-1005 0 0,2 18 481 0 0,2-11-4459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1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0 4184 0 0,'0'0'5098'0'0,"-6"3"-4022"0"0,-14 5 251 0 0,-6 1 660 0 0,1 2 0 0 0,0 1-1 0 0,-33 21 1 0 0,57-33-1956 0 0,1 0 0 0 0,-1 1 1 0 0,0-1-1 0 0,1 0 0 0 0,-1 1 1 0 0,0-1-1 0 0,1 1 0 0 0,-1-1 1 0 0,1 1-1 0 0,-1-1 0 0 0,1 1 0 0 0,-1-1 1 0 0,1 1-1 0 0,-1 0 0 0 0,1-1 1 0 0,-1 1-1 0 0,1 0 0 0 0,0-1 1 0 0,-1 1-1 0 0,1 0 0 0 0,0 0 0 0 0,0-1 1 0 0,-1 1-1 0 0,1 0 0 0 0,0 0 1 0 0,0-1-1 0 0,0 1 0 0 0,0 0 1 0 0,0 0-1 0 0,0-1 0 0 0,0 1 0 0 0,0 0 1 0 0,1 0-1 0 0,-1-1 0 0 0,0 1 1 0 0,0 0-1 0 0,1 0 0 0 0,-1-1 1 0 0,0 1-1 0 0,1 0 0 0 0,-1-1 0 0 0,0 1 1 0 0,1 0-1 0 0,-1-1 0 0 0,1 1 1 0 0,0-1-1 0 0,0 2 0 0 0,3 0 29 0 0,0 1 1 0 0,0-1-1 0 0,0 1 0 0 0,0-1 0 0 0,0-1 0 0 0,0 1 0 0 0,6 1 0 0 0,41 11 311 0 0,-30-9-280 0 0,1 1 0 0 0,-1 1 0 0 0,0 0 1 0 0,-1 2-1 0 0,23 12 0 0 0,-30-12 79 0 0,31 20 487 0 0,-41-26-507 0 0,0-1 0 0 0,-1 1 0 0 0,1 0-1 0 0,-1 0 1 0 0,1 0 0 0 0,-1 0 0 0 0,0 0-1 0 0,0 0 1 0 0,0 1 0 0 0,0-1 0 0 0,1 5 0 0 0,-3-6-96 0 0,1 0 1 0 0,-1 0 0 0 0,0 0-1 0 0,1 1 1 0 0,-1-1 0 0 0,0 0-1 0 0,0 0 1 0 0,-1 0 0 0 0,1 0-1 0 0,0 0 1 0 0,-1 0 0 0 0,1 0-1 0 0,-1 0 1 0 0,0 0-1 0 0,1-1 1 0 0,-1 1 0 0 0,0 0-1 0 0,0 0 1 0 0,0 0 0 0 0,0-1-1 0 0,-1 1 1 0 0,1-1 0 0 0,0 1-1 0 0,-1-1 1 0 0,1 1 0 0 0,-1-1-1 0 0,0 0 1 0 0,1 1 0 0 0,-1-1-1 0 0,0 0 1 0 0,0 0 0 0 0,1-1-1 0 0,-4 2 1 0 0,-3 1 186 0 0,1 0 1 0 0,-1 0-1 0 0,0-1 0 0 0,0 0 1 0 0,0-1-1 0 0,-10 1 0 0 0,9-1-800 0 0,1-1-1 0 0,-1 0 1 0 0,0-1-1 0 0,-11-1 1 0 0,17 1 283 0 0,0 0 0 0 0,0 0 0 0 0,0 0 0 0 0,0 0 1 0 0,0 0-1 0 0,0-1 0 0 0,1 1 0 0 0,-1-1 1 0 0,1 0-1 0 0,-1 1 0 0 0,1-1 0 0 0,0 0 0 0 0,-4-4 1 0 0,0-5-7682 0 0,6 8 4398 0 0,13-17-5940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4052 0 0,'0'0'6684'0'0,"6"-1"-6000"0"0,25-3 452 0 0,0 1 0 0 0,0 2 0 0 0,52 4 0 0 0,-43-1-551 0 0,119 0 1052 0 0,-249-2-2255 0 0,87 0 581 0 0,1 0 30 0 0,-42-6 2194 0 0,43 6-2145 0 0,1 1-1 0 0,0-1 1 0 0,-1 1-1 0 0,1-1 1 0 0,0 1-1 0 0,0-1 1 0 0,-1 1-1 0 0,1 0 1 0 0,0-1-1 0 0,0 1 1 0 0,0-1-1 0 0,0 1 1 0 0,0-1-1 0 0,0 1 1 0 0,0 0 0 0 0,0-1-1 0 0,0 1 1 0 0,0-1-1 0 0,0 1 1 0 0,0 0-1 0 0,0-1 1 0 0,0 1-1 0 0,0-1 1 0 0,1 1-1 0 0,-1 0 1 0 0,4 18 797 0 0,-4-19-924 0 0,6 24 1005 0 0,-1-1 1 0 0,-1 1-1 0 0,1 34 0 0 0,-1-16-71 0 0,12 47 466 0 0,-10-58-1002 0 0,-5-30-253 0 0,0 6 4459 0 0,1-1-6808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5252 0 0,'13'-11'14443'0'0,"-13"11"-14307"0"0,0 0-1 0 0,0 0 1 0 0,0 0 0 0 0,0 1-1 0 0,7 39 3698 0 0,-6-20-2927 0 0,1 11 417 0 0,11 51 0 0 0,-8-72-3338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3388 0 0,'-13'-3'6354'0'0,"48"4"616"0"0,58-1-6222 0 0,-27 0-50 0 0,168-9 542 0 0,-231 9-1050 0 0,-11 0-370 0 0,-70 3-12 0 0,37 0 30 0 0,37-3 156 0 0,1 0 17 0 0,-15 2 135 0 0,17-2-58 0 0,0 0 0 0 0,0 0 0 0 0,0 0 0 0 0,0 0 0 0 0,0 0-1 0 0,1 0 1 0 0,-1 1 0 0 0,0-1 0 0 0,0 0 0 0 0,0 0 0 0 0,1 1 0 0 0,-1-1-1 0 0,0 0 1 0 0,0 1 0 0 0,0-1 0 0 0,1 1 0 0 0,-1-1 0 0 0,0 1 0 0 0,1-1-1 0 0,-1 1 1 0 0,1 0 0 0 0,-2 1 0 0 0,4 10 238 0 0,-2-9 29 0 0,1 2-145 0 0,-1-1 1 0 0,0 1 0 0 0,1-1-1 0 0,0 1 1 0 0,0 0 0 0 0,1-1 0 0 0,1 5-1 0 0,-1-3 56 0 0,0 0-1 0 0,0 0 1 0 0,0 0 0 0 0,0 9-1 0 0,-1-6-112 0 0,1 10 415 0 0,0 1 1 0 0,-2 24-1 0 0,-12 48 749 0 0,7-36-883 0 0,5-54-612 0 0,3 3-544 0 0,-3-4 622 0 0,0-1 1 0 0,0 0 0 0 0,0 1 0 0 0,0-1-1 0 0,0 1 1 0 0,0-1 0 0 0,0 1 0 0 0,0-1-1 0 0,0 1 1 0 0,0-1 0 0 0,1 0 0 0 0,-1 1-1 0 0,0-1 1 0 0,0 1 0 0 0,0-1 0 0 0,1 0-1 0 0,-1 1 1 0 0,0-1 0 0 0,1 0 0 0 0,-1 1 0 0 0,0-1-1 0 0,1 0 1 0 0,-1 0 0 0 0,0 1 0 0 0,1-1-1 0 0,5 2 559 0 0,22 3-16151 0 0,-20-4 13600 0 0,-6-1-286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4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3560 0 0,'0'0'10549'0'0,"-4"4"-9982"0"0,-11 12-38 0 0,11-13 1146 0 0,4-1-1633 0 0,0-1-1 0 0,0 0 1 0 0,1 0-1 0 0,-1 0 0 0 0,0 0 1 0 0,1 0-1 0 0,-1 0 1 0 0,1 0-1 0 0,-1 0 1 0 0,1 0-1 0 0,0 0 1 0 0,0 1-1 0 0,1 1 54 0 0,0-1 17 0 0,-1-1 0 0 0,1 1 0 0 0,0-1 0 0 0,0 1 0 0 0,0-1 0 0 0,0 0 0 0 0,0 0-1 0 0,0 0 1 0 0,1 0 0 0 0,-1 0 0 0 0,0 0 0 0 0,0-1 0 0 0,1 1 0 0 0,-1-1 0 0 0,0 1 0 0 0,3-1-1 0 0,27-4 798 0 0,-29 3-727 0 0,-2 0 13 0 0,1 0-149 0 0,-1 0-1 0 0,0-1 1 0 0,0 1 0 0 0,0 0 0 0 0,0 0-1 0 0,0 0 1 0 0,0-1 0 0 0,0 1-1 0 0,-1 0 1 0 0,1-1 0 0 0,0 1 0 0 0,-1-1-1 0 0,1 1 1 0 0,-1-1 0 0 0,1 1-1 0 0,-1-1 1 0 0,0 1 0 0 0,1-3 0 0 0,-1 2 132 0 0,-1 1-174 0 0,1 1-1 0 0,0 0 0 0 0,0 0 1 0 0,-1 0-1 0 0,1 0 0 0 0,0 0 0 0 0,0-1 1 0 0,0 1-1 0 0,-1 0 0 0 0,1 0 1 0 0,0 0-1 0 0,0-1 0 0 0,0 1 0 0 0,0 0 1 0 0,0 0-1 0 0,-1-1 0 0 0,1 1 1 0 0,0 0-1 0 0,0 0 0 0 0,0-1 1 0 0,0 1-1 0 0,0 0 0 0 0,0 0 0 0 0,0-1 1 0 0,0 1-1 0 0,0 0 0 0 0,0-1 1 0 0,0 1-1 0 0,0-1 1 0 0,0 1 0 0 0,0-1-1 0 0,0 0 1 0 0,0 1 0 0 0,0-1 0 0 0,0 1 0 0 0,-1-1 0 0 0,1 1 0 0 0,0-1-1 0 0,0 1 1 0 0,0-1 0 0 0,-1 1 0 0 0,1-1 0 0 0,0 1 0 0 0,-1-1 0 0 0,1 1-1 0 0,0-1 1 0 0,-1 1 0 0 0,0-1 0 0 0,-31-11-1386 0 0,30 12 315 0 0,-14 3-3679 0 0,-12 6-8038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5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2836 0 0,'0'0'1019'0'0,"0"-15"2665"0"0,3-10-111 0 0,-3 22-2975 0 0,9-38 3141 0 0,3 19-2085 0 0,21-27-1 0 0,-32 48-1501 0 0,-1 0-129 0 0,0 0 1 0 0,1 0 0 0 0,-1 1-1 0 0,0-1 1 0 0,1 0 0 0 0,-1 1 0 0 0,0-1-1 0 0,1 1 1 0 0,-1-1 0 0 0,1 0-1 0 0,-1 1 1 0 0,1-1 0 0 0,-1 1-1 0 0,1-1 1 0 0,-1 1 0 0 0,1 0-1 0 0,0-1 1 0 0,-1 1 0 0 0,1-1 0 0 0,0 1-1 0 0,-1 0 1 0 0,1 0 0 0 0,0-1-1 0 0,-1 1 1 0 0,1 0 0 0 0,1 0-1 0 0,15-3 399 0 0,-14 3-174 0 0,1 1-176 0 0,117 32 1095 0 0,-115-32-1128 0 0,0 0 0 0 0,0 0 0 0 0,0-1 1 0 0,1 0-1 0 0,-1-1 0 0 0,0 1 0 0 0,0-1 0 0 0,0 0 0 0 0,0-1 0 0 0,0 1 1 0 0,0-1-1 0 0,0-1 0 0 0,7-2 0 0 0,-10 2-10 0 0,0 1 0 0 0,0-1 0 0 0,0 0 0 0 0,-1 0 0 0 0,1 0 0 0 0,-1 0 0 0 0,1 0 0 0 0,-1 0 0 0 0,0-1 0 0 0,0 1 0 0 0,-1-1 0 0 0,3-5 0 0 0,2-13 227 0 0,-5 20-124 0 0,0-5-61 0 0,-1 7-63 0 0,0 0 0 0 0,0 1-1 0 0,0-1 1 0 0,0 0 0 0 0,0 0 0 0 0,0 0-1 0 0,0 0 1 0 0,0 0 0 0 0,0 0-1 0 0,0 0 1 0 0,0 1 0 0 0,0-1 0 0 0,0 0-1 0 0,0 0 1 0 0,0 0 0 0 0,0 0-1 0 0,0 0 1 0 0,1 0 0 0 0,-1 0 0 0 0,0 0-1 0 0,0 0 1 0 0,0 1 0 0 0,0-1 0 0 0,0 0-1 0 0,0 0 1 0 0,0 0 0 0 0,0 0-1 0 0,1 0 1 0 0,-1 0 0 0 0,0 0 0 0 0,0 0-1 0 0,0 0 1 0 0,0 0 0 0 0,0 0-1 0 0,0 0 1 0 0,1 0 0 0 0,-1 0 0 0 0,0 0-1 0 0,0 0 1 0 0,0 0 0 0 0,0 0-1 0 0,0 0 1 0 0,0 0 0 0 0,0 0 0 0 0,1 0-1 0 0,-1 0 1 0 0,0 0 0 0 0,0-1-1 0 0,0 1 1 0 0,0 0 0 0 0,0 0 0 0 0,0 0-1 0 0,0 0 1 0 0,0 0 0 0 0,1 0-1 0 0,-1 0 1 0 0,0 0 0 0 0,0 0 0 0 0,0-1-1 0 0,0 1 1 0 0,0 0 0 0 0,0 0 0 0 0,0 0-1 0 0,0 0 1 0 0,0 0 0 0 0,0 0-1 0 0,0 0 1 0 0,0-1 0 0 0,12 19 35 0 0,-9-14-6 0 0,1 0-1 0 0,-1 0 1 0 0,1-1 0 0 0,0 0-1 0 0,0 1 1 0 0,1-1-1 0 0,-1-1 1 0 0,1 1 0 0 0,9 3-1 0 0,-10-3-6 0 0,31 10 106 0 0,-33-13-134 0 0,9 4 4 0 0,0-2 0 0 0,0 1 0 0 0,0-2 1 0 0,0 1-1 0 0,15-1 0 0 0,-4 0-5 0 0,48 5-20 0 0,208 4 31 0 0,-260-10 1 0 0,162 6-81 0 0,93 2 69 0 0,-59-3 65 0 0,-32-2-18 0 0,-123-2-87 0 0,182 5 46 0 0,-179-5 7 0 0,233 18-70 0 0,-181-8 153 0 0,-15-2 111 0 0,-62-2-225 0 0,-10-1-38 0 0,-25-5 109 0 0,0-1-22 0 0,1 1-10 0 0,1 0 0 0 0,-1 0 0 0 0,0 1 1 0 0,1-1-1 0 0,-1 1 0 0 0,0 0 0 0 0,0-1 0 0 0,0 1 0 0 0,-1 1 0 0 0,1-1 0 0 0,0 0 0 0 0,-1 1 0 0 0,1-1 0 0 0,-1 1 1 0 0,4 5-1 0 0,-5-6-16 0 0,-1-2-4 0 0,1 0 5 0 0,-1 1-1 0 0,0-1 1 0 0,1 0 0 0 0,-1 1-1 0 0,1-1 1 0 0,-1 1-1 0 0,0-1 1 0 0,1 1 0 0 0,-1-1-1 0 0,0 1 1 0 0,1-1 0 0 0,-1 1-1 0 0,0-1 1 0 0,0 1-1 0 0,0-1 1 0 0,0 1 0 0 0,1 0-1 0 0,-1-1 1 0 0,0 1-1 0 0,0-1 1 0 0,0 1 0 0 0,0-1-1 0 0,0 2 1 0 0,-6 12 60 0 0,5-10-27 0 0,-22 7-1775 0 0,3-15-6848 0 0,-9-12 1647 0 0,0 1 1454 0 0,16 9 3772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5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3736 0 0,'0'0'4630'0'0,"11"-4"3982"0"0,-6 8-8296 0 0,-1 0 0 0 0,-1 0-1 0 0,1 0 1 0 0,-1 1 0 0 0,1-1 0 0 0,-1 1-1 0 0,-1 0 1 0 0,1 0 0 0 0,-1 0 0 0 0,1 0-1 0 0,1 7 1 0 0,21 100 1751 0 0,-7-28-1282 0 0,-18-82-738 0 0,0 1-1784 0 0,5 6 5501 0 0,-1-3-8074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5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2568 0 0,'0'0'1026'0'0,"8"-25"5706"0"0,-4 21-6061 0 0,-1 1 1 0 0,1 0-1 0 0,0 0 1 0 0,0 0-1 0 0,0 1 1 0 0,7-5-1 0 0,3 1 736 0 0,28-9 0 0 0,-40 14-1149 0 0,1 1-20 0 0,1-1-116 0 0,-1 1 0 0 0,1-1 0 0 0,-1 1 0 0 0,1 0 0 0 0,0 0 0 0 0,-1 0 0 0 0,1 0 0 0 0,-1 1 0 0 0,1-1 0 0 0,-1 1 0 0 0,0 0 0 0 0,1 0 0 0 0,-1 0 0 0 0,0 0 0 0 0,1 1 0 0 0,-1 0 0 0 0,0-1 0 0 0,0 1 0 0 0,0 0 0 0 0,0 0 0 0 0,-1 1 0 0 0,1-1 0 0 0,-1 1 0 0 0,4 3 0 0 0,-3-2 21 0 0,0 1 1 0 0,0 0-1 0 0,-1 0 0 0 0,1 0 0 0 0,-1 0 1 0 0,0 0-1 0 0,-1 1 0 0 0,1-1 0 0 0,0 8 1 0 0,-1-11-2 0 0,-2 1-42 0 0,-1 3-54 0 0,1 0 0 0 0,-2 0 0 0 0,1-1 0 0 0,-1 1 0 0 0,1 0 0 0 0,-2-1 0 0 0,-4 7 0 0 0,-30 18-3170 0 0,37-30 3064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5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4 187 3284 0 0,'0'0'3429'0'0,"-3"-8"-2287"0"0,2 2 2578 0 0,5-6-2633 0 0,1 0 0 0 0,0 0 0 0 0,12-21 0 0 0,-3 5-59 0 0,-13 27-857 0 0,16-16 719 0 0,23 13-244 0 0,-37 4-570 0 0,14 3 66 0 0,29 8 148 0 0,-35-7-243 0 0,0-1 0 0 0,0 0-1 0 0,0-1 1 0 0,0 0 0 0 0,1-1 0 0 0,-1-1 0 0 0,0 1 0 0 0,1-2-1 0 0,-1 1 1 0 0,20-5 0 0 0,-30 5-45 0 0,2-1 23 0 0,0 0 0 0 0,-1 1 0 0 0,1-1 0 0 0,0 0 0 0 0,0 0 0 0 0,-1-1 0 0 0,1 1 1 0 0,-1-1-1 0 0,1 1 0 0 0,-1-1 0 0 0,0 0 0 0 0,1 0 0 0 0,-1 0 0 0 0,0 0 0 0 0,0 0 0 0 0,0 0 0 0 0,-1 0 1 0 0,1-1-1 0 0,0 1 0 0 0,1-5 0 0 0,2-2 12 0 0,14-19 315 0 0,-18 26-279 0 0,4 4-75 0 0,9 3 11 0 0,58 18 73 0 0,153 6-115 0 0,-169-25-32 0 0,223 17 113 0 0,-197-17-159 0 0,128 2 24 0 0,-73 6 104 0 0,-65-4 46 0 0,126 2-128 0 0,-158-8 1 0 0,-3 0 29 0 0,43 8-1 0 0,-74-10 18 0 0,57 7 121 0 0,194 11 94 0 0,-254-18-160 0 0,1 0-6 0 0,89 7 242 0 0,-51-3-200 0 0,-39-3-81 0 0,0-1 35 0 0,93 14 355 0 0,-66-7-191 0 0,-24-4-151 0 0,-4-3-4 0 0,16 8 94 0 0,-15-6-72 0 0,-1-2-29 0 0,0 1 1 0 0,0 0-1 0 0,0 0 0 0 0,0 0 0 0 0,0 0 1 0 0,0 1-1 0 0,-1-1 0 0 0,1 0 0 0 0,0 1 1 0 0,0-1-1 0 0,-1 1 0 0 0,1 0 1 0 0,-1-1-1 0 0,0 1 0 0 0,2 3 0 0 0,-2-3 19 0 0,5 13 168 0 0,-8-2-790 0 0,2-12 271 0 0,0-1 1 0 0,0 1-1 0 0,-1-1 1 0 0,1 1-1 0 0,0-1 0 0 0,-1 1 1 0 0,1-1-1 0 0,0 1 1 0 0,-1-1-1 0 0,1 1 1 0 0,-1-1-1 0 0,1 1 1 0 0,-1-1-1 0 0,1 1 0 0 0,-1-1 1 0 0,1 0-1 0 0,-1 1 1 0 0,1-1-1 0 0,-2 0 1 0 0,0 1-1005 0 0,-1-1 1 0 0,0 1 0 0 0,0-1 0 0 0,0 0 0 0 0,1 0-1 0 0,-1 0 1 0 0,0-1 0 0 0,-3 0 0 0 0,-5 0 187 0 0,-11-1-850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2:5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3744 0 0,'0'0'12512'0'0,"4"-4"-11937"0"0,10-14 686 0 0,-1 1 1 0 0,18-34-1 0 0,54-132 3133 0 0,-85 183-4370 0 0,0 0 1 0 0,0-1 0 0 0,0 1-1 0 0,0 0 1 0 0,0 0-1 0 0,0-1 1 0 0,0 1-1 0 0,0 0 1 0 0,1 0-1 0 0,-1-1 1 0 0,0 1-1 0 0,0 0 1 0 0,0 0 0 0 0,0 0-1 0 0,1-1 1 0 0,-1 1-1 0 0,0 0 1 0 0,0 0-1 0 0,0 0 1 0 0,1 0-1 0 0,-1 0 1 0 0,0-1-1 0 0,0 1 1 0 0,1 0 0 0 0,-1 0-1 0 0,0 0 1 0 0,0 0-1 0 0,1 0 1 0 0,-1 0-1 0 0,0 0 1 0 0,0 0-1 0 0,1 0 1 0 0,-1 0-1 0 0,0 0 1 0 0,1 0-1 0 0,-1 0 1 0 0,0 0 0 0 0,0 0-1 0 0,1 0 1 0 0,-1 0-1 0 0,9 11 202 0 0,1 17-198 0 0,0 22 288 0 0,8 39-89 0 0,-15-78-186 0 0,1 1 1 0 0,0-1-1 0 0,1 0 1 0 0,0 0-1 0 0,8 12 0 0 0,-13-22-31 0 0,1 0-1 0 0,0 0 1 0 0,-1 0-1 0 0,1 0 1 0 0,0 0-1 0 0,0 0 0 0 0,0 0 1 0 0,0 0-1 0 0,0 0 1 0 0,0 0-1 0 0,0 0 1 0 0,0-1-1 0 0,0 1 0 0 0,1 0 1 0 0,-1-1-1 0 0,0 1 1 0 0,0-1-1 0 0,1 0 1 0 0,-1 1-1 0 0,0-1 0 0 0,1 0 1 0 0,-1 0-1 0 0,0 1 1 0 0,1-1-1 0 0,-1 0 1 0 0,0 0-1 0 0,1-1 0 0 0,-1 1 1 0 0,0 0-1 0 0,1 0 1 0 0,-1-1-1 0 0,0 1 1 0 0,0-1-1 0 0,1 1 1 0 0,-1-1-1 0 0,0 1 0 0 0,0-1 1 0 0,0 0-1 0 0,0 0 1 0 0,0 1-1 0 0,0-1 1 0 0,2-2-1 0 0,2-1 11 0 0,0-1 1 0 0,0 0-1 0 0,-1 0 1 0 0,0-1-1 0 0,0 1 0 0 0,0-1 1 0 0,3-6-1 0 0,15-35 17 0 0,-3 0 0 0 0,26-91 1 0 0,-36 110-21 0 0,-4 51-13820 0 0,-4-8 10877 0 0,-1-1-1 0 0,-3 27 1 0 0,0-22 742 0 0,-1 0 192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3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4176 0 0,'0'0'18279'0'0,"1"6"-18038"0"0,6 36 264 0 0,-7-40-297 0 0,0 1-23 0 0,5 43 472 0 0,-5-32-562 0 0,2 0 1 0 0,-1 0-1 0 0,2 0 0 0 0,0-1 1 0 0,0 1-1 0 0,11 24 0 0 0,4 9-32 0 0,3 1-75 0 0,-20-46 15 0 0,-1 1 0 0 0,1 0 0 0 0,0-1 1 0 0,0 1-1 0 0,0 0 0 0 0,1-1 0 0 0,-1 1 0 0 0,0-1 0 0 0,1 1 0 0 0,0-1 0 0 0,-1 0 0 0 0,1 0 0 0 0,0 1 1 0 0,4 2-1 0 0,-4-4-28 0 0,2 1 48 0 0,10 10 59 0 0,-13-11-84 0 0,2-1 11 0 0,19 6 3 0 0,-20-5 24 0 0,29 1-76 0 0,-28-2 11 0 0,0 0-10 0 0,26-6 82 0 0,-26 5-40 0 0,1 0 1 0 0,-1 0-1 0 0,0 0 1 0 0,0-1 0 0 0,0 1-1 0 0,0-1 1 0 0,0 0-1 0 0,0 1 1 0 0,-1-1 0 0 0,1-1-1 0 0,0 1 1 0 0,-1 0-1 0 0,0-1 1 0 0,5-5-1 0 0,-1-2 1 0 0,1 0 0 0 0,8-20-1 0 0,-5 9-37 0 0,-9 19 22 0 0,0-1-12 0 0,4-20 54 0 0,0-1 0 0 0,2-44 1 0 0,-5 48 25 0 0,3-22-29 0 0,-2 15 187 0 0,-3 24-110 0 0,2-16 71 0 0,-4 9-121 0 0,2 5 27 0 0,0-4-44 0 0,-4-42 45 0 0,4 49-110 0 0,0 0-1396 0 0,0-2 4865 0 0,-1 1-5229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1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5232 0 0,'2'0'1657'0'0,"5"1"-1396"0"0,9 6 7531 0 0,-15-5-6731 0 0,1 1-509 0 0,-1-1-1 0 0,1 1 0 0 0,-1 0 1 0 0,0 0-1 0 0,0 0 0 0 0,0 0 1 0 0,0 0-1 0 0,-1 0 1 0 0,1 5-1 0 0,1-1 180 0 0,15 86 3381 0 0,-16-91-4119 0 0,-1 0-1566 0 0,5 8 4396 0 0,0-4-6666 0 0,7-25-17678 0 0,-10 15 19638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3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3888 0 0,'-8'-12'18430'0'0,"10"46"-17263"0"0,6 34 812 0 0,8 47-58 0 0,-12-92-1538 0 0,-2-1 0 0 0,0 1 1 0 0,-3 38-1 0 0,0-22 137 0 0,1-37-439 0 0,0 1-9 0 0,0 25 82 0 0,0-26 1 0 0,0 1-78 0 0,-6-12-5169 0 0,-8-24-3601 0 0,-3-9-4061 0 0,11 28 10708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3764 0 0,'6'-14'3159'0'0,"12"-38"3695"0"0,-17 51-6330 0 0,0-1-12 0 0,3-3-182 0 0,0 0 0 0 0,1 1 0 0 0,-1 0 0 0 0,1 0 0 0 0,0 0-1 0 0,-1 0 1 0 0,2 1 0 0 0,-1 0 0 0 0,0 0 0 0 0,1 0 0 0 0,-1 1 0 0 0,1 0-1 0 0,0 0 1 0 0,0 0 0 0 0,0 1 0 0 0,0-1 0 0 0,9 1 0 0 0,-12 1 41 0 0,0 1-136 0 0,0-1-145 0 0,-1 1 1 0 0,1 0-1 0 0,-1 0 0 0 0,1 1 0 0 0,-1-1 0 0 0,0 0 0 0 0,0 1 1 0 0,1 0-1 0 0,-1-1 0 0 0,0 1 0 0 0,-1 0 0 0 0,1 0 0 0 0,0 0 1 0 0,0 0-1 0 0,-1 0 0 0 0,1 0 0 0 0,-1 1 0 0 0,0-1 0 0 0,0 1 1 0 0,1 2-1 0 0,2 5 181 0 0,0-1 0 0 0,-1 0 0 0 0,0 1 0 0 0,-1-1 0 0 0,0 1 0 0 0,0 17 0 0 0,-1-20-175 0 0,-1-1 1 0 0,-1 0-1 0 0,1 1 0 0 0,-1-1 1 0 0,0 0-1 0 0,-1 0 1 0 0,0 0-1 0 0,1 0 0 0 0,-2 0 1 0 0,1 0-1 0 0,-6 10 0 0 0,5-12-130 0 0,-1 0-1 0 0,1 0 1 0 0,-1 0-1 0 0,1 0 1 0 0,-1-1 0 0 0,0 1-1 0 0,-1-1 1 0 0,1 0-1 0 0,0 0 1 0 0,-1-1-1 0 0,-6 3 1 0 0,6-2-712 0 0,0-1 1 0 0,0-1 0 0 0,-1 1-1 0 0,1-1 1 0 0,-10 1 0 0 0,6-3-6677 0 0,8 1 6740 0 0,-1-1-1 0 0,1 1 1 0 0,0-1-1 0 0,-1 1 0 0 0,1-1 1 0 0,-1 0-1 0 0,1 0 1 0 0,0 0-1 0 0,0 0 0 0 0,0 1 1 0 0,-1-2-1 0 0,1 1 0 0 0,0 0 1 0 0,0 0-1 0 0,0 0 1 0 0,-1-2-1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3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9 3580 0 0,'1'-8'13187'0'0,"-29"8"-11478"0"0,23 1-1179 0 0,-8 5 419 0 0,0 0 0 0 0,0 0 0 0 0,-23 17 0 0 0,24-14-537 0 0,1 0 0 0 0,0 0 0 0 0,1 2 0 0 0,0-1 0 0 0,0 1 0 0 0,1 0 0 0 0,1 1 0 0 0,-10 16 0 0 0,16-23-368 0 0,0 0 0 0 0,0 0 0 0 0,0 0 0 0 0,0 0 0 0 0,1 0 0 0 0,0 1 0 0 0,0-1 0 0 0,1 0 0 0 0,-1 1 0 0 0,1-1 0 0 0,0 1 0 0 0,0-1 0 0 0,1 0 0 0 0,0 1 0 0 0,0-1 0 0 0,0 0 0 0 0,1 0 0 0 0,-1 1 0 0 0,1-1 0 0 0,1 0 0 0 0,-1-1 0 0 0,0 1 0 0 0,1 0 0 0 0,0-1 1 0 0,5 6-1 0 0,-1-2-518 0 0,0 0 0 0 0,0-1 1 0 0,0 0-1 0 0,1-1 0 0 0,1 1 1 0 0,-1-2-1 0 0,15 9 1 0 0,22 6-6485 0 0,-1-6-3696 0 0,-17-10 6396 0 0,-11-1 2382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3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 2108 0 0,'0'0'7364'0'0,"-3"-2"-6803"0"0,-1 0-313 0 0,-3-2-77 0 0,2 0 2725 0 0,0 5-2473 0 0,-13 5 5 0 0,13-5-9 0 0,3 1-20 0 0,-5 3 169 0 0,1 0-1 0 0,1 1 0 0 0,-1-1 0 0 0,-9 14 1 0 0,14-18-355 0 0,0 14 214 0 0,0-12-322 0 0,1 0 0 0 0,0 0 0 0 0,-1 1 0 0 0,1-1 0 0 0,1 0 0 0 0,-1 0 0 0 0,0 0 0 0 0,2 5-1 0 0,-1-1 104 0 0,0-4-181 0 0,0-1 0 0 0,-1 1-1 0 0,1 0 1 0 0,0-1 0 0 0,0 1 0 0 0,0-1-1 0 0,0 0 1 0 0,1 1 0 0 0,-1-1 0 0 0,1 0 0 0 0,-1 0-1 0 0,1 0 1 0 0,0 0 0 0 0,0 0 0 0 0,0 0-1 0 0,0 0 1 0 0,0-1 0 0 0,0 1 0 0 0,0-1-1 0 0,1 1 1 0 0,-1-1 0 0 0,0 0 0 0 0,1 0-1 0 0,4 1 1 0 0,-3 0-12 0 0,1-1 1 0 0,0 0-1 0 0,-1 0 0 0 0,1 0 0 0 0,0 0 1 0 0,-1-1-1 0 0,1 0 0 0 0,0 0 0 0 0,0 0 1 0 0,-1-1-1 0 0,1 1 0 0 0,0-1 0 0 0,-1 0 1 0 0,1-1-1 0 0,0 1 0 0 0,-1-1 0 0 0,0 0 1 0 0,1 0-1 0 0,-1 0 0 0 0,0-1 0 0 0,4-2 1 0 0,-6 3-6 0 0,0 1 1 0 0,0-1 0 0 0,-1 0-1 0 0,1 1 1 0 0,-1-1 0 0 0,1 0-1 0 0,-1 0 1 0 0,0 0 0 0 0,1 0-1 0 0,-1 0 1 0 0,0 0 0 0 0,0-1-1 0 0,-1 1 1 0 0,1 0 0 0 0,1-4 0 0 0,-2 1 6 0 0,0 0 0 0 0,0 0 0 0 0,-1 1 0 0 0,1-1 0 0 0,-1 0 0 0 0,0 0 0 0 0,0 1 1 0 0,-1-1-1 0 0,1 1 0 0 0,-4-6 0 0 0,4 7-38 0 0,0 1-1 0 0,0-1 1 0 0,0 1-1 0 0,-1 0 1 0 0,1 0 0 0 0,-1-1-1 0 0,0 1 1 0 0,1 0-1 0 0,-1 0 1 0 0,0 1 0 0 0,0-1-1 0 0,0 0 1 0 0,-4-2 0 0 0,5 4-302 0 0,-5-5-693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3092 0 0,'0'0'14131'0'0,"2"4"-13803"0"0,4 11-39 0 0,-5-12 291 0 0,-2 14-112 0 0,1-9-289 0 0,-1 0 0 0 0,1 0 0 0 0,1 0 0 0 0,-1-1 0 0 0,1 1 0 0 0,1 0 0 0 0,0 0 0 0 0,4 12 0 0 0,-5-18-125 0 0,12 19 128 0 0,-11-20-166 0 0,0 3 50 0 0,18 2 26 0 0,-12-4-103 0 0,-2-1 19 0 0,15-10-15 0 0,-15 6 2 0 0,0 0 0 0 0,0-1 0 0 0,-1 0 0 0 0,0 0 0 0 0,0-1 0 0 0,0 1 0 0 0,0-1 0 0 0,-1 0 0 0 0,0-1 0 0 0,0 1 0 0 0,0-1 0 0 0,0 1 0 0 0,3-11 0 0 0,-4 12 20 0 0,-1-1-1 0 0,0 0 1 0 0,-1 0 0 0 0,1-1-1 0 0,-1 1 1 0 0,0 0 0 0 0,0 0-1 0 0,-1-1 1 0 0,1-9-1 0 0,-1 14-12 0 0,0-1 38 0 0,0 0 20 0 0,2-10 905 0 0,0 17-880 0 0,-1 2-64 0 0,1 0 0 0 0,0-1 0 0 0,0 1 0 0 0,1-1 0 0 0,-1 0-1 0 0,2 0 1 0 0,5 9 0 0 0,-1-3 18 0 0,-6-8-31 0 0,1-1-1 0 0,-1 1 1 0 0,1-1-1 0 0,0 0 0 0 0,0 0 1 0 0,0 0-1 0 0,0-1 1 0 0,1 1-1 0 0,-1-1 1 0 0,1 1-1 0 0,-1-1 0 0 0,1 0 1 0 0,0-1-1 0 0,0 1 1 0 0,0-1-1 0 0,0 1 1 0 0,0-1-1 0 0,0 0 0 0 0,0-1 1 0 0,0 1-1 0 0,0-1 1 0 0,6 0-1 0 0,-7 1-5 0 0,-1-1 0 0 0,0 0 0 0 0,0 0-1 0 0,0 0 1 0 0,0-1 0 0 0,0 1 0 0 0,1 0 0 0 0,-1-1 0 0 0,0 1 0 0 0,0-1-1 0 0,0 0 1 0 0,0 0 0 0 0,0 0 0 0 0,-1 0 0 0 0,1 0 0 0 0,0 0-1 0 0,0 0 1 0 0,0 0 0 0 0,-1-1 0 0 0,1 1 0 0 0,-1-1 0 0 0,1 1 0 0 0,-1-1-1 0 0,0 0 1 0 0,2-3 0 0 0,0 0-2 0 0,-1 0 0 0 0,-1 0-1 0 0,1 0 1 0 0,-1-1 0 0 0,0 1 0 0 0,0-1 0 0 0,0 1-1 0 0,-1-1 1 0 0,0 1 0 0 0,0-1 0 0 0,0 1 0 0 0,-2-7-1 0 0,1 10-2 0 0,-1 0 4 0 0,1-16-40 0 0,-1 23 24 0 0,1-2 10 0 0,-1 0 3 0 0,0 0-1 0 0,1 1 1 0 0,0-1-1 0 0,0 1 0 0 0,0-1 1 0 0,0 1-1 0 0,0-1 0 0 0,1 1 1 0 0,-1 4-1 0 0,3 4 27 0 0,-2-9-19 0 0,1 0 3 0 0,12 32 142 0 0,-12-34-118 0 0,2-1-36 0 0,-1 0 7 0 0,0 0 0 0 0,0-1 0 0 0,0 1 0 0 0,-1-1 0 0 0,1 0 1 0 0,0 0-1 0 0,0 1 0 0 0,0-1 0 0 0,-1 0 0 0 0,1-1 0 0 0,0 1 0 0 0,-1 0 1 0 0,1 0-1 0 0,-1-1 0 0 0,2-1 0 0 0,22-31 46 0 0,5-7-23 0 0,-15 29-69 0 0,-14 11 78 0 0,0 1-17 0 0,-1 0 0 0 0,1-1 0 0 0,-1 1-1 0 0,1 0 1 0 0,-1-1 0 0 0,1 1 0 0 0,-1 0 0 0 0,1 0 0 0 0,0 0-1 0 0,-1-1 1 0 0,1 1 0 0 0,-1 0 0 0 0,1 0 0 0 0,-1 0 0 0 0,1 0-1 0 0,0 0 1 0 0,-1 0 0 0 0,1 0 0 0 0,-1 0 0 0 0,1 0 0 0 0,0 0-1 0 0,-1 0 1 0 0,1 1 0 0 0,-1-1 0 0 0,1 0 0 0 0,0 1-1 0 0,3 4 61 0 0,1 1 0 0 0,-2-1 0 0 0,8 14-1 0 0,-1 0 153 0 0,-8-14-252 0 0,1-1 0 0 0,-1 0 1 0 0,1 1-1 0 0,-1-1 0 0 0,1 0 0 0 0,0-1 0 0 0,1 1 0 0 0,-1 0 0 0 0,1-1 0 0 0,-1 0 1 0 0,1 0-1 0 0,0 0 0 0 0,0 0 0 0 0,0-1 0 0 0,1 1 0 0 0,-1-1 0 0 0,1 0 1 0 0,-1-1-1 0 0,8 3 0 0 0,-10-4-59 0 0,1 1-1 0 0,-1-1 1 0 0,1 0 0 0 0,-1 0-1 0 0,1 0 1 0 0,-1 0 0 0 0,0 0 0 0 0,1-1-1 0 0,-1 1 1 0 0,1-1 0 0 0,-1 1-1 0 0,0-1 1 0 0,1 0 0 0 0,-1 0 0 0 0,0 0-1 0 0,0 0 1 0 0,0 0 0 0 0,0-1-1 0 0,0 1 1 0 0,0-1 0 0 0,0 1 0 0 0,0-1-1 0 0,-1 0 1 0 0,1 0 0 0 0,0 0-1 0 0,-1 0 1 0 0,0 0 0 0 0,2-3 0 0 0,1 0-29 0 0,-1-2 0 0 0,0 1 0 0 0,0 0 0 0 0,0 0 0 0 0,-1-1 0 0 0,0 0 0 0 0,0 1 0 0 0,0-11 0 0 0,0-2-1 0 0,7-124 919 0 0,-8 120 2108 0 0,2 33-1784 0 0,5 52-751 0 0,-5-41 387 0 0,-1-1-547 0 0,1 7-42 0 0,1 0-1 0 0,1 0 1 0 0,2-1-1 0 0,11 32 1 0 0,-38-78-9288 0 0,9 8 8240 0 0,0 0-1 0 0,-15-26 1 0 0,25 37 960 0 0,0 0 0 0 0,0 0 0 0 0,0 0 1 0 0,1-1-1 0 0,-1 1 0 0 0,0 0 0 0 0,1-1 0 0 0,-1 1 1 0 0,1 0-1 0 0,0-1 0 0 0,-1 1 0 0 0,1-1 0 0 0,0 1 1 0 0,0 0-1 0 0,0-1 0 0 0,0 1 0 0 0,0-1 0 0 0,0 1 1 0 0,0-1-1 0 0,0 1 0 0 0,1 0 0 0 0,-1-1 1 0 0,1 1-1 0 0,0-3 0 0 0,0 1 172 0 0,51-10 57 0 0,-9 7-5417 0 0,-3 1-5610 0 0,-37 4 8785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4156 0 0,'0'0'9167'0'0,"-1"3"-8403"0"0,1-2-691 0 0,0-1 0 0 0,0 1 0 0 0,0 0 0 0 0,0 0 0 0 0,0-1 0 0 0,0 1 0 0 0,0 0 0 0 0,0 0 0 0 0,0-1 0 0 0,0 1 0 0 0,0 0 0 0 0,0 0-1 0 0,1-1 1 0 0,-1 1 0 0 0,0 0 0 0 0,0-1 0 0 0,1 1 0 0 0,-1 0 0 0 0,0-1 0 0 0,1 1 0 0 0,-1-1 0 0 0,1 1 0 0 0,-1 0 0 0 0,1-1 0 0 0,-1 1 0 0 0,1-1 0 0 0,1 1 0 0 0,0 0 113 0 0,1 0 0 0 0,-1 0 1 0 0,1 0-1 0 0,-1-1 1 0 0,1 1-1 0 0,0-1 1 0 0,-1 0-1 0 0,1 0 1 0 0,0 0-1 0 0,-1 0 1 0 0,6-1-1 0 0,-1 0-21 0 0,1 0 1 0 0,-1 0-1 0 0,0-1 0 0 0,1 1 1 0 0,9-6-1 0 0,-15 7-142 0 0,0-1 1 0 0,0 0-1 0 0,0 0 0 0 0,0-1 1 0 0,0 1-1 0 0,-1 0 0 0 0,1-1 1 0 0,0 1-1 0 0,-1-1 0 0 0,1 1 1 0 0,-1-1-1 0 0,1 0 0 0 0,-1 1 1 0 0,0-1-1 0 0,1 0 0 0 0,-1 0 1 0 0,0 0-1 0 0,-1 0 0 0 0,1 0 1 0 0,0 0-1 0 0,0-1 0 0 0,-1 1 1 0 0,1 0-1 0 0,-1 0 0 0 0,0-4 1 0 0,0 5-19 0 0,1 0 19 0 0,-1-1-1 0 0,0 1 1 0 0,0 0-1 0 0,0-1 1 0 0,0 1 0 0 0,0-1-1 0 0,0 1 1 0 0,-1 0 0 0 0,1-1-1 0 0,0 1 1 0 0,-1-1 0 0 0,1 1-1 0 0,-1 0 1 0 0,1 0-1 0 0,-1-1 1 0 0,0 1 0 0 0,0 0-1 0 0,1 0 1 0 0,-1 0 0 0 0,0 0-1 0 0,0 0 1 0 0,0 0 0 0 0,0 0-1 0 0,0 0 1 0 0,0 0-1 0 0,-1 0 1 0 0,1 0 0 0 0,0 1-1 0 0,0-1 1 0 0,0 0 0 0 0,-1 1-1 0 0,1-1 1 0 0,-2 1 0 0 0,-1-1 81 0 0,0 1 0 0 0,0 1 0 0 0,0-1 0 0 0,0 0 0 0 0,1 1 0 0 0,-1 0 0 0 0,0 0 0 0 0,0 0 0 0 0,0 1 0 0 0,1-1 0 0 0,-1 1 0 0 0,1 0 0 0 0,-1 0 0 0 0,1 0 0 0 0,0 0 0 0 0,0 0 0 0 0,0 1 1 0 0,0 0-1 0 0,0-1 0 0 0,0 1 0 0 0,1 0 0 0 0,-1 0 0 0 0,1 1 0 0 0,0-1 0 0 0,0 0 0 0 0,0 1 0 0 0,-2 7 0 0 0,2-8-47 0 0,1 1 1 0 0,-1 0-1 0 0,1 0 1 0 0,0 0-1 0 0,0 0 0 0 0,1 0 1 0 0,-1 0-1 0 0,1 0 0 0 0,0 1 1 0 0,0-1-1 0 0,0 0 0 0 0,1 0 1 0 0,0 0-1 0 0,-1 0 1 0 0,1 0-1 0 0,1 0 0 0 0,-1 0 1 0 0,0 0-1 0 0,1-1 0 0 0,0 1 1 0 0,0 0-1 0 0,0-1 0 0 0,0 0 1 0 0,1 1-1 0 0,0-1 1 0 0,-1 0-1 0 0,4 3 0 0 0,2-1-44 0 0,-1 0 0 0 0,1 0-1 0 0,0-1 1 0 0,0 0-1 0 0,0 0 1 0 0,1-1 0 0 0,-1 0-1 0 0,1-1 1 0 0,0 0-1 0 0,0 0 1 0 0,0-1-1 0 0,0 0 1 0 0,0-1 0 0 0,0 0-1 0 0,0 0 1 0 0,0-1-1 0 0,17-3 1 0 0,-18 3-29 0 0,0-1-1 0 0,0 0 1 0 0,0-1-1 0 0,0 1 1 0 0,0-1-1 0 0,-1-1 1 0 0,0 0 0 0 0,0 0-1 0 0,0 0 1 0 0,0-1-1 0 0,0 0 1 0 0,-1 0-1 0 0,0-1 1 0 0,0 1 0 0 0,-1-1-1 0 0,1-1 1 0 0,-1 1-1 0 0,0-1 1 0 0,6-13-1 0 0,-6 7 122 0 0,-1-1 0 0 0,-1 0 0 0 0,-1 1 0 0 0,2-23 0 0 0,-4 33-55 0 0,1-5-54 0 0,0 6 171 0 0,1 6 788 0 0,6 26-425 0 0,2-1 0 0 0,1 0 0 0 0,1-1 0 0 0,30 52 0 0 0,-33-64 196 0 0,-9-16-704 0 0,0 0 0 0 0,0 0 0 0 0,0 0 1 0 0,0 0-1 0 0,0 0 0 0 0,0 0 0 0 0,0 0 1 0 0,0 0-1 0 0,0 0 0 0 0,0 0 0 0 0,0 0 1 0 0,0 0-1 0 0,0 0 0 0 0,0 0 0 0 0,0 0 0 0 0,-1 0 1 0 0,1 0-1 0 0,0 0 0 0 0,0 0 0 0 0,0 0 1 0 0,0 0-1 0 0,0 0 0 0 0,0 0 0 0 0,0 0 1 0 0,0 0-1 0 0,0 0 0 0 0,0 0 0 0 0,0 0 1 0 0,0 0-1 0 0,0 0 0 0 0,0 0 0 0 0,-1-2 10 0 0,-1 0-1 0 0,1 0 0 0 0,0 0 1 0 0,1 0-1 0 0,-1-1 0 0 0,0 1 1 0 0,0 0-1 0 0,1 0 0 0 0,0-1 1 0 0,-1 1-1 0 0,1-3 1 0 0,0-5-140 0 0,1 0 0 0 0,0 0 0 0 0,1 0 0 0 0,0 0 0 0 0,0 0 0 0 0,1 0 0 0 0,0 0 0 0 0,1 1 0 0 0,6-11 0 0 0,-6 12-662 0 0,0 1 0 0 0,1 0 0 0 0,0 1 0 0 0,0-1 0 0 0,1 1 1 0 0,0 0-1 0 0,10-8 0 0 0,-7 6-2206 0 0,1 1 1 0 0,0 0-1 0 0,1 1 1 0 0,-1 0-1 0 0,1 0 1 0 0,14-4-1 0 0,-10 7 1008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3900 0 0,'0'0'14518'0'0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4052 0 0,'0'0'5623'0'0,"1"3"-4422"0"0,1 2-1207 0 0,7 12 8653 0 0,-2-13-7038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3652 0 0,'0'0'11882'0'0,"7"-2"-11347"0"0,51-10 899 0 0,0 3 1 0 0,69-3-1 0 0,-36 5-618 0 0,-58 3-535 0 0,65-4 541 0 0,-95 8-746 0 0,0 0-46 0 0,9 0-18 0 0,-9 0-46 0 0,-10 1-1764 0 0,-24 3 1628 0 0,23-4 10 0 0,4 0 28 0 0,-50-1-451 0 0,26 0 470 0 0,26 1 127 0 0,-1 0 24 0 0,-23-4 346 0 0,23 4-258 0 0,-26-2 1704 0 0,28 3-1737 0 0,0 0-1 0 0,-1 0 1 0 0,1-1-1 0 0,0 1 1 0 0,0 0 0 0 0,0 1-1 0 0,0-1 1 0 0,0 0-1 0 0,0 0 1 0 0,0 0-1 0 0,1 1 1 0 0,-1-1-1 0 0,-1 2 1 0 0,2-1 188 0 0,0 6 310 0 0,1 1-1 0 0,-1-1 1 0 0,4 12-1 0 0,-4-20-598 0 0,51 272 5165 0 0,-42-181-3970 0 0,-9-89-1234 0 0,4 12 121 0 0,2-8-3344 0 0,25-23-12778 0 0,0-4 7025 0 0,-23 15 7071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2904 0 0,'0'0'1305'0'0,"0"3"-93"0"0,3 40 5613 0 0,-3-40-6228 0 0,7 14 831 0 0,-3-14-1197 0 0,-1 0 0 0 0,1 0 0 0 0,0-1 0 0 0,0 1-1 0 0,0-1 1 0 0,0 0 0 0 0,1 0 0 0 0,-1 0 0 0 0,0-1 0 0 0,1 0-1 0 0,-1 0 1 0 0,1 0 0 0 0,7 1 0 0 0,-10-2-12 0 0,3 0-42 0 0,-4 0-175 0 0,3 0 81 0 0,-1 0 0 0 0,0 0 0 0 0,0-1-1 0 0,0 1 1 0 0,1-1 0 0 0,-1 0-1 0 0,0 0 1 0 0,0 0 0 0 0,0 0 0 0 0,0 0-1 0 0,0 0 1 0 0,0-1 0 0 0,0 0 0 0 0,-1 1-1 0 0,1-1 1 0 0,-1 0 0 0 0,5-4-1 0 0,-6 3-47 0 0,1 1-1 0 0,-1 0 0 0 0,1-1 0 0 0,-1 1 0 0 0,0-1 0 0 0,0 1 0 0 0,0-1 0 0 0,-1 0 0 0 0,1 1 1 0 0,0-1-1 0 0,-1 0 0 0 0,0 0 0 0 0,0 1 0 0 0,0-1 0 0 0,0 0 0 0 0,0 0 0 0 0,0 1 0 0 0,-1-1 1 0 0,1 0-1 0 0,-1 1 0 0 0,0-1 0 0 0,0 0 0 0 0,0 1 0 0 0,0-1 0 0 0,0 1 0 0 0,-1-1 0 0 0,1 1 1 0 0,-1 0-1 0 0,1 0 0 0 0,-5-4 0 0 0,3 3 0 0 0,0 1 0 0 0,-1 0 0 0 0,1 0 0 0 0,-1 0 0 0 0,0 0 0 0 0,0 1 0 0 0,0-1 0 0 0,1 1 0 0 0,-1 0 1 0 0,-7 0-1 0 0,9 0-20 0 0,-17 4-767 0 0,14 0 2025 0 0,3-1-1705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0 5200 0 0,'0'0'11232'0'0,"-9"2"-10438"0"0,-3-1-263 0 0,0 2 0 0 0,1 0-1 0 0,-1 0 1 0 0,1 1-1 0 0,-1 0 1 0 0,1 1 0 0 0,1 0-1 0 0,-1 1 1 0 0,-9 7 0 0 0,19-12-492 0 0,0 0 0 0 0,0-1 1 0 0,0 1-1 0 0,0 0 1 0 0,1 0-1 0 0,-1 0 0 0 0,0 0 1 0 0,1 0-1 0 0,-1 0 0 0 0,0 0 1 0 0,1 0-1 0 0,-1 0 0 0 0,1 0 1 0 0,0 0-1 0 0,-1 0 0 0 0,1 1 1 0 0,0-1-1 0 0,0 0 1 0 0,0 0-1 0 0,0 0 0 0 0,0 0 1 0 0,0 1-1 0 0,0-1 0 0 0,0 0 1 0 0,0 0-1 0 0,0 0 0 0 0,1 0 1 0 0,-1 0-1 0 0,0 1 0 0 0,1-1 1 0 0,-1 0-1 0 0,1 0 1 0 0,-1 0-1 0 0,1 0 0 0 0,0 0 1 0 0,0 0-1 0 0,-1 0 0 0 0,2 1 1 0 0,3 2-20 0 0,0 1-1 0 0,0 0 1 0 0,1-1 0 0 0,-1 0 0 0 0,8 3 0 0 0,-7-3 74 0 0,10 7-24 0 0,-1-1 0 0 0,0 2 0 0 0,-1 0 0 0 0,0 1 0 0 0,-1 0 0 0 0,0 1 1 0 0,19 28-1 0 0,-31-41 31 0 0,2 15 256 0 0,-3-12-206 0 0,-1 0-62 0 0,0-1 0 0 0,-1 1 0 0 0,0 0 0 0 0,0-1 0 0 0,0 1 0 0 0,0-1 0 0 0,0 1 0 0 0,-1-1 0 0 0,1 0 0 0 0,-1 0-1 0 0,0 0 1 0 0,0-1 0 0 0,0 1 0 0 0,0-1 0 0 0,-1 1 0 0 0,1-1 0 0 0,-8 3 0 0 0,4-1-169 0 0,-1-1 0 0 0,1 0 0 0 0,-1-1-1 0 0,0 0 1 0 0,0 0 0 0 0,0-1 0 0 0,0 0 0 0 0,-10 0-1 0 0,16-1-98 0 0,0 0 1 0 0,0 0-1 0 0,1 0 0 0 0,-1 0 0 0 0,0 0 0 0 0,0-1 0 0 0,1 1 0 0 0,-1-1 0 0 0,0 1 0 0 0,1-1 0 0 0,-1 0 0 0 0,1 1 0 0 0,-3-3 1 0 0,-3-7-5617 0 0,9 1-6705 0 0,-1 8 12256 0 0,-1 0 1 0 0,0-1 0 0 0,1 1 0 0 0,-1 0 0 0 0,1 0-1 0 0,-1 1 1 0 0,1-1 0 0 0,0 0 0 0 0,-1 0-1 0 0,1 0 1 0 0,0 0 0 0 0,0 0 0 0 0,1 0 0 0 0,5-5-1579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2700 0 0,'6'7'13703'0'0,"-16"-5"-13283"0"0,-1 1 1 0 0,1-2 0 0 0,-1 1-1 0 0,-10-1 1 0 0,-10 2 598 0 0,28-3-829 0 0,-16 2 233 0 0,16-2-229 0 0,-3 0-233 0 0,5 2 848 0 0,14 4-790 0 0,-1-1 1 0 0,1 0-1 0 0,0-1 1 0 0,17 3-1 0 0,-24-6-25 0 0,1 0-1 0 0,0 1 1 0 0,0 0 0 0 0,-1 0-1 0 0,0 0 1 0 0,1 1-1 0 0,8 5 1 0 0,-11-6 7 0 0,-3-1 12 0 0,2 2 32 0 0,-2-3-43 0 0,-1 0 0 0 0,0 0 1 0 0,0 0-1 0 0,0 0 0 0 0,1 0 0 0 0,-1 0 0 0 0,0 0 1 0 0,0 0-1 0 0,1 0 0 0 0,-1 0 0 0 0,0 1 1 0 0,0-1-1 0 0,0 0 0 0 0,1 0 0 0 0,-1 0 1 0 0,0 0-1 0 0,0 0 0 0 0,0 1 0 0 0,0-1 0 0 0,1 0 1 0 0,-1 0-1 0 0,0 0 0 0 0,0 1 0 0 0,0-1 1 0 0,0 0-1 0 0,0 0 0 0 0,0 0 0 0 0,0 1 0 0 0,0-1 1 0 0,0 0-1 0 0,0 0 0 0 0,1 1 0 0 0,-1-1 1 0 0,0 0-1 0 0,0 0 0 0 0,0 0 0 0 0,0 1 1 0 0,-1-1-1 0 0,1 0 0 0 0,0 0 0 0 0,0 1 0 0 0,0-1 1 0 0,0 0-1 0 0,0 0 0 0 0,0 1 0 0 0,-12 9 3 0 0,9-7-29 0 0,-13-2-13 0 0,-74 0-196 0 0,54-4-4247 0 0,23 0-4193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3684 0 0,'-2'-3'21076'0'0,"28"160"-15743"0"0,1-12-2659 0 0,-17-98-2674 0 0,-6-33 0 0 0,-1 0 0 0 0,2-4 0 0 0,1-3-93 0 0,-5-5-445 0 0,2 0-1359 0 0,1 0 4013 0 0,-2-1-4396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 3448 0 0,'0'0'2475'0'0,"4"4"-1369"0"0,14 13 6198 0 0,-20-15-6866 0 0,1-1-306 0 0,-1 0 1 0 0,1-1 0 0 0,0 1-1 0 0,-1 0 1 0 0,1-1-1 0 0,-1 1 1 0 0,1-1 0 0 0,-1 0-1 0 0,1 0 1 0 0,-1 1-1 0 0,1-1 1 0 0,-1 0 0 0 0,1 0-1 0 0,-1 0 1 0 0,1 0-1 0 0,-1-1 1 0 0,-2 1 0 0 0,0-1 2971 0 0,3 2-3059 0 0,-5 4-35 0 0,5-4 17 0 0,0-2-62 0 0,1 1 37 0 0,-1-1-1 0 0,1 0 1 0 0,-1 0 0 0 0,1 0 0 0 0,-1 1-1 0 0,1-1 1 0 0,-1 0 0 0 0,1 0 0 0 0,0 0-1 0 0,-1 0 1 0 0,1 0 0 0 0,0 0-1 0 0,0 0 1 0 0,0 0 0 0 0,0 0 0 0 0,0 0-1 0 0,0 0 1 0 0,0-1 0 0 0,0 0 0 0 0,1 1 0 0 0,0-1 0 0 0,-1 1 0 0 0,1 0 0 0 0,0-1 0 0 0,0 1 0 0 0,0 0 0 0 0,0-1 0 0 0,0 1 0 0 0,2-1 81 0 0,2 0-35 0 0,-5 2-8 0 0,0 0-1 0 0,1-1 1 0 0,-1 1 0 0 0,0 0 0 0 0,1 0 0 0 0,-1 0-1 0 0,0 0 1 0 0,1 0 0 0 0,-1-1 0 0 0,1 1-1 0 0,-1 0 1 0 0,0 0 0 0 0,1 0 0 0 0,-1 0 0 0 0,1 0-1 0 0,-1 0 1 0 0,0 0 0 0 0,1 1 0 0 0,-1-1-1 0 0,1 0 1 0 0,-1 0 0 0 0,0 0 0 0 0,1 0 0 0 0,-1 0-1 0 0,0 1 1 0 0,1-1 0 0 0,-1 0 0 0 0,0 0-1 0 0,1 0 1 0 0,0 1 0 0 0,1 0-72 0 0,1 1 165 0 0,-1-1-1 0 0,0 0 0 0 0,1 1 1 0 0,-1 0-1 0 0,0-1 1 0 0,1 1-1 0 0,-1 0 0 0 0,0 0 1 0 0,0 0-1 0 0,-1 0 1 0 0,1 1-1 0 0,2 2 0 0 0,-3-3 250 0 0,7 41 316 0 0,-2-24-453 0 0,-5-16-192 0 0,3 22 296 0 0,-5-22-221 0 0,-21 25 294 0 0,-3-14 750 0 0,-3-6-4368 0 0,18-7 360 0 0,-1 0 0 0 0,1 0 0 0 0,-1-1 0 0 0,1-1 0 0 0,-1 0 0 0 0,-18-4 0 0 0,16 3 768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3980 0 0,'0'0'10447'0'0,"8"-1"-9905"0"0,400-26 4920 0 0,-390 25-5191 0 0,35-7 0 0 0,-51 8-202 0 0,-10 2-4271 0 0,-138 11-6761 0 0,80-5 11940 0 0,64-7-429 0 0,-17-1 1278 0 0,15 0-1093 0 0,-1 1-1 0 0,1 0 1 0 0,0 0 0 0 0,-1 1-1 0 0,1-1 1 0 0,-6 2-1 0 0,5-1-249 0 0,3 0 70 0 0,-3 13 1446 0 0,5-3-1277 0 0,0-1 1 0 0,0 1-1 0 0,4 14 1 0 0,0-4 64 0 0,4 18 582 0 0,-2 1 0 0 0,3 53-1 0 0,-1-31-241 0 0,-8-60-992 0 0,0 0-1833 0 0,2 13 5481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3552 0 0,'0'0'7955'0'0,"2"3"-6854"0"0,2 2-331 0 0,-1 0 0 0 0,0 1 0 0 0,0 0 0 0 0,-1-1 0 0 0,0 1 0 0 0,0 0 0 0 0,0 0 0 0 0,1 12 0 0 0,4 56 3377 0 0,-5-39-3064 0 0,-1-16-576 0 0,1 2-663 0 0,2-8-2818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4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3368 0 0,'0'0'9957'0'0,"-7"0"-9485"0"0,-141 11 3671 0 0,143-11-4017 0 0,1 1 0 0 0,0 0 1 0 0,-1 0-1 0 0,1 0 1 0 0,0 1-1 0 0,-5 2 0 0 0,8-3-10 0 0,2-1-114 0 0,1 0 1 0 0,-1 1 0 0 0,1-1-1 0 0,0 1 1 0 0,-1-1-1 0 0,1 1 1 0 0,-1 0 0 0 0,1 0-1 0 0,-1 0 1 0 0,0 0 0 0 0,1 0-1 0 0,1 2 1 0 0,0-1 5 0 0,4 2 20 0 0,80 37 58 0 0,-85-40-65 0 0,0-1 45 0 0,8 7-13 0 0,-10-7-45 0 0,1 0 0 0 0,-1 0 0 0 0,0 0 0 0 0,0 0 1 0 0,0 0-1 0 0,0 0 0 0 0,0 0 0 0 0,1 0 0 0 0,-1 0 0 0 0,0 0 0 0 0,0 0 0 0 0,0 0 0 0 0,0 0 1 0 0,0 0-1 0 0,1 0 0 0 0,-1 0 0 0 0,0 0 0 0 0,0 0 0 0 0,0 0 0 0 0,0 0 0 0 0,0 0 0 0 0,0 1 1 0 0,0-1-1 0 0,0 0 0 0 0,1 0 0 0 0,-1 0 0 0 0,0 0 0 0 0,0 0 0 0 0,0 0 0 0 0,0 0 1 0 0,0 1-1 0 0,0-1 0 0 0,0 0 0 0 0,0 0 0 0 0,0 0 0 0 0,0 0 0 0 0,0 0 0 0 0,0 1 0 0 0,0-1 1 0 0,0 0-1 0 0,0 0 0 0 0,0 0 0 0 0,0 0 0 0 0,0 0 0 0 0,0 0 0 0 0,0 1 0 0 0,0-1 0 0 0,0 0 1 0 0,0 0-1 0 0,0 0 0 0 0,0 0 0 0 0,0 0 0 0 0,0 1 0 0 0,0-1 0 0 0,-1 0 0 0 0,1 0 0 0 0,-113 20-901 0 0,112-20-102 0 0,-2 1-692 0 0,-7 0-1161 0 0,-4-8-7389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5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3684 0 0,'0'0'5909'0'0,"1"-5"-5108"0"0,48-192 7832 0 0,-37 131-7066 0 0,17-75 1046 0 0,-20 98-1645 0 0,-7 29-463 0 0,1-1 0 0 0,6-18 0 0 0,-8 31-321 0 0,-1 2-163 0 0,-1 0-1 0 0,1 0 1 0 0,0-1-1 0 0,0 1 1 0 0,1 0-1 0 0,-1-1 0 0 0,0 1 1 0 0,0 0-1 0 0,0 0 1 0 0,0-1-1 0 0,0 1 1 0 0,0 0-1 0 0,0 0 0 0 0,0-1 1 0 0,0 1-1 0 0,1 0 1 0 0,-1 0-1 0 0,0 0 1 0 0,0-1-1 0 0,0 1 0 0 0,0 0 1 0 0,1 0-1 0 0,-1 0 1 0 0,0-1-1 0 0,0 1 1 0 0,0 0-1 0 0,1 0 0 0 0,-1 0 1 0 0,0 0-1 0 0,0 0 1 0 0,1 0-1 0 0,-1-1 1 0 0,0 1-1 0 0,1 0 0 0 0,-1 0 1 0 0,0 0-1 0 0,0 0 1 0 0,1 0-1 0 0,-1 0 1 0 0,0 0-1 0 0,0 0 0 0 0,1 0 1 0 0,-1 0-1 0 0,0 0 1 0 0,0 1-1 0 0,1-1 1 0 0,-1 0-1 0 0,0 0 0 0 0,0 0 1 0 0,1 0-1 0 0,-1 0 1 0 0,0 0-1 0 0,0 0 1 0 0,1 1-1 0 0,-1-1 0 0 0,0 0 1 0 0,0 0-1 0 0,0 0 1 0 0,1 1-1 0 0,-1-1 1 0 0,0 0-1 0 0,0 0 0 0 0,0 1 1 0 0,2 0 44 0 0,0 1 0 0 0,-1-1 0 0 0,1 1 1 0 0,-1-1-1 0 0,1 1 0 0 0,-1 0 0 0 0,0-1 0 0 0,0 1 1 0 0,2 3-1 0 0,91 273 1541 0 0,-50-153-1563 0 0,-43-123-109 0 0,0 2-1447 0 0,5 10 4208 0 0,-2-7-5762 0 0,-4-32-17295 0 0,-1 23 20012 0 0,0-1 0 0 0,0 1-1 0 0,0-1 1 0 0,-2-3-1 0 0,0 2-1843 0 0,-7-9 178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3652 0 0,'0'0'1356'0'0,"5"-1"-75"0"0,9-1 933 0 0,1 0-1 0 0,23 0 0 0 0,-1 3-312 0 0,39-1-2178 0 0,-38-1-3376 0 0,-2-1-3373 0 0,-20 2 4984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5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2628 0 0,'0'0'7844'0'0,"-4"0"-7178"0"0,1 0-432 0 0,0-1 0 0 0,1 1 0 0 0,-1 0 0 0 0,0 1 0 0 0,1-1 0 0 0,-1 0 0 0 0,0 1 0 0 0,1-1 0 0 0,-1 1 0 0 0,1 0 0 0 0,-1 0 0 0 0,1 0 0 0 0,-1 0 0 0 0,1 1 0 0 0,0-1 0 0 0,-1 0 1 0 0,1 1-1 0 0,0 0 0 0 0,0-1 0 0 0,0 1 0 0 0,0 0 0 0 0,-3 4 0 0 0,3-2-57 0 0,0 0-1 0 0,-1 0 1 0 0,1 0 0 0 0,1 0 0 0 0,-1 0-1 0 0,0 0 1 0 0,1 0 0 0 0,0 1 0 0 0,-1 5-1 0 0,2-8-27 0 0,2 14 106 0 0,-2-15-222 0 0,1 1 1 0 0,-1 0-1 0 0,0-1 0 0 0,1 1 0 0 0,0-1 0 0 0,-1 1 0 0 0,1 0 0 0 0,0-1 0 0 0,0 0 0 0 0,0 1 0 0 0,0-1 0 0 0,0 1 0 0 0,0-1 0 0 0,0 0 0 0 0,0 0 0 0 0,1 0 1 0 0,-1 0-1 0 0,0 0 0 0 0,1 0 0 0 0,-1 0 0 0 0,1 0 0 0 0,-1 0 0 0 0,1-1 0 0 0,-1 1 0 0 0,1 0 0 0 0,0-1 0 0 0,-1 0 0 0 0,1 1 0 0 0,3-1 0 0 0,-3 1 83 0 0,1-1-4 0 0,11 0 25 0 0,-11 0 120 0 0,1-1-217 0 0,-1 1 0 0 0,0-1 0 0 0,0 0 0 0 0,0 0 0 0 0,0 0 1 0 0,0 0-1 0 0,0-1 0 0 0,0 1 0 0 0,-1-1 0 0 0,1 0 0 0 0,3-2 0 0 0,-5 2 43 0 0,0 2-75 0 0,-1 0 0 0 0,1-1 0 0 0,-1 1-1 0 0,1-1 1 0 0,-1 1 0 0 0,1-1 0 0 0,-1 1 0 0 0,1-1 0 0 0,-1 1 0 0 0,0-1-1 0 0,1 1 1 0 0,-1-1 0 0 0,0 0 0 0 0,1 1 0 0 0,-1-1 0 0 0,0 1 0 0 0,0-1-1 0 0,0 0 1 0 0,1 1 0 0 0,-1-1 0 0 0,0 0 0 0 0,0 1 0 0 0,0-1 0 0 0,0 0 0 0 0,0 1-1 0 0,0-1 1 0 0,-1 0 0 0 0,1 1 0 0 0,0-1 0 0 0,0 0 0 0 0,0 1 0 0 0,-1-2-1 0 0,-3-19 110 0 0,4 21-117 0 0,-2-4-127 0 0,0-1 0 0 0,0 0 1 0 0,-1 1-1 0 0,0-1 0 0 0,0 1 0 0 0,0 0 0 0 0,0 0 1 0 0,-1 0-1 0 0,0 0 0 0 0,-6-5 0 0 0,9 8-444 0 0,-5-5-2489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10 3480 0 0,'2'9'17593'0'0,"-23"-5"-17586"0"0,16-3 95 0 0,9-5-120 0 0,12-10 15 0 0,-12 11 66 0 0,-3 3-29 0 0,0-1 1 0 0,0 1-1 0 0,0-1 0 0 0,0 1 0 0 0,-1 0 1 0 0,1 0-1 0 0,0 0 0 0 0,0-1 1 0 0,0 1-1 0 0,0 0 0 0 0,0 0 1 0 0,0 0-1 0 0,0 0 0 0 0,0 0 0 0 0,0 1 1 0 0,-1-1-1 0 0,2 0 0 0 0,1 2 54 0 0,0-1 0 0 0,0 0 0 0 0,0 1-1 0 0,0-1 1 0 0,-1 1 0 0 0,1 0 0 0 0,-1 0-1 0 0,1 0 1 0 0,-1 0 0 0 0,0 0 0 0 0,0 0 0 0 0,0 1-1 0 0,0-1 1 0 0,0 1 0 0 0,0 0 0 0 0,-1-1-1 0 0,1 1 1 0 0,-1 0 0 0 0,0 0 0 0 0,0 0-1 0 0,0 0 1 0 0,0 0 0 0 0,0 0 0 0 0,0 5 0 0 0,-1-3-24 0 0,-1 0 1 0 0,0-1 0 0 0,0 1 0 0 0,0 0 0 0 0,0-1 0 0 0,0 1-1 0 0,-1-1 1 0 0,0 0 0 0 0,0 1 0 0 0,0-1 0 0 0,-1 0-1 0 0,1 0 1 0 0,-1 0 0 0 0,0-1 0 0 0,0 1 0 0 0,-1-1 0 0 0,1 1-1 0 0,-1-1 1 0 0,1 0 0 0 0,-1-1 0 0 0,0 1 0 0 0,0 0 0 0 0,0-1-1 0 0,0 0 1 0 0,-1 0 0 0 0,1 0 0 0 0,0-1 0 0 0,-1 0 0 0 0,0 1-1 0 0,1-2 1 0 0,-1 1 0 0 0,0 0 0 0 0,-7-1 0 0 0,-26-2-1843 0 0,-3-4-4555 0 0,37 5 5322 0 0,0 0-1 0 0,-1 0 1 0 0,1-1 0 0 0,0 0-1 0 0,0 1 1 0 0,0-1-1 0 0,0-1 1 0 0,0 1-1 0 0,1 0 1 0 0,-1-1-1 0 0,1 0 1 0 0,-1 0 0 0 0,1 0-1 0 0,0 0 1 0 0,-3-4-1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2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4064 0 0,'0'0'9540'0'0,"-1"5"-8801"0"0,-4 12-60 0 0,4-13-94 0 0,0-1-45 0 0,-1 0-302 0 0,1 1 0 0 0,0 0 0 0 0,0-1 0 0 0,1 1 0 0 0,-1 0 0 0 0,1 0 0 0 0,0 0 0 0 0,0-1 0 0 0,0 1 0 0 0,0 0 0 0 0,1 0 0 0 0,1 6 0 0 0,-1-7-198 0 0,0-1 0 0 0,0 0-1 0 0,0 0 1 0 0,0 0-1 0 0,0-1 1 0 0,1 1-1 0 0,-1 0 1 0 0,0 0-1 0 0,1-1 1 0 0,-1 1-1 0 0,1-1 1 0 0,0 1-1 0 0,0-1 1 0 0,0 0-1 0 0,-1 0 1 0 0,1 1 0 0 0,0-1-1 0 0,0-1 1 0 0,0 1-1 0 0,1 0 1 0 0,-1 0-1 0 0,0-1 1 0 0,0 1-1 0 0,4-1 1 0 0,1 1 21 0 0,0 0 1 0 0,1 0-1 0 0,-1-1 1 0 0,0 0-1 0 0,12-2 1 0 0,-16 1-36 0 0,0 1 0 0 0,0-1 0 0 0,-1 0 0 0 0,1 0 0 0 0,0 0 0 0 0,0 0-1 0 0,-1-1 1 0 0,1 1 0 0 0,0-1 0 0 0,-1 0 0 0 0,0 1 0 0 0,1-1 0 0 0,-1 0 0 0 0,0 0 0 0 0,0-1 0 0 0,2-2 0 0 0,-3 5-27 0 0,0-1 0 0 0,-1 0 1 0 0,1 0-1 0 0,-1 0 0 0 0,1 0 0 0 0,-1 0 1 0 0,1 1-1 0 0,-1-1 0 0 0,0 0 0 0 0,1 0 1 0 0,-1 0-1 0 0,0 0 0 0 0,0 0 0 0 0,0 0 1 0 0,0 0-1 0 0,0 0 0 0 0,0 0 0 0 0,0 0 1 0 0,0 0-1 0 0,0 0 0 0 0,0 0 0 0 0,0 0 1 0 0,-1 0-1 0 0,1 0 0 0 0,0 0 0 0 0,-1 0 1 0 0,1 0-1 0 0,-1 0 0 0 0,1 0 0 0 0,-1 0 1 0 0,0 0-1 0 0,1 1 0 0 0,-1-1 0 0 0,0 0 1 0 0,1 0-1 0 0,-1 1 0 0 0,0-1 0 0 0,-1-1 0 0 0,-1 1-556 0 0,1-1 0 0 0,-1 1 0 0 0,0-1 0 0 0,0 1 0 0 0,1 0 0 0 0,-1 0 0 0 0,0 1 0 0 0,0-1 0 0 0,0 0 0 0 0,-4 0 0 0 0,0 2-5305 0 0,-46 9-983 0 0,36-5 4873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 2824 0 0,'-6'-3'10673'0'0,"81"-2"-8914"0"0,78 4 0 0 0,37-2 35 0 0,-116 0-949 0 0,-75 3-848 0 0,0 1-1 0 0,0-1 0 0 0,1 0 0 0 0,-1 0 0 0 0,0 0 0 0 0,0 0 0 0 0,0 0 0 0 0,1 0 0 0 0,-1-1 1 0 0,0 1-1 0 0,0 0 0 0 0,1 0 0 0 0,-1 0 0 0 0,0-1 0 0 0,0 1 0 0 0,1 0 0 0 0,-1-1 0 0 0,0 1 1 0 0,1-1-1 0 0,-2 0 0 0 0,0 0 2 0 0,0-1 1 0 0,0 1 0 0 0,0 0-1 0 0,0 0 1 0 0,0 0-1 0 0,0 0 1 0 0,0 0 0 0 0,-1 1-1 0 0,1-1 1 0 0,0 1-1 0 0,0-1 1 0 0,-1 1 0 0 0,1 0-1 0 0,0 0 1 0 0,-4 0-1 0 0,-28-2-85 0 0,6 1 21 0 0,25 1 81 0 0,0 0 2 0 0,-42 3 359 0 0,42-3-269 0 0,-6 7 643 0 0,7-3-513 0 0,0 0 0 0 0,1 0 0 0 0,0 0 0 0 0,0 0 0 0 0,0 0 0 0 0,0 0 0 0 0,1 0 0 0 0,-1 0 0 0 0,1 0 0 0 0,1 8 0 0 0,6 51 1364 0 0,-2-29-925 0 0,5 114 1571 0 0,-4-51-677 0 0,-3-58-1040 0 0,-3-36-440 0 0,0 15 145 0 0,0-16-171 0 0,1-1 0 0 0,-1 0 0 0 0,0 1 0 0 0,1-1 0 0 0,-1 0 0 0 0,0 1-1 0 0,0-1 1 0 0,0 0 0 0 0,0 1 0 0 0,0-1 0 0 0,0 1 0 0 0,-1 1 0 0 0,0 5-1865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5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4348 0 0,'0'0'9495'0'0,"-1"6"-8909"0"0,0 1-179 0 0,-1-1 0 0 0,0 1 0 0 0,0 0 1 0 0,-1 0-1 0 0,-6 11 0 0 0,7-14-225 0 0,-1-1 0 0 0,0 1 0 0 0,-1 0 0 0 0,1-1 0 0 0,0 0 0 0 0,-1 0 0 0 0,0 0 0 0 0,0 0 0 0 0,0-1 0 0 0,0 1-1 0 0,0-1 1 0 0,0 0 0 0 0,-1 0 0 0 0,1-1 0 0 0,-7 2 0 0 0,9-2-83 0 0,-1-1-3 0 0,-8 0 17 0 0,9 0 67 0 0,-1-1-121 0 0,-10-3 21 0 0,10 3-27 0 0,-13-14 220 0 0,5-12 615 0 0,7 18 3171 0 0,23 208 155 0 0,-16-158-4347 0 0,-2-39-285 0 0,0 10-1801 0 0,34-19-23344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3:5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3724 0 0,'2'1'12977'0'0,"-25"3"-10480"0"0,-43 1-1199 0 0,19-4-180 0 0,45-1-961 0 0,-2 0-28 0 0,-39 3 611 0 0,40-2-550 0 0,2-1-195 0 0,1 0 0 0 0,0 0 0 0 0,0 0 0 0 0,0 1 0 0 0,-1-1 0 0 0,1 0 0 0 0,0 0 0 0 0,0 0 0 0 0,0 1 0 0 0,0-1 0 0 0,-1 0 0 0 0,1 0 0 0 0,0 1 0 0 0,0-1 0 0 0,0 0 0 0 0,0 0 0 0 0,0 0 0 0 0,0 1 0 0 0,0-1 0 0 0,0 0 0 0 0,0 1 0 0 0,0-1 0 0 0,0 0 0 0 0,0 0 0 0 0,0 1 0 0 0,0-1 0 0 0,0 0 0 0 0,0 0 0 0 0,0 1 0 0 0,0-1 0 0 0,0 0 0 0 0,0 0 0 0 0,0 1 0 0 0,0-1 0 0 0,0 0 0 0 0,1 0 0 0 0,-1 0 0 0 0,0 1 0 0 0,0-1 0 0 0,0 0 0 0 0,0 0 0 0 0,1 0 0 0 0,-1 1 0 0 0,0-1 0 0 0,0 0 0 0 0,0 0 0 0 0,1 0 0 0 0,-1 1 0 0 0,79 34-588 0 0,-22-7 504 0 0,-55-27 103 0 0,13 5 254 0 0,-16-6-246 0 0,1 0 0 0 0,0 0 1 0 0,0 0-1 0 0,-1 0 0 0 0,1 0 1 0 0,0 0-1 0 0,0 0 0 0 0,0 0 0 0 0,-1 1 1 0 0,1-1-1 0 0,0 0 0 0 0,0 0 1 0 0,0 0-1 0 0,-1 0 0 0 0,1 0 1 0 0,0 0-1 0 0,0 0 0 0 0,0 0 0 0 0,-1 0 1 0 0,1 1-1 0 0,0-1 0 0 0,0 0 1 0 0,0 0-1 0 0,0 0 0 0 0,0 0 1 0 0,-1 1-1 0 0,1-1 0 0 0,0 0 1 0 0,0 0-1 0 0,0 0 0 0 0,0 1 0 0 0,0-1 1 0 0,0 0-1 0 0,0 0 0 0 0,0 0 1 0 0,0 1-1 0 0,0-1 0 0 0,0 0 1 0 0,0 0-1 0 0,0 0 0 0 0,0 1 0 0 0,0-1 1 0 0,0 0-1 0 0,0 0 0 0 0,0 0 1 0 0,0 1-1 0 0,0-1 0 0 0,0 0 1 0 0,0 0-1 0 0,0 0 0 0 0,0 1 1 0 0,0-1-1 0 0,1 0 0 0 0,-1 0 0 0 0,0 0 1 0 0,0 1-1 0 0,0-1 0 0 0,0 0 1 0 0,0 0-1 0 0,1 0 0 0 0,-1 0 1 0 0,0 0-1 0 0,0 0 0 0 0,0 1 0 0 0,0-1 1 0 0,1 0-1 0 0,-1 0 0 0 0,0 0 1 0 0,1 0-1 0 0,-29 7 11 0 0,7-2 310 0 0,17-3-319 0 0,-1-1 1 0 0,1 0-1 0 0,0 0 0 0 0,-1-1 1 0 0,1 1-1 0 0,-7-1 0 0 0,-49 4-148 0 0,48-3-58 0 0,10-1-58 0 0,-2 0-168 0 0,3 0 780 0 0,-10 0-1510 0 0,-19-1-10197 0 0,15-4 3878 0 0,13 4 5405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0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1 563 3488 0 0,'2'7'17105'0'0,"56"-261"-12826"0"0,-26 132-2837 0 0,4 2 592 0 0,-22 75-1004 0 0,-13 43-967 0 0,-1 1-1 0 0,1-1 1 0 0,-1 1 0 0 0,1-1 0 0 0,0 1-1 0 0,0-1 1 0 0,0 1 0 0 0,-1 0-1 0 0,1-1 1 0 0,0 1 0 0 0,0 0 0 0 0,1 0-1 0 0,-1 0 1 0 0,0 0 0 0 0,0 0-1 0 0,1 0 1 0 0,-1 0 0 0 0,0 0 0 0 0,1 0-1 0 0,-1 1 1 0 0,1-1 0 0 0,-1 1 0 0 0,1-1-1 0 0,-1 1 1 0 0,1-1 0 0 0,-1 1-1 0 0,1 0 1 0 0,0 0 0 0 0,2 0 0 0 0,-2 0 610 0 0,2 2-456 0 0,0 0-111 0 0,-3-1-78 0 0,1 0 0 0 0,0 0 1 0 0,0 0-1 0 0,-1 0 1 0 0,1 1-1 0 0,0-1 1 0 0,-1 1-1 0 0,1-1 0 0 0,-1 1 1 0 0,0 0-1 0 0,0-1 1 0 0,1 1-1 0 0,-1 0 0 0 0,0 0 1 0 0,0 0-1 0 0,-1 0 1 0 0,2 2-1 0 0,18 49-28 0 0,-1 1 0 0 0,-3 1 0 0 0,10 64 0 0 0,-11-47 0 0 0,-10-47 0 0 0,0-2 0 0 0,11 32 0 0 0,-12-43 0 0 0,2-2 0 0 0,2-4-139 0 0,-6-4-603 0 0,-16-25-18542 0 0,13 21 18945 0 0,-1 1 0 0 0,1-1 0 0 0,-1 1 0 0 0,1 0 0 0 0,-1-1 0 0 0,0 1 0 0 0,-2-1 0 0 0,-18-4-4767 0 0,8 3 3078 0 0,2-1 68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0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3284 0 0,'0'0'2811'0'0,"2"-2"-1533"0"0,6-5-56 0 0,-6 5-67 0 0,0 2-178 0 0,58-1 2789 0 0,-27 1-6758 0 0,8 0-5045 0 0,-16 0 5993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0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4688 0 0,'-4'-7'16782'0'0,"3"92"-12995"0"0,2-23-2516 0 0,-8-4-1793 0 0,7-57-296 0 0,-2 2-1519 0 0,1 0 2253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0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2968 0 0,'17'-51'8190'0'0,"-5"-1"-4556"0"0,5-16-1157 0 0,60-147 2383 0 0,-49 145-2615 0 0,-27 68-2074 0 0,24-17 1341 0 0,-23 18-590 0 0,1 4-678 0 0,6 8 38 0 0,-2 1 1 0 0,1 0-1 0 0,-1 0 0 0 0,5 13 0 0 0,24 62 710 0 0,-23-54-717 0 0,60 146 699 0 0,-70-170-875 0 0,1 1-68 0 0,0 0 0 0 0,0 0 0 0 0,7 11 0 0 0,-10-20-210 0 0,7 4-276 0 0,1 2-1283 0 0,-1-4-2487 0 0,-4-1 5408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0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3276 0 0,'-2'-5'10341'0'0,"63"12"-9294"0"0,-30-3-3242 0 0,-18-2 629 0 0,20 2-6602 0 0,-29-4 6221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0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3480 0 0,'0'0'2380'0'0,"-6"1"-1251"0"0,-17 2-107 0 0,20-2-662 0 0,1-1-1 0 0,-1 1 0 0 0,0 1 0 0 0,1-1 1 0 0,-1 0-1 0 0,1 1 0 0 0,0-1 0 0 0,-1 1 0 0 0,1 0 1 0 0,0 0-1 0 0,0-1 0 0 0,0 1 0 0 0,0 1 1 0 0,-2 3-1 0 0,0-1 106 0 0,1 1 0 0 0,-1 0-1 0 0,2 0 1 0 0,-1 1 0 0 0,1-1 0 0 0,0 0 0 0 0,-3 13 0 0 0,5-16-369 0 0,-1 1 1 0 0,1-1 0 0 0,0 1 0 0 0,0-1-1 0 0,0 1 1 0 0,0-1 0 0 0,1 1 0 0 0,0-1-1 0 0,-1 0 1 0 0,1 1 0 0 0,0-1 0 0 0,1 0-1 0 0,-1 1 1 0 0,1-1 0 0 0,-1 0 0 0 0,1 0-1 0 0,0 0 1 0 0,0 0 0 0 0,3 2 0 0 0,-2-1-54 0 0,0-1 0 0 0,1 1 0 0 0,-1-1 0 0 0,1 0 0 0 0,0 0 0 0 0,0-1 0 0 0,0 1-1 0 0,0-1 1 0 0,0 0 0 0 0,1 0 0 0 0,-1 0 0 0 0,1-1 0 0 0,-1 1 0 0 0,1-1 0 0 0,0 0 0 0 0,0 0 0 0 0,-1-1 0 0 0,1 0 0 0 0,0 1 0 0 0,0-2 0 0 0,-1 1 0 0 0,1 0 0 0 0,0-1 0 0 0,0 0 0 0 0,-1 0 0 0 0,9-3 0 0 0,-10 2-30 0 0,0 1 0 0 0,0-1 1 0 0,0 0-1 0 0,0 0 0 0 0,0 0 0 0 0,0 0 0 0 0,0 0 1 0 0,0-1-1 0 0,-1 1 0 0 0,0-1 0 0 0,1 1 1 0 0,-1-1-1 0 0,0 0 0 0 0,0 0 0 0 0,0 0 1 0 0,-1-1-1 0 0,3-4 0 0 0,-4 6-12 0 0,1 0 1 0 0,0 0-1 0 0,-1 0 0 0 0,0 0 1 0 0,1 0-1 0 0,-1 0 1 0 0,0 0-1 0 0,0 0 0 0 0,0 0 1 0 0,0-1-1 0 0,0 1 0 0 0,-1 0 1 0 0,1 0-1 0 0,-1 0 1 0 0,1 0-1 0 0,-1 0 0 0 0,0 0 1 0 0,0 0-1 0 0,0 0 0 0 0,0 0 1 0 0,0 1-1 0 0,0-1 1 0 0,0 0-1 0 0,-1 0 0 0 0,1 1 1 0 0,-1-1-1 0 0,1 1 0 0 0,-1 0 1 0 0,1-1-1 0 0,-4-1 1 0 0,1 1-381 0 0,0 0 1 0 0,0 0 0 0 0,0 0 0 0 0,0 0 0 0 0,-1 1-1 0 0,1-1 1 0 0,-8 0 0 0 0,1 0-3315 0 0,1 1 1 0 0,-1 1-1 0 0,-12 0 0 0 0,1 2 1759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1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3100 0 0,'0'0'17217'0'0,"3"4"-16924"0"0,1 4-67 0 0,1 1 0 0 0,-1 1 0 0 0,0-1 0 0 0,-1 0 0 0 0,0 1 1 0 0,-1 0-1 0 0,0 0 0 0 0,2 16 0 0 0,7 31 233 0 0,-7-38-323 0 0,0 0 1 0 0,-1 0-1 0 0,-1 1 0 0 0,0-1 0 0 0,-2 26 1 0 0,8 32 223 0 0,-4-26-227 0 0,-4-48-104 0 0,1 0-1537 0 0,0 16 4677 0 0,0-6-6135 0 0,0-44-16260 0 0,-1 24 17113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30 4032 0 0,'-1'-2'1625'0'0,"-3"-7"-85"0"0,3 7 1281 0 0,0-15 14022 0 0,131 105-12659 0 0,-52-32-2462 0 0,13 6-1799 0 0,-90-62-317 0 0,0 1 1 0 0,0-1 0 0 0,0 0-1 0 0,-1 1 1 0 0,1-1 0 0 0,0 0-1 0 0,0 0 1 0 0,0 0 0 0 0,0 0-1 0 0,0 0 1 0 0,-1 0 0 0 0,1 0-1 0 0,0 0 1 0 0,0 0 0 0 0,0 0-1 0 0,0 0 1 0 0,0-1 0 0 0,-1 1-1 0 0,1 0 1 0 0,0-1 0 0 0,0 1-1 0 0,0 0 1 0 0,-1-1 0 0 0,1 1-1 0 0,0-1 1 0 0,-1 1 0 0 0,1-1-1 0 0,0 0 1 0 0,-1 1 0 0 0,1-1-1 0 0,-1 1 1 0 0,1-1 0 0 0,-1 0-1 0 0,1 0 1 0 0,-1 1 0 0 0,1-1-1 0 0,-1-1 1 0 0,-9-36-13945 0 0,6 29 12949 0 0,0-1-351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1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3664 0 0,'0'-14'9913'0'0,"2"12"-9735"0"0,-1 1 0 0 0,1 0 0 0 0,-1 0 0 0 0,1 0 1 0 0,0 0-1 0 0,-1 0 0 0 0,1 1 0 0 0,0-1 0 0 0,0 0 1 0 0,2 0-1 0 0,-2 1 100 0 0,1 0 20 0 0,11 0-65 0 0,-1 1 1 0 0,0 0 0 0 0,0 1-1 0 0,1 0 1 0 0,-1 2-1 0 0,-1-1 1 0 0,1 1-1 0 0,0 1 1 0 0,-1 0 0 0 0,0 1-1 0 0,0 1 1 0 0,-1-1-1 0 0,0 2 1 0 0,15 12-1 0 0,-10-6-6 0 0,-1 0-1 0 0,0 2 0 0 0,-2-1 0 0 0,1 2 0 0 0,-2 0 1 0 0,-1 0-1 0 0,18 35 0 0 0,-27-45-148 0 0,1-1 0 0 0,-1 1 1 0 0,0 0-1 0 0,-1 0 0 0 0,0 0 0 0 0,0 0 0 0 0,0 0 1 0 0,-1 0-1 0 0,0 1 0 0 0,-1-1 0 0 0,1 0 1 0 0,-3 8-1 0 0,1-7 23 0 0,-1 0 0 0 0,0 0 0 0 0,0-1 0 0 0,0 1 0 0 0,-1-1 0 0 0,0 0 0 0 0,-1 0 0 0 0,-5 6 0 0 0,3-3-42 0 0,4-8 21 0 0,-51 32 100 0 0,50-32-151 0 0,-1-1 0 0 0,1 0 1 0 0,-1 0-1 0 0,0 0 0 0 0,-9 1 0 0 0,4-1-22 0 0,-27-1-3453 0 0,-60-14-12160 0 0,88 13 14990 0 0,7 0-1493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1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 2568 0 0,'0'0'4174'0'0,"-9"-2"-2687"0"0,2 3 2544 0 0,2 1-3691 0 0,0 0 0 0 0,1 0-1 0 0,-1 0 1 0 0,1 0 0 0 0,-1 0 0 0 0,1 1-1 0 0,0 0 1 0 0,0 0 0 0 0,0 0-1 0 0,0 0 1 0 0,1 1 0 0 0,-1 0-1 0 0,1-1 1 0 0,0 1 0 0 0,0 0-1 0 0,-4 9 1 0 0,6-11-95 0 0,0 0-23 0 0,-2 9-28 0 0,2-9 18 0 0,4 14 287 0 0,-2-13-459 0 0,0 0 0 0 0,1-1-1 0 0,0 1 1 0 0,0-1 0 0 0,-1 0 0 0 0,1 0-1 0 0,1 1 1 0 0,-1-1 0 0 0,0-1 0 0 0,0 1-1 0 0,1 0 1 0 0,-1 0 0 0 0,1-1 0 0 0,0 1 0 0 0,-1-1-1 0 0,1 0 1 0 0,0 0 0 0 0,0 0 0 0 0,0 0-1 0 0,0-1 1 0 0,4 1 0 0 0,13 3-23 0 0,-18-4-26 0 0,23-2 122 0 0,-21 2-100 0 0,0 0 1 0 0,0 0-1 0 0,-1-1 1 0 0,1 1-1 0 0,0-1 1 0 0,-1 0-1 0 0,1 0 1 0 0,0 0 0 0 0,-1-1-1 0 0,0 1 1 0 0,1-1-1 0 0,-1 0 1 0 0,0 0-1 0 0,0 0 1 0 0,0-1-1 0 0,0 1 1 0 0,5-5 0 0 0,-8 6-12 0 0,1 0 1 0 0,1 0 0 0 0,-1-1 0 0 0,0 1 0 0 0,0-1 0 0 0,0 1-1 0 0,0-1 1 0 0,0 1 0 0 0,0-1 0 0 0,-1 1 0 0 0,1-1 0 0 0,0 0 0 0 0,-1 1 0 0 0,1-1 0 0 0,-1 0 0 0 0,0 0 0 0 0,1 0 0 0 0,-1 1 0 0 0,0-1 0 0 0,0-3 0 0 0,-1-7-14 0 0,1 9 19 0 0,0-1 1 0 0,-1 0 0 0 0,1 0 0 0 0,-1 0-1 0 0,0 1 1 0 0,0-1 0 0 0,-1 1 0 0 0,1-1 0 0 0,-1 1-1 0 0,0-1 1 0 0,-2-3 0 0 0,3 6-75 0 0,-1 0-102 0 0,1 0 1 0 0,-1 0-1 0 0,0 0 0 0 0,1 1 1 0 0,-1-1-1 0 0,0 1 1 0 0,0-1-1 0 0,0 1 0 0 0,1 0 1 0 0,-1 0-1 0 0,0 0 1 0 0,-3 0-1 0 0,2 0-952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2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3796 0 0,'0'0'9192'0'0,"-1"-2"-8374"0"0,-2-13 6232 0 0,4 22-6761 0 0,0 2-296 0 0,1 4 525 0 0,0 1 1 0 0,1-1-1 0 0,8 24 0 0 0,-9-34-469 0 0,-1 0 0 0 0,1 1 0 0 0,1-1-1 0 0,-1 0 1 0 0,0 0 0 0 0,1-1 0 0 0,-1 1-1 0 0,1 0 1 0 0,0-1 0 0 0,0 0 0 0 0,0 1-1 0 0,0-1 1 0 0,1 0 0 0 0,-1-1 0 0 0,0 1-1 0 0,1 0 1 0 0,-1-1 0 0 0,5 1 0 0 0,-6-1-11 0 0,16-1 33 0 0,-15 0-24 0 0,21-11 120 0 0,-22 10-155 0 0,0 0 1 0 0,0-1-1 0 0,0 0 1 0 0,0 1-1 0 0,-1-1 0 0 0,1 0 1 0 0,-1 0-1 0 0,1 0 1 0 0,-1 0-1 0 0,0 0 1 0 0,1-1-1 0 0,-1 1 0 0 0,0 0 1 0 0,-1 0-1 0 0,1-1 1 0 0,0-2-1 0 0,4-7 22 0 0,-4 11-29 0 0,-1-2-16 0 0,3-11 37 0 0,-2 11-31 0 0,6-12 62 0 0,-7 13-23 0 0,4 6-48 0 0,6 9 28 0 0,-6-7 9 0 0,1 1 0 0 0,-1-1-1 0 0,1-1 1 0 0,1 1 0 0 0,-1-1 0 0 0,1 0 0 0 0,0 0 0 0 0,0-1 0 0 0,11 7 0 0 0,20 1 94 0 0,-34-11-134 0 0,-1-1-16 0 0,2 0 38 0 0,-1 0 0 0 0,0-1 0 0 0,0 1 0 0 0,0-1 0 0 0,0 1 0 0 0,0-1 0 0 0,0 0 0 0 0,0 0 0 0 0,0 0 0 0 0,0-1 0 0 0,0 1 0 0 0,-1-1 0 0 0,1 1 0 0 0,0-1 0 0 0,-1 0 0 0 0,1 0 0 0 0,-1 0 0 0 0,0 0 0 0 0,0-1 0 0 0,0 1 0 0 0,0 0 0 0 0,0-1 0 0 0,0 0 0 0 0,-1 1-1 0 0,1-1 1 0 0,-1 0 0 0 0,0 0 0 0 0,2-5 0 0 0,16-45 330 0 0,-1 1-4395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2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4820 0 0,'0'0'14578'0'0,"0"7"-14154"0"0,7 54 1452 0 0,2-25-659 0 0,-2-12-401 0 0,-7-24-805 0 0,0 1 0 0 0,0-1-1 0 0,1 0 1 0 0,-1 1 0 0 0,0-1 0 0 0,0 0 0 0 0,0 0 0 0 0,0 1 0 0 0,1-1 0 0 0,-1 0-1 0 0,0 1 1 0 0,0-1 0 0 0,0 0 0 0 0,1 0 0 0 0,-1 1 0 0 0,0-1 0 0 0,1 0 0 0 0,-1 0-1 0 0,0 0 1 0 0,0 0 0 0 0,1 1 0 0 0,-1-1 0 0 0,0 0 0 0 0,1 0 0 0 0,-1 0 0 0 0,0 0 0 0 0,1 0-1 0 0,-1 0 1 0 0,1 0 0 0 0,-1 0 0 0 0,0 0 0 0 0,1 0 0 0 0,-1 0 0 0 0,0 0 0 0 0,1 0-1 0 0,-1 0 1 0 0,0 0 0 0 0,1 0 0 0 0,-1 0 0 0 0,0 0 0 0 0,1-1 0 0 0,-1 1 0 0 0,0 0-1 0 0,0 0 1 0 0,1 0 0 0 0,-1-1 0 0 0,0 1 0 0 0,1 0 0 0 0,-1-1 0 0 0,17-14 230 0 0,7-21-128 0 0,-17 25-112 0 0,-1 1-1 0 0,1 0 0 0 0,1 0 1 0 0,0 1-1 0 0,0 0 0 0 0,1 0 1 0 0,0 1-1 0 0,11-8 0 0 0,-19 16 17 0 0,1-1 0 0 0,-1 1-1 0 0,0 0 1 0 0,1-1 0 0 0,-1 1-1 0 0,1 0 1 0 0,-1 0 0 0 0,1 0 0 0 0,-1 0-1 0 0,0 0 1 0 0,1 0 0 0 0,-1 0-1 0 0,1 1 1 0 0,-1-1 0 0 0,0 0-1 0 0,1 1 1 0 0,-1 0 0 0 0,0-1-1 0 0,1 1 1 0 0,1 1 0 0 0,-1-1-40 0 0,2 0 127 0 0,10 21 556 0 0,13 51 1410 0 0,-4-27-753 0 0,-22-45-1243 0 0,7 9 2678 0 0,-4-6-4727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13 3488 0 0,'5'-8'13746'0'0,"-28"4"-13397"0"0,17 3-18 0 0,-28 5 1083 0 0,24-2-1079 0 0,0 1 1 0 0,1 1-1 0 0,-1 0 1 0 0,1 1-1 0 0,0-1 0 0 0,0 2 1 0 0,0-1-1 0 0,1 1 1 0 0,0 1-1 0 0,0-1 1 0 0,0 2-1 0 0,1-1 1 0 0,0 1-1 0 0,-9 13 1 0 0,9-10-116 0 0,1 1 1 0 0,0-1 0 0 0,0 1 0 0 0,1 1 0 0 0,1-1 0 0 0,0 1 0 0 0,1 0 0 0 0,-2 13 0 0 0,4-20-175 0 0,2-1 0 0 0,-1 0 0 0 0,0 0 0 0 0,1 0 1 0 0,0 0-1 0 0,0 0 0 0 0,1 0 0 0 0,-1 0 0 0 0,1 0 0 0 0,0 0 1 0 0,4 5-1 0 0,-6-6-30 0 0,13 14 46 0 0,-5-11-132 0 0,0 1-1 0 0,0-1 0 0 0,1 0 0 0 0,-1-1 0 0 0,1 0 0 0 0,1 0 0 0 0,-1-1 0 0 0,1-1 0 0 0,0 1 0 0 0,11 2 0 0 0,-4-2-3347 0 0,31 5 0 0 0,15-5-13838 0 0,-59-5 15352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2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4064 0 0,'0'0'1519'0'0,"-2"0"-117"0"0,-11 0 2297 0 0,9 1-2621 0 0,-4 2-85 0 0,0-1 1 0 0,0 1 0 0 0,0 0-1 0 0,0 1 1 0 0,-12 8-1 0 0,16-10-629 0 0,-1 1 0 0 0,1 1 0 0 0,0-1-1 0 0,0 0 1 0 0,1 1 0 0 0,-1 0-1 0 0,0 0 1 0 0,1 0 0 0 0,0 0 0 0 0,0 1-1 0 0,-3 5 1 0 0,6-8-266 0 0,-1 0 0 0 0,1 0 0 0 0,-1 0 0 0 0,1 0 0 0 0,-1 0 1 0 0,1 0-1 0 0,0-1 0 0 0,0 1 0 0 0,0 0 0 0 0,0 0 0 0 0,1 3 0 0 0,-1-3-120 0 0,1 0 194 0 0,8 13 117 0 0,-7-14-251 0 0,-1 1 0 0 0,1 0 0 0 0,0 0 1 0 0,-1-1-1 0 0,1 1 0 0 0,0-1 1 0 0,0 1-1 0 0,0-1 0 0 0,0 0 1 0 0,0 0-1 0 0,0 0 0 0 0,1 0 1 0 0,-1 0-1 0 0,4 1 0 0 0,1 0 44 0 0,1 1-27 0 0,0 0 0 0 0,1-1-1 0 0,-1 0 1 0 0,1-1 0 0 0,10 1-1 0 0,-15-2-39 0 0,0 0-1 0 0,1 0 0 0 0,-1-1 1 0 0,1 1-1 0 0,-1-1 0 0 0,0 0 1 0 0,0 0-1 0 0,1 0 1 0 0,-1-1-1 0 0,0 1 0 0 0,0-1 1 0 0,7-5-1 0 0,-10 6-3 0 0,1 0 0 0 0,-1 0 0 0 0,0 0 0 0 0,1-1 0 0 0,-1 1 1 0 0,0-1-1 0 0,0 1 0 0 0,0-1 0 0 0,-1 1 0 0 0,1-1 0 0 0,0 0 0 0 0,0 1 0 0 0,-1-1 0 0 0,1 0 0 0 0,-1 1 1 0 0,0-1-1 0 0,1 0 0 0 0,-1 0 0 0 0,0-2 0 0 0,0-2-1 0 0,0 1 0 0 0,-1 0 0 0 0,0 0 0 0 0,0 0 1 0 0,-3-10-1 0 0,3 12-103 0 0,1 1-1 0 0,-1-1 1 0 0,0 0 0 0 0,0 1 0 0 0,0-1 0 0 0,-1 1 0 0 0,1-1 0 0 0,-1 1 0 0 0,1-1 0 0 0,-1 1 0 0 0,0 0-1 0 0,0 0 1 0 0,0 0 0 0 0,0 0 0 0 0,0 0 0 0 0,-1 0 0 0 0,1 1 0 0 0,-3-2 0 0 0,3 2-912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2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49 150 3632 0 0,'0'0'1332'0'0,"-2"-3"-87"0"0,-5-8-57 0 0,5 8 887 0 0,-6-3 3292 0 0,7 6-5243 0 0,0-1-1 0 0,0 1 1 0 0,0 0 0 0 0,0 0-1 0 0,0 0 1 0 0,0 0-1 0 0,0 0 1 0 0,0 0-1 0 0,0 1 1 0 0,0-1-1 0 0,0 0 1 0 0,0 0-1 0 0,1 1 1 0 0,-1-1-1 0 0,0 0 1 0 0,0 1 0 0 0,0-1-1 0 0,0 1 1 0 0,0-1-1 0 0,1 1 1 0 0,-1 0-1 0 0,0-1 1 0 0,0 1-1 0 0,1 0 1 0 0,-1-1-1 0 0,0 2 1 0 0,-2 1 164 0 0,3-1-17 0 0,-1 2-162 0 0,0 0-1 0 0,1-1 0 0 0,-1 1 1 0 0,1 0-1 0 0,0 0 0 0 0,0-1 1 0 0,1 1-1 0 0,-1 0 0 0 0,1-1 1 0 0,0 1-1 0 0,0 0 0 0 0,0-1 1 0 0,0 1-1 0 0,3 4 0 0 0,1 2 74 0 0,1 0 0 0 0,1-1 0 0 0,10 11 1 0 0,-17-19-180 0 0,3 2 25 0 0,0 1-1 0 0,1-1 0 0 0,-1 0 1 0 0,1 0-1 0 0,0 0 0 0 0,0-1 1 0 0,0 1-1 0 0,0-1 0 0 0,0 0 1 0 0,1 0-1 0 0,-1 0 0 0 0,5 1 1 0 0,-7-3 7 0 0,14 3-18 0 0,-13-3 29 0 0,0-1-28 0 0,1 1-17 0 0,-1-1 0 0 0,0 0 1 0 0,0 0-1 0 0,0 0 0 0 0,0 0 1 0 0,0 0-1 0 0,0-1 0 0 0,0 1 1 0 0,0-1-1 0 0,0 0 1 0 0,2-2-1 0 0,-4 3-1 0 0,1-1 0 0 0,-1 0 0 0 0,0 1 0 0 0,0-1 0 0 0,0 0-1 0 0,0 0 1 0 0,0 0 0 0 0,0 0 0 0 0,0-3 0 0 0,3-6-6 0 0,-2 8 35 0 0,5-17-9 0 0,-6 15-14 0 0,1-15-6 0 0,-3-33 237 0 0,0 50-181 0 0,0 32 515 0 0,2-26-552 0 0,0 0 0 0 0,-1 1 0 0 0,1-1 0 0 0,0 0 0 0 0,1 1 0 0 0,-1-1 0 0 0,0 0 0 0 0,1 0 0 0 0,0 0 0 0 0,0 0 0 0 0,0 0 0 0 0,0-1 0 0 0,3 4 0 0 0,-2-2 13 0 0,-1-1-27 0 0,0-1 0 0 0,1 0 1 0 0,-1 1-1 0 0,0-1 0 0 0,1 0 1 0 0,-1 0-1 0 0,1-1 0 0 0,-1 1 1 0 0,1 0-1 0 0,0-1 0 0 0,0 0 1 0 0,0 1-1 0 0,0-1 0 0 0,0-1 1 0 0,6 2-1 0 0,-7-1-4 0 0,1 0 0 0 0,0 0-1 0 0,-1 0 1 0 0,1 0 0 0 0,0-1 0 0 0,0 1 0 0 0,-1-1-1 0 0,1 0 1 0 0,0 0 0 0 0,0 0 0 0 0,0 0 0 0 0,-1-1-1 0 0,1 1 1 0 0,0-1 0 0 0,0 0 0 0 0,-1 1 0 0 0,1-1-1 0 0,0 0 1 0 0,-1-1 0 0 0,1 1 0 0 0,4-3-1 0 0,-4 1 7 0 0,0 0-1 0 0,0 0 1 0 0,-1 0-1 0 0,1 0 0 0 0,-1-1 1 0 0,1 1-1 0 0,-1-1 0 0 0,0 1 1 0 0,0-1-1 0 0,-1 0 1 0 0,1 0-1 0 0,-1 1 0 0 0,0-1 1 0 0,0 0-1 0 0,0 0 0 0 0,0-1 1 0 0,-1 1-1 0 0,1-6 0 0 0,2-12 17 0 0,3-5 652 0 0,-5 44-636 0 0,8 69 706 0 0,-8-84-687 0 0,-1 1-26 0 0,5 12 205 0 0,-5-15-230 0 0,0 0 1 0 0,1 1 0 0 0,-1-1 0 0 0,0 0 0 0 0,1 0 0 0 0,-1 0 0 0 0,0 1 0 0 0,1-1 0 0 0,-1 0 0 0 0,0 0-1 0 0,1 0 1 0 0,-1 0 0 0 0,1 0 0 0 0,-1 0 0 0 0,0 0 0 0 0,1 0 0 0 0,-1 0 0 0 0,0 0 0 0 0,1 0-1 0 0,-1 0 1 0 0,1 0 0 0 0,-1 0 0 0 0,0 0 0 0 0,1 0 0 0 0,0 0 0 0 0,1-2-2 0 0,1 1 0 0 0,-1-1 0 0 0,0 1 0 0 0,0-1 0 0 0,0 0 0 0 0,0 0 0 0 0,0 0 1 0 0,0 0-1 0 0,0 0 0 0 0,-1-1 0 0 0,3-2 0 0 0,7-13-108 0 0,2 0 0 0 0,16-18 1 0 0,-28 35 95 0 0,0 0 0 0 0,1 0 1 0 0,-1 1-1 0 0,0-1 1 0 0,0 0-1 0 0,0 0 0 0 0,1 1 1 0 0,-1-1-1 0 0,0 1 1 0 0,1-1-1 0 0,-1 1 0 0 0,0-1 1 0 0,1 1-1 0 0,2 0 1 0 0,-3-1 9 0 0,2 1-23 0 0,0 3-32 0 0,1 2 64 0 0,1 1 0 0 0,-1 0-1 0 0,0 1 1 0 0,0-1-1 0 0,0 1 1 0 0,2 8 0 0 0,0-3-6 0 0,-1-2-10 0 0,-4-5 2 0 0,2 0 0 0 0,-1 0 0 0 0,1 0 0 0 0,-1 0 0 0 0,1-1 0 0 0,1 1 0 0 0,-1-1 0 0 0,1 0 0 0 0,-1 0-1 0 0,1 0 1 0 0,5 4 0 0 0,-7-7 1 0 0,-1 0 0 0 0,1 0 0 0 0,-1 1 0 0 0,1-1 0 0 0,0 0 0 0 0,0-1 0 0 0,-1 1 0 0 0,1 0 0 0 0,0 0 0 0 0,0-1 0 0 0,0 1 0 0 0,0-1 0 0 0,0 0 0 0 0,-1 1 0 0 0,4-1 0 0 0,0 0-1 0 0,-3 0-5 0 0,0 0 1 0 0,0 0-1 0 0,0-1 1 0 0,0 1-1 0 0,0 0 1 0 0,0-1-1 0 0,0 1 1 0 0,0-1-1 0 0,0 0 0 0 0,-1 0 1 0 0,1 0-1 0 0,0 0 1 0 0,0 0-1 0 0,-1 0 1 0 0,1 0-1 0 0,0 0 1 0 0,1-2-1 0 0,20-25-213 0 0,-17 16 171 0 0,1 0 0 0 0,-1 0 0 0 0,-1-1 0 0 0,0 0 0 0 0,-1 0 0 0 0,3-17 0 0 0,7-81 276 0 0,-13 94-116 0 0,5 156 4843 0 0,-4-128-5021 0 0,0-1 1 0 0,1 1 0 0 0,1-1 0 0 0,-1 0 0 0 0,2 0 0 0 0,-1 0-1 0 0,1 0 1 0 0,13 17 0 0 0,-17-26-506 0 0,4 5 308 0 0,-2-4-1222 0 0,-23-22-8695 0 0,-32-21 9114 0 0,33 26 2667 0 0,18 14-1493 0 0,0 1 0 0 0,0 0 0 0 0,1-1 0 0 0,-1 0-1 0 0,0 1 1 0 0,1-1 0 0 0,-1 1 0 0 0,1-1 0 0 0,-1 0 0 0 0,1 1 0 0 0,-1-1 0 0 0,1 0-1 0 0,-1 0 1 0 0,1 1 0 0 0,-1-1 0 0 0,1 0 0 0 0,0 0 0 0 0,0 0 0 0 0,-1 0-1 0 0,1 1 1 0 0,0-1 0 0 0,0 0 0 0 0,0-1 0 0 0,0 1-75 0 0,1 0 0 0 0,-1 0 0 0 0,0 0 0 0 0,1 1 0 0 0,-1-1 0 0 0,1 0 0 0 0,0 0 0 0 0,-1 1-1 0 0,1-1 1 0 0,0 1 0 0 0,-1-1 0 0 0,1 0 0 0 0,0 1 0 0 0,0-1 0 0 0,-1 1 0 0 0,1 0 0 0 0,0-1 0 0 0,1 0 0 0 0,6-1-1466 0 0,0-1 1 0 0,0 1-1 0 0,14-2 1 0 0,-19 4 190 0 0,30-5-8832 0 0,-19 5 8157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2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4924 0 0,'0'0'11219'0'0,"3"-2"-10828"0"0,21-7 656 0 0,-20 8-940 0 0,0 0-1 0 0,0 0 0 0 0,-1 0 0 0 0,1-1 0 0 0,0 1 1 0 0,-1-1-1 0 0,1 0 0 0 0,-1 0 0 0 0,0-1 0 0 0,1 1 1 0 0,-1 0-1 0 0,0-1 0 0 0,0 0 0 0 0,-1 0 0 0 0,1 0 1 0 0,-1 0-1 0 0,1 0 0 0 0,1-5 0 0 0,-2 4-56 0 0,-1 1 0 0 0,0-1 0 0 0,0 0 0 0 0,0 0 0 0 0,-1 0 0 0 0,1-5 0 0 0,-2 6 47 0 0,-9-5 217 0 0,7 8-236 0 0,0 0 0 0 0,1 0 1 0 0,-1 1-1 0 0,0-1 0 0 0,0 1 0 0 0,1-1 1 0 0,-1 1-1 0 0,0 0 0 0 0,1 0 0 0 0,-1 1 1 0 0,1-1-1 0 0,0 0 0 0 0,-1 1 0 0 0,1 0 1 0 0,0-1-1 0 0,0 1 0 0 0,0 0 0 0 0,0 0 1 0 0,0 0-1 0 0,0 0 0 0 0,-2 5 0 0 0,0-2 110 0 0,0 1-1 0 0,1 0 1 0 0,0 1-1 0 0,0-1 1 0 0,0 0-1 0 0,1 1 1 0 0,0-1-1 0 0,-2 14 1 0 0,4-17-141 0 0,-1 1 0 0 0,1-1 0 0 0,0 0-1 0 0,0 1 1 0 0,1-1 0 0 0,-1 1 0 0 0,1-1 0 0 0,-1 0 0 0 0,1 1 0 0 0,0-1 0 0 0,0 0 0 0 0,1 0 0 0 0,-1 0 0 0 0,1 0 0 0 0,-1 0-1 0 0,1 0 1 0 0,0 0 0 0 0,0 0 0 0 0,0-1 0 0 0,0 1 0 0 0,1-1 0 0 0,-1 1 0 0 0,5 2 0 0 0,-1-1-16 0 0,0 0 1 0 0,0-1-1 0 0,1 0 1 0 0,-1 0 0 0 0,1 0-1 0 0,0-1 1 0 0,-1 0-1 0 0,1 0 1 0 0,0-1 0 0 0,0 0-1 0 0,8 0 1 0 0,-9 0-31 0 0,-1 0 0 0 0,1-1 1 0 0,0 0-1 0 0,0 0 0 0 0,-1 0 1 0 0,1-1-1 0 0,0 0 0 0 0,-1 0 1 0 0,1 0-1 0 0,-1-1 0 0 0,1 1 1 0 0,-1-1-1 0 0,0-1 0 0 0,0 1 1 0 0,0-1-1 0 0,9-6 0 0 0,-1 1 17 0 0,-10 5-31 0 0,-1 1 1 0 0,1-1-1 0 0,-1 0 1 0 0,1 1-1 0 0,-1-1 1 0 0,0 0-1 0 0,0-1 1 0 0,-1 1-1 0 0,4-6 0 0 0,11-34-79 0 0,0-5 48 0 0,-16 46 22 0 0,1 0 84 0 0,-1 2-48 0 0,0 0-1 0 0,0 0 1 0 0,0 0-1 0 0,0 0 1 0 0,1 0-1 0 0,-1 0 1 0 0,0 0-1 0 0,0 0 1 0 0,0 0-1 0 0,0 1 1 0 0,0-1-1 0 0,0 0 1 0 0,0 0-1 0 0,1 0 1 0 0,-1 0-1 0 0,0 0 1 0 0,0 0 0 0 0,0 0-1 0 0,0 0 1 0 0,0 0-1 0 0,0 0 1 0 0,1 0-1 0 0,-1 0 1 0 0,0 0-1 0 0,0 0 1 0 0,0 0-1 0 0,0 0 1 0 0,0 0-1 0 0,0-1 1 0 0,0 1-1 0 0,1 0 1 0 0,-1 0-1 0 0,0 0 1 0 0,0 0-1 0 0,0 0 1 0 0,0 0-1 0 0,0 0 1 0 0,0 0-1 0 0,0 0 1 0 0,0 0-1 0 0,0 0 1 0 0,0-1-1 0 0,1 1 1 0 0,-1 0-1 0 0,0 0 1 0 0,0 0-1 0 0,0 0 1 0 0,0 0-1 0 0,0 0 1 0 0,0 0-1 0 0,0-1 1 0 0,0 1-1 0 0,0 0 1 0 0,0 0-1 0 0,0 0 1 0 0,0 0-1 0 0,0 0 1 0 0,0 0-1 0 0,0-1 1 0 0,0 1-1 0 0,0 0 1 0 0,3 11 220 0 0,0 0-1 0 0,-1 0 1 0 0,1 14 0 0 0,-1-6 178 0 0,0-4 59 0 0,-1 0-1 0 0,-1 0 1 0 0,-3 29-1 0 0,3-42-308 0 0,0 0 29 0 0,-4 16 555 0 0,4-17-705 0 0,0-1-1 0 0,0 1 0 0 0,0-1 0 0 0,0 1 1 0 0,0 0-1 0 0,0-1 0 0 0,-1 1 0 0 0,1-1 1 0 0,0 1-1 0 0,0-1 0 0 0,0 1 0 0 0,-1-1 1 0 0,1 1-1 0 0,0-1 0 0 0,0 0 0 0 0,-1 1 1 0 0,1-1-1 0 0,0 1 0 0 0,-1-1 1 0 0,1 0-1 0 0,-1 1 0 0 0,1-1 0 0 0,0 0 1 0 0,-1 1-1 0 0,1-1 0 0 0,-1 0 0 0 0,1 1 1 0 0,-1-1-1 0 0,1 0 0 0 0,-1 0 0 0 0,1 0 1 0 0,-1 0-1 0 0,1 0 0 0 0,-1 1 0 0 0,-1-1 1 0 0,1-4 22 0 0,0-1-49 0 0,0 1 1 0 0,0-1 0 0 0,0 1-1 0 0,1-1 1 0 0,0 0-1 0 0,0 1 1 0 0,0-1-1 0 0,0 0 1 0 0,1 1 0 0 0,0-1-1 0 0,0 1 1 0 0,3-10-1 0 0,-3 7-229 0 0,2 0-1 0 0,-1 0 0 0 0,1 0 1 0 0,0 0-1 0 0,1 1 0 0 0,-1-1 1 0 0,1 1-1 0 0,1 0 1 0 0,-1 0-1 0 0,7-6 0 0 0,14-7-5683 0 0,9 5-6498 0 0,-29 12 11107 0 0,8-2-689 0 0,-1 1-2224 0 0,6 1 2183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2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5509 0 0,'0'0'17678'0'0,"10"5"-19230"0"0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2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5589 0 0,'-8'20'19128'0'0,"13"-15"-20318"0"0,-2-3 1023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5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3232 0 0,'0'0'9191'0'0,"2"3"-8391"0"0,5 10-11 0 0,-5-10-53 0 0,-2 13 572 0 0,-2 12 968 0 0,-8 52 0 0 0,-1-1-699 0 0,7-51-1247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3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13 3632 0 0,'0'0'1504'0'0,"0"-12"12752"0"0,-12 23-10785 0 0,-21 24-2845 0 0,12-12 928 0 0,-137 163 3413 0 0,153-177-4887 0 0,-20 21 339 0 0,18-23 2439 0 0,-5 4-6850 0 0,12-11 3131 0 0,-1 1 0 0 0,0-1 1 0 0,1 1-1 0 0,-1-1 0 0 0,0 0 1 0 0,0 1-1 0 0,0-1 1 0 0,0 0-1 0 0,1 1 0 0 0,-1-1 1 0 0,0 0-1 0 0,0 0 0 0 0,0 0 1 0 0,0 0-1 0 0,0 0 0 0 0,0 0 1 0 0,0 0-1 0 0,0 0 0 0 0,1 0 1 0 0,-1 0-1 0 0,0-1 1 0 0,-1 1-1 0 0,-11-6-5096 0 0,3 1 3982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 2260 0 0,'-7'-2'14476'0'0,"136"-6"-13431"0"0,-30 12-626 0 0,58 3-37 0 0,-127-5-320 0 0,-28-2-32 0 0,1 0 10 0 0,4-2 65 0 0,-7 2-103 0 0,0 0-1 0 0,0 0 0 0 0,0 0 0 0 0,0 0 0 0 0,0 0 0 0 0,0 0 0 0 0,-1 0 0 0 0,1 0 0 0 0,0 0 0 0 0,0 0 0 0 0,0 0 0 0 0,0 0 0 0 0,0 0 0 0 0,0 0 0 0 0,0 0 0 0 0,0 0 0 0 0,0 0 0 0 0,0 0 0 0 0,0 0 0 0 0,0 0 0 0 0,-1-1 0 0 0,1 1 1 0 0,0 0-1 0 0,0 0 0 0 0,0 0 0 0 0,0 0 0 0 0,0 0 0 0 0,0 0 0 0 0,0 0 0 0 0,0 0 0 0 0,0 0 0 0 0,0 0 0 0 0,0 0 0 0 0,0 0 0 0 0,0 0 0 0 0,0 0 0 0 0,0-1 0 0 0,0 1 0 0 0,0 0 0 0 0,0 0 0 0 0,0 0 0 0 0,0 0 0 0 0,0 0 0 0 0,0 0 0 0 0,0 0 1 0 0,0 0-1 0 0,0 0 0 0 0,0 0 0 0 0,0 0 0 0 0,0-1 0 0 0,0 1 0 0 0,0 0 0 0 0,0 0 0 0 0,0 0 0 0 0,0 0 0 0 0,0 0 0 0 0,-9-4-14 0 0,6 3 3 0 0,0 0-1 0 0,-1 0 1 0 0,0 0 0 0 0,1 0-1 0 0,-1 0 1 0 0,0 1-1 0 0,1-1 1 0 0,-1 1 0 0 0,-6 0-1 0 0,-245-15-243 0 0,253 15 342 0 0,-16 2 349 0 0,16-3-241 0 0,0 1-1 0 0,0 1 1 0 0,0-1-1 0 0,0 0 1 0 0,0 0-1 0 0,0 1 1 0 0,0-1-1 0 0,-3 3 1 0 0,2-2 282 0 0,9 18 417 0 0,-4-5-554 0 0,7 48 751 0 0,-3-1 0 0 0,-2 90-1 0 0,-4-121-745 0 0,2 1 0 0 0,0-1 0 0 0,3 0-1 0 0,8 32 1 0 0,-13-59-294 0 0,1-1-274 0 0,1 4 409 0 0,30-28-24555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3816 0 0,'0'0'5714'0'0,"2"4"-4836"0"0,7 13-52 0 0,-7-12-94 0 0,4 8 1778 0 0,-3-10-2086 0 0,1 0 0 0 0,0-1 0 0 0,0 1 0 0 0,0-1 0 0 0,7 4 0 0 0,-8-5-103 0 0,16 0 595 0 0,-19-1-897 0 0,1 0-1 0 0,-1 0 1 0 0,0-1-1 0 0,1 1 1 0 0,-1 0 0 0 0,1 0-1 0 0,-1-1 1 0 0,0 1 0 0 0,1 0-1 0 0,-1 0 1 0 0,1 0-1 0 0,-1 0 1 0 0,1 0 0 0 0,-1 0-1 0 0,0 0 1 0 0,1 0-1 0 0,-1 0 1 0 0,1 0 0 0 0,-1 0-1 0 0,1 0 1 0 0,0 0-1 0 0,12-1 452 0 0,-11 1-392 0 0,0-1 0 0 0,-1 1-1 0 0,1-1 1 0 0,0 0 0 0 0,0 0 0 0 0,-1 0 0 0 0,1 0 0 0 0,0 0 0 0 0,-1 0 0 0 0,1 0 0 0 0,-1 0 0 0 0,1-1 0 0 0,-1 1 0 0 0,0 0-1 0 0,0-1 1 0 0,1 0 0 0 0,-1 1 0 0 0,0-1 0 0 0,0 1 0 0 0,-1-1 0 0 0,2-2 0 0 0,-1 2 149 0 0,-1-1-43 0 0,0-8-30 0 0,0 8 19 0 0,-1 1 14 0 0,0 0-142 0 0,0 0 0 0 0,1 0 1 0 0,-1 0-1 0 0,0 1 0 0 0,-1-1 0 0 0,1 0 0 0 0,0 1 0 0 0,0-1 0 0 0,-1 1 0 0 0,1-1 0 0 0,-1 1 0 0 0,1 0 0 0 0,-1-1 1 0 0,1 1-1 0 0,-1 0 0 0 0,0 0 0 0 0,0 0 0 0 0,0 1 0 0 0,1-1 0 0 0,-1 0 0 0 0,0 1 0 0 0,0-1 0 0 0,0 1 0 0 0,0-1 0 0 0,0 1 1 0 0,0 0-1 0 0,0 0 0 0 0,0 0 0 0 0,0 0 0 0 0,0 0 0 0 0,0 1 0 0 0,-2 0 0 0 0,-34 7-930 0 0,5 4-5376 0 0,33-12 6191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3724 0 0,'0'0'13814'0'0,"-8"0"-13388"0"0,-119 1 3717 0 0,134 2-4117 0 0,10 5-30 0 0,1-1 0 0 0,-1 0-1 0 0,18 12 1 0 0,-33-18 17 0 0,7 7 108 0 0,-8-8-110 0 0,-1 1 1 0 0,0-1 0 0 0,0 0 0 0 0,1 0-1 0 0,-1 0 1 0 0,0 0 0 0 0,0 1 0 0 0,1-1-1 0 0,-1 0 1 0 0,0 0 0 0 0,0 0 0 0 0,0 1-1 0 0,1-1 1 0 0,-1 0 0 0 0,0 0-1 0 0,0 1 1 0 0,0-1 0 0 0,0 0 0 0 0,0 0-1 0 0,1 1 1 0 0,-1-1 0 0 0,0 0 0 0 0,0 1-1 0 0,0-1 1 0 0,0 0 0 0 0,0 0-1 0 0,0 1 1 0 0,0-1 0 0 0,0 0 0 0 0,0 1-1 0 0,0-1 1 0 0,0 0 0 0 0,0 1 0 0 0,0-1-1 0 0,-1 0 1 0 0,1 0 0 0 0,0 1-1 0 0,0-1 1 0 0,0 0 0 0 0,0 0 0 0 0,0 1-1 0 0,-1-1 1 0 0,1 0 0 0 0,0 0 0 0 0,0 1-1 0 0,0-1 1 0 0,-1 0 0 0 0,-14 7 64 0 0,11-6-14 0 0,2 0 5 0 0,-9-1-26 0 0,5 0-3 0 0,-6 0-31 0 0,9-1-90 0 0,-17-1-462 0 0,14 0 327 0 0,-6 0-5309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3408 0 0,'-2'-3'18081'0'0,"8"57"-16176"0"0,-3-15-551 0 0,2-1 1 0 0,2 1-1 0 0,22 72 0 0 0,19 22 655 0 0,-47-131-1963 0 0,0 3-2372 0 0,8 12 7524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7 756 0 0,'0'0'4260'0'0,"-13"-5"-2022"0"0,-33 9 1049 0 0,43-4-2800 0 0,-17 0 241 0 0,-12 4 373 0 0,29-4-946 0 0,0 0-23 0 0,-40 1 758 0 0,41-1-691 0 0,-17 2 95 0 0,3-2 167 0 0,-5 3 364 0 0,37-3-339 0 0,2 0-540 0 0,-9 0 99 0 0,-6 0 53 0 0,32 0-92 0 0,90-5-72 0 0,-85 6 54 0 0,16 1-15 0 0,62-10-1476 0 0,-70 3-7886 0 0,-44 4 8122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39 3928 0 0,'-13'-5'17693'0'0,"12"5"-17690"0"0,1 0-1 0 0,-1 0 1 0 0,1-1 0 0 0,-1 1 0 0 0,1 0 0 0 0,-1 0 0 0 0,1-1 0 0 0,-1 1-1 0 0,1 0 1 0 0,-1-1 0 0 0,1 1 0 0 0,-1-1 0 0 0,1 1 0 0 0,0 0 0 0 0,-1-1 0 0 0,1 1-1 0 0,0-1 1 0 0,-1 1 0 0 0,1-1 0 0 0,0 1 0 0 0,0-1 0 0 0,-1 1 0 0 0,1-1 0 0 0,0 0-1 0 0,0 1 1 0 0,0-1 0 0 0,0 1 0 0 0,0-1 0 0 0,0 1 0 0 0,0-1 0 0 0,0 0-1 0 0,0 0 1 0 0,0-2 5 0 0,2 1-87 0 0,5-9 90 0 0,-6 9 36 0 0,0 3-118 0 0,0 0 72 0 0,0 0 1 0 0,0 1-1 0 0,0-1 1 0 0,0 0 0 0 0,0 0-1 0 0,1 0 1 0 0,-1-1-1 0 0,0 1 1 0 0,0 0-1 0 0,1 0 1 0 0,1 0-1 0 0,1 1-3 0 0,0 1 55 0 0,13 16 442 0 0,-16-15-384 0 0,1 0 0 0 0,-2-1 0 0 0,1 1 0 0 0,0 0 0 0 0,-1 0 0 0 0,1 0 0 0 0,-1 7 0 0 0,-1-8 50 0 0,-19 27 805 0 0,15-26-1139 0 0,-1-1-1 0 0,1 0 1 0 0,0-1-1 0 0,-1 1 1 0 0,0-1-1 0 0,1 0 1 0 0,-1 0-1 0 0,-11 2 1 0 0,-16-5-6247 0 0,28 0 4457 0 0,0-1-1 0 0,0 1 1 0 0,0-1-1 0 0,1 0 0 0 0,-6-2 1 0 0,3 0-155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43 3336 0 0,'0'0'5341'0'0,"-2"0"-4248"0"0,24-2 6325 0 0,56-7-5894 0 0,-18 3-692 0 0,-28 3-509 0 0,174-16 1203 0 0,-192 17-2126 0 0,-21 1-1634 0 0,-20 1 153 0 0,20 0 1313 0 0,-78 12-4098 0 0,62-10 6872 0 0,-1 1 3883 0 0,24-3-5814 0 0,-1 0 1 0 0,1 0-1 0 0,-1 1 1 0 0,0-1-1 0 0,1 0 1 0 0,-1 1-1 0 0,1-1 0 0 0,-1 1 1 0 0,1-1-1 0 0,-1 1 1 0 0,1-1-1 0 0,-1 1 0 0 0,1-1 1 0 0,0 1-1 0 0,-1-1 1 0 0,1 1-1 0 0,0-1 1 0 0,-1 1-1 0 0,1 0 0 0 0,0-1 1 0 0,0 1-1 0 0,0-1 1 0 0,-1 1-1 0 0,1 0 0 0 0,0-1 1 0 0,0 1-1 0 0,0 0 1 0 0,0 1-1 0 0,0 22 1638 0 0,31 181 2389 0 0,-22-110-3062 0 0,-8-93-944 0 0,-1 17 228 0 0,0-14-1727 0 0,2 3 4618 0 0,-2-3-5343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3684 0 0,'0'0'15688'0'0,"-1"7"-15324"0"0,0 4-61 0 0,1 0 1 0 0,0 0-1 0 0,1 1 1 0 0,0-1-1 0 0,1 0 1 0 0,4 17-1 0 0,16 25 574 0 0,-21-51-767 0 0,4 10-864 0 0,24-10-18547 0 0,-25-4 17369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4380 0 0,'0'0'11827'0'0,"-5"-1"-11305"0"0,-16-4-81 0 0,16 4-13 0 0,1 1-21 0 0,-73 11 2188 0 0,75-11-2429 0 0,-23 8 570 0 0,23-7-455 0 0,9-1-322 0 0,-1 2 27 0 0,0-1 0 0 0,1 1 0 0 0,8 3 0 0 0,-7-2 67 0 0,17 5-128 0 0,9 6 120 0 0,-32-13-59 0 0,7 6 42 0 0,-9-7-6 0 0,1 1 1 0 0,-1-1-1 0 0,0 0 0 0 0,1 0 0 0 0,-1 0 0 0 0,0 0 1 0 0,1 1-1 0 0,-1-1 0 0 0,0 0 0 0 0,0 0 0 0 0,1 1 0 0 0,-1-1 1 0 0,0 0-1 0 0,0 0 0 0 0,0 1 0 0 0,1-1 0 0 0,-1 0 1 0 0,0 1-1 0 0,0-1 0 0 0,0 0 0 0 0,0 0 0 0 0,0 1 1 0 0,0-1-1 0 0,0 0 0 0 0,0 1 0 0 0,1-1 0 0 0,-1 0 1 0 0,0 1-1 0 0,0-1 0 0 0,0 0 0 0 0,-1 1 0 0 0,1-1 1 0 0,0 0-1 0 0,0 1 0 0 0,0 0 0 0 0,-3 1-1 0 0,-1 0 1 0 0,0 0-1 0 0,1-1 0 0 0,-1 1 1 0 0,0-1-1 0 0,-4 2 0 0 0,5-3 9 0 0,0 0 28 0 0,-57-6-1774 0 0,57 6 730 0 0,0 0-758 0 0,-4-3-628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3388 0 0,'0'0'2753'0'0,"1"-2"-1423"0"0,3-16 3223 0 0,12-33 1 0 0,3-6-1814 0 0,41-203 2642 0 0,-57 244-4943 0 0,-1 6-31 0 0,0-1 1 0 0,7-19-1 0 0,-9 28-298 0 0,7-7 209 0 0,-7 9-264 0 0,0 0-1 0 0,1-1 1 0 0,-1 1 0 0 0,0 0 0 0 0,0-1 0 0 0,1 1 0 0 0,-1 0 0 0 0,0 0 0 0 0,1-1-1 0 0,-1 1 1 0 0,0 0 0 0 0,1 0 0 0 0,-1 0 0 0 0,0 0 0 0 0,1-1 0 0 0,-1 1 0 0 0,0 0-1 0 0,1 0 1 0 0,-1 0 0 0 0,0 0 0 0 0,1 0 0 0 0,-1 0 0 0 0,1 0 0 0 0,-1 0 0 0 0,0 0-1 0 0,1 0 1 0 0,-1 0 0 0 0,1 0 0 0 0,-1 0 0 0 0,0 0 0 0 0,1 1 0 0 0,-1-1 0 0 0,0 0-1 0 0,1 0 1 0 0,-1 0 0 0 0,0 0 0 0 0,1 1 0 0 0,11 11 341 0 0,-2 1-1 0 0,1 1 1 0 0,-2-1-1 0 0,13 24 1 0 0,28 69 707 0 0,12 19-309 0 0,-48-101-781 0 0,0 0-13 0 0,2 0 1 0 0,26 28-1 0 0,-34-41 0 0 0,0-2 0 0 0,-2-3-14 0 0,-5-5-122 0 0,5 3 1387 0 0,-4-3-1793 0 0,-53-32-31003 0 0,39 28 29784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1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2372 0 0,'0'0'15054'0'0,"-2"6"-14796"0"0,-4 33 611 0 0,6-37-670 0 0,-1 14 601 0 0,0 10 192 0 0,-7 37 0 0 0,3-37-563 0 0,0 42 1 0 0,4-44-136 0 0,-6 32-1 0 0,0 11 131 0 0,1 125 750 0 0,0-5 94 0 0,-6 42-501 0 0,8-181-581 0 0,0-8 34 0 0,1-23-119 0 0,2-1-1 0 0,0 1 1 0 0,1-1 0 0 0,5 32 0 0 0,-5-46-67 0 0,0 1-2 0 0,1 57 124 0 0,-1-41-222 0 0,0 0 0 0 0,1-1 0 0 0,5 23 0 0 0,-6-39-215 0 0,3 8-880 0 0,1-2-4105 0 0,-3 11-14905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3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4604 0 0,'0'0'9745'0'0,"7"1"-9229"0"0,73 5-420 0 0,-22-3-5207 0 0,-8-4-2111 0 0,-34 1 5330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60 3428 0 0,'0'0'9933'0'0,"-4"-3"-9185"0"0,-12-10-47 0 0,12 10 1137 0 0,1 4-1313 0 0,1-1-365 0 0,-1 1-1 0 0,1 0 1 0 0,0-1 0 0 0,0 1 0 0 0,0 0-1 0 0,0 0 1 0 0,-1 0 0 0 0,1 0 0 0 0,1 0 0 0 0,-1 1-1 0 0,0-1 1 0 0,0 1 0 0 0,0-1 0 0 0,1 1-1 0 0,-3 2 1 0 0,3-2 157 0 0,-1 0-135 0 0,0 1 0 0 0,1-1 1 0 0,-1 1-1 0 0,1 0 0 0 0,0 0 0 0 0,-1 0 1 0 0,1 0-1 0 0,1 0 0 0 0,-1 0 0 0 0,0 0 0 0 0,0 3 1 0 0,2-4-160 0 0,-1 0-1 0 0,1-1 1 0 0,-1 1 0 0 0,1 0 0 0 0,0 0 0 0 0,-1-1 0 0 0,1 1 0 0 0,0 0 0 0 0,0-1 0 0 0,0 1-1 0 0,0-1 1 0 0,1 1 0 0 0,-1-1 0 0 0,0 0 0 0 0,1 1 0 0 0,-1-1 0 0 0,0 0 0 0 0,1 0 0 0 0,0 0 0 0 0,-1 0-1 0 0,1 0 1 0 0,0 0 0 0 0,-1-1 0 0 0,1 1 0 0 0,0-1 0 0 0,0 1 0 0 0,-1-1 0 0 0,1 1 0 0 0,2-1-1 0 0,2 1 6 0 0,1-1 0 0 0,-1 0 0 0 0,0-1 0 0 0,1 1 0 0 0,10-4 0 0 0,-15 4-15 0 0,1-1-1 0 0,-1 0 1 0 0,1 0 0 0 0,-1 0-1 0 0,1 0 1 0 0,-1-1-1 0 0,0 1 1 0 0,0-1-1 0 0,0 1 1 0 0,0-1 0 0 0,0 0-1 0 0,0 0 1 0 0,0 0-1 0 0,0 0 1 0 0,-1 0-1 0 0,1 0 1 0 0,-1 0 0 0 0,2-3-1 0 0,-2 1 11 0 0,0-4-23 0 0,-1 5 56 0 0,0 1-1 0 0,0-1 1 0 0,0 1 0 0 0,0-1 0 0 0,0 1 0 0 0,-1-1 0 0 0,-1-4-1 0 0,-9-13-3565 0 0,7 15 975 0 0,-2 0 1 0 0,1 0-1 0 0,-1 1 1 0 0,-7-5-1 0 0,1 0-2057 0 0,5 2 2592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2712 0 0,'0'0'10566'0'0,"1"4"-9876"0"0,1 1-460 0 0,2 14 1377 0 0,-5-15-1369 0 0,0-1-1 0 0,-1 0 0 0 0,1 1 0 0 0,-1-1 0 0 0,1 0 0 0 0,-1 0 0 0 0,0 1 0 0 0,0-2 0 0 0,-4 5 0 0 0,-11 20 1150 0 0,-36 70 1339 0 0,52-96-2632 0 0,-5 10 2113 0 0,3-6-3759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77 3652 0 0,'0'0'4733'0'0,"4"-3"-3893"0"0,-3 2 217 0 0,1 0-1 0 0,-1 0 1 0 0,1-1-1 0 0,-1 1 0 0 0,0 0 1 0 0,1-1-1 0 0,-1 1 0 0 0,0-1 1 0 0,1-1-1 0 0,-2-7-929 0 0,0 7 341 0 0,5-10-83 0 0,-1 9-360 0 0,-5 2 143 0 0,-11 5 253 0 0,-7 0-585 0 0,22-7 168 0 0,9-13-32 0 0,-10 13-4 0 0,8 1 12 0 0,-9 2 32 0 0,1 1 1 0 0,-1-1 0 0 0,0 1 0 0 0,1-1 0 0 0,-1 1-1 0 0,1 0 1 0 0,-1-1 0 0 0,0 1 0 0 0,1 0 0 0 0,-1 0-1 0 0,1 0 1 0 0,-1 0 0 0 0,1 0 0 0 0,1 1 0 0 0,-1-1 47 0 0,1 0 1 0 0,-1 1 0 0 0,1 0 0 0 0,-1 0-1 0 0,0 0 1 0 0,1 0 0 0 0,-1 0 0 0 0,0 0-1 0 0,0 1 1 0 0,1-1 0 0 0,-1 1 0 0 0,0-1 0 0 0,-1 1-1 0 0,1 0 1 0 0,0 0 0 0 0,0 0 0 0 0,-1 0-1 0 0,1 0 1 0 0,-1 0 0 0 0,0 0 0 0 0,2 4-1 0 0,-1-2 88 0 0,-1 0 0 0 0,0 0 0 0 0,0 0 0 0 0,0 0 0 0 0,0 0 0 0 0,-1 0 0 0 0,0 0 0 0 0,1 0 0 0 0,-2 0 0 0 0,1 0-1 0 0,0 1 1 0 0,-1-1 0 0 0,0 0 0 0 0,-2 8 0 0 0,2-9-108 0 0,0 0 1 0 0,0 0-1 0 0,-1-1 1 0 0,1 1-1 0 0,-1 0 0 0 0,1 0 1 0 0,-1-1-1 0 0,0 1 0 0 0,0-1 1 0 0,0 0-1 0 0,-1 1 0 0 0,1-1 1 0 0,0 0-1 0 0,-1 0 0 0 0,1 0 1 0 0,-1-1-1 0 0,0 1 1 0 0,0-1-1 0 0,0 1 0 0 0,1-1 1 0 0,-1 0-1 0 0,-4 1 0 0 0,-21-1-392 0 0,-1-7-3381 0 0,24 5 2569 0 0,1-1 0 0 0,0 1 0 0 0,-1-1 1 0 0,1 0-1 0 0,0-1 0 0 0,0 1 0 0 0,0-1 0 0 0,1 0 0 0 0,-1 0 0 0 0,1 0 0 0 0,-1 0 0 0 0,1 0 0 0 0,0-1 0 0 0,0 0 0 0 0,1 1 0 0 0,-5-8 0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3348 0 0,'0'0'3393'0'0,"5"-1"-2466"0"0,184-11 5671 0 0,-101 9-5015 0 0,-34 0 1177 0 0,-196 18-2565 0 0,139-14-124 0 0,0-1 38 0 0,-31 9 1832 0 0,32-8-1444 0 0,2 1-230 0 0,-1 12 318 0 0,1 0-1 0 0,0 0 1 0 0,2 0-1 0 0,2 16 1 0 0,3 37 1117 0 0,1 166 1736 0 0,0-94-2158 0 0,-8-137-1232 0 0,1 0-1528 0 0,3 7 4409 0 0,1-3-6728 0 0,23-43-22737 0 0,-21 27 24638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3724 0 0,'0'0'4438'0'0,"1"4"-3146"0"0,3 15-67 0 0,-3-14 947 0 0,-3-1-1180 0 0,-20 55 3500 0 0,19-54-4111 0 0,1 0 1 0 0,-1 0 0 0 0,0 0-1 0 0,-1 0 1 0 0,1 0-1 0 0,-1-1 1 0 0,0 1 0 0 0,0-1-1 0 0,-7 5 1 0 0,9-8-161 0 0,2-1-193 0 0,-1 1 0 0 0,1-1 1 0 0,-1 1-1 0 0,1-1 0 0 0,-1 0 0 0 0,0 1 1 0 0,1-1-1 0 0,-1 0 0 0 0,1 0 0 0 0,-1 1 0 0 0,0-1 1 0 0,1 0-1 0 0,-1 0 0 0 0,0 0 0 0 0,1 0 1 0 0,-1 0-1 0 0,0 0 0 0 0,1 0 0 0 0,-1 0 0 0 0,0 0 1 0 0,1 0-1 0 0,-1 0 0 0 0,0 0 0 0 0,1-1 0 0 0,-1 1 1 0 0,0 0-1 0 0,1 0 0 0 0,-1-1 0 0 0,1 1 1 0 0,-2-1-1 0 0,-16-11 421 0 0,16 9-375 0 0,-1 1-28 0 0,1-1 1 0 0,0 0-1 0 0,0 0 0 0 0,0 0 1 0 0,1 0-1 0 0,-1 0 0 0 0,1-1 0 0 0,-1 1 1 0 0,1 0-1 0 0,0-1 0 0 0,0-3 0 0 0,-4-9 3420 0 0,6 23-3169 0 0,20 124 2777 0 0,-19-112-2550 0 0,8 31 534 0 0,-7-35-1035 0 0,-1-2-23 0 0,3-2 0 0 0,1 10-67 0 0,-6-19-370 0 0,7-37-29063 0 0,-3 22 27501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 2700 0 0,'4'-3'11208'0'0,"-10"2"-7832"0"0,-25 1-5315 0 0,14 0 3601 0 0,-98 5 809 0 0,66-1-1684 0 0,47-4-655 0 0,-4 3 21 0 0,5-3-149 0 0,1 0 0 0 0,0 0 0 0 0,0 0 0 0 0,0 0 0 0 0,0 0 0 0 0,0 0-1 0 0,-1 0 1 0 0,1 1 0 0 0,0-1 0 0 0,0 0 0 0 0,0 0 0 0 0,0 0 0 0 0,0 0 0 0 0,0 0 0 0 0,0 0-1 0 0,0 1 1 0 0,0-1 0 0 0,0 0 0 0 0,0 0 0 0 0,-1 0 0 0 0,1 0 0 0 0,0 0 0 0 0,0 1-1 0 0,0-1 1 0 0,0 0 0 0 0,0 0 0 0 0,0 0 0 0 0,0 0 0 0 0,0 1 0 0 0,0-1 0 0 0,0 0-1 0 0,0 0 1 0 0,1 0 0 0 0,-1 0 0 0 0,0 0 0 0 0,0 1 0 0 0,0-1 0 0 0,0 0 0 0 0,0 0 0 0 0,0 0-1 0 0,0 0 1 0 0,0 0 0 0 0,0 1 0 0 0,0-1 0 0 0,1 0 0 0 0,-1 0 0 0 0,0 0 0 0 0,0 0-1 0 0,0 0 1 0 0,0 0 0 0 0,0 0 0 0 0,0 0 0 0 0,1 0 0 0 0,-1 0 0 0 0,0 1 0 0 0,0-1 0 0 0,0 0-1 0 0,0 0 1 0 0,1 0 0 0 0,-1 0 0 0 0,0 0 0 0 0,0 0 0 0 0,0 0 0 0 0,1 0 0 0 0,46 19-104 0 0,-32-14 28 0 0,78 27-174 0 0,-60-15 315 0 0,-32-16 338 0 0,-3 3-343 0 0,-8 10 19 0 0,9-13-69 0 0,0 0 0 0 0,-1 0 1 0 0,1-1-1 0 0,0 1 0 0 0,0 0 1 0 0,0 0-1 0 0,0-1 0 0 0,-1 1 0 0 0,1-1 1 0 0,0 1-1 0 0,-1-1 0 0 0,1 0 0 0 0,0 0 1 0 0,-1 1-1 0 0,1-1 0 0 0,0 0 0 0 0,-1 0 1 0 0,1 0-1 0 0,0 0 0 0 0,-3-1 1 0 0,-5 1 72 0 0,-12 1-162 0 0,-1-2-1 0 0,0 0 0 0 0,-29-6 1 0 0,5-6-7040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1 511 2416 0 0,'0'0'12829'0'0,"1"-6"-12409"0"0,69-251 4850 0 0,-63 219-4506 0 0,3-40 0 0 0,-7 44-193 0 0,11-47 1 0 0,-14 80-550 0 0,0 0-1 0 0,0 0 1 0 0,1 1-1 0 0,-1-1 1 0 0,0 0 0 0 0,0 0-1 0 0,1 1 1 0 0,-1-1-1 0 0,1 0 1 0 0,-1 0-1 0 0,0 1 1 0 0,1-1-1 0 0,-1 1 1 0 0,1-1 0 0 0,0 0-1 0 0,-1 1 1 0 0,1-1-1 0 0,0 1 1 0 0,-1-1-1 0 0,1 1 1 0 0,0 0-1 0 0,-1-1 1 0 0,1 1 0 0 0,1-1-1 0 0,0 1-44 0 0,-1-1 335 0 0,3 4-190 0 0,2 3 5 0 0,1 1 1 0 0,-1 0-1 0 0,0 0 1 0 0,0 0-1 0 0,-1 1 1 0 0,5 8-1 0 0,25 57 627 0 0,-7-14-440 0 0,-10-22 74 0 0,22 70 0 0 0,0 0 177 0 0,-8-40-296 0 0,-31-66-256 0 0,1 1-283 0 0,2 2 402 0 0,0-11-5740 0 0,-1-1 4797 0 0,-2-1-3157 0 0,-1 8 3425 0 0,-1-1-1 0 0,1 1 1 0 0,0 0 0 0 0,0 0 0 0 0,-1 0 0 0 0,1 0 0 0 0,-1 0 0 0 0,1 0 0 0 0,-1 0 0 0 0,1 0 0 0 0,-1 1 0 0 0,0-1 0 0 0,1 0 0 0 0,-2-1 0 0 0,-21-16-5170 0 0,13 11 3686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3652 0 0,'0'0'6709'0'0,"26"-6"-5909"0"0,-5 6-668 0 0,8 1-716 0 0,-14-1-308 0 0,4 2-724 0 0,-2-2-772 0 0,2 0 219 0 0,-4-2 181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3212 0 0,'-4'1'-366'0'0,"-13"3"1466"0"0,14-3-591 0 0,1 0-1 0 0,-1-1 0 0 0,1 1 0 0 0,0 0 1 0 0,-1 0-1 0 0,1 1 0 0 0,0-1 0 0 0,0 0 0 0 0,0 1 1 0 0,0-1-1 0 0,0 1 0 0 0,0 0 0 0 0,0 0 0 0 0,0 0 1 0 0,-1 2-1 0 0,2-2 257 0 0,-5 9 654 0 0,5-10-1282 0 0,0 0 1 0 0,0 0 0 0 0,1 0-1 0 0,-1 1 1 0 0,0-1 0 0 0,0 0 0 0 0,1 0-1 0 0,-1 1 1 0 0,1-1 0 0 0,-1 1-1 0 0,1 1 1 0 0,-1-1-28 0 0,1 0 0 0 0,0 0 0 0 0,0 0 0 0 0,0 0 0 0 0,0 1 0 0 0,1-1 0 0 0,-1 0 0 0 0,1 0 0 0 0,-1 0 0 0 0,1 0 0 0 0,0 0 0 0 0,-1 0 0 0 0,1 0 0 0 0,0 0 0 0 0,0 0 0 0 0,1 0 1 0 0,-1 0-1 0 0,0-1 0 0 0,1 1 0 0 0,-1 0 0 0 0,1-1 0 0 0,-1 1 0 0 0,1-1 0 0 0,0 0 0 0 0,-1 0 0 0 0,1 1 0 0 0,3 0 0 0 0,1 1 5 0 0,0-1-1 0 0,0 0 1 0 0,0 0 0 0 0,0 0 0 0 0,0-1-1 0 0,0 0 1 0 0,0 0 0 0 0,12-1 0 0 0,-16 0-53 0 0,1 0 55 0 0,-1-1-93 0 0,0 1-7 0 0,-1 0-1 0 0,1-1 0 0 0,-1 1 1 0 0,1-1-1 0 0,-1 1 1 0 0,1-1-1 0 0,-1 0 0 0 0,0 1 1 0 0,1-1-1 0 0,-1 0 0 0 0,0 0 1 0 0,1 0-1 0 0,-1 0 0 0 0,0 0 1 0 0,0 0-1 0 0,0 0 0 0 0,0 0 1 0 0,0-1-1 0 0,1-1 1 0 0,-1 2 15 0 0,-6-17 90 0 0,-15-2-608 0 0,3 8-8068 0 0,-29-17 1 0 0,35 23 6617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3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3048 0 0,'0'0'15734'0'0,"-1"7"-15350"0"0,1 1-238 0 0,-3 22 710 0 0,2-28-537 0 0,1 1 1 0 0,-4 102 2273 0 0,10 107-1 0 0,-4-193-2395 0 0,21 410 2885 0 0,-25-360-2845 0 0,0-16-21 0 0,6 60-1 0 0,13 84 233 0 0,-12-149-316 0 0,3 44-46 0 0,-8-90-65 0 0,0 1 13 0 0,8 40-1 0 0,-8-41-41 0 0,1 0 24 0 0,-1 5-88 0 0,1-5-12 0 0,-1 1-19 0 0,5 9-664 0 0,0 1-5806 0 0,-3-8-1624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3244 0 0,'0'0'10561'0'0,"-4"5"-9755"0"0,-78 113 5936 0 0,49-62-5217 0 0,32-55-1534 0 0,-5 5-192 0 0,0 2-4359 0 0,-15-3-10736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4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4452 0 0,'3'-14'4744'0'0,"26"-91"3128"0"0,30-148-4296 0 0,-36 171-1125 0 0,-22 80-2215 0 0,2-9 70 0 0,-3 11-255 0 0,0 0 0 0 0,0-1 0 0 0,0 1-1 0 0,0 0 1 0 0,0 0 0 0 0,0-1 0 0 0,0 1 0 0 0,0 0-1 0 0,0-1 1 0 0,0 1 0 0 0,1 0 0 0 0,-1 0 0 0 0,0-1-1 0 0,0 1 1 0 0,0 0 0 0 0,0 0 0 0 0,1 0 0 0 0,-1-1-1 0 0,0 1 1 0 0,0 0 0 0 0,0 0 0 0 0,1 0 0 0 0,-1-1-1 0 0,0 1 1 0 0,0 0 0 0 0,1 0 0 0 0,-1 0 0 0 0,0 0 0 0 0,0 0-1 0 0,1 0 1 0 0,-1 0 0 0 0,0 0 0 0 0,0-1 0 0 0,1 1-1 0 0,-1 0 1 0 0,0 0 0 0 0,1 0 0 0 0,-1 0 0 0 0,0 0-1 0 0,0 1 1 0 0,1-1 0 0 0,5 7 134 0 0,0 1 1 0 0,-1 0-1 0 0,0 0 1 0 0,0 0-1 0 0,-1 0 1 0 0,0 1-1 0 0,0 0 0 0 0,3 13 1 0 0,16 87 953 0 0,-10-43-574 0 0,-10-54-619 0 0,2 13 430 0 0,13 32-1 0 0,-16-51-572 0 0,0 0 1 0 0,1 0-1 0 0,0 0 0 0 0,1 0 1 0 0,-1-1-1 0 0,1 1 0 0 0,0-1 1 0 0,0 0-1 0 0,1 0 1 0 0,5 5-1 0 0,-8-9-545 0 0,4 1 1056 0 0,-4-1-881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5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4000 0 0,'0'0'9516'0'0,"4"-2"-8913"0"0,2 0-443 0 0,0 1 0 0 0,1 0-1 0 0,-1 0 1 0 0,0 0 0 0 0,9 1-1 0 0,25 0-4605 0 0,0 1-2783 0 0,-25-1 5155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5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3560 0 0,'0'0'6156'0'0,"2"4"-5124"0"0,2 12 246 0 0,-1-1 1 0 0,-1 1-1 0 0,0 0 1 0 0,-1 0 0 0 0,0 0-1 0 0,-3 28 1 0 0,1 1 91 0 0,1-40-2676 0 0,2 6 4358 0 0,-1-5-6426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17:54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3508 0 0,'0'0'5992'0'0,"-3"5"-5216"0"0,0 3-507 0 0,-3 5 1005 0 0,-1-1-1 0 0,-14 22 0 0 0,17-28-909 0 0,0 1-1 0 0,0-1 0 0 0,-5 14 0 0 0,-8 13 824 0 0,13-26-1249 0 0,-26 36-541 0 0,17-30-3840 0 0,-2-2-4389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4:20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31 1532 0 0,'-6'-8'792'0'0,"-3"-9"-700"0"0,4 11-1772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6:14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21 1104 0 0,'-10'-9'308'0'0,"0"3"-236"0"0,3 1-176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23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2976 0 0,'0'0'2559'0'0,"3"1"-1385"0"0,3 1 318 0 0,13 4 7703 0 0,-12-3-9907 0 0,-3-2 2336 0 0,17 16 2015 0 0,-6 0-2366 0 0,-14-16-980 0 0,4 14 658 0 0,4 18 283 0 0,-9-30-1070 0 0,0-1 2 0 0,2 9-1 0 0,-2-9-35 0 0,1 1-7 0 0,3 19 269 0 0,-4-21-277 0 0,1 2 0 0 0,8 76 978 0 0,-8-76-1029 0 0,-1 0-23 0 0,4 130 642 0 0,-3-110-561 0 0,1 1 1 0 0,6 31 0 0 0,-2-22 37 0 0,5 106 294 0 0,-8-64-77 0 0,1-44-238 0 0,-4 0 82 0 0,0-10-113 0 0,4 103 368 0 0,-5 37-46 0 0,-3-74-80 0 0,1-28-146 0 0,0-2 94 0 0,2-44-237 0 0,0 0-1 0 0,2 26 0 0 0,0-3-82 0 0,-2-4 52 0 0,2 0 14 0 0,2-9-44 0 0,-3-22 0 0 0,0 38 0 0 0,1-19 0 0 0,2 7 0 0 0,-3-27 0 0 0,-1 41 0 0 0,1-8 0 0 0,0 0 0 0 0,0 1 0 0 0,-3 33 0 0 0,2-39 0 0 0,-1 20 0 0 0,0-14 0 0 0,2 1 0 0 0,-2 0 0 0 0,0-1 0 0 0,-1 0 0 0 0,-1-1 0 0 0,0 31 0 0 0,0-15 0 0 0,2-21 0 0 0,-4 49 0 0 0,-2 49 0 0 0,4-84 0 0 0,-1 23 0 0 0,-1 32 0 0 0,4-71 0 0 0,0 11 0 0 0,0 9 0 0 0,1-13 0 0 0,1-2 0 0 0,-2 0 0 0 0,0 18 0 0 0,2 0 0 0 0,0 1 0 0 0,0-19 0 0 0,0 2 0 0 0,-1-2 0 0 0,1 15 0 0 0,-2 5 0 0 0,1-4 0 0 0,-5 20 0 0 0,4-25 0 0 0,1-35 0 0 0,-1 47 0 0 0,1-19 0 0 0,-2 13 0 0 0,3-13 0 0 0,-2-2 0 0 0,0 11 0 0 0,2-10 0 0 0,0-1 0 0 0,0-2 0 0 0,-1 2 0 0 0,1-2 0 0 0,-2 0 0 0 0,-2 17 0 0 0,4-17 0 0 0,0 16 0 0 0,-2-14 0 0 0,0-3 0 0 0,1 0 0 0 0,1 2 0 0 0,0 0 0 0 0,0-1 0 0 0,0 24 0 0 0,0-20 0 0 0,0-1 0 0 0,1 13 0 0 0,-1-10 0 0 0,0 32 0 0 0,2-40 0 0 0,-1 53 0 0 0,-1-50 0 0 0,-2 0 0 0 0,1 0 0 0 0,1 0 0 0 0,-4 31 0 0 0,4-14 0 0 0,-3-4 0 0 0,1-11 0 0 0,-2 22 0 0 0,2-24 0 0 0,1-1 0 0 0,-2 2 0 0 0,-6 106 0 0 0,8-105 0 0 0,-2 12 0 0 0,3-12 0 0 0,-2 0 0 0 0,1-2 0 0 0,-1-1 0 0 0,4 40 0 0 0,-2-21 0 0 0,-3 14 0 0 0,4 19 0 0 0,0-65 0 0 0,0-7 0 0 0,0 2 0 0 0,-2 43 0 0 0,2-39 0 0 0,-2 1 0 0 0,1 0 0 0 0,-2 5 0 0 0,2-20 0 0 0,2 48 0 0 0,-2-34 0 0 0,1 0 0 0 0,-1 0 0 0 0,0 1 0 0 0,2-1 0 0 0,-2 0 0 0 0,1 0 0 0 0,-1 0 0 0 0,0 0 0 0 0,0-1 0 0 0,0 1 0 0 0,1 0 0 0 0,0-1 0 0 0,0 1 0 0 0,-1 0 0 0 0,0 1 0 0 0,0-1 0 0 0,0 0 0 0 0,0 1 0 0 0,0-1 0 0 0,1-1 0 0 0,0 1 0 0 0,1 0 0 0 0,-2-1 0 0 0,1 0 0 0 0,0 0 0 0 0,1 1 0 0 0,-1-1 0 0 0,1-1 0 0 0,-1 0 0 0 0,-1 1 0 0 0,1-1 0 0 0,0-1 0 0 0,0 1 0 0 0,0 3 0 0 0,0-3 0 0 0,1-1 0 0 0,-2 0 0 0 0,1 0 0 0 0,2 0 0 0 0,-2-1 0 0 0,2 2 0 0 0,-1 4 0 0 0,0-6 0 0 0,1-1 0 0 0,-1 3 0 0 0,0-2-128 0 0,-2-6-1834 0 0,-11 7-19963 0 0,9-12 19424 0 0,0-2-472 0 0,-6 1 1613 0 0,5-1-478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30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2536 0 0,'0'0'14884'0'0,"6"1"-14776"0"0,17 3-2 0 0,-17-3 109 0 0,-4-1-111 0 0,9 0-5 0 0,-8 0 97 0 0,0 0-134 0 0,28 0 78 0 0,-28 0-107 0 0,0 0 73 0 0,8 2-31 0 0,-9-1-32 0 0,2-1-40 0 0,9 0 1 0 0,-10 0-12 0 0,1 0-2 0 0,42-1 170 0 0,-43 0-168 0 0,0 1 28 0 0,15-1-2 0 0,34 1-37 0 0,18-5 112 0 0,7-1-5 0 0,-74 6-95 0 0,13-2-4 0 0,34 0-69 0 0,-48 1 73 0 0,16 1 81 0 0,-15 0-89 0 0,9-1 1 0 0,111-7 69 0 0,-120 7-78 0 0,0 1-12 0 0,60-3-7 0 0,-60 2 36 0 0,28 1 22 0 0,-28 0-31 0 0,16-1 123 0 0,-8 1-79 0 0,-5 0-26 0 0,8 1-1 0 0,19 2 46 0 0,-30-3-14 0 0,15-1-75 0 0,-15 1 47 0 0,42 2-31 0 0,-43-2 60 0 0,2 0-60 0 0,11 0 5 0 0,-11 0 16 0 0,-2 0 44 0 0,2-1-30 0 0,24 1 0 0 0,-15 1 51 0 0,-10-1-52 0 0,-1 1 41 0 0,11 0 77 0 0,-1-1 0 0 0,1 0 0 0 0,15-1 0 0 0,-25 0 135 0 0,0 2-123 0 0,43 1 1495 0 0,-43-2-1164 0 0,16 2 84 0 0,15 8-36 0 0,-32-9-480 0 0,3 1-16 0 0,1 0 0 0 0,-1 0 0 0 0,1 1 1 0 0,-1-1-1 0 0,9 7 0 0 0,-12-8 483 0 0,-2-1-454 0 0,1 0 0 0 0,0 0-1 0 0,-1 0 1 0 0,1 0 0 0 0,-1 1 0 0 0,1-1 0 0 0,0 0-1 0 0,-1 0 1 0 0,1 1 0 0 0,-1-1 0 0 0,1 0 0 0 0,-1 0 0 0 0,1 1-1 0 0,-1-1 1 0 0,1 1 0 0 0,-1-1 0 0 0,1 0 0 0 0,-1 1-1 0 0,1-1 1 0 0,-1 1 0 0 0,0-1 0 0 0,1 1 0 0 0,-1-1 0 0 0,0 1-1 0 0,0-1 1 0 0,1 1 0 0 0,-1 0 0 0 0,0-1 0 0 0,0 1 0 0 0,0-1-1 0 0,1 1 1 0 0,-1 0 0 0 0,0-1 0 0 0,0 2 0 0 0,-2 17 2956 0 0,1-16-2481 0 0,-5 23 57 0 0,6-17-575 0 0,0-6 96 0 0,-7 39 461 0 0,7 11-243 0 0,0-50-265 0 0,1-1-42 0 0,3 36 128 0 0,-4-35-183 0 0,3 11 44 0 0,-3-4 24 0 0,1-8-56 0 0,5 55 14 0 0,-5-55 42 0 0,4 39-49 0 0,-5-38-30 0 0,6 37 171 0 0,-6-37-143 0 0,9 47-94 0 0,-8-48 149 0 0,2 24 44 0 0,9 29-17 0 0,-4-3-112 0 0,-8-50 75 0 0,5 39 137 0 0,-4-36-120 0 0,0 2-96 0 0,2 38 152 0 0,-3-43-98 0 0,0 1 30 0 0,-1 8-2 0 0,2 38-133 0 0,-1-46 123 0 0,1 6-39 0 0,-2 2 100 0 0,2 22-151 0 0,2 7 19 0 0,-3-38 49 0 0,1 18 91 0 0,1 5 18 0 0,-2-22-84 0 0,0 0-3 0 0,3 52-92 0 0,-2-53 53 0 0,-1 29 134 0 0,0-26-84 0 0,5 62 128 0 0,-5-65-118 0 0,-1 13 44 0 0,4 30-181 0 0,-2-43 130 0 0,-1 1 4 0 0,1 59 180 0 0,0-39-113 0 0,0-15-64 0 0,-1 1 1 0 0,0 0-1 0 0,-1 11 1 0 0,0-18-21 0 0,2 1 1 0 0,0 68 91 0 0,-3 2-211 0 0,2-70 103 0 0,1 0 20 0 0,-2 80 118 0 0,0-37-133 0 0,-2 57 32 0 0,3-101 8 0 0,1 6-18 0 0,0 1 0 0 0,-1-1-1 0 0,-1 12 1 0 0,0-15-30 0 0,1 115 132 0 0,0-117-101 0 0,0 12-34 0 0,3 58-180 0 0,-3-71 228 0 0,0 13 30 0 0,-4 57-43 0 0,4-70-56 0 0,0 1 7 0 0,0 8 53 0 0,0-8 2 0 0,0-1-1 0 0,0 11-27 0 0,-1 0-7 0 0,1 2 0 0 0,0-2 0 0 0,0 2-11 0 0,1-1-29 0 0,-1-8 46 0 0,0 8 30 0 0,-1 61-138 0 0,1-73 94 0 0,1 0 12 0 0,-1-1 0 0 0,1 0-1 0 0,-1 1 1 0 0,0-1 0 0 0,1 0-1 0 0,-1 1 1 0 0,0-1 0 0 0,0 0-1 0 0,0 1 1 0 0,0-1-1 0 0,0 1 1 0 0,0-1 0 0 0,0 0-1 0 0,-1 3 1 0 0,-1 20 56 0 0,1-11-105 0 0,0-7 41 0 0,1 0 0 0 0,0 0 0 0 0,0 0-1 0 0,0 0 1 0 0,2 7 0 0 0,-2-8 45 0 0,-2 3-15 0 0,2 16-40 0 0,2 17 30 0 0,-4-23-11 0 0,2-3-5 0 0,2 0 0 0 0,0 9 0 0 0,-2-14 0 0 0,-1 31 0 0 0,1-27 0 0 0,-1 0 0 0 0,1-1 0 0 0,0 2 0 0 0,-2-2 0 0 0,2 2 0 0 0,0 0 0 0 0,0-1 0 0 0,0 0 0 0 0,0 1 0 0 0,0-1 0 0 0,0 0 0 0 0,0 0 0 0 0,-1 0 0 0 0,1 1 0 0 0,-1 0 0 0 0,0-1 0 0 0,0 0 0 0 0,1 46 0 0 0,-1-16 0 0 0,1-29 0 0 0,0 0 0 0 0,0-1 0 0 0,0 0 0 0 0,2 12 0 0 0,-2-16 0 0 0,-2 23 0 0 0,0 23-71 0 0,1-14 142 0 0,1-28-71 0 0,0 0 0 0 0,0 2 0 0 0,-4 120 0 0 0,3-3 0 0 0,1-118 0 0 0,-2 0 0 0 0,2-1 0 0 0,0 1 0 0 0,-1 56 0 0 0,1-57 0 0 0,1 0 0 0 0,-1 0 0 0 0,0 40-124 0 0,0-51 117 0 0,0 13 60 0 0,0 79-10 0 0,-2-38-71 0 0,-1 47-4 0 0,3-102 52 0 0,0 1-20 0 0,-2 11 59 0 0,2 2-43 0 0,1 29-44 0 0,-1-34-3 0 0,0 1 1 0 0,-1-1-1 0 0,-2 18 0 0 0,-3 48 109 0 0,5-74-59 0 0,1 0-8 0 0,-5 96-149 0 0,-1-24 195 0 0,2-8-112 0 0,-12 192-19 0 0,9-192-97 0 0,3-34 218 0 0,0 35 0 0 0,-8 83 48 0 0,-1 2-257 0 0,2 71 246 0 0,5-33-196 0 0,9-57 239 0 0,-1-3-190 0 0,1-58 153 0 0,-3-58-69 0 0,0 9-11 0 0,3 32 0 0 0,-3-22-75 0 0,-2-11 41 0 0,2 99-102 0 0,2-57 112 0 0,0-51-34 0 0,-1 1 1 0 0,-1 18-1 0 0,1 13 226 0 0,3 0-224 0 0,-3-29 17 0 0,9 43-213 0 0,-10-58 12 0 0,1 0-80 0 0,2 8-71 0 0,-2-8-108 0 0,5 10-2345 0 0,-6-11 2519 0 0,0-1 0 0 0,1 1 0 0 0,-1 0 0 0 0,0-1 0 0 0,0 1 1 0 0,1 0-1 0 0,-1 0 0 0 0,0-1 0 0 0,0 1 0 0 0,0 0 0 0 0,0 0 0 0 0,0 0 0 0 0,0-1 1 0 0,0 1-1 0 0,0 0 0 0 0,-1 0 0 0 0,1-1 0 0 0,0 1 0 0 0,0 0 0 0 0,-1 0 0 0 0,1-1 0 0 0,0 1 1 0 0,-1 0-1 0 0,1-1 0 0 0,-1 1 0 0 0,1 0 0 0 0,-1-1 0 0 0,1 1 0 0 0,-1-1 0 0 0,1 1 1 0 0,-1-1-1 0 0,1 1 0 0 0,-1-1 0 0 0,0 1 0 0 0,1-1 0 0 0,-1 0 0 0 0,0 1 0 0 0,0-1 0 0 0,1 0 1 0 0,-2 1-1 0 0,-35 8-11367 0 0,31-8 11597 0 0,-8 0-1916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20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2628 0 0,'0'0'8053'0'0,"7"-1"-7704"0"0,22-2-22 0 0,-22 3-2 0 0,-4 0-37 0 0,63-1 1631 0 0,117 5-49 0 0,-169-3-1802 0 0,1-1 0 0 0,18-3 0 0 0,0 0-28 0 0,4-1 25 0 0,-11 1-25 0 0,44 1-1 0 0,-38 0-73 0 0,22-2 114 0 0,17 4 41 0 0,-2 3 341 0 0,-65-2-428 0 0,-1-1-20 0 0,62 4 286 0 0,-63-4-228 0 0,15 0 189 0 0,-14 0-153 0 0,14 0 124 0 0,-14 0-165 0 0,66 1 614 0 0,-66-1-634 0 0,0 0-12 0 0,85-1 410 0 0,-37 2-247 0 0,48-6-32 0 0,-96 5-165 0 0,0 0-8 0 0,10 0 31 0 0,-10 0 4 0 0,-1-1-16 0 0,10 0 2 0 0,-9 1 14 0 0,0 0 30 0 0,11 0 44 0 0,-11 0-64 0 0,0 0-6 0 0,77 3 777 0 0,-77-2-699 0 0,15-1 140 0 0,31-4 458 0 0,-46 4-653 0 0,-1 0 13 0 0,8 0 9 0 0,-7 0 22 0 0,0 0 1 0 0,8 0-21 0 0,-8 0 40 0 0,1 0-44 0 0,9 0 19 0 0,-10 0-16 0 0,-1 0 3 0 0,9 0 6 0 0,-9 0 53 0 0,2 0-56 0 0,26 0 162 0 0,-28 0-166 0 0,1 0-12 0 0,9 0-8 0 0,-9 0-7 0 0,-1 0-5 0 0,29 3 178 0 0,-28-2-137 0 0,12 0-11 0 0,5 0 10 0 0,-17-1-49 0 0,12 1 59 0 0,41 5 31 0 0,106 16-2 0 0,-83-10-81 0 0,246 26-77 0 0,-212-26 10 0 0,40-9-88 0 0,-91-4 84 0 0,-3 1-9 0 0,28-1-34 0 0,-83 1 68 0 0,0 0 16 0 0,62 1-32 0 0,-64-1 30 0 0,2 0-32 0 0,10-1 39 0 0,-11 1-1 0 0,1 0-51 0 0,46 0 56 0 0,-48 0-14 0 0,1 0-25 0 0,9 0 42 0 0,68-6-24 0 0,-77 6 12 0 0,0 0-7 0 0,58-4-82 0 0,-58 4 71 0 0,0-1 19 0 0,62-4 52 0 0,-62 5-77 0 0,0 0 40 0 0,25 0-104 0 0,-25 0 34 0 0,0 0 52 0 0,10 0 4 0 0,-10 0-28 0 0,1 0-12 0 0,9 0 28 0 0,-10 0-14 0 0,0 0 22 0 0,26 0-40 0 0,-27 0-2 0 0,1 0 21 0 0,46-1 73 0 0,-1-1-165 0 0,-45 2 119 0 0,14 0-56 0 0,13-3 92 0 0,-27 3-82 0 0,0 0-1 0 0,49 0 74 0 0,-14-1 36 0 0,62 1-242 0 0,-97 0 131 0 0,30 0 110 0 0,-30 0-75 0 0,15 3-22 0 0,-15-3 23 0 0,8 0 0 0 0,-8 0-25 0 0,0 0 21 0 0,9 0 9 0 0,-9 0-26 0 0,0 0 6 0 0,52 1 95 0 0,-9 1-138 0 0,-43-2 62 0 0,15-2-8 0 0,-15 2-14 0 0,9 1 16 0 0,99 1 119 0 0,-76-3-226 0 0,20-2 148 0 0,-19 3-83 0 0,146-3-30 0 0,-148 3 116 0 0,16-3 37 0 0,-47 3-97 0 0,0 0 11 0 0,64-1-25 0 0,55-1-27 0 0,-118 2 65 0 0,-1 0 6 0 0,29 0-8 0 0,65-5-88 0 0,-94 5 102 0 0,0 0-11 0 0,51-2-186 0 0,46 0 141 0 0,50-8 3 0 0,-148 10 7 0 0,57-2 44 0 0,13 1-22 0 0,111 2-65 0 0,-78 3-324 0 0,-102-3 351 0 0,1-1 6 0 0,34 1-107 0 0,66 6-202 0 0,-47-6 377 0 0,-29 0-100 0 0,-25 0 77 0 0,0-1 3 0 0,88 2-53 0 0,-80-2 14 0 0,-9 0 20 0 0,1 0-27 0 0,24 2-20 0 0,-24-2 61 0 0,0 0 4 0 0,45 0 42 0 0,-46 0-81 0 0,1 0-14 0 0,69 3-52 0 0,-69-3 85 0 0,0 0-27 0 0,10 0 18 0 0,-10 0-25 0 0,0 0 50 0 0,17 0-15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4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3376 0 0,'0'0'17502'0'0,"0"6"-17190"0"0,0 109 2206 0 0,8-7-1315 0 0,-1-39-406 0 0,-5 116 1 0 0,-35 100 175 0 0,13-68-158 0 0,3 1 188 0 0,21-93-813 0 0,-1-86-117 0 0,-3-37-68 0 0,0 1-81 0 0,1 7 84 0 0,0-7-23 0 0,-1-1 7 0 0,9 47 117 0 0,-8-46-77 0 0,-1-1-37 0 0,8 48 96 0 0,-8-48-113 0 0,2 4 1300 0 0,-1-4-3283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20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1728 0 0,'0'0'1040'0'0,"-3"0"-522"0"0,-9 0 4603 0 0,9 0-4783 0 0,3 0-359 0 0,-13 4 926 0 0,13-4-828 0 0,0 0 1 0 0,-1 0-1 0 0,1 0 0 0 0,0 0 1 0 0,0 0-1 0 0,0 0 1 0 0,-1 0-1 0 0,1 1 0 0 0,0-1 1 0 0,0 0-1 0 0,0 0 1 0 0,-1 0-1 0 0,1 0 0 0 0,0 0 1 0 0,0 0-1 0 0,0 0 1 0 0,0 0-1 0 0,-1 0 0 0 0,1 0 1 0 0,0 1-1 0 0,0-1 1 0 0,0 0-1 0 0,0 0 0 0 0,0 0 1 0 0,0 0-1 0 0,-1 0 1 0 0,1 1-1 0 0,0-1 0 0 0,0 0 1 0 0,0 0-1 0 0,0 0 1 0 0,0 0-1 0 0,0 1 0 0 0,0-1 1 0 0,0 0-1 0 0,0 0 1 0 0,0 0-1 0 0,0 1 0 0 0,0-1 1 0 0,0 0-1 0 0,0 0 1 0 0,0 0-1 0 0,0 1 0 0 0,0-1 1 0 0,0 0-1 0 0,0 0 1 0 0,0 0-1 0 0,0 1 0 0 0,0-1 1 0 0,0 0-1 0 0,0 0 1 0 0,0 0-1 0 0,1 0 0 0 0,-1 1 1 0 0,0-1-1 0 0,0 0 1 0 0,0 0-1 0 0,16 11-40 0 0,-12-8 280 0 0,22 4 190 0 0,-23-6-437 0 0,-1 0-1 0 0,1-1 0 0 0,0 1 0 0 0,-1-1 1 0 0,1 1-1 0 0,0-1 0 0 0,-1 0 1 0 0,1 0-1 0 0,3-1 0 0 0,-3 1 90 0 0,0 0-51 0 0,8 1 22 0 0,-8 0 32 0 0,0-1-90 0 0,26 3 269 0 0,-26-3-299 0 0,29 5 420 0 0,12-1-2 0 0,-42-4-360 0 0,15 1 68 0 0,0 0 96 0 0,269 24 1336 0 0,-236-19-1451 0 0,120 18 543 0 0,-107-14-277 0 0,71 2 0 0 0,-72-8-251 0 0,-15-4 47 0 0,-24 0-108 0 0,38 3 0 0 0,-9-2 56 0 0,13-2-86 0 0,40-7-120 0 0,-18 2-29 0 0,-61 5 84 0 0,28-4-1 0 0,11-1 7 0 0,58 4-15 0 0,269 28-71 0 0,-278-15 89 0 0,-46-5 21 0 0,233 20 69 0 0,-209-19-87 0 0,51 3-84 0 0,168 2-56 0 0,-254-9 179 0 0,184 1 17 0 0,31-12-85 0 0,141-12 38 0 0,-358 18 32 0 0,81-3-164 0 0,-129 5 91 0 0,131-6-83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14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16 3992 0 0,'0'0'1310'0'0,"-13"-11"5182"0"0,5 6-790 0 0,8 5-5604 0 0,0 0 0 0 0,0 0 0 0 0,0 0-1 0 0,0 0 1 0 0,0 0 0 0 0,0 0 0 0 0,0 0 0 0 0,0 1 0 0 0,0-1 0 0 0,0 0 0 0 0,0 0 0 0 0,0 0-1 0 0,0 0 1 0 0,0 1 2056 0 0,0-1-2057 0 0,0 0 1 0 0,0 0 0 0 0,0 0 0 0 0,-1 0 0 0 0,1 0 0 0 0,0 0 0 0 0,0 0 0 0 0,0 0-1 0 0,0 0 1 0 0,0 0 0 0 0,0 0 0 0 0,0 0 0 0 0,0 0 0 0 0,0 0 0 0 0,0 0 0 0 0,0 0-1 0 0,0 0 1 0 0,0 0 0 0 0,-1 0 0 0 0,1 0 0 0 0,0 0 0 0 0,5 16 571 0 0,0-1 1 0 0,3 30 0 0 0,14 176 2837 0 0,-20-180-2808 0 0,-3-24-582 0 0,1-15-83 0 0,1 16 148 0 0,3 6-108 0 0,-3-22 1 0 0,-1 6-32 0 0,0-8-41 0 0,0 0 0 0 0,0 0-1 0 0,0 0 1 0 0,0-1 0 0 0,0 1 0 0 0,0 0 0 0 0,0 0-1 0 0,-1 0 1 0 0,1 0 0 0 0,0 0 0 0 0,0 0 0 0 0,0 0 0 0 0,0-1-1 0 0,0 1 1 0 0,0 0 0 0 0,0 0 0 0 0,0 0 0 0 0,-1 0-1 0 0,1 0 1 0 0,0 0 0 0 0,0 0 0 0 0,0 0 0 0 0,0 0-1 0 0,0 0 1 0 0,0 0 0 0 0,-1 0 0 0 0,1 0 0 0 0,0 0-1 0 0,0 0 1 0 0,0 0 0 0 0,0 0 0 0 0,0 0 0 0 0,0 0-1 0 0,-1 0 1 0 0,1 0 0 0 0,0 0 0 0 0,0 0 0 0 0,0 0-1 0 0,0 0 1 0 0,0 0 0 0 0,0 0 0 0 0,-1 0 0 0 0,1 0-1 0 0,0 0 1 0 0,0 0 0 0 0,0 0 0 0 0,0 0 0 0 0,0 1-1 0 0,0-1 1 0 0,0 0 0 0 0,0 0 0 0 0,-1 0 0 0 0,1 0-1 0 0,0 0 1 0 0,0 0 0 0 0,0 0 0 0 0,0 1 0 0 0,0-1-1 0 0,0 0 1 0 0,0 0 0 0 0,0 0 0 0 0,0 0 0 0 0,0 0-1 0 0,0 0 1 0 0,0 1 0 0 0,-15-21 2 0 0,10 11-56 0 0,-1 1 0 0 0,0 0 1 0 0,0 0-1 0 0,-1 0 0 0 0,-1 1 0 0 0,1-1 0 0 0,-1 2 0 0 0,0-1 0 0 0,0 1 0 0 0,-10-5 0 0 0,12 9 50 0 0,1 0 1 0 0,0 0-1 0 0,-1 0 0 0 0,1 1 0 0 0,-1 0 0 0 0,1 0 0 0 0,-1 0 0 0 0,0 1 0 0 0,1 0 0 0 0,-1 0 0 0 0,0 0 1 0 0,0 1-1 0 0,1-1 0 0 0,-1 1 0 0 0,1 1 0 0 0,-1-1 0 0 0,1 1 0 0 0,-1 0 0 0 0,1 0 0 0 0,-7 5 0 0 0,10-5 49 0 0,-1 0-1 0 0,1 1 1 0 0,-1-1-1 0 0,1 1 0 0 0,0 0 1 0 0,0 0-1 0 0,1 0 0 0 0,-1 0 1 0 0,0 0-1 0 0,1 0 1 0 0,0 0-1 0 0,-1 0 0 0 0,2 1 1 0 0,-1-1-1 0 0,-1 7 0 0 0,-1 2 114 0 0,2-6-75 0 0,-1 1 0 0 0,2 0 0 0 0,-1-1 0 0 0,1 1 0 0 0,0 0 0 0 0,0-1 0 0 0,2 11 0 0 0,-1-9 14 0 0,0-3-33 0 0,-1 1-2 0 0,1 1-1 0 0,0-1 0 0 0,1 1 1 0 0,0-1-1 0 0,0 0 0 0 0,0 0 1 0 0,0 0-1 0 0,1 0 0 0 0,4 7 1 0 0,-5-11-33 0 0,0 0 0 0 0,0 0 0 0 0,0 0 0 0 0,0 0 0 0 0,0 0 0 0 0,0 0 0 0 0,1-1 0 0 0,-1 1 0 0 0,1-1 0 0 0,-1 0 0 0 0,1 1 0 0 0,-1-1 0 0 0,1-1 0 0 0,2 2 0 0 0,39 6 103 0 0,-31-6 294 0 0,79 8-302 0 0,-62-9-2591 0 0,34-1 0 0 0,-48-1-99 0 0,0-1 0 0 0,-1-1 0 0 0,28-8 0 0 0,-32 8 299 0 0,-1-2 0 0 0,1 1 1 0 0,-1-1-1 0 0,0-1 0 0 0,0 0 1 0 0,9-8-1 0 0,-6 4 405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56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1164 0 0,'0'0'4958'0'0,"3"4"-4781"0"0,13 18 381 0 0,15-21 332 0 0,-28-1-402 0 0,0 0-406 0 0,8 1 16 0 0,-9-1 89 0 0,1 1-83 0 0,7 2 6 0 0,-8-2 74 0 0,1-1-117 0 0,63 12 1188 0 0,-63-12-1055 0 0,0 1-148 0 0,8 0-67 0 0,-8 0 109 0 0,0-1-43 0 0,10 0 46 0 0,-10 0 128 0 0,1 0-127 0 0,113-3 1158 0 0,-114 3-1182 0 0,0 0 12 0 0,31-1 130 0 0,98-8 584 0 0,-70 4-647 0 0,-41 3-2 0 0,70 0 231 0 0,-19 1-165 0 0,79 1 396 0 0,-90 1-394 0 0,70 0 13 0 0,-62 3 52 0 0,-32-1-210 0 0,366 33 238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44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1084 0 0,'0'0'5093'0'0,"4"0"-4875"0"0,13 1-15 0 0,-13-1 1201 0 0,14 3-952 0 0,-14-3-37 0 0,28 1 767 0 0,-28-1-1061 0 0,31-1 546 0 0,-32 1-558 0 0,31 1 461 0 0,-31-1-497 0 0,40 5 473 0 0,-40-5-465 0 0,37 8 333 0 0,-37-8-312 0 0,30 0 244 0 0,-30 0-197 0 0,1 0-82 0 0,0-1 0 0 0,1 1 0 0 0,-1 0 0 0 0,0 0 0 0 0,8 1 0 0 0,-12-1-37 0 0,44 4 342 0 0,-41-4-244 0 0,17-1-28 0 0,-2 0 106 0 0,-7 1-154 0 0,-8 0 28 0 0,1-1-145 0 0,61 0 362 0 0,-12 3 52 0 0,-50-2-289 0 0,12 0-19 0 0,-11 0 85 0 0,59 0 252 0 0,-61 0-289 0 0,17-2 56 0 0,27-3 291 0 0,-43 4-347 0 0,14 1 84 0 0,-6-1-131 0 0,-8 1 17 0 0,1 0 78 0 0,10 1-95 0 0,22 1 94 0 0,-32-2-104 0 0,12-2 214 0 0,29 2 209 0 0,-43 0-433 0 0,1 0 2 0 0,6-1-15 0 0,-7 1 8 0 0,2 0 3 0 0,25 0 57 0 0,-27 0 22 0 0,1 0-55 0 0,53-4 109 0 0,-53 4-16 0 0,32 0 375 0 0,-19-2-356 0 0,-5 1-131 0 0,-8 1 14 0 0,23-5-55 0 0,-24 4-50 0 0,3-2-6098 0 0,-2 0 3874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49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0 428 0 0,'0'0'184'0'0,"-7"7"584"0"0,-3 0-636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55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0 672 0 0,'0'0'176'0'0,"-6"13"184"0"0,5-2-128 0 0,-3 0-56 0 0,3 7-168 0 0,-1-7-232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02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4467 2056 0 0,'0'0'2144'0'0,"0"-11"-1152"0"0,-1 6 1792 0 0,-9-24 906 0 0,9 27-2991 0 0,-1-11 527 0 0,-7-53 1813 0 0,9 64-2953 0 0,-4-37 1336 0 0,3 28-1319 0 0,1 9 20 0 0,-3-14 279 0 0,-2-1-144 0 0,-5-35 602 0 0,9 50-772 0 0,-2-13 305 0 0,2-6-240 0 0,1 19-114 0 0,-3-12 193 0 0,4 10-208 0 0,-3-20 272 0 0,-1-24 172 0 0,2 46-441 0 0,1-12 127 0 0,0-23 68 0 0,0 35-173 0 0,-3-15 93 0 0,2-51 305 0 0,-1-36 277 0 0,2 101-689 0 0,0 0 3 0 0,-5-85 168 0 0,5 85-226 0 0,0-16 24 0 0,-2 17-3 0 0,2-19 61 0 0,-9-78 274 0 0,0-17-10 0 0,9 111-348 0 0,-3-27 106 0 0,4 4-143 0 0,-1-3 26 0 0,3-77 35 0 0,-1 80-26 0 0,1-4 9 0 0,27-132 158 0 0,-8 4-137 0 0,-3-24 52 0 0,-17 151-19 0 0,2-19 47 0 0,3-67 143 0 0,1 6-275 0 0,0 32 125 0 0,-4 21-65 0 0,4-90 53 0 0,-11-95 55 0 0,0 64-146 0 0,3 129 69 0 0,-2-35 26 0 0,0 53-65 0 0,4-44 1 0 0,-1 69-28 0 0,-2-23 39 0 0,0-3 66 0 0,5-52 0 0 0,1 1-28 0 0,4-115-28 0 0,-5 103-83 0 0,1-32 114 0 0,-1-30 116 0 0,-1 43-217 0 0,-3 55 3 0 0,2 17 49 0 0,0 5 29 0 0,-2 38-45 0 0,0-2 22 0 0,9-122 8 0 0,-9 124-19 0 0,3-40 20 0 0,-2 40-22 0 0,-1-5-12 0 0,0 0 23 0 0,1 0-1 0 0,0 0 0 0 0,0 1 0 0 0,3-10 0 0 0,-3 14-21 0 0,1-13 113 0 0,-10-19-137 0 0,8 32 14 0 0,-4-10 20 0 0,3 11 4 0 0,1 0 0 0 0,-1 0 0 0 0,1-1 0 0 0,-1 1 0 0 0,1 0 0 0 0,-1 0 0 0 0,0 0 0 0 0,1 0 0 0 0,-1 0 0 0 0,0 0 0 0 0,0 0 0 0 0,0 0 1 0 0,0 0-1 0 0,0 0 0 0 0,0 0 0 0 0,0 0 0 0 0,0 1 0 0 0,-1-1 0 0 0,1 1 0 0 0,-2-2 0 0 0,1 2 11 0 0,-1 1-62 0 0,-11 6 49 0 0,10-5 75 0 0,-34 10-168 0 0,24-1 22 0 0,13-10 71 0 0,-14 11-375 0 0,10-10-3449 0 0,-9 1-6950 0 0,-6 2 3604 0 0,0-1 5249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30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2586 900 0 0,'0'0'756'0'0,"0"-6"-428"0"0,-1-18 6 0 0,1 18 360 0 0,2-10 641 0 0,1 4-1057 0 0,-3 10-5 0 0,0-1-24 0 0,7-170 6429 0 0,-9 131-5653 0 0,1 26-577 0 0,1 0 1 0 0,0 1 0 0 0,3-19 0 0 0,-2 19-82 0 0,1 0 0 0 0,-3-27 0 0 0,1 29-175 0 0,0 0 1 0 0,2-22-1 0 0,2 6 110 0 0,-2 0 0 0 0,-3-45 0 0 0,0 19-129 0 0,2 0-5 0 0,6-52 168 0 0,-7 102-318 0 0,0-19 74 0 0,2 0 0 0 0,5-29 0 0 0,-4 23-24 0 0,0-20-50 0 0,-1 17 76 0 0,3-78 198 0 0,-4-14-78 0 0,10-91 66 0 0,-8 153-177 0 0,-2 14 34 0 0,10-56 1 0 0,-9 87-108 0 0,0 1 0 0 0,-2-24 1 0 0,0 24 18 0 0,1 1 1 0 0,2-17-1 0 0,-1 17 1 0 0,-1-1 1 0 0,0-18-1 0 0,0-8 20 0 0,-1-36 172 0 0,-1 38-100 0 0,1 34-107 0 0,7-199 304 0 0,-3 121-113 0 0,-4 80-234 0 0,-2-2 18 0 0,2 2 35 0 0,2-5-43 0 0,-1-26 134 0 0,0 26-110 0 0,0 8 4 0 0,1-14 13 0 0,2-64 555 0 0,-4 76-613 0 0,1 0 458 0 0,-14 21-13220 0 0,-23 30 5562 0 0,19-29 5377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56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0 468 0 0,'0'0'506'0'0,"-15"6"817"0"0,7-2 922 0 0,-6 6-3131 0 0,14-10 935 0 0,-1 1 1 0 0,0 0-1 0 0,1-1 0 0 0,-1 1 0 0 0,1 0 1 0 0,-1-1-1 0 0,1 1 0 0 0,-1 0 1 0 0,1 0-1 0 0,-1 0 0 0 0,1-1 0 0 0,0 1 1 0 0,0 0-1 0 0,-1 2 0 0 0,5 5 5085 0 0,-1-6-4879 0 0,1 1 0 0 0,0-1 0 0 0,0-1 0 0 0,0 1 0 0 0,0-1 0 0 0,0 1 0 0 0,0-1 0 0 0,1-1 0 0 0,-1 1 0 0 0,0 0 0 0 0,0-1 0 0 0,6 0 0 0 0,6 2 182 0 0,47 5 739 0 0,-61-7-1072 0 0,2 1-39 0 0,0 0-1 0 0,0-1 1 0 0,-1 0-1 0 0,1 0 0 0 0,0 0 1 0 0,4 0-1 0 0,-2-1 45 0 0,-3 1 4 0 0,4 0 3 0 0,0-1-1 0 0,0 1 0 0 0,-1-1 1 0 0,15 3-1 0 0,-16-2-64 0 0,-2 0 14 0 0,0 0-14 0 0,11 0 8 0 0,-10 0-24 0 0,11 0 77 0 0,-12 0-30 0 0,16 2 109 0 0,-5-3-78 0 0,-1-1 1 0 0,1 2 0 0 0,0 0-1 0 0,23 3 1 0 0,-24-2-89 0 0,-10 0-20 0 0,1-1 24 0 0,11 1-10 0 0,-12-1 6 0 0,1 0-32 0 0,54 0 234 0 0,-10 0 21 0 0,-45 0-222 0 0,0 0-24 0 0,31 0 214 0 0,105-4 472 0 0,-136 3-664 0 0,0 1 26 0 0,43-1 30 0 0,-44 1-58 0 0,2 0-12 0 0,77-4 120 0 0,-78 4-116 0 0,13 0 28 0 0,32-1 68 0 0,-45 1-118 0 0,12 0-32 0 0,35-2 105 0 0,-47 2-103 0 0,16 0 45 0 0,0 0-32 0 0,-3 0 66 0 0,-13 0-51 0 0,39 3 224 0 0,161 9-188 0 0,-146-12 122 0 0,-40 0-141 0 0,53 1-32 0 0,-59 0 91 0 0,33-1-33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56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 2444 0 0,'0'0'825'0'0,"-3"0"-21"0"0,-6-2 812 0 0,13 3 2602 0 0,17 4 1701 0 0,-17-5-7708 0 0,3 2 1969 0 0,-5-2 16 0 0,165 5 2696 0 0,-62-3-2198 0 0,122 15 190 0 0,-208-15-860 0 0,93 3 315 0 0,-84-4-317 0 0,-25-1 2 0 0,0 0 42 0 0,23-1 58 0 0,-23 1-96 0 0,0 0-55 0 0,10 1 52 0 0,6-1-27 0 0,-16 0 56 0 0,15 2-10 0 0,38 4 98 0 0,-53-6-112 0 0,1 1 27 0 0,71 7 255 0 0,-73-8-294 0 0,2 0-18 0 0,48 3 244 0 0,198 12 398 0 0,-27 0 682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6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1333 467 2700 0 0,'0'0'18333'0'0,"-2"0"-18055"0"0,-8-2-28 0 0,7 1 22 0 0,-11-4 873 0 0,-102-40 1874 0 0,-274-106-41 0 0,-176-37-1834 0 0,469 158-798 0 0,-22-6-2904 0 0,107 30-3638 0 0,8 3 115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36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1432 0 0,'0'0'590'0'0,"-3"2"-12"0"0,-6 4 865 0 0,10-1 2898 0 0,14 0 1270 0 0,-10-3-7368 0 0,1-1 1839 0 0,12 0 248 0 0,-4-1-69 0 0,215 9 1701 0 0,-197-7-1821 0 0,13 3 69 0 0,36 2 138 0 0,9 1-47 0 0,-10-4 8 0 0,45 7 273 0 0,-66-5-432 0 0,78 4 286 0 0,-85-7-161 0 0,-21-2-296 0 0,-28-1 73 0 0,0 1-13 0 0,82 7 244 0 0,-7 0-208 0 0,-75-8-52 0 0,0 1-24 0 0,57 8 166 0 0,-58-9-137 0 0,49 6 264 0 0,-48-6-232 0 0,0 0-21 0 0,39 4 22 0 0,-39-4 15 0 0,0 0-48 0 0,43 7 66 0 0,-43-7-118 0 0,0 0 16 0 0,81 7 258 0 0,-82-7-236 0 0,15 1 88 0 0,37 4 140 0 0,-2-2 64 0 0,64 8 67 0 0,-85-11-274 0 0,-29 0-85 0 0,2 0 7 0 0,9 1-10 0 0,-10-1 41 0 0,14 2 14 0 0,36 2 241 0 0,-41-4-275 0 0,-9 0 4 0 0,0 1-6 0 0,10-1 23 0 0,0 0 13 0 0,-1 1-1 0 0,0 0 1 0 0,21 6 0 0 0,-30-7-40 0 0,-1 0 6 0 0,32 2 101 0 0,-20 0-103 0 0,-11-2 17 0 0,0 0-14 0 0,7 0-10 0 0,-8 0 29 0 0,1 0-21 0 0,75 8 944 0 0,-75-7-915 0 0,12 1 168 0 0,64 5 560 0 0,-76-7-607 0 0,-1 0-136 0 0,43 3 84 0 0,-42-3-135 0 0,0 0-2 0 0,23 4 120 0 0,-23-3-81 0 0,27 1 178 0 0,-28-2-71 0 0,25 2-125 0 0,-24-1 94 0 0,-3-1-135 0 0,0 0 39 0 0,1 0 1 0 0,-1 0-1 0 0,1 0 1 0 0,-1 0-1 0 0,0 0 1 0 0,1 0-1 0 0,-1 0 1 0 0,0 0-1 0 0,1 0 1 0 0,-1 1-1 0 0,0-1 1 0 0,1 0-1 0 0,-1 0 1 0 0,0 0-1 0 0,1 1 1 0 0,-1-1-1 0 0,0 0 1 0 0,0 0-1 0 0,1 1 1 0 0,-1-1-1 0 0,0 0 1 0 0,0 1-1 0 0,1-1 1 0 0,-1 0-1 0 0,0 0 1 0 0,0 1-1 0 0,0-1 1 0 0,0 1-1 0 0,0-1 1 0 0,0 0-1 0 0,1 1 1 0 0,-1-1-1 0 0,0 0 1 0 0,0 1-1 0 0,0 11 253 0 0,0-12-303 0 0,0 3 449 0 0,-5 13-210 0 0,4-13-111 0 0,-2 3 113 0 0,1 0 0 0 0,0 0 0 0 0,0 0 0 0 0,-1 8 0 0 0,-1 62 935 0 0,4-73-1048 0 0,0-1-66 0 0,-5 36 281 0 0,5-36-262 0 0,-6 41 158 0 0,5-35-177 0 0,1-6-2 0 0,-1 25 79 0 0,-2-9-17 0 0,-6 40-87 0 0,9-56 55 0 0,0 0-67 0 0,-1 10 41 0 0,1 0 1 0 0,0 0-1 0 0,2 18 1 0 0,-1-28-27 0 0,-3 17-36 0 0,3 7-79 0 0,0-23 150 0 0,-3 15-38 0 0,4 34-20 0 0,-1-49 94 0 0,-2 28-59 0 0,3 12 74 0 0,-1-40-71 0 0,1 15 74 0 0,-1-11-88 0 0,3 18-75 0 0,-4-23 64 0 0,5 39-11 0 0,-5-36 23 0 0,8 46 0 0 0,-8-48 6 0 0,0-1-20 0 0,1 8 13 0 0,6 46 201 0 0,-7-54-142 0 0,1 3-43 0 0,1-1 1 0 0,-1 1-1 0 0,0-1 1 0 0,0 1 0 0 0,0 0 0 0 0,0-1-1 0 0,-1 7 1 0 0,2 14 0 0 0,-2-23 33 0 0,0 1-63 0 0,-2 20 34 0 0,2-20 1 0 0,0 16-44 0 0,0 5 67 0 0,0-21-82 0 0,4 25-63 0 0,-1 0 183 0 0,-1-9-15 0 0,-1 11-37 0 0,-1-18-54 0 0,-1 16-158 0 0,1-25 209 0 0,-3 41-1666 0 0,3-42 399 0 0,0 0-1 0 0,-1 0 1 0 0,1 0-1 0 0,0 0 1 0 0,-1 0-1 0 0,0 0 1 0 0,1 0-1 0 0,-1 0 1 0 0,0-1-1 0 0,0 1 0 0 0,0 0 1 0 0,0 0-1 0 0,0-1 1 0 0,0 1-1 0 0,-1-1 1 0 0,1 1-1 0 0,-3 2 1 0 0,-10 7-2002 0 0,12-9 3611 0 0,-7 6-2317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39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1400 0 0,'0'0'10915'0'0,"4"-2"-10437"0"0,35-10 2190 0 0,-35 12-2345 0 0,12-2 799 0 0,156 1 1694 0 0,-23 10-1710 0 0,-91-4-909 0 0,144 15 427 0 0,-78-7 86 0 0,-121-12-634 0 0,1-1-14 0 0,83 6 568 0 0,-74-5-531 0 0,6-1-48 0 0,-15 0-27 0 0,14-1 73 0 0,-15 1-56 0 0,8 0 13 0 0,-9 0-31 0 0,1 0-54 0 0,26 0 64 0 0,-26 0 6 0 0,0-1 14 0 0,6 0-22 0 0,53-2 372 0 0,-51 3-386 0 0,-8 0-18 0 0,12-3 95 0 0,56-2 336 0 0,-68 4-354 0 0,-2 1-1935 0 0,5-1 4585 0 0,-4 0-3135 0 0,-14-10-20341 0 0,11 10 20474 0 0,-1 0-1 0 0,1 0 1 0 0,-1 1-1 0 0,1-1 1 0 0,-1 1 0 0 0,1 0-1 0 0,-4-1 1 0 0,-8-1-1629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56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3140 0 0,'0'0'14636'0'0,"1"5"-14444"0"0,1 16 2 0 0,-2-16 25 0 0,-2 10 159 0 0,1-3-107 0 0,1 0 0 0 0,0 0 0 0 0,0 0-1 0 0,1-1 1 0 0,1 1 0 0 0,3 14 0 0 0,-2-9-13 0 0,-2-15-140 0 0,0 16 143 0 0,5 32 652 0 0,-5-48-485 0 0,-1-4-479 0 0,0 0 45 0 0,0-1 0 0 0,0 1 0 0 0,-1 0 1 0 0,1-1-1 0 0,0 1 0 0 0,-1 0 0 0 0,-1-4 1 0 0,0 0 2 0 0,1 0 44 0 0,1 3-20 0 0,-3-38 129 0 0,1-29-114 0 0,3-3-45 0 0,-1 50-36 0 0,0 20 23 0 0,1-13 75 0 0,0 7-61 0 0,0 7-12 0 0,8-21-65 0 0,-8 21 65 0 0,0 0 10 0 0,1 1-1 0 0,-1-1 1 0 0,1 1-1 0 0,-1-1 1 0 0,1 1 0 0 0,-1-1-1 0 0,1 1 1 0 0,0 0-1 0 0,0-1 1 0 0,0 1-1 0 0,3-1 1 0 0,-3 2 9 0 0,0-1 0 0 0,0 1 0 0 0,0 0 0 0 0,-1 0-1 0 0,1 0 1 0 0,0 1 0 0 0,0-1 0 0 0,0 0 0 0 0,0 1 0 0 0,0-1 0 0 0,-1 1 0 0 0,1 0 0 0 0,0-1 0 0 0,0 1 0 0 0,-1 0 0 0 0,1 0 0 0 0,-1 0 0 0 0,1 0 0 0 0,-1 1 0 0 0,1-1 0 0 0,-1 0 0 0 0,0 1 0 0 0,1-1 0 0 0,0 3 0 0 0,-1-3-19 0 0,1 1-25 0 0,14 13-2 0 0,-15-14 27 0 0,9 12 88 0 0,0 3-69 0 0,-9-14 6 0 0,0 0 35 0 0,-1 36 139 0 0,-1-36-153 0 0,1 0 22 0 0,-2 6-30 0 0,0-5-4 0 0,0 0 0 0 0,-1 0 0 0 0,1 0-1 0 0,-1 0 1 0 0,0 0 0 0 0,0-1-1 0 0,0 1 1 0 0,0-1 0 0 0,0 1 0 0 0,-6 1-1 0 0,9-4-16 0 0,-2 1 53 0 0,-46 21 220 0 0,25-18-188 0 0,20-4-96 0 0,12 0-10 0 0,24 0 8 0 0,-25 0-3 0 0,11 2-44 0 0,6 2 81 0 0,-17-4-13 0 0,-1 1-1 0 0,0 1 0 0 0,0-1 0 0 0,0 1 0 0 0,0 0 0 0 0,0 0 0 0 0,0 1 0 0 0,-1 0 0 0 0,1 0 0 0 0,6 5 0 0 0,-12-7-17 0 0,1 0 24 0 0,0 0 1 0 0,0 0 0 0 0,0 1 0 0 0,0-1 0 0 0,0 0 0 0 0,0 1 0 0 0,0-1 0 0 0,0 1 1 0 0,-1 0-1 0 0,1 0 0 0 0,-1-1 0 0 0,1 1 0 0 0,-1 0 0 0 0,0 0 0 0 0,1 1 0 0 0,-1-1 0 0 0,0 0 0 0 0,-1 0 0 0 0,1 0 0 0 0,0 1 0 0 0,0-1 0 0 0,-1 0 0 0 0,0 1 0 0 0,1-1 0 0 0,-1 0 0 0 0,0 1 0 0 0,0 2 0 0 0,0-4-6 0 0,0 1 93 0 0,-13 21 211 0 0,11-20-292 0 0,1 0 0 0 0,-2-1 0 0 0,1 1 0 0 0,0-1 1 0 0,0 0-1 0 0,-1 0 0 0 0,1 0 0 0 0,-1 0 0 0 0,0 0 0 0 0,1-1 0 0 0,-1 1 0 0 0,0-1 0 0 0,0 0 0 0 0,0 1 0 0 0,-4 0 0 0 0,1 0 31 0 0,5-2-35 0 0,-53 16 63 0 0,51-16-46 0 0,-30 1-74 0 0,17-3-110 0 0,-27-6-4757 0 0,41 7 1667 0 0,-4 0-1116 0 0,2 1 2279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57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7 2068 0 0,'0'0'9254'0'0,"-6"-1"-8740"0"0,-17-4-24 0 0,17 4 478 0 0,3 2-514 0 0,-4 0-121 0 0,1 0 0 0 0,-1 1 0 0 0,1-1-1 0 0,-1 1 1 0 0,1 1 0 0 0,0 0 0 0 0,0 0 0 0 0,0 0 0 0 0,0 0 0 0 0,1 1 0 0 0,-1 0 0 0 0,1 0-1 0 0,0 0 1 0 0,0 1 0 0 0,0 0 0 0 0,1 0 0 0 0,-1 0 0 0 0,1 0 0 0 0,1 1 0 0 0,-1 0-1 0 0,1 0 1 0 0,0 0 0 0 0,0 0 0 0 0,-3 11 0 0 0,4-11-192 0 0,0 0-1 0 0,1 0 1 0 0,0 0 0 0 0,0 1-1 0 0,0-1 1 0 0,1 0-1 0 0,-1 1 1 0 0,2-1 0 0 0,-1 0-1 0 0,1 0 1 0 0,0 1 0 0 0,2 6-1 0 0,-3-11-91 0 0,9 24 257 0 0,-4-20-230 0 0,0-1 1 0 0,-1 0 0 0 0,2 0-1 0 0,6 4 1 0 0,-11-7 12 0 0,44 10 162 0 0,-35-11-244 0 0,0-1 1 0 0,0 0-1 0 0,0-1 1 0 0,0 1-1 0 0,18-6 1 0 0,22-10-5344 0 0,-33 3-4119 0 0,-14 9 2231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59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2332 0 0,'0'0'3871'0'0,"3"0"-3213"0"0,8 0-8 0 0,-8 0 3673 0 0,0 0-3951 0 0,9 0-15 0 0,-8 0 542 0 0,-2 0-630 0 0,10 0-10 0 0,-9 0 159 0 0,0 0-233 0 0,8 0 2 0 0,-8 0 163 0 0,1 0-185 0 0,99 1 1547 0 0,-100-1-1636 0 0,0 0 27 0 0,129 6 651 0 0,-102-5-624 0 0,-27-1-70 0 0,16 0-6 0 0,-3 0-6 0 0,3 1-3 0 0,-16 0-19 0 0,29 0 131 0 0,-29-1-152 0 0,52 2 214 0 0,-6-3-217 0 0,-46 2 17 0 0,0-1-28 0 0,29 0 32 0 0,-29 0-6 0 0,0-1-24 0 0,9 1 9 0 0,-9-1 21 0 0,0 1-16 0 0,28 0-27 0 0,-28 0 3 0 0,0 0 28 0 0,8 0 40 0 0,-9 0-11 0 0,1 0-14 0 0,44 1 92 0 0,-45 0-104 0 0,2-1 4 0 0,8 0-3 0 0,21 0 107 0 0,-30 0-89 0 0,-1 0-17 0 0,35 1 291 0 0,-27 0-292 0 0,-7-1 7 0 0,0 0 36 0 0,8 0-47 0 0,-8 0-23 0 0,0 0 39 0 0,41 4 70 0 0,-42-4-72 0 0,14 2 37 0 0,-13-2 53 0 0,47 4 13 0 0,-46-4-147 0 0,-2 0 18 0 0,2 1 17 0 0,21 1 100 0 0,4 0-113 0 0,-26-1-20 0 0,0-1-4 0 0,7 0 14 0 0,22 4 118 0 0,-29-4 19 0 0,27 6-26 0 0,-20-4-119 0 0,-7-1 117 0 0,41 6-107 0 0,-41-7 35 0 0,-1 0-60 0 0,1 0-321 0 0,0 1 2385 0 0,-1-1-4016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1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0 123 4112 0 0,'0'0'13522'0'0,"3"2"-12973"0"0,-1 0-323 0 0,0-1-1 0 0,0 1 1 0 0,0-1 0 0 0,0 1-1 0 0,0 0 1 0 0,-1 0 0 0 0,1-1 0 0 0,-1 1-1 0 0,0 0 1 0 0,1 1 0 0 0,-1-1-1 0 0,0 0 1 0 0,0 0 0 0 0,0 0-1 0 0,1 5 1 0 0,-2-4 73 0 0,1 0 40 0 0,15 149 3417 0 0,-16-150-3685 0 0,0 1-16 0 0,0 9-25 0 0,0-9 18 0 0,4 27 315 0 0,-3-26-3631 0 0,-23-163 476 0 0,17 136 2771 0 0,0 0 0 0 0,2 0-1 0 0,0-33 1 0 0,4 47 89 0 0,0 1 0 0 0,1-1 1 0 0,0 1-1 0 0,3-10 0 0 0,-5 16-7 0 0,7-9 216 0 0,-5 9-227 0 0,1-1 0 0 0,0 1 0 0 0,1 0-1 0 0,-1 0 1 0 0,0 0 0 0 0,1 0 0 0 0,-1 0-1 0 0,0 1 1 0 0,1 0 0 0 0,4-2 0 0 0,-6 3 8 0 0,31 0 480 0 0,-19 3-490 0 0,-7-1 19 0 0,-1 0 1 0 0,0 0-1 0 0,0 0 0 0 0,0 1 1 0 0,0 0-1 0 0,-1 0 0 0 0,1 1 1 0 0,-1 0-1 0 0,0 0 1 0 0,0 0-1 0 0,0 0 0 0 0,0 1 1 0 0,7 9-1 0 0,-5-4 81 0 0,0 0 0 0 0,-1 1 0 0 0,0 0-1 0 0,-1 0 1 0 0,0 0 0 0 0,4 13 0 0 0,-9-22-128 0 0,8 26 360 0 0,-8-25-277 0 0,-3 26 187 0 0,3-22-225 0 0,-1 0 1 0 0,0-1 0 0 0,0 1 0 0 0,-1-1-1 0 0,0 1 1 0 0,0-1 0 0 0,-4 9 0 0 0,6-14-16 0 0,-8 12 242 0 0,-3 3-131 0 0,10-15-108 0 0,-1 1-1 0 0,-6 3 3 0 0,0-1 0 0 0,0 1 0 0 0,0-1-1 0 0,-1-1 1 0 0,1 1 0 0 0,-11 1 0 0 0,1 0-273 0 0,0 0-1 0 0,-26 2 1 0 0,42-7-112 0 0,-18-2-2268 0 0,13-3 1638 0 0,-9-9-11099 0 0,14 10 6990 0 0,-2-4 2928 0 0,3 6 163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1924 0 0,'0'0'6599'0'0,"6"-6"-5680"0"0,-1 5 6703 0 0,6 1-7240 0 0,-8 0 845 0 0,0 0-953 0 0,9 1-22 0 0,-9-1 241 0 0,0 0-275 0 0,168 4 2689 0 0,-30 0-2079 0 0,-14 0-513 0 0,-125-3-290 0 0,2-1-42 0 0,0 1 17 0 0,31 1 102 0 0,-6-1-131 0 0,-27-1 32 0 0,2 0 15 0 0,38 1 94 0 0,-14 1-142 0 0,-26-2 18 0 0,1 0 16 0 0,46 5 89 0 0,-46-5-67 0 0,0 1-7 0 0,7 0-34 0 0,27 1 142 0 0,-34-1-111 0 0,0-2-25 0 0,10 0 29 0 0,49 3 147 0 0,-49-2-123 0 0,-10 0 25 0 0,0 0-39 0 0,66 0 346 0 0,-66 0-350 0 0,0 0 29 0 0,21 2 13 0 0,-6 0-50 0 0,37 0 0 0 0,-53-3 1 0 0,2 2-14 0 0,27 0 93 0 0,-28-1-52 0 0,0 0-27 0 0,9 0-21 0 0,-9 0 15 0 0,0 0 3 0 0,27 0 41 0 0,-27 0-53 0 0,0 0-18 0 0,7 1-7 0 0,-8-1 8 0 0,36 3 34 0 0,1 3 43 0 0,-37-5-47 0 0,15 2 2 0 0,-16-3-1947 0 0,1 0 3348 0 0,1 1 1274 0 0,0-1-5252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0 2016 0 0,'0'0'815'0'0,"3"0"-47"0"0,13 2 1680 0 0,8 3 6578 0 0,-72 5-8274 0 0,8-8-261 0 0,39-1-351 0 0,-3-1 2 0 0,-11 0-2 0 0,12 0-10 0 0,-13 1 160 0 0,13-1-148 0 0,-1-1-22 0 0,1 1 0 0 0,-1-1 0 0 0,0 1 1 0 0,1 0-1 0 0,-1 0 0 0 0,0 0 1 0 0,1 1-1 0 0,-1-1 0 0 0,1 1 1 0 0,-1 0-1 0 0,1 0 0 0 0,-1 0 0 0 0,-3 2 1 0 0,5-2 153 0 0,1 1-208 0 0,0 0 0 0 0,0 0 1 0 0,1 0-1 0 0,-1 0 0 0 0,0 0 1 0 0,1 1-1 0 0,0-1 0 0 0,-1 0 1 0 0,1 0-1 0 0,0 4 0 0 0,-1 7 150 0 0,-3 7 96 0 0,1-1 0 0 0,1 1 0 0 0,0 1 0 0 0,3 21 0 0 0,-1-31-170 0 0,-4 46 644 0 0,4-55-719 0 0,-2 27 216 0 0,2-27-222 0 0,0 24 28 0 0,0-24 8 0 0,7 25 79 0 0,-5-26-162 0 0,-1 1-1 0 0,1 0 0 0 0,1 0 1 0 0,-1-1-1 0 0,0 1 1 0 0,0-1-1 0 0,0 1 0 0 0,1-1 1 0 0,-1 0-1 0 0,1 0 1 0 0,-1 0-1 0 0,1-1 1 0 0,-1 1-1 0 0,1 0 0 0 0,4 0 1 0 0,-4-1-26 0 0,16 0-88 0 0,-1-4-91 0 0,-15 4 71 0 0,0 0-1 0 0,0-1 1 0 0,0 0-1 0 0,0 0 1 0 0,0 0-1 0 0,-1 0 1 0 0,1 0-1 0 0,0 0 1 0 0,4-4-1 0 0,-5 4-257 0 0,3-14-1280 0 0,-5 7-2408 0 0,-2-2 3462 0 0,-4-10-9839 0 0,3 14 8815 0 0,2 4-406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6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28 3184 0 0,'0'0'1145'0'0,"-4"-8"9841"0"0,8 6-10783 0 0,-1 0 0 0 0,1 0 0 0 0,1 1 0 0 0,-1-1 0 0 0,0 1 0 0 0,0 0-1 0 0,0 0 1 0 0,1 0 0 0 0,-1 1 0 0 0,0 0 0 0 0,6 0 0 0 0,13-2-587 0 0,3 1-3293 0 0,30-2-7146 0 0,-43 2 8877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8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2160 0 0,'0'0'6678'0'0,"7"0"-6126"0"0,47 0 3327 0 0,-24-3-2522 0 0,-28 3-978 0 0,1 0-175 0 0,10 0-52 0 0,-10 0-12 0 0,0 0-16 0 0,10 0 30 0 0,-10 0-37 0 0,0 0-18 0 0,60 0 1057 0 0,-61 0-1052 0 0,2 0 25 0 0,39 1 231 0 0,38 0 379 0 0,-78-1-672 0 0,0 0-18 0 0,47 1 360 0 0,-48-1-337 0 0,2 0-14 0 0,103 0 555 0 0,-104 0-606 0 0,0 0 29 0 0,41-1 201 0 0,-41 1-171 0 0,14 0-16 0 0,13-2 220 0 0,-27 2-244 0 0,0-1 9 0 0,10 1-23 0 0,-10-1 9 0 0,0 1 10 0 0,74-2 408 0 0,-75 2-401 0 0,2 0 14 0 0,42 0 100 0 0,-44 0-117 0 0,2 0 13 0 0,26 1 148 0 0,-27-1-158 0 0,0 0 8 0 0,28-1-23 0 0,-28 1-5 0 0,0 0-24 0 0,11 1 12 0 0,-10-1-19 0 0,-1 0-12 0 0,26 1 5 0 0,-27-1 65 0 0,1 0 10 0 0,33-2 55 0 0,-1 1-1 0 0,42 5 1 0 0,-63-4-83 0 0,71 3 39 0 0,-82-3-68 0 0,48 1 193 0 0,-36-1-178 0 0,-13 0-3 0 0,1 0-26 0 0,43 3 49 0 0,0 2 90 0 0,-44-4-103 0 0,1-1-66 0 0,-1 0 49 0 0,18 2-12 0 0,32-2 0 0 0,-49 0 72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7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2 3612 0 0,'9'-2'2596'0'0,"-16"7"2313"0"0,-7 2-993 0 0,9-6-5360 0 0,-85 39 5008 0 0,69-32-2608 0 0,0 1 0 0 0,-37 21 0 0 0,57-30-945 0 0,1 1 1 0 0,-1-1-1 0 0,0 0 0 0 0,1 1 0 0 0,-1-1 0 0 0,1 0 1 0 0,-1 1-1 0 0,1-1 0 0 0,-1 1 0 0 0,1-1 1 0 0,-1 1-1 0 0,1-1 0 0 0,-1 1 0 0 0,1 0 0 0 0,-1-1 1 0 0,1 1-1 0 0,0-1 0 0 0,0 1 0 0 0,-1 0 1 0 0,1-1-1 0 0,0 1 0 0 0,0 0 0 0 0,0 0 0 0 0,0-1 1 0 0,-1 1-1 0 0,1 0 0 0 0,0-1 0 0 0,0 1 0 0 0,1 0 1 0 0,-1-1-1 0 0,0 1 0 0 0,0 0 0 0 0,0-1 1 0 0,0 1-1 0 0,1 0 0 0 0,-1-1 0 0 0,0 1 0 0 0,0 0 1 0 0,1-1-1 0 0,-1 1 0 0 0,1 0 0 0 0,-1-1 0 0 0,0 1 1 0 0,1-1-1 0 0,-1 1 0 0 0,1-1 0 0 0,-1 1 1 0 0,1-1-1 0 0,0 0 0 0 0,-1 1 0 0 0,2 0 0 0 0,3 2 104 0 0,0 1-1 0 0,0-1 0 0 0,1 0 0 0 0,6 2 0 0 0,-11-4-110 0 0,127 63 598 0 0,-109-53-459 0 0,-1 1 1 0 0,0 1-1 0 0,-1 1 1 0 0,20 21 0 0 0,-35-34-76 0 0,-1 1 1 0 0,0-1 0 0 0,0 0 0 0 0,0 1 0 0 0,0 0-1 0 0,0-1 1 0 0,0 1 0 0 0,0 0 0 0 0,-1-1 0 0 0,1 1-1 0 0,-1 0 1 0 0,1 0 0 0 0,-1-1 0 0 0,0 1-1 0 0,1 0 1 0 0,-1 0 0 0 0,0 0 0 0 0,0 0 0 0 0,-1 0-1 0 0,1-1 1 0 0,0 1 0 0 0,0 0 0 0 0,-1 0 0 0 0,1 0-1 0 0,-1-1 1 0 0,0 1 0 0 0,-1 2 0 0 0,0 0 39 0 0,0-1 0 0 0,0 1 0 0 0,0-1 0 0 0,-1 0 0 0 0,0 0 0 0 0,1 0 1 0 0,-1-1-1 0 0,0 1 0 0 0,0 0 0 0 0,-1-1 0 0 0,1 0 0 0 0,-7 4 0 0 0,7-5-156 0 0,-1 1-1 0 0,0-1 0 0 0,0 1 0 0 0,1-1 0 0 0,-1 0 0 0 0,0-1 1 0 0,0 1-1 0 0,0-1 0 0 0,0 1 0 0 0,0-1 0 0 0,0-1 1 0 0,-7 0-1 0 0,6 0-664 0 0,0 0-1 0 0,1-1 1 0 0,-1 1 0 0 0,1-1 0 0 0,-1 0-1 0 0,-5-4 1 0 0,9 5-139 0 0,0 0 0 0 0,0 0 0 0 0,0 0 0 0 0,0 0 0 0 0,1 0 0 0 0,-1 0 0 0 0,0 0 0 0 0,1-1 0 0 0,-1 1 0 0 0,1 0 0 0 0,-1 0 0 0 0,1-1 0 0 0,0 1 0 0 0,-1 0 0 0 0,1 0 0 0 0,0-1 0 0 0,0 1 0 0 0,0 0 0 0 0,0-1 0 0 0,0 0 0 0 0,3-10-1043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37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62 3112 0 0,'-1'-4'1101'0'0,"0"3"-1276"0"0,0-2 854 0 0,-1-1-1 0 0,0 1 0 0 0,1 0 1 0 0,-1 0-1 0 0,-1 0 0 0 0,1 0 1 0 0,0 0-1 0 0,-5-4 1 0 0,6 6 7 0 0,-1-1-323 0 0,0 0-1 0 0,-1 0 1 0 0,1 0-1 0 0,0 0 1 0 0,-1 1-1 0 0,1-1 1 0 0,-1 1-1 0 0,0 0 1 0 0,1 0-1 0 0,-1 0 1 0 0,-3-1-1 0 0,-32-3 1773 0 0,35 5-1790 0 0,-1 1-10 0 0,-1 0-62 0 0,-1 1 0 0 0,0-1-1 0 0,0 1 1 0 0,1 0 0 0 0,-1 1 0 0 0,-9 5 0 0 0,13-6-200 0 0,0-1-1 0 0,0 1 1 0 0,0-1 0 0 0,0 1-1 0 0,0 0 1 0 0,1 0 0 0 0,-1 0-1 0 0,0 0 1 0 0,1 0 0 0 0,0 1-1 0 0,-1-1 1 0 0,1 0 0 0 0,0 1-1 0 0,0-1 1 0 0,0 1 0 0 0,1-1 0 0 0,-1 1-1 0 0,0-1 1 0 0,1 1 0 0 0,0 0-1 0 0,-1 3 1 0 0,3 7 68 0 0,-1 0 1 0 0,1-1-1 0 0,1 1 1 0 0,0-1-1 0 0,1 1 1 0 0,9 18-1 0 0,-11-28-106 0 0,0 0 0 0 0,1 0 1 0 0,-1 0-1 0 0,1 0 0 0 0,0 0 0 0 0,0-1 0 0 0,0 1 0 0 0,0-1 1 0 0,0 0-1 0 0,1 0 0 0 0,5 3 0 0 0,-7-4 42 0 0,12 1-78 0 0,-14-1 4 0 0,1-1 0 0 0,0 1 0 0 0,-1-1 0 0 0,1 0 0 0 0,0 1 0 0 0,0-1 0 0 0,-1 0 0 0 0,1 0 0 0 0,0 0-1 0 0,0 1 1 0 0,-1-1 0 0 0,1 0 0 0 0,0 0 0 0 0,0 0 0 0 0,0 0 0 0 0,-1 0 0 0 0,1 0 0 0 0,0-1 0 0 0,0 1 0 0 0,-1 0 0 0 0,1 0 0 0 0,1-1 0 0 0,28-9 171 0 0,-27 9-162 0 0,1 0-1 0 0,-1-1 0 0 0,1 0 1 0 0,-1 1-1 0 0,1-1 0 0 0,-1 0 1 0 0,0-1-1 0 0,0 1 1 0 0,0-1-1 0 0,5-5 0 0 0,-2 0 22 0 0,-1 0 1 0 0,1-1-1 0 0,7-17 0 0 0,-12 21 41 0 0,1 0 1 0 0,-1 0-1 0 0,0-1 0 0 0,1-8 1 0 0,1-1 345 0 0,-3 13-235 0 0,6-25 1237 0 0,-5 14-992 0 0,-1 13-374 0 0,0-1 1 0 0,0 1 0 0 0,0 0-1 0 0,0 0 1 0 0,0-1 0 0 0,0 1 0 0 0,0 0-1 0 0,0 0 1 0 0,0-1 0 0 0,0 1-1 0 0,0 0 1 0 0,0 0 0 0 0,0 0-1 0 0,0-1 1 0 0,0 1 0 0 0,0 0-1 0 0,0 0 1 0 0,0-1 0 0 0,0 1 0 0 0,0 0-1 0 0,0 0 1 0 0,0-1 0 0 0,1 1-1 0 0,-1 0 1 0 0,0 0 0 0 0,0 0-1 0 0,0 0 1 0 0,0-1 0 0 0,1 1-1 0 0,-1 0 1 0 0,0 0 0 0 0,0 0 0 0 0,0 0-1 0 0,1 0 1 0 0,-1-1 0 0 0,0 1-1 0 0,0 0 1 0 0,1 0 0 0 0,-1 0-1 0 0,0 0 1 0 0,0 0 0 0 0,1 0-1 0 0,-1 0 1 0 0,0 0 0 0 0,0 0-1 0 0,1 0 1 0 0,-1 0 0 0 0,0 0 0 0 0,0 0-1 0 0,0 0 1 0 0,1 0 0 0 0,-1 0-1 0 0,0 0 1 0 0,1 0 0 0 0,5 8 178 0 0,1 0 0 0 0,-1 0 0 0 0,0 1 0 0 0,-1 0 0 0 0,8 17 0 0 0,-4-8 83 0 0,0-2 0 0 0,0 1 0 0 0,2-1 0 0 0,0-1 0 0 0,26 29-1 0 0,-21-30-318 0 0,-14-14-22 0 0,0 1-202 0 0,8 4-714 0 0,-4-4-2057 0 0,0 0 3926 0 0,-3-1-3304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22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2232 0 0,'0'0'8542'0'0,"4"2"-8173"0"0,12 8 11 0 0,-13-7 549 0 0,13 1 639 0 0,9-2 5 0 0,-23-2-1045 0 0,12 1-396 0 0,-7 1 4550 0 0,-62-3-4376 0 0,53 1-244 0 0,2 0-53 0 0,-1 0 0 0 0,1 0-1 0 0,-1-1 1 0 0,1 1 0 0 0,-1 0-1 0 0,0 0 1 0 0,1 0 0 0 0,-1 0-1 0 0,1-1 1 0 0,-1 1 0 0 0,0 0-1 0 0,1 0 1 0 0,-1 0 0 0 0,1 0-1 0 0,-1 1 1 0 0,1-1 0 0 0,-1 0-1 0 0,-1 0 1 0 0,-10 1 122 0 0,-13-1 229 0 0,22 0-178 0 0,-13-1-60 0 0,12 1-58 0 0,-23 1 627 0 0,24-1-480 0 0,-3 7 101 0 0,5-7-272 0 0,0 1 1 0 0,0-1-1 0 0,1 1 1 0 0,-1-1-1 0 0,0 1 1 0 0,1 0-1 0 0,-1-1 1 0 0,0 1-1 0 0,1 0 1 0 0,-1 0-1 0 0,1-1 1 0 0,-1 1-1 0 0,1 0 1 0 0,-1 0-1 0 0,0 1 1 0 0,-11 68 1342 0 0,7-47-1073 0 0,1 0 0 0 0,-2 41 0 0 0,-2 39 589 0 0,4-61-702 0 0,4-40-166 0 0,-3 27 55 0 0,2-28-1672 0 0,0 7 5070 0 0,-13-39-30052 0 0,12 22 24543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23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3580 0 0,'0'0'1081'0'0,"3"-10"497"0"0,3 8 3551 0 0,22 6-2938 0 0,36-1 0 0 0,16 1-3898 0 0,-77-3-1004 0 0,14-2-4874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24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29 2588 0 0,'0'0'1818'0'0,"-2"-7"-83"0"0,-6-8 6056 0 0,4 13-7259 0 0,0 1 0 0 0,0 0 0 0 0,0 0-1 0 0,-1 0 1 0 0,1 1 0 0 0,-6 0 0 0 0,7 0 129 0 0,0 0-370 0 0,-12 3 13 0 0,1 0-1 0 0,0 2 1 0 0,0-1-1 0 0,0 2 1 0 0,0 0 0 0 0,1 0-1 0 0,0 2 1 0 0,0-1-1 0 0,0 2 1 0 0,1 0-1 0 0,1 0 1 0 0,0 1 0 0 0,0 0-1 0 0,0 1 1 0 0,2 0-1 0 0,-1 1 1 0 0,-12 20 0 0 0,19-25-231 0 0,0 0 1 0 0,0 0 0 0 0,0 0 0 0 0,1 0 0 0 0,0 0 0 0 0,0 1-1 0 0,1-1 1 0 0,0 0 0 0 0,0 1 0 0 0,1 0 0 0 0,0-1 0 0 0,0 1 0 0 0,1-1-1 0 0,0 1 1 0 0,0-1 0 0 0,5 14 0 0 0,-4-13-52 0 0,1-1 0 0 0,1 1 0 0 0,-1-1 0 0 0,1 0 0 0 0,1 0-1 0 0,-1 0 1 0 0,1-1 0 0 0,0 0 0 0 0,1 0 0 0 0,7 7 0 0 0,-3-5 10 0 0,1-1 0 0 0,0-1 0 0 0,0 1 0 0 0,1-2 0 0 0,17 7 0 0 0,-7-6-9 0 0,-8-5 13 0 0,3 1-27 0 0,13 1 9 0 0,-23-3-23 0 0,3-3 12 0 0,1 0 19 0 0,0 0 0 0 0,0 0 0 0 0,0-1 0 0 0,0-1 0 0 0,17-9 0 0 0,-23 11-10 0 0,0-1-1 0 0,0 0 0 0 0,0 0 0 0 0,0-1 0 0 0,-1 1 0 0 0,0-1 0 0 0,0 0 0 0 0,0 0 1 0 0,0 0-1 0 0,-1-1 0 0 0,0 1 0 0 0,3-9 0 0 0,-5 11-14 0 0,0 1 0 0 0,0 0 0 0 0,-1 0 0 0 0,1-1 0 0 0,-1 1 0 0 0,0 0 0 0 0,0-1 0 0 0,1 1 0 0 0,-2 0 0 0 0,1-1-1 0 0,-1-3 1 0 0,-1-7-4 0 0,1 11 0 0 0,1-1 1 0 0,-1 1-1 0 0,0 0 1 0 0,1-1-1 0 0,-1 1 0 0 0,0 0 1 0 0,0 0-1 0 0,-1 0 1 0 0,1 0-1 0 0,0 0 0 0 0,-1 0 1 0 0,1 0-1 0 0,-1 0 0 0 0,0 0 1 0 0,0 1-1 0 0,0-1 1 0 0,1 1-1 0 0,-1-1 0 0 0,-1 1 1 0 0,1 0-1 0 0,0 0 1 0 0,-4-2-1 0 0,0 1-16 0 0,0-1-332 0 0,0 1-1 0 0,0-1 0 0 0,-1 2 0 0 0,1-1 0 0 0,-1 1 1 0 0,0 0-1 0 0,-9-1 0 0 0,-10-1-6147 0 0,24 3 3272 0 0,-16 0-7117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26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24 1880 0 0,'0'0'2338'0'0,"-3"0"-1616"0"0,-23 3 2945 0 0,24-2-2064 0 0,-11 6 30 0 0,6-3 3861 0 0,15-4-5382 0 0,104-6 1149 0 0,-2 2-351 0 0,-67 4-625 0 0,-7 1-48 0 0,64 0 219 0 0,-97-1-448 0 0,1 0 57 0 0,108-3 440 0 0,-109 3-464 0 0,0 0 26 0 0,33-2 128 0 0,89 3 208 0 0,-77 3-370 0 0,-19-2 67 0 0,-26-1-62 0 0,-1-1-9 0 0,8 1-11 0 0,-4-1 14 0 0,6-1-16 0 0,-10 1 11 0 0,47-4 183 0 0,-46 3-198 0 0,-1 1-12 0 0,27-2 38 0 0,-26 1-36 0 0,0 1-5 0 0,8-2 38 0 0,38-2 151 0 0,6 1-160 0 0,-53 3-5 0 0,1 0 4 0 0,26-1 8 0 0,-26 0-32 0 0,0 1 35 0 0,60-5 48 0 0,-60 4-63 0 0,0 1-36 0 0,43-3-25 0 0,-43 3 68 0 0,0 0-39 0 0,11 0 5 0 0,4 0-3 0 0,0 0 0 0 0,26-4 0 0 0,-41 3 64 0 0,-1 1-44 0 0,8 0-31 0 0,-7 0 98 0 0,45 4 13 0 0,-46-3-108 0 0,1-1 9 0 0,8 1 3 0 0,-9-1 24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0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1532 0 0,'0'0'1977'0'0,"-11"-6"714"0"0,2 1 4248 0 0,3 4-6238 0 0,7 5 1352 0 0,11 8 981 0 0,-9-9-3929 0 0,1 1 1048 0 0,16 17 420 0 0,-13-14-292 0 0,50 64 1186 0 0,-40-51-1050 0 0,1-1 1 0 0,1-1-1 0 0,26 20 1 0 0,-21-19 67 0 0,31 33 1 0 0,-53-50-448 0 0,0 0 1 0 0,1 0 0 0 0,-1 0-1 0 0,1 0 1 0 0,-1 0 0 0 0,0 0 0 0 0,0 0 0 0 0,2 4 0 0 0,1-1 20 0 0,16 12 74 0 0,-19-16-144 0 0,-1-1-1 0 0,0 0 1 0 0,0 0 0 0 0,0 1-1 0 0,1-1 1 0 0,-1 0 0 0 0,0 0-1 0 0,0 0 1 0 0,1 0-1 0 0,-1-1 1 0 0,0 1 0 0 0,0 0-1 0 0,0-1 1 0 0,1 1 0 0 0,-1 0-1 0 0,0-1 1 0 0,1 0-1 0 0,2-1-228 0 0,5-34-5269 0 0,-9 35 5609 0 0,0-9-2188 0 0,0 7 832 0 0,0 1 1 0 0,0-1-1 0 0,-1 0 1 0 0,1 0-1 0 0,-1 0 1 0 0,0 0-1 0 0,0 1 0 0 0,0-1 1 0 0,-1-2-1 0 0,-4-3-646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0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33 1432 0 0,'0'-10'979'0'0,"0"4"3223"0"0,1-7 67 0 0,-1 13-4166 0 0,0 0-1 0 0,0-1 1 0 0,0 1 0 0 0,0 0-1 0 0,0 0 1 0 0,-1-1 1027 0 0,0 1-1028 0 0,1-1 1 0 0,0 1 0 0 0,0 0 0 0 0,0 0-1 0 0,0 0 1 0 0,0 0 0 0 0,0 0-1 0 0,-1 0 1 0 0,1 0 0 0 0,0 0-1 0 0,0 0 1 0 0,0 0 0 0 0,0 0-1 0 0,-1 0 1 0 0,1 0 0 0 0,0 0 0 0 0,0 0-1 0 0,0 0 1 0 0,0 0 0 0 0,0 0-1 0 0,-1 0 1 0 0,1 0 0 0 0,0 0-1 0 0,-3 2 108 0 0,1 0-1 0 0,0-1 0 0 0,0 1 0 0 0,0 0 1 0 0,0 0-1 0 0,0 0 0 0 0,0 0 0 0 0,-3 5 1 0 0,-53 91 1811 0 0,56-94-1958 0 0,-73 130 1824 0 0,38-67-1253 0 0,36-66-604 0 0,1 2-14 0 0,-1 0 1 0 0,0 0-1 0 0,0 0 1 0 0,-1 0-1 0 0,1 0 1 0 0,-1 0 0 0 0,1 0-1 0 0,-1-1 1 0 0,-3 5-1 0 0,0 0 33 0 0,4-6-8 0 0,0 1-1621 0 0,-7 20 5010 0 0,4-12-4886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10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12 1760 0 0,'0'0'3199'0'0,"-13"-11"11988"0"0,14 33-14916 0 0,-1-17 3 0 0,-3 235 3883 0 0,-3 12-2556 0 0,6-246-1591 0 0,0 33 176 0 0,1-1-33 0 0,7 63 344 0 0,-8-98-465 0 0,0 0 0 0 0,1 20-49 0 0,-1-21-16 0 0,0 1-19 0 0,0 29 87 0 0,0-1 18 0 0,0-21-1 0 0,-1-7 0 0 0,1 0-26 0 0,-7 53 151 0 0,3-34 36 0 0,4-20-187 0 0,-4 25 130 0 0,-4 20-14 0 0,8-45-170 0 0,0 1-2466 0 0,1 6 2049 0 0,-2-4-6167 0 0,-22 16-7936 0 0,12-12 12632 0 0,3-3 54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05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1400 0 0,'0'0'2614'0'0,"8"-5"-1900"0"0,-4 3 2574 0 0,17-19 5828 0 0,-6 4-5844 0 0,-13 16-2345 0 0,13-2 1619 0 0,0 5-2356 0 0,-11-1 1303 0 0,0 8-1178 0 0,-4-9-243 0 0,1 1 0 0 0,0 0 0 0 0,-1 0 0 0 0,1 0 0 0 0,-1 0 0 0 0,1-1 0 0 0,-1 1 0 0 0,0 0-1 0 0,1 0 1 0 0,-1 0 0 0 0,0 0 0 0 0,0 0 0 0 0,0 0 0 0 0,1 0 0 0 0,-1 0 0 0 0,0 0 0 0 0,-1 2 0 0 0,-1 11 327 0 0,2-11-251 0 0,-12 58 921 0 0,12-59-981 0 0,-2 2-29 0 0,1-1 1 0 0,0 1-1 0 0,0-1 1 0 0,0 1-1 0 0,1-1 0 0 0,-1 1 1 0 0,1 5-1 0 0,-2 3 139 0 0,-6 64 372 0 0,7-74-530 0 0,1 1-1 0 0,-12 161 973 0 0,9-107-692 0 0,2-55-281 0 0,2 1-74 0 0,1 40 173 0 0,-2-40-152 0 0,1 0 28 0 0,13 88 320 0 0,-13-89-299 0 0,-1 11-63 0 0,2 0 1 0 0,0-1-1 0 0,5 20 1 0 0,-3-19 96 0 0,-2-1 1 0 0,1 1-1 0 0,0 20 0 0 0,-1-24-14 0 0,-1-7-50 0 0,0 0 1 0 0,0 1-1 0 0,-1-1 1 0 0,1 0-1 0 0,0 1 1 0 0,-1-1-1 0 0,0 0 1 0 0,0 1-1 0 0,1-1 1 0 0,-2 1-1 0 0,1 4 1 0 0,0 4 19 0 0,0-8-2 0 0,0 0-4 0 0,3 25 5 0 0,-3-26-5 0 0,0 1-8 0 0,0 9-41 0 0,0-10 14 0 0,1 1 51 0 0,0 26-90 0 0,-1-26 40 0 0,0-1 38 0 0,1 22 56 0 0,-1-22-52 0 0,0 0-16 0 0,2 25 80 0 0,-2-24-101 0 0,0-1 46 0 0,0 9-37 0 0,0-9 50 0 0,0 1-27 0 0,-3 18 40 0 0,3-20-59 0 0,0 2-6 0 0,0 0 0 0 0,-4 32 17 0 0,3-21-14 0 0,-1 1 0 0 0,0-2 0 0 0,0 0 0 0 0,-2 1 0 0 0,2-2 0 0 0,-1 0 0 0 0,-1 0 0 0 0,1 0 0 0 0,0 2 0 0 0,1-2 0 0 0,0-2-12 0 0,2-8-105 0 0,-1 5-12120 0 0,1-6 11560 0 0,-1 0 1 0 0,1-1-1 0 0,0 1 0 0 0,-1 0 1 0 0,1-1-1 0 0,-1 1 0 0 0,1 0 1 0 0,-1-1-1 0 0,1 1 0 0 0,-1-1 0 0 0,0 1 1 0 0,1 0-1 0 0,-1-1 0 0 0,0 0 1 0 0,1 1-1 0 0,-1-1 0 0 0,0 1 1 0 0,0-1-1 0 0,-10 7-3657 0 0,4-1 2372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07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57 2332 0 0,'0'-16'3342'0'0,"3"5"-2459"0"0,-3 9 1 0 0,7-25 10317 0 0,-5 32-8184 0 0,2 17-712 0 0,6 37-2110 0 0,-9-51 715 0 0,4 35 390 0 0,-1 47 0 0 0,-2-74-1000 0 0,-2-13-228 0 0,1 0 1 0 0,-1 0-1 0 0,1 0 0 0 0,-1 0 1 0 0,0 0-1 0 0,0 0 1 0 0,-1 0-1 0 0,1 0 0 0 0,-1 0 1 0 0,-1 5-1 0 0,2-6 166 0 0,1-10-612 0 0,3-24 280 0 0,-3 29 70 0 0,0 0 0 0 0,0 0 1 0 0,1 0-1 0 0,-1 0 1 0 0,1 0-1 0 0,-1 0 0 0 0,1 1 1 0 0,0-1-1 0 0,0 1 0 0 0,0-1 1 0 0,0 1-1 0 0,1-1 1 0 0,-1 1-1 0 0,5-3 0 0 0,-3 2 4 0 0,3-3-41 0 0,-1 1 0 0 0,1 1 0 0 0,1-1 0 0 0,-1 1 0 0 0,12-5 0 0 0,-14 8 52 0 0,-1-1-1 0 0,1 1 0 0 0,-1-1 1 0 0,1 2-1 0 0,0-1 0 0 0,-1 0 0 0 0,1 1 1 0 0,0 0-1 0 0,0 0 0 0 0,-1 0 1 0 0,10 2-1 0 0,-8 0 48 0 0,0-1-1 0 0,0 1 1 0 0,0 0 0 0 0,-1 0-1 0 0,1 1 1 0 0,5 3 0 0 0,-10-5-17 0 0,1 0 0 0 0,-1 0 1 0 0,0 1-1 0 0,1-1 0 0 0,-1 1 0 0 0,0-1 1 0 0,0 0-1 0 0,0 1 0 0 0,0 0 1 0 0,1 2-1 0 0,3 5 100 0 0,-3-5-54 0 0,-1 0 1 0 0,0 0-1 0 0,0 1 0 0 0,0-1 0 0 0,0 0 0 0 0,0 0 1 0 0,-1 0-1 0 0,0 1 0 0 0,0-1 0 0 0,0 0 0 0 0,0 1 1 0 0,-1-1-1 0 0,0 0 0 0 0,1 0 0 0 0,-2 0 0 0 0,1 0 1 0 0,0 1-1 0 0,-1-2 0 0 0,0 1 0 0 0,0 0 0 0 0,0 0 1 0 0,-3 3-1 0 0,2-3-41 0 0,0 0 0 0 0,-1 0 0 0 0,0 0 0 0 0,0 0 0 0 0,0-1 0 0 0,0 0 0 0 0,0 0 0 0 0,-1 0-1 0 0,0 0 1 0 0,1-1 0 0 0,-1 0 0 0 0,0 0 0 0 0,0 0 0 0 0,0 0 0 0 0,0-1 0 0 0,-1 0 0 0 0,1 0 0 0 0,0 0 0 0 0,0-1 0 0 0,-1 0 0 0 0,-5 0 0 0 0,-3-1-734 0 0,0 0 0 0 0,0-1-1 0 0,0 0 1 0 0,-20-8 0 0 0,29 8-392 0 0,-1 0 0 0 0,1 0 1 0 0,0-1-1 0 0,0 0 0 0 0,0 0 0 0 0,-5-4 0 0 0,7 4-143 0 0,0 0 0 0 0,1 1-1 0 0,-1-1 1 0 0,1 0 0 0 0,0 0-1 0 0,0 0 1 0 0,0-1 0 0 0,0 1-1 0 0,0 0 1 0 0,-1-6 0 0 0,0-1-929 0 0,2 8 174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7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4788 0 0,'0'0'4151'0'0,"3"0"-2949"0"0,-2 0-752 0 0,0 0 0 0 0,0 0 0 0 0,0 0 1 0 0,0 1-1 0 0,0-1 0 0 0,0 0 0 0 0,1 0 0 0 0,-1 1 0 0 0,0-1 1 0 0,0 1-1 0 0,0-1 0 0 0,0 1 0 0 0,0-1 0 0 0,1 2 0 0 0,3 3-610 0 0,-3-2 854 0 0,-2-2-540 0 0,1 0 1 0 0,0 1-1 0 0,-1-1 0 0 0,1 1 0 0 0,-1-1 1 0 0,0 1-1 0 0,1-1 0 0 0,-1 1 1 0 0,0-1-1 0 0,0 1 0 0 0,0-1 0 0 0,0 3 1 0 0,1 4 1189 0 0,-1 8-394 0 0,0 1 0 0 0,-3 19 0 0 0,0 16 517 0 0,3-50-1331 0 0,-1 0-18 0 0,-1 9-41 0 0,1-9-128 0 0,1 4 1375 0 0,0-3-3031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08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25 828 0 0,'0'0'9918'0'0,"0"-2"-9408"0"0,-1 1-352 0 0,1 0-1 0 0,0 0 0 0 0,1 0 1 0 0,-1 0-1 0 0,0 0 0 0 0,0 0 1 0 0,0 0-1 0 0,1 0 0 0 0,-1 0 1 0 0,0 0-1 0 0,1 0 0 0 0,-1 0 0 0 0,1 1 1 0 0,-1-1-1 0 0,1 0 0 0 0,-1 0 1 0 0,1 0-1 0 0,-1 1 0 0 0,3-2 1 0 0,-2 1 1064 0 0,0 0-1105 0 0,0 1 1 0 0,-1 0-1 0 0,1-1 0 0 0,0 1 0 0 0,0 0 0 0 0,-1 0 0 0 0,1 0 0 0 0,0 0 0 0 0,0 0 0 0 0,0 0 0 0 0,-1 0 0 0 0,1 0 0 0 0,0 0 0 0 0,0 0 0 0 0,0 0 0 0 0,-1 0 0 0 0,1 1 0 0 0,0-1 0 0 0,0 0 0 0 0,-1 1 0 0 0,2-1 0 0 0,11 5 755 0 0,-9-3-244 0 0,15 17 1261 0 0,-14-10-1584 0 0,0 0 0 0 0,0 0 0 0 0,-1 1 0 0 0,0-1 1 0 0,-1 1-1 0 0,0 0 0 0 0,0 0 0 0 0,-1 0 0 0 0,1 18 0 0 0,0 13 392 0 0,-4 44-1 0 0,-1 14 33 0 0,-14 268 1460 0 0,5-194-1306 0 0,10-159-787 0 0,1 32 78 0 0,0-39-130 0 0,2 13 81 0 0,2 36 77 0 0,-11 41 88 0 0,6-95-337 0 0,3 17 84 0 0,-3 48 242 0 0,0-66-143 0 0,-3 23-86 0 0,3-22-10 0 0,1 5 2181 0 0,-1-3-4089 0 0,-16-1-24756 0 0,14-2 26097 0 0,1-1 1 0 0,-1 1 0 0 0,-4 1 0 0 0,-4 2-1458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09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33 1892 0 0,'0'0'7018'0'0,"-2"-3"-6262"0"0,0 1-783 0 0,1 0 294 0 0,1 1 0 0 0,-2-1 0 0 0,1 1-1 0 0,0-1 1 0 0,0 1 0 0 0,0 0 0 0 0,-1-1-1 0 0,1 1 1 0 0,0 0 0 0 0,-1 0 0 0 0,1 0-1 0 0,-1 0 1 0 0,0 0 0 0 0,-1-1 0 0 0,-4 0 245 0 0,0 1 0 0 0,1-1 0 0 0,-1 1 1 0 0,0 0-1 0 0,0 1 0 0 0,0 0 1 0 0,0 0-1 0 0,0 0 0 0 0,1 1 0 0 0,-1 0 1 0 0,0 0-1 0 0,-7 3 0 0 0,3-1-37 0 0,0 0-1 0 0,0 2 0 0 0,0-1 1 0 0,0 1-1 0 0,1 1 0 0 0,-12 8 1 0 0,17-10-207 0 0,0 1 1 0 0,0-1-1 0 0,0 1 0 0 0,1 0 1 0 0,-1 0-1 0 0,1 1 0 0 0,0-1 0 0 0,1 1 1 0 0,-1 0-1 0 0,1 0 0 0 0,1 0 1 0 0,-3 8-1 0 0,4-12-38 0 0,1 1-11 0 0,0 3-134 0 0,0-1 0 0 0,0 0 1 0 0,0 1-1 0 0,1-1 0 0 0,0 0 1 0 0,0 1-1 0 0,1-1 0 0 0,-1 0 1 0 0,1 0-1 0 0,0 0 0 0 0,0 0 1 0 0,1 0-1 0 0,-1-1 0 0 0,1 1 1 0 0,0-1-1 0 0,1 0 0 0 0,-1 1 1 0 0,1-1-1 0 0,0-1 0 0 0,-1 1 1 0 0,2-1-1 0 0,-1 1 0 0 0,0-1 0 0 0,1 0 1 0 0,-1-1-1 0 0,1 1 0 0 0,0-1 1 0 0,10 4-1 0 0,3-1 263 0 0,0 0 0 0 0,34 4 0 0 0,-27-6-2975 0 0,45-3-1 0 0,-40-2-1944 0 0,1-1 0 0 0,-1-2-1 0 0,0-1 1 0 0,37-13 0 0 0,-41 11 2572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08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1 900 0 0,'-12'0'297'0'0,"9"0"987"0"0,1 0-1002 0 0,-42 0 10954 0 0,52 0-11069 0 0,48 1 486 0 0,-54-1-526 0 0,31 2 599 0 0,-29-1-594 0 0,58 5 867 0 0,0 1-186 0 0,12 2-227 0 0,-41-5-393 0 0,43 3 172 0 0,-74-6-329 0 0,2-1 23 0 0,95 13 328 0 0,28 1 176 0 0,-125-13-511 0 0,1-1-3 0 0,131 8 794 0 0,-80-4-627 0 0,-51-4-153 0 0,0 0 4 0 0,27 0 161 0 0,-27 0-146 0 0,0 0-29 0 0,64 3 506 0 0,-64-3-492 0 0,15 0 85 0 0,1 2-33 0 0,26-2-41 0 0,-42 0-34 0 0,16 1 72 0 0,-16-1-122 0 0,10 0 0 0 0,-10 0 20 0 0,0 0 32 0 0,7 0-27 0 0,-8 0-6 0 0,1 0-10 0 0,25 1 68 0 0,-25-1-16 0 0,0 0-23 0 0,10 0 35 0 0,-10 0-17 0 0,27 0-307 0 0,-21-1-5597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09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2916 0 0,'0'0'11225'0'0,"4"2"-10846"0"0,12 6-33 0 0,-12-7 291 0 0,-1 0-359 0 0,38 4 1597 0 0,-39-5-1634 0 0,2 0-1 0 0,68 6 1324 0 0,218 5 923 0 0,54 0-489 0 0,-269-6-1664 0 0,51 10 204 0 0,-82-8-244 0 0,-42-7-232 0 0,15 1 32 0 0,-14 0-64 0 0,56 3 387 0 0,-34 0-202 0 0,-22-4-204 0 0,28 4 199 0 0,-28-4-136 0 0,46 7 202 0 0,-45-6-2011 0 0,4 1 3797 0 0,3 1-392 0 0,-3-1-4481 0 0,0-1-3819 0 0,0-1-5270 0 0,-20-1 10995 0 0,6 1 393 0 0,0-1 0 0 0,0 1 0 0 0,0 0 0 0 0,0 0-1 0 0,0 1 1 0 0,-7 1 0 0 0,-6 2-1395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11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3048 0 0,'0'0'10962'0'0,"4"3"-10645"0"0,12 5-39 0 0,-12-5-30 0 0,-1-3-13 0 0,33 12 1113 0 0,-34-12-1108 0 0,2 1-44 0 0,63 11 922 0 0,119 7 0 0 0,-24-3-428 0 0,-80-12-383 0 0,-79-4-249 0 0,14-1-31 0 0,-3 2 39 0 0,-10 0-55 0 0,0 0-1 0 0,0-1 1 0 0,0 1 0 0 0,0-1-1 0 0,0 0 1 0 0,0 0 0 0 0,0 0-1 0 0,5-2 1 0 0,100-6 257 0 0,-106 8-244 0 0,30-4 216 0 0,-18 2-86 0 0,28-2 53 0 0,-40 4-220 0 0,0 0 24 0 0,26-1 137 0 0,-27 1-110 0 0,1 0-32 0 0,10-1 20 0 0,-10 1 34 0 0,0 0-37 0 0,24-1 142 0 0,-24 0-169 0 0,0 1 7 0 0,9 0 20 0 0,-9 0 25 0 0,0 0 4 0 0,26 1 42 0 0,-26 0-92 0 0,-1-1 11 0 0,8 1-2 0 0,-7-1 32 0 0,64 4 293 0 0,-46 1-2730 0 0,-43-14 1232 0 0,17 6-727 0 0,-8-3-9327 0 0,5 4 9034 0 0,6 2 135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14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1800 0 0,'0'0'1938'0'0,"4"1"-1330"0"0,13 0-19 0 0,-13 0 895 0 0,28 3 1114 0 0,-29-4-2241 0 0,155 6 4236 0 0,-105-2-3619 0 0,-51-4-870 0 0,2 0-10 0 0,43 4 450 0 0,-44-4-481 0 0,1 1 18 0 0,46 1 315 0 0,-48-2-323 0 0,2 0 33 0 0,60 3 740 0 0,-62-3-770 0 0,15 1 83 0 0,-14 0-104 0 0,109 3 686 0 0,-110-4-687 0 0,2 0-13 0 0,151-7 984 0 0,-150 7-993 0 0,-3 0 5 0 0,2-1 2 0 0,78-2 487 0 0,-79 2-473 0 0,13 1 44 0 0,40-3 330 0 0,-36 2-305 0 0,-6-1 12 0 0,1 2-1 0 0,-1 0 1 0 0,25 3 0 0 0,-37-2-76 0 0,2-2-26 0 0,42 0 290 0 0,-43 1-188 0 0,0 0-42 0 0,10 0-13 0 0,-9 0 63 0 0,-1 0-80 0 0,10-1 1 0 0,22 2 215 0 0,-32-1-190 0 0,0 0-59 0 0,10 0-16 0 0,-10 0 43 0 0,0 0-20 0 0,5 0-10 0 0,-1 0 69 0 0,0 0-1 0 0,-1 0 1 0 0,1 1-1 0 0,0 0 1 0 0,0 0-1 0 0,-1 1 1 0 0,8 2-1 0 0,-12-3 47 0 0,10 2-267 0 0,11 2-8 0 0,-11-7-5075 0 0,-8-1 4853 0 0,-1-1-3928 0 0,-38-9-9017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17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1029 992 0 0,'0'0'1742'0'0,"0"-16"286"0"0,2-6-506 0 0,-2 20-1037 0 0,0-1-322 0 0,1-47 2167 0 0,-1 48-1860 0 0,0-26 1151 0 0,1 24-1546 0 0,1 1-1 0 0,-1 0 1 0 0,0-1 0 0 0,-1 1-1 0 0,1-1 1 0 0,-1 0 0 0 0,1 1-1 0 0,-1-5 1 0 0,0 4-42 0 0,1-5 15 0 0,-1 6 71 0 0,0 0-61 0 0,0-23 197 0 0,0 24-175 0 0,1-14 230 0 0,1-9 133 0 0,-2 22-365 0 0,0-15 230 0 0,2-25 506 0 0,3-24 59 0 0,-2 49-451 0 0,0-33 1 0 0,1-4-54 0 0,5-14 552 0 0,1-90 0 0 0,-12 43-484 0 0,2-33 118 0 0,0 139-551 0 0,0 8 12 0 0,0 0 29 0 0,-2-6-2 0 0,2 6-15 0 0,0 0 28 0 0,2-5-1937 0 0,3 11-3987 0 0,0 10-536 0 0,-3-5 5871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18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2644 1872 0 0,'-8'-64'6064'0'0,"8"61"-5734"0"0,-2-22 967 0 0,-3-119 2986 0 0,1 6-2203 0 0,-4-237 138 0 0,10 316-2001 0 0,0 34-115 0 0,-3-38 1 0 0,-1 38 114 0 0,3-40-1 0 0,1 17-78 0 0,6-204 393 0 0,1 29 139 0 0,-1 25-259 0 0,-11 2 16 0 0,-2 4-192 0 0,14 10-154 0 0,-7 150-76 0 0,0 7 15 0 0,9-46 0 0 0,-3 16-44 0 0,-4 16 98 0 0,1 10-75 0 0,1-42 228 0 0,-5 68-227 0 0,2-39 224 0 0,-28 97-14203 0 0,0 0 7833 0 0,14-32 4302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20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0 532 0 0,'0'26'2481'0'0,"0"-24"-1624"0"0,0 1-825 0 0,0 7-25 0 0,0-7 269 0 0,7 21-1610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22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2732 0 0,'0'0'15035'0'0,"5"1"-14762"0"0,19 1-21 0 0,-18-1-20 0 0,63 8 1149 0 0,177 24 143 0 0,-200-26-1470 0 0,146 25 266 0 0,-167-27-163 0 0,39 2 0 0 0,9 3 55 0 0,62 11 227 0 0,-132-21-433 0 0,0 0-2 0 0,90 5 353 0 0,-42-3-287 0 0,-48-2-42 0 0,33 1 134 0 0,27 4 115 0 0,-60-5-223 0 0,15 1 122 0 0,-5-1-165 0 0,-10 0 103 0 0,1 1-1657 0 0,7-2 4804 0 0,-7 1-5130 0 0,1-1-4955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8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0 3132 0 0,'0'0'1347'0'0,"-6"2"-72"0"0,-24 8 1717 0 0,0 1 0 0 0,1 2 0 0 0,-34 19 0 0 0,61-30-2903 0 0,0-1-1 0 0,0 0 0 0 0,1 1 1 0 0,-1 0-1 0 0,0-1 0 0 0,1 1 1 0 0,-1 0-1 0 0,1 0 0 0 0,-1 0 1 0 0,1 0-1 0 0,0 0 0 0 0,0 0 1 0 0,0 0-1 0 0,0 0 0 0 0,0 0 1 0 0,0 1-1 0 0,1-1 0 0 0,-1 0 1 0 0,1 0-1 0 0,0 1 0 0 0,-1 2 1 0 0,2-2 47 0 0,1 0-11 0 0,7 7-18 0 0,1 0-1 0 0,0 0 1 0 0,1-1-1 0 0,0-1 1 0 0,1 1-1 0 0,19 9 1 0 0,24 19 18 0 0,-49-32-77 0 0,5 2 49 0 0,0 1 1 0 0,-1 0 0 0 0,0 1 0 0 0,0 1 0 0 0,-1-1 0 0 0,-1 1 0 0 0,1 1 0 0 0,9 16 0 0 0,-17-25-27 0 0,0 0 1 0 0,-1 1 0 0 0,1-1-1 0 0,-1 0 1 0 0,1 0 0 0 0,-1 0-1 0 0,0 0 1 0 0,0 0 0 0 0,0 1-1 0 0,0-1 1 0 0,0 0 0 0 0,0 0-1 0 0,-1 0 1 0 0,1 0 0 0 0,-1 1-1 0 0,0-1 1 0 0,1 0 0 0 0,-1 0-1 0 0,0 0 1 0 0,0 0 0 0 0,0-1 0 0 0,0 1-1 0 0,-1 0 1 0 0,1 0 0 0 0,0-1-1 0 0,-1 1 1 0 0,1 0 0 0 0,-1-1-1 0 0,-2 2 1 0 0,0 0-27 0 0,0 0 0 0 0,0 0-1 0 0,-1 0 1 0 0,1-1 0 0 0,-1 1 0 0 0,0-1 0 0 0,0 0-1 0 0,0-1 1 0 0,0 1 0 0 0,0-1 0 0 0,0 0 0 0 0,-1 0-1 0 0,1-1 1 0 0,-6 1 0 0 0,0-2-1020 0 0,0 0 1 0 0,0 0 0 0 0,-16-4-1 0 0,25 4-395 0 0,1-1-1429 0 0,-1 0 2697 0 0,-1-2-1989 0 0,8-13-10522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24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1932 0 0,'0'0'2656'0'0,"3"0"-1890"0"0,20 0 4275 0 0,-17 0-5224 0 0,-2 0 1503 0 0,63 1 2102 0 0,-64-1-3161 0 0,0 0 3 0 0,147 7 2255 0 0,-66-1-1767 0 0,-24-4-303 0 0,225 16 768 0 0,-167-8-854 0 0,-97-8-312 0 0,0-2-22 0 0,21 4 59 0 0,2-1 81 0 0,58 6 350 0 0,-100-9-479 0 0,68 5 207 0 0,-68-5-143 0 0,2 0-55 0 0,31 2 92 0 0,-32-1-107 0 0,28 5 78 0 0,-21-7-105 0 0,1 2 0 0 0,-1 0-1 0 0,12 2 1 0 0,-1-1 33 0 0,-18-1-45 0 0,14 0 6 0 0,33 2 97 0 0,-5-6-651 0 0,-42 3 153 0 0,5-3-2315 0 0,-6 1-537 0 0,8-3-5136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27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1688 0 0,'0'0'962'0'0,"3"0"-563"0"0,24 3 1233 0 0,-23-3-1150 0 0,26 1 951 0 0,-27-1-891 0 0,13 0-23 0 0,-13 0 5 0 0,15 0 123 0 0,0 0-171 0 0,-15 0-338 0 0,49 2 1148 0 0,-49-2-874 0 0,0 0-186 0 0,8 0-5 0 0,-8 0 1960 0 0,-11-1-2126 0 0,-31-1 344 0 0,-39 2 0 0 0,-178 11 2046 0 0,253-11-2371 0 0,-14 1-51 0 0,8 0 46 0 0,11-1 325 0 0,66 4-262 0 0,41 0 1 0 0,-61-1-272 0 0,6 1-2288 0 0,67 12 0 0 0,-105-10-373 0 0,3 1-3904 0 0,-7-5 4610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1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1584 0 0,'3'-9'14403'0'0,"126"142"-11424"0"0,-118-121-2769 0 0,27 28 999 0 0,50 43 0 0 0,-30-39-391 0 0,-56-43-761 0 0,20 15 425 0 0,-18-11-460 0 0,-2-4 81 0 0,-1 0-86 0 0,4 5-20 0 0,-3-5 122 0 0,7-35-9827 0 0,-12 14-269 0 0,-1 11 7893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1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10 2096 0 0,'13'-10'18084'0'0,"-24"31"-17929"0"0,10-19-96 0 0,0 0 0 0 0,0 0-1 0 0,-1 0 1 0 0,1 0 0 0 0,-1 0-1 0 0,1 0 1 0 0,-1-1 0 0 0,-3 3-1 0 0,-6 7 238 0 0,-107 171 2251 0 0,42-76-1145 0 0,75-104-1357 0 0,-21 28 234 0 0,19-27-209 0 0,-35 52 372 0 0,37-54-362 0 0,-10 15-36 0 0,10-15-5 0 0,-21 29-1524 0 0,21-29 1071 0 0,-6 0-2989 0 0,1 2-1262 0 0,-14 3-9519 0 0,10-4 12276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1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2968 0 0,'2'-6'16454'0'0,"12"23"-16076"0"0,-11-13-20 0 0,3 0-4 0 0,-1 1 1 0 0,0 0-1 0 0,-1 0 0 0 0,9 11 1 0 0,-9-11-242 0 0,14 17 748 0 0,24 39 0 0 0,-29-41-500 0 0,0 0 1 0 0,24 26-1 0 0,3-1 99 0 0,-29-30-302 0 0,2-1-1 0 0,17 16 0 0 0,3 8 278 0 0,-31-37-451 0 0,13 19 281 0 0,-14-19-318 0 0,-1 0 0 0 0,0 0 0 0 0,1 0 0 0 0,-1 0 0 0 0,0-1 0 0 0,1 1 0 0 0,-1 0 0 0 0,1 0 0 0 0,-1-1 0 0 0,1 1 0 0 0,-1 0 1 0 0,1-1-1 0 0,0 1 0 0 0,-1 0 0 0 0,1-1 0 0 0,0 1 0 0 0,0 0 0 0 0,2-34-20667 0 0,-6 19 18719 0 0,0 4 26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1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2188 0 0,'0'0'11393'0'0,"-4"4"-10996"0"0,-13 15 618 0 0,1 1 0 0 0,1 0 0 0 0,-21 37 0 0 0,31-48-968 0 0,-58 97 1238 0 0,-49 79-151 0 0,32-73-240 0 0,62-88-618 0 0,-34 33 1 0 0,51-56-263 0 0,-30 31 267 0 0,30-30-112 0 0,2-12-4154 0 0,0 8 2761 0 0,-1-1 0 0 0,0 1 0 0 0,1 0 0 0 0,-1-1 0 0 0,0 1 0 0 0,0 0 0 0 0,0-1 0 0 0,0 1 0 0 0,-1 0 0 0 0,1-1 0 0 0,-1 1 0 0 0,-1-5 0 0 0,-3 1-630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3140 0 0,'0'0'14448'0'0,"5"3"-13951"0"0,2 0-48 0 0,0 2-1 0 0,0-1 1 0 0,0 1-1 0 0,0 0 1 0 0,-1 0-1 0 0,0 0 1 0 0,0 1 0 0 0,0 0-1 0 0,6 10 1 0 0,-5-3-192 0 0,0-1-1 0 0,1 0 1 0 0,0 0 0 0 0,0-1 0 0 0,1 0-1 0 0,1-1 1 0 0,12 12 0 0 0,10 4 219 0 0,38 24 0 0 0,-18-13-20 0 0,-38-27-433 0 0,8 9 236 0 0,-21-18-190 0 0,3 4 578 0 0,-1-4-2544 0 0,-2-8-3847 0 0,0-10 1052 0 0,-3-4-6377 0 0,-2 9 9128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1832 0 0,'0'0'8568'0'0,"-4"4"-8072"0"0,-19 23 1184 0 0,2 0-1 0 0,-22 38 1 0 0,-34 69 1323 0 0,4 6-502 0 0,72-138-2447 0 0,-1 0-1223 0 0,-4 7 3929 0 0,8-35-23214 0 0,0 19 18520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2600 0 0,'-23'-9'6388'0'0,"10"5"-876"0"0,28 13-1275 0 0,6 5-3982 0 0,-5-2 551 0 0,22 23 0 0 0,-22-19-288 0 0,5 7-2 0 0,-1 1 1 0 0,0 1 0 0 0,21 38-1 0 0,-35-55-475 0 0,1 0-1 0 0,-1 0 1 0 0,2-1-1 0 0,-1 0 1 0 0,1 0-1 0 0,9 6 1 0 0,53 31 45 0 0,-63-39 1030 0 0,12 3-5251 0 0,-18-8 3942 0 0,-1 0 0 0 0,1 0 0 0 0,-1 0 0 0 0,1 0-1 0 0,0-1 1 0 0,-1 1 0 0 0,1 0 0 0 0,-1 0-1 0 0,1-1 1 0 0,-1 1 0 0 0,1 0 0 0 0,-1 0-1 0 0,1-1 1 0 0,-1 1 0 0 0,1-1 0 0 0,-1 1-1 0 0,1 0 1 0 0,-1-1 0 0 0,0 1 0 0 0,1-1-1 0 0,-1 1 1 0 0,0-1 0 0 0,1 1 0 0 0,-1-1-1 0 0,0 1 1 0 0,0-1 0 0 0,1 0 0 0 0,1-15-8090 0 0,-7-7 1897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2844 0 0,'0'0'5159'0'0,"-3"3"-4435"0"0,-8 9 169 0 0,1 0 0 0 0,1 1 1 0 0,0 1-1 0 0,1-1 0 0 0,0 1 1 0 0,-6 17-1 0 0,-22 37 1255 0 0,-2-5-653 0 0,10-15 0 0 0,-64 81 0 0 0,39-56-698 0 0,51-71-813 0 0,0 3 1632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4412 0 0,'0'0'6631'0'0,"-5"3"-5812"0"0,-27 21 1261 0 0,30-23-1964 0 0,1 0-1 0 0,0 0 1 0 0,0 0 0 0 0,0 0 0 0 0,0 0-1 0 0,-1 0 1 0 0,1 0 0 0 0,1 0-1 0 0,-1 0 1 0 0,0 1 0 0 0,0-1 0 0 0,0 0-1 0 0,1 1 1 0 0,-1-1 0 0 0,1 1 0 0 0,-1-1-1 0 0,1 1 1 0 0,-1-1 0 0 0,1 1-1 0 0,0-1 1 0 0,0 1 0 0 0,0-1 0 0 0,0 1-1 0 0,0-1 1 0 0,0 1 0 0 0,0-1 0 0 0,0 1-1 0 0,1 0 1 0 0,-1-1 0 0 0,1 0-1 0 0,-1 1 1 0 0,1-1 0 0 0,-1 1 0 0 0,1-1-1 0 0,0 0 1 0 0,1 3 0 0 0,1-2-52 0 0,-1 1 0 0 0,1-1 0 0 0,-1 0 0 0 0,1 0 0 0 0,0 0 0 0 0,-1 0 0 0 0,1 0 0 0 0,0-1 0 0 0,0 1 1 0 0,0-1-1 0 0,0 0 0 0 0,1 0 0 0 0,-1 0 0 0 0,0 0 0 0 0,0 0 0 0 0,4-1 0 0 0,8 0 88 0 0,-1 0-1 0 0,18-3 1 0 0,-31 2-147 0 0,0 1-1 0 0,1 0 1 0 0,-1-1 0 0 0,0 1-1 0 0,0-1 1 0 0,0 1 0 0 0,0-1 0 0 0,0 1-1 0 0,0-1 1 0 0,-1 0 0 0 0,1 0-1 0 0,0 1 1 0 0,0-1 0 0 0,0 0 0 0 0,-1 0-1 0 0,1 0 1 0 0,0 0 0 0 0,-1 0-1 0 0,1 0 1 0 0,-1 0 0 0 0,1 0 0 0 0,-1 0-1 0 0,1 0 1 0 0,-1 0 0 0 0,0 0-1 0 0,0 0 1 0 0,1 0 0 0 0,-1-1 0 0 0,0 1-1 0 0,0 0 1 0 0,0 0 0 0 0,0 0-1 0 0,0 0 1 0 0,0 0 0 0 0,-1-1 0 0 0,1 1-1 0 0,-1-1 1 0 0,1 0-103 0 0,0 0 0 0 0,-1-1 0 0 0,0 1 0 0 0,1 0 0 0 0,-1 0 0 0 0,0 0 0 0 0,0 0-1 0 0,0 0 1 0 0,0 0 0 0 0,0 0 0 0 0,-1 0 0 0 0,1 0 0 0 0,-1 1 0 0 0,1-1 0 0 0,-1 1 0 0 0,0-1 0 0 0,1 1 0 0 0,-4-2 0 0 0,-2 1-1394 0 0,-1 0 0 0 0,0 1 0 0 0,0 0 0 0 0,0 0 0 0 0,0 1 0 0 0,0 0 0 0 0,0 0 0 0 0,0 1 0 0 0,-9 1 0 0 0,-3 1-456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2232 0 0,'0'0'6981'0'0,"2"-5"-6290"0"0,0 2-478 0 0,-1 2-116 0 0,0 0 0 0 0,-1 0 0 0 0,1-1 0 0 0,0 1 0 0 0,-1 0 0 0 0,1 0 0 0 0,-1-1 0 0 0,1 1 0 0 0,-1 0 0 0 0,1-5 4592 0 0,-1 4-4248 0 0,0 2-391 0 0,0-1 0 0 0,0 1 0 0 0,0 0 0 0 0,0 0-1 0 0,0 0 1 0 0,0 0 0 0 0,0 0 0 0 0,0 0 0 0 0,0 0-1 0 0,0 0 1 0 0,0-1 0 0 0,0 1 0 0 0,0 0 0 0 0,0 0 0 0 0,0 0-1 0 0,0 0 1 0 0,0 0 0 0 0,0 0 0 0 0,0 0 0 0 0,0-1-1 0 0,0 1 1 0 0,0 0 0 0 0,0 0 0 0 0,0 0 0 0 0,0 0-1 0 0,0 0 1 0 0,0 0 0 0 0,1 0 0 0 0,-1 0 0 0 0,0 0-1 0 0,0 0 1 0 0,0 0 0 0 0,0-1 0 0 0,0 1 0 0 0,0 0-1 0 0,0 0 1 0 0,0 0 0 0 0,1 0 0 0 0,-1 0 0 0 0,0 0-1 0 0,0 0 1 0 0,0 0 0 0 0,0 0 0 0 0,0 0 0 0 0,0 0-1 0 0,0 0 1 0 0,1 0 0 0 0,-1 0 0 0 0,0 0 0 0 0,0 0-1 0 0,0 0 1 0 0,0 0 0 0 0,0 0 0 0 0,0 0 0 0 0,0 1-1 0 0,0-1 1 0 0,1 0 0 0 0,-1 0 0 0 0,0 0 0 0 0,0 0-1 0 0,0 0 1 0 0,0 0 0 0 0,0 0 0 0 0,11 11 1414 0 0,19 26-997 0 0,-13-15 278 0 0,5 1-30 0 0,42 35 0 0 0,-38-37-188 0 0,31 35 1 0 0,36 66 641 0 0,-54-81-904 0 0,-37-39-223 0 0,5 8-382 0 0,-27-50-22439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2988 0 0,'0'0'12049'0'0,"-3"4"-11591"0"0,-108 166 5168 0 0,85-127-4740 0 0,-84 129 2715 0 0,73-105-2742 0 0,36-66-816 0 0,-7 12-74 0 0,1-5-2869 0 0,1-5 116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3540 0 0,'0'0'13898'0'0,"3"4"-13420"0"0,215 244 5766 0 0,-174-200-5771 0 0,-23-23-162 0 0,-3-4-39 0 0,1-1-1 0 0,27 22 1 0 0,-45-41-231 0 0,1 0-3 0 0,3 5-29 0 0,-3-4-47 0 0,3 2 1347 0 0,-27-39-26531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2844 0 0,'0'0'12479'0'0,"0"6"-11978"0"0,-3 9 161 0 0,-1-1-1 0 0,-10 23 1 0 0,1-1 396 0 0,3-11-303 0 0,-1 0 1 0 0,-1 0-1 0 0,-27 41 1 0 0,-56 63 1011 0 0,50-71-1019 0 0,-15 24 49 0 0,59-80-804 0 0,-4 4 227 0 0,-6-41-23301 0 0,8 27 21188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4576 0 0,'-9'-2'18635'0'0,"18"16"-14400"0"0,19 28-4097 0 0,-5-9 963 0 0,18 29-268 0 0,3-1 0 0 0,68 73 0 0 0,-20-38 253 0 0,-91-95-1054 0 0,2 2-26 0 0,-3-3-44 0 0,0 0 1 0 0,0 0-1 0 0,0 0 0 0 0,0 1 0 0 0,0-1 0 0 0,0 0 0 0 0,0 0 1 0 0,0 0-1 0 0,0 0 0 0 0,0 1 0 0 0,1-1 0 0 0,-1 0 0 0 0,0 0 1 0 0,0 0-1 0 0,0 0 0 0 0,0 1 0 0 0,0-1 0 0 0,1 0 0 0 0,-1 0 1 0 0,0 0-1 0 0,0 0 0 0 0,0 0 0 0 0,1 0 0 0 0,-1 0 0 0 0,0 0 1 0 0,0 0-1 0 0,0 0 0 0 0,1 0 0 0 0,-1 1 0 0 0,0-1 0 0 0,0 0 1 0 0,0 0-1 0 0,1 0 0 0 0,-1-1 0 0 0,0 1 0 0 0,0 0 0 0 0,0 0 1 0 0,1 0-1 0 0,-1 0 0 0 0,0 0 0 0 0,0 0 0 0 0,1 0 0 0 0,4-28-2835 0 0,-5 22 1099 0 0,0 0-1 0 0,-1 0 1 0 0,0 0-1 0 0,0 0 0 0 0,-3-9 1 0 0,-15-28-9314 0 0,4 18 7433 0 0,6 13 1705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13 3460 0 0,'4'-12'8601'0'0,"-10"15"-8028"0"0,-3 5-121 0 0,0 0-1 0 0,1 0 0 0 0,-1 1 0 0 0,1 1 0 0 0,1-1 0 0 0,-7 12 0 0 0,-188 345 5377 0 0,163-283-7039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3888 0 0,'1'1'10118'0'0,"3"5"-5725"0"0,4 8-3924 0 0,1-2 1 0 0,10 14-1 0 0,20 20 586 0 0,-1 2 0 0 0,-2 2 1 0 0,-2 1-1 0 0,27 58 0 0 0,-52-92-927 0 0,1-1 0 0 0,0 0 1 0 0,1-1-1 0 0,0 0 0 0 0,2-1 0 0 0,23 23 0 0 0,-34-36-118 0 0,7 4-1967 0 0,-9-5 1902 0 0,0 0-1 0 0,0 0 1 0 0,1 0-1 0 0,-1 0 1 0 0,0 1 0 0 0,0-1-1 0 0,0 0 1 0 0,1 0-1 0 0,-1 0 1 0 0,0 0-1 0 0,0 0 1 0 0,1 0-1 0 0,-1 0 1 0 0,0 0-1 0 0,0 0 1 0 0,1 0 0 0 0,-1 0-1 0 0,0 0 1 0 0,0 0-1 0 0,1 0 1 0 0,-1 0-1 0 0,0 0 1 0 0,0 0-1 0 0,1 0 1 0 0,-1 0 0 0 0,0-1-1 0 0,0 1 1 0 0,0 0-1 0 0,1 0 1 0 0,-1 0-1 0 0,0 0 1 0 0,0 0-1 0 0,0-1 1 0 0,1 1-1 0 0,-1 0 1 0 0,0 0 0 0 0,0 0-1 0 0,0-1 1 0 0,0 1-1 0 0,0 0 1 0 0,0 0-1 0 0,1 0 1 0 0,-1-1-1 0 0,0 1 1 0 0,-2-13-1083 0 0,0 4-2397 0 0,-1 1 0 0 0,0-1 0 0 0,-6-10-1 0 0,-1 2 180 0 0,4 7 1373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3480 0 0,'0'0'10242'0'0,"-6"3"-9664"0"0,2 0-400 0 0,0-1 15 0 0,0 0 1 0 0,1 0-1 0 0,-1 0 0 0 0,1 1 0 0 0,0 0 0 0 0,0-1 0 0 0,0 1 0 0 0,0 0 0 0 0,-5 7 1 0 0,-215 383 7291 0 0,210-366-7765 0 0,-2-2-1 0 0,-27 39 1 0 0,41-63-621 0 0,-6 4-4029 0 0,-13-2-10841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2812 0 0,'0'0'11639'0'0,"5"4"-11077"0"0,23 22 997 0 0,-2 1 1 0 0,24 32-1 0 0,-17-21-698 0 0,1 1-28 0 0,164 178 2524 0 0,-104-134-2389 0 0,-83-75-1234 0 0,-4-6-4977 0 0,-7-14-3947 0 0,-2 4 10310 0 0,2 4-1956 0 0,-1 1 0 0 0,1-1 1 0 0,-1 1-1 0 0,0 0 0 0 0,-1-1 0 0 0,1 1 0 0 0,0 0 1 0 0,-4-6-1 0 0,0 0-1368 0 0,0-3 331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3684 0 0,'0'0'9381'0'0,"-5"3"-8681"0"0,-19 6-68 0 0,21-7-405 0 0,0 0 0 0 0,0 0 0 0 0,0 0 0 0 0,1 0 0 0 0,-1 1 0 0 0,0-1 0 0 0,1 1 0 0 0,-1 0 0 0 0,1-1 0 0 0,0 1 0 0 0,-3 6 0 0 0,-3 3 430 0 0,-220 295 7287 0 0,147-183-6183 0 0,79-121-3736 0 0,-12 16 6372 0 0,8-11-6218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4144 0 0,'0'0'14341'0'0,"4"4"-13737"0"0,99 101 3549 0 0,-52-51-2931 0 0,10 7-886 0 0,-59-60-689 0 0,0 0-54 0 0,-1 0-102 0 0,0-1 1 0 0,0 1 0 0 0,0-1 0 0 0,1 0 0 0 0,-1 0 0 0 0,0 1-1 0 0,0-1 1 0 0,0 0 0 0 0,0 0 0 0 0,1 0 0 0 0,-1 0-1 0 0,0-1 1 0 0,2 1 0 0 0,7-1-7421 0 0,-11-3 5426 0 0,-2-12-1829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1768 0 0,'0'0'3347'0'0,"1"-2"-2929"0"0,-1 1-291 0 0,0 1-1 0 0,1 0 1 0 0,-1-1-1 0 0,0 1 1 0 0,0 0-1 0 0,0-1 1 0 0,0 1 0 0 0,1 0-1 0 0,-1 0 1 0 0,0-1-1 0 0,0 1 1 0 0,0 0-1 0 0,1 0 1 0 0,-1-1-1 0 0,0 1 1 0 0,1 0 0 0 0,-1 0-1 0 0,0 0 1 0 0,0-1-1 0 0,1 1 1 0 0,-1 0-1 0 0,0 0 1 0 0,1 0-1 0 0,-1 0 1 0 0,0 0 0 0 0,1 0-1 0 0,-1 0 1 0 0,0 0-1 0 0,1 0 1 0 0,-1 0-1 0 0,1 0 1 0 0,-1 0-1 0 0,0 0 1 0 0,1 0 0 0 0,-1 0-1 0 0,0 0 1 0 0,1 0-1 0 0,8 7 2958 0 0,-2 2-3763 0 0,34 44 2538 0 0,31 45-83 0 0,-59-78-1531 0 0,71 102 1020 0 0,-71-106-1065 0 0,1 0-1 0 0,0 0 1 0 0,2-2-1 0 0,31 25 1 0 0,-5-12 171 0 0,-40-26-304 0 0,4 3-66 0 0,3 1 475 0 0,-9-6-1395 0 0,0 1 849 0 0,0 0-1 0 0,0 0 0 0 0,0 0 1 0 0,0 0-1 0 0,0 0 0 0 0,0 0 1 0 0,0-1-1 0 0,-1-12-3320 0 0,-20-33-7844 0 0,15 36 9260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 2536 0 0,'3'-5'13106'0'0,"-8"35"-12191"0"0,-2 0-1 0 0,-1 0 1 0 0,-1 0 0 0 0,-25 52-1 0 0,-101 169 3069 0 0,103-183-3252 0 0,31-66-730 0 0,-5 7 2117 0 0,4-6-3871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2088 0 0,'0'0'9588'0'0,"3"5"-9080"0"0,9 19 889 0 0,2-1-1 0 0,18 23 0 0 0,0-6-383 0 0,2-3-1 0 0,1-1 0 0 0,55 44 1 0 0,25 8 765 0 0,-73-58-1043 0 0,-5 3-235 0 0,-35-32-485 0 0,-1 3 62 0 0,1-3-62 0 0,-1-1-1 0 0,0 1 1 0 0,0-1 0 0 0,0 1-1 0 0,0 0 1 0 0,1 0-1 0 0,-1-1 1 0 0,0 1 0 0 0,0 0-1 0 0,-1 0 1 0 0,1 0 0 0 0,0 0-1 0 0,0 0 1 0 0,1 2 0 0 0,25 30-248 0 0,-25-31 67 0 0,-1-23-11953 0 0,-1 17 9366 0 0,-3-1-615 0 0,2-4 2584 0 0,1 7 151 0 0,-1-1-1411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 1676 0 0,'2'-4'10864'0'0,"-23"24"-10082"0"0,0 1 0 0 0,1 2-1 0 0,2 0 1 0 0,-20 31 0 0 0,-37 46 1046 0 0,45-66-1291 0 0,-121 129 1945 0 0,113-124-2129 0 0,37-38-299 0 0,-8 6-1742 0 0,-13-13-15671 0 0,19 3 15427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33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37 1860 0 0,'0'0'2644'0'0,"0"-10"-1364"0"0,0 4 7117 0 0,0 3-8644 0 0,1-9 2464 0 0,0 7 4555 0 0,5 26-6572 0 0,-5-15-40 0 0,7 41 1237 0 0,-5-26-652 0 0,1 38 0 0 0,-4-57-645 0 0,0 2 14 0 0,-1 20 325 0 0,-1 1-1 0 0,-6 30 1 0 0,-4 20 118 0 0,8-23-69 0 0,3-39-326 0 0,0 0 1 0 0,-1 1-1 0 0,-4 17 1 0 0,3-17 17 0 0,0-1 0 0 0,1 1 1 0 0,1 0-1 0 0,1 21 0 0 0,-3 19 674 0 0,1-40-478 0 0,2 0 1 0 0,0 26-1 0 0,2-3 105 0 0,-2-23-474 0 0,1 2-7 0 0,-2-1 0 0 0,2 0 0 0 0,-2 0 0 0 0,1-1 0 0 0,-1 0 0 0 0,0 1 0 0 0,1 2 0 0 0,0-4 0 0 0,-2 1 0 0 0,2 2 0 0 0,-1-1 0 0 0,-1-1 0 0 0,0-1 0 0 0,1 0 0 0 0,-2-1 0 0 0,0 1 0 0 0,1-2 0 0 0,-3-1 0 0 0,1 2 0 0 0,1-2 0 0 0,-2 1 0 0 0,4-1-79 0 0,0-8-394 0 0,2 7-45 0 0,0 0-5041 0 0,1 11-13909 0 0,-4-12 15628 0 0,-1 0 3488 0 0,2-6-1638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35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1780 0 0,'0'0'13551'0'0,"5"0"-13306"0"0,12 2-62 0 0,-13-2-36 0 0,28 1 620 0 0,-29-1-615 0 0,33 1 361 0 0,-34-1-425 0 0,2 0 12 0 0,5 1-16 0 0,0-1-1 0 0,0-1 1 0 0,1 0 0 0 0,-1 0-1 0 0,0-1 1 0 0,0 0-1 0 0,13-5 1 0 0,-20 6-62 0 0,0-1 1 0 0,-1 1-1 0 0,1 0 0 0 0,-1-1 1 0 0,1 1-1 0 0,-1-1 0 0 0,0 1 1 0 0,1-1-1 0 0,-1 1 1 0 0,0-1-1 0 0,0 0 0 0 0,0 0 1 0 0,0 0-1 0 0,-1 0 0 0 0,1 0 1 0 0,0-2-1 0 0,0 2-18 0 0,-2-14 31 0 0,-4-1-54 0 0,3 15 12 0 0,2 1-23 0 0,-1-1 24 0 0,0 1 12 0 0,0-1 0 0 0,0 1 0 0 0,1 0 0 0 0,-1 0 1 0 0,0 0-1 0 0,0 0 0 0 0,0-1 0 0 0,0 1 0 0 0,0 1 0 0 0,0-1 0 0 0,0 0 0 0 0,-1 0 0 0 0,1 0 0 0 0,0 0 0 0 0,0 1 0 0 0,-1-1 0 0 0,1 1 0 0 0,0-1 0 0 0,-1 1 0 0 0,1 0 0 0 0,-1-1 0 0 0,1 1 0 0 0,-1 0 0 0 0,1 0 0 0 0,-2 0 0 0 0,-2 0 74 0 0,0 1 0 0 0,-1-1 0 0 0,1 2 0 0 0,0-1 0 0 0,0 0 0 0 0,0 1 0 0 0,0 0 0 0 0,1 0 0 0 0,-1 0 0 0 0,0 1 0 0 0,1 0 0 0 0,0-1 0 0 0,0 2 0 0 0,-1-1 0 0 0,2 0 0 0 0,-1 1 0 0 0,-5 6-1 0 0,3-3 217 0 0,0 1 0 0 0,0 0-1 0 0,1 0 1 0 0,0 1-1 0 0,1-1 1 0 0,0 1 0 0 0,0 0-1 0 0,-3 14 1 0 0,4-13 38 0 0,2-4-162 0 0,-1-1 0 0 0,1 1 0 0 0,0 0 0 0 0,0 0-1 0 0,1 11 1 0 0,0-14-20 0 0,1 0-11 0 0,-1 1-90 0 0,1-1 1 0 0,-1 1-1 0 0,1 0 0 0 0,0-1 1 0 0,1 1-1 0 0,-1 0 1 0 0,1-1-1 0 0,-1 0 0 0 0,1 1 1 0 0,0-1-1 0 0,0 0 1 0 0,0 0-1 0 0,1 0 0 0 0,-1 0 1 0 0,1 0-1 0 0,0-1 1 0 0,0 1-1 0 0,0-1 0 0 0,0 0 1 0 0,0 0-1 0 0,0 0 1 0 0,0 0-1 0 0,1 0 0 0 0,4 1 1 0 0,6 2 117 0 0,1 0 1 0 0,-1-2-1 0 0,20 4 1 0 0,-15-5-1452 0 0,0-1 0 0 0,26-1 0 0 0,-23-2-2718 0 0,40-8 0 0 0,-41 5-1892 0 0,38-16 0 0 0,-38 13 3900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35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15 153 2812 0 0,'0'0'1123'0'0,"-11"-6"1984"0"0,7-1 6508 0 0,99-3-7095 0 0,-65 9-1836 0 0,56-12 0 0 0,-82 12-639 0 0,-1 0 0 0 0,1 0 0 0 0,-1-1 0 0 0,0 1 1 0 0,0-1-1 0 0,1 0 0 0 0,-1 0 0 0 0,0 0 0 0 0,0 0 1 0 0,-1 0-1 0 0,1-1 0 0 0,0 1 0 0 0,-1-1 1 0 0,1 0-1 0 0,2-5 0 0 0,-3 5-21 0 0,0-1-1 0 0,-1 1 1 0 0,1 0 0 0 0,-1-1-1 0 0,0 1 1 0 0,0-1 0 0 0,0 1-1 0 0,-1-1 1 0 0,1 1 0 0 0,-1-1-1 0 0,0-6 1 0 0,1-7 140 0 0,-1 15-80 0 0,1-7-144 0 0,-2 6 417 0 0,0 8 1916 0 0,-5 30-1319 0 0,2 0 0 0 0,1 0 1 0 0,2 0-1 0 0,5 53 1 0 0,25 147 1982 0 0,-24-202-2837 0 0,-4-31-258 0 0,-1 0 0 0 0,0 0 0 0 0,1 1 0 0 0,-1-1 0 0 0,0 0 0 0 0,0 0 0 0 0,-1 0 0 0 0,1 0 1 0 0,-1 4-1 0 0,1-6-69 0 0,0 0 0 0 0,0 0 1 0 0,-1 1-1 0 0,1-1 1 0 0,0 0-1 0 0,0 0 0 0 0,0 0 1 0 0,0 1-1 0 0,-1-1 1 0 0,1 0-1 0 0,0 0 1 0 0,0 0-1 0 0,-1 0 0 0 0,1 0 1 0 0,0 1-1 0 0,0-1 1 0 0,-1 0-1 0 0,1 0 0 0 0,0 0 1 0 0,0 0-1 0 0,-1 0 1 0 0,1 0-1 0 0,0 0 0 0 0,0 0 1 0 0,-1 0-1 0 0,1 0 1 0 0,0 0-1 0 0,0 0 1 0 0,-1 0-1 0 0,1 0 0 0 0,0 0 1 0 0,-1 0-1 0 0,1 0 1 0 0,0 0-1 0 0,0-1 0 0 0,-1 1 1 0 0,1 0-1 0 0,0 0 1 0 0,-1 0-1 0 0,-16-15-12982 0 0,4 1 7278 0 0,2 2 5677 0 0,10 11-1636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36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83 3184 0 0,'-1'0'445'0'0,"1"-1"-1"0"0,-1 1 0 0 0,0-1 0 0 0,1 0 1 0 0,-1 0-1 0 0,1 1 0 0 0,-1-1 0 0 0,1 0 1 0 0,-1 0-1 0 0,1 0 0 0 0,-1 0 0 0 0,1 0 1 0 0,0 1-1 0 0,-1-1 0 0 0,1 0 0 0 0,0 0 1 0 0,0 0-1 0 0,0 0 0 0 0,0 0 1 0 0,0 0-1 0 0,0-1 0 0 0,0 1-244 0 0,1 0 0 0 0,-1 0 0 0 0,1 1-1 0 0,-1-1 1 0 0,1 0 0 0 0,-1 0 0 0 0,1 1 0 0 0,-1-1 0 0 0,1 0-1 0 0,0 1 1 0 0,0-1 0 0 0,-1 0 0 0 0,1 1 0 0 0,0-1 0 0 0,0 1-1 0 0,0 0 1 0 0,1-2 0 0 0,6 0-41 0 0,1-1-1 0 0,-1 1 1 0 0,18-2-1 0 0,-15 3 853 0 0,60-7-158 0 0,2-1-6229 0 0,-54 6 170 0 0,34-11 0 0 0,-37 10 3197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58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71 592 0 0,'0'0'157'0'0,"-4"-27"-1"0"0,4 17-200 0 0,0 7-48 0 0,0 1 86 0 0,1-10-30 0 0,-1 9 12 0 0,-1-8-318 0 0,1 9 233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1:00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6 3212 0 0,'2'-5'20263'0'0,"-10"47"-19185"0"0,8-40-428 0 0,0 1-441 0 0,2 38 1277 0 0,-2-38-1339 0 0,4 36 985 0 0,-3-19-473 0 0,1 10 126 0 0,-7 25 22 0 0,1 1 94 0 0,4-53-822 0 0,0 0 35 0 0,0 14-3 0 0,0-1 78 0 0,-1 0 0 0 0,0 0 0 0 0,-1-1 0 0 0,-1 1 0 0 0,-6 20 0 0 0,5-20-189 0 0,3-2 0 0 0,-2-1 0 0 0,1 0 0 0 0,-1-1 0 0 0,0 1 0 0 0,0-1 0 0 0,0 1 0 0 0,1 1 0 0 0,1-1 0 0 0,-1 1 0 0 0,0 0 0 0 0,0-1 0 0 0,0 0 0 0 0,0 3 0 0 0,1-2 0 0 0,-1 0 0 0 0,1 0 0 0 0,0 2 0 0 0,1 0 0 0 0,-2-3 0 0 0,1 4 0 0 0,0-4 0 0 0,0 0 0 0 0,0 4 0 0 0,1-4 0 0 0,0 1 0 0 0,-1 1 0 0 0,0-2 0 0 0,1 1 0 0 0,-2-1 0 0 0,1 1 0 0 0,0 0 0 0 0,1 1 0 0 0,-2-2 0 0 0,2 1 0 0 0,0 1 0 0 0,-1-2 0 0 0,-1-1 0 0 0,0 2 0 0 0,1 1 0 0 0,-2-3 0 0 0,0 2 0 0 0,0-2 0 0 0,2 0 0 0 0,-2-1 0 0 0,3 3 0 0 0,2 2 0 0 0,-1-4-35 0 0,-1-9-361 0 0,-15 12-21025 0 0,13-12 20700 0 0,-5 4-3253 0 0,2 2 2169 0 0,3-6 395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5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 3860 0 0,'0'0'9381'0'0,"-3"4"-8775"0"0,-9 15-33 0 0,9-14-12 0 0,-1 40 2654 0 0,5-43-2976 0 0,0 1 5 0 0,0 0-131 0 0,0 0-1 0 0,0 0 1 0 0,0-1-1 0 0,1 1 1 0 0,-1-1-1 0 0,1 1 1 0 0,0-1-1 0 0,-1 1 0 0 0,1-1 1 0 0,0 0-1 0 0,0 0 1 0 0,1 0-1 0 0,-1 0 1 0 0,0 0-1 0 0,1 0 1 0 0,-1-1-1 0 0,1 1 1 0 0,0-1-1 0 0,-1 1 1 0 0,1-1-1 0 0,6 1 1 0 0,-7-1 42 0 0,1-1-37 0 0,10 1-16 0 0,-10-1 18 0 0,1 0-6 0 0,-1-1-70 0 0,1 1 0 0 0,0-1 0 0 0,-1 0 0 0 0,1 0 0 0 0,-1 0 0 0 0,1 0 0 0 0,-1 0 0 0 0,0-1-1 0 0,0 0 1 0 0,1 0 0 0 0,-1 0 0 0 0,0 0 0 0 0,-1 0 0 0 0,1 0 0 0 0,0-1 0 0 0,-1 1 0 0 0,1-1 0 0 0,-1 0 0 0 0,0 0 0 0 0,0 0 0 0 0,0 0 0 0 0,0 0 0 0 0,0 0 0 0 0,-1-1 0 0 0,1 1 0 0 0,-1-1 0 0 0,0 1 0 0 0,1-6 0 0 0,1 1 18 0 0,-3 6-51 0 0,1 0 0 0 0,-1 0 0 0 0,1 0 0 0 0,-1 0 0 0 0,0 0 0 0 0,0 0 0 0 0,0 0 0 0 0,0 0 0 0 0,0 0 0 0 0,0-1 0 0 0,-1 1 0 0 0,1 0 0 0 0,-1 0 0 0 0,-1-3 0 0 0,2 3-28 0 0,0 0 0 0 0,0 1-1 0 0,-1-1 1 0 0,1 0 0 0 0,0 0-1 0 0,-1 0 1 0 0,0 1 0 0 0,1-1-1 0 0,-1 0 1 0 0,0 1 0 0 0,0-1-1 0 0,0 1 1 0 0,0-1 0 0 0,0 1-1 0 0,0-1 1 0 0,-1 1 0 0 0,1 0-1 0 0,0 0 1 0 0,-1-1 0 0 0,1 1-1 0 0,-1 0 1 0 0,1 0 0 0 0,-1 0-1 0 0,0 1 1 0 0,1-1 0 0 0,-1 0-1 0 0,0 1 1 0 0,0-1 0 0 0,1 1-1 0 0,-1-1 1 0 0,0 1 0 0 0,0 0-1 0 0,0 0 1 0 0,1 0 0 0 0,-1 0-1 0 0,0 0 1 0 0,-3 1 0 0 0,2-1-690 0 0,-1 1-744 0 0,-3 1 535 0 0,-8 2-4844 0 0,-1 1 1 0 0,-15 8-1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9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0 4440 0 0,'0'0'10157'0'0,"-4"4"-9334"0"0,-11 7 300 0 0,2 1-1 0 0,0 1 1 0 0,-22 26 0 0 0,-33 55 982 0 0,44-60-2562 0 0,2-5-3227 0 0,-15 13-11768 0 0,24-29 13477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2496 0 0,'-8'-6'13626'0'0,"22"31"-13236"0"0,5 8 324 0 0,48 91 1167 0 0,-39-76-1407 0 0,-10-14-143 0 0,-1 0 1 0 0,16 47-1 0 0,-30-73-304 0 0,0 0-1 0 0,1 0 1 0 0,1-1-1 0 0,6 10 1 0 0,-8-12 44 0 0,-1-3-55 0 0,3 11 2 0 0,-2-7-6 0 0,-2-4 25 0 0,1 4 283 0 0,-2-6-383 0 0,0 0 1 0 0,0 0-1 0 0,0 0 0 0 0,0 0 1 0 0,1 0-1 0 0,-1 1 1 0 0,0-1-1 0 0,0 0 0 0 0,0 0 1 0 0,0 0-1 0 0,0 0 0 0 0,0 0 1 0 0,0 0-1 0 0,0 0 1 0 0,0 0-1 0 0,1 1 0 0 0,-1-1 1 0 0,0 0-1 0 0,0 0 0 0 0,0 0 1 0 0,0 0-1 0 0,0 0 1 0 0,0 0-1 0 0,0 0 0 0 0,1 0 1 0 0,-1 0-1 0 0,0 0 0 0 0,0 0 1 0 0,0 0-1 0 0,0 0 0 0 0,0 0 1 0 0,1 0-1 0 0,-1 0 1 0 0,0 0-1 0 0,0 0 0 0 0,0 0 1 0 0,0 0-1 0 0,0 0 0 0 0,0 0 1 0 0,1 0-1 0 0,-1 0 1 0 0,0 0-1 0 0,0 0 0 0 0,0-1 1 0 0,0 1-1 0 0,0 0 0 0 0,0 0 1 0 0,0 0-1 0 0,1 0 0 0 0,-1 0 1 0 0,0 0-1 0 0,0 0 1 0 0,0 0-1 0 0,0-1 0 0 0,0 1 1 0 0,0 0-1 0 0,0 0 0 0 0,0 0 1 0 0,0 0-1 0 0,0 0 1 0 0,0 0-1 0 0,0-1 0 0 0,2-1-213 0 0,7-15-1468 0 0,-6 1-4777 0 0,-4 13 5552 0 0,1-1-1 0 0,-1 1 1 0 0,0-1-1 0 0,-1 1 1 0 0,1 0-1 0 0,-3-5 1 0 0,-1-2-892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17 1412 0 0,'0'0'1080'0'0,"11"-17"11537"0"0,-23 39-10948 0 0,-23 36-1665 0 0,-170 225 1882 0 0,169-238-1729 0 0,-45 51 132 0 0,80-95-289 0 0,-11 10 236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2180 0 0,'0'0'7528'0'0,"3"7"-6928"0"0,3 7 142 0 0,0 1 1 0 0,1-1-1 0 0,1-1 0 0 0,16 24 1 0 0,18 14 725 0 0,-19-20-35 0 0,52 50 0 0 0,-41-47-245 0 0,-1 1-1 0 0,35 51 1 0 0,-65-83-1100 0 0,2 2-24 0 0,10 15 594 0 0,-13-43-8852 0 0,-3 1 1268 0 0,-2-4 2417 0 0,2 15 2475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2752 0 0,'0'0'7671'0'0,"-3"5"-6979"0"0,-41 65 2595 0 0,-65 80 0 0 0,-53 52-264 0 0,141-174-2541 0 0,11-13-92 0 0,-22 24 0 0 0,25-25 530 0 0,4-7-2726 0 0,21-18-11804 0 0,-11 5 11744 0 0,11-13 0 0 0,-8 7-172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3324 0 0,'0'0'9871'0'0,"4"6"-9183"0"0,166 226 5530 0 0,-40-61-3997 0 0,-119-154-2009 0 0,-3-5-64 0 0,0 1 0 0 0,2-2 0 0 0,-1 1 0 0 0,1-1 0 0 0,1 0 0 0 0,0-1 0 0 0,0-1 0 0 0,23 15 0 0 0,-30-22-244 0 0,0 0 0 0 0,0 0-1 0 0,0-1 1 0 0,0 1 0 0 0,0-1 0 0 0,7 1 0 0 0,-9-2-250 0 0,5-3-688 0 0,-7 3 908 0 0,1 0-1 0 0,-1 0 1 0 0,1 0-1 0 0,0 0 1 0 0,-1-1 0 0 0,1 1-1 0 0,0 0 1 0 0,-1 0-1 0 0,1 0 1 0 0,-1-1-1 0 0,1 1 1 0 0,-1 0-1 0 0,1-1 1 0 0,0 1-1 0 0,-1-1 1 0 0,0 1 0 0 0,2-1-1 0 0,1-8-1773 0 0,-2 7 976 0 0,-1 1 0 0 0,0-1 0 0 0,1 0 0 0 0,-1 0 0 0 0,0 0 0 0 0,0 1 0 0 0,0-1 0 0 0,-1 0 1 0 0,1 0-1 0 0,0 1 0 0 0,-1-1 0 0 0,1 0 0 0 0,-1 0 0 0 0,1 1 0 0 0,-2-3 0 0 0,-4-9-1030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3192 0 0,'0'0'9407'0'0,"-3"5"-8631"0"0,-87 127 4760 0 0,-21 32-1760 0 0,-11 17-264 0 0,80-123-2294 0 0,12-20-825 0 0,29-36-527 0 0,-4 6 1189 0 0,0-5-4962 0 0,-16-31-20593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0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2232 0 0,'0'0'3162'0'0,"-11"-18"8506"0"0,16 21-11544 0 0,4 2-70 0 0,-5-4-5 0 0,0 1-1 0 0,-1 0 1 0 0,1 1-1 0 0,-1-1 1 0 0,0 0-1 0 0,4 5 1 0 0,4 4 211 0 0,-2 0 0 0 0,1 1 1 0 0,-1 0-1 0 0,-1 1 0 0 0,8 16 1 0 0,7 9 33 0 0,34 60 502 0 0,-22-49-203 0 0,-33-48-564 0 0,1 9-5 0 0,17 11 146 0 0,-19-20-247 0 0,-1-1 0 0 0,1 1 0 0 0,-1 0 0 0 0,1 0 0 0 0,0-1 0 0 0,-1 1 0 0 0,1 0 0 0 0,0-1 0 0 0,0 1 0 0 0,-1-1 0 0 0,1 1 0 0 0,0-1 0 0 0,0 0 0 0 0,0 1 0 0 0,2 0 0 0 0,3-12-2711 0 0,-1-2 1629 0 0,-2 6 463 0 0,-1-18-9537 0 0,-3 16 8893 0 0,0 6-728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0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2372 0 0,'0'0'12048'0'0,"-6"3"-11659"0"0,-17 12-17 0 0,21-13-239 0 0,0 0-1 0 0,-1 0 0 0 0,1 0 0 0 0,0 0 0 0 0,0 0 0 0 0,0 0 0 0 0,1 1 0 0 0,-1-1 0 0 0,0 1 1 0 0,1-1-1 0 0,0 1 0 0 0,-2 4 0 0 0,-5 8 266 0 0,-15 19 942 0 0,-36 73-1 0 0,19-32-394 0 0,16-27-333 0 0,15-30-363 0 0,0 0-1 0 0,-12 17 0 0 0,5-9-13 0 0,15-24-212 0 0,-3 4 1978 0 0,3-3-3617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4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2772 0 0,'0'0'3483'0'0,"2"-9"-2281"0"0,0 4 1710 0 0,11-37 3345 0 0,-13 40-5546 0 0,12-36 1113 0 0,15-40-268 0 0,-26 76-1420 0 0,-1 1-58 0 0,0 1 1 0 0,0-1-1 0 0,0 0 1 0 0,0 0-1 0 0,0 0 1 0 0,0 1-1 0 0,1-1 1 0 0,-1 0-1 0 0,0 0 1 0 0,0 0-1 0 0,1 1 1 0 0,-1-1-1 0 0,1 0 1 0 0,-1 1-1 0 0,1-1 1 0 0,-1 0-1 0 0,1 1 1 0 0,-1-1-1 0 0,1 0 1 0 0,0 1-1 0 0,-1-1 1 0 0,2 0-1 0 0,6 23 101 0 0,7 29 0 0 0,4 10-68 0 0,1 6-203 0 0,-19-66 108 0 0,0 3-1 0 0,0 0-1 0 0,-1-1 0 0 0,2 1 0 0 0,-1-1 0 0 0,0 1 0 0 0,1-1 0 0 0,2 5 0 0 0,3 6-73 0 0,-6-12 61 0 0,0 0-1214 0 0,4 7 3736 0 0,-2-3-4654 0 0,-8-15-13224 0 0,4 7 15053 0 0,0 1 0 0 0,0-1 1 0 0,0 1-1 0 0,0-1 0 0 0,0 1 0 0 0,0-1 0 0 0,0 1 1 0 0,-1 0-1 0 0,1 0 0 0 0,-2-2 0 0 0,-7-4-1729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3068 0 0,'0'0'11035'0'0,"6"0"-10657"0"0,37 0 1190 0 0,-40 0-1318 0 0,0 0-16 0 0,28 1 659 0 0,-28-1-785 0 0,16 1-2333 0 0,-16-1 1619 0 0,2-1-20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0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2928 0 0,'0'0'14584'0'0,"-7"1"-14203"0"0,0 1-268 0 0,-19 2 391 0 0,23-2-290 0 0,0-1-1 0 0,0 1 1 0 0,0 0 0 0 0,0 0-1 0 0,0 1 1 0 0,0-1-1 0 0,1 1 1 0 0,-1-1-1 0 0,1 1 1 0 0,0 0-1 0 0,-3 4 1 0 0,5-7-198 0 0,-3 2 73 0 0,1 1 0 0 0,1-1 0 0 0,-1 1 0 0 0,0 0 1 0 0,1-1-1 0 0,-1 1 0 0 0,1 0 0 0 0,0 0 0 0 0,0 0 0 0 0,0 0 1 0 0,0 0-1 0 0,0 4 0 0 0,1-6 35 0 0,0 2-35 0 0,0-1-59 0 0,0 1 0 0 0,0-1 0 0 0,1 1 1 0 0,-1-1-1 0 0,1 1 0 0 0,-1-1 0 0 0,1 1 1 0 0,0-1-1 0 0,0 0 0 0 0,0 1 0 0 0,0-1 1 0 0,0 0-1 0 0,1 0 0 0 0,-1 0 0 0 0,3 3 0 0 0,-1-2 5 0 0,0 0-1 0 0,1-1 0 0 0,-1 1 1 0 0,1-1-1 0 0,0 0 0 0 0,-1 1 1 0 0,1-2-1 0 0,0 1 0 0 0,0 0 1 0 0,1-1-1 0 0,-1 0 0 0 0,8 2 1 0 0,17-1 125 0 0,-26-2-111 0 0,14-3 149 0 0,-15 2-162 0 0,1 1 1 0 0,-1-1-1 0 0,0 0 1 0 0,1 0-1 0 0,-1 0 1 0 0,0 0-1 0 0,0 0 1 0 0,0 0 0 0 0,0-1-1 0 0,0 1 1 0 0,0-1-1 0 0,0 1 1 0 0,0-1-1 0 0,0 0 1 0 0,-1 0 0 0 0,1 0-1 0 0,-1 0 1 0 0,1 0-1 0 0,-1 0 1 0 0,0 0-1 0 0,0 0 1 0 0,0 0 0 0 0,0-1-1 0 0,0 1 1 0 0,1-5-1 0 0,-2 5 46 0 0,-2-17 67 0 0,1 16-144 0 0,0 0-1 0 0,-1 0 1 0 0,0 0-1 0 0,0 0 1 0 0,0 1-1 0 0,0-1 1 0 0,0 1 0 0 0,0-1-1 0 0,-1 1 1 0 0,1 0-1 0 0,-1 0 1 0 0,0 0-1 0 0,0 0 1 0 0,-3-2 0 0 0,5 4-143 0 0,0-1-18 0 0,-1 0 0 0 0,1 0 0 0 0,0 0 1 0 0,-1 0-1 0 0,1 0 0 0 0,0 1 0 0 0,-1-1 0 0 0,1 1 0 0 0,-1-1 0 0 0,1 1 0 0 0,-1-1 0 0 0,1 1 0 0 0,-3 0 0 0 0,-3-1-5127 0 0,-4 17-10199 0 0,8-6 13712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5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2508 0 0,'0'0'9398'0'0,"-3"5"-9156"0"0,-8 18-25 0 0,8-17-19 0 0,-16 25 1544 0 0,5-3-816 0 0,13-27-815 0 0,-19 28 972 0 0,12-17-1242 0 0,6-9-3995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6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15 1780 0 0,'-13'-5'-268'0'0,"-18"-1"5946"0"0,28 6-4290 0 0,0 0-994 0 0,-41-1 1937 0 0,41 0-2054 0 0,-18-1 741 0 0,8 2-287 0 0,9 2 51 0 0,24 13-783 0 0,-15-11 50 0 0,18 6-1 0 0,4 2 103 0 0,-27-12-103 0 0,6 5-135 0 0,-8-4 136 0 0,1 0-1 0 0,0 0 1 0 0,0 0-1 0 0,-1-1 1 0 0,1 1-1 0 0,0 0 1 0 0,-1 0-1 0 0,1-1 1 0 0,-1 1-1 0 0,1-1 1 0 0,-1 0-1 0 0,1 1 1 0 0,-3-1-1 0 0,-1 2-34 0 0,-17-5-1687 0 0,21 3 1425 0 0,0 0 1 0 0,1 0-1 0 0,-1-1 0 0 0,1 1 1 0 0,-1 0-1 0 0,1-1 0 0 0,-1 1 1 0 0,1 0-1 0 0,-1-1 0 0 0,1 1 1 0 0,-1 0-1 0 0,1-1 0 0 0,-1 1 1 0 0,1-1-1 0 0,-1 1 0 0 0,1-1 0 0 0,0 1 1 0 0,-1-1-1 0 0,1 0 0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7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2 1440 0 0,'0'0'1192'0'0,"11"-1"-393"0"0,-5 1 3125 0 0,0 1 1581 0 0,-12 1-3943 0 0,-23 2-2504 0 0,14-2 1799 0 0,13-2-653 0 0,-1 1-35 0 0,-23-1 456 0 0,19 0-313 0 0,0 0-1 0 0,0 0 1 0 0,0 1 0 0 0,0 0-1 0 0,-9 2 1 0 0,14-2 148 0 0,-7 130 2063 0 0,8-78-2056 0 0,0-49-444 0 0,0-2 0 0 0,0 1 1 0 0,1-1-1 0 0,-1 0 1 0 0,1 1 0 0 0,0-1-1 0 0,0 0 1 0 0,0 1-1 0 0,0-1 1 0 0,0 0 0 0 0,0 1-1 0 0,0-1 1 0 0,1 0-1 0 0,1 5 1 0 0,-1 11 1161 0 0,-1-13-6704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7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3716 0 0,'0'0'2403'0'0,"7"-6"-688"0"0,-1 5 1703 0 0,24 4-1973 0 0,32-1 0 0 0,-29-3-4397 0 0,-1-1-4535 0 0,-29 1 5408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2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8 1624 0 0,'0'0'1796'0'0,"3"0"-1214"0"0,38-5 3570 0 0,-38 5-3388 0 0,11-2 429 0 0,-6 2-52 0 0,-10 0 1852 0 0,-6 2-2938 0 0,-20 0 454 0 0,-2-4 728 0 0,27 2-733 0 0,3 0-488 0 0,-1 0-1 0 0,1 0 0 0 0,0 0 1 0 0,-1 0-1 0 0,1 0 1 0 0,0 0-1 0 0,-1 0 0 0 0,1 0 1 0 0,0 0-1 0 0,-1 1 1 0 0,1-1-1 0 0,0 0 0 0 0,-1 0 1 0 0,1 0-1 0 0,0 0 1 0 0,-1 1-1 0 0,1-1 0 0 0,0 0 1 0 0,0 0-1 0 0,-1 1 1 0 0,1-1-1 0 0,0 0 1 0 0,0 0-1 0 0,0 1 0 0 0,-1-1 1 0 0,1 0-1 0 0,0 1 1 0 0,0-1-1 0 0,0 0 0 0 0,0 1 1 0 0,-11 14 1077 0 0,10-12-1078 0 0,0-2 197 0 0,-3 36 567 0 0,4-34-733 0 0,0-1 44 0 0,-2 23 239 0 0,2-23-238 0 0,0 1-28 0 0,-6 51 535 0 0,6-51-561 0 0,-3 26 336 0 0,5 4 66 0 0,0-29-408 0 0,1-1 0 0 0,0 0 0 0 0,0 1 0 0 0,0-1 0 0 0,1 0 0 0 0,-1-1 0 0 0,8 6 0 0 0,-9-7-25 0 0,2 0-36 0 0,1 0 0 0 0,-1 0 1 0 0,0 0-1 0 0,0 0 0 0 0,1-1 0 0 0,-1 0 1 0 0,9 0-1 0 0,-12 0 10 0 0,1 0-80 0 0,5-3-445 0 0,-6 4 515 0 0,-1-1 0 0 0,1 0 0 0 0,-1 0 1 0 0,1 0-1 0 0,-1 0 0 0 0,0 0 0 0 0,1 0 0 0 0,-1 0 1 0 0,1-1-1 0 0,-1 1 0 0 0,1 0 0 0 0,-1 0 1 0 0,0 0-1 0 0,1 0 0 0 0,-1-1 0 0 0,1 1 1 0 0,-1 0-1 0 0,0 0 0 0 0,1 0 0 0 0,-1-1 1 0 0,0 1-1 0 0,1 0 0 0 0,-1-1 0 0 0,0 1 1 0 0,1-1-1 0 0,-1-2-330 0 0,-1 0 1 0 0,1 0-1 0 0,-1 0 0 0 0,0 0 1 0 0,0 0-1 0 0,0 0 1 0 0,0 0-1 0 0,0 0 0 0 0,-1 1 1 0 0,1-1-1 0 0,-1 0 1 0 0,0 1-1 0 0,0-1 0 0 0,0 1 1 0 0,0 0-1 0 0,-3-3 1 0 0,-39-36-108 0 0,44 40 533 0 0,-1 1 503 0 0,-11-10 1554 0 0,12 10-2089 0 0,0 0 0 0 0,0 0 0 0 0,0 0 1 0 0,0 0-1 0 0,0 0 0 0 0,0 0 0 0 0,0 0 0 0 0,0 0 0 0 0,0 0 0 0 0,0 0 0 0 0,1 0 0 0 0,-1 0 0 0 0,0 0 0 0 0,0 0 1 0 0,0-1-1 0 0,0 1 0 0 0,0 0 0 0 0,0 0 0 0 0,0 0 0 0 0,0 0 0 0 0,0 0 0 0 0,0 0 0 0 0,0 0 0 0 0,0 0 1 0 0,0 0-1 0 0,0 0 0 0 0,0 0 0 0 0,0 0 0 0 0,0-1 0 0 0,0 1 0 0 0,0 0 0 0 0,0 0 0 0 0,0 0 0 0 0,0 0 1 0 0,0 0-1 0 0,0 0 0 0 0,0 0 0 0 0,0 0 0 0 0,0 0 0 0 0,0 0 0 0 0,0 0 0 0 0,0-1 0 0 0,0 1 0 0 0,0 0 0 0 0,0 0 1 0 0,0 0-1 0 0,0 0 0 0 0,0 0 0 0 0,0 0 0 0 0,0 0 0 0 0,-1 0 0 0 0,1 0 0 0 0,0 0 0 0 0,0 0 0 0 0,0 0 1 0 0,0 0-1 0 0,0 0 0 0 0,0 0 0 0 0,0 0 0 0 0,0 0 0 0 0,0 0 0 0 0,0 0 0 0 0,14-2 551 0 0,35 1-1666 0 0,-42 1 895 0 0,21 1-2901 0 0,14 0-7471 0 0,-26-1 8497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24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0 2332 0 0,'0'0'8159'0'0,"-7"1"-7640"0"0,-22 2 25 0 0,22-2-54 0 0,-11-3 687 0 0,15 2-843 0 0,-8 0-24 0 0,9 0-39 0 0,-1 1-15 0 0,-22 1 723 0 0,22-2 93 0 0,8 4-1041 0 0,14 11 29 0 0,-14-12-30 0 0,1-1 8 0 0,-1 0 0 0 0,1 1 0 0 0,-1-1 0 0 0,0 1 0 0 0,6 4 0 0 0,-3-1-7 0 0,-8-6-13 0 0,1 0 0 0 0,-1 0 0 0 0,0 0 0 0 0,0 0 0 0 0,1 0 0 0 0,-1 0 0 0 0,0 1 0 0 0,1-1 0 0 0,-1 0 0 0 0,0 0 0 0 0,0 0 0 0 0,1 1 0 0 0,-1-1 0 0 0,0 0 0 0 0,0 0 0 0 0,0 1 0 0 0,0-1 0 0 0,1 0 0 0 0,-1 1 0 0 0,0-1 0 0 0,0 0 0 0 0,0 0 0 0 0,0 1 0 0 0,0-1 0 0 0,0 0 0 0 0,0 1 0 0 0,1-1 0 0 0,-1 0 0 0 0,0 1 0 0 0,0-1 0 0 0,0 0 0 0 0,0 1 0 0 0,-1-1 1 0 0,1 0-1 0 0,0 1 0 0 0,0-1 0 0 0,0 0 0 0 0,0 1 0 0 0,-31 9 100 0 0,29-9-56 0 0,-2-2-118 0 0,-9 0-21 0 0,10 1-29 0 0,0 0-388 0 0,-7-2 21 0 0,8 2-178 0 0,-5-5-787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24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3 2280 0 0,'0'0'2902'0'0,"-9"-2"-1484"0"0,2 3 2013 0 0,-1 2-2955 0 0,0 0-1 0 0,0 1 1 0 0,0 0-1 0 0,1 0 1 0 0,-1 0 0 0 0,1 1-1 0 0,0 1 1 0 0,1-1-1 0 0,-1 1 1 0 0,1 0 0 0 0,0 1-1 0 0,1-1 1 0 0,0 1-1 0 0,0 0 1 0 0,0 0 0 0 0,-7 15-1 0 0,10-16-392 0 0,1-1 0 0 0,-1 0 0 0 0,1 1 0 0 0,0-1-1 0 0,1 1 1 0 0,-1-1 0 0 0,1 1 0 0 0,0-1 0 0 0,0 1 0 0 0,1-1-1 0 0,-1 1 1 0 0,1-1 0 0 0,1 0 0 0 0,-1 1 0 0 0,1-1 0 0 0,4 10-1 0 0,-5-11-61 0 0,1 0 0 0 0,0 0-1 0 0,0 0 1 0 0,0 0-1 0 0,1-1 1 0 0,-1 1-1 0 0,1-1 1 0 0,0 1-1 0 0,0-1 1 0 0,0 0 0 0 0,0 0-1 0 0,1 0 1 0 0,-1 0-1 0 0,1-1 1 0 0,4 3-1 0 0,-4-2-31 0 0,1 0 13 0 0,-1 0 0 0 0,1-1 1 0 0,0 1-1 0 0,0-1 0 0 0,0 0 1 0 0,0 0-1 0 0,0 0 0 0 0,0-1 1 0 0,0 0-1 0 0,1 0 0 0 0,-1 0 1 0 0,0-1-1 0 0,8 0 0 0 0,4 1-39 0 0,-13-1 40 0 0,0 0 0 0 0,0-1 1 0 0,0 1-1 0 0,0-1 0 0 0,0 0 0 0 0,-1 0 0 0 0,1 0 0 0 0,0 0 1 0 0,0 0-1 0 0,-1-1 0 0 0,1 0 0 0 0,-1 0 0 0 0,1 0 0 0 0,-1 0 1 0 0,0 0-1 0 0,0-1 0 0 0,0 1 0 0 0,0-1 0 0 0,0 0 0 0 0,-1 0 1 0 0,1 0-1 0 0,-1 0 0 0 0,0-1 0 0 0,0 1 0 0 0,0-1 0 0 0,0 1 1 0 0,2-7-1 0 0,-2 8-5 0 0,0-2-11 0 0,-7-15 68 0 0,5 15-46 0 0,0-1 1 0 0,-12-8 16 0 0,10 11-14 0 0,-1 0 0 0 0,1 0 0 0 0,-1 0 0 0 0,1 0 0 0 0,-1 1 0 0 0,0-1 0 0 0,1 1 0 0 0,-1 0 0 0 0,0 0 0 0 0,0 0 0 0 0,-4-1 0 0 0,-4 0 33 0 0,0 1 1 0 0,0 0-1 0 0,-13 0 0 0 0,-12 5-847 0 0,25 1-1968 0 0,2 2-10560 0 0,8-6 11288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3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5 301 2988 0 0,'0'0'14508'0'0,"-1"-7"-14326"0"0,-1-19-14 0 0,1 20-6 0 0,2 3-16 0 0,49-154 2539 0 0,-35 102-1791 0 0,-15 53-811 0 0,17-41 702 0 0,-16 41 20 0 0,1 6-728 0 0,9 13 7 0 0,-8-12-38 0 0,-3-3-11 0 0,1 1-1 0 0,-1 0 0 0 0,0-1 0 0 0,1 1 0 0 0,0 0 1 0 0,0-1-1 0 0,0 1 0 0 0,2 3 0 0 0,1 6 116 0 0,-4-11-140 0 0,8 23 395 0 0,7 48 1 0 0,-12-54-339 0 0,1 0 1 0 0,11 29-1 0 0,-11-34-78 0 0,3 6 33 0 0,-6-17 13 0 0,3 12 87 0 0,7 5-36 0 0,-10-17-86 0 0,3 10 16 0 0,-12-32-15171 0 0,1 6 9718 0 0,5 10 3331 0 0,-5-4 156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3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3736 0 0,'0'0'8327'0'0,"6"0"-7751"0"0,52 1 1139 0 0,-33 0-4257 0 0,-22-1 64 0 0,1 0-63 0 0,18 0-1797 0 0,-8 0 2463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4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2252 0 0,'0'0'6074'0'0,"2"1"-5741"0"0,12 5 2917 0 0,-14-3-1162 0 0,-17 1-870 0 0,12-3-1477 0 0,-1 0 448 0 0,-22 0 288 0 0,21-1-285 0 0,-4 0-157 0 0,8 0 43 0 0,10 2-50 0 0,33 11-18 0 0,-38-12-25 0 0,36 16 181 0 0,-36-16-177 0 0,7 7 61 0 0,-8-7-40 0 0,-1-1 0 0 0,1 0 0 0 0,-1 1 0 0 0,1-1 0 0 0,-1 0 0 0 0,1 1 0 0 0,-1-1 0 0 0,0 0 0 0 0,1 1 0 0 0,-1-1 0 0 0,1 1 0 0 0,-1-1 0 0 0,0 1 0 0 0,0-1 0 0 0,1 1 0 0 0,-1-1 0 0 0,0 1-1 0 0,0-1 1 0 0,0 1 0 0 0,1 0 0 0 0,-1-1 0 0 0,0 1 0 0 0,0-1 0 0 0,0 1 0 0 0,0-1 0 0 0,0 1 0 0 0,0 0 0 0 0,0-1 0 0 0,0 1 0 0 0,0-1 0 0 0,-1 1 0 0 0,1-1 0 0 0,0 2 0 0 0,-17 4 350 0 0,13-6-301 0 0,2 1-22 0 0,-41-2 102 0 0,40 0-256 0 0,-15-2-1595 0 0,14 0 1815 0 0,-7-5-9467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0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4 5529 0 0,'-3'-3'15266'0'0,"-10"183"-8102"0"0,9-86-5327 0 0,1-22-708 0 0,3-32-831 0 0,0-25-3948 0 0,0-13 1599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5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7 2444 0 0,'18'-6'5286'0'0,"-11"5"2872"0"0,-13 4-8037 0 0,-15 8-19 0 0,15-8-18 0 0,3-3 6 0 0,-28 3 279 0 0,28-3-291 0 0,0 0 13 0 0,-36 5 396 0 0,37-5-419 0 0,-1 1-39 0 0,-24 1 483 0 0,24-2 171 0 0,0 3-625 0 0,2-3-39 0 0,1 0 0 0 0,0 0 1 0 0,0 0-1 0 0,-1 0 0 0 0,1 0 0 0 0,0 0 1 0 0,0 0-1 0 0,0 0 0 0 0,-1 0 1 0 0,1 1-1 0 0,0-1 0 0 0,0 0 1 0 0,0 0-1 0 0,-1 0 0 0 0,1 0 1 0 0,0 0-1 0 0,0 0 0 0 0,0 1 0 0 0,0-1 1 0 0,-1 0-1 0 0,1 0 0 0 0,0 0 1 0 0,0 1-1 0 0,0-1 0 0 0,0 0 1 0 0,0 0-1 0 0,0 0 0 0 0,0 1 1 0 0,0-1-1 0 0,0 0 0 0 0,-1 0 0 0 0,1 0 1 0 0,0 1-1 0 0,0-1 0 0 0,0 0 1 0 0,0 0-1 0 0,0 1 0 0 0,0-1 1 0 0,0 0-1 0 0,0 0 0 0 0,1 0 1 0 0,-1 1-1 0 0,0-1 0 0 0,3 13 83 0 0,-2-10 288 0 0,-1 1-213 0 0,10 51 826 0 0,-10-53-898 0 0,0 2-18 0 0,9 153 1331 0 0,-9-155-1378 0 0,-1 4 9 0 0,1-1 0 0 0,0 1 0 0 0,0 0-1 0 0,1 11 1 0 0,-1-12-29 0 0,0-2 28 0 0,0 16 321 0 0,0-16-4745 0 0,-2-30-7457 0 0,1 21 9478 0 0,0 3 239 0 0,-3-8 192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5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3440 0 0,'0'0'4139'0'0,"2"-1"-3297"0"0,30 1 3089 0 0,-28 1-3491 0 0,-1-1-31 0 0,14 1-215 0 0,0-1 0 0 0,18-1 1 0 0,-11-2-3768 0 0,-4 0-3806 0 0,-17 2 5407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1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 3264 0 0,'0'0'17085'0'0,"-8"0"-16866"0"0,-126 11 2310 0 0,131-11-2275 0 0,2 0-181 0 0,0 0 0 0 0,-1 0 0 0 0,1 1 0 0 0,0-1 0 0 0,-1 0 1 0 0,1 1-1 0 0,0-1 0 0 0,0 1 0 0 0,-1-1 0 0 0,1 1 0 0 0,0 0 0 0 0,0-1 1 0 0,0 1-1 0 0,0 0 0 0 0,-2 1 0 0 0,2 0 446 0 0,5 18 147 0 0,-6-1-340 0 0,0 1 1 0 0,-1-1-1 0 0,-1 1 1 0 0,-10 29 0 0 0,13-47-291 0 0,0 2-4 0 0,-1 1 1 0 0,1-1-1 0 0,0 1 0 0 0,1 0 0 0 0,-1-1 0 0 0,1 7 0 0 0,0-9-20 0 0,0 0 51 0 0,0 1-41 0 0,1-1-14 0 0,-1-1 0 0 0,0 1 0 0 0,1 0 0 0 0,-1-1 0 0 0,1 1-1 0 0,-1 0 1 0 0,1-1 0 0 0,0 1 0 0 0,0-1 0 0 0,0 1 0 0 0,0-1 0 0 0,0 1 0 0 0,0-1 0 0 0,0 0-1 0 0,0 1 1 0 0,1-1 0 0 0,-1 0 0 0 0,0 0 0 0 0,1 0 0 0 0,-1 0 0 0 0,3 1 0 0 0,4 1-15 0 0,-1 0 1 0 0,0-1-1 0 0,1 0 1 0 0,0 0-1 0 0,-1-1 1 0 0,15 2-1 0 0,-20-3-15 0 0,0 0-102 0 0,18-1-289 0 0,-1-5-166 0 0,-5-2-389 0 0,-13 7 645 0 0,-1 0-1 0 0,1 0 0 0 0,0 0 0 0 0,-1 1 1 0 0,1-1-1 0 0,-1 0 0 0 0,1 0 1 0 0,-1 0-1 0 0,0 0 0 0 0,1 0 1 0 0,-1 0-1 0 0,0 0 0 0 0,0 0 1 0 0,0 0-1 0 0,0 0 0 0 0,0-1 1 0 0,0 1-1 0 0,0 0 0 0 0,0 0 1 0 0,0 0-1 0 0,0 0 0 0 0,0 0 1 0 0,-1 0-1 0 0,1 0 0 0 0,-1-1 1 0 0,0-1-2145 0 0,1 2 1690 0 0,-1 0 0 0 0,1 0 0 0 0,-1 0-1 0 0,1 1 1 0 0,-1-1 0 0 0,1 0 0 0 0,-1 0 0 0 0,0 1 0 0 0,1-1-1 0 0,-1 0 1 0 0,0 1 0 0 0,0-1 0 0 0,-1 0 0 0 0,-4-3-852 0 0,5 3-274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1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15 2588 0 0,'0'0'961'0'0,"-3"0"-36"0"0,-15-4 4931 0 0,18 4-5750 0 0,0-1 0 0 0,0 1 0 0 0,0 0 0 0 0,0 0 0 0 0,-1 0 0 0 0,1 0 0 0 0,0 0 1 0 0,0 0-1 0 0,0 0 0 0 0,0-1 0 0 0,0 1 0 0 0,0 0 0 0 0,0 0 0 0 0,0 0 0 0 0,0 0 1 0 0,0 0-1 0 0,0 0 0 0 0,0 0 0 0 0,0-1 0 0 0,0 1 0 0 0,1 0 0 0 0,-1 0 0 0 0,0 0 0 0 0,0 0 1 0 0,0 0-1 0 0,0 0 0 0 0,0 0 0 0 0,0 0 0 0 0,0-1 0 0 0,0 1 0 0 0,0 0 0 0 0,0 0 1 0 0,0 0-1 0 0,0 0 0 0 0,1 0 0 0 0,-1 0 0 0 0,0 0 0 0 0,0 0 0 0 0,0 0 0 0 0,0 0 0 0 0,0 0 1 0 0,0 0-1 0 0,0 0 0 0 0,1 0 0 0 0,-1 0 0 0 0,0 0 0 0 0,0 0 0 0 0,0 0 0 0 0,0 0 1 0 0,0 0-1 0 0,0 0 0 0 0,0 0 0 0 0,1 0 0 0 0,-1 0 0 0 0,0 0 0 0 0,0 0 0 0 0,0 0 0 0 0,0 0 1 0 0,0 0-1 0 0,1 0 0 0 0,16-3 3947 0 0,6 2-5456 0 0,-20 1 1280 0 0,13-1-1225 0 0,8 0-13159 0 0,-19 1 14315 0 0,-3 0-1743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2 2344 0 0,'0'0'13739'0'0,"-9"0"-13479"0"0,-63-1 1194 0 0,70 1-667 0 0,6 4-709 0 0,15 11-66 0 0,-15-11-4 0 0,-1-3 5 0 0,6 2-16 0 0,-6-2-13 0 0,-3-1 31 0 0,0 0 14 0 0,1 0 0 0 0,-1 0 0 0 0,1 0 0 0 0,-1 0 0 0 0,0 0 0 0 0,1 0 0 0 0,-1 1 0 0 0,0-1 0 0 0,1 0 0 0 0,-1 0 0 0 0,0 0 0 0 0,1 0 0 0 0,-1 1 1 0 0,0-1-1 0 0,1 0 0 0 0,-1 0 0 0 0,0 1 0 0 0,0-1 0 0 0,1 0 0 0 0,-1 0 0 0 0,0 1 0 0 0,0-1 0 0 0,0 0 0 0 0,1 1 0 0 0,-1-1 0 0 0,0 0 0 0 0,0 1 0 0 0,0-1 0 0 0,0 0 0 0 0,0 1 0 0 0,1 0 0 0 0,-17 7 78 0 0,12-6-31 0 0,1-2-59 0 0,-23 3-25 0 0,24-3 11 0 0,-1 0-48 0 0,-7 3-67 0 0,7-3-38 0 0,1 0-946 0 0,-8 0 323 0 0,7 0-347 0 0,0-4-2175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10 3408 0 0,'0'0'10550'0'0,"-5"-2"-9928"0"0,-30-6 1106 0 0,32 8-1223 0 0,0 0-41 0 0,-27 0 797 0 0,27 0-899 0 0,0 0-56 0 0,-9 1-4 0 0,9-1 5 0 0,0 0-15 0 0,-8 0 6 0 0,8 0-73 0 0,0 1-20 0 0,1-1-125 0 0,0-1-1 0 0,0 2 1 0 0,0-1 0 0 0,0 0 0 0 0,0 0 0 0 0,1 1 0 0 0,-1-1 0 0 0,0 1 0 0 0,0-1 0 0 0,0 1 0 0 0,0 0 0 0 0,1 0 0 0 0,-1 0 0 0 0,0 0 0 0 0,0 0 0 0 0,1 0 0 0 0,-1 1 0 0 0,1-1 0 0 0,0 0 0 0 0,-1 1-1 0 0,-1 1 1 0 0,2-1 232 0 0,-2 15 334 0 0,5 37 498 0 0,-2-39-863 0 0,0-13-139 0 0,-2 17 144 0 0,-1 48 589 0 0,3-65-858 0 0,0 1 7 0 0,0 7-3 0 0,1 2 76 0 0,0-1 0 0 0,1 1 1 0 0,3 12-1 0 0,-4-21-63 0 0,5 7-10 0 0,1-5-54 0 0,-5-4 5 0 0,0 0-1 0 0,0 0 0 0 0,0 0 0 0 0,0-1 0 0 0,0 1 1 0 0,0-1-1 0 0,0 0 0 0 0,0 1 0 0 0,0-1 0 0 0,0 0 1 0 0,4 0-1 0 0,-5 0 21 0 0,2 0-187 0 0,1-1-265 0 0,1 0 47 0 0,0-1 1 0 0,0 1-1 0 0,0-1 1 0 0,0 0-1 0 0,0-1 1 0 0,8-4-1 0 0,-10 5-904 0 0,0-1 0 0 0,1 1 0 0 0,-1-1-1 0 0,-1 0 1 0 0,1 0 0 0 0,3-4 0 0 0,-5 3-4374 0 0,0-5 3268 0 0,-1 6 225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3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4380 0 0,'0'-1'12933'0'0,"19"-1"-10388"0"0,55-5-7634 0 0,-62 5 2234 0 0,10-2-4800 0 0,-12 3 5740 0 0,-8 0 19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59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1492 0 0,'0'0'12915'0'0,"-6"1"-12783"0"0,-21 5 10 0 0,21-5 186 0 0,1-1-143 0 0,1 0 0 0 0,-1 0 0 0 0,1 0 0 0 0,-1 1 0 0 0,1 0 0 0 0,-1 0 0 0 0,1 0 0 0 0,0 0 0 0 0,-8 4 0 0 0,10-4 62 0 0,-10 42 1227 0 0,9-33-1165 0 0,1 1-1 0 0,0 0 0 0 0,1 1 0 0 0,-1 19 0 0 0,2-28-190 0 0,2 13 72 0 0,2 11 197 0 0,-4-25-286 0 0,3 18 105 0 0,3 27 174 0 0,-6-45-344 0 0,5 13 183 0 0,-3-5-187 0 0,-2-9-25 0 0,1 1 0 0 0,0-1 0 0 0,0 0 0 0 0,0 0 0 0 0,0 1-1 0 0,0-1 1 0 0,0 0 0 0 0,1 0 0 0 0,-1 0 0 0 0,0 0 0 0 0,1 0 0 0 0,-1 0 0 0 0,0 0 0 0 0,1-1 0 0 0,-1 1 0 0 0,1 0-1 0 0,-1-1 1 0 0,1 1 0 0 0,-1-1 0 0 0,1 0 0 0 0,1 1 0 0 0,0-1-9 0 0,17 0-96 0 0,-5-2 9 0 0,-9 1-149 0 0,-1 0 0 0 0,1 0-1 0 0,-1-1 1 0 0,0 0 0 0 0,1 1-1 0 0,-1-2 1 0 0,0 1-1 0 0,8-6 1 0 0,-11 6-191 0 0,0 1 0 0 0,0-1-1 0 0,0 0 1 0 0,0 0 0 0 0,0 0-1 0 0,0 0 1 0 0,-1 0 0 0 0,1 0 0 0 0,-1-1-1 0 0,0 1 1 0 0,2-4 0 0 0,-2 4-1004 0 0,-1 0-329 0 0,0-4 967 0 0,-5-10-7644 0 0,4 13 6511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5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7 2792 0 0,'0'0'139'0'0,"0"0"-1"0"0,0 0 1 0 0,0-1 0 0 0,0 1-1 0 0,-1 0 1 0 0,1 0-1 0 0,0 0 1 0 0,0 0-1 0 0,0 0 1 0 0,0 0 0 0 0,0 0-1 0 0,0 0 1 0 0,0 0-1 0 0,0-1 1 0 0,0 1-1 0 0,0 0 1 0 0,-1 0 0 0 0,1 0-1 0 0,0 0 1 0 0,0 0-1 0 0,0 0 1 0 0,0 0-1 0 0,0-1 1 0 0,0 1 0 0 0,0 0-1 0 0,0 0 1 0 0,0 0-1 0 0,0 0 1 0 0,0 0-1 0 0,0 0 1 0 0,0-1 0 0 0,0 1-1 0 0,0 0 1 0 0,0 0-1 0 0,0 0 1 0 0,1 0-1 0 0,-1 0 1 0 0,0 0 0 0 0,0-1-1 0 0,0 1 1 0 0,0 0-1 0 0,0 0 1 0 0,0 0-1 0 0,0 0 1 0 0,0 0 0 0 0,0 0-1 0 0,0 0 1 0 0,0 0-1 0 0,1 0 1 0 0,-1 0-1 0 0,0-1 1 0 0,0 1 0 0 0,0 0-1 0 0,0 0 1 0 0,0 0-1 0 0,0 0 1 0 0,0 0-1 0 0,1 0 1 0 0,-1 0 0 0 0,0 0-1 0 0,0 0 1 0 0,0 0-1 0 0,0 0 1 0 0,0 0-1 0 0,0 0 1 0 0,1 0 0 0 0,16-1 1274 0 0,26 5-5243 0 0,-13-2-2798 0 0,-15-1 4616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00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2240 0 0,'0'0'5959'0'0,"-3"2"-5384"0"0,-9 7-17 0 0,9-7 840 0 0,0-2-1037 0 0,-57 2 3045 0 0,58-2-2765 0 0,6 3-621 0 0,47 29 66 0 0,-49-31-85 0 0,19 13 102 0 0,-20-13-98 0 0,-1-1 0 0 0,1 0 1 0 0,-1 0-1 0 0,0 1 0 0 0,1-1 0 0 0,-1 0 0 0 0,0 1 1 0 0,1-1-1 0 0,-1 0 0 0 0,0 0 0 0 0,0 1 0 0 0,1-1 1 0 0,-1 1-1 0 0,0-1 0 0 0,0 0 0 0 0,0 1 0 0 0,0-1 1 0 0,1 1-1 0 0,-1-1 0 0 0,0 0 0 0 0,0 1 0 0 0,0-1 1 0 0,0 1-1 0 0,0-1 0 0 0,0 1 0 0 0,0-1 0 0 0,0 0 1 0 0,0 1-1 0 0,0-1 0 0 0,0 1 0 0 0,0-1 1 0 0,-1 0-1 0 0,1 1 0 0 0,0-1 0 0 0,0 1 0 0 0,0-1 1 0 0,0 0-1 0 0,-1 1 0 0 0,1-1 0 0 0,0 0 0 0 0,0 1 1 0 0,-1-1-1 0 0,1 0 0 0 0,0 1 0 0 0,-1-1 0 0 0,1 0 1 0 0,0 1-1 0 0,-1-1 0 0 0,1 0 0 0 0,0 0 0 0 0,-1 0 1 0 0,1 1-1 0 0,-1-1 0 0 0,-2 1 11 0 0,1 1 1 0 0,-1-1-1 0 0,0 0 1 0 0,1 0-1 0 0,-1 0 1 0 0,0-1-1 0 0,-4 2 1 0 0,-41-4-1737 0 0,45 2 160 0 0,-2-8-3740 0 0,4 5 775 0 0,1-7 2553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1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3736 0 0,'0'0'9561'0'0,"-2"2"-8765"0"0,1-2-649 0 0,1 1 15 0 0,-1 0 1 0 0,0 0 0 0 0,0 0 0 0 0,0 0 0 0 0,1 0 0 0 0,-1-1 0 0 0,0 1 0 0 0,0 0 0 0 0,-1-1-1 0 0,1 1 1 0 0,-2 1 0 0 0,9 17 2873 0 0,98 127 2531 0 0,-45-66-3581 0 0,1 1-580 0 0,-58-80-1344 0 0,-2 1-1481 0 0,7 7 4359 0 0,-1-4-5722 0 0,0-25-16383 0 0,-5 15 16748 0 0,-2 0 215 0 0,-6-17 172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01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6 2740 0 0,'0'0'10711'0'0,"0"6"-10225"0"0,11 236 5135 0 0,-11-241-5598 0 0,1 0 0 0 0,-1 0-1 0 0,0-1 1 0 0,0 1-1 0 0,0 0 1 0 0,0 0-1 0 0,0 0 1 0 0,0-1-1 0 0,0 1 1 0 0,0 0-1 0 0,-1 0 1 0 0,1-1-1 0 0,0 1 1 0 0,0 0-1 0 0,0 0 1 0 0,-1-1-1 0 0,1 1 1 0 0,-1 0 0 0 0,1-1-1 0 0,0 1 1 0 0,-1 0-1 0 0,0 0 1 0 0,0-1-8 0 0,0 0 1 0 0,1-1 0 0 0,-1 1-1 0 0,1 0 1 0 0,-1-1 0 0 0,0 1-1 0 0,1-1 1 0 0,-1 1-1 0 0,1-1 1 0 0,-1 1 0 0 0,1-1-1 0 0,-1 1 1 0 0,1-1 0 0 0,-1 0-1 0 0,1 1 1 0 0,0-1 0 0 0,-1 1-1 0 0,1-2 1 0 0,-4-6-9 0 0,0 1 0 0 0,1-1 0 0 0,-4-14 1 0 0,-16-72-400 0 0,19 72 334 0 0,3 17 38 0 0,0 1-1 0 0,1-1 0 0 0,-1 0 0 0 0,1 1 1 0 0,0-1-1 0 0,0 0 0 0 0,1 1 0 0 0,0-6 0 0 0,0 8 10 0 0,0 0 26 0 0,-1-1-8 0 0,1 2-5 0 0,-1-1 0 0 0,0 1 0 0 0,1-1 0 0 0,0 0 0 0 0,-1 1 0 0 0,1 0 0 0 0,0-1 0 0 0,0 1 0 0 0,-1-1 0 0 0,1 1 0 0 0,0 0 1 0 0,1 0-1 0 0,-1 0 0 0 0,0-1 0 0 0,0 1 0 0 0,0 0 0 0 0,1 0 0 0 0,1-1 0 0 0,-2 2 0 0 0,1-2 3 0 0,0 0 0 0 0,0 0 0 0 0,0 0 0 0 0,1 1 0 0 0,-1-1 0 0 0,1 1 0 0 0,-1 0 0 0 0,1-1 0 0 0,0 1 0 0 0,-1 0 0 0 0,1 1 0 0 0,0-1 1 0 0,0 0-1 0 0,-1 1 0 0 0,1 0 0 0 0,4-1 0 0 0,5 1-37 0 0,-4 0-14 0 0,0 2 35 0 0,12 9-39 0 0,-12-7 40 0 0,17 13 104 0 0,-21-14-61 0 0,13 18-44 0 0,-15-19 2 0 0,-2-1 8 0 0,0 0 0 0 0,1 0-1 0 0,-1 0 1 0 0,0 0-1 0 0,0 0 1 0 0,0 0 0 0 0,0 0-1 0 0,1 0 1 0 0,-2 0-1 0 0,1 0 1 0 0,0 0 0 0 0,0 0-1 0 0,0 0 1 0 0,0 0-1 0 0,0 0 1 0 0,-1 0 0 0 0,1-1-1 0 0,-1 1 1 0 0,1 0-1 0 0,0 0 1 0 0,-1 0-1 0 0,1 0 1 0 0,-1 0 0 0 0,0-1-1 0 0,1 1 1 0 0,-1 0-1 0 0,0-1 1 0 0,0 2 0 0 0,0-2-4 0 0,0 2 4 0 0,-33 18 33 0 0,32-20-28 0 0,0 1 0 0 0,0 0 0 0 0,1 0-1 0 0,-1 1 1 0 0,0-1 0 0 0,1 0 0 0 0,-4 3-1 0 0,22 11-2 0 0,23 10-36 0 0,-24-17 11 0 0,-11-5 18 0 0,-1-1 7 0 0,0 0 0 0 0,0 1-1 0 0,-1-1 1 0 0,1 1 0 0 0,-1 0-1 0 0,0 0 1 0 0,1 0 0 0 0,-1 1-1 0 0,-1-1 1 0 0,4 5 0 0 0,-5-6 21 0 0,4 21 363 0 0,-5-20-290 0 0,-1 0-25 0 0,1 0 0 0 0,-1 0-1 0 0,0 0 1 0 0,0-1 0 0 0,0 1 0 0 0,0 0 0 0 0,-1 0 0 0 0,1-1-1 0 0,-1 1 1 0 0,1-1 0 0 0,-4 4 0 0 0,2-4-23 0 0,0 0 0 0 0,0 0-1 0 0,0-1 1 0 0,0 1 0 0 0,0 0 0 0 0,-1-1 0 0 0,-5 2 0 0 0,7-3-15 0 0,-2 1-64 0 0,-1 0 0 0 0,1-1 1 0 0,-1 0-1 0 0,1 0 0 0 0,-7 0 1 0 0,11 0 3 0 0,0 0 28 0 0,-26-5-1024 0 0,-7-8-8537 0 0,10 3 1875 0 0,13 7 5690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19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17 2372 0 0,'0'0'8614'0'0,"0"0"-8532"0"0,1-1 1 0 0,-1 0-1 0 0,0 0 0 0 0,0 0 0 0 0,0 0 0 0 0,1 0 0 0 0,-1 0 0 0 0,0 0 0 0 0,1 1 0 0 0,-1-1 0 0 0,1 0 1 0 0,-1 0-1 0 0,2-1 0 0 0,36-1 1083 0 0,-35 3-639 0 0,0 0-278 0 0,6 1-732 0 0,-8-1 1506 0 0,-3 1 1853 0 0,-29 0-2803 0 0,23 0 108 0 0,-33 23 687 0 0,39-23-787 0 0,-17 14 419 0 0,16-11-377 0 0,0 1-1 0 0,0 1 0 0 0,1-1 0 0 0,0 0 1 0 0,-3 7-1 0 0,5-11 56 0 0,0 12 82 0 0,0-12-240 0 0,0 0 0 0 0,0 0 1 0 0,-1 0-1 0 0,1 0 0 0 0,0 1 0 0 0,0-1 0 0 0,0 0 0 0 0,0 0 1 0 0,1 0-1 0 0,-1 0 0 0 0,0 0 0 0 0,0 1 0 0 0,1 0 1 0 0,2 2 23 0 0,0 0 1 0 0,1-1 0 0 0,-1 0 0 0 0,0 0-1 0 0,1 0 1 0 0,0 0 0 0 0,0-1 0 0 0,0 1 0 0 0,0-1-1 0 0,0 0 1 0 0,6 2 0 0 0,-8-3-31 0 0,26 6 39 0 0,3-2-557 0 0,-28-5 275 0 0,1 0-115 0 0,32-1-2418 0 0,20-7-11596 0 0,-53 8 12372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20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6 2628 0 0,'0'0'11161'0'0,"-4"-1"-10883"0"0,-11-3-20 0 0,11 3 493 0 0,1 1-537 0 0,-10 0-41 0 0,9 0 131 0 0,2 0-138 0 0,-16 2 470 0 0,17-2-625 0 0,1 0 0 0 0,0 0-1 0 0,0 0 1 0 0,0 0 0 0 0,0 0 0 0 0,-1 0 0 0 0,1 1-1 0 0,0-1 1 0 0,0 0 0 0 0,0 0 0 0 0,0 0-1 0 0,0 0 1 0 0,-1 0 0 0 0,1 0 0 0 0,0 0-1 0 0,0 1 1 0 0,0-1 0 0 0,0 0 0 0 0,0 0 0 0 0,0 0-1 0 0,0 0 1 0 0,-1 0 0 0 0,1 1 0 0 0,0-1-1 0 0,0 0 1 0 0,0 0 0 0 0,0 0 0 0 0,0 1-1 0 0,0-1 1 0 0,0 0 0 0 0,0 0 0 0 0,0 0 0 0 0,0 0-1 0 0,0 1 1 0 0,0-1 0 0 0,0 0 0 0 0,0 0-1 0 0,0 0 1 0 0,0 0 0 0 0,0 1 0 0 0,0-1-1 0 0,1 0 1 0 0,1 3 12 0 0,1 0-1 0 0,0 0 1 0 0,1 0 0 0 0,-1 0-1 0 0,0-1 1 0 0,1 0-1 0 0,4 3 1 0 0,-1-1-32 0 0,-1 1 0 0 0,-1 0-1 0 0,11 9 1 0 0,-15-12 230 0 0,-5-1-224 0 0,-11 4 1 0 0,11-4 26 0 0,-30 2 180 0 0,0-4 241 0 0,29 1-5285 0 0,44-5-7281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22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23 2292 0 0,'0'0'5995'0'0,"2"-12"2727"0"0,-14 4-8421 0 0,9 7 792 0 0,1 0-864 0 0,-8 1 4 0 0,8-1 756 0 0,-2 2-822 0 0,-10 2 5 0 0,11-3 148 0 0,-18 16 753 0 0,6-3-554 0 0,14-12-433 0 0,-6 11 222 0 0,-1 8 127 0 0,7-18-365 0 0,-3 12 179 0 0,1-6-209 0 0,3-5 0 0 0,-1 1 0 0 0,1-1 0 0 0,0 0 0 0 0,0 1 0 0 0,0-1 1 0 0,1 0-1 0 0,-1 1 0 0 0,1-1 0 0 0,0 0 0 0 0,1 6 0 0 0,-1-7 8 0 0,21 29 356 0 0,-17-22-372 0 0,-4-7 13 0 0,0 0-22 0 0,0 0 0 0 0,1-1 0 0 0,-1 0-1 0 0,0 1 1 0 0,0-1 0 0 0,1 0 0 0 0,-1 1 0 0 0,0-1 0 0 0,1 0 0 0 0,-1 0 0 0 0,3 1 0 0 0,6 3-19 0 0,5 2-6 0 0,7-2 108 0 0,8 0-200 0 0,-27-4-75 0 0,14-3-1945 0 0,-6 0-221 0 0,7-7-10915 0 0,-13 4 10404 0 0,-3 4 828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4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18 261 1924 0 0,'-3'1'847'0'0,"-5"2"735"0"0,2-4 6940 0 0,5-5-2351 0 0,3-1-8768 0 0,-1 3 2878 0 0,0 2-247 0 0,-1 0 0 0 0,1 0 0 0 0,0 0 1 0 0,-1 0-1 0 0,1 0 0 0 0,0 1 1 0 0,0-1-1 0 0,1 0 0 0 0,-1 0 1 0 0,0 1-1 0 0,3-3 0 0 0,12-21 345 0 0,10-28 279 0 0,17-46 1069 0 0,-39 93-1448 0 0,-1 0 1 0 0,1 0-1 0 0,1 0 0 0 0,-1 1 0 0 0,8-8 1 0 0,-11 12-219 0 0,0 1 1 0 0,-1-1-1 0 0,1 1 1 0 0,-1 0-1 0 0,1-1 0 0 0,-1 1 1 0 0,1 0-1 0 0,0 0 1 0 0,-1 0-1 0 0,1-1 1 0 0,0 1-1 0 0,-1 0 1 0 0,1 0-1 0 0,-1 0 1 0 0,1 0-1 0 0,0 0 1 0 0,-1 0-1 0 0,1 0 1 0 0,0 0-1 0 0,-1 0 0 0 0,1 1 1 0 0,0-1-1 0 0,-1 0 1 0 0,1 0-1 0 0,-1 0 1 0 0,1 1-1 0 0,0-1 1 0 0,0 1-1 0 0,16 15 85 0 0,-16-14-20 0 0,10 42 443 0 0,-10-35-471 0 0,6 26 179 0 0,21 62 0 0 0,-28-95-236 0 0,1 0-16 0 0,8 19 54 0 0,-8-20-59 0 0,5 11-53 0 0,-2-4-1167 0 0,-5-19-13789 0 0,-1 7 12615 0 0,-11-4-1766 0 0,11 6 2335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4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43 2548 0 0,'0'0'4450'0'0,"-3"-9"-3281"0"0,4 4 4410 0 0,2 3-5461 0 0,0-1 0 0 0,0 1 1 0 0,0 0-1 0 0,1 0 0 0 0,-1 0 1 0 0,0 1-1 0 0,1-1 0 0 0,-1 1 0 0 0,1 0 1 0 0,0-1-1 0 0,-1 2 0 0 0,8-2 0 0 0,-4 1-1092 0 0,10-2-1184 0 0,-6 0-7603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5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2 1892 0 0,'0'0'10370'0'0,"-8"0"-10212"0"0,-24-1-2 0 0,24 1 445 0 0,-9-1 3 0 0,8 3-329 0 0,9-2-275 0 0,0 0-1 0 0,1 0 1 0 0,-1 0 0 0 0,0 0-1 0 0,0 0 1 0 0,0 0-1 0 0,0 0 1 0 0,0 0 0 0 0,0 0-1 0 0,0 0 1 0 0,0 0-1 0 0,0 0 1 0 0,0 0 0 0 0,0 0-1 0 0,0 0 1 0 0,0 0-1 0 0,0 0 1 0 0,1 0 0 0 0,-1 0-1 0 0,0 0 1 0 0,0 1-1 0 0,0-1 1 0 0,0 0 0 0 0,0 0-1 0 0,0 0 1 0 0,0 0-1 0 0,0 0 1 0 0,0 0 0 0 0,0 0-1 0 0,0 0 1 0 0,0 0-1 0 0,0 0 1 0 0,0 0 0 0 0,0 0-1 0 0,0 0 1 0 0,0 0-1 0 0,0 1 1 0 0,0-1 0 0 0,0 0-1 0 0,0 0 1 0 0,0 0-1 0 0,0 0 1 0 0,0 0 0 0 0,0 0-1 0 0,0 0 1 0 0,0 0-1 0 0,0 0 1 0 0,0 0 0 0 0,0 0-1 0 0,0 0 1 0 0,0 0-1 0 0,0 1 1 0 0,0-1 0 0 0,0 0-1 0 0,0 0 1 0 0,0 0-1 0 0,0 0 1 0 0,-1 0 0 0 0,1 0-1 0 0,0 0 1 0 0,0 0-1 0 0,0 0 1 0 0,0 0 0 0 0,0 0-1 0 0,0 0 1 0 0,0 0-1 0 0,0 0 1 0 0,0 0 0 0 0,21 11-2 0 0,-15-8 7 0 0,-4-2-46 0 0,21 6 74 0 0,-21-6-58 0 0,16 8 1532 0 0,-62-6-1320 0 0,41-3-136 0 0,0 1-21 0 0,3-1-87 0 0,-22 1-430 0 0,9-1-2915 0 0,7-3-4744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6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1 266 2160 0 0,'0'0'7307'0'0,"3"6"-6633"0"0,1-5 721 0 0,-3-3 3055 0 0,5-15-4105 0 0,-5 12 5 0 0,1 1-38 0 0,-1 0 0 0 0,0 0 0 0 0,0 0 0 0 0,0 0 1 0 0,0-1-1 0 0,0-5 0 0 0,0 5-41 0 0,1-20 891 0 0,0-45 0 0 0,-2 45-651 0 0,0 22-402 0 0,0-23 370 0 0,0 24-358 0 0,4-17 286 0 0,-3 16-300 0 0,0 0 1 0 0,-1 0-1 0 0,1-1 0 0 0,-1 1 0 0 0,1 0 1 0 0,-1 0-1 0 0,0 0 0 0 0,-1-4 1 0 0,1 6-103 0 0,0 1 0 0 0,0 0 0 0 0,0 0 1 0 0,0 0-1 0 0,0 0 0 0 0,0-1 1 0 0,0 1-1 0 0,0 0 0 0 0,0 0 0 0 0,0 0 1 0 0,0 0-1 0 0,0-1 0 0 0,0 1 1 0 0,0 0-1 0 0,0 0 0 0 0,0 0 1 0 0,0 0-1 0 0,0-1 0 0 0,0 1 0 0 0,0 0 1 0 0,0 0-1 0 0,0 0 0 0 0,0 0 1 0 0,0 0-1 0 0,0-1 0 0 0,0 1 0 0 0,1 0 1 0 0,-1 0-1 0 0,0 0 0 0 0,0 0 1 0 0,0 0-1 0 0,0 0 0 0 0,0 0 1 0 0,0-1-1 0 0,1 1 0 0 0,-1 0 0 0 0,0 0 1 0 0,0 0-1 0 0,0 0 0 0 0,0 0 1 0 0,0 0-1 0 0,1 0 0 0 0,7 4 408 0 0,8 13-73 0 0,-10-6-100 0 0,-2 1-1 0 0,5 18 0 0 0,-2-8-49 0 0,15 38 0 0 0,1-11-9 0 0,-22-48-143 0 0,2 3-1 0 0,-1 0-1 0 0,0-1 1 0 0,0 1-1 0 0,0 0 1 0 0,0 0 0 0 0,1 6-1 0 0,1 0 126 0 0,-3-9 9 0 0,0-6-4937 0 0,3-16 2773 0 0,-3 16-1171 0 0,-3 1-3169 0 0,1 2 5840 0 0,0 1-1 0 0,1 0 1 0 0,-1-1 0 0 0,0 1-1 0 0,1 0 1 0 0,-1 0 0 0 0,0-1-1 0 0,0 1 1 0 0,0 0 0 0 0,0 0-1 0 0,0 0 1 0 0,0 0 0 0 0,0 1-1 0 0,0-1 1 0 0,-1 0 0 0 0,1 0-1 0 0,-2 0 1 0 0,-6-2-1283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6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3848 0 0,'0'0'13407'0'0,"6"-1"-13148"0"0,40-2-1386 0 0,-27 1-2841 0 0,15-1-5753 0 0,-24 3 7811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20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3192 0 0,'0'0'1946'0'0,"9"-7"7037"0"0,-1 5-2013 0 0,-1 11-4635 0 0,-5 13-2776 0 0,-2-20 552 0 0,-2 77 703 0 0,2-77-774 0 0,0 0-22 0 0,-2 52 216 0 0,1-52-129 0 0,1 6-96 0 0,0-5 25 0 0,-1-6 176 0 0,-1-5-205 0 0,-4-30 3 0 0,6 5-25 0 0,0 0 8 0 0,5-54 0 0 0,-4 84-28 0 0,-2 1 33 0 0,1 0 0 0 0,0 0 0 0 0,0-1-1 0 0,0 1 1 0 0,1 0 0 0 0,-1 0 0 0 0,1 0 0 0 0,-1 0 0 0 0,1-1 0 0 0,-1 1-1 0 0,1 0 1 0 0,0 0 0 0 0,0 0 0 0 0,2-3 0 0 0,-2 4 23 0 0,6-10-63 0 0,13 3-23 0 0,-18 7 99 0 0,1 1 0 0 0,1 0-11 0 0,0 0 0 0 0,0 0-1 0 0,0 1 1 0 0,0-1 0 0 0,0 1 0 0 0,0 0 0 0 0,0 1-1 0 0,0-1 1 0 0,0 0 0 0 0,0 1 0 0 0,0 0 0 0 0,-1 0 0 0 0,1 0-1 0 0,-1 1 1 0 0,5 3 0 0 0,7 7 224 0 0,-1 0 1 0 0,14 17-1 0 0,-7-7-70 0 0,-19-20-115 0 0,1 0-1 0 0,-1 0 1 0 0,0 0-1 0 0,0 1 1 0 0,0-1 0 0 0,0 1-1 0 0,-1-1 1 0 0,1 1-1 0 0,-1 0 1 0 0,2 6-1 0 0,-3-8 41 0 0,-5 30 522 0 0,0-22-386 0 0,0 0 0 0 0,-13 17 0 0 0,17-25-211 0 0,1-2-16 0 0,0 1 0 0 0,0 0 0 0 0,-1 0 0 0 0,1 0 0 0 0,0 0 1 0 0,-1-1-1 0 0,1 1 0 0 0,0 0 0 0 0,-1 0 0 0 0,1-1 0 0 0,-1 1 0 0 0,1 0 0 0 0,-1-1 0 0 0,0 1 0 0 0,1 0 0 0 0,-1-1 0 0 0,1 1 0 0 0,-2 0 0 0 0,-29 16 247 0 0,23-12-190 0 0,4-3-33 0 0,0-1 1 0 0,0 1-1 0 0,1-1 0 0 0,-1 1 1 0 0,0-1-1 0 0,0 0 0 0 0,0 0 0 0 0,0-1 1 0 0,-1 0-1 0 0,-5 1 0 0 0,-32-1 27 0 0,39-1-130 0 0,-3 1-1796 0 0,-9-7 4523 0 0,6 3-8135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1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1 3808 0 0,'0'0'6170'0'0,"-5"2"-5153"0"0,-17 8-38 0 0,20-9-723 0 0,0 0 0 0 0,-1 0-1 0 0,1 1 1 0 0,0-1 0 0 0,0 1 0 0 0,1 0 0 0 0,-1 0 0 0 0,0-1 0 0 0,0 1 0 0 0,1 0-1 0 0,-1 0 1 0 0,1 1 0 0 0,-2 2 0 0 0,-1 2 275 0 0,-121 177 7270 0 0,60-97-6099 0 0,29-40-4714 0 0,21-31-17416 0 0,8-8 18582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21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17 2232 0 0,'0'0'14928'0'0,"-6"-2"-14576"0"0,-18-5-64 0 0,18 6-26 0 0,1 1 63 0 0,-1 0 0 0 0,0 0 0 0 0,0 0 0 0 0,1-1-1 0 0,-1 1 1 0 0,-7-3 0 0 0,2 1 384 0 0,13 2-707 0 0,0 1 0 0 0,0-1-1 0 0,0 1 1 0 0,-1-1 0 0 0,1 1 0 0 0,0 0-1 0 0,0 0 1 0 0,-1 0 0 0 0,1 0 0 0 0,-1 0-1 0 0,3 2 1 0 0,0 0-1 0 0,2 0 51 0 0,-4-2-16 0 0,6 3-30 0 0,-6-3-15 0 0,-2-1 66 0 0,7 3-164 0 0,-32 6 988 0 0,23-8-884 0 0,-1-1-1 0 0,1 1 1 0 0,-1-1 0 0 0,0 0 0 0 0,1 0 0 0 0,-1 0 0 0 0,1 0 0 0 0,-1 0 0 0 0,-3-1-1 0 0,2 0 26 0 0,1 1 6 0 0,0 0-10 0 0,-26-1-742 0 0,26 1 200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22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24 144 3664 0 0,'1'-1'2437'0'0,"6"-1"10250"0"0,-4 19-11687 0 0,-1 1 0 0 0,0-1 0 0 0,-2 21 1 0 0,0-23-614 0 0,1-7-182 0 0,-1 1-1 0 0,-1 0 1 0 0,1 0 0 0 0,-4 12 0 0 0,4-19-122 0 0,0 17 148 0 0,-1-5 273 0 0,-1-12-228 0 0,-5-22-189 0 0,-5-41-228 0 0,10 50 134 0 0,-2-13-74 0 0,-3-44 1 0 0,7 58 85 0 0,1 1 0 0 0,0-1-1 0 0,0 1 1 0 0,1 0 0 0 0,0 0-1 0 0,1-1 1 0 0,7-16 0 0 0,-8 19-62 0 0,-1 4 51 0 0,1 1-1 0 0,-1-1 1 0 0,0 0 0 0 0,1 0-1 0 0,0 1 1 0 0,-1-1-1 0 0,1 1 1 0 0,0-1 0 0 0,0 1-1 0 0,0 0 1 0 0,1 0 0 0 0,-1 0-1 0 0,0 0 1 0 0,1 0-1 0 0,0 0 1 0 0,-1 1 0 0 0,1 0-1 0 0,0-1 1 0 0,3 0 0 0 0,-4 0 5 0 0,1 1 1 0 0,0-1-1 0 0,0 1 1 0 0,0 0-1 0 0,1 0 1 0 0,-1 0 0 0 0,0 0-1 0 0,6 0 1 0 0,-4 1-11 0 0,-2-1-3 0 0,0 2 31 0 0,1-1 0 0 0,-1 0-1 0 0,0 1 1 0 0,0 0 0 0 0,1 0 0 0 0,4 2 0 0 0,-5-2 30 0 0,4 3-9 0 0,1 0 0 0 0,-1 0 0 0 0,-1 1 1 0 0,1 0-1 0 0,-1 1 0 0 0,1 0 0 0 0,-2 0 0 0 0,1 0 0 0 0,9 13 0 0 0,-10-11-16 0 0,2 0 107 0 0,0 1 0 0 0,-1 0-1 0 0,-1 0 1 0 0,0 0 0 0 0,0 1 0 0 0,6 18-1 0 0,-10-26-31 0 0,-5 55 750 0 0,4-55-782 0 0,-12 20 279 0 0,-18 11 140 0 0,29-32-421 0 0,-22 15 118 0 0,14-13-121 0 0,5 0-91 0 0,0-2 0 0 0,-1 1 0 0 0,1 0 0 0 0,-1-1 0 0 0,0 0 0 0 0,-8 1 0 0 0,11-2-306 0 0,-18-1-2266 0 0,-5-3-8096 0 0,11 1 4967 0 0,-16 1-873 0 0,13 2 4823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23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27 2004 0 0,'-2'-6'1067'0'0,"2"6"-614"0"0,0 0-1 0 0,0-1 1 0 0,1 1-1 0 0,-1-1 0 0 0,0 1 1 0 0,0-1-1 0 0,0 1 1 0 0,0 0-1 0 0,0-1 1 0 0,0 1-1 0 0,1 0 0 0 0,-1-1 1 0 0,0 1-1 0 0,0-1 1 0 0,1 1-1 0 0,-1 0 1 0 0,0 0-1 0 0,0-1 0 0 0,1 1 1 0 0,-1 0-1 0 0,0-1 1 0 0,1 1-1 0 0,-1 0 1 0 0,1 0-1 0 0,-1-1 1 0 0,5-1 1387 0 0,-2 1-4108 0 0,0-1 3282 0 0,12 1 122 0 0,1-4 1806 0 0,-34 5-660 0 0,10 0-2921 0 0,2 0 748 0 0,-14 1 69 0 0,2 0 141 0 0,39 1-183 0 0,-12-2-163 0 0,-1 1 50 0 0,9 1-64 0 0,-10-2 135 0 0,-8 0 298 0 0,-53 2-256 0 0,51-1-110 0 0,1-3-1754 0 0,-4 3 5298 0 0,2 0-7068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7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7 1368 0 0,'0'0'2026'0'0,"3"0"-1669"0"0,47 1 3115 0 0,-47-1-2960 0 0,24-4 2396 0 0,-21 2 1478 0 0,-63 4-3876 0 0,54-2-419 0 0,1-1 0 0 0,-41 0 415 0 0,41 1-400 0 0,-29-1 786 0 0,30 1-872 0 0,0 1 1 0 0,0 0-1 0 0,0-1 1 0 0,1 1-1 0 0,-1 0 1 0 0,0 0-1 0 0,1 0 1 0 0,-1-1-1 0 0,0 1 1 0 0,1 0-1 0 0,-1 0 1 0 0,1 0-1 0 0,-1 0 1 0 0,1 0-1 0 0,0 0 1 0 0,-1 0-1 0 0,1 0 1 0 0,0 0-1 0 0,0 0 1 0 0,0 1-1 0 0,0-1 1 0 0,0 0-1 0 0,0 1 1 0 0,-1 6-11 0 0,1-6 83 0 0,-3 13 122 0 0,-3 66 630 0 0,5-79-847 0 0,1 1 32 0 0,-1 0-1 0 0,0 0 0 0 0,1 1 0 0 0,0-1 0 0 0,0 0 0 0 0,0 0 0 0 0,0 5 0 0 0,-1 18 86 0 0,1-25-50 0 0,0 2-33 0 0,-1 26 381 0 0,1-25-5556 0 0,11-30-7630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7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2528 0 0,'0'0'8465'0'0,"5"-1"-8073"0"0,14-1-47 0 0,-14 2 222 0 0,-2 0-323 0 0,37 5-797 0 0,-8-3-8199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8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3252 0 0,'0'0'11049'0'0,"-5"2"-10618"0"0,-15 5-39 0 0,15-5 632 0 0,1-2-732 0 0,-8 0-19 0 0,9 0 608 0 0,0 0-709 0 0,-9-1-9 0 0,9 1 970 0 0,6 4-1117 0 0,11 14 10 0 0,-11-14 1 0 0,4 8 68 0 0,2 3 103 0 0,-9-15-189 0 0,-1 1 0 0 0,1-1 1 0 0,0 1-1 0 0,0 0 0 0 0,0-1 1 0 0,-1 1-1 0 0,1-1 0 0 0,0 1 1 0 0,-1-1-1 0 0,1 1 0 0 0,0 0 0 0 0,-1-1 1 0 0,1 0-1 0 0,-1 1 0 0 0,1-1 1 0 0,-1 1-1 0 0,1-1 0 0 0,-1 1 1 0 0,1-1-1 0 0,-1 0 0 0 0,1 1 0 0 0,-2-1 1 0 0,-1 2 70 0 0,-32-6 124 0 0,31 4-140 0 0,-1-1-496 0 0,-4-1 2099 0 0,3 1-3609 0 0,2 0-3531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8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1 2444 0 0,'0'0'1982'0'0,"-7"2"-1036"0"0,4-1-883 0 0,-2 1 510 0 0,1-1-1 0 0,-1 1 1 0 0,0-1-1 0 0,1-1 1 0 0,-1 1 0 0 0,0 0-1 0 0,0-1 1 0 0,-4 0-1 0 0,-20-4 1572 0 0,26 4-1645 0 0,1-1-38 0 0,-8 1-89 0 0,7-1 211 0 0,0 1-286 0 0,-8-1-26 0 0,9 1 173 0 0,-1 0-257 0 0,-7 0-15 0 0,8 0 456 0 0,-2 0-478 0 0,-18 8 657 0 0,21-7-452 0 0,-3 12 500 0 0,1 9-250 0 0,3-20-467 0 0,0 1 27 0 0,0 7-26 0 0,0-7-12 0 0,0 0-1 0 0,-1 19 189 0 0,0 0-1 0 0,-1 0 0 0 0,-1-1 1 0 0,-8 28-1 0 0,10-47-225 0 0,1 1-1604 0 0,-4 20 4737 0 0,3-17-6289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9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3908 0 0,'18'-6'5930'0'0,"-13"5"-6048"0"0,-2 1 1669 0 0,0 0-922 0 0,10-2-110 0 0,-10 2-54 0 0,0 0-12 0 0,21-2 366 0 0,4 0-3019 0 0,1-1-7300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42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0 1412 0 0,'0'0'16872'0'0,"-3"0"-16658"0"0,-5 2-97 0 0,1-1-1 0 0,0 1 1 0 0,0 0-1 0 0,0 1 1 0 0,0-1-1 0 0,0 1 1 0 0,0 1-1 0 0,1-1 1 0 0,0 1-1 0 0,-1 1 1 0 0,1-1-1 0 0,1 1 1 0 0,-9 8-1 0 0,10-9-47 0 0,0 1 0 0 0,0 0 0 0 0,0 0 0 0 0,1 0 0 0 0,0 0 0 0 0,0 1 0 0 0,0 0 0 0 0,1-1 0 0 0,-1 1 0 0 0,1 0 0 0 0,1 0 0 0 0,-2 8 0 0 0,-2 4 71 0 0,5-15-91 0 0,1 0-29 0 0,0 0 1 0 0,-1 0-1 0 0,1 0 0 0 0,0 0 0 0 0,-1 0 0 0 0,0 0 0 0 0,0 6 1 0 0,2 9 23 0 0,-2-17-46 0 0,1 4 10 0 0,1-1 1 0 0,-1 0-1 0 0,1 0 0 0 0,-1 0 1 0 0,1 0-1 0 0,0 0 1 0 0,0-1-1 0 0,1 1 0 0 0,-1-1 1 0 0,1 1-1 0 0,0-1 0 0 0,0 0 1 0 0,0 0-1 0 0,0 0 1 0 0,0 0-1 0 0,1-1 0 0 0,-1 1 1 0 0,6 2-1 0 0,-5-3 29 0 0,30 10 47 0 0,-32-11-112 0 0,1 0 36 0 0,0-1 0 0 0,0 1-1 0 0,0-1 1 0 0,0 0 0 0 0,0 1 0 0 0,1-1 0 0 0,-1-1 0 0 0,4 0 0 0 0,-7 1-12 0 0,3 0 7 0 0,21-10 45 0 0,-21 8-42 0 0,0 0-1 0 0,0-1 0 0 0,0 1 0 0 0,0-1 1 0 0,-1 0-1 0 0,1 0 0 0 0,-1 0 1 0 0,0 0-1 0 0,0 0 0 0 0,0 0 0 0 0,0 0 1 0 0,0-1-1 0 0,-1 1 0 0 0,1-1 1 0 0,-1 1-1 0 0,0-1 0 0 0,0 0 0 0 0,-1 1 1 0 0,1-1-1 0 0,-1 0 0 0 0,0 0 1 0 0,1 1-1 0 0,-2-1 0 0 0,1-4 0 0 0,-1 6 9 0 0,1 0 0 0 0,-1 1 0 0 0,1-1 0 0 0,-1 0 0 0 0,0 1-1 0 0,0-1 1 0 0,0 0 0 0 0,0 1 0 0 0,0-1 0 0 0,0 1 0 0 0,0 0-1 0 0,0-1 1 0 0,-1 1 0 0 0,1 0 0 0 0,0 0 0 0 0,-3-2 0 0 0,0 0 76 0 0,0 1-82 0 0,-1 0 0 0 0,1 0 0 0 0,-1 1 0 0 0,0-1 0 0 0,1 1 0 0 0,-11-1 0 0 0,9 1-4 0 0,4 1-5 0 0,-16-2-209 0 0,0 4-2402 0 0,8 1-842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43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15 3160 0 0,'0'0'14766'0'0,"-4"-2"-14433"0"0,-14-3-37 0 0,14 3-5 0 0,-12 2 719 0 0,-26-3 137 0 0,40 3-935 0 0,-6-2-90 0 0,5 2-26 0 0,7 2 495 0 0,20 9-600 0 0,-17-8-12 0 0,-4-2 56 0 0,0 0 1 0 0,0 1-1 0 0,0-1 1 0 0,0 1-1 0 0,0-1 0 0 0,0 1 1 0 0,0 0-1 0 0,4 4 1 0 0,-44 5-9 0 0,34-10-33 0 0,1-1 22 0 0,-7 1 19 0 0,7 0-55 0 0,-17 0 6 0 0,16-1 14 0 0,2 0-1150 0 0,-19-4 2780 0 0,11-1-6627 0 0,7 1-1205 0 0,16-18-5134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10 4676 0 0,'0'0'1655'0'0,"-4"-6"884"0"0,3 2 2904 0 0,8 14 1783 0 0,12 14-4273 0 0,40 51-592 0 0,62 73 1171 0 0,-101-125-3242 0 0,-5-11-1782 0 0,-8-8-5747 0 0,-17-25-12393 0 0,7 17 17780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43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1 2096 0 0,'0'0'6309'0'0,"-2"0"-5505"0"0,-50 6 5734 0 0,38-5-6286 0 0,10-1-14 0 0,-11 1 861 0 0,5 0-922 0 0,8-1 402 0 0,-1 1-474 0 0,-18 5 765 0 0,20-5-528 0 0,-5 11 536 0 0,5-3-753 0 0,1-6 164 0 0,0-1-161 0 0,6 40 719 0 0,-5-40-725 0 0,-1 1 7 0 0,2 109 995 0 0,-2-102-1061 0 0,1 1 0 0 0,1-1 0 0 0,-1 0 0 0 0,5 14 0 0 0,-5-23-38 0 0,0 1-7 0 0,4 2-34 0 0,-3-2 40 0 0,25 4 70 0 0,-24-6-90 0 0,16-1-44 0 0,-4-3-264 0 0,-12 3 11 0 0,0 0 0 0 0,1 0 0 0 0,-1-1 0 0 0,0 1 0 0 0,-1-1 0 0 0,1 1 0 0 0,0-1 0 0 0,0 0-1 0 0,-1 0 1 0 0,1 0 0 0 0,-1 0 0 0 0,1 0 0 0 0,-1-1 0 0 0,0 1 0 0 0,0-1 0 0 0,0 0 0 0 0,0 1-1 0 0,1-5 1 0 0,-2 5-1352 0 0,-12-22-10840 0 0,10 22 10485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44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 3388 0 0,'-8'-4'733'0'0,"7"2"844"0"0,7 2 8172 0 0,66 5-8682 0 0,-41-6-632 0 0,-28 1-386 0 0,13 0 26 0 0,-13 0-7 0 0,10 0-793 0 0,-43 4-7262 0 0,18-3 3347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5:37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9 797 1360 0 0,'0'0'4621'0'0,"-1"-5"-4279"0"0,0 3-192 0 0,0 1-53 0 0,0-1-1 0 0,0 1 1 0 0,1 0-1 0 0,-1-1 1 0 0,1 1-1 0 0,-1-1 1 0 0,1 1-1 0 0,0 0 1 0 0,-1-1-1 0 0,1 1 0 0 0,0-1 1 0 0,0-2-1 0 0,2 1 109 0 0,0 1-1 0 0,0 0 0 0 0,0 0 1 0 0,0-1-1 0 0,1 1 0 0 0,-1 1 0 0 0,1-1 1 0 0,-1 0-1 0 0,1 1 0 0 0,-1-1 1 0 0,1 1-1 0 0,5-2 0 0 0,-5 2-139 0 0,-1 0 24 0 0,0-1 14 0 0,152-99 2600 0 0,65-54-1011 0 0,-174 119-1277 0 0,68-41 1 0 0,-85 58-340 0 0,-9 5-53 0 0,2 2 1 0 0,23-12 0 0 0,-10 3 117 0 0,-9 5-130 0 0,8-3 61 0 0,47-24 66 0 0,-76 41-120 0 0,58-29 228 0 0,-60 30-224 0 0,32-18 69 0 0,9-2-127 0 0,-10 2 91 0 0,-30 16-70 0 0,16-7-1 0 0,8-7 14 0 0,-25 16 52 0 0,9-5 160 0 0,16-10-194 0 0,-25 15-7 0 0,13-11 260 0 0,-13 11-127 0 0,0 0-106 0 0,1 0 1 0 0,-1 0 0 0 0,1 0-1 0 0,-1-1 1 0 0,0 1 0 0 0,0-1-1 0 0,0 1 1 0 0,4-4 0 0 0,6-6 149 0 0,-11 10-183 0 0,25-11 122 0 0,-21 10-5317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0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5 428 0 0,'0'0'244'0'0,"-7"-5"-428"0"0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1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1136 284 0 0,'0'0'1990'0'0,"-2"2"-1734"0"0,-11 7 6061 0 0,19-11-6149 0 0,0-1-116 0 0,-4 1-19 0 0,0 1 0 0 0,0 0 0 0 0,1 0 0 0 0,-1 0 0 0 0,0 1 0 0 0,0-1 1 0 0,1 0-1 0 0,2 1 156 0 0,4-4 259 0 0,-1 1-1 0 0,0-1 1 0 0,16-10 0 0 0,-7 2 354 0 0,1-1 0 0 0,-2-1 0 0 0,27-28 1 0 0,88-86 767 0 0,-128 125-1528 0 0,3-6 27 0 0,0 1 0 0 0,1 0 0 0 0,0 0 0 0 0,16-12 0 0 0,10-10 37 0 0,0 1-26 0 0,2 1 0 0 0,70-43 0 0 0,-79 54-6 0 0,26-24 0 0 0,-31 24 103 0 0,41-26 0 0 0,13-7 11 0 0,-46 33-61 0 0,-1-1 0 0 0,-1-1 0 0 0,42-38 0 0 0,-16-3-19 0 0,-33 38-23 0 0,-1-2-1 0 0,23-39 1 0 0,7-9 74 0 0,-25 33-2 0 0,-23 38-167 0 0,18-32 206 0 0,-6 8 268 0 0,-12 23-410 0 0,5-10-31 0 0,-6 12 284 0 0,4-11-769 0 0,-4 10-88 0 0,1-1 0 0 0,-1 1 1 0 0,1 0-1 0 0,0 0 0 0 0,-1 0 0 0 0,1 0 1 0 0,0-1-1 0 0,0 1 0 0 0,0 0 1 0 0,0 0-1 0 0,0 1 0 0 0,0-1 0 0 0,0 0 1 0 0,0 0-1 0 0,0 0 0 0 0,0 1 1 0 0,2-2-1 0 0,19-14-6418 0 0,-12 8 5091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17 595 3992 0 0,'0'0'11069'0'0,"0"-3"-10563"0"0,0-10 34 0 0,0 10-66 0 0,1-13 1224 0 0,2-56 268 0 0,-2 33-1339 0 0,10-69 0 0 0,-9 98-532 0 0,-1 0-1 0 0,-1-19 0 0 0,1-2-23 0 0,-1 24-37 0 0,0 1 0 0 0,0-1-1 0 0,0 0 1 0 0,-1 1-1 0 0,0-1 1 0 0,0 1 0 0 0,-3-9-1 0 0,1 2 89 0 0,0-4-32 0 0,3 14-72 0 0,-1 0 0 0 0,0 0 0 0 0,0-1 0 0 0,0 1 0 0 0,0 0 0 0 0,0 0 0 0 0,-1 0 0 0 0,1 0 0 0 0,-1 0 0 0 0,0 1-1 0 0,-2-4 1 0 0,3 5 24 0 0,-4-3 9 0 0,5 4-45 0 0,0 0 0 0 0,0 0 1 0 0,0 0-1 0 0,0 0 0 0 0,1 0 0 0 0,-1 1 0 0 0,0-1 1 0 0,0 0-1 0 0,0 0 0 0 0,0 0 0 0 0,0 0 0 0 0,0 0 1 0 0,0 0-1 0 0,1 0 0 0 0,-1 0 0 0 0,0 0 0 0 0,0 0 1 0 0,0 0-1 0 0,0 0 0 0 0,0 0 0 0 0,0 0 0 0 0,0 0 1 0 0,1 0-1 0 0,-1 0 0 0 0,0-1 0 0 0,0 1 1 0 0,0 0-1 0 0,0 0 0 0 0,0 0 0 0 0,0 0 0 0 0,0 0 1 0 0,0 0-1 0 0,0 0 0 0 0,1 0 0 0 0,-1 0 0 0 0,0 0 1 0 0,0 0-1 0 0,0 0 0 0 0,0-1 0 0 0,0 1 0 0 0,0 0 1 0 0,0 0-1 0 0,0 0 0 0 0,0 0 0 0 0,0 0 0 0 0,0 0 1 0 0,0 0-1 0 0,0-1 0 0 0,0 1 0 0 0,0 0 0 0 0,0 0 1 0 0,0 0-1 0 0,0 0 0 0 0,0 0 0 0 0,0 0 1 0 0,0 0-1 0 0,0-1 0 0 0,0 1 0 0 0,0 0 0 0 0,0 0 1 0 0,0 0-1 0 0,480 2 60 0 0,-254-23 96 0 0,-114 8-16 0 0,-110 12-166 0 0,-2 1-5 0 0,0 0 26 0 0,0 0-1 0 0,0 0 0 0 0,0 0 0 0 0,0 0 0 0 0,0-1 1 0 0,-1 1-1 0 0,1 0 0 0 0,0 0 0 0 0,0 0 1 0 0,0 0-1 0 0,0 0 0 0 0,0-1 0 0 0,0 1 1 0 0,0 0-1 0 0,0 0 0 0 0,0 0 0 0 0,0-1 0 0 0,0 1 1 0 0,0 0-1 0 0,0 0 0 0 0,0 0 0 0 0,0 0 1 0 0,0-1-1 0 0,0 1 0 0 0,0 0 0 0 0,0 0 0 0 0,0 0 1 0 0,0 0-1 0 0,0 0 0 0 0,1-1 0 0 0,-1 1 1 0 0,0 0-1 0 0,0 0 0 0 0,0 0 0 0 0,0 0 1 0 0,0 0-1 0 0,0-1 0 0 0,0 1 0 0 0,1 0 0 0 0,-1 0 1 0 0,0 0-1 0 0,0 0 0 0 0,0 0 0 0 0,0 0 1 0 0,1 0-1 0 0,-1 0 0 0 0,0 0 0 0 0,-17-9 18 0 0,15 8-22 0 0,-32-11-22 0 0,24 9 38 0 0,1 0 0 0 0,0 0 1 0 0,0-1-1 0 0,0-1 0 0 0,0 1 0 0 0,1-1 0 0 0,0-1 0 0 0,0 0 0 0 0,0 0 0 0 0,-10-11 0 0 0,78 51-399 0 0,-32-18 393 0 0,44 33 0 0 0,-70-47 1 0 0,0 0 0 0 0,1-1-1 0 0,-1 1 1 0 0,0 0 0 0 0,0 0 0 0 0,-1 0-1 0 0,1 1 1 0 0,0-1 0 0 0,-1 0-1 0 0,1 1 1 0 0,-1-1 0 0 0,0 1 0 0 0,0-1-1 0 0,0 1 1 0 0,1 4 0 0 0,-2-6 2 0 0,1 1 1 0 0,-1-1 0 0 0,0 1-1 0 0,0-1 1 0 0,0 1 0 0 0,0-1-1 0 0,0 1 1 0 0,-1-1 0 0 0,1 1-1 0 0,0-1 1 0 0,-1 1 0 0 0,1-1-1 0 0,-1 1 1 0 0,1-1 0 0 0,-1 0-1 0 0,0 1 1 0 0,0-1-1 0 0,-1 2 1 0 0,-20 21 157 0 0,13-17-225 0 0,0 0-1 0 0,-20 10 1 0 0,-3-4-4644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1 531 1852 0 0,'0'0'6201'0'0,"2"-4"-5511"0"0,8-24 1303 0 0,-1-1 1 0 0,-1 0-1 0 0,5-35 1 0 0,6-23-437 0 0,19-111 1107 0 0,-27 126-1394 0 0,-11 71-1194 0 0,0 0-1 0 0,0 0 1 0 0,0 0-1 0 0,0 0 1 0 0,0 0-1 0 0,0 0 1 0 0,1 0-1 0 0,-1 0 1 0 0,0 0-1 0 0,1 0 1 0 0,-1 0 0 0 0,0 1-1 0 0,1-1 1 0 0,-1 0-1 0 0,1 0 1 0 0,-1 0-1 0 0,1 1 1 0 0,0-1-1 0 0,-1 0 1 0 0,1 1-1 0 0,1-2 1 0 0,-2 3-42 0 0,1 0 0 0 0,0 0 0 0 0,0-1 0 0 0,0 1 1 0 0,0 0-1 0 0,0 0 0 0 0,-1 0 0 0 0,1 0 0 0 0,0 0 0 0 0,-1 0 0 0 0,1 0 0 0 0,-1 0 0 0 0,1 0 1 0 0,-1 0-1 0 0,1 0 0 0 0,-1 0 0 0 0,0 1 0 0 0,0-1 0 0 0,1 2 0 0 0,8 22 418 0 0,2 1-1 0 0,24 42 0 0 0,-20-41-175 0 0,23 57 0 0 0,15 50 366 0 0,-33-87-581 0 0,-19-46-69 0 0,14 37 184 0 0,-13-29-204 0 0,-1-6-20 0 0,-2-37-11699 0 0,1 31 11160 0 0,-1 1 0 0 0,1 0 0 0 0,-1 0 0 0 0,0 0 1 0 0,0 0-1 0 0,1 0 0 0 0,-2 0 0 0 0,1 0 0 0 0,0 0 0 0 0,0 0 0 0 0,-1 1 0 0 0,1-1 0 0 0,0 0 0 0 0,-1 1 1 0 0,0-1-1 0 0,1 1 0 0 0,-1-1 0 0 0,-3-1 0 0 0,0-1-1256 0 0,-3-3-57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3440 0 0,'0'0'8778'0'0,"8"-1"-8429"0"0,14-1-391 0 0,41-3-1024 0 0,-18 3-8286 0 0,-26 2 7521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2488 0 0,'0'0'8502'0'0,"-7"1"-8062"0"0,-89 4 3067 0 0,93-5-3057 0 0,1 1-320 0 0,-3 0-120 0 0,5-1-1 0 0,0 0 0 0 0,0 0 1 0 0,-1 0-1 0 0,1 0 0 0 0,0 0 0 0 0,0 0 0 0 0,0 0 1 0 0,0 0-1 0 0,0 0 0 0 0,0 0 0 0 0,0 0 0 0 0,0 0 1 0 0,-1 0-1 0 0,1 0 0 0 0,0 0 0 0 0,0 0 1 0 0,0 1-1 0 0,0-1 0 0 0,0 0 0 0 0,0 0 0 0 0,0 0 1 0 0,0 0-1 0 0,0 0 0 0 0,-1 0 0 0 0,1 0 0 0 0,0 0 1 0 0,0 0-1 0 0,0 0 0 0 0,0 0 0 0 0,0 0 1 0 0,0 1-1 0 0,0-1 0 0 0,0 0 0 0 0,0 0 0 0 0,0 0 1 0 0,0 0-1 0 0,0 0 0 0 0,0 0 0 0 0,0 0 0 0 0,0 0 1 0 0,0 1-1 0 0,0-1 0 0 0,0 0 0 0 0,0 0 0 0 0,0 0 1 0 0,0 0-1 0 0,0 0 0 0 0,0 0 0 0 0,0 0 1 0 0,0 0-1 0 0,0 1 0 0 0,0-1 0 0 0,0 0 0 0 0,0 0 1 0 0,0 0-1 0 0,0 0 0 0 0,0 0 0 0 0,0 0 0 0 0,1 0 1 0 0,-1 0-1 0 0,0 0 0 0 0,0 0 0 0 0,0 1 1 0 0,0-1-1 0 0,0 0 0 0 0,0 0 0 0 0,58 32 158 0 0,-15-12-41 0 0,-24-9-27 0 0,-17-10-107 0 0,8 5-25 0 0,-9-6 49 0 0,-1 0 0 0 0,0 0 0 0 0,1 1 0 0 0,-1-1 0 0 0,0 0 0 0 0,0 0 0 0 0,1 0 0 0 0,-1 0 0 0 0,0 0 0 0 0,0 1 0 0 0,1-1 0 0 0,-1 0 0 0 0,0 0 0 0 0,0 0 0 0 0,0 1 0 0 0,1-1 0 0 0,-1 0 0 0 0,0 0 0 0 0,0 1 0 0 0,0-1 0 0 0,0 0-1 0 0,1 1 1 0 0,-1-1 0 0 0,0 0 0 0 0,0 0 0 0 0,0 1 0 0 0,0-1 0 0 0,0 0 0 0 0,0 1 0 0 0,0-1 0 0 0,0 0 0 0 0,0 1 0 0 0,0-1 0 0 0,0 0 0 0 0,0 1 0 0 0,0-1 0 0 0,0 0 0 0 0,0 0 0 0 0,0 1 0 0 0,-1-1 0 0 0,1 1 0 0 0,-2 0-8 0 0,0 1 30 0 0,-1 0-1 0 0,1 0 1 0 0,0 0 0 0 0,-1-1-1 0 0,0 1 1 0 0,1-1-1 0 0,-1 0 1 0 0,0 0-1 0 0,-5 2 1 0 0,-63 5 440 0 0,68-7-526 0 0,0-1-72 0 0,-20-3-1255 0 0,8-1-2672 0 0,5-9-5861 0 0,7 3 8010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2488 0 0,'0'0'9546'0'0,"-7"2"-9052"0"0,-10 2 462 0 0,1-1 1 0 0,-30 2-1 0 0,13-3 849 0 0,-63 11-1 0 0,93-13-1644 0 0,-3 3 65 0 0,6-3-163 0 0,-1 0 0 0 0,0 0 0 0 0,0 0 1 0 0,1 0-1 0 0,-1 1 0 0 0,0-1 0 0 0,1 0 0 0 0,-1 0 0 0 0,0 1 0 0 0,1-1 1 0 0,-1 0-1 0 0,0 1 0 0 0,1-1 0 0 0,-1 0 0 0 0,1 1 0 0 0,-1-1 0 0 0,0 1 0 0 0,1-1 1 0 0,-1 1-1 0 0,1 0 0 0 0,0-1 0 0 0,-1 1 0 0 0,1-1 0 0 0,-1 1 0 0 0,1 1 1 0 0,3 25 823 0 0,-3-24-693 0 0,0 0-16 0 0,10 58 1322 0 0,-6-44-1052 0 0,-1-1 0 0 0,1 29 0 0 0,5 163 1118 0 0,0-103-847 0 0,-11-87-3871 0 0,-3-46-14608 0 0,4 8 14346 0 0,1 6 1410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2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8 4624 0 0,'-1'0'579'0'0,"-4"-7"-98"0"0,0 8 7994 0 0,-19 22-5374 0 0,1 1 1 0 0,-34 46-1 0 0,-3 3-252 0 0,-46 41-1388 0 0,98-108-4104 0 0,-10 2-13807 0 0,14-7 14453 0 0,1-1 4002 0 0,0 0-4504 0 0,-12-2-1754 0 0,11 2 2357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3672 0 0,'0'0'1436'0'0,"2"-3"-62"0"0,-1 1-894 0 0,1 1 0 0 0,0-1-1 0 0,0 0 1 0 0,0 1 0 0 0,0-1 0 0 0,1 1 0 0 0,-1 0 0 0 0,0 0 0 0 0,0 0-1 0 0,1 0 1 0 0,-1 0 0 0 0,1 0 0 0 0,-1 1 0 0 0,1-1 0 0 0,-1 1 0 0 0,1 0-1 0 0,-1 0 1 0 0,4 0 0 0 0,57-1 1297 0 0,-48 2-1217 0 0,1-1-192 0 0,64-3-1933 0 0,-71 2-1307 0 0,-1 0 0 0 0,0-1 0 0 0,15-5 0 0 0,-19 6 749 0 0,4-4 151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 2464 0 0,'0'0'12778'0'0,"3"-1"-12651"0"0,-3 1-113 0 0,1 0 0 0 0,-1 0 0 0 0,0 0 0 0 0,1 0 1 0 0,-1 0-1 0 0,1 0 0 0 0,-1 0 0 0 0,1-1 0 0 0,-1 1 1 0 0,0 0-1 0 0,1 0 0 0 0,-1 0 0 0 0,0-1 0 0 0,1 1 0 0 0,-1 0 1 0 0,1 0-1 0 0,-1-1 0 0 0,0 1 0 0 0,0 0 0 0 0,1 0 1 0 0,-1-1-1 0 0,0 1 0 0 0,0 0 0 0 0,1-1 0 0 0,-1 1 1 0 0,0-1-1 0 0,0 1 0 0 0,0 0 0 0 0,1-1 0 0 0,-1 1 0 0 0,0-1 1 0 0,0 1-1 0 0,0 0 0 0 0,0-1 0 0 0,0 1 0 0 0,0-1 1 0 0,0 1-1 0 0,0-1 0 0 0,0 1 0 0 0,0 0 0 0 0,0-1 0 0 0,0 1 1 0 0,0-1-1 0 0,-1-5 7 0 0,2 5-9 0 0,0 0-1 0 0,1 0 1 0 0,-1 1-1 0 0,0-1 1 0 0,0 0-1 0 0,0 0 1 0 0,1 1-1 0 0,-1-1 1 0 0,0 1-1 0 0,1-1 1 0 0,-1 1-1 0 0,0 0 1 0 0,1 0-1 0 0,-1-1 1 0 0,0 1 0 0 0,1 0-1 0 0,-1 0 1 0 0,1 0-1 0 0,-1 0 1 0 0,2 1-1 0 0,8 0 108 0 0,-8-1 784 0 0,0 1-975 0 0,0 0 140 0 0,-1-1-1 0 0,0 1 1 0 0,0 0-1 0 0,1 0 1 0 0,-1 0-1 0 0,0 0 1 0 0,0 0-1 0 0,3 3 1 0 0,-4-3 112 0 0,-1-1-151 0 0,1 1 0 0 0,-1-1-1 0 0,1 0 1 0 0,-1 1 0 0 0,1-1-1 0 0,-1 1 1 0 0,1-1 0 0 0,-1 1-1 0 0,0-1 1 0 0,1 1 0 0 0,-1-1-1 0 0,0 1 1 0 0,0 0 0 0 0,1-1-1 0 0,-1 1 1 0 0,0-1 0 0 0,0 1-1 0 0,0 0 1 0 0,0-1 0 0 0,0 1-1 0 0,0-1 1 0 0,0 1 0 0 0,0 0-1 0 0,0 0 1 0 0,1 24 842 0 0,-1-21-791 0 0,-1 3 99 0 0,1 1-1 0 0,-2-1 1 0 0,1 1-1 0 0,-1-1 0 0 0,0 1 1 0 0,0-1-1 0 0,-1 0 1 0 0,0 0-1 0 0,0 0 0 0 0,-1-1 1 0 0,0 1-1 0 0,-6 8 1 0 0,7-11-188 0 0,-1 0 0 0 0,0 0 1 0 0,0 0-1 0 0,0-1 0 0 0,0 1 1 0 0,0-1-1 0 0,-1 0 0 0 0,-4 3 1 0 0,6-5-279 0 0,-1 1 1 0 0,1-1-1 0 0,-1 0 0 0 0,1 0 1 0 0,-1 0-1 0 0,1 0 0 0 0,-1-1 1 0 0,1 1-1 0 0,-1-1 1 0 0,0 0-1 0 0,1 0 0 0 0,-7-1 1 0 0,-2-6-9293 0 0,11 6 9085 0 0,0-1 0 0 0,0 1 0 0 0,0-1-1 0 0,0 1 1 0 0,0-1 0 0 0,1 0 0 0 0,-1 1 0 0 0,0-1 0 0 0,1 0 0 0 0,0 1 0 0 0,-1-1 0 0 0,1-2 0 0 0,0 1-1386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62 4044 0 0,'0'0'11243'0'0,"-4"4"-10457"0"0,-11 14-51 0 0,14-17-675 0 0,1 0 0 0 0,-1-1 0 0 0,0 1 0 0 0,1 0 1 0 0,-1 0-1 0 0,1 0 0 0 0,-1 0 0 0 0,1 0 0 0 0,0 0 0 0 0,-1 0 0 0 0,1 0 0 0 0,0 0 0 0 0,0 0 0 0 0,0 0 0 0 0,-1 0 0 0 0,1 0 0 0 0,0 0 0 0 0,0 0 0 0 0,1 0 0 0 0,-1 0 1 0 0,0 2-1 0 0,1 11 1090 0 0,-26 208 3319 0 0,19-150-3540 0 0,6-69-786 0 0,-1 5-17 0 0,0-5-54 0 0,-1-8 374 0 0,-50-236-769 0 0,50 231 350 0 0,0-11-8 0 0,2 19-17 0 0,-1-6 3 0 0,0 2-7 0 0,1 1 1 0 0,-1-1 0 0 0,1 0 0 0 0,0 0 0 0 0,1 1 0 0 0,-1-1 0 0 0,1 0-1 0 0,1 1 1 0 0,-1-1 0 0 0,1 1 0 0 0,-1-1 0 0 0,2 1 0 0 0,-1 0 0 0 0,0 0 0 0 0,1 0-1 0 0,0 0 1 0 0,0 0 0 0 0,7-7 0 0 0,-3 5-13 0 0,5-4-18 0 0,21 1-27 0 0,-16 7 74 0 0,1 3-22 0 0,-10 0 11 0 0,-1 0 1 0 0,0 0 0 0 0,1 1 0 0 0,-1 0 0 0 0,0 0-1 0 0,0 1 1 0 0,0 0 0 0 0,0 0 0 0 0,0 1 0 0 0,0 0-1 0 0,0 0 1 0 0,9 6 0 0 0,-8-4-17 0 0,-6-4 21 0 0,0 0 0 0 0,0 0 0 0 0,-1 0 1 0 0,1 0-1 0 0,0 0 0 0 0,-1 1 0 0 0,1-1 0 0 0,-1 1 1 0 0,1-1-1 0 0,-1 1 0 0 0,1 0 0 0 0,-1-1 1 0 0,0 1-1 0 0,0 0 0 0 0,0 0 0 0 0,0 0 0 0 0,0 0 1 0 0,0 0-1 0 0,-1 0 0 0 0,1 0 0 0 0,-1 0 1 0 0,1 0-1 0 0,-1 0 0 0 0,0 0 0 0 0,0 0 0 0 0,0 0 1 0 0,0 0-1 0 0,0 0 0 0 0,0 1 0 0 0,-1-1 1 0 0,1 0-1 0 0,-1 0 0 0 0,1 0 0 0 0,-1 0 0 0 0,0 0 1 0 0,0 0-1 0 0,0 0 0 0 0,0-1 0 0 0,0 1 1 0 0,-2 3-1 0 0,-1 0 14 0 0,0 0 1 0 0,-1 0-1 0 0,1 0 1 0 0,-1 0-1 0 0,0-1 1 0 0,0 0-1 0 0,-1 0 1 0 0,1 0-1 0 0,-1-1 1 0 0,0 0-1 0 0,0 0 1 0 0,-9 3-1 0 0,-19 6-24 0 0,77 4-4 0 0,-16-7-6 0 0,0 1 0 0 0,51 29 1 0 0,-72-35 35 0 0,1 0 1 0 0,0 1 0 0 0,-1 0 0 0 0,0 0-1 0 0,0 1 1 0 0,-1-1 0 0 0,1 1-1 0 0,-1 0 1 0 0,0 1 0 0 0,-1-1-1 0 0,0 1 1 0 0,0 0 0 0 0,0 0 0 0 0,-1 1-1 0 0,0-1 1 0 0,2 8 0 0 0,-2-5 35 0 0,-1-1 46 0 0,1 1 0 0 0,-1 0 0 0 0,-1-1 0 0 0,1 20 0 0 0,-2-25-60 0 0,-1-1 0 0 0,1 0 0 0 0,-1 0 0 0 0,0 1 0 0 0,1-1 0 0 0,-1 0 0 0 0,-1 0-1 0 0,1 0 1 0 0,0 0 0 0 0,-1 0 0 0 0,0 0 0 0 0,1-1 0 0 0,-1 1 0 0 0,0 0 0 0 0,0-1 0 0 0,-1 1 0 0 0,1-1-1 0 0,0 0 1 0 0,-1 0 0 0 0,-3 3 0 0 0,-3 0 30 0 0,0 0 0 0 0,-1-1 0 0 0,1 0 0 0 0,-1 0 0 0 0,0-1 0 0 0,0-1 0 0 0,0 1 0 0 0,0-2 0 0 0,0 1 0 0 0,-1-1 0 0 0,-17-1-1 0 0,5-1-875 0 0,-1-2 0 0 0,0 0 0 0 0,1-1 0 0 0,-26-8-1 0 0,46 11-6 0 0,1 0 0 0 0,-1 0-1 0 0,1-1 1 0 0,-1 1 0 0 0,1 0-1 0 0,-1-1 1 0 0,1 0 0 0 0,0 1-1 0 0,0-1 1 0 0,-3-3 0 0 0,4 4 292 0 0,0-1 1 0 0,0 1 0 0 0,0 0-1 0 0,0 0 1 0 0,1-1 0 0 0,-1 1-1 0 0,1 0 1 0 0,-1-1-1 0 0,1 1 1 0 0,-1 0 0 0 0,1-1-1 0 0,-1 1 1 0 0,1-1-1 0 0,0 1 1 0 0,0-1 0 0 0,0 1-1 0 0,0 0 1 0 0,0-1 0 0 0,0 1-1 0 0,0-1 1 0 0,1 1-1 0 0,-1-1 1 0 0,0 1 0 0 0,1 0-1 0 0,0-3 1 0 0,6-11-1414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 3716 0 0,'0'0'7008'0'0,"-7"0"-6297"0"0,-23-1-54 0 0,23 1-45 0 0,-10 1 481 0 0,14-1-622 0 0,-3 1-59 0 0,-1 0 0 0 0,1 0 0 0 0,-1 1 0 0 0,-7 2 0 0 0,13-3 647 0 0,3 3-975 0 0,5 3 19 0 0,1 0 0 0 0,-1 0 1 0 0,14 9-1 0 0,-14-11 45 0 0,0 0 0 0 0,0 1 0 0 0,0 0 0 0 0,-1 0-1 0 0,1 1 1 0 0,-1 0 0 0 0,7 10 0 0 0,-13-16 15 0 0,1 0-105 0 0,-1 0 0 0 0,0 0 0 0 0,0 0 0 0 0,1 0 0 0 0,-1-1 0 0 0,0 1 0 0 0,0 0 0 0 0,0 0 0 0 0,0 0 0 0 0,0 0 0 0 0,0 0 0 0 0,0 0 0 0 0,0-1 0 0 0,0 1 0 0 0,-1 2 0 0 0,-6 8 47 0 0,5-8-31 0 0,-9 4 117 0 0,1-6-253 0 0,8-1-147 0 0,-11-7-5518 0 0,7-21-6866 0 0,6 25 10756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13 3604 0 0,'0'0'1278'0'0,"-3"-1"-104"0"0,0-1-643 0 0,-1 0 0 0 0,1 1-1 0 0,-1-1 1 0 0,0 1 0 0 0,0 0 0 0 0,0 0 0 0 0,0 0 0 0 0,0 1-1 0 0,-4-1 1 0 0,-48 2 2832 0 0,17 0-1566 0 0,-34-1 401 0 0,69 0-1994 0 0,-1 0 0 0 0,1 0 0 0 0,0 0 0 0 0,-1 1 0 0 0,1-1 0 0 0,0 1 0 0 0,0 0 0 0 0,-1 0 0 0 0,1 1 0 0 0,0-1 0 0 0,-7 5 0 0 0,10-5-95 0 0,-1 0 0 0 0,1 0 0 0 0,0 1 1 0 0,0-1-1 0 0,0 1 0 0 0,0-1 0 0 0,0 1 0 0 0,0-1 0 0 0,1 1 1 0 0,-1 0-1 0 0,0-1 0 0 0,1 1 0 0 0,-1 0 0 0 0,1 0 0 0 0,0-1 0 0 0,-1 4 1 0 0,1 29 1092 0 0,0-27-1128 0 0,-12 177 3209 0 0,9-159-3054 0 0,-2 113 718 0 0,6-135-929 0 0,-1 0 0 0 0,0 0 0 0 0,1 0 0 0 0,-1 0 0 0 0,1 0 0 0 0,0 0 0 0 0,0 0 0 0 0,0 0 0 0 0,0 0 0 0 0,1 0 0 0 0,-1 0 0 0 0,1-1 0 0 0,0 1 0 0 0,0-1 0 0 0,0 1-1 0 0,0-1 1 0 0,0 0 0 0 0,0 0 0 0 0,0 0 0 0 0,1 0 0 0 0,-1 0 0 0 0,1 0 0 0 0,0-1 0 0 0,2 2 0 0 0,4 1-48 0 0,-1 0 0 0 0,1-1 0 0 0,-1-1 0 0 0,1 1 0 0 0,0-1-1 0 0,11 1 1 0 0,-14-3-76 0 0,-1 1-1 0 0,1-1 0 0 0,-1 0 0 0 0,1-1 1 0 0,-1 1-1 0 0,1-1 0 0 0,8-3 1 0 0,-9 3-594 0 0,0-1 1 0 0,0 0 0 0 0,0-1 0 0 0,0 0 0 0 0,0 1 0 0 0,8-8 0 0 0,-8 6-731 0 0,0 0 0 0 0,-1-1 1 0 0,1 0-1 0 0,-1 1 0 0 0,-1-2 1 0 0,1 1-1 0 0,-1 0 0 0 0,0-1 1 0 0,0 1-1 0 0,0-1 0 0 0,-1 0 1 0 0,0 0-1 0 0,3-10 0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3284 0 0,'11'1'8047'0'0,"7"-1"-4141"0"0,11-1-3412 0 0,22-2-5075 0 0,7 0-2929 0 0,-39 3 5494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35 3356 0 0,'0'0'8230'0'0,"-1"-3"-7718"0"0,1 2-348 0 0,0 0-1 0 0,0 0 1 0 0,-1 0 0 0 0,1 0-1 0 0,0 0 1 0 0,0 0-1 0 0,0 0 1 0 0,0-1-1 0 0,0 1 1 0 0,1 0-1 0 0,-1 0 1 0 0,0 0-1 0 0,0 0 1 0 0,1 0-1 0 0,-1 0 1 0 0,0 0-1 0 0,1 0 1 0 0,2-3 2198 0 0,1 7-2257 0 0,0 0-66 0 0,-2-2-6 0 0,-1 0-1 0 0,0 0 1 0 0,1 0-1 0 0,-1 0 1 0 0,1 0 0 0 0,-1 0-1 0 0,1 0 1 0 0,0-1-1 0 0,2 2 1 0 0,-2 4-27 0 0,-2-6 12 0 0,0 0 0 0 0,0 0 1 0 0,0 0-1 0 0,0 0 1 0 0,0 0-1 0 0,0 0 0 0 0,0 0 1 0 0,0 0-1 0 0,0 0 1 0 0,0 0-1 0 0,0 0 0 0 0,0 0 1 0 0,0 0-1 0 0,0 0 1 0 0,0 0-1 0 0,0 0 0 0 0,0 0 1 0 0,-1 1-1 0 0,1-1 0 0 0,0 0 1 0 0,0 0-1 0 0,0 0 1 0 0,0 0-1 0 0,0 0 0 0 0,0 0 1 0 0,0 0-1 0 0,0 0 1 0 0,0 0-1 0 0,0 0 0 0 0,0 0 1 0 0,0 0-1 0 0,0 0 1 0 0,0 0-1 0 0,0 0 0 0 0,0 1 1 0 0,-14-25-5 0 0,20 20-43 0 0,-6 4 30 0 0,0 0 0 0 0,1-1 0 0 0,-1 1 0 0 0,0 0 1 0 0,0-1-1 0 0,1 1 0 0 0,-1 0 0 0 0,0-1 0 0 0,1 1 0 0 0,-1 0 0 0 0,0 0 0 0 0,1 0 0 0 0,-1-1 1 0 0,0 1-1 0 0,1 0 0 0 0,-1 0 0 0 0,0 0 0 0 0,1 0 0 0 0,-1 0 0 0 0,0-1 0 0 0,1 1 0 0 0,-1 0 1 0 0,1 0-1 0 0,-1 0 0 0 0,0 0 0 0 0,1 0 0 0 0,-1 0 0 0 0,1 0 0 0 0,-1 0 0 0 0,0 1 0 0 0,1-1 1 0 0,-1 0-1 0 0,1 0 0 0 0,-1 0 0 0 0,0 0 0 0 0,1 0 0 0 0,-1 1 0 0 0,1-1 0 0 0,16 12 15 0 0,-13-10 38 0 0,-3-1-43 0 0,-1-1 0 0 0,1 1-1 0 0,-1-1 1 0 0,1 1 0 0 0,-1-1-1 0 0,1 1 1 0 0,-1 0-1 0 0,0-1 1 0 0,1 1 0 0 0,-1-1-1 0 0,0 1 1 0 0,1 0 0 0 0,-1-1-1 0 0,0 1 1 0 0,0 0-1 0 0,0-1 1 0 0,0 1 0 0 0,1 0-1 0 0,-1 0 1 0 0,0 0 0 0 0,2 18 432 0 0,-2-18-440 0 0,0 2 351 0 0,-1 0-246 0 0,0 4 35 0 0,-1-1 0 0 0,-1 0-1 0 0,1 0 1 0 0,-1 0 0 0 0,0 0 0 0 0,-1 0 0 0 0,1 0 0 0 0,-1-1 0 0 0,0 0 0 0 0,-1 0 0 0 0,1 0-1 0 0,-1 0 1 0 0,0-1 0 0 0,0 1 0 0 0,-6 3 0 0 0,4-5-334 0 0,1 1 1 0 0,-1-1-1 0 0,0-1 0 0 0,0 1 0 0 0,0-1 1 0 0,-13 2-1 0 0,0 1-2084 0 0,-5-4-5147 0 0,-16-7 944 0 0,26 3 4288 0 0,-3-1 292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13 1944 0 0,'4'-6'5819'0'0,"-18"3"458"0"0,10 2-8033 0 0,0 0 2247 0 0,-11 0 389 0 0,2 1-354 0 0,0 1 0 0 0,1 1-1 0 0,-1 0 1 0 0,0 0 0 0 0,1 1-1 0 0,-21 8 1 0 0,23-7-298 0 0,1 0-1 0 0,0 0 1 0 0,0 1-1 0 0,1 0 1 0 0,-1 0 0 0 0,1 1-1 0 0,0 1 1 0 0,1-1-1 0 0,-10 10 1 0 0,12-10-133 0 0,1-1 1 0 0,-1 1-1 0 0,1 0 1 0 0,0 0-1 0 0,0 1 0 0 0,1-1 1 0 0,0 1-1 0 0,0 0 1 0 0,1 0-1 0 0,0-1 0 0 0,0 2 1 0 0,-2 12-1 0 0,4-8-20 0 0,0-1-1 0 0,1 0 1 0 0,0 0-1 0 0,1 0 1 0 0,0 0 0 0 0,1 0-1 0 0,0 0 1 0 0,0-1-1 0 0,2 1 1 0 0,-1-1-1 0 0,1 0 1 0 0,0 0-1 0 0,1 0 1 0 0,1-1 0 0 0,-1 0-1 0 0,1 0 1 0 0,1-1-1 0 0,-1 0 1 0 0,14 10-1 0 0,-8-7-70 0 0,0 0 0 0 0,1-1-1 0 0,1 0 1 0 0,0-2-1 0 0,0 0 1 0 0,0 0-1 0 0,1-1 1 0 0,0-1 0 0 0,1-1-1 0 0,-1 0 1 0 0,32 4-1 0 0,-39-8-554 0 0,0-1 0 0 0,0 0 0 0 0,0 0 0 0 0,-1 0 0 0 0,1-1 0 0 0,15-4 0 0 0,-19 4-560 0 0,-1-1 1 0 0,1 0 0 0 0,-1 0-1 0 0,1 0 1 0 0,4-3 0 0 0,-5 2-558 0 0,0-1-1 0 0,0 1 1 0 0,0 0 0 0 0,-1-1-1 0 0,5-5 1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13 2792 0 0,'0'0'6828'0'0,"-6"-1"-6122"0"0,-27-4 1918 0 0,-41 0-1 0 0,72 5-2395 0 0,-5-2 5 0 0,7 2-210 0 0,0 0 0 0 0,0 0 0 0 0,0 0 1 0 0,0 1-1 0 0,0-1 0 0 0,0 0 0 0 0,0 0 0 0 0,0 0 0 0 0,0 0 1 0 0,0 0-1 0 0,0 0 0 0 0,1 0 0 0 0,-1 0 0 0 0,0 0 0 0 0,0 0 1 0 0,0 1-1 0 0,0-1 0 0 0,0 0 0 0 0,0 0 0 0 0,0 0 0 0 0,0 0 1 0 0,0 0-1 0 0,0 0 0 0 0,0 0 0 0 0,0 0 0 0 0,-1 0 0 0 0,1 1 1 0 0,0-1-1 0 0,0 0 0 0 0,0 0 0 0 0,0 0 0 0 0,0 0 0 0 0,0 0 1 0 0,0 0-1 0 0,0 0 0 0 0,0 0 0 0 0,0 0 0 0 0,0 0 0 0 0,0 0 1 0 0,0 1-1 0 0,0-1 0 0 0,0 0 0 0 0,-1 0 0 0 0,1 0 0 0 0,0 0 1 0 0,36 25 203 0 0,-25-19-150 0 0,-1 1 1 0 0,0 1 0 0 0,0 0 0 0 0,-1 0-1 0 0,0 0 1 0 0,12 15 0 0 0,-20-22 31 0 0,-1 0-68 0 0,1-1 0 0 0,-1 1 1 0 0,0 0-1 0 0,1-1 0 0 0,-1 1 1 0 0,0 0-1 0 0,1-1 1 0 0,-1 1-1 0 0,0-1 0 0 0,0 1 1 0 0,0 0-1 0 0,1 0 0 0 0,-1-1 1 0 0,0 1-1 0 0,0 0 1 0 0,0-1-1 0 0,0 1 0 0 0,0 0 1 0 0,0 0-1 0 0,-2 1 0 0 0,1 0 0 0 0,0 0 0 0 0,0-1-1 0 0,-1 1 1 0 0,1-1 0 0 0,-1 1 0 0 0,1-1 0 0 0,-1 1 0 0 0,0-1 0 0 0,-2 1-1 0 0,2-1 28 0 0,-29 1 58 0 0,28-2-228 0 0,0-1-86 0 0,-24-2-1706 0 0,17-2-4614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15 2956 0 0,'-11'-6'4754'0'0,"4"4"-4204"0"0,1 0 0 0 0,-1 0-1 0 0,0 1 1 0 0,0 0 0 0 0,0 1 0 0 0,0-1 0 0 0,0 1-1 0 0,0 0 1 0 0,0 1 0 0 0,0 0 0 0 0,0 0-1 0 0,0 1 1 0 0,0-1 0 0 0,1 2 0 0 0,-1-1 0 0 0,-7 4-1 0 0,-3 2 30 0 0,1 0 0 0 0,-1 1 0 0 0,2 1 0 0 0,-1 0-1 0 0,-16 15 1 0 0,22-16-362 0 0,-1 1 1 0 0,2 0-1 0 0,-1 1 0 0 0,2-1 1 0 0,-1 2-1 0 0,2-1 0 0 0,-1 1 0 0 0,1 0 1 0 0,1 1-1 0 0,-6 15 0 0 0,10-20-152 0 0,0 0-1 0 0,0 0 1 0 0,0 0-1 0 0,1 0 1 0 0,1 0-1 0 0,-1 0 1 0 0,1 0-1 0 0,0 0 1 0 0,1 0-1 0 0,0 0 1 0 0,0 0-1 0 0,1 0 1 0 0,0 0-1 0 0,1 0 1 0 0,-1 0-1 0 0,1-1 1 0 0,1 0-1 0 0,8 14 1 0 0,-5-11-38 0 0,0 0 1 0 0,1-1-1 0 0,0 0 0 0 0,1 0 1 0 0,0-1-1 0 0,0 0 0 0 0,1-1 1 0 0,0 0-1 0 0,0 0 0 0 0,0-1 1 0 0,1 0-1 0 0,0-1 0 0 0,1 0 1 0 0,21 6-1 0 0,-23-9-16 0 0,-1 0-1 0 0,1 0 1 0 0,0-1 0 0 0,0 0 0 0 0,-1-1-1 0 0,1 0 1 0 0,0 0 0 0 0,0-1-1 0 0,0 0 1 0 0,-1-1 0 0 0,1 0-1 0 0,-1-1 1 0 0,1 0 0 0 0,-1 0-1 0 0,0-1 1 0 0,0 0 0 0 0,0 0 0 0 0,14-11-1 0 0,-18 11 9 0 0,-1 0 0 0 0,1 0-1 0 0,-1 0 1 0 0,0-1 0 0 0,0 1-1 0 0,0-1 1 0 0,-1 0 0 0 0,0 0-1 0 0,0 0 1 0 0,0-1 0 0 0,-1 1 0 0 0,1-1-1 0 0,-1 1 1 0 0,2-13 0 0 0,-3 15 12 0 0,-1 0 0 0 0,0-1 1 0 0,0 1-1 0 0,0 0 1 0 0,0 0-1 0 0,0-1 1 0 0,-1 1-1 0 0,0 0 0 0 0,1 0 1 0 0,-1 0-1 0 0,0-1 1 0 0,-1 1-1 0 0,1 0 0 0 0,0 0 1 0 0,-1 0-1 0 0,0 1 1 0 0,0-1-1 0 0,1 0 1 0 0,-2 1-1 0 0,1-1 0 0 0,0 1 1 0 0,0 0-1 0 0,-1-1 1 0 0,1 1-1 0 0,-1 0 0 0 0,0 1 1 0 0,0-1-1 0 0,-5-2 1 0 0,-4-2 61 0 0,0 1 0 0 0,0 1 0 0 0,0 0 1 0 0,0 0-1 0 0,-19-2 0 0 0,25 5-348 0 0,-1 0 1 0 0,1 1-1 0 0,0 0 0 0 0,-1 0 1 0 0,1 0-1 0 0,0 1 0 0 0,-1 0 1 0 0,1 0-1 0 0,0 1 0 0 0,0 0 1 0 0,-1 0-1 0 0,-8 4 0 0 0,10-2-2980 0 0,1-1 0 0 0,-1 1 1 0 0,1 0-1 0 0,-1 0 0 0 0,-5 8 0 0 0,2-2 1166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8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4696 0 0,'-8'0'10921'0'0,"6"8"-1560"0"0,2-4-6848 0 0,0 0-6004 0 0,-1 0 3904 0 0,0 5 108 0 0,1-1 1 0 0,0 0-1 0 0,2 15 1 0 0,-1-5 107 0 0,-9 161 1836 0 0,4-60-1469 0 0,4-117-953 0 0,3 16-342 0 0,-3-7-195 0 0,1-6-7380 0 0,0-1 5580 0 0,-1-3 1256 0 0,0 0-1 0 0,0 0 0 0 0,0 0 1 0 0,0 0-1 0 0,0-1 0 0 0,0 1 1 0 0,0 0-1 0 0,-1 0 0 0 0,1 0 1 0 0,0 0-1 0 0,-1 0 0 0 0,1 0 1 0 0,0-1-1 0 0,-1 1 0 0 0,1 0 0 0 0,-2 0 1 0 0,-1 6 1339 0 0,-3 4-2108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3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2692 0 0,'0'0'9985'0'0,"4"2"-9741"0"0,-3-2-297 0 0,1 1 147 0 0,0 0-1 0 0,0 0 0 0 0,1 0 0 0 0,-1 0 1 0 0,0 0-1 0 0,1-1 0 0 0,-1 0 0 0 0,0 1 1 0 0,1-1-1 0 0,-1 0 0 0 0,1 0 0 0 0,4 0 133 0 0,8 0-76 0 0,-12 0-68 0 0,13-1 72 0 0,-13 0-85 0 0,41-3 228 0 0,-42 4-254 0 0,2-1 20 0 0,191-13 464 0 0,-127 10-408 0 0,84 3-164 0 0,-93 1 46 0 0,47-3 191 0 0,194-12-405 0 0,24 3 319 0 0,-12 0 50 0 0,-112 6-179 0 0,-30 2 14 0 0,-1-2-65 0 0,47-3 89 0 0,-33 6-31 0 0,-37 2-54 0 0,121-2 201 0 0,-142 2-191 0 0,-19 3 16 0 0,489-9 79 0 0,-381 5 122 0 0,-121 3-173 0 0,141-3 138 0 0,-177 1-251 0 0,-20 1 106 0 0,15-1 46 0 0,122-4 54 0 0,-103 2-144 0 0,-35 3 42 0 0,205-7 56 0 0,-85 6-37 0 0,-69 0 85 0 0,3 1-176 0 0,-23-1-14 0 0,-29-1 175 0 0,-35 2-9 0 0,0 0-32 0 0,63-1-75 0 0,-63 1 32 0 0,0 0-6 0 0,60 0-15 0 0,-61 0 37 0 0,31 1 23 0 0,-30-1-30 0 0,1 0 33 0 0,49 1 11 0 0,-26-2-80 0 0,-24 1 33 0 0,1 0 12 0 0,9 0-2 0 0,-9 0 29 0 0,-2 0-38 0 0,27 0-34 0 0,-26 0 90 0 0,1 0-54 0 0,9 1 10 0 0,-10-1 1 0 0,0 0 26 0 0,10 0 4 0 0,-9 0-28 0 0,-1 0 14 0 0,34 0-49 0 0,-5 0 50 0 0,-29 0-37 0 0,0 0 38 0 0,10 0-28 0 0,-10 0-20 0 0,0 0 36 0 0,62-1-36 0 0,-62 1 51 0 0,0 0 30 0 0,47-3 47 0 0,-17 3 56 0 0,-31 0-137 0 0,1 0-48 0 0,7 0 65 0 0,-8 0-6 0 0,1 0-45 0 0,23-2-724 0 0,-23 2 126 0 0,0 0-309 0 0,10-1-1218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 2956 0 0,'0'0'4254'0'0,"0"-15"7563"0"0,2 15-11478 0 0,-1 0-198 0 0,1 0 0 0 0,-1 0 0 0 0,0 1 0 0 0,0-1 0 0 0,0 0 0 0 0,1 1 0 0 0,-1-1 0 0 0,0 0 0 0 0,0 1 0 0 0,0 0 0 0 0,0-1 0 0 0,0 1 0 0 0,0 0 0 0 0,0-1 0 0 0,0 1 0 0 0,0 0 0 0 0,0 0 0 0 0,0 0 0 0 0,0 0 0 0 0,-1 0 0 0 0,1 0 0 0 0,0 0 0 0 0,-1 0 0 0 0,1 0 0 0 0,-1 0 0 0 0,1 0 0 0 0,-1 0 0 0 0,1 0 0 0 0,-1 1 0 0 0,0-1 0 0 0,1 0 0 0 0,-1 0 0 0 0,0 1 0 0 0,0 1 357 0 0,0-1-421 0 0,3 18 818 0 0,1 32 1 0 0,-4-49-807 0 0,0 44 883 0 0,-2 10-155 0 0,1-55-687 0 0,1 13 105 0 0,-5 68 1206 0 0,5-80-1364 0 0,0 0-25 0 0,0 171 1039 0 0,-2-140-1020 0 0,-1-1 1 0 0,-2 0-1 0 0,-11 43 0 0 0,11-51-18 0 0,1 1-1 0 0,-1 37 1 0 0,2-22 22 0 0,2-13-246 0 0,-6 41 172 0 0,2-20-1 0 0,4-35-3 0 0,-4 49 43 0 0,2-24 7 0 0,2 0-1 0 0,6 52 1 0 0,-1 33-15 0 0,8 37-158 0 0,7 45 165 0 0,19 183 273 0 0,-36-335-291 0 0,4 158 39 0 0,6 78 255 0 0,0-36-274 0 0,-5-30-137 0 0,-5 62 200 0 0,1-223-3 0 0,-3-34-131 0 0,5 62 31 0 0,2 25 26 0 0,-4-65-30 0 0,-2 23 4 0 0,-2-1 12 0 0,1-40-13 0 0,0-4 0 0 0,0 20 0 0 0,0 0 0 0 0,0-29 0 0 0,0-1 0 0 0,0 0 0 0 0,0-1 0 0 0,0-1 0 0 0,0-1 0 0 0,0 0 0 0 0,1 0 0 0 0,-2-2 0 0 0,1 1 0 0 0,0-1 0 0 0,0 0 0 0 0,-1 2 0 0 0,1-2 0 0 0,0-1 0 0 0,-1 3 0 0 0,1-2 0 0 0,-2 2 0 0 0,1-3 0 0 0,1 2 0 0 0,1 1 0 0 0,-3-1 0 0 0,2 1 0 0 0,-2-1 0 0 0,2 1 0 0 0,0 0 0 0 0,0-4 0 0 0,-1 2 0 0 0,0 1 0 0 0,-1 0 0 0 0,2 0 0 0 0,-1-1 0 0 0,1 1 0 0 0,-1-1 0 0 0,-1 1 0 0 0,1 0 0 0 0,2-1 0 0 0,0 2 0 0 0,-1-1 0 0 0,0-1 0 0 0,2 0 0 0 0,-2 0 0 0 0,0 1 0 0 0,1-1 0 0 0,1-1 0 0 0,0 1 0 0 0,1 0 0 0 0,-2-2-12 0 0,-1 5-7952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28 3908 0 0,'0'0'4912'0'0,"-1"-3"-4191"0"0,0 1-437 0 0,0 0 0 0 0,-1 0 1 0 0,1 1-1 0 0,-1-1 0 0 0,1 1 1 0 0,-1-1-1 0 0,1 1 0 0 0,-1 0 0 0 0,0-1 1 0 0,0 1-1 0 0,1 0 0 0 0,-1 0 1 0 0,0 0-1 0 0,0 0 0 0 0,0 1 0 0 0,0-1 1 0 0,0 0-1 0 0,0 1 0 0 0,-1 0 0 0 0,-3-1 1 0 0,4 1 706 0 0,-2 1-554 0 0,-1 1-263 0 0,0 0 0 0 0,1 0-1 0 0,-1 0 1 0 0,1 1 0 0 0,-1-1 0 0 0,1 1 0 0 0,0 0 0 0 0,0 0-1 0 0,1 1 1 0 0,-1-1 0 0 0,0 1 0 0 0,1 0 0 0 0,0 0 0 0 0,0 0 0 0 0,0 0-1 0 0,1 1 1 0 0,-1-1 0 0 0,1 1 0 0 0,0-1 0 0 0,0 1 0 0 0,1 0-1 0 0,-2 7 1 0 0,3-8-112 0 0,1 0 0 0 0,-1 0 0 0 0,1 0 0 0 0,0 0-1 0 0,0 0 1 0 0,0 0 0 0 0,1 0 0 0 0,-1 0 0 0 0,1 0-1 0 0,0 0 1 0 0,0-1 0 0 0,1 1 0 0 0,4 5 0 0 0,-3-4-14 0 0,1 0 0 0 0,-1 0 0 0 0,1 0 0 0 0,0-1 0 0 0,0 0 0 0 0,1 0 0 0 0,-1 0 0 0 0,1 0 0 0 0,0-1 0 0 0,11 5 1 0 0,-8-5 19 0 0,0 0 1 0 0,1 0 0 0 0,-1-1-1 0 0,1 0 1 0 0,-1 0-1 0 0,17-1 1 0 0,-22 0-52 0 0,1-2 1 0 0,-1 1-1 0 0,0 0 0 0 0,1-1 0 0 0,-1 0 1 0 0,0 0-1 0 0,0 0 0 0 0,1 0 1 0 0,-1-1-1 0 0,0 1 0 0 0,0-1 0 0 0,-1 0 1 0 0,1-1-1 0 0,0 1 0 0 0,-1-1 0 0 0,1 1 1 0 0,-1-1-1 0 0,0 0 0 0 0,0 0 1 0 0,0 0-1 0 0,0-1 0 0 0,0 1 0 0 0,-1-1 1 0 0,0 0-1 0 0,0 1 0 0 0,0-1 1 0 0,0 0-1 0 0,0 0 0 0 0,-1 0 0 0 0,1-1 1 0 0,-1 1-1 0 0,0 0 0 0 0,-1 0 0 0 0,1-1 1 0 0,-1 1-1 0 0,0 0 0 0 0,0-1 1 0 0,0 1-1 0 0,-1 0 0 0 0,1-1 0 0 0,-1 1 1 0 0,0 0-1 0 0,0 0 0 0 0,-1-1 0 0 0,1 1 1 0 0,-1 0-1 0 0,0 0 0 0 0,0 1 1 0 0,0-1-1 0 0,0 0 0 0 0,-1 1 0 0 0,0-1 1 0 0,1 1-1 0 0,-1 0 0 0 0,-6-5 1 0 0,3 3-233 0 0,-1 1 0 0 0,1 0 0 0 0,-1 0 0 0 0,0 0 0 0 0,-1 1 0 0 0,1 0 0 0 0,-1 0 0 0 0,1 1 0 0 0,-1 0 0 0 0,0 0 0 0 0,-11-1 0 0 0,16 3-728 0 0,-7 0-4749 0 0,5 0 1716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 4144 0 0,'0'0'3770'0'0,"-7"-22"12669"0"0,15 40-14104 0 0,-4-10-1822 0 0,-1 1 0 0 0,0 0 0 0 0,3 13 0 0 0,-3 17 1062 0 0,-1 50 0 0 0,-2-71-1337 0 0,-1-4-25 0 0,-1-5 70 0 0,5 47-140 0 0,-3-39-143 0 0,0-3 0 0 0,-2-1 0 0 0,1-1-43 0 0,1-9-278 0 0,-42-18-30598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3672 0 0,'0'0'15722'0'0,"7"3"-14988"0"0,-6-3-734 0 0,8 3 631 0 0,-1 0 0 0 0,1 1 1 0 0,-1 0-1 0 0,14 10 0 0 0,-9-4 5 0 0,-1 1-1 0 0,-1 0 1 0 0,0 1-1 0 0,-1 0 1 0 0,0 1-1 0 0,-1 0 1 0 0,10 19-1 0 0,-5-10 94 0 0,13 23 260 0 0,-25-43-919 0 0,5 10 253 0 0,7-1-429 0 0,-12-10-198 0 0,12-14-3721 0 0,-11 10 2719 0 0,-2-5-2443 0 0,-3-16-13599 0 0,0 18 16856 0 0,2 4-1421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3684 0 0,'0'0'9327'0'0,"-3"5"-8669"0"0,-9 13-52 0 0,9-13-34 0 0,-14 24 2776 0 0,13-23-2862 0 0,-30 45 2162 0 0,-46 96 0 0 0,74-134-2896 0 0,-1-1 0 0 0,-1 0 1 0 0,0 0-1 0 0,-11 12 0 0 0,8-13-7243 0 0,-5 5-4273 0 0,4-7 9865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2 510 3836 0 0,'-1'7'17172'0'0,"44"-115"-14755"0"0,-14 17-1455 0 0,53-173 2076 0 0,-81 258-2928 0 0,1 1-1 0 0,0-1 1 0 0,0 1-1 0 0,1-1 1 0 0,-1 1-1 0 0,1 0 1 0 0,4-6-1 0 0,-5 9-44 0 0,-1 2 37 0 0,-1 0-79 0 0,0-1 1 0 0,1 1-1 0 0,-1 0 0 0 0,0 0 1 0 0,1 0-1 0 0,-1-1 0 0 0,1 1 0 0 0,-1 0 1 0 0,1 0-1 0 0,-1 0 0 0 0,0 0 1 0 0,1 0-1 0 0,-1 0 0 0 0,1 0 1 0 0,-1 0-1 0 0,1 0 0 0 0,-1 0 1 0 0,1 0-1 0 0,-1 0 0 0 0,0 0 0 0 0,1 0 1 0 0,-1 0-1 0 0,1 0 0 0 0,-1 0 1 0 0,1 1-1 0 0,-1-1 0 0 0,1 0 1 0 0,9 15 492 0 0,-2 1 1 0 0,1 0 0 0 0,9 27-1 0 0,-9-19-367 0 0,10 19 137 0 0,-2 1 1 0 0,-2 1-1 0 0,-1 1 0 0 0,9 69 0 0 0,-16-88-286 0 0,1 6 0 0 0,-7-28 0 0 0,8 16 0 0 0,-1-9 0 0 0,0 0 0 0 0,-1-2 0 0 0,-1-1 0 0 0,1 0 0 0 0,-2-2-5 0 0,-4-6-111 0 0,-20-28-21947 0 0,16 23 20899 0 0,-1 1-1 0 0,1 0 1 0 0,-1-1 0 0 0,0 1 0 0 0,-7-4 0 0 0,1 2-798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3460 0 0,'14'-5'4075'0'0,"42"-6"760"0"0,1 7-5276 0 0,11-2-7960 0 0,-52 4 6397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2404 0 0,'0'0'10807'0'0,"3"5"-10289"0"0,-3-5-514 0 0,3 3 237 0 0,-1 1 1 0 0,1-1-1 0 0,-1 1 0 0 0,0 0 0 0 0,-1-1 0 0 0,1 1 0 0 0,-1 0 1 0 0,1 0-1 0 0,-1 0 0 0 0,1 7 0 0 0,3 34 1135 0 0,-5-33-1089 0 0,1 0 1 0 0,1 0-1 0 0,6 23 1 0 0,-6-26-127 0 0,0 1 1 0 0,0 0-1 0 0,-1 0 1 0 0,0 13 0 0 0,0-14 14 0 0,4 57 733 0 0,-4-64-429 0 0,-2-8-494 0 0,0-4 13 0 0,0 1 4 0 0,0 1 0 0 0,1-1 1 0 0,0 0-1 0 0,1-9 1 0 0,0 12-15 0 0,-1 0 1 0 0,0-1 0 0 0,0 1 0 0 0,-2-10-1 0 0,1 0 11 0 0,1 6 17 0 0,-1-10 0 0 0,0 0 1 0 0,-7-37-1 0 0,6 46 2 0 0,-1-6 16 0 0,-2-16-6 0 0,4 26-47 0 0,1 2 10 0 0,-1 1 0 0 0,1-1 0 0 0,0 1 0 0 0,1-1 0 0 0,-1 0 0 0 0,1 1 0 0 0,-1 0 0 0 0,3-6 0 0 0,-2 5-34 0 0,0 3 34 0 0,0 0 0 0 0,0 0 0 0 0,1 0 0 0 0,-1 0 0 0 0,0 1 1 0 0,1-1-1 0 0,-1 0 0 0 0,1 0 0 0 0,-1 1 0 0 0,1-1 0 0 0,0 1 1 0 0,0 0-1 0 0,-1-1 0 0 0,1 1 0 0 0,0 0 0 0 0,0 0 0 0 0,0 0 1 0 0,1 0-1 0 0,-1 0 0 0 0,0 1 0 0 0,0-1 0 0 0,0 1 0 0 0,3-1 1 0 0,-2 1 13 0 0,5-2 2 0 0,1 1 0 0 0,-1 1 0 0 0,0 0 1 0 0,1 0-1 0 0,-1 0 0 0 0,1 1 0 0 0,-1 0 0 0 0,0 1 0 0 0,0 0 0 0 0,0 0 0 0 0,0 1 0 0 0,0 0 0 0 0,0 0 0 0 0,0 1 0 0 0,-1 0 0 0 0,0 0 0 0 0,0 1 0 0 0,0 0 0 0 0,0 0 1 0 0,6 7-1 0 0,-9-9 1 0 0,-1 0 0 0 0,1 1 0 0 0,-1-1 0 0 0,1 1 0 0 0,-1 0 0 0 0,0 0 0 0 0,-1 1 0 0 0,1-1 0 0 0,-1 0 1 0 0,0 1-1 0 0,0 0 0 0 0,0-1 0 0 0,1 8 0 0 0,-2-10 71 0 0,-1 0-32 0 0,0 1 1 0 0,0 0-1 0 0,0-1 1 0 0,-1 1-1 0 0,1 0 1 0 0,-1-1-1 0 0,1 1 0 0 0,-2 3 1 0 0,1-4-45 0 0,0 0 23 0 0,0 1 0 0 0,-1-1 0 0 0,1 0 0 0 0,-1 0 0 0 0,1 0-1 0 0,-1 0 1 0 0,0-1 0 0 0,0 1 0 0 0,0 0 0 0 0,0-1 0 0 0,0 1 0 0 0,0-1 0 0 0,0 0 0 0 0,-1 0 0 0 0,1 1-1 0 0,-5 0 1 0 0,-7 5 140 0 0,-17 6-90 0 0,14-7 15 0 0,15-6-118 0 0,-7 3-6 0 0,11 3 104 0 0,21 7-29 0 0,-4-6-8 0 0,-10-4-17 0 0,-1-1 0 0 0,0 2 0 0 0,14 7 0 0 0,-6-3-12 0 0,0 2 1 0 0,-1 0-1 0 0,-1 0 1 0 0,1 2 0 0 0,16 16-1 0 0,-25-20 27 0 0,2 7-66 0 0,-4-9 62 0 0,-1-1 0 0 0,1 1 1 0 0,-1 0-1 0 0,-1 0 0 0 0,1 0 0 0 0,-1 1 0 0 0,0-1 0 0 0,0 0 0 0 0,1 13 0 0 0,-3-17 33 0 0,-1 15 363 0 0,0-14-379 0 0,0-1-1 0 0,0 1 1 0 0,0-1-1 0 0,-1 1 1 0 0,1-1-1 0 0,-1 1 1 0 0,1-1-1 0 0,-1 0 1 0 0,0 1 0 0 0,0-1-1 0 0,0 0 1 0 0,0 0-1 0 0,-3 2 1 0 0,0-1 11 0 0,-1 0 0 0 0,1 0 1 0 0,-1-1-1 0 0,0 1 0 0 0,-12 2 1 0 0,-29 3 94 0 0,18-4-87 0 0,23-3-54 0 0,-12-1 34 0 0,1-1 22 0 0,0 0-1 0 0,1-1 1 0 0,-1 0 0 0 0,0-2-1 0 0,-22-7 1 0 0,-14-10-2263 0 0,48 19 1794 0 0,-7-5-4415 0 0,10 6 3553 0 0,1 0 1 0 0,-1 1-1 0 0,0-1 1 0 0,0 0-1 0 0,0 1 1 0 0,0-1-1 0 0,1 1 1 0 0,-1 0 0 0 0,-3-1-1 0 0,-9 2-862 0 0,10-1 119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 2220 0 0,'6'-2'11568'0'0,"-33"-1"-11212"0"0,20 3-9 0 0,-8 3 380 0 0,7-2-450 0 0,-1 1 0 0 0,1 0 0 0 0,-1 0 0 0 0,1 1 0 0 0,0 0-1 0 0,0 0 1 0 0,0 1 0 0 0,1 0 0 0 0,-1 1 0 0 0,1 0 0 0 0,0 0 0 0 0,0 0 0 0 0,1 1 0 0 0,-1 0 0 0 0,1 0 0 0 0,1 1-1 0 0,-1-1 1 0 0,1 1 0 0 0,0 0 0 0 0,1 1 0 0 0,-7 14 0 0 0,6-13 23 0 0,1-1-1 0 0,1 1 1 0 0,0 0-1 0 0,0 0 1 0 0,1 1 0 0 0,0-1-1 0 0,0 0 1 0 0,1 1 0 0 0,0 10-1 0 0,1-16-232 0 0,1 1 1 0 0,0 0-1 0 0,0-1 0 0 0,1 1 0 0 0,-1-1 1 0 0,1 0-1 0 0,0 1 0 0 0,0-1 0 0 0,0 0 1 0 0,1 0-1 0 0,-1 0 0 0 0,1 0 0 0 0,0-1 1 0 0,0 1-1 0 0,6 4 0 0 0,0 0 24 0 0,0 0 0 0 0,1 0 0 0 0,-1-1 0 0 0,19 9 0 0 0,-15-10-22 0 0,0 0-1 0 0,0-1 1 0 0,0-1 0 0 0,1-1 0 0 0,0 1-1 0 0,-1-2 1 0 0,1 0 0 0 0,18 0 0 0 0,39-5-2891 0 0,-3-8-7342 0 0,-35 2-93 0 0,-31 8 8300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9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59 4420 0 0,'0'0'2785'0'0,"-14"-2"1616"0"0,11 2-4084 0 0,-1 0 0 0 0,1 1 1 0 0,0 0-1 0 0,-1-1 0 0 0,1 1 1 0 0,0 1-1 0 0,0-1 0 0 0,0 0 1 0 0,0 1-1 0 0,0-1 0 0 0,0 1 0 0 0,0 0 1 0 0,0 0-1 0 0,1 0 0 0 0,-1 1 1 0 0,1-1-1 0 0,-1 0 0 0 0,1 1 1 0 0,0 0-1 0 0,0-1 0 0 0,0 1 1 0 0,1 0-1 0 0,-1 0 0 0 0,-1 3 0 0 0,2-4-103 0 0,1 2-75 0 0,0 0-1 0 0,1 0 0 0 0,-1 0 0 0 0,0 0 1 0 0,1 0-1 0 0,0 0 0 0 0,0 0 0 0 0,0 0 1 0 0,2 3-1 0 0,-2-5-99 0 0,1 0 0 0 0,-1 0 0 0 0,0 0 1 0 0,1-1-1 0 0,-1 1 0 0 0,1-1 0 0 0,0 1 0 0 0,-1-1 1 0 0,1 1-1 0 0,0-1 0 0 0,0 0 0 0 0,0 0 0 0 0,0 0 1 0 0,0 0-1 0 0,0 0 0 0 0,0-1 0 0 0,0 1 0 0 0,0-1 1 0 0,0 1-1 0 0,4 0 0 0 0,-1-1 70 0 0,0 1-1 0 0,0 0 1 0 0,0-1-1 0 0,0 0 1 0 0,0 0 0 0 0,0 0-1 0 0,0-1 1 0 0,0 0-1 0 0,0 0 1 0 0,0 0 0 0 0,0-1-1 0 0,0 1 1 0 0,0-1-1 0 0,0 0 1 0 0,6-4 0 0 0,-11 5-85 0 0,1 0 0 0 0,0 0 0 0 0,0 0 0 0 0,-1 0 0 0 0,1 0 1 0 0,0 0-1 0 0,-1 0 0 0 0,1 0 0 0 0,-1 0 0 0 0,1 0 1 0 0,-1-1-1 0 0,0 1 0 0 0,1 0 0 0 0,-1 0 0 0 0,0 0 1 0 0,0-1-1 0 0,0 1 0 0 0,0 0 0 0 0,0 0 0 0 0,0 0 1 0 0,0-1-1 0 0,-1 1 0 0 0,1 0 0 0 0,0 0 0 0 0,-1-2 0 0 0,-9-21 106 0 0,6 18-317 0 0,0 1 0 0 0,0 0-1 0 0,0 0 1 0 0,-1 0 0 0 0,1 1 0 0 0,-1-1-1 0 0,0 1 1 0 0,-1 0 0 0 0,1 1-1 0 0,-1-1 1 0 0,-10-4 0 0 0,-7-2-6437 0 0,-39-12 0 0 0,55 20 4968 0 0,-28-7-2808 0 0,17 5 2617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3704 0 0,'-3'-1'1188'0'0,"-1"0"-577"0"0,-9 0 9976 0 0,11 20-8539 0 0,2-8-1568 0 0,0-9 2 0 0,0 2-50 0 0,16 120 3654 0 0,24 58-2068 0 0,-33-160-1813 0 0,-6-19-184 0 0,0 0 0 0 0,0 0 0 0 0,0 0 0 0 0,-1 0 0 0 0,1 0 0 0 0,-1 0 0 0 0,0 6 0 0 0,4-5 372 0 0,-2-3-2134 0 0,-5-24-4877 0 0,1 9 1507 0 0,-2 0-1 0 0,-7-20 1 0 0,7 24 3198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3560 0 0,'0'0'2086'0'0,"4"-11"1412"0"0,0 8-3030 0 0,-1 0 0 0 0,1 0 1 0 0,0 0-1 0 0,0 0 0 0 0,0 1 0 0 0,0-1 0 0 0,0 1 0 0 0,1 0 1 0 0,-1 1-1 0 0,1-1 0 0 0,-1 1 0 0 0,9-2 0 0 0,3 1 319 0 0,0 0-1 0 0,23 1 1 0 0,-36 1-461 0 0,15 2 209 0 0,-15-2-454 0 0,0 0 0 0 0,0 0 1 0 0,-1 1-1 0 0,1-1 0 0 0,0 1 1 0 0,0-1-1 0 0,0 1 0 0 0,2 1 0 0 0,12 8 300 0 0,0 0-1 0 0,0 1 0 0 0,-1 0 0 0 0,-1 2 1 0 0,0 0-1 0 0,0 0 0 0 0,-2 2 0 0 0,1 0 1 0 0,15 23-1 0 0,-26-34-260 0 0,-1 1-1 0 0,1-1 1 0 0,-1 0 0 0 0,0 0-1 0 0,0 1 1 0 0,-1 0 0 0 0,1-1 0 0 0,-1 1-1 0 0,0 0 1 0 0,0-1 0 0 0,0 10 0 0 0,-1-12-26 0 0,0 1 2 0 0,0 8-46 0 0,0-8 26 0 0,0 0 51 0 0,-1 5-48 0 0,0 1-1 0 0,0-1 1 0 0,0 0 0 0 0,-1 0-1 0 0,-1 0 1 0 0,1 0 0 0 0,-1 0-1 0 0,-1 0 1 0 0,1 0 0 0 0,-1-1-1 0 0,-1 0 1 0 0,1 0 0 0 0,-7 8-1 0 0,9-14-54 0 0,-9 11 57 0 0,-19 19 37 0 0,29-30-103 0 0,-19 15 81 0 0,-15 10 213 0 0,34-25-194 0 0,-1 0-111 0 0,-18 9 61 0 0,19-10-25 0 0,-15 4 87 0 0,10-2-386 0 0,-1-1 0 0 0,1 0 0 0 0,-1-1-1 0 0,0 1 1 0 0,-9-2 0 0 0,-12-4-3275 0 0,17 3 398 0 0,1-1 0 0 0,0-1 0 0 0,0 0 0 0 0,-13-7 0 0 0,-5-2-1081 0 0,15 4 2323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10 424 2160 0 0,'-9'11'12534'0'0,"57"-103"-9937"0"0,-35 65-2112 0 0,9-18 971 0 0,28-85-1 0 0,-10 7 1210 0 0,-40 121-2551 0 0,0 2-81 0 0,0-1 1 0 0,0 0-1 0 0,0 1 0 0 0,0-1 0 0 0,0 1 0 0 0,0-1 0 0 0,0 1 1 0 0,0-1-1 0 0,0 0 0 0 0,1 1 0 0 0,-1-1 0 0 0,0 1 1 0 0,0-1-1 0 0,0 1 0 0 0,1-1 0 0 0,-1 1 0 0 0,0-1 0 0 0,1 1 1 0 0,-1-1-1 0 0,0 1 0 0 0,1-1 0 0 0,-1 1 0 0 0,1 0 1 0 0,-1-1-1 0 0,1 1 0 0 0,-1 0 0 0 0,1-1 0 0 0,-1 1 1 0 0,1 0-1 0 0,-1-1 0 0 0,1 1 0 0 0,-1 0 0 0 0,1 0 0 0 0,-1 0 1 0 0,1 0-1 0 0,-1-1 0 0 0,1 1 0 0 0,0 0 0 0 0,-1 0 1 0 0,1 0-1 0 0,-1 0 0 0 0,1 0 0 0 0,0 0 0 0 0,0 1 0 0 0,20 6 561 0 0,-21-7-718 0 0,2 1 153 0 0,0 1 0 0 0,0-1 0 0 0,0 0 0 0 0,0 1 0 0 0,0-1 0 0 0,0 1 0 0 0,-1-1 1 0 0,1 1-1 0 0,-1 0 0 0 0,1 0 0 0 0,-1 0 0 0 0,0 0 0 0 0,0 0 0 0 0,2 4 0 0 0,1 2 186 0 0,12 23 229 0 0,-2 2 0 0 0,16 50 0 0 0,3 11 190 0 0,-17-56-398 0 0,27 73 27 0 0,-43-109-281 0 0,3 4 808 0 0,-21-17-14928 0 0,-30-21 1258 0 0,38 26 10977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3112 0 0,'0'0'2401'0'0,"3"-3"-1347"0"0,-1 1-778 0 0,0 1 0 0 0,0-1 0 0 0,0 0 0 0 0,1 1 0 0 0,-1-1 0 0 0,1 1 0 0 0,-1 0 0 0 0,1 0 0 0 0,-1 0 1 0 0,1 0-1 0 0,0 0 0 0 0,0 0 0 0 0,-1 1 0 0 0,1-1 0 0 0,0 1 0 0 0,4 0 0 0 0,68 1 179 0 0,45 4-10086 0 0,-97-4 7739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96 105 4368 0 0,'8'-5'14718'0'0,"-5"34"-13515"0"0,-1 0 0 0 0,-1 0 0 0 0,-4 51 0 0 0,0-3 210 0 0,3-74-1238 0 0,2 11 146 0 0,2-7 925 0 0,-3-11-1245 0 0,1 1 17 0 0,-1-1 1 0 0,0 0-1 0 0,0 0 1 0 0,0 0-1 0 0,0 0 1 0 0,-1 0-1 0 0,0 0 0 0 0,0-7 1 0 0,-4-13-9 0 0,-23-158-484 0 0,26 174 465 0 0,1-1-1 0 0,-1 0 1 0 0,1 0-1 0 0,1 1 1 0 0,2-14-1 0 0,-2 18-3 0 0,0 0 1 0 0,0 1-1 0 0,0-1 1 0 0,0 1-1 0 0,1-1 0 0 0,-1 1 1 0 0,3-3-1 0 0,-3 4 10 0 0,0 1 0 0 0,0 1 0 0 0,-1-1 0 0 0,1 0 0 0 0,1 0 1 0 0,-1 0-1 0 0,0 0 0 0 0,0 1 0 0 0,0-1 0 0 0,0 0 0 0 0,0 1 0 0 0,1-1 0 0 0,0 0 0 0 0,3 0-8 0 0,-1-1-5 0 0,1 1-1 0 0,0 0 1 0 0,0 0 0 0 0,0 0 0 0 0,0 1 0 0 0,0-1 0 0 0,9 2-1 0 0,-4-1 5 0 0,0 1 0 0 0,0 1 0 0 0,-1 0 0 0 0,1 0 0 0 0,17 7 0 0 0,-20-6 4 0 0,-1-1 0 0 0,1 1-1 0 0,0 1 1 0 0,-1-1 0 0 0,0 1-1 0 0,8 6 1 0 0,1 0-1 0 0,-15-10 13 0 0,1 0 0 0 0,0 1 1 0 0,-1-1-1 0 0,1 1 0 0 0,-1-1 0 0 0,1 1 0 0 0,0-1 1 0 0,-1 1-1 0 0,1-1 0 0 0,-1 1 0 0 0,1-1 0 0 0,-1 1 0 0 0,0 0 1 0 0,1-1-1 0 0,-1 1 0 0 0,0 0 0 0 0,1-1 0 0 0,-1 1 1 0 0,0 0-1 0 0,0-1 0 0 0,1 1 0 0 0,-1 0 0 0 0,0 0 1 0 0,0-1-1 0 0,0 1 0 0 0,0 0 0 0 0,0 0 0 0 0,0-1 0 0 0,0 1 1 0 0,0 0-1 0 0,0 0 0 0 0,-1-1 0 0 0,1 1 0 0 0,0 0 1 0 0,0 0-1 0 0,-1-1 0 0 0,1 1 0 0 0,0 0 0 0 0,-1-1 0 0 0,1 1 1 0 0,-1-1-1 0 0,1 1 0 0 0,-1 0 0 0 0,0 0 0 0 0,-2 2 21 0 0,0 0 0 0 0,0-1 0 0 0,0 1 0 0 0,0-1-1 0 0,0 1 1 0 0,0-1 0 0 0,-6 2 0 0 0,-75 38 136 0 0,82-41-145 0 0,7 2-27 0 0,-1 0 17 0 0,0 0 0 0 0,0 0 0 0 0,1-1 1 0 0,-1 1-1 0 0,1-1 0 0 0,7 3 0 0 0,3-2-12 0 0,-1 1 0 0 0,-1 1-1 0 0,1 1 1 0 0,-1 0 0 0 0,16 9 0 0 0,-22-10 32 0 0,1 0 1 0 0,-1 0 0 0 0,0 1-1 0 0,0-1 1 0 0,-1 2 0 0 0,1-1-1 0 0,-1 1 1 0 0,-1 0 0 0 0,6 8-1 0 0,-10-13 18 0 0,0 1 0 0 0,0-1-1 0 0,0 1 1 0 0,0 0-1 0 0,-1-1 1 0 0,1 1 0 0 0,-1 0-1 0 0,0-1 1 0 0,1 1-1 0 0,-1 0 1 0 0,0-1-1 0 0,-1 1 1 0 0,1 0 0 0 0,0-1-1 0 0,-1 1 1 0 0,0 0-1 0 0,1-1 1 0 0,-1 1 0 0 0,0-1-1 0 0,0 1 1 0 0,-1-1-1 0 0,1 1 1 0 0,0-1-1 0 0,-1 0 1 0 0,0 0 0 0 0,1 0-1 0 0,-1 0 1 0 0,-2 2-1 0 0,-1 1-23 0 0,0 0 0 0 0,1-1 0 0 0,-2 1 0 0 0,1-1 0 0 0,0-1 0 0 0,-1 1 1 0 0,0-1-1 0 0,0 0 0 0 0,0 0 0 0 0,-11 3 0 0 0,-44 6-3128 0 0,-92 4-15212 0 0,82-10 14819 0 0,27 0 1539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1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2392 0 0,'0'0'14298'0'0,"2"4"-13948"0"0,5 13-62 0 0,-5-13 573 0 0,-1-1-564 0 0,3 16 1068 0 0,5 36 0 0 0,-3-12-639 0 0,1 8 247 0 0,-2 1 0 0 0,-1 54 0 0 0,3-52-591 0 0,-7-52-80 0 0,0-9-348 0 0,0-62-135 0 0,-19-105-701 0 0,15 155 786 0 0,3 9 43 0 0,-1 1 0 0 0,1-1 0 0 0,1-17 0 0 0,0 23 41 0 0,1 0 1 0 0,-1 0-1 0 0,1 0 0 0 0,0 0 0 0 0,0 0 0 0 0,0 0 0 0 0,1 0 1 0 0,-1 1-1 0 0,1-1 0 0 0,0 1 0 0 0,0-1 0 0 0,1 1 0 0 0,-1 0 1 0 0,0 0-1 0 0,1-1 0 0 0,0 2 0 0 0,0-1 0 0 0,0 0 0 0 0,0 1 1 0 0,0-1-1 0 0,1 1 0 0 0,-1 0 0 0 0,1 0 0 0 0,-1 0 0 0 0,1 1 1 0 0,0-1-1 0 0,-1 1 0 0 0,1 0 0 0 0,0 0 0 0 0,0 0 0 0 0,8 0 1 0 0,-1-1 11 0 0,0 1 0 0 0,0 1 1 0 0,-1 0-1 0 0,1 0 0 0 0,0 1 1 0 0,0 1-1 0 0,0 0 0 0 0,0 0 1 0 0,-1 1-1 0 0,0 0 0 0 0,1 1 1 0 0,9 5-1 0 0,-5-3 7 0 0,0 3 4 0 0,-8-4 21 0 0,-4-3-24 0 0,-1-1 1 0 0,0 0 0 0 0,0 1 0 0 0,-1 0-1 0 0,1-1 1 0 0,0 1 0 0 0,0 0 0 0 0,-1 0 0 0 0,1 0-1 0 0,-1 0 1 0 0,1 0 0 0 0,-1 0 0 0 0,0 0 0 0 0,0 1-1 0 0,0-1 1 0 0,1 5 0 0 0,-1-3 3 0 0,-1-2 19 0 0,0 1-29 0 0,0-1 12 0 0,0 0 0 0 0,0 0 0 0 0,-1 1 0 0 0,1-1 0 0 0,-1 0 0 0 0,1 0 0 0 0,-1 1 0 0 0,0-1-1 0 0,0 0 1 0 0,0 0 0 0 0,0 0 0 0 0,0 0 0 0 0,0 0 0 0 0,-1 0 0 0 0,1 0 0 0 0,-1-1 0 0 0,-1 3 0 0 0,-6 2 8 0 0,1 0 0 0 0,-1 0 1 0 0,-18 8-1 0 0,9-6-53 0 0,-9 6 194 0 0,26-13-147 0 0,6 1 0 0 0,40 13-28 0 0,-28-10 24 0 0,0 1 0 0 0,-1 0-1 0 0,0 1 1 0 0,25 15 0 0 0,-29-13-11 0 0,-3-4 66 0 0,0 1 0 0 0,-1 0 0 0 0,0 0-1 0 0,0 1 1 0 0,-1 0 0 0 0,0 1 0 0 0,12 15-1 0 0,-17-19 3 0 0,-1-1 0 0 0,0 0 0 0 0,0 1-1 0 0,0 0 1 0 0,0-1 0 0 0,0 1 0 0 0,0 0-1 0 0,-1-1 1 0 0,0 1 0 0 0,0 0 0 0 0,0-1-1 0 0,0 1 1 0 0,-1 0 0 0 0,1-1 0 0 0,-1 1-1 0 0,0 0 1 0 0,0-1 0 0 0,0 1 0 0 0,-1-1-1 0 0,1 1 1 0 0,-1-1 0 0 0,0 0 0 0 0,-3 5-1 0 0,2-4 17 0 0,0-1 0 0 0,-1 0 0 0 0,1 0-1 0 0,-1 0 1 0 0,0 0 0 0 0,0 0-1 0 0,0-1 1 0 0,0 1 0 0 0,0-1-1 0 0,-1 0 1 0 0,1 0 0 0 0,-1-1-1 0 0,1 0 1 0 0,-1 1 0 0 0,-7 0-1 0 0,-1-1-5 0 0,0 0-1 0 0,0 0 0 0 0,0-2 0 0 0,-14-1 1 0 0,15 1-297 0 0,-1-2 1 0 0,1 1-1 0 0,0-2 1 0 0,0 0-1 0 0,-13-6 1 0 0,-26-15-8659 0 0,48 23 7627 0 0,1 1 1 0 0,0-1-1 0 0,0 0 0 0 0,0 0 0 0 0,0 0 0 0 0,0 0 0 0 0,1 0 0 0 0,-1 0 0 0 0,1-1 1 0 0,-1 1-1 0 0,1 0 0 0 0,-2-5 0 0 0,0-3-584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1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 2464 0 0,'0'0'2978'0'0,"10"-3"-1495"0"0,-5 1 3184 0 0,16-4 67 0 0,-18 5-4440 0 0,13-5 467 0 0,-15 6-449 0 0,19-8 5691 0 0,-43 14-5488 0 0,1 0 1 0 0,-1 2 0 0 0,-31 15 0 0 0,45-18-322 0 0,-1 1-1 0 0,1 1 1 0 0,0-1 0 0 0,1 1 0 0 0,0 1-1 0 0,0-1 1 0 0,0 1 0 0 0,1 1 0 0 0,0 0-1 0 0,1 0 1 0 0,0 0 0 0 0,0 0 0 0 0,1 1-1 0 0,0 0 1 0 0,1 0 0 0 0,0 0 0 0 0,1 1-1 0 0,-4 16 1 0 0,7-23-139 0 0,-1 1 0 0 0,1-1-1 0 0,0 0 1 0 0,0 0 0 0 0,0 0 0 0 0,1 0-1 0 0,0 0 1 0 0,-1 0 0 0 0,1 0 0 0 0,1 0 0 0 0,-1 0-1 0 0,1 0 1 0 0,3 6 0 0 0,-2-3-1 0 0,1-1-1 0 0,0-1 1 0 0,0 1 0 0 0,1 0 0 0 0,0-1-1 0 0,0 0 1 0 0,5 5 0 0 0,2-3 19 0 0,-1 1 0 0 0,1-2 0 0 0,0 1 0 0 0,0-2 0 0 0,1 0 0 0 0,0 0 0 0 0,0-1 0 0 0,0 0 1 0 0,24 2-1 0 0,-18-3-393 0 0,1-1 1 0 0,0-2 0 0 0,0 0 0 0 0,0 0 0 0 0,0-2 0 0 0,21-5-1 0 0,11-9-3684 0 0,-31 6-1425 0 0,-1-1 1 0 0,1-1 0 0 0,22-18 0 0 0,-35 25 3404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2312 0 0,'0'0'10456'0'0,"4"-4"-9959"0"0,21-29 1487 0 0,2-18 412 0 0,29-77 0 0 0,10-63-540 0 0,-56 163-1438 0 0,-4 9-102 0 0,-5 13-172 0 0,1-1 0 0 0,0 1 1 0 0,1 0-1 0 0,-1 0 0 0 0,1 0 0 0 0,4-6 0 0 0,-6 11-52 0 0,0 0-22 0 0,0 0 1 0 0,0 0-1 0 0,-1 0 0 0 0,1 0 0 0 0,0 1 0 0 0,0-1 1 0 0,0 1-1 0 0,0-1 0 0 0,0 0 0 0 0,0 1 1 0 0,1 0-1 0 0,-1-1 0 0 0,0 1 0 0 0,0 0 0 0 0,0-1 1 0 0,0 1-1 0 0,0 0 0 0 0,1 0 0 0 0,-1 0 1 0 0,0 0-1 0 0,2 0 0 0 0,0 1 5 0 0,-1 0 0 0 0,1 0-1 0 0,-1 0 1 0 0,1 0 0 0 0,-1 0 0 0 0,0 0-1 0 0,0 1 1 0 0,1-1 0 0 0,-1 1 0 0 0,0-1-1 0 0,0 1 1 0 0,0 0 0 0 0,-1 0 0 0 0,1 0-1 0 0,0 0 1 0 0,-1 0 0 0 0,1 0 0 0 0,-1 1 0 0 0,0-1-1 0 0,1 0 1 0 0,0 5 0 0 0,31 97 1338 0 0,-23-66-922 0 0,28 65-1 0 0,1-21 240 0 0,-33-68-2190 0 0,-35-18-18031 0 0,-14-8 12650 0 0,29 8 4935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2928 0 0,'0'0'992'0'0,"1"-9"4893"0"0,106 9-5918 0 0,-47 0-6822 0 0,-42 0 4930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64 2444 0 0,'-9'-4'14724'0'0,"11"17"-13542"0"0,0 0 0 0 0,6 21-1 0 0,-5-23-1023 0 0,2 15 576 0 0,-1 1 1 0 0,-1-1 0 0 0,-2 1 0 0 0,-2 43 0 0 0,-2 23 290 0 0,3-91-959 0 0,0 6 109 0 0,0-5-350 0 0,-1-7-915 0 0,-3-122-58 0 0,5 113 1075 0 0,6-174-522 0 0,-7 181 576 0 0,0 1 1 0 0,1 0-1 0 0,0-1 0 0 0,0 1 0 0 0,0-1 0 0 0,3-7 1 0 0,-3 11 15 0 0,-1 0 0 0 0,1 0 1 0 0,0 0-1 0 0,1 0 0 0 0,-1 0 1 0 0,0 1-1 0 0,0-1 1 0 0,1 0-1 0 0,-1 1 0 0 0,1-1 1 0 0,-1 1-1 0 0,1-1 0 0 0,0 1 1 0 0,0 0-1 0 0,-1 0 1 0 0,1-1-1 0 0,0 2 0 0 0,3-2 1 0 0,2 0 12 0 0,1 0-1 0 0,0 1 1 0 0,0 0 0 0 0,-1 0 0 0 0,1 1 0 0 0,0 0-1 0 0,14 2 1 0 0,2 2 159 0 0,29 8-1 0 0,-43-9-89 0 0,0 0-1 0 0,-1 1 1 0 0,1 0-1 0 0,-1 1 1 0 0,0 0-1 0 0,-1 0 1 0 0,1 1-1 0 0,-1 0 1 0 0,0 1 0 0 0,0 0-1 0 0,-1 0 1 0 0,13 16-1 0 0,-12-12 75 0 0,0 1 0 0 0,-1 0 0 0 0,0 1 0 0 0,0 0 0 0 0,-2 0 0 0 0,0 0 0 0 0,0 1 0 0 0,4 20 0 0 0,-8-29-92 0 0,-1 0-1 0 0,1-1 0 0 0,-1 1 0 0 0,0 0 1 0 0,0 0-1 0 0,0-1 0 0 0,-1 1 1 0 0,1 0-1 0 0,-1-1 0 0 0,0 1 0 0 0,-1-1 1 0 0,1 1-1 0 0,-1-1 0 0 0,-4 9 0 0 0,2-7 19 0 0,0 0-1 0 0,0-1 1 0 0,-1 1 0 0 0,0-1-1 0 0,0 0 1 0 0,0 0-1 0 0,-1-1 1 0 0,1 1-1 0 0,-8 3 1 0 0,-3 1-436 0 0,-1-1 0 0 0,0 0 1 0 0,0-2-1 0 0,-1 0 0 0 0,0 0 1 0 0,-29 4-1 0 0,-132 9-18561 0 0,118-14 15237 0 0,25-3 1793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9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4156 0 0,'0'0'5544'0'0,"0"3"-4351"0"0,0 8-37 0 0,0-8 880 0 0,1-1-1126 0 0,20 28 4626 0 0,-20-28-4886 0 0,18 17 3098 0 0,37 43 171 0 0,61 89 0 0 0,-89-104-3919 0 0,-20-33 0 0 0,-1-3 0 0 0,0-1 0 0 0,-2-1 0 0 0,1 1-65 0 0,-4-8-331 0 0,6-24-4246 0 0,-6 18 3325 0 0,-2 1-241 0 0,-3-60-17544 0 0,1 46 17160 0 0,0 5-127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0 596 3224 0 0,'3'-1'-772'0'0,"-2"1"1146"0"0,0 0 1 0 0,0 0-1 0 0,0 0 1 0 0,0 0-1 0 0,0-1 1 0 0,0 1-1 0 0,0 0 0 0 0,0-1 1 0 0,0 1-1 0 0,0 0 1 0 0,0-1-1 0 0,0 0 0 0 0,-1 1 1 0 0,1-1-1 0 0,0 1 1 0 0,0-1-1 0 0,0 0 1 0 0,-1 0-1 0 0,1 1 0 0 0,0-1 1 0 0,1-2 2061 0 0,10-17 612 0 0,37-80 547 0 0,-30 57-2965 0 0,-2 1 0 0 0,-1-2 0 0 0,16-83 1 0 0,-23 88-164 0 0,0 1 0 0 0,22-53 0 0 0,-25 75-442 0 0,-5 14 118 0 0,-1-1 1 0 0,1 1-1 0 0,0 0 0 0 0,0 0 1 0 0,0 0-1 0 0,0 0 1 0 0,0 1-1 0 0,0-1 0 0 0,2-2 1 0 0,-2 4-114 0 0,-1 0 1 0 0,1-1-1 0 0,0 1 1 0 0,-1 0 0 0 0,1 0-1 0 0,0 0 1 0 0,-1 0-1 0 0,1 0 1 0 0,0 0-1 0 0,0 0 1 0 0,-1 1-1 0 0,1-1 1 0 0,0 0 0 0 0,-1 0-1 0 0,1 0 1 0 0,0 1-1 0 0,-1-1 1 0 0,1 0-1 0 0,-1 1 1 0 0,1-1-1 0 0,0 0 1 0 0,-1 1 0 0 0,1-1-1 0 0,-1 1 1 0 0,1-1-1 0 0,-1 1 1 0 0,1 0-1 0 0,1 1 9 0 0,-1-1-1 0 0,0 1 0 0 0,0-1 0 0 0,0 1 0 0 0,0-1 1 0 0,0 1-1 0 0,0-1 0 0 0,0 1 0 0 0,0 0 1 0 0,0 0-1 0 0,-1 0 0 0 0,1-1 0 0 0,-1 1 0 0 0,0 0 1 0 0,1 0-1 0 0,-1 2 0 0 0,3 12 189 0 0,31 103 834 0 0,35 103 836 0 0,-61-199-1714 0 0,1-1-1 0 0,18 29 1 0 0,-26-49-147 0 0,1 3-1008 0 0,2 6 3567 0 0,-36-14-30314 0 0,29 1 27193 0 0,-8-3-1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3468 0 0,'0'0'1208'0'0,"2"-2"-92"0"0,0 0-763 0 0,1 0 1 0 0,-1 0 0 0 0,1 1-1 0 0,-1-1 1 0 0,1 1-1 0 0,0 0 1 0 0,0 0 0 0 0,0 0-1 0 0,-1 0 1 0 0,1 0-1 0 0,0 1 1 0 0,0-1 0 0 0,0 1-1 0 0,6 0 1 0 0,37-4-533 0 0,27-1-8425 0 0,-56 4 6719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 2488 0 0,'0'0'1044'0'0,"3"0"-30"0"0,35-5 6896 0 0,-32 5-8078 0 0,-4-1 1104 0 0,1 1-463 0 0,41 0 4942 0 0,-41 0-3062 0 0,-11 1-2137 0 0,-1 0-189 0 0,-7 0 311 0 0,0 0 0 0 0,-18 5-1 0 0,20-2-3 0 0,0 1-1 0 0,0 1 1 0 0,0 0-1 0 0,1 0 1 0 0,0 2 0 0 0,0-1-1 0 0,1 2 1 0 0,0-1-1 0 0,1 2 1 0 0,0 0-1 0 0,0 0 1 0 0,-16 21-1 0 0,18-20-23 0 0,1 1 0 0 0,0 0 1 0 0,1 0-1 0 0,0 1 0 0 0,-5 15 0 0 0,10-23-234 0 0,0 0 0 0 0,1-1 0 0 0,0 1 0 0 0,0 0 0 0 0,0 0 0 0 0,1 0 0 0 0,-1 0 0 0 0,1 0 0 0 0,1 0 0 0 0,-1 0 0 0 0,0 0 0 0 0,1 0 0 0 0,0 0 0 0 0,1-1 0 0 0,-1 1 0 0 0,1 0 0 0 0,-1-1 0 0 0,1 1 0 0 0,1-1 0 0 0,2 6 0 0 0,2 0 59 0 0,0-1 1 0 0,1 1-1 0 0,0-2 1 0 0,0 1-1 0 0,1-1 0 0 0,17 13 1 0 0,-20-17-64 0 0,1 0 0 0 0,0 0 0 0 0,0-1 0 0 0,0 0 0 0 0,14 4 0 0 0,-1-3 79 0 0,32 3 0 0 0,-35-6-211 0 0,0 0 0 0 0,0-2-1 0 0,0 0 1 0 0,0-1 0 0 0,0-1 0 0 0,19-6 0 0 0,-12 2-3361 0 0,36-16-1 0 0,-21 1-9166 0 0,-21 8 3962 0 0,-9 7 6532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8:20:04.0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20528 7388 913 0,'0'0'331'0,"0"0"-19"15,0 0-33-15,0 0-5 0,0-8-23 0,0 8-19 16,0 0-14-16,0 0 0 0,0 0-14 16,0 0-4-16,0 0-13 0,0 0-18 0,0 0-18 15,0 0 5-15,3-7-5 0,-3 7-8 0,0 0-22 16,0 0-11-16,0 0 10 0,0 0-23 0,0 0-7 16,0 0-16-16,0 0 26 0,0 0-21 15,0 0 3-15,0 0-18 0,0 0 3 0,0 0 2 16,0 0 0-16,0 0-8 0,0 0-9 15,0 0-14-15,0 0 13 0,0 0-5 0,0 0-10 16,0 0 10-16,0 0-2 0,0 0-1 16,0 0 8-16,0 0-5 0,0 0 12 0,-16 15-16 15,16-15-1-15,-4 9 0 0,4-9 10 0,-5 9-12 16,4-3-21-16,1-6 23 0,-6 9-11 16,5-2 14-16,1-7-8 0,-6 12-3 15,3-5 8-15,0-2 15 0,3-5-15 0,-5 15 3 16,2-10-8-16,0 3 2 0,-1-1-10 0,1-2 18 15,-1 2 0-15,1 1-15 0,0-2-11 0,-1 3 4 16,1-2 9-16,-1 0-5 0,1 0 0 16,1 2-7-16,-1-2 14 0,1 1-17 0,-2 0 16 15,3 0-16-15,-2-1 22 0,0 2-4 0,-1-3 0 16,1 2 3-16,-1 0 7 0,-1 0-26 0,1 0 13 16,0-1-10-16,1 0 3 0,-1 0 10 15,-1 0-3-15,2 0 3 0,-1 0-8 0,1-1-5 16,0 1-7-16,-1-2-6 0,4-5 15 0,-6 12-2 15,3-7-7-15,3-5-11 0,-4 9 3 0,4-9-3 16,-4 9-8-16,4-9 13 0,-5 9 3 16,5-9 8-16,-5 6-3 0,5-6-3 15,-3 8-13-15,3-8 14 0,-3 6-14 0,3-6 4 16,-4 4-4-16,4-4 6 0,0 0 5 0,-5 6-13 16,5-6 20-16,0 0-20 0,0 0-3 0,0 0-22 15,0 0-44-15,0 0-41 0,0 0-59 16,0 0-39-16,0 0-42 0,0 0-134 15,0 0-502-15,0 0-94 0,9-21 89 0,-9 21 92 0,1-10 80 16,-1 10 76-16,5-7 65 0,-5 7 15 0,2-9 69 16</inkml:trace>
  <inkml:trace contextRef="#ctx0" brushRef="#br0" timeOffset="740.01">20764 7414 806 0,'-15'0'327'16,"15"0"-19"-16,-9 3-17 0,9-3-17 0,-10 6-18 15,5-4-13-15,-1 1 1 0,0 2-24 0,6-5-23 16,-11 8-18-16,6-2 13 0,0-1-23 15,2 2-28-15,-1-1 2 0,1 0-15 0,1 2-8 16,2-8 8-16,-2 13-10 0,2-7-10 0,0-6-16 16,1 15 0-16,2-9 10 0,-3-6-25 0,6 14 2 15,-4-7-7-15,3-1 33 0,0 1-49 16,1-1 3-16,1-1-5 0,0 1 0 0,2-2 10 16,0 0-31-16,-1 1 5 0,2-2 8 0,2 0 6 15,-1 0-17-15,2-1 35 0,0-2-4 16,0 0-4-16,-1 0 4 0,2-1 11 15,-1-2-5-15,1-1-16 0,-2 0 5 0,0-3-20 16,-1 1 13-16,-1-4-18 0,-3 2 5 0,1-3 18 16,-3 0-21-16,-2 0-10 0,0-1 3 0,-3 1 0 15,0 0-11-15,-1-1-4 0,-3 1 7 16,0 0-18-16,-2 1 2 0,0 2 11 16,-2 0-7-16,0 1 6 0,-2 1-24 0,0 0-27 15,-3 2-22-15,1 1-33 0,-1 0-29 0,2 1-13 16,-2 2-66-16,1 0-136 0,0 0-619 15,2 0 64-15,-1 1 87 0,0 0 64 0,-2-1 102 16,3 2 49-16,-4-1 48 0,4 0 59 0</inkml:trace>
  <inkml:trace contextRef="#ctx0" brushRef="#br0" timeOffset="9453.64">23154 7404 470 0,'0'0'233'0,"0"0"-25"16,3-6 14-16,-3 6-7 0,0 0 11 0,0 0-29 15,0 0 0-15,0 0-15 0,0 0 12 16,0 0-33-16,0 0 6 0,0 0-19 0,0 0-10 16,0 0-7-16,0 0 2 0,0 0 8 15,0 0-16-15,0 0-7 0,0 0-10 0,0 0 4 16,0 0-4-16,0 0-3 0,0 0 0 0,0 0 5 15,0 0-18-15,0 0-3 0,0 0-9 16,0 0 4-16,-14 19-7 0,14-19-5 0,-6 11-6 16,2-4 11-16,-3 1-3 0,2 0-10 0,0 2-5 15,-2 0-8-15,1 0 3 0,0 1 2 0,-1 0 21 16,0 2-8-16,-1 0-28 0,1 1 8 16,-1-1-11-16,-1 0 11 0,1 0-11 0,-1-1 6 15,1 1-11-15,0-1 0 0,-1 0-7 0,0 1 7 16,2-2-5-16,-1-3-2 0,2 2 0 0,-2-1 4 15,1-1-13-15,0-1 5 0,1 1 6 16,2-2-3-16,-2 0-17 0,3-2 2 0,3-4 1 16,-7 9-1-16,7-9-2 0,-5 6-3 0,5-6-10 15,-5 6-18-15,5-6-39 0,0 0-33 16,0 0-20-16,0 0-38 0,0 0-80 16,0 0-156-16,0 0-497 0,0 0 62 0,0 0 66 15,0 0 85-15,0 0 69 0,13-25 71 16,-9 19 42-16</inkml:trace>
  <inkml:trace contextRef="#ctx0" brushRef="#br0" timeOffset="9905.94">23413 7256 1162 0,'0'0'381'0,"0"0"-30"15,2-5 2-15,-2 5-54 0,0 0-2 0,0 0-25 16,0 0-19-16,0 0-15 0,0 0-8 0,0 0-9 16,0 0-19-16,0 0-26 0,0 0 19 15,-10 19-11-15,7-12-5 0,0 1-28 16,1 1 11-16,-3 1-6 0,2 3-10 0,-1 0-11 15,1 1 11-15,0 2-10 0,-2 0-5 0,2 2-3 16,-1 1 5-16,1 0-3 0,0 0-15 0,1 0-7 16,0 0-11-16,-1-1 8 0,3 1 8 15,-2 0 2-15,2-2-28 0,-1-3 8 0,1 0-19 16,0 0-9-16,0-1 2 0,0-3-23 0,0 1 23 16,1-1-5-16,-2-1-13 0,1-1-20 0,0-8 20 15,1 15-10-15,-1-15-13 0,0 12-4 16,0-12 9-16,0 10 3 0,0-10-31 0,0 0-13 15,2 10-28-15,-2-10-46 0,0 0-56 0,0 0-56 16,4 5-52-16,-4-5-46 0,0 0-202 0,3 3-550 16,-3-3 76-16,0 0 111 0,0 0 76 15,0 0 77-15,0 0 85 0,-28-8 37 16,16 8 63-16,-4 0 30 0</inkml:trace>
  <inkml:trace contextRef="#ctx0" brushRef="#br0" timeOffset="17122.12">20844 8467 711 0,'0'0'333'0,"0"0"-26"16,4-5-15-16,-4 5-13 0,0 0-23 0,0 0-10 15,0 0-21-15,4-6-18 0,-4 6 0 16,0 0-12-16,0 0-16 0,0 0-12 0,0 0-9 16,0 0-2-16,0 0-15 0,0 0-15 0,2-9 7 15,-2 9-5-15,0 0-11 0,0 0-1 0,0 0-17 16,0 0-6-16,0 0-4 0,0 0 11 15,0 0-21-15,0 0 1 0,0 0 4 0,0 0-4 16,0 0-14-16,0 0 16 0,0 0-15 0,0 0-6 16,0 0-10-16,0 0 11 0,0 0-14 0,0 0 16 15,0 0-20-15,-18 17 4 0,13-11-14 16,2 0 35-16,-2 1-5 0,0 1 7 16,2 1-22-16,-4 1 0 0,1 0-3 15,2 1 15-15,-2 0-25 0,1 1 15 0,-3 1 6 0,1 2-4 16,-1-3-4-16,1 3-11 0,1-4 8 15,-3 2-7-15,0 1 2 0,3-1-21 0,-1-4-4 16,0 3 7-16,0-2 12 0,1 1-4 0,-1-2-18 16,0 2 0-16,1-3-6 0,-1 2 9 0,2-3-1 15,-2 1-2-15,4-1 0 0,-2-2-6 0,0 1-4 16,1 0-6-16,0 0 11 0,4-6 15 16,-8 8-13-16,8-8-10 0,-6 6 0 0,6-6-15 15,-9 5-67-15,9-5-43 0,-4 3-44 0,4-3-69 16,0 0-110-16,0 0-256 0,0 0-354 15,0 0 90-15,0 0 75 0,0 0 99 16,7-25 75-16,-3 17 66 0,1-1 8 0,0-1 99 16</inkml:trace>
  <inkml:trace contextRef="#ctx0" brushRef="#br0" timeOffset="17721.89">21023 8293 947 0,'0'0'391'0,"-3"-5"-48"0,3 5-5 16,0 0-21-16,0 0-25 0,0 0-13 0,0 0 5 15,0 0-30-15,0 0-21 0,0 0-18 0,0 0-3 16,0 0-25-16,0 0 13 16,0 0-16-16,-15 11-10 0,15-11-10 0,0 0 5 15,-2 10-8-15,2-10-2 0,-2 10-18 0,2-10-24 16,-2 12 19-16,-1-4-17 0,2-1 10 0,1 2-24 15,-3 1 21-15,2 3-6 0,0-1 3 0,0 1-21 16,-2 0 6-16,3 1-8 0,-1 0-3 16,1 1-2-16,0-1 2 0,-2-1-23 0,2 1 16 15,0-1-24-15,0-2 34 0,-1 0-21 0,1 2-7 16,0-3-8-16,0 0-3 0,-2 1 6 0,1-2-11 16,0-1 1-16,1 2-14 0,0-10 11 15,-3 14-16-15,3-7-17 0,0-7 10 0,-2 14-31 16,2-14 0-16,-1 10 0 0,1-10 0 15,0 11 0-15,0-11 0 0,-1 8 0 0,1-8 0 16,0 0 0-16,-1 11 0 0,1-11 0 0,0 0 0 16,0 0 0-16,-1 10 0 0,1-10 0 15,0 0 0-15,0 0 0 0,0 0 0 0,0 0 0 16,0 0 0-16,0 0 0 0,0 0 0 0,0 0-149 16,0 0-66-16,0 0-31 0,0 0-56 15,0 0-133-15,0 0-573 0,0 0 35 16,0 0 97-16,0 0 73 0,16-18 81 0,-16 18 72 15,0 0 74-15,0 0 38 0,-3-11 60 0</inkml:trace>
  <inkml:trace contextRef="#ctx0" brushRef="#br0" timeOffset="26071.47">23197 8399 614 0,'0'0'271'0,"0"0"-12"0,0 0-3 16,0 0-36-16,-9 20-15 0,9-20 2 0,0 0-15 16,0 0-13-16,-3 8-13 0,3-8 3 15,0 0-20-15,-4 9-6 0,4-9-2 0,-3 7-8 16,3-7-5-16,-6 11-15 0,2-5-1 0,0 1 1 15,0 1-11-15,-2 2-7 0,0-1-8 0,0 2 10 16,-2 2-25-16,0 0 7 0,1 0-4 16,0 1-1-16,0 0-18 0,-1 0 8 0,0-1 5 15,-1 1-10-15,1 0 5 0,0 0-13 16,1-1 3-16,-1 1-10 0,0-1 4 0,3-2-9 16,-2 1 4-16,1 0-5 0,1-3-9 0,-2 3-14 15,2-2 29-15,-1 0-14 0,3-2-4 16,-2 1 7-16,0 0-15 0,1-1-15 0,1-2 4 15,0 1 16-15,0 0-20 0,-1 0 12 0,4-7-2 16,-4 9-3-16,4-9 11 0,-5 8-21 0,5-8 10 16,-2 7-2-16,2-7-6 0,0 0 19 15,-1 8-14-15,1-8-12 0,0 0-33 0,0 0-29 16,0 0-4-16,0 0-86 0,0 0-147 0,0 0-328 16,0 0-203-16,25-15 85 0,-20 8 85 0,0-2 50 15,2 0 91-15,0-2 40 16</inkml:trace>
  <inkml:trace contextRef="#ctx0" brushRef="#br0" timeOffset="26472.77">23392 8523 798 0,'-13'5'289'0,"5"-2"-20"0,1 0-13 0,0 2-10 16,0-2-34-16,0 3-17 0,2 0-1 15,-2 1-30-15,2-1 5 0,2 1-26 0,-1 1 21 16,1-2-49-16,2 2 13 0,1-8-7 0,1 17-16 16,1-10-16-16,1 1 1 0,2-1-6 0,0-1-9 15,3 2-4-15,1-3 3 0,0 1-4 16,0-3-1-16,-1-1-8 0,3 1-10 0,-1-3 18 15,-10 0-20-15,21-2 13 0,-11 1-19 0,0-3 6 16,1 0-8-16,0-3-13 0,-2 0 2 0,-1 0 9 16,0-3-11-16,-1 0 3 0,0 0-6 15,-3-2 11-15,0 1-13 0,-2 0-13 16,-1 2 3-16,-1-2-10 0,-3 3 10 0,0-1-6 16,-4 1-19-16,0 0-14 0,-4 2-25 15,-2 2-26-15,-3 0-43 0,-3 3-111 0,-5 4-119 16,1-3-446-16,-1 1 107 0,-6 1 39 0,0 1 35 15,-1-1 78-15,-13 1 71 0</inkml:trace>
  <inkml:trace contextRef="#ctx0" brushRef="#br0" timeOffset="29816.56">20685 9536 793 0,'0'0'299'16,"0"0"-30"-16,0 0-10 0,0 0-11 0,-2 18-15 15,2-18-23-15,0 0 20 0,0 0-33 0,-5 12-2 16,5-12-31-16,-3 8-3 0,3-8-20 0,-5 10 2 16,1-4-20-16,1 1-3 0,0 0 1 15,-1 3 4-15,-2-2-17 0,-1 3-4 0,0 0-9 16,-2 1 5-16,1 2 5 0,-1-1-26 16,0 0 3-16,0 1 5 0,-1-2-18 0,1 1-15 15,0 0 18-15,0 0-13 0,1-2-6 16,-1 2-9-16,3-5 10 0,-1 3 2 0,2-1-15 15,0-1 2-15,-2-1-2 0,4 0-25 0,-1 0 4 16,-1-1 11-16,2-1-8 0,-1 0 13 0,1 0-18 16,3-6-11-16,-4 9 4 0,4-9-9 15,-3 7-17-15,3-7-21 0,0 0-38 0,0 0-26 16,0 0-82-16,0 0-148 0,0 0-399 0,0 0-106 16,0 0 77-16,19-14 124 0,-16 6 32 0,1-1 57 15,0-1 46-15</inkml:trace>
  <inkml:trace contextRef="#ctx0" brushRef="#br0" timeOffset="30289.05">20975 9424 714 0,'0'0'317'0,"0"0"-28"0,0 0-7 0,0 0-18 15,0 0-3-15,0 0-13 0,0 0-7 0,0 0-14 16,0 0-12-16,0 0-10 0,7 18-5 16,-7-12-26-16,1-1 5 0,-1-5 3 15,0 14-18-15,0-6-11 0,-1 2-7 0,1-1 5 16,0 2-20-16,-2 1 17 0,1 1-10 0,-2 1 1 15,2-1-17-15,-1 0 4 0,-1 1-11 0,-1 1 3 16,1 0-8-16,0-1 18 0,-1 2-26 16,0-1 12-16,2-1-13 0,-2-1-14 0,2 1 0 15,-1-2 16-15,1 0-19 0,-1 1-5 0,0-2-27 16,1-1 7-16,0-1-13 0,-1-1 18 16,3 0-23-16,-2 0-11 0,1-1-14 0,1-7 19 15,-3 12-6-15,3-12-14 0,-3 10 3 16,3-10 33-16,0 8-38 0,0-8 18 0,0 0-29 15,-1 8-7-15,1-8-33 0,0 0-14 0,0 0-50 16,0 0-28-16,0 0-55 0,0 0-35 0,0 0-64 16,0 0-149-16,11-18-539 0,-11 18 60 0,3-9 98 15,-3 9 88-15,0-14 86 0,0 14 53 16,-3-16 78-16,2 9 12 0</inkml:trace>
  <inkml:trace contextRef="#ctx0" brushRef="#br0" timeOffset="36641.11">23393 9401 1085 0,'0'0'353'16,"0"0"-13"-16,0 0-4 0,0 0-47 0,0 0-10 16,0 0-20-16,0 0-6 0,0 0-10 0,0 0-10 15,0 0-18-15,0 0-8 0,0 0-4 16,0 0-9-16,0 0-7 0,0 0-21 16,0 0 1-16,0 0 2 0,-16 17-11 0,11-12-7 15,0 1-7-15,-1-1-11 0,-1 3 0 0,-1-1-20 16,-2 3 4-16,3 0-7 0,-1 1 6 15,-1 2-14-15,2-1 3 0,-3 1-18 0,3 1 5 16,-2-2 3-16,1 4 5 0,-1-4-29 0,1 1 22 16,0 0-4-16,1 0-10 0,-1 1-4 0,2-3-16 15,-1-1 5-15,0 1-26 0,1-1 11 0,1 0 7 16,0-1 0-16,0-1-15 0,0-1 0 16,2 0-31-16,-1 0 29 0,0-1 2 0,4-6-21 15,-4 10 16-15,4-10-16 0,-6 7-4 16,6-7-42-16,-3 7-22 0,3-7-11 0,0 0-41 15,0 0-64-15,-2 6-36 0,2-6-45 16,0 0-132-16,0 0-229 0,0 0-436 0,0 0 121 16,0 0 89-16,19-17 82 0,-14 7 69 0,1 2 77 15,0-3 74-15,1-1 15 0</inkml:trace>
  <inkml:trace contextRef="#ctx0" brushRef="#br0" timeOffset="37089.25">23578 9299 1046 0,'0'0'407'0,"4"-6"-5"0,-4 6-33 0,0 0-26 16,3-6-26-16,-3 6-2 0,0 0-31 0,0 0-12 15,0 0-9-15,0 0 9 0,0 0-24 16,0 0-13-16,0 0-7 0,0 0-5 0,0 0-16 16,0 0-5-16,0 0-10 0,0 0-1 0,0 0-16 15,-11 27 5-15,7-19-22 0,0 3 14 0,0 0-21 16,0 2-5-16,0 0 5 0,1 3-26 16,0 1-25-16,-1-1 38 15,1 2-15-15,1-2 2 0,-1 2-45 0,1-1 7 0,1-2 10 16,1-1-10-16,-3 2-7 0,2-2-80 0,-2 0 0 15,3-1 0-15,-1 0 0 0,-1-2 0 0,2 0 0 16,0-2 0-16,-2 1 0 0,2 0 0 16,-1-2 0-16,1-8 0 0,0 14 0 0,0-7 0 15,0-7 0-15,1 11 0 0,-1-11 0 0,2 8 0 16,-2-8 0-16,0 0 0 0,3 10-164 0,-1-7-213 16,-2-3-288-16,0 0-456 0,0 0 112 15,0 0 98-15,0 0 115 0,0 0 72 16,0 0 66-16,-19 2 41 0,9-2 102 0,-2 0 19 15</inkml:trace>
  <inkml:trace contextRef="#ctx0" brushRef="#br0" timeOffset="44771.6">20678 10633 483 0,'0'0'182'0,"24"-3"13"0,-24 3-16 15,0 0-13-15,0 0 11 0,0 0-11 0,0 0 3 16,0 0-13-16,0 0 13 0,0 0-26 0,0 0 16 15,8-1-15-15,-8 1 7 0,0 0-16 16,0 0-9-16,0 0 2 0,0 0-8 0,0 0-10 16,0 0 3-16,0 0-6 0,10-2-4 0,-10 2-27 15,0 0 11-15,0 0-7 0,0 0-6 0,0 0-13 16,0 0 21-16,13 6-8 16,-13-6-7-16,0 0 10 0,0 0 10 0,6 7-28 15,-6-7 2-15,0 0-2 0,1 10 23 0,-1-10-26 16,2 8-5-16,-2-8 6 0,0 0-1 0,-3 14-5 15,3-14-7-15,-1 12 12 0,0-5-5 16,-3 1 13-16,3 2-5 0,-1-1-3 0,-1 2 1 16,-1-1 9-16,1 1-12 0,-1 0 5 0,0 1 8 15,1 0-14-15,-3 1 6 0,2-1-10 0,0-1 2 16,-2 0 0-16,2 1 21 0,-1-1-13 16,0-1-16-16,1 0 6 0,-1 0 12 0,0-1-7 15,3 0-10-15,-1-1-1 0,0 0 8 16,0 0 0-16,1 1-10 0,0-2 11 0,-3 0-24 15,4 1 31-15,-2 1-24 0,2-1 17 16,-2-1-17-16,2 1-6 0,-1-1-14 0,2-7 39 16,-3 12-16-16,3-12-17 0,-1 11-1 0,1-11-2 15,-3 10 8-15,3-10-6 0,-2 9-10 0,2-9 11 16,-2 7-8-16,2-7-1 0,-3 7-9 16,3-7 10-16,0 0-3 0,-2 7 16 15,2-7-14-15,0 0 9 0,0 0-29 0,-1 8 16 16,1-8-6-16,0 0-12 0,0 0-36 0,0 0-23 15,0 0-28-15,0 0-70 0,0 0-30 0,0 0-56 16,0 0-144-16,0 0-442 0,0 0-70 16,0 0 100-16,0 0 74 0,0 0 72 0,11-24 57 15,-11 24 96-15,2-8 21 0</inkml:trace>
  <inkml:trace contextRef="#ctx0" brushRef="#br0" timeOffset="45939.18">21032 10661 527 0,'0'0'220'0,"0"0"-13"0,0 0-2 0,-1-8-23 16,1 8 17-16,0 0-30 0,0 0 11 0,0 0-22 15,0 0-4-15,0 0-13 0,-5-5-19 16,5 5 12-16,0 0-6 0,0 0-8 0,0 0 8 16,0 0-8-16,0 0-23 0,-17 10-4 0,17-10-1 15,-7 6-3-15,3-2-4 0,4-4-16 0,-8 10 0 16,3-4 15-16,2 0-22 16,-1 0 4-16,1 0-7 0,0 1 0 0,3-7-15 15,-3 14 17-15,2-9-5 0,1-5-7 0,-2 14-8 16,2-14 8-16,4 13-1 0,-3-7-9 0,3 2-6 15,-4-8 3-15,7 11 2 0,-4-4-10 16,2-2 1-16,1 1-6 0,0-2-13 0,2 1-3 16,-2-1 22-16,-6-4-9 0,16 6-10 0,-7-4 1 15,0-1 1-15,-9-1 11 0,18 0 3 0,-18 0-13 16,16-3-3-16,-8 0 11 0,1-1-6 16,-2-2-2-16,1 0-6 0,-3-2 4 0,2-1-6 15,-4 0 5-15,3 0 16 0,-4 0-19 0,0-1 6 16,-2 2 5-16,0 8 0 0,0-18 2 0,-2 12 9 15,-3-2-6-15,1 1 7 0,-2 1-14 16,0 1-4-16,-1 0 4 0,-2 2-9 0,-1 0-1 16,0 0-9-16,2 3-5 0,-2-3-4 0,0 3-40 15,10 0-19-15,-17 3-19 0,8 0-56 16,1 0-115-16,1 0-115 0,7-3-413 16,-11 9 50-16,7-6 66 0,4-3 51 0,-8 6 92 15,8-6 41-15</inkml:trace>
  <inkml:trace contextRef="#ctx0" brushRef="#br0" timeOffset="51373.3">23436 10465 1174 0,'0'0'400'0,"0"0"-14"0,0 0-25 16,0 0-26-16,0 0-20 0,0 0-5 0,0 0-18 16,0 0 2-16,-10 16-20 0,7-10-36 0,-1-1 8 15,0 1-31-15,-1 1-15 0,0 2-6 16,-1-1-5-16,-1 2-12 0,0 1-13 0,-1 2 0 16,-1-1-11-16,-2 6-14 0,-2-1-1 15,2 0-28-15,-4 3 0 0,-3 7-13 0,0-3 11 16,4 0-9-16,0-5-22 0,1-2-10 15,1 2 7-15,-1-1-25 0,2 0 10 0,3-3-24 16,-2-1 9-16,2 0 7 0,0-3-18 0,1 0-2 16,2 0 5-16,0-1 0 0,-1-2-3 0,1 0-23 15,2-1 21-15,-1-1-13 0,4-6 13 0,-6 9-24 16,2-3 6-16,4-6 13 0,-3 7 2 16,3-7-33-16,0 0-11 0,-2 6-12 0,2-6-36 15,0 0-56-15,0 0-21 0,0 0-35 0,0 0-37 16,0 0-76-16,0 0-174 0,17-3-549 0,-17 3 78 15,0 0 79-15,8-10 110 0,-8 10 57 16,4-9 68-16,-4 9 67 0,4-8 62 0</inkml:trace>
  <inkml:trace contextRef="#ctx0" brushRef="#br0" timeOffset="53034.44">23556 10418 1008 0,'0'0'404'15,"2"-9"-48"-15,-2 9-20 0,2-5-14 0,-2 5-17 16,0 0-11-16,4-9-12 0,-4 9-8 0,3-5-39 16,-3 5 18-16,0 0-12 15,2-8-31-15,-2 8-8 0,0 0-7 0,0 0-24 16,2-8-7-16,-2 8-13 0,0 0-15 0,0 0-6 15,0 0 1-15,0 0-3 0,0 0-18 0,0 0 5 16,0 0 5-16,0 0-2 0,0 0-26 0,0 0-2 16,0 0 7-16,0 0 13 0,3 29 3 15,-3-20-36-15,0-1 7 0,0 3 6 0,0 0-3 16,0 2-5-16,0 0-3 0,-2 3 5 0,0-2-2 16,1 2 3-16,0 2-1 0,-1 2-20 0,0-2 8 15,2 3-6-15,-2-3-2 0,1 2-28 16,0-1 26-16,0-1-21 0,0-3 0 0,0 1-23 15,0-1-18-15,-1-1 0 0,2-1 0 0,0-1 0 16,-3 0 0-16,3-1 0 0,-1-1 0 0,1-1 0 16,-1-1 0-16,0 1 0 0,1-9 0 15,-2 12 0-15,0-5 0 0,2-7 0 16,-1 9 0-16,1-9 0 0,-1 10 0 0,1-10 0 16,0 0 0-16,-1 8 0 0,1-8 0 0,0 0 0 15,0 0 0-15,0 0 0 0,-1 8 0 0,1-8 0 16,0 0 0-16,0 0 0 0,0 0 0 15,0 0 0-15,0 0 0 0,0 0 0 0,0 0-64 16,0 0-262-16,0 0-198 0,0 0-603 0,0 0 111 16,-4-21 95-16,1 16 107 0,-2-2 69 0,-3 0 49 15,0 0 115-15,-2 1 0 0,0-1 102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39:55.87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826 382 19343 0 0,'1'0'3'0'0,"-1"0"0"0"0,0 1 0 0 0,1-1 0 0 0,-1 0 0 0 0,0 1-1 0 0,1-1 1 0 0,-1 1 0 0 0,0-1 0 0 0,0 0 0 0 0,1 1 0 0 0,-1-1 0 0 0,0 1 0 0 0,0-1 0 0 0,0 1 0 0 0,0-1 0 0 0,1 1 0 0 0,-1-1 0 0 0,0 1 0 0 0,0 0 0 0 0,0-1 0 0 0,0 0 0 0 0,0 1 1 0 0,0-1-1 0 0,0 1 0 0 0,0-1 0 0 0,0 1 0 0 0,0-1 0 0 0,0 1 0 0 0,0-1 1 0 0,1 0-1 0 0,-1 1 0 0 0,0-1 0 0 0,0 1 0 0 0,1-1 0 0 0,-1 0 1 0 0,0 1-1 0 0,0-1 0 0 0,1 0 0 0 0,-1 1 0 0 0,0-1 0 0 0,1 0 0 0 0,-1 0 1 0 0,0 1-1 0 0,1-1 0 0 0,-1 0 0 0 0,1 0 0 0 0,-1 1 0 0 0,34-8 79 0 0,-30 6-97 0 0,-1 1-34 0 0,8-1 51 0 0,-9 0 17 0 0,2 1-26 0 0,9 0-13 0 0,-10 0 27 0 0,0 0-35 0 0,24-1 88 0 0,-23 0-22 0 0,-1 1-57 0 0,9 0-1 0 0,-9 0 18 0 0,0 0-24 0 0,32-1-27 0 0,9-1 141 0 0,-41 2-107 0 0,0-1 1 0 0,8 0 24 0 0,-6 1 0 0 0,5 0-38 0 0,-7 0 13 0 0,0 0 36 0 0,13-1-6 0 0,-2 0 7 0 0,0 0 0 0 0,1 1 0 0 0,14 2-1 0 0,0-1-1 0 0,-26-1-11 0 0,-1 0-15 0 0,9 1 8 0 0,-8 0 9 0 0,0-1-49 0 0,14 3 43 0 0,41 4 70 0 0,-56-6 39 0 0,1-1-118 0 0,38 5-76 0 0,-38-4 51 0 0,27 4-2 0 0,-27-5 32 0 0,35 8 54 0 0,-36-8 33 0 0,1 0-96 0 0,73 9 124 0 0,-75-10-111 0 0,-1 0 0 0 0,1 0-1 0 0,-1 0 1 0 0,1 0 0 0 0,-1 0-1 0 0,1 0 1 0 0,-1 0 0 0 0,1 0-1 0 0,-1 0 1 0 0,0-1 0 0 0,0 1-1 0 0,1 0 1 0 0,-1 0 0 0 0,0 0-1 0 0,0 0 1 0 0,-1-2 0 0 0,3-5 36 0 0,0 1-22 0 0,-1 5 5 0 0,0-14 94 0 0,4-20 52 0 0,-5 33-117 0 0,0-2-23 0 0,0-1 0 0 0,-1 1-1 0 0,0 0 1 0 0,0-1 0 0 0,-2-5-1 0 0,2 7 10 0 0,-17-47 74 0 0,18 49-113 0 0,-5-21 76 0 0,2 14-56 0 0,3 7 35 0 0,-4-34-80 0 0,2 9 9 0 0,3 22 65 0 0,-2 4-53 0 0,1-1 0 0 0,0 0 0 0 0,0 1 0 0 0,1-1 1 0 0,-1 1-1 0 0,0-1 0 0 0,0 1 0 0 0,1-1 0 0 0,-1 1 0 0 0,1-1 0 0 0,0 1 0 0 0,-1-1 0 0 0,2-1 0 0 0,4-1 29 0 0,-5 3 49 0 0,0 1-104 0 0,-1 0 34 0 0,1 0-1 0 0,-1 0 1 0 0,1 0-1 0 0,0 0 1 0 0,-1 0-1 0 0,1 1 0 0 0,-1-1 1 0 0,1 0-1 0 0,0 0 1 0 0,-1 0-1 0 0,1 1 1 0 0,-1-1-1 0 0,1 0 1 0 0,-1 1-1 0 0,1-1 1 0 0,-1 0-1 0 0,1 1 1 0 0,-1-1-1 0 0,1 1 1 0 0,-1-1-1 0 0,0 0 1 0 0,1 2-1 0 0,0-2 2 0 0,-1 1 0 0 0,0-1-1 0 0,1 1 1 0 0,-1-1 0 0 0,1 1-1 0 0,-1-1 1 0 0,1 0-1 0 0,-1 1 1 0 0,1-1 0 0 0,0 0-1 0 0,-1 1 1 0 0,1-1 0 0 0,-1 0-1 0 0,1 1 1 0 0,0-1 0 0 0,-1 0-1 0 0,1 0 1 0 0,0 0 0 0 0,-1 0-1 0 0,1 0 1 0 0,0 0 0 0 0,2 1-3 0 0,-1 0 1 0 0,1 0-1 0 0,-1 0 1 0 0,1 1-1 0 0,-1-1 1 0 0,0 1-1 0 0,0-1 1 0 0,0 1-1 0 0,0 0 1 0 0,0 0-1 0 0,0 0 1 0 0,2 2-1 0 0,5 5 32 0 0,15 15-28 0 0,6 7 65 0 0,-28-30-81 0 0,6 8-19 0 0,18 12 46 0 0,-24-20 20 0 0,10 6-17 0 0,-3-2-38 0 0,-7-4 35 0 0,11 7-44 0 0,14 8 79 0 0,-25-15-14 0 0,0 0-58 0 0,6 4-5 0 0,-6-4 34 0 0,22 11 37 0 0,16 10-93 0 0,-38-21 34 0 0,16 11 96 0 0,-4-2-61 0 0,11 8-4 0 0,-23-17-37 0 0,2 0-20 0 0,10 11 20 0 0,-12-11 17 0 0,0 0 3 0 0,7 2 72 0 0,-7-3-61 0 0,2 1 24 0 0,15 9 4 0 0,-17-10-39 0 0,43 18-72 0 0,-43-17 145 0 0,13 3-85 0 0,7 3 98 0 0,-20-6-49 0 0,0-4-181 0 0,6-5 155 0 0,-6 5 24 0 0,21-23-121 0 0,24 13 233 0 0,-45 12-166 0 0,15 3-58 0 0,-14-1 139 0 0,21 6-19 0 0,-22-6 53 0 0,2 0-102 0 0,0 1 0 0 0,0-1 0 0 0,-1 1 0 0 0,1 0 0 0 0,-1-1 0 0 0,0 2 0 0 0,5 2 0 0 0,1 1 26 0 0,-8-5-28 0 0,1 0 36 0 0,4 4 46 0 0,-4-4-59 0 0,1 0 7 0 0,0 0 1 0 0,0 0-1 0 0,-1 1 0 0 0,1 0 0 0 0,0-1 1 0 0,-1 1-1 0 0,1 0 0 0 0,2 3 0 0 0,9 5 51 0 0,5 1 17 0 0,-18-9-74 0 0,23 3-24 0 0,-21-5 67 0 0,0-1-39 0 0,23-5-56 0 0,-24 6 63 0 0,1-1-12 0 0,4 0-6 0 0,15-3 15 0 0,33-2-1 0 0,-52 6-25 0 0,0 0-17 0 0,7-1-3 0 0,-8 1 28 0 0,1 0-7 0 0,43 0-50 0 0,-42 0 43 0 0,-2 0 18 0 0,23 2 26 0 0,35 7 0 0 0,-58-9 40 0 0,1 0-142 0 0,8 1 56 0 0,-9 0 40 0 0,26 4-32 0 0,-26-5 35 0 0,1 1-30 0 0,90 2-139 0 0,-90-2 186 0 0,14-1-18 0 0,-14 0-7 0 0,31 1-95 0 0,-31-1 62 0 0,8 0 17 0 0,-9 0 36 0 0,1 1-64 0 0,55 6-11 0 0,-56-7 56 0 0,3 1-27 0 0,-3-1 21 0 0,0 0-1 0 0,0 0 0 0 0,0 1 0 0 0,0-1 0 0 0,0 0 0 0 0,0 1 1 0 0,0-1-1 0 0,-1 1 0 0 0,4 1 0 0 0,-2-2-32 0 0,8 0 6 0 0,-8 0 162 0 0,-3 0-306 0 0,0 0 154 0 0,0 0 1 0 0,0 0-1 0 0,0 0 1 0 0,0-1-1 0 0,0 1 0 0 0,0 0 1 0 0,0 0-1 0 0,0 0 1 0 0,0 0-1 0 0,0 0 0 0 0,0 0 1 0 0,0 0-1 0 0,0-1 0 0 0,0 1 1 0 0,0 0-1 0 0,0 0 1 0 0,0 0-1 0 0,0 0 0 0 0,0 0 1 0 0,0 0-1 0 0,0 0 1 0 0,0-1-1 0 0,0 1 0 0 0,0 0 1 0 0,0 0-1 0 0,0 0 1 0 0,0 0-1 0 0,0 0 0 0 0,0 0 1 0 0,1 0-1 0 0,-1 0 1 0 0,0 0-1 0 0,0 0 0 0 0,0 0 1 0 0,0-1-1 0 0,0 1 0 0 0,0 0 1 0 0,0 0-1 0 0,0 0 1 0 0,1 0-1 0 0,-1 0 0 0 0,0 0 1 0 0,0 0-1 0 0,0 0 1 0 0,0 0-1 0 0,0 0 0 0 0,0 0 1 0 0,0 0-1 0 0,1 0 1 0 0,2-2 30 0 0,-1-13-15 0 0,-2 13 25 0 0,2-14 44 0 0,-3-8-51 0 0,0 21-65 0 0,-1-11-1 0 0,1 6 56 0 0,-2-33 1 0 0,3 38 77 0 0,-1-11-87 0 0,-2-47 566 0 0,3 59-427 0 0,17-25 296 0 0,-15 26-483 0 0,6-9 59 0 0,15 5-58 0 0,-21 5 77 0 0,0 0-72 0 0,-1-1 27 0 0,0 1 1 0 0,0-1-1 0 0,0 0 0 0 0,0 1 0 0 0,1 0 1 0 0,-1-1-1 0 0,0 1 0 0 0,1 0 1 0 0,-1 0-1 0 0,0 0 0 0 0,1-1 0 0 0,-1 1 1 0 0,2 1-1 0 0,26-2 40 0 0,-28 1-22 0 0,28 1 0 0 0,-26-1 10 0 0,-1 1-96 0 0,8-1 50 0 0,-7 1 58 0 0,16-3-85 0 0,0 5 67 0 0,-7-2-29 0 0,-9-1-31 0 0,30 5 22 0 0,-23-3 38 0 0,-7-1-35 0 0,27 4 4 0 0,-21-4 7 0 0,1 1 0 0 0,-1 0 0 0 0,0 0 0 0 0,10 4 0 0 0,-11-3 26 0 0,-6-2 16 0 0,15 4-34 0 0,-11-1 13 0 0,-4-3-53 0 0,5 1 19 0 0,-5-2 13 0 0,-1 0 0 0 0,0 0 0 0 0,1 0 1 0 0,-1 1-1 0 0,0-1 0 0 0,1 0 0 0 0,-1 1 0 0 0,0-1 0 0 0,0 1 0 0 0,1 0 0 0 0,-1-1 1 0 0,1 2-1 0 0,34 14 68 0 0,-17-7-60 0 0,-17-8-24 0 0,12 6-112 0 0,37 20 104 0 0,-50-26 91 0 0,18 10-24 0 0,-18-10-65 0 0,29 25-8 0 0,-26-20 2 0 0,-3-5 32 0 0,1 1 2 0 0,5 4 9 0 0,-6-4 21 0 0,16 15-61 0 0,-12-11 16 0 0,-3-4 18 0 0,7 9 21 0 0,-3-7-21 0 0,-5-2-20 0 0,8 10 9 0 0,-4-6 17 0 0,-4-5-24 0 0,12 15 11 0 0,-12-15 18 0 0,6 9 12 0 0,5 4 14 0 0,-11-12 34 0 0,13 19-306 0 0,-14-20 232 0 0,3 2-4 0 0,-1 1 0 0 0,0-1 0 0 0,0 1 0 0 0,0 0 0 0 0,0 0 0 0 0,-1 0 0 0 0,1 0 0 0 0,0 7 0 0 0,-1-9 36 0 0,14 18 81 0 0,2-7-238 0 0,-16-12 273 0 0,14 4-253 0 0,14-5 134 0 0,-26 0 36 0 0,0 0-116 0 0,9 1 45 0 0,-9-1 12 0 0,14 4 13 0 0,-13-2-30 0 0,0 1 1 0 0,0 0-1 0 0,0 0 0 0 0,0 0 0 0 0,-1 1 0 0 0,1-1 1 0 0,-1 1-1 0 0,0 0 0 0 0,3 5 0 0 0,-5-7-1 0 0,5 6-7 0 0,-5-7 19 0 0,0 1 0 0 0,-1-1 1 0 0,1 1-1 0 0,0-1 0 0 0,0 0 0 0 0,0 1 0 0 0,0-1 1 0 0,1 0-1 0 0,-1 0 0 0 0,0 0 0 0 0,0 0 0 0 0,1 0 1 0 0,-1 0-1 0 0,2 1 0 0 0,6-1 5 0 0,1-1 1 0 0,0 1-1 0 0,-1-2 0 0 0,18-2 0 0 0,-11 2-44 0 0,-14 1 57 0 0,16 2-82 0 0,-16-2 58 0 0,8 2 6 0 0,-7-2 76 0 0,0 1-105 0 0,-1 0 15 0 0,26 1 42 0 0,36-3-50 0 0,-61 1 66 0 0,14 2-53 0 0,0-2-12 0 0,-14 0 27 0 0,60-2-57 0 0,-61 2 77 0 0,1 0-12 0 0,9 0 1 0 0,-9 0-39 0 0,42 0 39 0 0,-42 0-43 0 0,31 2 35 0 0,-31-2-48 0 0,9 0 11 0 0,-9 0 51 0 0,27-1 74 0 0,-27 1-111 0 0,31 1-154 0 0,-15 0 204 0 0,-12 0-47 0 0,1 0 1 0 0,-1 0 0 0 0,1 1-1 0 0,12 6 1 0 0,-18-7 88 0 0,33 17-219 0 0,-34-17 152 0 0,3 2-9 0 0,0 1-1 0 0,-1-1 0 0 0,0 1 1 0 0,1 0-1 0 0,-1 0 0 0 0,3 6 1 0 0,-5-8 58 0 0,0-1-99 0 0,5 6 44 0 0,-5-5-3 0 0,19 30 190 0 0,-15-25-212 0 0,-4-5 206 0 0,-2 5-231 0 0,1 1 1 0 0,1 0-1 0 0,1 13 1 0 0,5 12 66 0 0,-7-30-31 0 0,4 11 20 0 0,-2 9 41 0 0,-1-20-34 0 0,-1-2-6 0 0,3 7-13 0 0,-3-6-25 0 0,1 0-16 0 0,1 6 24 0 0,-1-6 45 0 0,1 27 17 0 0,-1-26-26 0 0,4 34-60 0 0,-5-34 22 0 0,0 3-54 0 0,0-4 80 0 0,0 0-1 0 0,0 0 1 0 0,0 0 0 0 0,0 1 0 0 0,0-1 0 0 0,0 0 0 0 0,-1 0 0 0 0,1 0 0 0 0,-1 2-1 0 0,-8 34 61 0 0,5-4-125 0 0,4-31 67 0 0,-3 13-51 0 0,3-6 69 0 0,0-8-6 0 0,3 17-12 0 0,0 5-102 0 0,-3-22 141 0 0,0 1-43 0 0,0 7-22 0 0,0-8 31 0 0,4 28 58 0 0,-4-20-48 0 0,0-7-66 0 0,0-1 56 0 0,0 8-26 0 0,0-7-4 0 0,0-1-49 0 0,-2 8 68 0 0,1-8 16 0 0,2 11 8 0 0,-2-11-26 0 0,1 1 0 0 0,0 0 1 0 0,0 0-1 0 0,0-1 0 0 0,0 1 1 0 0,1 0-1 0 0,-1 0 0 0 0,2 4 0 0 0,-2 11 8 0 0,-7 45-86 0 0,7-61 169 0 0,0 1-105 0 0,8 34 81 0 0,-8-34-121 0 0,4 24-11 0 0,-4-19 86 0 0,1-6 139 0 0,3 11-228 0 0,-4-11 62 0 0,0-1 0 0 0,0 1 0 0 0,0-1 0 0 0,0 1 0 0 0,0-1 0 0 0,1 0 0 0 0,-1 1 1 0 0,1-1-1 0 0,-1 1 0 0 0,1-1 0 0 0,0 0 0 0 0,-1 0 0 0 0,1 1 0 0 0,0-1 0 0 0,1 1 0 0 0,21 3-14 0 0,-20-5 31 0 0,14 1 6 0 0,10 3-2 0 0,-6 0 12 0 0,72 3 20 0 0,-90-7 30 0 0,15 0-105 0 0,-8 3 20 0 0,-8-2-33 0 0,29 13-57 0 0,-30-13 149 0 0,1-1-128 0 0,-1 1 83 0 0,-1-1 1 0 0,0 0-1 0 0,1 0 1 0 0,-1 0-1 0 0,1 0 0 0 0,-1 1 1 0 0,1-1-1 0 0,-1 0 1 0 0,0 0-1 0 0,1 0 1 0 0,-1 0-1 0 0,1 0 1 0 0,-1 0-1 0 0,1 0 1 0 0,-1 0-1 0 0,1-1 1 0 0,-1 1-1 0 0,0 0 1 0 0,1 0-1 0 0,-1 0 0 0 0,1 0 1 0 0,-1-1-1 0 0,1 1 1 0 0,-1 0-1 0 0,0 0 1 0 0,1-1-1 0 0,-1 1 1 0 0,0 0-1 0 0,1 0 1 0 0,-1-1-1 0 0,0 1 1 0 0,1-1-1 0 0,-1 1 1 0 0,0 0-1 0 0,0-1 0 0 0,0 1 1 0 0,1 0-1 0 0,-1-1 1 0 0,0 1-1 0 0,0-1 1 0 0,0 1-1 0 0,0-1 1 0 0,0 1-1 0 0,0-1 1 0 0,1 0-1 0 0,-1-1-49 0 0,1 0 56 0 0,0-14-137 0 0,0 14 128 0 0,0 0-1 0 0,0 0 1 0 0,1 0-1 0 0,-1 0 1 0 0,0 0-1 0 0,1 1 1 0 0,0-1-1 0 0,-1 1 1 0 0,1-1-1 0 0,3-1 1 0 0,5-4-52 0 0,-9 5 92 0 0,0 2-93 0 0,-1 0 42 0 0,0-1-1 0 0,1 1 1 0 0,-1-1 0 0 0,1 1-1 0 0,-1 0 1 0 0,1-1 0 0 0,-1 1-1 0 0,1 0 1 0 0,-1-1 0 0 0,1 1-1 0 0,-1 0 1 0 0,1 0-1 0 0,0 0 1 0 0,-1-1 0 0 0,1 1-1 0 0,-1 0 1 0 0,1 0 0 0 0,0 0-1 0 0,-1 0 1 0 0,1 0 0 0 0,-1 0-1 0 0,1 0 1 0 0,0 0 0 0 0,-1 0-1 0 0,1 1 1 0 0,-1-1-1 0 0,1 0 1 0 0,-1 0 0 0 0,2 1-1 0 0,13 3-27 0 0,-11-3 108 0 0,0 5-104 0 0,-4-4 38 0 0,-2-4 99 0 0,-3-3-78 0 0,0-1-1 0 0,1 1 0 0 0,0-1 0 0 0,-5-9 0 0 0,8 13 12 0 0,-5-9-106 0 0,-18-34 43 0 0,24 44 39 0 0,-17-25-161 0 0,17 16 150 0 0,12-2 21 0 0,-5 6-63 0 0,-6 5 9 0 0,55-21-76 0 0,-54 21 62 0 0,17-1 64 0 0,17-5-38 0 0,15 8 25 0 0,-49-1-14 0 0,1 0-6 0 0,40 4 38 0 0,-40-3 71 0 0,13 0-81 0 0,-12-1-37 0 0,15 2-38 0 0,20 2-17 0 0,-36-4 226 0 0,28 2-210 0 0,24 11-30 0 0,-53-12 124 0 0,27 6-130 0 0,-21-5 98 0 0,-6-1 46 0 0,6 1-47 0 0,1 0 0 0 0,-1 1 0 0 0,0 0 0 0 0,7 4 0 0 0,-13-6-14 0 0,37 12 101 0 0,5 3-112 0 0,-42-15 12 0 0,22 9-150 0 0,-15-6 162 0 0,-7-3 81 0 0,42 10-31 0 0,-8-1-85 0 0,-34-10 9 0 0,5 3 2071 0 0,-4-2-3687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39:17.9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1 572 0 0,'0'0'5859'0'0,"4"0"-5440"0"0,25 2 1721 0 0,-26-2-1594 0 0,38 11 2096 0 0,-22-3-1643 0 0,-17-7-579 0 0,0-1-261 0 0,8 3-25 0 0,-7-3 269 0 0,13 3 131 0 0,31 13 15 0 0,-45-15-414 0 0,8 0 74 0 0,0 1-1 0 0,0 1 0 0 0,12 4 0 0 0,-20-7 57 0 0,21 11 166 0 0,-21-10-303 0 0,33 17 471 0 0,-1-1-378 0 0,-32-16-191 0 0,6 3 25 0 0,0 0 0 0 0,0 1 0 0 0,11 9 0 0 0,-13-9-39 0 0,-5-4-33 0 0,20 14 283 0 0,0 9-122 0 0,-20-23 7 0 0,19 17 241 0 0,-11-12-306 0 0,18 15 298 0 0,-26-19-340 0 0,28 23 174 0 0,-13-14-42 0 0,-14-10-55 0 0,18 15-48 0 0,-1 6-86 0 0,-18-20 36 0 0,9 7 19 0 0,-6-5-17 0 0,17 25-1 0 0,-20-27 4 0 0,0 0-56 0 0,3 5 48 0 0,-3-5 147 0 0,19 28 13 0 0,-20-30-175 0 0,0 0 1 0 0,0 1-1 0 0,0-1 1 0 0,0 1-1 0 0,0-1 1 0 0,0 1-1 0 0,0-1 1 0 0,0 1-1 0 0,0-1 1 0 0,0 0-1 0 0,0 1 1 0 0,0-1-1 0 0,0 1 1 0 0,0-1-1 0 0,1 1 1 0 0,-1-1-1 0 0,0 0 1 0 0,0 1-1 0 0,1-1 1 0 0,-1 1-1 0 0,0-1 1 0 0,0 0-1 0 0,1 1 1 0 0,-1-1-1 0 0,0 0 1 0 0,1 0-1 0 0,-1 1 1 0 0,0-1-1 0 0,1 0 1 0 0,-1 0-1 0 0,1 1 1 0 0,-1-1-1 0 0,0 0 0 0 0,1 0 1 0 0,-1 0-1 0 0,1 0 1 0 0,-1 0-1 0 0,1 1 1 0 0,18 6 175 0 0,-15-8-159 0 0,10-1-12 0 0,-10 2 8 0 0,26 2-8 0 0,-28-1-2 0 0,1-1-34 0 0,9 2 10 0 0,-9-2 42 0 0,-1 1-39 0 0,25 2 48 0 0,-25-3 45 0 0,40 5-54 0 0,-36-5-5 0 0,-4 0 81 0 0,17 2-128 0 0,10 5-23 0 0,10 3 98 0 0,-36-9-20 0 0,-1-1-27 0 0,41 4 14 0 0,-39-3 28 0 0,27 3 70 0 0,-28-4-153 0 0,9 0 48 0 0,-9 0 1 0 0,-1 0 92 0 0,44 0-80 0 0,-43 0-15 0 0,-1 1-92 0 0,8-1 84 0 0,-7 1 25 0 0,0-2-106 0 0,22-2 8 0 0,-23 3 223 0 0,1-1-165 0 0,11 1-10 0 0,-1 0 0 0 0,25 4 0 0 0,-11-1 20 0 0,-24-3 14 0 0,12 4-43 0 0,-6-2 49 0 0,0 0 1 0 0,0-1-1 0 0,-1-1 0 0 0,1 0 1 0 0,0 0-1 0 0,0 0 0 0 0,-5-1-8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39:28.09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0 337 324 0 0,'0'0'179'0'0,"3"2"-23"0"0,9 4-43 0 0,-8-4 1445 0 0,10 4-331 0 0,12-4 22 0 0,-23-2-718 0 0,12 3 237 0 0,17-3-76 0 0,-29 0-395 0 0,23-4 543 0 0,-24 4 966 0 0,-29 4-1737 0 0,19-2-62 0 0,1-1-1 0 0,-34 6-49 0 0,39-7 66 0 0,-7 2-23 0 0,6-1 23 0 0,1-1 12 0 0,-23 2 187 0 0,22-1 258 0 0,10-3-464 0 0,53-10 316 0 0,-58 12-122 0 0,-1 0-140 0 0,0 0-1 0 0,-1 0 1 0 0,1 0 0 0 0,0 0 0 0 0,0 0 0 0 0,0 0 0 0 0,0 0 0 0 0,0 0 0 0 0,0 0 0 0 0,0-1 0 0 0,0 1 0 0 0,-1 0-1 0 0,1-1 1 0 0,0 1 0 0 0,0 0 0 0 0,0-1 0 0 0,0 1 0 0 0,-1-1 0 0 0,1 1 0 0 0,0-1 0 0 0,-1 0 0 0 0,1 1-1 0 0,0-1 1 0 0,-1 0 0 0 0,1 1 0 0 0,-1-1 0 0 0,1 0 0 0 0,-1 0 0 0 0,1 0 0 0 0,-1 1 0 0 0,0-1 0 0 0,1 0 0 0 0,-1 0-1 0 0,0 0 1 0 0,0 0 0 0 0,1 0 0 0 0,-1 0 0 0 0,0-1 0 0 0,0 0 558 0 0,-3-17 73 0 0,2-33 840 0 0,2 50-1382 0 0,-2-3-60 0 0,1 1 1 0 0,1 0-1 0 0,-1 0 0 0 0,0 0 1 0 0,1 0-1 0 0,1-5 1 0 0,-1 4-4 0 0,4-45 499 0 0,-5 48-511 0 0,0 0-36 0 0,3-7-21 0 0,-3 7 17 0 0,1 0-13 0 0,1-5-29 0 0,-1 6-14 0 0,11-37-41 0 0,-8 18 102 0 0,-4 18-7 0 0,2-14 125 0 0,-2 10-92 0 0,0 0 0 0 0,-1-1 0 0 0,0 1 0 0 0,-1 0 0 0 0,-1-7-1 0 0,2 12-54 0 0,1-1-11 0 0,-2-6-4 0 0,2 5 50 0 0,1 1-86 0 0,1-9 7 0 0,-1 9 81 0 0,17 6-136 0 0,-14-4 71 0 0,13 6 14 0 0,-13-5-12 0 0,21 13-42 0 0,-17-12 80 0 0,-7-1 2 0 0,39 14 180 0 0,-30-12-208 0 0,-4-2-10 0 0,-5-1 1 0 0,13 8 2 0 0,-12-7 5 0 0,32 14 52 0 0,-31-14-58 0 0,34 12 134 0 0,-20-4-78 0 0,-15-8-55 0 0,18 16 24 0 0,-10-14-20 0 0,-8-2 13 0 0,1-1-59 0 0,31 14 154 0 0,-31-13-117 0 0,33 15 158 0 0,-4-2-138 0 0,-30-13 50 0 0,0 0-37 0 0,54 21-43 0 0,-54-21 8 0 0,4 1 40 0 0,-1 0 0 0 0,1 1-1 0 0,-1 0 1 0 0,10 6 0 0 0,-13-8-44 0 0,-2-1 12 0 0,1 0 1 0 0,0 1-1 0 0,0-1 1 0 0,-1 0-1 0 0,1 1 1 0 0,-1-1-1 0 0,1 1 0 0 0,0-1 1 0 0,-1 1-1 0 0,1-1 1 0 0,-1 1-1 0 0,1-1 0 0 0,-1 1 1 0 0,1 0-1 0 0,-1-1 1 0 0,0 1-1 0 0,1 0 1 0 0,-1-1-1 0 0,0 1 0 0 0,1 1 1 0 0,0 0 89 0 0,0-1-67 0 0,5 5 18 0 0,-5-5-15 0 0,4 2-91 0 0,-1 0 49 0 0,0 1 1 0 0,0-1 0 0 0,0 1 0 0 0,0 0-1 0 0,6 7 1 0 0,-10-10 19 0 0,0-1-1 0 0,0 0 1 0 0,0 0-1 0 0,0 0 1 0 0,0 0 0 0 0,0 0-1 0 0,0 1 1 0 0,0-1-1 0 0,0 0 1 0 0,0 0-1 0 0,0 0 1 0 0,0 0-1 0 0,0 0 1 0 0,0 1 0 0 0,0-1-1 0 0,0 0 1 0 0,0 0-1 0 0,0 0 1 0 0,0 0-1 0 0,0 0 1 0 0,1 0 0 0 0,-1 1-1 0 0,0-1 1 0 0,0 0-1 0 0,0 0 1 0 0,0 0-1 0 0,0 0 1 0 0,0 0-1 0 0,0 0 1 0 0,1 0 0 0 0,-1 0-1 0 0,0 0 1 0 0,0 0-1 0 0,0 0 1 0 0,0 0-1 0 0,0 0 1 0 0,1 0 0 0 0,-1 0-1 0 0,0 1 1 0 0,0-1-1 0 0,0 0 1 0 0,0-1-1 0 0,0 1 1 0 0,1 0-1 0 0,-1 0 1 0 0,0 0 0 0 0,0 0-1 0 0,0 0 1 0 0,0 0-1 0 0,0 0 1 0 0,1 0-1 0 0,-1 0 1 0 0,0 0 0 0 0,0 0-1 0 0,0 0 1 0 0,0 0-1 0 0,0 0 1 0 0,0 0-1 0 0,0-1 1 0 0,1 1-1 0 0,-1 0 1 0 0,0 0 0 0 0,0 0-1 0 0,4-11 250 0 0,-3 7-337 0 0,1 0 115 0 0,-2 3-87 0 0,0-1 56 0 0,0 1 0 0 0,0-1-1 0 0,0 1 1 0 0,0-1 0 0 0,0 0-1 0 0,0 1 1 0 0,0-1 0 0 0,1 1-1 0 0,-1 0 1 0 0,1-1 0 0 0,-1 1 0 0 0,1-3-1 0 0,0 3-15 0 0,24-25 68 0 0,-9 13-92 0 0,-15 12 31 0 0,1 0 15 0 0,-1-1 1 0 0,1 1-1 0 0,-1 0 1 0 0,1 1-1 0 0,-1-1 1 0 0,1 0-1 0 0,0 0 0 0 0,-1 1 1 0 0,1-1-1 0 0,0 1 1 0 0,3-1-1 0 0,5 0 36 0 0,-8 1 3 0 0,2-1-49 0 0,0 1-1 0 0,0 0 1 0 0,0 0 0 0 0,0 0 0 0 0,7 1-1 0 0,-10-1 14 0 0,2 1 131 0 0,29 17-198 0 0,-32-17 53 0 0,1 0-1 0 0,0-1 1 0 0,0 1 0 0 0,-1 0-1 0 0,1-1 1 0 0,0 1-1 0 0,-1 0 1 0 0,1 0-1 0 0,-1 0 1 0 0,1 0 0 0 0,-1 0-1 0 0,1 0 1 0 0,-1 0-1 0 0,1 0 1 0 0,-1 0-1 0 0,0 2 1 0 0,1-2-13 0 0,0 1 81 0 0,23 26-95 0 0,-3 7 97 0 0,-21-34 84 0 0,5 13-161 0 0,-4-13 16 0 0,-1 0 1 0 0,1 0-1 0 0,0 0 1 0 0,-1 0-1 0 0,1 0 0 0 0,0 0 1 0 0,0-1-1 0 0,0 1 1 0 0,0 0-1 0 0,0 0 0 0 0,0-1 1 0 0,0 1-1 0 0,0-1 1 0 0,1 2-1 0 0,0-2 105 0 0,3-1-193 0 0,12-5 99 0 0,-13 5-16 0 0,40-6-17 0 0,-4 3-72 0 0,-37 4 102 0 0,0 0-104 0 0,9 1 79 0 0,-9-1 78 0 0,46 0-81 0 0,-46 0 87 0 0,0 0-66 0 0,89 0-89 0 0,-89 0 187 0 0,0 0-95 0 0,21 1-90 0 0,-11-1 78 0 0,-1 1 1 0 0,1 0 0 0 0,16 4 0 0 0,-27-5 124 0 0,9 3-230 0 0,12 8 79 0 0,-21-10 106 0 0,59 4-81 0 0,-58-5-4 0 0,3 1 8 0 0,-5-1 6 0 0,-1 0 0 0 0,1 0 1 0 0,-1 0-1 0 0,0 1 0 0 0,1-1 0 0 0,-1 0 1 0 0,1 0-1 0 0,-1 0 0 0 0,1 0 0 0 0,-1 0 1 0 0,1 0-1 0 0,-1 0 0 0 0,1 0 1 0 0,-1 0-1 0 0,1-1 0 0 0,-1 1 0 0 0,1 0 1 0 0,-1 0-1 0 0,0 0 0 0 0,1 0 0 0 0,-1-1 1 0 0,1 1-1 0 0,-1 0 0 0 0,1 0 0 0 0,-1-1 1 0 0,0 1-1 0 0,1 0 0 0 0,-1-1 0 0 0,0 1 1 0 0,1 0-1 0 0,-1-1 0 0 0,0 1 0 0 0,0-1 1 0 0,1 1-1 0 0,-1-1 0 0 0,0 1 1 0 0,0 0-1 0 0,0-1 0 0 0,0 1 0 0 0,1-1 1 0 0,-1 1-1 0 0,0-1 0 0 0,0 1 0 0 0,0-1 1 0 0,0 1-1 0 0,0-1 0 0 0,0 1 0 0 0,0-1 1 0 0,0 1-1 0 0,0-1 0 0 0,-1 1 0 0 0,1 0 1 0 0,0-1-1 0 0,0 0-1 0 0,0-3-18 0 0,0 0 1 0 0,0 0 0 0 0,0-1-1 0 0,1 1 1 0 0,0 0 0 0 0,0 0 0 0 0,0 0-1 0 0,2-6 1 0 0,-2 8 64 0 0,9-7-69 0 0,-5 7 18 0 0,0 1-1 0 0,0-1 0 0 0,0 1 1 0 0,0 0-1 0 0,7 0 0 0 0,-9 1-23 0 0,1 0-10 0 0,-1 0 14 0 0,1 0-1 0 0,0 0 1 0 0,-1 0-1 0 0,1 0 1 0 0,5 2-1 0 0,-8-2 11 0 0,2 1 19 0 0,-1 0 4 0 0,6 3-2 0 0,-6-3 5 0 0,3 2 1755 0 0,-2-2-3245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0:06.55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0 758 1136 0 0,'0'0'11869'0'0,"1"1"-11769"0"0,-1 0 0 0 0,1-1 0 0 0,-1 1 0 0 0,1 0 0 0 0,-1-1 0 0 0,1 1-1 0 0,-1 0 1 0 0,1-1 0 0 0,0 1 0 0 0,-1-1 0 0 0,1 1 0 0 0,0-1 0 0 0,-1 0 0 0 0,1 1 0 0 0,0-1 0 0 0,0 0-1 0 0,1 1 1 0 0,11-2-8 0 0,-10 1 110 0 0,0 0-140 0 0,7 1 30 0 0,-8-1 125 0 0,1 0-188 0 0,45 1 361 0 0,-45-1-308 0 0,0 1-94 0 0,75 6 228 0 0,-75-7-125 0 0,0 0-51 0 0,9 0-71 0 0,-9 0 24 0 0,28 4 8 0 0,7 2-44 0 0,-31-5 151 0 0,0 1 0 0 0,0-1-1 0 0,0 0 1 0 0,8-1 0 0 0,-3 0-65 0 0,-9 0 28 0 0,0 0-60 0 0,8-1-17 0 0,-9 1 50 0 0,1 0-51 0 0,10 1 10 0 0,-10-1 35 0 0,0 1-36 0 0,74 1 277 0 0,-75-2-283 0 0,32 3 121 0 0,-31-3-124 0 0,145-3 116 0 0,-145 3-109 0 0,29 3 20 0 0,-30-3-24 0 0,1 0 50 0 0,23 3 26 0 0,-23-3-78 0 0,29-3-152 0 0,-15 1 350 0 0,-4 3-160 0 0,-10 0 18 0 0,23 3-105 0 0,-23-4 104 0 0,-1 0-48 0 0,62 3 173 0 0,-20-11-184 0 0,-40 8-8 0 0,-2-1 35 0 0,1 1 0 0 0,-1 0 0 0 0,1-1 0 0 0,-1 0 0 0 0,0 1 0 0 0,1-1 0 0 0,-1 0 0 0 0,0-1 0 0 0,1 1 0 0 0,1-1 0 0 0,-3 0 627 0 0,-3-1-542 0 0,1 3-86 0 0,0-1-4 0 0,0 0 0 0 0,0 0-1 0 0,0 0 1 0 0,0 0 0 0 0,0 0-1 0 0,0 0 1 0 0,0-1-1 0 0,0 1 1 0 0,0 0 0 0 0,1 0-1 0 0,-1-1 1 0 0,0 0 292 0 0,-15-28 1651 0 0,14 26-1843 0 0,0 0 0 0 0,1 0-1 0 0,-1 0 1 0 0,1 0 0 0 0,0 0 0 0 0,0 0-1 0 0,0-1 1 0 0,0-3 0 0 0,1 5-90 0 0,-2-39 386 0 0,2 27-222 0 0,0-8 2 0 0,0 20-154 0 0,0-10 204 0 0,0-24-82 0 0,0 34-110 0 0,0 1-41 0 0,1-14-3 0 0,0 0 1 0 0,-4-31-1 0 0,2 45 21 0 0,0-3-33 0 0,-1 0 5 0 0,1 0-1 0 0,0 0 1 0 0,0-1 0 0 0,0-7-1 0 0,0 1 65 0 0,-1 5-61 0 0,2 5-15 0 0,0-40-148 0 0,2 16 335 0 0,-1 24-148 0 0,-4-40-12 0 0,3 40 11 0 0,0 0-5 0 0,-1-4 14 0 0,1 4 5 0 0,-1 0-68 0 0,-1-7-18 0 0,1 7 25 0 0,1 1-1 0 0,-2-7 29 0 0,2 6 51 0 0,0 0-32 0 0,-1-7-14 0 0,1 7-19 0 0,-1 0 19 0 0,1 0 3 0 0,-1 0-1 0 0,1 0 1 0 0,0 0 0 0 0,-1 0-1 0 0,1 0 1 0 0,0-1-1 0 0,0 1 1 0 0,0 0 0 0 0,1 0-1 0 0,-1 0 1 0 0,0 0-1 0 0,2-2 1 0 0,-1-8 14 0 0,1-25-72 0 0,-2 34 40 0 0,2-13 46 0 0,6-32-106 0 0,-8 46 67 0 0,3-15 44 0 0,-3 15-40 0 0,0 0 1 0 0,0 1-1 0 0,0-1 0 0 0,1 0 1 0 0,-1 1-1 0 0,0-1 0 0 0,1 0 1 0 0,-1 1-1 0 0,1-1 0 0 0,-1 1 1 0 0,1-1-1 0 0,1-1 1 0 0,7-35-197 0 0,-8 36 206 0 0,0-1-1 0 0,1 0 1 0 0,-1 1 0 0 0,1-1 0 0 0,-1 1-1 0 0,1 0 1 0 0,3-4 0 0 0,-3 5 90 0 0,1 1-186 0 0,42 14-18 0 0,-43-13 84 0 0,40 12-105 0 0,-40-12 123 0 0,38 13 20 0 0,-2-6-79 0 0,-36-7 234 0 0,1-1-190 0 0,9 1 2 0 0,-10-1-18 0 0,2 0-14 0 0,-1-1 20 0 0,21 3-50 0 0,-22-2 67 0 0,21 13-41 0 0,-14-7 85 0 0,28 22-85 0 0,-28-20 129 0 0,-8-6-113 0 0,18 9-89 0 0,-17-9 121 0 0,35 9-128 0 0,-34-10 205 0 0,-1 0-65 0 0,5 1-37 0 0,-5-1 19 0 0,1 0-6 0 0,0-1 8 0 0,0 1 0 0 0,0 0-1 0 0,0 0 1 0 0,-1 0 0 0 0,1 0 0 0 0,0 0 0 0 0,0 1 0 0 0,-1-1 0 0 0,1 1 0 0 0,2 2 0 0 0,3 1 67 0 0,-7-4-60 0 0,2-1-16 0 0,14 12-35 0 0,-16-11 93 0 0,5 4-47 0 0,-5-4 79 0 0,17 19-98 0 0,-3-6 19 0 0,-14-13 26 0 0,18 15-133 0 0,-3-2 109 0 0,-15-13-24 0 0,9 7 16 0 0,16 25 104 0 0,-25-32-82 0 0,27 24-112 0 0,14 10 116 0 0,-41-34-5 0 0,28 24 56 0 0,-27-23-69 0 0,0 1 0 0 0,1-1 0 0 0,-1 1-1 0 0,0 0 1 0 0,0 0 0 0 0,0 0-1 0 0,0 0 1 0 0,1 5 0 0 0,6 8 86 0 0,-8-14-46 0 0,16 30-107 0 0,-5-38 51 0 0,0 1 1 0 0,1 0-1 0 0,19-5 0 0 0,-29 10 51 0 0,13-3 43 0 0,20-5-285 0 0,-33 7 209 0 0,0 2 12 0 0,0 0-7 0 0,4 0-9 0 0,0 1 0 0 0,0-1 0 0 0,-1 2 0 0 0,14 5 0 0 0,-19-8 11 0 0,0 2-118 0 0,4 4 82 0 0,-4-5 27 0 0,0 2-1661 0 0,9 11 5198 0 0,-6-9-5317 0 0,-1-1-5070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0:26.8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29 1452 0 0,'0'0'11579'0'0,"6"-2"-11439"0"0,52-7 2018 0 0,-55 9-1832 0 0,14-2 88 0 0,-6 1-390 0 0,-9 1 224 0 0,1 0-192 0 0,7 0-6 0 0,-8 0 135 0 0,2 0-215 0 0,8 1 81 0 0,-9-1 73 0 0,107-6 25 0 0,-107 5-129 0 0,0 1-9 0 0,0 0-15 0 0,28 1 159 0 0,13 2-148 0 0,-41-2-4 0 0,-1-1 37 0 0,53 9 464 0 0,-52-8-312 0 0,12 2-80 0 0,11 0-59 0 0,-23-2 36 0 0,15 0-22 0 0,-7 0-74 0 0,-8 0 33 0 0,30 0-30 0 0,-29-1 73 0 0,-2 0-50 0 0,7-1 35 0 0,1 1 0 0 0,-1 0 0 0 0,0 1 1 0 0,15 2-1 0 0,-22-2 28 0 0,1-1-75 0 0,7 0 13 0 0,-7 0 2044 0 0,0 0-1990 0 0,8-3 65 0 0,-7 1 95 0 0,0 1-1 0 0,0 0 1 0 0,1 0-1 0 0,-1 0 0 0 0,0 0 1 0 0,0 1-1 0 0,1 0 1 0 0,4 0-1 0 0,-2 16-78 0 0,-6-7-103 0 0,-1-7 245 0 0,4 13 68 0 0,-2-13-361 0 0,0 17 160 0 0,-2-17-113 0 0,1 1-14 0 0,0 1 0 0 0,0-1 0 0 0,-1 1 0 0 0,1-1 0 0 0,-1 1 0 0 0,0 4 1 0 0,-1 12 204 0 0,2 4-61 0 0,-1-21-172 0 0,-1 25 212 0 0,1-25-221 0 0,0 0 1 0 0,0 0-1 0 0,0 0 0 0 0,-1 0 1 0 0,1 0-1 0 0,-1-1 0 0 0,-1 4 1 0 0,1-1-7 0 0,0 0 1 0 0,1-1-1 0 0,-1 1 1 0 0,1 0-1 0 0,0 0 0 0 0,0 8 1 0 0,1-8 17 0 0,0 0 0 0 0,-1 0 0 0 0,0 0 1 0 0,0 0-1 0 0,-1 0 0 0 0,0 6 0 0 0,0-2-14 0 0,0-6-20 0 0,-4 19 54 0 0,5-20 12 0 0,-8 25 67 0 0,4-7-246 0 0,3-18 170 0 0,0 0-43 0 0,0 0 0 0 0,0 0 0 0 0,1 0 0 0 0,-1 1-1 0 0,1-1 1 0 0,-1 0 0 0 0,1 0 0 0 0,0 1 0 0 0,-1 2 0 0 0,0 8-44 0 0,-2-7 35 0 0,-2 21 39 0 0,5-25-45 0 0,0 42 169 0 0,1-1-204 0 0,-1-41 94 0 0,-1 7-46 0 0,1-7-19 0 0,-4 34 32 0 0,3-34 22 0 0,1 0-92 0 0,-2 6 61 0 0,2-5 14 0 0,-2 1 6 0 0,1 0 0 0 0,-1 1 0 0 0,1-1 0 0 0,0 1-1 0 0,1-1 1 0 0,-1 7 0 0 0,2 42 113 0 0,-1-52-127 0 0,0 0 0 0 0,1 1 0 0 0,-1-1 0 0 0,0 0 0 0 0,1 0 0 0 0,-1 1 0 0 0,1-1 0 0 0,-1 0 0 0 0,1 0 0 0 0,0 0 0 0 0,0 0 0 0 0,-1 0 0 0 0,1 0 0 0 0,0 0 0 0 0,0 0-1 0 0,0 0 1 0 0,0 0 0 0 0,0 0 0 0 0,0-1 0 0 0,2 2 0 0 0,24 11 10 0 0,-25-12-9 0 0,0 0 3 0 0,25 9-14 0 0,-19-7 21 0 0,-6-3-26 0 0,0 1 25 0 0,7 1-23 0 0,-6-2 70 0 0,-1 1-27 0 0,9 1-26 0 0,-8-2 79 0 0,-1 1-44 0 0,23 2-85 0 0,-22-3-2 0 0,0 0 32 0 0,8 1 50 0 0,-9-1-48 0 0,1 1 8 0 0,42 3-36 0 0,-43-4 54 0 0,14-1-26 0 0,-13 1 111 0 0,0 0-108 0 0,7-2 9 0 0,-7 2 28 0 0,17-1-40 0 0,-7-1-16 0 0,0 2 18 0 0,-10 0 29 0 0,36-6-67 0 0,-36 5 76 0 0,11-4-13 0 0,-7 0 7 0 0,32-19-82 0 0,-37 23 73 0 0,39-24 16 0 0,-5 3 31 0 0,-34 22-56 0 0,17-12-39 0 0,-3 4 84 0 0,-3-4-106 0 0,-11 11 16 0 0,28-22 58 0 0,-5 6 16 0 0,-24 16-25 0 0,3-1 16 0 0,0 0 0 0 0,0 0-1 0 0,-1-1 1 0 0,1 1-1 0 0,-1-1 1 0 0,0 0 0 0 0,0 0-1 0 0,3-4 1 0 0,-4 5-58 0 0,10-15-143 0 0,-11 16 217 0 0,13-16 3 0 0,-12 15-36 0 0,22-36 51 0 0,-20 32-68 0 0,-3 4-8 0 0,10-21 67 0 0,-2-19 16 0 0,-9 39 23 0 0,0-13 32 0 0,0 16-109 0 0,0 0 1 0 0,0-1 0 0 0,0 1-1 0 0,0 0 1 0 0,0 0 0 0 0,0-1-1 0 0,0 1 1 0 0,0 0 0 0 0,0-1-1 0 0,0 1 1 0 0,0 0 0 0 0,0 0-1 0 0,0-1 1 0 0,0 1 0 0 0,0 0-1 0 0,0 0 1 0 0,1-1 0 0 0,-1 1-1 0 0,0 0 1 0 0,0 0 0 0 0,0-1 0 0 0,0 1-1 0 0,0 0 1 0 0,1 0 0 0 0,-1 0-1 0 0,0-1 1 0 0,0 1 0 0 0,1 0-1 0 0,-1 0 1 0 0,0 0 0 0 0,0 0-1 0 0,1 0 1 0 0,-1-1 0 0 0,0 1-1 0 0,0 0 1 0 0,1 0 0 0 0,-1 0-1 0 0,0 0 1 0 0,0 0 0 0 0,1 0-1 0 0,-1 0 1 0 0,0 0 0 0 0,0 0-1 0 0,1 0 1 0 0,-1 0 0 0 0,0 0-1 0 0,1 0 1 0 0,-1 0 0 0 0,0 0-1 0 0,1 1 1 0 0,22 4 71 0 0,2 2 35 0 0,-22-7-106 0 0,15-1-92 0 0,33 1 54 0 0,-48 0 49 0 0,-1-1-28 0 0,8 1-24 0 0,-7-1 62 0 0,12-2-110 0 0,15-12 288 0 0,-28 13-222 0 0,8-6-48 0 0,-8 7 71 0 0,1-1 1 0 0,-1-1 0 0 0,0 1 0 0 0,1 0-1 0 0,-1 0 1 0 0,0-1 0 0 0,0 1 0 0 0,2-6-1 0 0,2 1 18 0 0,-5 5-14 0 0,0 1-16 0 0,3-4-22 0 0,-3 3 37 0 0,2-2-6 0 0,1 0-1 0 0,-1 0 1 0 0,0 0-1 0 0,-1-1 0 0 0,4-5 1 0 0,0 0 224 0 0,13-26 870 0 0,-18 34-919 0 0,18 7-377 0 0,-15-4 281 0 0,14 0-168 0 0,-14-1 70 0 0,9 1-4 0 0,-10-1-17 0 0,0 1 18 0 0,8 1-21 0 0,-9-2 16 0 0,1 0 20 0 0,41-2 166 0 0,-41 1-116 0 0,0 1-71 0 0,26 0-166 0 0,-26 0 158 0 0,0 1 46 0 0,8 0-22 0 0,-8-1 20 0 0,0 0-2 0 0,8 1-6 0 0,-8-1-35 0 0,0 1 1 0 0,24 0-92 0 0,-24-1 60 0 0,14 3 48 0 0,-7-2-13 0 0,-7-1-13 0 0,0 0-134 0 0,58 0-55 0 0,-58 0 212 0 0,0 0-37 0 0,9 0 71 0 0,-10 0 6 0 0,1 0-8 0 0,22-1-71 0 0,-22 1 60 0 0,27-3-14 0 0,2 0 26 0 0,10-1-145 0 0,-39 4 289 0 0,16 1-294 0 0,-17-1 130 0 0,9 0 20 0 0,-8 0 9 0 0,-1 0-94 0 0,9 0 87 0 0,-8 0-2 0 0,0 0 13 0 0,44 0-42 0 0,-43 0 14 0 0,-2 0-36 0 0,39-2 66 0 0,-38 2-99 0 0,-1-1 36 0 0,42 0-117 0 0,-41 1 292 0 0,16-2-237 0 0,5-1 78 0 0,-22 2 30 0 0,13-2-81 0 0,16-9 46 0 0,-29 12 33 0 0,0-1-15 0 0,8 0-14 0 0,-8 0-24 0 0,1 17-89 0 0,-3-12 172 0 0,0-4-132 0 0,0 0 87 0 0,-1 0 0 0 0,1 0 0 0 0,0 0 0 0 0,0 0 0 0 0,0 0 1 0 0,0 1-1 0 0,-1-1 0 0 0,1 0 0 0 0,0 0 0 0 0,0 0 0 0 0,0 0 0 0 0,0 1 0 0 0,0-1 0 0 0,-1 0 0 0 0,1 0 0 0 0,0 0 0 0 0,0 1 0 0 0,0-1 0 0 0,0 0 0 0 0,0 0 1 0 0,0 0-1 0 0,0 1 0 0 0,0-1 0 0 0,0 0 0 0 0,0 0 0 0 0,0 1 0 0 0,0-1 0 0 0,0 0 0 0 0,0 0 0 0 0,0 0 0 0 0,0 1 0 0 0,0-1 0 0 0,0 0 0 0 0,0 0 0 0 0,0 1 0 0 0,0-1 1 0 0,0 0-1 0 0,1 0 0 0 0,-1 0 0 0 0,0 1 0 0 0,0-1 0 0 0,0 0 0 0 0,0 0 0 0 0,0 0 0 0 0,1 0 0 0 0,-1 0 0 0 0,0 1 0 0 0,0-1 0 0 0,0 0 0 0 0,0 0 0 0 0,1 0 1 0 0,-1 0-1 0 0,0 0 0 0 0,0 0 0 0 0,1 0 0 0 0,-1 0 0 0 0,0 1 0 0 0,0-1 0 0 0,0 0 0 0 0,1 0 0 0 0,-1 0 0 0 0,0 0 0 0 0,0 0 0 0 0,1 0 0 0 0,-1 0 0 0 0,0 0 0 0 0,0-1 1 0 0,1 1-1 0 0,-12 8-16 0 0,11-8 17 0 0,-3 2 22 0 0,-14 5-35 0 0,8-2 40 0 0,9-5-32 0 0,0 0 1 0 0,0 0 0 0 0,0 0 0 0 0,0 0-1 0 0,0 0 1 0 0,0 0 0 0 0,0 0 0 0 0,0 0-1 0 0,0 0 1 0 0,0 0 0 0 0,0 1 0 0 0,0-1-1 0 0,0 0 1 0 0,1 0 0 0 0,-1 0 0 0 0,0 0-1 0 0,0 0 1 0 0,0 0 0 0 0,0 0-1 0 0,0 0 1 0 0,0 0 0 0 0,0 0 0 0 0,0 0-1 0 0,0 0 1 0 0,0 0 0 0 0,0 0 0 0 0,0 0-1 0 0,0 0 1 0 0,0 0 0 0 0,0 1 0 0 0,0-1-1 0 0,0 0 1 0 0,0 0 0 0 0,0 0 0 0 0,0 0-1 0 0,0 0 1 0 0,0 0 0 0 0,0 0-1 0 0,0 0 1 0 0,0 0 0 0 0,0 0 0 0 0,0 0-1 0 0,0 0 1 0 0,0 0 0 0 0,0 1 0 0 0,0-1-1 0 0,0 0 1 0 0,0 0 0 0 0,0 0 0 0 0,0 0-1 0 0,0 0 1 0 0,0 0 0 0 0,0 0 0 0 0,0 0-1 0 0,-1 0 1 0 0,1 0 0 0 0,0 0 0 0 0,0 0-1 0 0,0 0 1 0 0,0 0 0 0 0,0 0-1 0 0,0 0 1 0 0,0 0 0 0 0,0 0 0 0 0,7 1-12 0 0,2 1-74 0 0,0-1 0 0 0,0-1 1 0 0,18 0-1 0 0,-26 0 101 0 0,0 0 1 0 0,0 0 0 0 0,-1 0 0 0 0,1 0-1 0 0,0 0 1 0 0,0 1 0 0 0,0-1-1 0 0,0 0 1 0 0,0 1 0 0 0,-1-1-1 0 0,1 0 1 0 0,0 1 0 0 0,0-1-1 0 0,-1 1 1 0 0,1-1 0 0 0,0 1 0 0 0,0 0-1 0 0,-1-1 1 0 0,1 1 0 0 0,-1 0-1 0 0,1-1 1 0 0,0 2 0 0 0,-6 0-33 0 0,1 0 1 0 0,-1 0 0 0 0,1 1-1 0 0,-8 4 1 0 0,11-5 60 0 0,1-2-55 0 0,-1 0 13 0 0,1 0 0 0 0,-1 0-1 0 0,1 0 1 0 0,-1 1-1 0 0,1-1 1 0 0,-1 0 0 0 0,1 0-1 0 0,-1 0 1 0 0,1 1 0 0 0,-1-1-1 0 0,1 0 1 0 0,0 1-1 0 0,-1-1 1 0 0,1 0 0 0 0,0 1-1 0 0,-1-1 1 0 0,1 0-1 0 0,0 1 1 0 0,-1-1 0 0 0,1 1-1 0 0,0-1 1 0 0,-1 2 0 0 0,-10 13-104 0 0,10-14 95 0 0,-1 2 7 0 0,1 0-1 0 0,0-1 1 0 0,-1 1-1 0 0,0-1 0 0 0,1 1 1 0 0,-1-1-1 0 0,0 0 1 0 0,0 0-1 0 0,-1 1 1 0 0,1-1-1 0 0,-3 2 0 0 0,3-3-13 0 0,1 0 85 0 0,-12 12-70 0 0,13-12 6 0 0,-1-1 0 0 0,1 1 1 0 0,-1 0-1 0 0,1-1 0 0 0,0 1 1 0 0,-1-1-1 0 0,1 1 0 0 0,-1 0 1 0 0,1-1-1 0 0,0 1 0 0 0,0 0 0 0 0,-1-1 1 0 0,1 1-1 0 0,0 0 0 0 0,0 0 1 0 0,0-1-1 0 0,0 1 0 0 0,0 0 1 0 0,0 0-1 0 0,0-1 0 0 0,0 2 0 0 0,5 1 7 0 0,1-1 0 0 0,0 0 0 0 0,-1 0 0 0 0,1 0 0 0 0,8 1 0 0 0,-11-3 67 0 0,-1 0-91 0 0,99 12 132 0 0,-99-12-36 0 0,1 1-67 0 0,9-1-3 0 0,-9 1-5 0 0,-1-1-74 0 0,8 1 50 0 0,-8-1 125 0 0,3 1-73 0 0,0 1 0 0 0,0-1 0 0 0,0 0 1 0 0,0-1-1 0 0,0 1 0 0 0,8-1 0 0 0,-11 0 38 0 0,1 0-83 0 0,38 4 24 0 0,-38-4 43 0 0,14 4-25 0 0,-8-3-19 0 0,-6 0 70 0 0,0-1-65 0 0,8 0-31 0 0,-8 0-6 0 0,62 0 28 0 0,-62 0 31 0 0,-1-1-47 0 0,24 3 21 0 0,-23-2 49 0 0,0 0-116 0 0,26 4 15 0 0,-26-3 70 0 0,-1-1-47 0 0,24 2 8 0 0,-24-2 34 0 0,1 0-93 0 0,7 1 50 0 0,-8-1 23 0 0,1 1-30 0 0,8 0 62 0 0,-8-1 7 0 0,-1-1-72 0 0,8 0 34 0 0,-1 0 0 0 0,0 1 0 0 0,1-1 0 0 0,13 3 0 0 0,-21-2-29 0 0,1 0 104 0 0,-1 0-165 0 0,9-1 122 0 0,-9 1 11 0 0,13-3-112 0 0,7-2 124 0 0,-19 5 11 0 0,-1-1-156 0 0,8 1 74 0 0,-7-1 19 0 0,35-8 85 0 0,-35 9-98 0 0,-2-1-131 0 0,5-2 98 0 0,-4 2 57 0 0,0 0-34 0 0,7-1-9 0 0,-6 1 62 0 0,23-4-88 0 0,-23 5 115 0 0,26-3-238 0 0,-13 0 221 0 0,-5 2-56 0 0,-8 0 60 0 0,12-1 21 0 0,30-13-144 0 0,-43 14 172 0 0,-1 0-113 0 0,0 0 0 0 0,1 0 0 0 0,-1 1 1 0 0,0-1-1 0 0,1 0 0 0 0,-1 1 0 0 0,1-1 0 0 0,-1 1 0 0 0,1-1 0 0 0,0 1 0 0 0,-1 0 0 0 0,3-1 1 0 0,11-3-42 0 0,3-6 51 0 0,-16 9 95 0 0,11-3-94 0 0,-3 1 14 0 0,-8 2-30 0 0,9-5-32 0 0,28-16 64 0 0,-38 20-17 0 0,12-2-84 0 0,23-17 120 0 0,-35 20-60 0 0,13-5 82 0 0,-7 3-75 0 0,-6 2 42 0 0,1-1-20 0 0,-1 1-1 0 0,0 0 1 0 0,0 0 0 0 0,1-1 0 0 0,-1 1-1 0 0,1 0 1 0 0,-1 0 0 0 0,1 0 0 0 0,0 1 0 0 0,-1-1-1 0 0,1 0 1 0 0,2 0 0 0 0,6-4 16 0 0,25-16-51 0 0,-33 20 47 0 0,17-14-62 0 0,-15 13 80 0 0,-1 0 1 0 0,0 0 0 0 0,0 0 0 0 0,0 0 0 0 0,0 0 0 0 0,0-1 0 0 0,0 1 0 0 0,0-1 0 0 0,2-4 0 0 0,-3 5 22 0 0,15-12 235 0 0,-12 9-269 0 0,-3 4-8 0 0,25-21-54 0 0,-9 10 1 0 0,-16 10 35 0 0,-1 1 6 0 0,4-2 31 0 0,6-5 25 0 0,0 1 0 0 0,-1-1-1 0 0,12-13 1 0 0,-21 20-59 0 0,13-12-19 0 0,-13 12-11 0 0,26-23 30 0 0,8 3-161 0 0,-33 20 237 0 0,19-26-29 0 0,-11 19 1856 0 0,-5-2-6600 0 0,-5 10 4355 0 0,0-1-1 0 0,0 0 0 0 0,0 1 0 0 0,0-1 1 0 0,0 1-1 0 0,-1-1 0 0 0,1 1 1 0 0,0-1-1 0 0,0 1 0 0 0,-1-1 1 0 0,1 1-1 0 0,0-1 0 0 0,-1 1 0 0 0,1-1 1 0 0,0 1-1 0 0,-1-1 0 0 0,1 1 1 0 0,-1 0-1 0 0,1-1 0 0 0,-1 1 1 0 0,1 0-1 0 0,-1-1 0 0 0,1 1 1 0 0,-1 0-1 0 0,1 0 0 0 0,-1 0 0 0 0,1-1 1 0 0,-1 1-1 0 0,-1 0 0 0 0,-1-1-2747 0 0,0 1-2304 0 0,-13 2 1044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0:34.1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41 33 572 0 0,'0'0'1416'0'0,"-3"0"-1142"0"0,-1 1 480 0 0,-1 0-1 0 0,0 0 1 0 0,1 0 0 0 0,-1 0-1 0 0,-9 5 4263 0 0,40-10-4820 0 0,-19 2-164 0 0,0 1 445 0 0,27 2 796 0 0,-30 0-822 0 0,51 10 1582 0 0,-52-11-1892 0 0,-1 0-11 0 0,59 2 1028 0 0,-58-2-1063 0 0,0 0-44 0 0,28 0 294 0 0,-28 0-131 0 0,0 0-160 0 0,95 6 494 0 0,-95-6-492 0 0,0 1-35 0 0,29 0 82 0 0,-29-1-66 0 0,16 0 64 0 0,-6 0-81 0 0,33-4 87 0 0,-44 4-87 0 0,1 0 17 0 0,26-2 12 0 0,-26 2 33 0 0,0 0-97 0 0,75-2 240 0 0,-65 0-340 0 0,9-6 290 0 0,-20 7 1688 0 0,-3 6-1840 0 0,-3 14-19 0 0,3-15 319 0 0,-2 16 45 0 0,2 30 609 0 0,1-48-866 0 0,-7 30 618 0 0,5-24-620 0 0,-5 37 453 0 0,7-43-553 0 0,-1 2-6 0 0,1-1 4 0 0,-1 0 0 0 0,1 0 0 0 0,0 1 0 0 0,0-1 0 0 0,0 5 0 0 0,2 3 13 0 0,-2-8 20 0 0,4 21 2 0 0,-3-22-33 0 0,15 27 0 0 0,-9-10-111 0 0,-6-18 150 0 0,-1 2-63 0 0,2 6 24 0 0,-2-7 40 0 0,8 3-131 0 0,-5-4 99 0 0,-1 0-1 0 0,1 1 1 0 0,-1-1 0 0 0,1 0 0 0 0,-1 0 0 0 0,1 0 0 0 0,-1-1 0 0 0,1 1 0 0 0,5 0 0 0 0,-5-1-27 0 0,38-3-2 0 0,-35 3-8 0 0,-3-1 8 0 0,0 0 10 0 0,-1 0 6 0 0,1 0 1 0 0,0 0-1 0 0,0 0 1 0 0,-1 1-1 0 0,1-1 1 0 0,0 1-1 0 0,4 0 0 0 0,14-3-47 0 0,-19 2 44 0 0,38-10-121 0 0,-33 8 137 0 0,-5 2-3 0 0,38-12-185 0 0,14 4-69 0 0,-51 9 229 0 0,10-5-51 0 0,4 0 149 0 0,-9 3-95 0 0,-1-1 0 0 0,0 1 0 0 0,-1-1 0 0 0,1 0 0 0 0,6-4 1 0 0,-11 6 11 0 0,35-14-44 0 0,-29 12 11 0 0,-6 2 2 0 0,2 0 30 0 0,0-1 15 0 0,0 0 0 0 0,0 0 0 0 0,-1 0 1 0 0,6-4-1 0 0,-2 2-42 0 0,36-24-19 0 0,-41 26 102 0 0,13-11 14 0 0,-4 2-46 0 0,26-24-121 0 0,-35 34 100 0 0,17-15-163 0 0,-4 2 236 0 0,18-9-276 0 0,-31 23 399 0 0,2 1-380 0 0,40 12 219 0 0,-41-12-56 0 0,-1-1 20 0 0,8 1-5 0 0,0 0 1 0 0,0 0-1 0 0,-1-1 0 0 0,20-3 0 0 0,-22 3 63 0 0,-4 0-2 0 0,10-5-70 0 0,-10 4 6 0 0,0 0 1 0 0,0 0 1 0 0,-1 0-1 0 0,1 0 0 0 0,0-1 1 0 0,-1 1-1 0 0,1-1 1 0 0,-1 1-1 0 0,1-1 0 0 0,-1 0 1 0 0,0 0-1 0 0,4-4 1 0 0,-5 4 17 0 0,0 1-58 0 0,5-4 30 0 0,-5 4 39 0 0,18-12-35 0 0,-13 9-26 0 0,-4 3 56 0 0,36-26 20 0 0,-26 12 62 0 0,-12 14-194 0 0,1-1 80 0 0,0 1-1 0 0,-1 0 0 0 0,1 0 0 0 0,0 0 1 0 0,0 0-1 0 0,0 0 0 0 0,0 0 0 0 0,0 0 1 0 0,0 1-1 0 0,0-1 0 0 0,0 0 0 0 0,0 0 1 0 0,0 1-1 0 0,0-1 0 0 0,3 0 0 0 0,11 5 5 0 0,-11-3 68 0 0,-1-1-135 0 0,25 3 142 0 0,-25-2-58 0 0,-1-2-50 0 0,23-2 58 0 0,-23 3 49 0 0,1 0-89 0 0,9 0 8 0 0,-10 0-6 0 0,1 0 27 0 0,111 0 136 0 0,-109-1-144 0 0,0 1 0 0 0,0-1 0 0 0,0 0 0 0 0,1 0 0 0 0,7-4 0 0 0,15-2-72 0 0,-26 7 177 0 0,1 0-303 0 0,23-1 194 0 0,-23 1 68 0 0,-3 0-184 0 0,1 1 122 0 0,-1-1 0 0 0,1 1 0 0 0,-1 0 0 0 0,1-1 0 0 0,-1 1 0 0 0,1-1 1 0 0,-1 1-1 0 0,1-1 0 0 0,-1 0 0 0 0,1 1 0 0 0,0-1 0 0 0,-1 0 0 0 0,1 1 1 0 0,0-1-1 0 0,-1 0 0 0 0,1 0 0 0 0,0 0 0 0 0,-1 1 0 0 0,1-1 0 0 0,0 0 0 0 0,1 0 1 0 0,0 0-4 0 0,1 1 1 0 0,-1 0 0 0 0,1 0 0 0 0,-1-1 0 0 0,1 2 0 0 0,-1-1-1 0 0,0 0 1 0 0,0 0 0 0 0,1 1 0 0 0,2 2 0 0 0,-4-3-18 0 0,0 1 45 0 0,4 3-3 0 0,-4-3-64 0 0,3 2 38 0 0,10 8-17 0 0,19 1 70 0 0,-30-12-60 0 0,13 2 88 0 0,14-3-45 0 0,-26 0 14 0 0,-2-1-120 0 0,0 0 75 0 0,0 0-1 0 0,0 0 0 0 0,1 0 0 0 0,-1 1 1 0 0,1-1-1 0 0,-1 1 0 0 0,0-1 0 0 0,1 1 1 0 0,-1 0-1 0 0,3 0 0 0 0,9-1-65 0 0,32-14 131 0 0,-44 15-58 0 0,42-21-3 0 0,-39 20-5 0 0,-3 1-1 0 0,0-1 0 0 0,0 0-1 0 0,0 1 1 0 0,0-1 0 0 0,0 0 0 0 0,-1 0 0 0 0,1 0 0 0 0,0 0-1 0 0,0 0 1 0 0,-1 0 0 0 0,2-2 0 0 0,-1 2 82 0 0,0 0-1740 0 0,0-2 5170 0 0,-1 2-3947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1067 1464 0 0,'0'0'11357'0'0,"-4"-2"-11136"0"0,-11-8-26 0 0,11 8 239 0 0,-18-9 799 0 0,-4-4-639 0 0,0 2 1 0 0,-1 0-1 0 0,-30-8 1 0 0,47 17-485 0 0,0 0 0 0 0,1-1 0 0 0,-13-7 0 0 0,-18-9 300 0 0,32 17-321 0 0,1 0 0 0 0,-1 0 1 0 0,-10-9-1 0 0,-3-1 8 0 0,4 4 108 0 0,1-1 0 0 0,0-1 0 0 0,0 0 0 0 0,1-1 0 0 0,1-1 0 0 0,-19-22 0 0 0,21 17 28 0 0,0 0-1 0 0,-15-34 0 0 0,20 39-116 0 0,4 8-103 0 0,-4-7 80 0 0,2 0 1 0 0,-7-23 0 0 0,7 19 22 0 0,-4-31 1 0 0,-1-6 65 0 0,6-10-248 0 0,4 62 81 0 0,0-17 23 0 0,0 9-16 0 0,0 0 0 0 0,1 0 1 0 0,0-1-1 0 0,1 1 0 0 0,0 0 0 0 0,0 0 1 0 0,6-13-1 0 0,-6 17-4 0 0,7-21-62 0 0,-4 14 36 0 0,1 0-1 0 0,1 0 1 0 0,-1 1-1 0 0,2 0 1 0 0,15-20 0 0 0,-4 6 75 0 0,-2 8-77 0 0,0 3 38 0 0,3 0-18 0 0,0 1-1 0 0,1 1 1 0 0,1 1-1 0 0,22-10 1 0 0,-24 13 26 0 0,-8 2-22 0 0,1 1 0 0 0,1 1 0 0 0,-1 0 0 0 0,1 0-1 0 0,0 2 1 0 0,0 0 0 0 0,17-2 0 0 0,6 2-64 0 0,-27 2 46 0 0,33 0 59 0 0,-29 2-40 0 0,-3-1-13 0 0,1 1 1 0 0,0 1-1 0 0,-1 0 1 0 0,1 0-1 0 0,-1 1 1 0 0,13 5-1 0 0,0 0 84 0 0,1 2-1 0 0,-1 0 0 0 0,-1 1 1 0 0,36 24-1 0 0,-42-22 1 0 0,-2 0-1 0 0,0 1 1 0 0,-1 1 0 0 0,0 0-1 0 0,18 27 1 0 0,-25-33-23 0 0,8 13 13 0 0,21 39 0 0 0,-25-41 2 0 0,-8-13-42 0 0,0 0 0 0 0,0 0 0 0 0,0 0 0 0 0,2 13 0 0 0,-2-8 13 0 0,-3-10-27 0 0,5 16 30 0 0,-4-10-24 0 0,1-1-1 0 0,-1 1 0 0 0,-1-1 1 0 0,1 1-1 0 0,-1 0 1 0 0,-1-1-1 0 0,1 1 0 0 0,-3 8 1 0 0,1-1 47 0 0,-9 33-30 0 0,0 5 10 0 0,0 2-169 0 0,-4 11 200 0 0,14-64-112 0 0,-6 25 29 0 0,-7 6 29 0 0,-6 9 121 0 0,20-40-164 0 0,-13 21 0 0 0,9-17 1 0 0,3-5 39 0 0,-2 4-35 0 0,0-1 0 0 0,-1 0 0 0 0,0 0 0 0 0,-6 5 1 0 0,2-1 1 0 0,-4 1 137 0 0,12-9-129 0 0,-1 0-1 0 0,0-1 1 0 0,1 1 0 0 0,-1 0-1 0 0,1-1 1 0 0,-1 1 0 0 0,1 0 0 0 0,-1-1-1 0 0,1 1 1 0 0,-1-1 0 0 0,1 1-1 0 0,-1-1 1 0 0,1 1 0 0 0,-1-1 0 0 0,1 1-1 0 0,0-1 1 0 0,-1 0 0 0 0,1 1-1 0 0,0-1 1 0 0,0 1 0 0 0,-1-1 0 0 0,1 0-1 0 0,-2-3-45 0 0,-1-10-7 0 0,-1-42 166 0 0,4 9-209 0 0,0 45 146 0 0,-1-4-90 0 0,1 4-3 0 0,1 5-214 0 0,12 86 253 0 0,-7-16 107 0 0,-6-72-116 0 0,0 2 19 0 0,2 6-9 0 0,-2-7-34 0 0,0 1 15 0 0,0-3 12 0 0,4 17 0 0 0,-4-16 8 0 0,0 0 1 0 0,0 0 0 0 0,1 0-1 0 0,-1-1 1 0 0,0 1 0 0 0,1 0-1 0 0,-1 0 1 0 0,0-1-1 0 0,1 1 1 0 0,-1 0 0 0 0,1-1-1 0 0,-1 1 1 0 0,1 0 0 0 0,-1-1-1 0 0,1 1 1 0 0,0-1 0 0 0,-1 1-1 0 0,1-1 1 0 0,0 1-1 0 0,0-1 1 0 0,-1 0 0 0 0,1 1-1 0 0,0-1 1 0 0,1 1 0 0 0,5-2 19 0 0,1 1 0 0 0,-1-1 0 0 0,0 0 0 0 0,0 0 0 0 0,0-1 0 0 0,13-5 0 0 0,41-19-1548 0 0,-60 25 435 0 0,8-3-2622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30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0 3816 0 0,'0'0'14198'0'0,"-4"5"-13534"0"0,0-2-464 0 0,0 2 127 0 0,0-1 0 0 0,0 0 0 0 0,0 1 0 0 0,0 0 0 0 0,1 0 0 0 0,-4 8 0 0 0,-18 30 1754 0 0,-32 44-1 0 0,1-3-530 0 0,43-64-1337 0 0,-47 74-1636 0 0,57-90 1899 0 0,-3 4-2683 0 0,-13 13-13770 0 0,11-14 11485 0 0,6-6 2588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0:58.0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1178 2016 0 0,'0'0'13929'0'0,"4"2"-13819"0"0,16 8 0 0 0,-15-8 503 0 0,26 3-161 0 0,1-8-255 0 0,-29 3-203 0 0,15-1-9 0 0,-8-1 48 0 0,-8 2 16 0 0,17 0-75 0 0,-3-3 52 0 0,-6 1-33 0 0,-7 1-3 0 0,13 0 5 0 0,-6-2 3 0 0,-7 3 14 0 0,26-4 4 0 0,-26 4 9 0 0,27-5-42 0 0,-28 5 1 0 0,9 0 22 0 0,-8 0 15 0 0,-1 0-24 0 0,9-1 6 0 0,-8 1 9 0 0,0 0 9 0 0,27 1-39 0 0,-27-1 76 0 0,0 0-72 0 0,9-2 7 0 0,-9 2 42 0 0,0 0-34 0 0,9 1-10 0 0,-9-1 39 0 0,0 0-39 0 0,8 0-39 0 0,-9 0 38 0 0,1 0-17 0 0,7-1 59 0 0,-7 1-58 0 0,0 0 5 0 0,11 1 33 0 0,-10-1-21 0 0,-1 0 7 0 0,58-1 3 0 0,-58 1 49 0 0,-1 0-39 0 0,40 1 18 0 0,-39-1-26 0 0,0 0-36 0 0,77 5 128 0 0,-77-5-140 0 0,27 5 17 0 0,-20-2 34 0 0,-7-3 51 0 0,13 0-23 0 0,-13 0 21 0 0,28 3 198 0 0,-28-3-145 0 0,0 0-64 0 0,11 0 42 0 0,-11 0 9 0 0,28-2 188 0 0,3 1-33 0 0,46-5 228 0 0,-51 6-532 0 0,-26 0 137 0 0,-1 0-113 0 0,9 1 21 0 0,-8 0 43 0 0,43 1 134 0 0,-43-2 202 0 0,14 0-187 0 0,26-5 156 0 0,-41 5 474 0 0,1 6-806 0 0,-2-6-2 0 0,-1 0 0 0 0,0 0 0 0 0,1 0 0 0 0,-1 1 0 0 0,0-1 0 0 0,0 0 0 0 0,1 1 0 0 0,-1-1 1 0 0,0 0-1 0 0,0 1 0 0 0,0-1 0 0 0,1 0 0 0 0,-1 1 0 0 0,0-1 0 0 0,0 0 0 0 0,0 1 0 0 0,0-1 0 0 0,0 0 1 0 0,0 1-1 0 0,0-1 0 0 0,0 1 0 0 0,0-1 0 0 0,0 0 0 0 0,0 1 0 0 0,0-1 0 0 0,0 1 0 0 0,0 10 38 0 0,0-8 92 0 0,5 11 276 0 0,3 21 183 0 0,-8-33-429 0 0,2 13 63 0 0,-4-9-195 0 0,1-2 1 0 0,0 0 0 0 0,0 0 1 0 0,0 0-1 0 0,1 0 0 0 0,-1 1 0 0 0,1-1 0 0 0,0 0 0 0 0,0 0 1 0 0,1 0-1 0 0,-1 1 0 0 0,1-1 0 0 0,1 5 0 0 0,-1-6-9 0 0,1 12-107 0 0,0 25 282 0 0,-2-38-117 0 0,0 7-114 0 0,-1-7 24 0 0,1-1 0 0 0,0 0 0 0 0,0 0 0 0 0,0 1 0 0 0,0-1 0 0 0,0 0 1 0 0,0 1-1 0 0,0-1 0 0 0,0 0 0 0 0,0 0 0 0 0,0 1 0 0 0,1-1 0 0 0,-1 0 0 0 0,1 2 0 0 0,19 8 84 0 0,-18-10-8 0 0,15 0-131 0 0,97 0 211 0 0,-111-1-151 0 0,0 0 13 0 0,9 1-6 0 0,-9-1 32 0 0,0 0-60 0 0,8 0 1 0 0,-8 0 8 0 0,0 0-4 0 0,26-1 67 0 0,-27 1-77 0 0,1 0 31 0 0,50-8 65 0 0,-51 8 12 0 0,28-6-60 0 0,-28 6-43 0 0,6-2-15 0 0,-5 1 5 0 0,10-3 77 0 0,8-4-2 0 0,-18 8-56 0 0,12-6 18 0 0,-6 4 4 0 0,-7 1 12 0 0,13-5-40 0 0,11-8 244 0 0,-24 13-223 0 0,16-16-142 0 0,-5 4 107 0 0,-12 12 58 0 0,1 0-18 0 0,5-3 4 0 0,-6 4 6 0 0,25-28-76 0 0,-6 6 135 0 0,-18 21-56 0 0,6-9-81 0 0,-7 8 62 0 0,13-14 0 0 0,15-15 103 0 0,-27 29-98 0 0,1-1-43 0 0,1 0 0 0 0,-1-1 0 0 0,0 1-1 0 0,0-1 1 0 0,5-7 0 0 0,13-21 123 0 0,-20 30-43 0 0,0 1-12 0 0,4-6-35 0 0,-2 3 2 0 0,0 0-1 0 0,0 0 1 0 0,0 0 0 0 0,1 0-1 0 0,0 1 1 0 0,6-5 0 0 0,-9 7 24 0 0,9-9-34 0 0,-7 8 11 0 0,0-1 0 0 0,0 0 0 0 0,0 1 0 0 0,0-1 0 0 0,-1 0 0 0 0,1 0 0 0 0,-1-1 0 0 0,4-4 0 0 0,-6 6-50 0 0,1 1 39 0 0,-1 0 11 0 0,0 0 0 0 0,1 0 0 0 0,-1 0 0 0 0,1 0 0 0 0,0 0 0 0 0,-1 1 0 0 0,1-1-1 0 0,0 0 1 0 0,-1 0 0 0 0,1 1 0 0 0,0-1 0 0 0,0 0 0 0 0,0 1 0 0 0,0-1 0 0 0,-1 0-1 0 0,1 1 1 0 0,0-1 0 0 0,0 1 0 0 0,0 0 0 0 0,2-1 0 0 0,15 6 31 0 0,-14-4-15 0 0,10-6 32 0 0,-5 2-43 0 0,-6 2 12 0 0,8-6-9 0 0,20-18 35 0 0,-29 23-50 0 0,29-18-72 0 0,0-5 30 0 0,-29 24 109 0 0,14-16 4 0 0,-10 12-56 0 0,-5 4-13 0 0,27-21 21 0 0,-27 19-20 0 0,0-1 0 0 0,1 1-1 0 0,-1 0 1 0 0,1 0 0 0 0,0 0 0 0 0,0 1 0 0 0,3-4 0 0 0,10 9-12 0 0,1 0 0 0 0,23 2 0 0 0,-37-5-2 0 0,1 1-12 0 0,55 4 24 0 0,-55-5 17 0 0,16-1 46 0 0,-14 1-35 0 0,7-1-9 0 0,1 0 1 0 0,-1 0-1 0 0,17-4 1 0 0,-27 4-14 0 0,52-8 19 0 0,-52 8 4 0 0,27-1-111 0 0,-3-2 36 0 0,-24 3 173 0 0,5 1-161 0 0,0 0 20 0 0,1-1 0 0 0,-1 0 0 0 0,0-1 0 0 0,13-3 0 0 0,-18 4 109 0 0,0 1-74 0 0,8 0-10 0 0,-7 0 121 0 0,-4-3-46 0 0,-5-39 529 0 0,6 39-384 0 0,0-11-75 0 0,6-8-188 0 0,-5 21 96 0 0,10-35-114 0 0,-10 27 60 0 0,-1 7 92 0 0,2-27-142 0 0,-2 20 46 0 0,0 7-4 0 0,-2-5-4 0 0,0 0 49 0 0,0 0 0 0 0,1 1-1 0 0,-1-15 1 0 0,2 18-46 0 0,2-7 8 0 0,-2 7 91 0 0,2-11-289 0 0,0 4 201 0 0,-1 0 0 0 0,0 1-1 0 0,0-1 1 0 0,-1-12-1 0 0,0 20-9 0 0,0 0 35 0 0,0 0-54 0 0,0-7-11 0 0,0 6 44 0 0,6-35 20 0 0,-3-12 61 0 0,-3 48-21 0 0,1-1-71 0 0,0 0 0 0 0,0 0 0 0 0,-1 0-1 0 0,1 0 1 0 0,-1 0 0 0 0,0 0 0 0 0,0 0 0 0 0,0 0 0 0 0,0-1-1 0 0,-2-5 1 0 0,0 3-10 0 0,1 4 19 0 0,-5-36-24 0 0,12-14 25 0 0,-6 50-27 0 0,0-3 1 0 0,4-31 56 0 0,4-4 87 0 0,-2 21-221 0 0,-5 18 119 0 0,7-38 66 0 0,-5 18-139 0 0,-2 19 49 0 0,-1-1-28 0 0,-7-29 106 0 0,6 30-122 0 0,-1-14-6 0 0,2 11 77 0 0,1 3-24 0 0,-1-1 0 0 0,0 1 1 0 0,-1-1-1 0 0,1 1 0 0 0,0-1 1 0 0,-1 1-1 0 0,1-1 1 0 0,-1 1-1 0 0,-1-3 0 0 0,1 2 3 0 0,0-32-78 0 0,1 33 112 0 0,2 0 2319 0 0,0-3-3706 0 0,5-14-12249 0 0,-5 14 9475 0 0,-2 3 1609 0 0,-15-8-1352 0 0,15 10 3466 0 0,-13-7-1343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01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1912 0 0,'0'0'13409'0'0,"4"3"-13233"0"0,16 11 22 0 0,-15-11 155 0 0,26 1 732 0 0,-27-4-856 0 0,14 0 143 0 0,-11 1-129 0 0,0 0 0 0 0,0 0 0 0 0,14-1 0 0 0,-18 0-260 0 0,0 0 124 0 0,30 1 236 0 0,-30-1-313 0 0,8 0-33 0 0,-8 0 4 0 0,0 0 35 0 0,7 0 11 0 0,-7 0 36 0 0,1 0-33 0 0,62 2 141 0 0,-64-2-163 0 0,32 1 186 0 0,34-2 175 0 0,-65 1-369 0 0,14 1 28 0 0,15 2 194 0 0,53-5-58 0 0,-82 2-109 0 0,0 0-66 0 0,7-1 46 0 0,-8 1-26 0 0,1 0-53 0 0,8 0 46 0 0,-8 0-6 0 0,45-5 306 0 0,-23 2-371 0 0,-23 3 4 0 0,25-3-76 0 0,-25 3 357 0 0,12-2-55 0 0,34-1 334 0 0,-4 3-366 0 0,-41 0 82 0 0,-3 1-282 0 0,0 0 52 0 0,0-1 0 0 0,0 1 0 0 0,0 0-1 0 0,0-1 1 0 0,0 1 0 0 0,0-1 0 0 0,0 1 0 0 0,-1 0 0 0 0,1-1 0 0 0,0 1 0 0 0,0-1 0 0 0,-1 1-1 0 0,1-1 1 0 0,0 1 0 0 0,-1-1 0 0 0,1 1 0 0 0,-1-1 0 0 0,0 2 0 0 0,1-2 6 0 0,-1 0 0 0 0,1 1 1 0 0,-1-1-1 0 0,1 1 0 0 0,0-1 1 0 0,-1 1-1 0 0,1-1 0 0 0,0 1 1 0 0,-1-1-1 0 0,1 1 0 0 0,0 0 1 0 0,0-1-1 0 0,-1 1 0 0 0,1-1 0 0 0,0 1 1 0 0,0 0-1 0 0,0-1 0 0 0,0 1 1 0 0,0 1-1 0 0,1 0 8 0 0,4 6 24 0 0,-4-6 38 0 0,0 0-69 0 0,3 4 51 0 0,-3-4 4 0 0,-2 1-134 0 0,2-1 49 0 0,7 15 112 0 0,-7-15-55 0 0,2 12-77 0 0,2-8 34 0 0,-4-5 4 0 0,26 7 116 0 0,-25-7-95 0 0,17 0-122 0 0,-12 0 96 0 0,-2 0 30 0 0,0 0-1 0 0,0-1 1 0 0,0 0 0 0 0,0 0-1 0 0,-1 0 1 0 0,10-1 0 0 0,-13 0-1821 0 0,11-1 5355 0 0,-6 1-5282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18.08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 65 3348 0 0,'0'0'1211'0'0,"-10"13"13697"0"0,16-35-14813 0 0,-5 16 55 0 0,14-15 316 0 0,-15 21-463 0 0,2-2 52 0 0,0-1 0 0 0,0 1 1 0 0,0 0-1 0 0,0-1 0 0 0,0 1 0 0 0,1 0 0 0 0,-1 1 0 0 0,1-1 0 0 0,-1 0 0 0 0,1 1 1 0 0,0-1-1 0 0,5-1 0 0 0,-6 2-17 0 0,1 1 31 0 0,0 0 0 0 0,1 0-1 0 0,-1 0 1 0 0,1 0 0 0 0,-1 0 0 0 0,1 1 0 0 0,-1 0-1 0 0,6 1 1 0 0,38 18 877 0 0,-45-19-828 0 0,-2 0-93 0 0,1-1-1 0 0,-1 1 0 0 0,1 0 0 0 0,-1-1 0 0 0,1 1 0 0 0,-1 0 1 0 0,1 0-1 0 0,-1-1 0 0 0,1 1 0 0 0,-1 0 0 0 0,0 0 0 0 0,0 0 1 0 0,1 0-1 0 0,-1-1 0 0 0,0 1 0 0 0,0 0 0 0 0,0 0 0 0 0,0 2 1 0 0,1 19 560 0 0,-4 4-418 0 0,2-24-168 0 0,-8 8 117 0 0,-17 6-68 0 0,24-15-22 0 0,-1 0 0 0 0,-43 19 189 0 0,44-19-208 0 0,0 0-6 0 0,0 0 0 0 0,0 0 0 0 0,1 0 0 0 0,-1 0 0 0 0,0 0 0 0 0,0-1 0 0 0,0 1 0 0 0,0-1 0 0 0,0 1 0 0 0,-2 0 0 0 0,-3 1 91 0 0,37-1-117 0 0,-22-1 12 0 0,-5 0 22 0 0,26 3 37 0 0,-26-3-44 0 0,16 2-8 0 0,-9 0-4 0 0,-8-2-21 0 0,0 1 16 0 0,8 2 9 0 0,-8-3-3 0 0,12 7 108 0 0,24 19 145 0 0,-37-25-155 0 0,4 5-40 0 0,-5-6-28 0 0,1 0 1 0 0,-1 1 0 0 0,1-1 0 0 0,-1 0-1 0 0,1 1 1 0 0,-1-1 0 0 0,1 1 0 0 0,-1-1-1 0 0,1 1 1 0 0,-1-1 0 0 0,0 1 0 0 0,1-1-1 0 0,-1 1 1 0 0,0-1 0 0 0,1 1-1 0 0,-1 0 1 0 0,0-1 0 0 0,0 1 0 0 0,0-1-1 0 0,1 1 1 0 0,-1 0 0 0 0,0-1 0 0 0,0 1-1 0 0,0 0 1 0 0,0-1 0 0 0,0 1 0 0 0,-1 1-1 0 0,1 1 10 0 0,-1 0-1 0 0,-1-1 1 0 0,1 1-1 0 0,0 0 1 0 0,-1 0-1 0 0,1-1 1 0 0,-3 3-1 0 0,2-3 26 0 0,-1 1-8 0 0,0-1 0 0 0,-1 1 0 0 0,1-1 0 0 0,-1 0 0 0 0,1 0 1 0 0,-1 0-1 0 0,0-1 0 0 0,-5 2 0 0 0,-30 6 189 0 0,37-9-171 0 0,-1 1-14 0 0,-9 0-15 0 0,9-1 55 0 0,0 0-14 0 0,-1-1-66 0 0,-21 4 185 0 0,22-3-174 0 0,0 0-1 0 0,-1 0 1 0 0,1 0 0 0 0,-1 0 0 0 0,1-1 0 0 0,0 0 0 0 0,-1 1 0 0 0,1-1-1 0 0,0-1 1 0 0,0 1 0 0 0,0 0 0 0 0,0-1 0 0 0,0 1 0 0 0,-5-5-1 0 0,1 2-93 0 0,6 3-84 0 0,-8-6-929 0 0,3 3-615 0 0,3-1-3882 0 0,2 4 3879 0 0,0-4 1307 0 0,6-14-15706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18.95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 3 4164 0 0,'0'0'12532'0'0,"-2"5"-11988"0"0,-7 15-41 0 0,7-15-89 0 0,1 0 43 0 0,0 0 1 0 0,0 0-1 0 0,1 0 1 0 0,0 0-1 0 0,0 1 1 0 0,0-1-1 0 0,2 8 1 0 0,-1-6-173 0 0,-1-4-85 0 0,-4 29 1550 0 0,19-70-1737 0 0,-10 32-25 0 0,2-4-3 0 0,0 0 1 0 0,0 0-1 0 0,15-13 1 0 0,-21 22 23 0 0,1-1-17 0 0,5-6-11 0 0,-5 7-2 0 0,7-9 69 0 0,-5 7-30 0 0,-4 2 60 0 0,4 3-16 0 0,10 9-27 0 0,-12-8 27 0 0,0-1 1 0 0,-1 0-1 0 0,1 1 0 0 0,0 0 1 0 0,-1-1-1 0 0,0 1 0 0 0,0 0 1 0 0,1-1-1 0 0,-2 1 0 0 0,1 0 1 0 0,0 0-1 0 0,-1 0 1 0 0,1 0-1 0 0,-1 3 0 0 0,1-1 16 0 0,0-2-30 0 0,1 22 172 0 0,-2-22-187 0 0,0-1-136 0 0,0 0 1 0 0,0 1-1 0 0,0-1 0 0 0,0 0 0 0 0,0 1 1 0 0,1-1-1 0 0,-1 0 0 0 0,1 0 1 0 0,0 1-1 0 0,0-1 0 0 0,0 0 1 0 0,0 0-1 0 0,0 0 0 0 0,1 2 0 0 0,6 3-4095 0 0,3-1-4408 0 0,-9-5 5825 0 0,13 1-4060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19.61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100 47 3264 0 0,'2'-11'1677'0'0,"-2"6"3047"0"0,-10-14-2093 0 0,9 18-2082 0 0,-12-5 1326 0 0,10 5-1585 0 0,0 0-1 0 0,-1 0 1 0 0,1 1 0 0 0,0-1-1 0 0,0 1 1 0 0,-1 0 0 0 0,1 0 0 0 0,0 0-1 0 0,0 0 1 0 0,0 0 0 0 0,-5 2-1 0 0,4-1-90 0 0,3-1-155 0 0,0 1 0 0 0,0-1-1 0 0,0 1 1 0 0,0-1 0 0 0,0 1 0 0 0,0 0 0 0 0,0-1 0 0 0,0 1-1 0 0,0 0 1 0 0,0 0 0 0 0,1-1 0 0 0,-1 1 0 0 0,0 0 0 0 0,0 0-1 0 0,1 0 1 0 0,-1 0 0 0 0,1 0 0 0 0,-1 0 0 0 0,1 0 0 0 0,-1 2-1 0 0,-11 22 586 0 0,12-20-563 0 0,-1-1 0 0 0,1 1 0 0 0,0 0 0 0 0,0-1-1 0 0,0 1 1 0 0,1-1 0 0 0,0 6 0 0 0,0-7-39 0 0,0-1-12 0 0,0 0-5 0 0,0 0 0 0 0,0 0 0 0 0,1 0 0 0 0,-1 0 0 0 0,1-1 0 0 0,-1 1 1 0 0,1 0-1 0 0,0-1 0 0 0,-1 1 0 0 0,1-1 0 0 0,0 1 0 0 0,0-1 0 0 0,0 0 1 0 0,0 0-1 0 0,0 0 0 0 0,0 0 0 0 0,4 1 0 0 0,-4-2-12 0 0,-2 0 2 0 0,0 0 1 0 0,0 0 0 0 0,0 0 0 0 0,0 0 0 0 0,0 0 0 0 0,0 0 0 0 0,0 0 0 0 0,0 0 0 0 0,0 0 0 0 0,0-1 0 0 0,0 1 0 0 0,0 0 0 0 0,0 0 0 0 0,0 0 0 0 0,0 0 0 0 0,0 0-1 0 0,1 0 1 0 0,-1 0 0 0 0,0 0 0 0 0,0 0 0 0 0,0 0 0 0 0,0-1 0 0 0,0 1 0 0 0,0 0 0 0 0,0 0 0 0 0,0 0 0 0 0,0 0 0 0 0,0 0 0 0 0,0 0 0 0 0,0 0 0 0 0,0 0-1 0 0,1 0 1 0 0,-1 0 0 0 0,0 0 0 0 0,0 0 0 0 0,0 0 0 0 0,0 0 0 0 0,0 0 0 0 0,0 0 0 0 0,0 0 0 0 0,0 0 0 0 0,1 0 0 0 0,-1 0 0 0 0,0 0 0 0 0,0 0 0 0 0,0 0 0 0 0,0 0-1 0 0,0 0 1 0 0,0 0 0 0 0,0 0 0 0 0,0 0 0 0 0,0 0 0 0 0,0 0 0 0 0,1 0 0 0 0,-1 0 0 0 0,0 0 0 0 0,0 0 0 0 0,0 0 0 0 0,0 0 0 0 0,0 1 0 0 0,0-1 0 0 0,0 0-1 0 0,0 0 1 0 0,0 0 0 0 0,0 0 0 0 0,0 0 0 0 0,0 0 0 0 0,0 0 0 0 0,6 4 15 0 0,-3-4-14 0 0,0 0 0 0 0,-1-1 0 0 0,1 1 0 0 0,0-1 0 0 0,-1 0 0 0 0,1 1 0 0 0,-1-1 0 0 0,4-2 0 0 0,-3 1 4 0 0,0 0 0 0 0,0-1 0 0 0,0 1 1 0 0,0-1-1 0 0,0 0 0 0 0,-1 0 1 0 0,1 0-1 0 0,-1 0 0 0 0,1 0 0 0 0,-1 0 1 0 0,0-1-1 0 0,-1 1 0 0 0,1-1 0 0 0,0 1 1 0 0,1-6-1 0 0,4-8 28 0 0,-6 16 36 0 0,1-5 33 0 0,0 4-16 0 0,-1 7 550 0 0,0 19-561 0 0,-1-17-19 0 0,6 6 123 0 0,-5-11-162 0 0,-1-1 0 0 0,1 1 0 0 0,0 0 0 0 0,0 0 1 0 0,-1-1-1 0 0,1 1 0 0 0,0-1 0 0 0,0 1 1 0 0,1-1-1 0 0,-1 1 0 0 0,2 1 0 0 0,1 1-122 0 0,0-1 1 0 0,0-1-1 0 0,0 1 0 0 0,0 0 0 0 0,0-1 0 0 0,1 0 0 0 0,-1 0 0 0 0,1 0 0 0 0,-1-1 0 0 0,1 0 0 0 0,0 0 0 0 0,-1 0 0 0 0,1 0 0 0 0,0-1 0 0 0,0 1 0 0 0,0-1 0 0 0,7-1 1 0 0,-7 0-810 0 0,0 0 0 0 0,1 0 0 0 0,-1 0 0 0 0,0-1 0 0 0,0 0 0 0 0,0 0 0 0 0,7-4 0 0 0,-9 4-90 0 0,-1 0-1 0 0,1 0 1 0 0,-1 0-1 0 0,1 0 1 0 0,-1 0-1 0 0,0 0 1 0 0,0-1-1 0 0,0 1 1 0 0,0-1-1 0 0,2-4 1 0 0,4-9-934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2.78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6 2252 0 0,'0'0'2394'0'0,"9"-4"-1640"0"0,-3 3 2955 0 0,29 6 4865 0 0,-25 19-5197 0 0,-6-1-2420 0 0,-4-21-721 0 0,1 14 888 0 0,3 25 185 0 0,-4-39-976 0 0,3 12 234 0 0,-2-13-553 0 0,-1-1-1 0 0,1 0 1 0 0,0 1-1 0 0,-1-1 1 0 0,1 0-1 0 0,-1 0 1 0 0,1 1-1 0 0,0-1 1 0 0,-1 0-1 0 0,1 0 1 0 0,-1 0-1 0 0,1 0 1 0 0,0 0-1 0 0,-1 0 1 0 0,1 0-1 0 0,0 0 1 0 0,-1 0-1 0 0,1 0 1 0 0,-1 0-1 0 0,1-1 1 0 0,0 1-1 0 0,-1 0 1 0 0,1 0-1 0 0,-1-1 1 0 0,1 1-1 0 0,-1 0 1 0 0,1-1-1 0 0,-1 1 1 0 0,1 0-1 0 0,0-1 1 0 0,1-1-7 0 0,-1 1-1 0 0,1 0 1 0 0,-1-1 0 0 0,0 1 0 0 0,0-1 0 0 0,1 0 0 0 0,-1 0 0 0 0,0 1 0 0 0,1-4 0 0 0,-1 3 63 0 0,0 0-12 0 0,7-10-3 0 0,26-37 32 0 0,-33 48-88 0 0,-1 1-1 0 0,1-1 1 0 0,-1 0-1 0 0,1 0 0 0 0,-1 1 1 0 0,1-1-1 0 0,-1 0 0 0 0,1 1 1 0 0,0-1-1 0 0,-1 1 1 0 0,1-1-1 0 0,0 1 0 0 0,0-1 1 0 0,-1 1-1 0 0,1-1 1 0 0,0 1-1 0 0,0 0 0 0 0,0-1 1 0 0,0 1-1 0 0,-1 0 0 0 0,1 0 1 0 0,0-1-1 0 0,0 1 1 0 0,0 0-1 0 0,0 0 0 0 0,0 0 1 0 0,0 0-1 0 0,1 1 1 0 0,0 0 28 0 0,0 0 1 0 0,0 0-1 0 0,0 1 1 0 0,0-1-1 0 0,-1 1 1 0 0,1 0-1 0 0,0-1 1 0 0,-1 1-1 0 0,1 0 1 0 0,1 3-1 0 0,-2-3 39 0 0,4 11 277 0 0,-4 44 398 0 0,-1-54-677 0 0,7 26 162 0 0,-4-19-181 0 0,-2-8-19 0 0,4 5 34 0 0,0-8-5001 0 0,5-5 2955 0 0,-6 2-671 0 0,1 0 1 0 0,-1 0-1 0 0,0-1 0 0 0,5-8 1 0 0,1-3-345 0 0,-3 3 807 0 0,3 1 216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3.59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194 1 3860 0 0,'0'0'14734'0'0,"0"7"-14076"0"0,-4 43 1134 0 0,-10 208 4114 0 0,10-167-5035 0 0,4-89-843 0 0,1 0-3 0 0,-1-1-22 0 0,2 19 146 0 0,-2-19-132 0 0,0 0 0 0 0,0 0 0 0 0,0 0 0 0 0,0 0 0 0 0,0 0-1 0 0,0 0 1 0 0,1 0 0 0 0,-1 0 0 0 0,0 0 0 0 0,1-1 0 0 0,-1 1-1 0 0,0 0 1 0 0,1 0 0 0 0,-1 0 0 0 0,1 0 0 0 0,0-1 0 0 0,-1 1-1 0 0,1 0 1 0 0,0-1 0 0 0,0 2 0 0 0,0-8-81 0 0,2 1 54 0 0,-2 3 11 0 0,0 0 0 0 0,-1 0 1 0 0,1 0-1 0 0,-1 0 0 0 0,1 0 1 0 0,-1 0-1 0 0,1 0 1 0 0,-1 0-1 0 0,0-2 0 0 0,0 1-14 0 0,0 1 0 0 0,-1 0-1 0 0,1 0 1 0 0,-1 0 0 0 0,1 0-1 0 0,-1 1 1 0 0,0-1-1 0 0,1 0 1 0 0,-1 0 0 0 0,0 0-1 0 0,0 0 1 0 0,-1 1 0 0 0,1-1-1 0 0,0 1 1 0 0,-1-1 0 0 0,1 1-1 0 0,0-1 1 0 0,-3-1 0 0 0,-28-17 9 0 0,31 20 8 0 0,-4-2 2 0 0,-1 0 0 0 0,0 1 0 0 0,0-1 0 0 0,0 1 0 0 0,-7 0 0 0 0,10 1 60 0 0,0 0-32 0 0,-9 0-1 0 0,9 0-16 0 0,0 0-32 0 0,-9 1 37 0 0,8-1-8 0 0,-22 8 102 0 0,22-5 0 0 0,1 1-1 0 0,-1-1 1 0 0,1 1-1 0 0,0-1 1 0 0,0 1-1 0 0,-5 8 1 0 0,7-10 17 0 0,-1 14 251 0 0,3-12-329 0 0,0 0-1 0 0,1 0 0 0 0,-1-1 0 0 0,1 1 1 0 0,0-1-1 0 0,0 1 0 0 0,0-1 0 0 0,1 1 1 0 0,-1-1-1 0 0,1 0 0 0 0,0 0 0 0 0,0-1 1 0 0,0 1-1 0 0,0 0 0 0 0,0-1 0 0 0,1 0 1 0 0,-1 0-1 0 0,1 0 0 0 0,-1 0 0 0 0,1 0 1 0 0,0-1-1 0 0,-1 0 0 0 0,1 1 0 0 0,0-1 1 0 0,5 0-1 0 0,-2 0-594 0 0,0 0 0 0 0,1 0 0 0 0,-1-1 0 0 0,1 0 0 0 0,13-1 0 0 0,-14 0-1140 0 0,-1-1 1 0 0,1 1-1 0 0,-1-1 1 0 0,0 0-1 0 0,0 0 1 0 0,10-6-1 0 0,6-5-6135 0 0,2-2 2483 0 0,-14 9 3394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4.59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178 62 2884 0 0,'24'0'7040'0'0,"-15"1"2004"0"0,-17 0-8911 0 0,-142 5 1641 0 0,124-7-1604 0 0,23 1-81 0 0,0 0-26 0 0,-7 0-41 0 0,9 0-27 0 0,1 0 0 0 0,0 0-1 0 0,-1 0 1 0 0,1 0-1 0 0,0 1 1 0 0,-1-1 0 0 0,1 0-1 0 0,0 0 1 0 0,0 0 0 0 0,-1 0-1 0 0,1 0 1 0 0,0 0 0 0 0,-1 0-1 0 0,1 0 1 0 0,0 0-1 0 0,-1 0 1 0 0,1-1 0 0 0,0 1-1 0 0,-1 0 1 0 0,1 0 0 0 0,0 0-1 0 0,0 0 1 0 0,-1 0 0 0 0,1-1-1 0 0,0 1 1 0 0,0 0-1 0 0,-1 0 1 0 0,1 0 0 0 0,0-1-1 0 0,0 1 1 0 0,0 0 0 0 0,-1 0-1 0 0,1 0 1 0 0,0-1 0 0 0,0 1-1 0 0,0 0 1 0 0,0-1-1 0 0,-1 1 1 0 0,1 0 0 0 0,0 0-1 0 0,0-1 1 0 0,0 1 0 0 0,0 0-1 0 0,0-1 1 0 0,0 1-1 0 0,0 0 1 0 0,0-1 0 0 0,0 1-1 0 0,0 0 1 0 0,0-1 0 0 0,0 1-1 0 0,0 0 1 0 0,0 0 0 0 0,0-1-1 0 0,1 1 1 0 0,-1 0-1 0 0,0-1 1 0 0,0 1 0 0 0,0 0-1 0 0,1-1 1 0 0,16-16-230 0 0,25-10-2 0 0,-16 14 599 0 0,-24 12 296 0 0,1 1-457 0 0,-2 0-147 0 0,0 0 1 0 0,-1 0-1 0 0,1 0 1 0 0,0 0 0 0 0,0 0-1 0 0,0 1 1 0 0,-1-1-1 0 0,1 0 1 0 0,0 0 0 0 0,0 1-1 0 0,-1-1 1 0 0,1 0 0 0 0,0 1-1 0 0,0-1 1 0 0,-1 1-1 0 0,1-1 1 0 0,0 1 0 0 0,-1-1-1 0 0,1 1 1 0 0,-1-1-1 0 0,1 1 1 0 0,-1 0 0 0 0,1-1-1 0 0,-1 1 1 0 0,1 0-1 0 0,-1 0 1 0 0,0-1 0 0 0,1 1-1 0 0,-1 1 1 0 0,2 1 269 0 0,-2-1-14 0 0,9 91 3472 0 0,-8-91-3636 0 0,-3 4-1734 0 0,4 10 5732 0 0,0-8-4381 0 0,-1-3-4766 0 0,-5-30-15582 0 0,4 16 18472 0 0,6-8 246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5.71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0 146 3172 0 0,'0'0'11688'0'0,"2"-5"-11160"0"0,30-74 3658 0 0,-30 76-4074 0 0,0 0 0 0 0,1 0 0 0 0,-1 0 0 0 0,1 0 0 0 0,-1 0 0 0 0,1 0 0 0 0,0 1 0 0 0,0-1 0 0 0,0 1 0 0 0,1 0 0 0 0,-1 0 0 0 0,5-2 0 0 0,0-1 125 0 0,-1 2-33 0 0,-1 0-1 0 0,1 0 0 0 0,-1 1 1 0 0,1 0-1 0 0,9-2 0 0 0,-15 3-159 0 0,1 1 104 0 0,16-3 521 0 0,0 5-5 0 0,0 5 161 0 0,-16-6-715 0 0,0 1-1 0 0,0-1 1 0 0,0 1 0 0 0,0 0-1 0 0,0 0 1 0 0,-1 0-1 0 0,1 0 1 0 0,-1 0 0 0 0,1 0-1 0 0,-1 0 1 0 0,0 1 0 0 0,0-1-1 0 0,0 0 1 0 0,0 1 0 0 0,0-1-1 0 0,-1 1 1 0 0,1-1 0 0 0,-1 1-1 0 0,1 4 1 0 0,-1-5 55 0 0,2 14 177 0 0,-2-7-174 0 0,-1-1 1 0 0,-1 1 0 0 0,1-1 0 0 0,-2 0 0 0 0,-2 9 0 0 0,4-15-159 0 0,-7 19 145 0 0,-1-1-1 0 0,-1-1 1 0 0,-1 1-1 0 0,0-2 1 0 0,-18 23 0 0 0,-10 16 71 0 0,14-19-145 0 0,24-37-42 0 0,1-1-35 0 0,0 0-1 0 0,0 1 0 0 0,0-1 1 0 0,0 0-1 0 0,0 0 1 0 0,0 1-1 0 0,0-1 1 0 0,0 0-1 0 0,0 0 1 0 0,0 0-1 0 0,0 1 1 0 0,0-1-1 0 0,0 0 1 0 0,0 0-1 0 0,0 0 1 0 0,1 1-1 0 0,-1-1 1 0 0,0 0-1 0 0,0 0 0 0 0,0 0 1 0 0,0 0-1 0 0,1 1 1 0 0,-1-1-1 0 0,0 0 1 0 0,0 0-1 0 0,0 0 1 0 0,1 0-1 0 0,-1 0 1 0 0,0 0-1 0 0,0 0 1 0 0,0 1-1 0 0,1-1 1 0 0,-1 0-1 0 0,0 0 1 0 0,0 0-1 0 0,1 0 0 0 0,-1 0 1 0 0,0 0-1 0 0,0 0 1 0 0,0 0-1 0 0,1 0 1 0 0,-1 0-1 0 0,0 0 1 0 0,0-1-1 0 0,1 1 1 0 0,-1 0-1 0 0,0 0 1 0 0,0 0-1 0 0,0 0 1 0 0,1 0-1 0 0,19-9-25 0 0,-10 4 27 0 0,-9 4-14 0 0,2 1 21 0 0,9-3-6 0 0,21-3-8 0 0,-31 5 28 0 0,2 2 1 0 0,10-1 7 0 0,-11 1-17 0 0,14-1-93 0 0,30 5 16 0 0,-43-4 57 0 0,-1-1 12 0 0,13 1-21 0 0,-12 0 27 0 0,0 0 0 0 0,1-1 1 0 0,-1 0-1 0 0,0 0 0 0 0,1 0 0 0 0,-1-1 1 0 0,0 1-1 0 0,0-1 0 0 0,1 0 1 0 0,-1 0-1 0 0,0-1 0 0 0,0 1 1 0 0,0-1-1 0 0,0 0 0 0 0,0 0 1 0 0,-1 0-1 0 0,6-4 0 0 0,-8 5 2 0 0,16-9 237 0 0,-29-4-19587 0 0,1 8 13993 0 0,10 6 3090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6.39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 4976 0 0,'0'0'19248'0'0,"2"3"-18608"0"0,6 12-25 0 0,-6-12-72 0 0,-2 0-37 0 0,2 16 913 0 0,-2-1-1 0 0,-3 36 0 0 0,0-1 61 0 0,3-51-1250 0 0,0 0-127 0 0,0 5-41 0 0,0-7-59 0 0,0 0-1 0 0,0 0 1 0 0,0 0 0 0 0,0 1-1 0 0,0-1 1 0 0,0 0 0 0 0,0 0-1 0 0,1 0 1 0 0,-1 0-1 0 0,0 0 1 0 0,0 0 0 0 0,0 0-1 0 0,0 0 1 0 0,0 0 0 0 0,0 1-1 0 0,0-1 1 0 0,0 0 0 0 0,0 0-1 0 0,0 0 1 0 0,0 0 0 0 0,1 0-1 0 0,-1 0 1 0 0,0 0 0 0 0,0 0-1 0 0,0 0 1 0 0,0 0 0 0 0,0 0-1 0 0,0 0 1 0 0,0 0 0 0 0,0 0-1 0 0,1 0 1 0 0,-1 0-1 0 0,0 0 1 0 0,0 0 0 0 0,0 0-1 0 0,0 0 1 0 0,0 0 0 0 0,0 0-1 0 0,0 0 1 0 0,1 0 0 0 0,-1 0-1 0 0,0 0 1 0 0,0 0 0 0 0,0 0-1 0 0,0 0 1 0 0,0 0 0 0 0,0 0-1 0 0,0 0 1 0 0,0 0 0 0 0,1 0-1 0 0,-1 0 1 0 0,0-1 0 0 0,0 1-1 0 0,0 0 1 0 0,0 0-1 0 0,0 0 1 0 0,0 0 0 0 0,0 0-1 0 0,0 0 1 0 0,0 0 0 0 0,0-1-1 0 0,6-2 11 0 0,-3 1-12 0 0,-1 1 0 0 0,0-1-1 0 0,0 1 1 0 0,0-1 0 0 0,0 0 0 0 0,0 0 0 0 0,-1 0 0 0 0,1 0 0 0 0,-1 0 0 0 0,1 0 0 0 0,-1 0 0 0 0,2-4 0 0 0,14-21 0 0 0,-6 8 0 0 0,24-31 0 0 0,-33 45 0 0 0,22-17 0 0 0,-13 14 0 0 0,0 3 0 0 0,3 6 0 0 0,0 7 0 0 0,-5 2 0 0 0,-2 2 0 0 0,3 9 0 0 0,-7-12 0 0 0,0-1 0 0 0,1 0 0 0 0,1 0 0 0 0,-1 0 0 0 0,1-1 0 0 0,0 1 0 0 0,1-1 0 0 0,0 0 0 0 0,12 11 0 0 0,-8-11 0 0 0,18 2-2599 0 0,-24-8 1636 0 0,0-1-1 0 0,-1 1 1 0 0,1-1 0 0 0,-1 0-1 0 0,1 0 1 0 0,0-1 0 0 0,-1 1 0 0 0,1-1-1 0 0,-1 0 1 0 0,1 0 0 0 0,5-2-1 0 0,58-28-15428 0 0,-57 26 14460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31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15 4368 0 0,'-4'-15'16422'0'0,"11"19"-10155"0"0,18 34-7412 0 0,-9-14 3638 0 0,110 166 1868 0 0,-124-186-4360 0 0,5 6-1 0 0,-1-1 0 0 0,-6-8-174 0 0,1 0-1 0 0,-1 0 1 0 0,0-1 0 0 0,1 1 0 0 0,-1 0-1 0 0,0 0 1 0 0,1-1 0 0 0,-1 1-1 0 0,1-1 1 0 0,-1 1 0 0 0,1 0 0 0 0,0-1-1 0 0,-1 1 1 0 0,1-1 0 0 0,-1 1-1 0 0,1-1 1 0 0,0 0 0 0 0,0 1 0 0 0,-1-1-1 0 0,1 1 1 0 0,0-1 0 0 0,0 0-1 0 0,-1 0 1 0 0,1 0 0 0 0,0 1 0 0 0,0-1-1 0 0,-1 0 1 0 0,1 0 0 0 0,0 0-1 0 0,0 0 1 0 0,0 0 0 0 0,-1 0 0 0 0,1 0-1 0 0,0-1 1 0 0,0 1 0 0 0,0 0-1 0 0,-1 0 1 0 0,1-1 0 0 0,0 1 0 0 0,0 0-1 0 0,-1-1 1 0 0,1 1 0 0 0,0-1-1 0 0,-1 1 1 0 0,1-1 0 0 0,-1 1 0 0 0,1-1-1 0 0,0 1 1 0 0,-1-1 0 0 0,1 0-1 0 0,-1 1 1 0 0,1-2 0 0 0,0 1-641 0 0,1-1-581 0 0,0-1 772 0 0,-2 1-3011 0 0,-12-39-10471 0 0,8 30 12244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7.35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123 144 3296 0 0,'-6'-10'1350'0'0,"4"7"-23"0"0,0 2-159 0 0,0-1 1 0 0,0 0-1 0 0,0 1 0 0 0,-1 0 0 0 0,1-1 0 0 0,-6-1 1 0 0,4 4-824 0 0,0 0 1 0 0,1 0-1 0 0,-1 0 1 0 0,0 1-1 0 0,0 0 1 0 0,1-1-1 0 0,-1 1 1 0 0,1 1 0 0 0,-1-1-1 0 0,1 0 1 0 0,0 1-1 0 0,0-1 1 0 0,0 1-1 0 0,0 0 1 0 0,0 0-1 0 0,1 0 1 0 0,0 1 0 0 0,-3 3-1 0 0,1-1-72 0 0,0 1 0 0 0,0 0 0 0 0,1-1 0 0 0,0 2 0 0 0,0-1-1 0 0,1 0 1 0 0,0 0 0 0 0,-2 14 0 0 0,4-19-69 0 0,0 1 13 0 0,1 0-167 0 0,-1 0-1 0 0,1-1 0 0 0,-1 1 0 0 0,1 0 0 0 0,0-1 0 0 0,0 1 0 0 0,0-1 0 0 0,0 1 0 0 0,1-1 0 0 0,-1 0 0 0 0,1 0 1 0 0,-1 1-1 0 0,1-1 0 0 0,0 0 0 0 0,0 0 0 0 0,0-1 0 0 0,0 1 0 0 0,0 0 0 0 0,0-1 0 0 0,3 2 0 0 0,-2-1-38 0 0,-1-1-1 0 0,1 0 0 0 0,-1-1 1 0 0,1 1-1 0 0,-1 0 1 0 0,1-1-1 0 0,-1 0 0 0 0,1 1 1 0 0,0-1-1 0 0,-1 0 0 0 0,1 0 1 0 0,0 0-1 0 0,-1-1 1 0 0,1 1-1 0 0,0-1 0 0 0,-1 1 1 0 0,1-1-1 0 0,-1 0 1 0 0,1 0-1 0 0,-1 0 0 0 0,0 0 1 0 0,1-1-1 0 0,-1 1 0 0 0,0-1 1 0 0,0 1-1 0 0,0-1 1 0 0,0 0-1 0 0,0 0 0 0 0,0 1 1 0 0,0-2-1 0 0,-1 1 1 0 0,4-4-1 0 0,-3 2-35 0 0,-1 0 0 0 0,1 0-1 0 0,0 0 1 0 0,-1 0 0 0 0,0 0 0 0 0,0 0 0 0 0,0 0 0 0 0,0 0-1 0 0,-1-1 1 0 0,0 1 0 0 0,1 0 0 0 0,-2-1 0 0 0,1 1 0 0 0,0 0-1 0 0,-3-9 1 0 0,3 13 52 0 0,-1-1 0 0 0,1 0 0 0 0,0 1 0 0 0,-1-1 0 0 0,1 1 0 0 0,-1-1 0 0 0,1 1 0 0 0,-1-1 0 0 0,1 1-1 0 0,-1-1 1 0 0,1 1 0 0 0,-1 0 0 0 0,1-1 0 0 0,-1 1 0 0 0,1 0 0 0 0,-1-1 0 0 0,-1 1 0 0 0,-2-2-842 0 0,25 16-5363 0 0,-16-11 5072 0 0,0-3 455 0 0,0 0-1 0 0,-1-1 1 0 0,1 0-1 0 0,0 0 1 0 0,0 0 0 0 0,-1 0-1 0 0,1-1 1 0 0,-1 1-1 0 0,1-1 1 0 0,7-5-1 0 0,-5 2 612 0 0,-1 0 0 0 0,0 0 0 0 0,0 0 0 0 0,0 0 0 0 0,-1-1 0 0 0,6-7 0 0 0,-2-1 1455 0 0,0 1-1 0 0,-1-2 1 0 0,0 1-1 0 0,-1-1 1 0 0,8-27 0 0 0,1 14 8980 0 0,-14 53-9464 0 0,-3 41 1 0 0,0-38-303 0 0,0 0 0 0 0,2 0 1 0 0,6 34-1 0 0,-4-51-629 0 0,1 2 0 0 0,0-1 0 0 0,-1-5-53 0 0,-2-5-243 0 0,-4-7-2374 0 0,-4-8 2303 0 0,-1 1 0 0 0,-1 1 0 0 0,0 0 0 0 0,-13-13 0 0 0,-8-3 1089 0 0,29 26 321 0 0,72-10-1273 0 0,-52 9-1418 0 0,-1 0-1 0 0,0-1 0 0 0,25-8 0 0 0,-29 6-1956 0 0,-2 1-497 0 0,-1 0 1 0 0,0-1-1 0 0,12-6 1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8.56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 0 2648 0 0,'2'0'1184'0'0,"8"1"168"0"0,14 1 5533 0 0,-8 0-5039 0 0,-13-1-924 0 0,0-1-471 0 0,26 2 1147 0 0,-27-2-866 0 0,1 0-407 0 0,26-1 1646 0 0,-19 0 2225 0 0,-20 1-4156 0 0,-6-2 440 0 0,-33 2 0 0 0,38 1-310 0 0,9 0-40 0 0,-2-1-24 0 0,-27 0 232 0 0,28 0-220 0 0,1 0-46 0 0,1 0-55 0 0,0 0 1 0 0,0 0 0 0 0,-1 0 0 0 0,1 0-1 0 0,0 0 1 0 0,0 0 0 0 0,0 0 0 0 0,0 1-1 0 0,0-1 1 0 0,0 0 0 0 0,0 1 0 0 0,-1-1-1 0 0,1 1 1 0 0,0 0 0 0 0,-1 0-1 0 0,2 0-17 0 0,0-1-1 0 0,0 0 0 0 0,0 1 1 0 0,0-1-1 0 0,1 0 0 0 0,-1 1 0 0 0,0-1 1 0 0,0 1-1 0 0,0-1 0 0 0,0 0 0 0 0,1 1 1 0 0,-1-1-1 0 0,0 0 0 0 0,0 1 0 0 0,0-1 1 0 0,1 0-1 0 0,-1 0 0 0 0,0 1 0 0 0,1-1 1 0 0,-1 0-1 0 0,0 0 0 0 0,1 1 0 0 0,-1-1 1 0 0,0 0-1 0 0,1 0 0 0 0,-1 0 0 0 0,0 0 1 0 0,1 1-1 0 0,45 16-551 0 0,74 17 10 0 0,-118-34 526 0 0,0 1 172 0 0,-1-1 0 0 0,1 1 1 0 0,0-1-1 0 0,-1 1 0 0 0,1-1 0 0 0,-1 1 0 0 0,1 0 0 0 0,-1 0 0 0 0,1 0 0 0 0,-1 0 0 0 0,1 0 0 0 0,1 2 0 0 0,-18 7 88 0 0,11-7 28 0 0,-16 1 468 0 0,-3 0-127 0 0,21-4-401 0 0,-1 0-48 0 0,-26 1 272 0 0,19 0-292 0 0,-1-1 0 0 0,-19-1-1 0 0,27 0-443 0 0,0 1-196 0 0,-2 1 662 0 0,-5 1-4434 0 0,-1-1-4243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59.7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348 167 2896 0 0,'0'0'2083'0'0,"-3"0"-1177"0"0,-30 5 3642 0 0,29-4-3939 0 0,1-1-20 0 0,-32 3 1695 0 0,-60-3 0 0 0,-74-12-397 0 0,169 12-1885 0 0,0 0 1 0 0,0 0-1 0 0,-1 0 1 0 0,1 0-1 0 0,0 0 1 0 0,0 0-1 0 0,-1 0 1 0 0,1-1-1 0 0,0 1 1 0 0,0 0-1 0 0,-1 0 1 0 0,1 0-1 0 0,0 0 1 0 0,0 0-1 0 0,0-1 1 0 0,-1 1-1 0 0,1 0 1 0 0,0 0 0 0 0,0 0-1 0 0,0-1 1 0 0,0 1-1 0 0,-1 0 1 0 0,1 0-1 0 0,0-1 1 0 0,0 1-1 0 0,0 0 1 0 0,0 0-1 0 0,0-1 1 0 0,0 1-1 0 0,0 0 1 0 0,0 0-1 0 0,0-1 1 0 0,0 1-1 0 0,0 0 1 0 0,0 0-1 0 0,0-1 1 0 0,0 1-1 0 0,0 0 1 0 0,0-1-1 0 0,0 1 1 0 0,0 0-1 0 0,0 0 1 0 0,0-1 0 0 0,1 1-1 0 0,91-148 1401 0 0,-91 146-1217 0 0,-1 2-122 0 0,0 0 0 0 0,0-1-1 0 0,1 1 1 0 0,-1 0-1 0 0,0-1 1 0 0,1 1 0 0 0,-1 0-1 0 0,0-1 1 0 0,1 1-1 0 0,-1 0 1 0 0,0 0 0 0 0,1-1-1 0 0,-1 1 1 0 0,0 0-1 0 0,1 0 1 0 0,-1 0-1 0 0,1 0 1 0 0,-1 0 0 0 0,0-1-1 0 0,1 1 1 0 0,-1 0-1 0 0,1 0 1 0 0,-1 0 0 0 0,1 0-1 0 0,-1 0 1 0 0,0 0-1 0 0,1 0 1 0 0,-1 1-1 0 0,1-1 1 0 0,-1 0 0 0 0,1 0-1 0 0,-1 0 1 0 0,0 0-1 0 0,1 1 1 0 0,2 1 86 0 0,0 1 1 0 0,-1 0-1 0 0,1 0 1 0 0,-1 1-1 0 0,0-1 1 0 0,0 0-1 0 0,0 1 0 0 0,0-1 1 0 0,-1 1-1 0 0,0-1 1 0 0,1 1-1 0 0,-1 0 0 0 0,0 0 1 0 0,-1 0-1 0 0,1 0 1 0 0,-1-1-1 0 0,0 9 1 0 0,-5 170 2494 0 0,6-111-1318 0 0,-1-68-1190 0 0,1 16 256 0 0,-1-5-1177 0 0,1-32-15265 0 0,0 3 11543 0 0,0 2 3417 0 0,2-3-2668 0 0,-1 12 3078 0 0,2-7-1221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00.76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194 9 2996 0 0,'0'0'9480'0'0,"-3"-2"-8737"0"0,1 1-425 0 0,-1 0 1 0 0,0 0 0 0 0,1 0 0 0 0,-1 0-1 0 0,1 1 1 0 0,-1-1 0 0 0,0 1 0 0 0,0-1-1 0 0,1 1 1 0 0,-6 0 0 0 0,5 1 614 0 0,-1-1-461 0 0,-46 5 1925 0 0,47-4-1946 0 0,0-1-272 0 0,1 0-57 0 0,0 0 0 0 0,0 1 0 0 0,0-1 0 0 0,0 1 0 0 0,0-1 0 0 0,0 1 0 0 0,0 0 0 0 0,0 0 0 0 0,0 0 0 0 0,0 0 0 0 0,0 0 0 0 0,1 0 0 0 0,-4 3 0 0 0,4-3 310 0 0,0 10-101 0 0,0-1-1 0 0,-1 0 0 0 0,0 0 0 0 0,-5 11 0 0 0,-5 28 426 0 0,7-25-548 0 0,5-22-164 0 0,0 1 13 0 0,0-1 69 0 0,-1 1 0 0 0,2-1 0 0 0,-1 1-1 0 0,0-1 1 0 0,0 0 0 0 0,1 1 0 0 0,0 2 0 0 0,14-23-86 0 0,-11 14 24 0 0,-3 1-72 0 0,1 1 1 0 0,-1-1-1 0 0,1 1 1 0 0,0-1-1 0 0,0 1 1 0 0,0 0-1 0 0,0 0 1 0 0,0 0-1 0 0,0 0 0 0 0,0 0 1 0 0,1 0-1 0 0,4-2 1 0 0,-5 3 11 0 0,-1 0-6 0 0,-1 1 0 0 0,0-1 1 0 0,1 1-1 0 0,-1 0 0 0 0,1-1 1 0 0,-1 1-1 0 0,1 0 0 0 0,-1-1 1 0 0,1 1-1 0 0,-1 0 0 0 0,1-1 1 0 0,-1 1-1 0 0,1 0 0 0 0,-1 0 1 0 0,1 0-1 0 0,-1 0 0 0 0,1-1 1 0 0,-1 1-1 0 0,1 0 0 0 0,0 0 1 0 0,-1 0-1 0 0,1 0 0 0 0,-1 0 1 0 0,1 0-1 0 0,0 1 0 0 0,19 0-28 0 0,-13 2 66 0 0,1 0 0 0 0,-1 1-1 0 0,0 0 1 0 0,0 0 0 0 0,10 9 0 0 0,-15-12 61 0 0,17 30 606 0 0,-18-26-611 0 0,1-1 0 0 0,-1 0 0 0 0,0 0 0 0 0,0 0 1 0 0,0 1-1 0 0,-1-1 0 0 0,1 0 0 0 0,-1 1 1 0 0,0-1-1 0 0,-1 5 0 0 0,1 12 300 0 0,-1-16-311 0 0,0-1 0 0 0,-1 1 1 0 0,0 0-1 0 0,0-1 0 0 0,0 0 0 0 0,0 1 1 0 0,-1-1-1 0 0,1 0 0 0 0,-6 6 0 0 0,7-9-50 0 0,0 1-20 0 0,1-1 0 0 0,-1 0 0 0 0,1 0 0 0 0,-1 0 0 0 0,1 0-1 0 0,-1 0 1 0 0,0 0 0 0 0,0 0 0 0 0,1 0 0 0 0,-1-1 0 0 0,0 1 0 0 0,0 0 0 0 0,0 0-1 0 0,0 0 1 0 0,0-1 0 0 0,0 1 0 0 0,0-1 0 0 0,-2 2 0 0 0,-27 11 252 0 0,-26-3-120 0 0,54-9-221 0 0,-2-2-50 0 0,-1 1-99 0 0,1-1-1 0 0,-1 1 1 0 0,1-1-1 0 0,0 0 1 0 0,-1-1-1 0 0,1 1 1 0 0,-6-4-1 0 0,-6-8-3296 0 0,15 11 2809 0 0,0 1 0 0 0,0-1 0 0 0,0 1 1 0 0,0-1-1 0 0,0 0 0 0 0,1 0 0 0 0,-1 1 0 0 0,0-1 0 0 0,1 0 0 0 0,-1-2 0 0 0,1 0-5733 0 0,4-26-969 0 0,-3 28 5303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01.86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 0 3232 0 0,'0'0'4091'0'0,"2"3"-2925"0"0,-2-2-606 0 0,1 0-1 0 0,0 1 0 0 0,0-1 1 0 0,-1 1-1 0 0,1-1 0 0 0,-1 1 1 0 0,0-1-1 0 0,1 1 0 0 0,-1-1 1 0 0,0 1-1 0 0,0 0 0 0 0,0 2 1 0 0,-1 4-862 0 0,0-4 956 0 0,-15 101 5434 0 0,16-103-5906 0 0,-3 17 450 0 0,25-57-647 0 0,-3 10-24 0 0,-11 19-6 0 0,-2 2 127 0 0,0 0 1 0 0,1 0-1 0 0,0 1 0 0 0,0 0 1 0 0,0 1-1 0 0,1-1 0 0 0,8-3 1 0 0,-15 8 1235 0 0,3 3-1024 0 0,-2-1-214 0 0,0 0-1 0 0,-1 0 1 0 0,1 0 0 0 0,0 0-1 0 0,-1 1 1 0 0,1-1 0 0 0,-1 0-1 0 0,1 1 1 0 0,-1-1 0 0 0,0 1-1 0 0,1 0 1 0 0,-1-1 0 0 0,0 1-1 0 0,0 0 1 0 0,0 0 0 0 0,0 0-1 0 0,-1 0 1 0 0,1 0 0 0 0,0 0-1 0 0,-1 0 1 0 0,0 0-1 0 0,1 3 1 0 0,-1-3 107 0 0,2 2-48 0 0,0 0-1 0 0,-1 0 1 0 0,1 0 0 0 0,-1 0 0 0 0,1 8-1 0 0,1-1 26 0 0,-2-8-305 0 0,-1-1 0 0 0,1 1 0 0 0,0-1 0 0 0,0 1 0 0 0,0-1-1 0 0,0 0 1 0 0,1 0 0 0 0,-1 1 0 0 0,1-1 0 0 0,-1 0 0 0 0,1 0 0 0 0,0-1 0 0 0,0 1 0 0 0,0 0 0 0 0,0 0 0 0 0,0-1 0 0 0,0 1-1 0 0,0-1 1 0 0,4 2 0 0 0,-4-2-659 0 0,1-1-147 0 0,5 0 216 0 0,0 0-1 0 0,0 0 0 0 0,-1-1 0 0 0,1 0 1 0 0,0 0-1 0 0,-1-1 0 0 0,1 0 0 0 0,-1-1 0 0 0,1 1 1 0 0,-1-1-1 0 0,0-1 0 0 0,0 1 0 0 0,8-7 1 0 0,35-27-1149 0 0,-8-4 3565 0 0,-42 41-1552 0 0,1-1-1 0 0,0 0 1 0 0,-1 0 0 0 0,1 1 0 0 0,-1-1-1 0 0,0 0 1 0 0,1 0 0 0 0,-1 0 0 0 0,0 0-1 0 0,1 0 1 0 0,-1 0 0 0 0,0 0 0 0 0,0 0 0 0 0,0 0-1 0 0,0 0 1 0 0,0 0 0 0 0,0 0 0 0 0,0 0-1 0 0,0 0 1 0 0,0 0 0 0 0,0 1 0 0 0,-1-1-1 0 0,1 0 1 0 0,0 0 0 0 0,-1-1 0 0 0,0 0-302 0 0,1 0 751 0 0,-2 0 15 0 0,-2 0-300 0 0,0 1 1 0 0,-1-1 0 0 0,1 1 0 0 0,0 0 0 0 0,0 0-1 0 0,0 0 1 0 0,-1 1 0 0 0,1-1 0 0 0,0 1 0 0 0,-1 0-1 0 0,1 1 1 0 0,0-1 0 0 0,-1 1 0 0 0,1-1 0 0 0,0 1 0 0 0,0 0-1 0 0,0 1 1 0 0,0-1 0 0 0,0 1 0 0 0,0 0 0 0 0,0 0-1 0 0,0 0 1 0 0,0 0 0 0 0,1 1 0 0 0,-1 0 0 0 0,-5 5-1 0 0,8-7 64 0 0,2 5-194 0 0,-1-6-154 0 0,0 1 0 0 0,0 0 0 0 0,0-1 0 0 0,0 1 0 0 0,0 0 1 0 0,0-1-1 0 0,0 1 0 0 0,0-1 0 0 0,0 1 0 0 0,0 0 1 0 0,1-1-1 0 0,-1 1 0 0 0,0-1 0 0 0,0 1 0 0 0,1-1 0 0 0,-1 1 1 0 0,0-1-1 0 0,0 1 0 0 0,2 0 0 0 0,12 11 197 0 0,1 0 0 0 0,1-1-1 0 0,29 15 1 0 0,11 7-57 0 0,-55-32-115 0 0,1 0-1 0 0,0 0 0 0 0,-1 0 1 0 0,1 0-1 0 0,-1 1 1 0 0,1-1-1 0 0,-1 1 1 0 0,1-1-1 0 0,-1 1 0 0 0,0-1 1 0 0,0 1-1 0 0,0 0 1 0 0,0-1-1 0 0,0 1 0 0 0,1 3 1 0 0,-2-4 29 0 0,0 0 0 0 0,0 1-1 0 0,1-1 1 0 0,-1 0 0 0 0,0 1 0 0 0,-1-1 0 0 0,1 0 0 0 0,0 0 0 0 0,0 1-1 0 0,0-1 1 0 0,-1 0 0 0 0,1 1 0 0 0,-1-1 0 0 0,1 0 0 0 0,-1 0 0 0 0,1 0-1 0 0,-1 1 1 0 0,-1 0 0 0 0,0 1-108 0 0,-1 0-1 0 0,0 0 1 0 0,0-1 0 0 0,0 1-1 0 0,0-1 1 0 0,-1 1 0 0 0,1-1-1 0 0,-1 0 1 0 0,1-1 0 0 0,-1 1-1 0 0,1 0 1 0 0,-1-1 0 0 0,0 0-1 0 0,-7 1 1 0 0,-29 3-3942 0 0,-67-4-14753 0 0,69-3 16175 0 0,13 2 545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6.5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35 148 3808 0 0,'0'0'5181'0'0,"1"7"5118"0"0,2-21-9969 0 0,1 1-1 0 0,1 0 1 0 0,0 0-1 0 0,1 1 0 0 0,0-1 1 0 0,16-21-1 0 0,-14 23 134 0 0,-7 9-382 0 0,1 0-1 0 0,-1 0 1 0 0,1 0-1 0 0,0 0 1 0 0,-1 0 0 0 0,1 1-1 0 0,0-1 1 0 0,0 0-1 0 0,4-1 1 0 0,-5 2 53 0 0,25-6 486 0 0,-9 3-268 0 0,-13 5-258 0 0,10 0-9 0 0,-11-1 157 0 0,15 4 352 0 0,-17-3-545 0 0,0 0 0 0 0,0 0 1 0 0,0-1-1 0 0,0 1 0 0 0,0 0 1 0 0,-1 0-1 0 0,1 0 1 0 0,0 0-1 0 0,-1 1 0 0 0,1-1 1 0 0,0 0-1 0 0,-1 0 0 0 0,0 0 1 0 0,1 0-1 0 0,-1 1 1 0 0,0-1-1 0 0,1 0 0 0 0,-1 0 1 0 0,0 1-1 0 0,0-1 0 0 0,0 2 1 0 0,0 1 17 0 0,-1 1 0 0 0,0-1 0 0 0,0 1 1 0 0,0-1-1 0 0,0 0 0 0 0,-3 6 0 0 0,-4 8 60 0 0,-22 35 0 0 0,26-47-67 0 0,4-5-58 0 0,-85 127 311 0 0,81-124-322 0 0,-1-1 1 0 0,1 1-1 0 0,-1-1 0 0 0,0 0 0 0 0,1 0 0 0 0,-1-1 1 0 0,-1 1-1 0 0,1-1 0 0 0,-8 2 0 0 0,11-3-45 0 0,-9 3-72 0 0,6-2-49 0 0,6-1-108 0 0,73-9 442 0 0,32 10 462 0 0,-73-2-561 0 0,11-2-796 0 0,10-8-2426 0 0,2-6-5131 0 0,-4 2-3205 0 0,-41 11 9368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7.15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23 3348 0 0,'0'0'8736'0'0,"-2"-4"-7693"0"0,-8-14 8868 0 0,12 23-9470 0 0,1 7 299 0 0,-1 0 0 0 0,2 21 0 0 0,-3-30-478 0 0,-1 0-14 0 0,2 5 491 0 0,-1 0 0 0 0,0 0-1 0 0,1 16 1 0 0,3-36-738 0 0,1 0 0 0 0,0 0 0 0 0,1 0 0 0 0,0 1 0 0 0,18-20 0 0 0,-24 29-15 0 0,1 0 0 0 0,0 0 0 0 0,-1 0 0 0 0,1 0 0 0 0,0 1 0 0 0,0-1 0 0 0,0 1 0 0 0,1-1 0 0 0,-1 1 0 0 0,0 0 0 0 0,1-1 0 0 0,-1 1 0 0 0,0 0 0 0 0,6-1 0 0 0,-6 2 32 0 0,0-1-5 0 0,1 2 17 0 0,11 0-30 0 0,-13 0 15 0 0,0-1-1 0 0,1 1 1 0 0,-1-1 0 0 0,1 1-1 0 0,-1-1 1 0 0,0 1-1 0 0,0 0 1 0 0,1 0-1 0 0,-1-1 1 0 0,0 1 0 0 0,0 0-1 0 0,0 0 1 0 0,0 0-1 0 0,0 1 1 0 0,0-1 0 0 0,0 0-1 0 0,0 0 1 0 0,0 0-1 0 0,-1 1 1 0 0,2 1-1 0 0,9 30 83 0 0,-7-20-28 0 0,-2-9-128 0 0,0 1 0 0 0,0 0 0 0 0,1-1-1 0 0,0 1 1 0 0,-1-1 0 0 0,2 0 0 0 0,-1 0-1 0 0,0 0 1 0 0,1-1 0 0 0,0 1 0 0 0,-1-1 0 0 0,2 1-1 0 0,5 3 1 0 0,14 2-4526 0 0,5-3-5492 0 0,-4-5 195 0 0,-18-1 9468 0 0,-3 0-1596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8.14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153 110 3664 0 0,'0'0'1366'0'0,"3"-7"698"0"0,-3 1 1634 0 0,-1 2-3193 0 0,-1 1 0 0 0,1-1 0 0 0,-1 1 0 0 0,0-1 0 0 0,0 1-1 0 0,0-1 1 0 0,0 1 0 0 0,-1 0 0 0 0,1 0 0 0 0,-1 0 0 0 0,0 0-1 0 0,1 1 1 0 0,-1-1 0 0 0,-1 1 0 0 0,-5-4 0 0 0,8 5 57 0 0,-26-9 1832 0 0,25 10-2007 0 0,-9 1 29 0 0,8-1 10 0 0,0 1-47 0 0,0 0-236 0 0,0 0 0 0 0,0-1 0 0 0,0 2 0 0 0,0-1 0 0 0,0 0 1 0 0,0 1-1 0 0,1-1 0 0 0,-1 1 0 0 0,0 0 0 0 0,1 0 0 0 0,-5 4 0 0 0,4-2-37 0 0,0-1 0 0 0,0 1 0 0 0,0 1 0 0 0,1-1 0 0 0,0 0 0 0 0,0 0 0 0 0,0 1 0 0 0,0-1 0 0 0,1 1 1 0 0,0 0-1 0 0,0-1 0 0 0,0 1 0 0 0,0 6 0 0 0,1-10 48 0 0,5 15-49 0 0,-4-15-102 0 0,0-1-1 0 0,-1 1 0 0 0,1 0 1 0 0,0 0-1 0 0,0 0 1 0 0,-1-1-1 0 0,1 1 1 0 0,0 0-1 0 0,0-1 1 0 0,0 1-1 0 0,0-1 0 0 0,0 1 1 0 0,0-1-1 0 0,0 1 1 0 0,0-1-1 0 0,0 0 1 0 0,0 1-1 0 0,0-1 0 0 0,1 0 1 0 0,19 3 6 0 0,-20-3-9 0 0,3 0 3 0 0,0-1-11 0 0,2-1 9 0 0,0 0 1 0 0,-1 0-1 0 0,1-1 1 0 0,0 0-1 0 0,-1 0 0 0 0,1 0 1 0 0,-1-1-1 0 0,0 1 1 0 0,0-1-1 0 0,0 0 1 0 0,4-6-1 0 0,30-50 152 0 0,-37 59-97 0 0,-2 1-34 0 0,0-1 1 0 0,0 1-1 0 0,0 0 0 0 0,0 0 1 0 0,0 0-1 0 0,0-1 1 0 0,0 1-1 0 0,0 0 0 0 0,0 0 1 0 0,0 0-1 0 0,0-1 1 0 0,0 1-1 0 0,0 0 0 0 0,0 0 1 0 0,0 0-1 0 0,0-1 0 0 0,0 1 1 0 0,1 0-1 0 0,-1 0 1 0 0,0 0-1 0 0,0 0 0 0 0,0 0 1 0 0,0-1-1 0 0,0 1 1 0 0,1 0-1 0 0,-1 0 0 0 0,0 0 1 0 0,0 0-1 0 0,0 0 1 0 0,0 0-1 0 0,1 0 0 0 0,-1 0 1 0 0,0 0-1 0 0,0-1 0 0 0,0 1 1 0 0,1 0-1 0 0,-1 0 1 0 0,0 0-1 0 0,0 0 0 0 0,0 0 1 0 0,1 0-1 0 0,-1 0 1 0 0,0 0-1 0 0,0 0 0 0 0,0 1 1 0 0,1-1-1 0 0,-1 0 1 0 0,0 0-1 0 0,0 0 0 0 0,0 0 1 0 0,1 0-1 0 0,-1 0 0 0 0,0 0 1 0 0,0 0-1 0 0,0 0 1 0 0,0 1-1 0 0,0-1 0 0 0,1 0 1 0 0,-1 0-1 0 0,0 0 1 0 0,0 1-1 0 0,3 3-3 0 0,5 7 124 0 0,0-1-1 0 0,0 0 0 0 0,1 0 0 0 0,0-1 0 0 0,14 12 1 0 0,-21-20-172 0 0,-1 0 0 0 0,1 0 0 0 0,-1 0 0 0 0,1 0 1 0 0,-1-1-1 0 0,1 1 0 0 0,-1 0 0 0 0,1-1 0 0 0,0 1 0 0 0,-1-1 1 0 0,1 0-1 0 0,0 1 0 0 0,0-1 0 0 0,-1 0 0 0 0,1 0 1 0 0,0 0-1 0 0,0 0 0 0 0,-1 0 0 0 0,1-1 0 0 0,0 1 0 0 0,-1 0 1 0 0,1-1-1 0 0,0 1 0 0 0,-1-1 0 0 0,1 0 0 0 0,0 1 1 0 0,-1-1-1 0 0,1 0 0 0 0,-1 0 0 0 0,0 0 0 0 0,1 0 0 0 0,1-2 1 0 0,2-3-131 0 0,0 0 0 0 0,-1-1 0 0 0,0 0 1 0 0,0 1-1 0 0,6-15 0 0 0,2-4 299 0 0,-11 24-51 0 0,-1 1-76 0 0,0-1 1 0 0,0 1-1 0 0,0 0 0 0 0,0 0 1 0 0,0 0-1 0 0,0-1 1 0 0,0 1-1 0 0,0 0 0 0 0,0 0 1 0 0,0 0-1 0 0,0-1 0 0 0,0 1 1 0 0,0 0-1 0 0,0 0 1 0 0,0 0-1 0 0,0-1 0 0 0,0 1 1 0 0,0 0-1 0 0,0 0 0 0 0,0 0 1 0 0,0 0-1 0 0,1-1 1 0 0,-1 1-1 0 0,0 0 0 0 0,0 0 1 0 0,0 0-1 0 0,0 0 1 0 0,0 0-1 0 0,0-1 0 0 0,1 1 1 0 0,-1 0-1 0 0,0 0 0 0 0,0 0 1 0 0,0 0-1 0 0,0 0 1 0 0,1 0-1 0 0,-1 0 0 0 0,0-1 1 0 0,6 6 908 0 0,3 7-371 0 0,-7-8-305 0 0,2 10 200 0 0,7 24 858 0 0,-11-36-1192 0 0,1 1-84 0 0,2 9 268 0 0,-3-11-296 0 0,0-1 0 0 0,0 0 0 0 0,0 0 1 0 0,1 1-1 0 0,-1-1 0 0 0,0 0 0 0 0,0 0 0 0 0,0 1 1 0 0,0-1-1 0 0,0 0 0 0 0,0 0 0 0 0,0 0 0 0 0,0 1 0 0 0,0-1 1 0 0,0 0-1 0 0,1 0 0 0 0,-1 0 0 0 0,0 1 0 0 0,0-1 0 0 0,0 0 1 0 0,0 0-1 0 0,1 0 0 0 0,-1 0 0 0 0,0 1 0 0 0,0-1 1 0 0,0 0-1 0 0,1 0 0 0 0,-1 0 0 0 0,0 0 0 0 0,0 0 0 0 0,1 0 1 0 0,-1 0-1 0 0,0 0 0 0 0,0 0 0 0 0,1 0 0 0 0,-1 0 0 0 0,0 0 1 0 0,16-16-196 0 0,-2-1 0 0 0,23-35 0 0 0,-17 24 163 0 0,-20 27 97 0 0,8-8-186 0 0,-8 8 158 0 0,1 1-1 0 0,-1 0 1 0 0,0-1-1 0 0,1 1 0 0 0,-1 0 1 0 0,0-1-1 0 0,1 1 1 0 0,-1 0-1 0 0,0 0 1 0 0,1 0-1 0 0,-1-1 1 0 0,1 1-1 0 0,-1 0 1 0 0,0 0-1 0 0,1 0 0 0 0,-1 0 1 0 0,1 0-1 0 0,-1 0 1 0 0,1 0-1 0 0,-1 0 1 0 0,0 0-1 0 0,1 0 1 0 0,-1 0-1 0 0,1 0 1 0 0,-1 0-1 0 0,1 0 0 0 0,-1 0 1 0 0,0 0-1 0 0,1 0 1 0 0,-1 0-1 0 0,1 1 1 0 0,11 10 33 0 0,-6 1-61 0 0,-3 1-9 0 0,0 0 0 0 0,0 1 0 0 0,0-1 0 0 0,6 8-12 0 0,-8-20-217 0 0,-1 0-104 0 0,1-1-1 0 0,-1 1 1 0 0,1 0 0 0 0,-1-1 0 0 0,1 1 0 0 0,-1-1 0 0 0,1 1 0 0 0,-1-1-1 0 0,1 0 1 0 0,-1 1 0 0 0,1-1 0 0 0,0 0 0 0 0,-1 1 0 0 0,1-1 0 0 0,-1 0-1 0 0,1 1 1 0 0,0-1 0 0 0,-1 0 0 0 0,1 0 0 0 0,0 0 0 0 0,0 0 0 0 0,1 0 0 0 0,8 2-4633 0 0,-8-2 4708 0 0,1 0-3250 0 0,27-9-9723 0 0,-28 8 11302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8.9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172 9 3684 0 0,'4'-9'3530'0'0,"-5"18"3493"0"0,-1 7-1323 0 0,1-12-7725 0 0,-2 24 4760 0 0,3 50-1 0 0,0-3-543 0 0,-1-58-1739 0 0,-3 22 619 0 0,2 0 0 0 0,2 0-1 0 0,7 65 1 0 0,-6-98-915 0 0,0 1 0 0 0,1-1 1 0 0,0 0-1 0 0,0 0 0 0 0,0 0 1 0 0,1-1-1 0 0,0 1 0 0 0,5 8 1 0 0,-7-12 56 0 0,-1-2-213 0 0,0 0-1 0 0,0 0 1 0 0,0 1 0 0 0,0-1 0 0 0,0 0-1 0 0,0 0 1 0 0,1 0 0 0 0,-1 0 0 0 0,0 1-1 0 0,0-1 1 0 0,0 0 0 0 0,0 0 0 0 0,0 0 0 0 0,0 0-1 0 0,0 0 1 0 0,0 1 0 0 0,0-1 0 0 0,1 0-1 0 0,-1 0 1 0 0,0 0 0 0 0,0 0 0 0 0,0 0-1 0 0,0 0 1 0 0,0 0 0 0 0,1 1 0 0 0,-1-1-1 0 0,0 0 1 0 0,0 0 0 0 0,0 0 0 0 0,0 0-1 0 0,1 0 1 0 0,-1 0 0 0 0,0 0 0 0 0,0 0-1 0 0,0 0 1 0 0,1 0 0 0 0,-1 0 0 0 0,0 0-1 0 0,0 0 1 0 0,0 0 0 0 0,0 0 0 0 0,1 0-1 0 0,-1 0 1 0 0,0 0 0 0 0,0 0 0 0 0,0-1-1 0 0,0 1 1 0 0,1 0 0 0 0,-1 0 0 0 0,0 0-1 0 0,0 0 1 0 0,0 0 0 0 0,0 0 0 0 0,0 0-1 0 0,1-1 1 0 0,-1 1 0 0 0,0 0 0 0 0,0 0 0 0 0,0 0-1 0 0,0 0 1 0 0,0 0 0 0 0,0-1 0 0 0,-2-12-204 0 0,0 0 1 0 0,-1 0 0 0 0,-1 0-1 0 0,0 0 1 0 0,-12-23-1 0 0,12 30 158 0 0,0 0-1 0 0,0 0 1 0 0,0 1-1 0 0,-1-1 1 0 0,0 1-1 0 0,0 0 1 0 0,0 0-1 0 0,-1 1 1 0 0,1-1-1 0 0,-1 1 0 0 0,0 0 1 0 0,0 1-1 0 0,-1 0 1 0 0,1 0-1 0 0,-9-3 1 0 0,13 6 65 0 0,-1-1 0 0 0,1 1-1 0 0,0-1 1 0 0,-1 1 0 0 0,1 0 0 0 0,-1 0 0 0 0,1 0 0 0 0,0 0 0 0 0,-1 1 0 0 0,1-1-1 0 0,-1 1 1 0 0,1-1 0 0 0,0 1 0 0 0,-1 0 0 0 0,1 0 0 0 0,0 0 0 0 0,0 0 0 0 0,0 0-1 0 0,0 0 1 0 0,0 1 0 0 0,-3 1 0 0 0,1 4 120 0 0,0 1-1 0 0,0-1 1 0 0,1 1 0 0 0,0 0 0 0 0,-2 11-1 0 0,4-12-63 0 0,1 0 0 0 0,0 0-1 0 0,0 0 1 0 0,0 0 0 0 0,1 0-1 0 0,1 0 1 0 0,-1 0 0 0 0,1 0-1 0 0,0 0 1 0 0,0 0 0 0 0,5 7-1 0 0,-7-12-55 0 0,1 0 0 0 0,1 0-1 0 0,-1 0 1 0 0,0 0 0 0 0,0 0-1 0 0,1 0 1 0 0,-1 0 0 0 0,1-1-1 0 0,-1 1 1 0 0,4 2 0 0 0,1 1 34 0 0,-3-2-128 0 0,0-1 1 0 0,0 1-1 0 0,0-1 0 0 0,1 0 1 0 0,-1 0-1 0 0,1-1 0 0 0,-1 1 1 0 0,1-1-1 0 0,-1 1 0 0 0,1-1 0 0 0,0 0 1 0 0,4 0-1 0 0,42 4-2667 0 0,-20-5-4963 0 0,36-5 1 0 0,1-1-1687 0 0,-48 5 7303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9.5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125 81 3776 0 0,'0'0'9477'0'0,"-7"-1"-8633"0"0,-65-4 2712 0 0,48 1-2462 0 0,21 4-827 0 0,1-1-25 0 0,-7-2-64 0 0,8 3-177 0 0,1 0-1 0 0,0-1 0 0 0,-1 1 1 0 0,1 0-1 0 0,0 0 1 0 0,-1 0-1 0 0,1 0 1 0 0,0-1-1 0 0,-1 1 1 0 0,1 0-1 0 0,0 0 0 0 0,-1-1 1 0 0,1 1-1 0 0,0 0 1 0 0,0 0-1 0 0,0-1 1 0 0,-1 1-1 0 0,1 0 1 0 0,0-1-1 0 0,0 1 0 0 0,0 0 1 0 0,-1-1-1 0 0,1 1 1 0 0,0 0-1 0 0,0-1 1 0 0,0 1-1 0 0,0 0 0 0 0,0-1 1 0 0,0 1-1 0 0,0-1 1 0 0,0 1-1 0 0,0 0 1 0 0,0-1-1 0 0,0 1 1 0 0,0 0-1 0 0,0-1 0 0 0,0 1 1 0 0,0 0-1 0 0,1-1 1 0 0,4-6 114 0 0,0 1 1 0 0,1 0-1 0 0,0 0 1 0 0,0 1-1 0 0,11-8 1 0 0,-16 12 37 0 0,1 0 108 0 0,13-7 543 0 0,-15 7-673 0 0,1 1 0 0 0,-1 0-1 0 0,0 0 1 0 0,0 0 0 0 0,1 0-1 0 0,-1 0 1 0 0,0 0 0 0 0,1-1 0 0 0,-1 1-1 0 0,0 0 1 0 0,0 0 0 0 0,1 0 0 0 0,-1 0-1 0 0,0 0 1 0 0,1 0 0 0 0,-1 0 0 0 0,0 0-1 0 0,0 0 1 0 0,1 1 0 0 0,-1-1-1 0 0,0 0 1 0 0,0 0 0 0 0,1 0 0 0 0,-1 0-1 0 0,0 0 1 0 0,1 0 0 0 0,-1 0 0 0 0,0 1-1 0 0,3 7 475 0 0,-1 0 0 0 0,0 0-1 0 0,-1 1 1 0 0,0-1 0 0 0,0 0-1 0 0,-1 14 1 0 0,4 36 1554 0 0,4-24-2368 0 0,-7-33-402 0 0,2 5 1532 0 0,-1-4-3096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3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313 4 3672 0 0,'3'-4'12711'0'0,"-42"70"-8883"0"0,-3-3 0 0 0,-53 62 1 0 0,40-53-1860 0 0,20-25-1071 0 0,33-45-1041 0 0,0 0-1031 0 0,-3 3 2808 0 0,1-2-3439 0 0,1-2-3894 0 0,-21-28-15167 0 0,15 18 19044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0.6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26 5292 0 0,'4'-6'-252'0'0,"2"-7"11135"0"0,-4 7-2418 0 0,-3 13-7782 0 0,-1 65 2096 0 0,3-31-1171 0 0,-1-39-1371 0 0,2 17 507 0 0,-2-19-743 0 0,0 0-1 0 0,-1 1 1 0 0,1-1 0 0 0,0 0 0 0 0,0 0-1 0 0,0 0 1 0 0,0 0 0 0 0,0 0 0 0 0,0 1-1 0 0,0-1 1 0 0,0 0 0 0 0,0 0 0 0 0,0 0 0 0 0,0 0-1 0 0,0 0 1 0 0,0 1 0 0 0,0-1 0 0 0,0 0-1 0 0,0 0 1 0 0,0 0 0 0 0,0 0 0 0 0,0 0-1 0 0,0 1 1 0 0,0-1 0 0 0,0 0 0 0 0,1 0-1 0 0,-1 0 1 0 0,0 0 0 0 0,0 0 0 0 0,0 0 0 0 0,0 0-1 0 0,0 1 1 0 0,0-1 0 0 0,0 0 0 0 0,0 0-1 0 0,1 0 1 0 0,-1 0 0 0 0,0 0 0 0 0,0 0-1 0 0,0 0 1 0 0,0 0 0 0 0,0 0 0 0 0,0 0-1 0 0,1 0 1 0 0,-1 0 0 0 0,0 0 0 0 0,0 0 0 0 0,0 1-1 0 0,0-1 1 0 0,1 0 0 0 0,-1 0 0 0 0,0-1-1 0 0,0 1 1 0 0,0 0 0 0 0,0 0 0 0 0,0 0-1 0 0,1 0 1 0 0,-1 0 0 0 0,10-10-76 0 0,14-28-203 0 0,-19 30 220 0 0,8-13-65 0 0,-6 9 12 0 0,1 0 1 0 0,14-19-1 0 0,-21 31 127 0 0,0-1 1 0 0,-1 0-1 0 0,1 0 0 0 0,0 0 0 0 0,0 1 1 0 0,0-1-1 0 0,-1 0 0 0 0,1 1 0 0 0,0-1 1 0 0,0 0-1 0 0,0 1 0 0 0,0-1 1 0 0,0 1-1 0 0,0 0 0 0 0,0-1 0 0 0,0 1 1 0 0,0 0-1 0 0,0 0 0 0 0,1-1 0 0 0,-1 1 1 0 0,0 0-1 0 0,0 0 0 0 0,0 0 1 0 0,0 0-1 0 0,0 1 0 0 0,0-1 0 0 0,0 0 1 0 0,0 0-1 0 0,0 1 0 0 0,0-1 0 0 0,0 0 1 0 0,0 1-1 0 0,0-1 0 0 0,0 1 1 0 0,0 0-1 0 0,0-1 0 0 0,0 1 0 0 0,0 0 1 0 0,0-1-1 0 0,1 2 0 0 0,1 2 128 0 0,0 0 0 0 0,1 1 1 0 0,-2-1-1 0 0,1 0 0 0 0,0 1 0 0 0,3 9 0 0 0,2 7 50 0 0,-3-8-32 0 0,0-1 1 0 0,0 0 0 0 0,1 0 0 0 0,8 11 0 0 0,-11-19-220 0 0,1 0 1 0 0,-1 0 0 0 0,1 0 0 0 0,0-1 0 0 0,-1 0-1 0 0,2 1 1 0 0,-1-2 0 0 0,0 1 0 0 0,1 0-1 0 0,-1-1 1 0 0,1 0 0 0 0,-1 0 0 0 0,1 0-1 0 0,6 1 1 0 0,-3-1-306 0 0,0-1 0 0 0,1 1 0 0 0,-1-1 0 0 0,1-1-1 0 0,-1 0 1 0 0,1 0 0 0 0,-1-1 0 0 0,1 0 0 0 0,15-3 0 0 0,-16 2 58 0 0,1 0 1 0 0,-1-1-1 0 0,0 0 1 0 0,0 0 0 0 0,0-1-1 0 0,0 0 1 0 0,0-1 0 0 0,11-8-1 0 0,-15 9 235 0 0,-1 1 1 0 0,0-1-1 0 0,0 0 0 0 0,0 0 1 0 0,0 0-1 0 0,-1 0 0 0 0,1 0 0 0 0,-1-1 1 0 0,0 1-1 0 0,-1-1 0 0 0,1 0 0 0 0,-1 1 1 0 0,0-1-1 0 0,0 0 0 0 0,0 0 0 0 0,-1 0 1 0 0,1 0-1 0 0,-1 0 0 0 0,-1 1 1 0 0,0-9-1 0 0,1 12 120 0 0,0 0 1 0 0,0 0-1 0 0,0-1 1 0 0,0 1 0 0 0,-1 0-1 0 0,1 0 1 0 0,0 0-1 0 0,-1 0 1 0 0,1-1-1 0 0,-1 1 1 0 0,1 0-1 0 0,-1 0 1 0 0,0 0 0 0 0,1 0-1 0 0,-1 0 1 0 0,0 0-1 0 0,1 0 1 0 0,-1 0-1 0 0,0 1 1 0 0,0-1-1 0 0,0 0 1 0 0,0 0-1 0 0,0 1 1 0 0,0-1 0 0 0,0 1-1 0 0,0-1 1 0 0,0 1-1 0 0,-1-1 1 0 0,1 1-1 0 0,0-1 1 0 0,0 1-1 0 0,0 0 1 0 0,0 0 0 0 0,-1 0-1 0 0,1 0 1 0 0,0 0-1 0 0,0 0 1 0 0,-1 0-1 0 0,1 0 1 0 0,-2 0-1 0 0,1 1 268 0 0,-16 10 666 0 0,15-9-895 0 0,0 1-1 0 0,0-1 0 0 0,1 1 0 0 0,0 0 0 0 0,-1-1 0 0 0,1 1 0 0 0,0 0 0 0 0,0 1 0 0 0,0-1 0 0 0,1 0 0 0 0,-1 0 1 0 0,1 1-1 0 0,0-1 0 0 0,0 1 0 0 0,0-1 0 0 0,0 1 0 0 0,1 0 0 0 0,-1-1 0 0 0,1 1 0 0 0,0 0 0 0 0,0-1 0 0 0,0 1 0 0 0,1 0 1 0 0,-1-1-1 0 0,1 1 0 0 0,0-1 0 0 0,0 1 0 0 0,0-1 0 0 0,0 1 0 0 0,1-1 0 0 0,0 0 0 0 0,-1 1 0 0 0,1-1 0 0 0,0 0 0 0 0,0 0 1 0 0,1 0-1 0 0,-1-1 0 0 0,4 4 0 0 0,-4-4-104 0 0,0-1 0 0 0,0 1 1 0 0,0-1-1 0 0,0 1 0 0 0,1-1 1 0 0,-1 0-1 0 0,0 0 0 0 0,0 0 1 0 0,1-1-1 0 0,-1 1 0 0 0,1 0 1 0 0,-1-1-1 0 0,0 0 0 0 0,1 1 0 0 0,-1-1 1 0 0,1 0-1 0 0,-1 0 0 0 0,1 0 1 0 0,-1-1-1 0 0,1 1 0 0 0,-1-1 1 0 0,1 1-1 0 0,-1-1 0 0 0,0 0 1 0 0,1 0-1 0 0,-1 0 0 0 0,0 0 1 0 0,0 0-1 0 0,0 0 0 0 0,3-2 0 0 0,-4 2-31 0 0,-1-1-1 0 0,1 1 1 0 0,0 0 0 0 0,0 0-1 0 0,0-1 1 0 0,-1 1-1 0 0,1 0 1 0 0,0-1-1 0 0,-1 1 1 0 0,1 0-1 0 0,-1-1 1 0 0,0 1-1 0 0,0-1 1 0 0,1 1-1 0 0,-1-1 1 0 0,0 1 0 0 0,0-1-1 0 0,0 1 1 0 0,-1-3-1 0 0,-4-19-814 0 0,5 23 825 0 0,-1-3-404 0 0,-6-7-2699 0 0,4 8 4065 0 0,1 1-2312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1.1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127 23 5272 0 0,'9'-22'16414'0'0,"-9"30"-15432"0"0,-1 44 1202 0 0,1 70 2598 0 0,1-100-4313 0 0,2 1 0 0 0,0 0 0 0 0,7 27 0 0 0,-9-48-740 0 0,-7-5-2945 0 0,-27-21 2329 0 0,2-1 1 0 0,-43-42-1 0 0,74 67 916 0 0,-1-1 0 0 0,1 1 0 0 0,-1 0 0 0 0,1-1 0 0 0,-1 1 0 0 0,1 0 0 0 0,-1-1 0 0 0,1 1 0 0 0,-1-1 0 0 0,1 1 0 0 0,-1-1 0 0 0,1 0 0 0 0,0 1 0 0 0,-1-1 0 0 0,1 1 0 0 0,0-1 0 0 0,-1 0 0 0 0,1 1 0 0 0,0-1 0 0 0,0 1 0 0 0,0-1 0 0 0,0 0 0 0 0,0 1 0 0 0,-1-1 0 0 0,1 0 0 0 0,0 1 0 0 0,1-1 0 0 0,-1 0 0 0 0,0 1 0 0 0,0-1 0 0 0,0 0 0 0 0,0 1 0 0 0,0-1 0 0 0,1 0 0 0 0,-1 1 0 0 0,0-1 0 0 0,0 0 0 0 0,1 1 0 0 0,-1-1 0 0 0,1 1 0 0 0,-1-1 0 0 0,0 1 0 0 0,1-1 0 0 0,-1 1 0 0 0,1-1 0 0 0,-1 1 0 0 0,1 0 0 0 0,0-1 0 0 0,-1 1 0 0 0,1-1 0 0 0,-1 1 0 0 0,1 0 0 0 0,0 0 0 0 0,-1-1 0 0 0,1 1 0 0 0,-1 0 0 0 0,1 0 0 0 0,0 0 0 0 0,0 0 0 0 0,6-2 82 0 0,1 0 0 0 0,-1 1 0 0 0,14-1 0 0 0,27-2 147 0 0,24-8-10379 0 0,14-1-5315 0 0,-72 11 13484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1.6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130 0 3696 0 0,'0'0'8461'0'0,"-6"2"-7649"0"0,-96 13 5162 0 0,99-15-5673 0 0,3 0-274 0 0,0 0 0 0 0,-1 0 0 0 0,1 0 0 0 0,0 0 0 0 0,-1 0 0 0 0,1 0-1 0 0,0 1 1 0 0,0-1 0 0 0,-1 0 0 0 0,1 0 0 0 0,0 0 0 0 0,-1 0 0 0 0,1 0-1 0 0,0 0 1 0 0,-1 0 0 0 0,1 1 0 0 0,0-1 0 0 0,0 0 0 0 0,-1 0 0 0 0,1 1-1 0 0,0-1 1 0 0,0 0 0 0 0,-1 0 0 0 0,1 1 0 0 0,0-1 0 0 0,0 0 0 0 0,0 0-1 0 0,0 1 1 0 0,-1-1 0 0 0,1 0 0 0 0,0 1 0 0 0,0-1 0 0 0,0 0 0 0 0,0 1-1 0 0,0-1 1 0 0,0 0 0 0 0,0 0 0 0 0,0 1 0 0 0,0-1 0 0 0,0 0 0 0 0,0 1-1 0 0,0-1 1 0 0,0 0 0 0 0,0 1 0 0 0,0-1 0 0 0,0 0 0 0 0,0 1 0 0 0,1-1-1 0 0,-1 0 1 0 0,0 1 0 0 0,0-1 0 0 0,1 1 0 0 0,-1 0 7 0 0,1 1 0 0 0,0 0 1 0 0,0-1-1 0 0,0 1 0 0 0,0-1 0 0 0,0 1 0 0 0,1-1 1 0 0,-1 0-1 0 0,0 0 0 0 0,1 1 0 0 0,1 0 1 0 0,67 47 537 0 0,-68-47-221 0 0,-4-2-347 0 0,1 1 0 0 0,0-1 0 0 0,0 1 0 0 0,-1 0 0 0 0,1-1 1 0 0,0 1-1 0 0,0 0 0 0 0,0 0 0 0 0,0 0 0 0 0,0 0 0 0 0,0 0 0 0 0,-1 1 0 0 0,2-1 2 0 0,-3 1 19 0 0,-1-2-32 0 0,-28 1-490 0 0,30-1 21 0 0,-2 0-342 0 0,4 0 1274 0 0,-5 0-907 0 0,-10-2-6026 0 0,14 2 5912 0 0,0 0-1 0 0,0 0 1 0 0,0 0-1 0 0,0 0 1 0 0,0 0-1 0 0,0-1 0 0 0,0 1 1 0 0,0 0-1 0 0,0 0 1 0 0,1-1-1 0 0,-1 1 1 0 0,0-1-1 0 0,0 1 1 0 0,0 0-1 0 0,0-1 1 0 0,1 0-1 0 0,-1 1 1 0 0,0-1-1 0 0,0-1 1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2.5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12 119 4400 0 0,'-7'4'2139'0'0,"3"-1"1680"0"0,8-14 6117 0 0,3-2-9448 0 0,1 0 0 0 0,0 1 1 0 0,14-16-1 0 0,19-13 1549 0 0,-40 39-1743 0 0,4 0 107 0 0,-5 2-347 0 0,0-1 0 0 0,1 1 1 0 0,-1 0-1 0 0,0 0 0 0 0,0 0 0 0 0,1-1 1 0 0,-1 1-1 0 0,0 0 0 0 0,1 0 0 0 0,-1 0 1 0 0,0 0-1 0 0,1-1 0 0 0,-1 1 0 0 0,0 0 1 0 0,1 0-1 0 0,-1 0 0 0 0,0 0 0 0 0,1 0 1 0 0,-1 0-1 0 0,1 0 0 0 0,-1 0 0 0 0,0 0 1 0 0,1 0-1 0 0,-1 0 0 0 0,0 0 0 0 0,1 0 1 0 0,-1 0-1 0 0,0 1 0 0 0,1-1 0 0 0,-1 0 1 0 0,0 0-1 0 0,1 0 0 0 0,-1 0 0 0 0,0 1 1 0 0,1-1-1 0 0,2 3 113 0 0,-1 0-1 0 0,1 0 1 0 0,0 0 0 0 0,-1 1 0 0 0,0-1-1 0 0,0 1 1 0 0,0-1 0 0 0,0 1 0 0 0,-1 0-1 0 0,1 0 1 0 0,-1-1 0 0 0,0 1 0 0 0,0 0 0 0 0,0 5-1 0 0,3 17 265 0 0,-2 1 0 0 0,0 37 0 0 0,-2-33-23 0 0,1-1 1 0 0,1 0-1 0 0,2 0 0 0 0,13 52 0 0 0,-13-68-408 0 0,0-1 0 0 0,1-4-4 0 0,-5-9-92 0 0,0 0 0 0 0,0 1-1 0 0,0-1 1 0 0,0 0 0 0 0,0 1 0 0 0,1-1 0 0 0,-1 0-1 0 0,0 1 1 0 0,0-1 0 0 0,0 0 0 0 0,0 0 0 0 0,1 1 0 0 0,-1-1-1 0 0,0 0 1 0 0,0 0 0 0 0,1 1 0 0 0,-1-1 0 0 0,0 0-1 0 0,0 0 1 0 0,1 0 0 0 0,-1 1 0 0 0,0-1 0 0 0,1 0-1 0 0,-1 0 1 0 0,0 0 0 0 0,1 0 0 0 0,-1 0 0 0 0,0 0 0 0 0,1 0-1 0 0,-1 0 1 0 0,0 0 0 0 0,1 0 0 0 0,-1 0 0 0 0,0 0-1 0 0,0 0 1 0 0,1 0 0 0 0,-1 0 0 0 0,0 0 0 0 0,1 0-1 0 0,-1 0 1 0 0,0 0 0 0 0,1 0 0 0 0,-1-1 0 0 0,0 1 0 0 0,1 0-1 0 0,-1 0 1 0 0,0 0 0 0 0,0 0 0 0 0,1-1 0 0 0,-1 1-1 0 0,8-15-5595 0 0,-7 12 6456 0 0,8-20-10049 0 0,-1-10 2795 0 0,-3 6 1819 0 0,-1 14 2728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3.44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198 9 4124 0 0,'0'0'4747'0'0,"-4"-1"-3752"0"0,-12-5-39 0 0,13 5-55 0 0,-1 1-53 0 0,-109 6 5867 0 0,109-6-6458 0 0,0 0 1 0 0,0 1 0 0 0,1 0-1 0 0,-1 0 1 0 0,0 0 0 0 0,0 1-1 0 0,1-1 1 0 0,-1 1-1 0 0,1 0 1 0 0,-1 0 0 0 0,-3 3-1 0 0,5-4 79 0 0,2 0-273 0 0,-1-1-1 0 0,1 1 1 0 0,-1-1-1 0 0,0 1 1 0 0,1 0-1 0 0,-1-1 1 0 0,1 1-1 0 0,0-1 1 0 0,-1 1-1 0 0,1 0 1 0 0,-1 0-1 0 0,1-1 1 0 0,0 1-1 0 0,0 0 1 0 0,-1-1-1 0 0,1 1 1 0 0,0 0-1 0 0,0 0 1 0 0,0 0-1 0 0,0-1 1 0 0,0 3 0 0 0,0 20 1790 0 0,26 103 2158 0 0,-26-124-3855 0 0,4 14 373 0 0,-1 2-275 0 0,-3-18-232 0 0,0 1 0 0 0,0 0 0 0 0,0-1 0 0 0,0 1-1 0 0,0-1 1 0 0,0 1 0 0 0,1 0 0 0 0,-1-1 0 0 0,0 1 0 0 0,0-1 0 0 0,0 1 0 0 0,1-1 0 0 0,-1 1 0 0 0,0-1 0 0 0,0 1 0 0 0,1-1 0 0 0,-1 1 0 0 0,0-1-1 0 0,1 1 1 0 0,-1-1 0 0 0,1 1 0 0 0,-1-1 0 0 0,1 0 0 0 0,-1 1 0 0 0,1-1 0 0 0,-1 0 0 0 0,1 1 0 0 0,-1-1 0 0 0,1 0 0 0 0,-1 0 0 0 0,1 1 0 0 0,0-1 0 0 0,34-18-33 0 0,-28 12 13 0 0,0-2-75 0 0,-1 3 35 0 0,0 0 0 0 0,1 0 0 0 0,0 1 0 0 0,-1 0 1 0 0,1 1-1 0 0,1 0 0 0 0,-1 0 0 0 0,0 0 1 0 0,1 1-1 0 0,-1 0 0 0 0,10-1 0 0 0,-14 2 69 0 0,1 2-88 0 0,2-1 43 0 0,-1 0 0 0 0,0 1 1 0 0,0-1 0 0 0,-1 1 0 0 0,1 0-1 0 0,0 0 1 0 0,9 4 0 0 0,-5-2 64 0 0,-5-2-58 0 0,-1 0 0 0 0,1 0 0 0 0,-1 1 0 0 0,0-1 0 0 0,1 1 1 0 0,4 3-1 0 0,-3-1 24 0 0,-1 1 1 0 0,0-1 0 0 0,0 0 0 0 0,-1 1-1 0 0,7 10 1 0 0,-8-11 15 0 0,0 1 0 0 0,0-1-1 0 0,0 1 1 0 0,-1-1 0 0 0,0 1 0 0 0,1 0-1 0 0,-2-1 1 0 0,1 1 0 0 0,0 0 0 0 0,-1 0-1 0 0,0-1 1 0 0,0 1 0 0 0,-1 0 0 0 0,1 0-1 0 0,-1 0 1 0 0,0-1 0 0 0,0 1 0 0 0,0-1-1 0 0,-1 1 1 0 0,0-1 0 0 0,0 1 0 0 0,0-1-1 0 0,0 0 1 0 0,-6 8 0 0 0,4-7-56 0 0,0 0-1 0 0,0-1 1 0 0,0 0 0 0 0,-1 0 0 0 0,1 0-1 0 0,-1 0 1 0 0,0 0 0 0 0,0-1-1 0 0,0 0 1 0 0,-1 0 0 0 0,1-1 0 0 0,-1 1-1 0 0,0-1 1 0 0,1-1 0 0 0,-1 1 0 0 0,0-1-1 0 0,0 0 1 0 0,0 0 0 0 0,0 0 0 0 0,-7-1-1 0 0,7 0-1189 0 0,-1-1-1 0 0,1 0 0 0 0,0 0 1 0 0,-12-4-1 0 0,12 3-1603 0 0,-1-1 1 0 0,1 0-1 0 0,0 0 1 0 0,-9-6-1 0 0,3-3-2078 0 0,7 4 2315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4.10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5324 0 0,'0'0'7411'0'0,"2"2"-6176"0"0,6 3-75 0 0,-6-3-75 0 0,-1 0-76 0 0,-1 8-51 0 0,0-8-60 0 0,0 35 2343 0 0,1 60 1942 0 0,0-95-4934 0 0,2 12 1072 0 0,-2-13-1294 0 0,0-1 0 0 0,0 0 0 0 0,0 0 0 0 0,0 0 0 0 0,0 0-1 0 0,0 0 1 0 0,0-1 0 0 0,-1 1 0 0 0,1 0 0 0 0,0 0 0 0 0,0-1 0 0 0,0 1 0 0 0,0 0 0 0 0,0-1 0 0 0,-1 1-1 0 0,1-1 1 0 0,0 1 0 0 0,0-1 0 0 0,-1 1 0 0 0,1-1 0 0 0,0 1 0 0 0,-1-1 0 0 0,1 0 0 0 0,-1 0 0 0 0,1 1-1 0 0,-1-1 1 0 0,1 0 0 0 0,-1 0 0 0 0,1-1 0 0 0,23-33-13 0 0,-18 25 44 0 0,3-3 22 0 0,6-10 64 0 0,26-30-1 0 0,-39 53-70 0 0,-1-1 1 0 0,0 0-1 0 0,1 1 0 0 0,-1-1 1 0 0,0 1-1 0 0,1 0 0 0 0,-1-1 0 0 0,1 1 1 0 0,-1 0-1 0 0,1 0 0 0 0,-1 0 1 0 0,1 0-1 0 0,-1 0 0 0 0,1 0 1 0 0,-1 0-1 0 0,0 1 0 0 0,1-1 0 0 0,-1 1 1 0 0,1-1-1 0 0,-1 1 0 0 0,0-1 1 0 0,1 1-1 0 0,-1 0 0 0 0,0-1 0 0 0,0 1 1 0 0,0 0-1 0 0,1 0 0 0 0,0 1 1 0 0,18 17 196 0 0,-7 0-219 0 0,-6-8-51 0 0,-2-3 0 0 0,0 1 0 0 0,1-1 0 0 0,1 0 0 0 0,-1 0 0 0 0,15 12 0 0 0,-17-16 0 0 0,17 10 0 0 0,-17-11 0 0 0,-2-2 0 0 0,0 0 0 0 0,-1 0 0 0 0,1 0 0 0 0,0 0 0 0 0,0 0 0 0 0,-1 0 0 0 0,1-1 0 0 0,0 1 0 0 0,0 0 0 0 0,0-1 0 0 0,2 0 0 0 0,28 5-2700 0 0,-29-5 1905 0 0,0 0 0 0 0,0 0 0 0 0,0-1 0 0 0,0 1 0 0 0,0-1 0 0 0,0 0 0 0 0,0 0 0 0 0,0 0 1 0 0,0 0-1 0 0,-1-1 0 0 0,1 1 0 0 0,0-1 0 0 0,-1 1 0 0 0,3-3 0 0 0,11-9-7349 0 0,4-8 3361 0 0,-10 10 1499 0 0,-3 3 1420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4.59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246 13 3120 0 0,'0'0'5392'0'0,"-2"-2"-4435"0"0,-6-7-54 0 0,6 7 771 0 0,-32 6 1846 0 0,31-3-2895 0 0,0 0-68 0 0,-1-1-414 0 0,-6 3 635 0 0,-1-1 0 0 0,1 1 1 0 0,0 1-1 0 0,0 0 0 0 0,-13 7 1 0 0,21-10-157 0 0,2 0-298 0 0,-1-1-297 0 0,1 1 0 0 0,0-1 1 0 0,-1 0-1 0 0,1 1 0 0 0,0-1 1 0 0,0 1-1 0 0,-1-1 0 0 0,1 0 0 0 0,0 1 1 0 0,0-1-1 0 0,0 1 0 0 0,-1-1 1 0 0,1 0-1 0 0,0 1 0 0 0,0-1 1 0 0,0 1-1 0 0,0-1 0 0 0,0 1 0 0 0,0-1 1 0 0,0 1-1 0 0,0-1 0 0 0,0 0 1 0 0,0 1-1 0 0,0-1 0 0 0,0 1 0 0 0,0-1 1 0 0,1 1-1 0 0,-1-1 0 0 0,0 0 1 0 0,0 1-1 0 0,1 0 0 0 0,18 11 574 0 0,38 16 0 0 0,9 6 1195 0 0,-64-33-1726 0 0,-1 0 0 0 0,1 0 0 0 0,-1 0 0 0 0,0 0 0 0 0,0 0 0 0 0,0 1 0 0 0,1-1 1 0 0,-1 0-1 0 0,0 1 0 0 0,-1-1 0 0 0,1 1 0 0 0,0-1 0 0 0,0 1 0 0 0,-1 0 0 0 0,1-1 0 0 0,-1 1 1 0 0,1 0-1 0 0,-1-1 0 0 0,0 1 0 0 0,1 0 0 0 0,-1 0 0 0 0,0-1 0 0 0,0 1 0 0 0,0 0 0 0 0,-1 0 0 0 0,1-1 1 0 0,0 1-1 0 0,-1 0 0 0 0,1-1 0 0 0,-1 1 0 0 0,1 0 0 0 0,-1-1 0 0 0,0 1 0 0 0,0-1 0 0 0,0 1 0 0 0,0-1 1 0 0,0 1-1 0 0,0-1 0 0 0,0 0 0 0 0,0 1 0 0 0,0-1 0 0 0,-1 0 0 0 0,1 0 0 0 0,0 0 0 0 0,-1 0 1 0 0,1 0-1 0 0,-1 0 0 0 0,0-1 0 0 0,1 1 0 0 0,-1 0 0 0 0,1-1 0 0 0,-1 1 0 0 0,0-1 0 0 0,-3 1 0 0 0,-36 3-1663 0 0,25-4-1706 0 0,1-1 0 0 0,-19-4 1 0 0,-30-10-8028 0 0,21 2 7192 0 0,20 3 2230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0.7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72 2812 0 0,'1'-1'9529'0'0,"4"-7"-4669"0"0,6-10-3309 0 0,22-27 1944 0 0,-33 46-3481 0 0,0-1-1 0 0,0 1 1 0 0,0-1 0 0 0,0 1 0 0 0,0-1 0 0 0,0 1 0 0 0,1-1 0 0 0,-1 1-1 0 0,0-1 1 0 0,0 1 0 0 0,0-1 0 0 0,1 0 0 0 0,-1 1 0 0 0,0-1 0 0 0,1 1 0 0 0,-1-1-1 0 0,0 0 1 0 0,1 1 0 0 0,-1-1 0 0 0,0 0 0 0 0,1 1 0 0 0,-1-1 0 0 0,1 1-1 0 0,9 11 258 0 0,-9-6-92 0 0,0-1 0 0 0,0 1 1 0 0,0 0-1 0 0,-1 0 0 0 0,0 9 0 0 0,2 14 320 0 0,-4 40 919 0 0,9 97 871 0 0,-11-125-1727 0 0,4-39-482 0 0,-8 28-777 0 0,8-29 182 0 0,0-30-21161 0 0,0 23 19435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2.5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6 4112 0 0,'0'0'12087'0'0,"-1"7"-11322"0"0,-8 156 6875 0 0,9-160-7520 0 0,0 13 648 0 0,4-41-475 0 0,1 0-1 0 0,8-24 0 0 0,-5 27-264 0 0,-6 18-27 0 0,-1-1-1 0 0,1 0 0 0 0,0 1 1 0 0,1 0-1 0 0,-1-1 0 0 0,1 1 1 0 0,-1 0-1 0 0,1 0 0 0 0,0 0 1 0 0,1 1-1 0 0,-1-1 0 0 0,7-4 1 0 0,-9 7 8 0 0,0-1 1 0 0,0 1-1 0 0,0 0 1 0 0,0 0 0 0 0,0 0-1 0 0,0 0 1 0 0,0 0-1 0 0,0 0 1 0 0,1 0-1 0 0,-1 1 1 0 0,0-1-1 0 0,1 0 1 0 0,-1 1-1 0 0,1-1 1 0 0,-1 1 0 0 0,0-1-1 0 0,1 1 1 0 0,-1 0-1 0 0,1 0 1 0 0,-1-1-1 0 0,1 1 1 0 0,0 0-1 0 0,-1 0 1 0 0,1 1 0 0 0,-1-1-1 0 0,1 0 1 0 0,-1 0-1 0 0,0 1 1 0 0,1-1-1 0 0,-1 1 1 0 0,1-1-1 0 0,-1 1 1 0 0,3 1-1 0 0,-1 0 116 0 0,-2 0-20 0 0,7 19 554 0 0,0 1 0 0 0,4 25 0 0 0,0 17 189 0 0,-10-53-930 0 0,0-1-1 0 0,0 0 0 0 0,1 0 0 0 0,7 15 0 0 0,19-20-3780 0 0,-26-5 2893 0 0,0 0-1539 0 0,2 0 1275 0 0,0 0-789 0 0,0-1 1 0 0,0 1-1 0 0,-1-1 0 0 0,1 0 0 0 0,0 0 1 0 0,5-2-1 0 0,-9 2-243 0 0,15-6-1721 0 0,9-16 5937 0 0,-21 17-1222 0 0,0 0 1 0 0,0-1-1 0 0,-1 1 0 0 0,0-1 1 0 0,0 0-1 0 0,0 0 0 0 0,-1 0 1 0 0,0 0-1 0 0,-1 0 0 0 0,0-1 1 0 0,0 1-1 0 0,0 0 0 0 0,-1-12 1 0 0,0 16-89 0 0,0 0 3 0 0,0 1-421 0 0,0 0 0 0 0,-1-1 0 0 0,1 1 0 0 0,0-1 0 0 0,-1 1 0 0 0,0-1 0 0 0,1 1 0 0 0,-1 0 0 0 0,0-1 0 0 0,0 1 0 0 0,-1 0 0 0 0,1 0 0 0 0,0 0 0 0 0,-1 0 0 0 0,1 0 0 0 0,-1 0 0 0 0,0 0 0 0 0,1 0 0 0 0,-1 1 0 0 0,0-1 0 0 0,0 1 0 0 0,0-1 0 0 0,0 1-1 0 0,-4-2 1 0 0,4 2 82 0 0,-16-1 943 0 0,15 2-1143 0 0,0 1 0 0 0,0 0 0 0 0,1 0 0 0 0,-1 0 0 0 0,0 1 0 0 0,0-1 0 0 0,1 1-1 0 0,-1-1 1 0 0,0 1 0 0 0,1 0 0 0 0,0 0 0 0 0,-1 0 0 0 0,1 0 0 0 0,0 0 0 0 0,0 1 0 0 0,0-1-1 0 0,1 1 1 0 0,-1-1 0 0 0,0 1 0 0 0,1 0 0 0 0,0-1 0 0 0,-2 6 0 0 0,2-5-53 0 0,-1 0 0 0 0,1 1 0 0 0,1-1 0 0 0,-1 0 0 0 0,0 1-1 0 0,1-1 1 0 0,0 1 0 0 0,-1-1 0 0 0,1 1 0 0 0,1-1 0 0 0,-1 1 0 0 0,0-1 0 0 0,1 0 0 0 0,0 1 0 0 0,0-1 0 0 0,0 0 0 0 0,0 1 0 0 0,0-1 0 0 0,1 0 0 0 0,0 0 0 0 0,3 5 0 0 0,-3-3-14 0 0,-1-4-29 0 0,0 1 0 0 0,0-1 0 0 0,1 1 0 0 0,-1-1 0 0 0,0 1 0 0 0,1-1-1 0 0,-1 0 1 0 0,0 0 0 0 0,1 1 0 0 0,0-1 0 0 0,-1 0 0 0 0,1 0-1 0 0,0-1 1 0 0,-1 1 0 0 0,3 1 0 0 0,6 1 47 0 0,-3 1 9 0 0,-7-4-71 0 0,1 0 0 0 0,0 1 0 0 0,-1-1 0 0 0,1 0 0 0 0,0 0 0 0 0,-1 1 0 0 0,1-1 0 0 0,0 0 0 0 0,-1 0 0 0 0,1 0 0 0 0,0 0 0 0 0,-1 0 0 0 0,1 0 0 0 0,0 0 0 0 0,0 0 0 0 0,-1 0 0 0 0,1 0 0 0 0,0 0 0 0 0,0-1 0 0 0,2 0 7 0 0,0 1-1 0 0,0-1 0 0 0,0 0 1 0 0,-1 0-1 0 0,1 0 1 0 0,0 0-1 0 0,-1-1 1 0 0,1 1-1 0 0,4-4 0 0 0,1-10-50 0 0,-7 10 63 0 0,6-11-64 0 0,-4 8 18 0 0,0 1 1 0 0,-1-1-1 0 0,0 0 0 0 0,0 1 1 0 0,0-16-1 0 0,1 9 267 0 0,1 24 138 0 0,8 29-170 0 0,-11-36-184 0 0,1 1 0 0 0,0-1 1 0 0,0 0-1 0 0,0 0 0 0 0,0 0 0 0 0,0 0 1 0 0,0 0-1 0 0,1-1 0 0 0,-1 1 1 0 0,1-1-1 0 0,0 0 0 0 0,0 1 1 0 0,0-1-1 0 0,0 0 0 0 0,0-1 0 0 0,0 1 1 0 0,1 0-1 0 0,-1-1 0 0 0,4 1 1 0 0,-4-1-22 0 0,0-2-9 0 0,10-5-26 0 0,-9 4 19 0 0,-3 0-9 0 0,1 0 21 0 0,0-1 1 0 0,0 1-1 0 0,0-1 1 0 0,-1 0-1 0 0,1 0 1 0 0,-1 0-1 0 0,1 0 1 0 0,-1 0-1 0 0,0 0 0 0 0,-1 0 1 0 0,1 0-1 0 0,0 0 1 0 0,-1-1-1 0 0,1-2 1 0 0,0-10-93 0 0,4-3 126 0 0,-6 21 300 0 0,-4 22-116 0 0,4-17-143 0 0,4 11 37 0 0,-1 5 89 0 0,-2-21-93 0 0,0-2-97 0 0,1 1 1 0 0,-1-1 1 0 0,0 0-1 0 0,1 1 1 0 0,-1-1-1 0 0,1 0 1 0 0,-1 0-1 0 0,1 0 1 0 0,-1 1 0 0 0,1-1-1 0 0,-1 0 1 0 0,1 0-1 0 0,-1 0 1 0 0,1 0-1 0 0,-1 0 1 0 0,1 0-1 0 0,-1 0 1 0 0,1 0-1 0 0,-1 0 1 0 0,1 0-1 0 0,-1 0 1 0 0,1 0-1 0 0,-1 0 1 0 0,1 0-1 0 0,-1 0 1 0 0,0-1-1 0 0,1 1 1 0 0,-1 0-1 0 0,1-1 1 0 0,48-67-394 0 0,-47 65 335 0 0,-1 1 49 0 0,-1 1 0 0 0,1 0 0 0 0,0 0 0 0 0,-1 0 0 0 0,1-1 0 0 0,0 1 0 0 0,0 0 0 0 0,0 0 0 0 0,0 0 0 0 0,0 1-1 0 0,0-1 1 0 0,0 0 0 0 0,0 0 0 0 0,0 0 0 0 0,1 1 0 0 0,1-2 0 0 0,0 1 25 0 0,-2 0 91 0 0,2 4-68 0 0,0 0 33 0 0,1 1 0 0 0,-1 1-1 0 0,-1-1 1 0 0,1 0 0 0 0,0 0 0 0 0,-1 1 0 0 0,0 0-1 0 0,0-1 1 0 0,1 6 0 0 0,-2-8-3 0 0,8 16 34 0 0,14 5-2068 0 0,-21-21 925 0 0,7 0-2057 0 0,-6-2-1239 0 0,4-2-5649 0 0,-6 2 9764 0 0,-1-1 1 0 0,1 1-1 0 0,0 0 0 0 0,0-1 1 0 0,0 1-1 0 0,0 0 1 0 0,-1-1-1 0 0,1 1 0 0 0,0-1 1 0 0,0 0-1 0 0,-1 1 1 0 0,1-1-1 0 0,0 0 0 0 0,-1 1 1 0 0,2-2-1 0 0,3-8-1741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3.2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114 27 3980 0 0,'0'0'1417'0'0,"0"-9"674"0"0,0 3 1829 0 0,3-6 6739 0 0,-1 19-10081 0 0,-1-2-530 0 0,19 118 4207 0 0,-4 69-941 0 0,-14-151-2957 0 0,0-15-101 0 0,4 27-1 0 0,-6-51-237 0 0,0 1 49 0 0,3 6-41 0 0,-2-6-21 0 0,1 4 67 0 0,-1-5-335 0 0,-3-6-1349 0 0,-2-8 1277 0 0,-1 0 0 0 0,0 0-1 0 0,-1 0 1 0 0,-1 1 0 0 0,0 0-1 0 0,-15-18 1 0 0,18 24 252 0 0,0 1 1 0 0,0 0 0 0 0,-1 0-1 0 0,0 0 1 0 0,0 1-1 0 0,0-1 1 0 0,0 1 0 0 0,0 0-1 0 0,-1 1 1 0 0,0-1-1 0 0,-9-2 1 0 0,13 5 33 0 0,-1 0 61 0 0,1 1-9 0 0,0-1 13 0 0,0 0-1 0 0,1 0 1 0 0,-1 1 0 0 0,0-1 0 0 0,1 1-1 0 0,-1-1 1 0 0,0 1 0 0 0,1 0-1 0 0,-1-1 1 0 0,1 1 0 0 0,-1 0 0 0 0,1 0-1 0 0,-1 0 1 0 0,1 0 0 0 0,0 0 0 0 0,-1 1-1 0 0,1-1 1 0 0,0 0 0 0 0,0 1 0 0 0,0-1-1 0 0,0 1 1 0 0,0-1 0 0 0,0 1 0 0 0,0-1-1 0 0,1 1 1 0 0,-1-1 0 0 0,0 1 0 0 0,1 0-1 0 0,-1 3 1 0 0,0-2 35 0 0,1 1 1 0 0,0-1-1 0 0,0 1 0 0 0,0-1 1 0 0,1 0-1 0 0,-1 1 1 0 0,1-1-1 0 0,-1 0 0 0 0,1 1 1 0 0,0-1-1 0 0,0 0 0 0 0,1 0 1 0 0,2 6-1 0 0,-1-5-65 0 0,0-1 1 0 0,0 1-1 0 0,1-1 1 0 0,-1 0-1 0 0,1 0 1 0 0,-1-1-1 0 0,1 1 0 0 0,0-1 1 0 0,0 0-1 0 0,0 1 1 0 0,0-2-1 0 0,0 1 1 0 0,1 0-1 0 0,5 0 0 0 0,28 4-2367 0 0,-9-3-5345 0 0,-27-3 6826 0 0,-1 0-1 0 0,1 0 1 0 0,-1 0 0 0 0,1-1-1 0 0,-1 1 1 0 0,1 0 0 0 0,-1-1-1 0 0,1 1 1 0 0,-1-1 0 0 0,0 0-1 0 0,2 0 1 0 0,5-4-2163 0 0,-7 4 3339 0 0,2-1-2218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0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25 1728 0 0,'-4'1'763'0'0,"-16"5"16290"0"0,28-7-16916 0 0,23-2-54 0 0,-24 3-33 0 0,-3 0 4 0 0,0 0 1 0 0,0-1-1 0 0,0 1 1 0 0,-1-1-1 0 0,1 0 1 0 0,0 0-1 0 0,-1 0 0 0 0,1 0 1 0 0,3-2-1 0 0,23-7 777 0 0,-8 5 249 0 0,-22 4-1033 0 0,1 1 1 0 0,0-1-1 0 0,0 1 0 0 0,-1 0 0 0 0,1 0 1 0 0,0-1-1 0 0,-1 1 0 0 0,1 0 0 0 0,0 0 0 0 0,0 0 1 0 0,-1 0-1 0 0,1-1 0 0 0,0 1 0 0 0,0 0 1 0 0,0 1-1 0 0,-1-1 0 0 0,1 0 0 0 0,0 0 0 0 0,0 0 1 0 0,-1 0-1 0 0,1 1 0 0 0,0-1 0 0 0,-1 0 1 0 0,1 0-1 0 0,0 1 0 0 0,0-1 0 0 0,-1 1 0 0 0,1-1 1 0 0,-1 1-1 0 0,1-1 0 0 0,0 1 0 0 0,0 0 1 0 0,1 1 230 0 0,0 3-148 0 0,0 0 1 0 0,0 0 0 0 0,0 0 0 0 0,-1 0 0 0 0,1 7-1 0 0,-1-7 7 0 0,15 66 818 0 0,-14-63-829 0 0,0 0 0 0 0,-1 1-1 0 0,0-1 1 0 0,-1 15-1 0 0,-5 97 656 0 0,5-117-760 0 0,-1 0 1 0 0,0 0 0 0 0,1 0 0 0 0,-2 0 0 0 0,1 0 0 0 0,0 0 0 0 0,0 0 0 0 0,-1 0 0 0 0,0-1 0 0 0,1 1-1 0 0,-1 0 1 0 0,0-1 0 0 0,-4 4 0 0 0,2-3-4 0 0,0 1 0 0 0,0-1 0 0 0,0 0 0 0 0,-1-1 0 0 0,1 1 0 0 0,-8 3 0 0 0,9-6 38 0 0,0 1-46 0 0,-1 0 0 0 0,0-1 0 0 0,0 0-1 0 0,0 0 1 0 0,1 0 0 0 0,-5 0 0 0 0,8 0 1 0 0,0 0-11 0 0,-3 0 82 0 0,-15-4-41 0 0,15 3-28 0 0,0-1 0 0 0,0 0 0 0 0,1 0 0 0 0,-1 0 1 0 0,0-1-1 0 0,-3-3 0 0 0,5 4 43 0 0,0-1-166 0 0,0 0 1 0 0,0 0-1 0 0,0 0 0 0 0,0 0 0 0 0,1 0 1 0 0,-1 0-1 0 0,1 0 0 0 0,0 0 1 0 0,0 0-1 0 0,0-6 0 0 0,10-6-2435 0 0,0 5-2779 0 0,-2 6-2369 0 0,8-2-1205 0 0,-14 5 6979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4.1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89 0 3276 0 0,'0'0'2223'0'0,"12"6"-11"0"0,-8 2 6803 0 0,-40 0-7934 0 0,34-8-770 0 0,-2 0-15 0 0,-59 4 1915 0 0,65-4-2204 0 0,0 0-1 0 0,0 0 0 0 0,0 0 1 0 0,-1 0-1 0 0,1 1 1 0 0,0-1-1 0 0,-1 1 0 0 0,1-1 1 0 0,0 1-1 0 0,-1 0 1 0 0,1-1-1 0 0,1 2 0 0 0,11 5 34 0 0,8 3 40 0 0,-2 0 0 0 0,0 1 0 0 0,27 20 1 0 0,-47-31-70 0 0,1 0 0 0 0,-1 0 0 0 0,0 0 0 0 0,1 1 1 0 0,-1-1-1 0 0,0 0 0 0 0,1 0 0 0 0,-1 1 0 0 0,0-1 1 0 0,1 0-1 0 0,-1 1 0 0 0,0-1 0 0 0,0 0 0 0 0,1 1 1 0 0,-1-1-1 0 0,0 0 0 0 0,0 1 0 0 0,0-1 0 0 0,1 0 0 0 0,-1 1 1 0 0,0-1-1 0 0,0 1 0 0 0,0-1 0 0 0,0 1 0 0 0,0-1 1 0 0,0 0-1 0 0,0 1 0 0 0,0-1 0 0 0,0 1 0 0 0,0-1 1 0 0,0 1-1 0 0,0-1 0 0 0,0 0 0 0 0,0 1 0 0 0,0-1 1 0 0,-1 1-1 0 0,1-1 0 0 0,0 0 0 0 0,0 1 0 0 0,0-1 1 0 0,-1 0-1 0 0,1 1 0 0 0,0-1 0 0 0,0 0 0 0 0,-1 1 1 0 0,1-1-1 0 0,0 0 0 0 0,-1 1 0 0 0,1-1 0 0 0,0 0 1 0 0,-1 0-1 0 0,1 0 0 0 0,-1 1 0 0 0,1-1 0 0 0,0 0 1 0 0,-1 0-1 0 0,0 0 0 0 0,-26 8 144 0 0,21-8-379 0 0,-1 1-1 0 0,1-1 0 0 0,-1-1 1 0 0,1 1-1 0 0,-1-1 0 0 0,1 0 1 0 0,-1 0-1 0 0,1-1 0 0 0,-7-3 0 0 0,11 5-1112 0 0,0-1-645 0 0,-3-2 1429 0 0,-9-11-10193 0 0,9 9 8854 0 0,4 3-108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5.4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4904 0 0,'0'0'17570'0'0,"3"5"-16864"0"0,-2-3-654 0 0,2 2 182 0 0,-1-1 0 0 0,0 1 1 0 0,0-1-1 0 0,-1 1 1 0 0,1 0-1 0 0,-1 0 0 0 0,0 0 1 0 0,0 0-1 0 0,1 5 1 0 0,4 26 1281 0 0,2 0 1 0 0,16 47 0 0 0,-13-49-664 0 0,-2 1 0 0 0,10 62 0 0 0,-18-91-782 0 0,3 9-60 0 0,-1 1-11 0 0,-2-2 0 0 0,1 1 0 0 0,0-3-38 0 0,-2-9-215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9.4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8 3112 0 0,'0'0'8754'0'0,"-3"2"-8012"0"0,-15 9 4408 0 0,-8 14-1462 0 0,22-19-3479 0 0,0 0-1 0 0,1 0 1 0 0,-1 0-1 0 0,1 1 1 0 0,0-1 0 0 0,1 1-1 0 0,-1-1 1 0 0,1 1-1 0 0,1 0 1 0 0,-1 0 0 0 0,0 8-1 0 0,1-4 13 0 0,1 0 0 0 0,0 0-1 0 0,1 0 1 0 0,0 0 0 0 0,0 0 0 0 0,5 18-1 0 0,4 14 543 0 0,-9-35-628 0 0,0 1 0 0 0,1-1 1 0 0,1 0-1 0 0,4 12 0 0 0,-6-19-88 0 0,9 10 47 0 0,-1 1 0 0 0,-3-8-4 0 0,34 26-19 0 0,-38-29 60 0 0,1 0-112 0 0,8-1-39 0 0,-9 1 14 0 0,2-2-60 0 0,0 0 53 0 0,-1 0 1 0 0,1-1 0 0 0,0 1 0 0 0,-1-1 0 0 0,0 1 0 0 0,1-1 0 0 0,-1 0 0 0 0,0 0 0 0 0,0-1 0 0 0,0 1 0 0 0,0-1 0 0 0,0 1 0 0 0,2-4 0 0 0,1-2-10 0 0,-1 0 0 0 0,-1 0 1 0 0,0 0-1 0 0,0 0 0 0 0,0-1 1 0 0,2-8-1 0 0,-2 4-4 0 0,-1 0 0 0 0,0 0 0 0 0,-1 0 0 0 0,-1-1 0 0 0,0 1-1 0 0,-1 0 1 0 0,0 0 0 0 0,-1-1 0 0 0,0 1 0 0 0,-1 0 0 0 0,-6-20 0 0 0,6 25 28 0 0,-1 0 0 0 0,0 0 0 0 0,-1 1 0 0 0,1-1 0 0 0,-2 1 0 0 0,1 0 0 0 0,-1 0 0 0 0,-8-9 0 0 0,-18-12-693 0 0,29 27 307 0 0,2 0 280 0 0,0 1-1 0 0,0 0 1 0 0,-1 0-1 0 0,1 0 0 0 0,0-1 1 0 0,0 1-1 0 0,0 0 1 0 0,0 0-1 0 0,0 0 1 0 0,0 0-1 0 0,-1 0 0 0 0,1-1 1 0 0,0 1-1 0 0,0 0 1 0 0,0 0-1 0 0,0 0 1 0 0,-1 0-1 0 0,1 0 0 0 0,0 0 1 0 0,0 0-1 0 0,0 0 1 0 0,0 0-1 0 0,-1-1 1 0 0,1 1-1 0 0,0 0 0 0 0,0 0 1 0 0,0 0-1 0 0,-1 0 1 0 0,1 0-1 0 0,0 0 1 0 0,0 0-1 0 0,0 0 0 0 0,-1 0 1 0 0,1 1-1 0 0,0-1 1 0 0,0 0-1 0 0,0 0 1 0 0,-1 0-1 0 0,1 0 0 0 0,0 0 1 0 0,0 0-1 0 0,0 0 1 0 0,0 0-1 0 0,-1 0 0 0 0,1 1 1 0 0,0-1-1 0 0,0 0 1 0 0,0 0-1 0 0,0 0 1 0 0,-1 1-1 0 0,-11 6-7807 0 0,11-6 8386 0 0,-1 1-3433 0 0,1 1 321 0 0,-1 9-1880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40.2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17 4340 0 0,'0'0'15180'0'0,"-3"5"-14772"0"0,-3 10 136 0 0,0 0 0 0 0,1 0-1 0 0,0 1 1 0 0,-2 18-1 0 0,-3-6 1208 0 0,21-76-1614 0 0,-3 23-18 0 0,-6 20-110 0 0,1-2-31 0 0,0-1 1 0 0,0 2-1 0 0,1-1 0 0 0,0 0 0 0 0,1 1 0 0 0,-1 0 0 0 0,8-8 1 0 0,-10 13 69 0 0,-2 0-36 0 0,0 1 0 0 0,0 0-1 0 0,0-1 1 0 0,1 1 0 0 0,-1 0 0 0 0,0 0 0 0 0,0-1 0 0 0,1 1-1 0 0,-1 0 1 0 0,0 0 0 0 0,1-1 0 0 0,-1 1 0 0 0,0 0-1 0 0,1 0 1 0 0,-1 0 0 0 0,0 0 0 0 0,1-1 0 0 0,-1 1-1 0 0,0 0 1 0 0,1 0 0 0 0,-1 0 0 0 0,0 0 0 0 0,1 0-1 0 0,-1 0 1 0 0,1 0 0 0 0,-1 0 0 0 0,0 0 0 0 0,1 0-1 0 0,-1 0 1 0 0,0 0 0 0 0,1 1 0 0 0,-1-1 0 0 0,1 0 0 0 0,-1 0-1 0 0,0 0 1 0 0,1 1 0 0 0,4 1-2 0 0,-3-2 20 0 0,-1 1-1 0 0,1 0 1 0 0,0 0-1 0 0,-1 0 0 0 0,1 0 1 0 0,0 0-1 0 0,-1 0 1 0 0,1 0-1 0 0,-1 0 0 0 0,1 1 1 0 0,-1-1-1 0 0,0 1 1 0 0,0-1-1 0 0,0 1 1 0 0,1-1-1 0 0,-1 1 0 0 0,-1 0 1 0 0,1-1-1 0 0,0 1 1 0 0,0 0-1 0 0,0 2 0 0 0,5 16 515 0 0,5 35 0 0 0,-5-22-214 0 0,-6-30-270 0 0,1-1-40 0 0,0 1-1436 0 0,1 4 4672 0 0,0-2-5146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40.7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10 3860 0 0,'0'0'8741'0'0,"-2"-2"-7917"0"0,0 1-607 0 0,0 0 0 0 0,1 0 0 0 0,-1 1 1 0 0,0-1-1 0 0,0 0 0 0 0,0 1 1 0 0,1-1-1 0 0,-1 1 0 0 0,0-1 1 0 0,0 1-1 0 0,0 0 0 0 0,0 0 1 0 0,0 0-1 0 0,-2 0 0 0 0,1 1 799 0 0,-1 0-520 0 0,-45 18 2244 0 0,48-18-2545 0 0,1-1-172 0 0,0 0 0 0 0,-1 0 0 0 0,1 0 0 0 0,0 0 0 0 0,0 0 0 0 0,-1 0 0 0 0,1 1 0 0 0,0-1 0 0 0,0 0 0 0 0,-1 0 0 0 0,1 0 0 0 0,0 0 0 0 0,0 0 0 0 0,-1 0 0 0 0,1 1 0 0 0,0-1 0 0 0,0 0 0 0 0,0 0 1 0 0,-1 0-1 0 0,1 0 0 0 0,0 1 0 0 0,0-1 0 0 0,0 0 0 0 0,0 0 0 0 0,0 1 0 0 0,-1-1 0 0 0,1 0 0 0 0,0 0 0 0 0,0 1 0 0 0,0-1 0 0 0,0 0 0 0 0,0 0 0 0 0,0 1 0 0 0,0-1 0 0 0,0 0 0 0 0,0 0 0 0 0,0 1 1 0 0,0-1-1 0 0,0 0 0 0 0,0 0 0 0 0,0 1 0 0 0,0-1 0 0 0,0 0 0 0 0,0 0 0 0 0,1 1 0 0 0,-1-1 0 0 0,0 0 0 0 0,0 1 0 0 0,8 5 81 0 0,0 0 1 0 0,0-1-1 0 0,15 8 1 0 0,-13-8 22 0 0,-1 0 1 0 0,1 1-1 0 0,-1 0 1 0 0,0 1 0 0 0,-1 0-1 0 0,9 9 1 0 0,-13-13 49 0 0,-1 1 0 0 0,0 0 0 0 0,-1 0-1 0 0,1 0 1 0 0,-1 0 0 0 0,0 0 0 0 0,0 0 0 0 0,0 1 0 0 0,0-1 0 0 0,-1 1 0 0 0,1 5 0 0 0,-1-8 53 0 0,-1 1-83 0 0,0-1 0 0 0,-1 1-1 0 0,1-1 1 0 0,0 1 0 0 0,-1-1-1 0 0,0 1 1 0 0,-1 4 0 0 0,1-5-116 0 0,0 1-3 0 0,0 1 0 0 0,-1-1 0 0 0,0 0 0 0 0,1 0 0 0 0,-1-1 0 0 0,0 1 0 0 0,0 0 0 0 0,0-1 0 0 0,-1 1 0 0 0,1-1 0 0 0,-1 1 0 0 0,1-1 0 0 0,-1 0 0 0 0,0 0 0 0 0,0-1 0 0 0,0 1 0 0 0,0 0 0 0 0,0-1 0 0 0,0 0 0 0 0,0 0 0 0 0,-1 0 0 0 0,-4 1 0 0 0,5-1-493 0 0,-15-2-2035 0 0,6-3-1828 0 0,5 2-423 0 0,-28-12-8337 0 0,24 9 11171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4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9 124 1984 0 0,'0'0'646'0'0,"-6"0"-85"0"0,3-2 848 0 0,6 1 3143 0 0,8-3-4430 0 0,-1 1 176 0 0,0 0-1 0 0,0-1 1 0 0,0 0-1 0 0,0-1 1 0 0,-1 0 0 0 0,10-7-1 0 0,-15 7-226 0 0,0 0 0 0 0,0 0 0 0 0,0 0-1 0 0,0 0 1 0 0,4-10 0 0 0,3-4 47 0 0,-10 18-86 0 0,0-1 25 0 0,-1 1 0 0 0,1-1-1 0 0,0 0 1 0 0,0 0 0 0 0,-1 0 0 0 0,1 0 0 0 0,-1 0 0 0 0,1-3 0 0 0,-3 4 1228 0 0,2 5-427 0 0,2 16-80 0 0,7 34-608 0 0,-7-41 220 0 0,2 12-159 0 0,2 11 8 0 0,-1-1 0 0 0,-1 60 0 0 0,0-52-49 0 0,-4-41-165 0 0,2 14 8 0 0,-3-14-370 0 0,0 1 2086 0 0,1-1-3342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5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2208 0 0,'0'0'3180'0'0,"5"-1"-2543"0"0,-3 0-653 0 0,27-6 1444 0 0,32-3 0 0 0,-59 10-1981 0 0,13 0-2412 0 0,-10-1 824 0 0,4 0 203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5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2220 0 0,'0'0'3618'0'0,"1"3"-2997"0"0,4 48 4218 0 0,-5-49-4491 0 0,0 1 3 0 0,1 9 383 0 0,0 0 0 0 0,1 0 0 0 0,4 17 0 0 0,-5-27-534 0 0,0 0-237 0 0,5 12-379 0 0,-3-9-3270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6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3008 0 0,'0'0'4577'0'0,"5"0"-4039"0"0,25-5 1296 0 0,-28 4-1515 0 0,19-7 1071 0 0,13-8-374 0 0,-33 15-887 0 0,0 0-17 0 0,1-1-82 0 0,0 0 0 0 0,0 0 0 0 0,-1 1 0 0 0,1-1 0 0 0,-1 0 0 0 0,0 0 1 0 0,1 0-1 0 0,-1-1 0 0 0,0 1 0 0 0,0 0 0 0 0,-1 0 0 0 0,1-1 0 0 0,0 1 1 0 0,-1 0-1 0 0,1-1 0 0 0,-1-4 0 0 0,1 0 11 0 0,-1 5-26 0 0,1-8-168 0 0,0 4 4390 0 0,16 80-3114 0 0,-4-19-375 0 0,-5-9-358 0 0,-7-31-306 0 0,2-1 1 0 0,5 21-1 0 0,2 7 118 0 0,-10-40-148 0 0,3 4 91 0 0,-3-6-185 0 0,0 0 1 0 0,0 0-1 0 0,0 0 1 0 0,0 0-1 0 0,0 0 1 0 0,0-1-1 0 0,-1 1 1 0 0,1 0-1 0 0,0 0 1 0 0,0 0-1 0 0,0 0 1 0 0,0 0-1 0 0,0 0 1 0 0,0 0-1 0 0,0 0 1 0 0,0 0-1 0 0,-1 0 1 0 0,1 0-1 0 0,0 0 1 0 0,0 0-1 0 0,0 0 1 0 0,0 0-1 0 0,0 0 1 0 0,0 0-1 0 0,0 0 1 0 0,0 0-1 0 0,-1 0 1 0 0,1 0-1 0 0,0 0 1 0 0,0 0-1 0 0,0 0 1 0 0,0 1-1 0 0,0-1 1 0 0,0 0-1 0 0,0 0 1 0 0,0 0-1 0 0,0 0 1 0 0,-1 0-1 0 0,1 0 1 0 0,0 0-1 0 0,0 0 1 0 0,0 0-1 0 0,0 0 1 0 0,0 0-1 0 0,0 1 1 0 0,0-1-1 0 0,0 0 1 0 0,0 0-1 0 0,0 0 0 0 0,0 0 1 0 0,0 0-1 0 0,0 0 1 0 0,0 0-1 0 0,0 1 1 0 0,0-1-1 0 0,0 0 1 0 0,0 0-1 0 0,0 0 1 0 0,0 0-1 0 0,0 0 1 0 0,0 0-1 0 0,0 0 1 0 0,0 0-1 0 0,0 1 1 0 0,0-1-1 0 0,-18-9-686 0 0,14 7-158 0 0,-1-3-902 0 0,1 1-4078 0 0,2 2 4842 0 0,-1-2-3914 0 0,-2-2 3120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7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2036 0 0,'0'0'9022'0'0,"2"-1"-8687"0"0,41-9 1168 0 0,-25 7-4050 0 0,3-2-4527 0 0,-11 2 5127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0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64 1820 0 0,'0'-7'13445'0'0,"-6"15"-12831"0"0,0 1 0 0 0,1 1 1 0 0,0-1-1 0 0,-5 16 0 0 0,8-18-480 0 0,0-1-1 0 0,1 1 1 0 0,0 0-1 0 0,0-1 1 0 0,1 1 0 0 0,0 0-1 0 0,0-1 1 0 0,1 1-1 0 0,-1 0 1 0 0,2-1-1 0 0,-1 1 1 0 0,1-1-1 0 0,0 1 1 0 0,0-1-1 0 0,0 0 1 0 0,1 1-1 0 0,0-1 1 0 0,0-1-1 0 0,1 1 1 0 0,0 0-1 0 0,5 6 1 0 0,-5-10-59 0 0,0 0 0 0 0,0 0-1 0 0,0 0 1 0 0,0 0 0 0 0,0-1 0 0 0,1 1 0 0 0,-1-1-1 0 0,0 0 1 0 0,1-1 0 0 0,6 1 0 0 0,-8-1 57 0 0,14-6 271 0 0,-13 3-329 0 0,0 0 0 0 0,1-1 0 0 0,-1 0 0 0 0,-1 0 0 0 0,1 0 0 0 0,0 0 0 0 0,-1 0-1 0 0,0-1 1 0 0,0 1 0 0 0,0-1 0 0 0,-1 0 0 0 0,1 0 0 0 0,-1 0 0 0 0,-1 0 0 0 0,1-1 0 0 0,0 1 0 0 0,-1 0 0 0 0,0-1 0 0 0,-1 1 0 0 0,1-11 0 0 0,-1 4 13 0 0,-1 1 0 0 0,0-1 0 0 0,0 1 0 0 0,-1-1 0 0 0,-1 1 0 0 0,0 0 1 0 0,0 0-1 0 0,-10-20 0 0 0,-14-11 184 0 0,26 41-387 0 0,-3 0-154 0 0,-2-1-169 0 0,1 6-2713 0 0,-8 16-919 0 0,2 12-10161 0 0,8-20 12252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7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1820 0 0,'0'0'3377'0'0,"1"3"-2957"0"0,0 0-129 0 0,-1 0 0 0 0,0 0 0 0 0,0 0 0 0 0,0 0 1 0 0,0 1-1 0 0,0-1 0 0 0,-1 0 0 0 0,1 0 1 0 0,-1 0-1 0 0,-1 4 0 0 0,0-5-22 0 0,-4 6 382 0 0,5-7-611 0 0,-1-1 0 0 0,1 0-1 0 0,-1 0 1 0 0,1 0 0 0 0,-1 1-1 0 0,1-2 1 0 0,-1 1 0 0 0,1 0-1 0 0,-1 0 1 0 0,1 0 0 0 0,-1-1-1 0 0,1 1 1 0 0,-1-1 0 0 0,0 0-1 0 0,1 1-90 0 0,-3-1 179 0 0,-4-5-253 0 0,8 6 204 0 0,-1 0-1 0 0,1 0 1 0 0,0 0 0 0 0,0-1-1 0 0,0 1 1 0 0,-1 0-1 0 0,1 0 1 0 0,0 0 0 0 0,0 0-1 0 0,0-1 1 0 0,-1 1-1 0 0,1 0 1 0 0,0 0 0 0 0,0 0-1 0 0,-1 0 1 0 0,1 0-1 0 0,0 0 1 0 0,0 0-1 0 0,-1 0 1 0 0,1 0 0 0 0,0 0-1 0 0,-1 0 1 0 0,1 0-1 0 0,0 0 1 0 0,0 0 0 0 0,-1 0-1 0 0,1 0 1 0 0,0 0-1 0 0,0 0 1 0 0,-1 0 0 0 0,1 0-1 0 0,0 0 1 0 0,0 1-1 0 0,0-1 1 0 0,-1 0 0 0 0,1 0-1 0 0,-1 6 132 0 0,1 0 0 0 0,1 0 1 0 0,-1 0-1 0 0,1 0 0 0 0,0 0 0 0 0,0 0 0 0 0,3 7 0 0 0,16 46 1085 0 0,-4-19-489 0 0,-8-25-602 0 0,-8-14-118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8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2312 0 0,'0'0'5982'0'0,"6"-2"-5726"0"0,6-1 44 0 0,0 0-1 0 0,20-9 1 0 0,-27 10-172 0 0,0 0 1 0 0,0-1-1 0 0,1 0 1 0 0,-2 0-1 0 0,1-1 0 0 0,0 1 1 0 0,-1-1-1 0 0,0 0 0 0 0,0 0 1 0 0,5-7-1 0 0,-6 6-71 0 0,0 0 0 0 0,0 0-1 0 0,-1 0 1 0 0,0 0 0 0 0,0-1 0 0 0,0 1-1 0 0,1-8 1 0 0,-3 11 58 0 0,0 1-100 0 0,0 0 0 0 0,0 0 0 0 0,0 0 0 0 0,0 0 0 0 0,1 1 0 0 0,-1-1 0 0 0,-1 0 0 0 0,1 0 0 0 0,0 0 0 0 0,0 0 0 0 0,0 0 0 0 0,0 0 0 0 0,-1 1 0 0 0,1-1 0 0 0,0 0 0 0 0,-1 0 0 0 0,1 0 0 0 0,-1 0 0 0 0,-4-7 648 0 0,1 8 1392 0 0,4 1-2052 0 0,-1 2 75 0 0,0 1 0 0 0,1-1 0 0 0,-1 0 0 0 0,1 0 0 0 0,-1 0 0 0 0,1 1 0 0 0,0-1 0 0 0,0 0-1 0 0,1 5 1 0 0,5 19 400 0 0,-2-1-1 0 0,-2 1 0 0 0,0-1 0 0 0,-2 28 1 0 0,-2-34-310 0 0,1-12-126 0 0,0 1-1 0 0,1-1 1 0 0,0 1 0 0 0,1 0-1 0 0,-1-1 1 0 0,2 1 0 0 0,-1-1-1 0 0,5 13 1 0 0,-1-7-302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3132 0 0,'0'0'11752'0'0,"5"0"-11261"0"0,122-21 693 0 0,-83 12-5137 0 0,-1-1-5168 0 0,-33 8 7232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0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2300 0 0,'0'0'8329'0'0,"1"5"-7936"0"0,0 28 1519 0 0,-1-30-1312 0 0,-7 18 961 0 0,7-21-1545 0 0,-1 0 0 0 0,1 1 0 0 0,0-1 0 0 0,-1 0 0 0 0,1 0 1 0 0,0 0-1 0 0,-1 0 0 0 0,1 0 0 0 0,-1 0 0 0 0,1 1 0 0 0,0-1 0 0 0,-1 0 0 0 0,1 0 0 0 0,-1 0 0 0 0,1 0 0 0 0,0 0 0 0 0,-1-1 0 0 0,1 1 0 0 0,0 0 0 0 0,-1 0 0 0 0,1 0 0 0 0,0 0 0 0 0,-1 0 0 0 0,1 0 0 0 0,0-1 0 0 0,-1 1 0 0 0,1 0 0 0 0,0 0 0 0 0,-1 0 0 0 0,1-1 0 0 0,0 1 0 0 0,-1 0 0 0 0,1-1 0 0 0,-8-14 106 0 0,1 3 104 0 0,7 10-105 0 0,-1 2-115 0 0,1 0 1 0 0,0 0 0 0 0,0 0-1 0 0,-1-1 1 0 0,1 1-1 0 0,0 0 1 0 0,0 0 0 0 0,-1 0-1 0 0,1 0 1 0 0,0 0-1 0 0,-1-1 1 0 0,1 1 0 0 0,0 0-1 0 0,-1 0 1 0 0,1 0-1 0 0,0 0 1 0 0,0 0 0 0 0,-1 0-1 0 0,1 0 1 0 0,0 0-1 0 0,-1 0 1 0 0,1 0 0 0 0,0 0-1 0 0,-1 1 1 0 0,1-1-1 0 0,0 0 1 0 0,0 0-1 0 0,-1 0 1 0 0,1 0 0 0 0,0 0-1 0 0,-1 1 1 0 0,1-1-1 0 0,0 0 1 0 0,0 0 0 0 0,-1 0-1 0 0,1 1 1 0 0,0-1-1 0 0,0 0 1 0 0,0 0 0 0 0,0 1-1 0 0,-1-1 1 0 0,1 0-1 0 0,0 1 1 0 0,-9 15 447 0 0,6-10-435 0 0,3-5-3 0 0,-1 0 1 0 0,0 0 0 0 0,0 0-1 0 0,1 0 1 0 0,-1 0 0 0 0,0 0 0 0 0,0-1-1 0 0,0 1 1 0 0,0 0 0 0 0,0 0 0 0 0,0-1-1 0 0,0 1 1 0 0,-1 0 0 0 0,1-1 0 0 0,0 1-1 0 0,0-1 1 0 0,0 0 0 0 0,-1 1-1 0 0,1-1 1 0 0,0 0 0 0 0,0 0 0 0 0,-1 0-1 0 0,1 0 1 0 0,0 0 0 0 0,-1 0 0 0 0,1 0-1 0 0,0 0 1 0 0,0 0 0 0 0,-1-1-1 0 0,1 1 1 0 0,-2-1 0 0 0,0 0-14 0 0,0-3-185 0 0,1 3 422 0 0,4 5 1308 0 0,6 13-1427 0 0,-6-13 0 0 0,8 34 700 0 0,1 0-220 0 0,-11-36-527 0 0,12 31 492 0 0,-8-23-263 0 0,-3-4-2090 0 0,-14-18-18473 0 0,11 10 23418 0 0,-1-1-4992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1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2332 0 0,'0'0'9719'0'0,"6"0"-9386"0"0,7-2 53 0 0,-1 1 0 0 0,19-6 0 0 0,-27 6-302 0 0,0 0 0 0 0,0 0 0 0 0,0 0 0 0 0,-1-1 0 0 0,1 0 0 0 0,-1 1 0 0 0,1-1 0 0 0,-1 0 0 0 0,0-1 0 0 0,0 1 0 0 0,0-1 0 0 0,0 1-1 0 0,0-1 1 0 0,0 0 0 0 0,2-4 0 0 0,-3 4-46 0 0,0 0 21 0 0,0 0-1 0 0,-1 0 1 0 0,1 0-1 0 0,-1-1 1 0 0,0 1-1 0 0,0 0 0 0 0,0-1 1 0 0,1-4-1 0 0,-2 6 54 0 0,-2-15 2867 0 0,7 66-2290 0 0,4 35 428 0 0,-7-54-863 0 0,1-1 0 0 0,1 0 0 0 0,10 34 1 0 0,-13-59-219 0 0,2 30 88 0 0,-3-32-226 0 0,-3 7 14 0 0,-1-3-3510 0 0,-17-15-12125 0 0,17 7 13955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1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2864 0 0,'0'0'3565'0'0,"7"-12"-821"0"0,6 8-1452 0 0,1 2-996 0 0,5 0-676 0 0,-6 0-420 0 0,-2 0-1604 0 0,11-3-1817 0 0,-10 2 2329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2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1676 0 0,'0'0'5045'0'0,"-5"1"-4759"0"0,3 0-330 0 0,-1-1 213 0 0,0 1 0 0 0,-1 0 0 0 0,1 0 0 0 0,-1 1 0 0 0,1-1 1 0 0,0 1-1 0 0,0-1 0 0 0,0 1 0 0 0,0 0 0 0 0,0 0 0 0 0,0 1 1 0 0,1-1-1 0 0,-4 4 0 0 0,5-5 17 0 0,1 0-144 0 0,0 0-1 0 0,-1 0 1 0 0,1 0 0 0 0,0 0-1 0 0,0 0 1 0 0,0 0-1 0 0,0 0 1 0 0,0 0 0 0 0,0 0-1 0 0,0 0 1 0 0,1 0 0 0 0,-1 0-1 0 0,0 0 1 0 0,0 0 0 0 0,1 0-1 0 0,-1 0 1 0 0,1-1 0 0 0,-1 1-1 0 0,1 0 1 0 0,-1 0 0 0 0,1 0-1 0 0,-1 0 1 0 0,1-1 0 0 0,0 1-1 0 0,0 0 1 0 0,1 1 0 0 0,66 15 410 0 0,-66-16-233 0 0,4 1-188 0 0,-4-1-1 0 0,-5-1 190 0 0,-23-3-215 0 0,-16-3 459 0 0,40 6 19 0 0,-1-1-352 0 0,2 1-77 0 0,1 0 0 0 0,-1 0 1 0 0,1 0-1 0 0,0 0 0 0 0,-1 0 1 0 0,1 0-1 0 0,-1-1 0 0 0,1 1 1 0 0,-1 0-1 0 0,1 0 1 0 0,0 0-1 0 0,-1 0 0 0 0,1 1 1 0 0,-1-1-1 0 0,1 0 0 0 0,-1 0 1 0 0,1 0-1 0 0,0 0 0 0 0,-1 0 1 0 0,1 0-1 0 0,-1 1 1 0 0,1-1-1 0 0,-1 1 0 0 0,1 0 0 0 0,-1 0 1 0 0,1 1-1 0 0,0-1 0 0 0,0 1 0 0 0,-1-1 1 0 0,1 1-1 0 0,0-1 0 0 0,1 0 0 0 0,-1 1 0 0 0,0-1 1 0 0,0 1-1 0 0,1-1 0 0 0,-1 0 0 0 0,0 1 0 0 0,2 1 1 0 0,-1-1 94 0 0,8 20 432 0 0,17 37 734 0 0,-25-58-1213 0 0,7 24 257 0 0,-1-9-100 0 0,-7-14-281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3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2096 0 0,'0'0'830'0'0,"22"-9"2583"0"0,-18 5-3056 0 0,0 1-1 0 0,-1-1 0 0 0,1 0 1 0 0,-1 0-1 0 0,0 0 1 0 0,0 0-1 0 0,0-1 1 0 0,-1 1-1 0 0,0-1 0 0 0,1 0 1 0 0,-2 1-1 0 0,1-1 1 0 0,1-9-1 0 0,-1 5 327 0 0,-1 0 1 0 0,0 0-1 0 0,0-1 0 0 0,-2-12 0 0 0,1 7 513 0 0,0 14-1160 0 0,0 1-1 0 0,0 0 1 0 0,0 0-1 0 0,0-1 1 0 0,0 1-1 0 0,0 0 1 0 0,0 0-1 0 0,0-1 1 0 0,0 1-1 0 0,0 0 1 0 0,0 0-1 0 0,0 0 0 0 0,0-1 1 0 0,0 1-1 0 0,0 0 1 0 0,0 0-1 0 0,-1 0 1 0 0,1-1-1 0 0,0 1 1 0 0,0 0-1 0 0,0 0 1 0 0,0 0-1 0 0,0-1 0 0 0,-1 1 1 0 0,1 0-1 0 0,0 0 1 0 0,0 0-1 0 0,0 0 1 0 0,0 0-1 0 0,-1 0 1 0 0,1-1-1 0 0,0 1 1 0 0,0 0-1 0 0,-1 0 1 0 0,1 0-1 0 0,0 0 0 0 0,0 0 1 0 0,0 0-1 0 0,-1 0 1 0 0,1 0-1 0 0,0 0 1 0 0,0 0-1 0 0,-1 0 1 0 0,1 0-1 0 0,0 0 1 0 0,0 0-1 0 0,0 0 1 0 0,-1 0-1 0 0,1 0 0 0 0,0 1 1 0 0,0-1-1 0 0,-1 0 1 0 0,1 0-1 0 0,0 0 1 0 0,0 0-1 0 0,0 0 1 0 0,0 0-1 0 0,-1 1 1 0 0,1-1-1 0 0,0 0 1 0 0,0 0-1 0 0,-1 1 26 0 0,0 0-1 0 0,0 0 1 0 0,0 0-1 0 0,0-1 1 0 0,0 1 0 0 0,0 0-1 0 0,0 0 1 0 0,1 0-1 0 0,-1 0 1 0 0,0 1 0 0 0,1-1-1 0 0,-1 0 1 0 0,0 2-1 0 0,-1 12 168 0 0,0 0 0 0 0,1 0 0 0 0,1-1 0 0 0,1 1-1 0 0,0 0 1 0 0,0 0 0 0 0,5 15 0 0 0,-2-7 17 0 0,1 41 0 0 0,-5-37-43 0 0,-7 51-1 0 0,6-52 21 0 0,1-20-3575 0 0,-21-40-7044 0 0,20 32 10382 0 0,-2-8 886 0 0,2 9-743 0 0,1 1 0 0 0,-1-1 0 0 0,0 0 1 0 0,1 0-1 0 0,-1 0 0 0 0,1-1 0 0 0,0 1 0 0 0,-1 0 0 0 0,1 0 0 0 0,0 0 0 0 0,-1 0 1 0 0,1 0-1 0 0,0 0 0 0 0,0-1 0 0 0,0 1 0 0 0,0 0 0 0 0,0 0 0 0 0,0 0 0 0 0,1 0 0 0 0,-1 0 1 0 0,0 0-1 0 0,1-1 0 0 0,-1 1 0 0 0,0 0 0 0 0,1 0 0 0 0,-1 0 0 0 0,1 0 0 0 0,0 0 0 0 0,-1 0 1 0 0,1 0-1 0 0,0 1 0 0 0,0-1 0 0 0,1-1 0 0 0,2-1-44 0 0,0 0 0 0 0,1 1 1 0 0,-1 0-1 0 0,1 0 0 0 0,-1 0 0 0 0,1 1 1 0 0,5-2-1 0 0,12-2-463 0 0,19-7-3296 0 0,-14 1-3909 0 0,-24 10 5740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4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35 1996 0 0,'0'0'2330'0'0,"-1"3"-1632"0"0,-23 59 4507 0 0,24-60-4961 0 0,-1-2-228 0 0,1 0 0 0 0,0 0 0 0 0,0 1 0 0 0,0-1 0 0 0,0 0 0 0 0,0 0 0 0 0,-1 0 0 0 0,1 0 0 0 0,0 0 1 0 0,0 1-1 0 0,0-1 0 0 0,0 0 0 0 0,0 0 0 0 0,0 0 0 0 0,0 1 0 0 0,0-1 0 0 0,0 0 0 0 0,0 0 0 0 0,0 0 0 0 0,0 1 0 0 0,0-1 0 0 0,0 0 0 0 0,0 0 0 0 0,0 0 0 0 0,0 1 0 0 0,0-1 1 0 0,0 0-1 0 0,0 0 0 0 0,0 0 0 0 0,0 0 0 0 0,0 1 0 0 0,0-1 0 0 0,1 0 0 0 0,-1 0 0 0 0,0 0 0 0 0,0 0 0 0 0,0 1 0 0 0,0-1 0 0 0,0 0 0 0 0,1 0 0 0 0,-1 0 0 0 0,7 12 405 0 0,-6-10-429 0 0,0-1 33 0 0,0-1 0 0 0,0 1 0 0 0,-1 0 1 0 0,1-1-1 0 0,0 1 0 0 0,0-1 0 0 0,0 1 1 0 0,0-1-1 0 0,1 1 0 0 0,-1-1 0 0 0,0 0 0 0 0,0 0 1 0 0,0 1-1 0 0,0-1 0 0 0,0 0 0 0 0,0 0 1 0 0,0 0-1 0 0,0 0 0 0 0,2-1 0 0 0,2 1 93 0 0,9 0 31 0 0,0-2-1 0 0,0 1 1 0 0,21-7 0 0 0,-33 8-79 0 0,12-1 250 0 0,-6 5-196 0 0,-1-1 41 0 0,0 0 1 0 0,0 0-1 0 0,1 0 0 0 0,10 1 0 0 0,-15-3-89 0 0,0-1 20 0 0,9 0-32 0 0,-9 0 15 0 0,0 0-12 0 0,2 0 14 0 0,1-1-1 0 0,0 1 0 0 0,-1-1 1 0 0,1 1-1 0 0,-1-2 0 0 0,1 1 0 0 0,-1-1 1 0 0,9-3-1 0 0,-12 4 100 0 0,-3-2-77 0 0,0 1-68 0 0,0 0 0 0 0,0 0 0 0 0,0 0 0 0 0,-1-1 0 0 0,1 1 0 0 0,-1 0 0 0 0,1 0 0 0 0,-1 1 1 0 0,0-1-1 0 0,0 0 0 0 0,1 1 0 0 0,-1-1 0 0 0,-1 1 0 0 0,1-1 0 0 0,-4-1 0 0 0,-44-19 724 0 0,16 8-176 0 0,15 6 131 0 0,0 0 0 0 0,-40-9 0 0 0,30 9-4406 0 0,0-1-6599 0 0,26 8 8160 0 0,-5-2 159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5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9 227 3428 0 0,'0'0'5938'0'0,"-7"2"-4942"0"0,5-2-176 0 0,7-1 4217 0 0,17-8-4594 0 0,0 0 0 0 0,-1-1 0 0 0,37-24 0 0 0,-51 28-403 0 0,-1 1 0 0 0,1-1-1 0 0,-1 0 1 0 0,0 0 0 0 0,-1-1 0 0 0,1 0 0 0 0,-1 0 0 0 0,0 0-1 0 0,4-9 1 0 0,-8 13-24 0 0,0 0 0 0 0,0 0-1 0 0,1-1 1 0 0,-2 1-1 0 0,1 0 1 0 0,0-1 0 0 0,-1 1-1 0 0,0-1 1 0 0,1 1 0 0 0,-1-1-1 0 0,-1 1 1 0 0,1-1 0 0 0,0 1-1 0 0,-1 0 1 0 0,0-1 0 0 0,0 1-1 0 0,0 0 1 0 0,0-1 0 0 0,0 1-1 0 0,-1 0 1 0 0,1 0-1 0 0,-1 0 1 0 0,0 0 0 0 0,-4-5-1 0 0,6 8 15 0 0,0 0 0 0 0,0-1 0 0 0,0 1 0 0 0,0 0 0 0 0,-1-1 0 0 0,1 1 0 0 0,0 0 0 0 0,0 0 0 0 0,0-1 0 0 0,0 1 0 0 0,-1 0 0 0 0,1 0 0 0 0,0-1 0 0 0,0 1 0 0 0,-1 0 0 0 0,1 0 0 0 0,0 0-1 0 0,0 0 1 0 0,-1-1 0 0 0,1 1 0 0 0,0 0 0 0 0,-1 0 0 0 0,1 0 0 0 0,0 0 0 0 0,-1 0 0 0 0,1 0 0 0 0,0 0 0 0 0,0 0 0 0 0,-1 0 0 0 0,1 0 0 0 0,0 0 0 0 0,-1 0 0 0 0,1 0 0 0 0,0 0 0 0 0,-1 0 0 0 0,1 0-1 0 0,0 0 1 0 0,-1 0 0 0 0,1 0 0 0 0,0 0 0 0 0,0 1 0 0 0,-1-1 0 0 0,1 0 0 0 0,-1 1 0 0 0,-5 18 488 0 0,5 36-109 0 0,1-47-169 0 0,-3 80 794 0 0,-17 109 1 0 0,9-140-800 0 0,1-2-1086 0 0,10-53 224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1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4 2608 0 0,'0'0'2298'0'0,"6"-2"-1388"0"0,-4 0 513 0 0,-8 2 7378 0 0,-47 5-7032 0 0,50-5-1271 0 0,1 1-218 0 0,-5 0-353 0 0,7-1 93 0 0,0 0 0 0 0,0 0-1 0 0,0 0 1 0 0,0 0 0 0 0,0 0 0 0 0,0 0-1 0 0,0 0 1 0 0,0 0 0 0 0,-1 1 0 0 0,1-1-1 0 0,0 0 1 0 0,0 0 0 0 0,0 0 0 0 0,0 0-1 0 0,0 0 1 0 0,0 0 0 0 0,0 0 0 0 0,0 0-1 0 0,0 0 1 0 0,0 0 0 0 0,0 0 0 0 0,0 0-1 0 0,0 1 1 0 0,0-1 0 0 0,0 0 0 0 0,0 0-1 0 0,0 0 1 0 0,0 0 0 0 0,0 0 0 0 0,0 0-1 0 0,-1 0 1 0 0,1 0 0 0 0,0 0 0 0 0,1 1-1 0 0,-1-1 1 0 0,0 0 0 0 0,0 0 0 0 0,0 0-1 0 0,0 0 1 0 0,0 0 0 0 0,0 0 0 0 0,0 0-1 0 0,0 0 1 0 0,0 0 0 0 0,0 0 0 0 0,0 1-1 0 0,0-1 1 0 0,0 0 0 0 0,0 0-1 0 0,0 0 1 0 0,0 0 0 0 0,0 0 0 0 0,0 0-1 0 0,0 0 1 0 0,0 0 0 0 0,1 0 0 0 0,-1 0-1 0 0,0 0 1 0 0,0 0 0 0 0,0 0 0 0 0,0 0-1 0 0,5 6 6 0 0,-3-4-13 0 0,0 0 0 0 0,0 0 0 0 0,0-1 0 0 0,0 1 0 0 0,1 0 0 0 0,-1-1 0 0 0,1 1 0 0 0,-1-1 0 0 0,1 0 0 0 0,0 0 0 0 0,2 1 0 0 0,19 8 46 0 0,-16-7-18 0 0,0 1 0 0 0,0-1 0 0 0,-1 1 0 0 0,11 8 0 0 0,-16-11 10 0 0,1 2 36 0 0,-2-3-64 0 0,-1 0 0 0 0,0 0 0 0 0,0 1 0 0 0,1-1 0 0 0,-1 0 0 0 0,0 0 0 0 0,0 0 0 0 0,1 0 1 0 0,-1 0-1 0 0,0 1 0 0 0,0-1 0 0 0,1 0 0 0 0,-1 0 0 0 0,0 0 0 0 0,0 0 0 0 0,0 1 0 0 0,0-1 0 0 0,1 0 0 0 0,-1 0 0 0 0,0 1 0 0 0,0-1 0 0 0,0 0 0 0 0,0 0 0 0 0,0 1 0 0 0,0-1 0 0 0,0 0 0 0 0,1 0 1 0 0,-1 1-1 0 0,0-1 0 0 0,0 0 0 0 0,0 1 0 0 0,0-1 0 0 0,0 0 0 0 0,0 0 0 0 0,0 1 0 0 0,-1-1 0 0 0,1 0 0 0 0,0 1 0 0 0,0-1 0 0 0,0 0 0 0 0,0 0 0 0 0,0 1 0 0 0,-10 12 50 0 0,8-10-5 0 0,-1-2 52 0 0,-9 2-999 0 0,-1-1 1 0 0,-22 2-1 0 0,-4-3-11557 0 0,23 2 8254 0 0,13-2 2375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5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2528 0 0,'6'-12'3021'0'0,"11"7"-1413"0"0,-1 3-924 0 0,-6 1 248 0 0,13-2-800 0 0,-13 2-284 0 0,3-1-440 0 0,2 1-404 0 0,-4 0-1309 0 0,2-2 229 0 0,-4-1 220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6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1924 0 0,'0'0'4335'0'0,"-1"3"-3849"0"0,-11 41 3535 0 0,11-42-3543 0 0,4 12 103 0 0,-2-14-574 0 0,0 1-1 0 0,0-1 1 0 0,-1 1 0 0 0,1-1-1 0 0,0 1 1 0 0,0-1 0 0 0,0 0-1 0 0,0 1 1 0 0,0-1 0 0 0,0 0-1 0 0,1 0 1 0 0,-1 1 0 0 0,0-1-1 0 0,0 0 1 0 0,0 0 0 0 0,0 0-1 0 0,0 0 1 0 0,0-1 0 0 0,2 1-1 0 0,0-1 4 0 0,29-19 11 0 0,-16 2 61 0 0,-16 17-15 0 0,4-4-192 0 0,-3 3 596 0 0,-2 4 2132 0 0,-45 155 798 0 0,46-156-3341 0 0,-4 9 692 0 0,4-3-2244 0 0,5-8-4800 0 0,6-5 5571 0 0,-2 4-7200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8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10 146 2792 0 0,'-3'-6'1628'0'0,"4"2"3085"0"0,4 0-4435 0 0,-1 1 1 0 0,1 0-1 0 0,0 0 1 0 0,-1 0 0 0 0,1 1-1 0 0,1 0 1 0 0,-1 0-1 0 0,0 0 1 0 0,0 0-1 0 0,12-1 1 0 0,25-10 570 0 0,-40 12-807 0 0,0 0-1 0 0,1 0 1 0 0,-1-1 0 0 0,0 1 0 0 0,0 0-1 0 0,0-1 1 0 0,0 0 0 0 0,0 1 0 0 0,0-1-1 0 0,0 0 1 0 0,0 0 0 0 0,-1 0 0 0 0,1 0-1 0 0,-1 0 1 0 0,0-1 0 0 0,1 1-1 0 0,-1 0 1 0 0,0-1 0 0 0,0 1 0 0 0,-1-1-1 0 0,1 1 1 0 0,0-1 0 0 0,-1 1 0 0 0,1-1-1 0 0,-1 1 1 0 0,0-1 0 0 0,0-3 0 0 0,0 4 24 0 0,-8-23 584 0 0,8 25-591 0 0,0-1 0 0 0,0 1 0 0 0,-1 0 1 0 0,1-1-1 0 0,0 1 0 0 0,0 0 0 0 0,-1-1 1 0 0,1 1-1 0 0,0 0 0 0 0,0-1 0 0 0,-1 1 0 0 0,1 0 1 0 0,0-1-1 0 0,-1 1 0 0 0,1 0 0 0 0,-1 0 1 0 0,1 0-1 0 0,0-1 0 0 0,-1 1 0 0 0,1 0 1 0 0,0 0-1 0 0,-1 0 0 0 0,1 0 0 0 0,-1 0 0 0 0,1 0 1 0 0,-1 0-1 0 0,1 0 0 0 0,0 0 0 0 0,-1 0 1 0 0,1 0-1 0 0,-1 0 0 0 0,1 0 0 0 0,0 0 1 0 0,-1 0-1 0 0,1 0 0 0 0,-1 0 0 0 0,1 0 0 0 0,0 1 1 0 0,-1-1-1 0 0,0 0 0 0 0,0 2 22 0 0,0-1 0 0 0,1 1 0 0 0,-1-1 0 0 0,0 1 0 0 0,0 0-1 0 0,1-1 1 0 0,-1 1 0 0 0,1 0 0 0 0,-1-1 0 0 0,1 4 0 0 0,-3 45 960 0 0,2 126 1408 0 0,-2-51-1413 0 0,3-111-892 0 0,1 12 75 0 0,-6 44 0 0 0,4-69-231 0 0,1 0-1 0 0,-1 0 1 0 0,1-1-1 0 0,-1 1 0 0 0,1 0 1 0 0,-1 0-1 0 0,1-1 1 0 0,-1 1-1 0 0,0-1 0 0 0,1 1 1 0 0,-1 0-1 0 0,0-1 1 0 0,0 1-1 0 0,1-1 0 0 0,-1 0 1 0 0,0 1-1 0 0,0-1 1 0 0,0 1-1 0 0,0-1 0 0 0,0 0 1 0 0,1 0-1 0 0,-1 0 1 0 0,0 0-1 0 0,0 1 0 0 0,0-1 1 0 0,0 0-1 0 0,0 0 1 0 0,0-1-1 0 0,-1 1 0 0 0,-3-1-86 0 0,0-1-1 0 0,0 0 0 0 0,0 0 1 0 0,0 0-1 0 0,1 0 0 0 0,-1-1 1 0 0,1 0-1 0 0,0 0 0 0 0,-1 0 1 0 0,2 0-1 0 0,-1-1 0 0 0,0 1 0 0 0,0-1 1 0 0,1 0-1 0 0,0 0 0 0 0,0-1 1 0 0,0 1-1 0 0,1-1 0 0 0,-1 1 1 0 0,1-1-1 0 0,0 0 0 0 0,-3-9 1 0 0,5 12-25 0 0,0-2-96 0 0,0 0 1 0 0,1-1-1 0 0,-1 1 0 0 0,1 0 0 0 0,0-1 0 0 0,2-6 0 0 0,-1 9 168 0 0,-1 0-1 0 0,0 0 0 0 0,0 0 0 0 0,1 0 0 0 0,0 0 0 0 0,-1 0 1 0 0,1 1-1 0 0,0-1 0 0 0,0 0 0 0 0,0 1 0 0 0,0 0 0 0 0,0-1 1 0 0,0 1-1 0 0,0 0 0 0 0,4-1 0 0 0,-4 1 289 0 0,0 1-86 0 0,117-19 1111 0 0,-117 19-1379 0 0,17-3-1805 0 0,-9 2-1897 0 0,2 0-7827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8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3468 0 0,'0'0'4153'0'0,"10"7"-1010"0"0,-4 10-665 0 0,4 35-1 0 0,-8-35-1938 0 0,1-1-1 0 0,1 1 0 0 0,7 18 0 0 0,-11-34-422 0 0,5 8 209 0 0,-4-8-304 0 0,-1-1 1 0 0,0 0-1 0 0,0 0 0 0 0,0 1 0 0 0,1-1 0 0 0,-1 0 0 0 0,0 1 1 0 0,0-1-1 0 0,1 0 0 0 0,-1 0 0 0 0,0 0 0 0 0,0 1 1 0 0,1-1-1 0 0,-1 0 0 0 0,0 0 0 0 0,1 0 0 0 0,-1 0 0 0 0,0 0 1 0 0,1 0-1 0 0,-1 0 0 0 0,0 1 0 0 0,1-1 0 0 0,-1 0 0 0 0,0 0 1 0 0,1 0-1 0 0,-1 0 0 0 0,0 0 0 0 0,1 0 0 0 0,-1-1 1 0 0,0 1-1 0 0,1 0 0 0 0,-1 0 0 0 0,0 0 0 0 0,1 0 0 0 0,-1 0 1 0 0,0 0-1 0 0,1-1 0 0 0,-1 1 0 0 0,7-7 67 0 0,-1-1 0 0 0,0 0-1 0 0,-1 0 1 0 0,0 0 0 0 0,0-1 0 0 0,0 0-1 0 0,-1 1 1 0 0,-1-2 0 0 0,5-17-1 0 0,-3 12-1354 0 0,1 0 0 0 0,0 0 0 0 0,12-20-1 0 0,-16 33-129 0 0,-1-1-1 0 0,1 0 0 0 0,0 0 0 0 0,-1 0 1 0 0,0 0-1 0 0,0 0 0 0 0,0 0 0 0 0,1-5 1 0 0,0-2-463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39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142 110 2968 0 0,'0'0'3221'0'0,"6"-5"-1670"0"0,-4 2 1774 0 0,-1 0-2881 0 0,-1-1 1 0 0,1 1-1 0 0,-1 0 0 0 0,1-1 0 0 0,-1 1 0 0 0,0 0 1 0 0,-1-1-1 0 0,1 1 0 0 0,0 0 0 0 0,-2-4 1 0 0,0 1-131 0 0,0 0 1 0 0,0 0-1 0 0,0 0 1 0 0,-1 0-1 0 0,0 1 1 0 0,-1 0-1 0 0,-4-8 1 0 0,7 12-221 0 0,-13-2 212 0 0,-10-2 234 0 0,21 5-512 0 0,-1 1 0 0 0,0-1 0 0 0,1 1 0 0 0,-1-1 0 0 0,1 1 0 0 0,-1 0 0 0 0,1 1 1 0 0,-1-1-1 0 0,1 0 0 0 0,0 1 0 0 0,0 0 0 0 0,0 0 0 0 0,0 0 0 0 0,0 0 0 0 0,0 0 0 0 0,0 1 1 0 0,1-1-1 0 0,-1 1 0 0 0,1 0 0 0 0,-1 0 0 0 0,1 0 0 0 0,0 0 0 0 0,0 0 0 0 0,1 0 0 0 0,-1 0 0 0 0,-2 7 1 0 0,3-8-17 0 0,0 1 1 0 0,1-1 0 0 0,-1 1 0 0 0,0-1-1 0 0,1 1 1 0 0,-1-1 0 0 0,1 1 0 0 0,0-1-1 0 0,0 6 1 0 0,1-4 3 0 0,0 0 0 0 0,0 0 1 0 0,0 0-1 0 0,1 0 0 0 0,0 0 0 0 0,0 0 0 0 0,0 0 0 0 0,3 5 0 0 0,-3-7-6 0 0,-1 0-1 0 0,1 0 1 0 0,0 0-1 0 0,0 0 1 0 0,0 0-1 0 0,0-1 1 0 0,0 1-1 0 0,0-1 1 0 0,1 1 0 0 0,-1-1-1 0 0,0 0 1 0 0,1 1-1 0 0,-1-1 1 0 0,1-1-1 0 0,-1 1 1 0 0,5 1-1 0 0,-2-1 6 0 0,0-1 0 0 0,1 1-1 0 0,-1-1 1 0 0,1 0 0 0 0,-1 0-1 0 0,7-1 1 0 0,-8 0-1 0 0,0 0 1 0 0,0 0 0 0 0,0 0-1 0 0,0-1 1 0 0,0 1 0 0 0,0-1-1 0 0,-1 0 1 0 0,1 0-1 0 0,-1 0 1 0 0,1 0 0 0 0,-1-1-1 0 0,0 1 1 0 0,0-1-1 0 0,0 0 1 0 0,3-4 0 0 0,2-4 74 0 0,-1 0 0 0 0,0 0 0 0 0,7-19 0 0 0,-13 29-72 0 0,0-5 170 0 0,3-10 120 0 0,-4 16-278 0 0,0 0-1 0 0,0 0 1 0 0,1-1-1 0 0,-1 1 1 0 0,0 0-1 0 0,0-1 0 0 0,0 1 1 0 0,0 0-1 0 0,0 0 1 0 0,1-1-1 0 0,-1 1 1 0 0,0 0-1 0 0,0 0 0 0 0,0-1 1 0 0,1 1-1 0 0,-1 0 1 0 0,0 0-1 0 0,0 0 1 0 0,1-1-1 0 0,-1 1 0 0 0,0 0 1 0 0,1 0-1 0 0,-1 0 1 0 0,0 0-1 0 0,0 0 1 0 0,1 0-1 0 0,-1-1 0 0 0,0 1 1 0 0,1 0-1 0 0,-1 0 1 0 0,0 0-1 0 0,1 0 1 0 0,-1 0-1 0 0,0 0 0 0 0,1 0 1 0 0,-1 0-1 0 0,0 1 1 0 0,1-1-1 0 0,5 3 79 0 0,0 1-1 0 0,0-1 1 0 0,0 1-1 0 0,0 1 1 0 0,8 8-1 0 0,24 19 345 0 0,-25-22-255 0 0,-11-9-165 0 0,0 0-1940 0 0,6 5 5896 0 0,-5-4-5792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0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32 2784 0 0,'0'0'3193'0'0,"-3"-2"-2521"0"0,-2-2-639 0 0,4 4 257 0 0,1-1 1 0 0,-1 1 0 0 0,0 0 0 0 0,1-1-1 0 0,-1 1 1 0 0,1-1 0 0 0,-1 1-1 0 0,1-1 1 0 0,-1 1 0 0 0,1-1-1 0 0,-1 0 1 0 0,1 1 0 0 0,-1-1-1 0 0,1 1 1 0 0,0-1 0 0 0,-1 0-1 0 0,1 1 1 0 0,0-1 0 0 0,0 0-1 0 0,-1 0 1 0 0,1 0 0 0 0,4-7-515 0 0,-2 6 544 0 0,-2 2-308 0 0,1 0 0 0 0,-1-1 1 0 0,0 1-1 0 0,0 0 1 0 0,1 0-1 0 0,-1 0 0 0 0,0 0 1 0 0,1-1-1 0 0,-1 1 1 0 0,0 0-1 0 0,1 0 1 0 0,-1 0-1 0 0,0 0 0 0 0,1 0 1 0 0,-1 0-1 0 0,0 0 1 0 0,1 0-1 0 0,-1 0 1 0 0,0 0-1 0 0,1 0 0 0 0,-1 0 1 0 0,1 0-1 0 0,-1 0 1 0 0,0 0-1 0 0,1 0 0 0 0,-1 0 1 0 0,0 0-1 0 0,1 1 1 0 0,-1-1-1 0 0,0 0 1 0 0,1 0-1 0 0,-1 0 0 0 0,0 1 1 0 0,1-1-1 0 0,15 7 411 0 0,-15-6-500 0 0,2 1 267 0 0,2 8 338 0 0,-4-6-91 0 0,0-6 560 0 0,-3-17-997 0 0,1 14 366 0 0,2 5-359 0 0,0 0 0 0 0,-1 1 0 0 0,1-1 0 0 0,0 0 1 0 0,-1 0-1 0 0,1 0 0 0 0,0 0 0 0 0,-1 0 0 0 0,1 1 0 0 0,-1-1 1 0 0,1 0-1 0 0,-1 0 0 0 0,1 1 0 0 0,0-1 0 0 0,-1 1 0 0 0,1-1 1 0 0,-1 0-1 0 0,1 1 0 0 0,-1-1 0 0 0,0 1 0 0 0,1 0 0 0 0,11 7 347 0 0,-12-7-317 0 0,1 0 0 0 0,-1-1 0 0 0,0 1 0 0 0,1 0 0 0 0,-1 0-1 0 0,0 0 1 0 0,0 0 0 0 0,0 0 0 0 0,0 0 0 0 0,0 0 0 0 0,0 0 0 0 0,0 0 0 0 0,0 0-1 0 0,0 0 1 0 0,0-1 0 0 0,0 1 0 0 0,-1 0 0 0 0,0 2 0 0 0,-5 19 673 0 0,4-19-633 0 0,0 0 0 0 0,-1 0-1 0 0,1 0 1 0 0,-1 0 0 0 0,0 0 0 0 0,0 0 0 0 0,0 0 0 0 0,0-1-1 0 0,0 0 1 0 0,-1 1 0 0 0,-6 2 0 0 0,6-3-811 0 0,1-1 1 0 0,-1 0 0 0 0,1 1-1 0 0,-1-2 1 0 0,0 1-1 0 0,0 0 1 0 0,-7 0-1 0 0,7-2-4975 0 0,-17-7 1064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1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3160 0 0,'0'0'2118'0'0,"5"-6"8019"0"0,5 28-9671 0 0,-1 0 0 0 0,-1 0 1 0 0,0 1-1 0 0,-2 0 0 0 0,5 31 0 0 0,-5-24-122 0 0,7 41 472 0 0,-13-69-778 0 0,0 11 13 0 0,1-6 102 0 0,1-8 445 0 0,10-41-571 0 0,-8 33 17 0 0,-1 5-30 0 0,-1-1-17 0 0,1 1-1 0 0,-1-1 1 0 0,1 1-1 0 0,0 0 1 0 0,0 0-1 0 0,0 0 1 0 0,1 1-1 0 0,-1-1 1 0 0,1 1-1 0 0,0 0 1 0 0,0 0-1 0 0,0 0 1 0 0,0 0-1 0 0,0 1 1 0 0,1-1-1 0 0,9-2 1 0 0,-12 4-8 0 0,-1 1 10 0 0,0-1 1 0 0,0 1-1 0 0,0 0 0 0 0,0-1 0 0 0,0 1 0 0 0,0 0 1 0 0,0 0-1 0 0,0 0 0 0 0,0 0 0 0 0,0 0 0 0 0,1 0 1 0 0,-1 0-1 0 0,0 0 0 0 0,0 0 0 0 0,0 1 0 0 0,0-1 1 0 0,0 0-1 0 0,0 1 0 0 0,0-1 0 0 0,0 0 0 0 0,0 1 1 0 0,0-1-1 0 0,0 1 0 0 0,0 0 0 0 0,0-1 0 0 0,1 2 1 0 0,24 21-12 0 0,-22-18 48 0 0,0 1-1 0 0,0 0 1 0 0,0 0 0 0 0,-1 0-1 0 0,0 0 1 0 0,-1 1 0 0 0,3 7-1 0 0,-4-12 19 0 0,-2 22 206 0 0,0-21-226 0 0,1-1 0 0 0,-1 1 1 0 0,0-1-1 0 0,0 0 0 0 0,0 1 1 0 0,0-1-1 0 0,0 0 1 0 0,0 0-1 0 0,-1 0 0 0 0,1 1 1 0 0,-1-2-1 0 0,1 1 0 0 0,-1 0 1 0 0,0 0-1 0 0,0 0 0 0 0,0-1 1 0 0,-2 2-1 0 0,0 0 1 0 0,0-1-1 0 0,1 0 1 0 0,-1 1 0 0 0,-1-2-1 0 0,1 1 1 0 0,0 0-1 0 0,0-1 1 0 0,-8 1 0 0 0,2 0-46 0 0,1-1 0 0 0,-1 0 0 0 0,0-1 0 0 0,0 0 0 0 0,-12-2 0 0 0,18 1-320 0 0,0 0 1 0 0,0 0-1 0 0,1-1 1 0 0,-1 1 0 0 0,0-1-1 0 0,1 0 1 0 0,-7-5-1 0 0,3 3-932 0 0,3 0-1431 0 0,-1 0 1 0 0,1 0-1 0 0,0 0 1 0 0,-5-7-1 0 0,3 3 382 0 0,1 2 422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2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31 2252 0 0,'0'0'3757'0'0,"-2"-1"-2952"0"0,-1 0-1 0 0,1-1 0 0 0,0 1 1 0 0,-1-1-1 0 0,1 0 1 0 0,0 0-1 0 0,-4-3 0 0 0,7 4-772 0 0,-1 0-1 0 0,0 1 1 0 0,0-1-1 0 0,1 0 0 0 0,-1 1 1 0 0,0-1-1 0 0,1 0 0 0 0,-1 1 1 0 0,1-1-1 0 0,-1 0 0 0 0,1 1 1 0 0,-1-1-1 0 0,1 1 1 0 0,-1-1-1 0 0,1 1 0 0 0,-1-1 1 0 0,1 1-1 0 0,0-1 0 0 0,-1 1 1 0 0,1 0-1 0 0,0-1 0 0 0,-1 1 1 0 0,1 0-1 0 0,0 0 0 0 0,0-1 1 0 0,-1 1-1 0 0,2 0 1 0 0,1-1 926 0 0,0 3-728 0 0,-2-2-233 0 0,1 1 89 0 0,1 0 0 0 0,-1 0 0 0 0,0 0 0 0 0,1 1 0 0 0,-1-1 1 0 0,0 1-1 0 0,0-1 0 0 0,0 1 0 0 0,0 0 0 0 0,0 0 0 0 0,2 3 0 0 0,-3-4 108 0 0,4 14 571 0 0,-5-13-666 0 0,0 1 0 0 0,0-1 0 0 0,-1 1 0 0 0,1 0 0 0 0,0-1-1 0 0,-1 1 1 0 0,0-1 0 0 0,1 1 0 0 0,-1-1 0 0 0,0 1 0 0 0,0-1 0 0 0,0 0 0 0 0,-1 1-1 0 0,-1 2 1 0 0,-14 11-659 0 0,15-15 204 0 0,1-1 0 0 0,0 1-1 0 0,-1 0 1 0 0,1-1-1 0 0,-1 1 1 0 0,0-1-1 0 0,1 0 1 0 0,-1 1 0 0 0,1-1-1 0 0,-1 0 1 0 0,0 0-1 0 0,-1 0 1 0 0,1 0-2518 0 0,-2-2-581 0 0,-7-2 1854 0 0,3 0-527 0 0,7 4 172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3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5 3860 0 0,'0'0'3411'0'0,"9"-4"5666"0"0,-3 15-8584 0 0,0 0-1 0 0,0 1 1 0 0,-1 0-1 0 0,-1 0 1 0 0,4 14 0 0 0,11 70 1117 0 0,-4-17-932 0 0,-12-68-657 0 0,7 26 282 0 0,-9-28-214 0 0,-5-18-171 0 0,2 6 55 0 0,0-1 0 0 0,0 1 0 0 0,0-1 0 0 0,0 1 0 0 0,-1 0 0 0 0,0 0 0 0 0,1 0 0 0 0,-1 0 0 0 0,0 1 0 0 0,-1-1 0 0 0,1 1 0 0 0,0-1 0 0 0,-1 1 0 0 0,1 0 0 0 0,-7-2 0 0 0,-4-1-30 0 0,0 0 0 0 0,-25-5 1 0 0,20 5 12 0 0,14 5 61 0 0,1-1 1 0 0,0 1-1 0 0,0 0 0 0 0,-1 0 0 0 0,1 0 0 0 0,0 1 0 0 0,0 0 0 0 0,-1 0 0 0 0,1 0 0 0 0,0 0 0 0 0,0 0 1 0 0,0 1-1 0 0,0 0 0 0 0,0 0 0 0 0,0 0 0 0 0,1 0 0 0 0,-1 0 0 0 0,1 1 0 0 0,0 0 0 0 0,-1 0 0 0 0,1 0 1 0 0,0 0-1 0 0,0 0 0 0 0,1 0 0 0 0,-1 1 0 0 0,1-1 0 0 0,0 1 0 0 0,-3 6 0 0 0,4-8 34 0 0,0 8 119 0 0,0-9-152 0 0,1 0 0 0 0,0 0-1 0 0,-1 0 1 0 0,1 0 0 0 0,0 0 0 0 0,0 0-1 0 0,0 0 1 0 0,-1 1 0 0 0,1-1 0 0 0,0 0-1 0 0,0 0 1 0 0,1 0 0 0 0,-1 1 0 0 0,1 1-13 0 0,0-1 0 0 0,0 1 1 0 0,0-1-1 0 0,1 1 0 0 0,-1-1 1 0 0,1 0-1 0 0,0 0 0 0 0,-1 1 0 0 0,1-1 1 0 0,0 0-1 0 0,0-1 0 0 0,0 1 1 0 0,1 0-1 0 0,-1-1 0 0 0,5 4 1 0 0,-2-3 99 0 0,0 0 0 0 0,1 0 0 0 0,-1 0 0 0 0,1-1 1 0 0,-1 0-1 0 0,1 0 0 0 0,8 0 0 0 0,-1 0-1065 0 0,0-1-1 0 0,19-3 1 0 0,18-7-10125 0 0,-14 0 4232 0 0,-25 7 5035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4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2168 0 0,'0'0'13121'0'0,"0"-4"-13071"0"0,0-10 2 0 0,0 10-32 0 0,1 2 5 0 0,1 0-1 0 0,-1 1 1 0 0,1-1 0 0 0,0 0 0 0 0,-1 1 0 0 0,1-1 0 0 0,0 1-1 0 0,0 0 1 0 0,0 0 0 0 0,0 0 0 0 0,0-1 0 0 0,3 1-1 0 0,-4 0 9 0 0,0 1 0 0 0,0 0-1 0 0,0 0 1 0 0,0 0-1 0 0,0 0 1 0 0,0 0 0 0 0,0 0-1 0 0,0 0 1 0 0,0 0 0 0 0,0 1-1 0 0,0-1 1 0 0,0 0-1 0 0,0 1 1 0 0,0-1 0 0 0,0 1-1 0 0,0-1 1 0 0,0 1-1 0 0,1 0 1 0 0,-2-1-19 0 0,3 2 185 0 0,12 28 1171 0 0,-14-28-1693 0 0,-1 0 2163 0 0,0 0-3581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19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386 36 1348 0 0,'0'0'5014'0'0,"-3"0"-4821"0"0,-30-2 2537 0 0,31 2-2348 0 0,-22-3 774 0 0,16 2-1024 0 0,1 1 0 0 0,-1 0 0 0 0,0 0 0 0 0,1 1 0 0 0,-1 0 0 0 0,0 0 0 0 0,-7 3 1 0 0,-10 1 289 0 0,0 0-310 0 0,23-5-100 0 0,-23 9 325 0 0,9-1-142 0 0,0-1 0 0 0,1 2 0 0 0,0 0 0 0 0,0 1 0 0 0,1 0-1 0 0,-23 22 1 0 0,33-27-122 0 0,-1 1 0 0 0,1 0 0 0 0,1 0 0 0 0,-1 0 0 0 0,1 1 0 0 0,0-1-1 0 0,0 1 1 0 0,1-1 0 0 0,0 1 0 0 0,-2 11 0 0 0,-5 12 243 0 0,8-24-268 0 0,0 0-1 0 0,0 0 0 0 0,0 0 1 0 0,1 0-1 0 0,1 10 1 0 0,-1-4 70 0 0,0-5-69 0 0,0 4 50 0 0,0 1-1 0 0,0 0 0 0 0,1-1 0 0 0,1 1 1 0 0,0-1-1 0 0,1 0 0 0 0,0 1 1 0 0,1-1-1 0 0,8 19 0 0 0,-5-18-29 0 0,-1-1 0 0 0,2 1 0 0 0,-1-1-1 0 0,2-1 1 0 0,-1 1 0 0 0,2-1 0 0 0,-1-1 0 0 0,1 0 0 0 0,0 0-1 0 0,1-1 1 0 0,0-1 0 0 0,0 1 0 0 0,1-2 0 0 0,0 0-1 0 0,0 0 1 0 0,1-1 0 0 0,-1 0 0 0 0,21 4 0 0 0,47 5 131 0 0,154 9 0 0 0,244-32-107 0 0,-297 0-76 0 0,379-32-11 0 0,-545 40-12 0 0,14-2-1 0 0,1 0 0 0 0,-1-3-1 0 0,0 0 1 0 0,55-20 0 0 0,-80 24 12 0 0,8-2 7 0 0,-1-1-1 0 0,0 0 1 0 0,-1-1 0 0 0,1 0-1 0 0,12-10 1 0 0,-18 13-5 0 0,-1-1 0 0 0,1 1 0 0 0,-1-1 0 0 0,0 0 0 0 0,0 0 1 0 0,6-8-1 0 0,-2 2 48 0 0,-2 4 3 0 0,-1 0 1 0 0,0 0-1 0 0,0-1 1 0 0,-1 0 0 0 0,6-11-1 0 0,-1 3 11 0 0,-7 9-30 0 0,1 1 1 0 0,-1 0 0 0 0,0-1-1 0 0,0 1 1 0 0,0-1 0 0 0,-1 0 0 0 0,0 0-1 0 0,1-7 1 0 0,0-5 45 0 0,-1 16-61 0 0,-2-1 8 0 0,-5-33 191 0 0,-3 20-105 0 0,5 10-67 0 0,1 4-54 0 0,1-1 0 0 0,-1 0-1 0 0,1 1 1 0 0,-1-1 0 0 0,0 1-1 0 0,0 0 1 0 0,0 0-1 0 0,0 0 1 0 0,0 0 0 0 0,-1 1-1 0 0,1-1 1 0 0,-5-1 0 0 0,-44-8-42 0 0,33 7 37 0 0,-144-24 124 0 0,76 14 14 0 0,-161-24-32 0 0,232 36-159 0 0,1 0 66 0 0,0-1-1 0 0,-29-9 1 0 0,-112-22 171 0 0,139 30-193 0 0,-1 0 1 0 0,-1 2 0 0 0,-24-1 0 0 0,-10-1-43 0 0,-331-34 163 0 0,232 22 105 0 0,133 14-188 0 0,-37 0 0 0 0,10 1-14 0 0,37 1 47 0 0,-33 0-48 0 0,-52 9-559 0 0,17-1-3730 0 0,26-8-5075 0 0,33-4 5226 0 0,15 3 2319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5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 2096 0 0,'-2'0'831'0'0,"-8"0"-83"0"0,7 0 1945 0 0,1 0-2169 0 0,-6 3 671 0 0,16-2 1663 0 0,16-2-46 0 0,-23 1-3552 0 0,22 1 1767 0 0,34-5 1 0 0,-10 0-138 0 0,-23 5-254 0 0,-28 1-119 0 0,-39 4-21 0 0,32-5-529 0 0,-43 8 223 0 0,53-9-167 0 0,-2 1-16 0 0,-7 1-38 0 0,7-2-46 0 0,-7 1-338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5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19 2384 0 0,'-14'3'2492'0'0,"10"-2"-1724"0"0,1 0 0 0 0,-1-1 0 0 0,1 1 0 0 0,-1-1 0 0 0,1 1 0 0 0,-1-1 0 0 0,1 0 0 0 0,-1-1 0 0 0,1 1 0 0 0,-7-2 0 0 0,8 1 435 0 0,8 0-1079 0 0,40-7 418 0 0,43-5 517 0 0,-87 13-207 0 0,-8 1-796 0 0,-62 12 457 0 0,66-13-452 0 0,-17 3 522 0 0,43-7-757 0 0,-18 3-117 0 0,4 0 581 0 0,13-3-14898 0 0,-19 3 13553 0 0,-1 1-872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6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4184 0 0,'2'-5'17307'0'0,"1"23"-16498"0"0,-1 10 441 0 0,3-1 0 0 0,0 0 0 0 0,17 53 0 0 0,-12-58-158 0 0,10 42-1 0 0,-19-62-990 0 0,-1 3-1852 0 0,1 13 6040 0 0,-1-11-9737 0 0,-13-11-14415 0 0,12 3 19634 0 0,-1 1 0 0 0,0-1 0 0 0,0 0 0 0 0,0 1 1 0 0,0-1-1 0 0,0 1 0 0 0,0-1 0 0 0,0 1 0 0 0,0 0 0 0 0,0 0 0 0 0,0 0 0 0 0,0 0 0 0 0,-2 1 0 0 0,-11 1-1801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7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17 3604 0 0,'0'0'6563'0'0,"-2"-2"-5790"0"0,1 1-544 0 0,0-1 1 0 0,-1 1-1 0 0,1 0 1 0 0,-1 0-1 0 0,1 0 1 0 0,-1 0 0 0 0,0 0-1 0 0,1 0 1 0 0,-1 0-1 0 0,0 0 1 0 0,0 1-1 0 0,1-1 1 0 0,-1 1 0 0 0,0-1-1 0 0,0 1 1 0 0,0 0-1 0 0,0 0 1 0 0,-3 0-1 0 0,3 0 283 0 0,-13 3 513 0 0,8-2-726 0 0,1 1 0 0 0,-1 0 0 0 0,1 0 0 0 0,-1 0 0 0 0,1 1 0 0 0,0-1 1 0 0,0 2-1 0 0,0-1 0 0 0,1 1 0 0 0,-1-1 0 0 0,1 2 0 0 0,0-1 0 0 0,0 1 0 0 0,0-1 0 0 0,0 1 0 0 0,1 0 0 0 0,0 1 0 0 0,0-1 0 0 0,1 1 0 0 0,-5 9 0 0 0,7-12-207 0 0,0 0 0 0 0,0 1 0 0 0,0-1-1 0 0,0 1 1 0 0,1-1 0 0 0,-1 0 0 0 0,1 1 0 0 0,0-1 0 0 0,0 1-1 0 0,1-1 1 0 0,-1 1 0 0 0,1-1 0 0 0,-1 0 0 0 0,1 1 0 0 0,0-1-1 0 0,0 0 1 0 0,1 1 0 0 0,-1-1 0 0 0,4 5 0 0 0,-2-3-22 0 0,0-1 1 0 0,0 1 0 0 0,1-1-1 0 0,-1 1 1 0 0,1-1 0 0 0,0 0-1 0 0,1-1 1 0 0,-1 1-1 0 0,1-1 1 0 0,-1 0 0 0 0,10 5-1 0 0,-4-4-106 0 0,1 0 0 0 0,-1 0 0 0 0,1-1-1 0 0,0 0 1 0 0,0-1 0 0 0,0-1 0 0 0,0 0 0 0 0,1 0-1 0 0,13-1 1 0 0,38-9-6461 0 0,-1-7-10294 0 0,-53 13 14863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9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5 1320 0 0,'0'0'6491'0'0,"17"0"-4035"0"0,-7 0-2439 0 0,-7 0 189 0 0,2-3-346 0 0,-4 2 485 0 0,-7 1 1850 0 0,-25 4-1720 0 0,29-4-397 0 0,-21-1 858 0 0,21 1-204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2508 0 0,'0'0'9272'0'0,"-1"3"-8911"0"0,-4 5-55 0 0,4-5 1266 0 0,-2 8 79 0 0,3-11-1640 0 0,0 1 1 0 0,0-1-1 0 0,0 1 1 0 0,0-1-1 0 0,0 0 0 0 0,0 1 1 0 0,0-1-1 0 0,0 1 0 0 0,0-1 1 0 0,0 0-1 0 0,0 1 0 0 0,0-1 1 0 0,-1 0-1 0 0,1 1 1 0 0,0-1-1 0 0,0 0 0 0 0,0 1 1 0 0,0-1-1 0 0,-1 0 0 0 0,1 1 1 0 0,0-1-1 0 0,0 0 0 0 0,-1 1 1 0 0,1-1-1 0 0,0 0 1 0 0,-1 0-1 0 0,1 0 0 0 0,0 1 1 0 0,-1-1-1 0 0,1 0 0 0 0,0 0 1 0 0,-1 0-1 0 0,1 0 0 0 0,0 1 1 0 0,-1-1-1 0 0,1 0 1 0 0,-1 0-1 0 0,1 0 0 0 0,0 0 1 0 0,-1 0-1 0 0,1 0 0 0 0,0 0 1 0 0,-1 0-1 0 0,1 0 0 0 0,-1 0 1 0 0,0-1-1 0 0,-1 1 102 0 0,1 3 4 0 0,0-3-108 0 0,1 0-1 0 0,0 0 1 0 0,0 0 0 0 0,0 0 0 0 0,0 0 0 0 0,0 0-1 0 0,-1 0 1 0 0,1 0 0 0 0,0 1 0 0 0,0-1 0 0 0,0 0 0 0 0,0 0-1 0 0,0 0 1 0 0,0 0 0 0 0,-1 1 0 0 0,1-1 0 0 0,0 0-1 0 0,0 0 1 0 0,0 0 0 0 0,0 0 0 0 0,0 1 0 0 0,0-1-1 0 0,0 0 1 0 0,0 0 0 0 0,0 0 0 0 0,0 0 0 0 0,0 1 0 0 0,0-1-1 0 0,0 0 1 0 0,0 0 0 0 0,0 0 0 0 0,0 1 0 0 0,0-1-1 0 0,0 0 1 0 0,0 0 0 0 0,0 0 0 0 0,0 0 0 0 0,0 1-1 0 0,1-1 1 0 0,-1 0 0 0 0,0 0 0 0 0,0 0 0 0 0,0 0 0 0 0,0 1-1 0 0,0-1 1 0 0,0 0 0 0 0,1 0 0 0 0,-1 0 0 0 0,19 3 36 0 0,-19-6-214 0 0,3-11 140 0 0,-2 11-3 0 0,-2-8-116 0 0,1 11 142 0 0,-1-1 0 0 0,1 1-1 0 0,0-1 1 0 0,0 1 0 0 0,0-1-1 0 0,0 1 1 0 0,0-1 0 0 0,0 1-1 0 0,0 0 1 0 0,-1-1 0 0 0,1 1-1 0 0,0-1 1 0 0,0 1 0 0 0,-1 0 0 0 0,1-1-1 0 0,0 1 1 0 0,0 0 0 0 0,-1-1-1 0 0,1 1 1 0 0,-1 0 0 0 0,1-1-1 0 0,0 1 1 0 0,-1 0 0 0 0,1 0 0 0 0,0 0-1 0 0,-1-1 1 0 0,1 1 0 0 0,-1 0-1 0 0,1 0 1 0 0,-1 0 0 0 0,0 0 0 0 0,-8 0-20 0 0,6 1-16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3796 0 0,'0'0'10890'0'0,"-3"5"-10411"0"0,1 2-204 0 0,0-1 0 0 0,0 0-1 0 0,0 1 1 0 0,1-1-1 0 0,0 1 1 0 0,0 0 0 0 0,1-1-1 0 0,0 10 1 0 0,2 0 620 0 0,2 30 0 0 0,-2-8 69 0 0,16 95 1400 0 0,-17-131-2284 0 0,-1-1-56 0 0,0-1 0 0 0,0 0 0 0 0,0 0 0 0 0,0 1 0 0 0,0-1 0 0 0,0 0 0 0 0,1 0 0 0 0,-1 1 0 0 0,0-1 0 0 0,0 0 0 0 0,0 1-1 0 0,0-1 1 0 0,0 0 0 0 0,0 0 0 0 0,0 1 0 0 0,0-1 0 0 0,0 0 0 0 0,0 1 0 0 0,0-1 0 0 0,0 0 0 0 0,-1 0 0 0 0,1 1 0 0 0,0-1 0 0 0,0 0-1 0 0,0 0 1 0 0,0 1 0 0 0,0-1 0 0 0,-1 0 0 0 0,1 0 0 0 0,0 1 0 0 0,0-1 0 0 0,0 0 0 0 0,0 0 0 0 0,-1 0 0 0 0,1 1 0 0 0,-5 4-1461 0 0,-4-21-10219 0 0,8 12 8969 0 0,0 2-450 0 0,0-4 1701 0 0,0 4-580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1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62 2076 0 0,'0'0'891'0'0,"-17"0"2551"0"0,-32-1 3294 0 0,47 1-4226 0 0,8 0-2390 0 0,192-5 834 0 0,-46 3-33 0 0,-119 1-674 0 0,37-3 199 0 0,-68 4-415 0 0,8-1 57 0 0,-9 1-82 0 0,-1 0 1 0 0,0 0 0 0 0,0 0-1 0 0,0 0 1 0 0,1 0-1 0 0,-1 0 1 0 0,0 0-1 0 0,0 0 1 0 0,0 0 0 0 0,1 0-1 0 0,-1 0 1 0 0,0 0-1 0 0,0 0 1 0 0,0 0 0 0 0,0 0-1 0 0,1 0 1 0 0,-1 0-1 0 0,0 0 1 0 0,0 0-1 0 0,0-1 1 0 0,1 1 0 0 0,-1 0-1 0 0,0 0 1 0 0,0 0-1 0 0,0 0 1 0 0,0 0 0 0 0,0 0-1 0 0,1-1 1 0 0,-1 1-1 0 0,0 0 1 0 0,0 0 0 0 0,0 0-1 0 0,0 0 1 0 0,0-1-1 0 0,0 1 1 0 0,0 0-1 0 0,0 0 1 0 0,0 0 0 0 0,1 0-1 0 0,-1-1 1 0 0,0 1-1 0 0,0 0 1 0 0,0 0 0 0 0,0 0-1 0 0,0-1 1 0 0,0 1-1 0 0,0 0 1 0 0,0 0-1 0 0,-1-1 1 0 0,-100-37 57 0 0,99 38-95 0 0,-6-3-31 0 0,2 3 170 0 0,20 9 116 0 0,0 0 1 0 0,0-2-1 0 0,1 0 0 0 0,26 9 1 0 0,-36-14-145 0 0,-1-1 0 0 0,1 1 0 0 0,-1 0 0 0 0,0 0 0 0 0,0 0 0 0 0,1 0 0 0 0,-2 1 0 0 0,5 3 0 0 0,-7-5-16 0 0,0-1-52 0 0,0 0 0 0 0,-1 1 0 0 0,1-1 0 0 0,0 1 0 0 0,-1-1 0 0 0,1 1 0 0 0,0-1 1 0 0,-1 1-1 0 0,1 0 0 0 0,-1-1 0 0 0,1 1 0 0 0,-1 0 0 0 0,1-1 0 0 0,-1 1 0 0 0,1 0 0 0 0,-1-1 0 0 0,0 1 0 0 0,1 0 0 0 0,-1 0 0 0 0,0 0 0 0 0,0-1 1 0 0,0 1-1 0 0,1 0 0 0 0,-1 0 0 0 0,0 0 0 0 0,0 0 0 0 0,0 1 69 0 0,-6 13-5 0 0,5-12-58 0 0,-1-1 0 0 0,0 0 0 0 0,1 1 0 0 0,-1-1 0 0 0,0 0 0 0 0,0 0 0 0 0,-1 0 0 0 0,1 0 1 0 0,0-1-1 0 0,-1 1 0 0 0,1 0 0 0 0,-1-1 0 0 0,-4 2 0 0 0,-2 2 85 0 0,-8 3 278 0 0,15-7-951 0 0,-1-1 0 0 0,0 1 0 0 0,1-1 0 0 0,-1 1 0 0 0,0-1 0 0 0,1 0 0 0 0,-1 0 0 0 0,0 0 0 0 0,-4-1-1 0 0,4 1-2400 0 0,-3-8-7341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2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29 3068 0 0,'0'0'11417'0'0,"-6"2"-10734"0"0,-15 3-69 0 0,15-3-49 0 0,3 5 934 0 0,3-7-1409 0 0,0 1-1 0 0,-1-1 1 0 0,1 1 0 0 0,0-1 0 0 0,-1 1-1 0 0,1-1 1 0 0,0 1 0 0 0,-1 0-1 0 0,1-1 1 0 0,0 1 0 0 0,0-1-1 0 0,0 1 1 0 0,0 0 0 0 0,0-1 0 0 0,0 1-1 0 0,0 0 1 0 0,0-1 0 0 0,0 1-1 0 0,0 0 1 0 0,0 0 0 0 0,1 1 2 0 0,-1 1 1 0 0,1-1-1 0 0,0 1 1 0 0,1-1-1 0 0,-1 1 1 0 0,0-1-1 0 0,1 0 1 0 0,-1 0-1 0 0,1 1 0 0 0,-1-1 1 0 0,1 0-1 0 0,0-1 1 0 0,0 1-1 0 0,0 0 1 0 0,0 0-1 0 0,0-1 1 0 0,1 0-1 0 0,-1 1 1 0 0,0-1-1 0 0,1 0 1 0 0,-1 0-1 0 0,1 0 0 0 0,-1 0 1 0 0,1 0-1 0 0,-1-1 1 0 0,1 1-1 0 0,0-1 1 0 0,-1 0-1 0 0,1 0 1 0 0,3 0-1 0 0,0 0-26 0 0,1 0 1 0 0,0 0-1 0 0,-1 0 0 0 0,1-1 1 0 0,-1 0-1 0 0,1-1 0 0 0,-1 1 0 0 0,1-1 1 0 0,-1-1-1 0 0,0 1 0 0 0,6-4 0 0 0,-10 5-56 0 0,-1-1 0 0 0,1 1 0 0 0,-1-1 0 0 0,1 1 0 0 0,-1-1 0 0 0,0 0 0 0 0,1 1 0 0 0,-1-1 0 0 0,0 0 0 0 0,0 0 0 0 0,-1 0 0 0 0,1 0 0 0 0,0 0-1 0 0,0 0 1 0 0,-1 0 0 0 0,0 0 0 0 0,1 0 0 0 0,-1 0 0 0 0,0 0 0 0 0,0 0 0 0 0,0 0 0 0 0,0 0 0 0 0,0-1 0 0 0,0 1 0 0 0,-1 0 0 0 0,0-2-1 0 0,0 1 1 0 0,-1 1-1 0 0,1 0 0 0 0,-1 0 0 0 0,0 0 0 0 0,0 0 0 0 0,1 0 0 0 0,-1 0 0 0 0,0 0 0 0 0,-1 1 1 0 0,1-1-1 0 0,0 1 0 0 0,0-1 0 0 0,-1 1 0 0 0,1 0 0 0 0,-1 0 0 0 0,1 0 0 0 0,-1 0 0 0 0,1 0 1 0 0,-4 0-1 0 0,0 1-118 0 0,0-1 1 0 0,0 1-1 0 0,0 1 1 0 0,0-1-1 0 0,-9 2 1 0 0,11-1-118 0 0,-11 2-1710 0 0,-4 4-5870 0 0,-4 1-2156 0 0,12-6 7977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4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2324 0 0,'0'0'12789'0'0,"-2"2"-12482"0"0,2-1-245 0 0,-1 0 0 0 0,-1 1 0 0 0,1-1-1 0 0,0 0 1 0 0,0-1 0 0 0,0 1 0 0 0,0 0 0 0 0,-1 0-1 0 0,1 0 1 0 0,0-1 0 0 0,-1 1 0 0 0,1-1 0 0 0,-2 1-1 0 0,1 0 116 0 0,-24 4 903 0 0,17-1-781 0 0,0 1 0 0 0,0 0 0 0 0,0 1 0 0 0,1 0 0 0 0,0 0 1 0 0,0 1-1 0 0,1 0 0 0 0,-1 0 0 0 0,-11 16 0 0 0,19-21-246 0 0,-1-1-1 0 0,0 1 0 0 0,0-1 0 0 0,1 1 1 0 0,-1-1-1 0 0,1 1 0 0 0,-1 0 1 0 0,1-1-1 0 0,0 1 0 0 0,0 0 0 0 0,0-1 1 0 0,0 1-1 0 0,0 0 0 0 0,0-1 1 0 0,0 1-1 0 0,0 0 0 0 0,1-1 0 0 0,-1 1 1 0 0,0 0-1 0 0,1-1 0 0 0,0 1 1 0 0,-1-1-1 0 0,2 3 0 0 0,2 3 178 0 0,1 0-1 0 0,-1-1 0 0 0,9 10 1 0 0,-11-13-183 0 0,3 2 76 0 0,0 0 0 0 0,1 0-1 0 0,-1-1 1 0 0,1 1 0 0 0,0-1-1 0 0,0-1 1 0 0,0 1 0 0 0,1-1-1 0 0,-1 0 1 0 0,1 0 0 0 0,7 1-1 0 0,32 6-1165 0 0,0-7-5440 0 0,-44-3 3247 0 0,2-1-588 0 0,8 0 2053 0 0,-1 0-2123 0 0,-9 1 3185 0 0,0 0-1288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21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212 584 1484 0 0,'49'10'1222'0'0,"-1"-1"0"0"0,2-3-1 0 0,70 0 1 0 0,-40-2-604 0 0,876 27 1979 0 0,-899-31-2473 0 0,150-4 480 0 0,-165 1-355 0 0,-1-2-1 0 0,80-20 1 0 0,-93 16-116 0 0,0-2 1 0 0,-1-1-1 0 0,0-1 0 0 0,-1-1 1 0 0,0-2-1 0 0,25-20 1 0 0,-43 30-40 0 0,0-1 1 0 0,-1 0 0 0 0,0-1-1 0 0,0 0 1 0 0,-1 0 0 0 0,0 0-1 0 0,0-1 1 0 0,-1 0 0 0 0,0 0 0 0 0,-1 0-1 0 0,0 0 1 0 0,0-1 0 0 0,-1 0-1 0 0,0 1 1 0 0,2-18 0 0 0,-5 25 17 0 0,-1-15 32 0 0,0 13-91 0 0,1 1 1 0 0,-1-1-1 0 0,0 0 1 0 0,-1 1-1 0 0,1-1 1 0 0,0 1 0 0 0,-1 0-1 0 0,0-1 1 0 0,0 1-1 0 0,0 0 1 0 0,0 0-1 0 0,0 0 1 0 0,-1 0-1 0 0,1 0 1 0 0,-5-3 0 0 0,-5-4 116 0 0,0 1 1 0 0,-20-12 0 0 0,15 10-68 0 0,-14-7-10 0 0,0 0 1 0 0,-1 3 0 0 0,-41-15-1 0 0,-105-27 125 0 0,-117-6-35 0 0,219 53-97 0 0,-123-2 0 0 0,-77 20 160 0 0,153-3-206 0 0,34-2-32 0 0,0 4 0 0 0,1 4 0 0 0,-117 29 0 0 0,171-29 7 0 0,0 2 1 0 0,1 1-1 0 0,0 1 1 0 0,2 2-1 0 0,0 1 1 0 0,0 2-1 0 0,-36 31 1 0 0,51-37 20 0 0,-27 28 0 0 0,38-36-19 0 0,0 0 0 0 0,0 0 0 0 0,1 0-1 0 0,0 1 1 0 0,0 0 0 0 0,0 0-1 0 0,1 0 1 0 0,-3 8 0 0 0,6-11-2 0 0,0-1 1 0 0,-1 0-1 0 0,1 1 1 0 0,0-1-1 0 0,1 0 1 0 0,-1 0-1 0 0,1 1 1 0 0,-1-1-1 0 0,1 0 0 0 0,0 0 1 0 0,0 0-1 0 0,0 1 1 0 0,1-1-1 0 0,-1 0 1 0 0,1-1-1 0 0,0 1 1 0 0,-1 0-1 0 0,1 0 1 0 0,1-1-1 0 0,-1 1 1 0 0,0-1-1 0 0,1 0 0 0 0,-1 0 1 0 0,1 0-1 0 0,4 4 1 0 0,6 2 25 0 0,0 0 0 0 0,1 0 0 0 0,-1-1 0 0 0,17 5 0 0 0,5 1-988 0 0,71 16 0 0 0,-40-18-5822 0 0,86 4 1 0 0,-120-12 4875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00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1728 0 0,'0'0'1858'0'0,"-5"7"-1221"0"0,7-4 3713 0 0,25-1-2816 0 0,-24-2-1131 0 0,0 0-209 0 0,248-12 4313 0 0,-248 12-4449 0 0,-1 0-35 0 0,8 0-13 0 0,-8 0 176 0 0,13 0 1262 0 0,-14 1-1419 0 0,0-1 0 0 0,0 1 1 0 0,0 0-1 0 0,0-1 0 0 0,0 1 1 0 0,0-1-1 0 0,0 1 0 0 0,-1 0 1 0 0,1 0-1 0 0,0 0 1 0 0,-1-1-1 0 0,1 1 0 0 0,0 0 1 0 0,-1 0-1 0 0,1 0 0 0 0,-1 0 1 0 0,1 0-1 0 0,-1 0 0 0 0,0 0 1 0 0,1 0-1 0 0,-1 0 1 0 0,0 0-1 0 0,0 0 0 0 0,0 1 1 0 0,0 0-1 0 0,1 0 151 0 0,4 46 581 0 0,0 14-14 0 0,-5-60-666 0 0,2 40 411 0 0,0 8-118 0 0,1-22-163 0 0,-3 41 1 0 0,0-67-192 0 0,-3 23 88 0 0,3 24-98 0 0,0-28-28 0 0,0-18 18 0 0,0 9 185 0 0,0-4-178 0 0,0-6-16 0 0,1-2-4 0 0,1 23 11 0 0,1-41-16711 0 0,-4 10 14676 0 0,-4-2 230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13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1544 0 0,'0'0'1240'0'0,"16"0"1692"0"0,54-2 85 0 0,-67 2-2835 0 0,26-1 629 0 0,-26 1-735 0 0,58-1 368 0 0,230-8 1716 0 0,17-20-1322 0 0,-121 29-562 0 0,-160 0-231 0 0,-11 0-33 0 0,0 0 0 0 0,21 4 0 0 0,25-1 128 0 0,8-2-121 0 0,-41-1-2 0 0,53 8-1 0 0,-44-8-72 0 0,202 9 196 0 0,-203-8-165 0 0,82 9 103 0 0,-65-5-32 0 0,23 0 61 0 0,-18-3-89 0 0,-11-2 54 0 0,-24-1-65 0 0,8 0 24 0 0,33 3-1 0 0,-25 1-58 0 0,195 6-14 0 0,114-10 120 0 0,-324 1-76 0 0,110-4 11 0 0,-107 4-79 0 0,71-4 265 0 0,-46 1-122 0 0,96 6 1 0 0,-11-1-164 0 0,-53-3 56 0 0,-67 0 46 0 0,-14 0-35 0 0,15 3-9 0 0,11-3 49 0 0,87-3 39 0 0,-61 4-32 0 0,-53 0-31 0 0,0 0-13 0 0,54 0-7 0 0,-54 0-13 0 0,0 0 28 0 0,55 1 197 0 0,61 5-141 0 0,-6 1-231 0 0,-50-4 187 0 0,-4 2-12 0 0,85 1-34 0 0,-109-4 33 0 0,186-1 95 0 0,-85 2 138 0 0,-54 2-133 0 0,-13 2-236 0 0,-14-4 267 0 0,81 3-216 0 0,-133-6 64 0 0,12 0-42 0 0,-2-1 42 0 0,21 1 116 0 0,42 1 34 0 0,-73-1-132 0 0,29 0-46 0 0,-5 1 88 0 0,153 6 4 0 0,-146-8-6 0 0,10-2-116 0 0,-9-1 88 0 0,71 0 30 0 0,41-6 71 0 0,-39 2-82 0 0,50 5-53 0 0,-125 3 73 0 0,122 4 245 0 0,-27-3-179 0 0,-67 0-135 0 0,131-3 148 0 0,-71 5-56 0 0,-55-3-43 0 0,-43-1-27 0 0,30 3 0 0 0,-35-1-8 0 0,1 0 1 0 0,20-3-1 0 0,-14 0 60 0 0,91-1 95 0 0,40-2-345 0 0,-151 5 225 0 0,7-1 34 0 0,95 3 18 0 0,-19 0-45 0 0,157 8-186 0 0,-183-8 316 0 0,-60-2-160 0 0,15 0-45 0 0,-8 0 57 0 0,72 3-67 0 0,-76-2 47 0 0,48 0 30 0 0,-51-1 1 0 0,13 0-54 0 0,2-1 86 0 0,26 1-100 0 0,-19 2-9 0 0,61 1 146 0 0,-71-2-90 0 0,48-3 19 0 0,-37 0-2 0 0,-23 2-28 0 0,1 0-10 0 0,144-8 14 0 0,-56 0 182 0 0,-52 5-235 0 0,-2-1 57 0 0,40 2 0 0 0,-47 2 0 0 0,37 2 27 0 0,-49-1-51 0 0,94 7 31 0 0,-25-4-10 0 0,-37-5 158 0 0,149 13-240 0 0,-197-12 102 0 0,1 0-22 0 0,42 1 156 0 0,-42-1-124 0 0,17 0-2 0 0,-1 0-38 0 0,31-6-1 0 0,35-3 38 0 0,-78 8-22 0 0,50 2 6 0 0,-26 0-23 0 0,207 0 74 0 0,-132-2-10 0 0,-60 1 2 0 0,24 2-51 0 0,117 7 231 0 0,14-6 367 0 0,-163-3-508 0 0,179 4 311 0 0,-145-5-425 0 0,-70 1 36 0 0,1 0-30 0 0,24 0 94 0 0,-24 0-43 0 0,12 0-22 0 0,-5 0 23 0 0,-8 0 9 0 0,14 1-48 0 0,32 4 144 0 0,-46-5-116 0 0,-29-24-17315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15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17 2136 0 0,'0'0'2127'0'0,"-2"-2"-1452"0"0,0 0-188 0 0,0 1 1 0 0,0-1 0 0 0,1 1-1 0 0,-2 0 1 0 0,1 0-1 0 0,0-1 1 0 0,0 1 0 0 0,0 1-1 0 0,0-1 1 0 0,-1 0-1 0 0,-3 0 1 0 0,4 0 1179 0 0,-2 1-1202 0 0,1 0 0 0 0,-1 1 0 0 0,1-1 0 0 0,-1 1 0 0 0,1-1 0 0 0,-6 3 0 0 0,8-1-324 0 0,-1 1 0 0 0,1-1 1 0 0,0 1-1 0 0,0-1 1 0 0,0 1-1 0 0,0 0 0 0 0,-1 4 1 0 0,2-4 47 0 0,3 10 276 0 0,7 2-33 0 0,-9-14-317 0 0,24 20 334 0 0,-18-17-413 0 0,-5-3-22 0 0,10 2 74 0 0,14-4 23 0 0,-23 0-60 0 0,-2 0-33 0 0,3-4-18 0 0,7-9 41 0 0,-10 13-12 0 0,0-1-16 0 0,0 0 1 0 0,0 0-1 0 0,0 0 0 0 0,0 0 0 0 0,0-1 0 0 0,0 1 0 0 0,-1 0 0 0 0,1 0 0 0 0,-1-1 0 0 0,1 1 0 0 0,-1 0 0 0 0,0-4 0 0 0,-9-9-19 0 0,8 14 1 0 0,-26-16-442 0 0,21 16-33 0 0,-17-1-12439 0 0,10 2 10260 0 0,-6 1 849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34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0 428 0 0,'0'0'9596'0'0,"2"3"-9396"0"0,0-2-74 0 0,-1 1 0 0 0,1-1 0 0 0,-1 1 0 0 0,1-1 0 0 0,0 0 0 0 0,-1 1 0 0 0,1-1 0 0 0,0 0 0 0 0,0 0 0 0 0,0 0 0 0 0,-1-1 0 0 0,1 1 0 0 0,0 0 0 0 0,0-1 0 0 0,1 1 0 0 0,-1-1 0 0 0,2 1 0 0 0,-1-1 131 0 0,15-2 391 0 0,-6 1-478 0 0,1 0 1 0 0,0 1 0 0 0,17 2-1 0 0,-28-1-156 0 0,1-1-13 0 0,180 6 342 0 0,-122-4-272 0 0,-58-2-66 0 0,-1 0-45 0 0,39-3-2 0 0,-38 3 72 0 0,0 0-19 0 0,8 0-24 0 0,-8 0 3 0 0,0 0 18 0 0,39 0 79 0 0,9-3-55 0 0,-49 3-24 0 0,17-2-5 0 0,5 0 27 0 0,-21 2-39 0 0,25-2 160 0 0,-19 2-143 0 0,64-5 94 0 0,-70 5-86 0 0,13 0-4 0 0,32-5-96 0 0,-46 5 165 0 0,17-1-90 0 0,6 0-33 0 0,-22 1 68 0 0,14-2-19 0 0,23 4 21 0 0,-38-2-33 0 0,14 0-72 0 0,50-2 164 0 0,-13 7-117 0 0,-51-5 16 0 0,0 1 22 0 0,5 2 18 0 0,-6-3 0 0 0,49 9 36 0 0,-48-10 11 0 0,-1 1 0 0 0,0 0-1 0 0,0 0 1 0 0,0 1 0 0 0,0-1-1 0 0,0 0 1 0 0,0 0 0 0 0,0 0-1 0 0,0 1 1 0 0,0-1 0 0 0,0 1-1 0 0,0-1 1 0 0,0 1 0 0 0,0-1-1 0 0,0 1 1 0 0,0-1 0 0 0,0 1-1 0 0,0 0 1 0 0,0-1 0 0 0,-1 1 0 0 0,1 0-1 0 0,0 0 1 0 0,-1 0 0 0 0,1 0-1 0 0,1 1 1 0 0,-2 0 91 0 0,1-1-138 0 0,-1 1 1 0 0,0 0-1 0 0,1-1 1 0 0,-1 1-1 0 0,0-1 0 0 0,0 1 1 0 0,0-1-1 0 0,0 1 1 0 0,0 0-1 0 0,0-1 0 0 0,0 1 1 0 0,-1-1-1 0 0,1 1 1 0 0,-1-1-1 0 0,0 3 0 0 0,-1 7 198 0 0,2 9-11 0 0,0-19-65 0 0,0 2-100 0 0,-1 43 572 0 0,0-44-552 0 0,1 38 506 0 0,-6 50 335 0 0,6-88-880 0 0,2 12 130 0 0,-1-12-155 0 0,1 2-10 0 0,-4 17 96 0 0,0 25-56 0 0,2-44-56 0 0,0 0 41 0 0,-1 0 0 0 0,1 1 1 0 0,0-1-1 0 0,0 0 1 0 0,0 1-1 0 0,0-1 1 0 0,0 0-1 0 0,0 0 0 0 0,1 1 1 0 0,0 2-1 0 0,0 5 39 0 0,2 21-53 0 0,-3-30-15 0 0,1 1-18 0 0,0 5 31 0 0,-1-5 34 0 0,1 0-33 0 0,0 6-23 0 0,-1-6 6 0 0,-4 35 92 0 0,-5-4 17 0 0,9-30-112 0 0,0 4 7 0 0,0-1-1 0 0,1 0 0 0 0,-1 0 1 0 0,3 9-1 0 0,-3-14 53 0 0,1 0-1430 0 0,0 3 4326 0 0,-1-1-3303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1 149 1912 0 0,'0'0'8000'0'0,"6"-2"-7738"0"0,7-1-187 0 0,40-14 1560 0 0,-48 15-1458 0 0,1 0 1 0 0,-1 0-1 0 0,0-1 0 0 0,0 0 1 0 0,0 0-1 0 0,0 0 0 0 0,8-8 1 0 0,-11 7-100 0 0,1 1 0 0 0,0-1 1 0 0,-1 0-1 0 0,0 1 0 0 0,0-1 1 0 0,0 0-1 0 0,2-8 0 0 0,-3 11-16 0 0,0-14 188 0 0,-2 10 33 0 0,-1 0-1 0 0,1 0 0 0 0,-1 0 1 0 0,0 1-1 0 0,-1-1 0 0 0,1 0 1 0 0,-5-4-1 0 0,6 11-239 0 0,0 0-1 0 0,0 0 0 0 0,0 0 1 0 0,0 1-1 0 0,0-1 0 0 0,1 0 1 0 0,-1 1-1 0 0,1-1 0 0 0,-1 0 1 0 0,1 1-1 0 0,0-1 0 0 0,0 1 1 0 0,0-1-1 0 0,0 0 0 0 0,1 4 1 0 0,6 36 585 0 0,12 78 649 0 0,0-1-314 0 0,-17-108-857 0 0,-1-1 0 0 0,1 0 0 0 0,-2 0 0 0 0,0 1 0 0 0,-2 19 1 0 0,2-28-78 0 0,-1 8 321 0 0,1-9-420 0 0,0-1 1 0 0,0 0-1 0 0,0 0 0 0 0,0 0 0 0 0,0 1 1 0 0,0-1-1 0 0,0 0 0 0 0,0 0 0 0 0,0 0 0 0 0,0 1 1 0 0,0-1-1 0 0,0 0 0 0 0,0 0 0 0 0,0 1 1 0 0,0-1-1 0 0,0 0 0 0 0,0 0 0 0 0,-1 0 1 0 0,1 1-1 0 0,0-1 0 0 0,0 0 0 0 0,0 0 0 0 0,0 0 1 0 0,0 0-1 0 0,0 1 0 0 0,0-1 0 0 0,-1 0 1 0 0,1 0-1 0 0,0 0 0 0 0,0 0 0 0 0,0 0 0 0 0,0 0 1 0 0,-1 1-1 0 0,1-1 0 0 0,0 0 0 0 0,0 0 1 0 0,0 0-1 0 0,-1 0 0 0 0,1 0 0 0 0,0 0 1 0 0,0 0-1 0 0,0 0 0 0 0,-1 0 0 0 0,1 0 0 0 0,0 0 1 0 0,0 0-1 0 0,-1 0 0 0 0,1 0 0 0 0,0 0 1 0 0,-7-8-497 0 0,-6-7-7320 0 0,3 3 722 0 0,9 10 5274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2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2252 0 0,'6'-16'3553'0'0,"10"13"-2293"0"0,-5 2-536 0 0,6-2-660 0 0,-5 2-352 0 0,8 0-2477 0 0,-7 0 613 0 0,0 0 268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21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2620 0 0,'0'0'2749'0'0,"9"3"-1497"0"0,-6 0 3254 0 0,10 47 332 0 0,-12-48-4631 0 0,3 36 1079 0 0,1 5-737 0 0,-4-41-547 0 0,3 4-843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24 900 0 0,'0'0'841'0'0,"2"-2"-384"0"0,0 1-205 0 0,-1 0 0 0 0,0-1 0 0 0,0 1 1 0 0,1 0-1 0 0,-1 0 0 0 0,1 0 0 0 0,-1 0 0 0 0,1 0 0 0 0,-1 1 0 0 0,1-1 0 0 0,3-1 0 0 0,-3 2 971 0 0,1 0-801 0 0,406-8 5862 0 0,-365 7-5955 0 0,84 4 221 0 0,3 4-368 0 0,-109-6-117 0 0,36-2 0 0 0,-6 0 37 0 0,93-5-88 0 0,57 5 83 0 0,-133 1-95 0 0,187 4 30 0 0,-75 3-179 0 0,-125-7-21 0 0,100 7 155 0 0,-96-4 29 0 0,115 7 69 0 0,-58-4-218 0 0,-19-4 88 0 0,-31 0 105 0 0,-2-1 46 0 0,118 3-35 0 0,-16 1-106 0 0,-118-4 12 0 0,15 0 81 0 0,-40 0-40 0 0,0 0 0 0 0,28-4 1 0 0,55 3-63 0 0,-30 0 105 0 0,10 0-141 0 0,-54 2 21 0 0,105 0 79 0 0,-91-2-162 0 0,5-1 110 0 0,-17 2 6 0 0,49-1 111 0 0,61 4 28 0 0,-108-4-121 0 0,-33 1 4 0 0,74 1 141 0 0,-25-2-185 0 0,-8-1-27 0 0,-14 2 97 0 0,-6-4 27 0 0,-20 3-40 0 0,0-1-1 0 0,0 0 1 0 0,0 1 0 0 0,1 0-1 0 0,-1 0 1 0 0,0 0 0 0 0,8 2-1 0 0,-3 0-8 0 0,54 0-54 0 0,7-2-88 0 0,-68 0 133 0 0,12 0-76 0 0,78 2 29 0 0,-91-2 17 0 0,17 2 65 0 0,9 0 24 0 0,-18-1-27 0 0,-8-1-8 0 0,1 0-26 0 0,21 0 16 0 0,-22 0-26 0 0,1 0 25 0 0,2 1 15 0 0,50-2 21 0 0,-9-1-59 0 0,157-3 38 0 0,-27-1-38 0 0,-87 3-23 0 0,-45 0 42 0 0,0 3 0 0 0,46 5 0 0 0,-71-5-27 0 0,22 4 12 0 0,9 1-59 0 0,-48-5 78 0 0,17 1-22 0 0,-10 0 51 0 0,0 1-15 0 0,0-1 0 0 0,1 0 0 0 0,12-2 0 0 0,-10 1-44 0 0,-10 0 42 0 0,1 0 0 0 0,69 2 75 0 0,-59-2-91 0 0,23 3-59 0 0,3-2 51 0 0,54-4 1 0 0,-91 2 39 0 0,14 2 20 0 0,32-1-113 0 0,-20-2 39 0 0,32 0 31 0 0,-42 3-75 0 0,29-2 75 0 0,-17-1-16 0 0,89-2-40 0 0,20-7 56 0 0,-9 6 64 0 0,-98 4-93 0 0,69 0 47 0 0,-56 0 39 0 0,37 2-196 0 0,46 1 182 0 0,-84 1-77 0 0,44 0 46 0 0,-48 0-47 0 0,72 2 74 0 0,-100-5-48 0 0,113 4-18 0 0,-121-4 10 0 0,5-1 2 0 0,40 2-98 0 0,-47-1 87 0 0,18-1 8 0 0,59 0-73 0 0,-77 1 108 0 0,14 1-32 0 0,4 0 66 0 0,0-2 0 0 0,23-2 0 0 0,-15 0-121 0 0,-26 3 64 0 0,17-1-28 0 0,-9-1 4 0 0,1 1 0 0 0,-1 0 0 0 0,0 1 0 0 0,13 1 0 0 0,21-1 41 0 0,-42-1 12 0 0,13 1-37 0 0,-10 0 26 0 0,96 2-12 0 0,-98-2-34 0 0,24 0 55 0 0,-8 0-62 0 0,37 1-128 0 0,-55-1 159 0 0,19 1-62 0 0,-9-1 76 0 0,-8 0 12 0 0,0 0-30 0 0,102 1 78 0 0,23 3 89 0 0,-68-1-148 0 0,-32-4 72 0 0,-26 1-68 0 0,15 2 9 0 0,14-2-151 0 0,-4 2 124 0 0,-24-2-27 0 0,0 0 3 0 0,53 1 65 0 0,-54-1-40 0 0,1 0 16 0 0,42 2-100 0 0,-18-2 53 0 0,40 4 26 0 0,-59-3 1 0 0,159 9-78 0 0,-9-6 233 0 0,-92-4-101 0 0,-31-1-95 0 0,47 5 1 0 0,78 0 52 0 0,-126-4 0 0 0,17-1-47 0 0,-20 2 41 0 0,55-5-1 0 0,-13-1 43 0 0,-59 4-77 0 0,37 0-62 0 0,-17 2 105 0 0,-8-1 19 0 0,167-5 28 0 0,-136 0-161 0 0,189-4 173 0 0,-244 9-70 0 0,1 0-33 0 0,7-1 29 0 0,51 1 303 0 0,-58-1-243 0 0,2 1 687 0 0,0 0-2771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2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2740 0 0,'0'0'13740'0'0,"3"3"-13544"0"0,-2-2-119 0 0,1 1 1 0 0,-1 0-1 0 0,1 0 0 0 0,-1 0 1 0 0,0 0-1 0 0,1 0 0 0 0,-1 0 0 0 0,0 1 1 0 0,-1-1-1 0 0,1 0 0 0 0,0 1 0 0 0,-1-1 1 0 0,1 0-1 0 0,-1 1 0 0 0,0-1 1 0 0,1 0-1 0 0,-1 1 0 0 0,0-1 0 0 0,-1 5 1 0 0,1-5 23 0 0,-2 37 654 0 0,4-32-2240 0 0,2 27 5393 0 0,-3-17-5079 0 0,0-4-4653 0 0,0-2-6582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3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26 1984 0 0,'0'0'7560'0'0,"-4"3"-7143"0"0,-2 1-213 0 0,4-3-87 0 0,1 0 0 0 0,-1 0 0 0 0,0 0 0 0 0,1 1 0 0 0,-1-1 1 0 0,1 0-1 0 0,0 1 0 0 0,-1-1 0 0 0,1 1 0 0 0,0 0 0 0 0,-1 1 0 0 0,1-1 548 0 0,1-1-573 0 0,0 1 1 0 0,0-1-1 0 0,1 1 0 0 0,-1-1 1 0 0,0 0-1 0 0,1 1 0 0 0,-1-1 1 0 0,1 0-1 0 0,0 1 0 0 0,-1-1 0 0 0,1 0 1 0 0,0 1-1 0 0,0-1 0 0 0,0 0 1 0 0,-1 0-1 0 0,1 0 0 0 0,1 0 1 0 0,-1 0-1 0 0,0 0 0 0 0,0 0 0 0 0,0 0 1 0 0,0-1-1 0 0,1 1 0 0 0,-1 0 1 0 0,0-1-1 0 0,1 1 0 0 0,-1-1 1 0 0,0 1-1 0 0,1-1 0 0 0,-1 0 0 0 0,2 1 1 0 0,0 0 97 0 0,28-1 490 0 0,-29-1-652 0 0,0 1 0 0 0,0-1 0 0 0,0 0-1 0 0,0 0 1 0 0,0 0 0 0 0,0 0 0 0 0,0 0 0 0 0,0 0 0 0 0,0 0 0 0 0,0-1 0 0 0,-1 1 0 0 0,1-1 0 0 0,-1 1 0 0 0,1-1-1 0 0,1-3 1 0 0,-1 2 71 0 0,-1 2-53 0 0,0 0-19 0 0,0 0 1 0 0,0 0-1 0 0,-1 0 1 0 0,1 0 0 0 0,0 0-1 0 0,-1 0 1 0 0,1 0-1 0 0,-1-1 1 0 0,1 1 0 0 0,-1 0-1 0 0,0 0 1 0 0,1-1-1 0 0,-1-1 1 0 0,0 1-18 0 0,-1 0 1 0 0,1 1 0 0 0,-1-1-1 0 0,0 1 1 0 0,0-1-1 0 0,1 1 1 0 0,-1-1-1 0 0,0 1 1 0 0,0-1 0 0 0,-1 1-1 0 0,1 0 1 0 0,0 0-1 0 0,0-1 1 0 0,-1 1-1 0 0,1 0 1 0 0,-2-1 0 0 0,0 0-3 0 0,1 0 0 0 0,-1 1 0 0 0,1-1 0 0 0,-1 0-1 0 0,1 1 1 0 0,-1 0 0 0 0,0 0 0 0 0,0 0 0 0 0,0 0 0 0 0,0 0 0 0 0,0 0 0 0 0,-4 0 0 0 0,3 1-1243 0 0,-1 1-1 0 0,1-1 1 0 0,0 1-1 0 0,-1 0 0 0 0,1 0 1 0 0,0 0-1 0 0,0 1 0 0 0,0-1 1 0 0,-7 5-1 0 0,2-2-1791 0 0,0 0 1139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42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0 425 396 0 0,'0'0'2219'0'0,"7"2"-2058"0"0,33 10 806 0 0,-38-12-540 0 0,0 1-170 0 0,9 4-28 0 0,-8-4-81 0 0,21 12 833 0 0,-4-2-469 0 0,-19-10-342 0 0,1 0-37 0 0,46 20 1531 0 0,-46-20-1512 0 0,31 9 758 0 0,-20-4-568 0 0,-1-1 1 0 0,1-1 0 0 0,25 5 0 0 0,0-1-66 0 0,30 6 32 0 0,24-6-151 0 0,-77-6-97 0 0,1-2-1 0 0,-1 0 1 0 0,21-3 0 0 0,18-1 179 0 0,75-3 244 0 0,-57 3-502 0 0,-24 1 122 0 0,-45 3-92 0 0,0 0-7 0 0,32-2 30 0 0,34 1 84 0 0,-8 0-12 0 0,94 5 128 0 0,81 7-17 0 0,1 7-82 0 0,-131-13-26 0 0,215 3 608 0 0,-81-7 293 0 0,156 8-674 0 0,-217-3-252 0 0,-87-5 78 0 0,-81-2-174 0 0,39 2 74 0 0,32-1 44 0 0,39-6-185 0 0,-48 2 99 0 0,165-15 71 0 0,-19-1-190 0 0,-78 6 162 0 0,14 0 303 0 0,2-8-275 0 0,-129 17-108 0 0,17-2 43 0 0,-25 3-18 0 0,23-5 184 0 0,-27 4-204 0 0,-13 4 9 0 0,32-16 0 0 0,-26 13 1 0 0,-7 3 26 0 0,9-6-33 0 0,38-19-16 0 0,-47 25 39 0 0,0 0-3 0 0,6-4-2 0 0,12-7 5 0 0,-19 11-41 0 0,4-2 25 0 0,0 1 1 0 0,0-1 0 0 0,0 0 0 0 0,0 0 0 0 0,-1-1 0 0 0,8-7 0 0 0,4-5 1 0 0,10-19 41 0 0,-25 33-36 0 0,0 1-5 0 0,-1 1 0 0 0,1-1 0 0 0,-1 0 0 0 0,1 0 0 0 0,-1 1 0 0 0,0-1 1 0 0,1 0-1 0 0,-1 0 0 0 0,0 0 0 0 0,1 1 0 0 0,-1-1 0 0 0,0 0 1 0 0,0 0-1 0 0,0 0 0 0 0,0 0 0 0 0,0 0 0 0 0,0 0 0 0 0,0 1 1 0 0,0-1-1 0 0,0-1 0 0 0,-1-18 123 0 0,1 20-118 0 0,-1-3 10 0 0,0 3-16 0 0,-1 0 3 0 0,2-5-10 0 0,-12-9-35 0 0,4 7 50 0 0,0 1 0 0 0,0 0 1 0 0,-1 1-1 0 0,0 0 0 0 0,0 1 1 0 0,0-1-1 0 0,-14-3 0 0 0,5 3 37 0 0,0 0 0 0 0,0 1 0 0 0,-23-2 0 0 0,-180-6 324 0 0,-40 7-195 0 0,53 2-191 0 0,-75 1 47 0 0,226 4 1 0 0,-20 1-55 0 0,-165 1-67 0 0,155-8 186 0 0,-106-5-79 0 0,43-3-66 0 0,-111-12 119 0 0,74 3-9 0 0,69 6-94 0 0,-69-7 50 0 0,-66-5-8 0 0,195 17-44 0 0,33 5 58 0 0,-1 1 0 0 0,0 2 0 0 0,-28 0 0 0 0,-37-5-24 0 0,62 3-13 0 0,-54 1 0 0 0,-38 3 5 0 0,30 5-30 0 0,54-5-8 0 0,-68 10 41 0 0,88-9 1 0 0,-7 0 18 0 0,0 0 0 0 0,-28 6 0 0 0,23-2-53 0 0,-16 4 87 0 0,-25 1-8 0 0,43-5-43 0 0,-1 0-39 0 0,-34 2 0 0 0,35-4 75 0 0,1 0 0 0 0,0 2 0 0 0,-39 12 1 0 0,63-16-40 0 0,-17 4 66 0 0,-23 5-51 0 0,39-10 5 0 0,-22 6-3 0 0,23-6-25 0 0,0 1 16 0 0,-7 1 4 0 0,5 0-4 0 0,-34 12-19 0 0,30-11 22 0 0,5-3 4 0 0,-30 17-17 0 0,31-16 10 0 0,0-1 0 0 0,1 1 0 0 0,-1-1 0 0 0,0 1 0 0 0,1 0 0 0 0,-1 0 0 0 0,1 0 0 0 0,0 0 0 0 0,-1 0 0 0 0,1 0 0 0 0,-2 2 0 0 0,-2 0 16 0 0,-1 2 3 0 0,1 0 1 0 0,-1 0-1 0 0,-8 11 0 0 0,14-15-12 0 0,-4 4 16 0 0,1 1 0 0 0,0 0 0 0 0,1 0 0 0 0,-1 0-1 0 0,1 1 1 0 0,-1 6 0 0 0,-2 3-5 0 0,4-14-21 0 0,1 1-17 0 0,-5 15 19 0 0,5-16 0 0 0,5 20 4 0 0,-5-19-75 0 0,1 1-1 0 0,0-1 1 0 0,0 1-1 0 0,0-1 1 0 0,1 1-1 0 0,-1-1 1 0 0,1 0-1 0 0,2 4 1 0 0,5 3-6262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4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2108 0 0,'0'0'9399'0'0,"6"-2"-9192"0"0,12-2-3 0 0,8-2 720 0 0,30-10 0 0 0,-54 14-862 0 0,1 0 1 0 0,-1 0 0 0 0,1 1-1 0 0,-1-1 1 0 0,0-1-1 0 0,0 1 1 0 0,0 0-1 0 0,0-1 1 0 0,0 1-1 0 0,0-1 1 0 0,-1 1-1 0 0,1-1 1 0 0,-1 0-1 0 0,0 1 1 0 0,0-1-1 0 0,0 0 1 0 0,0 0 0 0 0,1-5-1 0 0,-2 6 105 0 0,4-11 4120 0 0,-6 35-4127 0 0,1-17-10 0 0,3 16 255 0 0,-2-7-214 0 0,0 0 0 0 0,0 0 0 0 0,-1 0 1 0 0,-1 0-1 0 0,-4 15 0 0 0,3-14-61 0 0,1 0-1 0 0,0 1 1 0 0,0-1 0 0 0,2 1 0 0 0,1 18 0 0 0,10 37 254 0 0,-11-69-374 0 0,4 13 64 0 0,-4-14-227 0 0,0-1-1 0 0,0 1 0 0 0,0 0 1 0 0,0-1-1 0 0,0 1 0 0 0,0 0 1 0 0,0-1-1 0 0,0 1 0 0 0,0 0 1 0 0,0-1-1 0 0,0 1 0 0 0,0 0 1 0 0,0-1-1 0 0,0 1 0 0 0,-1 0 1 0 0,1-1-1 0 0,0 1 0 0 0,0 0 1 0 0,-1-1-1 0 0,1 1 0 0 0,0-1 1 0 0,-1 1-1 0 0,0 0 0 0 0,-11-4-5744 0 0,6 1 6344 0 0,-5-6-6959 0 0,4 1 3426 0 0,5 4 2415 0 0,-4-3-1257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5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3296 0 0,'0'0'1996'0'0,"9"-9"-387"0"0,2 7-341 0 0,3-2-828 0 0,-4 2 44 0 0,12-3-712 0 0,-11 2-416 0 0,1 0-800 0 0,1 1-829 0 0,-1 0 161 0 0,-1-1 208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5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3376 0 0,'0'0'7573'0'0,"2"2"-7033"0"0,-1-1-405 0 0,0-1 0 0 0,0 1 0 0 0,-1 0 0 0 0,1 0 0 0 0,0 0 0 0 0,-1 0 0 0 0,1 0 0 0 0,-1 0 1 0 0,1 0-1 0 0,-1 0 0 0 0,1 0 0 0 0,-1 0 0 0 0,1 0 0 0 0,-1 0 0 0 0,0 0 0 0 0,0 1 0 0 0,0-1 0 0 0,0 0 0 0 0,0 0 0 0 0,0 0 0 0 0,0 0 0 0 0,0 0 0 0 0,0 0 0 0 0,0 1 0 0 0,-1-1 0 0 0,1 0 1 0 0,0 0-1 0 0,-1 0 0 0 0,1 0 0 0 0,-1 0 0 0 0,0 2 0 0 0,-1-1-36 0 0,-9-1 364 0 0,10-1-445 0 0,0 1-1 0 0,1-1 1 0 0,-1 0-1 0 0,0 0 0 0 0,0 0 1 0 0,0 1-1 0 0,0-1 1 0 0,0 0-1 0 0,0 0 1 0 0,0-1-1 0 0,0 1 1 0 0,0 0-1 0 0,0 0 1 0 0,1 0-1 0 0,-1-1 0 0 0,0 1 1 0 0,0 0-1 0 0,0-1 1 0 0,0 1-1 0 0,1-1 1 0 0,-1 1-1 0 0,0-1 1 0 0,0 1-1 0 0,1-1 1 0 0,-1 1-1 0 0,0-1 0 0 0,1 0 1 0 0,-1 1-1 0 0,0-1 1 0 0,1 0-1 0 0,-1 0 1 0 0,1 1-1 0 0,-1-1 1 0 0,1 0-1 0 0,-1-2 1 0 0,1 2 21 0 0,-3-14-80 0 0,-1 5 2951 0 0,1 44-2503 0 0,3-31-199 0 0,0-1-110 0 0,4 19 132 0 0,-3-20-138 0 0,5 24 245 0 0,0 13 96 0 0,-6-32-330 0 0,0-4-30 0 0,1 5 71 0 0,-1 1 1055 0 0,0-4-3881 0 0,-23-8-16122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50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76 492 1604 0 0,'0'0'1174'0'0,"-31"12"6713"0"0,-12-2-5093 0 0,41-9-1182 0 0,9-2-1564 0 0,127-14 68 0 0,-129 13-102 0 0,11 1-23 0 0,11-1 91 0 0,23 2-24 0 0,134-10-149 0 0,-79 3 221 0 0,3 2-30 0 0,-106 5-112 0 0,15 0 66 0 0,85-5-88 0 0,-74 5-5 0 0,65 1-41 0 0,-7-2 182 0 0,-84 1-106 0 0,1 0-44 0 0,27 3 53 0 0,10 1 6 0 0,-38-4-15 0 0,1 0-9 0 0,55 1 169 0 0,-56-1-191 0 0,13-1-32 0 0,15 2 111 0 0,-28-1-37 0 0,17-2 2 0 0,87 2-17 0 0,-83 1 0 0 0,-21-1 12 0 0,14 1-13 0 0,60 11 128 0 0,-73-12-143 0 0,29 0-68 0 0,-6 0 30 0 0,-2-2 243 0 0,-21-1-69 0 0,0 0-1 0 0,0 0 0 0 0,0 0 1 0 0,0 0-1 0 0,-1 0 1 0 0,4-5-1 0 0,-6 7 60 0 0,1-1-118 0 0,2-3 16 0 0,-2 3 56 0 0,8-18 487 0 0,-7 15-463 0 0,0-1 0 0 0,-1 1 0 0 0,0-1-1 0 0,0 0 1 0 0,1-6 0 0 0,-2 10-64 0 0,5-35 489 0 0,2-44 515 0 0,-7 79-1015 0 0,0-1-14 0 0,-2-54 614 0 0,2 56-578 0 0,-1-1-80 0 0,-1-5-7 0 0,1 0 57 0 0,-1 0 1 0 0,1 0 0 0 0,0 0-1 0 0,1-8 1 0 0,0 13-12 0 0,-3-35 258 0 0,1 7-120 0 0,2 19-153 0 0,0 9-33 0 0,3-23 115 0 0,-1 17-120 0 0,-2 6 92 0 0,12-29 32 0 0,-12 31-437 0 0,0 0-1 0 0,0-1 1 0 0,-1 1-1 0 0,1-1 0 0 0,0 1 1 0 0,-1 0-1 0 0,1-1 1 0 0,0 1-1 0 0,-1 0 0 0 0,1 0 1 0 0,0-1-1 0 0,-1 1 1 0 0,1 0-1 0 0,-1 0 0 0 0,1 0 1 0 0,0-1-1 0 0,-1 1 1 0 0,1 0-1 0 0,-1 0 1 0 0,1 0-1 0 0,-1 0 0 0 0,1 0 1 0 0,0 0-1 0 0,-1 0 1 0 0,1 0-1 0 0,-1 0 0 0 0,1 0 1 0 0,-1 0-1 0 0,1 0 1 0 0,-1 0-1 0 0,1 0 0 0 0,0 0 1 0 0,-1 1-1 0 0,1-1 1 0 0,-1 0-1 0 0,-32 5-4961 0 0,15-2 1862 0 0,4-2 1527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58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23 1032 0 0,'2'-8'743'0'0,"-2"4"2396"0"0,-6-4 754 0 0,6 6 137 0 0,16 9-356 0 0,-8-3-4657 0 0,0-1 1065 0 0,0-1 1 0 0,1 0-1 0 0,-1 0 0 0 0,0-1 1 0 0,1 0-1 0 0,0 0 0 0 0,15-2 1 0 0,6 2 15 0 0,-11 0-36 0 0,260 11 295 0 0,-91-11 180 0 0,70-6-124 0 0,-154-3-349 0 0,-12 2-3 0 0,-31 3 2 0 0,-28 1 6 0 0,48 3 0 0 0,-4 1 58 0 0,-52-3-32 0 0,-23 1-86 0 0,14 1-6 0 0,94 1-59 0 0,25 0 232 0 0,-85-3-74 0 0,-47 1-76 0 0,0 0-44 0 0,68 2 35 0 0,-57-1-57 0 0,-12 0 59 0 0,2-1-14 0 0,38 2 9 0 0,-40-2-3 0 0,15 0-15 0 0,7 0-80 0 0,39 7 1 0 0,-27-2 70 0 0,3-1-31 0 0,73 0 0 0 0,102 1-61 0 0,-166-6 138 0 0,-6 0-42 0 0,132 8 242 0 0,103 5-269 0 0,-275-11 15 0 0,15 0 82 0 0,78 5-133 0 0,-48-1 90 0 0,-47-5-19 0 0,42 3 26 0 0,60-1-1 0 0,-67-2-24 0 0,66 0 36 0 0,32 8 14 0 0,-79-4-79 0 0,7 3 47 0 0,24-1-117 0 0,145 6 46 0 0,-227-11 94 0 0,11 1-36 0 0,-2-2-11 0 0,-7 0 14 0 0,132 9 3 0 0,-63-6 131 0 0,20 1-251 0 0,-67-3 98 0 0,16 0-3 0 0,60 0-210 0 0,-101-1 260 0 0,1 0-4 0 0,24 0-129 0 0,-25 0 90 0 0,2 0 53 0 0,40 1-98 0 0,32 2 170 0 0,-73-3-106 0 0,-1 0-37 0 0,41 2 29 0 0,152 3 0 0 0,-148-6-50 0 0,-45 1 129 0 0,15 0-91 0 0,-6 0 35 0 0,82 4-134 0 0,-91-4 101 0 0,14 1-58 0 0,14-1 30 0 0,-16 0 43 0 0,0 0 1 0 0,23 3-1 0 0,-19-1 5 0 0,20 0 9 0 0,7 0-20 0 0,165-3-6 0 0,-81-1 4 0 0,-63 1 25 0 0,164 8 71 0 0,-122-4-130 0 0,-30-2 76 0 0,-41 0-24 0 0,38-5 1 0 0,-3 1-11 0 0,-43 2-32 0 0,250-9-69 0 0,-108 5 82 0 0,-66 8-31 0 0,51 9 45 0 0,-92-6 17 0 0,19-2 23 0 0,-81-4-8 0 0,16 0-50 0 0,24 2-56 0 0,-39-2 38 0 0,0 0-2 0 0,38 0 60 0 0,79 2 2 0 0,112-10 78 0 0,-188 4-72 0 0,-13 0-18 0 0,173-18 28 0 0,-89 17-232 0 0,70-5 328 0 0,-84 6-63 0 0,-69 3-86 0 0,55-4 242 0 0,109 8 0 0 0,-16 0-174 0 0,-40 3 49 0 0,-138-6-126 0 0,106 6-96 0 0,-106-6 131 0 0,1 0-8 0 0,57 2-65 0 0,-48-2 42 0 0,84-5 71 0 0,-18 4-6 0 0,-6 3-28 0 0,-44-2-23 0 0,79 7-35 0 0,-48-5 45 0 0,-13 2 43 0 0,69 5-37 0 0,-75-6 60 0 0,-38-3-102 0 0,1 0-5 0 0,126 5-147 0 0,-127-4 189 0 0,1-1-4 0 0,11 0-6450 0 0,-38-6 1228 0 0,-3 0 1144 0 0,12 2 2105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59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2556 0 0,'0'0'4373'0'0,"7"-4"-3164"0"0,-3 3 3498 0 0,-3 1-4435 0 0,0 0-1 0 0,0 0 1 0 0,0 0 0 0 0,0 0-1 0 0,1 0 1 0 0,-1 0 0 0 0,0 0-1 0 0,0 0 1 0 0,0 1-1 0 0,0-1 1 0 0,0 0 0 0 0,0 1-1 0 0,0-1 1 0 0,0 1-1 0 0,0-1 1 0 0,-1 1 0 0 0,1 0-1 0 0,0-1 1 0 0,1 2 0 0 0,3 6-296 0 0,-5-6 226 0 0,2 11 430 0 0,-1 8-140 0 0,-1-19-377 0 0,0 1-5 0 0,0 18 186 0 0,0-19-239 0 0,0 1 4 0 0,0 8-27 0 0,0-8 27 0 0,1 23 329 0 0,0-18-359 0 0,-1-6-10 0 0,2 10 490 0 0,-2-1-1314 0 0,1-6-2463 0 0,2-3 1068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00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7 1812 0 0,'-7'1'625'0'0,"1"0"1"0"0,0 1-1 0 0,0 0 0 0 0,0 0 0 0 0,0 1 1 0 0,0-1-1 0 0,0 1 0 0 0,1 1 0 0 0,-1-1 1 0 0,1 1-1 0 0,-9 8 0 0 0,4-3 98 0 0,1 1 0 0 0,0 1 0 0 0,1-1-1 0 0,-12 19 1 0 0,20-28-645 0 0,-1 1 0 0 0,0-1 0 0 0,1 1 1 0 0,-1-1-1 0 0,1 1 0 0 0,0-1 0 0 0,0 1 0 0 0,-1-1 0 0 0,1 1 0 0 0,0-1 0 0 0,0 1 0 0 0,0-1 0 0 0,0 1 1 0 0,1-1-1 0 0,-1 1 0 0 0,0-1 0 0 0,1 1 0 0 0,0 1 0 0 0,0 0 13 0 0,0 0 19 0 0,10 1 144 0 0,-9-2-219 0 0,0-1 1 0 0,-1 0-1 0 0,1-1 1 0 0,0 1-1 0 0,0 0 1 0 0,0-1 0 0 0,0 1-1 0 0,0-1 1 0 0,3 1-1 0 0,22-1 181 0 0,-24 0-170 0 0,32-10 181 0 0,-31 10-164 0 0,1-1 0 0 0,-1 0 0 0 0,0 0 0 0 0,0 0 0 0 0,6-3 0 0 0,1 0 90 0 0,-9 3 11 0 0,-1 1-145 0 0,0 0 1 0 0,0 0-1 0 0,0 0 1 0 0,0 0-1 0 0,0 0 1 0 0,0 0-1 0 0,0 1 1 0 0,0-1-1 0 0,0 0 1 0 0,0 0-1 0 0,0 1 0 0 0,0-1 1 0 0,0 1-1 0 0,0-1 1 0 0,-1 0-1 0 0,1 1 1 0 0,0 0-1 0 0,0-1 1 0 0,0 2-1 0 0,2-1-9 0 0,-1 1 32 0 0,6 5 37 0 0,-6-5-48 0 0,1-1 1 0 0,-1 1-1 0 0,0-1 1 0 0,0 0-1 0 0,1 0 0 0 0,-1 0 1 0 0,1 0-1 0 0,4 1 1 0 0,-4-1 8 0 0,26 2 34 0 0,-26-4-55 0 0,26-7 190 0 0,-28 8-184 0 0,-1-1 0 0 0,1 1 0 0 0,0 0 0 0 0,-1-1 0 0 0,1 1 0 0 0,0-1 0 0 0,-1 0 0 0 0,1 1 0 0 0,-1-1 0 0 0,1 1 0 0 0,-1-1 0 0 0,1 0 0 0 0,-1 0 0 0 0,1 1 0 0 0,-1-1 0 0 0,1 0 0 0 0,-1-1 0 0 0,1 0 12 0 0,-1 0 0 0 0,0-1 0 0 0,1 1 0 0 0,-1-1 0 0 0,0 1 0 0 0,0 0 0 0 0,-1-1 0 0 0,1 1 0 0 0,0 0 0 0 0,-1-1 0 0 0,0 1 0 0 0,1 0 0 0 0,-1-1 0 0 0,0 1 0 0 0,0 0 0 0 0,0 0 0 0 0,-1 0 0 0 0,1 0 0 0 0,0 0 0 0 0,-1 0 0 0 0,1 0 0 0 0,-1 0 0 0 0,-2-1 0 0 0,-6-7 115 0 0,-1 1-1 0 0,-22-15 0 0 0,14 10-3 0 0,-18-15-311 0 0,37 28-264 0 0,-3-6-5033 0 0,-11 4-5494 0 0,12 3 9070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9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 2976 0 0,'0'0'6626'0'0,"5"2"-6028"0"0,5 1-228 0 0,-1-1 1 0 0,0-1-1 0 0,0 1 1 0 0,0-2-1 0 0,1 1 1 0 0,-1-1-1 0 0,13-2 1 0 0,-16 1-264 0 0,0 0 1 0 0,1 0-1 0 0,-1-1 1 0 0,0 0-1 0 0,0 0 1 0 0,0-1-1 0 0,-1 0 1 0 0,1 0-1 0 0,0 0 0 0 0,-1-1 1 0 0,0 0-1 0 0,0 0 1 0 0,0 0-1 0 0,0 0 1 0 0,-1-1-1 0 0,0 0 1 0 0,0 0-1 0 0,0 0 1 0 0,0 0-1 0 0,-1-1 1 0 0,0 1-1 0 0,3-9 0 0 0,13-21 881 0 0,-18 34-150 0 0,-3 7-664 0 0,-12 74 1173 0 0,-6 130 0 0 0,7-55-547 0 0,3-35-255 0 0,13-107 14 0 0,-1-8-2377 0 0,0-13-8289 0 0,-2 2 8938 0 0,0-1-1 0 0,0 0 0 0 0,-1 0 0 0 0,0 0 0 0 0,-1 0 0 0 0,-4-12 0 0 0,1 6-653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9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34 3152 0 0,'-3'-6'1863'0'0,"8"5"3844"0"0,8 1-5363 0 0,119-4 3591 0 0,-88-1-5734 0 0,-1-2-3570 0 0,-20 0 977 0 0,-15 3 2423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02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2436 0 0,'0'0'6668'0'0,"8"-1"-6282"0"0,6 0 93 0 0,0-1 1 0 0,0 0 0 0 0,0-1 0 0 0,0-1 0 0 0,0 0 0 0 0,-1-1 0 0 0,22-10 0 0 0,-34 14-439 0 0,0 0 0 0 0,0 0-1 0 0,0 0 1 0 0,0 0-1 0 0,0 0 1 0 0,0 0 0 0 0,-1 0-1 0 0,1 0 1 0 0,0-1 0 0 0,-1 1-1 0 0,1 0 1 0 0,-1 0 0 0 0,0 0-1 0 0,1-1 1 0 0,-1 1 0 0 0,0 0-1 0 0,0-1 1 0 0,1 1 0 0 0,-1 0-1 0 0,0 0 1 0 0,0-1 0 0 0,-1 1-1 0 0,1 0 1 0 0,0-1-1 0 0,0 1 1 0 0,-1 0 0 0 0,1 0-1 0 0,-1-3 1 0 0,-2-11 2651 0 0,3 15-2683 0 0,0 1 1 0 0,0-1 0 0 0,0 1-1 0 0,0-1 1 0 0,0 1 0 0 0,0-1 0 0 0,0 1-1 0 0,0-1 1 0 0,-1 1 0 0 0,1-1-1 0 0,0 1 1 0 0,0-1 0 0 0,-1 1 0 0 0,1-1-1 0 0,0 0 1 0 0,0 1 0 0 0,-1-1-1 0 0,1 1 1 0 0,-1-1 0 0 0,1 0 0 0 0,0 1-1 0 0,-1-1 1 0 0,1 0 0 0 0,-1 1-1 0 0,0-1 0 0 0,1 1-1 0 0,-1-1 0 0 0,1 0 0 0 0,-1 1 0 0 0,1-1 0 0 0,-1 1 0 0 0,1-1 0 0 0,-1 1 1 0 0,1-1-1 0 0,0 1 0 0 0,-1-1 0 0 0,1 1 0 0 0,0-1 0 0 0,-1 1 0 0 0,1-1 0 0 0,0 1 1 0 0,0 0-1 0 0,0-1 0 0 0,-1 1 0 0 0,1-1 0 0 0,0 1 0 0 0,0 0 0 0 0,0-1 0 0 0,0 2 1 0 0,6 84 1314 0 0,-2-63-1126 0 0,-2-1 0 0 0,-1 1 0 0 0,-1-1 0 0 0,-5 38 0 0 0,4-44-80 0 0,0 1-1 0 0,1-1 1 0 0,2 17-1 0 0,-2-31-97 0 0,0 0-21 0 0,2 27-6 0 0,-1-22 163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45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1 1000 0 0,'0'0'444'0'0,"-14"23"1562"0"0,-9 28 404 0 0,15-36-1707 0 0,0 1-1 0 0,2 0 0 0 0,0 1 1 0 0,0-1-1 0 0,-3 23 1 0 0,-14 170 1990 0 0,2-79-1506 0 0,16-103-1054 0 0,-4 30 378 0 0,5-27-177 0 0,-9 32 1 0 0,8-9-71 0 0,5-38-139 0 0,-1 16 60 0 0,1 0 0 0 0,1 0 0 0 0,7 42 0 0 0,-6-58-103 0 0,1 0 0 0 0,1 0 0 0 0,0 0 0 0 0,1-1 0 0 0,0 1 0 0 0,11 18 0 0 0,-9-22 61 0 0,0 0 1 0 0,15 17-1 0 0,7 9 220 0 0,-25-33-316 0 0,0 1 1 0 0,1-1-1 0 0,-1 0 1 0 0,1 0 0 0 0,-1-1-1 0 0,12 7 1 0 0,-1 0 2 0 0,4 2 22 0 0,0-2-1 0 0,1 0 1 0 0,0-1 0 0 0,0-1-1 0 0,1-1 1 0 0,33 7-1 0 0,-3-2 127 0 0,0-2 0 0 0,1-3-1 0 0,98 1 1 0 0,-23-6-109 0 0,68-2 93 0 0,-141-1-138 0 0,113-7 205 0 0,-50-2-52 0 0,-75 5-155 0 0,119-5 233 0 0,-13 2-119 0 0,48-17-60 0 0,-165 21-97 0 0,-22 3-11 0 0,0 0-1 0 0,1-1 1 0 0,-1 0-1 0 0,0-1 1 0 0,-1 0-1 0 0,18-8 1 0 0,-10 4 22 0 0,29-18 1 0 0,-35 17-10 0 0,1 0-1 0 0,-2-1 1 0 0,1 0 0 0 0,12-16-1 0 0,-3-7-31 0 0,-9 9 29 0 0,-1 0 0 0 0,-1-1 0 0 0,-1 0 0 0 0,6-40 0 0 0,-11 49 6 0 0,-1 1 0 0 0,0-1 0 0 0,-2 0 0 0 0,-3-28 0 0 0,0-7 121 0 0,-12-127 114 0 0,14 131-193 0 0,-6-63 67 0 0,-2-2 174 0 0,2 22-207 0 0,8 79-68 0 0,-1 4 13 0 0,0 0 0 0 0,0 0 1 0 0,0 1-1 0 0,0-1 0 0 0,-1 1 0 0 0,-2-7 1 0 0,3 10 9 0 0,-7-12 128 0 0,-21-15 55 0 0,27 28-188 0 0,1 0-19 0 0,-1 0 0 0 0,0 0 1 0 0,0 0-1 0 0,0 0 0 0 0,0 0 0 0 0,0 1 1 0 0,0-1-1 0 0,0 0 0 0 0,-3 1 1 0 0,3-1-9 0 0,-8-2-5 0 0,-38-8 41 0 0,46 11-61 0 0,-15-3 141 0 0,-40-3-49 0 0,54 6-42 0 0,-12 0-67 0 0,10 0 28 0 0,-72-3 107 0 0,74 3-49 0 0,-14-1-2 0 0,14 0-57 0 0,-8 0 27 0 0,8 1-3 0 0,1 0-27 0 0,-26-1-42 0 0,25 1 37 0 0,-17-2-4 0 0,-175-11 29 0 0,108 5 21 0 0,59 5-27 0 0,-10 2 13 0 0,-32-7-23 0 0,9 4-36 0 0,42 2 68 0 0,-65-4 83 0 0,-134-9-443 0 0,81 2 372 0 0,36 5-13 0 0,-5 4-40 0 0,-1 0-8 0 0,98 2 27 0 0,7 2-6 0 0,-22 2 33 0 0,-22 0-42 0 0,43-1 2 0 0,-12-1 4 0 0,9 0 24 0 0,-2 2-1 0 0,-69 8 42 0 0,75-10-49 0 0,-1 0 11 0 0,-6 2-2 0 0,2-1-34 0 0,-1 0 1 0 0,1 0 0 0 0,0 1-1 0 0,0 0 1 0 0,-12 5 0 0 0,18-6-12 0 0,-30 20 68 0 0,-3 19-58 0 0,22-10-94 0 0,12-28-88 0 0,-1 0-114 0 0,1 0-1269 0 0,-1 4 3684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03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2528 0 0,'0'0'3461'0'0,"7"-12"-1569"0"0,7 9-1032 0 0,2 0-592 0 0,-7 2-176 0 0,14-1-520 0 0,-11-1-156 0 0,2 2-196 0 0,-3 1-1533 0 0,7-1-1823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04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2672 0 0,'0'0'10678'0'0,"1"4"-10376"0"0,3 11-53 0 0,-3-11 906 0 0,-12 12-678 0 0,10-15-452 0 0,0-1-1 0 0,1 1 1 0 0,-1-1-1 0 0,0 1 0 0 0,0-1 1 0 0,0 1-1 0 0,0-1 0 0 0,0 0 1 0 0,0 0-1 0 0,0 1 0 0 0,0-1 1 0 0,0 0-1 0 0,0 0 1 0 0,0 0-1 0 0,1 0 0 0 0,-1 0 1 0 0,0 0-1 0 0,0 0 0 0 0,0 0 1 0 0,0-1-1 0 0,0 1 1 0 0,0 0-1 0 0,0-1 0 0 0,0 1 1 0 0,0 0-1 0 0,0-1 0 0 0,0 1 1 0 0,1-1-1 0 0,-1 1 0 0 0,-1-2 1 0 0,0 0-25 0 0,-5-6 177 0 0,6 6-196 0 0,-13-12 387 0 0,14 14-347 0 0,-1 0 0 0 0,0 0 0 0 0,1 0-1 0 0,-1 0 1 0 0,0 0 0 0 0,1 0 0 0 0,-1 0 0 0 0,0 1 0 0 0,1-1 0 0 0,-1 0-1 0 0,0 0 1 0 0,1 0 0 0 0,-1 1 0 0 0,1-1 0 0 0,-1 0 0 0 0,0 1 0 0 0,1-1 0 0 0,-1 1-1 0 0,1-1 1 0 0,-1 1 0 0 0,1-1 0 0 0,-1 1 0 0 0,-2 2 63 0 0,-2 4 148 0 0,5-6-211 0 0,0-1-1 0 0,0 1 1 0 0,-1 0-1 0 0,1-1 1 0 0,0 1-1 0 0,0-1 0 0 0,0 1 1 0 0,-1-1-1 0 0,1 1 1 0 0,0-1-1 0 0,0 1 0 0 0,-1-1 1 0 0,1 1-1 0 0,-1-1 1 0 0,1 1-1 0 0,0-1 1 0 0,-1 0-1 0 0,1 1 0 0 0,-1-1 1 0 0,1 0-1 0 0,-1 1 1 0 0,1-1-1 0 0,-1 0 0 0 0,1 1 1 0 0,-1-1-1 0 0,1 0 1 0 0,-1 0-1 0 0,1 0 1 0 0,-1 0-1 0 0,0 1 0 0 0,1-1 1 0 0,-1 0-1 0 0,1 0 1 0 0,-1 0-1 0 0,1 0 0 0 0,-1 0 1 0 0,0 0-1 0 0,0-1 1 0 0,-8-5-31 0 0,6 4 36 0 0,2-4-174 0 0,0 4 460 0 0,2 6 1667 0 0,5 31-1542 0 0,-6-33-363 0 0,1 0 4 0 0,10 53 664 0 0,-11-53-713 0 0,1 5 65 0 0,0 0-1 0 0,0-1 0 0 0,0 1 0 0 0,1-1 0 0 0,3 9 1 0 0,-2-8 16 0 0,-3-6-41 0 0,1 2-1489 0 0,1 4 4555 0 0,-1-3-3494 0 0,-1-1-3926 0 0,-16-16-13012 0 0,12 9 15389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25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68 1728 0 0,'0'0'7708'0'0,"-3"-1"-7644"0"0,-3-1 2520 0 0,15 2-1365 0 0,31 2-895 0 0,-8-1 322 0 0,-5 0-334 0 0,-25-1-167 0 0,1 0-52 0 0,9 0-1 0 0,80 6 622 0 0,-90-6-668 0 0,1 0-26 0 0,8 0-11 0 0,-9 0 24 0 0,1 0-5 0 0,25 1-37 0 0,-26-1 40 0 0,0 0-7 0 0,43-1 88 0 0,10-2 52 0 0,-53 3-156 0 0,0 0 29 0 0,6 0-26 0 0,-6 0-51 0 0,23-1 44 0 0,29-6-1 0 0,-24 3 122 0 0,-28 3-97 0 0,0 1-47 0 0,8-2 19 0 0,43-2-27 0 0,-51 3 32 0 0,1 1-26 0 0,65-6 91 0 0,-65 6-84 0 0,12 0-49 0 0,40-2 132 0 0,-54 2-63 0 0,2 0 1 0 0,7-2-3 0 0,36-1 50 0 0,13 1 57 0 0,68-3-181 0 0,-125 5 87 0 0,0 0 36 0 0,121-7 22 0 0,-108 6-115 0 0,-13 0 80 0 0,42-2-80 0 0,-8-3 106 0 0,-34 6-75 0 0,23-3-177 0 0,25 0 148 0 0,-47 3 16 0 0,-1 0-52 0 0,23 0 70 0 0,-23 0-12 0 0,1 0-12 0 0,4 0 8 0 0,-3 0 14 0 0,0-1 1 0 0,0 1-1 0 0,1 0 0 0 0,-1 0 1 0 0,0 0-1 0 0,0 1 0 0 0,5 0 0 0 0,5 0-85 0 0,0-1-1 0 0,19-2 0 0 0,-30 2 32 0 0,0 0 111 0 0,-1 0-99 0 0,9 1 34 0 0,-9-1 0 0 0,13 2-2 0 0,17-2-17 0 0,18 0 72 0 0,-47 0-63 0 0,29 1-95 0 0,-15 0-122 0 0,7 0-70 0 0,-21-1 224 0 0,13 1-311 0 0,104-11-422 0 0,-118 10 858 0 0,1 0-54 0 0,51-2-136 0 0,-51 2 200 0 0,13-1-10 0 0,-5 0-9 0 0,67 1-193 0 0,-76 0 175 0 0,18 2 109 0 0,21-2-233 0 0,-39 1 100 0 0,41-1 70 0 0,-40 0-98 0 0,15 0-39 0 0,25 1 98 0 0,23 1-50 0 0,-63-2 76 0 0,-1 0-12 0 0,2-1-29 0 0,22 5-16 0 0,-24-3 18 0 0,25 1-10 0 0,35 4 13 0 0,-60-6-31 0 0,0 0 9 0 0,8 1 9 0 0,-7-1 50 0 0,13 2-84 0 0,13 0 109 0 0,41 1-107 0 0,-68-3 46 0 0,17 1-81 0 0,64 3 108 0 0,-80-4-18 0 0,0 0 22 0 0,7 1-41 0 0,22 1 40 0 0,-3-1-33 0 0,-1 1 51 0 0,24 2-114 0 0,-50-3 112 0 0,10 1-212 0 0,-3 0 141 0 0,-7-2 39 0 0,0 1 10 0 0,7 1-11 0 0,-7-2 98 0 0,11 3 879 0 0,-8-2-3022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28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9 1668 0 0,'0'0'3780'0'0,"-8"-6"-949"0"0,8 5-2751 0 0,-1 1 0 0 0,1 0-1 0 0,0 0 1 0 0,0 0 0 0 0,0 0 0 0 0,0 0 0 0 0,0-1 0 0 0,0 1 0 0 0,0 0-1 0 0,-1 0 1 0 0,1 0 0 0 0,0 0 0 0 0,0 0 0 0 0,0 0 0 0 0,0 0 0 0 0,0 0 0 0 0,-1 0-1 0 0,1 0 1 0 0,0 0 0 0 0,0 0 0 0 0,0 0 0 0 0,0 0 0 0 0,-1 0 0 0 0,1 0 0 0 0,0 0-1 0 0,0 0 1 0 0,0 0 0 0 0,0 0 0 0 0,-1 0 0 0 0,1 0 0 0 0,0 0 0 0 0,0 0 0 0 0,0 0-1 0 0,0 0 1 0 0,0 0 0 0 0,-1 0 0 0 0,1 0 0 0 0,0 0 0 0 0,0 0 0 0 0,0 0 0 0 0,0 1-1 0 0,0-1 1 0 0,0 0 0 0 0,-1 0 0 0 0,1 0 0 0 0,0 0 0 0 0,0 0 0 0 0,0 0 0 0 0,0 1-1 0 0,0-1 1 0 0,-2 9 4648 0 0,2-5-6161 0 0,-1-1 1751 0 0,0-1-248 0 0,1 0 0 0 0,-1 0-1 0 0,1-1 1 0 0,-1 1 0 0 0,1 0 0 0 0,0 0 0 0 0,-1 0 0 0 0,1 0 0 0 0,0 0 0 0 0,0 0 0 0 0,1 3-1 0 0,-2 18 609 0 0,0 10-203 0 0,1-31-399 0 0,-3 22 370 0 0,-10 51 406 0 0,12-73-805 0 0,0 13 87 0 0,0-9-104 0 0,0 0-1 0 0,0 0 1 0 0,1 1-1 0 0,0-1 1 0 0,1 7-1 0 0,-1-11 31 0 0,3 11-63 0 0,-1-11 1 0 0,0 30 53 0 0,-7 27 154 0 0,5-57-205 0 0,3 25 155 0 0,-1 20 42 0 0,-2-45-178 0 0,-1 33 198 0 0,-6-15-296 0 0,-17 68 272 0 0,23-87-137 0 0,0 25 69 0 0,0-17-83 0 0,1-6-101 0 0,0 0 1 0 0,0-1 0 0 0,0 1 0 0 0,0 0-1 0 0,0 0 1 0 0,1 0 0 0 0,-1 0-1 0 0,1 0 1 0 0,1 3 0 0 0,-1-4-401 0 0,4 0-5224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34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2300 0 0,'0'0'6078'0'0,"7"1"-5720"0"0,19 1-2 0 0,-20-1-17 0 0,-3-1 25 0 0,68 1 2193 0 0,-68-1-2503 0 0,0 0 41 0 0,22 0 197 0 0,-23 0-186 0 0,2 0-8 0 0,262 9 1840 0 0,-264-9-1938 0 0,2 0 0 0 0,42 2 143 0 0,76 6-52 0 0,-87-4-15 0 0,-33-3-77 0 0,1-1 32 0 0,27 2-43 0 0,-5 1 116 0 0,0-2 1 0 0,46-2 0 0 0,-4-5 111 0 0,-32 3-227 0 0,104-4 156 0 0,-20 4-247 0 0,-116 3 113 0 0,13 2 22 0 0,-11-2-47 0 0,3 0-6 0 0,115 1 128 0 0,-120-1-118 0 0,13 0-2 0 0,53 4 22 0 0,-67-3-22 0 0,2-1 2 0 0,57 1 90 0 0,-42-2-68 0 0,40 5-30 0 0,-35-3 44 0 0,-21 0-20 0 0,0-1-25 0 0,38 2 26 0 0,-39-2-29 0 0,14 1-19 0 0,-11 0 58 0 0,30 1-37 0 0,-33-2 42 0 0,15 2 3 0 0,34 3-22 0 0,1-2 0 0 0,74-4 0 0 0,-87 0-25 0 0,199 0-142 0 0,-151 3 220 0 0,28 0 46 0 0,-110-2-120 0 0,102-2 53 0 0,53-1-8 0 0,-68 3-86 0 0,-90 0 70 0 0,13 0-31 0 0,49-2 74 0 0,-16 2-68 0 0,8-1-17 0 0,-54 1 12 0 0,13 0 112 0 0,80-7-204 0 0,-93 7 129 0 0,17-3 2 0 0,46-2-135 0 0,-5 2 123 0 0,-32-1-14 0 0,47-1 1 0 0,-24 2-61 0 0,-24 2 100 0 0,-15 0-7 0 0,-3 0-24 0 0,0 1 0 0 0,0 0 0 0 0,16 2-1 0 0,-14-1-46 0 0,-9 0-4 0 0,1-1 25 0 0,54 1 85 0 0,-55-1-121 0 0,1 0 41 0 0,8 0 48 0 0,38 0-48 0 0,-47 0 42 0 0,30 0 4 0 0,31 3-124 0 0,-35-2 128 0 0,-25-1-9 0 0,0 0 29 0 0,34 1-75 0 0,-34-1 25 0 0,16 2 56 0 0,27-2-48 0 0,8 1-58 0 0,-52-1 70 0 0,16-1-33 0 0,34-1-106 0 0,-50 2 130 0 0,25-1-115 0 0,45 1 24 0 0,-70 0 91 0 0,1 0 11 0 0,21 0-81 0 0,-22 0 11 0 0,1 0 6 0 0,40 1 17 0 0,-41-1 48 0 0,44 0 0 0 0,-44 0-1 0 0,7 0-42 0 0,39-1-94 0 0,65-1 278 0 0,-111 2-157 0 0,43 0-178 0 0,18 1 249 0 0,-21-1-70 0 0,-39 0-48 0 0,15 1 24 0 0,8-1 14 0 0,-24 0-6 0 0,1 0 16 0 0,69-1-39 0 0,-70 1 60 0 0,18 0-22 0 0,86-1-72 0 0,258-6-793 0 0,-219 8 608 0 0,-98 0 174 0 0,122 10 25 0 0,-153-9 49 0 0,42 1-8 0 0,90 5 111 0 0,-143-8-77 0 0,170 10-60 0 0,-34-6-63 0 0,-90-5 126 0 0,196 0 45 0 0,16-8-173 0 0,-133-6 307 0 0,-118 14-206 0 0,82-12 186 0 0,105 1 1 0 0,-80 5-152 0 0,-89 7 20 0 0,199-4 33 0 0,49-4 90 0 0,-263 8-161 0 0,137 13 398 0 0,-69-5 18 0 0,-78-7-382 0 0,10 2 25 0 0,-1 0 0 0 0,17 0 0 0 0,-14-2-23 0 0,4 3-35 0 0,4-1 56 0 0,0-1 0 0 0,34 0 0 0 0,157 3 33 0 0,-91 4-90 0 0,54 13 185 0 0,-177-21-179 0 0,17 1 841 0 0,-5 0-3037 0 0,-42-13-11130 0 0,9 6 11446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3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21 3020 0 0,'-3'-12'3452'0'0,"1"3"1861"0"0,1 9-5103 0 0,0 0 1 0 0,1 1-1 0 0,-1-1 0 0 0,0 0 0 0 0,0 0 1 0 0,1 0-1 0 0,-1 0 0 0 0,0 1 0 0 0,1-1 1 0 0,-1 0-1 0 0,0 1 0 0 0,1-1 1 0 0,-1 0-1 0 0,1 1 0 0 0,-1-1 0 0 0,0 1 1 0 0,1-1-1 0 0,-1 1 0 0 0,1-1 0 0 0,-1 1 1 0 0,1 0-1 0 0,0-1 0 0 0,-1 1 0 0 0,1 0 1 0 0,0-1-1 0 0,-1 2 0 0 0,-18 25-441 0 0,16-22 805 0 0,3-4-473 0 0,-22 22 345 0 0,21-21-429 0 0,-15 4 86 0 0,14-5-93 0 0,-1-1 0 0 0,1 1 0 0 0,-1 0 1 0 0,1-1-1 0 0,0 0 0 0 0,-1 1 0 0 0,1-1 1 0 0,-1 0-1 0 0,1 0 0 0 0,-1-1 0 0 0,1 1 0 0 0,-1 0 1 0 0,1-1-1 0 0,-1 1 0 0 0,1-1 0 0 0,-1 0 1 0 0,1 0-1 0 0,0 0 0 0 0,0 0 0 0 0,0 0 1 0 0,-1-1-1 0 0,1 1 0 0 0,0-1 0 0 0,0 1 0 0 0,-3-4 1 0 0,4 4 17 0 0,0 0-30 0 0,1 1 0 0 0,-1 0 0 0 0,1 0 0 0 0,-1-1 0 0 0,1 1 0 0 0,-1 0 0 0 0,1-1 0 0 0,0 1 0 0 0,-1 0 0 0 0,1-1 0 0 0,-1 1 0 0 0,1-1 0 0 0,0 1 0 0 0,-1-1 0 0 0,1 1-1 0 0,0-1 1 0 0,-1 1 0 0 0,1-1 0 0 0,0 1 0 0 0,0-1 0 0 0,0 1 0 0 0,-1-2 0 0 0,0-5 311 0 0,2 6 897 0 0,17 24-1093 0 0,-1 0 0 0 0,-1 2-1 0 0,16 31 1 0 0,-21-32 35 0 0,-1-2-6 0 0,-3-13-362 0 0,-7-9-29 0 0,1 0 0 0 0,-1 1 1 0 0,0-1-1 0 0,1 0 0 0 0,-1 0 0 0 0,1 0 0 0 0,-1 0 0 0 0,1 0 0 0 0,-1 0 0 0 0,1 1 0 0 0,-1-1 0 0 0,1 0 0 0 0,-1 0 0 0 0,1-1 0 0 0,-1 1 0 0 0,0 0 0 0 0,1 0 0 0 0,-1 0 0 0 0,1 0 0 0 0,-1 0 1 0 0,1 0-1 0 0,-1-1 0 0 0,1 1 0 0 0,0 0 0 0 0,20-21-11372 0 0,-19 19 11246 0 0,4-5-1477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3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17 3776 0 0,'0'0'10047'0'0,"-5"2"-9465"0"0,-6 5-151 0 0,1 0 0 0 0,0 1 0 0 0,0-1 0 0 0,0 2 0 0 0,1-1 0 0 0,1 2 0 0 0,-1-1 0 0 0,2 1 1 0 0,-1 0-1 0 0,1 1 0 0 0,-10 20 0 0 0,16-29-285 0 0,1 0-115 0 0,0-1-1 0 0,0 0 0 0 0,1 1 0 0 0,-1-1 0 0 0,1 1 0 0 0,-1-1 0 0 0,1 0 0 0 0,-1 1 0 0 0,1-1 1 0 0,-1 0-1 0 0,1 0 0 0 0,0 1 0 0 0,0-1 0 0 0,0 0 0 0 0,0 0 0 0 0,0 0 0 0 0,0 0 0 0 0,0 0 1 0 0,0 0-1 0 0,0 0 0 0 0,0-1 0 0 0,1 1 0 0 0,-1 0 0 0 0,0-1 0 0 0,1 1 0 0 0,-1 0 1 0 0,0-1-1 0 0,1 0 0 0 0,-1 1 0 0 0,0-1 0 0 0,3 0 0 0 0,-3 1-24 0 0,1-1 57 0 0,18-3 77 0 0,-10 1-128 0 0,-7 1 13 0 0,0 1 16 0 0,0-1-27 0 0,18 1 80 0 0,-10 4-108 0 0,-1 1 1 0 0,18 12-1 0 0,-19-14 72 0 0,0 0-1 0 0,-1-1 1 0 0,1 0 0 0 0,0-1 0 0 0,1 0-1 0 0,-1 0 1 0 0,0-1 0 0 0,0 0 0 0 0,0-1-1 0 0,0 0 1 0 0,0 0 0 0 0,10-3 0 0 0,-17 4-27 0 0,-1 0 1 0 0,0-1 0 0 0,1 1 0 0 0,-1 0 0 0 0,0 0-1 0 0,1-1 1 0 0,-1 1 0 0 0,0-1 0 0 0,0 1-1 0 0,1-1 1 0 0,-1 0 0 0 0,0 1 0 0 0,0-1-1 0 0,0 0 1 0 0,0 0 0 0 0,0 0 0 0 0,0 0-1 0 0,0 0 1 0 0,0 0 0 0 0,0 0 0 0 0,0 0 0 0 0,0-2-1 0 0,0 2-4 0 0,-1-1 1 0 0,0 1-1 0 0,0 0 0 0 0,0-1 0 0 0,0 1 0 0 0,-1 0 0 0 0,1-1 0 0 0,0 1 1 0 0,0 0-1 0 0,-1-1 0 0 0,1 1 0 0 0,-1 0 0 0 0,1 0 0 0 0,-1-1 0 0 0,1 1 1 0 0,-1 0-1 0 0,0 0 0 0 0,-1-1 0 0 0,-5-7 136 0 0,0 1 1 0 0,-1 0 0 0 0,0 0-1 0 0,-10-6 1 0 0,15 11-73 0 0,-109-83 75 0 0,111 84-2887 0 0,0 2 2146 0 0,1-1 0 0 0,-1 0 0 0 0,0 0 0 0 0,1 1 0 0 0,-1-1 0 0 0,0 0 0 0 0,1 1 0 0 0,-1-1 0 0 0,0 1 0 0 0,0-1-1 0 0,1 1 1 0 0,-1-1 0 0 0,0 1 0 0 0,0 0 0 0 0,0-1 0 0 0,0 1 0 0 0,-1 0 0 0 0,-19-6-3840 0 0,-19 0 123 0 0,16 2 2465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2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1812 0 0,'0'0'13415'0'0,"6"-1"-13269"0"0,36-5 332 0 0,-39 6-394 0 0,-1 0 21 0 0,51-2 767 0 0,-51 2-812 0 0,13 0 41 0 0,32 2 185 0 0,-20 2-96 0 0,-9-2-156 0 0,1 0 0 0 0,19-1 1 0 0,16 1 30 0 0,-21 0 50 0 0,49-3 1 0 0,-80 1-112 0 0,1 0 60 0 0,71-5-138 0 0,-46 2 137 0 0,57 1 0 0 0,-83 3-88 0 0,14 0 34 0 0,-6-1 4 0 0,-7 0-28 0 0,16 0-3 0 0,5-1 96 0 0,32-1-184 0 0,-53 2 94 0 0,40-2 76 0 0,2-3 10 0 0,-42 5-15 0 0,12-1-28 0 0,39-1-205 0 0,-52 3 298 0 0,0 0-1 0 0,0-1 0 0 0,0 1 0 0 0,0 0 1 0 0,0 0-1 0 0,0 0 0 0 0,0 0 0 0 0,-1 1 1 0 0,1-1-1 0 0,0 0 0 0 0,-1 1 1 0 0,1-1-1 0 0,-1 1 0 0 0,1-1 0 0 0,-1 1 1 0 0,0 0-1 0 0,2 3 0 0 0,-9 34 284 0 0,6-37-365 0 0,3 24 389 0 0,-1-17-404 0 0,2 40 378 0 0,-4-46-359 0 0,3 35 378 0 0,-5-19-246 0 0,2-17-147 0 0,0 0-24 0 0,2 8 33 0 0,-2-8-12 0 0,0 1-10 0 0,0 6 26 0 0,0-6-1 0 0,3 8 105 0 0,1 12 4 0 0,-1 21-186 0 0,-3-42 38 0 0,0 1 13 0 0,0 19 12 0 0,0-20-16 0 0,1 13 67 0 0,-2 5 65 0 0,1-18-172 0 0,0 0-33 0 0,-1 9 54 0 0,1-9 14 0 0,0 11 1 0 0,-4 32 60 0 0,3-43 5 0 0,-3 8-92 0 0,-8 38 151 0 0,11-47-116 0 0,-7 40-116 0 0,7-39 172 0 0,0 1-1381 0 0,0 3 3896 0 0,0-2-2594 0 0,1 0-3609 0 0,-12 7-14663 0 0,5-8 16358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16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19 121 2916 0 0,'0'0'5006'0'0,"-13"6"-2129"0"0,7-3 1211 0 0,10-2 1300 0 0,40-10-5221 0 0,-39 7-139 0 0,-1 1-1 0 0,0 0 1 0 0,0-1-1 0 0,0 0 1 0 0,0 0-1 0 0,0 0 1 0 0,-1 0-1 0 0,1-1 1 0 0,5-4-1 0 0,-8 6 3 0 0,0-1 19 0 0,1 0-45 0 0,-1 1 1 0 0,1-1-1 0 0,-1 0 0 0 0,1 0 1 0 0,-1 0-1 0 0,0 0 0 0 0,0-1 1 0 0,0 1-1 0 0,0 0 0 0 0,0 0 1 0 0,-1-1-1 0 0,1 1 0 0 0,0-4 1 0 0,-1 1-12 0 0,1 3 38 0 0,-2-35 415 0 0,1 37-395 0 0,-6-12 97 0 0,3 6 459 0 0,1 6 891 0 0,-1 38-765 0 0,2 61 0 0 0,2-50-374 0 0,-3 92 125 0 0,2-135-509 0 0,-1 0-1 0 0,0-1 1 0 0,0 1 0 0 0,0-1 0 0 0,0 1 0 0 0,-1-1 0 0 0,0 1 0 0 0,0-1 0 0 0,-1 0 0 0 0,1 0-1 0 0,-5 5 1 0 0,6-9-300 0 0,-1 4-3326 0 0,-5-7-5153 0 0,-3-5 181 0 0,5 3 9019 0 0,1-1-2475 0 0,3 4 139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17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4144 0 0,'0'0'1136'0'0,"9"-2"893"0"0,4 0-433 0 0,2 0-456 0 0,3 0-1028 0 0,-9 0-440 0 0,12 1-2848 0 0,-11-1 883 0 0,9 0-1587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1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2588 0 0,'0'0'12050'0'0,"1"5"-11601"0"0,5 20 1628 0 0,17 42-1 0 0,-16-50-1435 0 0,0 1 0 0 0,5 24 0 0 0,-5-16-301 0 0,0-3-3 0 0,0 0 0 0 0,13 25 0 0 0,-19-46-291 0 0,0 2 37 0 0,8 14 24 0 0,-9-16-45 0 0,3 1-6 0 0,1 2-307 0 0,17-18-10377 0 0,-2-6 1303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52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2392 0 0,'0'0'10236'0'0,"6"0"-9926"0"0,41-3 1817 0 0,-44 2-1731 0 0,-1 1-309 0 0,26-1 584 0 0,-24 1-576 0 0,12-1 264 0 0,28 1-26 0 0,-42 0-309 0 0,14 0-15 0 0,36-5 102 0 0,13-2 45 0 0,-36 4-65 0 0,-14 1-89 0 0,-1 0 0 0 0,25 1 0 0 0,87-5 33 0 0,17 2 13 0 0,-28-1 34 0 0,81-5-166 0 0,35 5 144 0 0,-224 6-34 0 0,72 1-22 0 0,88 2-34 0 0,-155-4 11 0 0,327 9 63 0 0,-302-8-15 0 0,-2 1-45 0 0,230 7 64 0 0,-257-8-38 0 0,51 0-44 0 0,139-1 101 0 0,-191 0-73 0 0,37 1-13 0 0,283-7-114 0 0,-289 5 134 0 0,28-1 35 0 0,167-11-32 0 0,-43 10 44 0 0,-95 6-156 0 0,2-2 175 0 0,-58-1-64 0 0,290-1 13 0 0,-291 1-21 0 0,175-3-20 0 0,-92 0 45 0 0,60 0 88 0 0,-130 3-98 0 0,197-1-113 0 0,-187-1 108 0 0,-23 2 51 0 0,25 1-44 0 0,23-3 100 0 0,-83 2-97 0 0,1 0-18 0 0,249 4-115 0 0,-234-4 88 0 0,-16 0 10 0 0,0 1-9 0 0,10 0 32 0 0,29 0 19 0 0,6 1 96 0 0,-45-2-138 0 0,0 0-17 0 0,10 1-6 0 0,-10-1 3 0 0,1 0 11 0 0,10 1 14 0 0,3 0 66 0 0,26 5-25 0 0,-41-6 23 0 0,1 1-23 0 0,10-1-36 0 0,-10 1 52 0 0,14-3-161 0 0,30 1-17 0 0,-44 1-203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18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4 2280 0 0,'0'0'11064'0'0,"-4"-1"-10585"0"0,-15-1-62 0 0,15 2 714 0 0,1 0-821 0 0,0 1-185 0 0,-27 9 1603 0 0,29-9-1552 0 0,0-1-134 0 0,0 1 0 0 0,0-1-1 0 0,1 1 1 0 0,-1-1 0 0 0,1 1-1 0 0,-1-1 1 0 0,0 1 0 0 0,1-1 0 0 0,-1 1-1 0 0,1 0 1 0 0,-1-1 0 0 0,1 1-1 0 0,0 0 1 0 0,-1-1 0 0 0,1 1-1 0 0,0 0 1 0 0,-1-1 0 0 0,1 1-1 0 0,0 0 1 0 0,0 0 0 0 0,0 0 0 0 0,-1-1-1 0 0,1 1 1 0 0,0 0 0 0 0,0 0-1 0 0,0-1 1 0 0,1 2 0 0 0,2 1 4 0 0,0-1 1 0 0,0 0 0 0 0,0 0-1 0 0,0 0 1 0 0,1 0 0 0 0,-1 0-1 0 0,8 2 1 0 0,-9-4 12 0 0,26 6 29 0 0,-9 0-378 0 0,-76-8 562 0 0,55 2-184 0 0,-4-2 46 0 0,-1 1 0 0 0,1 1-1 0 0,-1-1 1 0 0,-7 1 0 0 0,12 0-2 0 0,-12-1 471 0 0,14 1-502 0 0,0 0-1 0 0,-1-1 1 0 0,1 1 0 0 0,-1 0-1 0 0,1 0 1 0 0,-1 0-1 0 0,1 0 1 0 0,-1 0-1 0 0,1 0 1 0 0,-1 0-1 0 0,1 0 1 0 0,-1 1-1 0 0,1-1 1 0 0,-1 0-1 0 0,1 0 1 0 0,-1 0-1 0 0,1 0 1 0 0,-1 1-1 0 0,1-1 1 0 0,-1 0-1 0 0,1 0 1 0 0,0 1 0 0 0,-1-1-1 0 0,1 0 1 0 0,-1 1-1 0 0,3 9 46 0 0,-2-8 505 0 0,2 1-505 0 0,26 58 885 0 0,-27-59-921 0 0,-1-1-2208 0 0,5 14 6714 0 0,-3-8-6396 0 0,-13-24-24396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30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1440 0 0,'0'0'546'0'0,"-1"3"-64"0"0,-3 35 5010 0 0,4-36-4838 0 0,7 34 2840 0 0,0 5-370 0 0,-7-39-2256 0 0,0 1-790 0 0,0-3-49 0 0,0 1-1 0 0,0-1 1 0 0,-1 0 0 0 0,1 1-1 0 0,0-1 1 0 0,0 1-1 0 0,0-1 1 0 0,0 1-1 0 0,0-1 1 0 0,0 1-1 0 0,0-1 1 0 0,0 0-1 0 0,0 1 1 0 0,0-1 0 0 0,0 1-1 0 0,1-1 1 0 0,-1 1-1 0 0,0-1 1 0 0,0 0-1 0 0,0 1 1 0 0,0-1-1 0 0,1 1 1 0 0,2-1-20 0 0,1 0-1 0 0,-1 0 1 0 0,0 0 0 0 0,1-1-1 0 0,-1 1 1 0 0,7-3 0 0 0,-6 2 40 0 0,-3 0-25 0 0,6-2-25 0 0,-5 2 4 0 0,32-5 9 0 0,13 2-7 0 0,79-4 39 0 0,-97 8-56 0 0,142-5-177 0 0,-110 2 86 0 0,172-3 179 0 0,-209 6-122 0 0,-22 0 76 0 0,1 0-38 0 0,59 0 29 0 0,-2-2-72 0 0,-47 1 51 0 0,1 0 0 0 0,1 0 0 0 0,25-7 0 0 0,-14 4 10 0 0,0 2 0 0 0,41-1 0 0 0,15 2-64 0 0,-67 0 63 0 0,93-5 46 0 0,-77 5-44 0 0,37 3 0 0 0,13 1-3 0 0,112-5-40 0 0,-188 2 19 0 0,222 6 38 0 0,-145-3-12 0 0,114-11-1 0 0,-30-6-93 0 0,-57 9 105 0 0,54-4 18 0 0,-83 0-97 0 0,-39 5 97 0 0,72 2 0 0 0,-46 3-68 0 0,2-1 107 0 0,-52-1-66 0 0,51-3-30 0 0,132-2-72 0 0,-151 6 118 0 0,7 1-56 0 0,-53-1 6 0 0,0 0 11 0 0,77 2 18 0 0,14 1-21 0 0,82 3 4 0 0,-109-4 31 0 0,144 11-15 0 0,-145-7-37 0 0,55 1-24 0 0,-115-7 33 0 0,8 0-15 0 0,73 1 64 0 0,-51-2 66 0 0,47 6-1 0 0,-78-5-101 0 0,12-2-41 0 0,-14 2 32 0 0,17 1 93 0 0,85-2-115 0 0,-34 1-119 0 0,-55 0 130 0 0,196 6 184 0 0,-94 2-243 0 0,-61-7 110 0 0,-51 0-2 0 0,120 7-70 0 0,-96-4 33 0 0,1-2 0 0 0,37-1 0 0 0,-31-1-7 0 0,154 6 24 0 0,-162-6 14 0 0,75-1 50 0 0,186 8-142 0 0,-223-3 70 0 0,182 13-571 0 0,5-9 337 0 0,-202-9 239 0 0,0 1-48 0 0,-17 0 80 0 0,-16 0-65 0 0,199 9-34 0 0,-167-6 27 0 0,185 6 100 0 0,-69-5-150 0 0,-106-4 71 0 0,-14 0-21 0 0,17-2-48 0 0,43-4-97 0 0,-14 4 23 0 0,93 2 5 0 0,-110 1 70 0 0,203-3 159 0 0,-94 5-33 0 0,-116 1-110 0 0,214 10-31 0 0,-172-10 106 0 0,87 4 82 0 0,-149-6-109 0 0,96 3 130 0 0,-15-5-199 0 0,-101-1 146 0 0,14-3-131 0 0,80-1 340 0 0,16 2-86 0 0,-55 2-232 0 0,-42 2 92 0 0,48-5 0 0 0,-81 2-6 0 0,0 2 1 0 0,0 0-1 0 0,14 1 1 0 0,32 0 62 0 0,-49 0-98 0 0,7-1 50 0 0,33 2-71 0 0,94 6 595 0 0,-129-6-657 0 0,8 0-72 0 0,-13-1-4097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32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3112 0 0,'0'0'4846'0'0,"8"-3"5020"0"0,9 33-7671 0 0,-17-28-1994 0 0,2 2-18 0 0,0 0 1 0 0,-1 0-1 0 0,0 0 1 0 0,0 0-1 0 0,0 0 1 0 0,1 9-1 0 0,-2 8-8 0 0,0-19-118 0 0,0 0-25 0 0,1 8 17 0 0,-1-8 59 0 0,1 1-51 0 0,0 24 132 0 0,0-25-163 0 0,-1 19 184 0 0,0 25 78 0 0,0-44-366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3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2232 0 0,'0'0'7636'0'0,"0"4"-7154"0"0,1 11-70 0 0,-1-11 288 0 0,4 20 1639 0 0,-3-22-2271 0 0,1-1 0 0 0,-1 0 0 0 0,1 0 0 0 0,-1 0-1 0 0,1 1 1 0 0,0-2 0 0 0,-1 1 0 0 0,1 0 0 0 0,0 0 0 0 0,0 0-1 0 0,0-1 1 0 0,0 1 0 0 0,-1-1 0 0 0,1 1 0 0 0,0-1-1 0 0,0 0 1 0 0,0 0 0 0 0,0 0 0 0 0,0 0 0 0 0,0 0 0 0 0,2-1-1 0 0,-1 1 223 0 0,3-2-177 0 0,-6 2-99 0 0,0 0-1 0 0,1 1 1 0 0,-1-1-1 0 0,1 0 1 0 0,-1 0-1 0 0,0 0 1 0 0,1 0 0 0 0,-1-1-1 0 0,1 1 1 0 0,-1 0-1 0 0,0 0 1 0 0,1 0-1 0 0,-1 0 1 0 0,0 0 0 0 0,1 0-1 0 0,-1-1 1 0 0,0 1-1 0 0,1 0 1 0 0,-1 0-1 0 0,0 0 1 0 0,1-1 0 0 0,-1 1-1 0 0,0 0 1 0 0,1-1-1 0 0,-1 1 1 0 0,1-2 19 0 0,-1 0 0 0 0,1 0 0 0 0,-1 1 0 0 0,0-1 0 0 0,1 0 0 0 0,-1 0 1 0 0,0 1-1 0 0,0-1 0 0 0,-1 0 0 0 0,1 0 0 0 0,0 1 0 0 0,0-1 0 0 0,-1 0 0 0 0,1 1 0 0 0,-1-1 0 0 0,0 0 1 0 0,1 1-1 0 0,-1-1 0 0 0,0 1 0 0 0,0-1 0 0 0,0 1 0 0 0,-1-3 0 0 0,1 3-8 0 0,1 1-24 0 0,-1 0 1 0 0,1 0-1 0 0,0 0 0 0 0,0 0 1 0 0,0 0-1 0 0,-1 0 0 0 0,1 0 1 0 0,0 0-1 0 0,0 0 0 0 0,-1 0 1 0 0,1 0-1 0 0,0 0 0 0 0,0 0 1 0 0,0 0-1 0 0,-1 0 0 0 0,1 0 1 0 0,0 0-1 0 0,0 0 0 0 0,0-1 1 0 0,-1 1-1 0 0,1 0 0 0 0,0 0 1 0 0,0 0-1 0 0,0 0 0 0 0,0-1 1 0 0,0 1-1 0 0,-1 0 0 0 0,1 0 1 0 0,0 0-1 0 0,0-1 0 0 0,0 1 1 0 0,0 0-1 0 0,0 0 0 0 0,0 0 1 0 0,0-1-1 0 0,0 1 0 0 0,0 0 1 0 0,-1-1 7 0 0,1 1 0 0 0,0-1 1 0 0,0 1-1 0 0,0-1 0 0 0,-1 1 0 0 0,1-1 1 0 0,0 1-1 0 0,-1-1 0 0 0,1 1 0 0 0,0-1 1 0 0,-1 1-1 0 0,1 0 0 0 0,-1-1 0 0 0,1 1 1 0 0,0-1-1 0 0,-1 1 0 0 0,1 0 0 0 0,-1 0 1 0 0,0-1-1 0 0,-1 1 18 0 0,0 0-1 0 0,0 0 1 0 0,0 0-1 0 0,0 0 1 0 0,0 0 0 0 0,0 0-1 0 0,0 0 1 0 0,0 1-1 0 0,0-1 1 0 0,0 1 0 0 0,0 0-1 0 0,-2 1 1 0 0,-15 7 221 0 0,3 2-3611 0 0,-8 3-8780 0 0,15-8 10188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40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87 1504 0 0,'-14'0'5070'0'0,"11"1"-4668"0"0,-8 1-19 0 0,8-2 4422 0 0,9-1-4723 0 0,42-14 251 0 0,-44 14-251 0 0,1-1 0 0 0,-1 0 0 0 0,0 0-1 0 0,0 0 1 0 0,0-1 0 0 0,-1 1-1 0 0,1-1 1 0 0,0 0 0 0 0,-1 0-1 0 0,5-5 1 0 0,-8 7 51 0 0,1 0-55 0 0,-1-1 0 0 0,0 0 0 0 0,0 0 0 0 0,0 0 0 0 0,0 0 0 0 0,0 0 0 0 0,0 0 0 0 0,-1 0 0 0 0,1 0 0 0 0,-1 0 0 0 0,1 0 0 0 0,-1 1 0 0 0,1-1 0 0 0,-2-2 0 0 0,-13-8 1937 0 0,15 12-1959 0 0,-1 0 0 0 0,0 1 0 0 0,1-1 0 0 0,-1 0 0 0 0,1 0 0 0 0,-1 0 0 0 0,0 1 0 0 0,1-1 0 0 0,-1 0 0 0 0,1 1 0 0 0,-1-1 0 0 0,1 1 0 0 0,-1-1 0 0 0,1 0 0 0 0,0 1 0 0 0,-1-1 0 0 0,1 1 0 0 0,-1-1 0 0 0,1 1 0 0 0,0 0 0 0 0,-1-1 0 0 0,1 2 0 0 0,-2 1 5 0 0,6 55 780 0 0,5 10 167 0 0,0 127 0 0 0,-8-187-962 0 0,-4 19 9 0 0,-1-3 34 0 0,-2-12-334 0 0,-1-14-7964 0 0,-2-8-1750 0 0,6 5 9166 0 0,2 3-1101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40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3376 0 0,'0'0'4373'0'0,"9"-14"-2693"0"0,0 11 264 0 0,10 0-1460 0 0,-4-1-740 0 0,-3 4-392 0 0,11-2-3844 0 0,-12 2 2259 0 0,1-1 213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41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23 1976 0 0,'0'0'11002'0'0,"-4"0"-10529"0"0,2 0-325 0 0,0 0 0 0 0,0 0-1 0 0,0 0 1 0 0,0 0 0 0 0,0 1 0 0 0,0-1-1 0 0,0 1 1 0 0,0-1 0 0 0,0 1 0 0 0,1 0-1 0 0,-1 0 1 0 0,0 0 0 0 0,0 0 0 0 0,0 0-1 0 0,1 0 1 0 0,-1 0 0 0 0,1 0 0 0 0,-1 1-1 0 0,1-1 1 0 0,-1 1 0 0 0,-1 2 0 0 0,1-2-15 0 0,0 1 1 0 0,1 0 0 0 0,-1 0 0 0 0,1 0-1 0 0,-1 0 1 0 0,1 1 0 0 0,0-1 0 0 0,0 0-1 0 0,0 0 1 0 0,1 1 0 0 0,-1-1 0 0 0,1 6-1 0 0,0-7-7 0 0,-1-2-107 0 0,1 1-1 0 0,0-1 0 0 0,0 1 0 0 0,-1 0 0 0 0,1-1 0 0 0,0 1 1 0 0,0-1-1 0 0,0 1 0 0 0,0 0 0 0 0,0-1 0 0 0,0 1 0 0 0,0 0 1 0 0,0-1-1 0 0,0 1 0 0 0,0 0 0 0 0,0-1 0 0 0,0 1 0 0 0,1 0 1 0 0,-1-1-1 0 0,0 1 0 0 0,0-1 0 0 0,1 1 0 0 0,-1 0 1 0 0,0-1-1 0 0,1 1 0 0 0,-1-1 0 0 0,0 1 0 0 0,1-1 0 0 0,-1 1 1 0 0,1-1-1 0 0,0 1 0 0 0,0 0 12 0 0,0 0-1 0 0,0 1 1 0 0,1-1 0 0 0,-1 0-1 0 0,0-1 1 0 0,0 1 0 0 0,1 0-1 0 0,-1 0 1 0 0,1 0 0 0 0,-1-1-1 0 0,0 1 1 0 0,1-1 0 0 0,-1 1-1 0 0,1-1 1 0 0,0 0 0 0 0,1 1-1 0 0,23-2 126 0 0,-23 1-122 0 0,0-1 7 0 0,0 1 0 0 0,0 0 1 0 0,0 0-1 0 0,1 0 1 0 0,-1 1-1 0 0,0-1 0 0 0,4 2 1 0 0,-1 2 13 0 0,-3-2-21 0 0,0 1 0 0 0,1-1 1 0 0,-1 0-1 0 0,1 0 0 0 0,-1-1 1 0 0,1 1-1 0 0,0-1 0 0 0,0 0 1 0 0,-1 0-1 0 0,9 1 0 0 0,12 1 78 0 0,-22-2-41 0 0,1-1-21 0 0,34-1 406 0 0,-35 0-81 0 0,4-17 560 0 0,-6 16-493 0 0,-6-13 18 0 0,1 6-293 0 0,0 0-1 0 0,0 0 1 0 0,-1 1-1 0 0,0 0 1 0 0,-1 0-1 0 0,0 0 1 0 0,0 1-1 0 0,0 0 1 0 0,-1 0 0 0 0,0 1-1 0 0,-1 0 1 0 0,1 1-1 0 0,-12-6 1 0 0,18 10-220 0 0,-8-2-263 0 0,-3 1-3295 0 0,2 2-3630 0 0,-7 4-7279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06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1 500 0 0,'0'0'17934'0'0,"2"4"-17870"0"0,0-1-6 0 0,-1-2-3 0 0,0 0 0 0 0,0 0 0 0 0,0 0-1 0 0,-1 0 1 0 0,1 0 0 0 0,0 1 0 0 0,-1-1 0 0 0,1 0-1 0 0,-1 1 1 0 0,0-1 0 0 0,1 0 0 0 0,-1 3-1 0 0,29-2 642 0 0,-18-3-710 0 0,-8 1 105 0 0,-1 0-126 0 0,66 3 267 0 0,-65-3-216 0 0,43 2 119 0 0,-22-1-201 0 0,-21-1 96 0 0,-1 0-18 0 0,23 0-26 0 0,-23 0 24 0 0,1 0-59 0 0,6 0 28 0 0,-6 0-18 0 0,10-2 54 0 0,36-1-21 0 0,-47 3 17 0 0,13-1 24 0 0,8-1-59 0 0,-21 2 3 0 0,1 0 41 0 0,21 2 104 0 0,-21-2-135 0 0,-1 0-5 0 0,6 1-3 0 0,-6-1 74 0 0,1 0-72 0 0,7 0 41 0 0,-7 0-22 0 0,65-1 61 0 0,-66 1-80 0 0,1 0 62 0 0,10 1 5 0 0,-10-1 8 0 0,0 0-74 0 0,6 0-26 0 0,-7 0 23 0 0,90 1-88 0 0,-90-1 119 0 0,1 0-36 0 0,0 0 46 0 0,13-1 6 0 0,1 0 1 0 0,31 4 0 0 0,-46-3 32 0 0,18 2-88 0 0,28 2 58 0 0,-28-3 62 0 0,-17 0-124 0 0,15 0-28 0 0,11 0-16 0 0,54 3 154 0 0,-80-4-78 0 0,28 0 83 0 0,-28 0-99 0 0,16-1-23 0 0,-2 3 23 0 0,23-5 63 0 0,-19 1-54 0 0,-19 2 13 0 0,14-3 53 0 0,62-4-41 0 0,-76 6-48 0 0,14 0 5 0 0,-6 2 21 0 0,-8-1-13 0 0,15-1 59 0 0,14 1-53 0 0,8 0-9 0 0,-36 0 47 0 0,-1 0-35 0 0,8 0-2 0 0,-7 0 10 0 0,-1 0-24 0 0,38 1-26 0 0,-37-1 97 0 0,-1 0-63 0 0,23 2 18 0 0,-23-2-20 0 0,18 0-11 0 0,18 2 82 0 0,-35-2-33 0 0,-1 0-7 0 0,23 1-20 0 0,-23-1 68 0 0,26 2-60 0 0,39 5 9 0 0,-65-6-56 0 0,40 1-51 0 0,11-4 218 0 0,-50 2-95 0 0,14-3-80 0 0,-10 3 49 0 0,-4 0 31 0 0,9-1 22 0 0,13-4-73 0 0,20-3-96 0 0,-43 8 152 0 0,13-1 83 0 0,-7 0-120 0 0,-6 1-3 0 0,1 0-114 0 0,52 3 304 0 0,-52-3-209 0 0,-1 0-36 0 0,6 2 71 0 0,-6-2 52 0 0,41 0-193 0 0,-35-1-2615 0 0,-14-3-3392 0 0,-20-1-3708 0 0,9 5 7978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09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1084 0 0,'0'0'3151'0'0,"2"0"-2872"0"0,50 2 3324 0 0,-49-2-3314 0 0,12-1 348 0 0,9 0 142 0 0,-21 1-745 0 0,31-2 669 0 0,-32 2 652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13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49 521 1236 0 0,'0'0'2174'0'0,"6"-4"-1603"0"0,-5 0 4100 0 0,-1-30-963 0 0,0 32-3090 0 0,-2-24 1169 0 0,1-19-175 0 0,1 43-1446 0 0,-3-31 689 0 0,-5-15-26 0 0,8 46-752 0 0,-7-38 667 0 0,6 39-676 0 0,-6-29 438 0 0,3-9-208 0 0,4 37-269 0 0,-1-2-2 0 0,0-1-1 0 0,1 1 1 0 0,-1-1-1 0 0,1 1 1 0 0,0-1-1 0 0,0-8 1 0 0,0 10 36 0 0,0 1 14 0 0,3-23 159 0 0,1-4-2 0 0,-4 27-162 0 0,2-23 94 0 0,0 18-147 0 0,-2 4 17 0 0,1-1 0 0 0,-1 0 0 0 0,0 0 1 0 0,0 1-1 0 0,0-1 0 0 0,0 0 0 0 0,0 0 0 0 0,-1 1 0 0 0,0-1 0 0 0,-1-4 0 0 0,1 6-46 0 0,1-1-1448 0 0,0-10 4491 0 0,-1 6-3380 0 0,-1 1-3814 0 0,-21 10-12659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55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14 2364 0 0,'0'0'7742'0'0,"-1"-2"-7253"0"0,-4-10 8018 0 0,4 18-8380 0 0,-5 16-8 0 0,4-16 225 0 0,-3 22 268 0 0,5-26-527 0 0,-2 30 194 0 0,0-13-60 0 0,1 1 0 0 0,1 21 0 0 0,1-38-141 0 0,-1 12 44 0 0,4 60 704 0 0,-4-72-804 0 0,0 0 42 0 0,0 10-42 0 0,-3 71 656 0 0,3-82-595 0 0,0 2-8 0 0,0 18 64 0 0,1-1 97 0 0,-1-1 0 0 0,-6 35 0 0 0,-4 17 238 0 0,-3 46 80 0 0,13-116-519 0 0,0 0 7 0 0,-3 21 45 0 0,2-21-44 0 0,1 0-7 0 0,0 9 25 0 0,0-9-35 0 0,1 14 57 0 0,0-5-46 0 0,-1-8 1 0 0,0 13 186 0 0,2-7-188 0 0,-2-6-4 0 0,0-1-6 0 0,-2 8 34 0 0,2-7-2 0 0,0-1-20 0 0,0 9 9 0 0,0-8 24 0 0,0-1-30 0 0,2 9 14 0 0,-2-9-11 0 0,0 1 38 0 0,0 22 178 0 0,0-22-219 0 0,0 0-3 0 0,0 8 17 0 0,0-8 11 0 0,0 0 12 0 0,0 8-48 0 0,0-8-16 0 0,0-1 24 0 0,1 22 113 0 0,-1-22-128 0 0,0 1 25 0 0,-1 1-25 0 0,-1 21 107 0 0,0 46-6 0 0,2-69-80 0 0,0 1 0 0 0,-1 35-8 0 0,1-35-23 0 0,0 15 68 0 0,-1-9-89 0 0,0-6 28 0 0,1 13 218 0 0,-15 78-157 0 0,15-92-156 0 0,-5 37 122 0 0,2 4-14 0 0,-1 19-73 0 0,4-60 55 0 0,0 0 2 0 0,0 8-34 0 0,0-8-20 0 0,0 1 59 0 0,-1 9-8 0 0,1-10-70 0 0,0 13-376 0 0,0-4 225 0 0,0-9-51 0 0,0 14-2947 0 0,-1-12 3973 0 0,-3 6-13126 0 0,3-6 9907 0 0,0-3-180 0 0,-9 5-1898 0 0,8-5 2577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15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1 2956 0 0,'0'0'12911'0'0,"-5"3"-12566"0"0,0 0-209 0 0,3-2-62 0 0,0 0 0 0 0,0 1 0 0 0,0-1 0 0 0,1 0 0 0 0,-1 1 0 0 0,1-1 0 0 0,-1 1 0 0 0,1-1 0 0 0,-1 1 0 0 0,0 2 0 0 0,1-3 211 0 0,-9 19 1004 0 0,2-3-648 0 0,7-15-498 0 0,-14 15 409 0 0,-11-7-57 0 0,24-10-319 0 0,-1-1-158 0 0,-24-13 88 0 0,25 14-30 0 0,1 1 2225 0 0,6 3-2335 0 0,3 2-2 0 0,-4-3 19 0 0,-2 10 44 0 0,24 30 272 0 0,-24-42-279 0 0,18 25 201 0 0,-18-18 1669 0 0,0-4-2276 0 0,0-1-4537 0 0,17-15-14618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15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12 2516 0 0,'0'0'7637'0'0,"-4"2"-6959"0"0,-1 1-693 0 0,-25 18 3970 0 0,29-20-3363 0 0,-1 7 143 0 0,2-7-689 0 0,0-1 0 0 0,-1 1 0 0 0,1-1 0 0 0,0 1 1 0 0,0 0-1 0 0,0-1 0 0 0,-1 1 0 0 0,1 0 0 0 0,0-1 1 0 0,0 1-1 0 0,0-1 0 0 0,0 1 0 0 0,0 0 0 0 0,0-1 0 0 0,0 1 1 0 0,0 0-1 0 0,1-1 0 0 0,-1 1 0 0 0,0 0 0 0 0,0-1 1 0 0,0 1-1 0 0,1-1 0 0 0,-1 2 0 0 0,1-1-10 0 0,0 1 0 0 0,0-1 0 0 0,0 0-1 0 0,-1 1 1 0 0,1-1 0 0 0,1 0 0 0 0,-1 0 0 0 0,0 0-1 0 0,0 0 1 0 0,0 1 0 0 0,0-2 0 0 0,1 1 0 0 0,-1 0-1 0 0,1 0 1 0 0,-1 0 0 0 0,0-1 0 0 0,1 1 0 0 0,-1 0-1 0 0,1-1 1 0 0,-1 0 0 0 0,1 1 0 0 0,2-1 0 0 0,10 0 107 0 0,-11 0-136 0 0,3-2 64 0 0,0 1 0 0 0,0-1 0 0 0,0 0 0 0 0,0-1 0 0 0,0 1 0 0 0,9-7 0 0 0,-14 8-17 0 0,0 0-4 0 0,0-1 0 0 0,0 1 0 0 0,-1-1-1 0 0,1 1 1 0 0,0-1 0 0 0,-1 0 0 0 0,1 1 0 0 0,-1-1 0 0 0,1 0 0 0 0,-1 1-1 0 0,0-1 1 0 0,1 0 0 0 0,-1 1 0 0 0,0-1 0 0 0,0 0 0 0 0,0 0-1 0 0,-1 1 1 0 0,1-1 0 0 0,0 0 0 0 0,-1-1 0 0 0,0 1-29 0 0,0 0 1 0 0,-1 0-1 0 0,1 1 1 0 0,0-1-1 0 0,0 0 1 0 0,-1 1-1 0 0,1 0 1 0 0,-1-1-1 0 0,1 1 0 0 0,-1 0 1 0 0,0 0-1 0 0,1-1 1 0 0,-1 1-1 0 0,0 1 1 0 0,0-1-1 0 0,0 0 1 0 0,0 0-1 0 0,0 1 1 0 0,0-1-1 0 0,-4 0 1 0 0,4 1-82 0 0,-8 4-2317 0 0,9-4 1454 0 0,0 0-1 0 0,0 1 1 0 0,0-1-1 0 0,0 1 1 0 0,0-1-1 0 0,0 1 1 0 0,0-1-1 0 0,1 1 1 0 0,-1 0-1 0 0,0-1 1 0 0,0 1-1 0 0,1 0 1 0 0,-1 0-1 0 0,0 0 1 0 0,1-1-1 0 0,-1 3 1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26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39 1440 0 0,'0'0'3912'0'0,"-9"0"-3782"0"0,6 1 808 0 0,7-2 4908 0 0,20-2-5728 0 0,-19 2 17 0 0,12 0 550 0 0,-3 0-349 0 0,0 1 1 0 0,25 2-1 0 0,-37-2-244 0 0,1 1-28 0 0,146 6 1019 0 0,-146-7-1038 0 0,0 0 16 0 0,15 0 62 0 0,113-5 524 0 0,-129 5-675 0 0,13-1 101 0 0,40-1-4 0 0,-25-1 49 0 0,-8-1-113 0 0,-15 3 2 0 0,1-1 0 0 0,-1 2 0 0 0,1-1 1 0 0,13 1-1 0 0,4 0 16 0 0,-23 0-26 0 0,1 0-16 0 0,84 0 205 0 0,-85 0-200 0 0,14 0-2 0 0,-7 0 12 0 0,-7 0-23 0 0,1 1 30 0 0,70-2 37 0 0,-26 1 20 0 0,-45 0-80 0 0,1 0 27 0 0,85 0 58 0 0,-85 0-79 0 0,0 1 35 0 0,69 0 141 0 0,-69-1-105 0 0,16 1-66 0 0,-9-3 13 0 0,0 1 0 0 0,20 1-1 0 0,51-3-11 0 0,-67 2-10 0 0,60-1 54 0 0,86-6 31 0 0,-48 1 70 0 0,-18 5-70 0 0,104 10 0 0 0,-134-5-36 0 0,20 2 23 0 0,-82-4 4 0 0,14 0-101 0 0,83 2-27 0 0,-30-1 104 0 0,35 1 50 0 0,-102-3-113 0 0,2 0 0 0 0,39 1-31 0 0,-41-1 71 0 0,13 0-4 0 0,122 7-33 0 0,-43 0-5 0 0,67-12 132 0 0,-119 2-86 0 0,292 1 41 0 0,7 11-113 0 0,-88-3 73 0 0,-72-9 79 0 0,143 3-226 0 0,-177 5 110 0 0,-116-6 70 0 0,43 1-26 0 0,236 8 179 0 0,-288-6-207 0 0,-19-2 35 0 0,0 0-43 0 0,28 2-37 0 0,129 8 99 0 0,40-4-90 0 0,-183-6 42 0 0,326 3-99 0 0,-294 0 105 0 0,199 7 0 0 0,-218-10-43 0 0,48-3 130 0 0,-17-1-116 0 0,154-11 114 0 0,-60 12-145 0 0,-84 4 8 0 0,-16 1 39 0 0,-33-1-54 0 0,18 0 100 0 0,53-5 0 0 0,-19 4-82 0 0,-41 1 10 0 0,33-2 0 0 0,99-1 112 0 0,-1 0-5 0 0,-90 3-33 0 0,-30-2-97 0 0,57-2 29 0 0,-28 5-28 0 0,59-3 80 0 0,-16-3-5 0 0,-22 2-30 0 0,-31 0 31 0 0,80 2-64 0 0,192 27 101 0 0,-281-22-186 0 0,202 3 211 0 0,-182-8-28 0 0,-13 1-28 0 0,-59-1-16 0 0,2 0-27 0 0,98 1 14 0 0,-100-1-15 0 0,13 0-31 0 0,22 2-47 0 0,91 2 97 0 0,-126-4 4 0 0,6 1-6036 0 0,-27-15-3039 0 0,2 8 7210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3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3 2496 0 0,'1'-2'13680'0'0,"-6"15"-11319"0"0,-7 8-4317 0 0,1-11 3517 0 0,2-4-1373 0 0,0-2-1 0 0,0 1 0 0 0,-12 3 0 0 0,19-8-135 0 0,2 0 14 0 0,-1 1-55 0 0,0-1 0 0 0,0 0-1 0 0,0 0 1 0 0,0 0 0 0 0,-1 0-1 0 0,1 0 1 0 0,0 0 0 0 0,0 0 0 0 0,0 0-1 0 0,0 0 1 0 0,0 0 0 0 0,0 0 0 0 0,0-1-1 0 0,0 1 1 0 0,0 0 0 0 0,0-1-1 0 0,0 1 1 0 0,0-1 0 0 0,0 1 0 0 0,-1-2-1 0 0,-2 0-4 0 0,-4-4 24 0 0,4 1 12 0 0,-14-11 581 0 0,18 16-598 0 0,0 1-1 0 0,0-1 0 0 0,0 0 1 0 0,-1 0-1 0 0,1 0 1 0 0,0 0-1 0 0,0 0 1 0 0,0 0-1 0 0,-1 0 1 0 0,1 1-1 0 0,0-1 0 0 0,0 0 1 0 0,0 0-1 0 0,-1 0 1 0 0,1 0-1 0 0,0 1 1 0 0,0-1-1 0 0,0 0 1 0 0,0 0-1 0 0,0 0 0 0 0,0 1 1 0 0,0-1-1 0 0,0 0 1 0 0,-1 0-1 0 0,1 1 1 0 0,0-1-1 0 0,0 0 1 0 0,0 0-1 0 0,0 1 0 0 0,0-1 1 0 0,0 0-1 0 0,0 0 1 0 0,0 0-1 0 0,0 1 1 0 0,0-1-1 0 0,0 0 1 0 0,1 0-1 0 0,-1 1 0 0 0,0-1 1 0 0,0 0-1 0 0,0 0 1 0 0,0 1-1 0 0,13 44 1738 0 0,-8-31-1790 0 0,19 64 901 0 0,-24-77-821 0 0,6 16-148 0 0,-4-11-2443 0 0,3-3-291 0 0,7-3-13568 0 0,-9-1 15328 0 0,-1 0 3324 0 0,2 0-4176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3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22 3132 0 0,'-10'0'1593'0'0,"5"2"2460"0"0,1 0-3640 0 0,0 1 1 0 0,0 0-1 0 0,1-1 0 0 0,-1 1 0 0 0,1 1 1 0 0,0-1-1 0 0,0 0 0 0 0,0 1 1 0 0,1 0-1 0 0,-1-1 0 0 0,1 1 0 0 0,0 0 1 0 0,0 0-1 0 0,0 1 0 0 0,0-1 0 0 0,1 0 1 0 0,0 1-1 0 0,-2 6 0 0 0,3-9-154 0 0,2 13 683 0 0,0-13-821 0 0,0 0 0 0 0,0 0 1 0 0,1 0-1 0 0,-1-1 0 0 0,0 1 0 0 0,1 0 0 0 0,-1-1 1 0 0,6 3-1 0 0,-6-4 45 0 0,17-3 72 0 0,4-3-62 0 0,-21 6-154 0 0,9-3-30 0 0,2 5 49 0 0,-10-1-8 0 0,8 4-94 0 0,-6-3 71 0 0,-1 0-1 0 0,1 0 1 0 0,0 0 0 0 0,0-1-1 0 0,0 0 1 0 0,0 0 0 0 0,6 0-1 0 0,-9 0 39 0 0,24 1 106 0 0,-24-2-137 0 0,-1 0 11 0 0,0 0 0 0 0,1 0 0 0 0,-1 0 0 0 0,1-1 0 0 0,-1 1 0 0 0,0 0 0 0 0,1-1 0 0 0,-1 1 0 0 0,1 0 0 0 0,-1-1 0 0 0,0 0 0 0 0,0 1 0 0 0,1-1 0 0 0,-1 0 0 0 0,0 0 0 0 0,0 1-1 0 0,0-1 1 0 0,0 0 0 0 0,0 0 0 0 0,0 0 0 0 0,0-1 0 0 0,0 1 0 0 0,0 0 0 0 0,0 0 0 0 0,-1 0 0 0 0,1-1 0 0 0,0 1 0 0 0,-1 0 0 0 0,1-1 0 0 0,0 0 0 0 0,-1 0 86 0 0,0 1-98 0 0,0 0 0 0 0,0 0-1 0 0,0 0 1 0 0,0 0 0 0 0,0 0 0 0 0,-1 0 0 0 0,1 0 0 0 0,0 0-1 0 0,-1 0 1 0 0,1 0 0 0 0,-1 0 0 0 0,1 0 0 0 0,-1 0 0 0 0,1 0-1 0 0,-1 0 1 0 0,1 1 0 0 0,-1-1 0 0 0,0 0 0 0 0,1 0 0 0 0,-3 0-1 0 0,-14-18 232 0 0,-1 6-122 0 0,0 0 0 0 0,-1 0 0 0 0,-34-15 0 0 0,50 26-174 0 0,-7-3-990 0 0,9 5-349 0 0,-1-1-1 0 0,0 0 0 0 0,0 1 1 0 0,1-1-1 0 0,-1 1 1 0 0,0-1-1 0 0,0 1 1 0 0,0 0-1 0 0,1 0 1 0 0,-1 0-1 0 0,0 0 1 0 0,-3 0-1 0 0,-10 5-593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10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43 546 1308 0 0,'0'0'874'0'0,"-10"2"-253"0"0,5-1 2447 0 0,-17 3 3481 0 0,17-1-6436 0 0,5-1 313 0 0,5-1 2260 0 0,22-2-2562 0 0,-21 1 22 0 0,13-1 144 0 0,146 1 939 0 0,-44 3-851 0 0,-91-1-277 0 0,15 1 53 0 0,-43-3-120 0 0,1 0-39 0 0,9 0 7 0 0,-8 0-10 0 0,-2 0-6 0 0,8 0-10 0 0,-8 0 27 0 0,1 0-6 0 0,24 0 63 0 0,-25 0-22 0 0,15 0-39 0 0,12 0 91 0 0,-27 0-83 0 0,25-3 121 0 0,-17 3-116 0 0,-7 0 14 0 0,24 0 117 0 0,-25 0-163 0 0,17 0-93 0 0,64-2 28 0 0,-41 0 132 0 0,-3-2-57 0 0,-37 4 14 0 0,1 0 10 0 0,24-1 30 0 0,-24 1-36 0 0,11-1 44 0 0,41 2 584 0 0,-54-3-593 0 0,0 0 0 0 0,0 0 1 0 0,-1-1-1 0 0,1 1 0 0 0,-1 0 1 0 0,0 0-1 0 0,1 0 1 0 0,-1-1-1 0 0,0 1 0 0 0,0 0 1 0 0,0 0-1 0 0,-1-4 0 0 0,1 1 53 0 0,-1-17 81 0 0,-2 0 0 0 0,0 1 0 0 0,-1-1 0 0 0,-2 1 0 0 0,-7-21 0 0 0,8 25-117 0 0,-15-76 433 0 0,18 88-494 0 0,5-26 218 0 0,2-21 110 0 0,-5 50-236 0 0,0-1-47 0 0,4-24-1 0 0,-4 22-31 0 0,0 4 12 0 0,1-38 204 0 0,0 27-228 0 0,-2 1 1 0 0,0-1 0 0 0,-3-16-1 0 0,4 26 7 0 0,-1-2-109 0 0,-1-10 356 0 0,2 14-310 0 0,-1-1 0 0 0,1 1 0 0 0,0 0 0 0 0,0-1-1 0 0,0 1 1 0 0,0 0 0 0 0,0-1 0 0 0,0 1 0 0 0,-1 0 0 0 0,1-1 0 0 0,0 1 0 0 0,0 0 0 0 0,0 0 0 0 0,-1-1 0 0 0,1 1 0 0 0,0 0 0 0 0,0 0-1 0 0,-1-1 1 0 0,1 1 0 0 0,0 0 0 0 0,-1 0 0 0 0,1 0 0 0 0,0-1 0 0 0,0 1 0 0 0,-1 0 0 0 0,1 0 0 0 0,0 0 0 0 0,-1 0 0 0 0,1 0 0 0 0,-1 0-1 0 0,1 0 1 0 0,0 0 0 0 0,-1 0 0 0 0,-10 4-2449 0 0,-14 9-10153 0 0,15-8 10010 0 0,7-3 2788 0 0,-7 4-2094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15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1288 0 0,'0'0'1730'0'0,"3"1"-1365"0"0,20 3 289 0 0,1 0-1 0 0,0-2 1 0 0,0-1 0 0 0,0-1-1 0 0,30-3 1 0 0,20 0-28 0 0,218 2 1007 0 0,60-6-759 0 0,-325 6-801 0 0,104 4 346 0 0,184 16-58 0 0,-287-17-421 0 0,280 16 1023 0 0,-108-9-789 0 0,119 0-86 0 0,-85-5 273 0 0,125 4-198 0 0,-91-14 46 0 0,-159 0-165 0 0,235-4-43 0 0,-149 5 139 0 0,95-6-271 0 0,-60 7 123 0 0,-164 4 107 0 0,-44 0-88 0 0,306 7 70 0 0,-260-7-18 0 0,-38-1-11 0 0,35 3-1 0 0,-29-4-38 0 0,183 1-84 0 0,15-2 19 0 0,77 9 278 0 0,-244-8-348 0 0,-43 3 90 0 0,34-4 28 0 0,45 1 74 0 0,-74 0-61 0 0,32 0 69 0 0,4-3-129 0 0,-1 1 144 0 0,40 0-53 0 0,-62 2 22 0 0,81 7 0 0 0,-26-3-136 0 0,-95-2 80 0 0,2 0 29 0 0,23 0-68 0 0,-25 0 49 0 0,1 0-27 0 0,113-6 20 0 0,-112 7-1 0 0,19-3 103 0 0,1-1-55 0 0,-22 3-52 0 0,1 0-1 0 0,25-1 9 0 0,-14 0-47 0 0,4 0 47 0 0,-1 0-1 0 0,1 1 1 0 0,-1 1-1 0 0,21 3 1 0 0,43 3 71 0 0,-26-4 14 0 0,-4 0 98 0 0,66-3-145 0 0,-114 0-80 0 0,13 1 19 0 0,41 0 197 0 0,-54-1-157 0 0,0 0-15 0 0,154 7 324 0 0,-146-5-312 0 0,41-3 106 0 0,58 5 45 0 0,-5-1-142 0 0,67-2 131 0 0,-170-2-195 0 0,27 0 186 0 0,-20-1 32 0 0,0 0 0 0 0,0 0-1 0 0,14-1 1 0 0,-2 1 180 0 0,31-8-1 0 0,12-1-44 0 0,25 1-161 0 0,173 4-1 0 0,-101 7-112 0 0,14-1-45 0 0,-173 0-16 0 0,29 0 121 0 0,24-2-188 0 0,-52 2 83 0 0,13 1 12 0 0,-13-1-16 0 0,49-3-22 0 0,-50 3 6 0 0,1 0 9 0 0,23-2 16 0 0,-24 2-25 0 0,27-3 53 0 0,98-5-160 0 0,-17 6 172 0 0,-104 2-49 0 0,7 1 5 0 0,-1-1 0 0 0,0 0 1 0 0,18-3-1 0 0,93 2 23 0 0,-69 2-46 0 0,-51-1 13 0 0,0 0 31 0 0,53 4-120 0 0,-53-4 94 0 0,0 0 24 0 0,21 3 44 0 0,-22-3-36 0 0,0 1 15 0 0,9-1-42 0 0,-9 1-6 0 0,1-1-19 0 0,49 6-62 0 0,-49-6 91 0 0,41 0 108 0 0,-6-7-157 0 0,-34 5-592 0 0,13-5 1562 0 0,-14 5-3863 0 0,-49-16-10176 0 0,30 12 11225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51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0 836 0 0,'0'0'8974'0'0,"-2"2"-8851"0"0,1 2 130 0 0,0-1 1 0 0,1 1-1 0 0,-1-1 1 0 0,1 0-1 0 0,0 1 0 0 0,-1-1 1 0 0,1 1-1 0 0,1 0 1 0 0,-1-1-1 0 0,1 0 0 0 0,0 6 1 0 0,0-7-11 0 0,-3 12 138 0 0,5 34 254 0 0,-3-46-470 0 0,0 0-175 0 0,0 6 39 0 0,0-6 9 0 0,3 55 796 0 0,-3-54-738 0 0,5 17 18 0 0,-4-18-115 0 0,5 80 508 0 0,-7-38-322 0 0,0-42-206 0 0,-6 38-5 0 0,7-39 37 0 0,-3 20 20 0 0,3-19 1 0 0,-6 35 30 0 0,3-7-40 0 0,3-28 10 0 0,-5 31-11 0 0,5-27 205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95 2056 0 0,'0'0'2606'0'0,"-5"2"-2058"0"0,4 0 14 0 0,6 0 2962 0 0,18-1-3287 0 0,-17 0-54 0 0,9-3 165 0 0,6-1 153 0 0,-17 3-398 0 0,1-1 0 0 0,-1 1 1 0 0,1-1-1 0 0,-1 0 0 0 0,1 0 1 0 0,-1 0-1 0 0,0 0 1 0 0,1-1-1 0 0,-1 0 0 0 0,0 0 1 0 0,0 0-1 0 0,0 0 0 0 0,7-6 1 0 0,-10 7-54 0 0,0-2 12 0 0,1 0 1 0 0,0 0-1 0 0,-1 0 0 0 0,1 0 1 0 0,-1 0-1 0 0,0 0 0 0 0,0-1 1 0 0,0 1-1 0 0,-1 0 0 0 0,1-6 1 0 0,-3-22 1667 0 0,2 29 242 0 0,-1 7-1874 0 0,-1 28 182 0 0,1-1 1 0 0,2 1 0 0 0,5 38-1 0 0,1 55 588 0 0,-10-76-524 0 0,3-48-286 0 0,0 0-24 0 0,-2 17 78 0 0,1-18-48 0 0,0 6 650 0 0,-1-5-4007 0 0,-9-21-9479 0 0,8 15 10785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1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2996 0 0,'0'-12'3649'0'0,"8"-1"-2297"0"0,-1 8-300 0 0,2 0-692 0 0,4 2-484 0 0,0-1-808 0 0,4 1-3009 0 0,-9 2 1933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57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2712 0 0,'0'0'17194'0'0,"1"5"-17011"0"0,5 51 2133 0 0,-7-53-2166 0 0,1 12 509 0 0,-2 25 451 0 0,5 46-1 0 0,-1-8-408 0 0,7 46 70 0 0,-7-98-625 0 0,2 9-24 0 0,1 49 121 0 0,-4-79-210 0 0,0 1-16 0 0,0 0 1 0 0,0 0 0 0 0,0 1-1 0 0,-1-1 1 0 0,0 0 0 0 0,0 0-1 0 0,-1 0 1 0 0,-1 8 0 0 0,1 15 67 0 0,2-19-54 0 0,-1 0 0 0 0,-1 0 0 0 0,-3 19 0 0 0,-1 73 149 0 0,4-76-293 0 0,1 0 207 0 0,0-24-89 0 0,0 1-28 0 0,0 69-38 0 0,1-18 103 0 0,-5 29 117 0 0,4-81-114 0 0,0 0-18 0 0,-1 7-58 0 0,-3 120-2 0 0,4-124 37 0 0,-6 36-107 0 0,4 3 353 0 0,0-9-2320 0 0,2-15-3475 0 0,1-17 2149 0 0,-3 7-5670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1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2036 0 0,'0'0'1964'0'0,"-3"2"-1364"0"0,-16 11 1588 0 0,18-12-1722 0 0,-1 0-37 0 0,-1 1-236 0 0,0 0 0 0 0,0 0 1 0 0,0 1-1 0 0,0-1 0 0 0,1 1 0 0 0,-1 0 1 0 0,1 0-1 0 0,0 0 0 0 0,0 0 0 0 0,0 0 1 0 0,0 0-1 0 0,0 0 0 0 0,1 1 1 0 0,-1-1-1 0 0,1 0 0 0 0,0 1 0 0 0,0 0 1 0 0,0-1-1 0 0,1 1 0 0 0,-1-1 0 0 0,1 1 1 0 0,0 0-1 0 0,0 0 0 0 0,0 3 0 0 0,1-6-163 0 0,0 1 1 0 0,-1-1-1 0 0,1 0 0 0 0,0 0 0 0 0,0 0 0 0 0,0 0 0 0 0,0 0 0 0 0,0 0 0 0 0,0 0 0 0 0,0 0 0 0 0,0 0 0 0 0,0 0 0 0 0,0-1 0 0 0,0 1 0 0 0,0 0 0 0 0,1-1 0 0 0,-1 1 0 0 0,0-1 0 0 0,1 1 0 0 0,1 0 0 0 0,-3-1-32 0 0,2 0 72 0 0,28-6 249 0 0,-26 4-286 0 0,1-1 0 0 0,-1 0 1 0 0,0 0-1 0 0,0 0 0 0 0,-1 0 1 0 0,1-1-1 0 0,-1 1 0 0 0,0-1 0 0 0,1 0 1 0 0,-2 0-1 0 0,1 0 0 0 0,3-6 1 0 0,-3 5 75 0 0,8-9 676 0 0,-11 14-768 0 0,0 0 1 0 0,1-1 0 0 0,-1 1 0 0 0,0 0 0 0 0,0 0 0 0 0,0 0 0 0 0,0 0 0 0 0,0 0 0 0 0,0 0 0 0 0,0 0-1 0 0,0 0 1 0 0,1 0 0 0 0,-1 0 0 0 0,0 0 0 0 0,0 0 0 0 0,0 0 0 0 0,0 0 0 0 0,0 0 0 0 0,0 0 0 0 0,1 0-1 0 0,-1 0 1 0 0,0 0 0 0 0,0 0 0 0 0,0 0 0 0 0,0 0 0 0 0,0 0 0 0 0,0 0 0 0 0,0 0 0 0 0,1 0 0 0 0,-1 0-1 0 0,0 1 1 0 0,0-1 0 0 0,0 0 0 0 0,0 0 0 0 0,0 0 0 0 0,0 0 0 0 0,0 0 0 0 0,0 0 0 0 0,0 0 0 0 0,0 0-1 0 0,0 0 1 0 0,1 1 0 0 0,-1-1 0 0 0,0 0 0 0 0,0 0 0 0 0,0 0 0 0 0,0 0 0 0 0,0 0 0 0 0,0 0 0 0 0,0 0-1 0 0,0 1 1 0 0,0-1 0 0 0,0 0 0 0 0,0 0 0 0 0,0 0 0 0 0,0 0 0 0 0,-3 31 1353 0 0,2-20-1477 0 0,-3 22 775 0 0,2 1 0 0 0,3 55-1 0 0,-1-87-605 0 0,0 23 248 0 0,0-22-270 0 0,0-1-137 0 0,0 2 1907 0 0,0-2-4000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6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9 133 992 0 0,'0'0'1314'0'0,"-7"-2"-1445"0"0,5 1 1628 0 0,5-1 3369 0 0,18-1-4818 0 0,-16 2 161 0 0,-2-1-75 0 0,0 2-123 0 0,21 1 357 0 0,36-1-135 0 0,200-6 1021 0 0,61 2-229 0 0,-315 4-996 0 0,161-7 1023 0 0,-164 7-1005 0 0,-1-1-36 0 0,56-2 296 0 0,106-9 143 0 0,-105 8-320 0 0,-7 1 82 0 0,127-6 237 0 0,-93 2-245 0 0,-84 7-205 0 0,17-1 40 0 0,146-15 389 0 0,-23 0-199 0 0,-49 9-272 0 0,25-3 145 0 0,-105 8-110 0 0,0 1 0 0 0,1 1 1 0 0,20 1-1 0 0,-17 0 20 0 0,0-1 1 0 0,18-1-1 0 0,-5-2 45 0 0,71-1 136 0 0,-99 4-214 0 0,48-4 274 0 0,-48 4-209 0 0,1 0-78 0 0,46-4 2554 0 0,-47 8-2486 0 0,0 0 1 0 0,-1-1-1 0 0,0 1 1 0 0,0 0-1 0 0,0 0 0 0 0,0 0 1 0 0,-1 0-1 0 0,1 7 1 0 0,0-5-5 0 0,3 36 402 0 0,-4-40-275 0 0,0 1-32 0 0,0 7-36 0 0,0-7 15 0 0,-3 53 624 0 0,3-54-725 0 0,1 39 287 0 0,-2-8-269 0 0,1-32-32 0 0,-1 22 57 0 0,-3 20 126 0 0,4-39-176 0 0,0-2 4 0 0,0 19 53 0 0,-1-19-23 0 0,0 36 189 0 0,1 17-168 0 0,0-53-61 0 0,0 0-33 0 0,1 5 31 0 0,-1-6 5 0 0,0 2 6 0 0,-1 6 22 0 0,1-7 12 0 0,0-1-52 0 0,-1 6 13 0 0,0-6 22 0 0,-4 23 155 0 0,5-15-5170 0 0,3-4 4455 0 0,-2 0-2970 0 0,-9 2-7428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8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1000 0 0,'0'0'380'0'0,"-12"4"9340"0"0,21 13-9605 0 0,-6-13 280 0 0,2 6 285 0 0,-3-3-516 0 0,-1-1 0 0 0,0 1 1 0 0,0 0-1 0 0,-1 0 0 0 0,0 0 0 0 0,0 0 0 0 0,-1 0 1 0 0,-2 13-1 0 0,3-18 341 0 0,14-3 92 0 0,-11 1-3410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1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2056 0 0,'0'0'8410'0'0,"6"0"-8113"0"0,39-1 616 0 0,106-7 348 0 0,-78 6-903 0 0,149-10 390 0 0,262-2-70 0 0,291 16-250 0 0,-43-14-278 0 0,-300 11-221 0 0,-235 2 190 0 0,635 4 31 0 0,-718-5-161 0 0,385-6 88 0 0,5-7 13 0 0,-391 14-169 0 0,-67 1 18 0 0,71-6-1 0 0,15-6 121 0 0,39 3-72 0 0,77 2 6 0 0,-166 6 28 0 0,-4 3-54 0 0,150 1 113 0 0,-174-5-169 0 0,122 1 111 0 0,-98 0-55 0 0,69-1-200 0 0,-131 0 208 0 0,135-9-83 0 0,100 1-111 0 0,-188 9 253 0 0,32-1-45 0 0,166-2 67 0 0,-149-5-67 0 0,-69 4 41 0 0,264 9-186 0 0,-25 6 232 0 0,-281-11-73 0 0,123 3-70 0 0,-122-4 70 0 0,1 1 12 0 0,73 6 65 0 0,-51-5-69 0 0,-19-1-445 0 0,6 1 884 0 0,-8-2-4329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18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6 1320 0 0,'0'0'564'0'0,"-10"-6"1555"0"0,1 7 6699 0 0,2 8-8514 0 0,5-6 144 0 0,4 13 825 0 0,4 6-533 0 0,-2-11-382 0 0,-1 1 0 0 0,-1 0 0 0 0,2 16 0 0 0,-4-27-280 0 0,0 2 21 0 0,1 6 44 0 0,-1-6-25 0 0,4 11 194 0 0,-3-8-208 0 0,0-1 1 0 0,1 0-1 0 0,0 0 0 0 0,0 0 0 0 0,1-1 0 0 0,5 10 0 0 0,-7-13 31 0 0,1-1-1687 0 0,1 0 581 0 0,-1 0 0 0 0,1 0-1 0 0,-1 0 1 0 0,1-1 0 0 0,-1 1 0 0 0,0-1 0 0 0,1 0 0 0 0,-1 0 0 0 0,0 0 0 0 0,1 0-1 0 0,-1 0 1 0 0,0 0 0 0 0,0 0 0 0 0,2-2 0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19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32 2208 0 0,'-3'-2'902'0'0,"0"1"-452"0"0,-5-2-310 0 0,1 1 4631 0 0,6 3-4586 0 0,0 0 1 0 0,0-1-1 0 0,0 1 1 0 0,0 0-1 0 0,0 0 1 0 0,0-1-1 0 0,0 1 1 0 0,0 0-1 0 0,0 0 1 0 0,0 0-1 0 0,1 0 1 0 0,-1 0-1 0 0,0 0 1 0 0,1 0-1 0 0,-1 0 1 0 0,1 1-1 0 0,-1-1 1 0 0,1 0-1 0 0,-1 0 1 0 0,1 2 1516 0 0,1 0-1406 0 0,1 0-171 0 0,0-1 0 0 0,0 1 0 0 0,0-1 0 0 0,1 0 0 0 0,-1 0-1 0 0,1 0 1 0 0,-1 0 0 0 0,1 0 0 0 0,0 0 0 0 0,-1-1 0 0 0,1 1-1 0 0,0-1 1 0 0,0 0 0 0 0,0 0 0 0 0,0 0 0 0 0,0 0 0 0 0,0 0 0 0 0,1-1-1 0 0,2 1 1 0 0,-4-1-77 0 0,1 1-1 0 0,-1-1 1 0 0,0 0-1 0 0,0 0 1 0 0,0 1 0 0 0,0-2-1 0 0,1 1 1 0 0,-1 0-1 0 0,0 0 1 0 0,0-1-1 0 0,0 1 1 0 0,0-1-1 0 0,0 0 1 0 0,0 1-1 0 0,0-1 1 0 0,0 0 0 0 0,0 0-1 0 0,0 0 1 0 0,0-1-1 0 0,0 1 1 0 0,-1 0-1 0 0,1-1 1 0 0,0 1-1 0 0,-1-1 1 0 0,0 1 0 0 0,1-1-1 0 0,-1 0 1 0 0,0 0-1 0 0,0 1 1 0 0,0-1-1 0 0,0 0 1 0 0,0 0-1 0 0,0 0 1 0 0,0 0 0 0 0,-1 0-1 0 0,2-5 1 0 0,-2 6 35 0 0,-10-24 102 0 0,9 24-179 0 0,0 0 1 0 0,0 0 0 0 0,0 0-1 0 0,0 0 1 0 0,-1 0 0 0 0,1 0-1 0 0,0 0 1 0 0,-1 1 0 0 0,1-1-1 0 0,0 1 1 0 0,-1-1 0 0 0,1 1-1 0 0,-1-1 1 0 0,1 1-1 0 0,-2-1 1 0 0,2 1-3 0 0,-2 0 12 0 0,-13 2-115 0 0,-4 7-2125 0 0,7 2-8853 0 0,12-10 8906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21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1860 0 0,'0'0'9684'0'0,"24"-6"-7785"0"0,-15 3-1584 0 0,3 0 112 0 0,-1-1 0 0 0,1 0 0 0 0,-1 0 0 0 0,16-10 0 0 0,-24 12-350 0 0,0 0 1 0 0,0 0-1 0 0,-1-1 0 0 0,1 1 1 0 0,-1 0-1 0 0,1-1 0 0 0,-1 0 1 0 0,0 1-1 0 0,0-1 1 0 0,0 0-1 0 0,0 0 0 0 0,-1 0 1 0 0,1-1-1 0 0,-1 1 0 0 0,0 0 1 0 0,0 0-1 0 0,0-1 0 0 0,0 1 1 0 0,-1-1-1 0 0,1-4 1 0 0,-1 7 62 0 0,0-15 397 0 0,-2 11-192 0 0,0-1 1 0 0,0 1-1 0 0,0-1 0 0 0,-1 1 1 0 0,-5-7-1 0 0,7 11 629 0 0,1 5-807 0 0,1 13 96 0 0,1 0 1 0 0,1 0-1 0 0,0 0 1 0 0,8 23-1 0 0,-4-15 261 0 0,5 36-1 0 0,14 199 1855 0 0,-25-258-2290 0 0,-1 12 185 0 0,1-3 1131 0 0,-1-5-3432 0 0,0-3-2950 0 0,-8-21-7182 0 0,-4 1 5669 0 0,4 11 4601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22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3920 0 0,'0'0'6066'0'0,"5"-2"-5327"0"0,21-4 46 0 0,0 0-1 0 0,37-3 1 0 0,-22 6-4195 0 0,-2 2-4145 0 0,-37 1 5705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59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1 571 1184 0 0,'0'0'2342'0'0,"5"-1"-2048"0"0,14 1 10 0 0,-14-1 300 0 0,28-1 489 0 0,59 5 488 0 0,-52 0-846 0 0,76-6 1 0 0,-99 1-611 0 0,0 2 0 0 0,23 1 0 0 0,10 1 131 0 0,15-1-9 0 0,77-3 519 0 0,57-2 182 0 0,-171 4-815 0 0,89 1 51 0 0,-108-1-172 0 0,129 3 268 0 0,-135-2-274 0 0,12-3 37 0 0,-5 2-67 0 0,42 3 19 0 0,-13-2 44 0 0,-36-1-17 0 0,23 0-15 0 0,-24 0 7 0 0,42-3 14 0 0,14-2 32 0 0,-55 5 9 0 0,19-3-150 0 0,-20 3 72 0 0,26 0 36 0 0,-26 0-19 0 0,8 0-26 0 0,-7 0-25 0 0,40-1 2 0 0,-1 0 146 0 0,-19-1-150 0 0,-22 2 13 0 0,2 0 26 0 0,7 0-24 0 0,-7 0 50 0 0,14 0-44 0 0,-6 1 73 0 0,-8-1-15 0 0,4 0-235 0 0,-7 0 265 0 0,0 0 0 0 0,0 0 0 0 0,0 0 0 0 0,0 0 1 0 0,0-1-1 0 0,0 1 0 0 0,0 0 0 0 0,0 0 0 0 0,0 0 0 0 0,0 0 0 0 0,0 0 0 0 0,0 0 0 0 0,0 0 0 0 0,0 0 1 0 0,0 0-1 0 0,0 0 0 0 0,0 0 0 0 0,0-1 0 0 0,0 1 0 0 0,0 0 0 0 0,0 0 0 0 0,0 0 0 0 0,0 0 1 0 0,0 0-1 0 0,0 0 0 0 0,0 0 0 0 0,1 0 0 0 0,-1 0 0 0 0,0 0 0 0 0,0 0 0 0 0,0 0 0 0 0,0 0 0 0 0,0 0 1 0 0,0 0-1 0 0,0 0 0 0 0,0 0 0 0 0,0-1 0 0 0,0 1 0 0 0,0 0 0 0 0,0 0 0 0 0,1 0 0 0 0,-1 0 1 0 0,0 0-1 0 0,0 0 0 0 0,0 0 0 0 0,0 0 0 0 0,0 0 0 0 0,0 0 0 0 0,0 0 0 0 0,0 0 0 0 0,-19-9-10 0 0,14 6-32 0 0,-12-17 472 0 0,15 20-468 0 0,-6-17 285 0 0,7 13-241 0 0,-2-4 141 0 0,0-1 1 0 0,0 0-1 0 0,-1 1 1 0 0,-9-14-1 0 0,9 16-136 0 0,1 0-1 0 0,0-1 1 0 0,0 1 0 0 0,0-1 0 0 0,1 1-1 0 0,0-1 1 0 0,0 0 0 0 0,-1-8 0 0 0,3 14 46 0 0,-4-14 58 0 0,2 7-150 0 0,-1 1 23 0 0,-10-46 336 0 0,13 52-381 0 0,0-25 101 0 0,-3-5 46 0 0,4 26-166 0 0,1-4 34 0 0,4-36-1 0 0,-6 42 56 0 0,1-24-7 0 0,-2 19-62 0 0,1-36-42 0 0,0 42 44 0 0,-16-32-18 0 0,16 32 46 0 0,-2-4-80 0 0,1 4 75 0 0,-9-26-6 0 0,10 27-37 0 0,0 0-1 0 0,0 0 0 0 0,0 0 1 0 0,0 0-1 0 0,0 1 0 0 0,-1-1 0 0 0,1 0 1 0 0,0 0-1 0 0,-1 0 0 0 0,1 0 0 0 0,0 0 1 0 0,-1 0-1 0 0,1 0 0 0 0,-1 0 1 0 0,0 1-1 0 0,1-1 0 0 0,-1 0 0 0 0,0 0 1 0 0,1 1-1 0 0,-1-1 0 0 0,0 1 0 0 0,0-1 1 0 0,1 0-1 0 0,-1 1 0 0 0,0-1 0 0 0,0 1 1 0 0,0 0-1 0 0,0-1 0 0 0,-1 1 1 0 0,-13-1-3443 0 0,-1 6-5196 0 0,14-4 6378 0 0,0-1 227 0 0,-9 3 136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5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5 116 1624 0 0,'0'0'2174'0'0,"-4"-6"-1392"0"0,7 4 2037 0 0,32-8-1515 0 0,-24 8-998 0 0,-1 0 1 0 0,1-1-1 0 0,-1 0 1 0 0,1-1 0 0 0,-1 0-1 0 0,0-1 1 0 0,-1 0-1 0 0,1 0 1 0 0,8-8-1 0 0,-17 11-236 0 0,0 1 1 0 0,0-1-1 0 0,0 0 0 0 0,0 0 0 0 0,0 0 0 0 0,-1 0 0 0 0,1 0 0 0 0,-1 0 0 0 0,1 0 0 0 0,-1 0 0 0 0,0 0 0 0 0,0 0 0 0 0,0 0 0 0 0,0-4 0 0 0,0 6-68 0 0,0-3 411 0 0,-1 2-187 0 0,-4-10-58 0 0,5 11-123 0 0,-1 0 1 0 0,1 0 0 0 0,0 0-1 0 0,0-1 1 0 0,0 1-1 0 0,0 0 1 0 0,0 0 0 0 0,0 0-1 0 0,-1-1 1 0 0,1 1-1 0 0,0 0 1 0 0,0 0 0 0 0,0 0-1 0 0,0 0 1 0 0,-1 0-1 0 0,1-1 1 0 0,0 1-1 0 0,0 0 1 0 0,0 0 0 0 0,-1 0-1 0 0,1 0 1 0 0,0 0-1 0 0,0 0 1 0 0,-1 0 0 0 0,1 0-1 0 0,0 0 1 0 0,0 0-1 0 0,-1 0 1 0 0,1 0 0 0 0,0 0-1 0 0,0 0 1 0 0,-1 0-1 0 0,1 0 1 0 0,0 0 0 0 0,0 0-1 0 0,0 0 1 0 0,-1 0-1 0 0,1 0 1 0 0,0 0-1 0 0,0 0 1 0 0,0 1 0 0 0,-1-1-1 0 0,1 0 1 0 0,0 0-1 0 0,-2 1-21 0 0,1 0 13 0 0,0 0 0 0 0,0 0-1 0 0,0 0 1 0 0,0 0 0 0 0,0 0 0 0 0,0 0-1 0 0,0 1 1 0 0,0-1 0 0 0,0 0-1 0 0,1 0 1 0 0,-1 1 0 0 0,0-1 0 0 0,1 0-1 0 0,-1 1 1 0 0,1-1 0 0 0,-1 0-1 0 0,1 1 1 0 0,0-1 0 0 0,0 3 0 0 0,15 79 1426 0 0,5 27-313 0 0,-19-99-1024 0 0,-1 0 0 0 0,1 0 0 0 0,-4 21 0 0 0,3-28-224 0 0,-1 0 1 0 0,0 0-1 0 0,0 0 1 0 0,-1 0-1 0 0,1 0 1 0 0,-1 0-1 0 0,0 0 1 0 0,0 0-1 0 0,0-1 1 0 0,0 1-1 0 0,-6 6 1 0 0,7-9-605 0 0,-11-1-7502 0 0,3 1-719 0 0,4-2 10325 0 0,1 1-3248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59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2792 0 0,'6'-4'2551'0'0,"-1"1"1"0"0,0-1-1 0 0,1 1 0 0 0,11-4 0 0 0,-4 1 813 0 0,-11 5-1509 0 0,-1 4-1651 0 0,8 28 882 0 0,-8-28-928 0 0,-4 16 200 0 0,-14 172 1123 0 0,11-11-1218 0 0,6-163-272 0 0,2 30 61 0 0,3 37-67 0 0,-6-49 156 0 0,-5 93 170 0 0,4-102-216 0 0,0-1 1 0 0,-9 37-1 0 0,4-31 117 0 0,6-26-163 0 0,0 33 259 0 0,1-27-245 0 0,-4 92 318 0 0,4-100-350 0 0,0-1-45 0 0,1 10 7 0 0,-2 48 83 0 0,1-58-84 0 0,0 24-12 0 0,0-24 32 0 0,1 33 106 0 0,0-20 13 0 0,-1 0 0 0 0,-2 23 1 0 0,2-36-110 0 0,-1 29 60 0 0,-1-4 18 0 0,2 59 132 0 0,0-84-189 0 0,0 15-72 0 0,2 22-13 0 0,-2-37 15 0 0,0-1 48 0 0,-1-1 29 0 0,1 1 0 0 0,0-1-1 0 0,0 1 1 0 0,-1-1 0 0 0,1 1 0 0 0,0 0 0 0 0,0-1-1 0 0,0 1 1 0 0,0-1 0 0 0,0 1 0 0 0,0 0-1 0 0,0-1 1 0 0,0 1 0 0 0,0-1 0 0 0,0 1-1 0 0,0 0 1 0 0,0-1 0 0 0,0 1 0 0 0,0-1-1 0 0,1 2 1 0 0,0 8-2910 0 0,-2-7-2625 0 0,-8 1-5709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6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2404 0 0,'0'0'3427'0'0,"3"-1"-2724"0"0,6-4-117 0 0,0 2 0 0 0,1-1 0 0 0,0 1 0 0 0,0 1 0 0 0,12-3 0 0 0,19 0-2191 0 0,-5 1-3901 0 0,-34 4 3519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6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43 2996 0 0,'0'0'874'0'0,"-3"0"-78"0"0,-6 0 8206 0 0,20 8-7155 0 0,-6-5-1697 0 0,-1 1 1 0 0,1 0-1 0 0,0-1 1 0 0,-1 1 0 0 0,8 9-1 0 0,40 61 1473 0 0,-51-73-1567 0 0,23 21 525 0 0,-17-20-547 0 0,-5-2-3 0 0,6-7-15 0 0,-5 4 3 0 0,1-1 0 0 0,0 0 0 0 0,-1 1 0 0 0,0-1 0 0 0,0-1 0 0 0,0 1 0 0 0,0 0 0 0 0,3-9 0 0 0,36-108-6 0 0,-42 119-71 0 0,3-4 106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4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41 396 0 0,'-12'4'1169'0'0,"-56"9"4635"0"0,66-13-5648 0 0,-11 3 397 0 0,-27 9 1041 0 0,38-11-345 0 0,-6-1-1280 0 0,5 0 352 0 0,6 2 1708 0 0,19 3-2011 0 0,-16-4 91 0 0,-4-1-61 0 0,8 0-5 0 0,-8 0 2 0 0,35-6 223 0 0,-33 5-273 0 0,-2 1-1 0 0,39-5 200 0 0,0 2-169 0 0,22-1 165 0 0,-61 4-148 0 0,1-1-55 0 0,33-4 78 0 0,-33 5-16 0 0,37-5 380 0 0,-32 3-398 0 0,-6 2 14 0 0,25-4 125 0 0,-18 3-160 0 0,17-1 137 0 0,26-4 96 0 0,-50 5-277 0 0,13-1 10 0 0,59-5 178 0 0,-71 7-162 0 0,13 0 94 0 0,5-3-87 0 0,-18 3 27 0 0,-1 0-24 0 0,8 0-25 0 0,-8 0-19 0 0,1 1 69 0 0,35-2 41 0 0,-35 1-68 0 0,-1 0 9 0 0,7-1-19 0 0,-7 1 39 0 0,1 0-12 0 0,8 1-5 0 0,58-3 82 0 0,-67 2-74 0 0,1 0-62 0 0,7 0 27 0 0,-8 0-8 0 0,13-2-36 0 0,10 4 161 0 0,-23-2-75 0 0,15 0-132 0 0,8 0 54 0 0,-23 0 77 0 0,14 0 34 0 0,22 2-12 0 0,-36-2-66 0 0,14 2 28 0 0,-6-1 18 0 0,-8-1 4 0 0,13-3-150 0 0,-7 2 138 0 0,-6 1 105 0 0,0 0-132 0 0,6-1-1 0 0,-6 1 46 0 0,10-4-156 0 0,-5 2 94 0 0,-2 0 41 0 0,1 1 0 0 0,-1-1-1 0 0,1 1 1 0 0,-1 1 0 0 0,9-1-1 0 0,33-3 10 0 0,-45 3-12 0 0,15 0-42 0 0,52-1-40 0 0,-66 1 76 0 0,-1 2-26 0 0,7 0 11 0 0,24 1-7 0 0,10-3 31 0 0,-15 1-18 0 0,-26 0-3 0 0,17-1 77 0 0,65 0-94 0 0,-82 0 6 0 0,14 1-29 0 0,14 0 24 0 0,-28 0-4 0 0,1 1 65 0 0,9 0 28 0 0,-7-1-63 0 0,6 1-17 0 0,33 0 26 0 0,-41-1 21 0 0,13 1-47 0 0,8-1 59 0 0,-21 0-55 0 0,2 1-20 0 0,1 0-1 0 0,0 0 1 0 0,0-1-1 0 0,9 0 1 0 0,-11 0 84 0 0,6 0-27 0 0,-7 0 74 0 0,13 0-164 0 0,35 2 18 0 0,-48-2 41 0 0,12-1 70 0 0,-4 2-76 0 0,-8-1 1 0 0,0 1-30 0 0,37 0-4 0 0,-38 0 47 0 0,1-1-49 0 0,19 2 76 0 0,-20-2-37 0 0,13 3-28 0 0,26-2 79 0 0,-39-1 54 0 0,1 0-114 0 0,7 0 16 0 0,-7 0 4 0 0,13 1-48 0 0,8 1-8 0 0,-22-2 48 0 0,15 1 8 0 0,-7 0-4 0 0,-8-1 157 0 0,1 0-119 0 0,20-2 196 0 0,-21 2-147 0 0,0 0-65 0 0,57-8 505 0 0,-56 8-331 0 0,7-1 169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47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 2056 0 0,'0'0'6885'0'0,"-3"2"-6509"0"0,-21 20 1643 0 0,23-21-1813 0 0,-7 7 386 0 0,-20 14 263 0 0,27-21-623 0 0,-3 2-122 0 0,3-3-90 0 0,1 0 0 0 0,0 1 1 0 0,0-1-1 0 0,0 0 1 0 0,0 0-1 0 0,-1 0 0 0 0,1 1 1 0 0,0-1-1 0 0,0 0 1 0 0,-1 0-1 0 0,1 0 0 0 0,0 0 1 0 0,0 1-1 0 0,-1-1 1 0 0,1 0-1 0 0,0 0 1 0 0,0 0-1 0 0,-1 0 0 0 0,1 0 1 0 0,0 0-1 0 0,0 0 1 0 0,-1 0-1 0 0,1 0 0 0 0,0 0 1 0 0,-1 0-1 0 0,1 0 1 0 0,0 0-1 0 0,0 0 0 0 0,-1 0 1 0 0,1 0-1 0 0,0 0 1 0 0,0 0-1 0 0,-1 0 0 0 0,1 0 1 0 0,-1-1-1 0 0,-11-2 40 0 0,8 2 181 0 0,-10-5 518 0 0,13 6-619 0 0,1-1-1 0 0,0 1 1 0 0,0 0-1 0 0,-1 0 1 0 0,1-1 0 0 0,0 1-1 0 0,-1 0 1 0 0,1 0-1 0 0,0 0 1 0 0,-1-1 0 0 0,1 1-1 0 0,0 0 1 0 0,-1 0-1 0 0,1 0 1 0 0,0 0 0 0 0,-1 0-1 0 0,1 0 1 0 0,-1 0 0 0 0,1 0-1 0 0,0 0 1 0 0,-1 0-1 0 0,1 0 1 0 0,-1 0 0 0 0,1 0-1 0 0,0 0 1 0 0,-1 0-1 0 0,1 0 1 0 0,0 1 0 0 0,-1-1-1 0 0,1 0 1 0 0,0 0-1 0 0,-1 0 1 0 0,1 0 0 0 0,0 1-1 0 0,-1-1 1 0 0,1 1 0 0 0,3 15-99 0 0,-2-13 184 0 0,14 44 183 0 0,-7-18-158 0 0,-8-27-217 0 0,0 25 114 0 0,0-26-400 0 0,-1 1 0 0 0,1 0 0 0 0,0-1 0 0 0,0 1 0 0 0,0 0 0 0 0,1 0 0 0 0,-1-1 0 0 0,0 1 0 0 0,1 0 0 0 0,-1-1 1 0 0,1 1-1 0 0,0-1 0 0 0,-1 1 0 0 0,1-1 0 0 0,1 2 0 0 0,-1-1-1474 0 0,2 6-11061 0 0,-2-7 10895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48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21 1676 0 0,'0'0'3432'0'0,"-2"-1"-2779"0"0,-11-3 7963 0 0,14 9-8440 0 0,5 20 380 0 0,-6-25-519 0 0,1 1-1 0 0,0 0 0 0 0,0-1 1 0 0,-1 1-1 0 0,1-1 1 0 0,0 1-1 0 0,0-1 0 0 0,0 0 1 0 0,0 1-1 0 0,0-1 0 0 0,0 0 1 0 0,0 0-1 0 0,-1 1 0 0 0,1-1 1 0 0,0 0-1 0 0,0 0 0 0 0,0 0 1 0 0,0 0-1 0 0,0 0 0 0 0,2-1 1 0 0,-1 1 24 0 0,0 0 1 0 0,0 0-1 0 0,0 0 0 0 0,0 0 1 0 0,1-1-1 0 0,-1 1 1 0 0,0-1-1 0 0,0 0 0 0 0,3-1 1 0 0,6-9-28 0 0,-10 10 135 0 0,0-11-38 0 0,0 11-109 0 0,-1 0 0 0 0,0 0 0 0 0,0 1 0 0 0,0-1 0 0 0,0 0 0 0 0,0 0 0 0 0,0 0 0 0 0,0 0 0 0 0,0 0 0 0 0,0 0 0 0 0,0 0 0 0 0,0 0 0 0 0,0 0 0 0 0,-1 1 0 0 0,1-1 0 0 0,0 0 0 0 0,-1 0 0 0 0,1 0 0 0 0,0 0 0 0 0,-2-1 0 0 0,1 0 15 0 0,-20 4-777 0 0,7 4-2515 0 0,-1 8-6672 0 0,6-8 7929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05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15 1236 0 0,'0'0'1521'0'0,"-4"2"-1098"0"0,-19 8 3502 0 0,28-9-3759 0 0,17 3-2 0 0,-17-3-21 0 0,36 3 643 0 0,182-9 716 0 0,10 1-521 0 0,-163 4-732 0 0,592-2 1103 0 0,-157 4-869 0 0,-476-2-482 0 0,418-13 201 0 0,-188-1-255 0 0,-180 14 60 0 0,385 5 109 0 0,-383-5-54 0 0,43 0-28 0 0,-93 1-56 0 0,340 8 45 0 0,-55-7 103 0 0,-79 0-234 0 0,-38-1 179 0 0,-163-1-33 0 0,182-3-145 0 0,-193 3 123 0 0,29-1 11 0 0,-52 0-26 0 0,13 1-20 0 0,5 0 62 0 0,131 7 7 0 0,-17-3-146 0 0,-131-4 120 0 0,30 0-88 0 0,71 1 231 0 0,-101-1-184 0 0,-1 1-21 0 0,58 0 31 0 0,-57 0-30 0 0,39 0 168 0 0,6 2-145 0 0,-45-3 28 0 0,-1 0-39 0 0,8 0 6 0 0,47 1 118 0 0,-55-1-134 0 0,27 2 10 0 0,-26-2 18 0 0,53 1-2 0 0,-54-1 21 0 0,1 0-46 0 0,7 0 15 0 0,-8 0 32 0 0,1 0 1 0 0,287-2 16 0 0,-187 0-76 0 0,255-11 24 0 0,-283 10-30 0 0,-44 0 44 0 0,54 0-2 0 0,-31 4 166 0 0,111 5 192 0 0,61-7 431 0 0,-175 3-457 0 0,-25-1-523 0 0,37-2 0 0 0,-61 1-286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07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0 2836 0 0,'0'0'11755'0'0,"-4"3"-11425"0"0,1-1-124 0 0,-1 1 1 0 0,0 0-1 0 0,1 0 0 0 0,-1 0 1 0 0,1 0-1 0 0,0 1 1 0 0,-4 4-1 0 0,5-5-92 0 0,1-1 0 0 0,-1 1-1 0 0,0-1 1 0 0,0 0 0 0 0,0 0 0 0 0,-1 0-1 0 0,1 0 1 0 0,0 0 0 0 0,-1 0-1 0 0,1 0 1 0 0,-1-1 0 0 0,0 1 0 0 0,-4 1-1 0 0,5-3-38 0 0,1 1-63 0 0,0-1-1 0 0,-1 0 1 0 0,1 0-1 0 0,0 0 1 0 0,-1 0-1 0 0,1 0 1 0 0,0 0-1 0 0,-1 0 1 0 0,1 0-1 0 0,-1 0 1 0 0,1-1-1 0 0,0 1 1 0 0,0-1-1 0 0,-1 1 1 0 0,1-1 0 0 0,0 1-1 0 0,0-1 1 0 0,-1 0-1 0 0,0-1 1 0 0,-14-30-163 0 0,15 31 213 0 0,-3 4-130 0 0,1-2 90 0 0,0 1 1 0 0,0 0-1 0 0,0 1 1 0 0,0-1-1 0 0,0 1 1 0 0,0-1-1 0 0,1 1 1 0 0,-1 0-1 0 0,-1 3 1 0 0,-8 2 91 0 0,10-8-78 0 0,-21 9 208 0 0,22-9-244 0 0,0 0 1 0 0,0 0-1 0 0,0 0 0 0 0,0 0 0 0 0,0 0 0 0 0,1 0 0 0 0,-1 0 0 0 0,0 0 0 0 0,0 0 0 0 0,0 0 0 0 0,0-1 0 0 0,0 1 0 0 0,0 0 1 0 0,1-1-1 0 0,-1 1 0 0 0,0 0 0 0 0,0-1 0 0 0,1 1 0 0 0,-1-1 0 0 0,0 1 0 0 0,0-1 0 0 0,1 0 0 0 0,-1 1 0 0 0,1-1 0 0 0,-1 0 0 0 0,0 1 1 0 0,1-1-1 0 0,-1 0 0 0 0,1 0 0 0 0,0 1 0 0 0,-1-1 0 0 0,0-1 0 0 0,1 0 1524 0 0,2 3-1505 0 0,-1-1 0 0 0,0 1 0 0 0,1 0 0 0 0,-1-1 0 0 0,0 1 0 0 0,0 0 0 0 0,0 0 0 0 0,0 0 0 0 0,0 0 0 0 0,0 0 0 0 0,0 0 0 0 0,1 2-1 0 0,0 0 23 0 0,2 0 108 0 0,-3-1 27 0 0,34 75 1686 0 0,-34-76-1798 0 0,-1 1-1793 0 0,4 14 5763 0 0,-2-9-5505 0 0,-1-2-5170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07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20 3244 0 0,'0'0'6974'0'0,"-4"4"-6190"0"0,3-4-795 0 0,-31 31 2872 0 0,29-28-2538 0 0,0 1-1 0 0,0-1 1 0 0,0 1-1 0 0,0 0 1 0 0,1 0-1 0 0,0 0 1 0 0,-1 0-1 0 0,2 0 1 0 0,-3 6 0 0 0,4-9-117 0 0,-1 14 791 0 0,3-13-932 0 0,0 0 1 0 0,0-1-1 0 0,0 1 1 0 0,0 0-1 0 0,0 0 1 0 0,1-1-1 0 0,-1 0 0 0 0,0 1 1 0 0,1-1-1 0 0,-1 0 1 0 0,1 0-1 0 0,0 0 0 0 0,-1-1 1 0 0,1 1-1 0 0,3 0 1 0 0,-3-1 20 0 0,13-2 104 0 0,0-2-51 0 0,13-3 88 0 0,-27 7-127 0 0,-1 2-56 0 0,1 1-42 0 0,2 18 79 0 0,-3-18-58 0 0,-1-2-19 0 0,0 0 1 0 0,0 0 0 0 0,1 0 0 0 0,-1-1 0 0 0,0 1 0 0 0,1 0 0 0 0,-1 0 0 0 0,1-1 0 0 0,-1 1 0 0 0,1 0-1 0 0,-1-1 1 0 0,1 1 0 0 0,-1-1 0 0 0,1 1 0 0 0,0-1 0 0 0,-1 1 0 0 0,1-1 0 0 0,0 1 0 0 0,0-1 0 0 0,-1 1-1 0 0,1-1 1 0 0,0 0 0 0 0,1 1 0 0 0,1 1 20 0 0,0-1-1 0 0,1 1 0 0 0,-1-1 1 0 0,0 0-1 0 0,1 0 0 0 0,-1 0 1 0 0,1 0-1 0 0,-1-1 0 0 0,1 1 1 0 0,-1-1-1 0 0,6 0 0 0 0,-6 0-28 0 0,19-7 80 0 0,-21 7-69 0 0,0-1-1 0 0,0 1 1 0 0,-1-1 0 0 0,1 1 0 0 0,0-1 0 0 0,-1 1 0 0 0,1-1 0 0 0,-1 1 0 0 0,1-1 0 0 0,-1 0 0 0 0,1 1 0 0 0,-1-1 0 0 0,1 0 0 0 0,-1 0 0 0 0,1 1 0 0 0,-1-1 0 0 0,0 0-1 0 0,1 0 1 0 0,-1 0 0 0 0,0 1 0 0 0,0-1 0 0 0,0 0 0 0 0,0 0 0 0 0,0 0 0 0 0,0 0 0 0 0,0 1 0 0 0,0-1 0 0 0,0 0 0 0 0,0 0 0 0 0,0 0 0 0 0,0 0 0 0 0,-1 1 0 0 0,1-1-1 0 0,0 0 1 0 0,-1 0 0 0 0,1 0 0 0 0,0 1 0 0 0,-1-1 0 0 0,1 0 0 0 0,-1 1 0 0 0,0-2 0 0 0,-3-4 61 0 0,0 1 0 0 0,-1-1-1 0 0,-8-8 1 0 0,11 13-45 0 0,-86-92 890 0 0,73 83-1969 0 0,12 9 27 0 0,0 0 0 0 0,1 0 0 0 0,-1 0 0 0 0,0 1 0 0 0,1-1 0 0 0,-1 1 0 0 0,-4 0 0 0 0,-21 4-7547 0 0,10 0 6909 0 0,3 1-265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16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 1392 0 0,'0'0'10622'0'0,"-3"3"-10502"0"0,-19 20 200 0 0,21-22-176 0 0,-17 16 209 0 0,-1 1-135 0 0,18-17-153 0 0,-23 20 72 0 0,16-17-61 0 0,7-3-60 0 0,-1 0-1 0 0,1 0 1 0 0,-1 0 0 0 0,1 0 0 0 0,-1 0-1 0 0,1 0 1 0 0,0 1 0 0 0,0-1 0 0 0,0 0 0 0 0,-1 1-1 0 0,1-1 1 0 0,-1 4 0 0 0,1-4 168 0 0,3 1-155 0 0,0 1 1 0 0,-1-1-1 0 0,1 0 0 0 0,0 0 1 0 0,0 0-1 0 0,0-1 1 0 0,0 1-1 0 0,0 0 0 0 0,0-1 1 0 0,0 1-1 0 0,1-1 1 0 0,2 2-1 0 0,-3-3 4 0 0,0 1 24 0 0,20 8 72 0 0,-19-8-95 0 0,0 0 0 0 0,-1 0 0 0 0,1 0 0 0 0,0 0 0 0 0,-1 1-1 0 0,1-1 1 0 0,-1 1 0 0 0,0-1 0 0 0,1 1 0 0 0,-1 0 0 0 0,0 0 0 0 0,2 3-1 0 0,-3-4-13 0 0,16 14 590 0 0,-13-13-4730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18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1 124 2352 0 0,'0'0'7020'0'0,"5"0"-6662"0"0,172-6 2948 0 0,-83 4-2760 0 0,-33 0-405 0 0,215-10 653 0 0,-251 10-687 0 0,131-5 464 0 0,26-2-298 0 0,-161 7-228 0 0,110-9 84 0 0,-129 10-124 0 0,14 0 9 0 0,16 0 141 0 0,-16 1-101 0 0,-1-1 1 0 0,0 2 0 0 0,29 4 0 0 0,-42-5-30 0 0,1 0-36 0 0,44 7 153 0 0,-45-7-78 0 0,26-1-4 0 0,-25 1-24 0 0,39-3 89 0 0,-24 0-175 0 0,-17 2 498 0 0,-3-2-447 0 0,0 0-4 0 0,0 0 1 0 0,0 1-1 0 0,0-1 1 0 0,-1 1-1 0 0,1 0 1 0 0,-1 0-1 0 0,1 0 1 0 0,-1 0-1 0 0,1 0 1 0 0,-1 0-1 0 0,0 1 1 0 0,0-1-1 0 0,0 1 1 0 0,0 0-1 0 0,0 0 1 0 0,-5-1 0 0 0,2 0-36 0 0,-55-23 93 0 0,60 25-27 0 0,-8-5-1 0 0,5 2 61 0 0,8 2 217 0 0,20 6-243 0 0,-17-4-38 0 0,17 6 153 0 0,-20-6-170 0 0,-1-1 1 0 0,0 1-1 0 0,1 0 0 0 0,-1 1 1 0 0,0-1-1 0 0,1 1 0 0 0,-1-1 1 0 0,0 1-1 0 0,0 0 0 0 0,4 4 1 0 0,-5-5-14 0 0,0 0 41 0 0,1 1 0 0 0,0-1 0 0 0,0 1 0 0 0,0-1 1 0 0,0 0-1 0 0,1 0 0 0 0,-1-1 0 0 0,0 1 0 0 0,3 0 1 0 0,1 1 10 0 0,-9 1 123 0 0,-19 5 180 0 0,12-4-329 0 0,0-1 21 0 0,-2 2-38 0 0,-13 5 94 0 0,-3 7-27 0 0,15-10-109 0 0,9-5 40 0 0,-1 0 0 0 0,1 0-1 0 0,0 0 1 0 0,0 1 0 0 0,0-1 0 0 0,0 1 0 0 0,1 0 0 0 0,-1 0 0 0 0,1 0 0 0 0,-3 3 0 0 0,4-5-93 0 0,-16 18-2033 0 0,0-5-6639 0 0,-2-6 3725 0 0,9-5 3205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48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5108 0 0,'1'3'23761'0'0,"7"19"-23721"0"0,-6-17 173 0 0,2 0 0 0 0,-1-1 0 0 0,0 1 0 0 0,1-1 0 0 0,0 0 1 0 0,0 1-1 0 0,0-2 0 0 0,9 7 0 0 0,-1 0 110 0 0,195 201 1294 0 0,-200-203-1617 0 0,3 1 0 0 0,-1-1 0 0 0,5 2-2964 0 0,-14-10 2805 0 0,0 0 0 0 0,0 0 0 0 0,0 0 1 0 0,0 0-1 0 0,1 0 0 0 0,-1 1 0 0 0,0-1 0 0 0,0 0 1 0 0,0-1-1 0 0,0 1 0 0 0,0 0 0 0 0,1 0 0 0 0,-1 0 1 0 0,0 0-1 0 0,0 0 0 0 0,0 0 0 0 0,0 0 0 0 0,1 0 1 0 0,-1 0-1 0 0,0 0 0 0 0,0 0 0 0 0,0 0 1 0 0,0 0-1 0 0,0 0 0 0 0,0-1 0 0 0,1 1 0 0 0,-1 0 1 0 0,0 0-1 0 0,0 0 0 0 0,0 0 0 0 0,0 0 0 0 0,0-1 1 0 0,0 1-1 0 0,0 0 0 0 0,0 0 0 0 0,0 0 0 0 0,0 0 1 0 0,1 0-1 0 0,-1-1 0 0 0,0 1 0 0 0,0 0 0 0 0,0-1-494 0 0,0 0-1 0 0,0 0 0 0 0,0-1 0 0 0,-1 1 1 0 0,1 0-1 0 0,0 0 0 0 0,0 0 0 0 0,-1 0 1 0 0,1 0-1 0 0,0 0 0 0 0,-1 0 0 0 0,1 0 1 0 0,-1 0-1 0 0,1 0 0 0 0,-1 0 1 0 0,0-1-1 0 0,-26-23-8993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19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2568 0 0,'0'0'14160'0'0,"5"2"-13937"0"0,13 9-6 0 0,-14-8-51 0 0,3 7 410 0 0,15 22 430 0 0,-21-31-870 0 0,-1 1-102 0 0,1 0 1 0 0,-1 0 0 0 0,1 0-1 0 0,-1 0 1 0 0,1 0 0 0 0,0 0-1 0 0,0 0 1 0 0,0-1-1 0 0,2 3 1 0 0,7 15 179 0 0,-7-12-154 0 0,1 1-5 0 0,-1 1-1 0 0,0-1 0 0 0,-1 1 0 0 0,1 0 1 0 0,-1-1-1 0 0,-1 1 0 0 0,0 0 0 0 0,0 14 1 0 0,-1-21-84 0 0,3 10-1365 0 0,2-9-217 0 0,8-1-8570 0 0,-8-3 10163 0 0,-5 1 605 0 0,4-1-2960 0 0,-2 0 215 0 0,9-4 146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20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43 2672 0 0,'0'0'3257'0'0,"-3"2"-2535"0"0,-7 3 33 0 0,1 1 0 0 0,0 1 0 0 0,0 0 0 0 0,1 0-1 0 0,0 1 1 0 0,0 0 0 0 0,1 0 0 0 0,-9 12 0 0 0,15-19-724 0 0,1 0 0 0 0,-1-1 0 0 0,1 1 1 0 0,-1 0-1 0 0,1 0 0 0 0,-1-1 1 0 0,1 1-1 0 0,0 0 0 0 0,-1 0 1 0 0,1 0-1 0 0,0 0 0 0 0,0-1 1 0 0,0 1-1 0 0,0 0 0 0 0,0 0 0 0 0,0 0 1 0 0,0 0-1 0 0,0 0 0 0 0,0-1 1 0 0,0 1-1 0 0,0 0 0 0 0,0 0 1 0 0,1 0-1 0 0,-1 0 0 0 0,0-1 1 0 0,1 1-1 0 0,-1 0 0 0 0,0 0 0 0 0,1-1 1 0 0,-1 1-1 0 0,1 0 0 0 0,-1 0 1 0 0,1-1-1 0 0,0 1 0 0 0,-1-1 1 0 0,1 1-1 0 0,0 0 0 0 0,-1-1 0 0 0,1 1 1 0 0,0-1-1 0 0,-1 0 0 0 0,1 1 1 0 0,0-1-1 0 0,0 0 0 0 0,0 1 1 0 0,0-1-1 0 0,5 3 72 0 0,0-1 0 0 0,1-1 0 0 0,-1 1 0 0 0,9 1 0 0 0,40-1 188 0 0,-41-2-152 0 0,-11 0-139 0 0,26 0 74 0 0,-10 3 140 0 0,71 11 299 0 0,-87-14-485 0 0,0 0-5 0 0,35-2 116 0 0,-36 1-116 0 0,-1 1 0 0 0,0 0 0 0 0,0-1-1 0 0,0 0 1 0 0,1 1 0 0 0,-1-1 0 0 0,0 0 0 0 0,0 1-1 0 0,0-1 1 0 0,0 0 0 0 0,0 0 0 0 0,0 0 0 0 0,1-1 0 0 0,-1 0 87 0 0,-1 0 18 0 0,0-3-74 0 0,-1 0 0 0 0,1 0 0 0 0,-1 0-1 0 0,-1 0 1 0 0,1 1 0 0 0,0-1 0 0 0,-1 0-1 0 0,0 1 1 0 0,0-1 0 0 0,-1 1 0 0 0,1-1-1 0 0,-1 1 1 0 0,0 0 0 0 0,0 0 0 0 0,0 0-1 0 0,-5-3 1 0 0,-7-9 200 0 0,0 1 0 0 0,-27-19 0 0 0,39 31-237 0 0,-2 0 0 0 0,1 1-1 0 0,0-1 1 0 0,0 1 0 0 0,-1 0 0 0 0,0 0 0 0 0,1 1 0 0 0,-8-2 0 0 0,10 2-178 0 0,-1 9-7007 0 0,0-4 4765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20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45 3336 0 0,'0'0'1058'0'0,"-1"-3"-36"0"0,0 3-850 0 0,1 0 0 0 0,0-1-1 0 0,0 1 1 0 0,0 0 0 0 0,0-1 0 0 0,0 1 0 0 0,0 0 0 0 0,0-1-1 0 0,-1 1 1 0 0,1 0 0 0 0,0-1 0 0 0,0 1 0 0 0,0 0 0 0 0,-1 0 0 0 0,1-1-1 0 0,0 1 1 0 0,0 0 0 0 0,-1 0 0 0 0,1-1 0 0 0,0 1 0 0 0,0 0 0 0 0,-1 0-1 0 0,1 0 1 0 0,0 0 0 0 0,-1 0 0 0 0,1-1 0 0 0,0 1 0 0 0,-1 0 0 0 0,1 0-1 0 0,0 0 1 0 0,-1 0 0 0 0,1 0 0 0 0,0 0 0 0 0,-1 0 0 0 0,1 0-1 0 0,-1 0 1 0 0,-3 5 4530 0 0,1 1-4613 0 0,1-4-1459 0 0,0 2 1848 0 0,3-1-274 0 0,5 32 957 0 0,-6-32-1055 0 0,3 6 133 0 0,-3-9-227 0 0,0 0 1 0 0,0 0-1 0 0,0 1 1 0 0,0-1-1 0 0,0 0 1 0 0,0 0-1 0 0,0 0 1 0 0,0 1-1 0 0,0-1 1 0 0,0 0-1 0 0,0 0 1 0 0,0 0-1 0 0,0 0 1 0 0,1 1-1 0 0,-1-1 1 0 0,0 0-1 0 0,0 0 1 0 0,0 0-1 0 0,0 0 1 0 0,0 1-1 0 0,0-1 1 0 0,1 0-1 0 0,-1 0 1 0 0,0 0-1 0 0,0 0 1 0 0,0 0-1 0 0,0 0 1 0 0,0 0 0 0 0,1 1-1 0 0,-1-1 1 0 0,0 0-1 0 0,0 0 1 0 0,0 0-1 0 0,1 0 1 0 0,-1 0-1 0 0,0 0 1 0 0,0 0-1 0 0,0 0 1 0 0,1 0-1 0 0,-1 0 1 0 0,0 0-1 0 0,0 0 1 0 0,0 0-1 0 0,1 0 1 0 0,-1 0-1 0 0,0 0 1 0 0,0 0-1 0 0,0 0 1 0 0,1-1-1 0 0,4-6 15 0 0,0-1 0 0 0,-1 0 0 0 0,6-13 0 0 0,-6 12 39 0 0,0 1 1 0 0,0 0-1 0 0,0 0 1 0 0,1 0 0 0 0,11-13-1 0 0,-6 30-34 0 0,-7-7 4 0 0,0 1 0 0 0,-1-1-1 0 0,1 1 1 0 0,-1-1 0 0 0,0 1 0 0 0,0 0-1 0 0,3 5 1 0 0,4 11 210 0 0,-6-11-154 0 0,1 1 1 0 0,1-1-1 0 0,-1 0 1 0 0,10 12-1 0 0,-13-19-81 0 0,5 3-233 0 0,2 1-714 0 0,0-7-7569 0 0,8-13 1388 0 0,-15 14 5141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21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3 2732 0 0,'0'0'7955'0'0,"-3"-1"-7266"0"0,-6 0-22 0 0,0 0-1 0 0,1 1 0 0 0,-1 0 0 0 0,0 1 0 0 0,1-1 0 0 0,-18 5 0 0 0,11-1-12 0 0,-6 4 124 0 0,20-8-606 0 0,-1 3 68 0 0,2-3-222 0 0,0 0-1 0 0,-1 0 1 0 0,1 0-1 0 0,0 0 1 0 0,0 0-1 0 0,0 0 1 0 0,0 0-1 0 0,-1 1 1 0 0,1-1-1 0 0,0 0 1 0 0,0 0-1 0 0,0 0 1 0 0,0 0-1 0 0,0 0 1 0 0,0 1-1 0 0,0-1 1 0 0,-1 0-1 0 0,1 0 1 0 0,0 0-1 0 0,0 0 1 0 0,0 1-1 0 0,0-1 1 0 0,0 0 0 0 0,0 0-1 0 0,0 0 1 0 0,0 1-1 0 0,0-1 1 0 0,0 0-1 0 0,0 0 1 0 0,0 0-1 0 0,0 0 1 0 0,0 1-1 0 0,0-1 1 0 0,0 0-1 0 0,0 0 1 0 0,0 0-1 0 0,0 1 1 0 0,0-1-1 0 0,1 0 1 0 0,-1 0-1 0 0,0 0 1 0 0,0 0-1 0 0,0 1 1 0 0,0-1-1 0 0,0 0 1 0 0,0 0-1 0 0,1 0 1 0 0,7 7 146 0 0,0-1-1 0 0,1-1 1 0 0,-1 1 0 0 0,20 7 0 0 0,-17-8 128 0 0,0 1 1 0 0,0 0 0 0 0,13 10 0 0 0,-22-14-224 0 0,-1-1-1 0 0,0 0 1 0 0,0 1-1 0 0,1-1 1 0 0,-1 1 0 0 0,0-1-1 0 0,-1 1 1 0 0,1 0-1 0 0,0-1 1 0 0,0 1 0 0 0,-1 0-1 0 0,1 0 1 0 0,-1 0 0 0 0,0-1-1 0 0,1 1 1 0 0,-1 0-1 0 0,0 0 1 0 0,0 0 0 0 0,0 0-1 0 0,0 0 1 0 0,0-1-1 0 0,-1 1 1 0 0,0 2 0 0 0,1-1 89 0 0,-20 21 525 0 0,17-22-571 0 0,0 1-1 0 0,-1-1 1 0 0,1 1-1 0 0,0-1 1 0 0,-1 0 0 0 0,1-1-1 0 0,-6 3 1 0 0,4-2-1204 0 0,-1-1 0 0 0,1 0 1 0 0,0 0-1 0 0,-10 1 0 0 0,-1-3-3778 0 0,0 0-1 0 0,-28-5 1 0 0,39 5 4309 0 0,-11-2-1391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35:00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1218 2988 0 0,'0'0'5720'0'0,"3"-2"-5148"0"0,4-3-127 0 0,0 1 1 0 0,0 0 0 0 0,1 0-1 0 0,0 0 1 0 0,0 1 0 0 0,0 0 0 0 0,0 1-1 0 0,0 0 1 0 0,0 0 0 0 0,15-1 0 0 0,98-3 964 0 0,-86 6-990 0 0,262 7 351 0 0,63-2-125 0 0,-278-11-330 0 0,-79 6-274 0 0,-1 0 9 0 0,23-1 138 0 0,-24 1-168 0 0,0 0 0 0 0,-1 0 0 0 0,1 0 0 0 0,0 0 0 0 0,0 0 0 0 0,0-1 0 0 0,0 1 0 0 0,0 0 0 0 0,0 0 0 0 0,0-1 0 0 0,0 1-1 0 0,-1-1 1 0 0,1 1 0 0 0,0 0 0 0 0,0-1 0 0 0,0 0 0 0 0,-1 1 0 0 0,1-1 0 0 0,0 1 0 0 0,-1-1 0 0 0,1 0 0 0 0,-1 0 0 0 0,1 1 0 0 0,-1-1 0 0 0,1 0 0 0 0,-1 0-1 0 0,1 0 1 0 0,-1 0 0 0 0,0 1 0 0 0,1-1 0 0 0,-1 0 0 0 0,0 0 0 0 0,0 0 0 0 0,0 0 0 0 0,1 0 0 0 0,-1 0 0 0 0,0 0 0 0 0,0 0 0 0 0,-1 0 0 0 0,1 0-1 0 0,0-1 1 0 0,-2-5 44 0 0,1 0 0 0 0,-2 0-1 0 0,1 0 1 0 0,-5-10 0 0 0,0 2-35 0 0,-2-22 227 0 0,-8-72 0 0 0,1 1 136 0 0,9 60-129 0 0,2 0 0 0 0,2 0 0 0 0,4-77 1 0 0,1 29 152 0 0,-1 70-310 0 0,-2 1 0 0 0,-1-1 0 0 0,-1 0 0 0 0,-2 1 0 0 0,0 0 1 0 0,-2 0-1 0 0,-14-37 0 0 0,20 58-108 0 0,-1 0 1 0 0,1 0 0 0 0,0 0 0 0 0,0 1-1 0 0,0-1 1 0 0,-1-8 0 0 0,2 10 2 0 0,0 1-1 0 0,0 0 1 0 0,0 0 0 0 0,0-1 0 0 0,0 1 0 0 0,-1 0-1 0 0,1 0 1 0 0,0 0 0 0 0,-1 0 0 0 0,1-1 0 0 0,-1 1 0 0 0,0 0-1 0 0,1 0 1 0 0,-1 0 0 0 0,0 0 0 0 0,1 0 0 0 0,-2-1-1 0 0,4 0-7 0 0,0 1 0 0 0,1-1 0 0 0,-1 0 0 0 0,1 1 0 0 0,-1 0-1 0 0,1 0 1 0 0,0 0 0 0 0,0 0 0 0 0,-1 0 0 0 0,1 0 0 0 0,5 0-1 0 0,36-2 24 0 0,-29 2-24 0 0,769-43-61 0 0,-644 40 43 0 0,52-4-5 0 0,-103-5-25 0 0,-86 13 45 0 0,10-2 52 0 0,-13 1-43 0 0,0 1 0 0 0,1 0 0 0 0,-1 0-1 0 0,0 0 1 0 0,0 0 0 0 0,0 0 0 0 0,1 0-1 0 0,-1 0 1 0 0,0 0 0 0 0,0 0 0 0 0,1 0-1 0 0,-1 0 1 0 0,0 0 0 0 0,0 0 0 0 0,0 0-1 0 0,1 0 1 0 0,-1 0 0 0 0,0 0 0 0 0,0 0-1 0 0,1 0 1 0 0,-1 0 0 0 0,0 0 0 0 0,0 0-1 0 0,0 0 1 0 0,1 0 0 0 0,-1 0 0 0 0,0 0-1 0 0,0 1 1 0 0,0-1 0 0 0,0 0 0 0 0,1 0-1 0 0,-1 0 1 0 0,0 0 0 0 0,0 0 0 0 0,0 1-1 0 0,0-1 1 0 0,0 0 0 0 0,0 0 0 0 0,1 0-1 0 0,-1 1 1 0 0,0-1 0 0 0,0 0 0 0 0,0 0-1 0 0,0 0 1 0 0,0 1 0 0 0,0-1 0 0 0,0 0-1 0 0,0 0 1 0 0,0 1 0 0 0,0-1 0 0 0,-6 11-48 0 0,3-8 66 0 0,0 1 17 0 0,-1 4-97 0 0,4-7 63 0 0,-1 0-1 0 0,1 0 1 0 0,0 0-1 0 0,-1 0 1 0 0,1 0-1 0 0,-1 0 0 0 0,1 0 1 0 0,-1 0-1 0 0,1 0 1 0 0,-1-1-1 0 0,0 1 1 0 0,1 0-1 0 0,-1 0 1 0 0,0-1-1 0 0,0 1 1 0 0,1 0-1 0 0,-1-1 1 0 0,0 1-1 0 0,0-1 1 0 0,0 1-1 0 0,0-1 1 0 0,0 1-1 0 0,0-1 0 0 0,0 0 1 0 0,-1 1-1 0 0,0 0 146 0 0,3 0-244 0 0,1 1 103 0 0,-1-1 1 0 0,1 1 0 0 0,-1-1 0 0 0,0 1-1 0 0,1 0 1 0 0,-1 0 0 0 0,0 0 0 0 0,0 0-1 0 0,0 0 1 0 0,0 3 0 0 0,0-3 37 0 0,9 28-33 0 0,3 6 194 0 0,-13-34-223 0 0,4 9 130 0 0,5 31 44 0 0,-9-40-154 0 0,6 36 140 0 0,-2-5-59 0 0,2 7 95 0 0,-1 0 1 0 0,-3 0-1 0 0,-3 46 1 0 0,1-81-148 0 0,-1 0 0 0 0,1 0 0 0 0,0-1 1 0 0,0 1-1 0 0,2 9 0 0 0,2 41 148 0 0,7 89 226 0 0,-7-110-313 0 0,4 82-17 0 0,-8-109-44 0 0,1 0 0 0 0,0 0 0 0 0,3 13 0 0 0,-2-13-25 0 0,-2-4-5 0 0,1-1 12 0 0,4 54 3 0 0,-5-54-10 0 0,6 34 56 0 0,-3-28-6 0 0,-3-7-52 0 0,0 0 0 0 0,0 0 0 0 0,0 0 1 0 0,0 0-1 0 0,0-1 0 0 0,0 1 0 0 0,0 0 1 0 0,0 0-1 0 0,1 0 0 0 0,-1-1 0 0 0,0 1 1 0 0,1 0-1 0 0,-1 0 0 0 0,1-1 0 0 0,-1 1 1 0 0,0 0-1 0 0,1 0 0 0 0,0-1 0 0 0,-1 1 1 0 0,1-1-1 0 0,-1 1 0 0 0,1 0 0 0 0,0-1 1 0 0,-1 1-1 0 0,1-1 0 0 0,0 0 0 0 0,0 1 1 0 0,-1-1-1 0 0,1 0 0 0 0,0 1 0 0 0,0-1 1 0 0,0 0-1 0 0,-1 0 0 0 0,1 1 0 0 0,0-1 0 0 0,0 0 1 0 0,1 0-1 0 0,12-2-5 0 0,-11 1 125 0 0,0 1-122 0 0,6-2 8 0 0,-7 1 84 0 0,-2-1-155 0 0,0 1 57 0 0,0 1 0 0 0,0 0 0 0 0,0-1 1 0 0,0 1-1 0 0,0-1 0 0 0,0 1 0 0 0,0 0 1 0 0,0-1-1 0 0,0 1 0 0 0,0-1 0 0 0,0 1 1 0 0,0-1-1 0 0,1 1 0 0 0,-1 0 0 0 0,0-1 0 0 0,0 1 1 0 0,0 0-1 0 0,0-1 0 0 0,1 1 0 0 0,-1-1 1 0 0,0 1-1 0 0,0 0 0 0 0,1-1 0 0 0,1 1 4 0 0,-1-1 0 0 0,1 0 0 0 0,-1 1 0 0 0,1 0 0 0 0,0-1 0 0 0,-1 1 0 0 0,1 0 0 0 0,0 0 0 0 0,-1 0 0 0 0,1 0 0 0 0,0 0 0 0 0,-1 0 0 0 0,4 1 0 0 0,337 18 13 0 0,-222-15 42 0 0,144 11-74 0 0,-203-9-21 0 0,18 0 74 0 0,6 2 103 0 0,-83-8-127 0 0,1 0-27 0 0,9 0 13 0 0,-9-1 43 0 0,-1 1-3 0 0,4-3 4 0 0,-4 2-2 0 0,7-15 72 0 0,-8 12-119 0 0,0-2-5 0 0,-6-15 6 0 0,0-9 45 0 0,-1 1 0 0 0,-2 0 0 0 0,-1 1 0 0 0,-16-37 0 0 0,-62-102 636 0 0,54 106-270 0 0,18 32-163 0 0,1-1-1 0 0,2 0 1 0 0,-11-44 0 0 0,-11-98 298 0 0,26 102-1275 0 0,2-96 0 0 0,8 112-75 0 0,-3 45 2714 0 0,-4-4-7912 0 0,2-2-3745 0 0,0 9 6179 0 0,-4-1 2713 0 0,5 5 171 0 0,-8-9-1586 0 0,-5-3 151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35:04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0 107 2300 0 0,'675'-38'7107'0'0,"-222"9"-5588"0"0,261 6-444 0 0,-457 17-5182 0 0,-153 1-395 0 0,-67 0 2510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35:05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741 66 1236 0 0,'0'0'69'0'0,"0"0"0"0"0,0 0 0 0 0,0 0 0 0 0,0 0 0 0 0,1 0 0 0 0,-1 0 0 0 0,0 0 0 0 0,0 0 0 0 0,0 0 0 0 0,0 0 0 0 0,1 0 0 0 0,-1 0 0 0 0,0 0 0 0 0,0 0-1 0 0,0 0 1 0 0,0 0 0 0 0,1 0 0 0 0,-1 0 0 0 0,0 0 0 0 0,0 0 0 0 0,0 0 0 0 0,0 0 0 0 0,1 0 0 0 0,-1 0 0 0 0,0 0 0 0 0,0 0 0 0 0,0 0 0 0 0,0-1 0 0 0,0 1 0 0 0,1 0 0 0 0,-1 0 0 0 0,0 0 0 0 0,0 0 0 0 0,0 0 0 0 0,0 0 0 0 0,0-1 0 0 0,0 1 0 0 0,0 0-1 0 0,0 0 1 0 0,0 0 0 0 0,1 0 0 0 0,-1-1 0 0 0,0 1 0 0 0,0 0 0 0 0,0 0 0 0 0,0 0 0 0 0,0 0 0 0 0,0-1 0 0 0,0 1 0 0 0,0 0 0 0 0,0 0 0 0 0,0 0 0 0 0,0 0 0 0 0,0-1 0 0 0,0 1 0 0 0,0 0 0 0 0,-1 0 0 0 0,1 0 0 0 0,-14-8 1023 0 0,-27-3-348 0 0,-68 2 679 0 0,-125 5-1 0 0,84 4-694 0 0,-47-4 998 0 0,271 0-1939 0 0,0-1-3176 0 0,42-5-3262 0 0,-79 4 4800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16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627 1 3252 0 0,'0'0'7436'0'0,"3"1"-6792"0"0,10 5 5119 0 0,-17-4-5502 0 0,-5 3-54 0 0,-1-1 0 0 0,1 0 0 0 0,-1-1 0 0 0,0 0-1 0 0,0-1 1 0 0,0 0 0 0 0,-15 2 0 0 0,-83 1 402 0 0,83-5-485 0 0,-52 5 153 0 0,48-2-99 0 0,-1-2 0 0 0,1 0 0 0 0,-56-7 0 0 0,59-1-10 0 0,18-1-218 0 0,7 6 56 0 0,1 1-20 0 0,0 1 14 0 0,-1 0 1 0 0,1-1 0 0 0,0 1-1 0 0,0 0 1 0 0,0 0-1 0 0,-1-1 1 0 0,1 1 0 0 0,0 0-1 0 0,0 0 1 0 0,0-1 0 0 0,0 1-1 0 0,0 0 1 0 0,-1 0 0 0 0,1-1-1 0 0,0 1 1 0 0,0 0 0 0 0,0-1-1 0 0,0 1 1 0 0,0 0-1 0 0,0 0 1 0 0,0-1 0 0 0,0 1-1 0 0,0 0 1 0 0,0-1 0 0 0,0 1-1 0 0,0 0 1 0 0,1-1 0 0 0,-1 1-1 0 0,0 0 1 0 0,0 0 0 0 0,0-1-1 0 0,0 1 1 0 0,1 0 0 0 0,3-13 51 0 0,-4 11-108 0 0,-3 2 54 0 0,-1-1-1 0 0,0 1 1 0 0,0 0 0 0 0,0 0-1 0 0,0 0 1 0 0,1 0-1 0 0,-1 1 1 0 0,0-1 0 0 0,0 1-1 0 0,1 0 1 0 0,-6 2-1 0 0,-1 1 65 0 0,0-1 0 0 0,1 2-1 0 0,-12 6 1 0 0,18-9-52 0 0,1-1-1 0 0,0 1 1 0 0,0 0 0 0 0,0 0 0 0 0,0 0 0 0 0,0 0 0 0 0,0 0 0 0 0,0 1 0 0 0,1-1 0 0 0,-1 0 0 0 0,1 1-1 0 0,0-1 1 0 0,-1 1 0 0 0,1 0 0 0 0,0-1 0 0 0,1 1 0 0 0,-1 0 0 0 0,0 0 0 0 0,0 5 0 0 0,1-6 10 0 0,1 0 10 0 0,-1 0-104 0 0,1-1 0 0 0,-1 1 1 0 0,1-1-1 0 0,-1 1 0 0 0,1-1 1 0 0,-1 1-1 0 0,1-1 0 0 0,0 1 1 0 0,0-1-1 0 0,0 1 0 0 0,0-1 1 0 0,0 0-1 0 0,0 0 0 0 0,0 1 1 0 0,0-1-1 0 0,1 0 0 0 0,-1 0 1 0 0,0 0-1 0 0,1 0 0 0 0,-1 0 1 0 0,1-1-1 0 0,-1 1 0 0 0,4 1 1 0 0,-1-1-988 0 0,0-1 0 0 0,-1 1 1 0 0,1-1-1 0 0,0 0 0 0 0,0 0 1 0 0,7 0-1 0 0,-4-1-2850 0 0,7 0 94 0 0,-11 1 3109 0 0,0 0-1294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17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379 15 4044 0 0,'-4'-15'17871'0'0,"6"20"-17583"0"0,0 8-74 0 0,1 0 0 0 0,-2 0 0 0 0,0 0 0 0 0,0 1-1 0 0,-1-1 1 0 0,-1 0 0 0 0,0 0 0 0 0,-1 0 0 0 0,-4 18 0 0 0,5-29-203 0 0,0 1 0 0 0,0-1 0 0 0,-1 1 1 0 0,1-1-1 0 0,-1 1 0 0 0,1-1 0 0 0,-1 0 1 0 0,0 0-1 0 0,0 0 0 0 0,0 0 0 0 0,0 0 1 0 0,0 0-1 0 0,0 0 0 0 0,0-1 0 0 0,-1 1 1 0 0,1-1-1 0 0,-1 0 0 0 0,1 1 0 0 0,-1-1 1 0 0,0 0-1 0 0,1-1 0 0 0,-1 1 0 0 0,0 0 1 0 0,-3 0-1 0 0,4-1-53 0 0,-21-5-57 0 0,17 1 61 0 0,0-1 0 0 0,0 1 0 0 0,1-1 0 0 0,-9-9 0 0 0,8 9 32 0 0,5 4-22 0 0,-14-24 500 0 0,16 20-243 0 0,2 8 408 0 0,2 13 213 0 0,-5-15-1087 0 0,2 4 349 0 0,-8 32 467 0 0,2-32-547 0 0,0 0-1 0 0,1-1 1 0 0,-2 1 0 0 0,1-1 0 0 0,0 0 0 0 0,-1 0 0 0 0,0-1-1 0 0,0 1 1 0 0,0-1 0 0 0,0 0 0 0 0,0 0 0 0 0,-10 3 0 0 0,6-3-183 0 0,-1 0 1 0 0,0 0 0 0 0,1-1 0 0 0,-1-1-1 0 0,0 1 1 0 0,-12-1 0 0 0,1-3-1865 0 0,17 1 597 0 0,0 0-1 0 0,0 0 0 0 0,0 0 0 0 0,0-1 1 0 0,1 1-1 0 0,-1-1 0 0 0,1 0 0 0 0,-1 0 1 0 0,1-1-1 0 0,0 1 0 0 0,-5-5 0 0 0,-8-12-2769 0 0,9 9 2278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18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3448 0 0,'0'0'8501'0'0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48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17 4256 0 0,'4'-16'5799'0'0,"-8"18"955"0"0,-6 15-734 0 0,2-3-5169 0 0,4-7-2096 0 0,-114 185 6783 0 0,108-176-5467 0 0,-31 48 902 0 0,12-28-3581 0 0,27-34 1649 0 0,-1 1-1195 0 0,-17 11-15695 0 0,15-13 14608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18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0 357 2752 0 0,'108'-91'5294'0'0,"40"-61"-2351"0"0,-137 140-2478 0 0,-1-1 1 0 0,0 0-1 0 0,-1-1 1 0 0,-1 0-1 0 0,9-18 0 0 0,-17 31-427 0 0,0 1-1 0 0,0 0 1 0 0,1-1-1 0 0,-1 1 1 0 0,0-1-1 0 0,0 1 1 0 0,0-1-1 0 0,0 1 1 0 0,0-1-1 0 0,1 1 1 0 0,-1 0-1 0 0,0-1 1 0 0,0 1-1 0 0,0-1 1 0 0,0 1-1 0 0,0-1 1 0 0,-1 1-1 0 0,1-1 1 0 0,0 1-1 0 0,0-1 1 0 0,0 1-1 0 0,0 0 1 0 0,0-1-1 0 0,-1 1 1 0 0,1-1-1 0 0,0 1 1 0 0,0 0-1 0 0,-1-1 1 0 0,1 1-1 0 0,0 0 1 0 0,-1-1-1 0 0,-14 0 500 0 0,-14 10-238 0 0,29-9-275 0 0,-15 6 143 0 0,1 1-1 0 0,1 0 1 0 0,0 1-1 0 0,-15 11 1 0 0,22-14-129 0 0,-1 1 0 0 0,1-1 0 0 0,0 2 0 0 0,0-1 0 0 0,0 0 0 0 0,1 1 0 0 0,0 0 0 0 0,-6 12 0 0 0,11-18-77 0 0,-1 0 1 0 0,1 1 0 0 0,0-1 0 0 0,-1 0-1 0 0,1 0 1 0 0,0 0 0 0 0,0 1 0 0 0,0-1-1 0 0,0 0 1 0 0,0 0 0 0 0,0 0 0 0 0,1 3 0 0 0,5 15-3765 0 0,0 1-3244 0 0,-4-11 4918 0 0,-2-6 173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2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7 3100 0 0,'0'0'9056'0'0,"-2"-6"-1115"0"0,17 6-7879 0 0,-11 1 15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3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9 4348 0 0,'-10'-8'18900'0'0,"6"24"-18673"0"0,3-12 178 0 0,1-2-222 0 0,3 24 536 0 0,0 34 0 0 0,-3-58-672 0 0,0 24 97 0 0,-1-21 776 0 0,1 11-1852 0 0,-1-14-251 0 0,1 0-1 0 0,0 0 1 0 0,0 1 0 0 0,1-1 0 0 0,-1 0-1 0 0,0 0 1 0 0,1 0 0 0 0,-1 0 0 0 0,2 4-1 0 0,-1-4-1767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3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 4788 0 0,'0'0'9924'0'0,"-3"1"-9083"0"0,1-1-509 0 0,0 1 1 0 0,1-1-1 0 0,-1 1 1 0 0,0-1-1 0 0,0 1 1 0 0,1 0-1 0 0,-1 0 1 0 0,0 0-1 0 0,1 0 1 0 0,-1 0-1 0 0,1 0 1 0 0,0 1-1 0 0,-1-1 1 0 0,1 0-1 0 0,-2 4 1 0 0,2-4 101 0 0,-2 3-102 0 0,0 0 0 0 0,0 0 0 0 0,0 0 0 0 0,0-1 0 0 0,-1 1 0 0 0,-6 5 0 0 0,-23 11 1148 0 0,-5-6-4500 0 0,-43 3-11285 0 0,63-14 10275 0 0,7-1 1994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4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5128 0 0,'0'0'11554'0'0,"-4"2"-10645"0"0,2 0-655 0 0,0 0 1 0 0,-1 0-1 0 0,1 0 0 0 0,0 0 1 0 0,1 0-1 0 0,-1 0 1 0 0,0 1-1 0 0,0-1 0 0 0,1 1 1 0 0,0-1-1 0 0,-1 1 0 0 0,1-1 1 0 0,0 1-1 0 0,0 0 1 0 0,0 0-1 0 0,1-1 0 0 0,-1 1 1 0 0,0 5-1 0 0,-2 49 2634 0 0,3-41-2485 0 0,-1-1 0 0 0,0 1 0 0 0,-6 23 0 0 0,6-38-545 0 0,1 2-197 0 0,0 2 3479 0 0,-1 1-5644 0 0,-5 14-19415 0 0,2-13 18987 0 0,3-6 1052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4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 1 5753 0 0,'0'0'4847'0'0,"-2"1"-3425"0"0,-7 6 1083 0 0,0 1 1 0 0,1 0-1 0 0,-12 15 1 0 0,11-12-1480 0 0,0-1 0 0 0,-15 12 0 0 0,-3-4 688 0 0,-4-6-7291 0 0,28-11 4638 0 0,0 0 0 0 0,0 0 0 0 0,0-1 0 0 0,0 1-1 0 0,0-1 1 0 0,0 0 0 0 0,1 0 0 0 0,-1 0 0 0 0,0 0 0 0 0,0 0-1 0 0,0-1 1 0 0,0 1 0 0 0,0-1 0 0 0,0 0 0 0 0,0 0-1 0 0,0 0 1 0 0,1 0 0 0 0,-1-1 0 0 0,-4-2 0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5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3488 0 0,'0'0'10914'0'0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6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13 2416 0 0,'0'0'5053'0'0,"-7"-12"-580"0"0,4 12-4220 0 0,0-1 0 0 0,0 1 0 0 0,0 0 0 0 0,1 0 0 0 0,-1 0 0 0 0,0 1 0 0 0,0-1 0 0 0,0 0 0 0 0,1 1 0 0 0,-1 0 0 0 0,0 0 0 0 0,1 0 0 0 0,-1 0 0 0 0,1 0 0 0 0,-1 0 0 0 0,1 1 0 0 0,-1-1 0 0 0,1 1 0 0 0,0 0 0 0 0,0-1 0 0 0,0 1 0 0 0,0 0 1 0 0,0 0-1 0 0,0 1 0 0 0,0-1 0 0 0,1 0 0 0 0,-1 1 0 0 0,1-1 0 0 0,-1 1 0 0 0,1-1 0 0 0,0 1 0 0 0,-1 3 0 0 0,2-4-58 0 0,8 13 376 0 0,-3-12-527 0 0,0-1-1 0 0,-1 1 1 0 0,1-1 0 0 0,0 0 0 0 0,0 0-1 0 0,0-1 1 0 0,1 1 0 0 0,-1-1-1 0 0,0 0 1 0 0,0-1 0 0 0,1 1 0 0 0,-1-1-1 0 0,1 0 1 0 0,-1 0 0 0 0,0-1 0 0 0,1 0-1 0 0,-1 0 1 0 0,6-1 0 0 0,-10 1-33 0 0,0 1 0 0 0,1-1 0 0 0,-1 1 0 0 0,1-1 0 0 0,-1 0 0 0 0,0 0 0 0 0,1 1 0 0 0,-1-1 0 0 0,0 0 0 0 0,0 0 0 0 0,0 0 0 0 0,0 0 0 0 0,0 0 0 0 0,0-1 0 0 0,0 1 0 0 0,0 0 1 0 0,0 0-1 0 0,0-1 0 0 0,-1 1 0 0 0,1 0 0 0 0,-1-1 0 0 0,1-1 0 0 0,4-27 99 0 0,-5 28-130 0 0,-6-3 23 0 0,-4-6-690 0 0,1 10-5916 0 0,5 1 5418 0 0,-2 1-76 0 0,0 1-8873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7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77 3252 0 0,'-20'-2'8893'0'0,"31"3"-3911"0"0,36 3-3095 0 0,23-9-1053 0 0,43-4 318 0 0,-112 9-1128 0 0,1 0 0 0 0,0 0 1 0 0,-1 0-1 0 0,1 0 0 0 0,-1 0 0 0 0,1 0 0 0 0,-1-1 1 0 0,0 1-1 0 0,1 0 0 0 0,-1-1 0 0 0,1 1 1 0 0,-1-1-1 0 0,0 0 0 0 0,1 0 0 0 0,-1 1 1 0 0,0-1-1 0 0,0 0 0 0 0,1 0 0 0 0,-1 0 0 0 0,0 0 1 0 0,0 0-1 0 0,0 0 0 0 0,0-1 0 0 0,0 1 1 0 0,-1 0-1 0 0,2-3 0 0 0,-1 2 67 0 0,-12-13-38 0 0,8 12 3 0 0,0 1 0 0 0,0-1 0 0 0,0 0 0 0 0,0 1-1 0 0,-1-1 1 0 0,-5-2 0 0 0,-1-1 186 0 0,9 5-100 0 0,1 1-126 0 0,0 0 0 0 0,0 0 0 0 0,0 0 0 0 0,0 0 1 0 0,0 0-1 0 0,0 0 0 0 0,0 0 0 0 0,0 0 0 0 0,0 0 0 0 0,0 0 1 0 0,0 0-1 0 0,0 1 0 0 0,0-1 0 0 0,0 0 0 0 0,0 0 1 0 0,0 0-1 0 0,0 0 0 0 0,0 0 0 0 0,0 0 0 0 0,0 0 0 0 0,0 0 1 0 0,0 0-1 0 0,0 0 0 0 0,0 0 0 0 0,0 0 0 0 0,0 0 0 0 0,0 0 1 0 0,0 0-1 0 0,0 0 0 0 0,0 0 0 0 0,0 0 0 0 0,0 0 0 0 0,0 0 1 0 0,0 0-1 0 0,0 1 0 0 0,0-1 0 0 0,0 0 0 0 0,0 0 0 0 0,0 0 1 0 0,0 0-1 0 0,0 0 0 0 0,0 0 0 0 0,-1 0 0 0 0,1 0 1 0 0,0 0-1 0 0,0 0 0 0 0,0 0 0 0 0,0 0 0 0 0,0 0 0 0 0,8 7 442 0 0,22 15 16 0 0,-6-4 305 0 0,-22-17-731 0 0,-1 0-1 0 0,0 1 0 0 0,0-1 0 0 0,0 0 1 0 0,0 1-1 0 0,0-1 0 0 0,0 0 0 0 0,0 1 1 0 0,-1-1-1 0 0,1 1 0 0 0,0-1 0 0 0,-1 1 1 0 0,1-1-1 0 0,-1 1 0 0 0,0 0 0 0 0,1 2 1 0 0,-1-3 90 0 0,-12 22 58 0 0,5-18-1812 0 0,-14 5 3793 0 0,13-7-4325 0 0,0-1-4673 0 0,-1-1-6555 0 0,7-3 11360 0 0,-9-4 218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7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3368 0 0,'0'0'9963'0'0,"5"-8"1717"0"0,2 37-10236 0 0,-1 0 0 0 0,4 46 0 0 0,-1-17-730 0 0,-9-56-625 0 0,0-1-2023 0 0,4 10 5938 0 0,-2-6-5746 0 0,-24 9-27108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49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3972 0 0,'0'0'17357'0'0,"4"3"-16831"0"0,15 12 652 0 0,0 1 1 0 0,18 19-1 0 0,12 11 174 0 0,57 42 322 0 0,-104-86-3339 0 0,15 11 4865 0 0,-9-9-8548 0 0,-16-27-15570 0 0,6 18 18901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9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5 2844 0 0,'2'-5'21278'0'0,"-9"24"-20584"0"0,-1-2 0 0 0,-1 1 0 0 0,-20 30 0 0 0,-2-13-926 0 0,28-33-191 0 0,0 0 0 0 0,0 1 0 0 0,0-1 0 0 0,0 0-1 0 0,0-1 1 0 0,-5 3 0 0 0,6-3-1122 0 0,0-1-921 0 0,-3 0 90 0 0,1 0 0 0 0,-1 0 1 0 0,1-1-1 0 0,0 1 0 0 0,-1-1 0 0 0,-7-3 0 0 0,10 4 470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0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419 0 3724 0 0,'1'1'13406'0'0,"-2"5"-9436"0"0,-1 3-3316 0 0,-9 11-2455 0 0,0-10 3787 0 0,10-9-1920 0 0,-19 7 399 0 0,20-8-471 0 0,-1 0 0 0 0,1 0 0 0 0,-1 0 0 0 0,1 0 1 0 0,-1 0-1 0 0,0 0 0 0 0,1 0 0 0 0,-1 0 0 0 0,1 0 0 0 0,-1 0 0 0 0,1-1 0 0 0,-1 1 0 0 0,1 0 0 0 0,-1 0 0 0 0,1-1 1 0 0,-1 1-1 0 0,1 0 0 0 0,-1-1 0 0 0,1 1 0 0 0,0 0 0 0 0,-1-1 0 0 0,1 1 0 0 0,-1-1 0 0 0,1 1 0 0 0,0 0 1 0 0,0-1-1 0 0,-1 0 0 0 0,0-1-30 0 0,0 0 32 0 0,0-6 14 0 0,1 7 100 0 0,-1-1-130 0 0,-2-2 16 0 0,3 2 206 0 0,-4 4-129 0 0,-11 7 1 0 0,11-7 13 0 0,-25 11 818 0 0,29-12-893 0 0,-1-1 0 0 0,0 1 1 0 0,0-1-1 0 0,0 1 0 0 0,1-1 0 0 0,-1 0 0 0 0,0 1 0 0 0,0-1 0 0 0,0 0 1 0 0,0 0-1 0 0,0 0 0 0 0,0 1 0 0 0,0-1 0 0 0,0 0 0 0 0,0 0 0 0 0,1-1 1 0 0,-1 1-1 0 0,0 0 0 0 0,0 0 0 0 0,0 0 0 0 0,0-1 0 0 0,0 1 0 0 0,0 0 0 0 0,0-1 1 0 0,1 1-1 0 0,-1 0 0 0 0,0-1 0 0 0,0 1 0 0 0,1-1 0 0 0,-1 0 0 0 0,0 1 1 0 0,1-1-1 0 0,-2-1 0 0 0,1 1 20 0 0,-3-1-74 0 0,-1 0 41 0 0,-12 13 83 0 0,13-7 24 0 0,-1 0 1 0 0,0-1 0 0 0,-1 0 0 0 0,1 0 0 0 0,0-1-1 0 0,-1 1 1 0 0,0-1 0 0 0,1 0 0 0 0,-1-1 0 0 0,0 0 0 0 0,0 1-1 0 0,0-2 1 0 0,-11 1 0 0 0,16-1-101 0 0,-1 0 1 0 0,0 0-1 0 0,1-1 0 0 0,-1 1 1 0 0,1-1-1 0 0,0 1 0 0 0,-1-1 1 0 0,1 0-1 0 0,-1 0 0 0 0,1 1 0 0 0,0-1 1 0 0,-1 0-1 0 0,1 0 0 0 0,0 0 1 0 0,0 0-1 0 0,0 0 0 0 0,0-1 1 0 0,0 1-1 0 0,0 0 0 0 0,0-1 1 0 0,0 1-1 0 0,0 0 0 0 0,0-3 0 0 0,0 2-16 0 0,0 1-53 0 0,1 1 59 0 0,-1-1 0 0 0,1 1 0 0 0,0-1 0 0 0,0 1 0 0 0,-1-1 0 0 0,1 1 0 0 0,0-1-1 0 0,0 0 1 0 0,0 1 0 0 0,0-1 0 0 0,0 1 0 0 0,0-1 0 0 0,0 1 0 0 0,0-1 0 0 0,0 0 0 0 0,0 1 0 0 0,0-1 0 0 0,0 1 0 0 0,0-1 0 0 0,0 1 0 0 0,0-1 0 0 0,0 1 0 0 0,1-1-1 0 0,-1 1 1 0 0,0-1 0 0 0,1 0 0 0 0,7-16-111 0 0,-7 16 139 0 0,-13 7 167 0 0,0-1 1 0 0,-1-1 0 0 0,1 0-1 0 0,-1-1 1 0 0,-14 2 0 0 0,23-4-34 0 0,0-1 1 0 0,1 1 0 0 0,-1 0-1 0 0,0 1 1 0 0,1-1 0 0 0,-1 1-1 0 0,-6 3 1 0 0,3-1 306 0 0,6-3 431 0 0,1-1-860 0 0,-1 0 1 0 0,1 1-1 0 0,0-1 1 0 0,0 0-1 0 0,0 1 0 0 0,0-1 1 0 0,0 0-1 0 0,0 1 1 0 0,0-1-1 0 0,-1 0 0 0 0,1 1 1 0 0,0-1-1 0 0,0 1 1 0 0,0-1-1 0 0,1 0 0 0 0,-1 1 1 0 0,0-1-1 0 0,0 0 0 0 0,0 1 1 0 0,0-1-1 0 0,0 0 1 0 0,0 1-1 0 0,0-1 0 0 0,1 1 1 0 0,-1-1-1 0 0,0 0 1 0 0,0 0-1 0 0,0 1 0 0 0,1 0 1 0 0,9 18 1225 0 0,-5-10-790 0 0,31 86 131 0 0,-33-92-603 0 0,11 37 0 0 0,-12-29 0 0 0,1-1 0 0 0,0-1-109 0 0,-3-8-508 0 0,-18-22-22548 0 0,2 8 16824 0 0,9 9 4386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1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535 0 4236 0 0,'0'0'12632'0'0,"-2"5"-12210"0"0,-16 24 919 0 0,17-28-1096 0 0,1 0-214 0 0,0-1 1 0 0,-1 1-1 0 0,1-1 0 0 0,0 1 1 0 0,0-1-1 0 0,0 1 1 0 0,-1-1-1 0 0,1 1 0 0 0,0-1 1 0 0,0 1-1 0 0,-1-1 1 0 0,1 0-1 0 0,0 1 0 0 0,-1-1 1 0 0,1 0-1 0 0,0 1 1 0 0,-1-1-1 0 0,1 0 1 0 0,-1 1-1 0 0,1-1 0 0 0,0 0 1 0 0,-1 0-1 0 0,1 1 1 0 0,-2-1-1 0 0,-1 1 68 0 0,0 0 0 0 0,1-1 0 0 0,-1 1 0 0 0,0-1 0 0 0,0 1 0 0 0,0-1 0 0 0,0 0 0 0 0,-5-1 0 0 0,5 1-55 0 0,-3-13 9 0 0,6 13-37 0 0,0-1-1 0 0,0 1 0 0 0,0-1 0 0 0,-1 1 1 0 0,1-1-1 0 0,0 1 0 0 0,0-1 1 0 0,-1 1-1 0 0,1-1 0 0 0,0 1 0 0 0,-1-1 1 0 0,1 1-1 0 0,-1 0 0 0 0,1-1 1 0 0,0 1-1 0 0,-1-1 0 0 0,1 1 0 0 0,-1 0 1 0 0,1 0-1 0 0,-1-1 0 0 0,1 1 1 0 0,-1 0-1 0 0,1 0 0 0 0,-1 0 0 0 0,1-1 1 0 0,-1 1-1 0 0,-43 35 1121 0 0,42-35-1047 0 0,-10 5 205 0 0,11-6-295 0 0,0 1 0 0 0,0 0 0 0 0,0 0 1 0 0,0-1-1 0 0,0 1 0 0 0,0-1 0 0 0,0 1 1 0 0,0-1-1 0 0,0 1 0 0 0,0-1 0 0 0,0 1 1 0 0,0-1-1 0 0,0 0 0 0 0,0 0 0 0 0,0 1 1 0 0,1-1-1 0 0,-1 0 0 0 0,0 0 0 0 0,1 0 1 0 0,-1 0-1 0 0,1 0 0 0 0,-1 0 0 0 0,0-2 1 0 0,1 2 68 0 0,-3 3-245 0 0,-2 3 221 0 0,0-1-1 0 0,-1 0 1 0 0,1-1 0 0 0,-1 1-1 0 0,0-1 1 0 0,0 0 0 0 0,0 0-1 0 0,0-1 1 0 0,0 0-1 0 0,-10 2 1 0 0,14-4-15 0 0,-1 0 17 0 0,1 0-35 0 0,-1 0-1 0 0,0 0 1 0 0,0 0 0 0 0,0 0-1 0 0,1-1 1 0 0,-1 1-1 0 0,0-1 1 0 0,1 0-1 0 0,-5-2 1 0 0,2 0 0 0 0,-1-1 0 0 0,1 1 1 0 0,0-2-1 0 0,-5-5 0 0 0,9 9-5 0 0,0-1-10 0 0,-1-5 16 0 0,2 5 34 0 0,0 2-71 0 0,1-1 34 0 0,0 1 0 0 0,-1-1 0 0 0,1 1 0 0 0,0-1 0 0 0,0 1-1 0 0,-1 0 1 0 0,1 0 0 0 0,0-1 0 0 0,0 1 0 0 0,-1 0 0 0 0,1 0-1 0 0,0 0 1 0 0,0 0 0 0 0,-1 0 0 0 0,1 0 0 0 0,0 0 0 0 0,0 0-1 0 0,0 0 1 0 0,-1 0 0 0 0,1 0 0 0 0,1 1 0 0 0,-1 0 24 0 0,1 1 0 0 0,-1 1 0 0 0,0-1 1 0 0,0 0-1 0 0,0 0 0 0 0,0 0 0 0 0,0 1 0 0 0,0-1 1 0 0,0 4-1 0 0,-1-4 117 0 0,-4 17 255 0 0,2-14-276 0 0,-1 1 0 0 0,0-1 1 0 0,0 0-1 0 0,0 0 1 0 0,0 0-1 0 0,-1-1 0 0 0,0 1 1 0 0,0-1-1 0 0,0 0 0 0 0,0 0 1 0 0,-1 0-1 0 0,0-1 1 0 0,0 1-1 0 0,0-1 0 0 0,0 0 1 0 0,-6 2-1 0 0,-11 5-635 0 0,-2-1 0 0 0,-34 9 0 0 0,38-12-649 0 0,4-5-2029 0 0,14-1 2172 0 0,-1-1 0 0 0,1 1 0 0 0,0-1 0 0 0,0 0 0 0 0,-1 0 0 0 0,1 0 0 0 0,0 0 0 0 0,0 0 0 0 0,0 0 0 0 0,0 0 0 0 0,0-1 0 0 0,1 1 0 0 0,-1-1 0 0 0,-3-2 0 0 0,0-7-863 0 0,3 2-4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5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3560 0 0,'0'0'5798'0'0,"-2"0"-4742"0"0,-12 0 5281 0 0,11 1-5806 0 0,-8 2-53 0 0,9-2 534 0 0,-14 14 1763 0 0,-3 27-257 0 0,18-41-2349 0 0,1 0-158 0 0,0-1-1 0 0,0 0 1 0 0,-1 0-1 0 0,1 0 1 0 0,0 1 0 0 0,0-1-1 0 0,0 0 1 0 0,0 0-1 0 0,-1 0 1 0 0,1 1-1 0 0,0-1 1 0 0,0 0-1 0 0,0 0 1 0 0,0 1-1 0 0,0-1 1 0 0,0 0 0 0 0,0 1-1 0 0,0-1 1 0 0,0 0-1 0 0,0 0 1 0 0,0 1-1 0 0,0-1 1 0 0,0 0-1 0 0,0 0 1 0 0,0 1 0 0 0,0-1-1 0 0,0 0 1 0 0,0 0-1 0 0,0 1 1 0 0,0-1-1 0 0,0 0 1 0 0,0 0-1 0 0,0 1 1 0 0,1-1-1 0 0,-1 0 1 0 0,0 0 0 0 0,0 1-1 0 0,1 0-4 0 0,-1-1 0 0 0,0 1 0 0 0,1-1 0 0 0,-1 1 0 0 0,0 0 0 0 0,1-1-1 0 0,-1 1 1 0 0,0-1 0 0 0,1 1 0 0 0,-1-1 0 0 0,1 1 0 0 0,-1-1 0 0 0,1 0 0 0 0,-1 1 0 0 0,1-1 0 0 0,-1 1-1 0 0,1-1 1 0 0,0 0 0 0 0,-1 0 0 0 0,1 1 0 0 0,0-1 0 0 0,2 1 16 0 0,24 0 53 0 0,13-1-333 0 0,-38 0 111 0 0,1 0-39 0 0,7 1 473 0 0,18 3-11309 0 0,-26-3 8046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6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6 4328 0 0,'0'0'6283'0'0,"8"-6"4581"0"0,1 17-10552 0 0,-7-8-23 0 0,9 7 738 0 0,27 21 831 0 0,-38-29-1691 0 0,1-2-139 0 0,0 0 1 0 0,-1 1 0 0 0,1-1 0 0 0,0 1-1 0 0,-1-1 1 0 0,1 1 0 0 0,-1-1-1 0 0,1 1 1 0 0,-1-1 0 0 0,1 1 0 0 0,-1-1-1 0 0,1 1 1 0 0,-1 0 0 0 0,0-1 0 0 0,1 1-1 0 0,-1 0 1 0 0,0-1 0 0 0,0 1-1 0 0,1 0 1 0 0,-1-1 0 0 0,0 1 0 0 0,0 0-1 0 0,0-1 1 0 0,0 1 0 0 0,0 0 0 0 0,0 0-1 0 0,0-1 1 0 0,0 1 0 0 0,0 0 0 0 0,0 0-1 0 0,-1 1 1 0 0,-4 24 501 0 0,2-20-345 0 0,0 0 1 0 0,-1-1-1 0 0,0 1 0 0 0,0 0 1 0 0,0-1-1 0 0,-6 5 0 0 0,5-5-573 0 0,0-1 0 0 0,-1 1 0 0 0,0-1 0 0 0,0-1-1 0 0,-7 4 1 0 0,-35 11-5868 0 0,-5-5-4228 0 0,37-9 6584 0 0,3-1 1825 0 0,-1-1 125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6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3 5136 0 0,'-3'-3'18463'0'0,"31"41"-16578"0"0,-16-21-841 0 0,0-1-1 0 0,14 27 1 0 0,-24-37-869 0 0,1 1 0 0 0,-1-1 0 0 0,0 1 0 0 0,-1-1 0 0 0,1 1 0 0 0,-1 0 0 0 0,-1-1 0 0 0,1 1 1 0 0,-1 0-1 0 0,0 0 0 0 0,-1-1 0 0 0,1 1 0 0 0,-1 0 0 0 0,-1-1 0 0 0,1 1 0 0 0,-1-1 0 0 0,0 1 0 0 0,-1-1 1 0 0,0 0-1 0 0,-3 7 0 0 0,2-6-776 0 0,0-1-1 0 0,-1 1 1 0 0,0-1 0 0 0,0 0 0 0 0,0 0-1 0 0,-1-1 1 0 0,-10 9 0 0 0,-17 5-7680 0 0,-5-7-5521 0 0,25-10 11719 0 0,0 0 135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7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368 1 3888 0 0,'0'0'12015'0'0,"1"6"-11316"0"0,0 19-74 0 0,-1-23-482 0 0,0 0-1 0 0,-1 0 1 0 0,1 0 0 0 0,0 0-1 0 0,-1 0 1 0 0,0 0 0 0 0,1 0 0 0 0,-1 0-1 0 0,0 0 1 0 0,0 0 0 0 0,0-1-1 0 0,0 1 1 0 0,0 0 0 0 0,0-1-1 0 0,-1 1 1 0 0,1-1 0 0 0,0 1 0 0 0,-1-1-1 0 0,0 0 1 0 0,-2 3 0 0 0,1-2 9 0 0,1-1-146 0 0,1 1 0 0 0,-1-1 0 0 0,1 0 0 0 0,-1 0 0 0 0,0 0 1 0 0,1 0-1 0 0,-1 0 0 0 0,0-1 0 0 0,0 1 0 0 0,0 0 0 0 0,0-1 0 0 0,0 0 0 0 0,0 1 0 0 0,0-1 1 0 0,0 0-1 0 0,1 0 0 0 0,-1 0 0 0 0,0 0 0 0 0,0 0 0 0 0,0 0 0 0 0,0-1 0 0 0,0 1 0 0 0,-3-2 1 0 0,2 2 112 0 0,-4 0 117 0 0,6 0-201 0 0,0 0 0 0 0,0 0 0 0 0,1 0 0 0 0,-1 0 0 0 0,0 0 1 0 0,0 0-1 0 0,0 0 0 0 0,0 0 0 0 0,0 0 0 0 0,1 0 0 0 0,-1 0 0 0 0,0 1 0 0 0,0-1 0 0 0,0 0 0 0 0,1 1 0 0 0,-1-1 0 0 0,0 0 1 0 0,-1 2-1 0 0,-23 22 1640 0 0,-2-2 1 0 0,-40 28 0 0 0,48-39-905 0 0,-29 14 1 0 0,31-18-1391 0 0,-1 0-1 0 0,-20 4 1 0 0,36-10-2353 0 0,-5-1 5024 0 0,4 0-3917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7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5036 0 0,'0'0'12733'0'0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8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3920 0 0,'0'-5'14762'0'0,"8"27"-14195"0"0,-2 0 0 0 0,-1 1 0 0 0,-1 0-1 0 0,2 24 1 0 0,-5-35-1670 0 0,0 7-13354 0 0,-1-12 10855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8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277 10 4164 0 0,'0'-1'277'0'0,"0"1"0"0"0,0-1 0 0 0,-1 1 0 0 0,1-1 0 0 0,0 1 0 0 0,0-1 0 0 0,-1 1 0 0 0,1-1-1 0 0,0 1 1 0 0,-1 0 0 0 0,1-1 0 0 0,0 1 0 0 0,-1-1 0 0 0,1 1 0 0 0,-1 0 0 0 0,1-1 0 0 0,-1 1-1 0 0,1 0 1 0 0,-1 0 0 0 0,1-1 0 0 0,-1 1 0 0 0,1 0 0 0 0,-1 0 0 0 0,1 0 0 0 0,-1-1 0 0 0,1 1-1 0 0,-1 0 1 0 0,1 0 0 0 0,-2 0 0 0 0,0 1 148 0 0,1-1 1 0 0,-1 0-1 0 0,1 1 0 0 0,-1-1 1 0 0,0 1-1 0 0,1 0 0 0 0,-1-1 0 0 0,1 1 1 0 0,0 0-1 0 0,-3 1 0 0 0,0 2 144 0 0,-1 0-1 0 0,1 0 1 0 0,0 0-1 0 0,0 0 0 0 0,-7 10 1 0 0,0 7 818 0 0,-16 42 0 0 0,20-44-588 0 0,-1-1 1 0 0,0-1-1 0 0,-13 21 1 0 0,19-36-674 0 0,0 0 0 0 0,0-1 0 0 0,0 1 0 0 0,0-1 0 0 0,0 1 0 0 0,0-1 0 0 0,0 0 0 0 0,0 0 0 0 0,-1 0 0 0 0,1 0 0 0 0,0 0 0 0 0,-1-1 0 0 0,1 1 0 0 0,0-1 0 0 0,-1 1 0 0 0,1-1 0 0 0,-1 0 0 0 0,1 0 0 0 0,-1 0 0 0 0,1 0 0 0 0,-3-1 0 0 0,-3 1 126 0 0,6 0-35 0 0,-1-1 13 0 0,-1 0-162 0 0,1 0 0 0 0,-1 0 0 0 0,0-1-1 0 0,1 0 1 0 0,0 1 0 0 0,-1-1 0 0 0,1-1 0 0 0,0 1 0 0 0,0 0 0 0 0,0-1 0 0 0,0 1 0 0 0,1-1 0 0 0,-1 0 0 0 0,1 0 0 0 0,-1 0-1 0 0,1 0 1 0 0,0-1 0 0 0,0 1 0 0 0,0-1 0 0 0,1 1 0 0 0,0-1 0 0 0,-1 1 0 0 0,1-1 0 0 0,0 0 0 0 0,0 0 0 0 0,1 1 0 0 0,-1-1-1 0 0,1 0 1 0 0,0-5 0 0 0,0 4-46 0 0,0-1-1 0 0,1 1 1 0 0,-1 0-1 0 0,1-1 1 0 0,0 1-1 0 0,3-8 1 0 0,-3 9-668 0 0,1 0-1 0 0,0-1 1 0 0,0 1 0 0 0,0 0 0 0 0,1 0 0 0 0,0 1 0 0 0,3-5 0 0 0,-3 4-614 0 0,1 1 0 0 0,-1 0 0 0 0,1 0 0 0 0,0 0 0 0 0,-1 1 0 0 0,1-1 0 0 0,6-2 0 0 0,-5 3-824 0 0,0 0 0 0 0,0 1 1 0 0,1-1-1 0 0,-1 1 1 0 0,0 0-1 0 0,10-1 0 0 0,1 1 156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49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 4656 0 0,'0'0'6822'0'0,"-3"-1"-5704"0"0,1 1-826 0 0,-1 0 0 0 0,1 1 0 0 0,-1-1 0 0 0,1 0-1 0 0,0 1 1 0 0,-1-1 0 0 0,1 1 0 0 0,-1 0-1 0 0,1 0 1 0 0,0 0 0 0 0,0 0 0 0 0,0 0 0 0 0,-1 0-1 0 0,1 1 1 0 0,0-1 0 0 0,0 1 0 0 0,1-1-1 0 0,-1 1 1 0 0,0 0 0 0 0,-2 3 0 0 0,-12 12 1048 0 0,-16 23 0 0 0,13-16-189 0 0,-17 20 228 0 0,25-28-1146 0 0,-1-1 1 0 0,-1-1-1 0 0,0 0 0 0 0,-1 0 0 0 0,-24 17 1 0 0,36-30-841 0 0,-8-2-4509 0 0,9 1 4201 0 0,0-1 1 0 0,1 1-1 0 0,-1-1 0 0 0,0 1 0 0 0,0-1 0 0 0,0 1 0 0 0,0-1 0 0 0,1 0 1 0 0,-1 1-1 0 0,0-1 0 0 0,1 0 0 0 0,-1 1 0 0 0,0-1 0 0 0,1 0 0 0 0,-1 0 1 0 0,0-1-1 0 0,-2-9-637 0 0,2 9-311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9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4144 0 0,'5'-10'17501'0'0,"-4"12"-17423"0"0,0-1-1 0 0,-1 1 0 0 0,1 0 1 0 0,-1 0-1 0 0,1-1 0 0 0,-1 1 1 0 0,1 0-1 0 0,-1 0 0 0 0,0 0 1 0 0,0 0-1 0 0,0 1 0 0 0,2 17 551 0 0,1-3 332 0 0,-1 0 0 0 0,1 28-1 0 0,1 11-751 0 0,-2-45 2678 0 0,-1 4-12391 0 0,-4-2-3459 0 0,-1-8 9700 0 0,2-4 1235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0.4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517 200 4320 0 0,'0'0'4049'0'0,"-4"3"-3490"0"0,-10 5 9494 0 0,10-6-8727 0 0,-11 4-875 0 0,4-2 0 0 0,-1 1 0 0 0,0-2-1 0 0,-15 3 1 0 0,25-5-285 0 0,-16-7 152 0 0,16 5-285 0 0,0-1 1 0 0,0 0 0 0 0,0 1-1 0 0,0-1 1 0 0,0 0 0 0 0,1 0-1 0 0,-1 0 1 0 0,0 0 0 0 0,1 0-1 0 0,0 0 1 0 0,0-1 0 0 0,-1 1-1 0 0,0-4 1 0 0,-2-3 176 0 0,4 8-90 0 0,-1 0-20 0 0,1 1-1 0 0,0-1 1 0 0,0 0-1 0 0,0 1 1 0 0,0-1-1 0 0,-1 0 1 0 0,1 1-1 0 0,0-1 1 0 0,-1 1-1 0 0,1-1 1 0 0,0 1-1 0 0,-1-1 1 0 0,1 0-1 0 0,-1 1 1 0 0,1-1-1 0 0,-1 1 1 0 0,1 0-1 0 0,-1-1 1 0 0,1 1 0 0 0,-1-1-1 0 0,1 1 1 0 0,-2-1-1 0 0,-1 16 58 0 0,2-11-36 0 0,-2 31 528 0 0,2-33-628 0 0,1 1 1 0 0,-1-1-1 0 0,0 0 0 0 0,0 1 1 0 0,0-1-1 0 0,0 0 1 0 0,0 1-1 0 0,-1-1 0 0 0,1 0 1 0 0,-1 0-1 0 0,1 0 1 0 0,-1 0-1 0 0,0 0 0 0 0,0-1 1 0 0,1 1-1 0 0,-1 0 1 0 0,-1-1-1 0 0,1 1 0 0 0,0-1 1 0 0,0 0-1 0 0,0 0 0 0 0,-4 1 1 0 0,4-1 21 0 0,-13 3 51 0 0,5-3-86 0 0,0 0 14 0 0,4 0-17 0 0,-1-1 0 0 0,1 0-1 0 0,0 0 1 0 0,0 0 0 0 0,-1-1 0 0 0,1 0-1 0 0,0 0 1 0 0,0-1 0 0 0,0 0 0 0 0,0 0-1 0 0,0 0 1 0 0,0 0 0 0 0,0-1 0 0 0,1 0-1 0 0,0 0 1 0 0,-9-7 0 0 0,8 3-20 0 0,1-2 37 0 0,3 0 0 0 0,2 0 0 0 0,0 6-28 0 0,1 1 0 0 0,0 0 0 0 0,0-1 1 0 0,0 1-1 0 0,0 0 0 0 0,0 0 0 0 0,0-1 1 0 0,1 1-1 0 0,-1 0 0 0 0,1 0 0 0 0,-1 1 1 0 0,1-1-1 0 0,0 0 0 0 0,0 0 0 0 0,4-2 1 0 0,-6 4 5 0 0,2-1 6 0 0,-1 0-25 0 0,1 0 0 0 0,0 0 0 0 0,0 0 0 0 0,-1 1 0 0 0,1-1 0 0 0,0 1 0 0 0,0-1 0 0 0,0 1 0 0 0,0 0 0 0 0,2 0 1 0 0,0 0 28 0 0,-3 0-8 0 0,0 0 0 0 0,0 0-1 0 0,0 0 1 0 0,1 1 0 0 0,-1-1 0 0 0,0 0-1 0 0,0 1 1 0 0,0-1 0 0 0,0 1 0 0 0,0-1-1 0 0,0 1 1 0 0,0 0 0 0 0,0-1 0 0 0,-1 1-1 0 0,1 0 1 0 0,0 0 0 0 0,0-1 0 0 0,1 3 0 0 0,-1-2-9 0 0,-1-1-9 0 0,0 1 18 0 0,1-1 0 0 0,-1 1 0 0 0,0 0 0 0 0,0-1 0 0 0,1 1 0 0 0,-1 0 0 0 0,0-1 0 0 0,0 1 1 0 0,0 0-1 0 0,0-1 0 0 0,0 1 0 0 0,0 0 0 0 0,0-1 0 0 0,0 1 0 0 0,0-1 0 0 0,-1 1 0 0 0,1 1 0 0 0,-7 8 9 0 0,5-7-7 0 0,1 0 0 0 0,-1-1 0 0 0,0 0-1 0 0,0 1 1 0 0,0-1 0 0 0,0 0 0 0 0,0 0 0 0 0,-3 2 0 0 0,-3 2-82 0 0,7-5 56 0 0,-3 2 32 0 0,0 0 1 0 0,0-1-1 0 0,0 0 1 0 0,-1 1-1 0 0,1-1 1 0 0,-1-1-1 0 0,-6 3 1 0 0,-32 8-40 0 0,40-12 67 0 0,0 1-11 0 0,0-1 1 0 0,-1 1-1 0 0,1-1 1 0 0,-1 0-1 0 0,1 0 1 0 0,-1 0-1 0 0,1-1 1 0 0,-1 1-1 0 0,1-1 0 0 0,-4-1 1 0 0,3 0 59 0 0,0-1-1 0 0,1 0 1 0 0,0 0-1 0 0,0 0 1 0 0,0-1 0 0 0,0 1-1 0 0,0-1 1 0 0,1 1 0 0 0,-1-1-1 0 0,1 0 1 0 0,0 0-1 0 0,0 0 1 0 0,1 0 0 0 0,-1 0-1 0 0,-1-8 1 0 0,-1-3 213 0 0,1 0-1 0 0,0 0 1 0 0,-1-21 0 0 0,3-9 360 0 0,2 29-739 0 0,-5-31-1 0 0,4 45-359 0 0,-2-3-5052 0 0,0-4-4123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0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47 4084 0 0,'1'-1'524'0'0,"0"0"0"0"0,0 0-1 0 0,1 0 1 0 0,-1 0 0 0 0,0 0-1 0 0,0 0 1 0 0,1 0 0 0 0,-1 0-1 0 0,1 1 1 0 0,2-2-1 0 0,32-7 2011 0 0,-21 5-1970 0 0,52-12 430 0 0,-23 10-5202 0 0,-42 6 1684 0 0,0 0 193 0 0,9 0 196 0 0,-8 1 285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1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49 4584 0 0,'0'0'21673'0'0,"2"4"-21382"0"0,6 12 29 0 0,-6-12-30 0 0,-1-2-14 0 0,2 12 278 0 0,0-1 0 0 0,-1 1 1 0 0,1 26-1 0 0,-3-32-471 0 0,-1-1-1 0 0,1 0 1 0 0,-1 0 0 0 0,0 1-1 0 0,-1-1 1 0 0,0 0 0 0 0,0 0-1 0 0,0 0 1 0 0,-5 7-1 0 0,6-11-40 0 0,-1 0-1 0 0,1 0 0 0 0,-1 0 0 0 0,0 0 0 0 0,0-1 0 0 0,0 1 0 0 0,-1-1 0 0 0,1 1 0 0 0,0-1 0 0 0,-1 0 0 0 0,0 0 0 0 0,1 0 0 0 0,-1 0 0 0 0,0-1 0 0 0,0 1 0 0 0,0-1 0 0 0,0 0 0 0 0,-1 1 0 0 0,1-2 0 0 0,0 1 0 0 0,0 0 0 0 0,-1 0 0 0 0,1-1 1 0 0,-4 0-1 0 0,5 0 183 0 0,-1 0-8 0 0,-6-1-113 0 0,-1-1-1 0 0,1-1 1 0 0,0 1 0 0 0,0-1 0 0 0,1-1 0 0 0,-1 1 0 0 0,-8-6 0 0 0,-19-13-103 0 0,32 21 0 0 0,0-1 0 0 0,-10-18 0 0 0,12 18 0 0 0,-3-14 0 0 0,5 10 0 0 0,-1-1 0 0 0,1 1 0 0 0,0 0 0 0 0,1 0 0 0 0,-1 0 0 0 0,1 0 0 0 0,0 0 0 0 0,1 0 0 0 0,0 0 0 0 0,0 0 0 0 0,3-7 0 0 0,7-11-3334 0 0,9-12-8462 0 0,0-1 2533 0 0,-18 28 5398 0 0,-3 7 3183 0 0,0 0-1285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1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 4328 0 0,'6'-6'9553'0'0,"-1"-1"-8989"0"0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2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 4020 0 0,'0'0'13569'0'0,"-5"3"-12682"0"0,-14 8-28 0 0,17-10-646 0 0,1 0 0 0 0,-1 0 0 0 0,1 0 0 0 0,-1 0 1 0 0,1 1-1 0 0,0-1 0 0 0,-1 1 0 0 0,1-1 0 0 0,0 1 0 0 0,0 0 0 0 0,0-1 0 0 0,0 1 0 0 0,0 0 0 0 0,0 2 0 0 0,-3 3 843 0 0,-2 6-639 0 0,1-1 0 0 0,0 1 0 0 0,0 0 0 0 0,1 1-1 0 0,1-1 1 0 0,0 1 0 0 0,1 0 0 0 0,1-1 0 0 0,0 1 0 0 0,0 0 0 0 0,2 0 0 0 0,0 0 0 0 0,0-1 0 0 0,6 24 0 0 0,-5-27-395 0 0,1-1 0 0 0,0 1 0 0 0,0-1 0 0 0,1 0 0 0 0,0 0 0 0 0,1-1 0 0 0,0 1 0 0 0,0-1 0 0 0,1 0-1 0 0,0-1 1 0 0,0 1 0 0 0,1-1 0 0 0,12 11 0 0 0,-10-12-703 0 0,-1 0-1 0 0,1-1 0 0 0,0 0 1 0 0,1-1-1 0 0,-1 1 0 0 0,1-2 1 0 0,0 1-1 0 0,11 1 1 0 0,48 9-11688 0 0,2-6 4125 0 0,-44-6 6295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5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4 5805 0 0,'2'-4'15359'0'0,"0"109"-9707"0"0,-1-31-3738 0 0,-1-51-1464 0 0,0-1 1 0 0,1 1-1 0 0,1-1 0 0 0,8 35 1 0 0,-7-26-377 0 0,4-14-505 0 0,-7-15 203 0 0,0-8-1266 0 0,0-2 1382 0 0,0 1 0 0 0,-1-1 1 0 0,0 1-1 0 0,0-1 0 0 0,-4-9 1 0 0,4 14 79 0 0,0 0 0 0 0,0 0 0 0 0,0 1 0 0 0,0-1 0 0 0,-1 1 0 0 0,1-1 0 0 0,-1 1 0 0 0,0-1 0 0 0,0 1 0 0 0,0 0 0 0 0,0 0 0 0 0,0 0 0 0 0,0 0 0 0 0,-1 0 0 0 0,1 0 0 0 0,0 0 0 0 0,-1 1 0 0 0,0 0 0 0 0,1-1 0 0 0,-4 0 0 0 0,1 0 56 0 0,0 1 0 0 0,0 0-1 0 0,0 0 1 0 0,0 1 0 0 0,0 0 0 0 0,0-1-1 0 0,0 2 1 0 0,0-1 0 0 0,0 0-1 0 0,0 1 1 0 0,0 0 0 0 0,0 0 0 0 0,0 1-1 0 0,0 0 1 0 0,0-1 0 0 0,1 1 0 0 0,-1 1-1 0 0,-4 2 1 0 0,1 0 83 0 0,1 1-1 0 0,0-1 1 0 0,0 1-1 0 0,0 1 1 0 0,1 0 0 0 0,0 0-1 0 0,0 0 1 0 0,-8 14-1 0 0,14-20-95 0 0,-1 0 0 0 0,1 0 0 0 0,0 1 0 0 0,-1-1 0 0 0,1 0-1 0 0,0 1 1 0 0,0-1 0 0 0,0 0 0 0 0,0 0 0 0 0,0 1 0 0 0,0-1-1 0 0,0 0 1 0 0,0 1 0 0 0,0-1 0 0 0,1 0 0 0 0,-1 0 0 0 0,0 1-1 0 0,1-1 1 0 0,-1 0 0 0 0,2 2 0 0 0,-1 0-2 0 0,1-1 1 0 0,-1 0 0 0 0,1 1-1 0 0,-1-1 1 0 0,1 0-1 0 0,0 0 1 0 0,0 0-1 0 0,4 3 1 0 0,1-1-264 0 0,-1 0 0 0 0,1-1 0 0 0,0 0 0 0 0,0 0 0 0 0,0-1 0 0 0,0 0 0 0 0,0 0 0 0 0,14 1 0 0 0,20-1-6402 0 0,-3-3-7372 0 0,-29 0 10364 0 0,-7 0 2998 0 0,0 1-1219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5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62 5741 0 0,'15'-21'7613'0'0,"-11"15"-6483"0"0,0 0-1 0 0,0 1 0 0 0,1 0 0 0 0,-1-1 0 0 0,9-6 0 0 0,-12 12-811 0 0,1 0-233 0 0,-1-1 0 0 0,0 1 1 0 0,0 1-1 0 0,0-1 0 0 0,1 0 1 0 0,-1 0-1 0 0,0 0 0 0 0,0 1 1 0 0,0-1-1 0 0,0 0 0 0 0,0 1 1 0 0,1-1-1 0 0,-1 1 1 0 0,0-1-1 0 0,0 1 0 0 0,0 0 1 0 0,0-1-1 0 0,0 1 0 0 0,0 0 1 0 0,-1 0-1 0 0,1 0 0 0 0,1 1 1 0 0,-1 1-37 0 0,1 0 0 0 0,-1 0 1 0 0,0 0-1 0 0,0 0 1 0 0,0 1-1 0 0,0 5 0 0 0,8 22 319 0 0,-7-27-318 0 0,0 0 0 0 0,0 1-1 0 0,0-1 1 0 0,1 0 0 0 0,-1-1-1 0 0,6 6 1 0 0,-7-7-41 0 0,1-1 0 0 0,0 1 0 0 0,0-1 0 0 0,0 0 1 0 0,0 0-1 0 0,-1 0 0 0 0,2 0 0 0 0,-1 0 0 0 0,0 0 0 0 0,0-1 0 0 0,0 1 0 0 0,0-1 1 0 0,0 1-1 0 0,0-1 0 0 0,1 0 0 0 0,-1 0 0 0 0,0 0 0 0 0,0 0 0 0 0,4-1 0 0 0,0 0-2 0 0,-1 0 0 0 0,0-1-1 0 0,1 1 1 0 0,-1-1 0 0 0,0-1-1 0 0,0 1 1 0 0,0-1 0 0 0,0 0-1 0 0,-1 0 1 0 0,1 0-1 0 0,-1 0 1 0 0,1-1 0 0 0,-1 0-1 0 0,0 0 1 0 0,-1 0 0 0 0,1 0-1 0 0,-1-1 1 0 0,0 1 0 0 0,0-1-1 0 0,0 0 1 0 0,4-10 0 0 0,-7 14 177 0 0,0-1 1 0 0,1 1 0 0 0,-1 0-1 0 0,0-1 1 0 0,0 1 0 0 0,0 0 0 0 0,0-1-1 0 0,0 1 1 0 0,0-1 0 0 0,-1 1-1 0 0,1 0 1 0 0,0-1 0 0 0,-1 1 0 0 0,1 0-1 0 0,-1-1 1 0 0,1 1 0 0 0,-1 0-1 0 0,1-1 1 0 0,-3-1 0 0 0,3 12-20 0 0,-1 0 1 0 0,1 1-1 0 0,1-1 1 0 0,-1 0-1 0 0,2 0 1 0 0,-1 0-1 0 0,1 0 1 0 0,4 12-1 0 0,2 1 163 0 0,-1 0-1 0 0,-1 1 0 0 0,5 44 0 0 0,-10-61-296 0 0,0 0-1 0 0,-1 0 1 0 0,0 0-1 0 0,-1 0 1 0 0,1 0-1 0 0,-1 0 1 0 0,0 0-1 0 0,0-1 1 0 0,-1 1-1 0 0,0 0 1 0 0,0-1-1 0 0,0 1 1 0 0,-1-1-1 0 0,0 0 1 0 0,0 0-1 0 0,0 0 1 0 0,0 0-1 0 0,-1 0 1 0 0,0-1-1 0 0,0 0 1 0 0,-6 6 0 0 0,5-7 38 0 0,0-1 0 0 0,0 1 1 0 0,0-1-1 0 0,0 0 1 0 0,0 0-1 0 0,0-1 1 0 0,-1 0-1 0 0,1 0 0 0 0,-1 0 1 0 0,-8 0-1 0 0,10 0-40 0 0,0-1 10 0 0,0 0 1 0 0,0 0 0 0 0,-1-1 0 0 0,1 1 0 0 0,0-1 0 0 0,0 0 0 0 0,-1 0-1 0 0,1 0 1 0 0,0-1 0 0 0,0 0 0 0 0,0 1 0 0 0,0-1 0 0 0,1-1 0 0 0,-1 1-1 0 0,1 0 1 0 0,-1-1 0 0 0,1 0 0 0 0,0 0 0 0 0,-6-6 0 0 0,7 7-187 0 0,0-1 0 0 0,0 0 0 0 0,0 0 0 0 0,0 1 0 0 0,0-1 0 0 0,1 0 0 0 0,-1-1 0 0 0,1 1 0 0 0,0 0 0 0 0,0 0 0 0 0,0-1 1 0 0,0 1-1 0 0,1 0 0 0 0,-1-1 0 0 0,1 1 0 0 0,0 0 0 0 0,0-1 0 0 0,0 1 0 0 0,0-1 0 0 0,1 1 0 0 0,0 0 0 0 0,-1-1 0 0 0,1 1 0 0 0,2-5 0 0 0,12-18-5818 0 0,-10 19 3134 0 0,0 0 0 0 0,0 1 0 0 0,1-1 0 0 0,0 1-1 0 0,0 1 1 0 0,12-9 0 0 0,-10 9 891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6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3836 0 0,'-2'6'1501'0'0,"-7"17"-70"0"0,6-17-80 0 0,4 9 3118 0 0,5 25-239 0 0,-3-27-2509 0 0,-1 0 1 0 0,1 21-1 0 0,-3-31-520 0 0,1-6-573 0 0,-1-5-590 0 0,1 1 0 0 0,1-1 1 0 0,-1 0-1 0 0,6-13 0 0 0,0 6 68 0 0,-5 10-76 0 0,-1 1 1 0 0,1 0-1 0 0,0 0 1 0 0,1 0-1 0 0,-1 0 1 0 0,0 0-1 0 0,1 1 1 0 0,0-1-1 0 0,0 1 1 0 0,0 0-1 0 0,6-5 1 0 0,-8 7 541 0 0,-1 2-566 0 0,0-1 0 0 0,0 0 1 0 0,1 0-1 0 0,-1 1 0 0 0,0-1 0 0 0,0 0 0 0 0,0 1 0 0 0,0-1 0 0 0,0 0 0 0 0,1 0 0 0 0,-1 1 0 0 0,0-1 0 0 0,0 0 0 0 0,0 0 0 0 0,1 1 1 0 0,-1-1-1 0 0,0 0 0 0 0,0 0 0 0 0,1 0 0 0 0,-1 1 0 0 0,0-1 0 0 0,0 0 0 0 0,1 0 0 0 0,-1 0 0 0 0,0 0 0 0 0,1 0 0 0 0,-1 0 0 0 0,0 0 1 0 0,0 0-1 0 0,1 0 0 0 0,0 1 4 0 0,-1-1 0 0 0,1 0 1 0 0,-1 0-1 0 0,1 0 0 0 0,-1 0 0 0 0,1 1 1 0 0,-1-1-1 0 0,1 0 0 0 0,-1 0 0 0 0,1 1 1 0 0,-1-1-1 0 0,1 0 0 0 0,-1 1 1 0 0,1-1-1 0 0,-1 0 0 0 0,0 1 0 0 0,1-1 1 0 0,-1 1-1 0 0,0-1 0 0 0,1 1 1 0 0,-1-1-1 0 0,0 1 0 0 0,0-1 0 0 0,1 1 1 0 0,3 17 240 0 0,-3-9-326 0 0,1 0 0 0 0,0 0 0 0 0,1 0 0 0 0,0 0 0 0 0,0-1 0 0 0,1 0 0 0 0,0 1 0 0 0,9 13 0 0 0,-12-21-629 0 0,1 0 0 0 0,-1 0-1 0 0,0 0 1 0 0,0 0-1 0 0,1 0 1 0 0,-1 0 0 0 0,0-1-1 0 0,1 1 1 0 0,-1 0-1 0 0,1-1 1 0 0,-1 0 0 0 0,1 1-1 0 0,-1-1 1 0 0,1 0-1 0 0,-1 1 1 0 0,1-1 0 0 0,0 0-1 0 0,1-1 1 0 0,27-3-8450 0 0,-15 1 7203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7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166 13 4492 0 0,'-5'-2'1157'0'0,"0"0"1"0"0,0 0-1 0 0,0 0 0 0 0,-1 1 0 0 0,1 0 0 0 0,-1 0 0 0 0,-6-1 0 0 0,7 2-803 0 0,-1 0 1 0 0,1 1-1 0 0,0-1 1 0 0,-1 1-1 0 0,1 0 1 0 0,0 0-1 0 0,0 1 1 0 0,0-1 0 0 0,0 1-1 0 0,0 0 1 0 0,0 0-1 0 0,1 1 1 0 0,-1 0-1 0 0,1 0 1 0 0,-1 0-1 0 0,1 0 1 0 0,0 0-1 0 0,0 1 1 0 0,-5 6-1 0 0,7-8-267 0 0,0 0-1 0 0,1 0 0 0 0,0 0 1 0 0,-1 0-1 0 0,1 0 0 0 0,0 1 1 0 0,0-1-1 0 0,0 0 0 0 0,0 1 1 0 0,0-1-1 0 0,1 0 1 0 0,-1 1-1 0 0,1-1 0 0 0,0 1 1 0 0,-1-1-1 0 0,1 1 0 0 0,0-1 1 0 0,0 1-1 0 0,1-1 0 0 0,-1 1 1 0 0,0-1-1 0 0,1 0 0 0 0,0 1 1 0 0,-1-1-1 0 0,1 0 1 0 0,0 1-1 0 0,0-1 0 0 0,1 0 1 0 0,-1 0-1 0 0,2 3 0 0 0,0-1-19 0 0,1 0 0 0 0,0 0 0 0 0,0 0 0 0 0,0 0 0 0 0,0-1 0 0 0,0 0-1 0 0,1 0 1 0 0,-1 0 0 0 0,1 0 0 0 0,0-1 0 0 0,0 0 0 0 0,6 3 0 0 0,-7-4-82 0 0,-1 0 0 0 0,1-1 0 0 0,0 1 0 0 0,-1-1 0 0 0,1 1 0 0 0,0-1 0 0 0,-1 0 0 0 0,1 0 0 0 0,0-1 0 0 0,-1 1 0 0 0,1-1 0 0 0,0 0 0 0 0,-1 0 0 0 0,1 0 0 0 0,-1 0 0 0 0,0 0 0 0 0,1-1 0 0 0,-1 0 0 0 0,0 0 0 0 0,0 0 0 0 0,0 0 0 0 0,0 0 0 0 0,0 0 0 0 0,3-4 0 0 0,0-1 94 0 0,-1 1 0 0 0,0-1-1 0 0,0 0 1 0 0,0 0-1 0 0,-1 0 1 0 0,0-1 0 0 0,-1 1-1 0 0,0-1 1 0 0,3-9 0 0 0,-5 13 2966 0 0,-3 9-2530 0 0,-2 10-711 0 0,4-14 218 0 0,0 1 0 0 0,0 0 0 0 0,0 0 0 0 0,0 0 0 0 0,1 0 0 0 0,-1 0 0 0 0,0 0 0 0 0,1 0 1 0 0,0 0-1 0 0,-1 0 0 0 0,1-1 0 0 0,0 1 0 0 0,0 0 0 0 0,0-1 0 0 0,2 4 0 0 0,17 18 239 0 0,-17-20-290 0 0,1 0-1 0 0,0 0 1 0 0,0 0-1 0 0,0 0 1 0 0,0-1 0 0 0,0 1-1 0 0,0-1 1 0 0,0 0 0 0 0,1 0-1 0 0,-1-1 1 0 0,1 0-1 0 0,0 1 1 0 0,8 0 0 0 0,-11-2-105 0 0,13-4-188 0 0,-13 4 283 0 0,0-1-1 0 0,0 0 0 0 0,0 0 1 0 0,0 0-1 0 0,0 0 0 0 0,0 0 1 0 0,0 0-1 0 0,-1 0 1 0 0,1-1-1 0 0,0 1 0 0 0,-1-1 1 0 0,1 1-1 0 0,-1-1 0 0 0,0 0 1 0 0,2-1-1 0 0,0-2-25 0 0,-1 0-1 0 0,1 0 0 0 0,-1-1 1 0 0,0 1-1 0 0,3-11 1 0 0,1-20 327 0 0,-6 34 1657 0 0,0 9-1791 0 0,-1-7-129 0 0,1 6 45 0 0,0-1 0 0 0,0 1 0 0 0,0 0 1 0 0,1 0-1 0 0,0-1 0 0 0,0 1 0 0 0,0-1 1 0 0,1 1-1 0 0,2 5 0 0 0,0-1 32 0 0,-3-8-51 0 0,0 1 0 0 0,0-1 0 0 0,0 1 0 0 0,0-1 0 0 0,1 1 0 0 0,-1-1 0 0 0,0 0 0 0 0,1 0 0 0 0,0 0 1 0 0,0 0-1 0 0,-1 0 0 0 0,1 0 0 0 0,0 0 0 0 0,1-1 0 0 0,2 3 0 0 0,-3-3-38 0 0,4-5-120 0 0,-1 0 75 0 0,1 0 1 0 0,-1 0-1 0 0,0-1 1 0 0,0 0-1 0 0,0 0 1 0 0,-1 0-1 0 0,0-1 1 0 0,6-8-1 0 0,-6 7 14 0 0,0 1 0 0 0,1 0 1 0 0,-1 0-1 0 0,1 1 0 0 0,1-1 0 0 0,10-8 0 0 0,-15 14 69 0 0,0-1-1 0 0,-1 1 1 0 0,1 0-1 0 0,0-1 1 0 0,0 1 0 0 0,-1 0-1 0 0,1 0 1 0 0,0-1 0 0 0,0 1-1 0 0,0 0 1 0 0,-1 0-1 0 0,1 0 1 0 0,0 0 0 0 0,0 0-1 0 0,-1 0 1 0 0,1 0-1 0 0,0 0 1 0 0,0 1 0 0 0,0-1-1 0 0,-1 0 1 0 0,1 0 0 0 0,0 1-1 0 0,0-1 1 0 0,-1 0-1 0 0,1 1 1 0 0,0-1 0 0 0,-1 1-1 0 0,1-1 1 0 0,-1 1-1 0 0,1-1 1 0 0,0 1 0 0 0,-1-1-1 0 0,1 1 1 0 0,-1-1 0 0 0,1 1-1 0 0,-1 0 1 0 0,0-1-1 0 0,1 1 1 0 0,-1 0 0 0 0,0 0-1 0 0,1 0 1 0 0,12 37 418 0 0,-10-29-296 0 0,-3-8-94 0 0,1 2-31 0 0,-1-2-49 0 0,1 0-1 0 0,-1 0 1 0 0,0 0-1 0 0,0 0 1 0 0,1 0-1 0 0,-1 0 1 0 0,1 0-1 0 0,-1 0 1 0 0,1 0-1 0 0,-1 0 1 0 0,1 0-1 0 0,0 0 1 0 0,-1-1-1 0 0,1 1 1 0 0,0 0-1 0 0,0-1 1 0 0,0 2-1 0 0,1-2-50 0 0,1 1 0 0 0,-1-1 0 0 0,0 0 0 0 0,0 0 0 0 0,1 0-1 0 0,-1 0 1 0 0,0-1 0 0 0,0 1 0 0 0,1 0 0 0 0,-1-1 0 0 0,0 0 0 0 0,0 1 0 0 0,0-1-1 0 0,0 0 1 0 0,0 0 0 0 0,0 0 0 0 0,0 0 0 0 0,0-1 0 0 0,2 0 0 0 0,5-6-160 0 0,1-1 0 0 0,11-13 0 0 0,10-8-135 0 0,-29 29 449 0 0,1 1 11 0 0,-3 0-59 0 0,1 0 1 0 0,0 0-1 0 0,-1 0 1 0 0,1 0-1 0 0,-1 0 1 0 0,1 0-1 0 0,0 0 1 0 0,-1 0-1 0 0,1 0 1 0 0,0 1-1 0 0,-1-1 1 0 0,1 0-1 0 0,-1 0 1 0 0,1 0-1 0 0,0 1 1 0 0,-1-1-1 0 0,1 0 1 0 0,-1 1-1 0 0,1-1 1 0 0,-1 0-1 0 0,1 1 1 0 0,-1-1-1 0 0,1 1 1 0 0,-1-1-1 0 0,0 1 1 0 0,1-1-1 0 0,-1 1 1 0 0,0-1-1 0 0,1 1 1 0 0,-1-1-1 0 0,0 1 1 0 0,1 0-1 0 0,-1-1 0 0 0,0 1 1 0 0,0-1-1 0 0,0 2 1 0 0,4 10 288 0 0,-3-7-207 0 0,1 1 0 0 0,0 0 0 0 0,0-1-1 0 0,0 1 1 0 0,0-1 0 0 0,1 0-1 0 0,0 0 1 0 0,0 0 0 0 0,1 0-1 0 0,-1 0 1 0 0,1-1 0 0 0,6 7-1 0 0,-8-10-136 0 0,-1 0-1 0 0,1 0 1 0 0,0 1-1 0 0,0-1 1 0 0,-1 0-1 0 0,1 0 1 0 0,0-1-1 0 0,0 1 0 0 0,0 0 1 0 0,0-1-1 0 0,0 1 1 0 0,0-1-1 0 0,1 1 1 0 0,-1-1-1 0 0,0 0 0 0 0,0 0 1 0 0,0 0-1 0 0,0 0 1 0 0,0 0-1 0 0,0-1 1 0 0,0 1-1 0 0,0-1 0 0 0,1 1 1 0 0,-1-1-1 0 0,-1 0 1 0 0,1 0-1 0 0,0 0 1 0 0,3-2-1 0 0,-1 1-31 0 0,-1-1 0 0 0,0 0 0 0 0,0 1 0 0 0,0-1 0 0 0,0-1 0 0 0,0 1 0 0 0,-1 0 0 0 0,1-1 0 0 0,-1 1 0 0 0,0-1 0 0 0,0 0 0 0 0,0 1 0 0 0,-1-1 0 0 0,2-6 0 0 0,0-7-60 0 0,0 12 850 0 0,-4 27 2441 0 0,0-4-3158 0 0,1-2-14 0 0,0-1 0 0 0,2-1 0 0 0,0-3 0 0 0,2-2-123 0 0,1-3-2556 0 0,-5-6 2310 0 0,1 0 0 0 0,-1 0 0 0 0,0 0 0 0 0,0-1 0 0 0,1 1 0 0 0,-1 0 0 0 0,0 0 0 0 0,0 0 0 0 0,0 0 0 0 0,1 0 0 0 0,-1 0 0 0 0,0 0 0 0 0,0 0 0 0 0,3-4-6272 0 0,0-8-3979 0 0,-1 5 12594 0 0,1-32-8894 0 0,-1 23 5012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0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2792 0 0,'2'1'10645'0'0,"-1"6"-4368"0"0,1 19-2652 0 0,-1 13-5078 0 0,-1-16 3644 0 0,-2 44-1450 0 0,-14 78 0 0 0,16-132-1706 0 0,2 0-4694 0 0,1 7-10003 0 0,-3-6 13737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7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13 4472 0 0,'-5'-6'7353'0'0,"0"-1"-3689"0"0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8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 6 3560 0 0,'0'0'4446'0'0,"-4"-1"-3113"0"0,0 0-836 0 0,0 0 0 0 0,-1 0 0 0 0,1 0-1 0 0,-1 1 1 0 0,1 0 0 0 0,-1 0 0 0 0,1 0 0 0 0,-1 0 0 0 0,1 1 0 0 0,0-1 0 0 0,-1 1 0 0 0,1 0 0 0 0,-7 3-1 0 0,2-1 296 0 0,0 1 0 0 0,1 0 0 0 0,-1 1-1 0 0,1 0 1 0 0,0 0 0 0 0,0 1-1 0 0,-12 12 1 0 0,16-15-548 0 0,1 1 0 0 0,-1 0-1 0 0,1 0 1 0 0,0 0 0 0 0,0 0 0 0 0,1 0 0 0 0,0 1 0 0 0,-1-1 0 0 0,1 1-1 0 0,1 0 1 0 0,-1 0 0 0 0,1 0 0 0 0,0-1 0 0 0,0 1 0 0 0,0 0 0 0 0,0 6-1 0 0,2-8-186 0 0,-1 0-1 0 0,1 0 0 0 0,-1 0 0 0 0,1-1 1 0 0,0 1-1 0 0,0 0 0 0 0,0 0 0 0 0,1-1 0 0 0,-1 1 1 0 0,1-1-1 0 0,-1 0 0 0 0,1 1 0 0 0,0-1 1 0 0,0 0-1 0 0,0 0 0 0 0,0 0 0 0 0,0 0 0 0 0,0 0 1 0 0,1 0-1 0 0,-1-1 0 0 0,0 1 0 0 0,1-1 1 0 0,2 2-1 0 0,6 2 82 0 0,0-1 1 0 0,0 1 0 0 0,0-2 0 0 0,12 3-1 0 0,-4-2-369 0 0,39 4 0 0 0,-18-9-2193 0 0,-4-7-4782 0 0,-35 7 6829 0 0,0 1 0 0 0,0 0 0 0 0,1-1 0 0 0,-1 0 1 0 0,0 1-1 0 0,0-1 0 0 0,0 0 0 0 0,0 1 0 0 0,0-1 0 0 0,0 0 0 0 0,0 0 0 0 0,0 0 1 0 0,-1 0-1 0 0,1 0 0 0 0,0 0 0 0 0,0 0 0 0 0,-1 0 0 0 0,1 0 0 0 0,-1-1 0 0 0,1 1 0 0 0,-1 0 1 0 0,1 0-1 0 0,-1 0 0 0 0,0-1 0 0 0,1 1 0 0 0,-1 0 0 0 0,0-1 0 0 0,0 1 0 0 0,0 0 0 0 0,0 0 1 0 0,0-1-1 0 0,-1 1 0 0 0,1 0 0 0 0,0 0 0 0 0,0-1 0 0 0,-1 1 0 0 0,1 0 0 0 0,-1 0 0 0 0,1 0 1 0 0,-1-1-1 0 0,1 1 0 0 0,-2-1 0 0 0,-6-10-1518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5088 0 0,'0'0'5744'0'0,"3"0"-4525"0"0,-2 1-937 0 0,1-1 0 0 0,-1 0 0 0 0,0 0 1 0 0,0 0-1 0 0,1 1 0 0 0,-1-1 0 0 0,0 1 0 0 0,0-1 0 0 0,0 1 0 0 0,0-1 1 0 0,1 1-1 0 0,-1 0 0 0 0,0-1 0 0 0,0 1 0 0 0,0 0 0 0 0,0 0 0 0 0,-1 0 0 0 0,2 1 1 0 0,0 0 653 0 0,0 2-374 0 0,-1-1-1 0 0,1 1 1 0 0,-1 0 0 0 0,1 0 0 0 0,-1 0 0 0 0,-1 1 0 0 0,1-1-1 0 0,0 0 1 0 0,-1 6 0 0 0,2 5 548 0 0,10 50 2267 0 0,9 34-1187 0 0,-21-97-2426 0 0,2 16-2167 0 0,-1-13 2156 0 0,0 1-1229 0 0,-1-2-3143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3112 0 0,'0'0'1936'0'0,"2"3"-1011"0"0,6 9-77 0 0,-6-9 704 0 0,-7 27 2828 0 0,5-28-4627 0 0,-4 12 1349 0 0,1 0-1 0 0,-1 17 0 0 0,-5 18 183 0 0,2-8-385 0 0,6-38-815 0 0,-4 24 804 0 0,23-43-12985 0 0,-13 4 7815 0 0,-4 9 2400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1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3848 0 0,'0'0'3721'0'0,"-3"10"-1938"0"0,3-5 1427 0 0,6 13-1574 0 0,1-2 0 0 0,1 1-1 0 0,0-1 1 0 0,21 30-1 0 0,9 17 276 0 0,-15-18-304 0 0,26 77-1 0 0,-48-120-1880 0 0,0 0 0 0 0,-1 0-1 0 0,1 0 1 0 0,0 0 0 0 0,0-1 0 0 0,0 1 0 0 0,0 0 0 0 0,1 0 0 0 0,-1-1 0 0 0,0 1 0 0 0,1-1 0 0 0,2 3 0 0 0,-3-3-980 0 0,0-11-12200 0 0,0 9 13150 0 0,-1-1 0 0 0,0 1 1 0 0,1-1-1 0 0,-1 0 0 0 0,0 1 0 0 0,0-1 1 0 0,0 1-1 0 0,0-1 0 0 0,0 1 1 0 0,-1-1-1 0 0,1 0 0 0 0,-1-1 0 0 0,-2-10-1756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2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0 3376 0 0,'0'0'2833'0'0,"-3"0"-1543"0"0,-2 2-786 0 0,0 0-1 0 0,1 0 1 0 0,-1 0 0 0 0,1 1-1 0 0,-1 0 1 0 0,1-1-1 0 0,0 1 1 0 0,0 1-1 0 0,0-1 1 0 0,0 1-1 0 0,1-1 1 0 0,0 1 0 0 0,-6 7-1 0 0,-41 65 2669 0 0,46-69-2768 0 0,-29 53 1042 0 0,-12 20 396 0 0,17-44-5396 0 0,-6-5-5614 0 0,-1-6 2485 0 0,24-17 4827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7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26 2292 0 0,'0'0'1929'0'0,"-9"-9"1520"0"0,7-1 10204 0 0,2 10-13509 0 0,0 0 0 0 0,0-1 0 0 0,0 1 0 0 0,0 0 0 0 0,1-1 0 0 0,-1 1 0 0 0,0 0 0 0 0,0-1 0 0 0,0 1 0 0 0,1 0 0 0 0,-1-1 0 0 0,0 1 0 0 0,0 0-1 0 0,1 0 1 0 0,-1-1 0 0 0,0 1 0 0 0,0 0 0 0 0,1 0 0 0 0,-1 0 0 0 0,0 0 0 0 0,1-1 0 0 0,-1 1 0 0 0,0 0 0 0 0,1 0 0 0 0,-1 0 0 0 0,1 0 0 0 0,-1 0 0 0 0,0 0 0 0 0,1 0 0 0 0,-1 0-1 0 0,0 0 1 0 0,1 0 0 0 0,-1 0 0 0 0,0 0 0 0 0,1 0 0 0 0,-1 0 0 0 0,1 0 0 0 0,-1 0 0 0 0,0 0 0 0 0,1 0 0 0 0,-1 1 0 0 0,0-1 0 0 0,1 0 0 0 0,5 13 3775 0 0,-3 2-5148 0 0,-5 179 3649 0 0,2-176-2420 0 0,0 1 0 0 0,-2-3 0 0 0,2-1 0 0 0,0-12-26 0 0,-1 1-691 0 0,1 0 0 0 0,0-1-1 0 0,0 1 1 0 0,0 0 0 0 0,0 0 0 0 0,1-1-1 0 0,-1 1 1 0 0,1 0 0 0 0,0-1 0 0 0,0 1-1 0 0,0-1 1 0 0,2 5 0 0 0,-1-3-3006 0 0,-2 10-11218 0 0,-3-4 13334 0 0,-1-3-263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7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41 2424 0 0,'0'0'13944'0'0,"-4"5"-13611"0"0,3-4-373 0 0,-4 5 317 0 0,0 0 0 0 0,0 1 0 0 0,0-1 0 0 0,1 1 0 0 0,-5 10 0 0 0,9-15-126 0 0,0-2-138 0 0,-1 0-1 0 0,1 1 0 0 0,0-1 0 0 0,0 0 0 0 0,0 0 0 0 0,0 1 1 0 0,0-1-1 0 0,-1 0 0 0 0,1 0 0 0 0,0 1 0 0 0,0-1 0 0 0,0 0 1 0 0,0 1-1 0 0,0-1 0 0 0,0 0 0 0 0,0 1 0 0 0,0-1 0 0 0,0 0 1 0 0,0 1-1 0 0,0-1 0 0 0,0 0 0 0 0,0 0 0 0 0,1 1 0 0 0,-1-1 1 0 0,0 0-1 0 0,0 1 0 0 0,0-1 0 0 0,0 0 0 0 0,0 0 0 0 0,1 1 0 0 0,-1-1 1 0 0,0 0-1 0 0,0 0 0 0 0,8 15 323 0 0,-7-12-358 0 0,0-1 147 0 0,26 7 203 0 0,-21-9-269 0 0,-1 0 0 0 0,1-1-1 0 0,0 0 1 0 0,-1 0 0 0 0,1 0 0 0 0,0 0 0 0 0,-1-1-1 0 0,1 0 1 0 0,8-4 0 0 0,-11 4-22 0 0,-1 0 0 0 0,1 1 1 0 0,0-2-1 0 0,-1 1 0 0 0,1 0 0 0 0,-1 0 0 0 0,0-1 1 0 0,0 1-1 0 0,0-1 0 0 0,0 0 0 0 0,0 0 1 0 0,-1 1-1 0 0,1-1 0 0 0,-1 0 0 0 0,0 0 0 0 0,0-1 1 0 0,0 1-1 0 0,0 0 0 0 0,0-3 0 0 0,0 3-18 0 0,0 1 1 0 0,-1 0-1 0 0,0 0 0 0 0,1 0 0 0 0,-1 0 0 0 0,0 0 1 0 0,0 0-1 0 0,0-1 0 0 0,0 1 0 0 0,0 0 0 0 0,-1 0 0 0 0,1 0 1 0 0,-1 0-1 0 0,0 0 0 0 0,1 0 0 0 0,-1 0 0 0 0,0 0 1 0 0,0 0-1 0 0,0 0 0 0 0,0 0 0 0 0,0 1 0 0 0,-1-1 0 0 0,1 0 1 0 0,-1 1-1 0 0,1-1 0 0 0,-1 1 0 0 0,1-1 0 0 0,-1 1 1 0 0,0 0-1 0 0,0 0 0 0 0,1 0 0 0 0,-4-2 0 0 0,3 3-126 0 0,-5-1-17 0 0,6 1 1 0 0,0 0 0 0 0,1-1 0 0 0,-1 1 1 0 0,0 0-1 0 0,1 0 0 0 0,-1-1 0 0 0,0 1 1 0 0,0 0-1 0 0,1 0 0 0 0,-1 0 0 0 0,0 0 1 0 0,0 0-1 0 0,1 0 0 0 0,-1 0 0 0 0,0 0 1 0 0,-1 1-1 0 0,-23 9-10244 0 0,11-3 3450 0 0,5-3 5100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2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3448 0 0,'0'0'14852'0'0,"3"1"-14386"0"0,7 5-32 0 0,-8-5 44 0 0,4 11 1301 0 0,-1-3-1382 0 0,-2 0 0 0 0,1 1-1 0 0,-1-1 1 0 0,-1 0-1 0 0,0 1 1 0 0,0 0 0 0 0,-1-1-1 0 0,1 18 1 0 0,-3 1 384 0 0,-8 47-1 0 0,6-58-597 0 0,-1 23-53 0 0,2-12-649 0 0,2-26 235 0 0,0 0-1618 0 0,0 4 4921 0 0,0-3-3455 0 0,23-43-24377 0 0,-17 31 23031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3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70 126 1892 0 0,'33'-49'8798'0'0,"-32"47"-7929"0"0,3-2 5 0 0,-4-12 4612 0 0,1-2-2 0 0,28-13-5031 0 0,-27 30-389 0 0,2-3 3 0 0,-4 4-51 0 0,0 0 0 0 0,0 0 0 0 0,0 0 1 0 0,0 0-1 0 0,0 0 0 0 0,-1 0 1 0 0,1 0-1 0 0,0 0 0 0 0,0 0 1 0 0,0 0-1 0 0,0 0 0 0 0,0 0 1 0 0,0 0-1 0 0,0 0 0 0 0,0 0 0 0 0,0 1 1 0 0,0-1-1 0 0,0 0 0 0 0,0 0 1 0 0,0 0-1 0 0,0 0 0 0 0,0 0 1 0 0,0 0-1 0 0,0 0 0 0 0,0 0 1 0 0,0 0-1 0 0,0 0 0 0 0,0 0 1 0 0,0 0-1 0 0,0 0 0 0 0,0 1 0 0 0,0-1 1 0 0,0 0-1 0 0,1 0 0 0 0,-1 0 1 0 0,0 0-1 0 0,0 0 0 0 0,0 0 1 0 0,0 0-1 0 0,0 0 0 0 0,0 0 1 0 0,0 0-1 0 0,0 0 0 0 0,0 0 1 0 0,0 0-1 0 0,0 0 0 0 0,0 0 0 0 0,0 0 1 0 0,0 0-1 0 0,0 0 0 0 0,0 0 1 0 0,1 0-1 0 0,-1 0 0 0 0,0 0 1 0 0,0 0-1 0 0,0 0 0 0 0,0 0 1 0 0,0 0-1 0 0,-2 6-3 0 0,0 1 18 0 0,0-1 0 0 0,0 0-1 0 0,-1 0 1 0 0,0 0 0 0 0,-7 9-1 0 0,-7 7 118 0 0,0 0 0 0 0,-33 29 0 0 0,36-37-154 0 0,11-12 3 0 0,-15 16 46 0 0,17-18-41 0 0,1 0 0 0 0,0 0 0 0 0,0 1 0 0 0,0-1 0 0 0,0 0-1 0 0,0 0 1 0 0,0 0 0 0 0,0 0 0 0 0,0 1 0 0 0,0-1 0 0 0,0 0 0 0 0,0 0 0 0 0,0 0 0 0 0,0 1 0 0 0,0-1 0 0 0,0 0 0 0 0,0 0 0 0 0,0 0 0 0 0,0 1 0 0 0,0-1 0 0 0,0 0 0 0 0,0 0 0 0 0,0 0 0 0 0,0 0 0 0 0,0 1 0 0 0,0-1 0 0 0,0 0 0 0 0,0 0-1 0 0,0 0 1 0 0,1 0 0 0 0,-1 1 0 0 0,0-1 0 0 0,0 0 0 0 0,0 0 0 0 0,0 0 0 0 0,0 0 0 0 0,1 0 0 0 0,-1 0 0 0 0,0 1 0 0 0,0-1 0 0 0,0 0 0 0 0,0 0 0 0 0,1 0 0 0 0,-1 0 0 0 0,0 0 0 0 0,0 0 0 0 0,1 0 0 0 0,2 0 3 0 0,0 1 1 0 0,1-1 0 0 0,-1-1 0 0 0,1 1-1 0 0,-1 0 1 0 0,1-1 0 0 0,3-1 0 0 0,23-1 69 0 0,-26 3 59 0 0,-1 0-32 0 0,1 2-2 0 0,1-1-1 0 0,-1 1 1 0 0,0 0-1 0 0,0 0 1 0 0,0 0 0 0 0,0 1-1 0 0,0-1 1 0 0,0 1-1 0 0,-1 0 1 0 0,1 0 0 0 0,-1 0-1 0 0,4 6 1 0 0,14 15 402 0 0,-17-18-368 0 0,1 0 0 0 0,1 1-1 0 0,-1-2 1 0 0,1 1 0 0 0,0-1 0 0 0,0 0 0 0 0,1 0 0 0 0,-1 0 0 0 0,1-1 0 0 0,14 6 0 0 0,-18-7-111 0 0,26 3 94 0 0,6-4-472 0 0,-31-2 61 0 0,-1-1-133 0 0,28-9-1243 0 0,-14-2-2226 0 0,-4-3-3186 0 0,1-3-5038 0 0,-9 11 10135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4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63 3704 0 0,'0'0'663'0'0,"0"-1"0"0"0,1 0-1 0 0,-1 0 1 0 0,0 0 0 0 0,0 0-1 0 0,0 0 1 0 0,1 0 0 0 0,-1 0-1 0 0,0 1 1 0 0,0-1-1 0 0,0 0 1 0 0,0 0 0 0 0,0 0-1 0 0,-1 0 1 0 0,1 0 0 0 0,0 0-1 0 0,0 0 1 0 0,-1-1 0 0 0,-7 12 7524 0 0,3-2-10142 0 0,2-3 2113 0 0,1 0 0 0 0,-1 0 0 0 0,1 0-1 0 0,1 1 1 0 0,-1-1 0 0 0,1 1 0 0 0,0 0-1 0 0,0-1 1 0 0,1 1 0 0 0,0 11 0 0 0,-1-12-92 0 0,1 11 174 0 0,0-1 1 0 0,0 0-1 0 0,4 20 1 0 0,-2-29-164 0 0,-1 0 1 0 0,1 1-1 0 0,0-1 0 0 0,0 0 1 0 0,0-1-1 0 0,1 1 0 0 0,0 0 1 0 0,0-1-1 0 0,8 10 0 0 0,-8-12-54 0 0,0 0 0 0 0,1 0-1 0 0,-1 0 1 0 0,1-1-1 0 0,-1 1 1 0 0,7 2-1 0 0,-8-4-13 0 0,15 5 111 0 0,-7-5-93 0 0,-7-1 7 0 0,0-1-17 0 0,-1 0 11 0 0,1 1 0 0 0,0-1 1 0 0,-1 0-1 0 0,1-1 0 0 0,-1 1 0 0 0,0 0 0 0 0,1-1 1 0 0,-1 1-1 0 0,0-1 0 0 0,0 0 0 0 0,0 0 0 0 0,0 0 0 0 0,3-3 1 0 0,-2 0 15 0 0,1-1 1 0 0,-1 1 0 0 0,-1-1 0 0 0,1 0 0 0 0,3-11-1 0 0,-4 7-25 0 0,1-1-1 0 0,-2 1 0 0 0,0-1 0 0 0,0 0 1 0 0,-1 0-1 0 0,0 0 0 0 0,0 0 0 0 0,-1 0 0 0 0,-1 1 1 0 0,0-1-1 0 0,-1 0 0 0 0,0 1 0 0 0,0 0 0 0 0,-1 0 1 0 0,-7-13-1 0 0,-1-10 95 0 0,11 31-140 0 0,0-1-1 0 0,0 0 0 0 0,-1 1 1 0 0,1 0-1 0 0,-1-1 0 0 0,1 1 1 0 0,-1 0-1 0 0,0 0 1 0 0,0 0-1 0 0,-4-4 0 0 0,2 2-215 0 0,3 3-115 0 0,-21 50-22452 0 0,18-39 20788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5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3 3224 0 0,'0'0'3487'0'0,"8"-1"-3110"0"0,-5 0 1099 0 0,-8 1 7664 0 0,-11 0-8982 0 0,2-1 382 0 0,0 1 0 0 0,0 1-1 0 0,0 0 1 0 0,0 1 0 0 0,-14 4 0 0 0,26-5-18 0 0,6 2-520 0 0,9 10 34 0 0,1-1-1 0 0,19 13 0 0 0,-29-22 87 0 0,1 0-1 0 0,-1 0 1 0 0,-1 0 0 0 0,1 1-1 0 0,5 6 1 0 0,-9-10-92 0 0,0 0 0 0 0,1 1 0 0 0,-1-1 0 0 0,0 1 1 0 0,0-1-1 0 0,0 1 0 0 0,0-1 0 0 0,0 1 0 0 0,0-1 0 0 0,0 0 1 0 0,0 1-1 0 0,0-1 0 0 0,0 1 0 0 0,0-1 0 0 0,0 1 0 0 0,-1-1 1 0 0,1 1-1 0 0,0-1 0 0 0,0 0 0 0 0,0 1 0 0 0,0-1 0 0 0,-1 1 1 0 0,1-1-1 0 0,0 0 0 0 0,-1 1 0 0 0,1-1 0 0 0,0 0 0 0 0,0 1 1 0 0,-1-1-1 0 0,1 0 0 0 0,-1 0 0 0 0,1 1 0 0 0,0-1 0 0 0,-1 0 1 0 0,1 0-1 0 0,-1 1 0 0 0,0-1 0 0 0,-21 4 277 0 0,21-4-277 0 0,-1 1 118 0 0,-1-1-32 0 0,-28 1 178 0 0,4-1 567 0 0,0-1-3642 0 0,16 0-484 0 0,0 0 1 0 0,0-1 0 0 0,1-1-1 0 0,-1 1 1 0 0,-10-6 0 0 0,19 8 1320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0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3 2548 0 0,'3'-2'14470'0'0,"-187"72"-10500"0"0,182-70-3167 0 0,6 3-707 0 0,7 4 10 0 0,0-1-1 0 0,1 0 0 0 0,19 6 0 0 0,-20-8-89 0 0,34 13 116 0 0,47 25-1 0 0,-90-41-91 0 0,1 1-1 0 0,0-1 0 0 0,-1 1 0 0 0,0-1 1 0 0,1 1-1 0 0,-1 0 0 0 0,0 0 0 0 0,0 0 1 0 0,0 0-1 0 0,0 1 0 0 0,-1-1 0 0 0,1 0 1 0 0,0 1-1 0 0,1 2 0 0 0,-3-3 76 0 0,1 0-32 0 0,0 0-1 0 0,0 1 0 0 0,0-1 1 0 0,0 0-1 0 0,-1 1 1 0 0,1-1-1 0 0,-1 0 0 0 0,0 1 1 0 0,0 2-1 0 0,0-3 60 0 0,0 0-105 0 0,-1-1 0 0 0,1 1 0 0 0,-1-1 0 0 0,1 0 0 0 0,-1 1 0 0 0,0-1 0 0 0,0 0 0 0 0,0 0 0 0 0,0 1 0 0 0,0-1 0 0 0,0 0 0 0 0,0 0 0 0 0,0 0 0 0 0,0 0 0 0 0,0 0 0 0 0,-1 0 0 0 0,1-1 0 0 0,-3 2 0 0 0,-21 10 352 0 0,16-8-387 0 0,1-1 0 0 0,-1-1 0 0 0,0 1 0 0 0,0-1 0 0 0,-1-1 0 0 0,1 0 0 0 0,0 0 0 0 0,0-1 0 0 0,-1 0 1 0 0,1 0-1 0 0,-15-3 0 0 0,18 0-1686 0 0,-8-5 3254 0 0,8 3-6725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1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4104 0 0,'0'0'1383'0'0,"0"-1"843"0"0,7-4 9099 0 0,3 17-10762 0 0,-8-9 393 0 0,4 16 340 0 0,-2 0 212 0 0,4 34 0 0 0,-8-51-1353 0 0,12 21-187 0 0,-11-21-194 0 0,0 0-2216 0 0,2 0 5581 0 0,-1-1-3625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0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2856 0 0,'0'0'4283'0'0,"3"-11"-1517"0"0,-3 11-2558 0 0,0-1 0 0 0,0 1 0 0 0,0 0 1 0 0,0 0-1 0 0,0-1 0 0 0,3-3 3331 0 0,-3 4-3331 0 0,1 0 0 0 0,-1 0 0 0 0,0 0 0 0 0,0-1 0 0 0,1 1 0 0 0,-1 0 1 0 0,0 0-1 0 0,1 0 0 0 0,-1 0 0 0 0,0 0 0 0 0,0 0 0 0 0,1 0 1 0 0,-1 0-1 0 0,0 0 0 0 0,1 0 0 0 0,-1 0 0 0 0,0 0 0 0 0,0 0 0 0 0,1 0 1 0 0,-1 0-1 0 0,9 8 133 0 0,0 1 1 0 0,-1 0 0 0 0,-1 0-1 0 0,1 0 1 0 0,-2 1 0 0 0,1 0-1 0 0,-1 0 1 0 0,-1 1 0 0 0,0 0-1 0 0,6 17 1 0 0,16 61 894 0 0,-3-7-693 0 0,-17-58 63 0 0,-4-12-2702 0 0,2-1-5160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 2804 0 0,'0'0'8052'0'0,"-3"5"-7420"0"0,1-1-136 0 0,1 1 0 0 0,-1-1 0 0 0,0 1-1 0 0,1 0 1 0 0,0 0 0 0 0,0-1 0 0 0,1 1-1 0 0,-1 9 1 0 0,2-11-135 0 0,0-1-226 0 0,0 0-1 0 0,1-1 1 0 0,-1 1 0 0 0,0 0-1 0 0,1-1 1 0 0,0 1 0 0 0,-1-1-1 0 0,1 1 1 0 0,0-1 0 0 0,0 0-1 0 0,0 0 1 0 0,0 0 0 0 0,0 0-1 0 0,0 0 1 0 0,0 0 0 0 0,2 0-1 0 0,19 2 379 0 0,-21-2-394 0 0,2-2 14 0 0,7 1 48 0 0,1-2 0 0 0,-1 0 0 0 0,1 0 0 0 0,11-4 0 0 0,-18 4-123 0 0,0 0 1 0 0,0 0 0 0 0,0 0 0 0 0,-1 0 0 0 0,1-1-1 0 0,-1 0 1 0 0,1 0 0 0 0,-1 0 0 0 0,0 0 0 0 0,0-1-1 0 0,-1 0 1 0 0,5-5 0 0 0,-6 8-46 0 0,-1-1 0 0 0,-1 0 1 0 0,1 1-1 0 0,0-1 0 0 0,0 0 1 0 0,-1 0-1 0 0,1 1 0 0 0,-1-1 0 0 0,1 0 1 0 0,-1 0-1 0 0,0 0 0 0 0,1 0 1 0 0,-1 1-1 0 0,0-1 0 0 0,0 0 0 0 0,-1-2 1 0 0,1-5 67 0 0,-1 8-72 0 0,1-1 1 0 0,-1 0-1 0 0,0 0 1 0 0,0 1-1 0 0,1-1 0 0 0,-1 0 1 0 0,0 1-1 0 0,0-1 1 0 0,-1 1-1 0 0,1 0 1 0 0,0-1-1 0 0,0 1 1 0 0,-1 0-1 0 0,1-1 1 0 0,-1 1-1 0 0,1 0 1 0 0,-1 0-1 0 0,1 0 1 0 0,-1 1-1 0 0,1-1 1 0 0,-1 0-1 0 0,-3 0 1 0 0,3 0 12 0 0,0 0 4 0 0,-1 0-12 0 0,-21-3 40 0 0,-35 2-15 0 0,56 1-46 0 0,0 2 23 0 0,-9 1-14 0 0,9-2-3 0 0,-13 3 56 0 0,-17 9-88 0 0,32-11-54 0 0,-6 6-1369 0 0,0 15-14406 0 0,4-16 15225 0 0,-4 1-1347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1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 3304 0 0,'0'0'5964'0'0,"-4"4"-4984"0"0,-2 1-879 0 0,-17 14 4150 0 0,-27 32 1 0 0,30-27-2885 0 0,-24 38 1 0 0,43-60-1733 0 0,0 0 2367 0 0,0 1-3529 0 0,0-2 125 0 0,0 0 1 0 0,1 0-1 0 0,-1 0 1 0 0,0 0-1 0 0,0-1 1 0 0,0 1-1 0 0,0 0 1 0 0,0 0-1 0 0,0 0 1 0 0,0-1-1 0 0,0 1 1 0 0,0 0-1 0 0,-1 0 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3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290 141 3100 0 0,'3'0'924'0'0,"5"2"2340"0"0,-16-3 5366 0 0,-8-2-436 0 0,9 2-9294 0 0,-1 0-494 0 0,-23 2 2282 0 0,14 0-408 0 0,0-1 1 0 0,-23-3-1 0 0,-44-1 149 0 0,79 5-425 0 0,-1-1 1 0 0,1 0-1 0 0,0 0 0 0 0,0-1 1 0 0,-1 0-1 0 0,1 0 0 0 0,0 0 0 0 0,0 0 1 0 0,0-1-1 0 0,0 1 0 0 0,-9-6 0 0 0,13 6-3 0 0,1-1-78 0 0,0 1 70 0 0,0 0 0 0 0,0 0 0 0 0,0 0-1 0 0,0 0 1 0 0,0 0 0 0 0,0 0-1 0 0,0 0 1 0 0,1 0 0 0 0,-1 0 0 0 0,0 1-1 0 0,0-1 1 0 0,1 0 0 0 0,-1 0-1 0 0,1-1 1 0 0,20-21-10 0 0,31-26 292 0 0,-47 45 20 0 0,1 0-1 0 0,-1 1 1 0 0,1 0 0 0 0,-1-1-1 0 0,7-1 1 0 0,-9 4-225 0 0,-1 0 676 0 0,-2 0-704 0 0,1 1 0 0 0,-1 0 0 0 0,0 0 0 0 0,0 0 0 0 0,1-1 0 0 0,-1 1 0 0 0,0 0 0 0 0,1 0 0 0 0,-1 0 0 0 0,0 0 1 0 0,1 0-1 0 0,-1 0 0 0 0,0-1 0 0 0,1 1 0 0 0,-1 0 0 0 0,0 0 0 0 0,1 0 0 0 0,-1 0 0 0 0,1 0 0 0 0,-1 0 0 0 0,0 1 0 0 0,1-1 0 0 0,-1 0 0 0 0,0 0 1 0 0,1 0-1 0 0,-1 0 0 0 0,0 0 0 0 0,1 0 0 0 0,-1 1 0 0 0,0-1 0 0 0,0 0 0 0 0,1 0 0 0 0,-1 0 0 0 0,0 1 0 0 0,1-1 0 0 0,-1 0 0 0 0,0 0 0 0 0,1 1 1 0 0,2 16 498 0 0,-1 1 1 0 0,0-1-1 0 0,-1 34 1 0 0,-2-32-217 0 0,2 0 0 0 0,0 0-1 0 0,5 26 1 0 0,-3 2 200 0 0,-2-43-2973 0 0,0 13 7977 0 0,0-9-6928 0 0,1 0-7976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2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5108 0 0,'0'0'4981'0'0,"3"-7"-2832"0"0,2 10 6544 0 0,98 117-1790 0 0,-61-67-5185 0 0,-23-30-1426 0 0,2-1-1 0 0,39 35 1 0 0,-59-56-904 0 0,2 0-1304 0 0,1 1 4314 0 0,-1-2-3818 0 0,1-20-19642 0 0,-4 16 18689 0 0,-2 0 243 0 0,-8-18 178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3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0 4340 0 0,'0'0'8032'0'0,"-5"4"-6919"0"0,-24 22 1614 0 0,0 2 0 0 0,-27 33 0 0 0,-12 13-448 0 0,18-28-1044 0 0,24-23-2517 0 0,2 0-5132 0 0,-2-11-5641 0 0,13-8 8478 0 0,10-4 1773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8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3204 0 0,'0'0'22125'0'0,"3"2"-21964"0"0,35 29 1612 0 0,43 47 1 0 0,-3 8 1341 0 0,-77-84-2995 0 0,9 8 263 0 0,3-1-183 0 0,-14-26-8571 0 0,-2 9 4777 0 0,0 1-1 0 0,-1 0 1 0 0,0 0 0 0 0,-1 0 0 0 0,-7-10-1 0 0,3 6 1565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8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7 2928 0 0,'0'-6'18072'0'0,"-79"120"-13842"0"0,7-15-2476 0 0,66-91-1664 0 0,0-1-1 0 0,-1 1 1 0 0,0-1 0 0 0,0-1 0 0 0,-11 9 0 0 0,16-14-170 0 0,-3 2-672 0 0,1-3-5400 0 0,0-10-3201 0 0,3 7 10900 0 0,0-1-4442 0 0,4 0 278 0 0,14-28-1786 0 0,-10 22 2453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9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8 2928 0 0,'-2'-8'15299'0'0,"-7"13"-15094"0"0,0 0 0 0 0,1 0-1 0 0,0 1 1 0 0,-1 0 0 0 0,-12 13 0 0 0,-20 24 678 0 0,40-42-843 0 0,-14 8 481 0 0,42-36-470 0 0,-26 26-43 0 0,0-1-10 0 0,0 0 1 0 0,0 0-1 0 0,0 1 1 0 0,0-1 0 0 0,1 1-1 0 0,-1-1 1 0 0,0 1-1 0 0,1-1 1 0 0,3-1-1 0 0,5-6 37 0 0,-26 18-14743 0 0,6-3 11327 0 0,0 0 1451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4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2392 0 0,'0'0'14033'0'0,"6"2"-13958"0"0,40 8 349 0 0,-44-10 1099 0 0,-8 2-1494 0 0,-53 15 105 0 0,52-15-113 0 0,2-1 12 0 0,-1 0 0 0 0,1 0 0 0 0,0 1 0 0 0,0 0 1 0 0,0 0-1 0 0,-5 4 0 0 0,8-5 8 0 0,2-1-23 0 0,0 0-1 0 0,0 0 1 0 0,-1 1 0 0 0,1-1-1 0 0,0 0 1 0 0,0 1-1 0 0,0-1 1 0 0,-1 0-1 0 0,1 1 1 0 0,0-1-1 0 0,0 0 1 0 0,0 1-1 0 0,0-1 1 0 0,0 0-1 0 0,0 1 1 0 0,0-1 0 0 0,0 1-1 0 0,0-1 1 0 0,0 0-1 0 0,0 1 1 0 0,0-1-1 0 0,0 0 1 0 0,0 1-1 0 0,0-1 1 0 0,0 1-1 0 0,0-1 1 0 0,1 0-1 0 0,-1 1 1 0 0,0-1 0 0 0,0 0-1 0 0,0 1 1 0 0,1-1-1 0 0,-1 0 1 0 0,0 1-1 0 0,16 12 167 0 0,20 4-64 0 0,-25-13-62 0 0,-1 1 0 0 0,0 1 0 0 0,0-1 0 0 0,16 14 0 0 0,-5-5-18 0 0,-17-11 56 0 0,0 0-1 0 0,0 0 1 0 0,0 0 0 0 0,0 0 0 0 0,0 1 0 0 0,-1-1 0 0 0,1 1-1 0 0,-1 0 1 0 0,3 5 0 0 0,-5-7-2 0 0,3 11 591 0 0,-11 10-291 0 0,6-21-213 0 0,-9 9 126 0 0,-21 4 141 0 0,29-15-383 0 0,-14 2 61 0 0,-14-1 20 0 0,27-1-113 0 0,-15-2 5 0 0,-31-10-346 0 0,47 11 144 0 0,0-1-177 0 0,-6-5-820 0 0,5-1-2836 0 0,2 3 3107 0 0,2 2-3401 0 0,11-10-8032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3100 0 0,'0'0'12590'0'0,"1"0"-12350"0"0,0 1-1 0 0,0 0 0 0 0,0-1 1 0 0,0 1-1 0 0,0 0 1 0 0,-1-1-1 0 0,1 1 0 0 0,0 0 1 0 0,-1 0-1 0 0,1 0 1 0 0,0 0-1 0 0,0 1 0 0 0,3 19 1649 0 0,8 29 0 0 0,-6-27-1070 0 0,-4-14-2329 0 0,-1 2 4220 0 0,0-1-854 0 0,1-3-4939 0 0,0-1-4085 0 0,2 1-5603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5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4092 0 0,'5'-8'16563'0'0,"0"14"-16125"0"0,-1 0-1 0 0,0 1 0 0 0,-1-1 1 0 0,6 13-1 0 0,-5-11-52 0 0,0 0 0 0 0,0 0 1 0 0,1 0-1 0 0,11 13 0 0 0,-4-4 267 0 0,24 33 567 0 0,-35-48-1159 0 0,19 17 465 0 0,-14-16-4362 0 0,2-19 2777 0 0,-6 12-336 0 0,-1-21-9741 0 0,0 11 4155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5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5279 1279 3120 0 0,'-6'-10'14110'0'0,"-9"-28"-10101"0"0,14 36-3829 0 0,-8-20 649 0 0,-2-5-314 0 0,-1 1-1 0 0,-1 0 1 0 0,-1 0 0 0 0,-2 2-1 0 0,0 0 1 0 0,-21-22-1 0 0,-166-161 1974 0 0,114 123-1828 0 0,-249-213 644 0 0,289 259-1113 0 0,-5-4 91 0 0,-68-41 0 0 0,103 73-330 0 0,-13-9 74 0 0,0 2-1 0 0,-55-20 1 0 0,34 18-14 0 0,-37-7 6 0 0,-176-26 1 0 0,99 28-27 0 0,-211-19-2 0 0,47 34 114 0 0,198 8-82 0 0,-178 4-228 0 0,75 13 161 0 0,178-11 58 0 0,-60 9-63 0 0,54-2 91 0 0,9-3-131 0 0,28-5 172 0 0,-105 20-135 0 0,117-20 76 0 0,-59 12 25 0 0,49-12-65 0 0,-46 16 0 0 0,-66 36-268 0 0,135-55 321 0 0,-3 0-16 0 0,0 1-1 0 0,1-1 1 0 0,-1 1-1 0 0,1 0 0 0 0,-1 0 1 0 0,-6 5-1 0 0,7-5 3 0 0,-70 32-17 0 0,42-20-29 0 0,-33 18-1 0 0,37-16-14 0 0,-40 16-1 0 0,4-2-21 0 0,-229 133 10 0 0,156-64-229 0 0,118-84 260 0 0,1 2 0 0 0,0 1 0 0 0,2 0-1 0 0,-26 36 1 0 0,4 3 13 0 0,3 1-1 0 0,-29 66 0 0 0,27-24 85 0 0,-5 12-14 0 0,18-52-154 0 0,-29 110-1 0 0,18-50 150 0 0,21-68-113 0 0,-10 69 1 0 0,13-56 165 0 0,-26 170-289 0 0,34-213 127 0 0,-8 38 33 0 0,-4 65-1 0 0,17-81-6 0 0,-1-33 3 0 0,-1 0 0 0 0,0 1 0 0 0,-2 14 0 0 0,1-12-33 0 0,0-1 0 0 0,1 0 1 0 0,1 1-1 0 0,0-1 0 0 0,5 21 0 0 0,-6-32 44 0 0,9 59-320 0 0,-3-1 239 0 0,-3-26-29 0 0,8 42 0 0 0,-3-24 92 0 0,13 101-638 0 0,-6-77 581 0 0,9 70-64 0 0,-9-67-34 0 0,-1-12 44 0 0,7 104 0 0 0,-21-165 152 0 0,3 45-46 0 0,-2-49-11 0 0,-1 28-10 0 0,0-27 37 0 0,0 0 1 0 0,2 3 31 0 0,-11 2-307 0 0,7-7 324 0 0,-2-3-140 0 0,-2-1 100 0 0,3 1 7 0 0,-1 0 0 0 0,1 0 0 0 0,0 0 0 0 0,0 0 0 0 0,0 0 0 0 0,0-1 0 0 0,1 1 0 0 0,-1-1 1 0 0,1 0-1 0 0,-1 0 0 0 0,1 0 0 0 0,0 0 0 0 0,0 0 0 0 0,-2-7 0 0 0,-23-34-131 0 0,26 43 122 0 0,0-1 32 0 0,-2-7 1 0 0,-2-10-75 0 0,7 12-84 0 0,0 7 115 0 0,0 0-1 0 0,0 0 0 0 0,0 1 0 0 0,0-1 0 0 0,0 1 0 0 0,-1 0 0 0 0,1-1 0 0 0,0 1 0 0 0,-1 0 0 0 0,1 0 0 0 0,2 1 0 0 0,8 4-2 0 0,-6-2 20 0 0,-1-1 0 0 0,1 1 0 0 0,-1 0 0 0 0,7 6 0 0 0,-7-6 0 0 0,-1 0 1 0 0,1 0-1 0 0,0-1 1 0 0,0 0-1 0 0,7 4 1 0 0,-4-3 3 0 0,-5-3 1 0 0,-1 1-1 0 0,0-1 0 0 0,1 0 1 0 0,0 0-1 0 0,-1 0 0 0 0,1 0 1 0 0,-1 0-1 0 0,1-1 0 0 0,0 1 0 0 0,0-1 1 0 0,-1 0-1 0 0,1 0 0 0 0,4 0 1 0 0,-1-2 10 0 0,0 1 0 0 0,0-2 0 0 0,0 1 0 0 0,-1 0 0 0 0,1-1 0 0 0,-1 0 0 0 0,0 0 0 0 0,1-1 0 0 0,-2 0 0 0 0,1 0 0 0 0,0 0 0 0 0,-1 0 0 0 0,0 0 0 0 0,0-1 0 0 0,5-7 0 0 0,4-9-912 0 0,-1 0-1 0 0,17-38 1 0 0,0-3-6594 0 0,1-1-5721 0 0,-23 50 11247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5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5 3276 0 0,'0'-4'15381'0'0,"-23"32"-13270"0"0,-38 62-1 0 0,-6 8 136 0 0,54-81-1945 0 0,-4 4-175 0 0,14-19-1881 0 0,-3 6 4624 0 0,4-4-6120 0 0,19-27-17175 0 0,-7 11 18542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6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 2824 0 0,'0'0'5256'0'0,"-4"5"-4376"0"0,-35 37 2702 0 0,18-21-1679 0 0,-37 46 604 0 0,58-66-3300 0 0,-2 0-1735 0 0,0 2 2931 0 0,1 0-3459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7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141 114 2588 0 0,'13'-2'13869'0'0,"-19"0"-13633"0"0,-17-4-12 0 0,17 5-31 0 0,2 1-9 0 0,-41-3 537 0 0,43 3-604 0 0,-2 0-7 0 0,-53-7 651 0 0,57 7-760 0 0,-1 0-1 0 0,1 0 1 0 0,0 0 0 0 0,-1-1-1 0 0,1 1 1 0 0,-1 0-1 0 0,1 0 1 0 0,0 0 0 0 0,-1-1-1 0 0,1 1 1 0 0,0 0-1 0 0,0-1 1 0 0,-1 1 0 0 0,1 0-1 0 0,0-1 1 0 0,0 1 0 0 0,-1 0-1 0 0,1-1 1 0 0,0 1-1 0 0,0 0 1 0 0,0-1 0 0 0,0 1-1 0 0,-1-1 1 0 0,1 1-1 0 0,0 0 1 0 0,0-1 0 0 0,0 1-1 0 0,0-1 1 0 0,0 1-1 0 0,0-1 1 0 0,0 1 0 0 0,0 0-1 0 0,0-1 1 0 0,2-10 29 0 0,-1 9 10 0 0,0-1 1 0 0,4-7-13 0 0,-4 7-14 0 0,16-17 95 0 0,7-6 533 0 0,-23 24-549 0 0,-1 2-50 0 0,0 0 0 0 0,0 0 1 0 0,1 0-1 0 0,-1-1 0 0 0,0 1 0 0 0,0 0 0 0 0,0 0 0 0 0,0 0 0 0 0,0 0 0 0 0,0-1 1 0 0,0 1-1 0 0,0 0 0 0 0,0 0 0 0 0,0 0 0 0 0,1 0 0 0 0,-1-1 0 0 0,0 1 0 0 0,0 0 1 0 0,0 0-1 0 0,0 0 0 0 0,0 0 0 0 0,1 0 0 0 0,-1 0 0 0 0,0-1 0 0 0,0 1 0 0 0,0 0 1 0 0,1 0-1 0 0,-1 0 0 0 0,0 0 0 0 0,0 0 0 0 0,0 0 0 0 0,0 0 0 0 0,1 0 0 0 0,-1 0 0 0 0,0 0 1 0 0,0 0-1 0 0,0 0 0 0 0,1 0 0 0 0,-1 0 0 0 0,0 0 0 0 0,0 0 0 0 0,0 0 0 0 0,1 0 1 0 0,-1 0-1 0 0,0 0 0 0 0,0 1 0 0 0,0-1 0 0 0,1 0 0 0 0,-1 0 0 0 0,0 0 0 0 0,0 0 1 0 0,0 0-1 0 0,0 0 0 0 0,0 1 0 0 0,1-1 0 0 0,4 16 138 0 0,-3-13-4 0 0,-2 1 12 0 0,-7 109 2298 0 0,8-80-1943 0 0,1-4-244 0 0,-2-18-244 0 0,0-9 5 0 0,-1 13 153 0 0,3-4-198 0 0,-2-9-45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4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2784 0 0,'0'0'13451'0'0,"-7"1"-13262"0"0,-82 20 1491 0 0,88-21-1559 0 0,-18 8 314 0 0,18-8-375 0 0,1 1 1 0 0,-1-1-1 0 0,0 0 1 0 0,1 0 0 0 0,-1 0-1 0 0,1 1 1 0 0,-1-1 0 0 0,1 0-1 0 0,-1 0 1 0 0,1 1-1 0 0,-1-1 1 0 0,1 1 0 0 0,-1-1-1 0 0,1 0 1 0 0,0 1 0 0 0,-1-1-1 0 0,1 1 1 0 0,-1-1-1 0 0,1 1 1 0 0,0-1 0 0 0,0 1-1 0 0,-1-1 1 0 0,1 1 0 0 0,0 0-1 0 0,65 28 430 0 0,-41-19-254 0 0,0 0 0 0 0,-1 2 0 0 0,37 24 0 0 0,-39-14 176 0 0,-20-21-290 0 0,8 15 326 0 0,-6 9 232 0 0,-3-22-402 0 0,-2-1-175 0 0,-1 1-37 0 0,0 0 0 0 0,-1 0 0 0 0,1 0 0 0 0,-1 0 0 0 0,0-1 0 0 0,0 1 0 0 0,0-1 0 0 0,0 0 0 0 0,0 0 0 0 0,0-1 0 0 0,-1 1 0 0 0,1-1 0 0 0,-1 0 0 0 0,1 0 0 0 0,-1 0 0 0 0,1-1 0 0 0,-1 0 0 0 0,1 0 0 0 0,-7 0 0 0 0,-13 1 30 0 0,6 0-47 0 0,1-2-1 0 0,-32-3 0 0 0,12-7-1769 0 0,34 11 974 0 0,3-7-5428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5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3060 0 0,'3'-5'1337'0'0,"13"-16"11829"0"0,-15 26-12770 0 0,-1 18 983 0 0,-3 37 0 0 0,1-6-277 0 0,2-51-1103 0 0,5 3-6147 0 0,5-43-9430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5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 3112 0 0,'0'0'7968'0'0,"-4"4"-7206"0"0,-49 69 3134 0 0,-15 20-2143 0 0,67-91-2806 0 0,-15 13-13208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6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5160 0 0,'0'0'14151'0'0,"2"2"-13556"0"0,1 0-265 0 0,-1 1 1 0 0,1 0 0 0 0,-1 0-1 0 0,1 0 1 0 0,-1 1-1 0 0,0-1 1 0 0,0 0 0 0 0,-1 1-1 0 0,1-1 1 0 0,1 6-1 0 0,14 47 1660 0 0,-6-21-1240 0 0,10 14-55 0 0,-20-48-648 0 0,0 1-26 0 0,3 7 3 0 0,1-1 1320 0 0,2 0-5213 0 0,-7-7 3455 0 0,1-1 0 0 0,-1 1 0 0 0,1-1 0 0 0,0 0 0 0 0,-1 1 0 0 0,1-1 0 0 0,0 0 0 0 0,-1 0 1 0 0,1 0-1 0 0,0 1 0 0 0,-1-1 0 0 0,1 0 0 0 0,0 0 0 0 0,-1 0 0 0 0,1 0 0 0 0,0 0 0 0 0,-1 0 0 0 0,1 0 0 0 0,1-1 0 0 0,1 1-2830 0 0,2-15-6798 0 0,-4 13 8095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6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234 12 3460 0 0,'0'0'2298'0'0,"1"-8"-1313"0"0,-3 4 978 0 0,-2 6 4323 0 0,-13 12-5254 0 0,0 0 0 0 0,0 1 1 0 0,-17 23-1 0 0,-44 60 1476 0 0,17-20-2837 0 0,60-77-567 0 0,-2 2-1267 0 0,2 0-1751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2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3120 0 0,'3'1'1136'0'0,"16"2"7540"0"0,-24-4-1274 0 0,-14-2-3296 0 0,-5 2-5317 0 0,22 1 1371 0 0,-17 0 316 0 0,1 1-170 0 0,18-1-307 0 0,-1 0 1 0 0,1 0 0 0 0,-1 0-1 0 0,1 1 1 0 0,-1-1-1 0 0,1 0 1 0 0,0 0-1 0 0,-1 0 1 0 0,1 0 0 0 0,-1 0-1 0 0,1 0 1 0 0,0 1-1 0 0,-1-1 1 0 0,1 0-1 0 0,-1 0 1 0 0,1 1 0 0 0,0-1-1 0 0,-1 0 1 0 0,1 0-1 0 0,0 1 1 0 0,0-1-1 0 0,-1 0 1 0 0,1 1 0 0 0,0-1-1 0 0,0 1 1 0 0,-1-1-1 0 0,1 0 1 0 0,0 1-1 0 0,0-1 1 0 0,0 0 0 0 0,0 1-1 0 0,0-1 1 0 0,-1 1-1 0 0,1-1 1 0 0,0 1-1 0 0,0-1 1 0 0,0 0 0 0 0,0 1-1 0 0,0-1 1 0 0,0 1-1 0 0,1-1 1 0 0,-1 1-1 0 0,0-1 1 0 0,0 0 0 0 0,0 1-1 0 0,0-1 1 0 0,0 1-1 0 0,1-1 1 0 0,-1 0-1 0 0,0 1 1 0 0,1 0 0 0 0,-1 0-8 0 0,1 3-59 0 0,6 2-89 0 0,-1 3-51 0 0,1-3 39 0 0,1 1 0 0 0,0-2 0 0 0,0 1 0 0 0,11 5 0 0 0,-17-10 151 0 0,1-1 40 0 0,-3 0-13 0 0,18 8-191 0 0,-17-8 193 0 0,-1 0 0 0 0,1 0 0 0 0,0 0 0 0 0,-1 0 0 0 0,1 0 0 0 0,-1 1 0 0 0,1-1 0 0 0,0 0 0 0 0,-1 0 0 0 0,1 1 0 0 0,-1-1 0 0 0,1 0 0 0 0,0 1 0 0 0,-1-1 0 0 0,1 1 0 0 0,-1-1 0 0 0,0 1 0 0 0,1-1 0 0 0,-1 1 0 0 0,1-1 0 0 0,-1 1 0 0 0,0-1 0 0 0,1 2 0 0 0,-8 0 11 0 0,1 1 0 0 0,-1-2 0 0 0,0 1 0 0 0,0 0 0 0 0,0-1 0 0 0,0-1 0 0 0,-9 1 0 0 0,14-1 9 0 0,-14-1 13 0 0,-1-3-2945 0 0,11-2-6196 0 0,7 6 8638 0 0,-1-1 0 0 0,0 1 1 0 0,0-1-1 0 0,1 1 1 0 0,-1-1-1 0 0,0 1 0 0 0,1-1 1 0 0,-1 1-1 0 0,0-1 1 0 0,1 1-1 0 0,-1 0 0 0 0,1-1 1 0 0,-1 1-1 0 0,0 0 1 0 0,1-1-1 0 0,-1 1 0 0 0,1 0 1 0 0,-1 0-1 0 0,2-1 1 0 0,12-4 1073 0 0,-1 2-2523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3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17 3540 0 0,'0'0'237'0'0,"0"0"0"0"0,1-1-1 0 0,-1 1 1 0 0,0-1 0 0 0,0 1-1 0 0,0-1 1 0 0,0 1-1 0 0,0-1 1 0 0,0 1 0 0 0,0 0-1 0 0,0-1 1 0 0,0 1 0 0 0,0-1-1 0 0,0 1 1 0 0,0-1 0 0 0,0 1-1 0 0,-1-1 1 0 0,1 1 0 0 0,0 0-1 0 0,0-1 1 0 0,0 1-1 0 0,-1-1 1 0 0,1 1 0 0 0,0 0-1 0 0,0-1 1 0 0,-1 1 0 0 0,1 0-1 0 0,0-1 1 0 0,-1 1 0 0 0,1 0-1 0 0,-1-1 1 0 0,1 1 0 0 0,0 0-1 0 0,-1 0 1 0 0,1-1 0 0 0,-1 1-1 0 0,1 0 1 0 0,0 0-1 0 0,-1 0 1 0 0,1 0 0 0 0,-1 0-1 0 0,1 0 1 0 0,-1 0 0 0 0,1-1-1 0 0,-1 1 1 0 0,-2 0-1668 0 0,0-2 2037 0 0,-1 3-30 0 0,-56 7 2455 0 0,-82 23 0 0 0,140-30-2977 0 0,0 0 0 0 0,0 0 0 0 0,0 0 0 0 0,-1 0 0 0 0,2 0 0 0 0,-1 0 0 0 0,0 1 0 0 0,0-1 0 0 0,0 1 0 0 0,0-1 0 0 0,1 1 0 0 0,-1-1 0 0 0,1 1 0 0 0,-1 0 0 0 0,0 3 0 0 0,0-4 78 0 0,9 15 88 0 0,11-1-158 0 0,2-2 1 0 0,-1-1 0 0 0,2 0 0 0 0,35 14-1 0 0,-36-17 5 0 0,-7-3 27 0 0,0 1 0 0 0,-1-1 0 0 0,0 2 1 0 0,0 0-1 0 0,14 12 0 0 0,-25-19 55 0 0,8 11 496 0 0,-9-11-606 0 0,0 1 0 0 0,0-1 1 0 0,0 1-1 0 0,0-1 0 0 0,0 0 0 0 0,-1 1 0 0 0,1-1 0 0 0,0 0 0 0 0,-1 1 0 0 0,1-1 1 0 0,-1 0-1 0 0,1 0 0 0 0,-1 1 0 0 0,0-1 0 0 0,0 0 0 0 0,1 0 0 0 0,-1 0 1 0 0,0 0-1 0 0,0 0 0 0 0,0 0 0 0 0,0 0 0 0 0,0 0 0 0 0,0 0 0 0 0,-1 0 1 0 0,1-1-1 0 0,0 1 0 0 0,0 0 0 0 0,-1-1 0 0 0,1 1 0 0 0,0-1 0 0 0,-1 1 0 0 0,-2-1 1 0 0,3 1 43 0 0,-3 0 32 0 0,-5 0-40 0 0,-1 1-1 0 0,0-1 0 0 0,0-1 1 0 0,0 0-1 0 0,0 0 1 0 0,0-1-1 0 0,0 0 0 0 0,-10-3 1 0 0,15 3-154 0 0,0 0 0 0 0,1 0 0 0 0,-1 0 1 0 0,1 0-1 0 0,-1-1 0 0 0,1 0 0 0 0,-1 0 0 0 0,1 0 1 0 0,0-1-1 0 0,-6-4 0 0 0,5 4-276 0 0,-6-11-1140 0 0,8 4-3133 0 0,19-9-11785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5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 3468 0 0,'-2'1'394'0'0,"1"0"0"0"0,-1-1-1 0 0,1 1 1 0 0,-1 0 0 0 0,1 0-1 0 0,-1 0 1 0 0,1 0 0 0 0,0 1 0 0 0,0-1-1 0 0,-1 0 1 0 0,1 0 0 0 0,0 1-1 0 0,0-1 1 0 0,0 1 0 0 0,0-1-1 0 0,0 1 1 0 0,1-1 0 0 0,-2 3-1 0 0,1 1 239 0 0,0 0-1 0 0,1 0 1 0 0,-1 0-1 0 0,1 0 1 0 0,0 6-1 0 0,0-6-271 0 0,2-2-172 0 0,-1 0-1 0 0,1 0 0 0 0,0 0 1 0 0,0 0-1 0 0,0 0 0 0 0,0-1 1 0 0,1 1-1 0 0,-1-1 1 0 0,1 0-1 0 0,-1 1 0 0 0,1-1 1 0 0,4 2-1 0 0,-6-3 63 0 0,27 6 955 0 0,-25-7-877 0 0,1-1-185 0 0,-1 0-73 0 0,0 0 0 0 0,1 0-1 0 0,-1 0 1 0 0,0-1 0 0 0,0 1 0 0 0,0-1-1 0 0,0 0 1 0 0,0 1 0 0 0,0-1 0 0 0,0-1-1 0 0,-1 1 1 0 0,1 0 0 0 0,-1-1 0 0 0,1 1-1 0 0,-1-1 1 0 0,0 0 0 0 0,0 0 0 0 0,0 0-1 0 0,-1 0 1 0 0,2-3 0 0 0,-2 4 3 0 0,-1-1-9 0 0,0-2-14 0 0,0 1-1 0 0,0-1 0 0 0,-1 1 0 0 0,1-1 1 0 0,-1 1-1 0 0,-1 0 0 0 0,1-1 1 0 0,0 1-1 0 0,-1 0 0 0 0,0 0 0 0 0,0 0 1 0 0,0 0-1 0 0,-5-7 0 0 0,6 10 23 0 0,-21-17 190 0 0,9 14 811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3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4196 0 0,'0'0'11659'0'0,"2"4"-11034"0"0,3 11-32 0 0,-4-12-26 0 0,3 23 1795 0 0,-3-14-1511 0 0,0-1-1 0 0,1 1 1 0 0,0 0-1 0 0,7 20 0 0 0,-8-30-647 0 0,2 13 690 0 0,2-6 1313 0 0,-4-4-3925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142 102 2024 0 0,'0'0'12853'0'0,"-8"0"-12553"0"0,-24-1 1 0 0,24 1-48 0 0,4 0-35 0 0,-76-2 1549 0 0,79 2-1783 0 0,1 0 1 0 0,0 0 0 0 0,-1 0 0 0 0,1 0 0 0 0,-1 0 0 0 0,1 0 0 0 0,0 0 0 0 0,-1 0 0 0 0,1-1-1 0 0,-1 1 1 0 0,1 0 0 0 0,0 0 0 0 0,-1-1 0 0 0,1 1 0 0 0,0 0 0 0 0,-1 0 0 0 0,1-1-1 0 0,0 1 1 0 0,-1 0 0 0 0,1-1 0 0 0,0 1 0 0 0,0-1 0 0 0,-1 1 0 0 0,1 0 0 0 0,0-1-1 0 0,0 1 1 0 0,0-1 0 0 0,0 1 0 0 0,0 0 0 0 0,-1-1 0 0 0,1 1 0 0 0,0-1 0 0 0,0 1-1 0 0,0-1 1 0 0,0 1 0 0 0,0 0 0 0 0,0-1 0 0 0,0 1 0 0 0,1-1 0 0 0,-1 1 0 0 0,0-1-1 0 0,0 1 1 0 0,0 0 0 0 0,0-1 0 0 0,0 1 0 0 0,1-1 0 0 0,-1 1 0 0 0,0 0 0 0 0,0-1-1 0 0,1 1 1 0 0,13-24-223 0 0,10-11 436 0 0,-23 33-146 0 0,9-12 232 0 0,-10 14-168 0 0,0-1 0 0 0,0 1 1 0 0,0 0-1 0 0,0-1 1 0 0,1 1-1 0 0,-1-1 0 0 0,0 1 1 0 0,0 0-1 0 0,0-1 0 0 0,1 1 1 0 0,-1 0-1 0 0,0-1 0 0 0,1 1 1 0 0,-1 0-1 0 0,0-1 0 0 0,1 1 1 0 0,-1 0-1 0 0,0 0 1 0 0,1-1-1 0 0,-1 1 0 0 0,0 0 1 0 0,1 0-1 0 0,-1 0 0 0 0,1 0 1 0 0,-1-1-1 0 0,0 1 0 0 0,1 0 1 0 0,-1 0-1 0 0,1 0 0 0 0,-1 0 1 0 0,1 0-1 0 0,-1 0 1 0 0,1 0-1 0 0,5 39 655 0 0,-6-36-625 0 0,0 13 175 0 0,5 32 1046 0 0,-2-38-1213 0 0,-3-7-20 0 0,0-1-7 0 0,2 21 407 0 0,-2-21-399 0 0,2 14-401 0 0,0-11 2071 0 0,-1-3-3502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6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191 368 2864 0 0,'14'7'4421'0'0,"15"-5"-457"0"0,-25-2-3360 0 0,-1 0-58 0 0,4 0-207 0 0,-1 0 0 0 0,1-1 0 0 0,0 1 0 0 0,0-2 0 0 0,-1 1 1 0 0,1-1-1 0 0,-1 0 0 0 0,1 0 0 0 0,-1-1 0 0 0,0 1 0 0 0,1-2 0 0 0,-1 1 0 0 0,-1-1 0 0 0,1 1 0 0 0,-1-2 0 0 0,1 1 0 0 0,-1 0 0 0 0,0-1 0 0 0,8-11 0 0 0,-8 8-146 0 0,1-2 0 0 0,-1 1-1 0 0,-1 0 1 0 0,1-1 0 0 0,-2 0-1 0 0,4-11 1 0 0,-6 15-85 0 0,0 0 0 0 0,0 0 1 0 0,0 0-1 0 0,-1 1 0 0 0,0-1 0 0 0,0 0 0 0 0,0 0 1 0 0,-1 0-1 0 0,0 0 0 0 0,0 0 0 0 0,0 1 1 0 0,-1-1-1 0 0,-2-6 0 0 0,-2 1 76 0 0,-1-1 1 0 0,1 1-1 0 0,-2 0 0 0 0,0 0 1 0 0,0 1-1 0 0,-1 0 0 0 0,0 0 1 0 0,-14-11-1 0 0,16 16-89 0 0,-1 1 0 0 0,1 0-1 0 0,-1 0 1 0 0,0 0 0 0 0,0 1 0 0 0,0 0 0 0 0,0 1 0 0 0,0-1-1 0 0,-1 2 1 0 0,-15-2 0 0 0,-3-2 110 0 0,25 5-170 0 0,-1 0 42 0 0,-4 0-19 0 0,1 1 0 0 0,0 0 0 0 0,-1 0-1 0 0,1 1 1 0 0,0 0 0 0 0,0 0 0 0 0,0 0 0 0 0,0 1 0 0 0,1 0 0 0 0,-1 0 0 0 0,1 0-1 0 0,-1 1 1 0 0,1 0 0 0 0,-9 8 0 0 0,8-5 38 0 0,0 0-1 0 0,1 1 1 0 0,-1-1-1 0 0,-7 17 1 0 0,-7 8 259 0 0,17-26-257 0 0,0-1-1 0 0,0 1 0 0 0,1 0 1 0 0,-1 0-1 0 0,2 0 0 0 0,-1 1 1 0 0,-1 10-1 0 0,-1 1 52 0 0,3-12-132 0 0,0 0 0 0 0,0 0 0 0 0,0 0 0 0 0,1-1 1 0 0,0 1-1 0 0,1 0 0 0 0,-1 0 0 0 0,1 0 0 0 0,0 0 0 0 0,0 0 0 0 0,1 0 1 0 0,0-1-1 0 0,0 1 0 0 0,0 0 0 0 0,1-1 0 0 0,-1 0 0 0 0,1 0 0 0 0,1 0 1 0 0,-1 0-1 0 0,1 0 0 0 0,0 0 0 0 0,4 3 0 0 0,-4-3-474 0 0,1-1 0 0 0,0 0 0 0 0,-1-1 0 0 0,1 1 0 0 0,1-1 0 0 0,-1 0 0 0 0,0 0 0 0 0,1-1 1 0 0,0 1-1 0 0,-1-1 0 0 0,1-1 0 0 0,0 1 0 0 0,8 0 0 0 0,9 1-4650 0 0,73 6-9395 0 0,-78-7 12686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6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29 4656 0 0,'-1'-2'855'0'0,"0"0"0"0"0,0 0 0 0 0,-1 0-1 0 0,1 0 1 0 0,0 0 0 0 0,-1 0-1 0 0,0 0 1 0 0,1 1 0 0 0,-1-1-1 0 0,0 0 1 0 0,0 1 0 0 0,-8-5 9893 0 0,10 10-10215 0 0,-4 12-10 0 0,4-12-48 0 0,1-1 24 0 0,17 34 713 0 0,2 0 1 0 0,1-2 0 0 0,27 35 0 0 0,-32-47-988 0 0,-6-12-225 0 0,-2-1 0 0 0,-1 0 0 0 0,0 0 0 0 0,-1-1 0 0 0,0 0-33 0 0,-4-8-188 0 0,-3-6-8747 0 0,0 3 8578 0 0,1 1 0 0 0,-1-1 0 0 0,1 0 0 0 0,-1 1 0 0 0,0-1 1 0 0,0 1-1 0 0,1-1 0 0 0,-1 1 0 0 0,-2-2 0 0 0,1-1-676 0 0,-16-26-13017 0 0,13 23 11859 0 0,4 6 319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7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8 4228 0 0,'1'-8'16469'0'0,"-20"40"-15369"0"0,18-31-800 0 0,-1 1-71 0 0,0 0 0 0 0,0 1 0 0 0,0-1 0 0 0,0 1 0 0 0,1-1 0 0 0,-1 1 0 0 0,-2 5 0 0 0,-3 4 458 0 0,6-11-516 0 0,-6 12 404 0 0,-76 92 1646 0 0,80-102-2160 0 0,-91 112 1400 0 0,80-96-1383 0 0,12-17-2306 0 0,-4 5 6739 0 0,3-4-5183 0 0,-21-12-28518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2364 0 0,'0'0'2690'0'0,"-11"-16"9260"0"0,9 42-11556 0 0,2-1-1 0 0,0 0 0 0 0,5 38 1 0 0,-2-36-146 0 0,-1 0 1 0 0,-1-1 0 0 0,-4 47-1 0 0,1-61-191 0 0,-3 17 101 0 0,2 0 0 0 0,0 41 0 0 0,0-11 48 0 0,1 0-62 0 0,2 19 57 0 0,6 16-129 0 0,-7-88-86 0 0,2 27 25 0 0,2-9-8 0 0,-3-22-12 0 0,0 1 15 0 0,2 22 52 0 0,5 35 124 0 0,-7-58-202 0 0,1 16-40 0 0,0 2 102 0 0,-1-19-104 0 0,2 15 23 0 0,1 6 66 0 0,-3-19-45 0 0,0 12-16 0 0,0 24 138 0 0,1-30-58 0 0,-4 17 60 0 0,-2 21-226 0 0,0-5 83 0 0,3-22 111 0 0,-9 37-1 0 0,11-54-65 0 0,-6 37-88 0 0,4-33 73 0 0,0 6 15 0 0,1-1 1 0 0,0 0-1 0 0,1 0 0 0 0,0 1 1 0 0,1-1-1 0 0,1 0 0 0 0,0 0 1 0 0,0 0-1 0 0,7 17 1 0 0,-8-25-7 0 0,2 21-6 0 0,-2-2-23 0 0,-1-20 5 0 0,0 0 33 0 0,0 21 8 0 0,0-2 35 0 0,0-20-50 0 0,0 13-26 0 0,-1 18-35 0 0,1-30 94 0 0,-2 8 31 0 0,0 19-1543 0 0,1-28 369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0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630 945 1556 0 0,'0'0'8219'0'0,"-6"0"-7862"0"0,-18 2 3 0 0,18-1-1 0 0,3-1-16 0 0,-189 3 2894 0 0,19-1-2167 0 0,138 0-890 0 0,19 0-54 0 0,0-1 1 0 0,0-1 0 0 0,-1 0-1 0 0,1-1 1 0 0,0-1 0 0 0,-19-4 0 0 0,32 5-109 0 0,0 0 0 0 0,0 0 1 0 0,0 0-1 0 0,1 0 0 0 0,-1 0 1 0 0,0 0-1 0 0,0-1 0 0 0,1 1 1 0 0,-1-1-1 0 0,1 0 0 0 0,0 0 1 0 0,-1 0-1 0 0,1 0 0 0 0,0 0 1 0 0,-3-5-1 0 0,2 1 28 0 0,1 0 0 0 0,0-1 1 0 0,0 1-1 0 0,0-1 0 0 0,1 1 0 0 0,0-1 0 0 0,0-11 0 0 0,1 7 59 0 0,0-1 0 0 0,0 1-1 0 0,5-22 1 0 0,1-13 120 0 0,3-33 267 0 0,-1 10-200 0 0,5-25 338 0 0,-9 73-505 0 0,-1 0-1 0 0,-1 1 0 0 0,-1-1 0 0 0,-1 0 1 0 0,-1 0-1 0 0,-1 0 0 0 0,-5-26 1 0 0,4 29-74 0 0,3 14-30 0 0,0 0 0 0 0,-1 0 0 0 0,1 0 0 0 0,-1 0 0 0 0,0 0 0 0 0,-1 0 0 0 0,1 1 0 0 0,-1-1 0 0 0,1 0 0 0 0,-1 1 0 0 0,0 0 0 0 0,0-1 0 0 0,-4-3 0 0 0,5 6-13 0 0,-13-27 284 0 0,14 28-296 0 0,0 0 0 0 0,0-1 0 0 0,-1 1 1 0 0,1 0-1 0 0,0-1 0 0 0,0 1 0 0 0,0-1 0 0 0,-1 1 0 0 0,1 0 0 0 0,0-1 1 0 0,0 1-1 0 0,0-1 0 0 0,0 1 0 0 0,0-1 0 0 0,0 1 0 0 0,0-1 1 0 0,0 1-1 0 0,0-1 0 0 0,0 1 0 0 0,0 0 0 0 0,0-1 0 0 0,0 1 1 0 0,1-1-1 0 0,-1 1 0 0 0,0-1 0 0 0,0 1 0 0 0,1-1 0 0 0,9 2-24 0 0,-2 1 43 0 0,-3-1 11 0 0,40 4-2 0 0,65 4-22 0 0,-82-8-21 0 0,152 3-93 0 0,-135-5 13 0 0,89-15 0 0 0,-11-7-103 0 0,246-13-1 0 0,404-4 52 0 0,-297 3 177 0 0,-180 25-90 0 0,2 1 5 0 0,-129-2-94 0 0,124-7 17 0 0,30 17-70 0 0,-149 4-64 0 0,17 0 349 0 0,-127-1-106 0 0,133-2-150 0 0,-53-2-21 0 0,371 18-292 0 0,-268-6 418 0 0,92 5 203 0 0,-46 1-117 0 0,-124-8-140 0 0,-117-4 105 0 0,246 17-181 0 0,-155-9-94 0 0,45 6-133 0 0,154 11 155 0 0,-157-16 134 0 0,-117-4-215 0 0,41 1-390 0 0,-70-4 430 0 0,12 2 302 0 0,73 8-155 0 0,161 12 77 0 0,140 16 179 0 0,-128-8-114 0 0,-213-29 81 0 0,-81-5 6 0 0,13 1-45 0 0,-11-1-45 0 0,2 0 13 0 0,13 1-12 0 0,-1 1-1 0 0,-1 0 1 0 0,30 9-1 0 0,-35-8-11 0 0,52 11 83 0 0,-63-14-77 0 0,14 3 71 0 0,54 13 186 0 0,-68-16-231 0 0,24 3 57 0 0,11 7 19 0 0,-35-10-25 0 0,8 3 126 0 0,-9-3-106 0 0,0 0-1 0 0,0 0 1 0 0,-1 0-1 0 0,1 0 1 0 0,0 0 0 0 0,0 0-1 0 0,0 0 1 0 0,-1 0 0 0 0,1 1-1 0 0,0-1 1 0 0,0 0-1 0 0,-1 0 1 0 0,1 1 0 0 0,0-1-1 0 0,-1 0 1 0 0,1 1-1 0 0,0-1 1 0 0,-1 1 0 0 0,2 0-1 0 0,-2 6 54 0 0,0-1 0 0 0,-1 1 0 0 0,0 0 0 0 0,0 0 0 0 0,0-1 0 0 0,-1 1 0 0 0,-2 6 0 0 0,-5 27 176 0 0,5-19-93 0 0,-1-1-1 0 0,-12 33 1 0 0,-5 20 529 0 0,19-55-370 0 0,1-1 1 0 0,0 23-1 0 0,3-29-214 0 0,-2 1 0 0 0,1-1 0 0 0,-2 0 0 0 0,1 1 0 0 0,-2-1 0 0 0,-4 16 0 0 0,-64 149 224 0 0,62-155-378 0 0,7-17-10 0 0,-2 5 43 0 0,1 0 0 0 0,0 0 0 0 0,1 0 0 0 0,-3 19 1 0 0,8 18 111 0 0,-2-43-122 0 0,-1-1-17 0 0,0 6-6 0 0,0-1-10 0 0,-1 1 41 0 0,-2 1 44 0 0,-4 7-41 0 0,7-14 7 0 0,-19 20 29 0 0,17-20-60 0 0,-1-1-1 0 0,0 0 1 0 0,0 0-1 0 0,0 0 1 0 0,-1-1-1 0 0,1 1 1 0 0,0-1-1 0 0,0 0 1 0 0,0 0-1 0 0,0 0 1 0 0,-1 0 0 0 0,-5-1-1 0 0,7 0-14 0 0,-21-4 80 0 0,-9-2-216 0 0,29 6 87 0 0,-31-5-1902 0 0,31 5 2470 0 0,-9-1-5530 0 0,-7-4-8437 0 0,11 1 11603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14 1320 0 0,'0'0'4855'0'0,"1"-1"-4706"0"0,-1 0 0 0 0,-1 0 0 0 0,1 1 0 0 0,0-1 0 0 0,0 0 0 0 0,0 0 0 0 0,0 1 0 0 0,0-1 0 0 0,-1 0 0 0 0,1 1 0 0 0,0-1 0 0 0,-1 0 0 0 0,1 1 0 0 0,0-1 0 0 0,-1 0 0 0 0,1 1 0 0 0,-1-2 0 0 0,-23 4 1948 0 0,21-2-1045 0 0,-12 1 647 0 0,13-1-1610 0 0,0 0 0 0 0,1 1 1 0 0,-1 0-1 0 0,0-1 1 0 0,0 1-1 0 0,0 0 1 0 0,1 0-1 0 0,-1 0 0 0 0,0 0 1 0 0,1 0-1 0 0,-1 0 1 0 0,1 1-1 0 0,0-1 1 0 0,-1 0-1 0 0,1 1 0 0 0,0-1 1 0 0,0 1-1 0 0,0-1 1 0 0,0 1-1 0 0,0 0 1 0 0,0-1-1 0 0,0 1 0 0 0,-1 3 1 0 0,2-3-11 0 0,-12 27 848 0 0,10-22-849 0 0,1 0 1 0 0,0-1 0 0 0,0 1-1 0 0,0 0 1 0 0,1 0-1 0 0,0-1 1 0 0,0 1 0 0 0,2 7-1 0 0,-2-12 1 0 0,0 24 367 0 0,0 6-150 0 0,0-30-265 0 0,1 11 131 0 0,1-5-158 0 0,-1-6-37 0 0,3 11 71 0 0,9 37 188 0 0,-13-48-156 0 0,19 25 48 0 0,-5-15 9 0 0,-13-11-114 0 0,2 0-9 0 0,0 0-1 0 0,0 0 1 0 0,1 0 0 0 0,-1-1-1 0 0,0 1 1 0 0,0-1 0 0 0,1 0-1 0 0,-1 1 1 0 0,0-1-1 0 0,4-1 1 0 0,5-2 2 0 0,-10 3-33 0 0,18-25 19 0 0,-17 19 34 0 0,9-17-1816 0 0,-9 19-561 0 0,-1 0 0 0 0,0 0-1 0 0,0 0 1 0 0,0-1 0 0 0,1-4-1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4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2088 0 0,'0'0'9842'0'0,"2"4"-9474"0"0,7 13-9 0 0,-7-13-62 0 0,11 40 2013 0 0,-10-26-2054 0 0,0 1 0 0 0,-2-1 0 0 0,0 1 0 0 0,-1 0 0 0 0,-1-1 0 0 0,-1 1 0 0 0,-6 29 0 0 0,6-34-123 0 0,1 0 0 0 0,0 0 1 0 0,1 0-1 0 0,1 0 0 0 0,0 0 0 0 0,4 16 0 0 0,-1 1 143 0 0,0 8 148 0 0,0 52 0 0 0,-5-84-394 0 0,0 0 0 0 0,-1 0 0 0 0,1-1 0 0 0,-1 1 0 0 0,-5 10 0 0 0,0 4 100 0 0,-17 76 252 0 0,20-73-231 0 0,-12 99 427 0 0,15-119-582 0 0,-2 9 34 0 0,-6 7-24 0 0,-11 25-31 0 0,20-44 35 0 0,-12 28-35 0 0,11-28 60 0 0,1 0-50 0 0,-3 6 37 0 0,2-2-29 0 0,0 0 1 0 0,0 0 0 0 0,0 0 0 0 0,1 0 0 0 0,0 7 0 0 0,-2 9-37 0 0,2-19 29 0 0,-13 37 152 0 0,32-34-129 0 0,14-10-35 0 0,14 1 84 0 0,-44 5-32 0 0,42-2-72 0 0,33-4 41 0 0,-76 5 36 0 0,14 0-49 0 0,25-3 0 0 0,-27 2 49 0 0,30-2-40 0 0,70-16 0 0 0,-105 17 5 0 0,-1 0 1 0 0,1 1-1 0 0,13 0 0 0 0,-20 1-5 0 0,41 1 120 0 0,-41-1-108 0 0,51 7 98 0 0,-51-7-148 0 0,40 2-127 0 0,1 3 321 0 0,-33-5-212 0 0,-8 0-79 0 0,1 0-529 0 0,26-9-6965 0 0,-16 2-2230 0 0,-8 2 7952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1064 0 0,'0'0'1918'0'0,"-5"3"-1707"0"0,4-3-157 0 0,1 0 0 0 0,0 0 0 0 0,0 0 0 0 0,0 0 0 0 0,0 0 0 0 0,0 0 0 0 0,0 0 0 0 0,0 0 0 0 0,0 0 0 0 0,0 0 0 0 0,-1 0 0 0 0,1 0 1 0 0,0 0-1 0 0,0 0 0 0 0,0 1 0 0 0,0-1 0 0 0,0 0 0 0 0,0 0 0 0 0,0 0 0 0 0,0 0 0 0 0,0 0 0 0 0,0 0 0 0 0,0 0 0 0 0,0 0 0 0 0,0 0 0 0 0,0 1 0 0 0,0-1 1 0 0,0 0-1 0 0,0 0 0 0 0,0 0 0 0 0,0 0 0 0 0,0 0 0 0 0,0 0 0 0 0,0 0 0 0 0,0 1 0 0 0,0-1 0 0 0,0 0 0 0 0,0 0 0 0 0,0 0 0 0 0,0 0 0 0 0,0 0 0 0 0,0 0 1 0 0,0 0-1 0 0,0 0 0 0 0,0 0 0 0 0,0 1 0 0 0,0-1 0 0 0,0 0 0 0 0,0 0 0 0 0,0 0 0 0 0,0 0 0 0 0,0 0 0 0 0,1 0 0 0 0,-1 0 0 0 0,0 0 0 0 0,0 0 0 0 0,0 0 1 0 0,0 0-1 0 0,0 0 0 0 0,0 0 0 0 0,0 0 0 0 0,0 0 0 0 0,1 1 0 0 0,-1-1 0 0 0,0 0 0 0 0,0 0 0 0 0,0 0 0 0 0,0 0 0 0 0,0 0 0 0 0,10 2 319 0 0,0 1 1 0 0,1-1-1 0 0,-1-1 0 0 0,0 0 0 0 0,17 0 0 0 0,84-1 933 0 0,185 1 384 0 0,126 15-680 0 0,-355-12-754 0 0,47 0-19 0 0,13 4-53 0 0,-125-8-109 0 0,14 0 20 0 0,-7-1-61 0 0,-7 0 39 0 0,13 0-224 0 0,21 5 247 0 0,-34-4-85 0 0,5 4-37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0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3880 0 0,'0'0'184'0'0,"0"0"-1"0"0,1-1 0 0 0,-1 1 1 0 0,0 0-1 0 0,1 0 0 0 0,-1 0 0 0 0,0 0 1 0 0,1 0-1 0 0,-1-1 0 0 0,0 1 1 0 0,1 0-1 0 0,-1 0 0 0 0,1 0 0 0 0,-1 0 1 0 0,0 0-1 0 0,1 0 0 0 0,-1 0 1 0 0,0 0-1 0 0,1 0 0 0 0,-1 0 1 0 0,0 1-1 0 0,1-1 0 0 0,-1 0 0 0 0,1 0 1 0 0,-1 0-1 0 0,0 0 0 0 0,1 0 1 0 0,-1 1-1 0 0,0-1 0 0 0,0 0 1 0 0,1 0-1 0 0,-1 1 0 0 0,0-1 0 0 0,1 0 1 0 0,-1 0-1 0 0,0 1 0 0 0,0-1 1 0 0,0 0-1 0 0,1 1 0 0 0,-1-1 0 0 0,0 0 1 0 0,0 1-1 0 0,0-1 0 0 0,0 0 1 0 0,1 1-1 0 0,-1-1 0 0 0,0 0 1 0 0,0 1-1 0 0,0-1 0 0 0,0 1 0 0 0,0-1 1 0 0,0 0-1 0 0,0 1 0 0 0,0-1 1 0 0,0 0-1 0 0,0 1 0 0 0,-1-1 0 0 0,1 0 1 0 0,0 1-1 0 0,0 0 0 0 0,0 2-1702 0 0,1 1 2056 0 0,0 27 1637 0 0,1 92 1485 0 0,-2-120-3597 0 0,3 26-1530 0 0,2-27-50 0 0,16-14-12741 0 0,-17 9 12346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1584 0 0,'0'0'1109'0'0,"-4"7"4664"0"0,6-5-5646 0 0,1 0 0 0 0,-1-1-1 0 0,1 1 1 0 0,-1-1 0 0 0,1 0 0 0 0,-1 1-1 0 0,1-1 1 0 0,4 1 0 0 0,-4-2 131 0 0,12 1 223 0 0,158 0 2111 0 0,-82-3-2031 0 0,217 14 453 0 0,-175-9-708 0 0,-91-3-253 0 0,41-3-26 0 0,142 5 357 0 0,-169 1-160 0 0,-54-3-120 0 0,18 1 127 0 0,46 1 688 0 0,-64-2-860 0 0,7-2-245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1072 0 0,'0'0'9749'0'0,"-1"4"-9454"0"0,-4 10 105 0 0,1 1 0 0 0,1-1 0 0 0,1 1 0 0 0,0-1 0 0 0,1 1 0 0 0,0 0 0 0 0,1 0 0 0 0,1-1 0 0 0,3 21 0 0 0,-3-25-227 0 0,0 0 0 0 0,0 1 1 0 0,-1-1-1 0 0,-1 0 0 0 0,-2 17 0 0 0,1-5 186 0 0,-3 12 374 0 0,0 0 1 0 0,-13 38-1 0 0,9-39-483 0 0,4-16-124 0 0,0 1-1 0 0,1-1 0 0 0,1 1 1 0 0,1 0-1 0 0,0 32 0 0 0,6-13 90 0 0,2 8 114 0 0,-6-43-261 0 0,0 1 13 0 0,-4 91 347 0 0,4-92-425 0 0,-2 23 51 0 0,-8 14 126 0 0,7-33-135 0 0,-1 14 0 0 0,1-1-34 0 0,3-17-51 0 0,-1 0 58 0 0,-14 56 137 0 0,15-56-119 0 0,-4 22-87 0 0,1 5 97 0 0,-1 30 55 0 0,4-44-146 0 0,-1 6 18 0 0,3 31 0 0 0,1-28 9 0 0,-3-22 32 0 0,2 15 39 0 0,2 31-3 0 0,-3-46-77 0 0,4 19 17 0 0,2 46 181 0 0,-7-61-189 0 0,3 17-4 0 0,0 1 0 0 0,1-1 0 0 0,12 39 0 0 0,-15-60 19 0 0,12 32 30 0 0,-11-13 56 0 0,-2-19 1 0 0,0 12-146 0 0,3 7 80 0 0,-3-19-19 0 0,0 12 24 0 0,-2-7-8 0 0,2-6 1 0 0,-5 24-36 0 0,3-20-3181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2784 0 0,'-16'3'3238'0'0,"5"0"1452"0"0,10 1-1942 0 0,19 2-1217 0 0,36-1-1281 0 0,184 8 1797 0 0,71 0-462 0 0,-280-14-1398 0 0,-13 0-65 0 0,0 1 1 0 0,18 3-1 0 0,-13 0-55 0 0,-18-3-213 0 0,-52-1-18182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2188 0 0,'-13'-5'6038'0'0,"25"6"-3088"0"0,13 0-2711 0 0,192 11 3524 0 0,-62-2-2752 0 0,-14-5-494 0 0,-81-3-175 0 0,43 4 265 0 0,-101-6-540 0 0,1 1 7 0 0,9 0-5 0 0,17 1 274 0 0,-26-1-262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5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390 260 1860 0 0,'-1'1'286'0'0,"0"-1"0"0"0,0 0-1 0 0,0 1 1 0 0,0-1 0 0 0,0 0-1 0 0,0 0 1 0 0,0 0 0 0 0,0 0 0 0 0,0 0-1 0 0,0 0 1 0 0,0 0 0 0 0,0 0-1 0 0,0 0 1 0 0,0 0 0 0 0,0 0 0 0 0,0-1-1 0 0,0 1 1 0 0,0 0 0 0 0,0-1-1 0 0,0 1 1 0 0,0-1 0 0 0,1 1 0 0 0,-1-1-1 0 0,0 0 1 0 0,0 1 0 0 0,0-1-1 0 0,1 0 1 0 0,-1 1 0 0 0,-1-2 0 0 0,1 1 496 0 0,-2-10 825 0 0,3 7-1416 0 0,-1 0-1 0 0,0-1 1 0 0,0 1-1 0 0,0 0 1 0 0,-1 0 0 0 0,1 0-1 0 0,-1 0 1 0 0,0 0-1 0 0,0 0 1 0 0,-1 1-1 0 0,1-1 1 0 0,-1 1-1 0 0,0-1 1 0 0,1 1 0 0 0,-6-4-1 0 0,-24-22 489 0 0,-2 2 0 0 0,-1 1-1 0 0,-49-28 1 0 0,67 46-525 0 0,-1 0 0 0 0,-1 2 0 0 0,-28-8 0 0 0,45 14-127 0 0,1-1-22 0 0,0 1 0 0 0,0-1 0 0 0,0 1 0 0 0,0-1 0 0 0,0 1 0 0 0,0 0 1 0 0,0 0-1 0 0,0-1 0 0 0,0 1 0 0 0,-1 0 0 0 0,1 0 0 0 0,0 0 0 0 0,0 0 0 0 0,0 1 1 0 0,-2-1-1 0 0,2 0 1 0 0,1 0 0 0 0,-1 0 0 0 0,1 0 0 0 0,-1 0 0 0 0,1-1 0 0 0,-1 1 1 0 0,1 0-1 0 0,-1 1 0 0 0,0-1 0 0 0,1 0 0 0 0,-1 0 0 0 0,1 0 0 0 0,-1 0 1 0 0,1 0-1 0 0,-1 0 0 0 0,1 1 0 0 0,-1-1 0 0 0,1 0 0 0 0,-1 0 0 0 0,1 1 1 0 0,-1-1-1 0 0,1 0 0 0 0,-1 1 0 0 0,1-1 0 0 0,-1 1 0 0 0,1-1 0 0 0,0 0 1 0 0,-1 1-1 0 0,1 0 0 0 0,11 11 20 0 0,0-1 0 0 0,2 0 1 0 0,-1-1-1 0 0,24 15 0 0 0,62 31-85 0 0,-15-25 85 0 0,55 31-82 0 0,-135-61 46 0 0,2 3-2 0 0,5 5-3 0 0,39 30 100 0 0,-48-38-73 0 0,0 0-4 0 0,4 4-4 0 0,-4-3 9 0 0,1 0 1 0 0,0 0 0 0 0,-1 0 0 0 0,1 0-1 0 0,-1 0 1 0 0,0 0 0 0 0,1 0-1 0 0,-1 1 1 0 0,0-1 0 0 0,0 0-1 0 0,-1 1 1 0 0,1-1 0 0 0,0 1-1 0 0,0 3 1 0 0,-1-4 56 0 0,-11 21 44 0 0,4-7-38 0 0,-4 5 26 0 0,-5 2-103 0 0,15-22 2 0 0,0 1 41 0 0,0-1-42 0 0,-10 15-13 0 0,1-4 33 0 0,4-5-21 0 0,3-2-8 0 0,-1-1 1 0 0,0 1-1 0 0,0-1 1 0 0,0 0-1 0 0,-6 4 1 0 0,-67 57 139 0 0,66-55-144 0 0,1-1 0 0 0,-2-1 1 0 0,-15 10-1 0 0,-74 38 144 0 0,56-33-14 0 0,34-18-91 0 0,0 0 0 0 0,-14 10 1 0 0,24-15-26 0 0,-35 15-805 0 0,35-14 452 0 0,0-1 0 0 0,0 0 0 0 0,0 0 0 0 0,1 0 0 0 0,-1 0 0 0 0,0 0 0 0 0,0 0 0 0 0,0 0 0 0 0,0 0 0 0 0,1 0 0 0 0,-1 0 0 0 0,0-1 0 0 0,0 1 0 0 0,0 0 0 0 0,1-1 0 0 0,-1 1 0 0 0,0 0 0 0 0,0-1 0 0 0,1 1 0 0 0,-2-2 0 0 0,4-6-6782 0 0,-2 7 6845 0 0,1-1-1 0 0,-1 1 0 0 0,0 0 0 0 0,1-1 0 0 0,-1 1 0 0 0,0-2 1 0 0,1-2-361 0 0,3-8-1290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5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 2200 0 0,'-12'-2'8904'0'0,"3"9"-8330"0"0,7-5 853 0 0,-3 9 1068 0 0,6-6-2151 0 0,0 0 1 0 0,1 1-1 0 0,0-1 1 0 0,0 0-1 0 0,1 0 0 0 0,-1 0 1 0 0,1-1-1 0 0,0 1 0 0 0,6 6 1 0 0,13 25 786 0 0,25 77 420 0 0,-35-87-1190 0 0,12 41-1 0 0,-21-59-251 0 0,-1-1 0 0 0,-1 1-1 0 0,1 0 1 0 0,-1 0 0 0 0,0 14-1 0 0,-1-20-67 0 0,0 13 36 0 0,4 46 102 0 0,-4-58-128 0 0,0 22-54 0 0,0-23 29 0 0,0 2 21 0 0,0 1-1 0 0,0-1 1 0 0,-1 0-1 0 0,1 0 1 0 0,-1 0-1 0 0,-2 6 1 0 0,1 0 6 0 0,2-8-56 0 0,-9 33 198 0 0,3-12-50 0 0,-8 21-39 0 0,13-43-76 0 0,-12 37-49 0 0,12-36 41 0 0,0 1-10 0 0,0 1 0 0 0,0-1 1 0 0,0 1-1 0 0,-1-1 0 0 0,1 0 1 0 0,-1 0-1 0 0,0 0 0 0 0,0 0 0 0 0,-4 5 1 0 0,0 0-29 0 0,4-6 1 0 0,-1 2 28 0 0,1-2 9 0 0,-2 3 14 0 0,-16 32 26 0 0,19-36-116 0 0,-1 4 1438 0 0,1-3-3055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5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58 2364 0 0,'-12'-23'6434'0'0,"10"22"-6040"0"0,1-1 0 0 0,0 0 1 0 0,-1 0-1 0 0,1 0 0 0 0,0 0 0 0 0,0-1 0 0 0,1 1 1 0 0,-1 0-1 0 0,0 0 0 0 0,1-1 0 0 0,-1 1 0 0 0,1 0 0 0 0,0-5 2981 0 0,3 11-3258 0 0,-2-2-93 0 0,2 1 39 0 0,-1 0 1 0 0,0 0 0 0 0,0 0-1 0 0,-1 0 1 0 0,1 1 0 0 0,0-1-1 0 0,1 7 1 0 0,4 17 530 0 0,19 49 1 0 0,-21-64-450 0 0,-1 0 0 0 0,0 0 0 0 0,-1 0 0 0 0,0 0 0 0 0,-1 1 0 0 0,0-1 1 0 0,-1 0-1 0 0,0 1 0 0 0,-1 0 0 0 0,-1-1 0 0 0,-2 16 0 0 0,-7 31 175 0 0,2-17-274 0 0,8-41-17 0 0,-8 33 42 0 0,-10 33 103 0 0,17-65-190 0 0,-3 9 60 0 0,1-5-52 0 0,-32 67 146 0 0,35-72-104 0 0,-19 33 55 0 0,18-33-67 0 0,1 1-27 0 0,-1 0-1 0 0,0 0 1 0 0,0 0 0 0 0,0-1-1 0 0,0 1 1 0 0,0 0 0 0 0,-1 0-1 0 0,1-1 1 0 0,0 1 0 0 0,-1-1-1 0 0,1 1 1 0 0,-1-1 0 0 0,0 0-1 0 0,1 1 1 0 0,-1-1 0 0 0,0 0-1 0 0,-3 1 1 0 0,4-1-157 0 0,-7-1-1211 0 0,6 0 793 0 0,1 0 0 0 0,-1 0 0 0 0,0 0 0 0 0,0 0 0 0 0,1 0 0 0 0,-1 0 0 0 0,0-1 0 0 0,0 1 0 0 0,1-1 0 0 0,-3 0 0 0 0,-13-12-9864 0 0,10 7 8407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0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1 2732 0 0,'0'0'10515'0'0,"-7"1"-9963"0"0,-49 4 1474 0 0,-6-1 401 0 0,-90-6 0 0 0,-43 1-917 0 0,149 5-1328 0 0,-51 3 341 0 0,95-7-508 0 0,-1-1-10 0 0,0 1-107 0 0,1 0-1 0 0,0 0 1 0 0,-1 0 0 0 0,1-1-1 0 0,0 1 1 0 0,-1-1 0 0 0,1 0-1 0 0,0 0 1 0 0,-1 0-1 0 0,1 0 1 0 0,0 0 0 0 0,0 0-1 0 0,0 0 1 0 0,-3-3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0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4064 0 0,'0'0'13944'0'0,"4"2"-13330"0"0,103 90 3499 0 0,-46-37-2903 0 0,-43-28-629 0 0,-13-19-491 0 0,-5-7-262 0 0,-8-30-23712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0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8 2600 0 0,'0'0'2812'0'0,"-6"-8"-1410"0"0,-1 9 3243 0 0,-5 6-3879 0 0,0 1-1 0 0,1 0 0 0 0,0 1 1 0 0,1 0-1 0 0,-17 18 1 0 0,-46 65 1757 0 0,6-7-1026 0 0,51-67-1202 0 0,11-11-338 0 0,0 0 0 0 0,-1-1 0 0 0,0 0 0 0 0,0 0 0 0 0,0-1 1 0 0,-1 0-1 0 0,-13 8 0 0 0,18-12-584 0 0,-1 0-1432 0 0,-3 1 2101 0 0,11-26-16062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0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40 3212 0 0,'0'0'8410'0'0,"-4"5"-7680"0"0,-13 19 1114 0 0,22-5-31 0 0,1-14-1184 0 0,-5-4-556 0 0,-1 0-1 0 0,0 0 1 0 0,1 0-1 0 0,0 0 1 0 0,-1-1 0 0 0,1 1-1 0 0,-1 0 1 0 0,1 0 0 0 0,0-1-1 0 0,-1 1 1 0 0,1-1-1 0 0,0 1 1 0 0,0-1 0 0 0,0 1-1 0 0,-1-1 1 0 0,1 1 0 0 0,0-1-1 0 0,0 1 1 0 0,0-1-1 0 0,1 0 1 0 0,12 2 189 0 0,-11-2 1 0 0,0 0-53 0 0,1 0-103 0 0,-1 0 0 0 0,1 0 0 0 0,0-1 0 0 0,0 0 0 0 0,-1 0 0 0 0,1 0 0 0 0,-1 0 0 0 0,1 0 0 0 0,-1-1 1 0 0,1 0-1 0 0,-1 1 0 0 0,0-1 0 0 0,1 0 0 0 0,-1-1 0 0 0,0 1 0 0 0,-1-1 0 0 0,1 1 0 0 0,0-1 0 0 0,3-5 0 0 0,-6 6-65 0 0,1 0 0 0 0,-1 0 1 0 0,0 0-1 0 0,0 0 1 0 0,0 0-1 0 0,0 0 1 0 0,0 0-1 0 0,-1 0 0 0 0,1 0 1 0 0,-1 0-1 0 0,1 0 1 0 0,-1 0-1 0 0,0 0 0 0 0,0 0 1 0 0,0 0-1 0 0,0 0 1 0 0,0 0-1 0 0,0 0 1 0 0,0 1-1 0 0,-3-4 0 0 0,1 3-51 0 0,0-1 0 0 0,0 0-1 0 0,0 1 1 0 0,0 0 0 0 0,-1 0-1 0 0,1 0 1 0 0,0 0-1 0 0,-1 0 1 0 0,0 1 0 0 0,1-1-1 0 0,-1 1 1 0 0,0 0 0 0 0,0 0-1 0 0,0 1 1 0 0,0-1 0 0 0,1 1-1 0 0,-1 0 1 0 0,0 0 0 0 0,0 0-1 0 0,0 0 1 0 0,0 1-1 0 0,0 0 1 0 0,0 0 0 0 0,0 0-1 0 0,1 0 1 0 0,-7 3 0 0 0,8-4-739 0 0,-5 8-4205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1484 0 0,'0'0'9378'0'0,"-5"2"-9023"0"0,-10 3 364 0 0,-1-2 0 0 0,0 0 1 0 0,-23 1-1 0 0,-45-4 1386 0 0,81 0-2005 0 0,-1 2 134 0 0,3-2-197 0 0,0 0 0 0 0,0 0 0 0 0,1 0 1 0 0,-1 1-1 0 0,0-1 0 0 0,0 0 1 0 0,0 1-1 0 0,0-1 0 0 0,0 0 0 0 0,1 1 1 0 0,-1 0-1 0 0,0-1 0 0 0,0 1 1 0 0,1-1-1 0 0,-1 1 0 0 0,0 0 0 0 0,1-1 1 0 0,-1 1-1 0 0,0 1 0 0 0,-2 26 437 0 0,1 1 0 0 0,2 0 0 0 0,6 47 0 0 0,2 59 326 0 0,-8-133-770 0 0,0 5 1271 0 0,0-5-3318 0 0,7-33-15251 0 0,-7 21 15348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4208 0 0,'0'0'3343'0'0,"8"-10"568"0"0,17 3-2649 0 0,-6 5-3492 0 0,6-1-5801 0 0,-12 1 6128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 2672 0 0,'0'0'1618'0'0,"-5"-1"-868"0"0,-23 0 2143 0 0,-36 2 0 0 0,10 5-18 0 0,52-6-2487 0 0,0 0-203 0 0,0 0 0 0 0,0 0 1 0 0,0 1-1 0 0,0-1 1 0 0,0 1-1 0 0,0-1 1 0 0,0 1-1 0 0,1 0 0 0 0,-1-1 1 0 0,-2 2-1 0 0,4 21 465 0 0,0-21-503 0 0,0 1-19 0 0,1 131 1570 0 0,-3-58-1065 0 0,0-41-959 0 0,2-34 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3488 0 0,'0'0'2909'0'0,"10"-3"-133"0"0,4 3-1904 0 0,5 0-1128 0 0,-3 0-3052 0 0,-2-1-1057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2332 0 0,'0'0'1429'0'0,"4"-10"1451"0"0,3-4-1133 0 0,-7 13-1326 0 0,9-21 1760 0 0,10-10 1855 0 0,-17 35-3850 0 0,0 1-87 0 0,0-1-1 0 0,-1 1 1 0 0,1-1-1 0 0,-1 1 1 0 0,0-1 0 0 0,0 1-1 0 0,0 0 1 0 0,-1-1-1 0 0,1 1 1 0 0,-1 0-1 0 0,0 0 1 0 0,0 7 0 0 0,9 208 2479 0 0,-9-217-2546 0 0,0 9 400 0 0,0 1 981 0 0,0-4-3853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3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2136 0 0,'0'0'3238'0'0,"3"-2"-2732"0"0,-2 1-94 0 0,0 0 0 0 0,0 1 0 0 0,0-1 0 0 0,0 0 0 0 0,1 1 0 0 0,-1-1 0 0 0,0 1 0 0 0,0 0 0 0 0,1 0 0 0 0,-1-1 0 0 0,0 1 0 0 0,1 0 0 0 0,-1 0 0 0 0,0 0 0 0 0,0 0 0 0 0,1 0 0 0 0,1 1 0 0 0,6 2-1044 0 0,-5-2 976 0 0,-2 0-279 0 0,0-1 1 0 0,-1 1-1 0 0,1-1 0 0 0,0 1 1 0 0,-1-1-1 0 0,1 1 0 0 0,-1 0 1 0 0,1 0-1 0 0,-1 0 0 0 0,1 0 1 0 0,-1 0-1 0 0,2 2 0 0 0,15 9 561 0 0,16 5 30 0 0,-4-3-128 0 0,44 29 1 0 0,16 23-131 0 0,-89-66-378 0 0,19 13 30 0 0,-8-4-28 0 0,5 1 47 0 0,31 12 0 0 0,-46-22-50 0 0,33 22-2 0 0,5 1 113 0 0,-39-22-96 0 0,19 13-12 0 0,-16-11-27 0 0,-3-3 22 0 0,18 15 15 0 0,11 8 38 0 0,-29-22-48 0 0,0 0-9 0 0,4 4-18 0 0,-4-4 17 0 0,18 12 317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3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 2392 0 0,'0'0'2897'0'0,"0"2"-2265"0"0,-1 1-230 0 0,0 0-1 0 0,0 0 1 0 0,0-1-1 0 0,0 1 1 0 0,0 0-1 0 0,-1-1 1 0 0,1 1-1 0 0,-1-1 0 0 0,0 0 1 0 0,1 0-1 0 0,-1 1 1 0 0,-3 1-1 0 0,4-3-116 0 0,-3 4 97 0 0,0 0 1 0 0,-1-1-1 0 0,0 1 0 0 0,0-1 0 0 0,-6 4 1 0 0,4-2 45 0 0,-111 93 2371 0 0,-9 0-1167 0 0,48-41-982 0 0,57-41-459 0 0,-1-2 0 0 0,-1 0 0 0 0,-29 13 0 0 0,51-27-173 0 0,0 2-1462 0 0,-9 2 4467 0 0,5-3-3248 0 0,2 1-3920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1892 0 0,'-7'5'7199'0'0,"17"4"1322"0"0,-6-7-11034 0 0,0 1 2706 0 0,20 6 748 0 0,-13-3-633 0 0,0 0 1 0 0,0 0-1 0 0,-1 1 0 0 0,0 1 1 0 0,0 0-1 0 0,9 10 1 0 0,-4-2-45 0 0,-1 1 0 0 0,22 36 0 0 0,-33-49-229 0 0,0 1 0 0 0,-1-1 0 0 0,1 1 0 0 0,-1 0 0 0 0,0 0 0 0 0,-1 0 0 0 0,1 0 0 0 0,-1 0 0 0 0,0 1 0 0 0,1 9 0 0 0,-2-13 2 0 0,2 24 117 0 0,-2-16-92 0 0,1-1 0 0 0,0 0-1 0 0,3 14 1 0 0,-1-13-6 0 0,-3-9-14 0 0,1 15 138 0 0,-2 4-92 0 0,1-19-64 0 0,0 2-23 0 0,-6 39 201 0 0,6-40-177 0 0,-2 12 33 0 0,-3 18 115 0 0,5-30-186 0 0,-3 19 169 0 0,2-17-151 0 0,-1 4 4 0 0,-10 41 362 0 0,11-47-363 0 0,-4 9 90 0 0,-16 29 156 0 0,21-39-221 0 0,-20 22-73 0 0,-17 6 30 0 0,35-28 31 0 0,-16 11 40 0 0,-19 6-467 0 0,21-13-4284 0 0,0 0 0 0 0,-1-1-1 0 0,-30 3 1 0 0,33-6 2720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4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2740 0 0,'0'0'10218'0'0,"-2"5"-9867"0"0,-3 17 1 0 0,3-17-1 0 0,0 11 808 0 0,-8 137 2551 0 0,10-151-3625 0 0,0 17 200 0 0,2 28 274 0 0,-1-18-294 0 0,-1 1 0 0 0,-7 51 0 0 0,0-24-101 0 0,-6-6-60 0 0,0 21 160 0 0,13-71-267 0 0,-7 35 64 0 0,-17 39 211 0 0,18-60-153 0 0,-25 66 362 0 0,19-41-278 0 0,12-38-207 0 0,-2 11-6 0 0,-6 18 67 0 0,8-29-56 0 0,0 0 12 0 0,-2 5 12 0 0,-1 30 50 0 0,1 27-155 0 0,2-62 125 0 0,0 0-46 0 0,2 19-55 0 0,-2-19 90 0 0,-3 21 76 0 0,7-1-166 0 0,2-15 98 0 0,-6-7-40 0 0,1 0 0 0 0,-1 0 1 0 0,1 0-1 0 0,-1 1 0 0 0,0-1 0 0 0,1 0 0 0 0,-1 0 0 0 0,0 1 0 0 0,0-1 1 0 0,1 0-1 0 0,-1 0 0 0 0,0 1 0 0 0,0-1 0 0 0,1 0 0 0 0,-1 1 0 0 0,0-1 1 0 0,0 0-1 0 0,0 1 0 0 0,1-1 0 0 0,-1 0 0 0 0,0 1 0 0 0,0-1 0 0 0,0 1 0 0 0,0-1 1 0 0,0 1-1 0 0,-1 1 6 0 0,-1 0-1 0 0,1-1 1 0 0,0 1 0 0 0,-1 0 0 0 0,1 0 0 0 0,0 0 0 0 0,0 1-1 0 0,1-1 1 0 0,-1 0 0 0 0,0 0 0 0 0,0 4 0 0 0,1-4 1 0 0,0-1-19 0 0,1 0 9 0 0,-1-1 0 0 0,0 1 0 0 0,1 0 1 0 0,-1-1-1 0 0,1 1 0 0 0,-1 0 0 0 0,1-1 0 0 0,-1 1 0 0 0,1 0 1 0 0,-1-1-1 0 0,1 1 0 0 0,0-1 0 0 0,-1 1 0 0 0,1-1 1 0 0,1 1-1 0 0,85-5-115 0 0,-85 4 150 0 0,29 0-2 0 0,-17 1 18 0 0,-8-1-53 0 0,31-1 3 0 0,-35 1 15 0 0,15 0-73 0 0,-7 0 40 0 0,-7 0 46 0 0,37 0-6 0 0,-11-1-8 0 0,-27 1-32 0 0,6-2-16 0 0,-6 2 8 0 0,15 0 70 0 0,-7 0-37 0 0,-8 0-40 0 0,28 1 141 0 0,-17-3-462 0 0,11 5-1014 0 0,-22-3 1194 0 0,1 0-556 0 0,23 0-865 0 0,-24 0 1302 0 0,7-1-1499 0 0,-1-1-4647 0 0,-3 0 5340 0 0,2 1-4266 0 0,1-1 3317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4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22 3264 0 0,'0'0'2902'0'0,"-11"-15"1749"0"0,9 14-4048 0 0,-36-4 4047 0 0,31 6-4395 0 0,1 1 0 0 0,-1-1-1 0 0,0 1 1 0 0,1 1 0 0 0,0-1 0 0 0,-1 1 0 0 0,1 0-1 0 0,0 0 1 0 0,1 1 0 0 0,-1 0 0 0 0,0 0-1 0 0,1 0 1 0 0,0 1 0 0 0,0 0 0 0 0,-4 5 0 0 0,6-6-131 0 0,0 0 0 0 0,1 0 1 0 0,-1 0-1 0 0,1 1 1 0 0,0-1-1 0 0,0 0 1 0 0,-1 8-1 0 0,1-6 5 0 0,1-5-31 0 0,0 2-19 0 0,0 1-1 0 0,0-1 0 0 0,1 0 1 0 0,-1 0-1 0 0,0 1 0 0 0,1-1 1 0 0,0 0-1 0 0,0 1 0 0 0,0 4 1 0 0,6 9 72 0 0,-5-16 8 0 0,13 19 50 0 0,-12-18-195 0 0,0 0 0 0 0,0-1 0 0 0,0 1-1 0 0,1-1 1 0 0,-1 0 0 0 0,1 0 0 0 0,-1 0 0 0 0,5 1 0 0 0,-5-1 52 0 0,1-2-7 0 0,2 1-6 0 0,-2 0-35 0 0,-1 0-1 0 0,1 0 1 0 0,-1-1-1 0 0,1 1 1 0 0,-1-1-1 0 0,1 1 0 0 0,-1-1 1 0 0,1 0-1 0 0,-1 0 1 0 0,0 0-1 0 0,1 0 1 0 0,-1-1-1 0 0,0 1 0 0 0,0 0 1 0 0,0-1-1 0 0,0 0 1 0 0,0 1-1 0 0,0-1 1 0 0,0 0-1 0 0,1-3 0 0 0,4-4 38 0 0,-1-1-1 0 0,-1 0 1 0 0,1-1-1 0 0,-2 1 1 0 0,1-1-1 0 0,3-16 1 0 0,-7 25-65 0 0,-8-12 117 0 0,-1 6-350 0 0,-1 1 0 0 0,-1 0 1 0 0,1 1-1 0 0,-13-6 0 0 0,8 4-4140 0 0,2 1-3864 0 0,1 1 3035 0 0,5 3 3303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73 2640 0 0,'0'0'10527'0'0,"-5"4"-10303"0"0,-13 10-32 0 0,14-11 10 0 0,1 0 42 0 0,0 0 0 0 0,0 0 1 0 0,0 0-1 0 0,0-1 0 0 0,-8 5 1 0 0,6-4 129 0 0,-24 23 929 0 0,28-25-891 0 0,-2 2-350 0 0,-1 1-81 0 0,7-4 633 0 0,5-3-593 0 0,2 0 33 0 0,0-1-1 0 0,0 0 1 0 0,16-9-1 0 0,-14 6-18 0 0,40-19 82 0 0,-50 26-59 0 0,1-2-20 0 0,18-11-12 0 0,0 3-20 0 0,13-5 182 0 0,-32 14-210 0 0,1 0 3 0 0,15-8 67 0 0,1 2 1 0 0,36-10-1 0 0,-15 10-20 0 0,43 0 0 0 0,-47 4-62 0 0,362 8 284 0 0,-309-3-234 0 0,70 4 53 0 0,75 22 136 0 0,-174-20-176 0 0,186 39 164 0 0,-206-38-184 0 0,211 61 156 0 0,-249-70-165 0 0,47 21 12 0 0,-47-20-19 0 0,38 16 119 0 0,-24-12-154 0 0,-15-4 115 0 0,1 0 1 0 0,0 0-1 0 0,-1 0 1 0 0,1-1-1 0 0,0 1 0 0 0,-1 0 1 0 0,1-1-1 0 0,0 0 1 0 0,0 1-1 0 0,0-1 0 0 0,0 0 1 0 0,0 0-1 0 0,2 0 1 0 0,28-3 38 0 0,-30 4-104 0 0,1-1-42 0 0,8 2 35 0 0,0 1-1 0 0,16 6 1 0 0,-25-8 9 0 0,37 11 151 0 0,-37-19-137 0 0,-2 7-22 0 0,0 0 0 0 0,1-1 1 0 0,-1 1-1 0 0,0-1 0 0 0,0 1 0 0 0,1-1 1 0 0,-1 1-1 0 0,0 0 0 0 0,0-1 0 0 0,0 1 1 0 0,0-1-1 0 0,0 1 0 0 0,0-1 0 0 0,0 1 1 0 0,0-1-1 0 0,0 1 0 0 0,0-1 0 0 0,0 1 1 0 0,0-1-1 0 0,0 1 0 0 0,0-1 0 0 0,0 1 1 0 0,0-1-1 0 0,0 1 0 0 0,-1-1 0 0 0,1 1 1 0 0,0 0-1 0 0,0-1 0 0 0,-1 0 0 0 0,-2-5 21 0 0,-1-3 28 0 0,-26-31-21 0 0,-27-32 98 0 0,56 70-145 0 0,1 1 10 0 0,-4-5 39 0 0,3 5-38 0 0,-9-12 212 0 0,43 47-241 0 0,-25-23 35 0 0,-1 2 69 0 0,-2-7-84 0 0,-5-6 15 0 0,9 21 27 0 0,11 23 107 0 0,-19-41-107 0 0,-1 0 0 0 0,1 0 0 0 0,-1-1-1 0 0,1 1 1 0 0,-1 0 0 0 0,0 0 0 0 0,0 0-1 0 0,0-1 1 0 0,0 1 0 0 0,-1 0 0 0 0,1 0-1 0 0,-1 0 1 0 0,0-1 0 0 0,0 1 0 0 0,-2 4-1 0 0,-4 2 27 0 0,0 0-1 0 0,-1 0 0 0 0,-1-1 0 0 0,1 0 0 0 0,-1-1 1 0 0,-1 0-1 0 0,1 0 0 0 0,-15 6 0 0 0,16-8-900 0 0,0-2 0 0 0,-1 1-1 0 0,-10 2 1 0 0,-10-3-9227 0 0,-14-9 5262 0 0,31 3 3675 0 0,-9-2-692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1248 0 0,'0'0'430'0'0,"-22"14"13351"0"0,22-14-13673 0 0,18 5-25 0 0,-13-4 205 0 0,13 0-44 0 0,45-2 565 0 0,85 2 14 0 0,149 5-291 0 0,-274-6-481 0 0,522 12 404 0 0,-524-10-449 0 0,513 22 21 0 0,-434-24 47 0 0,-66-1 25 0 0,-14 1-86 0 0,8-1-48 0 0,34 3-1 0 0,179 16 75 0 0,-207-17 39 0 0,70 3-140 0 0,-77-3-31 0 0,18 0 83 0 0,70 4 45 0 0,-113-5-27 0 0,43 5 19 0 0,-42-4-23 0 0,19 0 77 0 0,-20-1-54 0 0,7-3 30 0 0,-7 3 92 0 0,11-3-2 0 0,24 6-234 0 0,-35-2 222 0 0,0-1-108 0 0,5 3-11 0 0,-5-2 201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2936 0 0,'4'-4'13070'0'0,"8"269"-7968"0"0,-8 27-3646 0 0,-4-267-1332 0 0,-5 216 835 0 0,4-181-850 0 0,4 77-73 0 0,0-103 14 0 0,2 67 48 0 0,-7-74-165 0 0,1-12 117 0 0,0 10-25 0 0,1-1 0 0 0,4 37 0 0 0,-2-48-23 0 0,0-1 27 0 0,0-1 0 0 0,-2 1-1 0 0,1 14 1 0 0,-1-8-88 0 0,0-11 57 0 0,1 1-1 0 0,-2 0 0 0 0,1 0 1 0 0,-1-1-1 0 0,-1 1 0 0 0,1-1 1 0 0,-6 13-1 0 0,1-3-2520 0 0,-3-46-17525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1812 0 0,'0'0'3228'0'0,"2"2"-2693"0"0,9 6-26 0 0,-8-6 0 0 0,13-1 855 0 0,342 5 3880 0 0,5-1-4448 0 0,21 10 377 0 0,-318-15-882 0 0,-20 0-52 0 0,-43 0-206 0 0,15 1 55 0 0,6 0 104 0 0,-21 0-93 0 0,19 0 181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1996 0 0,'0'0'8410'0'0,"0"4"-8006"0"0,3 25 1366 0 0,-2 1 1 0 0,-5 51 0 0 0,1-42-1270 0 0,-1 61 687 0 0,-5 71 317 0 0,0-5-389 0 0,8-107-883 0 0,0-31-95 0 0,-1-1 0 0 0,-10 49 1 0 0,6-2 66 0 0,2-20 102 0 0,3-34-281 0 0,0 0 1 0 0,-2-1-1 0 0,0 1 1 0 0,-7 22 0 0 0,7-34-13 0 0,1 1 1 0 0,0 0-1 0 0,0-1 0 0 0,1 1 1 0 0,0 0-1 0 0,1 0 1 0 0,0 0-1 0 0,0 0 0 0 0,1 0 1 0 0,3 16-1 0 0,2-5 33 0 0,0-2-39 0 0,-1 1 1 0 0,3 19-1 0 0,-6-28 18 0 0,-1 0 0 0 0,0-1 0 0 0,-1 1 0 0 0,0 0 0 0 0,-2 13 0 0 0,2-22-34 0 0,-8 23 221 0 0,1-10-960 0 0,7-12-118 0 0,-23-8-19103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1564 0 0,'0'0'477'0'0,"-15"0"2320"0"0,-30 11 1543 0 0,43-10-3332 0 0,-4 0-848 0 0,4 0 210 0 0,6 0 1931 0 0,120 3-759 0 0,58 3-305 0 0,191 9-353 0 0,-119-12-836 0 0,-188 2-20 0 0,-20-2 41 0 0,-31-2-110 0 0,1-1 59 0 0,1 0 0 0 0,20-1 0 0 0,-34 0 16 0 0,30 0-29 0 0,-23 1-15 0 0,-8-1 20 0 0,10 1 705 0 0,19 0-3535 0 0,-30-1 2204 0 0,1 0 1 0 0,-1 0-1 0 0,0-1 1 0 0,1 1 0 0 0,-1 0-1 0 0,0-1 1 0 0,1 1 0 0 0,-1-1-1 0 0,0 0 1 0 0,1 1 0 0 0,-1-1-1 0 0,0 0 1 0 0,0 0-1 0 0,0 0 1 0 0,0 0 0 0 0,0 0-1 0 0,2-2 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1984 0 0,'0'24'4241'0'0,"0"-9"-2344"0"0,0 32 1098 0 0,0-44-2609 0 0,3 13-47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54 1492 0 0,'0'0'5513'0'0,"-5"0"-5169"0"0,-34 4 880 0 0,37-3-895 0 0,-14 2 900 0 0,-9-4-112 0 0,0 0 1 0 0,0-1-1 0 0,-42-10 1 0 0,-32-3 358 0 0,13 10-215 0 0,-110 5 0 0 0,181 1-1134 0 0,0 0 0 0 0,-24-4 0 0 0,37 3-77 0 0,-1 0-13 0 0,-25-5-311 0 0,0 1 0 0 0,-32-1 0 0 0,39 7-1835 0 0,16-2 304 0 0,-1-1 0 0 0,0 1 1 0 0,1-1-1 0 0,-1 0 0 0 0,0 0 1 0 0,-9-4-1 0 0,6 1-154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1492 0 0,'8'3'11235'0'0,"-10"-3"-11209"0"0,-5 2 156 0 0,0-1-1 0 0,0 0 1 0 0,0 0-1 0 0,-10-1 1 0 0,-68-6 1759 0 0,83 6-1820 0 0,-14 2 289 0 0,14-1-355 0 0,0 0 0 0 0,0 1 0 0 0,0-1 0 0 0,0 0-1 0 0,0 1 1 0 0,0 0 0 0 0,0-1 0 0 0,1 1 0 0 0,-1 0-1 0 0,1 0 1 0 0,-1 0 0 0 0,1 0 0 0 0,0 0-1 0 0,0 0 1 0 0,0 0 0 0 0,0 0 0 0 0,0 1 0 0 0,0-1-1 0 0,0 0 1 0 0,1 0 0 0 0,-1 1 0 0 0,1-1-1 0 0,0 3 1 0 0,-2 12 296 0 0,1-1 0 0 0,1 23 0 0 0,0-20-39 0 0,-5 157 2052 0 0,2-150-2081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2252 0 0,'0'0'1884'0'0,"20"2"-359"0"0,-7-2-593 0 0,1 1-872 0 0,3-1-1737 0 0,1-1-2379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9 2272 0 0,'-20'-6'876'0'0,"16"4"11"0"0,-14 3 1450 0 0,-89-3 4917 0 0,105 2-6992 0 0,-26 4 890 0 0,21 4-577 0 0,6-8-518 0 0,0 1 0 0 0,0 0 0 0 0,1-1 1 0 0,-1 1-1 0 0,0 0 0 0 0,0 0 0 0 0,0 0 0 0 0,1 0 0 0 0,-1 0 1 0 0,0 0-1 0 0,1 0 0 0 0,-1 0 0 0 0,1 0 0 0 0,-1 0 1 0 0,1 0-1 0 0,-1 2 0 0 0,-1 38 673 0 0,-2 0 0 0 0,-2-1 0 0 0,-2 0 0 0 0,-25 77 0 0 0,31-110-660 0 0,0-2-64 0 0,0 0 0 0 0,1 0 0 0 0,0 0-1 0 0,0 0 1 0 0,0 6 0 0 0,1-9-189 0 0,23-24-19056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3224 0 0,'7'-8'17184'0'0,"-3"32"-15491"0"0,4 40-771 0 0,0 159 2060 0 0,-5-167-2398 0 0,-3-54-517 0 0,0 17-127 0 0,2-13 277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2508 0 0,'0'0'1840'0'0,"17"1"-403"0"0,-3 1-1037 0 0,4-1-1028 0 0,-9-1-1521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66 1904 0 0,'0'0'1622'0'0,"-28"26"8024"0"0,32-28-9561 0 0,17-13 730 0 0,-2 0 0 0 0,27-27 0 0 0,-27 24 2222 0 0,-11 54-1771 0 0,-8-5-670 0 0,-1-1-1 0 0,-1 0 1 0 0,-2 0-1 0 0,-1 0 1 0 0,-2 0-1 0 0,-12 35 1 0 0,6-24-240 0 0,13-39-349 0 0,-1 3 2017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5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0 908 0 0,'0'0'6305'0'0,"2"4"-6082"0"0,8 10-30 0 0,-7-10 756 0 0,-2-3-883 0 0,-1-1 0 0 0,1 1 0 0 0,-1-1 0 0 0,1 1 0 0 0,0-1 0 0 0,-1 1 0 0 0,1-1 0 0 0,0 0 0 0 0,0 1-1 0 0,-1-1 1 0 0,1 0 0 0 0,0 0 0 0 0,0 1 0 0 0,-1-1 0 0 0,1 0 0 0 0,0 0 0 0 0,0 0 0 0 0,0 0 0 0 0,-1 0 0 0 0,1 0 0 0 0,0 0 0 0 0,0 0 0 0 0,0 0 0 0 0,-1 0 0 0 0,1-1-1 0 0,1 1 1 0 0,3 0 133 0 0,48-5 3261 0 0,-49 7-3313 0 0,-3-2-119 0 0,-1 0 0 0 0,0 0-1 0 0,0 0 1 0 0,1 0-1 0 0,-1 0 1 0 0,0 0-1 0 0,0 0 1 0 0,1 0 0 0 0,-1 0-1 0 0,0 0 1 0 0,0 0-1 0 0,1 0 1 0 0,-1 0 0 0 0,0 0-1 0 0,0 0 1 0 0,1 0-1 0 0,-1 1 1 0 0,0-1 0 0 0,0 0-1 0 0,0 0 1 0 0,1 0-1 0 0,-1 0 1 0 0,0 1 0 0 0,0-1-1 0 0,0 0 1 0 0,0 0-1 0 0,1 0 1 0 0,-1 1 0 0 0,0-1-1 0 0,0 0 1 0 0,0 0-1 0 0,0 1 1 0 0,0-1 0 0 0,0 0-1 0 0,0 0 1 0 0,1 1-1 0 0,-4 25 817 0 0,3-23-694 0 0,0 13 307 0 0,15 158 1411 0 0,-15-174-1866 0 0,5 50 931 0 0,-4 72 0 0 0,-1-67-518 0 0,8 61 156 0 0,-7 30-280 0 0,-1-145-307 0 0,1 11 26 0 0,-2 13 98 0 0,3-16-150 0 0,-2-7 47 0 0,0-1-1 0 0,0 1 1 0 0,0 0 0 0 0,0-1 0 0 0,0 1 0 0 0,1-1-1 0 0,-1 1 1 0 0,0-1 0 0 0,1 0 0 0 0,-1 1-1 0 0,1-1 1 0 0,0 1 0 0 0,-1-1 0 0 0,1 0 0 0 0,1 2-1 0 0,24-2 168 0 0,-23-1-161 0 0,0 0-18 0 0,8-2-7 0 0,-8 2 14 0 0,10-3-38 0 0,15 0-36 0 0,41 3 101 0 0,41-3-54 0 0,84-4 50 0 0,-54 9 21 0 0,45 7-85 0 0,-103-8 49 0 0,-17 2-62 0 0,98 18 1 0 0,-65-7 29 0 0,-94-13 24 0 0,18 1-19 0 0,1 0 1 0 0,25-2-1 0 0,-20 0-35 0 0,46 4 157 0 0,-71-4-71 0 0,-1 0-35 0 0,8 0 27 0 0,-7 0-43 0 0,-1 1-19 0 0,44 1 36 0 0,96 15-38 0 0,-92-9 124 0 0,-48-8-35 0 0,0 1-117 0 0,6 0 101 0 0,-6-1-23 0 0,4 1-2282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 2740 0 0,'-16'-9'13517'0'0,"22"12"-13334"0"0,21 11 801 0 0,34 24 0 0 0,21 29 170 0 0,-11-8-577 0 0,-66-56-516 0 0,-1 0 9 0 0,0 0-1 0 0,-1 0 1 0 0,1 0 0 0 0,-1 1-1 0 0,0-1 1 0 0,0 1 0 0 0,5 8-1 0 0,-8-11-30 0 0,3 2 10 0 0,-1 0 0 0 0,0 1 0 0 0,1-1-1 0 0,-1 1 1 0 0,-1-1 0 0 0,1 1 0 0 0,-1 0 0 0 0,2 6 0 0 0,-2-7-17 0 0,0 1 0 0 0,0-1 1 0 0,0 1-1 0 0,-1 0 0 0 0,0-1 0 0 0,0 1 1 0 0,0 0-1 0 0,0-1 0 0 0,-1 1 0 0 0,1 0 0 0 0,-3 6 1 0 0,3-9 71 0 0,-8 28 40 0 0,7-28-127 0 0,-9 21 118 0 0,5-15-97 0 0,3-4-26 0 0,0 0 0 0 0,0 0 1 0 0,0 0-1 0 0,0 0 0 0 0,-1-1 1 0 0,1 1-1 0 0,-6 3 0 0 0,6-5-45 0 0,-6 7 60 0 0,-11 8 75 0 0,18-15-119 0 0,-8 6 80 0 0,5-3-74 0 0,1-1 24 0 0,0 0 1 0 0,-1-1-1 0 0,1 1 0 0 0,-1-1 0 0 0,0 0 1 0 0,-5 3-1 0 0,-4 1 60 0 0,12-5-99 0 0,-29 13 242 0 0,-8 0-209 0 0,36-13-18 0 0,-33 9-72 0 0,1-4 139 0 0,31-5 20 0 0,-12 1-132 0 0,6-2 52 0 0,-18 1 36 0 0,25-1-65 0 0,-28-2-582 0 0,11-4-1598 0 0,11 3-1217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46 1564 0 0,'-50'-16'7724'0'0,"48"15"-7439"0"0,-29-10 2413 0 0,12 6-1082 0 0,-38-7-1 0 0,55 12-1432 0 0,-38 0 502 0 0,38 0-609 0 0,-24 3 728 0 0,25 0-729 0 0,0-1 0 0 0,0 0 1 0 0,0 1-1 0 0,1-1 0 0 0,-1 1 1 0 0,1-1-1 0 0,0 1 0 0 0,-1-1 1 0 0,1 1-1 0 0,1 3 0 0 0,-1-3-18 0 0,2 37 579 0 0,0-20-381 0 0,1 0-1 0 0,1 0 1 0 0,1-1 0 0 0,9 23 0 0 0,-11-33-145 0 0,-1 1 1 0 0,1-1-1 0 0,-1 1 1 0 0,0 11-1 0 0,9 39 466 0 0,-11-55-548 0 0,1-1 0 0 0,0 1 0 0 0,-1-1-1 0 0,0 1 1 0 0,0 0 0 0 0,0-1 0 0 0,-1 1 0 0 0,-1 6 0 0 0,0 3 109 0 0,2-12-104 0 0,0 1 37 0 0,3 36 116 0 0,-3-37-139 0 0,4 24 297 0 0,-1-5-179 0 0,-3-19-138 0 0,0 24 163 0 0,-2-18-1870 0 0,-2 6 3874 0 0,0 2-685 0 0,1-5-4458 0 0,2-3-3746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1952 0 0,'0'0'1109'0'0,"3"2"-563"0"0,-2 0-201 0 0,1-1 0 0 0,0 1 0 0 0,1-1 0 0 0,-1 0 0 0 0,0 1 0 0 0,0-1 0 0 0,1 0 0 0 0,-1 0 0 0 0,5 0 0 0 0,-5 0 327 0 0,1-1-340 0 0,6 0-23 0 0,-6 0 246 0 0,0-1-254 0 0,88 2 2800 0 0,-62 1-2271 0 0,45-4 0 0 0,-21-2-324 0 0,-51 4-470 0 0,23-5 213 0 0,14-2 108 0 0,-36 7-293 0 0,21-4 186 0 0,27-1 110 0 0,-49 4-270 0 0,26 3 98 0 0,29-2 265 0 0,-54 0-357 0 0,23-2 1429 0 0,-18 3-3780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40 1852 0 0,'0'0'800'0'0,"16"-7"12437"0"0,-74-1-12161 0 0,0 2-1 0 0,0 2 1 0 0,-77 6 0 0 0,133-2-1081 0 0,-1 0 23 0 0,-6 1-23 0 0,-20-2-2452 0 0,19-3-2736 0 0,-8-8-5937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3172 0 0,'10'-6'15385'0'0,"4"12"-15084"0"0,-10-5-47 0 0,27 26 1391 0 0,18 26-761 0 0,73 86 404 0 0,-95-113-1006 0 0,-26-25-224 0 0,1 0 3 0 0,-2-1-95 0 0,0 0 0 0 0,0 0 0 0 0,0 0 0 0 0,0 1 0 0 0,0-1 0 0 0,1 0 0 0 0,-1 0 0 0 0,0 0 0 0 0,0 0 0 0 0,0 0 0 0 0,0 0 0 0 0,0 0 0 0 0,0 0 0 0 0,1 0 0 0 0,-1 1-1 0 0,0-1 1 0 0,0 0 0 0 0,0 0 0 0 0,0 0 0 0 0,0 0 0 0 0,1 0 0 0 0,-1 0 0 0 0,0 0 0 0 0,0 0 0 0 0,0 0 0 0 0,0 0 0 0 0,0 0 0 0 0,1 0 0 0 0,-1 0 0 0 0,0 0 0 0 0,0 0 0 0 0,0 0 0 0 0,0 0 0 0 0,1 0 0 0 0,-1-1 0 0 0,0 1 0 0 0,0 0 0 0 0,0 0 0 0 0,0 0 0 0 0,0 0 0 0 0,0 0 0 0 0,1 0 0 0 0,-1 0 0 0 0,0-1 0 0 0,3-9-1532 0 0,-9-13-12554 0 0,1 12 11924 0 0,1 4 67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15 2752 0 0,'20'-15'15684'0'0,"-43"35"-15212"0"0,0 0 1 0 0,2 2-1 0 0,0 1 0 0 0,-33 46 0 0 0,2-4 321 0 0,-22 34 317 0 0,74-98-1102 0 0,-4 3 1841 0 0,4-3-2287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1348 0 0,'0'0'846'0'0,"-7"3"-318"0"0,6 2 3236 0 0,6 9-3694 0 0,-4-11 89 0 0,-6-1-308 0 0,6-2 179 0 0,-1 0 0 0 0,0 0 1 0 0,0 0-1 0 0,0 0 0 0 0,0 0 1 0 0,0 0-1 0 0,0 0 0 0 0,0 0 1 0 0,0 0-1 0 0,0 0 0 0 0,0 0 0 0 0,0 0 1 0 0,1 0-1 0 0,-1 1 0 0 0,0-1 1 0 0,0 0-1 0 0,0 0 0 0 0,0 0 1 0 0,0 0-1 0 0,0 0 0 0 0,0 0 0 0 0,0 0 1 0 0,0 0-1 0 0,0 0 0 0 0,0 0 1 0 0,0 0-1 0 0,0 0 0 0 0,0 0 1 0 0,0 0-1 0 0,0 0 0 0 0,0 1 0 0 0,0-1 1 0 0,0 0-1 0 0,0 0 0 0 0,1 0 1 0 0,-1 0-1 0 0,0 0 0 0 0,0 0 1 0 0,0 0-1 0 0,0 0 0 0 0,0 0 1 0 0,0 0-1 0 0,0 0 0 0 0,-1 1 0 0 0,1-1 1 0 0,0 0-1 0 0,0 0 0 0 0,0 0 1 0 0,0 0-1 0 0,0 0 0 0 0,0 0 1 0 0,0 0-1 0 0,0 0 0 0 0,0 0 0 0 0,0 0 1 0 0,0 0-1 0 0,0 0 0 0 0,0 0 1 0 0,0 1-1 0 0,0-1 0 0 0,0 0 1 0 0,0 0-1 0 0,0 0 0 0 0,-1 0 0 0 0,42 5 1644 0 0,80 2 0 0 0,-27-4-450 0 0,9 5-236 0 0,242 11 1277 0 0,-306-19-1759 0 0,-37 0-21 0 0,-8-2-457 0 0,3 1-172 0 0,-15-3 140 0 0,-32-4-1 0 0,16 9-3278 0 0,-30 0-6975 0 0,45-1 8177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3940 0 0,'0'0'12086'0'0,"-2"5"-11364"0"0,-25 37 1474 0 0,-1-1 0 0 0,-36 40 0 0 0,6-10-652 0 0,56-67-3286 0 0,-2 4 5434 0 0,2-4-4258 0 0,35-12-25466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2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8 650 2148 0 0,'-8'-11'15982'0'0,"13"13"-13781"0"0,7 5-3925 0 0,-10-5 2586 0 0,2 0-608 0 0,4 41 879 0 0,-8-42-1080 0 0,6 25 476 0 0,-4-6-336 0 0,-1-18-95 0 0,-1 1-24 0 0,8 75 736 0 0,-4-29-447 0 0,-3 50-1 0 0,-1-67-115 0 0,4 153 390 0 0,-2-170-584 0 0,0 0 0 0 0,7 21-1 0 0,-3-14-66 0 0,3 9 177 0 0,-9-29-173 0 0,1 0 65 0 0,-1 0-55 0 0,0-1-1 0 0,1 0 1 0 0,-1 1 0 0 0,1-1-1 0 0,-1 0 1 0 0,1 1-1 0 0,-1-1 1 0 0,1 0-1 0 0,0 0 1 0 0,0 1-1 0 0,0-1 1 0 0,-1 0 0 0 0,1 0-1 0 0,0 0 1 0 0,0 0-1 0 0,1 0 1 0 0,-1 0-1 0 0,0-1 1 0 0,1 2 0 0 0,118-1 42 0 0,-21-2-94 0 0,708 8-424 0 0,80-2-353 0 0,-737 3 668 0 0,329 12-406 0 0,-301-18 409 0 0,-123-1 69 0 0,-53-1 114 0 0,1 1 0 0 0,28 2-78 0 0,251 17 98 0 0,-237-16-114 0 0,-18-3 102 0 0,-12 1-44 0 0,0-2 0 0 0,0 0 0 0 0,24-4 0 0 0,-19 1 58 0 0,-5 2-46 0 0,-1-1 1 0 0,0-1-1 0 0,0 0 0 0 0,0-1 0 0 0,23-9 1 0 0,-33 12 39 0 0,3-4-64 0 0,6-22 7 0 0,-9 18 34 0 0,-1 0 1 0 0,0 0-1 0 0,0 0 0 0 0,-1 0 0 0 0,0-1 0 0 0,-1 1 0 0 0,0-1 0 0 0,-1 1 0 0 0,0-1 0 0 0,0 1 1 0 0,-3-15-1 0 0,-4-262 1147 0 0,8 177-834 0 0,-8-11-167 0 0,0-7-75 0 0,6 82 38 0 0,3-99 15 0 0,11 12-100 0 0,5 27-99 0 0,-17 101 77 0 0,-1-28-3 0 0,0 31 14 0 0,2-26 40 0 0,-1 25-102 0 0,-1-5-11 0 0,1 4 7 0 0,-1-5 49 0 0,0-42 121 0 0,-1 49-182 0 0,-1-5 111 0 0,12 1-475 0 0,5 5 432 0 0,-12 1-18 0 0,0-1-9 0 0,1 1 34 0 0,28 3-53 0 0,99 8-40 0 0,-99-10 4 0 0,86 2-286 0 0,-115-4 349 0 0,24 1 18 0 0,-25-1-22 0 0,5 0-630 0 0,-10-26-19930 0 0,3 24 19903 0 0,-1 0-1246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2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 0 0,'0'0'4795'0'0,"5"0"-4528"0"0,253 4 4230 0 0,-190-4-3904 0 0,-66 0-517 0 0,0 0-71 0 0,57 1 698 0 0,-56-1-520 0 0,6-1 73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2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3336 0 0,'0'0'1140'0'0,"12"-23"13867"0"0,0 158-12834 0 0,2 43-837 0 0,-18 55-62 0 0,5-211-1105 0 0,5 34 1 0 0,0-5 83 0 0,-6 8 74 0 0,0-57-304 0 0,0 1 9 0 0,0 17 61 0 0,0-18-88 0 0,-2 25 314 0 0,-2 18-136 0 0,4-43-146 0 0,0 0-1523 0 0,-2 5 4582 0 0,0-3-3449 0 0,-6-37-23737 0 0,5 24 22138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1924 0 0,'-1'-10'5954'0'0,"11"6"-5400"0"0,1-1 1 0 0,-1 2-1 0 0,1-1 0 0 0,-1 2 0 0 0,1-1 0 0 0,0 1 1 0 0,0 1-1 0 0,0 0 0 0 0,0 1 0 0 0,14 0 1 0 0,10 3 67 0 0,-1 0 0 0 0,37 10 0 0 0,-46-7-399 0 0,0 1 0 0 0,0 1-1 0 0,-1 1 1 0 0,0 2-1 0 0,-1 0 1 0 0,0 1 0 0 0,-1 2-1 0 0,-1 0 1 0 0,0 1-1 0 0,0 1 1 0 0,-2 1 0 0 0,0 1-1 0 0,-1 1 1 0 0,19 26-1 0 0,-24-24 58 0 0,-1 2-1 0 0,0-1 1 0 0,-2 2-1 0 0,-1-1 0 0 0,-1 1 1 0 0,5 29-1 0 0,-1-12 58 0 0,-11-37-287 0 0,0 1-1 0 0,0-1 1 0 0,0 1-1 0 0,-1 0 1 0 0,0-1-1 0 0,0 1 1 0 0,0 0-1 0 0,0-1 1 0 0,-1 1-1 0 0,0-1 1 0 0,1 1-1 0 0,-3 5 1 0 0,2-6-30 0 0,0-1 0 0 0,0 1 0 0 0,0-1 0 0 0,-1 1 0 0 0,1-1 0 0 0,-1 1 0 0 0,0-1 1 0 0,0 0-1 0 0,-4 6 0 0 0,-6 9 77 0 0,7-10-62 0 0,0 0 0 0 0,-1-1 0 0 0,0 0 0 0 0,0 0 0 0 0,-1 0-1 0 0,0-1 1 0 0,0 0 0 0 0,0 0 0 0 0,-13 7 0 0 0,11-7-26 0 0,-8 6-22 0 0,-33 20 456 0 0,32-20-283 0 0,-1 0-1 0 0,0-1 1 0 0,0-1-1 0 0,-26 8 1 0 0,44-17-140 0 0,-54 12-339 0 0,16-9-2900 0 0,-25-3-10126 0 0,39-1 9626 0 0,11 0 1648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2160 0 0,'0'0'798'0'0,"15"-2"1947"0"0,118-2 3658 0 0,69 14-2886 0 0,-200-10-3415 0 0,20 2-1365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11 305 1412 0 0,'8'2'11204'0'0,"-3"-20"-10999"0"0,-3 14 0 0 0,-1-22 770 0 0,0 8-530 0 0,0 1 0 0 0,-1-1 1 0 0,-1 0-1 0 0,-1 1 0 0 0,-6-28 1 0 0,3 24-43 0 0,0-1 1 0 0,-3-33-1 0 0,8 53-278 0 0,1-11-57 0 0,4 6-44 0 0,-4 6 22 0 0,11-2-2 0 0,28 2-69 0 0,-37 1 20 0 0,0 0 12 0 0,1 0-8 0 0,35 3 34 0 0,-8 2 4 0 0,259 42 3 0 0,-202-35-39 0 0,70 8-287 0 0,29-4 125 0 0,-1-14 174 0 0,-75-4-52 0 0,-69 1 86 0 0,76-5-79 0 0,25-2-67 0 0,-141 8 105 0 0,23-3 48 0 0,-23 3-50 0 0,52-5-62 0 0,-53 5 62 0 0,14-1 3 0 0,40 0-7 0 0,-52 1-21 0 0,-1-1 9 0 0,24 0 105 0 0,-23 0-60 0 0,16 1-76 0 0,-11 0 51 0 0,41 1-129 0 0,-46-1 139 0 0,23 2-4 0 0,120 3 104 0 0,229 16-285 0 0,-17 3 123 0 0,-276-16 56 0 0,286 24 53 0 0,-325-27-102 0 0,16-2-24 0 0,131 15 227 0 0,-187-18-127 0 0,35 4-158 0 0,-21-1 139 0 0,-8-1-31 0 0,-6-1 39 0 0,10 0-121 0 0,24 6 204 0 0,-35-7-140 0 0,11 3 12 0 0,-5-2 3 0 0,-6 0-1 0 0,0-1-25 0 0,6 2 62 0 0,-5-2 11 0 0,12 2-83 0 0,22 5 149 0 0,-2-1-217 0 0,-33-5 126 0 0,23 2 16 0 0,-22-3 46 0 0,49 9 28 0 0,-47-9-1589 0 0,11-1 4900 0 0,-8 1-6708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9 2476 0 0,'0'0'791'0'0,"-12"-4"2864"0"0,8 3-3044 0 0,-1 0 0 0 0,1 0 0 0 0,0 1 1 0 0,-1-1-1 0 0,1 1 0 0 0,-1 0 0 0 0,1 0 0 0 0,-1 1 0 0 0,1-1 0 0 0,-1 1 0 0 0,-4 1 1 0 0,6-1-429 0 0,0 1 0 0 0,-1-1 0 0 0,1 1 0 0 0,0-1 0 0 0,0 1 1 0 0,0 0-1 0 0,0 0 0 0 0,0 1 0 0 0,0-1 0 0 0,1 1 1 0 0,-1-1-1 0 0,1 1 0 0 0,-1 0 0 0 0,1 0 0 0 0,0 0 0 0 0,0 0 1 0 0,1 0-1 0 0,-1 0 0 0 0,0 0 0 0 0,1 1 0 0 0,0-1 1 0 0,0 1-1 0 0,0-1 0 0 0,0 6 0 0 0,0-6-124 0 0,0 0-1 0 0,1 1 1 0 0,0-1-1 0 0,0 0 1 0 0,0 1-1 0 0,0-1 1 0 0,1 1-1 0 0,-1-1 1 0 0,1 0-1 0 0,0 1 1 0 0,0-1-1 0 0,0 0 1 0 0,0 0-1 0 0,0 0 1 0 0,1 0-1 0 0,-1 0 1 0 0,1 0-1 0 0,0 0 1 0 0,0 0-1 0 0,0-1 1 0 0,3 3-1 0 0,-1-1-18 0 0,0-1 0 0 0,0 0-1 0 0,0 0 1 0 0,0-1-1 0 0,1 1 1 0 0,-1-1-1 0 0,1 0 1 0 0,0 0 0 0 0,0-1-1 0 0,0 1 1 0 0,-1-1-1 0 0,1 0 1 0 0,6 0 0 0 0,-8-1 34 0 0,0 0-18 0 0,3-2-7 0 0,0 1 1 0 0,0-1-1 0 0,0 0 0 0 0,0-1 0 0 0,-1 1 1 0 0,1-1-1 0 0,-1 0 0 0 0,0 0 0 0 0,0-1 1 0 0,0 0-1 0 0,0 0 0 0 0,-1 0 0 0 0,1 0 1 0 0,-1-1-1 0 0,0 1 0 0 0,0-1 0 0 0,-1 0 1 0 0,1 0-1 0 0,-1-1 0 0 0,0 1 0 0 0,3-9 1 0 0,-6 13 14 0 0,0-1 1 0 0,1 1-1 0 0,-1-1 1 0 0,0 1-1 0 0,0 0 1 0 0,0-1-1 0 0,0 1 1 0 0,0-1-1 0 0,0 1 1 0 0,0 0-1 0 0,0-1 1 0 0,0 1-1 0 0,-1-1 1 0 0,1 1-1 0 0,-1 0 1 0 0,1-1-1 0 0,-1 1 1 0 0,1 0-1 0 0,-2-2 1 0 0,1 1-354 0 0,-1 0 0 0 0,0 0 0 0 0,1 1 0 0 0,-1-1 1 0 0,0 0-1 0 0,0 1 0 0 0,0-1 0 0 0,0 1 1 0 0,-5-3-1 0 0,0 1-2770 0 0,-1 0-1 0 0,0 1 1 0 0,0-1 0 0 0,-14-1 0 0 0,14 2 929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3060 0 0,'0'0'7947'0'0,"3"2"-7201"0"0,2 1-436 0 0,1 0 1 0 0,-1 0-1 0 0,0-1 0 0 0,1 0 1 0 0,0-1-1 0 0,-1 1 0 0 0,1-1 0 0 0,6 1 1 0 0,58 4 1415 0 0,-31-3-1092 0 0,578 49 3194 0 0,-381-34-2825 0 0,-202-15-887 0 0,37-2 1 0 0,-68-1-563 0 0,-97-41-18205 0 0,69 30 16686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3468 0 0,'104'-20'5756'0'0,"55"4"-1745"0"0,-138 15-3535 0 0,42 1 936 0 0,-63 0-1391 0 0,0-1 0 0 0,1 1 0 0 0,-1 0 0 0 0,1 0-1 0 0,-1 0 1 0 0,0 0 0 0 0,1 0 0 0 0,-1 0 0 0 0,1 0-1 0 0,-1 0 1 0 0,0 0 0 0 0,1 0 0 0 0,-1 0 0 0 0,0 0-1 0 0,1 0 1 0 0,-1 0 0 0 0,1 0 0 0 0,-1 1 0 0 0,0-1-1 0 0,1 0 1 0 0,-1 0 0 0 0,0 0 0 0 0,1 1 0 0 0,-1-1-1 0 0,0 0 1 0 0,1 0 0 0 0,-1 1 0 0 0,0-1 0 0 0,0 0-1 0 0,1 1 1 0 0,-1-1 0 0 0,0 0 0 0 0,0 1 0 0 0,0-1-1 0 0,1 0 1 0 0,-1 1 0 0 0,0-1 0 0 0,0 0 0 0 0,0 1-1 0 0,0-1 1 0 0,0 1 0 0 0,0-1 0 0 0,0 0 0 0 0,0 1-1 0 0,0-1 1 0 0,0 0 0 0 0,0 1 0 0 0,0-1 0 0 0,0 1-1 0 0,0-1 1 0 0,0 0 0 0 0,0 1 0 0 0,0-1 0 0 0,0 1 0 0 0,-1-1-1 0 0,1 0 1 0 0,0 1 0 0 0,0-1 0 0 0,-16 17 610 0 0,-14 3-157 0 0,-40 32 494 0 0,62-45-784 0 0,0 0 0 0 0,1 0 1 0 0,0 1-1 0 0,0 0 0 0 0,1 0 0 0 0,-6 10 0 0 0,12-17-151 0 0,-1 0 1 0 0,1 0-1 0 0,-1 0 1 0 0,1 0-1 0 0,0 0 0 0 0,-1 0 1 0 0,1 0-1 0 0,0 0 0 0 0,-1 0 1 0 0,1 0-1 0 0,0 0 0 0 0,0 0 1 0 0,0 1-1 0 0,0-1 0 0 0,0 0 1 0 0,0 0-1 0 0,1 0 0 0 0,-1 0 1 0 0,0 0-1 0 0,0 0 0 0 0,1 0 1 0 0,-1 0-1 0 0,1 0 0 0 0,0 1 1 0 0,0 0 8 0 0,1 0 0 0 0,-1-1-1 0 0,1 1 1 0 0,0 0 0 0 0,-1-1 0 0 0,1 1 0 0 0,0-1 0 0 0,0 0 0 0 0,0 0 0 0 0,4 2 0 0 0,3 1 57 0 0,1-1 0 0 0,-1 0 1 0 0,19 3-1 0 0,47 2 451 0 0,-24-4-1850 0 0,-18 2-3042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1380 0 0,'0'0'1186'0'0,"-31"13"3179"0"0,-45 38 742 0 0,75-50-4920 0 0,-20 13 777 0 0,-9 8-120 0 0,29-21-745 0 0,-12 4-528 0 0,8-4-2126 0 0,-11-6-5519 0 0,7 0 6072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 4044 0 0,'0'0'5226'0'0,"-3"5"-4440"0"0,-1 2-599 0 0,-15 26 2272 0 0,17-31-2229 0 0,1 1 1 0 0,0 0-1 0 0,0-1 1 0 0,0 1-1 0 0,0 0 1 0 0,1 0 0 0 0,-1-1-1 0 0,1 1 1 0 0,0 0-1 0 0,0 0 1 0 0,0 0-1 0 0,0 3 1 0 0,1-2-161 0 0,-1-1 9 0 0,1 0 1 0 0,-1 0 0 0 0,1 0-1 0 0,0-1 1 0 0,0 1-1 0 0,0 0 1 0 0,0 0-1 0 0,1-1 1 0 0,-1 1-1 0 0,1-1 1 0 0,0 1-1 0 0,-1-1 1 0 0,1 1 0 0 0,0-1-1 0 0,0 0 1 0 0,1 0-1 0 0,-1 0 1 0 0,4 2-1 0 0,-2-2 64 0 0,1 0 1 0 0,-1 0-1 0 0,1 0 0 0 0,0-1 0 0 0,-1 0 0 0 0,8 1 0 0 0,-10-2 98 0 0,2 0 2 0 0,0-1-178 0 0,-1 0 1 0 0,0 0-1 0 0,0 0 0 0 0,1 0 0 0 0,-1 0 0 0 0,0-1 0 0 0,0 1 0 0 0,0-1 0 0 0,-1 0 0 0 0,1 0 0 0 0,0 0 0 0 0,-1 0 0 0 0,1-1 0 0 0,-1 1 0 0 0,0-1 1 0 0,0 1-1 0 0,0-1 0 0 0,0 0 0 0 0,2-4 0 0 0,-2 3-14 0 0,1-1 0 0 0,-1 0 1 0 0,-1 1-1 0 0,1-1 0 0 0,-1 0 1 0 0,0 0-1 0 0,0 0 0 0 0,0 0 1 0 0,0 0-1 0 0,-1 0 0 0 0,0 0 1 0 0,0-1-1 0 0,-2-8 0 0 0,1 12-42 0 0,1-1 0 0 0,-1 1 1 0 0,0-1-1 0 0,0 1 0 0 0,0 0 0 0 0,0-1 0 0 0,-1 1 0 0 0,1 0 0 0 0,-1 0 0 0 0,1 0 0 0 0,-1 0 0 0 0,0 0 0 0 0,0 0 0 0 0,0 0 0 0 0,0 1 0 0 0,0-1 0 0 0,0 1 0 0 0,0-1 0 0 0,0 1 0 0 0,-1 0 1 0 0,1 0-1 0 0,-1 0 0 0 0,1 0 0 0 0,-1 0 0 0 0,1 1 0 0 0,-1-1 0 0 0,-3 0 0 0 0,-15 1 1002 0 0,-2 3-3631 0 0,9 0-1573 0 0,0 2-1 0 0,1-1 1 0 0,-14 8 0 0 0,16-8 2423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7:46:0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11878 248 0,'0'0'97'0,"0"0"23"0,0 0-15 0,0 0 8 16,0 0 5-16,-7-14 5 0,7 14 2 0,0 0-12 15,0 0-6-15,0 0 16 0,0 0 61 16,0 0-30-16,0 0 2 0,-5-4-31 0,5 4-15 16,0 0-10-16,0 0 10 0,0 0-17 0,0 0-22 15,0 0-7-15,0 0 13 0,0 0-5 0,0 0 4 16,-11-1-17-16,11 1 21 0,0 0-14 15,0 0 6-15,0 0 2 0,0 0-10 0,0 0 5 16,0 0-5-16,0 0 0 0,0 0-13 0,0 0 1 16,0 0 17-16,0 0-23 0,0 0-3 15,0 0-4-15,0 0-1 0,0 0-5 16,0 0 8-16,0 0-20 0,0 0 17 0,0 0-25 16,0 0 10-16,0 0-10 0,0 0 12 0,0 0-17 15,0 0 15-15,0 0-15 0,0 0 7 0,0 0 13 16,0 0-17-16,0 0-11 0,0 0 15 15,25-1-15-15,-25 1 5 0,0 0 5 0,10-1 3 16,-10 1-8-16,0 0 3 0,0 0 7 0,11-1-5 16,-11 1-4-16,0 0 1 0,0 0 9 15,10 0-11-15,-10 0 15 0,0 0-12 0,0 0-3 16,0 0 3-16,0 0 15 0,0 0-13 0,10-1 26 16,-10 1-18-16,0 0 7 0,0 0-12 15,0 0 5-15,0 0 3 0,0 0-9 16,0 0 6-16,0 0 3 0,0 0 2 0,0 0-8 15,6 7 0-15,-6-7 9 0,0 0 1 0,0 0 6 16,1 12-8-16,-1-12-10 0,0 8 20 0,0-8-23 16,0 11 26-16,0-11-23 0,0 11 5 15,0-11 7-15,1 11-12 0,-1-11-8 0,1 11 11 16,-1-11 4-16,2 13-15 0,0-7 8 16,-2-6-3-16,1 11-7 0,-1-11 4 0,2 11 1 15,-2-11 10-15,1 9-13 0,-1-9-5 0,1 9 16 16,-1-9-4-16,0 0 9 0,-1 12-6 15,1-12-2-15,0 0 13 0,-1 8-9 0,1-8 9 0,0 0 0 16,-6 6 2-16,6-6-15 16,-5 5 5-16,5-5 2 0,0 0-15 0,-10 1 5 15,10-1 1-15,0 0 4 0,-12 0 11 0,12 0-19 16,0 0-2-16,-9-6-10 0,9 6 16 0,-7-3-14 16,7 3-2-16,-5-5 23 0,5 5-3 15,0 0-23-15,-4-7 1 0,4 7 4 0,0 0-22 16,0-9-4-16,0 9-12 0,0 0-46 0,7-10-61 15,-7 10-192-15,11-9-515 0,-4 5 87 0,1 0 71 16,-1 0 86-16,1 0 50 16,-1 0 49-16,-7 4 51 0</inkml:trace>
  <inkml:trace contextRef="#ctx0" brushRef="#br0" timeOffset="947.81">6100 12962 796 0,'0'0'243'0,"1"-10"-10"0,-1 10-3 0,3-5-7 16,-3 5-3-16,4-6-38 0,-4 6 20 16,0 0 0-16,4-10-10 0,-4 10-23 0,2-8 8 15,-2 8-14-15,2-7-17 0,-2 7-5 0,2-9-8 16,-2 9-2-16,3-9-29 0,-3 9 24 16,2-5-32-16,-2 5-7 0,0 0 23 15,1-13-20-15,-1 13-3 0,0 0-10 0,0-8 0 16,0 8-11-16,0 0-7 0,0 0 8 0,0-10-27 15,0 10 12-15,0 0 30 0,0 0-44 16,0 0-15-16,0 0 13 0,0 0-5 0,0 0 7 16,0 0-12-16,0 0 12 0,0 0-2 0,0 0-6 15,4 28 9-15,-3-20 7 0,2 1-26 16,0 2 29-16,-1 1-26 0,0 1 13 16,2-1-21-16,-1 1 8 0,0 0-10 0,-1 1 0 15,0-1 2-15,0 0-4 0,0 0-1 0,1 0 3 16,-2-1-1-16,0-1 11 0,0 2 0 15,0-2-17-15,0-1-1 0,-1-1-5 0,1 1 12 16,-1-10-4-16,1 17-3 0,1-9 26 0,-2-8-16 16,0 11-10-16,0-11 1 0,1 10-42 0,-1-10-10 15,0 8-13-15,0-8-26 0,0 0-55 16,0 0-63-16,0 0-99 0,0 0-128 0,0 0-409 16,0 0 78-16,0 0 75 0,0 0 59 0,0 0 62 15,0-34 42-15,2 22 63 0</inkml:trace>
  <inkml:trace contextRef="#ctx0" brushRef="#br0" timeOffset="1331.7">6312 12834 1000 0,'0'0'310'16,"-12"21"-26"-16,8-14-23 0,0 0-10 0,-1 3-33 15,0-1-8-15,-2 1-34 0,2-1-4 0,-1 1-29 16,1-2-20-16,0 1 5 0,0-2-21 0,2-1 1 16,-1 1-21-16,-1-2 3 0,5-5 4 15,-5 9-27-15,5-9 4 0,-4 5 1 0,4-5 5 16,-4 6-13-16,4-6-3 0,0 0-7 0,0 0 13 16,0 0-14-16,0 0 14 15,-4 5-8-15,4-5 5 0,0 0 5 0,0 0-13 16,0 0 11-16,9 8 2 0,-9-8 0 0,12 8 3 15,-6-3-6-15,3 0 3 0,0 1 6 0,3 0-22 16,-2-1 27-16,0 2-29 0,1-1 10 16,1 0-7-16,-3 1-5 0,1-1-11 0,0 1-5 15,0-1-10-15,1-1 6 0,-4-1 1 0,3 1-2 16,-2 0-12-16,1-2-29 0,0 2-5 16,0-2-48-16,1-1-42 0,0-1-122 15,2-1-313-15,-1 0-330 0,-11 0 59 0,22 0 115 16,-11-2 47-16,4-1 71 0,0 0 41 0,3-1 58 15</inkml:trace>
  <inkml:trace contextRef="#ctx0" brushRef="#br0" timeOffset="2597.23">11624 11831 537 0,'0'0'205'15,"0"0"-21"-15,0 0-12 0,14 1-3 0,-14-1 2 16,0 0-10-16,0 0-5 0,11 0-12 16,-11 0-3-16,0 0-8 0,0 0 0 0,12-2-10 15,-12 2-18-15,0 0 17 0,0 0-22 16,7-1-2-16,-7 1-17 0,0 0-6 0,0 0 22 16,0 0-36-16,8-3-12 0,-8 3 12 15,0 0-20-15,0 0 0 0,0 0-2 0,0 0 4 0,0 0 3 16,0 0 3-16,11 8 2 0,-11-8-7 0,3 6 4 15,-3-6 4-15,3 8 6 16,-3-8-22-16,4 10 0 0,-4-10 26 0,1 12-32 16,-1-12 21-16,2 11-15 0,-2-11-2 0,0 15-6 15,0-8 18-15,0-7-10 0,-2 15-3 0,2-8-18 16,-1 1 26-16,1-8-31 0,-1 15 13 16,0-7-15-16,-1-1 5 0,2-7 2 0,-2 11-4 15,2-11-1-15,-3 11 3 0,3-11 7 0,-2 8-2 16,2-8 10-16,-5 7-13 0,5-7 9 0,-4 5 6 15,4-5-20-15,-8 3 11 0,8-3 7 16,0 0-2-16,-13 1-1 0,13-1-7 16,0 0 10-16,-14-4-15 0,14 4-5 0,-10-4 12 15,10 4-17-15,-5-4 10 0,5 4-8 0,-3-7 13 16,3 7-13-16,0 0-3 0,4-12 11 16,-4 12-15-16,10-7-16 0,-3 2-8 0,2 2-40 15,-1-1-47-15,4 0-135 0,-3 2-203 0,1-1-330 16,1 3 57-16,-11 0 76 0,11 0 83 15,-11 0 40-15,0 0 54 0</inkml:trace>
  <inkml:trace contextRef="#ctx0" brushRef="#br0" timeOffset="3549.15">11577 12758 767 0,'0'0'282'0,"0"0"-8"16,0 0-16-16,0 0-20 15,0 0-10-15,-2 22-8 0,2-22-2 0,0 0-18 0,0 17-6 16,-2-10-22-16,2 1-11 0,0 1-15 16,-1 0-11-16,1 1-1 0,-2 0-12 0,1 3-4 15,1 1-5-15,-1-1-18 0,1 0 7 16,-1 0-28-16,0-1 3 0,0 1-5 0,0 0 4 16,-1-1-12-16,2-2-7 0,-2 1 4 0,0 1-22 15,1-2-1-15,-1-2-10 0,-1 0 16 16,3 1-21-16,-3-2 12 0,3-7-4 0,-2 13-13 15,2-13 5-15,-1 12 8 0,1-12-18 0,-2 8 5 16,2-8-21-16,-2 7 8 0,2-7-28 16,0 0-26-16,0 0 1 0,0 0-55 15,0 0-35-15,0 0-79 0,0 0-98 0,0 0-115 16,0 0-325-16,0 0 56 0,20-15 67 0,-16 8 61 16,0-1 59-16,1-3 77 0</inkml:trace>
  <inkml:trace contextRef="#ctx0" brushRef="#br0" timeOffset="3964.97">11713 12872 724 0,'-6'8'266'0,"0"0"-20"16,2 0-8-16,0-3-26 0,-1 1-7 0,5-6-21 15,-5 9-12-15,5-9-36 0,-6 7 17 0,6-7-33 16,-4 8-15-16,4-8-10 0,-5 4 10 0,5-4-8 16,-4 6-15-16,4-6-13 15,0 0-5-15,0 0 0 0,0 0 8 0,-10 0-11 16,10 0 14-16,0 0-4 0,0 0-12 0,0 0-2 16,0 0-1-16,0 0 0 0,0 0 11 0,0 0 17 15,0 0-15-15,0 0 0 0,0 0 1 16,0 0 6-16,0 0 1 0,25 6-13 0,-18-1 8 15,0-2-3-15,0 2-3 0,0 0 4 0,0 1-1 0,0-1 0 16,1 0-28-16,0 2 46 16,-1-2-34-16,-1 1 6 0,1 1-18 0,0-2 0 15,-2 1-7-15,2-1-9 0,0 1 6 0,0-1 15 16,-1-1-23-16,2 2 0 0,-1-2-26 0,-1 0-35 16,3-1-31-16,-9-3-62 0,15 3-191 15,-8-1-548-15,-7-2 68 0,0 0 78 0,0 0 102 16,14-3 44-16,-14 3 60 0,0 0 40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48:49.4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1544 0 0,'0'0'1168'0'0,"16"2"838"0"0,133 11 1702 0 0,-48-6-2842 0 0,776 30 2038 0 0,-865-37-2883 0 0,55-3 125 0 0,98 8 1 0 0,-146-2 184 0 0,-17-3-206 0 0,-5 0-28 0 0,-30-4-33 0 0,-404-33-4468 0 0,307 29 3945 0 0,-424 2-481 0 0,523 8 1086 0 0,-37 7-1 0 0,65-9 401 0 0,5 0-524 0 0,-1 1 1 0 0,1-1-1 0 0,-1 1 1 0 0,1-1 0 0 0,-1 1-1 0 0,0 0 1 0 0,1 0-1 0 0,-1-1 1 0 0,0 1 0 0 0,0 0-1 0 0,3 2 1 0 0,3 2 45 0 0,6 0 34 0 0,1 0 1 0 0,0-1-1 0 0,0-1 0 0 0,0-1 1 0 0,18 2-1 0 0,6 1 41 0 0,340 39 536 0 0,-124-18 146 0 0,-261-26-839 0 0,-40 1-24 0 0,-152 8-89 0 0,180-4 170 0 0,19-5-41 0 0,0 0-1 0 0,0 1 0 0 0,0-1 0 0 0,0 0 0 0 0,0 0 0 0 0,0 0 0 0 0,0 1 1 0 0,0-1-1 0 0,0 0 0 0 0,0 0 0 0 0,0 0 0 0 0,0 1 0 0 0,0-1 0 0 0,1 0 1 0 0,-1 0-1 0 0,0 0 0 0 0,0 1 0 0 0,0-1 0 0 0,0 0 0 0 0,0 0 1 0 0,1 0-1 0 0,-1 0 0 0 0,0 0 0 0 0,0 1 0 0 0,0-1 0 0 0,1 0 0 0 0,-1 0 1 0 0,0 0-1 0 0,0 0 0 0 0,0 0 0 0 0,1 0 0 0 0,-1 0 0 0 0,0 0 0 0 0,0 0 1 0 0,0 0-1 0 0,1 0 0 0 0,-1 0 0 0 0,0 0 0 0 0,1 0 0 0 0,35 7 46 0 0,59-1 97 0 0,-60-5-2581 0 0,-43-1 1790 0 0,-22 0-3182 0 0,10 0 1700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2:59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1 684 0 0,'0'0'1864'0'0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1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95 4012 0 0,'0'0'14896'0'0,"1"5"-14548"0"0,22 188 3852 0 0,-21-177-4032 0 0,0-7-64 0 0,-1 0-1 0 0,0 0 1 0 0,0 0-1 0 0,-1 1 0 0 0,-2 15 1 0 0,0-16-64 0 0,2-6 17 0 0,0-4-199 0 0,0 0 136 0 0,0 0-1 0 0,0 0 1 0 0,-1 0-1 0 0,1 0 1 0 0,0 1-1 0 0,0-1 1 0 0,-1 0-1 0 0,1 0 1 0 0,0 0-1 0 0,-1 1 1 0 0,1-1-1 0 0,-1 0 1 0 0,1 0-1 0 0,-1 1 1 0 0,1-1-1 0 0,-2-1 1 0 0,1 2 2 0 0,0-1 1 0 0,0 0-1 0 0,0 0 0 0 0,1 0 0 0 0,-1 0 1 0 0,0 0-1 0 0,1 0 0 0 0,-1-1 1 0 0,1 1-1 0 0,-1 0 0 0 0,1 0 0 0 0,-1 0 1 0 0,1-1-1 0 0,-1-1 0 0 0,-27-171-649 0 0,23 147 599 0 0,2 0 0 0 0,-1-48 0 0 0,4 73 96 0 0,0-1-51 0 0,1 0-1 0 0,-1 0 0 0 0,1 0 1 0 0,0 0-1 0 0,0 0 0 0 0,0 0 0 0 0,0 1 1 0 0,0-1-1 0 0,0 0 0 0 0,1 1 1 0 0,1-4-1 0 0,1 4 3 0 0,-1 0 0 0 0,0 0 0 0 0,1 1 0 0 0,-1-1 0 0 0,1 1 0 0 0,0 0 1 0 0,0 0-1 0 0,-1 0 0 0 0,1 0 0 0 0,0 1 0 0 0,8-1 0 0 0,-10 1-1 0 0,3 1 4 0 0,-2 0 5 0 0,1-1-1 0 0,0 1 1 0 0,0 0 0 0 0,0 0 0 0 0,-1 1-1 0 0,1-1 1 0 0,0 1 0 0 0,-1 0-1 0 0,0 0 1 0 0,1 0 0 0 0,-1 0-1 0 0,5 5 1 0 0,0 0 2 0 0,-3-3 6 0 0,2 0-8 0 0,0 1-1 0 0,-1 0 1 0 0,0 0-1 0 0,0 1 1 0 0,0-1-1 0 0,-1 1 1 0 0,1 1 0 0 0,-2-1-1 0 0,6 9 1 0 0,-9-14 10 0 0,-1 1 0 0 0,1-1 0 0 0,-1 0 0 0 0,1 1 1 0 0,-1-1-1 0 0,0 1 0 0 0,0-1 0 0 0,1 1 0 0 0,-1-1 0 0 0,0 1 1 0 0,0-1-1 0 0,-1 0 0 0 0,1 1 0 0 0,0-1 0 0 0,0 1 0 0 0,-1-1 1 0 0,1 1-1 0 0,-1-1 0 0 0,1 0 0 0 0,-1 1 0 0 0,1-1 0 0 0,-1 0 1 0 0,0 0-1 0 0,0 0 0 0 0,0 1 0 0 0,0-1 0 0 0,0 0 0 0 0,0 0 0 0 0,0 0 1 0 0,0 0-1 0 0,-2 1 0 0 0,-4 6 40 0 0,5-6-30 0 0,-1 0 0 0 0,1 0 0 0 0,-1 0 0 0 0,0 0 0 0 0,0-1 0 0 0,-5 3 0 0 0,-6 4 108 0 0,6-3-81 0 0,-21 13 250 0 0,28-17-168 0 0,4 2-133 0 0,8 8 43 0 0,1-1 0 0 0,16 12 0 0 0,-10-8-91 0 0,2 0 130 0 0,21 19 33 0 0,-39-31-50 0 0,-1 0 0 0 0,1 1-1 0 0,0-1 1 0 0,0 0 0 0 0,-1 0 0 0 0,0 1-1 0 0,1-1 1 0 0,-1 1 0 0 0,0-1 0 0 0,0 1-1 0 0,0-1 1 0 0,-1 1 0 0 0,1 0 0 0 0,-1 0 0 0 0,1 4-1 0 0,-1-5-9 0 0,-1 1 1 0 0,1-1-1 0 0,-1 1 0 0 0,0-1 0 0 0,1 1 0 0 0,-1-1 0 0 0,-1 1 1 0 0,1-1-1 0 0,0 0 0 0 0,0 0 0 0 0,-1 1 0 0 0,1-1 0 0 0,-1 0 1 0 0,0 0-1 0 0,0 0 0 0 0,0-1 0 0 0,0 1 0 0 0,0 0 0 0 0,-2 1 1 0 0,-3 1 8 0 0,1 0 1 0 0,-1 0-1 0 0,0 0 1 0 0,-14 4-1 0 0,8-4-429 0 0,0 0 0 0 0,0-2 0 0 0,-16 2 0 0 0,-12-2-5705 0 0,33-2 3640 0 0,1-1 0 0 0,-1 1 0 0 0,-13-5-1 0 0,-7-1-4574 0 0,12 4 5085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2968 0 0,'0'0'11919'0'0,"-9"1"-11502"0"0,-9 1 159 0 0,1 0 0 0 0,-1 2 0 0 0,1 0 0 0 0,0 1 0 0 0,0 0 0 0 0,-30 16 0 0 0,39-15-347 0 0,0 0 0 0 0,0 0 0 0 0,1 0 1 0 0,0 1-1 0 0,0 0 0 0 0,1 0 0 0 0,0 1 0 0 0,0 0 0 0 0,1 0 0 0 0,0 1 0 0 0,0-1 0 0 0,-4 12 0 0 0,7-15-157 0 0,0 1 1 0 0,0 0 0 0 0,0 0-1 0 0,0 0 1 0 0,1 0-1 0 0,0 0 1 0 0,1 0 0 0 0,-1 0-1 0 0,1 0 1 0 0,0 0 0 0 0,1 0-1 0 0,0 0 1 0 0,0 0-1 0 0,0 0 1 0 0,0 0 0 0 0,1 0-1 0 0,0 0 1 0 0,0-1 0 0 0,1 1-1 0 0,4 8 1 0 0,-3-9-16 0 0,0 0 1 0 0,1-1-1 0 0,-1 1 0 0 0,1-1 1 0 0,0 0-1 0 0,0-1 0 0 0,0 1 1 0 0,0-1-1 0 0,10 4 0 0 0,-1 0-1765 0 0,0-2-1 0 0,25 7 0 0 0,-28-7-6591 0 0,-5 8-1850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3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4676 0 0,'1'-7'19508'0'0,"1"31"-18989"0"0,-2-18-10 0 0,0-3-41 0 0,9 133 3130 0 0,-7-114-3313 0 0,7 91 855 0 0,-9-110-1142 0 0,0-1-1503 0 0,0 4 4091 0 0,7-30-22902 0 0,-6-8 12594 0 0,-2 15 5686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3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48 3776 0 0,'0'0'2861'0'0,"18"-32"8138"0"0,-14 30-10691 0 0,0 0 0 0 0,0 0 0 0 0,1 0 0 0 0,-1 0 0 0 0,0 1 0 0 0,1 0 0 0 0,-1 0 0 0 0,1 0 1 0 0,0 0-1 0 0,-1 1 0 0 0,8-1 0 0 0,-2 1 58 0 0,0 1 1 0 0,0 0 0 0 0,0 0-1 0 0,15 5 1 0 0,-12-1-57 0 0,0 1-1 0 0,0 0 1 0 0,-1 1-1 0 0,0 0 1 0 0,0 1 0 0 0,-1 0-1 0 0,0 1 1 0 0,-1 0-1 0 0,17 19 1 0 0,1-1 271 0 0,-23-21-436 0 0,0 0-1 0 0,0 0 1 0 0,-1 0-1 0 0,0 1 0 0 0,4 10 1 0 0,0-2 96 0 0,-6-9-91 0 0,0-1 1 0 0,0 1-1 0 0,-1 0 0 0 0,0 0 0 0 0,0 0 0 0 0,0 0 0 0 0,-1 8 1 0 0,1-8-78 0 0,-1 1 1 0 0,-1-1-1 0 0,1 0 1 0 0,-1 0-1 0 0,0 0 1 0 0,-1 1-1 0 0,1-1 1 0 0,-1 0-1 0 0,0 0 1 0 0,-1-1-1 0 0,1 1 1 0 0,-1 0-1 0 0,0-1 1 0 0,-1 0-1 0 0,1 0 1 0 0,-1 0 0 0 0,0 0-1 0 0,-1 0 1 0 0,1-1-1 0 0,-1 1 1 0 0,-8 5-1 0 0,-2 2-190 0 0,-1-1 0 0 0,0 0 0 0 0,-1-1 0 0 0,0-1-1 0 0,-1-1 1 0 0,1 0 0 0 0,-2-1 0 0 0,1-1 0 0 0,-39 7 0 0 0,20-13-2633 0 0,21-2-1042 0 0,1-1-1 0 0,-1 0 0 0 0,1-1 0 0 0,-29-12 0 0 0,5-3-988 0 0,24 9 2821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1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2948 0 0,'0'0'2072'0'0,"9"-25"3540"0"0,25-74 469 0 0,-12 33-3500 0 0,39-81 0 0 0,-37 94-1209 0 0,-23 52-1275 0 0,8-16 262 0 0,-9 17-321 0 0,0 0 0 0 0,0-1 0 0 0,0 1 0 0 0,0-1-1 0 0,1 1 1 0 0,-1-1 0 0 0,0 1 0 0 0,0 0 0 0 0,0-1-1 0 0,1 1 1 0 0,-1-1 0 0 0,0 1 0 0 0,1 0 0 0 0,-1-1 0 0 0,0 1-1 0 0,1 0 1 0 0,-1-1 0 0 0,1 1 0 0 0,-1 0 0 0 0,1 0-1 0 0,-1 0 1 0 0,0-1 0 0 0,1 1 0 0 0,-1 0 0 0 0,1 0 0 0 0,-1 0-1 0 0,1 0 1 0 0,-1 0 0 0 0,1 0 0 0 0,-1 0 0 0 0,1 0-1 0 0,-1 0 1 0 0,1 0 0 0 0,0 0 0 0 0,15 26 296 0 0,-15-24-265 0 0,-1 1 44 0 0,11 36 295 0 0,1-2 1 0 0,2 1-1 0 0,30 55 0 0 0,2-4 44 0 0,-46-88-457 0 0,1 1 42 0 0,3 7 32 0 0,-2-5-85 0 0,0 0 1 0 0,-1 1 0 0 0,0-1 0 0 0,0 1 0 0 0,0-1 0 0 0,0 6 0 0 0,-1-7-227 0 0,-14-36-26403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1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3060 0 0,'0'0'13352'0'0,"6"0"-12961"0"0,57-4 751 0 0,15 0-3510 0 0,-31 3-6522 0 0,-30 2 5236 0 0,-14 0 2993 0 0,0-1-1223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105 438 1392 0 0,'0'0'448'0'0,"-4"0"-46"0"0,-39 9 4922 0 0,41-8-3785 0 0,0-1-1259 0 0,-39 4 2765 0 0,39-4-1134 0 0,0 0-1661 0 0,-5 1-537 0 0,5 0 790 0 0,5 0 1144 0 0,44 4-1293 0 0,-45-5-285 0 0,1 0-39 0 0,9 0 40 0 0,-9 0 21 0 0,0-1-36 0 0,8 0 18 0 0,-9 1-19 0 0,1 0-10 0 0,10 0 99 0 0,-10 0-94 0 0,10 0 21 0 0,-10 0-42 0 0,14-2 107 0 0,-5 1-65 0 0,-9 1-17 0 0,0 0-51 0 0,25 0 34 0 0,-26 0 30 0 0,1 0-70 0 0,25 0 112 0 0,-25 0-71 0 0,0 0-24 0 0,54-4 176 0 0,-54 4-107 0 0,-1 0-79 0 0,40-4 177 0 0,-40 3-146 0 0,59-1 276 0 0,-58 2-195 0 0,0 0-62 0 0,22-4 35 0 0,-23 4-48 0 0,2 0-105 0 0,9 1 43 0 0,-10-1 33 0 0,2-1 11 0 0,0 1 1 0 0,0-1 0 0 0,0 1 0 0 0,0 0-1 0 0,0 0 1 0 0,5 2 0 0 0,-8-2-17 0 0,0 0 46 0 0,16 0 2 0 0,-15 0-53 0 0,15-1 0 0 0,-15 1-10 0 0,8 0 37 0 0,-8 0-40 0 0,26-3-29 0 0,-26 3 98 0 0,12-3 98 0 0,-3 3-178 0 0,-9 0 38 0 0,0 0-30 0 0,7 0 13 0 0,-7 0 55 0 0,48 1-86 0 0,-48-1 75 0 0,0 0-59 0 0,9 0 49 0 0,-9 0-41 0 0,42-2-39 0 0,-42 2 77 0 0,0-1-24 0 0,-1 1 0 0 0,1-1 0 0 0,-1 1 0 0 0,1 0 0 0 0,0 0 0 0 0,-1 0 0 0 0,1 0 0 0 0,0 1 0 0 0,2 0 0 0 0,-4-1 20 0 0,45-4-89 0 0,-43 3 122 0 0,-1 1-108 0 0,28 2-12 0 0,-27-2 119 0 0,15 0-10 0 0,-8-2-29 0 0,-8 2 32 0 0,1 0-128 0 0,24 3 45 0 0,-24-3 79 0 0,0 0-75 0 0,9 0 1 0 0,-9 0 81 0 0,0 0-83 0 0,39-3 173 0 0,-40 3-147 0 0,1 0 10 0 0,9-1 2 0 0,-2-1-13 0 0,9 3 1 0 0,-14 0 0 0 0,-2-1 27 0 0,0 0-32 0 0,27-1 6 0 0,-27 1 40 0 0,0-1-68 0 0,7 0 43 0 0,-8 1 78 0 0,1 0-86 0 0,11 1-16 0 0,-11 0 67 0 0,0-1-42 0 0,9 0-24 0 0,-8 0 12 0 0,3 0 13 0 0,34-4-16 0 0,-37 3-11 0 0,42 0 65 0 0,-43 1-1 0 0,14 2 57 0 0,-1-2-73 0 0,-13 0-29 0 0,56-5 102 0 0,-57 5-88 0 0,15 1-27 0 0,-14-1 38 0 0,59 4 160 0 0,-59-4-182 0 0,32 4-177 0 0,12-4 302 0 0,-44 0-53 0 0,16 0 44 0 0,7 0-158 0 0,-23 0 83 0 0,16-3 109 0 0,-18 2-127 0 0,0 0 0 0 0,0 0 0 0 0,0 0 0 0 0,0 0-1 0 0,0 0 1 0 0,0 0 0 0 0,0 0 0 0 0,-1-1 0 0 0,1 1 0 0 0,0 0-1 0 0,-1 0 1 0 0,1-1 0 0 0,0 1 0 0 0,-1-1 0 0 0,0 1-1 0 0,1 0 1 0 0,-1-1 0 0 0,0-2 0 0 0,0 2 112 0 0,0-1-95 0 0,0-35 513 0 0,0 36-339 0 0,-3-24 404 0 0,-3-7-209 0 0,6 31-390 0 0,-1-46 201 0 0,1 46-228 0 0,7-19 34 0 0,-7 18-38 0 0,0 1-18 0 0,1-6 36 0 0,-1 6 66 0 0,9-37 199 0 0,-3 0-29 0 0,-1-9-32 0 0,-5 46-221 0 0,2-13 21 0 0,-2 5-21 0 0,0 8 9 0 0,0-14 13 0 0,1 12-1672 0 0,-1-11 5064 0 0,-1 7-3893 0 0,-1 1-4436 0 0,-23 9-14393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1800 0 0,'0'0'15507'0'0,"-3"0"-15464"0"0,-2 0 192 0 0,6 1-84 0 0,15-2-23 0 0,20 0-21 0 0,-32 0-3 0 0,-1 1-35 0 0,179-8 503 0 0,-132 8-508 0 0,299 6 717 0 0,-183 6-460 0 0,-79-1-112 0 0,-1 4-1 0 0,119 35 0 0 0,1 19-58 0 0,-77-21-89 0 0,-84-30 84 0 0,2 1 4 0 0,0 3 0 0 0,-1 1 0 0 0,55 39 0 0 0,-99-61-131 0 0,37 29 68 0 0,-37-28-82 0 0,0-1 15 0 0,12 12 26 0 0,-13-12-35 0 0,0 1-42 0 0,7 2 24 0 0,8 12 32 0 0,-15-15-21 0 0,0 0 0 0 0,-1 0 0 0 0,1 0 0 0 0,0 0-1 0 0,0 0 1 0 0,0 0 0 0 0,0-1 0 0 0,0 1 0 0 0,1 0 0 0 0,-1 0 0 0 0,0-1-1 0 0,0 1 1 0 0,0 0 0 0 0,1-1 0 0 0,-1 0 0 0 0,0 1 0 0 0,1-1-1 0 0,0 1 1 0 0,35 16 55 0 0,-28-12-64 0 0,1 0 0 0 0,1-2 1 0 0,17 6-1 0 0,-27-8 45 0 0,4 5-39 0 0,-4-5 53 0 0,1 0-78 0 0,-1 0 0 0 0,0 0 0 0 0,0-1 0 0 0,0 1 0 0 0,1 0 0 0 0,-1-1 0 0 0,0 1-1 0 0,1-1 1 0 0,-1 1 0 0 0,0-1 0 0 0,1 0 0 0 0,-1 1 0 0 0,1-1 0 0 0,1 0 0 0 0,0-15 58 0 0,-2 11-19 0 0,-7-11-76 0 0,-11-18 65 0 0,4 17 62 0 0,0 0-1 0 0,-16-13 1 0 0,-3-6 169 0 0,0 6-89 0 0,31 28 141 0 0,6 5-266 0 0,3 2 2 0 0,-2-2 8 0 0,0 0 0 0 0,-1 1-1 0 0,0 0 1 0 0,0 0 0 0 0,8 11-1 0 0,-7-8 47 0 0,0 0 0 0 0,0 0 0 0 0,-2 0 0 0 0,1 1 0 0 0,-1 0 0 0 0,4 9 0 0 0,-8-16-78 0 0,1 1-13 0 0,4 8 75 0 0,-1 0 0 0 0,0 1 1 0 0,2 12-1 0 0,-6-21-28 0 0,0-3-27 0 0,1 1 0 0 0,-1-1-1 0 0,1 1 1 0 0,-1 0 0 0 0,1-1 0 0 0,-1 1 0 0 0,0 0 0 0 0,1-1 0 0 0,-1 1 0 0 0,0 0-1 0 0,0 0 1 0 0,0-1 0 0 0,0 1 0 0 0,1 0 0 0 0,-1 0 0 0 0,0-1 0 0 0,0 1-1 0 0,0 0 1 0 0,0 0 0 0 0,-1 0 0 0 0,1-1 0 0 0,0 1 0 0 0,0 0 0 0 0,0-1 0 0 0,-1 2-1 0 0,-7 21 433 0 0,3-18-313 0 0,-1 1 1 0 0,0-1-1 0 0,0 0 0 0 0,-1 0 1 0 0,1-1-1 0 0,-15 7 1 0 0,-42 16 391 0 0,32-20-1900 0 0,23-7-159 0 0,1 0-1 0 0,-1 0 1 0 0,0-1-1 0 0,-9-2 1 0 0,-3-2-4609 0 0,-35-13 0 0 0,47 15 5850 0 0,-11-5-1670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5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1116 0 0,'-3'-7'12145'0'0,"43"5"-11280"0"0,-36 2-632 0 0,-1 0-135 0 0,47 0 634 0 0,-47 0-664 0 0,0 0 22 0 0,76-4 684 0 0,-75 4-758 0 0,-1-1-12 0 0,23-2 61 0 0,-24 3 5 0 0,1-1-45 0 0,50-3 223 0 0,-7 3-51 0 0,-12 0-146 0 0,-31 1-20 0 0,15 0 11 0 0,15 1 152 0 0,1-1-229 0 0,-30 0 66 0 0,28 0 43 0 0,1 1-90 0 0,-30-1 22 0 0,31 2 8 0 0,26 5 84 0 0,-57-7-120 0 0,0 0 25 0 0,8 1-29 0 0,-8-1 29 0 0,0 1 25 0 0,6 0-6 0 0,41 3-34 0 0,-48-4 38 0 0,1 0 20 0 0,9 0-42 0 0,-9 0-30 0 0,-1 0 0 0 0,25 1 8 0 0,-24-1 48 0 0,31-1-10 0 0,27-4 92 0 0,-58 4-62 0 0,-1 1-46 0 0,8-1 8 0 0,-7 1 103 0 0,0-1-96 0 0,21 0 38 0 0,1 0 1 0 0,38 4-1 0 0,-60-3-21 0 0,-1 0-66 0 0,61 1 54 0 0,-60-1 61 0 0,0 0-96 0 0,59 4-31 0 0,-59-3 32 0 0,1-1-27 0 0,85 12 274 0 0,-86-12-225 0 0,0 0-13 0 0,7 1 12 0 0,-7 0 55 0 0,34 7 92 0 0,-34-8 60 0 0,-1 1-204 0 0,-1-1 12 0 0,0 1 0 0 0,-1-1 0 0 0,1 0 0 0 0,0 1 0 0 0,0-1 0 0 0,-1 0 0 0 0,1 1 0 0 0,-1-1 0 0 0,1 1 1 0 0,0-1-1 0 0,-1 1 0 0 0,1-1 0 0 0,-1 1 0 0 0,1 0 0 0 0,-1-1 0 0 0,0 1 0 0 0,1 0 0 0 0,-1-1 0 0 0,0 1 0 0 0,1 0 0 0 0,-1-1 1 0 0,0 1-1 0 0,0 0 0 0 0,1 1 0 0 0,-1 0 322 0 0,0 17-179 0 0,1-10-55 0 0,-1 0-1 0 0,0 0 1 0 0,-1 11 0 0 0,1-10-22 0 0,-3 31 183 0 0,2-39-46 0 0,4 27 46 0 0,-3-13-203 0 0,0-5-72 0 0,0-9 74 0 0,1 14-11 0 0,-1-5-53 0 0,0-8 11 0 0,5 24 68 0 0,-5-25-94 0 0,3 52 116 0 0,-3-51-132 0 0,-1 23-20 0 0,-3 2 141 0 0,4-20-103 0 0,-1-6 80 0 0,0 14-51 0 0,3-6-57 0 0,-2-7 31 0 0,4 21 70 0 0,-4-22-90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5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1 471 1544 0 0,'0'0'10191'0'0,"7"-1"-9996"0"0,21-4 39 0 0,-21 4 185 0 0,-4 1-201 0 0,44-2 1095 0 0,-43 1-1197 0 0,31 0 597 0 0,15-2-89 0 0,-20 5-437 0 0,-27-2-40 0 0,13 0-2 0 0,-13 0-86 0 0,47 1 295 0 0,-46-1-252 0 0,-2 0-34 0 0,75 1 210 0 0,-74-1-163 0 0,14 0-16 0 0,-13 1-57 0 0,9-1-7 0 0,-10 1 11 0 0,11-1-40 0 0,13 0 7 0 0,0 1 0 0 0,34 6-1 0 0,-58-7 22 0 0,27 3 115 0 0,-27-3-67 0 0,0 0-81 0 0,58-3-155 0 0,-58 3 263 0 0,0 0-132 0 0,43 3 10 0 0,-43-3 4 0 0,0 1 7 0 0,39 1 64 0 0,-40-2-64 0 0,2 0-1 0 0,9 0-3 0 0,-9 0-9 0 0,-2 0 37 0 0,8 2-31 0 0,-7-1 43 0 0,-1-1-47 0 0,8 2-8 0 0,-7-2-19 0 0,-1 0 62 0 0,9 0-9 0 0,-8 0-26 0 0,0 1-61 0 0,58 4 151 0 0,-58-5-25 0 0,0 0-76 0 0,10 0 14 0 0,-10 0 9 0 0,0 0-29 0 0,43 0 53 0 0,-43 0-44 0 0,-1 0 10 0 0,8-2 0 0 0,-8 2 78 0 0,1 0-111 0 0,8 0 9 0 0,-9 0 13 0 0,1-1-31 0 0,38-3-18 0 0,-38 4 58 0 0,-1-1-86 0 0,40-2 84 0 0,-39 3 55 0 0,38-7-133 0 0,-38 7 100 0 0,7 1-97 0 0,-5 0 73 0 0,0 0 0 0 0,1 0 0 0 0,-1 0 0 0 0,0-1 0 0 0,10-1 0 0 0,14 2-9 0 0,-27 0 143 0 0,16 0-42 0 0,-15-1-100 0 0,7-1 6 0 0,-7 1 79 0 0,-2 0-131 0 0,0-1 88 0 0,0 1 0 0 0,0 0 1 0 0,0-1-1 0 0,0 1 0 0 0,0 0 0 0 0,0-1 1 0 0,0 1-1 0 0,0-1 0 0 0,0 1 0 0 0,0-1 1 0 0,-1 0-1 0 0,1 1 0 0 0,0-1 0 0 0,0 0 1 0 0,-1 0-1 0 0,1 0 0 0 0,0 1 0 0 0,-1-1 1 0 0,1 0-1 0 0,-1 0 0 0 0,2-2 0 0 0,-1 1 22 0 0,-1 1-1 0 0,1-1 0 0 0,0 0 0 0 0,-1 0 0 0 0,1 0 0 0 0,-1 0 1 0 0,1 0-1 0 0,-1 0 0 0 0,0 0 0 0 0,0-4 0 0 0,-6-43 860 0 0,6 47-755 0 0,3-43 496 0 0,-2 42-634 0 0,2-23 193 0 0,-3 4-98 0 0,0 19-76 0 0,2-11 127 0 0,-2 6-130 0 0,0 5 11 0 0,1-3 14 0 0,-1-1-1 0 0,0 1 1 0 0,0-1 0 0 0,-1-8-1 0 0,1 14-5 0 0,-1-7 5 0 0,1 6-48 0 0,-9-33 182 0 0,4 17-268 0 0,-3-6 157 0 0,7 23 19 0 0,0-2-86 0 0,-1 1 1 0 0,1-1-1 0 0,-1 0 0 0 0,1 1 1 0 0,0-1-1 0 0,0 0 1 0 0,0 0-1 0 0,1 0 0 0 0,-1 0 1 0 0,0 0-1 0 0,1 0 0 0 0,0 0 1 0 0,0-3-1 0 0,0 4 7 0 0,-2-12 28 0 0,8-34 170 0 0,-5 46-177 0 0,0-1-1578 0 0,0-8 4753 0 0,-2 5-3605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0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2232 0 0,'0'0'10920'0'0,"7"0"-10664"0"0,24-3-18 0 0,-23 2 275 0 0,11-1 349 0 0,26 0 366 0 0,-43 2-1096 0 0,2 0-6 0 0,39-1 470 0 0,-41 1-499 0 0,17 0 128 0 0,-16 0-187 0 0,26-2 107 0 0,-27 2-78 0 0,2 0-29 0 0,40 0 162 0 0,54-1 226 0 0,-96 0-375 0 0,1 2-32 0 0,9 0-6 0 0,-9-1 16 0 0,0-1 10 0 0,8-1 1 0 0,-8 2-8 0 0,0 0 24 0 0,7 0-13 0 0,-8 0 13 0 0,1 0-17 0 0,10 0 22 0 0,-10 0-31 0 0,0 0 14 0 0,79-1 468 0 0,-79 1-485 0 0,98 1 96 0 0,-98-1-76 0 0,0 0-31 0 0,9 1-9 0 0,-8-1 10 0 0,-2 1-25 0 0,2 0 11 0 0,24 1-24 0 0,-25-3 31 0 0,7 0 12 0 0,-8 1 16 0 0,1 0-51 0 0,23-3-23 0 0,-23 3 35 0 0,-1 0-3 0 0,9 0-13 0 0,-8 0 18 0 0,0 0-4 0 0,9 0 22 0 0,-10 0 41 0 0,1 0-23 0 0,43-1 27 0 0,-43 1-39 0 0,31 0-14 0 0,-32-1 14 0 0,8 1-25 0 0,-7-1-14 0 0,26-1 92 0 0,-26 2-110 0 0,14 0 24 0 0,-14 0 37 0 0,63 1 21 0 0,-63-1-86 0 0,82 4 64 0 0,-82-4 82 0 0,-1 0-101 0 0,9 1-44 0 0,-9-1 221 0 0,1 1-129 0 0,42 2 309 0 0,-43-2-235 0 0,0-1-133 0 0,9 2 6 0 0,-9-2 107 0 0,12 5-106 0 0,-8-2 35 0 0,2 0-121 0 0,37-2 1297 0 0,-44-1-1179 0 0,0 1 0 0 0,0-1-1 0 0,0 1 1 0 0,-1 0 0 0 0,1-1 0 0 0,0 1 0 0 0,0 0-1 0 0,-1 0 1 0 0,1 0 0 0 0,-1-1 0 0 0,1 1 0 0 0,-1 0-1 0 0,1 0 1 0 0,-1 0 0 0 0,1 0 0 0 0,-1 1-1 0 0,14 20 599 0 0,-13-20-460 0 0,2 11-15 0 0,3 23 3 0 0,-6-33-110 0 0,0-1-2 0 0,-1 23-125 0 0,1-23 80 0 0,0 1-6 0 0,0 6 29 0 0,0-6 68 0 0,-3 11-42 0 0,1-12-75 0 0,0 1-35 0 0,1 16 23 0 0,1-9 18 0 0,0-8-6 0 0,-2 13 92 0 0,3 24-47 0 0,0-37 84 0 0,-3 13-142 0 0,19 61-26 0 0,-16-74 64 0 0,0 13-20 0 0,-1-4 29 0 0,0-9 68 0 0,1 0-72 0 0,1 5-28 0 0,-1-5 102 0 0,-2 4-43 0 0,5 13-174 0 0,-4-17 184 0 0,0 2-129 0 0,0-1 65 0 0,0 1 1 0 0,1-1-1 0 0,-1 1 1 0 0,1-1-1 0 0,-1 1 0 0 0,1-1 1 0 0,0 0-1 0 0,3 6 1 0 0,-2-5 1928 0 0,-1-2-3456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1584 0 0,'0'0'9682'0'0,"5"-1"-9322"0"0,37-3 2009 0 0,-39 5-1755 0 0,28-4 233 0 0,-28 3-568 0 0,0 0-115 0 0,9 0-18 0 0,-9 0 21 0 0,0 0-48 0 0,24-1 318 0 0,-24 1-345 0 0,14-3 314 0 0,12 4-88 0 0,-26-1-214 0 0,0 0-61 0 0,10 2 24 0 0,-10-2 51 0 0,-1 0-58 0 0,24 2 133 0 0,-23-1-52 0 0,0-1-42 0 0,8 1-65 0 0,-9-1 139 0 0,83 0 375 0 0,-82 0-436 0 0,15-1-8 0 0,29-1 41 0 0,-44 2-144 0 0,0 0-23 0 0,39-1 216 0 0,-39 1-189 0 0,-1 0 0 0 0,60-6 325 0 0,-59 6-305 0 0,0 0-32 0 0,6-1-4 0 0,-7 1 43 0 0,31 0 120 0 0,-30 0-160 0 0,45-2 183 0 0,4 4-52 0 0,-42-1-149 0 0,-7-1 122 0 0,0 0-106 0 0,8 1-11 0 0,-9-1 3 0 0,16-2 15 0 0,30 0 4 0 0,-45 2-6 0 0,-1 0 27 0 0,9 0-8 0 0,-9 0-11 0 0,1 0 28 0 0,25-1-141 0 0,-25 1 114 0 0,15 1-45 0 0,26 1 128 0 0,-41-2-65 0 0,14 0 42 0 0,2 0-98 0 0,14 1-106 0 0,-17-5 164 0 0,9 3 66 0 0,-22 0-124 0 0,0 1-26 0 0,25 0-25 0 0,-26 0 174 0 0,1 0-99 0 0,55-2 74 0 0,-56 2 8 0 0,42-4-207 0 0,-41 4 156 0 0,-1-1-53 0 0,8 0 128 0 0,0 0 0 0 0,0 0 0 0 0,0 2 0 0 0,13 0 1 0 0,8 1 74 0 0,-29-22 155 0 0,-9-32 26 0 0,7 50-347 0 0,-2-20 9 0 0,1 20-31 0 0,0-24 99 0 0,1 24-49 0 0,-1 0-30 0 0,0-6 15 0 0,0 6 17 0 0,-1-41 406 0 0,2 42-405 0 0,1-28 246 0 0,-1 27-262 0 0,0 0 8 0 0,0-4-3 0 0,0 3 11 0 0,-1-3-12 0 0,1 5 0 0 0,1-23 157 0 0,-1 16-184 0 0,0 6 0 0 0,1 0 29 0 0,-1 0 0 0 0,1 0-1 0 0,-1 0 1 0 0,0 0-1 0 0,1 0 1 0 0,-1 0 0 0 0,0 0-1 0 0,0 0 1 0 0,0 0-1 0 0,-1-3 1 0 0,0 0-97 0 0,0-41 174 0 0,1 44-93 0 0,-1-45 52 0 0,1 46-79 0 0,0-1 20 0 0,-2-4 3 0 0,2 5 43 0 0,-4-48-120 0 0,4 48 227 0 0,-1-1-173 0 0,-2-6-9 0 0,2 6 8 0 0,-1 0-325 0 0,-3-6 739 0 0,0 9-4233 0 0,4 1 4786 0 0,-3 3-4356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1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1840 0 0,'0'0'5823'0'0,"7"1"-5535"0"0,65 1 2275 0 0,-69-2-2243 0 0,0 0-156 0 0,47-1 1019 0 0,-47 0-1056 0 0,14 1 384 0 0,26-2 274 0 0,-40 2-698 0 0,27-3 674 0 0,-13 3-620 0 0,-14 0-91 0 0,30 0 456 0 0,12-4-216 0 0,-43 3-238 0 0,1 1-30 0 0,7-1 0 0 0,24 1 10 0 0,-31 0 0 0 0,0 0-3 0 0,7-1 7 0 0,-8 1 23 0 0,1 0-47 0 0,30 2 94 0 0,-30-2-63 0 0,-1 0-33 0 0,63 2 167 0 0,-61-2-166 0 0,-1 0-40 0 0,60-3 31 0 0,-61 3 48 0 0,1 0-61 0 0,42 0-6 0 0,-43 0 35 0 0,1 0-4 0 0,10 1 20 0 0,-10-1-53 0 0,-1 0-23 0 0,9-1 69 0 0,-9 1-9 0 0,26-2 31 0 0,-26 2 40 0 0,31 0-79 0 0,0-2 88 0 0,-29 2-53 0 0,-1 1-58 0 0,8 0 27 0 0,-9 0 15 0 0,1-1-31 0 0,7-1 32 0 0,-8 1 80 0 0,15 1-68 0 0,-14-1 2 0 0,0 0-58 0 0,9 0 20 0 0,-10 0-10 0 0,1 0 27 0 0,41 0 166 0 0,-41 0-201 0 0,0 0 22 0 0,26 3-38 0 0,-26-2 25 0 0,0-1-42 0 0,7 0 44 0 0,-8 0 9 0 0,1 0-17 0 0,8 1 29 0 0,-8 0 32 0 0,0-1-66 0 0,26 2 102 0 0,-26-2-82 0 0,12 1-2 0 0,-12 0 5 0 0,25-1-62 0 0,43 6 24 0 0,-69-5 38 0 0,1-1-45 0 0,7 0 44 0 0,-7 0 85 0 0,-1 0-94 0 0,27 3 20 0 0,-26-2-30 0 0,0-1 9 0 0,0 2-7 0 0,26-1 66 0 0,-1 0-66 0 0,-26-1 62 0 0,1 1-114 0 0,25 2 16 0 0,-25-3 49 0 0,11 6 396 0 0,-13-6-358 0 0,0 0 0 0 0,-1 1 0 0 0,1-1 0 0 0,0 0 1 0 0,0 1-1 0 0,0 0 0 0 0,0-1 0 0 0,-1 1 1 0 0,1-1-1 0 0,0 1 0 0 0,-1 0 0 0 0,1-1 1 0 0,0 1-1 0 0,-1 0 0 0 0,1 0 0 0 0,-1 0 0 0 0,1 1 1 0 0,0 0 163 0 0,7 48 542 0 0,-8-48-674 0 0,4 26 553 0 0,-1 12-13 0 0,-3-38-447 0 0,1 26 109 0 0,0-25-260 0 0,0 0 1 0 0,-1 0-1 0 0,1-1 0 0 0,-1 1 1 0 0,0 0-1 0 0,0 0 0 0 0,0 5 1 0 0,0-5-4 0 0,0 6-16 0 0,0-6 2 0 0,1-2 8 0 0,-1 0 1 0 0,1 0-1 0 0,-1 1 1 0 0,0-1-1 0 0,1 0 1 0 0,-1 0-1 0 0,0 1 1 0 0,0-1-1 0 0,0 0 1 0 0,0 0-1 0 0,0 1 1 0 0,0-1-1 0 0,0 0 1 0 0,0 0-1 0 0,0 1 1 0 0,-1 1-1 0 0,0 4 72 0 0,1 3-60 0 0,0-8-26 0 0,2 26 74 0 0,-2-26-17 0 0,1 8-32 0 0,0-8-33 0 0,1 30 28 0 0,0-25 1 0 0,-1-5 2 0 0,-1 0-16 0 0,1 6 15 0 0,-1-6 71 0 0,8 26 103 0 0,5 1-197 0 0,-12-28 83 0 0,2 15-192 0 0,-2-12-1145 0 0,3 9 4000 0 0,-2-7-3909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1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0 441 500 0 0,'0'0'9906'0'0,"7"1"-9708"0"0,7 2 488 0 0,0-2 1 0 0,1 0-1 0 0,24-1 1 0 0,-37 0-378 0 0,1 0-179 0 0,9 0-22 0 0,-10 0 179 0 0,2 0-176 0 0,8 1-23 0 0,-9-1 40 0 0,0 0-74 0 0,58 1 764 0 0,-57-1-668 0 0,-2 0-74 0 0,10 0-10 0 0,-9 0 178 0 0,0 0-190 0 0,24-1 115 0 0,-25 1-63 0 0,1 0-23 0 0,79 1 750 0 0,-76-2-743 0 0,-3-1-89 0 0,27 3 205 0 0,-17 0-168 0 0,-10-1-1 0 0,0 0-2 0 0,7-1 2 0 0,-7 1 19 0 0,1 0-13 0 0,0-1-16 0 0,1 0 3 0 0,20 4-6 0 0,23-1-6 0 0,-46-1 82 0 0,2-1-102 0 0,45 3 59 0 0,-46-3-60 0 0,13 1 162 0 0,-4-1-148 0 0,40 0 14 0 0,-49 0 19 0 0,0 0-43 0 0,9 0 29 0 0,-9 0-21 0 0,-1 0-27 0 0,9 0 41 0 0,-8 0-29 0 0,43 0-42 0 0,-43 0 12 0 0,0 0-1 0 0,26 0 106 0 0,-27 0-68 0 0,1 0-35 0 0,42 0 131 0 0,-41 0-26 0 0,-2 0-56 0 0,9-1-13 0 0,-8 1-14 0 0,0 0-37 0 0,9 0 14 0 0,-10 0 20 0 0,1 0-23 0 0,48 0 17 0 0,-46 0 12 0 0,-1 1 19 0 0,1-1 0 0 0,-1 0 0 0 0,0-1 0 0 0,1 1-1 0 0,-1-1 1 0 0,0 0 0 0 0,5-1 0 0 0,-7 1-39 0 0,1 1 4 0 0,8 0 24 0 0,-8 0 20 0 0,0 0 7 0 0,110-2 34 0 0,-110 2-54 0 0,0 0-17 0 0,1 1 12 0 0,26 0 27 0 0,-20-1-28 0 0,-7 0 120 0 0,0 0-104 0 0,2 0-33 0 0,-2-1 8 0 0,0 1 0 0 0,0 0-1 0 0,0 0 1 0 0,1 0 0 0 0,-1 0-1 0 0,0 0 1 0 0,0 1 0 0 0,0 0 0 0 0,6 1-1 0 0,-7-1 31 0 0,15-1 32 0 0,0 0-108 0 0,-14 0 133 0 0,0 0-83 0 0,8 0-12 0 0,-9 0 4 0 0,42 3 102 0 0,-41-2 471 0 0,2-27-85 0 0,-4 23-171 0 0,-4-39 317 0 0,3 40-562 0 0,-3-33 308 0 0,3 33-204 0 0,-3-26-38 0 0,0-9-16 0 0,3 34-78 0 0,-2-23 136 0 0,2 16-133 0 0,0 7-26 0 0,0 1-41 0 0,6-48 5 0 0,-5 47 14 0 0,-2-5 26 0 0,1 7-7 0 0,0 0 0 0 0,0 0 1 0 0,0-1-1 0 0,0 1 1 0 0,0 0-1 0 0,-1-1 0 0 0,1 1 1 0 0,0 0-1 0 0,-1 0 0 0 0,1 0 1 0 0,0-1-1 0 0,-2 0 1 0 0,2-1-16 0 0,0-6 8 0 0,0 7-6 0 0,0-25 16 0 0,0 25-4 0 0,-1 0 0 0 0,1 0 1 0 0,-1-1-1 0 0,1 1 0 0 0,0 0 0 0 0,0 0 0 0 0,0 0 0 0 0,0-1 0 0 0,1 1 0 0 0,-1 0 0 0 0,1-2 0 0 0,0-8 15 0 0,-1-17 11 0 0,0 1-28 0 0,-3 7-291 0 0,38 22 230 0 0,-32 0 74 0 0,15-1-120 0 0,8 1-120 0 0,-17 0 264 0 0,42-1-93 0 0,-48 0 25 0 0,-1 0 15 0 0,1 2 12 0 0,29-3-69 0 0,-21 0 61 0 0,36 0-74 0 0,-44 1 102 0 0,0 0-52 0 0,27 2-40 0 0,-27-2 74 0 0,0 0-15 0 0,10-1 8 0 0,-10 1 57 0 0,0 0-38 0 0,23 0-82 0 0,-23 0 42 0 0,0 0-3 0 0,79 0-232 0 0,-79 0 254 0 0,0 0 16 0 0,7 0-8 0 0,-8 0-30 0 0,1 0-1 0 0,10-1-4 0 0,-10 1 6 0 0,0 0-22 0 0,26 0-45 0 0,-26 0 117 0 0,0 0-28 0 0,10 0 4 0 0,-10 0 9 0 0,-1 0-31 0 0,9 1 26 0 0,-8-1 24 0 0,5 0-49 0 0,-3-1-12 0 0,0 1-1 0 0,0 1 1 0 0,0-1 0 0 0,0 1 0 0 0,9 2-1 0 0,-11-3 19 0 0,0 0 30 0 0,10 0 25 0 0,67 3 10 0 0,-49-2-128 0 0,-28 0 59 0 0,0-1 24 0 0,7 0-9 0 0,-8 0-2 0 0,0 0-8 0 0,7 2 2 0 0,-7-2 22 0 0,4-2 1 0 0,0 2-14 0 0,16 2 5 0 0,-19-2-26 0 0,20 0 58 0 0,22 2 6 0 0,-13-2 11 0 0,-29 0-43 0 0,-1 0-11 0 0,10 0-7 0 0,21 1-22 0 0,-31-1 101 0 0,2 0-78 0 0,42 2-103 0 0,-43-2 138 0 0,16 1 4 0 0,-7-2-13 0 0,-9 1 29 0 0,44 0-77 0 0,-45 0 19 0 0,16 1 26 0 0,-11 0-18 0 0,16 0-38 0 0,-21 0 56 0 0,1-1-24 0 0,6 1 39 0 0,-6-1 50 0 0,13 3-2 0 0,-15-3-68 0 0,-1 0 0 0 0,1 0 0 0 0,0 0 0 0 0,-1 0 0 0 0,1 0 0 0 0,0 0 0 0 0,-1 1 0 0 0,1-1 0 0 0,0 0 0 0 0,-1 0 0 0 0,1 1 0 0 0,0-1 0 0 0,-1 0 0 0 0,1 1 0 0 0,-1-1 0 0 0,1 0 0 0 0,0 1 0 0 0,-1-1 0 0 0,1 1-1 0 0,-1-1 1 0 0,0 1 0 0 0,1-1 0 0 0,-1 1 0 0 0,1-1 0 0 0,-1 1 0 0 0,0 0 0 0 0,1-1 0 0 0,-1 2 0 0 0,1 0 39 0 0,-1 29 277 0 0,-1 0 84 0 0,-5 21 109 0 0,6-50-472 0 0,0 1-45 0 0,-1 5 22 0 0,1-6 35 0 0,0 1-51 0 0,-3 5-20 0 0,3-6 34 0 0,-5 40 174 0 0,5-4-199 0 0,0-35 170 0 0,1 39-114 0 0,3-16-121 0 0,-2-8 62 0 0,-1-4 8 0 0,6 33-14 0 0,-6-45 75 0 0,12 36-84 0 0,-3-21 56 0 0,-10-16 39 0 0,2 6 1473 0 0,-1-5-2990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2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0 446 2516 0 0,'0'0'14666'0'0,"7"1"-14514"0"0,21 3-16 0 0,-21-3 208 0 0,27 3 288 0 0,28 2-38 0 0,-59-6-428 0 0,14 0-31 0 0,-14 0-122 0 0,7-1 21 0 0,24 4 205 0 0,-31-2-198 0 0,0-1-29 0 0,9 0 10 0 0,-9 0 3 0 0,-1 0-3 0 0,9 1-5 0 0,-8-1 38 0 0,0 0-37 0 0,7 0-27 0 0,-7 0-11 0 0,0 0-2 0 0,67 4 0 0 0,-7-4 140 0 0,-60 0-93 0 0,0 0-72 0 0,56-4 248 0 0,-56 4-257 0 0,0 0 28 0 0,9 0-7 0 0,-8 0 29 0 0,-2 0-30 0 0,24 0 74 0 0,-23 0-57 0 0,0 0-30 0 0,94 1 263 0 0,-94-1-209 0 0,13 0-66 0 0,-13 0 84 0 0,0 0-9 0 0,9 2-36 0 0,-9-2 8 0 0,42 4-57 0 0,-42-4 53 0 0,0 0-21 0 0,25 0-22 0 0,-25 0 67 0 0,-1 0-37 0 0,42 3 112 0 0,-40-3-70 0 0,27 3-20 0 0,-28-3 41 0 0,7 2-46 0 0,-8-1 13 0 0,1-1 34 0 0,23 2-44 0 0,-23-2 19 0 0,27 3-56 0 0,25 4 139 0 0,-52-7-54 0 0,14 4-124 0 0,60-1 15 0 0,-74-3 72 0 0,26-1 5 0 0,-23 0 15 0 0,0 1 1 0 0,1 0 0 0 0,-1 0 0 0 0,0 0-1 0 0,11 3 1 0 0,-14-3 35 0 0,40 5-113 0 0,-40-5 172 0 0,15 1-230 0 0,-16-1 108 0 0,37-6 43 0 0,-37 5 230 0 0,9-6-20 0 0,-10 7-179 0 0,0-1 0 0 0,0 0 1 0 0,0 1-1 0 0,0-1 1 0 0,0 0-1 0 0,0 0 1 0 0,0 0-1 0 0,0 0 1 0 0,0 0-1 0 0,-1 0 0 0 0,1 0 1 0 0,0-1-1 0 0,0 0 281 0 0,2-25 186 0 0,-3 1-245 0 0,0-1 43 0 0,-13-18 131 0 0,1 3-171 0 0,11 41-253 0 0,3-19 70 0 0,0 11-106 0 0,2-26 239 0 0,-4 32-179 0 0,1 1-46 0 0,0-8 0 0 0,4-23 122 0 0,-5 31-79 0 0,0 0-40 0 0,2-7 2 0 0,3-36 306 0 0,-5 43-330 0 0,2-7 30 0 0,0-24-96 0 0,-2 30 65 0 0,-1-19 138 0 0,1 21-151 0 0,-2-11-109 0 0,0 0-1 0 0,-1 0 0 0 0,-8-22 0 0 0,10 33-51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2148 0 0,'0'0'7360'0'0,"9"0"-7086"0"0,24 3-38 0 0,-25-2-5 0 0,10-1 393 0 0,40 3 738 0 0,25 1-612 0 0,-80-4-683 0 0,1 0 16 0 0,28 0 103 0 0,-30 0-129 0 0,2 0-5 0 0,80-3 557 0 0,-81 3-557 0 0,15 0 38 0 0,0 0-57 0 0,12 0 230 0 0,-27 0-252 0 0,16 0 154 0 0,0 2-83 0 0,9-1-25 0 0,-25-1-18 0 0,0 0-56 0 0,113 6 188 0 0,-91-3-117 0 0,-22-2-84 0 0,0-2 30 0 0,9 1-2 0 0,-9-1 14 0 0,0 2-28 0 0,7-1 12 0 0,-8 1 7 0 0,30-1-162 0 0,-29 0 195 0 0,30 0 28 0 0,-3-2 111 0 0,-26 2-95 0 0,13 0 142 0 0,-6 0-121 0 0,-8 0-29 0 0,14 0-27 0 0,1 2 246 0 0,27-5 95 0 0,-42 3-342 0 0,-1 0-17 0 0,45 2 236 0 0,-44-1-127 0 0,14 0 90 0 0,-14-1-198 0 0,0 2-21 0 0,27-1 535 0 0,-18-1-508 0 0,-9 0 144 0 0,0 0-187 0 0,8 1 40 0 0,-9 0 48 0 0,16 1-32 0 0,-12 0-16 0 0,28 3 93 0 0,-31-5-89 0 0,11 5 24 0 0,-3-4-19 0 0,-8-1 79 0 0,14 2-24 0 0,-9 0 38 0 0,1-1 0 0 0,-1 0 0 0 0,15 0 1 0 0,-20-1-117 0 0,-1-1 4 0 0,-1 1 0 0 0,1 0 0 0 0,0 0 0 0 0,-1 0 0 0 0,1 0 0 0 0,0 1 0 0 0,-1-1 0 0 0,1 0 0 0 0,0 1 0 0 0,-1-1 0 0 0,1 1 0 0 0,-1-1 0 0 0,1 1 0 0 0,0 0 1 0 0,-1 0-1 0 0,0-1 0 0 0,1 1 0 0 0,-1 0 0 0 0,2 2 0 0 0,-2-1 105 0 0,0 18 295 0 0,-1-15-360 0 0,0 0-1 0 0,0 0 1 0 0,0 0-1 0 0,0 0 1 0 0,-2 6 0 0 0,1-9 9 0 0,-2 11 43 0 0,-5 33 108 0 0,7-45-199 0 0,-1 37 368 0 0,2-36-286 0 0,-3 39 68 0 0,3-38-104 0 0,-4 37 289 0 0,4-17-238 0 0,0-20-81 0 0,0 1-50 0 0,-1-2 11 0 0,1 0-1 0 0,-1 0 1 0 0,1 0 0 0 0,0 0 0 0 0,0 0 0 0 0,0 0 0 0 0,0 0-1 0 0,0 0 1 0 0,1 0 0 0 0,0 3 0 0 0,-3 24 12 0 0,1-19-1 0 0,0-8-10 0 0,0 13 53 0 0,2 10-110 0 0,-1-23-73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2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2136 0 0,'0'0'6029'0'0,"2"1"-5497"0"0,9 1 392 0 0,0 0 0 0 0,0 0 0 0 0,1-1 0 0 0,-1 0-1 0 0,19-2 1 0 0,-15 1-637 0 0,-12 0-161 0 0,0 0 24 0 0,8 0-11 0 0,-8 0-22 0 0,-1 0 27 0 0,45 6 925 0 0,-44-6-797 0 0,0 0-198 0 0,8 0-6 0 0,-9 0 228 0 0,1 0-228 0 0,40 4 832 0 0,-40-4-319 0 0,-11 0-577 0 0,-46 3-6 0 0,52-3 31 0 0,-2 0-13 0 0,-77 3 0 0 0,78-3-37 0 0,0 0-6 0 0,-8 1 14 0 0,8-1 2 0 0,-13 2-58 0 0,6-1 30 0 0,8-1 1 0 0,-8 3-1358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49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7 583 1464 0 0,'-7'-2'10945'0'0,"22"2"-3723"0"0,-6 1-5963 0 0,-6-1-3911 0 0,4 0 3178 0 0,11 1 6 0 0,-16 0-451 0 0,58 5 1038 0 0,-57-5-924 0 0,-1-1-204 0 0,7 2 22 0 0,-6-2 169 0 0,-1 1-149 0 0,5 0 33 0 0,1 1 0 0 0,-1-1 0 0 0,0-1 0 0 0,1 1-1 0 0,-1-1 1 0 0,10-1 0 0 0,-14 1-20 0 0,-1 0-23 0 0,8 0 0 0 0,-7 0 136 0 0,0 0-158 0 0,8 0-39 0 0,-9 0 166 0 0,1 0-103 0 0,72-6 117 0 0,-73 6-105 0 0,57-9 159 0 0,-57 9-264 0 0,55-7 76 0 0,-55 7 50 0 0,13-3-98 0 0,-4 2 94 0 0,-8 1-13 0 0,0 0-22 0 0,33-5-8 0 0,-34 4-44 0 0,0 1-71 0 0,20-3 138 0 0,34 1 0 0 0,-53 2 0 0 0,0 0-51 0 0,8 0-6 0 0,-8 0 17 0 0,0 0-16 0 0,25 0 40 0 0,-25 0 77 0 0,-1 0-56 0 0,46-1-106 0 0,-45 1 40 0 0,0 0 22 0 0,8 0 20 0 0,-8 0-41 0 0,-1 0 36 0 0,8 0-7 0 0,-7 0 27 0 0,0 0-40 0 0,8 0-1 0 0,-8 0 8 0 0,0 0-8 0 0,7 0-14 0 0,-7 0 9 0 0,1 0 48 0 0,11 1 17 0 0,-11-1-1 0 0,-2 0-106 0 0,7 0 80 0 0,-7 0 0 0 0,1 0-15 0 0,24 0 4 0 0,-24 0 67 0 0,0 0-49 0 0,29 0-124 0 0,-29 0 123 0 0,0 0-72 0 0,26 0 23 0 0,-26 0 24 0 0,0 0-17 0 0,24 0-28 0 0,-24 0 58 0 0,-1 0-24 0 0,10 0 24 0 0,-9 0 11 0 0,0 0-26 0 0,24-1-27 0 0,-24 1 38 0 0,13-2 78 0 0,29 2-240 0 0,-42 0 248 0 0,16-2-92 0 0,12 1-62 0 0,1 0 50 0 0,-29 1 28 0 0,31 1-136 0 0,-3-1 128 0 0,-28 0-26 0 0,0 0 6 0 0,41-3 66 0 0,-41 3-70 0 0,0 1-38 0 0,96 2-170 0 0,-96-2 198 0 0,0-1 16 0 0,9 0-16 0 0,-9 0 50 0 0,0 0-9 0 0,61 3 22 0 0,-61-3-43 0 0,-1 0-23 0 0,9 1-1 0 0,-9-1-5 0 0,1 0-19 0 0,11 0 40 0 0,-11 0 13 0 0,0 0-27 0 0,8-1 16 0 0,-9 1-20 0 0,1 0 13 0 0,9 1 37 0 0,-9-1 10 0 0,-1 0-31 0 0,25 1 50 0 0,-24-1-2 0 0,16 0-66 0 0,-3 0-31 0 0,-12 0 67 0 0,45-1 22 0 0,-46 1-34 0 0,0 0 4 0 0,25-1-13 0 0,-25 1-50 0 0,-1-1 41 0 0,1 2 4 0 0,27-2 26 0 0,32-1-70 0 0,-59 2 33 0 0,0 0-30 0 0,44-2 119 0 0,-14 3-2 0 0,-30 0-50 0 0,0-2-30 0 0,38-1 53 0 0,-39 2-54 0 0,17-2 12 0 0,-6 2-28 0 0,-10 0 10 0 0,113 1-16 0 0,-113-2 7 0 0,-1 1-10 0 0,30 0-25 0 0,-29 0 26 0 0,0 0 13 0 0,64-1 54 0 0,13 0-54 0 0,-78 1-14 0 0,2 0 52 0 0,92-3 58 0 0,-93 3-60 0 0,28-2-23 0 0,36 5 87 0 0,-64-3-99 0 0,59-3 56 0 0,-60 3-88 0 0,16 0-8 0 0,95 0-23 0 0,-110 0 80 0 0,31 0 58 0 0,-2 0-85 0 0,-29 0 43 0 0,16 0 97 0 0,42 3-100 0 0,-58-3 17 0 0,0 0-12 0 0,28 0-185 0 0,-28 0 136 0 0,0 0-8 0 0,42 2 138 0 0,-42-2-64 0 0,15 0-86 0 0,-16 0 54 0 0,8 1 40 0 0,-7-1 77 0 0,28 1-170 0 0,-27-1 76 0 0,-2 1-52 0 0,-1-1 50 0 0,0 0 0 0 0,0 1-1 0 0,0-1 1 0 0,0 0-1 0 0,0 0 1 0 0,0 0-1 0 0,1 0 1 0 0,-1 0 0 0 0,0 0-1 0 0,0 0 1 0 0,0 0-1 0 0,0 0 1 0 0,0-1 0 0 0,0 1-1 0 0,0 0 1 0 0,0-1-1 0 0,0 1 1 0 0,0 0 0 0 0,0-1-1 0 0,0 0 1 0 0,0 1-1 0 0,0-1 1 0 0,0 1-1 0 0,-1-1 1 0 0,1 0 0 0 0,0 0-1 0 0,0 1 1 0 0,-1-1-1 0 0,1 0 1 0 0,0 0 0 0 0,-1 0-1 0 0,1 0 1 0 0,-1 0-1 0 0,1 0 1 0 0,-1 0 0 0 0,0 0-1 0 0,1 0 1 0 0,-1 0-1 0 0,0 0 1 0 0,0 0-1 0 0,1-2 1 0 0,-1 1 112 0 0,1-3-29 0 0,0 0 0 0 0,-1-1 0 0 0,1 1 1 0 0,-1 0-1 0 0,0-1 0 0 0,-1-5 0 0 0,1 8-47 0 0,-4-22 54 0 0,3 1 69 0 0,0 22-92 0 0,1-14 176 0 0,0 6-212 0 0,0 7 45 0 0,0-10 148 0 0,-3-11 25 0 0,2 22-220 0 0,1-1-34 0 0,0-7-20 0 0,0 7 33 0 0,0 2-1 0 0,0-6-21 0 0,0 5 3 0 0,-1-14 235 0 0,-1 0-1 0 0,-5-23 1 0 0,6 38-218 0 0,1-1 3 0 0,-2-13 129 0 0,-4-44 275 0 0,6 57-376 0 0,0-13-34 0 0,0 5-22 0 0,0 8 86 0 0,0-14-3 0 0,1 13-83 0 0,-1 0-1 0 0,-1-19 67 0 0,-4-25 212 0 0,5 45-191 0 0,0-38 30 0 0,0 35-975 0 0,0-11 1867 0 0,-32 11-25984 0 0,29 5 23033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0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3264 0 0,'0'0'9875'0'0,"1"4"-9400"0"0,4 127 4421 0 0,-5-129-4742 0 0,2 17 166 0 0,-1-3 68 0 0,2 2-821 0 0,2-5-7081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2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4136 0 0,'0'0'2928'0'0,"16"4"3883"0"0,-12-1-6320 0 0,0-1 0 0 0,0 1 1 0 0,0 0-1 0 0,0 0 1 0 0,-1 0-1 0 0,1 0 0 0 0,-1 1 1 0 0,0-1-1 0 0,0 1 1 0 0,0 0-1 0 0,-1 0 0 0 0,1 0 1 0 0,-1 0-1 0 0,0 1 0 0 0,0-1 1 0 0,0 0-1 0 0,1 7 1 0 0,2 9 255 0 0,0 0 0 0 0,2 35 1 0 0,-4-34-151 0 0,1 62 634 0 0,5 42-263 0 0,-3-85-717 0 0,-6-39-220 0 0,1 2-15 0 0,3 9-1606 0 0,21-16-17918 0 0,-24 4 19334 0 0,-1 0-1 0 0,1-1 1 0 0,0 1 0 0 0,-1 0-1 0 0,1-1 1 0 0,-1 1-1 0 0,1 0 1 0 0,0-1 0 0 0,-1 1-1 0 0,0-1 1 0 0,1 1 0 0 0,-1-1-1 0 0,1 1 1 0 0,-1-1 0 0 0,1 1-1 0 0,-1-1 1 0 0,0 0 0 0 0,1 1-1 0 0,-1-1 1 0 0,0 0 0 0 0,1-2-449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54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1812 0 0,'47'6'6393'0'0,"-45"-6"-5601"0"0,2 0-427 0 0,10-1-25 0 0,-10 0 4 0 0,24 1 1445 0 0,-25 0-1493 0 0,29 0 892 0 0,-29 0-1044 0 0,31 2 806 0 0,-30-2-827 0 0,28-1 564 0 0,-29 0-571 0 0,84 0 1243 0 0,-86 1-1267 0 0,16 0 87 0 0,18-1 108 0 0,-33 1-224 0 0,16 0 94 0 0,65-2 399 0 0,-80 2-520 0 0,-1 0 23 0 0,25-1 86 0 0,-24 1-104 0 0,0 0 5 0 0,9 0-31 0 0,-10 0 7 0 0,2 0 8 0 0,10 0 17 0 0,-11 0-59 0 0,16 1 18 0 0,-5-1-5 0 0,-11 0 19 0 0,0 1 4 0 0,4-2-13 0 0,2 0 34 0 0,43 7 24 0 0,-41-5-79 0 0,25-1-18 0 0,20-2 89 0 0,-28 2-51 0 0,-25 0 16 0 0,16 0 29 0 0,9 2-85 0 0,-25-2 38 0 0,31 2 84 0 0,-30-2-121 0 0,26 0 101 0 0,-27 0-81 0 0,14 1-40 0 0,-13-1 34 0 0,8 0-23 0 0,-9 0 22 0 0,0 0-4 0 0,8 0 13 0 0,-8 0 9 0 0,1 0-4 0 0,10 0-17 0 0,19 0 21 0 0,-30 0 22 0 0,0 0-7 0 0,29 0 29 0 0,-29 0-88 0 0,0 0 31 0 0,28 1 12 0 0,-28-1 5 0 0,0 0-14 0 0,8 0-4 0 0,-8 0-6 0 0,0 0 29 0 0,26 0-9 0 0,-26 0-24 0 0,0 0 54 0 0,9-1-19 0 0,-9 1-26 0 0,0 0-6 0 0,61-1 75 0 0,-61 1 0 0 0,13 0-128 0 0,-13 0 50 0 0,40-2 28 0 0,-40 2-1 0 0,13 0 22 0 0,-13 0 39 0 0,27-3-92 0 0,-28 3-6 0 0,16 0 21 0 0,10-1 89 0 0,-25 1-51 0 0,31 0-166 0 0,-31 0 164 0 0,30 1 107 0 0,-30-1-171 0 0,29 0-134 0 0,-15-1 235 0 0,18 2-28 0 0,2-2 16 0 0,15 1-90 0 0,-9 0 9 0 0,-40 0 0 0 0,31-3 109 0 0,-17 4-30 0 0,32 1 38 0 0,-46-2-73 0 0,15 0-143 0 0,65 0 150 0 0,-80 0-10 0 0,30 1 125 0 0,-30-1-120 0 0,17 0-40 0 0,-18 0 33 0 0,8-1-24 0 0,-7 1 33 0 0,27 0 104 0 0,-26 0-132 0 0,43-2 28 0 0,-23 2-12 0 0,33 3 39 0 0,-54-3-21 0 0,13 0-20 0 0,-13 0-13 0 0,30-1 89 0 0,36 1-267 0 0,-58 0 199 0 0,4 0-26 0 0,1 0 0 0 0,-1 2 1 0 0,20 4-1 0 0,-33-6 5 0 0,1 0 42 0 0,23 4 30 0 0,-23-3 22 0 0,0-1-66 0 0,91 3-5 0 0,-92-2 108 0 0,14-1-96 0 0,-13 0 31 0 0,0 0-12 0 0,7 1 9 0 0,-8-1 27 0 0,26 2-118 0 0,-26-2 92 0 0,-1 0 0 0 0,0 0 0 0 0,0 1 0 0 0,0-1 0 0 0,0 0 0 0 0,1 1 0 0 0,-1-1 0 0 0,0 1 0 0 0,0 0 0 0 0,0-1-1 0 0,0 1 1 0 0,0 0 0 0 0,0-1 0 0 0,0 1 0 0 0,0 0 0 0 0,0 0 0 0 0,-1 0 0 0 0,1 0 0 0 0,0 0 0 0 0,0 1 0 0 0,0 0 426 0 0,-2 2-436 0 0,-2 10 58 0 0,2-11 364 0 0,1 17-120 0 0,-1-14-55 0 0,0 1 1 0 0,0 0 0 0 0,1-1 0 0 0,1 12-1 0 0,1 8 285 0 0,-2-23-452 0 0,0 0-27 0 0,0-1 1 0 0,0 1-1 0 0,-1-1 1 0 0,1 1-1 0 0,0 0 0 0 0,-1-1 1 0 0,-1 5-1 0 0,0 22 129 0 0,1-27-232 0 0,1 6 68 0 0,-1-6-16 0 0,-2 16 19 0 0,3-11-29 0 0,0-5 5 0 0,0 0-54 0 0,0 1 18 0 0,0 0 0 0 0,-1 1 1 0 0,1-1-1 0 0,-1 0 0 0 0,0 1 1 0 0,0-1-1 0 0,0 0 1 0 0,-2 4-1 0 0,3-5-59 0 0,-1 16 145 0 0,-2 4 14 0 0,2-20-84 0 0,1 1-9 0 0,0 21 7 0 0,0-21-26 0 0,-3 13 89 0 0,3 22 108 0 0,0-35-166 0 0,1 14-32 0 0,1 10-16 0 0,-2-24 53 0 0,1 11-72 0 0,-1 12 117 0 0,0-23-46 0 0,2 36 138 0 0,-2-36-148 0 0,0-1-36 0 0,0 8 31 0 0,0-8-20 0 0,-1 0 31 0 0,0 8-2 0 0,1-8 16 0 0,0 0-64 0 0,-1 6 23 0 0,1-6-11 0 0,0 5-1922 0 0,-3 7 5784 0 0,1-3-7371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58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 1892 0 0,'0'0'13599'0'0,"8"0"-13478"0"0,23-2 24 0 0,-23 2 81 0 0,8-1 14 0 0,-13 0-142 0 0,44-1 576 0 0,-43 3-605 0 0,-1-1-7 0 0,12 0-3 0 0,-11 0 14 0 0,-1 0 15 0 0,61-2 517 0 0,-62 2-536 0 0,2 0-5 0 0,9 0 2 0 0,-10 0-2 0 0,0 0 18 0 0,43-1 263 0 0,-42 1-284 0 0,-1 0-53 0 0,27-1 98 0 0,-27 0-80 0 0,0 1-7 0 0,8 0-24 0 0,-8 0 21 0 0,0 0 10 0 0,7 0-9 0 0,-7 0 28 0 0,0 0 30 0 0,56-2 183 0 0,-56 2-240 0 0,29-2 161 0 0,-13 2-69 0 0,1 0-2 0 0,-10-1-90 0 0,42 1 7 0 0,-50 0-36 0 0,2 0 7 0 0,10 0 16 0 0,-11 0 20 0 0,0 0-7 0 0,116 1 141 0 0,-116-1-104 0 0,14 0 30 0 0,-14 0-14 0 0,7 2-72 0 0,8-2-16 0 0,-15 0 11 0 0,15 1 44 0 0,-15-1-20 0 0,8 1-18 0 0,-8-1-27 0 0,0 1-24 0 0,9-1 21 0 0,-9 1 12 0 0,0-1-13 0 0,10 1 26 0 0,-10-1 20 0 0,0 0-8 0 0,26 1-40 0 0,-26 0-1 0 0,-1-1 5 0 0,9 1 11 0 0,-5 0 25 0 0,5-1-29 0 0,-9 1-10 0 0,36 0 27 0 0,-35-1-24 0 0,29 3 30 0 0,1-3-9 0 0,-14 1 18 0 0,-8-1-39 0 0,-9 0 12 0 0,1 0 48 0 0,98 3 38 0 0,-97-3-76 0 0,-2 0 12 0 0,44 1 24 0 0,-25 0-52 0 0,-1-1 1 0 0,22-3 0 0 0,-42 3 15 0 0,4-1 6 0 0,14 1-72 0 0,34-2 117 0 0,-38 0-44 0 0,38-2 51 0 0,-4 3 12 0 0,-37 1-86 0 0,-8 0-1 0 0,0-1 31 0 0,29 0-36 0 0,-26 0 42 0 0,39-2-163 0 0,1 0 297 0 0,-43 3-135 0 0,16 0 37 0 0,24-4-72 0 0,-40 4-4 0 0,0 0-33 0 0,28 1 86 0 0,-29-1-26 0 0,1 0 58 0 0,9-1-32 0 0,-9 1-51 0 0,0 0-11 0 0,7 0 30 0 0,-7 0 20 0 0,0 0-19 0 0,19-1-43 0 0,32 3 0 0 0,-52-2 72 0 0,1 0-18 0 0,9 1 31 0 0,-9 0-19 0 0,0-1-3 0 0,26 0-23 0 0,-26 0-22 0 0,-1 0-17 0 0,10 1 10 0 0,57 1 8 0 0,-66-2 32 0 0,15 1-79 0 0,-4-1 74 0 0,-4-1 5 0 0,23 2 16 0 0,-1 1-44 0 0,37-2 0 0 0,-66-1 4 0 0,-1 2-2 0 0,9-1 28 0 0,23 2 113 0 0,-31-2-106 0 0,12 3-98 0 0,122 3 130 0 0,-135-6-84 0 0,14 0 14 0 0,-13 0 48 0 0,14 0-114 0 0,20 1 204 0 0,-11 2-162 0 0,-24-3 57 0 0,2 0-50 0 0,8 1-4 0 0,-9-1 6 0 0,0 0-18 0 0,26 1 146 0 0,-26 0-40 0 0,0-1-48 0 0,8 1 43 0 0,-9-1-34 0 0,1 0-21 0 0,7 1 8 0 0,-7 0-9 0 0,0-1 66 0 0,25 2-51 0 0,-26-2-22 0 0,2 0-104 0 0,8 0 119 0 0,-9 0 32 0 0,4 0-51 0 0,0 1 1 0 0,1 0 0 0 0,-1 0 0 0 0,9 3 0 0 0,-10-1 1756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00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35 2384 0 0,'6'-9'18574'0'0,"-14"-4"-18542"0"0,5 10 63 0 0,0-5-193 0 0,1 6 250 0 0,2 8 751 0 0,2 21-858 0 0,-1-20 127 0 0,-1-4-103 0 0,3 8-52 0 0,16 47 506 0 0,-13-42-530 0 0,-5-14 37 0 0,0 0-5 0 0,18 71 260 0 0,-18-71-275 0 0,10 53 42 0 0,-11-53-70 0 0,2 4 40 0 0,0 1 0 0 0,-1-1-1 0 0,0 0 1 0 0,0 10-1 0 0,-1-16-30 0 0,5 41 41 0 0,-5-39 2 0 0,7 52 122 0 0,-7-51-147 0 0,2 12-22 0 0,-7 7-8 0 0,5-20 11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03.1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2464 0 0,'0'0'8686'0'0,"6"1"-8174"0"0,15 2-68 0 0,-16-3-2 0 0,-2 0-25 0 0,9 0-47 0 0,-9 0-29 0 0,1 0 14 0 0,131-3 2436 0 0,-8 1-1853 0 0,108 1-274 0 0,-194 0-655 0 0,64 1 187 0 0,-77 0-168 0 0,-26 0 16 0 0,2 0-1 0 0,34 0 44 0 0,8 0 118 0 0,-43 0-167 0 0,1 0-48 0 0,85 0 156 0 0,-21 0-32 0 0,-65 0-120 0 0,0 0 30 0 0,31 2 52 0 0,-30-2-47 0 0,-1 0 11 0 0,10 0-22 0 0,54 2 181 0 0,-64-2-207 0 0,0 0 2 0 0,155-1 567 0 0,-99 0-446 0 0,79 3 32 0 0,-46 0-89 0 0,-30-1-62 0 0,-59-1-8 0 0,0 0 7 0 0,152 3 66 0 0,-152-3-43 0 0,1 0 0 0 0,63-1-52 0 0,-65 1 79 0 0,2 0-42 0 0,121 3-151 0 0,-93-4 190 0 0,-29 1-49 0 0,0 1 29 0 0,17 0 0 0 0,-2 1 36 0 0,1-2 0 0 0,25-2 1 0 0,14 3-65 0 0,-22 1 104 0 0,-10-1 112 0 0,-23-1-187 0 0,0 0 32 0 0,13 1 18 0 0,48 6 187 0 0,-61-6-203 0 0,27 1-24 0 0,-28-2 1 0 0,0 0 1 0 0,0 0-1 0 0,0 0 1 0 0,0 0-1 0 0,0 0 1 0 0,0 1-1 0 0,0-1 0 0 0,-1 1 1 0 0,1-1-1 0 0,0 1 1 0 0,0-1-1 0 0,0 1 0 0 0,-1 0 1 0 0,4 2-1 0 0,-5-3-14 0 0,1 1-1 0 0,-1 0 1 0 0,0-1-1 0 0,1 1 1 0 0,-1 0-1 0 0,0 0 1 0 0,1-1-1 0 0,-1 1 1 0 0,0 0-1 0 0,0 0 1 0 0,0 0-1 0 0,1-1 1 0 0,-1 1-1 0 0,0 0 0 0 0,0 0 1 0 0,0 0-1 0 0,-1-1 1 0 0,1 1-1 0 0,0 0 1 0 0,0 0-1 0 0,0 0 1 0 0,-1-1-1 0 0,1 1 1 0 0,0 0-1 0 0,-1 1 1 0 0,-1 1-9 0 0,-7 35 327 0 0,8-36-335 0 0,0 1 14 0 0,-6 34 130 0 0,7-35-154 0 0,0 1 20 0 0,0 6 17 0 0,0-6-10 0 0,0-1 0 0 0,0 24 140 0 0,0-24-166 0 0,-1 14 202 0 0,-2 22 63 0 0,3-35-201 0 0,-6 39 366 0 0,4 2-280 0 0,1-5-30 0 0,1-36-44 0 0,0 14-40 0 0,0-6-36 0 0,3 17 150 0 0,-3-25-69 0 0,3 23 28 0 0,-1-23-2053 0 0,-1 9 5082 0 0,0-1-2628 0 0,1-4-4562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23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45 908 0 0,'0'0'14508'0'0,"4"0"-14449"0"0,12-2 12 0 0,-12 2 219 0 0,0 0-237 0 0,58 0 416 0 0,-59 0-331 0 0,25-5 280 0 0,2 5-146 0 0,-27 0-240 0 0,0 0-5 0 0,8 0 18 0 0,-8 0-18 0 0,-1 0-39 0 0,10 0-15 0 0,-9 0 19 0 0,0 0-12 0 0,11 2 34 0 0,-11-2 8 0 0,3-2-12 0 0,-3 0-3 0 0,24 4-8 0 0,17 3 95 0 0,-41-5-54 0 0,16-2-108 0 0,-9 2 54 0 0,-7 0 5 0 0,0 0 2 0 0,8 0 9 0 0,-9 0 75 0 0,1 0-63 0 0,10-1-23 0 0,-10 1 28 0 0,43-2 62 0 0,-43 2-5 0 0,14-1-141 0 0,59-5-1 0 0,-73 5 85 0 0,0 1 9 0 0,54-4-33 0 0,-54 4 14 0 0,13 0 45 0 0,-12 0-57 0 0,25-2 95 0 0,-26 2-109 0 0,17 0-94 0 0,-11-1 110 0 0,-6 1 105 0 0,0 0-110 0 0,10 0-9 0 0,-10 0 30 0 0,0 0 32 0 0,7 0-21 0 0,-7 0-4 0 0,-1 0-37 0 0,9 0 13 0 0,23-1 8 0 0,-32 1-18 0 0,29-3 37 0 0,-28 3-55 0 0,0 0 53 0 0,7 0 32 0 0,-8 0 15 0 0,1-1-101 0 0,39-2-89 0 0,-39 3 102 0 0,13-1-1 0 0,-13 0 37 0 0,25-2-129 0 0,-26 3 143 0 0,18 0 24 0 0,5-2-31 0 0,-22 1 42 0 0,28-1-94 0 0,-28 2 30 0 0,11 0 13 0 0,-10 0-8 0 0,79-1-54 0 0,-80 1 50 0 0,15 1 0 0 0,-8-2 20 0 0,-8 1-36 0 0,1 0 11 0 0,10 0 17 0 0,-10 0-10 0 0,7-1-49 0 0,36 2-33 0 0,-42-2 102 0 0,27 2 68 0 0,14-1-108 0 0,-43 0 44 0 0,14 0-53 0 0,-13 0 23 0 0,51 0-88 0 0,10 0 155 0 0,-61 0-63 0 0,15 0-54 0 0,-15 0 57 0 0,10 0-1 0 0,-10 0-12 0 0,0 0-3 0 0,8 0 1 0 0,-9 0-11 0 0,15 0 7 0 0,70-1-47 0 0,-84 0 55 0 0,0 1 31 0 0,7 0-38 0 0,-8 0-7 0 0,1 0 22 0 0,26 0-20 0 0,-26 0 19 0 0,0 0 1 0 0,24-1 46 0 0,-24 0-39 0 0,0 1-22 0 0,91 0 23 0 0,-91 0-3 0 0,0 0 15 0 0,27 0-54 0 0,-27 0 3 0 0,-1 0 7 0 0,145 5 204 0 0,-144-5-192 0 0,100 7-79 0 0,-100-7 51 0 0,14 1-17 0 0,1-1 160 0 0,15 0-149 0 0,-30 0 87 0 0,14 0-88 0 0,0 0 16 0 0,-14 0 94 0 0,16 0 33 0 0,40-4-204 0 0,-57 4 131 0 0,1 0-85 0 0,26 0 98 0 0,-26 0 16 0 0,0 0-81 0 0,10 1 23 0 0,-10-1-17 0 0,60-3 0 0 0,-60 3 18 0 0,29-1-58 0 0,-28 1 103 0 0,11 1-75 0 0,-11-1-1 0 0,-2 1 56 0 0,8 0-13 0 0,-7-1-7 0 0,0 0-5 0 0,9 0-12 0 0,-9 0-1 0 0,0 0 29 0 0,43 0 114 0 0,-43 0-121 0 0,0 0-63 0 0,75-2 59 0 0,-75 2-26 0 0,27 0 57 0 0,-27 0-18 0 0,0 0-2 0 0,8 0-38 0 0,-9 0 18 0 0,32-1-11 0 0,29 0-131 0 0,-61 1 175 0 0,30 1-26 0 0,-29-1 0 0 0,28-1 26 0 0,-12 1-9 0 0,13 0-55 0 0,16-1 79 0 0,-46 1-50 0 0,31-2-42 0 0,-30 2 78 0 0,8 0-31 0 0,-9 0 87 0 0,1 1-114 0 0,26 0 70 0 0,-26-1-41 0 0,31 0-30 0 0,-4 0 43 0 0,-28 0 38 0 0,16-2-98 0 0,-15 3 11 0 0,8-1 38 0 0,-8 1 76 0 0,15-1-150 0 0,13 0 121 0 0,-28 0-47 0 0,16 0-13 0 0,8 2-33 0 0,-24-2 156 0 0,0 0-94 0 0,11 1-28 0 0,-11-1 0 0 0,16 0-102 0 0,27 1 72 0 0,-32 1 48 0 0,-11-2 59 0 0,16 2-180 0 0,15-2 97 0 0,-7 3 105 0 0,-24-3-114 0 0,0 0-82 0 0,9 0 82 0 0,-9 0 108 0 0,12 0-95 0 0,-11 0 1 0 0,14 0-39 0 0,1 0 16 0 0,-9 1 26 0 0,-8-1-26 0 0,1 0-4 0 0,8 1 63 0 0,-9-1 34 0 0,1 0-65 0 0,1-1 6 0 0,24 2-3 0 0,-25-1-13 0 0,0 0 17 0 0,9 0-19 0 0,-9 0-14 0 0,0 0 31 0 0,43 1-3 0 0,-43 0 64 0 0,0-1-67 0 0,28 0-29 0 0,-28 0 26 0 0,0 0-30 0 0,9 0 60 0 0,-9 0 41 0 0,-1-1-47 0 0,8 0-51 0 0,-7 1 17 0 0,0 0-2 0 0,26 0 45 0 0,-27 0-42 0 0,1 0-45 0 0,9 1 82 0 0,-9 0 8 0 0,30-1-71 0 0,-30 0 105 0 0,0 0-69 0 0,8 1-5 0 0,-8-1 40 0 0,0 0-83 0 0,9-1 28 0 0,-9 1-10 0 0,0 0 40 0 0,62 1-39 0 0,-62-1 141 0 0,14-1-148 0 0,13 1-58 0 0,-27 0 92 0 0,-1 0-21 0 0,9 0 38 0 0,-8 0 64 0 0,0 0-95 0 0,57 1 62 0 0,-57-1-44 0 0,0 0-55 0 0,10 0 47 0 0,-10 0-13 0 0,-1 0 47 0 0,8-1-22 0 0,-7 1 59 0 0,0-1-107 0 0,8 0 28 0 0,-9 1 39 0 0,1 0-67 0 0,9 0 52 0 0,-9 0 25 0 0,13-1-57 0 0,-4 1 12 0 0,-9 0-17 0 0,82 4 28 0 0,-7 0-20 0 0,-75-4 16 0 0,13 0-35 0 0,-13 0 25 0 0,0 1 19 0 0,8 0 2 0 0,-9-1 11 0 0,1 0-1 0 0,9 0-5 0 0,-9 0-32 0 0,44 0 80 0 0,-44 0-70 0 0,29-2 23 0 0,-15 4-73 0 0,9-2 1183 0 0,-9 1-4416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29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 1320 0 0,'0'0'6935'0'0,"-2"0"-6591"0"0,-6 3 775 0 0,13-1 2424 0 0,14 0 1548 0 0,-16-2-6655 0 0,3 1 1722 0 0,-3-1-16 0 0,8 0 18 0 0,-9 0 23 0 0,2 1-96 0 0,25 0 281 0 0,-26-1-328 0 0,-1 0 24 0 0,27 3 178 0 0,-26-2-227 0 0,0-1 4 0 0,9 2 4 0 0,-9-2 16 0 0,0 1 5 0 0,8 0-16 0 0,26 2 277 0 0,-34-3-245 0 0,29 1 183 0 0,-29-1-201 0 0,46 1 258 0 0,-47-1-254 0 0,1 0 22 0 0,82 3 356 0 0,-82-3-365 0 0,0 0-34 0 0,8 0-10 0 0,7 0-4 0 0,-15 0 18 0 0,0 0-28 0 0,11 0-1 0 0,-11 0 11 0 0,0 0 3 0 0,9 0-8 0 0,23-1 167 0 0,-32 1-116 0 0,0 0-44 0 0,7 0 16 0 0,113 1 201 0 0,-120-1-268 0 0,15 2-68 0 0,-11-2 71 0 0,11 0 111 0 0,11 3-15 0 0,-19-2-69 0 0,-8-1-16 0 0,2 0-10 0 0,29 1 166 0 0,-30-1-86 0 0,0 0-45 0 0,9 0-6 0 0,22 1-62 0 0,-31-1 55 0 0,16-1 19 0 0,82 2 245 0 0,-97-1-268 0 0,14 3-17 0 0,1-3 41 0 0,141 0 94 0 0,-157 0-36 0 0,13 0-104 0 0,4 0-9 0 0,-17 0 67 0 0,0 0 6 0 0,130 1 46 0 0,-97-1-83 0 0,41 1-114 0 0,-37 1 95 0 0,1-1 54 0 0,-5 0-18 0 0,-12 0 11 0 0,37-4 1 0 0,-9 3-23 0 0,19 0 115 0 0,22 1-71 0 0,2 0-63 0 0,-35-1 31 0 0,-22 0 51 0 0,60 0 100 0 0,-96 0-173 0 0,2 0 2 0 0,85 0 24 0 0,-86 0 0 0 0,0 0 65 0 0,9 0-64 0 0,-10 0-38 0 0,1 0 28 0 0,27 1-136 0 0,-27-1 120 0 0,0 0 1 0 0,33-1-26 0 0,-3 1 22 0 0,-19 0 52 0 0,-12 0-55 0 0,1 0-5 0 0,12-1 2 0 0,-3 0 43 0 0,40-1 22 0 0,-48 2 26 0 0,10 0-90 0 0,40-1-36 0 0,-51 1 48 0 0,13 0-52 0 0,-13 0 35 0 0,0 0 36 0 0,24 0 16 0 0,-24 0-9 0 0,11 0-14 0 0,84-1 52 0 0,-41 1-14 0 0,10-3-127 0 0,-64 3 118 0 0,0 0-4 0 0,41 0 107 0 0,-40 0-157 0 0,14 0 38 0 0,-2 0-13 0 0,-10 0-1 0 0,4 0-26 0 0,25-1 74 0 0,-32 1-56 0 0,13 0 45 0 0,20 0-72 0 0,2-1-19 0 0,-27 1 60 0 0,-8 0 28 0 0,1 0-34 0 0,44-1-55 0 0,-46 1 18 0 0,14 0-12 0 0,18-2 57 0 0,-31 2 3 0 0,1 0-21 0 0,39-1 3 0 0,-41 1-20 0 0,16 0 46 0 0,-3-2 4 0 0,-9 2 2 0 0,-1 1-27 0 0,-1 0-1 0 0,1-1 1 0 0,0 0-1 0 0,-1 1 1 0 0,1-2-1 0 0,8 0 1 0 0,-7 0-9 0 0,-3 1 27 0 0,28 0-104 0 0,0-1 42 0 0,6-1 115 0 0,14 1 137 0 0,-22 0-177 0 0,-26 1-73 0 0,27-1-18 0 0,-14 1 71 0 0,-13 0 28 0 0,28-2 10 0 0,-27 2-14 0 0,9-1 25 0 0,-10 0-48 0 0,0 1 24 0 0,9 0 28 0 0,-9 0-55 0 0,-1 0 4 0 0,9 0-26 0 0,-8 0 16 0 0,-1 0-5 0 0,9-1-40 0 0,-8 1 57 0 0,0 0 39 0 0,9-1-25 0 0,20 1 4 0 0,-29 0-59 0 0,0-1 4 0 0,1 0 17 0 0,27 0 129 0 0,37-3-108 0 0,39 0 144 0 0,-63 2-101 0 0,-41 2-68 0 0,0 0-4 0 0,84-3 72 0 0,-85 3-62 0 0,2 0-8 0 0,9-1 3 0 0,25 0 42 0 0,13 0 19 0 0,-47 1-11 0 0,-1 1-28 0 0,9-1-38 0 0,7 1 6 0 0,-16-1 8 0 0,0 0 2 0 0,10 1 9 0 0,6 1 22 0 0,-16-2-17 0 0,0 0 24 0 0,63 4 114 0 0,-63-4-147 0 0,29 1 47 0 0,-29-1-68 0 0,0 0 10 0 0,8 1 27 0 0,7-1-7 0 0,-15 0-6 0 0,1 1-20 0 0,59 4 179 0 0,-60-5-127 0 0,31 0 86 0 0,62 0 144 0 0,-25 2-357 0 0,-47-1 152 0 0,-21-1-41 0 0,0 0 10 0 0,9 1 17 0 0,-9-1-27 0 0,1 0-64 0 0,27 2 153 0 0,-28-2-137 0 0,-1 0 56 0 0,58 5-61 0 0,-57-5 18 0 0,0 1-12 0 0,30 0 131 0 0,-30-1-63 0 0,0 0 28 0 0,77 4 169 0 0,-77-4-184 0 0,16 0 30 0 0,-5 0-88 0 0,36-1 153 0 0,-47 1-46 0 0,16-2-41 0 0,20 3-83 0 0,-17-2 15 0 0,-19 1-9 0 0,14-1 53 0 0,-4 2-22 0 0,-10-1-43 0 0,26 3 87 0 0,-26-3-14 0 0,30 3 88 0 0,-29-3-166 0 0,44 1 110 0 0,-45-1-43 0 0,0 0-59 0 0,10 0 28 0 0,-10 0 82 0 0,39 1 93 0 0,70-1 290 0 0,-100 0-495 0 0,-9 0 34 0 0,-30-19-22779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31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23 1748 0 0,'0'0'10522'0'0,"-3"-3"-10236"0"0,-16-10 3301 0 0,18 6 1123 0 0,-2 12-3996 0 0,-2 19-883 0 0,5-22 304 0 0,1 18 120 0 0,4 5-158 0 0,-5-22-72 0 0,3 9 192 0 0,-3 35 100 0 0,0-37-294 0 0,0-8-21 0 0,0 1-4 0 0,0 27 113 0 0,0-20-86 0 0,0-8-41 0 0,1 1 34 0 0,1 51 271 0 0,-2-51-284 0 0,6 38 184 0 0,-3 25 79 0 0,-3-64-260 0 0,5 26 64 0 0,-10 40 226 0 0,5-65-286 0 0,3 36-968 0 0,-2-36 374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36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1624 0 0,'0'0'9034'0'0,"3"4"-8840"0"0,10 12 10 0 0,-10-12 566 0 0,-1-4-595 0 0,24 2 520 0 0,-23-2-381 0 0,0 1-195 0 0,27-1 467 0 0,-27-1-523 0 0,0 2 27 0 0,114 6 1031 0 0,6-5-601 0 0,-60-3-110 0 0,87-3 18 0 0,-133 5-359 0 0,-13-1-58 0 0,-1 0-8 0 0,56-1 56 0 0,2-2-58 0 0,-58 3 21 0 0,0 0 8 0 0,27 1 29 0 0,-28-1 5 0 0,2 0 8 0 0,27 0-51 0 0,-28 0-3 0 0,1 0-14 0 0,44 2 41 0 0,-46-2-25 0 0,15-2-21 0 0,-14 2 24 0 0,33 0 30 0 0,-33 0-51 0 0,0 0 16 0 0,3 1-20 0 0,0 0 8 0 0,-1 0-1 0 0,1-1 1 0 0,0 0 0 0 0,0 0 0 0 0,-1-1 0 0 0,7-1 0 0 0,26 2-51 0 0,-24 0 50 0 0,-11 0-20 0 0,0 0-10 0 0,25 0 5 0 0,-25 0-6 0 0,0 0 5 0 0,131-3 221 0 0,-132 3-221 0 0,45-2 79 0 0,-44 2-68 0 0,0 0-1 0 0,7 0 17 0 0,-8 0 28 0 0,1 0-23 0 0,91-5 90 0 0,-92 5-111 0 0,25-1-29 0 0,-18 1 24 0 0,29-2-12 0 0,-35 1 51 0 0,0 1-5 0 0,10 0-25 0 0,-9 0 14 0 0,22 0-24 0 0,12 1 8 0 0,0 1 29 0 0,8-2-46 0 0,-43 0 45 0 0,30 1-34 0 0,-1-1-100 0 0,-28 0 162 0 0,29 1 69 0 0,-16-2-83 0 0,-1 2-27 0 0,-13-1-30 0 0,28 0-47 0 0,-28 0 95 0 0,32 3 17 0 0,83-2-149 0 0,-115-1 124 0 0,32 1 80 0 0,34-1-14 0 0,-29 2-139 0 0,108 4 88 0 0,262 8-22 0 0,-348-10-39 0 0,138 1-86 0 0,-104-1 240 0 0,-71-4-89 0 0,7 0 168 0 0,44 4 0 0 0,-34-2-118 0 0,66 1 269 0 0,24-5 5 0 0,8 4 55 0 0,-138-2-392 0 0,18-2-20 0 0,-17 2-2 0 0,25 0 89 0 0,-25 0-77 0 0,0 0-2 0 0,11 0 2 0 0,60 2 8 0 0,-71-2-3 0 0,0 0 1 0 0,38-2 3 0 0,-13 3-7 0 0,-22 0-19 0 0,42 0 53 0 0,24 1-103 0 0,51-4 103 0 0,-66 1-16 0 0,-30-1-39 0 0,-25 2 7 0 0,1 0 10 0 0,60-3 47 0 0,-60 3-103 0 0,1 0 15 0 0,18 0 78 0 0,-21 0-68 0 0,15-1 16 0 0,32 1-29 0 0,-35 1 48 0 0,1-2 14 0 0,49 1-14 0 0,57 0 15 0 0,-118 0 29 0 0,1 0-34 0 0,10 1-50 0 0,-9-1-22 0 0,12 0 45 0 0,5 1-28 0 0,23-2 130 0 0,11 3 75 0 0,-52-2-162 0 0,30 1 73 0 0,-30-1-103 0 0,46 0 83 0 0,-46 0-83 0 0,0 0-77 0 0,81 6 358 0 0,-81-7-610 0 0,0 1 2432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38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5 1740 0 0,'0'0'2919'0'0,"-3"-1"-2401"0"0,-4-2 590 0 0,6 2-615 0 0,0 1 0 0 0,1 0 0 0 0,-1 0 0 0 0,0 0 0 0 0,0 0 0 0 0,0 0 0 0 0,1 0 0 0 0,-1 0 0 0 0,0 0 0 0 0,0 1-1 0 0,0-1 1 0 0,1 0 0 0 0,-1 0 0 0 0,0 1 0 0 0,0-1 0 0 0,0 1 0 0 0,-7 4-1317 0 0,5-2 1804 0 0,3-3-920 0 0,-1 3 152 0 0,1 0 0 0 0,-1-1-1 0 0,0 1 1 0 0,1 0 0 0 0,0-1-1 0 0,0 1 1 0 0,0 0 0 0 0,0 3-1 0 0,7 36 1792 0 0,-7-39-1930 0 0,4 22 354 0 0,-3-22-282 0 0,2 31 167 0 0,-10 17 163 0 0,7-49-460 0 0,-7 30 110 0 0,5-13-102 0 0,1-10 57 0 0,0 1 1 0 0,1-1-1 0 0,-1 1 1 0 0,3 13-1 0 0,-1-21-8 0 0,3 32 212 0 0,0 16-5 0 0,-4-48-259 0 0,0 0 70 0 0,1 4-24 0 0,-1-4-36 0 0,0 0-32 0 0,2 6 2 0 0,3 33 630 0 0,-5-39-468 0 0,1 1-38 0 0,-1 3-403 0 0,8-3-5892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41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1944 0 0,'0'0'8300'0'0,"6"0"-7964"0"0,35-8 965 0 0,-39 8-996 0 0,1 0-57 0 0,10-1-12 0 0,-10 1-47 0 0,0 0 9 0 0,60-2 1066 0 0,16-2-266 0 0,-76 4-955 0 0,0 0 10 0 0,142-3 638 0 0,-1 6-147 0 0,-95 1-594 0 0,-45-4 87 0 0,12 0-21 0 0,92 6 22 0 0,-105-6-49 0 0,-1 0 5 0 0,9 1 23 0 0,-5-1 4 0 0,19 1-24 0 0,-22 1 2 0 0,-1-2 1 0 0,30 1 152 0 0,-29-1-93 0 0,0 1-48 0 0,25 1-60 0 0,-25-2 84 0 0,0 0-17 0 0,45 4-22 0 0,-44-4-8 0 0,27 2-26 0 0,-29-2 44 0 0,14 1 44 0 0,-13-1-24 0 0,15 0 12 0 0,52 3 16 0 0,-67-3-9 0 0,1 0-24 0 0,10 0 7 0 0,-7 0 32 0 0,6 0-48 0 0,7 0-13 0 0,52 4 92 0 0,-53-2-101 0 0,-16-2 20 0 0,14 1-10 0 0,34-1 71 0 0,-48 0-32 0 0,0 0-48 0 0,10 1 2 0 0,63 1 185 0 0,28-1-102 0 0,-101-1-67 0 0,17 0 16 0 0,-17 0-37 0 0,9 1-8 0 0,-6-1 33 0 0,7 0-24 0 0,6 0-1 0 0,-15 0 25 0 0,14 0 53 0 0,29-1-35 0 0,-44 1-49 0 0,12 0 34 0 0,-5-1-31 0 0,19 2 5 0 0,19 0 45 0 0,-45-1-49 0 0,13 2 38 0 0,-12-2-10 0 0,-2 0 20 0 0,7-1-30 0 0,-6 0-15 0 0,69 0 4 0 0,-8 1 170 0 0,-61 0-96 0 0,29 0-88 0 0,2 0 1 0 0,-31 0 17 0 0,29 1 58 0 0,-28-1-24 0 0,13 0-53 0 0,-14 1 10 0 0,11 0 30 0 0,-9-1 0 0 0,5-1-16 0 0,-7 0-9 0 0,47 5 19 0 0,-47-4-15 0 0,30 2 25 0 0,-29-2-24 0 0,-1 0 34 0 0,30 0 242 0 0,33 0 86 0 0,-63 0-282 0 0,0 0 1 0 0,91-1 531 0 0,-91 1-633 0 0,15 0-18 0 0,47 4 174 0 0,-63-4-70 0 0,16 0-127 0 0,-3 0 102 0 0,-11 0-1 0 0,97 0 219 0 0,-98 0-240 0 0,-2 0-1322 0 0,5 1 4136 0 0,-2-1-3190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2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3520 0 0,'0'0'11953'0'0,"-2"5"-11451"0"0,-64 139 4148 0 0,66-142-4705 0 0,-1-1 0 0 0,1 1 1 0 0,-1 0-1 0 0,1 0 0 0 0,0 0 0 0 0,0 0 0 0 0,-1-1 0 0 0,1 1 0 0 0,1 0 1 0 0,-1 0-1 0 0,0 0 0 0 0,0 0 0 0 0,1-1 0 0 0,-1 1 0 0 0,1 0 0 0 0,0 0 0 0 0,-1-1 1 0 0,1 1-1 0 0,2 3 0 0 0,-1-2-1003 0 0,5 0-2502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08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0 574 572 0 0,'0'0'3160'0'0,"3"0"-2940"0"0,52 0 4373 0 0,-44 0-4451 0 0,-8 0 108 0 0,0 0-126 0 0,24-3 649 0 0,-24 3-574 0 0,29-1 760 0 0,-13 1-464 0 0,12 1-126 0 0,-27-1-205 0 0,14 0 198 0 0,5-3 150 0 0,-1 0 1 0 0,40 2-1 0 0,-43 1-317 0 0,13 1 23 0 0,-29-2-152 0 0,0 1-111 0 0,8 0 55 0 0,-8 0 21 0 0,0 0-20 0 0,8-1 16 0 0,-8 1 102 0 0,-1 0-106 0 0,27 0 118 0 0,-26 0-69 0 0,0 0-68 0 0,108-2 640 0 0,-108 2-534 0 0,16 0-67 0 0,-1 0 11 0 0,13 2 31 0 0,-28-2-97 0 0,-1 0 0 0 0,9 1-4 0 0,-8-1 192 0 0,0 0-174 0 0,11 0-22 0 0,-11 0-21 0 0,78 2 196 0 0,-78-2-107 0 0,-1 0-24 0 0,8-1-6 0 0,-7 0 92 0 0,-1 1-90 0 0,24-1-84 0 0,-23 1 109 0 0,0 0-56 0 0,10 1 4 0 0,-10-1 98 0 0,-1 0-75 0 0,8-1 16 0 0,-7 1 24 0 0,0 0-46 0 0,8 0 75 0 0,-9 0-49 0 0,2 0-42 0 0,0 2-2 0 0,28-3 168 0 0,62-3 230 0 0,-91 4-385 0 0,0 0 2 0 0,8 0 4 0 0,-8 0 36 0 0,-1 0-57 0 0,9 0 28 0 0,-8 0 93 0 0,0 0-78 0 0,30-2 187 0 0,-22 1-207 0 0,-8 1 31 0 0,0 0-45 0 0,76 2 517 0 0,-76-2-245 0 0,21-5-264 0 0,-22 4 160 0 0,-1 1-172 0 0,-1 0 21 0 0,1 0-1 0 0,-1 0 0 0 0,1 0 1 0 0,-1 0-1 0 0,1 0 1 0 0,-1 0-1 0 0,1 0 0 0 0,-1 0 1 0 0,0 0-1 0 0,1 0 0 0 0,-1 0 1 0 0,1-1-1 0 0,-1 1 0 0 0,1 0 1 0 0,-1 0-1 0 0,0-1 0 0 0,1 1 1 0 0,-1 0-1 0 0,1-1 0 0 0</inkml:trace>
  <inkml:trace contextRef="#ctx0" brushRef="#br0" timeOffset="1">1163 12 1744 0 0,'-10'-6'-1512'0'0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21.9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 1184 0 0,'0'0'8348'0'0,"0"1"-8225"0"0,0-1 0 0 0,0 1 0 0 0,1 0 0 0 0,-1-1 0 0 0,0 1 0 0 0,0-1 1 0 0,0 1-1 0 0,1-1 0 0 0,-1 1 0 0 0,0-1 0 0 0,1 1 0 0 0,-1-1 0 0 0,1 1 1 0 0,-1-1-1 0 0,0 1 0 0 0,1-1 0 0 0,-1 0 0 0 0,1 1 0 0 0,0-1 0 0 0,31-1 1078 0 0,-28 1-755 0 0,-2 0-348 0 0,8 1-12 0 0,-7-1 187 0 0,0 0-246 0 0,92-1 1551 0 0,-92 1-1580 0 0,-1 0 42 0 0,26-2 58 0 0,-25 2 36 0 0,0 1-112 0 0,8 0-28 0 0,-8-1 44 0 0,0 0-42 0 0,9 0-30 0 0,-9 0 165 0 0,-1 0-132 0 0,9 0 23 0 0,-8 0 41 0 0,-1 0-55 0 0,8 1-21 0 0,-7-1 28 0 0,0 0 2 0 0,92-1 281 0 0,-92 1-288 0 0,0 0-35 0 0,8 0 28 0 0,-8 0 77 0 0,0 0-56 0 0,26-2 25 0 0,-25 2-59 0 0,-2 0 40 0 0,73-3 210 0 0,-72 3-242 0 0,-1 0-21 0 0,128-4 179 0 0,-127 4-151 0 0,-1 0 17 0 0,60-2-77 0 0,-59 2 61 0 0,14 0 67 0 0,12-2-10 0 0,-26 2-67 0 0,0 0 40 0 0,7-1 50 0 0,40-2-63 0 0,-47 3-38 0 0,0 0 46 0 0,45-1-115 0 0,-46 0 118 0 0,1 1-4 0 0,9-1-35 0 0,-9 1 11 0 0,0 0-2 0 0,24 1-44 0 0,-25-1 8 0 0,2 0 24 0 0,9 0 51 0 0,-10 0-43 0 0,1 0-13 0 0,29 0-151 0 0,20-2 333 0 0,-44 2-186 0 0,30-2-25 0 0,42-2 44 0 0,-78 4-27 0 0,0 0 30 0 0,46 0-100 0 0,-5-2 161 0 0,-41 1-47 0 0,30 0-40 0 0,65-3 121 0 0,-94 3-78 0 0,-1 1-31 0 0,8 0-14 0 0,-9 0 63 0 0,1 0-24 0 0,41 0-14 0 0,-41 0-15 0 0,0 1-4 0 0,26 0 61 0 0,-26-1-58 0 0,0 0-23 0 0,11 0 34 0 0,-11 0-9 0 0,0 0-1 0 0,9 0 14 0 0,-8 0 2 0 0,-2 0 6 0 0,8-1-5 0 0,-7 0 7 0 0,-1 1 1 0 0,8-1-24 0 0,-7 1-3 0 0,0 0 25 0 0,8 0-18 0 0,-9 0 42 0 0,32-1 86 0 0,-31 1-80 0 0,0 0-35 0 0,58-1-39 0 0,-58 1 25 0 0,0 0 33 0 0,28 1-110 0 0,-27-1 147 0 0,-2 0-104 0 0,62 0 227 0 0,-62 0-213 0 0,2 0-17 0 0,25 1 161 0 0,-26-1-120 0 0,0 0-75 0 0,26 0 29 0 0,-26 0 80 0 0,0 0-20 0 0,77-1 11 0 0,-77 1 13 0 0,1 0-106 0 0,28-2-35 0 0,-29 1 138 0 0,-1 1-57 0 0,8 0-4 0 0,-8 0 32 0 0,28-2-20 0 0,-27 2 28 0 0,29-1-45 0 0,5 1 116 0 0,-9 0-69 0 0,-26 0-4 0 0,1 0-18 0 0,77-2 177 0 0,16 3 90 0 0,-93-1-240 0 0,28 2 58 0 0,-28-2-30 0 0,76-1 20 0 0,-76 1-29 0 0,0 0-55 0 0,8 0 16 0 0,-8 0 107 0 0,0 0-129 0 0,8 0 100 0 0,-8 0 24 0 0,-1 1-106 0 0,20 6 27 0 0,-20-7 56 0 0,14 4-64 0 0,8 1 26 0 0,-22-5 39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45.0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9 1084 0 0,'0'0'4121'0'0,"2"1"-3863"0"0,10 4 2397 0 0,-10-5-2440 0 0,8 2-6 0 0,-7-2 832 0 0,0 0-854 0 0,9 0 22 0 0,-9 0 630 0 0,0 0-707 0 0,40 3 1581 0 0,-40-3-1295 0 0,0 0-327 0 0,77 0 1413 0 0,-77 0-1382 0 0,1 0-131 0 0,8 0 11 0 0,-9 0 45 0 0,0 0-36 0 0,8 2 59 0 0,-9-2 96 0 0,1 0-148 0 0,72-2 522 0 0,-73 2-374 0 0,2 0-110 0 0,5 1-7 0 0,1 0 0 0 0,0-1 0 0 0,15-1 0 0 0,2 0 290 0 0,-24 1-46 0 0,-11 0-456 0 0,-49-1-54 0 0,-32-2-249 0 0,48 2 293 0 0,-10-1 56 0 0,-83 5 26 0 0,65 3 130 0 0,80-9-26 0 0,8 0 25 0 0,48 3-80 0 0,36 3 139 0 0,-61 0-35 0 0,25-2 5 0 0,-29-1 77 0 0,58 7-1 0 0,17-5 41 0 0,-101-1-206 0 0,-10-1 29 0 0,2 0-18 0 0,65-2 212 0 0,-67 1-169 0 0,14 2-3 0 0,-11-1-2 0 0,4-2 1 0 0,11-1-13 0 0,-16 3 9 0 0,-1 0 19 0 0,60-6 43 0 0,-55 5-51 0 0,24 2 60 0 0,-20-1-90 0 0,-9 0 18 0 0,0 0 21 0 0,11-1-26 0 0,-10 1 14 0 0,-1 0-38 0 0,23-2-6 0 0,-24 2 35 0 0,1 0-13 0 0,9-1-23 0 0,27-1 42 0 0,27 1 122 0 0,-63 1-152 0 0,0 0 18 0 0,11 0 13 0 0,-10 0-7 0 0,12 0 6 0 0,-13 0 14 0 0,29 0-2 0 0,-29 0-25 0 0,14 2-23 0 0,-14-3-4 0 0,26 1 45 0 0,19-3 5 0 0,-46 2-39 0 0,2 1 32 0 0,10 2-15 0 0,-11-2-6 0 0,0 0-9 0 0,32 0 28 0 0,29 0 5 0 0,-61 0-28 0 0,0 0-12 0 0,5-2 3 0 0,31-1 88 0 0,-7 3-59 0 0,-29 0 20 0 0,16 3-54 0 0,9-4 107 0 0,-25 1-77 0 0,-1 0 16 0 0,28 0-22 0 0,-27 0 17 0 0,0 0-33 0 0,25 3 39 0 0,-26-3-15 0 0,1 0 0 0 0,9 0 7 0 0,-9 0-5 0 0,0 0-6 0 0,8 0-6 0 0,-8 0-17 0 0,0 0 2 0 0,10 1-24 0 0,-10-1-6 0 0,14-1 43 0 0,-14 1-23 0 0,29 1 50 0 0,-29-1-39 0 0,15 0-6 0 0,0 1-41 0 0,-9 1 36 0 0,-6-2 39 0 0,0 0 3 0 0,11 0-32 0 0,-11 0-22 0 0,0 0 9 0 0,45 3 140 0 0,-45-3-145 0 0,0 0 33 0 0,27 0 70 0 0,-27 0-67 0 0,-1 0-40 0 0,2-1 19 0 0,27 3 84 0 0,0 0 18 0 0,-27-2-60 0 0,-1 0-55 0 0,0 1 7 0 0,21-2-1 0 0,-21 1-13 0 0,-1 0 20 0 0,8 0 48 0 0,-7 0-11 0 0,1 0-64 0 0,45 1 50 0 0,-45-1-48 0 0,12 1 4 0 0,-13-1 71 0 0,26-1 70 0 0,-26 1-137 0 0,15 0-13 0 0,-8-1 59 0 0,-8 1 1 0 0,42-3-27 0 0,-42 3-22 0 0,1-1-42 0 0,24 0 144 0 0,-24 1-58 0 0,14-1-16 0 0,57-7 492 0 0,-72 7-357 0 0,39-2-86 0 0,-39 3 53 0 0,50-2-28 0 0,-25 2-29 0 0,-25 0 116 0 0,1 0-175 0 0,7-1-36 0 0,-7 0 347 0 0,-11 2-412 0 0,-63 1 41 0 0,68-1 86 0 0,1-1 8 0 0,-8 1-39 0 0,-17-1 43 0 0,12 0-66 0 0,-1 0 1 0 0,-29 4-1 0 0,-15 1-180 0 0,57-4 205 0 0,-41-1-33 0 0,42 0 45 0 0,-1 0-1 0 0,-7 2 0 0 0,7-2 24 0 0,-9 0-132 0 0,23 0-4 0 0,15 0 44 0 0,-18 0 38 0 0,46 0-1 0 0,-52 0 27 0 0,2 0 15 0 0,80-1 55 0 0,-81 1-33 0 0,-1 0-32 0 0,24 1 326 0 0,-49 2-2301 0 0,-17-1-3455 0 0,14-1-4606 0 0,23-1 8158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48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7 1400 0 0,'7'-6'17404'0'0,"6"18"-17300"0"0,-10-9 167 0 0,4 10 388 0 0,-5 25 84 0 0,-2-36-572 0 0,0 18 120 0 0,2 34 300 0 0,-2-52-524 0 0,-1 29 291 0 0,-1-1-154 0 0,-8 36 208 0 0,6-43-66 0 0,-2 36 0 0 0,6-56-277 0 0,0-1-10 0 0,-6 51 252 0 0,5-51-289 0 0,1 12 100 0 0,-4 25 107 0 0,4-37-179 0 0,-3 13 6 0 0,4-10-1831 0 0,-1 6 4772 0 0,1-1-2677 0 0,-1-4-4074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55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 26 1104 0 0,'0'0'1677'0'0,"-3"0"-1351"0"0,-44-11 9726 0 0,53 11-9952 0 0,-4-1-114 0 0,14 0 405 0 0,31 0 0 0 0,-44 2-334 0 0,0-1 27 0 0,123 7 648 0 0,-97-6-656 0 0,-26-1-29 0 0,0 0-29 0 0,131 1 726 0 0,-132-1-697 0 0,15 0-14 0 0,15-1 65 0 0,-29 1-53 0 0,0 0-13 0 0,8 0 19 0 0,-9 0-1 0 0,1 0-2 0 0,26-1 40 0 0,-27 1-22 0 0,1 0-18 0 0,55-5 210 0 0,-56 5-269 0 0,1 0-18 0 0,10 0 42 0 0,-10 0 44 0 0,0 0-30 0 0,49 0 49 0 0,-8-2-5 0 0,-41 2-54 0 0,0-1-1 0 0,8 0 12 0 0,-9 0-4 0 0,1 1-50 0 0,52-7 284 0 0,-52 7-250 0 0,13-1-160 0 0,-4 1 147 0 0,-9 0 22 0 0,-1-1 19 0 0,25 0 2 0 0,-24 1 4 0 0,28 1-44 0 0,-28 0 32 0 0,0-1-7 0 0,7 1 15 0 0,-8-1-44 0 0,2 0-70 0 0,8 0 88 0 0,-9 0 35 0 0,0 0-40 0 0,23 1-92 0 0,-24-1 44 0 0,1 0 1 0 0,8 1 22 0 0,-8-1-2 0 0,16 0 88 0 0,12 5 44 0 0,-28-5-102 0 0,8 0-35 0 0,-8 0 8 0 0,0 0-22 0 0,8 1 67 0 0,-8-1 8 0 0,0 1-44 0 0,9-1 13 0 0,-9 1 13 0 0,0-1 0 0 0,141 7-21 0 0,-141-7 40 0 0,44 0-80 0 0,-44 0 85 0 0,-1 0-32 0 0,24-3-14 0 0,-24 3 10 0 0,1-1-40 0 0,6 0 49 0 0,-7 1 40 0 0,1 0-39 0 0,21-3 1 0 0,-22 2-8 0 0,1 1 39 0 0,7-1-60 0 0,-8 1-14 0 0,1 0 38 0 0,10 1-21 0 0,-10-1-19 0 0,0 0-49 0 0,8 0 57 0 0,-8 0 26 0 0,12-2 31 0 0,14 0-72 0 0,-26 2 149 0 0,0 0-123 0 0,27 0-104 0 0,-27 0 158 0 0,0 0-72 0 0,23 4 96 0 0,-24-4-39 0 0,2 0-50 0 0,8 0 1 0 0,-9 0 20 0 0,0 1-80 0 0,23 2 95 0 0,-24-3 8 0 0,1 1-48 0 0,23 3 108 0 0,-23-4-43 0 0,-1 0-54 0 0,9 1-1 0 0,-9-1 16 0 0,1 0 20 0 0,45 1 9 0 0,-44-1-72 0 0,26-1-110 0 0,-28 1 154 0 0,8-1 14 0 0,-7 1 48 0 0,-1-1-40 0 0,3 0-28 0 0,-1-1-14 0 0,0 1 0 0 0,-1 1-1 0 0,1-1 1 0 0,0 1 0 0 0,0-1-1 0 0,0 1 1 0 0,0 0 0 0 0,6 1-1 0 0,17-2-4 0 0,-24 1 16 0 0,0 0 26 0 0,7 0-34 0 0,-8 0-21 0 0,1 0-26 0 0,1 1 52 0 0,21-2 78 0 0,-22 1-56 0 0,14-2-40 0 0,10 2 44 0 0,-25 0-24 0 0,1 0-55 0 0,9 0 114 0 0,-9 0-26 0 0,-1 0 3 0 0,108-2-151 0 0,-107 2 233 0 0,16 0-143 0 0,-6 1 42 0 0,-10-1-11 0 0,8 0-61 0 0,0 1 52 0 0,0 0-1 0 0,14 3 1 0 0,-24-4 10 0 0,2 1 133 0 0,-1-1-162 0 0,37 5-12 0 0,-36-5 40 0 0,9 0-24 0 0,-6 0 38 0 0,13 0-61 0 0,-17 1 109 0 0,9 0-70 0 0,-9-1 11 0 0,29 4-66 0 0,42 6-5 0 0,-70-10 56 0 0,0 0-72 0 0,11 2 104 0 0,50 3 185 0 0,18-1-266 0 0,-79-4 158 0 0,30 3-138 0 0,-20-2 24 0 0,-10-1 24 0 0,26 2-2681 0 0,-26-2 1047 0 0,15 0-8048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03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0 484 1648 0 0,'0'0'12213'0'0,"7"-1"-11963"0"0,41-3 488 0 0,-44 4-598 0 0,-1 0-9 0 0,86 7 880 0 0,9-5-205 0 0,-60-3-591 0 0,71 5 216 0 0,-34-2-344 0 0,-18-1 65 0 0,-23 1-36 0 0,16 0 64 0 0,-47-2-152 0 0,0 1-11 0 0,61 1 22 0 0,-61-2-31 0 0,31 3 76 0 0,-31-3-113 0 0,9 0 39 0 0,-9 0-9 0 0,0 0-36 0 0,12 0 16 0 0,-12 0-5 0 0,0 1 11 0 0,7-1 2 0 0,-5 1 1 0 0,6 0 15 0 0,-8-1 28 0 0,0 0-8 0 0,11 0-8 0 0,-10 0-39 0 0,15 0-3 0 0,10 1 32 0 0,-26-1-21 0 0,31 0 90 0 0,-18 0-74 0 0,-12 0-22 0 0,41-1-54 0 0,-43 1 82 0 0,1 0-2 0 0,9 0 36 0 0,-3-1-29 0 0,22 2-12 0 0,4 0 57 0 0,20-1-24 0 0,-30 0 58 0 0,-22 0-112 0 0,15 0-36 0 0,45-1 150 0 0,-60 1-100 0 0,16 0-10 0 0,-8-1 67 0 0,43 1-93 0 0,-39 1 37 0 0,-12-1-5 0 0,29 1 43 0 0,-29-1-31 0 0,10 1-7 0 0,21-2 16 0 0,-28 2-28 0 0,6 1 15 0 0,-9-2 12 0 0,14 0 30 0 0,15 0-45 0 0,-29 0 16 0 0,0 0 15 0 0,8 0-15 0 0,38 0-96 0 0,-46 0 159 0 0,15 1-56 0 0,14 1-88 0 0,-29-2 72 0 0,-1 0 0 0 0,9 0-5 0 0,-8 0-24 0 0,45 1 116 0 0,-45-1-19 0 0,14 0-196 0 0,3 2 149 0 0,7-2 3 0 0,-24 0 100 0 0,16 0-160 0 0,-15-1 28 0 0,18 4-71 0 0,-19-2 75 0 0,30 1 9 0 0,2 0 117 0 0,-7-2-242 0 0,-25 0 114 0 0,30 3 0 0 0,-30-3 38 0 0,59 3-63 0 0,-59-2 69 0 0,0-1-69 0 0,8 1 47 0 0,-8-1 36 0 0,0 1-107 0 0,14 0 59 0 0,35 0 0 0 0,-25-2-51 0 0,-24 1 84 0 0,15 1-85 0 0,-2 0 91 0 0,-13 0-9 0 0,44 0-68 0 0,-44-1 76 0 0,14 1 126 0 0,-11-1-140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07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12 1556 0 0,'0'0'1446'0'0,"-16"-1"1223"0"0,-17 2 58 0 0,30-1-2518 0 0,-6 0 424 0 0,19 1 1018 0 0,14 0-799 0 0,58-2 474 0 0,-25-1-752 0 0,152-1 669 0 0,-94-2-813 0 0,22 2-49 0 0,-134 4-359 0 0,0-1 51 0 0,15 0 468 0 0,-61 6-556 0 0,25-4-19 0 0,5-3 81 0 0,-24 2 7 0 0,-88-1-86 0 0,25-3 114 0 0,-57 6-194 0 0,182 0 58 0 0,7-2 50 0 0,46-3-1328 0 0,-60 2 601 0 0,-1 1-3373 0 0,0 0-2403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18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1 928 0 0,'-7'0'13618'0'0,"11"26"-13435"0"0,-2-20 15 0 0,-2-3-5 0 0,0 7-6 0 0,0-7 9 0 0,-1 0 8 0 0,-10 146 2269 0 0,12-27-871 0 0,-1-119-1554 0 0,0 0-2 0 0,-4 51 492 0 0,3-53-471 0 0,-2 31 155 0 0,-4 20 319 0 0,7-49-450 0 0,-1 13 11 0 0,-1 6 74 0 0,2-20-42 0 0,0 6 1570 0 0,0-5-3172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20.0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 17 2784 0 0,'0'0'5600'0'0,"0"-3"-4999"0"0,1-8-37 0 0,-1 8-26 0 0,3 3-29 0 0,377 13 6098 0 0,-264-6-5450 0 0,-113-7-601 0 0,-12 0-560 0 0,-56 1 35 0 0,-73-3 119 0 0,51 3-79 0 0,-24 3 33 0 0,98-4-102 0 0,10 0-42 0 0,0 0-4 0 0,-8 0 17 0 0,8 0 56 0 0,1 1 15 0 0,-8-1-25 0 0,7 1 11 0 0,12 0-36 0 0,112 7-59 0 0,-14-4 99 0 0,-59-2-83 0 0,64-5 1 0 0,-109 3-3 0 0,14 1-53 0 0,-7-1 28 0 0,-12 1-156 0 0,-151 3 216 0 0,-142-12-74 0 0,172 6 209 0 0,112 2-135 0 0,9 0 83 0 0,10 0-151 0 0,57 1 214 0 0,336-8-336 0 0,-330 4 163 0 0,-69 2 18 0 0,2 1 40 0 0,15-1-343 0 0,-16 1 198 0 0,-5 1 7 0 0,-30 3-536 0 0,-33 7-2252 0 0,-25 1-9279 0 0,68-8 10332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35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11 2476 0 0,'0'0'14322'0'0,"-11"-10"-11507"0"0,8 10-2711 0 0,0 0-1 0 0,0 0 1 0 0,-1 1-1 0 0,1-1 1 0 0,0 1-1 0 0,0 0 1 0 0,0 0-1 0 0,-4 2 1 0 0,3-1-10 0 0,-5 3 174 0 0,7-4-231 0 0,0 0 0 0 0,0 0 1 0 0,1 0-1 0 0,-1 0 1 0 0,1 0-1 0 0,-1 0 0 0 0,1 1 1 0 0,-1-1-1 0 0,1 0 1 0 0,-2 3-1 0 0,-14 32 460 0 0,16-32-483 0 0,0-1 0 0 0,1 1 1 0 0,0 0-1 0 0,0-1 0 0 0,0 1 0 0 0,0-1 1 0 0,0 1-1 0 0,2 3 0 0 0,-2-4-16 0 0,0 1 16 0 0,1-1 1 0 0,0 0-1 0 0,0 1 0 0 0,0-1 1 0 0,0 0-1 0 0,0 0 1 0 0,0 0-1 0 0,4 6 1 0 0,-4-7 20 0 0,9 9-22 0 0,21 8 125 0 0,-29-18-132 0 0,31 1 14 0 0,-30-2-3 0 0,27-6 18 0 0,-27 5-47 0 0,0 1 0 0 0,0-1 0 0 0,0 0 0 0 0,0-1 0 0 0,0 1 0 0 0,-1 0 0 0 0,1-1 0 0 0,4-3 0 0 0,6-3 57 0 0,-12 7-8 0 0,17-18-24 0 0,-16 17-4 0 0,0 0 7 0 0,-1-15 11 0 0,-1 15-16 0 0,-9-15 47 0 0,5 14-25 0 0,0-1-1 0 0,0 1 1 0 0,0-1 0 0 0,0 0 0 0 0,-4-6-1 0 0,7 8-36 0 0,-1 1 48 0 0,-3-3 16 0 0,-1 0 1 0 0,0 0-1 0 0,0 1 0 0 0,0 0 1 0 0,0 0-1 0 0,0 1 1 0 0,-8-3-1 0 0,7 2-34 0 0,5 3 5 0 0,-12-5 5 0 0,-14 10-4004 0 0,25-3 830 0 0,-4 6-5553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53 2772 0 0,'0'0'9092'0'0,"-2"6"-8504"0"0,0 4-353 0 0,1-6-54 0 0,0-1 0 0 0,0 1 0 0 0,0 0 0 0 0,1 0 0 0 0,-1 0-1 0 0,1 5 1 0 0,0-7 199 0 0,1 1-61 0 0,0 1-185 0 0,0-1-1 0 0,1 0 1 0 0,-1 0 0 0 0,0 1 0 0 0,1-1-1 0 0,0 0 1 0 0,0 0 0 0 0,0-1 0 0 0,0 1-1 0 0,0 0 1 0 0,1-1 0 0 0,-1 1-1 0 0,1-1 1 0 0,0 0 0 0 0,0 0 0 0 0,-1 0-1 0 0,1 0 1 0 0,1 0 0 0 0,-1-1 0 0 0,0 1-1 0 0,0-1 1 0 0,0 0 0 0 0,1 0-1 0 0,-1 0 1 0 0,1-1 0 0 0,-1 1 0 0 0,7 0-1 0 0,-4-1 24 0 0,0 0-1 0 0,0 0 1 0 0,-1 0 0 0 0,1-1-1 0 0,0 0 1 0 0,10-3-1 0 0,-13 3-112 0 0,0 0 0 0 0,-1 0 0 0 0,1 0 0 0 0,-1-1 0 0 0,1 1 0 0 0,-1-1 0 0 0,1 1 0 0 0,-1-1 0 0 0,0 0 0 0 0,0 0 0 0 0,0 0 0 0 0,0 0 0 0 0,0 0 0 0 0,0-1 0 0 0,-1 1 0 0 0,1-1 0 0 0,-1 1 0 0 0,2-5 0 0 0,-1 4-24 0 0,-1-1 1 0 0,0 0-1 0 0,0 0 0 0 0,-1 1 1 0 0,1-1-1 0 0,-1 0 1 0 0,0 0-1 0 0,0 0 0 0 0,0 1 1 0 0,0-1-1 0 0,-1 0 1 0 0,1 0-1 0 0,-1 0 0 0 0,0 1 1 0 0,0-1-1 0 0,-1 1 1 0 0,1-1-1 0 0,-1 1 0 0 0,0-1 1 0 0,0 1-1 0 0,0 0 1 0 0,0-1-1 0 0,0 1 1 0 0,-1 1-1 0 0,1-1 0 0 0,-1 0 1 0 0,0 0-1 0 0,0 1 1 0 0,0 0-1 0 0,0-1 0 0 0,0 1 1 0 0,0 0-1 0 0,-1 1 1 0 0,1-1-1 0 0,-1 1 0 0 0,1-1 1 0 0,-1 1-1 0 0,0 0 1 0 0,-4 0-1 0 0,-1 0-188 0 0,1 0-1 0 0,-1 0 1 0 0,0 1-1 0 0,1 1 1 0 0,-1 0 0 0 0,0 0-1 0 0,1 0 1 0 0,-1 1 0 0 0,-15 6-1 0 0,16-5-1024 0 0,1 0 0 0 0,-1 1 0 0 0,1 0-1 0 0,-9 7 1 0 0,11-8-406 0 0,0 1 0 0 0,1 0 0 0 0,0 0 0 0 0,0 0 0 0 0,0 1 0 0 0,-5 7 0 0 0,3-3-182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36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9 3816 0 0,'0'0'2741'0'0,"-2"-1"-1482"0"0,0 1-434 0 0,0 0 0 0 0,0 0 0 0 0,1 0 0 0 0,-1 0 0 0 0,0 1 0 0 0,0-1 0 0 0,1 0 0 0 0,-1 1 0 0 0,0-1 0 0 0,-2 2 0 0 0,-2 1-1274 0 0,2-1 1143 0 0,1 1 21 0 0,1 0 0 0 0,-1 0 0 0 0,0 1 0 0 0,1-1 0 0 0,0 1 0 0 0,-1-1 0 0 0,-1 6-1 0 0,-4 24 1043 0 0,8-30-1423 0 0,8 13-16 0 0,-2-11-256 0 0,0 0 1 0 0,1-1 0 0 0,-1 0-1 0 0,1 0 1 0 0,0-1 0 0 0,0 0-1 0 0,0 0 1 0 0,1 0 0 0 0,-1-1-1 0 0,1-1 1 0 0,-1 1 0 0 0,9 0-1 0 0,-13-2-30 0 0,0 0-6 0 0,4 0 6 0 0,-1-1 0 0 0,1 0 0 0 0,-1 0-1 0 0,1-1 1 0 0,10-3 0 0 0,-14 4-7 0 0,0-1 0 0 0,-1 1-1 0 0,0 0 1 0 0,1-1-1 0 0,-1 0 1 0 0,0 1 0 0 0,0-1-1 0 0,0 0 1 0 0,0 0 0 0 0,0 0-1 0 0,0-1 1 0 0,-1 1-1 0 0,1 0 1 0 0,-1 0 0 0 0,1-1-1 0 0,-1 1 1 0 0,0-1 0 0 0,0 0-1 0 0,1-3 1 0 0,-1 3-9 0 0,0 1 0 0 0,-1-1 0 0 0,1 0 0 0 0,0 0 0 0 0,-1 0 0 0 0,0 0 0 0 0,0-1 0 0 0,0 1 0 0 0,0 0 0 0 0,0 0 0 0 0,-1 0 0 0 0,1 0 0 0 0,-1 0 0 0 0,-1-4 0 0 0,1 5 6 0 0,0-1-6 0 0,1 2-9 0 0,-1 0-1 0 0,1 0 0 0 0,0 0 1 0 0,-1 0-1 0 0,1 0 0 0 0,-1 0 1 0 0,0 0-1 0 0,1 0 0 0 0,-1 0 1 0 0,0 0-1 0 0,1 1 0 0 0,-1-1 1 0 0,0 0-1 0 0,0 0 0 0 0,0 1 0 0 0,-1-2 1 0 0,-16-3 46 0 0,1 2 1 0 0,-36-4-1 0 0,27 4-193 0 0,24 3-40 0 0,1 1-106 0 0,0-1 237 0 0,0 1 0 0 0,0-1-1 0 0,0 1 1 0 0,0-1 0 0 0,0 1 0 0 0,0-1 0 0 0,0 0-1 0 0,-1 1 1 0 0,1-1 0 0 0,0 0 0 0 0,-2 0 0 0 0,1 0-76 0 0,-2 1-490 0 0,1 1-988 0 0,-1 0-564 0 0,4 11-12215 0 0,4-5 9270 0 0,4 5 3158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37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3224 0 0,'0'0'5284'0'0,"-4"1"-4174"0"0,0 1-783 0 0,3-1-188 0 0,0 0 0 0 0,0 0 0 0 0,0-1 0 0 0,-1 1 0 0 0,1-1 0 0 0,0 1 0 0 0,0-1 0 0 0,-1 1 0 0 0,1-1 1 0 0,0 0-1 0 0,-3 1 1780 0 0,-12 17 3751 0 0,15-14-5262 0 0,1 0 0 0 0,-1 0 1 0 0,1 0-1 0 0,0 0 0 0 0,0 0 0 0 0,0 0 1 0 0,2 6-1 0 0,-1-7-189 0 0,5 10 337 0 0,-3-9-441 0 0,0-1-1 0 0,0 1 0 0 0,1-1 0 0 0,-1 1 0 0 0,1-1 1 0 0,0 0-1 0 0,7 3 0 0 0,-9-4-56 0 0,43 5 254 0 0,-43-7-234 0 0,16 0-36 0 0,-14 0 33 0 0,1-1 0 0 0,-1 1 0 0 0,0-1 0 0 0,1 0 0 0 0,-1 0 0 0 0,0 0 0 0 0,0 0 0 0 0,0-1 0 0 0,0 0 0 0 0,0 0 0 0 0,0 0 0 0 0,0 0 0 0 0,-1 0 0 0 0,1-1 1 0 0,-1 0-1 0 0,0 0 0 0 0,1 0 0 0 0,-1 0 0 0 0,3-5 0 0 0,-5 7-51 0 0,0-1 1 0 0,0 1-1 0 0,0-1 1 0 0,0 1-1 0 0,0-1 0 0 0,0 0 1 0 0,-1 1-1 0 0,1-1 1 0 0,0 0-1 0 0,-1 0 1 0 0,0 0-1 0 0,1 1 1 0 0,-1-1-1 0 0,0 0 0 0 0,0 0 1 0 0,0 0-1 0 0,0 1 1 0 0,0-1-1 0 0,-1 0 1 0 0,1 0-1 0 0,0 0 1 0 0,-1 1-1 0 0,1-1 0 0 0,-1 0 1 0 0,0 0-1 0 0,-1-2 1 0 0,0 2 24 0 0,0-1 1 0 0,1 1-1 0 0,-1 0 1 0 0,0 1 0 0 0,0-1-1 0 0,0 0 1 0 0,-1 0-1 0 0,1 1 1 0 0,0-1-1 0 0,-1 1 1 0 0,1 0-1 0 0,-1 0 1 0 0,1 0-1 0 0,-1 0 1 0 0,1 0 0 0 0,-5 0-1 0 0,-40-3 509 0 0,45 4-498 0 0,-2 0 12 0 0,-43 5 113 0 0,44-4-251 0 0,0 0-70 0 0,-20 5-1023 0 0,21-6 317 0 0,0 1-882 0 0,-5 1-673 0 0,-15 8-15432 0 0,17-7 17068 0 0,3-3-1188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0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22 2180 0 0,'0'0'9512'0'0,"-3"1"-8959"0"0,2-1-312 0 0,0 1 0 0 0,-1-1 1 0 0,1 1-1 0 0,0-1 0 0 0,0 1 0 0 0,0-1 0 0 0,0 1 0 0 0,-1 0 0 0 0,1 0 0 0 0,0 0 1 0 0,0-1-1 0 0,1 1 0 0 0,-1 0 0 0 0,0 0 0 0 0,0 0 0 0 0,0 0 0 0 0,0 2 1 0 0,0-1 1026 0 0,-4 13 218 0 0,4-6-1268 0 0,0-6 194 0 0,2 12 817 0 0,4-4-1021 0 0,-4-8 78 0 0,9 8 100 0 0,-5-8-304 0 0,1-1-1 0 0,-1 0 0 0 0,1 0 1 0 0,0-1-1 0 0,-1 0 0 0 0,1 0 1 0 0,9 1-1 0 0,-13-2-62 0 0,2 0 0 0 0,11-1 19 0 0,-12 1-16 0 0,1-1-24 0 0,2 0 49 0 0,-1-1 0 0 0,1 0 0 0 0,0 0 0 0 0,0 0 0 0 0,-1-1 0 0 0,0 0 0 0 0,1 0 0 0 0,-1 0 0 0 0,9-9 0 0 0,-13 11 48 0 0,-1-3-18 0 0,0 3-70 0 0,0 1-1 0 0,1-1 1 0 0,-1 1 0 0 0,0-1-1 0 0,0 1 1 0 0,0-1-1 0 0,0 1 1 0 0,0-1 0 0 0,0 1-1 0 0,0-1 1 0 0,0 1-1 0 0,0-1 1 0 0,0 1 0 0 0,0-1-1 0 0,0 1 1 0 0,0-1-1 0 0,0 1 1 0 0,0-1 0 0 0,-1 1-1 0 0,1-2 1 0 0,-3-1 22 0 0,1-1 1 0 0,-1 0-1 0 0,0 1 1 0 0,0-1-1 0 0,0 1 1 0 0,-1 0-1 0 0,-4-4 0 0 0,-45-23 684 0 0,49 28-655 0 0,0 0-13 0 0,-1 1 0 0 0,1 0 0 0 0,0 1 0 0 0,0-1 0 0 0,0 1 0 0 0,-1-1 1 0 0,-3 2-1 0 0,6-1-31 0 0,-1 0 44 0 0,-13 3-23 0 0,4 1 2786 0 0,3 2-4688 0 0,8-5 786 0 0,0 0-1 0 0,0 0 1 0 0,0 1 0 0 0,0-1-1 0 0,0 0 1 0 0,0 1 0 0 0,0-1 0 0 0,1 0-1 0 0,-1 1 1 0 0,1-1 0 0 0,-1 1-1 0 0,1-1 1 0 0,-1 1 0 0 0,1-1 0 0 0,0 1-1 0 0,-1 1 1 0 0,2 8-2273 0 0,0-9 1291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1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4072 0 0,'0'0'14486'0'0,"3"3"-14084"0"0,8 9-12 0 0,-8-9 361 0 0,0 2-77 0 0,-1 1 0 0 0,0-1 0 0 0,0 0 0 0 0,1 12 0 0 0,35 193 2959 0 0,-11-71-2169 0 0,-27-136-1407 0 0,2 9 270 0 0,-2-1-276 0 0,0-9 65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3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7 2916 0 0,'0'0'9686'0'0,"-9"-5"-8767"0"0,3 4 3333 0 0,-6 3-3943 0 0,8-2 851 0 0,3 2-915 0 0,-5 6-34 0 0,4-6 221 0 0,-7 23 715 0 0,9 0-593 0 0,1-22-478 0 0,6 11 217 0 0,-4-12-279 0 0,-1 1 1 0 0,1-1-1 0 0,0 0 0 0 0,1 0 1 0 0,-1 0-1 0 0,0-1 0 0 0,7 3 1 0 0,-8-3 21 0 0,14 1-18 0 0,-11-1-8 0 0,0-1 0 0 0,0 1 0 0 0,-1-1-1 0 0,1 0 1 0 0,0 0 0 0 0,0 0 0 0 0,0-1 0 0 0,0 0 0 0 0,-1 1 0 0 0,1-2 0 0 0,0 1 0 0 0,-1-1 0 0 0,1 1 0 0 0,-1-1 0 0 0,1-1 0 0 0,-1 1 0 0 0,0-1 0 0 0,0 1 0 0 0,0-1-1 0 0,5-5 1 0 0,-5 5-12 0 0,-2-4 11 0 0,0-6 20 0 0,-2 11-23 0 0,0 1-1 0 0,0-1 1 0 0,-1 1 0 0 0,1 0 0 0 0,0-1 0 0 0,-1 1 0 0 0,1-1-1 0 0,0 1 1 0 0,-1 0 0 0 0,0-1 0 0 0,1 1 0 0 0,-1 0-1 0 0,0 0 1 0 0,0 0 0 0 0,0-1 0 0 0,0 1 0 0 0,0 0 0 0 0,0 0-1 0 0,-1-1 1 0 0,-1 0 37 0 0,0-1 0 0 0,1 1 0 0 0,-1 0-1 0 0,0 1 1 0 0,0-1 0 0 0,0 0 0 0 0,-5-1-1 0 0,-32-3 519 0 0,37 6-499 0 0,0 0-16 0 0,-4 1-13 0 0,1 0 0 0 0,-1 1 0 0 0,1-1 1 0 0,-1 1-1 0 0,1 1 0 0 0,0-1 0 0 0,-9 6 1 0 0,13-7-144 0 0,0 3-139 0 0,1-4 221 0 0,1 0-1 0 0,0 0 0 0 0,0 1 0 0 0,-1-1 0 0 0,1 0 0 0 0,0 0 0 0 0,0 0 0 0 0,-1 1 1 0 0,1-1-1 0 0,0 0 0 0 0,0 0 0 0 0,0 0 0 0 0,-1 1 0 0 0,1-1 0 0 0,0 0 1 0 0,0 0-1 0 0,0 1 0 0 0,0-1 0 0 0,0 0 0 0 0,0 1 0 0 0,0-1 0 0 0,0 0 0 0 0,0 0 1 0 0,-1 1-1 0 0,1-1 0 0 0,0 0 0 0 0,0 1 0 0 0,0-1 0 0 0,1 1 0 0 0,-1 10-3172 0 0,1-9 1965 0 0,-1 0 0 0 0,1 1 0 0 0,0-1 0 0 0,0 0-1 0 0,0 0 1 0 0,0 0 0 0 0,0 0 0 0 0,0 0 0 0 0,0 0 0 0 0,1 0 0 0 0,-1 0 0 0 0,3 2 0 0 0,3 3-803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3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36 3324 0 0,'-9'-1'1738'0'0,"-10"4"8002"0"0,12 0-10442 0 0,3-1 1368 0 0,3-1-511 0 0,0-1 0 0 0,1 1 0 0 0,-1 0 0 0 0,1 0 0 0 0,-1-1 0 0 0,1 1 0 0 0,-1 0 0 0 0,1 0-1 0 0,-1 0 1 0 0,1 0 0 0 0,0 0 0 0 0,-1 0 0 0 0,1 0 0 0 0,0 0 0 0 0,0 0 0 0 0,0 0 0 0 0,0 0 0 0 0,0 0 0 0 0,0 0 0 0 0,0 0 0 0 0,0-1 0 0 0,0 1 0 0 0,0 0 0 0 0,1 0-1 0 0,-1 2 1 0 0,1-1-77 0 0,0 0-1 0 0,0 0 0 0 0,1 0 0 0 0,-1 0 1 0 0,0 0-1 0 0,1 0 0 0 0,-1 0 0 0 0,1 0 1 0 0,0-1-1 0 0,0 1 0 0 0,0-1 0 0 0,-1 1 1 0 0,1-1-1 0 0,1 1 0 0 0,-1-1 0 0 0,0 0 0 0 0,0 0 1 0 0,0 0-1 0 0,4 1 0 0 0,-3-2 28 0 0,16 1 172 0 0,-15-1-179 0 0,0 0-45 0 0,1-1 0 0 0,0 1-1 0 0,0-1 1 0 0,0 0 0 0 0,0-1-1 0 0,-1 1 1 0 0,7-3 0 0 0,-9 2-25 0 0,0 1 0 0 0,0 0 1 0 0,0 0-1 0 0,0-1 1 0 0,-1 1-1 0 0,1-1 1 0 0,0 1-1 0 0,-1-1 0 0 0,1 0 1 0 0,-1 1-1 0 0,0-1 1 0 0,1 0-1 0 0,-1 0 1 0 0,0 0-1 0 0,0 0 0 0 0,0 0 1 0 0,-1 0-1 0 0,2-3 1 0 0,-2 3 42 0 0,-1-1 11 0 0,0 0-43 0 0,0 1 0 0 0,0 0 0 0 0,0-1-1 0 0,0 1 1 0 0,0 0 0 0 0,-1 0 0 0 0,0 0 0 0 0,1 0 0 0 0,-1 0 0 0 0,0 0 0 0 0,0 1-1 0 0,1-1 1 0 0,-2 0 0 0 0,1 1 0 0 0,0-1 0 0 0,0 1 0 0 0,-4-2 0 0 0,-2 0 143 0 0,0 1 0 0 0,0-1 0 0 0,0 1 0 0 0,-11-1-1 0 0,14 2-74 0 0,0 0-1 0 0,0 1 0 0 0,0 0 1 0 0,0 0-1 0 0,-1 0 0 0 0,1 1 0 0 0,0-1 1 0 0,-7 3-1 0 0,0 0 114 0 0,10-3-212 0 0,-1 1 0 0 0,0 0 0 0 0,1 0 0 0 0,-1 0 0 0 0,0 1 0 0 0,1-1 0 0 0,-1 1 0 0 0,1-1 0 0 0,0 1 0 0 0,-1 0 0 0 0,-2 3 0 0 0,4-4-180 0 0,1 0-506 0 0,0 0 261 0 0,0 0 0 0 0,0-1 0 0 0,0 1-1 0 0,1 0 1 0 0,-1 0 0 0 0,0 0 0 0 0,0 0 0 0 0,0 0-1 0 0,1-1 1 0 0,-1 1 0 0 0,1 0 0 0 0,-1 0-1 0 0,0-1 1 0 0,1 1 0 0 0,0 0 0 0 0,-1 0-1 0 0,1-1 1 0 0,-1 1 0 0 0,1-1 0 0 0,0 1 0 0 0,-1 0-1 0 0,2 0 1 0 0,21 6-6494 0 0,-18-6 4987 0 0,6 2-274 0 0,-9-2 281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4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3580 0 0,'0'0'4061'0'0,"-2"0"-2871"0"0,-11 0 4704 0 0,10 3-5112 0 0,0 0-457 0 0,0 0-1 0 0,1 0 0 0 0,-1 0 0 0 0,1 0 0 0 0,0 1 0 0 0,0-1 0 0 0,0 1 1 0 0,0-1-1 0 0,0 1 0 0 0,1 0 0 0 0,-2 5 0 0 0,3-7 69 0 0,-2 16 474 0 0,3-16-812 0 0,-1 1 0 0 0,0-1 0 0 0,0 0 0 0 0,1 1-1 0 0,-1-1 1 0 0,1 0 0 0 0,0 1 0 0 0,0-1 0 0 0,0 0 0 0 0,0 0-1 0 0,0 0 1 0 0,0 0 0 0 0,1 0 0 0 0,-1 0 0 0 0,1 0 0 0 0,-1 0-1 0 0,1 0 1 0 0,0-1 0 0 0,-1 1 0 0 0,1-1 0 0 0,0 1 0 0 0,0-1-1 0 0,0 0 1 0 0,0 0 0 0 0,0 0 0 0 0,1 0 0 0 0,-1 0 0 0 0,0 0-1 0 0,0 0 1 0 0,1-1 0 0 0,-1 1 0 0 0,5-1 0 0 0,0 1-9 0 0,0 0 1 0 0,-1-1-1 0 0,1 0 1 0 0,0 0-1 0 0,0-1 1 0 0,0 1-1 0 0,0-2 1 0 0,0 1-1 0 0,0-1 1 0 0,11-4-1 0 0,-16 5-32 0 0,0 0 0 0 0,1 0 1 0 0,-1 0-1 0 0,0 0 0 0 0,0-1 0 0 0,0 1 0 0 0,0 0 1 0 0,0-1-1 0 0,0 0 0 0 0,0 1 0 0 0,0-1 0 0 0,-1 0 0 0 0,1 0 1 0 0,-1 0-1 0 0,1 0 0 0 0,-1 0 0 0 0,0 0 0 0 0,2-4 0 0 0,-3 4 70 0 0,-1-4 56 0 0,1 5-127 0 0,0 1 1 0 0,0-1-1 0 0,1 0 1 0 0,-1 1 0 0 0,0-1-1 0 0,0 0 1 0 0,0 1-1 0 0,0-1 1 0 0,0 0 0 0 0,-1 1-1 0 0,1-1 1 0 0,0 1-1 0 0,0-1 1 0 0,0 0 0 0 0,0 1-1 0 0,-1-1 1 0 0,1 1-1 0 0,-1-2 1 0 0,-1-1 38 0 0,0 1 1 0 0,0-1-1 0 0,0 1 0 0 0,-1 0 0 0 0,1-1 1 0 0,-1 1-1 0 0,0 0 0 0 0,1 0 1 0 0,-1 1-1 0 0,0-1 0 0 0,0 1 1 0 0,0-1-1 0 0,0 1 0 0 0,-6-2 1 0 0,3 2-110 0 0,0 1 1 0 0,0-1 0 0 0,0 1-1 0 0,1 0 1 0 0,-1 0 0 0 0,0 1 0 0 0,0 0-1 0 0,-10 2 1 0 0,-6 4-601 0 0,-28 14-19743 0 0,48-20 18470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0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30 2444 0 0,'0'0'4081'0'0,"11"-5"-1909"0"0,-11 5-2008 0 0,0-1-1 0 0,0 1 0 0 0,1 0 0 0 0,-1 0 0 0 0,0 0 1 0 0,0 0-1 0 0,1 0 0 0 0,-1 0 0 0 0,0 0 0 0 0,0 0 0 0 0,0 0 1 0 0,1-1-1 0 0,-1 1 0 0 0,0 0 0 0 0,0 0 0 0 0,0 0 1 0 0,1 0-1 0 0,-1-1 0 0 0,0 1 0 0 0,0 0 0 0 0,0 0 1 0 0,0 0-1 0 0,1-1 0 0 0,-1 1 0 0 0,0 0 0 0 0,0 0 1 0 0,0-1-1 0 0,0 1 0 0 0,0 0 0 0 0,0 0 0 0 0,0-1 0 0 0,0 1 1 0 0,0 0-1 0 0,0 0 0 0 0,0-1 0 0 0,0 1 0 0 0,0 0 1 0 0,0 0-1 0 0,0-1 0 0 0,0 1 0 0 0,0 0 0 0 0,0 0 1 0 0,0-1-1 0 0,0 1 0 0 0,-1-1 0 0 0,0 0-113 0 0,0 0-27 0 0,0 0-1 0 0,0 0 1 0 0,0 0-1 0 0,0 0 1 0 0,0 1-1 0 0,0-1 1 0 0,-1 0-1 0 0,1 1 1 0 0,0-1-1 0 0,0 0 1 0 0,-1 1-1 0 0,-1-1 503 0 0,-11-2 520 0 0,-15 8-95 0 0,25-5-684 0 0,2 2-159 0 0,-15 9 356 0 0,15-10-365 0 0,-4 12 252 0 0,4-12-297 0 0,1 1 0 0 0,0 0 0 0 0,0 0 0 0 0,0-1 0 0 0,0 1 0 0 0,0 0 0 0 0,0 0 0 0 0,1 0 0 0 0,-1 0 0 0 0,0 3 0 0 0,0-3-31 0 0,0 2-41 0 0,12 12 232 0 0,-8-14-202 0 0,-1 0 0 0 0,1 0 0 0 0,-1 0 0 0 0,1 0 0 0 0,-1 0 0 0 0,1 0 0 0 0,0-1 0 0 0,0 1 0 0 0,0-1 0 0 0,0 0 0 0 0,0 0 0 0 0,0 0 0 0 0,0 0 0 0 0,1-1-1 0 0,4 1 1 0 0,3 1 83 0 0,-9-2-62 0 0,18 2-69 0 0,-17-3 6 0 0,26-2 108 0 0,-27 3-61 0 0,1-1 9 0 0,1 1-11 0 0,-1 0-11 0 0,-1-1-1 0 0,1 1 1 0 0,-1 0-1 0 0,1-1 1 0 0,0 0-1 0 0,-1 0 1 0 0,1 0-1 0 0,-1 0 1 0 0,0 0-1 0 0,1 0 1 0 0,-1-1 0 0 0,0 1-1 0 0,0-1 1 0 0,0 1-1 0 0,3-4 1 0 0,-4 4 5 0 0,0 0 0 0 0,-1 0 1 0 0,1 0-1 0 0,-1 0 0 0 0,1 0 0 0 0,-1-1 1 0 0,1 1-1 0 0,-1 0 0 0 0,0 0 1 0 0,1-1-1 0 0,-1 1 0 0 0,0 0 1 0 0,0 0-1 0 0,0-1 0 0 0,0 1 1 0 0,0 0-1 0 0,0 0 0 0 0,-1-1 0 0 0,1 1 1 0 0,-1-2-1 0 0,1 2-46 0 0,0-2 3 0 0,-10-11 18 0 0,-10-5 35 0 0,18 18-27 0 0,0 0 0 0 0,0 0 77 0 0,-20-7 58 0 0,19 7-91 0 0,0 1-19 0 0,-37-1-286 0 0,37 1 25 0 0,0 1-1704 0 0,0 0 1112 0 0,-3 0 417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2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2996 0 0,'0'0'1059'0'0,"4"-13"8204"0"0,-4 13-8828 0 0,0-1 1 0 0,0 0-1 0 0,0 0 0 0 0,0 1 1 0 0,0-1-1 0 0,0 0 0 0 0,0 1 1 0 0,0-1-1 0 0,0 0 0 0 0,1 0 1 0 0,-1 1-1 0 0,0-1 0 0 0,0 0 0 0 0,1 1 1 0 0,-1-1-1 0 0,1 1 0 0 0,-1-1 1 0 0,1 0-1 0 0,-1 1 0 0 0,1-1 1 0 0,-1 1-1 0 0,1-1 0 0 0,6 11 3711 0 0,-4-3-5212 0 0,0-2 1209 0 0,-3-3 5 0 0,4 25 639 0 0,9 36-1 0 0,4 21-38 0 0,-14-66-651 0 0,0-6 20 0 0,-1 1 0 0 0,0-1 0 0 0,-1 1 1 0 0,-1 19-1 0 0,-1-30 27 0 0,3 17-54 0 0,-8 29 362 0 0,6-46-308 0 0,-1 0-164 0 0,-1 5 30 0 0,1-5 10 0 0,-1 2-66 0 0,2-3 29 0 0,0-1 0 0 0,0 0 0 0 0,0 0 0 0 0,0 1 0 0 0,0-1 0 0 0,0 0 0 0 0,0 0-1 0 0,0 1 1 0 0,0-1 0 0 0,0 0 0 0 0,0 0 0 0 0,0 1 0 0 0,0-1 0 0 0,0 0 0 0 0,0 0 0 0 0,0 0 0 0 0,-1 1 0 0 0,1-1 0 0 0,0 0 0 0 0,0 0 0 0 0,0 0 0 0 0,0 1 0 0 0,-1-1 0 0 0,1 0-1 0 0,0 0 1 0 0,0 0 0 0 0,0 0 0 0 0,-1 1 0 0 0,1-1 0 0 0,0 0 0 0 0,0 0 0 0 0,0 0 0 0 0,-1 0 0 0 0,1 0 0 0 0,0 0 0 0 0,0 0 0 0 0,-1 0 0 0 0,-5 0-2746 0 0,-14-3-23514 0 0,16 2 23635 0 0,1 1 7301 0 0,-1-1-6599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4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15 3152 0 0,'0'0'2014'0'0,"-5"-5"-626"0"0,2 2 4137 0 0,1 3-5054 0 0,1-1-1 0 0,-1 1 1 0 0,1-1-1 0 0,-1 1 1 0 0,0 0-1 0 0,1-1 1 0 0,-1 1-1 0 0,0 0 1 0 0,1 0-1 0 0,-1 0 1 0 0,0 1-1 0 0,1-1 1 0 0,-1 0-1 0 0,-2 1 1 0 0,-3 3-809 0 0,4-2 556 0 0,-7 18 1147 0 0,15 7-698 0 0,-3-25-579 0 0,8 8 87 0 0,34 0 32 0 0,-40-10-181 0 0,11-3-9 0 0,-10 3 12 0 0,-3 0-26 0 0,-1 0 0 0 0,0 0 0 0 0,1-1 0 0 0,-1 1-1 0 0,1 0 1 0 0,-1 0 0 0 0,0-1 0 0 0,1 1 0 0 0,-1-1-1 0 0,0 0 1 0 0,1 1 0 0 0,-1-1 0 0 0,0 0 0 0 0,0 1-1 0 0,0-1 1 0 0,1 0 0 0 0,-1 0 0 0 0,0 0 0 0 0,0 0-1 0 0,-1 0 1 0 0,1 0 0 0 0,0-1 0 0 0,0 1 0 0 0,0 0-1 0 0,-1 0 1 0 0,1-1 0 0 0,0 1 0 0 0,0-2 0 0 0,-1 1 73 0 0,0-2-39 0 0,-1 2-25 0 0,1 0 0 0 0,-1 0 0 0 0,1-1 0 0 0,-1 1 0 0 0,1 0 1 0 0,-1 0-1 0 0,0 0 0 0 0,0 0 0 0 0,0 0 0 0 0,0 0 0 0 0,-1 0 0 0 0,1 0 0 0 0,0 0 0 0 0,-1 1 1 0 0,0-1-1 0 0,1 0 0 0 0,-1 1 0 0 0,0-1 0 0 0,0 1 0 0 0,1 0 0 0 0,-1 0 0 0 0,0-1 0 0 0,0 1 0 0 0,-3 0 1 0 0,1-1-9 0 0,2 1 76 0 0,-2 1-35 0 0,-8 2 3 0 0,9-1-15 0 0,-7 9 155 0 0,10-10-322 0 0,-1 1 0 0 0,1-1-1 0 0,0 0 1 0 0,0 1 0 0 0,-1-1 0 0 0,1 1 0 0 0,0-1-1 0 0,0 0 1 0 0,-1 1 0 0 0,1-1 0 0 0,0 1 0 0 0,0-1-1 0 0,0 1 1 0 0,0-1 0 0 0,0 1 0 0 0,0-1 0 0 0,0 1-1 0 0,0-1 1 0 0,0 1 0 0 0,0-1 0 0 0,0 1 0 0 0,0-1-1 0 0,0 1 1 0 0,0-1 0 0 0,0 1 0 0 0,0-1 0 0 0,1 0 0 0 0,-1 1-1 0 0,0-1 1 0 0,0 1 0 0 0,1-1 0 0 0,-1 1 0 0 0,1 0-1 0 0,8 5-2558 0 0,-6-4 1399 0 0,0 0 0 0 0,0-1 0 0 0,-1 1 0 0 0,1-1-1 0 0,1 0 1 0 0,-1 0 0 0 0,0 0 0 0 0,0 0 0 0 0,4 0 0 0 0,7 0-628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3154 1242 2252 0 0,'0'0'14845'0'0,"-3"-5"-14710"0"0,-10-11-2 0 0,9 12 336 0 0,-15-36 1197 0 0,19 39-1577 0 0,-17-32 853 0 0,-68-153 1844 0 0,62 135-2242 0 0,-3 1 0 0 0,-2 1 0 0 0,-66-85 0 0 0,-19-1 157 0 0,100 121-703 0 0,-30-34 247 0 0,-3 3 0 0 0,-87-68 0 0 0,99 91-26 0 0,-2 1 0 0 0,0 2-1 0 0,-59-22 1 0 0,36 16-65 0 0,-347-134 365 0 0,366 150-465 0 0,1 1-1 0 0,-1 2 0 0 0,0 2 1 0 0,-49 0-1 0 0,3 9-125 0 0,0 3 0 0 0,-125 28 0 0 0,149-21 63 0 0,0 3-1 0 0,1 3 1 0 0,-88 43 0 0 0,108-41 67 0 0,2 1 1 0 0,0 1-1 0 0,-52 46 1 0 0,66-50-147 0 0,-13 13 28 0 0,1 2 0 0 0,2 2-1 0 0,-41 56 1 0 0,-18 20 71 0 0,8-1 24 0 0,25-29 50 0 0,7-9-49 0 0,13-15-16 0 0,15-16 56 0 0,16-29-40 0 0,9-13-16 0 0,-13 18-166 0 0,13-18 158 0 0,-1 1 1 0 0,0-1-1 0 0,0 0 0 0 0,-1 0 0 0 0,1 0 0 0 0,0 0 0 0 0,-1 0 0 0 0,-2 2 1 0 0,3-4 13 0 0,-15-28 52 0 0,15 20-83 0 0,-1-2 15 0 0,0 1 0 0 0,1-1 0 0 0,1 1 0 0 0,0-1 0 0 0,0 1-1 0 0,1-13 1 0 0,0 11-52 0 0,1 0 0 0 0,4-22-1 0 0,-2 20 101 0 0,-3 11-72 0 0,1 10-651 0 0,-2 106 397 0 0,2-104 276 0 0,0 0 1 0 0,0 0-1 0 0,1-1 1 0 0,1 1 0 0 0,0-1-1 0 0,0 1 1 0 0,1-1-1 0 0,8 16 1 0 0,-9-21-4 0 0,0-1 0 0 0,0 1-1 0 0,0-1 1 0 0,0 0 0 0 0,0 0 0 0 0,1 0 0 0 0,0-1-1 0 0,-1 1 1 0 0,1-1 0 0 0,0 0 0 0 0,0 0 0 0 0,0 0-1 0 0,0-1 1 0 0,1 1 0 0 0,-1-1 0 0 0,0 0 0 0 0,1 0-1 0 0,5 0 1 0 0,9-2-425 0 0,-1 0 0 0 0,0-2 0 0 0,0 0 0 0 0,23-7 0 0 0,74-30-3764 0 0,-66 22 1314 0 0,153-64-11509 0 0,-177 71 12675 0 0,2-1-156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5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3020 0 0,'-4'2'1130'0'0,"-12"6"-64"0"0,12-6-49 0 0,1 22 3490 0 0,3-21-3434 0 0,8 11-176 0 0,-7-11-470 0 0,1-1-287 0 0,0 0 1 0 0,-1 0 0 0 0,1-1 0 0 0,0 1 0 0 0,0 0 0 0 0,0-1 0 0 0,0 1 0 0 0,0-1 0 0 0,0 0-1 0 0,0 1 1 0 0,1-1 0 0 0,2 1 0 0 0,-5-2-146 0 0,3 1 191 0 0,-2 0-153 0 0,0-1-1 0 0,0 1 1 0 0,0-1-1 0 0,-1 0 1 0 0,1 1 0 0 0,0-1-1 0 0,0 0 1 0 0,0 0-1 0 0,0 0 1 0 0,0 1-1 0 0,0-1 1 0 0,0 0-1 0 0,0 0 1 0 0,0 0-1 0 0,2-1 1 0 0,10 0 111 0 0,-10 1-39 0 0,0-1 5 0 0,-3 1-90 0 0,16-7 237 0 0,-16 6-220 0 0,1 1-1 0 0,0-1 1 0 0,-1 1-1 0 0,1 0 0 0 0,0-1 1 0 0,-1 1-1 0 0,1-1 1 0 0,-1 1-1 0 0,1-1 1 0 0,-1 0-1 0 0,1 1 0 0 0,-1-1 1 0 0,1 0-1 0 0,-1 1 1 0 0,1-1-1 0 0,-1 0 0 0 0,0 1 1 0 0,1-1-1 0 0,-1 0 1 0 0,0 0-1 0 0,0-1 1 0 0,0-9 129 0 0,-1 8-18 0 0,0 1 7 0 0,-2-1-80 0 0,1 1-1 0 0,-1-1 1 0 0,0 0-1 0 0,1 1 1 0 0,-1 0-1 0 0,0 0 1 0 0,0 0 0 0 0,-1 0-1 0 0,1 0 1 0 0,0 1-1 0 0,-1-1 1 0 0,1 1-1 0 0,-1 0 1 0 0,1 0 0 0 0,-1 0-1 0 0,0 0 1 0 0,1 1-1 0 0,-1 0 1 0 0,-4-1-1 0 0,5 1 2 0 0,0 1 0 0 0,-9-1-7 0 0,0 4 1135 0 0,1 2-4807 0 0,10-5 3255 0 0,1-1 0 0 0,0 0 0 0 0,-1 1-1 0 0,1-1 1 0 0,-1 0 0 0 0,1 1 0 0 0,0-1-1 0 0,-1 0 1 0 0,1 1 0 0 0,0-1 0 0 0,0 1 0 0 0,-1-1-1 0 0,1 1 1 0 0,0-1 0 0 0,0 1 0 0 0,-1-1 0 0 0,1 1-1 0 0,0-1 1 0 0,0 1 0 0 0,0-1 0 0 0,0 1-1 0 0,0-1 1 0 0,0 1 0 0 0,0-1 0 0 0,0 1 0 0 0,0-1-1 0 0,0 1 1 0 0,0-1 0 0 0,0 1 0 0 0,1-1 0 0 0,-1 1-1 0 0,0-1 1 0 0,0 0 0 0 0,0 1 0 0 0,1-1-1 0 0,-1 1 1 0 0,0-1 0 0 0,0 1 0 0 0,1 0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8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2392 0 0,'0'0'2602'0'0,"2"-9"-1352"0"0,-1 5 6883 0 0,5-12-2008 0 0,-2 25-3575 0 0,-1 1-3046 0 0,-1-5 668 0 0,3 21 456 0 0,8 114 1405 0 0,-12-137-1993 0 0,-1 0-5 0 0,8 49 201 0 0,-8-50-194 0 0,2 17 118 0 0,4 16 53 0 0,-6-33-70 0 0,0 15 75 0 0,0-7-250 0 0,0-7 76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8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 4000 0 0,'-5'-3'14875'0'0,"3"8"-10870"0"0,2 9-6944 0 0,0-11 4498 0 0,0 2-1204 0 0,2 10 366 0 0,4 39 1587 0 0,-3-23-882 0 0,9 41 1 0 0,2 20 489 0 0,-14-89-1844 0 0,1 0-2 0 0,2 21 158 0 0,-3-21-32 0 0,2 11 168 0 0,-2-13-2735 0 0,0 3 4039 0 0,2 2 1911 0 0,-2-1-6478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05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71 2568 0 0,'0'0'7746'0'0,"-2"-3"-7093"0"0,-21-14 3834 0 0,21 17-2303 0 0,2 0-2156 0 0,0-1 0 0 0,0 1 0 0 0,0 0 0 0 0,0 0 0 0 0,0 0 0 0 0,0 0 0 0 0,0-1 0 0 0,0 1 0 0 0,0 0 1 0 0,0 0-1 0 0,0 0 0 0 0,0 0 0 0 0,-1-1 0 0 0,1 1 0 0 0,0 0 0 0 0,0 0 0 0 0,0 0 0 0 0,0 0 0 0 0,0 0 0 0 0,0 0 0 0 0,-1-1 0 0 0,1 1 0 0 0,0 0 0 0 0,0 0 0 0 0,0 0 0 0 0,0 0 0 0 0,-1 0 0 0 0,1 0 0 0 0,0 0 0 0 0,0 0 0 0 0,0 0 0 0 0,0 0 0 0 0,-1 0 0 0 0,1 0 0 0 0,0 0 0 0 0,0 0 0 0 0,0 0 0 0 0,-1 0 0 0 0,1 0 0 0 0,0 0 0 0 0,0 0 0 0 0,0 0 0 0 0,0 0 0 0 0,-1 0 0 0 0,1 0 0 0 0,0 0 0 0 0,0 0 0 0 0,0 1 0 0 0,0-1 0 0 0,0 0 0 0 0,-1 0 0 0 0,1 0 0 0 0,0 0 1 0 0,0 0-1 0 0,0 0 0 0 0,0 1 0 0 0,0-1 0 0 0,0 0 0 0 0,0 0 0 0 0,-1 0 0 0 0,1 1 0 0 0,-11 9 1732 0 0,10-9-2195 0 0,-2 1 1135 0 0,3 1-592 0 0,1-2-77 0 0,-1 1 0 0 0,0-1 0 0 0,1 1 0 0 0,-1-1 0 0 0,1 0 0 0 0,-1 1 0 0 0,1-1 0 0 0,0 0 0 0 0,-1 1 0 0 0,1-1 0 0 0,0 0 0 0 0,0 0 0 0 0,0 0 0 0 0,0 0 0 0 0,0 0-1 0 0,0 0 1 0 0,0 0 0 0 0,0 0 0 0 0,0 0 0 0 0,1-1 0 0 0,-1 1 0 0 0,0 0 0 0 0,1-1 0 0 0,-1 1 0 0 0,0-1 0 0 0,2 1 0 0 0,-1 0 21 0 0,25 5 232 0 0,-24-6-205 0 0,43-3 293 0 0,-44 2-346 0 0,1 0-1 0 0,-1 0 0 0 0,0 1 1 0 0,0-1-1 0 0,0 0 1 0 0,0-1-1 0 0,0 1 1 0 0,0 0-1 0 0,0-1 0 0 0,-1 1 1 0 0,1-1-1 0 0,0 1 1 0 0,2-4-1 0 0,-3 3 38 0 0,1-9 121 0 0,-1 10-171 0 0,-1 0 0 0 0,1 0 0 0 0,-1 0 0 0 0,0 0 0 0 0,1-1 0 0 0,-1 1 0 0 0,0 0 1 0 0,0 0-1 0 0,0-1 0 0 0,0 1 0 0 0,0 0 0 0 0,0 0 0 0 0,-1-3 0 0 0,0 2 16 0 0,1 0 0 0 0,-1 0 0 0 0,1 0 1 0 0,-1-1-1 0 0,0 1 0 0 0,0 0 0 0 0,0 0 0 0 0,0 1 0 0 0,0-1 0 0 0,0 0 0 0 0,-1 0 0 0 0,1 0 1 0 0,-1 1-1 0 0,1-1 0 0 0,-1 1 0 0 0,1-1 0 0 0,-1 1 0 0 0,0 0 0 0 0,0-1 0 0 0,0 1 0 0 0,0 0 1 0 0,0 0-1 0 0,0 0 0 0 0,0 1 0 0 0,-4-2 0 0 0,-19-1 78 0 0,22 3-105 0 0,-30 5 11 0 0,31-4-232 0 0,1 0 0 0 0,-1 1 0 0 0,0 0 0 0 0,0-1 1 0 0,1 1-1 0 0,-1 0 0 0 0,1 0 0 0 0,0 0 0 0 0,-1 0 0 0 0,1 0 0 0 0,0 0 0 0 0,0 0 0 0 0,0 1 1 0 0,1-1-1 0 0,-1 0 0 0 0,0 5 0 0 0,1-5-1877 0 0,5 15-7156 0 0,-3-14 4377 0 0,5 5 2802 0 0,-5-6 161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05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18 3540 0 0,'0'0'1237'0'0,"-3"0"-41"0"0,-1 0-294 0 0,0 0-1 0 0,0 0 1 0 0,0 1 0 0 0,1-1-1 0 0,-1 1 1 0 0,0 0 0 0 0,0 0-1 0 0,1 0 1 0 0,-5 3-1 0 0,6-3-250 0 0,-26 28 3460 0 0,28-28-4027 0 0,-1 0-1 0 0,0 1 1 0 0,0-1-1 0 0,1 1 1 0 0,-1-1-1 0 0,1 1 1 0 0,0-1-1 0 0,-1 1 1 0 0,1-1 0 0 0,0 1-1 0 0,0-1 1 0 0,0 1-1 0 0,0-1 1 0 0,0 1-1 0 0,0-1 1 0 0,0 1-1 0 0,1-1 1 0 0,-1 1-1 0 0,0-1 1 0 0,1 1-1 0 0,-1-1 1 0 0,1 1-1 0 0,1 1 1 0 0,-1 0 53 0 0,31 5 496 0 0,-19-8-578 0 0,-10 0 4 0 0,0 0 20 0 0,0-1-25 0 0,0 1 0 0 0,0 0 0 0 0,0-1 0 0 0,-1 0 0 0 0,1 1 0 0 0,0-1 0 0 0,0 0 0 0 0,-1-1 0 0 0,1 1 0 0 0,-1 0 0 0 0,1-1 0 0 0,-1 1 0 0 0,0-1 0 0 0,1 0 0 0 0,-1 0 0 0 0,0 0 0 0 0,0 0 0 0 0,0 0 0 0 0,2-4 1 0 0,-3 4 83 0 0,-1-1-41 0 0,0-1-1 0 0,0 1 1 0 0,0-1-1 0 0,0 1 1 0 0,-1-1-1 0 0,1 1 1 0 0,-3-5-1 0 0,2 5-36 0 0,-1 0-1 0 0,0 0 0 0 0,0 0 1 0 0,0 1-1 0 0,0-1 1 0 0,0 1-1 0 0,-1 0 0 0 0,1 0 1 0 0,-1 0-1 0 0,0 0 1 0 0,1 0-1 0 0,-1 0 0 0 0,0 0 1 0 0,0 1-1 0 0,0 0 1 0 0,0 0-1 0 0,0-1 1 0 0,-1 2-1 0 0,1-1 0 0 0,-5 0 1 0 0,-20 1-785 0 0,25 0 268 0 0,-2 1-624 0 0,-3 1-460 0 0,4 0-5096 0 0,3-2 5224 0 0,-3 4 917 0 0,3-2-3141 0 0,-3 10-5610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1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15 2068 0 0,'0'0'7348'0'0,"4"-5"-7119"0"0,-7-1 9839 0 0,-17 3-9817 0 0,15 3 1416 0 0,5 0-1661 0 0,0 0 0 0 0,0 1 0 0 0,0-1 0 0 0,0 0 0 0 0,-1 1 0 0 0,1-1 1 0 0,0 0-1 0 0,0 0 0 0 0,0 1 0 0 0,0-1 0 0 0,-1 0 0 0 0,1 0 0 0 0,0 0 1 0 0,0 1-1 0 0,-1-1 0 0 0,1 0 0 0 0,0 0 0 0 0,0 0 0 0 0,-1 1 0 0 0,1-1 0 0 0,0 0 1 0 0,-1 0-1 0 0,1 0 0 0 0,0 0 0 0 0,0 0 0 0 0,-1 0 0 0 0,-10 8 441 0 0,11-7-411 0 0,-1 1-1 0 0,1-1 1 0 0,0 1-1 0 0,0 0 1 0 0,0-1-1 0 0,0 1 0 0 0,0-1 1 0 0,0 1-1 0 0,0 0 1 0 0,0-1-1 0 0,0 1 1 0 0,1-1-1 0 0,0 3 0 0 0,0-1 64 0 0,1-1-93 0 0,27 18 247 0 0,-27-19-221 0 0,13 3 26 0 0,-5-3-94 0 0,-8-1 106 0 0,2 0-74 0 0,11-2 14 0 0,-9 1 16 0 0,5 0-32 0 0,-7-1-13 0 0,2-2 23 0 0,-3 2 21 0 0,2-3 23 0 0,-4 4-34 0 0,-2-15 90 0 0,-6 7-116 0 0,6 6 28 0 0,-12-6-40 0 0,-5 3 10 0 0,16 6 18 0 0,-15-3 229 0 0,3 4-241 0 0,11 0 28 0 0,0 0-11 0 0,-5 2-23 0 0,-5 5 1013 0 0,13-8-1684 0 0,-1 1 1 0 0,1-1-1 0 0,-1 1 0 0 0,0-1 1 0 0,1 1-1 0 0,-1 0 0 0 0,1-1 1 0 0,0 1-1 0 0,-1 0 1 0 0,1 0-1 0 0,0-1 0 0 0,-1 1 1 0 0,1 0-1 0 0,0 0 1 0 0,0-1-1 0 0,0 1 0 0 0,-1 1 1 0 0,2 5-1966 0 0,0-5 111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2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16 2928 0 0,'0'0'5016'0'0,"-3"0"-4165"0"0,1 0-464 0 0,-1 0 0 0 0,1 1 0 0 0,0-1 0 0 0,0 1 0 0 0,-1-1 1 0 0,1 1-1 0 0,0 0 0 0 0,0 0 0 0 0,0 0 0 0 0,-3 2 0 0 0,2-1 453 0 0,2 2-404 0 0,0-3-354 0 0,1-1 0 0 0,-1 1-1 0 0,1-1 1 0 0,-1 1-1 0 0,1-1 1 0 0,-1 1 0 0 0,1 0-1 0 0,0-1 1 0 0,-1 1-1 0 0,1 0 1 0 0,0 0 0 0 0,0-1-1 0 0,0 1 1 0 0,0 0-1 0 0,-1-1 1 0 0,1 1 0 0 0,0 0-1 0 0,0 0 1 0 0,0-1-1 0 0,0 1 1 0 0,1 0 0 0 0,-1 0-1 0 0,0-1 1 0 0,0 1-1 0 0,0 0 1 0 0,1-1 0 0 0,-1 2-1 0 0,24 14 266 0 0,-22-15-242 0 0,27 4 312 0 0,-27-5-356 0 0,1 0-13 0 0,12 0 42 0 0,6-1 38 0 0,-17 1-69 0 0,2-2 29 0 0,-4 2-75 0 0,-1 0 0 0 0,0 0 0 0 0,0-1 0 0 0,0 1 0 0 0,0 0 0 0 0,0 0 0 0 0,0-1 0 0 0,0 1 0 0 0,0-1 0 0 0,0 1 0 0 0,0-1 0 0 0,0 1 0 0 0,0-1 0 0 0,-1 0 0 0 0,1 1 0 0 0,1-2 0 0 0,0-22 437 0 0,-3 21-382 0 0,0 1-34 0 0,-1 0-1 0 0,0-1 1 0 0,-1 1 0 0 0,1 0 0 0 0,0 0 0 0 0,0 0 0 0 0,-1 1 0 0 0,1-1-1 0 0,-1 1 1 0 0,0-1 0 0 0,1 1 0 0 0,-1 0 0 0 0,-4-2 0 0 0,-18-2 126 0 0,20 4-752 0 0,-12-1 1520 0 0,4 3-8683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2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3684 0 0,'0'-3'1426'0'0,"0"-9"6727"0"0,0 6 2390 0 0,4 26-9669 0 0,-1 1 1 0 0,1 21-1 0 0,-3 92 1899 0 0,-4-60-1522 0 0,3-72-1181 0 0,-2 13 298 0 0,0-1 2386 0 0,1-7-9294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3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30 2712 0 0,'0'0'10012'0'0,"-5"-2"-9244"0"0,-13-5-21 0 0,14 5 3226 0 0,0 4-3509 0 0,-22 15 1253 0 0,25-15-1137 0 0,-3 11 497 0 0,5-11-1025 0 0,-1 0-1 0 0,1 0 1 0 0,-1 0 0 0 0,1-1 0 0 0,0 1-1 0 0,0 0 1 0 0,0 0 0 0 0,0-1-1 0 0,0 1 1 0 0,0-1 0 0 0,0 1-1 0 0,2 1 1 0 0,-1-1 38 0 0,0-1-20 0 0,18 8 63 0 0,-18-8-110 0 0,1 0-28 0 0,39 6 136 0 0,-40-6-90 0 0,2-2-31 0 0,3 2-14 0 0,4-1-27 0 0,33-12 72 0 0,-42 12-27 0 0,1-1-1 0 0,0 0 0 0 0,0 0 0 0 0,0 0 0 0 0,0 0 0 0 0,-1-1 0 0 0,1 1 1 0 0,0-1-1 0 0,-1 0 0 0 0,0 1 0 0 0,1-1 0 0 0,2-3 0 0 0,-4 3-4 0 0,0 0 0 0 0,0 1-1 0 0,0-1 1 0 0,-1 0-1 0 0,1 1 1 0 0,0-1 0 0 0,-1 0-1 0 0,1 0 1 0 0,-1 0 0 0 0,0 0-1 0 0,1-2 1 0 0,-1 2 8 0 0,0 0 25 0 0,0 0-27 0 0,0 1 1 0 0,-1 0-1 0 0,1-1 0 0 0,0 1 0 0 0,-1 0 0 0 0,1 0 0 0 0,-1-1 0 0 0,1 1 0 0 0,-1 0 0 0 0,1 0 0 0 0,-1 0 0 0 0,0 0 0 0 0,0 0 0 0 0,0 0 0 0 0,1 0 0 0 0,-1 0 0 0 0,0 0 0 0 0,0 0 0 0 0,0 0 0 0 0,-1 0 0 0 0,1 1 0 0 0,0-1 0 0 0,0 0 0 0 0,-2 0 0 0 0,-30-9 499 0 0,30 9-462 0 0,-30 0 247 0 0,30 1-217 0 0,-13 3-46 0 0,13-3-264 0 0,0 1 0 0 0,-1 0 0 0 0,1 0 0 0 0,0 0 0 0 0,0 0 0 0 0,-1 1 0 0 0,-4 3 0 0 0,-3 3-8911 0 0,4 0-1110 0 0,6-6 8143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6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2496 0 0,'0'0'7418'0'0,"6"-8"6606"0"0,7 22-13756 0 0,-10-10 256 0 0,9 143 3215 0 0,-11-119-3291 0 0,-1-26-312 0 0,1 14 57 0 0,2 44 466 0 0,-4-58-2950 0 0,-2 16 7370 0 0,1-9-7132 0 0,1-4-6764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4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1728 0 0,'0'0'4223'0'0,"-6"-5"-3235"0"0,2 2 1865 0 0,1 3-2517 0 0,-1 0 0 0 0,1-1 1 0 0,0 1-1 0 0,-1 0 1 0 0,1 0-1 0 0,0 1 1 0 0,0-1-1 0 0,-1 1 1 0 0,1-1-1 0 0,0 1 1 0 0,0 0-1 0 0,0 0 0 0 0,0 1 1 0 0,0-1-1 0 0,-3 2 1 0 0,-1 1-95 0 0,1 0 0 0 0,1 1 0 0 0,-1-1 0 0 0,1 1 0 0 0,0 0 0 0 0,-5 6 1 0 0,9-9-192 0 0,-1-1 0 0 0,1 0 0 0 0,0 1 0 0 0,0-1 1 0 0,0 1-1 0 0,0 0 0 0 0,0-1 0 0 0,0 1 1 0 0,1 0-1 0 0,-1 0 0 0 0,0-1 0 0 0,1 1 0 0 0,-1 0 1 0 0,1 0-1 0 0,0 0 0 0 0,0 0 0 0 0,0 0 1 0 0,0 0-1 0 0,0-1 0 0 0,0 1 0 0 0,0 0 0 0 0,1 0 1 0 0,-1 0-1 0 0,1 0 0 0 0,-1-1 0 0 0,1 1 1 0 0,-1 0-1 0 0,1 0 0 0 0,0-1 0 0 0,0 1 0 0 0,0 0 1 0 0,0-1-1 0 0,0 1 0 0 0,1-1 0 0 0,-1 0 1 0 0,0 1-1 0 0,2 1 0 0 0,1 0 12 0 0,0 0 1 0 0,0 0-1 0 0,1 0 1 0 0,-1-1-1 0 0,0 1 1 0 0,1-1-1 0 0,0 0 0 0 0,-1 0 1 0 0,1-1-1 0 0,0 1 1 0 0,10 1-1 0 0,-11-3-7 0 0,0 0 0 0 0,0 1 1 0 0,1-1-1 0 0,-1-1 0 0 0,0 1 0 0 0,0-1 0 0 0,1 1 0 0 0,-1-1 0 0 0,0 0 1 0 0,0-1-1 0 0,5-2 0 0 0,-6 3-39 0 0,-1-1 1 0 0,0 1-1 0 0,-1-1 0 0 0,1 0 1 0 0,0 1-1 0 0,0-1 1 0 0,-1 0-1 0 0,1 0 0 0 0,-1 0 1 0 0,0 0-1 0 0,0-1 0 0 0,1 1 1 0 0,-1 0-1 0 0,-1 0 1 0 0,1-1-1 0 0,0 1 0 0 0,0-1 1 0 0,-1 1-1 0 0,0-1 0 0 0,1 1 1 0 0,-1-5-1 0 0,1-8 68 0 0,0 8-75 0 0,0 1 1 0 0,-1-1-1 0 0,0 0 1 0 0,0 1-1 0 0,-2-10 1 0 0,2 14 14 0 0,0 0-31 0 0,0 1-1 0 0,-1-1 1 0 0,1 0-1 0 0,0 1 1 0 0,0-1 0 0 0,-1 1-1 0 0,1-1 1 0 0,-1 0 0 0 0,1 1-1 0 0,-1-1 1 0 0,0 1-1 0 0,1 0 1 0 0,-1-1 0 0 0,0 1-1 0 0,0-1 1 0 0,0 1 0 0 0,0 0-1 0 0,0 0 1 0 0,-2-2 0 0 0,-21-1-2157 0 0,10 8-6194 0 0,5-2 940 0 0,-1 0 5555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7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9 3264 0 0,'0'0'14776'0'0,"-5"3"-14367"0"0,-18 14 606 0 0,22-17-940 0 0,1 1 0 0 0,-1 0 0 0 0,0 0 1 0 0,1 0-1 0 0,-1 0 0 0 0,1 0 0 0 0,-1-1 0 0 0,1 1 1 0 0,0 0-1 0 0,-1 0 0 0 0,1 0 0 0 0,0 0 1 0 0,0 0-1 0 0,0 0 0 0 0,-1 0 0 0 0,1 0 0 0 0,0 0 1 0 0,0 0-1 0 0,1 0 0 0 0,-1 2 0 0 0,3 17 805 0 0,-2-17-768 0 0,13 4 275 0 0,-12-6-351 0 0,1 1 0 0 0,-1-1-1 0 0,0 0 1 0 0,0 0 0 0 0,0 0 0 0 0,1 0 0 0 0,-1 0 0 0 0,3 0 0 0 0,26-1 160 0 0,-27 0-149 0 0,-2-1-9 0 0,-1 1 0 0 0,1-1 0 0 0,-1 1 0 0 0,1-1 0 0 0,-1 0 0 0 0,1 0 0 0 0,-1 1 0 0 0,0-1 0 0 0,1 0 0 0 0,-1 0 0 0 0,0 0 0 0 0,0-1 0 0 0,2-1 0 0 0,-2 1 5 0 0,0 0-1 0 0,0 0 0 0 0,0-1 1 0 0,-1 1-1 0 0,1 0 1 0 0,-1 0-1 0 0,0-1 0 0 0,1 1 1 0 0,-1-1-1 0 0,0 1 1 0 0,0 0-1 0 0,0-1 0 0 0,-1 1 1 0 0,1 0-1 0 0,-1-1 0 0 0,1 1 1 0 0,-1 0-1 0 0,0 0 1 0 0,0-1-1 0 0,0 1 0 0 0,0 0 1 0 0,0 0-1 0 0,0 0 1 0 0,0 0-1 0 0,-1 0 0 0 0,1 0 1 0 0,-1 1-1 0 0,-2-4 1 0 0,3 4 17 0 0,-22-7 69 0 0,20 8-223 0 0,0 1-1224 0 0,-10 4 531 0 0,9-4-507 0 0,1 8-12272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7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14 3080 0 0,'0'0'4556'0'0,"-1"-14"10692"0"0,6 92-13096 0 0,-2 59 1205 0 0,-4-81-2421 0 0,1-54-846 0 0,0 1-2 0 0,-5 45 493 0 0,4-46-582 0 0,5 5-3183 0 0,-2-5 1309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8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23 3572 0 0,'0'0'3977'0'0,"-2"-2"-2787"0"0,0-2-684 0 0,-1-1-105 0 0,-2 1 6314 0 0,1 6-6110 0 0,1 0-644 0 0,0-1 294 0 0,0 1 0 0 0,0 0 0 0 0,0 0 0 0 0,0 0 0 0 0,0 1 0 0 0,0-1 0 0 0,1 1 0 0 0,-1-1 0 0 0,1 1 0 0 0,-2 3 0 0 0,3-4 146 0 0,-4 11 935 0 0,5-11-1272 0 0,0 0 1 0 0,1 0-1 0 0,-1 0 0 0 0,1-1 1 0 0,-1 1-1 0 0,1 0 1 0 0,0 0-1 0 0,-1 0 1 0 0,1-1-1 0 0,0 1 1 0 0,0 0-1 0 0,0-1 0 0 0,1 1 1 0 0,-1-1-1 0 0,0 1 1 0 0,0-1-1 0 0,1 0 1 0 0,-1 0-1 0 0,1 1 1 0 0,-1-1-1 0 0,1 0 1 0 0,0 0-1 0 0,1 0 0 0 0,-1 0-14 0 0,13 1 73 0 0,-9 0-95 0 0,0-2-1 0 0,0 1 0 0 0,0-1 1 0 0,0 0-1 0 0,0 0 1 0 0,0 0-1 0 0,10-3 1 0 0,-7 2 42 0 0,-7 0-56 0 0,0 1 0 0 0,0-1-1 0 0,0 1 1 0 0,0-1 0 0 0,0 0 0 0 0,0 0 0 0 0,-1 0-1 0 0,1 0 1 0 0,0 0 0 0 0,-1 0 0 0 0,1 0-1 0 0,-1 0 1 0 0,1-1 0 0 0,-1 1 0 0 0,0-1-1 0 0,1 1 1 0 0,-1-1 0 0 0,0 0 0 0 0,0 1 0 0 0,0-1-1 0 0,0 0 1 0 0,1-3 0 0 0,-2 3 13 0 0,1-1-20 0 0,-1 1 10 0 0,0 0 0 0 0,0 0-1 0 0,0 0 1 0 0,0-1 0 0 0,0 1 0 0 0,0 0 0 0 0,-1 0 0 0 0,1 0-1 0 0,-1 0 1 0 0,1-1 0 0 0,-1 1 0 0 0,0 0 0 0 0,0 0 0 0 0,0 0-1 0 0,0 0 1 0 0,0 1 0 0 0,0-1 0 0 0,0 0 0 0 0,-1 0 0 0 0,1 1-1 0 0,-1-1 1 0 0,1 1 0 0 0,-4-3 0 0 0,1 3-16 0 0,0-1 1 0 0,0 1 0 0 0,0-1-1 0 0,-1 1 1 0 0,1 0-1 0 0,0 1 1 0 0,-1-1 0 0 0,1 1-1 0 0,-8 0 1 0 0,9 0-234 0 0,-25 8-4582 0 0,4 5-8525 0 0,16-9 10360 0 0,7-3 1014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2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27 2628 0 0,'0'0'7878'0'0,"3"-11"1799"0"0,-5 10-9582 0 0,-1-1 1 0 0,1 0 0 0 0,-1 1-1 0 0,1-1 1 0 0,-1 1 0 0 0,1 0-1 0 0,-1 0 1 0 0,0 0 0 0 0,0 0 0 0 0,0 0-1 0 0,1 1 1 0 0,-6-1 0 0 0,5 1 462 0 0,0 0-379 0 0,-2 2-47 0 0,0 0 1 0 0,0 0-1 0 0,0 1 1 0 0,1-1-1 0 0,-1 1 0 0 0,1 0 1 0 0,0 0-1 0 0,0 0 1 0 0,0 1-1 0 0,0 0 0 0 0,-4 4 1 0 0,7-6-16 0 0,-5 12 158 0 0,12 11-14 0 0,-5-22-209 0 0,1-2 4 0 0,2 2-32 0 0,1 0 0 0 0,-1-1-1 0 0,1 1 1 0 0,0-1 0 0 0,0 0-1 0 0,0-1 1 0 0,0 1 0 0 0,0-1-1 0 0,0 0 1 0 0,0 0 0 0 0,7 0-1 0 0,-9-1-59 0 0,1-1 4 0 0,3 1 36 0 0,-4 0 7 0 0,1-1 0 0 0,-1 1 0 0 0,0 0 0 0 0,0-1 0 0 0,0 0 0 0 0,1 1 0 0 0,-1-1 0 0 0,0-1 0 0 0,0 1 0 0 0,0 0 0 0 0,0-1 0 0 0,-1 1-1 0 0,1-1 1 0 0,3-3 0 0 0,-5 5-12 0 0,0-1-1 0 0,0 1 0 0 0,0-1 1 0 0,-1 0-1 0 0,1 0 0 0 0,0 1 1 0 0,-1-1-1 0 0,1 0 0 0 0,-1 0 1 0 0,1 0-1 0 0,-1 0 0 0 0,1 1 1 0 0,-1-1-1 0 0,1 0 1 0 0,-1 0-1 0 0,0 0 0 0 0,0 0 1 0 0,1 0-1 0 0,-1 0 0 0 0,0 0 1 0 0,0 0-1 0 0,0 0 0 0 0,0 0 1 0 0,0 0-1 0 0,0 0 0 0 0,0 0 1 0 0,-1 0-1 0 0,1 0 0 0 0,0 0 1 0 0,0 0-1 0 0,-2-2 0 0 0,2 2-1 0 0,-1-2 16 0 0,-5-12 112 0 0,5 13-131 0 0,0 0-1 0 0,0-1 1 0 0,0 1-1 0 0,-1 0 1 0 0,1 0-1 0 0,-1 0 1 0 0,0 0-1 0 0,0 1 1 0 0,1-1 0 0 0,-1 0-1 0 0,0 1 1 0 0,0-1-1 0 0,-1 1 1 0 0,1 0-1 0 0,0 0 1 0 0,0 0-1 0 0,-1 0 1 0 0,1 0-1 0 0,0 0 1 0 0,-3 0-1 0 0,-3-2-93 0 0,6 3-44 0 0,-3-2 1634 0 0,2 1-3130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2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4504 0 0,'0'0'15373'0'0,"2"5"-14700"0"0,3 15-24 0 0,-3-15-38 0 0,-2-3-41 0 0,6 44 2209 0 0,-1 50-1 0 0,-1-21-1190 0 0,-4-72-1473 0 0,0 0 22 0 0,0 38 427 0 0,0-39-489 0 0,0 13-1352 0 0,18-31-19866 0 0,-10 5 15984 0 0,-3 4 3262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4256 0 0,'0'0'18980'0'0,"0"7"-18407"0"0,-1 104 3636 0 0,-1-57-2528 0 0,1-40-1302 0 0,1 0 0 0 0,0 0 0 0 0,3 22 1 0 0,0 22 372 0 0,-3-55-551 0 0,0 4-666 0 0,0-7 87 0 0,0 1 0 0 0,0-1 0 0 0,0 0 1 0 0,0 1-1 0 0,0-1 0 0 0,1 0 1 0 0,-1 1-1 0 0,0-1 0 0 0,0 0 1 0 0,0 1-1 0 0,0-1 0 0 0,0 0 1 0 0,1 1-1 0 0,-1-1 0 0 0,0 0 1 0 0,0 1-1 0 0,1-1 0 0 0,-1 0 1 0 0,0 0-1 0 0,0 1 0 0 0,1-1 1 0 0,-1 0-1 0 0,0 0 0 0 0,1 0 1 0 0,-1 1-1 0 0,0-1 0 0 0,1 0 1 0 0,-1 0-1 0 0,5 1-823 0 0,-4-1 1564 0 0,2 1-3940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3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14 4688 0 0,'0'0'5306'0'0,"-3"0"-4145"0"0,-27 8 4260 0 0,27-7-4749 0 0,2 0-459 0 0,-1 0-1 0 0,1 0 1 0 0,0 0-1 0 0,0 0 0 0 0,0 0 1 0 0,0 1-1 0 0,0-1 1 0 0,0 0-1 0 0,0 0 1 0 0,0 1-1 0 0,0-1 1 0 0,0 1-1 0 0,1-1 0 0 0,-1 1 1 0 0,1-1-1 0 0,-1 1 1 0 0,1-1-1 0 0,0 1 1 0 0,-1-1-1 0 0,1 1 1 0 0,0 1-1 0 0,1 0-133 0 0,-1-1 0 0 0,1 0 1 0 0,0-1-1 0 0,0 1 0 0 0,-1 0 0 0 0,2 0 1 0 0,-1 0-1 0 0,0 0 0 0 0,0-1 0 0 0,0 1 0 0 0,1-1 1 0 0,-1 1-1 0 0,1-1 0 0 0,-1 1 0 0 0,4 1 0 0 0,-3-2 53 0 0,12 3 104 0 0,16-1 104 0 0,-27-3-254 0 0,15-3 97 0 0,-14 2-159 0 0,-3 0-14 0 0,0 1 1 0 0,1-1-1 0 0,-1 1 1 0 0,0-1-1 0 0,1 1 1 0 0,-1-1-1 0 0,0 0 1 0 0,0 0-1 0 0,0 0 1 0 0,0 0-1 0 0,0 0 1 0 0,0 0-1 0 0,0 0 1 0 0,0 0-1 0 0,0 0 1 0 0,0 0-1 0 0,-1 0 1 0 0,1 0-1 0 0,1-3 1 0 0,-1 0-21 0 0,1-5 68 0 0,-1 8-47 0 0,-1-1 1 0 0,0 1 0 0 0,0-1 0 0 0,0 1 0 0 0,0-1-1 0 0,0 1 1 0 0,0 0 0 0 0,-1-1 0 0 0,1 1 0 0 0,0-1 0 0 0,-1 1-1 0 0,1-1 1 0 0,-1 1 0 0 0,1 0 0 0 0,-1-1 0 0 0,0 1-1 0 0,0 0 1 0 0,1 0 0 0 0,-1-1 0 0 0,0 1 0 0 0,0 0-1 0 0,0 0 1 0 0,0 0 0 0 0,-3-2 0 0 0,0 0 37 0 0,0 1 1 0 0,0-1-1 0 0,0 0 0 0 0,-1 1 1 0 0,-5-2-1 0 0,8 3-121 0 0,-1 1 0 0 0,1-1 0 0 0,-1 1 0 0 0,0-1 0 0 0,1 1-1 0 0,-1 0 1 0 0,1 0 0 0 0,-1 1 0 0 0,-3 0 0 0 0,4-1 34 0 0,-1 0-586 0 0,0 1-447 0 0,-2 0 684 0 0,-13 4-7784 0 0,16-5 5181 0 0,-10 6-4391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5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3368 0 0,'0'0'14899'0'0,"-1"3"-14455"0"0,-4 10 7 0 0,3-9 301 0 0,2 14 301 0 0,10 76 2367 0 0,-1-41-2005 0 0,2 48 416 0 0,-11-98-1690 0 0,1 0-20 0 0,-1 21 169 0 0,-1-22-190 0 0,1 0-5 0 0,0 9-46 0 0,0-9 9 0 0,0 15 224 0 0,0-1-2935 0 0,11-33-20971 0 0,-9 11 21764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5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4532 0 0,'-1'-6'20620'0'0,"23"121"-16762"0"0,-3 18-1054 0 0,-8-81-2025 0 0,-9-48-731 0 0,-2-1-23 0 0,0-1 11 0 0,1 10 17 0 0,-1 3-1270 0 0,2-6 3755 0 0,4-19-20074 0 0,13-30 4753 0 0,-18 37 10766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6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4720 0 0,'0'0'18726'0'0,"3"3"-18115"0"0,-1 1-322 0 0,1 1-1 0 0,-1-1 1 0 0,-1 1 0 0 0,1-1 0 0 0,0 1 0 0 0,-1 0-1 0 0,0 0 1 0 0,0-1 0 0 0,-1 1 0 0 0,1 0 0 0 0,-1 0-1 0 0,0 0 1 0 0,-1 5 0 0 0,1 205 4378 0 0,0-198-4667 0 0,-1-3 0 0 0,0 0 0 0 0,1 1 0 0 0,-1-1 0 0 0,1-1 0 0 0,-1-2-12 0 0,1-9-178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4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2608 0 0,'0'0'12875'0'0,"-2"7"-12567"0"0,-32 104 2229 0 0,5 1-967 0 0,28-110-1519 0 0,-7 25 190 0 0,35-31-16162 0 0,-24 3 14532 0 0,9-9-511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7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50 2968 0 0,'0'0'3720'0'0,"-3"-4"-2617"0"0,-7-13-70 0 0,8 13 1711 0 0,-1 4-1614 0 0,-4-2-606 0 0,1 4 4598 0 0,-10 8-4712 0 0,11-8-49 0 0,5 0-285 0 0,0 0-1 0 0,0 0 1 0 0,0 0 0 0 0,0 0 0 0 0,0-1-1 0 0,0 1 1 0 0,0 0 0 0 0,0 0-1 0 0,1 0 1 0 0,-1 0 0 0 0,1-1 0 0 0,0 1-1 0 0,-1 0 1 0 0,1-1 0 0 0,0 1-1 0 0,0 0 1 0 0,0-1 0 0 0,0 1 0 0 0,0-1-1 0 0,0 1 1 0 0,1-1 0 0 0,-1 0-1 0 0,0 1 1 0 0,1-1 0 0 0,-1 0 0 0 0,1 0-1 0 0,-1 0 1 0 0,1 0 0 0 0,0 0-1 0 0,-1 0 1 0 0,1-1 0 0 0,0 1-1 0 0,-1 0 1 0 0,1-1 0 0 0,0 0 0 0 0,0 1-1 0 0,2-1 1 0 0,0 2-51 0 0,24 1 51 0 0,14-6 125 0 0,-40 3-191 0 0,1-1 1 0 0,0 1-1 0 0,0-1 0 0 0,0 1 1 0 0,0-1-1 0 0,0 0 0 0 0,0 0 1 0 0,0 0-1 0 0,-1 0 0 0 0,1-1 1 0 0,0 1-1 0 0,-1-1 0 0 0,1 0 1 0 0,-1 1-1 0 0,0-1 0 0 0,1 0 1 0 0,-1 0-1 0 0,3-5 0 0 0,-2 3 29 0 0,-2 2 2 0 0,1 0 1 0 0,-2-1-1 0 0,1 1 0 0 0,0-1 0 0 0,0 1 0 0 0,-1-1 0 0 0,1 1 0 0 0,-1-1 0 0 0,0 1 0 0 0,0-1 0 0 0,0-3 0 0 0,0 5-38 0 0,0-1 87 0 0,-21-14 300 0 0,18 15-395 0 0,-1 0 0 0 0,1 0 0 0 0,-1 0-1 0 0,0 1 1 0 0,1-1 0 0 0,-1 1 0 0 0,0 0 0 0 0,1 0 0 0 0,-1 0 0 0 0,0 1 0 0 0,-5 0 0 0 0,-15 5-2015 0 0,8 0-4124 0 0,12-4 147 0 0,1-1 5088 0 0,-1 1-96 0 0,-2 1-3978 0 0,-5 1 3057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3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21 2528 0 0,'0'0'16484'0'0,"-1"-3"-16255"0"0,-6-15 1090 0 0,5 21-1145 0 0,1-2-189 0 0,-1 1 128 0 0,0 1 1 0 0,0-1-1 0 0,0 1 0 0 0,0 0 1 0 0,0-1-1 0 0,1 1 0 0 0,-1 0 0 0 0,1 0 1 0 0,0 0-1 0 0,-2 5 0 0 0,3-6 153 0 0,0 1-209 0 0,0 0 0 0 0,0 0 1 0 0,0-1-1 0 0,1 1 0 0 0,-1 0 0 0 0,1 0 0 0 0,0-1 0 0 0,1 5 0 0 0,-1-5-70 0 0,-1-1 35 0 0,1 0 0 0 0,-1 1 0 0 0,1-1 0 0 0,0 0 0 0 0,-1 0 0 0 0,1 0 0 0 0,0 0 0 0 0,0 0 0 0 0,0 0 0 0 0,0 0 0 0 0,0 0 0 0 0,0 0 0 0 0,1 1 0 0 0,3 0 7 0 0,-1 0 1 0 0,0 0 0 0 0,1 0-1 0 0,-1 0 1 0 0,1-1 0 0 0,4 1-1 0 0,-4 0-16 0 0,17-1 67 0 0,-17-1-62 0 0,-1 0 0 0 0,0-1 0 0 0,0 0 0 0 0,0 1 1 0 0,0-2-1 0 0,0 1 0 0 0,0 0 0 0 0,0-1 0 0 0,0 0 0 0 0,0 0 0 0 0,-1 0 0 0 0,1 0 0 0 0,-1-1 0 0 0,1 1 0 0 0,-1-1 0 0 0,0 0 0 0 0,3-3 0 0 0,-5 4-22 0 0,0-1 48 0 0,0 1-24 0 0,0 0 0 0 0,0-1 0 0 0,0 1 0 0 0,-1 0 0 0 0,1-1 1 0 0,-1 1-1 0 0,1-1 0 0 0,-1 1 0 0 0,0-1 0 0 0,0 1 0 0 0,0-1 0 0 0,-1-2 0 0 0,0 1-20 0 0,1 1 4 0 0,0 2 3 0 0,0 0 0 0 0,0 0 1 0 0,-1 0-1 0 0,1 0 1 0 0,0 0-1 0 0,-1 0 0 0 0,1 0 1 0 0,-1 0-1 0 0,1 1 1 0 0,-1-1-1 0 0,1 0 1 0 0,-1 0-1 0 0,1 0 0 0 0,-1 0 1 0 0,0 1-1 0 0,1-1 1 0 0,-1 0-1 0 0,0 1 1 0 0,0-1-1 0 0,0 0 0 0 0,0 1 1 0 0,1-1-1 0 0,-1 1 1 0 0,0 0-1 0 0,0-1 0 0 0,0 1 1 0 0,0 0-1 0 0,0-1 1 0 0,0 1-1 0 0,-2 0 1 0 0,-1-1-2 0 0,0 0 0 0 0,0 1 0 0 0,0 0 0 0 0,0 0 1 0 0,0 0-1 0 0,-5 0 0 0 0,6 1 5 0 0,-12 4 159 0 0,7 0-1210 0 0,8-1-4052 0 0,12 5 2651 0 0,-7-6 227 0 0,0 0 0 0 0,0-1-1 0 0,0 0 1 0 0,0 0-1 0 0,12 3 1 0 0,1-1 413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4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13 4276 0 0,'0'0'2741'0'0,"-3"-1"-1494"0"0,2 0-912 0 0,0 1 0 0 0,0 0 0 0 0,0 0-1 0 0,0 0 1 0 0,0 0 0 0 0,0 0 0 0 0,0 0 0 0 0,0 0 0 0 0,0 0 0 0 0,0 0-1 0 0,0 0 1 0 0,0 0 0 0 0,0 1 0 0 0,0-1 0 0 0,0 0 0 0 0,0 1-1 0 0,0-1 1 0 0,0 1 0 0 0,1-1 0 0 0,-1 1 0 0 0,-1 0 0 0 0,-5 6-667 0 0,4-4 960 0 0,3-3-558 0 0,-1 0 0 0 0,0 0 0 0 0,1 1 0 0 0,-1-1 0 0 0,1 0 0 0 0,-1 0 0 0 0,1 1 0 0 0,0-1 0 0 0,-1 1 0 0 0,1-1 0 0 0,-1 0 0 0 0,1 1 0 0 0,0-1 0 0 0,-1 1 0 0 0,1-1 0 0 0,0 1 0 0 0,-1-1 0 0 0,1 1 0 0 0,0-1 0 0 0,0 1 0 0 0,-1-1 0 0 0,1 1 0 0 0,0-1 0 0 0,0 1 0 0 0,0 0 0 0 0,0-1 0 0 0,0 1 0 0 0,0-1 0 0 0,0 1 0 0 0,0-1 0 0 0,0 1 0 0 0,0 0 0 0 0,0-1 0 0 0,0 1 0 0 0,0-1 0 0 0,1 2 0 0 0,3 17 1702 0 0,-3-16-1542 0 0,2-2-60 0 0,1 1-86 0 0,0 0 1 0 0,1-1 0 0 0,-1 0 0 0 0,0 0-1 0 0,1 0 1 0 0,-1 0 0 0 0,1-1 0 0 0,0 1-1 0 0,-1-1 1 0 0,1-1 0 0 0,-1 1 0 0 0,1 0-1 0 0,-1-1 1 0 0,1 0 0 0 0,-1 0 0 0 0,1-1 0 0 0,-1 1-1 0 0,0-1 1 0 0,1 0 0 0 0,-1 0 0 0 0,0 0-1 0 0,6-5 1 0 0,-9 6-71 0 0,-1 0 1 0 0,1 0-1 0 0,-1 0 0 0 0,1 0 0 0 0,-1 0 1 0 0,1 0-1 0 0,-1 0 0 0 0,0 0 0 0 0,0 0 1 0 0,1 0-1 0 0,-1 0 0 0 0,0 0 0 0 0,0 0 1 0 0,0 0-1 0 0,0 0 0 0 0,0-1 0 0 0,0 1 1 0 0,0 0-1 0 0,-1 0 0 0 0,1 0 1 0 0,-1-2-1 0 0,1 2-28 0 0,-1-2 83 0 0,-1 1-26 0 0,-3-2 3 0 0,0 1 0 0 0,0 0 0 0 0,0-1-1 0 0,0 2 1 0 0,-1-1 0 0 0,-5-1 0 0 0,9 3-53 0 0,-2 1 34 0 0,-9 1 4 0 0,10 0 8 0 0,-2 0-93 0 0,0 0-1 0 0,0 0 0 0 0,1 1 0 0 0,-1 0 0 0 0,1 0 0 0 0,-7 3 0 0 0,9-4-252 0 0,-4 16-1798 0 0,5-12-1696 0 0,21 17-10278 0 0,-18-21 12154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5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5 3940 0 0,'0'0'6190'0'0,"-4"1"-5158"0"0,-2 1-100 0 0,0 0 0 0 0,0 1 1 0 0,0-1-1 0 0,1 2 1 0 0,-1-1-1 0 0,-9 8 0 0 0,14-10-438 0 0,0 1 0 0 0,0-1-406 0 0,0 0 0 0 0,0 0 0 0 0,0 1 1 0 0,1-1-1 0 0,-1 0 0 0 0,1 0 0 0 0,-1 1 1 0 0,1-1-1 0 0,-1 0 0 0 0,1 0 0 0 0,0 1 1 0 0,-1-1-1 0 0,1 1 0 0 0,0-1 0 0 0,0 0 1 0 0,0 1-1 0 0,0-1 0 0 0,0 0 0 0 0,0 1 1 0 0,1-1-1 0 0,-1 1 0 0 0,0-1 0 0 0,1 0 1 0 0,-1 0-1 0 0,1 1 0 0 0,-1-1 0 0 0,1 0 1 0 0,0 0-1 0 0,0 1 0 0 0,-1-1 0 0 0,1 0 0 0 0,0 0 1 0 0,1 1-1 0 0,4 1 20 0 0,0 0-1 0 0,0 0 1 0 0,0-1 0 0 0,1 0 0 0 0,-1 0-1 0 0,0 0 1 0 0,1-1 0 0 0,-1 0-1 0 0,1 0 1 0 0,11-1 0 0 0,-15 0-62 0 0,1-1-5 0 0,1 0-16 0 0,0 0 0 0 0,0 0 1 0 0,0-1-1 0 0,-1 0 0 0 0,1 0 0 0 0,-1 0 0 0 0,6-4 1 0 0,-8 5-15 0 0,-1 0 0 0 0,1 0 1 0 0,-1-1-1 0 0,0 1 0 0 0,0 0 1 0 0,0-1-1 0 0,0 1 0 0 0,0-1 1 0 0,0 0-1 0 0,0 1 0 0 0,0-1 1 0 0,0 1-1 0 0,-1-1 0 0 0,1 0 1 0 0,-1 0-1 0 0,1 1 0 0 0,-1-1 1 0 0,0 0-1 0 0,0 0 0 0 0,0 0 0 0 0,0 1 1 0 0,0-4-1 0 0,0 3-10 0 0,-1 0 0 0 0,1 1 0 0 0,-1-1 1 0 0,1 0-1 0 0,-1 1 0 0 0,1-1 0 0 0,-1 1 0 0 0,0-1 0 0 0,0 1 0 0 0,0-1 0 0 0,0 1 0 0 0,0 0 1 0 0,0 0-1 0 0,0-1 0 0 0,-1 1 0 0 0,1 0 0 0 0,0 0 0 0 0,-1 0 0 0 0,-1-1 0 0 0,-25-10 48 0 0,25 12-280 0 0,0-1-1 0 0,0 1 1 0 0,0 0-1 0 0,-1 0 0 0 0,1 0 1 0 0,0 0-1 0 0,-5 1 1 0 0,0 0-1299 0 0,3 2-6033 0 0,2-1 5364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6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4176 0 0,'0'0'17649'0'0,"0"6"-17043"0"0,1 31 2055 0 0,7 39 0 0 0,-3-39-1019 0 0,1 61 1 0 0,-1-55-856 0 0,-2-21-316 0 0,2 40 0 0 0,-3-47-471 0 0,-2 1 0 0 0,0-1 0 0 0,-4-3 0 0 0,3-3-96 0 0,1-7-443 0 0,-15-23-25157 0 0,12 17 23447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7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3408 0 0,'0'0'1048'0'0,"8"-9"6318"0"0,-8 8-7159 0 0,0 1 0 0 0,1 0 0 0 0,-1 0 0 0 0,0 0 0 0 0,0 0 0 0 0,1 0 0 0 0,-1-1 0 0 0,0 1 1 0 0,0 0-1 0 0,1 0 0 0 0,-1 0 0 0 0,0 0 0 0 0,0 0 0 0 0,1 0 0 0 0,-1 0 0 0 0,0 0 0 0 0,0 0 0 0 0,1 0 0 0 0,-1 0 0 0 0,0 0 1 0 0,0 0-1 0 0,1 0 0 0 0,-1 0 0 0 0,0 0 0 0 0,1 0 0 0 0,-1 1 0 0 0,0-1 0 0 0,0 0 0 0 0,0 0 0 0 0,1 0 0 0 0,-1 0 0 0 0,0 0 1 0 0,0 1-1 0 0,0-1 0 0 0,1 0 0 0 0,-1 0 0 0 0,0 0 0 0 0,0 1 0 0 0,0-1 0 0 0,0 0 0 0 0,1 0 0 0 0,-1 0 0 0 0,0 1 0 0 0,0-1 1 0 0,0 0-1 0 0,0 1 0 0 0,7 21 2402 0 0,1 31-1168 0 0,-3 126 2110 0 0,-5-170-3437 0 0,1 3 83 0 0,-2-1 0 0 0,-2 21 0 0 0,3-30-111 0 0,0-1-2580 0 0,0 7 7368 0 0,0-5-5974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8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19 2784 0 0,'0'0'3107'0'0,"-1"-3"-2163"0"0,-4-8-17 0 0,4 9 1608 0 0,-7 0-1364 0 0,1 2 2725 0 0,-10 5-3394 0 0,12-4-72 0 0,-9 20 1310 0 0,12 0-738 0 0,2-18-792 0 0,2 4 42 0 0,-2-6-239 0 0,0-1 0 0 0,0 1 0 0 0,0 0 0 0 0,0-1 0 0 0,0 1 0 0 0,1 0 0 0 0,-1-1 0 0 0,0 1 0 0 0,0-1 0 0 0,0 1 0 0 0,0 0 0 0 0,1-1 0 0 0,-1 1 0 0 0,0-1 0 0 0,1 1 0 0 0,-1 0 0 0 0,1 0 0 0 0,2 2 54 0 0,0 1-1 0 0,0-1 1 0 0,0 0 0 0 0,1 0-1 0 0,-1 0 1 0 0,1 0 0 0 0,0-1-1 0 0,0 1 1 0 0,0-1 0 0 0,0 0 0 0 0,0 0-1 0 0,0-1 1 0 0,1 1 0 0 0,-1-1-1 0 0,0 0 1 0 0,1 0 0 0 0,5 0 0 0 0,-6 0-55 0 0,0-1 1 0 0,0 0 0 0 0,0 1 0 0 0,0-2-1 0 0,-1 1 1 0 0,1 0 0 0 0,0-1 0 0 0,0 0 0 0 0,0 1-1 0 0,0-2 1 0 0,0 1 0 0 0,-1 0 0 0 0,1-1-1 0 0,-1 1 1 0 0,1-1 0 0 0,-1 0 0 0 0,0-1-1 0 0,1 1 1 0 0,-1 0 0 0 0,0-1 0 0 0,0 0 0 0 0,-1 1-1 0 0,1-1 1 0 0,-1 0 0 0 0,5-6 0 0 0,-7 7-9 0 0,1 0 0 0 0,-1 0 0 0 0,1 1 0 0 0,-1-1 0 0 0,0 0 1 0 0,1 0-1 0 0,-1 0 0 0 0,0 0 0 0 0,0 1 0 0 0,0-1 0 0 0,0 0 1 0 0,-1 0-1 0 0,1 0 0 0 0,0 1 0 0 0,-1-1 0 0 0,0 0 0 0 0,1 0 1 0 0,-1 1-1 0 0,0-1 0 0 0,0 0 0 0 0,0 1 0 0 0,0-1 0 0 0,0 1 1 0 0,0-1-1 0 0,0 1 0 0 0,0 0 0 0 0,-2-2 0 0 0,1 2 13 0 0,-7-3 63 0 0,8 3-99 0 0,0 1 0 0 0,0-1 0 0 0,1 1 1 0 0,-1-1-1 0 0,0 1 0 0 0,0 0 0 0 0,0-1 0 0 0,0 1 0 0 0,0 0 0 0 0,1 0 0 0 0,-1-1 0 0 0,0 1 0 0 0,0 0 0 0 0,0 0 0 0 0,0 0 0 0 0,0 0 0 0 0,0 0 1 0 0,-1 1-1 0 0,-12 1-195 0 0,10-1-130 0 0,-9 10-2371 0 0,11-8-2593 0 0,3 14-6608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9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3192 0 0,'-3'0'747'0'0,"1"0"1"0"0,0 0-1 0 0,0 0 0 0 0,-1 0 0 0 0,1 0 0 0 0,0 1 0 0 0,0-1 0 0 0,0 1 0 0 0,0-1 0 0 0,0 1 1 0 0,-1 0-1 0 0,-2 2 0 0 0,-7 6 249 0 0,11-8-256 0 0,0-1-642 0 0,1 1 0 0 0,-1-1 0 0 0,0 0 0 0 0,1 1 0 0 0,-1-1 0 0 0,0 1 0 0 0,1-1 0 0 0,-1 1 0 0 0,0-1 0 0 0,1 1-1 0 0,-1 0 1 0 0,1-1 0 0 0,-1 1 0 0 0,1 0 0 0 0,0-1 0 0 0,-1 1 0 0 0,1 0 0 0 0,0 0 0 0 0,-1-1 0 0 0,1 1 0 0 0,0 0 0 0 0,0 0 0 0 0,0 0-1 0 0,-1-1 1 0 0,1 1 0 0 0,0 0 0 0 0,0 1 0 0 0,-4 23 1885 0 0,4-24-2064 0 0,0 2 468 0 0,6 14 514 0 0,-4-14-807 0 0,0 0-1 0 0,1 0 1 0 0,-1-1-1 0 0,1 1 1 0 0,-1-1-1 0 0,1 0 0 0 0,0 0 1 0 0,0 0-1 0 0,0 0 1 0 0,0 0-1 0 0,0 0 1 0 0,6 1-1 0 0,0 0 28 0 0,0-1 1 0 0,0 0-1 0 0,13 1 0 0 0,-18-3-98 0 0,-1 0-1 0 0,1 0 0 0 0,-1-1 1 0 0,1 1-1 0 0,-1-1 0 0 0,1 0 1 0 0,-1 0-1 0 0,0 0 0 0 0,1 0 1 0 0,-1 0-1 0 0,0-1 0 0 0,0 1 0 0 0,0-1 1 0 0,0 0-1 0 0,4-3 0 0 0,4-2 51 0 0,-9 5-56 0 0,-1 0 1 0 0,1 0-1 0 0,0-1 0 0 0,-1 1 0 0 0,1 0 0 0 0,-1-1 0 0 0,0 1 0 0 0,0-1 0 0 0,0 1 0 0 0,0-1 0 0 0,0 0 0 0 0,-1 1 0 0 0,1-4 0 0 0,-1 4 26 0 0,-3-13 29 0 0,2 13-63 0 0,0 0 1 0 0,-1 0-1 0 0,1 0 1 0 0,0 0-1 0 0,0 0 1 0 0,-1 0-1 0 0,1 0 1 0 0,-1 1-1 0 0,0-1 1 0 0,0 1-1 0 0,1-1 1 0 0,-1 1-1 0 0,0-1 1 0 0,0 1-1 0 0,0 0 1 0 0,0 0-1 0 0,-1 0 1 0 0,1 0-1 0 0,0 1 1 0 0,0-1 0 0 0,0 1-1 0 0,-1-1 1 0 0,-2 0-1 0 0,-5-1-59 0 0,7 1 44 0 0,0 1-1 0 0,-1-1 1 0 0,1 1 0 0 0,0 0 0 0 0,0 0 0 0 0,-1 0 0 0 0,1 1-1 0 0,-5 0 1 0 0,-12 7-5525 0 0,15-4 3096 0 0,-7 6-10673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0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 2864 0 0,'-5'-3'18636'0'0,"14"25"-18233"0"0,-6-17-3 0 0,-3-3-25 0 0,45 141 5114 0 0,-41-125-5078 0 0,-1 1 0 0 0,0 0 0 0 0,-2 0 0 0 0,0 0 0 0 0,-3 21 0 0 0,1 2 247 0 0,0 1-182 0 0,1-40-271 0 0,0 2 1922 0 0,0-2-1557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1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11 2628 0 0,'0'0'2186'0'0,"-9"-3"-561"0"0,4 1 1420 0 0,-21-3 476 0 0,23 5-2881 0 0,-28 6 2507 0 0,27-4-2965 0 0,1-1 0 0 0,-1 1 1 0 0,1 0-1 0 0,0 0 0 0 0,-1 0 1 0 0,1 0-1 0 0,0 1 0 0 0,0-1 1 0 0,1 1-1 0 0,-1 0 0 0 0,1 0 1 0 0,-1 0-1 0 0,1 0 0 0 0,0 0 1 0 0,0 0-1 0 0,0 1 0 0 0,0-1 1 0 0,1 1-1 0 0,0-1 0 0 0,-2 7 1 0 0,2-8-35 0 0,4 14 146 0 0,-2-13-255 0 0,0 0 1 0 0,0-1-1 0 0,0 1 0 0 0,0 0 0 0 0,0-1 0 0 0,0 1 0 0 0,1-1 0 0 0,-1 1 1 0 0,1-1-1 0 0,0 0 0 0 0,0 0 0 0 0,0 0 0 0 0,0 0 0 0 0,0 0 1 0 0,0 0-1 0 0,1 0 0 0 0,-1-1 0 0 0,0 1 0 0 0,1-1 0 0 0,4 3 0 0 0,0-2 15 0 0,-1 1-1 0 0,1-1 0 0 0,0 0 1 0 0,0-1-1 0 0,14 2 0 0 0,-15-3-15 0 0,-2 0-27 0 0,-1 0 0 0 0,0 0 0 0 0,0-1 0 0 0,1 1 0 0 0,-1 0 0 0 0,0-1 0 0 0,0 0 0 0 0,0 0 0 0 0,0 0 0 0 0,0 0 0 0 0,0 0 0 0 0,0-1 0 0 0,0 1 0 0 0,0-1 0 0 0,-1 0 0 0 0,1 0 0 0 0,-1 0 0 0 0,1 0 0 0 0,-1 0 0 0 0,4-5 0 0 0,-5 5-7 0 0,0 0 0 0 0,0 0 0 0 0,0-1-1 0 0,0 1 1 0 0,0 0 0 0 0,-1-1 0 0 0,1 1 0 0 0,-1 0-1 0 0,0-1 1 0 0,1 1 0 0 0,-1-1 0 0 0,0 1 0 0 0,0-1-1 0 0,-1 1 1 0 0,1 0 0 0 0,0-1 0 0 0,-1 1 0 0 0,0 0 0 0 0,1-1-1 0 0,-1 1 1 0 0,0 0 0 0 0,0-1 0 0 0,0 1 0 0 0,-1 0-1 0 0,1 0 1 0 0,0 0 0 0 0,-1 0 0 0 0,1 0 0 0 0,-1 1-1 0 0,0-1 1 0 0,0 0 0 0 0,0 1 0 0 0,1-1 0 0 0,-2 1 0 0 0,-2-2-1 0 0,2 1-61 0 0,0 0-1 0 0,0 0 0 0 0,0 1 0 0 0,0-1 0 0 0,0 1 0 0 0,0 0 0 0 0,-1 0 0 0 0,1 0 1 0 0,0 0-1 0 0,-1 1 0 0 0,1-1 0 0 0,0 1 0 0 0,-1 0 0 0 0,1 0 0 0 0,0 0 0 0 0,-1 0 1 0 0,1 1-1 0 0,0 0 0 0 0,-1-1 0 0 0,1 1 0 0 0,0 0 0 0 0,-4 2 0 0 0,5-2-391 0 0,1 1-554 0 0,-2 4 662 0 0,35 22-15981 0 0,-21-23 14393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4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 2916 0 0,'0'0'1727'0'0,"-14"0"2061"0"0,11 0-3568 0 0,1 1 0 0 0,0-1 0 0 0,-1 1 0 0 0,1-1 0 0 0,0 1 0 0 0,-1 0 0 0 0,1 0 0 0 0,0 0 0 0 0,0 0 0 0 0,0 1 0 0 0,0-1 0 0 0,0 0-1 0 0,0 1 1 0 0,1-1 0 0 0,-1 1 0 0 0,0 0 0 0 0,1 0 0 0 0,-1 0 0 0 0,1 0 0 0 0,-1 0 0 0 0,1 0 0 0 0,0 0 0 0 0,0 0 0 0 0,0 0 0 0 0,0 0-1 0 0,1 1 1 0 0,-2 2 0 0 0,2-3 153 0 0,0-2-366 0 0,0 0 1 0 0,1 0-1 0 0,-1 0 1 0 0,0 1-1 0 0,0-1 0 0 0,0 0 1 0 0,0 0-1 0 0,0 0 0 0 0,1 1 1 0 0,-1-1-1 0 0,0 0 1 0 0,0 0-1 0 0,0 1 0 0 0,0-1 1 0 0,0 0-1 0 0,0 0 0 0 0,0 1 1 0 0,0-1-1 0 0,0 0 1 0 0,0 0-1 0 0,0 1 0 0 0,0-1 1 0 0,0 0-1 0 0,0 0 0 0 0,0 1 1 0 0,-1-1-1 0 0,1 0 1 0 0,0 0-1 0 0,0 1 0 0 0,0-1 1 0 0,0 1 8 0 0,-1-1 1 0 0,1 1 0 0 0,0-1 0 0 0,0 1 0 0 0,0-1-1 0 0,-1 1 1 0 0,1-1 0 0 0,0 1 0 0 0,0-1-1 0 0,0 1 1 0 0,0-1 0 0 0,0 1 0 0 0,0-1 0 0 0,0 1-1 0 0,0-1 1 0 0,1 1 0 0 0,-1-1 0 0 0,0 1 0 0 0,0-1-1 0 0,0 1 1 0 0,0-1 0 0 0,1 1 0 0 0,-1 0-1 0 0,2 1 37 0 0,0 1-1 0 0,0-1 1 0 0,-1 0-1 0 0,1 1 0 0 0,1-1 1 0 0,-1 0-1 0 0,0 0 1 0 0,0-1-1 0 0,1 1 1 0 0,-1 0-1 0 0,1-1 0 0 0,0 0 1 0 0,-1 1-1 0 0,1-1 1 0 0,0 0-1 0 0,0 0 0 0 0,2 0 1 0 0,6 0 12 0 0,0 0 0 0 0,0-1-1 0 0,0 0 1 0 0,0-1 0 0 0,0 0 0 0 0,17-4 0 0 0,-25 4-36 0 0,0 1-1 0 0,0-1 1 0 0,0 0-1 0 0,0 0 1 0 0,-1 0 0 0 0,1 0-1 0 0,0 0 1 0 0,-1-1-1 0 0,1 0 1 0 0,-1 1 0 0 0,1-1-1 0 0,-1 0 1 0 0,0 0-1 0 0,0 0 1 0 0,0 0 0 0 0,0-1-1 0 0,0 1 1 0 0,0 0-1 0 0,0-1 1 0 0,-1 1 0 0 0,0-1-1 0 0,1 0 1 0 0,-1 1-1 0 0,0-1 1 0 0,0 0 0 0 0,0 0-1 0 0,-1 0 1 0 0,1 0-1 0 0,-1 0 1 0 0,1-3 0 0 0,-2 2 18 0 0,1 0 0 0 0,-1 0 0 0 0,1 0 0 0 0,-1 0 0 0 0,0 0 0 0 0,-1 0 0 0 0,1 1 0 0 0,-4-8 0 0 0,0 7 20 0 0,3 2-49 0 0,-1 0 0 0 0,1 1 0 0 0,-1-1-1 0 0,0 0 1 0 0,0 1 0 0 0,0 0 0 0 0,0 0 0 0 0,0 0 0 0 0,0 0 0 0 0,0 0 0 0 0,0 0 0 0 0,-1 1 0 0 0,1 0 0 0 0,0 0 0 0 0,-6 0 0 0 0,1 1-610 0 0,0 1 0 0 0,0-1 1 0 0,0 2-1 0 0,-11 3 0 0 0,-17 6-12250 0 0,33-12 10940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2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19 4032 0 0,'0'0'6453'0'0,"-4"0"-5403"0"0,3 0-755 0 0,-1 0 0 0 0,0 0 0 0 0,0 0 1 0 0,0 0-1 0 0,1 1 0 0 0,-1-1 0 0 0,0 1 0 0 0,0-1 0 0 0,1 1 0 0 0,-1 0 1 0 0,0-1-1 0 0,1 1 0 0 0,-1 0 0 0 0,1 0 0 0 0,-1 0 0 0 0,1 0 0 0 0,-1 1 1 0 0,1-1-1 0 0,0 0 0 0 0,-1 1 0 0 0,1-1 0 0 0,0 1 0 0 0,-2 2 0 0 0,3-3 171 0 0,-6 15 776 0 0,4-14-1086 0 0,1 0 1 0 0,0 0 0 0 0,0 0 0 0 0,0 0 0 0 0,1 0-1 0 0,-1 0 1 0 0,1 0 0 0 0,-1 0 0 0 0,0 3-1 0 0,1-3-104 0 0,1-1 0 0 0,-1 1 0 0 0,0 0 0 0 0,0-1 0 0 0,1 1 0 0 0,-1-1 0 0 0,1 1 0 0 0,-1-1 0 0 0,1 1 0 0 0,0-1 0 0 0,0 0 0 0 0,-1 1 0 0 0,1-1 0 0 0,0 0-1 0 0,0 1 1 0 0,0-1 0 0 0,0 0 0 0 0,1 0 0 0 0,-1 0 0 0 0,0 0 0 0 0,2 1 0 0 0,-2-1 52 0 0,2 1-46 0 0,0-1-1 0 0,1 0 0 0 0,-1 1 1 0 0,0-1-1 0 0,0 0 1 0 0,7 0-1 0 0,-10-1-47 0 0,4 1 23 0 0,0 0 0 0 0,0 0 0 0 0,0-1 0 0 0,0 0 0 0 0,0 0 0 0 0,-1 0 0 0 0,1 0-1 0 0,0-1 1 0 0,0 1 0 0 0,0-1 0 0 0,0 0 0 0 0,6-3 0 0 0,1 1 12 0 0,-10 2-31 0 0,1 1 0 0 0,0-1-1 0 0,0 0 1 0 0,0 0 0 0 0,0 0 0 0 0,-1 0 0 0 0,1 0 0 0 0,0 0-1 0 0,-1-1 1 0 0,1 1 0 0 0,-1 0 0 0 0,0-1 0 0 0,1 1 0 0 0,-1-1-1 0 0,0 0 1 0 0,0 1 0 0 0,0-1 0 0 0,0 0 0 0 0,0 0 0 0 0,0 1-1 0 0,0-1 1 0 0,-1 0 0 0 0,1 0 0 0 0,-1 0 0 0 0,1 0 0 0 0,-1 0-1 0 0,0-4 1 0 0,0 3 2 0 0,0 1 0 0 0,0-1 0 0 0,-1 1 1 0 0,1-1-1 0 0,-1 0 0 0 0,0 1 0 0 0,0-1 0 0 0,0 1 0 0 0,0-1 0 0 0,0 1 0 0 0,0 0 0 0 0,-1 0 0 0 0,1-1 0 0 0,-1 1 0 0 0,1 0 0 0 0,-1 0 1 0 0,0 0-1 0 0,0 0 0 0 0,0 1 0 0 0,0-1 0 0 0,0 0 0 0 0,0 1 0 0 0,-4-2 0 0 0,0 0 35 0 0,1 1-1 0 0,0 0 1 0 0,-1 0-1 0 0,0 0 1 0 0,1 1-1 0 0,-1-1 1 0 0,0 2 0 0 0,1-1-1 0 0,-7 0 1 0 0,9 1-5 0 0,-2 3-159 0 0,5-3 33 0 0,-1 0 0 0 0,0 0 0 0 0,0 0 0 0 0,0 1 0 0 0,0-1 0 0 0,0 0-1 0 0,0 1 1 0 0,0-1 0 0 0,1 0 0 0 0,-1 1 0 0 0,0-1 0 0 0,0 1 0 0 0,1 0 0 0 0,-1-1 0 0 0,0 1 0 0 0,1 0-1 0 0,-1-1 1 0 0,0 1 0 0 0,1 0 0 0 0,-1 0 0 0 0,1-1 0 0 0,-1 3 0 0 0,1-1-574 0 0,0 0 1 0 0,1 0-1 0 0,0-1 1 0 0,-1 1-1 0 0,1 0 1 0 0,0 0-1 0 0,0 0 1 0 0,0-1-1 0 0,0 1 1 0 0,0-1 0 0 0,0 1-1 0 0,1 0 1 0 0,-1-1-1 0 0,2 2 1 0 0,28 14-9162 0 0,-31-17 9766 0 0,9 5-1972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2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20 3624 0 0,'0'0'8465'0'0,"-6"2"-7533"0"0,-18 5-68 0 0,22-6-665 0 0,1 0 0 0 0,0 0 1 0 0,-1 0-1 0 0,1 0 0 0 0,0 0 0 0 0,-1 0 1 0 0,1 0-1 0 0,0 0 0 0 0,0 1 1 0 0,0-1-1 0 0,0 0 0 0 0,0 1 0 0 0,0-1 1 0 0,1 0-1 0 0,-1 1 0 0 0,0-1 1 0 0,1 1-1 0 0,-1 0 0 0 0,1-1 1 0 0,-1 1-1 0 0,1-1 0 0 0,0 1 0 0 0,0 0 1 0 0,0 2-1 0 0,-1-2-95 0 0,1 0 1 0 0,0 0-1 0 0,0 0 1 0 0,0-1-1 0 0,0 1 0 0 0,0 0 1 0 0,0 0-1 0 0,1 0 0 0 0,-1 0 1 0 0,1-1-1 0 0,-1 1 0 0 0,1 0 1 0 0,0 0-1 0 0,-1-1 1 0 0,1 1-1 0 0,0-1 0 0 0,0 1 1 0 0,0 0-1 0 0,0-1 0 0 0,1 0 1 0 0,-1 1-1 0 0,0-1 1 0 0,1 0-1 0 0,-1 0 0 0 0,2 2 1 0 0,-2-2 43 0 0,3 0-35 0 0,37 10 444 0 0,-39-10-463 0 0,2-2-1 0 0,-3 1-85 0 0,6 0 62 0 0,0-1 0 0 0,0 0 0 0 0,0 0 0 0 0,12-4 0 0 0,-17 4-54 0 0,1 0-1 0 0,-1 0 1 0 0,0-1-1 0 0,0 1 1 0 0,1-1-1 0 0,-1 1 1 0 0,0-1 0 0 0,0 0-1 0 0,0 0 1 0 0,-1 0-1 0 0,1 0 1 0 0,0 0-1 0 0,-1 0 1 0 0,1 0-1 0 0,-1 0 1 0 0,0-1 0 0 0,2-3-1 0 0,-3 3 2 0 0,0 0 0 0 0,1 0 0 0 0,-1 0-1 0 0,-1 0 1 0 0,1 0 0 0 0,0 0 0 0 0,-1 0 0 0 0,1 0 0 0 0,-1 0-1 0 0,0 0 1 0 0,0 0 0 0 0,0 0 0 0 0,-1 0 0 0 0,1 0 0 0 0,-2-2-1 0 0,2 2 27 0 0,-2-3-2 0 0,-16-5 247 0 0,16 8-272 0 0,-21-1-9 0 0,17 3-274 0 0,1 1-1 0 0,-1 1 1 0 0,1-1 0 0 0,-9 3-1 0 0,3 0-2656 0 0,0 0-1 0 0,0 1 0 0 0,0 1 1 0 0,1 0-1 0 0,0 1 0 0 0,-12 7 1 0 0,13-6 1129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4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2 2332 0 0,'0'0'3150'0'0,"-10"-1"-1600"0"0,4 1 1904 0 0,-2 2-2525 0 0,1 0 0 0 0,-1 0 0 0 0,-11 6 0 0 0,16-7-743 0 0,1 0 0 0 0,0 0 0 0 0,0 0 0 0 0,0 0 0 0 0,0 1 0 0 0,1-1 0 0 0,-1 1 0 0 0,0-1 0 0 0,1 1 0 0 0,-1 0-1 0 0,1 0 1 0 0,-1 0 0 0 0,1 0 0 0 0,0 0 0 0 0,0 0 0 0 0,-2 3 0 0 0,3-3 98 0 0,-5 15 572 0 0,6-14-804 0 0,-1-1-1 0 0,0 1 1 0 0,1 0-1 0 0,0 0 1 0 0,0-1-1 0 0,0 1 1 0 0,0-1-1 0 0,0 1 1 0 0,0-1-1 0 0,1 1 1 0 0,-1-1-1 0 0,1 1 1 0 0,-1-1-1 0 0,1 0 1 0 0,0 0-1 0 0,0 0 1 0 0,0 0 0 0 0,0 0-1 0 0,1-1 1 0 0,-1 1-1 0 0,0-1 1 0 0,3 2-1 0 0,1 0 13 0 0,-1-1-1 0 0,1 0 1 0 0,0 0-1 0 0,0 0 1 0 0,0-1 0 0 0,0 1-1 0 0,0-1 1 0 0,0-1-1 0 0,7 1 1 0 0,-10-1 27 0 0,12-5 171 0 0,-13 5-227 0 0,0-1-1 0 0,-1 1 1 0 0,1-1-1 0 0,-1 0 1 0 0,1 0-1 0 0,-1 0 1 0 0,1 0-1 0 0,-1 0 1 0 0,1 0-1 0 0,-1 0 1 0 0,0 0-1 0 0,0 0 1 0 0,0-1-1 0 0,0 1 1 0 0,1 0-1 0 0,-2-1 1 0 0,1 1-1 0 0,0-1 1 0 0,0 0-1 0 0,0 1 1 0 0,-1-1-1 0 0,1 1 1 0 0,-1-1-1 0 0,1 0 1 0 0,-1 0-1 0 0,0 1 1 0 0,1-1-1 0 0,-1 0 1 0 0,0 1-1 0 0,0-1 1 0 0,-1 0-1 0 0,1 0 1 0 0,0 1-1 0 0,0-1 1 0 0,-1 0-1 0 0,1 0 1 0 0,-1 1-1 0 0,1-1 1 0 0,-1 1-1 0 0,0-1 1 0 0,0 1 0 0 0,0-1-1 0 0,0 1 1 0 0,0-1-1 0 0,0 1 1 0 0,0 0-1 0 0,0-1 1 0 0,-1 1-1 0 0,1 0 1 0 0,0 0-1 0 0,-1 0 1 0 0,-2-2-1 0 0,2 2-219 0 0,0 0 1 0 0,-1 0-1 0 0,1 0 1 0 0,-1 1-1 0 0,1-1 0 0 0,-1 1 1 0 0,0-1-1 0 0,-5 1 1 0 0,-43 5-13609 0 0,35-2 8855 0 0,1-1 3068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58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 77 3624 0 0,'-18'5'5002'0'0,"-15"2"425"0"0,31-6-4753 0 0,-4 1 865 0 0,-3 5 2653 0 0,8-7-4127 0 0,118 3 832 0 0,-32-3-520 0 0,123-17 0 0 0,-206 17-378 0 0,1-1 21 0 0,7 0-6 0 0,-8 0 22 0 0,0 0-19 0 0,4-2 1 0 0,-4 2 19 0 0,-3 1-36 0 0,0 0 1 0 0,0 0 0 0 0,1 0-1 0 0,-1 0 1 0 0,0 0 0 0 0,0-1-1 0 0,1 1 1 0 0,-1 0 0 0 0,0 0-1 0 0,0-1 1 0 0,1 1 0 0 0,-1 0-1 0 0,0-1 1 0 0,1 1 0 0 0,-1-1-1 0 0,0 1 1 0 0,1-1 0 0 0,-2 0-1 0 0,-12-8 24 0 0,3 6-1 0 0,1-1 1 0 0,0-1 0 0 0,0 1-1 0 0,0-2 1 0 0,0 1 0 0 0,1-1-1 0 0,-11-10 1 0 0,19 15-2 0 0,-4-3-4 0 0,-1-2 18 0 0,6 6-33 0 0,0 0 1 0 0,0 0 0 0 0,0 0-1 0 0,0 0 1 0 0,0 0 0 0 0,0 0 0 0 0,0 0-1 0 0,0 0 1 0 0,0 0 0 0 0,0 0-1 0 0,0 0 1 0 0,0-1 0 0 0,0 1-1 0 0,1 0 1 0 0,-1 0 0 0 0,0 0-1 0 0,0 0 1 0 0,0 0 0 0 0,0 0-1 0 0,0 0 1 0 0,0 0 0 0 0,0 0-1 0 0,0 0 1 0 0,0 0 0 0 0,0 0 0 0 0,0 0-1 0 0,0 0 1 0 0,0 0 0 0 0,0 0-1 0 0,0 0 1 0 0,0 0 0 0 0,0 0-1 0 0,0 0 1 0 0,0 0 0 0 0,0 0-1 0 0,0 0 1 0 0,0-1 0 0 0,0 1-1 0 0,0 0 1 0 0,0 0 0 0 0,26 10 315 0 0,0 0 0 0 0,-1 2 0 0 0,43 27 1 0 0,-65-37-212 0 0,-1 1 0 0 0,0-1 1 0 0,1 1-1 0 0,-1 0 1 0 0,0 0-1 0 0,-1-1 0 0 0,1 1 1 0 0,2 6-1 0 0,-3-7 46 0 0,-1 2 62 0 0,-2 11 134 0 0,0-12-202 0 0,-1 1-1 0 0,0-1 1 0 0,0 0-1 0 0,0 1 1 0 0,-7 4-1 0 0,-21 8-2586 0 0,-5-7-5107 0 0,-2-6-6887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59.4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80 2976 0 0,'0'7'8496'0'0,"0"-7"-8352"0"0,0 0 0 0 0,19 4 2139 0 0,24-3-1538 0 0,-7-3-2 0 0,203-18 1718 0 0,-235 20-2436 0 0,-1-1 1 0 0,1 0-1 0 0,-1 0 1 0 0,0 0 0 0 0,1 0-1 0 0,-1 0 1 0 0,0-1-1 0 0,0 1 1 0 0,4-4 0 0 0,-5 4 50 0 0,-2 1-74 0 0,0 0 0 0 0,0 0 0 0 0,0 0-1 0 0,1-1 1 0 0,-1 1 0 0 0,0 0 0 0 0,0 0 0 0 0,0-1-1 0 0,0 1 1 0 0,0 0 0 0 0,1 0 0 0 0,-1-1-1 0 0,0 1 1 0 0,0 0 0 0 0,0 0 0 0 0,0-1 0 0 0,0 1-1 0 0,0 0 1 0 0,0 0 0 0 0,0-1 0 0 0,0 1-1 0 0,0 0 1 0 0,0-1 0 0 0,0 1 0 0 0,0 0 0 0 0,0 0-1 0 0,0-1 1 0 0,0 1 0 0 0,-1 0 0 0 0,1 0-1 0 0,0-1 1 0 0,0 1 0 0 0,0 0 0 0 0,0 0 0 0 0,0-1-1 0 0,-1 1 1 0 0,1 0 0 0 0,0 0 0 0 0,0-1-1 0 0,-8-13 42 0 0,7 13-31 0 0,-1-1-7 0 0,1 0 0 0 0,-1 0 1 0 0,0 0-1 0 0,0 1 0 0 0,0-1 0 0 0,0 1 1 0 0,0-1-1 0 0,0 1 0 0 0,0 0 1 0 0,0 0-1 0 0,0 0 0 0 0,-1 0 1 0 0,-2-1-1 0 0,-4-1 21 0 0,7 2-14 0 0,-18-3 919 0 0,118 56-316 0 0,-95-50-544 0 0,1 1-1 0 0,-1-1 1 0 0,0 1 0 0 0,0 0-1 0 0,-1 0 1 0 0,1 0 0 0 0,0 0-1 0 0,-1 0 1 0 0,0 0 0 0 0,0 1-1 0 0,3 4 1 0 0,-5-6-47 0 0,0-1 0 0 0,1 1 0 0 0,-1-1 0 0 0,0 1 0 0 0,0 0 0 0 0,0-1 0 0 0,0 1-1 0 0,0 0 1 0 0,-1-1 0 0 0,1 1 0 0 0,0 0 0 0 0,-1-1 0 0 0,1 1 0 0 0,-1-1 0 0 0,0 1 0 0 0,1-1 0 0 0,-1 1 0 0 0,0-1 0 0 0,0 1 0 0 0,0-1 0 0 0,0 0 0 0 0,0 1 0 0 0,0-1 0 0 0,0 0 0 0 0,-1 0-1 0 0,-1 1 1 0 0,-2 3-204 0 0,-1-1 0 0 0,1 0 0 0 0,-1 0 0 0 0,-1 0 1 0 0,-10 4-1 0 0,9-5-330 0 0,-9 3-4392 0 0,8-5-1976 0 0,4 0 5841 0 0,-1-1-3944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0.4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73 2424 0 0,'0'0'3415'0'0,"-3"12"5394"0"0,93-8-6771 0 0,-71-4-1706 0 0,29 0 558 0 0,72-8 0 0 0,-118 7-871 0 0,0 1 0 0 0,0 0 0 0 0,0 0 1 0 0,-1-1-1 0 0,1 1 0 0 0,0-1 0 0 0,0 0 1 0 0,-1 1-1 0 0,1-1 0 0 0,-1 0 0 0 0,1 0 1 0 0,0 0-1 0 0,-1 0 0 0 0,1 0 0 0 0,-1 0 1 0 0,0-1-1 0 0,1 1 0 0 0,-1 0 0 0 0,0-1 1 0 0,0 1-1 0 0,0-1 0 0 0,0 1 1 0 0,1-4-1 0 0,-1 3 24 0 0,-4-17-26 0 0,1 16 6 0 0,0-1 0 0 0,-1 1 0 0 0,1-1 0 0 0,-1 1 0 0 0,0 0 0 0 0,0 0 0 0 0,-6-5 0 0 0,7 7-18 0 0,-3-1-127 0 0,5 2 162 0 0,0 0 1 0 0,1 0-1 0 0,-1 0 0 0 0,0 0 0 0 0,0 0 0 0 0,0 0 0 0 0,0 1 1 0 0,0-1-1 0 0,0 0 0 0 0,0 0 0 0 0,0 0 0 0 0,0 0 1 0 0,0 0-1 0 0,0 0 0 0 0,0 0 0 0 0,0 0 0 0 0,0 0 1 0 0,0 0-1 0 0,0 0 0 0 0,0 0 0 0 0,0 0 0 0 0,0 1 1 0 0,0-1-1 0 0,0 0 0 0 0,0 0 0 0 0,0 0 0 0 0,0 0 0 0 0,0 0 1 0 0,0 0-1 0 0,0 0 0 0 0,0 0 0 0 0,0 0 0 0 0,0 0 1 0 0,0 0-1 0 0,0 0 0 0 0,0 0 0 0 0,-1 0 0 0 0,1 1 1 0 0,75 49 681 0 0,-41-29-256 0 0,-32-19-419 0 0,1 0 1 0 0,-1 0-1 0 0,0 0 1 0 0,0 0-1 0 0,0 1 1 0 0,0-1 0 0 0,0 1-1 0 0,0-1 1 0 0,-1 1-1 0 0,1 0 1 0 0,-1 0-1 0 0,0 0 1 0 0,0 0 0 0 0,1 4-1 0 0,-2-5 14 0 0,-12 18 111 0 0,9-17-536 0 0,0-1-1 0 0,0 0 0 0 0,-1 0 0 0 0,1 0 0 0 0,-1 0 1 0 0,-6 3-1 0 0,-37 6-14176 0 0,38-10 12035 0 0,6-1 469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1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85 3252 0 0,'0'0'3239'0'0,"3"0"-2266"0"0,97 8 7269 0 0,132-14-5803 0 0,-223 6-2359 0 0,0-1 0 0 0,0-1 0 0 0,1 0 0 0 0,-1 0 0 0 0,0-1 0 0 0,-1 0 0 0 0,1 0-1 0 0,11-7 1 0 0,-19 9-9 0 0,0 1-69 0 0,-1 0-1 0 0,0 0 1 0 0,1 0-1 0 0,-1-1 1 0 0,1 1-1 0 0,-1 0 1 0 0,0-1 0 0 0,1 1-1 0 0,-1 0 1 0 0,0 0-1 0 0,1-1 1 0 0,-1 1-1 0 0,0-1 1 0 0,0 1 0 0 0,1 0-1 0 0,-1-1 1 0 0,0 1-1 0 0,0 0 1 0 0,0-1-1 0 0,0 1 1 0 0,1-1-1 0 0,-1 1 1 0 0,0-1 0 0 0,0 1-1 0 0,0 0 1 0 0,0-1-1 0 0,0 1 1 0 0,0-1-1 0 0,0 1 1 0 0,0-1 0 0 0,0 1-1 0 0,0-1 1 0 0,-1 1-1 0 0,1 0 1 0 0,0-1-1 0 0,0 1 1 0 0,0-1 0 0 0,0 1-1 0 0,-1 0 1 0 0,1-1-1 0 0,0 1 1 0 0,0-1-1 0 0,-1 1 1 0 0,0-1-1 0 0,-11-22 34 0 0,11 21-17 0 0,-9-16 1136 0 0,16 25 128 0 0,0 0-1605 0 0,-3-3 447 0 0,1 1 1 0 0,-1 0 0 0 0,0 0-1 0 0,0 1 1 0 0,-1-1-1 0 0,0 1 1 0 0,0-1 0 0 0,0 1-1 0 0,2 9 1 0 0,-4-12-42 0 0,1-1-26 0 0,0 1 1 0 0,-1-1-1 0 0,0 1 0 0 0,1-1 1 0 0,-1 1-1 0 0,0-1 1 0 0,0 1-1 0 0,-1-1 0 0 0,1 1 1 0 0,0-1-1 0 0,-1 0 0 0 0,0 1 1 0 0,1-1-1 0 0,-1 1 0 0 0,0-1 1 0 0,0 0-1 0 0,0 0 0 0 0,-1 1 1 0 0,1-1-1 0 0,0 0 0 0 0,-1 0 1 0 0,1 0-1 0 0,-1 0 1 0 0,0-1-1 0 0,0 1 0 0 0,-3 2 1 0 0,2-2-443 0 0,-1 1-1 0 0,0-1 1 0 0,0 0 0 0 0,0 0 0 0 0,-7 2 0 0 0,-21 3-10454 0 0,17-4 1544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2.5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76 3960 0 0,'1'-8'10387'0'0,"83"15"-7773"0"0,85-3-38 0 0,-125-4-2263 0 0,-34 0-184 0 0,10-3 22 0 0,0-1 35 0 0,-19 3-198 0 0,1 1 28 0 0,0 0-1 0 0,0 0 1 0 0,0-1-1 0 0,0 1 1 0 0,0-1-1 0 0,0 1 1 0 0,-1-1-1 0 0,1 0 1 0 0,2-1-1 0 0,-4 2-11 0 0,1-1 0 0 0,-1 1 1 0 0,0 0-1 0 0,0-1 0 0 0,1 1 0 0 0,-1 0 0 0 0,0-1 0 0 0,0 1 0 0 0,1 0 0 0 0,-1-1 0 0 0,0 1 0 0 0,0 0 0 0 0,0-1 0 0 0,0 1 0 0 0,1-1 0 0 0,-1 1 0 0 0,0-1 0 0 0,0 1 0 0 0,0 0 0 0 0,0-1 0 0 0,0 1 0 0 0,0-1 0 0 0,0 1 0 0 0,0-1 0 0 0,-1-1-2 0 0,1 1 0 0 0,-1-1 1 0 0,0 1-1 0 0,0 0 0 0 0,1-1 0 0 0,-1 1 1 0 0,0 0-1 0 0,0-1 0 0 0,0 1 0 0 0,0 0 0 0 0,-2-1 1 0 0,-2-3 13 0 0,0 1 0 0 0,0 0 0 0 0,-1 0 1 0 0,1 0-1 0 0,-1 1 0 0 0,0 0 0 0 0,0 0 1 0 0,0 1-1 0 0,-7-3 0 0 0,12 5 704 0 0,6 2-632 0 0,14 8 45 0 0,-9-5 41 0 0,1-1 1 0 0,-1 2 0 0 0,0-1 0 0 0,-1 2-1 0 0,1-1 1 0 0,15 16 0 0 0,-21-17-12 0 0,-1 0 0 0 0,0 0 0 0 0,0 1 0 0 0,-1-1 1 0 0,1 0-1 0 0,2 12 0 0 0,-5-15-62 0 0,-7 16 182 0 0,5-16-347 0 0,0 1 0 0 0,0-1-1 0 0,0 1 1 0 0,0-1 0 0 0,-1 0 0 0 0,1 0 0 0 0,-1 0 0 0 0,0 0-1 0 0,1 0 1 0 0,-1 0 0 0 0,0-1 0 0 0,0 0 0 0 0,-5 2 0 0 0,-20 5-5872 0 0,-2-4-9840 0 0,18-3 13967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3.6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84 2784 0 0,'0'0'2260'0'0,"-2"1"-1191"0"0,-1 6 3850 0 0,21-2 41 0 0,-13-4-6328 0 0,6 2 1730 0 0,0-1 1 0 0,0-1-1 0 0,21 2 1 0 0,-14-3-9 0 0,-12 1-282 0 0,7 0 179 0 0,0 0-1 0 0,1-1 0 0 0,-1-1 1 0 0,1 0-1 0 0,-1 0 0 0 0,22-7 0 0 0,-33 8-148 0 0,10-10 164 0 0,-12 8-246 0 0,1 0 0 0 0,-1 0 1 0 0,0 0-1 0 0,0 1 0 0 0,0-1 0 0 0,0 0 0 0 0,0 0 0 0 0,0 1 0 0 0,0-1 0 0 0,0 0 0 0 0,-1-2 0 0 0,0 1 14 0 0,-5-14 73 0 0,-22-27 101 0 0,27 43 961 0 0,8 3-1051 0 0,-7-2-118 0 0,7 2 96 0 0,-1-1 0 0 0,0 1 0 0 0,1 1 1 0 0,-1-1-1 0 0,0 1 0 0 0,0 1 1 0 0,-1-1-1 0 0,1 1 0 0 0,-1 0 0 0 0,0 0 1 0 0,10 9-1 0 0,-10-8 59 0 0,0 1 0 0 0,-1-1 1 0 0,1 1-1 0 0,-1 0 0 0 0,-1 1 0 0 0,1-1 0 0 0,-1 0 1 0 0,4 12-1 0 0,-6-16-53 0 0,-11 28 344 0 0,-5-16-1050 0 0,-10-2-5005 0 0,24-11 4594 0 0,-20 5-10152 0 0,13-3 9036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4.7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0 106 2036 0 0,'0'0'8464'0'0,"8"2"-8126"0"0,20 5 350 0 0,1-2 0 0 0,58 2 1 0 0,-84-7-545 0 0,1 0-2 0 0,37-9 431 0 0,-38 8-533 0 0,5-9 140 0 0,-4 2-159 0 0,-3 7 9 0 0,-2-18 61 0 0,-1 11-65 0 0,-4-7 82 0 0,-24-17 2 0 0,3 9 1936 0 0,42 26-1894 0 0,0 1 0 0 0,0 1 0 0 0,0 0 1 0 0,0 1-1 0 0,-1 1 0 0 0,0 0 0 0 0,14 11 1 0 0,-23-15-55 0 0,-1 1-1 0 0,1 0 1 0 0,-1 1 0 0 0,0-1 0 0 0,0 1 0 0 0,-1 0 0 0 0,1-1 0 0 0,-1 2 0 0 0,0-1-1 0 0,0 0 1 0 0,-1 1 0 0 0,0-1 0 0 0,0 1 0 0 0,0 0 0 0 0,2 11 0 0 0,-4-15-30 0 0,2 16 174 0 0,-14 6-517 0 0,9-21 1908 0 0,-3 1-3521 0 0,-15 9-12684 0 0,13-10 12526 0 0,6-2 154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6439 2791 3580 0 0,'7'6'18298'0'0,"0"-57"-15726"0"0,-7 48-2292 0 0,0-23 667 0 0,0-26 321 0 0,-3 0 1 0 0,-11-56-1 0 0,8 75-918 0 0,-2 0-1 0 0,-2 1 0 0 0,0 0 0 0 0,-19-37 0 0 0,-83-136 756 0 0,90 168-936 0 0,-71-149 17 0 0,35 67-107 0 0,22 48-251 0 0,-116-204-1279 0 0,-9 58 1450 0 0,82 115 6 0 0,37 53 59 0 0,-3 2-1 0 0,-1 1 0 0 0,-63-47 1 0 0,35 31-23 0 0,19 17-82 0 0,-1 2 0 0 0,-3 3 0 0 0,-99-51 0 0 0,-298-113 200 0 0,350 164-102 0 0,-340-110-139 0 0,-14 50 246 0 0,138 49-422 0 0,210 36 303 0 0,-210-1 1 0 0,232 15-189 0 0,-18 0 348 0 0,-172 3-207 0 0,98 10-296 0 0,161-10 299 0 0,-38 8 0 0 0,7 3-29 0 0,-8 3-27 0 0,-68 28 0 0 0,61-17 78 0 0,0 3 0 0 0,-112 69 1 0 0,125-64-104 0 0,-96 70 187 0 0,118-80-158 0 0,-11 9 28 0 0,-74 73 1 0 0,84-65 8 0 0,1 1-1 0 0,1 1 1 0 0,-28 59 0 0 0,22-42 1 0 0,-19 38-105 0 0,18-23 207 0 0,-2-2-1 0 0,-60 81 0 0 0,-37 14-85 0 0,107-134-56 0 0,-165 211-23 0 0,171-212-48 0 0,-93 135 399 0 0,54-79-312 0 0,0-6-7 0 0,62-82 63 0 0,-2 2-18 0 0,0 0 0 0 0,0 0 1 0 0,0 0-1 0 0,-1 0 0 0 0,-3 3 0 0 0,1-1-59 0 0,5-4-20 0 0,-2-5-33 0 0,-7-10 125 0 0,7 10-23 0 0,2-13-132 0 0,2 5 121 0 0,-1 9-22 0 0,1-1-20 0 0,7-71 204 0 0,-7 71-131 0 0,-1-27-41 0 0,0 20 45 0 0,1 7-39 0 0,-1-12 43 0 0,1-8-252 0 0,-1 21 227 0 0,10-36-336 0 0,-8 32 350 0 0,-1 1-1 0 0,1 0 1 0 0,-1-1 0 0 0,0 0 0 0 0,0-9 0 0 0,2-7-81 0 0,-3 20 54 0 0,0-1 13 0 0,-2-6 22 0 0,2 6-29 0 0,0-13 31 0 0,-1-1-95 0 0,1 25-165 0 0,0 34 177 0 0,3 21 148 0 0,-3-29-201 0 0,0-2 141 0 0,0-29-65 0 0,0 0 42 0 0,0 7-16 0 0,0-7 2 0 0,0 12-124 0 0,2-3 2666 0 0,-1-6-4656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5.8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69 2476 0 0,'0'0'7217'0'0,"6"3"-6701"0"0,15 5 269 0 0,0-1-1 0 0,37 7 1 0 0,-40-11-528 0 0,0-1-1 0 0,0 0 1 0 0,1-1-1 0 0,-1-1 1 0 0,1-1-1 0 0,19-3 1 0 0,-37 3-238 0 0,1 0 0 0 0,-1 1 1 0 0,0-1-1 0 0,1 0 0 0 0,-1 0 1 0 0,0 0-1 0 0,1 0 0 0 0,-1-1 1 0 0,0 1-1 0 0,0 0 0 0 0,0 0 1 0 0,0-1-1 0 0,0 1 0 0 0,0 0 1 0 0,-1-1-1 0 0,1 1 0 0 0,0-1 1 0 0,-1 1-1 0 0,1-3 0 0 0,0 3 27 0 0,-5-16 26 0 0,3 13-58 0 0,-1 0 0 0 0,1 0-1 0 0,-1 0 1 0 0,0 0 0 0 0,0 0-1 0 0,0 0 1 0 0,-3-4-1 0 0,-5-8-65 0 0,9 14 33 0 0,-1-2-152 0 0,2 2 415 0 0,2 4 1279 0 0,87 116 2441 0 0,-89-117-3903 0 0,1 0-1 0 0,0 0 1 0 0,0 0 0 0 0,-1 1-1 0 0,1-1 1 0 0,0 0-1 0 0,-1 0 1 0 0,0 1-1 0 0,1-1 1 0 0,-1 0 0 0 0,0 0-1 0 0,1 1 1 0 0,-1-1-1 0 0,0 1 1 0 0,0-1 0 0 0,0 0-1 0 0,0 1 1 0 0,0-1-1 0 0,-1 0 1 0 0,1 1 0 0 0,0-1-1 0 0,0 0 1 0 0,-2 2-1 0 0,1-1 16 0 0,0 1 0 0 0,-1-1 0 0 0,1 0 0 0 0,-1 0 0 0 0,0 0 0 0 0,0-1-1 0 0,1 1 1 0 0,-1 0 0 0 0,0 0 0 0 0,-1-1 0 0 0,-2 2 0 0 0,-31 13-3245 0 0,7-8-7613 0 0,9-3 3883 0 0,11-3 4991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6.9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48 4112 0 0,'-11'-2'1846'0'0,"-11"-1"10104"0"0,106 21-10764 0 0,151 13 0 0 0,-209-29-1079 0 0,-6 0 10 0 0,0-1-1 0 0,0-1 0 0 0,24-2 1 0 0,-43 2-117 0 0,0 0 1 0 0,0 0 0 0 0,0-1-1 0 0,0 1 1 0 0,0 0 0 0 0,0 0 0 0 0,0-1-1 0 0,0 1 1 0 0,0 0 0 0 0,0-1 0 0 0,0 1-1 0 0,-1-1 1 0 0,1 1 0 0 0,0-1-1 0 0,0 1 1 0 0,0-1 0 0 0,-1 0 0 0 0,1 0-1 0 0,0 1 1 0 0,-1-1 0 0 0,1 0-1 0 0,0 0 1 0 0,-1 0 0 0 0,1 1 0 0 0,-1-1-1 0 0,0 0 1 0 0,1 0 0 0 0,-1 0-1 0 0,0 0 1 0 0,1 0 0 0 0,-1 0 0 0 0,0 0-1 0 0,0 0 1 0 0,0 0 0 0 0,0 0 0 0 0,0-1-1 0 0,0 0 6 0 0,-2-1-56 0 0,-8-9 28 0 0,-1 0 1 0 0,-1 1 0 0 0,-22-18-1 0 0,32 28 420 0 0,7 5-259 0 0,38 32 293 0 0,-32-27-236 0 0,1 0 1 0 0,-1 0 0 0 0,-1 1-1 0 0,1 1 1 0 0,-2-1 0 0 0,1 2-1 0 0,10 16 1 0 0,-19-26-154 0 0,0-1-1 0 0,-1 1 1 0 0,1 0 0 0 0,0-1-1 0 0,-1 1 1 0 0,1-1 0 0 0,-1 1 0 0 0,0 0-1 0 0,0 0 1 0 0,1-1 0 0 0,-1 1-1 0 0,0 0 1 0 0,0-1 0 0 0,-1 1 0 0 0,1 0-1 0 0,0 0 1 0 0,-1-1 0 0 0,1 1-1 0 0,-1-1 1 0 0,1 1 0 0 0,-1 0 0 0 0,0 1-1 0 0,-1 0-33 0 0,0-1-1 0 0,0 0 1 0 0,0 1-1 0 0,-1-1 0 0 0,1 0 1 0 0,0 0-1 0 0,-1 0 1 0 0,0 0-1 0 0,1 0 1 0 0,-1-1-1 0 0,-4 2 1 0 0,-1 1-1055 0 0,-1-1 0 0 0,0 0 1 0 0,-11 3-1 0 0,-22-1-10822 0 0,3-3 7288 0 0,22-1 2624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7:53:14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14226 8039 151 0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08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4276 0 0,'0'0'2669'0'0,"-9"12"3778"0"0,8-12-6171 0 0,1 1 0 0 0,-1-1-1 0 0,1 0 1 0 0,0 1 0 0 0,-1-1 0 0 0,1 1 0 0 0,0-1 0 0 0,-1 1 0 0 0,1-1-1 0 0,0 1 1 0 0,-1-1 0 0 0,1 1 0 0 0,0-1 0 0 0,0 1 0 0 0,0-1 0 0 0,0 1 0 0 0,0-1-1 0 0,-1 1 1 0 0,1 0 0 0 0,0-1 0 0 0,0 1 0 0 0,0-1 0 0 0,0 1 0 0 0,1 0 0 0 0,4 1-82 0 0,0-1 1 0 0,1 1-1 0 0,-1-2 1 0 0,1 1-1 0 0,-1 0 1 0 0,1-1-1 0 0,7-1 1 0 0,-12 1-201 0 0,138-13 1421 0 0,-137 13-1118 0 0,1 0-225 0 0,7 0-1 0 0,-7 0 403 0 0,11 17 297 0 0,6 62 694 0 0,-5-21-861 0 0,-8-33-133 0 0,7 43-1 0 0,-14-65-440 0 0,0-1-1 0 0,0 1 0 0 0,0-1 1 0 0,-1 1-1 0 0,1-1 1 0 0,-1 0-1 0 0,1 1 0 0 0,-1-1 1 0 0,0 1-1 0 0,0-1 1 0 0,0 0-1 0 0,-1 0 0 0 0,1 0 1 0 0,0 0-1 0 0,-1 0 1 0 0,0 0-1 0 0,1 0 1 0 0,-1 0-1 0 0,0 0 0 0 0,0-1 1 0 0,0 1-1 0 0,0-1 1 0 0,-2 2-1 0 0,0 0-10 0 0,0-1 1 0 0,0 1-1 0 0,0-1 0 0 0,0 0 1 0 0,-1 0-1 0 0,1-1 1 0 0,-1 1-1 0 0,1-1 0 0 0,-1 0 1 0 0,-6 1-1 0 0,-41-6 35 0 0,49 4-65 0 0,-1-1-1 0 0,1 0 1 0 0,0 0-1 0 0,0 0 1 0 0,0 0-1 0 0,0 0 0 0 0,0-1 1 0 0,0 1-1 0 0,0-1 1 0 0,0 0-1 0 0,1 0 0 0 0,-1 0 1 0 0,1 0-1 0 0,-5-5 1 0 0,7 6-54 0 0,0 1-1 0 0,-1-1 1 0 0,1 0 0 0 0,0 0 0 0 0,0 0 0 0 0,-1 0 0 0 0,1 0 0 0 0,0 0 0 0 0,0 0-1 0 0,0 0 1 0 0,0 0 0 0 0,0 0 0 0 0,0 0 0 0 0,1 0 0 0 0,-1 0 0 0 0,0 0 0 0 0,0 0-1 0 0,1 0 1 0 0,-1 1 0 0 0,0-1 0 0 0,1 0 0 0 0,0-1 0 0 0,12-19-2518 0 0,-3 10-2640 0 0,0 0 1 0 0,0 0 0 0 0,16-11 0 0 0,-18 15 3223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09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25 3592 0 0,'0'0'1283'0'0,"-3"1"-135"0"0,-4 1-522 0 0,0 1 0 0 0,1 0 0 0 0,-1 0 0 0 0,1 0 0 0 0,0 1 0 0 0,0 0-1 0 0,0 0 1 0 0,1 0 0 0 0,-1 1 0 0 0,1 0 0 0 0,0 0 0 0 0,1 1 0 0 0,-6 6 0 0 0,5-5-285 0 0,1-1 0 0 0,0 1 0 0 0,0 0 0 0 0,0 0 1 0 0,1 1-1 0 0,0-1 0 0 0,1 1 0 0 0,-1 0 0 0 0,1-1 1 0 0,1 1-1 0 0,0 0 0 0 0,-1 9 0 0 0,3-12-254 0 0,0 0-1 0 0,0 0 1 0 0,0 1 0 0 0,0-2 0 0 0,1 1-1 0 0,0 0 1 0 0,0 0 0 0 0,0 0-1 0 0,0-1 1 0 0,1 1 0 0 0,0-1-1 0 0,0 0 1 0 0,0 0 0 0 0,0 0-1 0 0,1 0 1 0 0,7 6 0 0 0,-2-3 16 0 0,0 1 1 0 0,1-1-1 0 0,-1-1 1 0 0,2 0-1 0 0,-1 0 1 0 0,14 5-1 0 0,-4-4 72 0 0,1 0 0 0 0,-1-1 0 0 0,1-2 0 0 0,40 5 0 0 0,-53-8-118 0 0,-1-1-1 0 0,0 1 1 0 0,0-2-1 0 0,1 1 1 0 0,-1-1 0 0 0,0 0-1 0 0,0 0 1 0 0,0-1-1 0 0,0 0 1 0 0,0 0-1 0 0,0-1 1 0 0,0 0-1 0 0,-1 0 1 0 0,1-1-1 0 0,-1 1 1 0 0,0-1 0 0 0,11-10-1 0 0,-14 11-28 0 0,0-1 0 0 0,0 1 0 0 0,-1-1 0 0 0,1 0 0 0 0,-1 0 0 0 0,0 0 0 0 0,0 0 0 0 0,0 0 0 0 0,-1 0 0 0 0,1-1-1 0 0,-1 1 1 0 0,0-1 0 0 0,1-6 0 0 0,-2 4-10 0 0,0 0 0 0 0,0 0 0 0 0,-1-1-1 0 0,0 1 1 0 0,0 0 0 0 0,0 0 0 0 0,-5-13 0 0 0,1 8-1 0 0,0 0 1 0 0,-1 0-1 0 0,0 0 1 0 0,-1 1-1 0 0,0 0 1 0 0,-1 0-1 0 0,0 1 1 0 0,-19-18 0 0 0,17 20-81 0 0,1 0 1 0 0,-2 1 0 0 0,1 1 0 0 0,-1-1 0 0 0,0 2 0 0 0,0-1-1 0 0,-1 2 1 0 0,-22-7 0 0 0,27 9-701 0 0,-1 1 0 0 0,0-1-1 0 0,1 2 1 0 0,-1-1 0 0 0,0 1-1 0 0,-13 2 1 0 0,15-1-613 0 0,1 0 0 0 0,0 0 0 0 0,0 1 0 0 0,0-1 0 0 0,0 1 0 0 0,1 0 0 0 0,-1 1 0 0 0,0-1 0 0 0,1 1 0 0 0,-8 6 0 0 0,5-2-629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09.8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4656 0 0,'2'-1'1354'0'0,"4"-1"-537"0"0,0 1-1 0 0,0 0 1 0 0,0 1 0 0 0,0-1-1 0 0,0 1 1 0 0,0 0-1 0 0,0 1 1 0 0,0-1 0 0 0,8 3-1 0 0,-11-2-546 0 0,0-1 0 0 0,0 1 0 0 0,0 1 0 0 0,-1-1-1 0 0,1 0 1 0 0,0 1 0 0 0,-1-1 0 0 0,1 1-1 0 0,-1 0 1 0 0,1 0 0 0 0,-1 0 0 0 0,0 0-1 0 0,0 0 1 0 0,0 1 0 0 0,0-1 0 0 0,0 1-1 0 0,0-1 1 0 0,-1 1 0 0 0,1-1 0 0 0,-1 1-1 0 0,2 4 1 0 0,2 10 833 0 0,2 0 0 0 0,0 0 0 0 0,17 28 0 0 0,-21-40-965 0 0,1 0 0 0 0,0 0 0 0 0,1 0 0 0 0,-1 0-1 0 0,1-1 1 0 0,0 0 0 0 0,0 0 0 0 0,0 0 0 0 0,0-1 0 0 0,1 1 0 0 0,-1-1-1 0 0,1 0 1 0 0,0-1 0 0 0,11 4 0 0 0,-1-2-9 0 0,0-1 1 0 0,0 0-1 0 0,23 0 1 0 0,-33-3-401 0 0,1 1 1 0 0,-1-2-1 0 0,1 1 0 0 0,-1-1 1 0 0,0 0-1 0 0,1 0 1 0 0,-1-1-1 0 0,0 1 1 0 0,0-2-1 0 0,0 1 1 0 0,8-5-1 0 0,-13 6-264 0 0,1 0 0 0 0,-1 0 0 0 0,1-1 0 0 0,-1 1 0 0 0,1 0 0 0 0,-1-1 0 0 0,0 0 0 0 0,0 1 0 0 0,0-1 0 0 0,0 0 0 0 0,0 1 0 0 0,0-1 0 0 0,0 0 0 0 0,-1 0 0 0 0,1 0 0 0 0,-1 0 0 0 0,1 0 0 0 0,-1 0 0 0 0,0 0 0 0 0,0 0 0 0 0,0 0 0 0 0,0 0 0 0 0,0 0 0 0 0,0 0 0 0 0,0 0 0 0 0,-1-1 0 0 0,-1-4-397 0 0,1 1 0 0 0,-1 0 0 0 0,0 0 1 0 0,-1 0-1 0 0,0 0 0 0 0,0 0 1 0 0,-4-5-1 0 0,-7-10-963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0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4532 0 0,'34'3'7926'0'0,"72"6"-6167"0"0,-84-8-1428 0 0,61 1-2750 0 0,40-4-7039 0 0,-100 1 7603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0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85 3672 0 0,'-3'-1'1276'0'0,"-66"-16"5354"0"0,67 17-6482 0 0,0-1 0 0 0,0 1 0 0 0,1-1-1 0 0,-1 0 1 0 0,0 1 0 0 0,1-1 0 0 0,-1 0-1 0 0,0 0 1 0 0,1-1 0 0 0,-1 1 0 0 0,1 0 0 0 0,0 0-1 0 0,-1-1 1 0 0,1 1 0 0 0,0 0 0 0 0,0-1-1 0 0,0 0 1 0 0,0 1 0 0 0,0-1 0 0 0,-1-2-1 0 0,1 3 103 0 0,2-3-91 0 0,-1 0 0 0 0,0 1 0 0 0,1-1 0 0 0,0 1 0 0 0,-1-1 1 0 0,3-4-1 0 0,-3 7-125 0 0,0 1-1 0 0,0-1 1 0 0,1 1 0 0 0,-1 0 0 0 0,0-1 0 0 0,0 1 0 0 0,0-1 0 0 0,1 1-1 0 0,-1-1 1 0 0,0 1 0 0 0,1 0 0 0 0,-1-1 0 0 0,0 1 0 0 0,1 0-1 0 0,-1-1 1 0 0,0 1 0 0 0,1 0 0 0 0,-1-1 0 0 0,0 1 0 0 0,1 0-1 0 0,-1 0 1 0 0,1 0 0 0 0,-1-1 0 0 0,1 1 0 0 0,-1 0 0 0 0,1 0 0 0 0,-1 0-1 0 0,0 0 1 0 0,1 0 0 0 0,-1 0 0 0 0,1 0 0 0 0,-1 0 0 0 0,1 0-1 0 0,-1 0 1 0 0,1 0 0 0 0,-1 0 0 0 0,1 0 0 0 0,-1 0 0 0 0,1 0-1 0 0,-1 1 1 0 0,0-1 0 0 0,1 0 0 0 0,-1 0 0 0 0,1 1 0 0 0,-1-1-1 0 0,1 0 1 0 0,-1 0 0 0 0,0 1 0 0 0,1-1 0 0 0,-1 0 0 0 0,0 1 0 0 0,1-1-1 0 0,-1 0 1 0 0,0 1 0 0 0,0-1 0 0 0,1 1 0 0 0,-1-1 0 0 0,0 1-1 0 0,0-1 1 0 0,0 0 0 0 0,1 2 0 0 0,1 2 265 0 0,0 0 1 0 0,0 1-1 0 0,0-1 0 0 0,-1 1 1 0 0,2 5-1 0 0,2 13 653 0 0,-2-4-447 0 0,1 0-1 0 0,1-1 1 0 0,12 31 0 0 0,-8-39-2909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1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6021 0 0,'3'-6'15645'0'0,"8"58"-13237"0"0,-2-1-1 0 0,2 59 1 0 0,4 25-584 0 0,-14-129-1831 0 0,0 5-1196 0 0,1 0 1 0 0,6 19-1 0 0,-7-29-437 0 0,6-2-10044 0 0,-2-3 5872 0 0,7-17 3423 0 0,-9 12-728 0 0,4-4 1181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1.3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0 4556 0 0,'0'0'6686'0'0,"-1"7"-5634"0"0,-2 8-310 0 0,-1 1 1 0 0,-1-1-1 0 0,0 0 1 0 0,-1 0-1 0 0,0-1 1 0 0,-1 1-1 0 0,-1-1 1 0 0,0-1-1 0 0,-1 0 1 0 0,-1 0-1 0 0,-21 23 2457 0 0,34-36-3102 0 0,0 1-1 0 0,-1 0 0 0 0,1-1 1 0 0,0 1-1 0 0,-1 1 0 0 0,1-1 1 0 0,-1 0-1 0 0,0 0 0 0 0,1 1 1 0 0,-1 0-1 0 0,2 1 1 0 0,29 26 958 0 0,-25-22-725 0 0,21 20 246 0 0,65 53 1261 0 0,-80-70-2446 0 0,1-1-1 0 0,27 14 0 0 0,-23-17-1712 0 0,-16-5 1203 0 0,0-1 0 0 0,0 1-1 0 0,1-1 1 0 0,-1 0 0 0 0,0 0 0 0 0,0 0 0 0 0,1 0 0 0 0,-1-1 0 0 0,0 1-1 0 0,0-1 1 0 0,0 0 0 0 0,0 0 0 0 0,1 0 0 0 0,2-2 0 0 0,12-11-2764 0 0,-8 3 1737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69 1104 0 0,'0'0'398'0'0,"-4"13"1040"0"0,4-11-1504 0 0,-1 20 2821 0 0,1-22-2693 0 0,0 1 0 0 0,0 0-1 0 0,0-1 1 0 0,0 1 0 0 0,0 0-1 0 0,0 0 1 0 0,0-1 0 0 0,0 1-1 0 0,0 0 1 0 0,0-1 0 0 0,1 1-1 0 0,-1 0 1 0 0,0-1 0 0 0,0 1-1 0 0,1 0 1 0 0,-1-1 0 0 0,0 1-1 0 0,1-1 1 0 0,-1 1 0 0 0,1 0-1 0 0,-1-1 1 0 0,1 1 0 0 0,0 0 162 0 0,13 20 1032 0 0,0-17 1499 0 0,-12-4-2697 0 0,1 0 0 0 0,-1-1 0 0 0,0 1-1 0 0,1-1 1 0 0,-1 0 0 0 0,0 0 0 0 0,0 0 0 0 0,0 0-1 0 0,0 0 1 0 0,0 0 0 0 0,0 0 0 0 0,2-3-1 0 0,71-57 2613 0 0,-73 60-2565 0 0,38-9 549 0 0,-18-1-2666 0 0,33-28-8279 0 0,-40 28 8367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1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2 4688 0 0,'-4'-1'605'0'0,"0"1"0"0"0,0-1 1 0 0,0 1-1 0 0,0 0 0 0 0,0 1 0 0 0,-1-1 0 0 0,1 1 0 0 0,0-1 0 0 0,0 1 0 0 0,0 0 0 0 0,0 1 0 0 0,0-1 0 0 0,1 1 0 0 0,-1 0 0 0 0,-4 2 0 0 0,2 0-101 0 0,0 1 1 0 0,0-1-1 0 0,1 1 0 0 0,0 0 1 0 0,0 1-1 0 0,0-1 0 0 0,1 1 1 0 0,-6 8-1 0 0,4-2-97 0 0,-1-1-1 0 0,2 2 1 0 0,-1-1 0 0 0,2 1-1 0 0,0-1 1 0 0,0 1-1 0 0,1 0 1 0 0,1 1 0 0 0,-1 16-1 0 0,2-19-259 0 0,2-1-1 0 0,0 1 1 0 0,0-1-1 0 0,1 0 1 0 0,0 0-1 0 0,0 1 0 0 0,1-1 1 0 0,1-1-1 0 0,0 1 1 0 0,0 0-1 0 0,1-1 1 0 0,0 0-1 0 0,1 0 1 0 0,0 0-1 0 0,0-1 1 0 0,0 0-1 0 0,1 0 1 0 0,1-1-1 0 0,-1 0 1 0 0,1 0-1 0 0,15 10 1 0 0,-11-10-68 0 0,1 0 0 0 0,0 0 0 0 0,0-1 0 0 0,0 0 0 0 0,1-2 0 0 0,0 1 1 0 0,0-2-1 0 0,0 0 0 0 0,0 0 0 0 0,1-1 0 0 0,-1-1 0 0 0,0-1 0 0 0,1 0 0 0 0,-1 0 0 0 0,19-4 1 0 0,-20 1-112 0 0,-1 0 1 0 0,0 0 0 0 0,0-1 0 0 0,0 0 0 0 0,0-1 0 0 0,-1-1 0 0 0,1 0 0 0 0,-1 0 0 0 0,-1-1-1 0 0,1 0 1 0 0,-1-1 0 0 0,15-16 0 0 0,-20 18-42 0 0,0 0-1 0 0,0 0 0 0 0,0 0 1 0 0,-1-1-1 0 0,0 0 1 0 0,-1 0-1 0 0,1 0 1 0 0,-1 0-1 0 0,-1-1 0 0 0,1 1 1 0 0,-1-1-1 0 0,-1 1 1 0 0,1-1-1 0 0,-1 0 1 0 0,-1 0-1 0 0,0 0 0 0 0,0 0 1 0 0,0 1-1 0 0,-1-1 1 0 0,0 0-1 0 0,-3-13 1 0 0,0 9 10 0 0,-1 0 0 0 0,0 0 1 0 0,0 1-1 0 0,-1 0 1 0 0,-1 0-1 0 0,0 0 0 0 0,0 1 1 0 0,-1 0-1 0 0,0 1 0 0 0,-1 0 1 0 0,-18-16-1 0 0,17 17-39 0 0,1 1 0 0 0,-2 0 0 0 0,1 0 0 0 0,-1 1 0 0 0,0 1 0 0 0,0-1 0 0 0,-1 2 0 0 0,1 0 0 0 0,-1 0 0 0 0,0 1 0 0 0,0 0 0 0 0,-15-1 0 0 0,20 4-583 0 0,1 0-1 0 0,-1 1 1 0 0,1-1-1 0 0,-11 3 1 0 0,9 0-997 0 0,0-1 1 0 0,0 1 0 0 0,0 0 0 0 0,1 1 0 0 0,-1 0 0 0 0,1 0-1 0 0,0 1 1 0 0,0 0 0 0 0,-12 11 0 0 0,10-6-258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2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3396 0 0,'5'-3'983'0'0,"1"0"0"0"0,-1 1-1 0 0,1 0 1 0 0,-1 0 0 0 0,1 0 0 0 0,0 1-1 0 0,7-1 1 0 0,-12 2-851 0 0,1-1 542 0 0,15 4 1229 0 0,-9 3-1239 0 0,-1 1 0 0 0,0 0 0 0 0,0 1 0 0 0,-1 0 0 0 0,7 11 0 0 0,-5-9-202 0 0,0 1 0 0 0,0-1-1 0 0,13 12 1 0 0,-12-15-263 0 0,1 0 1 0 0,-1 0-1 0 0,1-1 0 0 0,0-1 1 0 0,0 0-1 0 0,1 0 0 0 0,11 3 1 0 0,-15-6-158 0 0,1 0 0 0 0,0 0 0 0 0,-1-1 0 0 0,1 0 0 0 0,0 0 0 0 0,0 0 0 0 0,0-1 0 0 0,0-1 0 0 0,0 1 0 0 0,0-1 0 0 0,7-2 0 0 0,-13 2-247 0 0,0 1 0 0 0,0-1-1 0 0,0 0 1 0 0,0 0 0 0 0,0 1-1 0 0,-1-1 1 0 0,1 0-1 0 0,0-1 1 0 0,-1 1 0 0 0,1 0-1 0 0,0 0 1 0 0,-1-1 0 0 0,0 1-1 0 0,1-1 1 0 0,-1 1 0 0 0,0-1-1 0 0,0 0 1 0 0,0 1 0 0 0,0-1-1 0 0,0 0 1 0 0,1-2-1 0 0,-2 2-472 0 0,1 0 0 0 0,-1 1 0 0 0,0-1-1 0 0,0 0 1 0 0,1 0 0 0 0,-1 0 0 0 0,-1 0-1 0 0,1 0 1 0 0,0 1 0 0 0,0-1 0 0 0,-1 0-1 0 0,1 0 1 0 0,-1 0 0 0 0,1 1 0 0 0,-1-1 0 0 0,0 0-1 0 0,1 0 1 0 0,-1 1 0 0 0,0-1 0 0 0,-3-2-1 0 0,3 3-1341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5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68 2004 0 0,'30'-3'1063'0'0,"-14"1"194"0"0,1 0-1 0 0,-1-1 1 0 0,28-8 0 0 0,-43 10-1228 0 0,-1 1 0 0 0,0 0 0 0 0,1 0 0 0 0,-1 0 0 0 0,0 0 0 0 0,1 0 0 0 0,-1-1 0 0 0,0 1 0 0 0,0 0 0 0 0,1 0 0 0 0,-1 0 0 0 0,0-1-1 0 0,0 1 1 0 0,1 0 0 0 0,-1 0 0 0 0,0-1 0 0 0,0 1 0 0 0,0 0 0 0 0,0-1 0 0 0,1 1 0 0 0,-1 0 0 0 0,0-1 0 0 0,0 1 0 0 0,0 0 0 0 0,0-1 0 0 0,0 1 0 0 0,0 0 0 0 0,0-1 0 0 0,0 1 0 0 0,0 0 0 0 0,0-1 0 0 0,0 1 0 0 0,0 0-1 0 0,0-1 1 0 0,0 1 0 0 0,0 0 0 0 0,0-1 0 0 0,0 1 0 0 0,0 0 0 0 0,-1 0 0 0 0,1-1 0 0 0,0 1 0 0 0,0 0 0 0 0,-1-1 0 0 0,-8-10 491 0 0,8 10-618 0 0,-2-1 250 0 0,1 0-1 0 0,-1 0 1 0 0,0 0 0 0 0,0 0 0 0 0,-1 0-1 0 0,1 1 1 0 0,0-1 0 0 0,0 1 0 0 0,-1 0-1 0 0,1 0 1 0 0,-1 0 0 0 0,1 1 0 0 0,-1-1-1 0 0,-6 0 1 0 0,10 1-127 0 0,0 0-1 0 0,-1 0 1 0 0,1 0 0 0 0,0 0-1 0 0,-1 0 1 0 0,1 0 0 0 0,0 0-1 0 0,-1 0 1 0 0,1 0-1 0 0,0 0 1 0 0,-1 0 0 0 0,1 0-1 0 0,0 0 1 0 0,-1 0 0 0 0,1 0-1 0 0,0 0 1 0 0,0 0 0 0 0,-1 0-1 0 0,1 0 1 0 0,0 0-1 0 0,-1 1 1 0 0,1-1 0 0 0,0 0-1 0 0,-1 0 1 0 0,1 0 0 0 0,0 0-1 0 0,0 1 1 0 0,-1-1 0 0 0,1 0-1 0 0,0 0 1 0 0,0 1-1 0 0,0-1 1 0 0,-1 0 0 0 0,1 0-1 0 0,0 1 1 0 0,0-1 0 0 0,0 0-1 0 0,0 1 1 0 0,0-1 0 0 0,0 0-1 0 0,-1 1 1 0 0,1-1-1 0 0,0 0 1 0 0,0 1 0 0 0,0-1-1 0 0,0 0 1 0 0,0 1 0 0 0,0-1-1 0 0,0 0 1 0 0,0 1 0 0 0,1-1-1 0 0,-1 0 1 0 0,0 0-1 0 0,0 1 1 0 0,0-1 0 0 0,0 0-1 0 0,0 1 1 0 0,0-1 0 0 0,1 0-1 0 0,-1 1 1 0 0,0-1 0 0 0,0 0-1 0 0,0 0 1 0 0,1 1-1 0 0,-1-1 1 0 0,1 0 0 0 0,19 22 905 0 0,-19-21-945 0 0,2 1 125 0 0,4 4 199 0 0,-1 0 1 0 0,1-1 0 0 0,-1 2-1 0 0,-1-1 1 0 0,1 1 0 0 0,-1 0-1 0 0,0 0 1 0 0,6 13 0 0 0,-11-18-255 0 0,0 0 0 0 0,1 0 1 0 0,-1 1-1 0 0,0-1 0 0 0,0 0 1 0 0,-1 0-1 0 0,1 1 0 0 0,0-1 1 0 0,-1 0-1 0 0,1 0 0 0 0,-1 0 1 0 0,0 0-1 0 0,1 0 0 0 0,-1 1 1 0 0,0-1-1 0 0,0-1 0 0 0,-1 1 1 0 0,1 0-1 0 0,0 0 0 0 0,-1 0 1 0 0,1-1-1 0 0,-1 1 0 0 0,1 0 1 0 0,-4 1-1 0 0,-3 4 80 0 0,-1 0 0 0 0,0-1 1 0 0,-14 8-1 0 0,5-5-1054 0 0,0-1-1 0 0,-32 9 1 0 0,16-5-10517 0 0,32-11 9296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5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90 3796 0 0,'-7'1'459'0'0,"1"0"-1"0"0,-1 1 1 0 0,1-1-1 0 0,-1 1 1 0 0,1 1-1 0 0,0-1 1 0 0,0 1-1 0 0,0 0 1 0 0,0 1-1 0 0,1-1 1 0 0,-1 1-1 0 0,1 0 1 0 0,0 1-1 0 0,0-1 1 0 0,0 1-1 0 0,1 0 0 0 0,0 0 1 0 0,0 1-1 0 0,0-1 1 0 0,0 1-1 0 0,1 0 1 0 0,0 0-1 0 0,0 0 1 0 0,1 0-1 0 0,-3 10 1 0 0,3-10-275 0 0,0 0 0 0 0,1 0 0 0 0,0 1 0 0 0,1-1 1 0 0,-1 0-1 0 0,1 1 0 0 0,1-1 0 0 0,-1 0 0 0 0,1 1 0 0 0,0-1 1 0 0,0 0-1 0 0,1 0 0 0 0,3 10 0 0 0,-1-7-30 0 0,0-1 0 0 0,1 1 0 0 0,0-1 0 0 0,1 0 0 0 0,0 0 0 0 0,0 0 0 0 0,0-1 1 0 0,10 8-1 0 0,-2-3-9 0 0,1 0 1 0 0,0-1 0 0 0,1-1 0 0 0,0-1-1 0 0,1 0 1 0 0,0-1 0 0 0,0 0 0 0 0,31 7-1 0 0,-25-9-42 0 0,1-2 0 0 0,-1 0 1 0 0,1-2-1 0 0,0 0 0 0 0,0-2 0 0 0,0-1 0 0 0,0 0 0 0 0,0-2 0 0 0,27-7 0 0 0,-39 7-66 0 0,0-1 0 0 0,-1 0 0 0 0,1-1 0 0 0,-1 0 0 0 0,0-1 0 0 0,0 0 0 0 0,-1 0-1 0 0,15-13 1 0 0,-18 13-17 0 0,-1 0-1 0 0,0-1 0 0 0,0 0 0 0 0,0 0 0 0 0,-1 0 1 0 0,0-1-1 0 0,-1 0 0 0 0,1 0 0 0 0,-2 0 0 0 0,1 0 1 0 0,-1-1-1 0 0,4-14 0 0 0,-6 16-22 0 0,0 0 0 0 0,0-1 0 0 0,0 1 0 0 0,-1 0 0 0 0,0-1 0 0 0,0 1-1 0 0,-1-1 1 0 0,0 1 0 0 0,0 0 0 0 0,-1 0 0 0 0,0-1 0 0 0,-4-9 0 0 0,2 7-9 0 0,-1 1 0 0 0,-1 0 1 0 0,1 0-1 0 0,-1 0 0 0 0,-1 0 1 0 0,0 1-1 0 0,-15-14 0 0 0,5 8-9 0 0,0 1-1 0 0,-1 0 0 0 0,-1 1 0 0 0,0 2 1 0 0,0 0-1 0 0,-1 0 0 0 0,-38-11 1 0 0,45 17-3 0 0,0 1 0 0 0,-1 0 0 0 0,1 1 1 0 0,-1 1-1 0 0,0 0 0 0 0,1 0 0 0 0,-1 1 1 0 0,0 1-1 0 0,1 1 0 0 0,-1 0 0 0 0,-17 5 1 0 0,22-4-541 0 0,0 0-1 0 0,0 1 1 0 0,1 0 0 0 0,-1 0 0 0 0,1 1 0 0 0,0 0 0 0 0,-8 7-1 0 0,9-6-1071 0 0,0 0 0 0 0,0 1 0 0 0,1 0-1 0 0,1 0 1 0 0,-1 1 0 0 0,1-1 0 0 0,-8 17-1 0 0,6-8-380 0 0,0-1 156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5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4368 0 0,'8'-1'1122'0'0,"1"0"-1"0"0,-1 1 0 0 0,1 0 0 0 0,-1 0 0 0 0,0 1 1 0 0,1 0-1 0 0,7 2 0 0 0,-9-1-653 0 0,-1 0-1 0 0,0 1 1 0 0,-1-1 0 0 0,1 1-1 0 0,0 0 1 0 0,-1 1 0 0 0,0-1-1 0 0,1 1 1 0 0,-1 0 0 0 0,-1 1-1 0 0,1-1 1 0 0,-1 1 0 0 0,0 0-1 0 0,0 0 1 0 0,4 6 0 0 0,-1 0 99 0 0,11 16 1490 0 0,41 48 0 0 0,-51-67-1862 0 0,0 0 1 0 0,1 0-1 0 0,0-1 1 0 0,1 0-1 0 0,-1 0 1 0 0,1-1 0 0 0,1-1-1 0 0,-1 0 1 0 0,12 4-1 0 0,-5-3-39 0 0,1-1 0 0 0,0-1 0 0 0,-1 0 0 0 0,1-2 0 0 0,20 1 0 0 0,-28-3-291 0 0,-1 0 0 0 0,0 0 0 0 0,0-1 0 0 0,0 0 0 0 0,0-1 0 0 0,0 0 0 0 0,0 0 0 0 0,0-1 0 0 0,-1 0 0 0 0,1 0 0 0 0,15-10-1 0 0,-19 10-612 0 0,0-1 0 0 0,-1-1 0 0 0,1 1 0 0 0,-1-1 0 0 0,0 1-1 0 0,0-1 1 0 0,0-1 0 0 0,-1 1 0 0 0,1 0 0 0 0,-2-1 0 0 0,1 0-1 0 0,0 1 1 0 0,-1-1 0 0 0,0 0 0 0 0,0 0 0 0 0,-1-1 0 0 0,1-6-1 0 0,0-10-1776 0 0,0 0 0 0 0,-2 0 0 0 0,-3-29 0 0 0,0 15 556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6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3816 0 0,'5'0'1715'0'0,"220"-10"7893"0"0,120-13-5460 0 0,-305 20-4478 0 0,-28 3-4110 0 0,1-1-6939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6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230 111 4072 0 0,'0'0'3049'0'0,"-5"-3"-1682"0"0,-8-2-405 0 0,-1 1 0 0 0,0 0 0 0 0,-1 1 0 0 0,1 0 0 0 0,-19 0 0 0 0,16 1-197 0 0,1 0 0 0 0,-1-1 0 0 0,1-1 0 0 0,-22-7-1 0 0,37 10-737 0 0,0 1-1 0 0,0 0 1 0 0,0 0-1 0 0,0-1 1 0 0,0 1-1 0 0,0-1 1 0 0,1 1-1 0 0,-1-1 1 0 0,0 1-1 0 0,0-1 1 0 0,1 1-1 0 0,-1-1 0 0 0,0 1 1 0 0,1-1-1 0 0,-1 0 1 0 0,0 0-1 0 0,1 1 1 0 0,-1-1-1 0 0,1 0 1 0 0,0 0-1 0 0,-1 0 1 0 0,1 1-1 0 0,-1-1 1 0 0,1 0-1 0 0,0 0 1 0 0,0 0-1 0 0,-1 0 1 0 0,1 0-1 0 0,0 0 1 0 0,0 0-1 0 0,0 1 0 0 0,0-1 1 0 0,0 0-1 0 0,0 0 1 0 0,1 0-1 0 0,-1 0 1 0 0,0 0-1 0 0,0 0 1 0 0,1 0-1 0 0,-1 0 1 0 0,0 1-1 0 0,1-1 1 0 0,-1 0-1 0 0,1-1 1 0 0,1-1 188 0 0,1 0 0 0 0,-1 0 0 0 0,1 0 1 0 0,-1 1-1 0 0,1-1 0 0 0,0 1 0 0 0,0 0 0 0 0,0-1 1 0 0,6-2-1 0 0,-5 7 174 0 0,-1 1-220 0 0,0 1 0 0 0,0-1 0 0 0,0 1 0 0 0,0-1 0 0 0,-1 1 0 0 0,0 0 1 0 0,1 0-1 0 0,-1 0 0 0 0,-1 0 0 0 0,1 0 0 0 0,-1 1 0 0 0,1-1 0 0 0,-1 0 0 0 0,1 9 1 0 0,1 9 812 0 0,12 37 0 0 0,-13-53-987 0 0,0 1 0 0 0,0-1-1 0 0,1 0 1 0 0,0 0 0 0 0,1 0 0 0 0,-1 0 0 0 0,1 0 0 0 0,0-1 0 0 0,9 10 0 0 0,-11-14-577 0 0,-1 1 0 0 0,1-1-1 0 0,-1 0 1 0 0,1 0 0 0 0,0 0 0 0 0,0 0 0 0 0,-1 0-1 0 0,1 0 1 0 0,0-1 0 0 0,0 1 0 0 0,0 0 0 0 0,0-1-1 0 0,0 0 1 0 0,0 1 0 0 0,0-1 0 0 0,0 0-1 0 0,0 0 1 0 0,0 0 0 0 0,0 0 0 0 0,0-1 0 0 0,3 0-1 0 0,22-10-7904 0 0,-9 0 5730 0 0,-4 2 847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7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379 167 4492 0 0,'-1'-3'384'0'0,"0"1"-1"0"0,0 0 1 0 0,0 0-1 0 0,0 0 1 0 0,-1 0-1 0 0,1 1 0 0 0,0-1 1 0 0,-1 0-1 0 0,0 1 1 0 0,1-1-1 0 0,-1 1 1 0 0,0-1-1 0 0,0 1 1 0 0,0 0-1 0 0,0-1 0 0 0,0 1 1 0 0,0 0-1 0 0,0 1 1 0 0,0-1-1 0 0,0 0 1 0 0,0 0-1 0 0,-1 1 1 0 0,1 0-1 0 0,0-1 0 0 0,-4 1 1 0 0,1 0-26 0 0,0 1 0 0 0,0 0 0 0 0,0 0 0 0 0,0 0 0 0 0,0 1 0 0 0,0 0 0 0 0,0-1 0 0 0,1 2 0 0 0,-1-1 0 0 0,1 0 0 0 0,-5 5 0 0 0,-6 4 68 0 0,0 1 0 0 0,1 1 1 0 0,1 0-1 0 0,0 1 1 0 0,1 1-1 0 0,0 0 0 0 0,2 0 1 0 0,-1 1-1 0 0,2 0 0 0 0,0 1 1 0 0,1 0-1 0 0,1 0 1 0 0,1 1-1 0 0,0 0 0 0 0,-5 27 1 0 0,10-38-342 0 0,1 0-1 0 0,0 0 1 0 0,0 0 0 0 0,0 0 0 0 0,1-1 0 0 0,0 1 0 0 0,0 0 0 0 0,1 0 0 0 0,0-1-1 0 0,0 1 1 0 0,0-1 0 0 0,1 1 0 0 0,0-1 0 0 0,0 0 0 0 0,1 0 0 0 0,-1 0-1 0 0,1-1 1 0 0,1 1 0 0 0,-1-1 0 0 0,1 0 0 0 0,0 0 0 0 0,0-1 0 0 0,10 8 0 0 0,-2-4-22 0 0,0 1 1 0 0,0-1 0 0 0,1-1-1 0 0,0-1 1 0 0,0 0 0 0 0,1 0-1 0 0,-1-2 1 0 0,1 0 0 0 0,24 3-1 0 0,-14-4-7 0 0,-1-1 1 0 0,1-2-1 0 0,0 0 0 0 0,0-2 0 0 0,-1-1 0 0 0,1-1 0 0 0,-1-1 1 0 0,0-1-1 0 0,37-14 0 0 0,-47 14-40 0 0,0 0-1 0 0,-1-2 1 0 0,1 0 0 0 0,-1 0-1 0 0,-1-1 1 0 0,0 0 0 0 0,13-13-1 0 0,-17 13-5 0 0,-1 1 0 0 0,0-1 0 0 0,0-1 0 0 0,0 1 0 0 0,-1-1 0 0 0,-1 0 0 0 0,0-1 0 0 0,0 1 0 0 0,-1-1 0 0 0,4-15 0 0 0,-6 16 0 0 0,0-1 0 0 0,-1 1 0 0 0,-1-1-1 0 0,1 0 1 0 0,-2 1 0 0 0,1-1 0 0 0,-1 0 0 0 0,-1 1 0 0 0,0-1 0 0 0,-1 1 0 0 0,0 0-1 0 0,0-1 1 0 0,-1 1 0 0 0,0 1 0 0 0,-1-1 0 0 0,0 1 0 0 0,-1 0 0 0 0,0 0 0 0 0,0 0-1 0 0,-8-8 1 0 0,-1 0 23 0 0,-1 1-1 0 0,-1 0 1 0 0,-1 1-1 0 0,0 1 1 0 0,0 1-1 0 0,-1 0 1 0 0,-1 2 0 0 0,-28-13-1 0 0,24 13-1 0 0,0 2 0 0 0,0 1 0 0 0,-1 1 0 0 0,0 1-1 0 0,0 1 1 0 0,-42-3 0 0 0,54 7-279 0 0,-1 1 0 0 0,1 1-1 0 0,0 0 1 0 0,0 1 0 0 0,0 1-1 0 0,0-1 1 0 0,0 2 0 0 0,0 0-1 0 0,1 1 1 0 0,0 0 0 0 0,0 0 0 0 0,0 2-1 0 0,0-1 1 0 0,-18 16 0 0 0,-13 18-4757 0 0,32-30 2749 0 0,2 2 0 0 0,-1-1-1 0 0,1 1 1 0 0,1 0 0 0 0,0 1-1 0 0,1 0 1 0 0,-9 24 0 0 0,10-18 361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7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3736 0 0,'18'-5'2833'0'0,"0"0"0"0"0,36-3 0 0 0,-45 7-2052 0 0,-1 1 0 0 0,1 0 1 0 0,0 1-1 0 0,15 2 0 0 0,-22-2-611 0 0,1 0 1 0 0,0 0-1 0 0,-1 1 0 0 0,1-1 1 0 0,0 0-1 0 0,-1 1 1 0 0,0 0-1 0 0,1-1 1 0 0,-1 1-1 0 0,0 0 0 0 0,0 0 1 0 0,0 0-1 0 0,0 1 1 0 0,0-1-1 0 0,-1 0 1 0 0,3 4-1 0 0,3 6 469 0 0,-1 1-1 0 0,5 17 1 0 0,3 2 364 0 0,-5-15-541 0 0,1 0-1 0 0,0 0 0 0 0,1-1 0 0 0,1-1 1 0 0,1 1-1 0 0,22 20 0 0 0,-26-29-395 0 0,0 0 0 0 0,1 0 0 0 0,0-1 0 0 0,0 0 0 0 0,0 0 0 0 0,1-2 0 0 0,-1 1 0 0 0,1-1-1 0 0,1-1 1 0 0,-1 0 0 0 0,0 0 0 0 0,18 1 0 0 0,-21-3-373 0 0,0-1 0 0 0,1 0 0 0 0,-1 0 0 0 0,0-1 0 0 0,0 0-1 0 0,0 0 1 0 0,0-1 0 0 0,0 0 0 0 0,0-1 0 0 0,8-3 0 0 0,-14 5-192 0 0,1 0-1 0 0,0-1 1 0 0,0 0-1 0 0,0 1 1 0 0,-1-1-1 0 0,1 0 1 0 0,-1-1 0 0 0,0 1-1 0 0,1 0 1 0 0,-1-1-1 0 0,0 1 1 0 0,0-1-1 0 0,-1 0 1 0 0,1 1-1 0 0,-1-1 1 0 0,1 0 0 0 0,-1 0-1 0 0,0 0 1 0 0,0 0-1 0 0,0 0 1 0 0,0 0-1 0 0,-1-1 1 0 0,1 1 0 0 0,-1 0-1 0 0,0 0 1 0 0,0-1-1 0 0,0 1 1 0 0,0-4-1 0 0,-1 1-77 0 0,0 0 0 0 0,-1 0 0 0 0,1 1 0 0 0,-1-1-1 0 0,0 1 1 0 0,0-1 0 0 0,-4-5 0 0 0,-14-20-1495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8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257 1 4104 0 0,'-77'15'8265'0'0,"-38"3"-2552"0"0,110-17-5479 0 0,-51 6 1793 0 0,52-4-736 0 0,12 0-1037 0 0,12 1-256 0 0,19 0 386 0 0,70-1 0 0 0,-22-3 7 0 0,38 4-14 0 0,60 3 453 0 0,-158-11-912 0 0,-52 0 114 0 0,-9 0-3365 0 0,-2 3-3748 0 0,5 3-4135 0 0,29-2 9276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18 1912 0 0,'5'-12'9600'0'0,"-7"11"-9408"0"0,0 1-1 0 0,0-1 1 0 0,0 0-1 0 0,0 0 0 0 0,0 1 1 0 0,1-1-1 0 0,-1 1 1 0 0,0 0-1 0 0,0 0 0 0 0,0 0 1 0 0,0 0-1 0 0,0 0 1 0 0,0 0-1 0 0,-2 0 0 0 0,0 1 104 0 0,-28 22 1119 0 0,29-20-1324 0 0,0 0-1 0 0,1 0 0 0 0,-1 1 1 0 0,1-1-1 0 0,0 1 1 0 0,-1-1-1 0 0,2 1 0 0 0,-1 0 1 0 0,0 0-1 0 0,1 0 1 0 0,0 0-1 0 0,0 0 1 0 0,0 0-1 0 0,0 0 0 0 0,1 0 1 0 0,0 0-1 0 0,0 5 1 0 0,0-7-44 0 0,6 16 196 0 0,-4-15-221 0 0,0 0 1 0 0,0-1 0 0 0,0 1 0 0 0,0-1-1 0 0,0 1 1 0 0,0-1 0 0 0,1 0 0 0 0,-1 0-1 0 0,1 0 1 0 0,0 0 0 0 0,0-1 0 0 0,-1 1 0 0 0,1-1-1 0 0,0 0 1 0 0,0 0 0 0 0,0 0 0 0 0,1 0-1 0 0,-1 0 1 0 0,0 0 0 0 0,0-1 0 0 0,5 0-1 0 0,-6 1 63 0 0,3-2 2 0 0,2 1 20 0 0,-1-1 1 0 0,1 0 0 0 0,0-1 0 0 0,-1 1-1 0 0,1-1 1 0 0,-1-1 0 0 0,1 1 0 0 0,-1-1-1 0 0,0 0 1 0 0,0-1 0 0 0,7-5-1 0 0,-10 7-40 0 0,0-1-1 0 0,0 0 0 0 0,-1 0 0 0 0,1 0 0 0 0,-1-1 1 0 0,0 1-1 0 0,0 0 0 0 0,0-1 0 0 0,0 1 0 0 0,-1-1 1 0 0,0 0-1 0 0,1 1 0 0 0,-1-1 0 0 0,0 0 0 0 0,-1 0 0 0 0,1-8 1 0 0,-1 10 52 0 0,-6-12 23 0 0,5 13-106 0 0,-10-12 114 0 0,-18 2 6 0 0,24 10-684 0 0,0 0-1 0 0,0 0 0 0 0,0 0 1 0 0,0 1-1 0 0,0-1 1 0 0,-6 1-1 0 0,-14 7-11701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19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4144 0 0,'-11'3'5580'0'0,"10"1"-2283"0"0,22 3-1350 0 0,42 3-1261 0 0,246 6 4893 0 0,-306-16-4477 0 0,-11 1-980 0 0,-173 2 300 0 0,52-3-233 0 0,96 3 132 0 0,217 3-1149 0 0,-165-6-96 0 0,-14 0-1948 0 0,5 0 2559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2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39 1668 0 0,'0'0'5669'0'0,"2"-7"-4817"0"0,-3 3 3864 0 0,-6-3-4306 0 0,6 6 650 0 0,-10-3 460 0 0,9 4-1419 0 0,-1 0-1 0 0,1 0 1 0 0,0 1 0 0 0,-1-1-1 0 0,1 0 1 0 0,0 1 0 0 0,-1-1 0 0 0,1 1-1 0 0,0 0 1 0 0,0 0 0 0 0,0 0 0 0 0,0 0-1 0 0,0 0 1 0 0,0 1 0 0 0,0-1-1 0 0,0 0 1 0 0,0 1 0 0 0,0 0 0 0 0,-1 2-1 0 0,0-1-31 0 0,1 0-1 0 0,0 0 1 0 0,-1 0 0 0 0,2 0-1 0 0,-1 0 1 0 0,0 1-1 0 0,1-1 1 0 0,-1 1 0 0 0,1-1-1 0 0,0 1 1 0 0,-1 5-1 0 0,2-7 18 0 0,12 25 242 0 0,-5-21-291 0 0,-2-2-14 0 0,1-1 1 0 0,-1 1 0 0 0,1-1 0 0 0,-1 0-1 0 0,1 0 1 0 0,0 0 0 0 0,0-1 0 0 0,0 0 0 0 0,0 0-1 0 0,0 0 1 0 0,12 1 0 0 0,-14-3-2 0 0,0 1 1 0 0,0-1-1 0 0,0 0 1 0 0,0 0-1 0 0,0 0 1 0 0,1-1-1 0 0,-1 1 1 0 0,0-1-1 0 0,-1 0 1 0 0,6-2 0 0 0,2 0 99 0 0,-9 2-100 0 0,1 1 0 0 0,-1-1 0 0 0,0 0 0 0 0,1 0-1 0 0,-1-1 1 0 0,0 1 0 0 0,0 0 0 0 0,0-1-1 0 0,0 1 1 0 0,0-1 0 0 0,0 0 0 0 0,0 0 0 0 0,-1 0-1 0 0,1 0 1 0 0,-1 0 0 0 0,1 0 0 0 0,-1 0-1 0 0,0 0 1 0 0,1-1 0 0 0,-1 1 0 0 0,0 0 0 0 0,-1-1-1 0 0,1 1 1 0 0,0-1 0 0 0,0-4 0 0 0,-1 3-8 0 0,1 0 0 0 0,-1 0 0 0 0,0 0 0 0 0,-1-1 0 0 0,1 1 0 0 0,-1 0 1 0 0,1 0-1 0 0,-1 0 0 0 0,0 0 0 0 0,-1 0 0 0 0,1 0 0 0 0,-1 0 0 0 0,0 1 0 0 0,-2-6 1 0 0,1 7-10 0 0,0-1 0 0 0,0 1 1 0 0,0-1-1 0 0,0 1 1 0 0,-1 0-1 0 0,1 1 1 0 0,0-1-1 0 0,-1 0 1 0 0,1 1-1 0 0,-1 0 1 0 0,0 0-1 0 0,1 0 1 0 0,-1 0-1 0 0,0 1 0 0 0,-5-1 1 0 0,7 1 42 0 0,-40 1 135 0 0,40-1-217 0 0,-1 1 0 0 0,0-1 0 0 0,0 1 0 0 0,1 0 0 0 0,-1 0 0 0 0,0 0 0 0 0,1 0 0 0 0,-1 0 0 0 0,1 1 0 0 0,-1-1 0 0 0,1 1 0 0 0,0 0 0 0 0,-4 3 0 0 0,5-5-288 0 0,1 5 1274 0 0,-2 4-6943 0 0,-1 1-4483 0 0,3-4 8782 0 0,1-4-332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82 2812 0 0,'-17'0'3271'0'0,"-124"8"10198"0"0,410-11-12091 0 0,61-5-830 0 0,-307 6-433 0 0,-1-1 0 0 0,29-9 0 0 0,-51 12-109 0 0,1 0 0 0 0,-1 0 0 0 0,1 0 0 0 0,-1 0 0 0 0,1 0 0 0 0,-1 0 0 0 0,1-1 0 0 0,0 1 0 0 0,-1 0 0 0 0,1 0 0 0 0,-1-1 0 0 0,0 1 0 0 0,1 0 0 0 0,-1-1 0 0 0,1 1-1 0 0,-1-1 1 0 0,1 1 0 0 0,-1-1 0 0 0,0 1 0 0 0,1 0 0 0 0,-1-1 0 0 0,0 1 0 0 0,1-1 0 0 0,-1 1 0 0 0,0-1 0 0 0,0 0 0 0 0,0 1 0 0 0,1-2 0 0 0,-1 1-8 0 0,-1 1 0 0 0,1-1 0 0 0,0 0 1 0 0,-1 0-1 0 0,1 0 0 0 0,-1 0 0 0 0,1 0 0 0 0,-1 0 1 0 0,1 1-1 0 0,-1-1 0 0 0,1 0 0 0 0,-1 0 0 0 0,0 1 0 0 0,1-1 1 0 0,-2 0-1 0 0,-3-3-42 0 0,1 1 1 0 0,-1 0-1 0 0,0 0 1 0 0,-10-4-1 0 0,-43-7-69 0 0,56 13 122 0 0,-3-1-37 0 0,4 1 114 0 0,3 2 438 0 0,8 2-468 0 0,80 29 731 0 0,-82-29-628 0 0,0 1 0 0 0,0 0 0 0 0,-1 1 0 0 0,1-1 0 0 0,-1 1 0 0 0,0 1 0 0 0,0-1 0 0 0,11 13 0 0 0,-17-17-128 0 0,-1 1 0 0 0,1-1 0 0 0,-1 0 0 0 0,1 0 0 0 0,-1 0 0 0 0,1 0 0 0 0,-1 1 0 0 0,1-1 0 0 0,-1 0 1 0 0,0 0-1 0 0,0 1 0 0 0,0-1 0 0 0,0 0 0 0 0,0 0 0 0 0,0 1 0 0 0,0-1 0 0 0,0 0 0 0 0,0 0 0 0 0,-1 1 0 0 0,1-1 0 0 0,0 0 0 0 0,-1 0 0 0 0,1 0 0 0 0,-1 1 1 0 0,1-1-1 0 0,-1 0 0 0 0,0 0 0 0 0,0 0 0 0 0,1 0 0 0 0,-1 0 0 0 0,-1 1 0 0 0,-1 1-10 0 0,-1 0 1 0 0,1 0-1 0 0,0 0 1 0 0,-1 0-1 0 0,0 0 0 0 0,1-1 1 0 0,-7 3-1 0 0,-9 3 1043 0 0,-1-3-6783 0 0,18-4 4904 0 0,1-1 1 0 0,-1 0-1 0 0,0 0 0 0 0,1 0 1 0 0,-1 0-1 0 0,0 0 0 0 0,1 0 1 0 0,-1 0-1 0 0,0-1 0 0 0,1 1 0 0 0,-1-1 1 0 0,1 1-1 0 0,-1-1 0 0 0,0 1 1 0 0,1-1-1 0 0,-1 0 0 0 0,1 0 0 0 0,0 0 1 0 0,-1 0-1 0 0,-1-2 0 0 0,2 2-1227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3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4484 0 0,'0'0'16623'0'0,"4"4"-15735"0"0,8 10 46 0 0,-1 1 1 0 0,0 1-1 0 0,-1 0 0 0 0,0 0 0 0 0,11 29 0 0 0,-3-1 1650 0 0,14 56-1 0 0,-23-62-2583 0 0,-7-26 0 0 0,1 1 0 0 0,0 1 0 0 0,-1-4 0 0 0,-1 1 0 0 0,2 0 0 0 0,-2-2-121 0 0,-1-7-566 0 0,-13-4-19655 0 0,12 1 19948 0 0,-1 1-1 0 0,1-1 1 0 0,-1 0 0 0 0,-1-1 0 0 0,1 1 116 0 0,0 0 1 0 0,0 0-1 0 0,0 0 1 0 0,0 0-1 0 0,0 1 1 0 0,0-1 0 0 0,0 1-1 0 0,0-1 1 0 0,0 1-1 0 0,0 0 1 0 0,-3-1 0 0 0,-24 1-4080 0 0,13 1 2529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4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3368 0 0,'0'0'8504'0'0,"0"7"-7539"0"0,0-7-971 0 0,-1 7 408 0 0,1-1 1 0 0,0 1 0 0 0,1 0-1 0 0,-1-1 1 0 0,1 0 0 0 0,1 1-1 0 0,1 6 1 0 0,56 170 6712 0 0,-51-146-6820 0 0,5 51 0 0 0,-10-76-2250 0 0,-2-11 1104 0 0,0 0 0 0 0,-1 1 0 0 0,1-1 0 0 0,0 0 0 0 0,0 1 0 0 0,0-1 0 0 0,-1 0 0 0 0,1 0 0 0 0,0 0 1 0 0,1 0-1 0 0,-1 0 0 0 0,0 0 0 0 0,2 1 0 0 0,9 0-6245 0 0,-10-1 5067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5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0 123 4156 0 0,'0'0'1429'0'0,"17"0"3337"0"0,170 2 844 0 0,138-1-3212 0 0,-111-17-1423 0 0,-196 13-873 0 0,0 0 0 0 0,21-7-1 0 0,-35 9-92 0 0,0 0-1 0 0,0 0 0 0 0,-1-1 0 0 0,1 1 1 0 0,-1-1-1 0 0,1 0 0 0 0,-1 0 0 0 0,1 0 1 0 0,-1-1-1 0 0,0 1 0 0 0,0-1 1 0 0,0 0-1 0 0,0 0 0 0 0,-1 0 0 0 0,1 0 1 0 0,2-4-1 0 0,-5 6-4 0 0,1 0 1 0 0,-1 0 0 0 0,1-1-1 0 0,-1 1 1 0 0,0 0 0 0 0,0 0-1 0 0,1 0 1 0 0,-1 0 0 0 0,0-1-1 0 0,0 1 1 0 0,0 0 0 0 0,0 0-1 0 0,-1 0 1 0 0,1-1 0 0 0,0 1-1 0 0,0 0 1 0 0,-1 0-1 0 0,1 0 1 0 0,-1 0 0 0 0,1 0-1 0 0,-1 0 1 0 0,1 0 0 0 0,-1 0-1 0 0,0 0 1 0 0,1 0 0 0 0,-1 0-1 0 0,0 0 1 0 0,0 0 0 0 0,-1-1-1 0 0,-1 0 2 0 0,0 0-1 0 0,0-1 0 0 0,0 1 1 0 0,-1 0-1 0 0,1 1 0 0 0,-7-3 0 0 0,8 3 78 0 0,-5-1-102 0 0,7 2 33 0 0,0 0-1 0 0,0 0 0 0 0,1 1 1 0 0,-1-1-1 0 0,0 0 0 0 0,0 0 1 0 0,0 0-1 0 0,0 0 0 0 0,0 0 1 0 0,0 0-1 0 0,0 0 1 0 0,0 0-1 0 0,0 0 0 0 0,1 1 1 0 0,-1-1-1 0 0,0 0 0 0 0,0 0 1 0 0,0 0-1 0 0,0 0 0 0 0,0 0 1 0 0,0 0-1 0 0,0 1 0 0 0,0-1 1 0 0,0 0-1 0 0,0 0 1 0 0,0 0-1 0 0,0 0 0 0 0,0 0 1 0 0,0 0-1 0 0,0 1 0 0 0,0-1 1 0 0,0 0-1 0 0,0 0 0 0 0,0 0 1 0 0,0 0-1 0 0,0 0 0 0 0,0 0 1 0 0,-1 1-1 0 0,1-1 1 0 0,0 0-1 0 0,0 0 0 0 0,0 0 1 0 0,0 0-1 0 0,0 0 0 0 0,0 0 1 0 0,0 0-1 0 0,0 0 0 0 0,0 1 1 0 0,-1-1-1 0 0,1 0 0 0 0,0 0 1 0 0,0 0-1 0 0,0 0 1 0 0,0 0-1 0 0,0 0 0 0 0,0 0 1 0 0,-1 0-1 0 0,1 0 0 0 0,0 0 1 0 0,0 0-1 0 0,0 0 0 0 0,0 0 1 0 0,0 0-1 0 0,0 0 0 0 0,-1 0 1 0 0,1 0-1 0 0,0 0 1 0 0,30 34 535 0 0,13 18 953 0 0,-40-48-1350 0 0,0-1 0 0 0,-1 1-1 0 0,0 0 1 0 0,0 0 0 0 0,0 0 0 0 0,0 1 0 0 0,-1-1 0 0 0,1 0 0 0 0,-1 1 0 0 0,0-1 0 0 0,0 8 0 0 0,-1-8-101 0 0,-1 0-1 0 0,0 0 1 0 0,0 0-1 0 0,0 0 1 0 0,0-1-1 0 0,0 1 1 0 0,-1 0-1 0 0,0-1 1 0 0,1 1 0 0 0,-1-1-1 0 0,-1 1 1 0 0,1-1-1 0 0,0 0 1 0 0,-1 0-1 0 0,0 0 1 0 0,0 0-1 0 0,0 0 1 0 0,0-1 0 0 0,0 1-1 0 0,0-1 1 0 0,-1 0-1 0 0,1 0 1 0 0,-7 3-1 0 0,-41 15-3335 0 0,6-9-9032 0 0,45-11 12145 0 0,-1 1-179 0 0,0-1-1 0 0,0 0 1 0 0,0 0 0 0 0,0 1-1 0 0,0-1 1 0 0,0 0 0 0 0,0 0 0 0 0,0 0-1 0 0,0 0 1 0 0,0 0 0 0 0,0 0-1 0 0,0 0 1 0 0,0-1 0 0 0,0 1-1 0 0,0 0 1 0 0,0 0 0 0 0,0-1 0 0 0,-1 0-1 0 0,1 1-154 0 0,-9-4-1491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6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35 3908 0 0,'-4'-1'610'0'0,"1"0"0"0"0,0 0 0 0 0,0 0 0 0 0,-1 0 0 0 0,1 1 0 0 0,0 0 0 0 0,-1 0 0 0 0,1 0 0 0 0,-1 0 0 0 0,1 0 0 0 0,0 1 0 0 0,-1-1 0 0 0,1 1 0 0 0,-7 2 0 0 0,8-2-424 0 0,0 0 0 0 0,0 0 0 0 0,0 0-1 0 0,0 0 1 0 0,1 0 0 0 0,-1 0-1 0 0,0 0 1 0 0,0 1 0 0 0,1-1 0 0 0,-1 1-1 0 0,1-1 1 0 0,-1 1 0 0 0,1 0 0 0 0,0 0-1 0 0,0 0 1 0 0,0-1 0 0 0,0 1 0 0 0,0 0-1 0 0,0 0 1 0 0,0 0 0 0 0,0 1 0 0 0,0 2-1 0 0,1-3-81 0 0,0-1 1 0 0,0 1-1 0 0,0 0 0 0 0,0 0 0 0 0,0 0 0 0 0,0-1 0 0 0,1 1 0 0 0,-1 0 0 0 0,0 0 1 0 0,1-1-1 0 0,0 1 0 0 0,-1 0 0 0 0,1-1 0 0 0,0 1 0 0 0,0-1 0 0 0,0 1 0 0 0,2 2 1 0 0,0-1 21 0 0,0 0 0 0 0,0-1 0 0 0,0 1 0 0 0,0-1 1 0 0,0 1-1 0 0,1-1 0 0 0,5 3 0 0 0,4 0 139 0 0,-1-1 0 0 0,1 0 0 0 0,21 4 0 0 0,-28-6-188 0 0,-1-1-1 0 0,2 0 1 0 0,-1-1 0 0 0,0 0-1 0 0,0 1 1 0 0,0-2 0 0 0,0 1-1 0 0,0-1 1 0 0,0 0 0 0 0,0 0-1 0 0,0-1 1 0 0,-1 1 0 0 0,8-4-1 0 0,-12 4-51 0 0,0 0 0 0 0,0 1 0 0 0,0-1 0 0 0,0 0 0 0 0,0 0 0 0 0,0 0 0 0 0,0 0 0 0 0,0 0 0 0 0,0 0 0 0 0,0 0 0 0 0,-1 0 0 0 0,1 0-1 0 0,0-1 1 0 0,-1 1 0 0 0,1 0 0 0 0,-1 0 0 0 0,1-1 0 0 0,-1 1 0 0 0,0 0 0 0 0,1-1 0 0 0,-1 1 0 0 0,0-2 0 0 0,0 0-6 0 0,-1 0 1 0 0,1 0-1 0 0,-1 0 1 0 0,1 0-1 0 0,-1 0 1 0 0,0 1-1 0 0,0-1 1 0 0,0 0-1 0 0,-1 1 1 0 0,-1-4-1 0 0,-1 0 4 0 0,0 0-1 0 0,-1 0 1 0 0,0 0-1 0 0,0 0 1 0 0,-1 1-1 0 0,1-1 1 0 0,-8-4-1 0 0,6 6 80 0 0,-1 0 0 0 0,1 0-1 0 0,-1 0 1 0 0,0 1 0 0 0,1 1-1 0 0,-14-4 1 0 0,11 4-832 0 0,-1 1 0 0 0,1 0 0 0 0,0 1 0 0 0,-19 1 0 0 0,12 2-1727 0 0,0 0 0 0 0,0 1 0 0 0,0 0 0 0 0,1 2 0 0 0,0 0 0 0 0,-19 10 0 0 0,15-6 403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9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4452 0 0,'111'-15'12060'0'0,"-110"14"-11646"0"0,16 0 1370 0 0,-15 1-1631 0 0,1 1 0 0 0,-1-1 0 0 0,1 1 0 0 0,-1 0 1 0 0,0 0-1 0 0,1 0 0 0 0,-1 0 0 0 0,0 1 0 0 0,0-1 0 0 0,0 0 0 0 0,0 1 0 0 0,0 0 0 0 0,0-1 0 0 0,2 4 0 0 0,-1-1 12 0 0,0 0 0 0 0,-1 0-1 0 0,1 0 1 0 0,-1 1 0 0 0,0-1 0 0 0,0 1 0 0 0,1 6 0 0 0,29 70 1213 0 0,-24-64-1079 0 0,-1 1 1 0 0,0 0-1 0 0,-1 1 1 0 0,6 29-1 0 0,-12-43-206 0 0,0 0 0 0 0,-1 0 0 0 0,1 0 0 0 0,-1 0 0 0 0,0 0 0 0 0,0 0 0 0 0,-1 0 0 0 0,1-1 0 0 0,-1 1 0 0 0,0 0 0 0 0,-1-1 0 0 0,1 1 0 0 0,-1-1 0 0 0,1 0 0 0 0,-1 0 0 0 0,-1 0 0 0 0,1 0 0 0 0,0-1 0 0 0,-1 1 0 0 0,0-1 0 0 0,0 0 0 0 0,0 0 0 0 0,-5 3 0 0 0,6-4-63 0 0,0 0 0 0 0,0 0 0 0 0,0 0 1 0 0,0-1-1 0 0,-1 1 0 0 0,1-1 0 0 0,-1 0 0 0 0,1 0 1 0 0,-1 0-1 0 0,1 0 0 0 0,-1 0 0 0 0,1-1 0 0 0,-1 0 0 0 0,0 0 1 0 0,1 0-1 0 0,-1 0 0 0 0,0 0 0 0 0,1-1 0 0 0,-1 0 1 0 0,0 1-1 0 0,1-1 0 0 0,-1-1 0 0 0,1 1 0 0 0,0 0 1 0 0,-1-1-1 0 0,1 0 0 0 0,0 0 0 0 0,0 0 0 0 0,0 0 1 0 0,0 0-1 0 0,-4-4 0 0 0,6 5-58 0 0,0-1 0 0 0,0 1 0 0 0,0 0 1 0 0,0 0-1 0 0,1-1 0 0 0,-1 1 0 0 0,0-1 0 0 0,1 1 0 0 0,-1-1 0 0 0,1 1 1 0 0,-1-1-1 0 0,1 1 0 0 0,0-1 0 0 0,0 1 0 0 0,-1-2 0 0 0,2 0-491 0 0,-1 1 0 0 0,0-1 0 0 0,1 1 0 0 0,0-1 0 0 0,-1 1 0 0 0,1 0 0 0 0,0-1 0 0 0,0 1 0 0 0,1 0 0 0 0,-1-1 0 0 0,0 1 0 0 0,1 0 0 0 0,2-3 0 0 0,2-1-2022 0 0,0-1 1 0 0,1 1-1 0 0,0 1 1 0 0,0-1-1 0 0,13-7 0 0 0,-8 7 414 0 0,2 0 100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9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 3940 0 0,'0'0'5093'0'0,"-5"1"-4052"0"0,-41 10 4232 0 0,44-10-4751 0 0,-8 2 381 0 0,9-3-829 0 0,1 0 1 0 0,0 0-1 0 0,-1 0 0 0 0,1 0 0 0 0,0 0 1 0 0,0 0-1 0 0,-1 0 0 0 0,1 0 1 0 0,0 1-1 0 0,-1-1 0 0 0,1 0 1 0 0,0 0-1 0 0,0 0 0 0 0,-1 0 0 0 0,1 0 1 0 0,0 1-1 0 0,0-1 0 0 0,0 0 1 0 0,-1 0-1 0 0,1 1 0 0 0,0-1 1 0 0,0 0-1 0 0,0 0 0 0 0,0 1 0 0 0,-1-1 1 0 0,1 0-1 0 0,0 0 0 0 0,0 1 1 0 0,0-1-1 0 0,0 0 0 0 0,0 1 0 0 0,0-1 1 0 0,0 0-1 0 0,0 0 0 0 0,0 1 1 0 0,0-1-1 0 0,0 0 0 0 0,0 1 1 0 0,0-1-1 0 0,4 4-5 0 0,0 0 0 0 0,0 0-1 0 0,1-1 1 0 0,-1 0 0 0 0,1 0 0 0 0,0 0 0 0 0,0-1 0 0 0,0 1 0 0 0,6 1 0 0 0,-10-3 6 0 0,3 0 97 0 0,-3-1-103 0 0,0 0-1 0 0,0 0 0 0 0,-1 0 0 0 0,1 1 0 0 0,0-1 0 0 0,0 0 0 0 0,0 1 1 0 0,0-1-1 0 0,0 1 0 0 0,0-1 0 0 0,-1 1 0 0 0,1-1 0 0 0,0 1 0 0 0,0-1 1 0 0,-1 1-1 0 0,1 0 0 0 0,0-1 0 0 0,-1 1 0 0 0,1 0 0 0 0,0 1 0 0 0,-3 2-79 0 0,0-1 0 0 0,-1 0 0 0 0,0 0 0 0 0,0 0 0 0 0,0 0 1 0 0,0-1-1 0 0,0 1 0 0 0,-1-1 0 0 0,1 0 0 0 0,-1 0 0 0 0,1 0 0 0 0,-6 2 0 0 0,7-4-351 0 0,0 2-1567 0 0,-2-2 4393 0 0,1 1-2854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9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4400 0 0,'0'0'9426'0'0,"0"6"-8423"0"0,0 41 2457 0 0,8 76 0 0 0,2 17-1003 0 0,-9-99-5144 0 0,0-39 1462 0 0,26-44-16343 0 0,-20 29 15526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0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2720 0 0,'0'0'7910'0'0,"1"7"-7565"0"0,1 20-61 0 0,-1-20-54 0 0,0-5 29 0 0,2 1-139 0 0,-1 0-1 0 0,1-1 1 0 0,0 1 0 0 0,0-1 0 0 0,0 1 0 0 0,0-1 0 0 0,0 0 0 0 0,1 0 0 0 0,-1 0-1 0 0,1-1 1 0 0,-1 1 0 0 0,1-1 0 0 0,-1 0 0 0 0,1 0 0 0 0,0 0 0 0 0,0-1 0 0 0,0 1-1 0 0,5-1 1 0 0,-6 0 50 0 0,1 0 16 0 0,3-1-34 0 0,-1 1 0 0 0,0-1-1 0 0,0 0 1 0 0,0-1 0 0 0,0 1 0 0 0,0-1-1 0 0,0 0 1 0 0,0-1 0 0 0,-1 0-1 0 0,1 1 1 0 0,-1-2 0 0 0,1 1-1 0 0,-1-1 1 0 0,0 1 0 0 0,-1-2 0 0 0,8-7-1 0 0,-10 10-82 0 0,-1-1-1 0 0,1 0 1 0 0,-1 0-1 0 0,0 0 0 0 0,0 0 1 0 0,0 0-1 0 0,0 0 1 0 0,0 0-1 0 0,-1 0 1 0 0,1-1-1 0 0,-1 1 1 0 0,0-4-1 0 0,0 5-47 0 0,0 1-1 0 0,0-1 1 0 0,-1 0-1 0 0,1 1 1 0 0,0-1-1 0 0,-1 0 1 0 0,1 1-1 0 0,-1-1 1 0 0,1 1-1 0 0,-1-1 1 0 0,0 1-1 0 0,0-1 1 0 0,0 1-1 0 0,1-1 1 0 0,-1 1-1 0 0,-1 0 1 0 0,1 0-1 0 0,0-1 1 0 0,0 1-1 0 0,0 0 1 0 0,-1 0-1 0 0,1 0 1 0 0,0 0-1 0 0,-1 1 1 0 0,1-1-1 0 0,-1 0 1 0 0,1 0 0 0 0,-3 0-1 0 0,-7-2 23 0 0,1 1 0 0 0,-1 0 0 0 0,1 1 0 0 0,-1 0 0 0 0,0 1 0 0 0,-13 1 0 0 0,23-1-43 0 0,-1 0 4 0 0,-16 3-107 0 0,4 2 813 0 0,3 10-9506 0 0,4-4 1409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4584 0 0,'0'0'13251'0'0,"-2"5"-12675"0"0,-10 38 1361 0 0,-3-2-392 0 0,-1 3 12 0 0,-11 47-1 0 0,26-89-1478 0 0,-3 17 941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0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0 3316 0 0,'0'0'8571'0'0,"-5"3"-7634"0"0,-16 10 326 0 0,1 0 0 0 0,1 1 0 0 0,1 1 0 0 0,0 1 0 0 0,-30 34 1 0 0,47-48-1214 0 0,0-1 1 0 0,0 0 0 0 0,0 1 0 0 0,0-1-1 0 0,0 0 1 0 0,1 1 0 0 0,-1-1 0 0 0,0 1-1 0 0,1 0 1 0 0,-1-1 0 0 0,1 1 0 0 0,-1-1-1 0 0,1 1 1 0 0,0 0 0 0 0,0-1 0 0 0,0 1-1 0 0,0 0 1 0 0,0-1 0 0 0,0 1 0 0 0,0 0-1 0 0,0-1 1 0 0,1 1 0 0 0,-1-1 0 0 0,1 1-1 0 0,-1 0 1 0 0,1-1 0 0 0,0 1 0 0 0,-1-1-1 0 0,1 1 1 0 0,0-1 0 0 0,0 0 0 0 0,0 1-1 0 0,0-1 1 0 0,0 0 0 0 0,1 0 0 0 0,-1 0-1 0 0,2 2 1 0 0,6 4 261 0 0,0 0 0 0 0,0-1-1 0 0,1 0 1 0 0,13 7 0 0 0,-15-9-104 0 0,32 19 491 0 0,24 11 424 0 0,-21-20-3303 0 0,-41-14 342 0 0,1 0-1512 0 0,2-1 992 0 0,1-1 0 0 0,-1 1 0 0 0,0-1 0 0 0,0 0 0 0 0,0 0 0 0 0,7-5 0 0 0,-11 6 472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0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0 4236 0 0,'-5'0'1438'0'0,"-5"1"-644"0"0,-45 5 7041 0 0,53-6-7180 0 0,-5 1 168 0 0,7-1-778 0 0,0 0-1 0 0,0 0 0 0 0,0 0 1 0 0,0 0-1 0 0,0 1 1 0 0,0-1-1 0 0,1 0 1 0 0,-1 0-1 0 0,0 0 1 0 0,0 0-1 0 0,0 0 0 0 0,0 0 1 0 0,0 0-1 0 0,0 0 1 0 0,0 0-1 0 0,0 0 1 0 0,0 0-1 0 0,0 1 0 0 0,0-1 1 0 0,0 0-1 0 0,0 0 1 0 0,0 0-1 0 0,0 0 1 0 0,0 0-1 0 0,0 0 1 0 0,0 0-1 0 0,0 0 0 0 0,0 1 1 0 0,0-1-1 0 0,0 0 1 0 0,0 0-1 0 0,0 0 1 0 0,0 0-1 0 0,0 0 1 0 0,0 0-1 0 0,0 0 0 0 0,0 0 1 0 0,0 1-1 0 0,0-1 1 0 0,0 0-1 0 0,0 0 1 0 0,0 0-1 0 0,0 0 0 0 0,0 0 1 0 0,0 0-1 0 0,0 0 1 0 0,0 0-1 0 0,0 0 1 0 0,0 0-1 0 0,-1 0 1 0 0,1 1-1 0 0,0-1 0 0 0,0 0 1 0 0,0 0-1 0 0,0 0 1 0 0,0 0-1 0 0,0 0 1 0 0,0 0-1 0 0,0 0 1 0 0,-1 0-1 0 0,1 0 0 0 0,42 27 443 0 0,-39-25-426 0 0,1 1 0 0 0,-1 0 0 0 0,1 0 0 0 0,-1 0 0 0 0,0 0-1 0 0,0 0 1 0 0,-1 1 0 0 0,1 0 0 0 0,-1-1 0 0 0,3 6 0 0 0,-4-7 178 0 0,-13 15 56 0 0,10-16-299 0 0,-1 1 1 0 0,0-1-1 0 0,1 0 0 0 0,-1 0 0 0 0,0 0 1 0 0,0 0-1 0 0,0-1 0 0 0,-3 1 0 0 0,3-1-313 0 0,-14-3-4610 0 0,10-1-4026 0 0,2-6 7933 0 0,4 5-1951 0 0,1-4 1046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0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5673 0 0,'6'-11'19660'0'0,"3"125"-16577"0"0,-7-74-1633 0 0,1-1 1 0 0,10 48-1 0 0,-10-67-1446 0 0,6 10-25 0 0,-7-26 2895 0 0,-2-2-4581 0 0,-30-12-32142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1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5785 0 0,'0'0'10711'0'0,"1"5"-9510"0"0,7 50 2456 0 0,16 81 1220 0 0,-19-120-4547 0 0,0 0 0 0 0,0 0 1 0 0,2 0-1 0 0,0-1 0 0 0,0 1 0 0 0,13 16 1 0 0,-17-28-295 0 0,1 0 0 0 0,-1-1 0 0 0,1 1 0 0 0,0-1 1 0 0,0 0-1 0 0,1 0 0 0 0,-1 0 0 0 0,1 0 0 0 0,-1-1 1 0 0,1 0-1 0 0,0 0 0 0 0,0 0 0 0 0,0 0 1 0 0,0-1-1 0 0,0 0 0 0 0,7 1 0 0 0,-7-2-189 0 0,0 1 0 0 0,-1-1-1 0 0,1 1 1 0 0,0-2 0 0 0,0 1-1 0 0,0 0 1 0 0,-1-1 0 0 0,1 0-1 0 0,0 0 1 0 0,0 0 0 0 0,-1-1-1 0 0,1 0 1 0 0,-1 0 0 0 0,0 0-1 0 0,1 0 1 0 0,-1 0 0 0 0,6-5-1 0 0,-9 6 95 0 0,-1 0 0 0 0,1 0 0 0 0,0 1 0 0 0,-1-1 0 0 0,1 0 0 0 0,0 0 0 0 0,-1 0 0 0 0,1 0 0 0 0,-1 0 0 0 0,1 0 0 0 0,-1 0 0 0 0,0 1 0 0 0,1-1 0 0 0,-1-1 0 0 0,0 1 0 0 0,0 0 0 0 0,1 0 0 0 0,-1 0 0 0 0,0 0 0 0 0,0 0 0 0 0,0 0 0 0 0,0 0 0 0 0,-1-1 0 0 0,1 0-27 0 0,-1 0 1 0 0,0 0-1 0 0,0 0 0 0 0,0 0 0 0 0,0 0 0 0 0,0 1 1 0 0,0-1-1 0 0,0 0 0 0 0,-1 1 0 0 0,-2-4 0 0 0,-1 1-55 0 0,1 0 0 0 0,-1 1 0 0 0,0-1 0 0 0,-1 1-1 0 0,1 0 1 0 0,-11-5 0 0 0,-2 4 453 0 0,0 0 0 0 0,-34-2-1 0 0,35 5 107 0 0,15 1 147 0 0,8-2-683 0 0,94-25-1715 0 0,7 5-6797 0 0,-27 5-2385 0 0,-63 13 9011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1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1 3532 0 0,'-4'0'1372'0'0,"-5"1"-26"0"0,-1 1 0 0 0,1 0 0 0 0,0 0-1 0 0,-15 7 1 0 0,21-8-1031 0 0,0 0-1 0 0,0 1 1 0 0,0 0 0 0 0,1-1-1 0 0,-1 1 1 0 0,1 0 0 0 0,-1 0-1 0 0,1 1 1 0 0,0-1 0 0 0,-1 0-1 0 0,1 1 1 0 0,1-1 0 0 0,-1 1-1 0 0,0 0 1 0 0,0 0 0 0 0,1-1-1 0 0,-2 7 1 0 0,2-7-224 0 0,1 0 0 0 0,-1 0 0 0 0,1 0 0 0 0,0 1 0 0 0,0-1 0 0 0,0 0 0 0 0,0 0 0 0 0,0 0 0 0 0,1 0 0 0 0,-1 0-1 0 0,1 1 1 0 0,-1-1 0 0 0,1 0 0 0 0,0 0 0 0 0,0 0 0 0 0,0 0 0 0 0,0-1 0 0 0,0 1 0 0 0,0 0 0 0 0,0 0 0 0 0,1-1 0 0 0,-1 1 0 0 0,1 0 0 0 0,-1-1 0 0 0,1 0 0 0 0,-1 1 0 0 0,1-1 0 0 0,0 0 0 0 0,0 0 0 0 0,0 0 0 0 0,4 2 0 0 0,1 1 59 0 0,1-1 0 0 0,-1 0 0 0 0,1 0 1 0 0,0-1-1 0 0,0 0 0 0 0,16 2 0 0 0,-21-4-106 0 0,1 1 0 0 0,0-1 0 0 0,-1 0 0 0 0,1 0 0 0 0,0 0-1 0 0,-1 0 1 0 0,1-1 0 0 0,-1 1 0 0 0,1-1 0 0 0,0 0 0 0 0,-1 0 0 0 0,0 0-1 0 0,5-3 1 0 0,-8 4-40 0 0,1 0-1 0 0,-1-1 0 0 0,1 1 1 0 0,-1 0-1 0 0,0-1 1 0 0,1 1-1 0 0,-1-1 0 0 0,1 1 1 0 0,-1-1-1 0 0,0 1 0 0 0,1-1 1 0 0,-1 1-1 0 0,0-1 0 0 0,0 1 1 0 0,1-1-1 0 0,-1 1 1 0 0,0-1-1 0 0,0 0 0 0 0,0 1 1 0 0,0-1-1 0 0,0 1 0 0 0,0-1 1 0 0,0 0-1 0 0,0 1 0 0 0,0-1 1 0 0,0 1-1 0 0,0-1 1 0 0,0 0-1 0 0,0 1 0 0 0,0-1 1 0 0,-1 1-1 0 0,1-1 0 0 0,-1 0 1 0 0,-8-16 92 0 0,5 12-137 0 0,0 1-1 0 0,0-1 0 0 0,-1 1 1 0 0,0 0-1 0 0,0 1 1 0 0,0-1-1 0 0,0 1 1 0 0,-1 0-1 0 0,1 0 1 0 0,-1 1-1 0 0,0-1 1 0 0,0 1-1 0 0,0 1 1 0 0,-12-3-1 0 0,16 4-356 0 0,8 3-9881 0 0,2 1 8795 0 0,1 0 0 0 0,-1 0 1 0 0,1-1-1 0 0,18 4 1 0 0,-8-4-523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2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22 3920 0 0,'-3'-2'902'0'0,"0"-1"0"0"0,0 1 0 0 0,0 0 0 0 0,-1 0 0 0 0,1 0 0 0 0,0 1 1 0 0,-1-1-1 0 0,0 1 0 0 0,1-1 0 0 0,-7 0 0 0 0,8 2 1 0 0,0 1-61 0 0,1 0-706 0 0,0 0-1 0 0,0 0 1 0 0,0 1 0 0 0,0-1-1 0 0,0 0 1 0 0,0 0 0 0 0,1 0 0 0 0,-1 1-1 0 0,0-1 1 0 0,1 0 0 0 0,-1 0-1 0 0,1 1 1 0 0,0-1 0 0 0,-1 1-1 0 0,1-1 1 0 0,0 0 0 0 0,0 1-1 0 0,0-1 1 0 0,0 1 0 0 0,0-1-1 0 0,0 1 1 0 0,0-1 0 0 0,0 0-1 0 0,1 1 1 0 0,0 2 0 0 0,1 1-2 0 0,0 0 1 0 0,1 0 0 0 0,0 0-1 0 0,-1 0 1 0 0,2 0 0 0 0,-1 0 0 0 0,1-1-1 0 0,0 0 1 0 0,-1 0 0 0 0,2 0-1 0 0,-1 0 1 0 0,0 0 0 0 0,1-1-1 0 0,0 0 1 0 0,0 0 0 0 0,0 0-1 0 0,0-1 1 0 0,9 4 0 0 0,-13-6-127 0 0,0 1 0 0 0,0-1 0 0 0,0 0 0 0 0,0 1 0 0 0,0-1 0 0 0,0 0 0 0 0,0 0 0 0 0,0 0 1 0 0,0 0-1 0 0,-1 0 0 0 0,1 0 0 0 0,0 0 0 0 0,0 0 0 0 0,0 0 0 0 0,0 0 0 0 0,0-1 0 0 0,0 1 0 0 0,0 0 1 0 0,0-1-1 0 0,0 1 0 0 0,0-1 0 0 0,-1 1 0 0 0,1-1 0 0 0,0 1 0 0 0,0-1 0 0 0,-1 1 0 0 0,1-1 0 0 0,0 0 1 0 0,-1 1-1 0 0,1-1 0 0 0,0 0 0 0 0,0 0 0 0 0,0-3 27 0 0,-1 0 0 0 0,1 0 0 0 0,-1 0 0 0 0,1 0 0 0 0,-1 0 0 0 0,0 0 0 0 0,-2-8 0 0 0,1-3 259 0 0,2-2 68 0 0,-1 17-273 0 0,0-1 1 0 0,0 0-1 0 0,0 0 1 0 0,0 0-1 0 0,0 0 1 0 0,0 1-1 0 0,0-1 0 0 0,0 0 1 0 0,0 0-1 0 0,1 0 1 0 0,-1 1-1 0 0,0-1 1 0 0,1 0-1 0 0,-1 0 1 0 0,0 1-1 0 0,1-1 0 0 0,-1 0 1 0 0,1 1-1 0 0,-1-1 1 0 0,2-1-1 0 0,0 3 2 0 0,0-1 0 0 0,0 1 0 0 0,0-1 0 0 0,0 1-1 0 0,0 0 1 0 0,0 0 0 0 0,-1-1 0 0 0,1 1 0 0 0,0 0 0 0 0,0 1 0 0 0,-1-1-1 0 0,1 0 1 0 0,0 1 0 0 0,2 2 0 0 0,0 1 86 0 0,0 0-1 0 0,0 0 1 0 0,-1 0 0 0 0,6 11-1 0 0,-3-2 67 0 0,0 0-1 0 0,-1 1 1 0 0,5 22 0 0 0,-9-25-161 0 0,1 0 1 0 0,-1-1 0 0 0,-1 1 0 0 0,0 0 0 0 0,-1 0 0 0 0,0 0 0 0 0,-1 0 0 0 0,0-1 0 0 0,-1 1 0 0 0,-1-1 0 0 0,1 0 0 0 0,-2 1 0 0 0,1-2 0 0 0,-2 1 0 0 0,1 0-1 0 0,-1-1 1 0 0,-11 13 0 0 0,15-20-44 0 0,0-1-1 0 0,-1 0 0 0 0,1 0 0 0 0,0 0 0 0 0,-1 0 1 0 0,1 0-1 0 0,-1-1 0 0 0,1 1 0 0 0,-1-1 0 0 0,0 1 1 0 0,0-1-1 0 0,0 0 0 0 0,0 0 0 0 0,0-1 0 0 0,0 1 1 0 0,0-1-1 0 0,0 1 0 0 0,0-1 0 0 0,0 0 0 0 0,0 0 1 0 0,0 0-1 0 0,0 0 0 0 0,0-1 0 0 0,0 1 0 0 0,-3-2 1 0 0,2 1-58 0 0,0-1 1 0 0,1 1-1 0 0,-1-1 1 0 0,1 0 0 0 0,0 0-1 0 0,-1 0 1 0 0,1 0-1 0 0,0-1 1 0 0,0 1 0 0 0,1-1-1 0 0,-1 0 1 0 0,1 0-1 0 0,-1 0 1 0 0,1 0-1 0 0,0 0 1 0 0,0-1 0 0 0,0 1-1 0 0,-2-6 1 0 0,4 6-242 0 0,0 0 1 0 0,-1 0-1 0 0,2 0 1 0 0,-1 0 0 0 0,0 0-1 0 0,1 0 1 0 0,-1 0-1 0 0,1 0 1 0 0,0 0-1 0 0,0 0 1 0 0,0 0 0 0 0,0 0-1 0 0,1 1 1 0 0,-1-1-1 0 0,1 0 1 0 0,-1 1-1 0 0,4-4 1 0 0,9-8-3579 0 0,1 0-1 0 0,0 1 1 0 0,0 0-1 0 0,20-11 1 0 0,0-1-290 0 0,-18 12 2161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2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29 3612 0 0,'-8'-20'3553'0'0,"7"18"-2411"0"0,-12-4 2701 0 0,12 5-3643 0 0,0 1 1 0 0,0 0 0 0 0,0 0-1 0 0,0 0 1 0 0,0 0 0 0 0,0 1-1 0 0,0-1 1 0 0,-1 0 0 0 0,1 0-1 0 0,0 1 1 0 0,0-1 0 0 0,0 0-1 0 0,0 1 1 0 0,0-1 0 0 0,0 1-1 0 0,0-1 1 0 0,0 1 0 0 0,0 0-1 0 0,1-1 1 0 0,-1 1 0 0 0,0 0-1 0 0,0 0 1 0 0,0 0 0 0 0,0 1-1 0 0,-1 0 56 0 0,1 1 0 0 0,-1 0 1 0 0,0 0-1 0 0,1 1 0 0 0,0-1 0 0 0,0 0 0 0 0,0 0 0 0 0,0 5 0 0 0,-1 0 5 0 0,1-1 1 0 0,1 1-1 0 0,0 0 1 0 0,0 0-1 0 0,0 0 1 0 0,3 11-1 0 0,-2-16-190 0 0,0 1 0 0 0,0-1 0 0 0,0 0 0 0 0,1 1-1 0 0,-1-1 1 0 0,1 0 0 0 0,0 0 0 0 0,0 0 0 0 0,0 0-1 0 0,1-1 1 0 0,-1 1 0 0 0,1-1 0 0 0,-1 1 0 0 0,1-1-1 0 0,0 0 1 0 0,0 0 0 0 0,5 3 0 0 0,-6-4-53 0 0,1 0 0 0 0,-1 0 1 0 0,0 0-1 0 0,1-1 0 0 0,-1 1 0 0 0,1-1 1 0 0,-1 1-1 0 0,1-1 0 0 0,-1 0 0 0 0,1 0 1 0 0,-1 0-1 0 0,1 0 0 0 0,-1-1 0 0 0,1 1 0 0 0,-1-1 1 0 0,1 1-1 0 0,-1-1 0 0 0,1 0 0 0 0,-1 0 1 0 0,0 0-1 0 0,1 0 0 0 0,-1 0 0 0 0,0-1 1 0 0,0 1-1 0 0,2-3 0 0 0,0 1-8 0 0,-1 0 0 0 0,0 0 1 0 0,0 0-1 0 0,-1-1 0 0 0,1 1 0 0 0,-1-1 0 0 0,0 0 0 0 0,0 0 1 0 0,0 0-1 0 0,0 0 0 0 0,-1 0 0 0 0,1 0 0 0 0,-1 0 0 0 0,1-5 1 0 0,0-6 294 0 0,-1-1 1 0 0,0-24 0 0 0,-1 26 289 0 0,0 14-549 0 0,0 0 0 0 0,0 1 0 0 0,0-1 0 0 0,0 0 0 0 0,-1 0 0 0 0,1 0 0 0 0,0 0 0 0 0,0 0-1 0 0,0 0 1 0 0,0 0 0 0 0,0 0 0 0 0,0 0 0 0 0,0 0 0 0 0,0 0 0 0 0,0 0 0 0 0,0 0 0 0 0,-1 0 0 0 0,1 1 0 0 0,0-1 0 0 0,0 0 0 0 0,0 0 0 0 0,0 0 0 0 0,0 0 0 0 0,0 0 0 0 0,0 0 0 0 0,-1 0 0 0 0,1 0 0 0 0,0 0 0 0 0,0 0-1 0 0,0 0 1 0 0,0 0 0 0 0,0-1 0 0 0,0 1 0 0 0,0 0 0 0 0,0 0 0 0 0,-1 0 0 0 0,1 0 0 0 0,0 0 0 0 0,0 0 0 0 0,0 0 0 0 0,0 0 0 0 0,0 0 0 0 0,0 0 0 0 0,0 0 0 0 0,0 0 0 0 0,0 0 0 0 0,0 0 0 0 0,0-1 0 0 0,-1 1 0 0 0,1 0-1 0 0,4 21 293 0 0,1-1-1 0 0,1 1 0 0 0,0-1 0 0 0,2-1 0 0 0,0 1 0 0 0,17 27 0 0 0,18 46 355 0 0,-38-80-590 0 0,-1 0 0 0 0,-1 0 0 0 0,1 0 0 0 0,-2 0 0 0 0,2 20-1 0 0,-4-28-85 0 0,0 1-1 0 0,0 0 0 0 0,-1 0 0 0 0,0 0 0 0 0,0-1 0 0 0,0 1 0 0 0,-1 0 0 0 0,0-1 1 0 0,0 1-1 0 0,0-1 0 0 0,-1 0 0 0 0,1 0 0 0 0,-1 0 0 0 0,-1 0 0 0 0,1 0 0 0 0,-1 0 1 0 0,-6 5-1 0 0,4-4 78 0 0,-1 0-1 0 0,0-1 1 0 0,0 1 0 0 0,-1-2 0 0 0,0 1 0 0 0,1-1 0 0 0,-2 0-1 0 0,1-1 1 0 0,0 0 0 0 0,-15 3 0 0 0,21-5-88 0 0,0 0 0 0 0,1-1 0 0 0,-1 1 0 0 0,0-1 0 0 0,0 0 1 0 0,0 0-1 0 0,0 0 0 0 0,1 1 0 0 0,-1-1 0 0 0,0-1 0 0 0,0 1 0 0 0,0 0 0 0 0,0 0 0 0 0,1-1 0 0 0,-1 1 1 0 0,0-1-1 0 0,0 0 0 0 0,1 1 0 0 0,-1-1 0 0 0,0 0 0 0 0,1 0 0 0 0,-1 0 0 0 0,1 0 0 0 0,-1 0 1 0 0,1-1-1 0 0,0 1 0 0 0,-1 0 0 0 0,1 0 0 0 0,-2-4 0 0 0,2 2-173 0 0,0 0 0 0 0,0 0 0 0 0,0-1 0 0 0,0 1 0 0 0,0-1 0 0 0,1 1 0 0 0,0-1 0 0 0,0 1 0 0 0,0-1 1 0 0,0 1-1 0 0,0-1 0 0 0,1 1 0 0 0,-1-1 0 0 0,3-4 0 0 0,3-14-2015 0 0,1 1 0 0 0,16-32 0 0 0,55-81-13213 0 0,-43 78 10147 0 0,-22 33 3294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3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28 4196 0 0,'-2'-8'2682'0'0,"2"3"1042"0"0,3-10 4016 0 0,-4 31-1884 0 0,1 0-6180 0 0,3 26 1800 0 0,2 0-1 0 0,1 0 1 0 0,17 55 0 0 0,-10-45-632 0 0,-11-42-909 0 0,1-1 1 0 0,1 1-1 0 0,-1-1 0 0 0,10 18 1 0 0,-10-24-599 0 0,-1 1 1 0 0,1 0-1 0 0,-1-1 1 0 0,1 0-1 0 0,0 0 1 0 0,0 0-1 0 0,7 6 1 0 0,-8-9 133 0 0,0 1 1 0 0,1-1-1 0 0,-1 1 1 0 0,0-1-1 0 0,0 1 1 0 0,1-1-1 0 0,-1 0 1 0 0,0 0-1 0 0,0 0 1 0 0,1-1-1 0 0,-1 1 1 0 0,0-1-1 0 0,0 1 1 0 0,0-1-1 0 0,1 1 1 0 0,-1-1-1 0 0,0 0 1 0 0,0 0-1 0 0,0 0 1 0 0,3-3-1 0 0,21-13-1514 0 0,-1-6 3661 0 0,-8 7 1485 0 0,-10 12-2426 0 0,-1-1 1 0 0,1 1-1 0 0,0 0 0 0 0,0 1 1 0 0,1-1-1 0 0,14-3 1 0 0,23-12 388 0 0,-39 16-1021 0 0,0-1 0 0 0,0 0 0 0 0,0 0 0 0 0,0-1 0 0 0,-1 0 0 0 0,0 0 0 0 0,0 0 0 0 0,0-1 0 0 0,-1 1 0 0 0,1-1-1 0 0,-1 0 1 0 0,-1 0 0 0 0,1-1 0 0 0,-1 1 0 0 0,0-1 0 0 0,-1 0 0 0 0,1 1 0 0 0,1-13 0 0 0,-3 18-39 0 0,-1 0-1 0 0,0 0 1 0 0,0 1 0 0 0,0-1-1 0 0,0 0 1 0 0,0 0 0 0 0,0 0 0 0 0,0 0-1 0 0,0 1 1 0 0,0-1 0 0 0,0 0-1 0 0,0 0 1 0 0,0 0 0 0 0,-1 1 0 0 0,1-1-1 0 0,0 0 1 0 0,0 0 0 0 0,-1 1-1 0 0,1-1 1 0 0,-1 0 0 0 0,1 1 0 0 0,-1-1-1 0 0,1 0 1 0 0,-1 1 0 0 0,1-1 0 0 0,-1 1-1 0 0,0-1 1 0 0,1 1 0 0 0,-1-1-1 0 0,0 1 1 0 0,1-1 0 0 0,-1 1 0 0 0,0 0-1 0 0,1-1 1 0 0,-1 1 0 0 0,0 0-1 0 0,0 0 1 0 0,0-1 0 0 0,1 1 0 0 0,-1 0-1 0 0,-1 0 1 0 0,0 0 37 0 0,0 0 0 0 0,0 0 0 0 0,0 0 0 0 0,0 1 0 0 0,0-1 0 0 0,0 0 0 0 0,0 1 0 0 0,0 0 0 0 0,0-1 0 0 0,1 1 0 0 0,-1 0 0 0 0,0 0 0 0 0,0 0 0 0 0,-2 2 0 0 0,-3 3 208 0 0,0 1 0 0 0,1 0 0 0 0,0 0 0 0 0,0 0 0 0 0,1 1 1 0 0,0 0-1 0 0,1 0 0 0 0,-1 0 0 0 0,1 1 0 0 0,1-1 0 0 0,0 1 1 0 0,0 0-1 0 0,-2 14 0 0 0,4-18-217 0 0,0 0 0 0 0,1 1 0 0 0,0-1 0 0 0,0 0 1 0 0,0 0-1 0 0,1 0 0 0 0,-1 0 0 0 0,1 0 0 0 0,1 0 0 0 0,-1 0 0 0 0,1 0 0 0 0,-1 0 0 0 0,1 0 0 0 0,1-1 1 0 0,-1 1-1 0 0,1-1 0 0 0,0 1 0 0 0,0-1 0 0 0,0 0 0 0 0,0 0 0 0 0,1-1 0 0 0,-1 1 0 0 0,1-1 0 0 0,0 1 0 0 0,7 3 1 0 0,-2-2-925 0 0,0 0 1 0 0,0 0 0 0 0,17 5-1 0 0,-8-5-3860 0 0,0 0-4155 0 0,-16-4 6089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7:13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73 1860 0 0,'-3'1'685'0'0,"-16"3"651"0"0,-34 7 9095 0 0,98-13-10256 0 0,-43 2-131 0 0,1 0-33 0 0,143-5 246 0 0,-50 3-117 0 0,-74 0 198 0 0,-20 2 139 0 0,-2 0-456 0 0,0 0-1 0 0,0 0 0 0 0,1 0 1 0 0,-1 0-1 0 0,0 0 1 0 0,0 0-1 0 0,1 0 1 0 0,-1 0-1 0 0,0 0 0 0 0,0 0 1 0 0,1 0-1 0 0,-1-1 1 0 0,0 1-1 0 0,0 0 1 0 0,1 0-1 0 0,-1 0 0 0 0,0 0 1 0 0,0 0-1 0 0,0 0 1 0 0,1-1-1 0 0,-1 1 1 0 0,0 0-1 0 0,0 0 0 0 0,0 0 1 0 0,1 0-1 0 0,-1-1 1 0 0,0 1-1 0 0,0 0 1 0 0,0 0-1 0 0,0-1 1 0 0,0 1-1 0 0,1 0 0 0 0,-1 0 1 0 0,0-1-1 0 0,0 1 1 0 0,0 0-1 0 0,0 0 1 0 0,0-1-1 0 0,0 1 0 0 0,0 0 1 0 0,0 0-1 0 0,0-1 1 0 0,0 1-1 0 0,0 0 1 0 0,0 0-1 0 0,0-1 0 0 0,0 1 1 0 0,-22-19 86 0 0,21 19-59 0 0,-23-20 195 0 0,2-5 153 0 0,21 24-252 0 0,2 1-127 0 0,-1-1-1 0 0,0 1 1 0 0,0 0-1 0 0,0 0 1 0 0,0-1 0 0 0,0 1-1 0 0,0 0 1 0 0,1 0-1 0 0,-1-1 1 0 0,0 1 0 0 0,0 0-1 0 0,0 0 1 0 0,0 0-1 0 0,1-1 1 0 0,-1 1 0 0 0,0 0-1 0 0,0 0 1 0 0,1 0-1 0 0,-1 0 1 0 0,0 0 0 0 0,0 0-1 0 0,1-1 1 0 0,-1 1-1 0 0,0 0 1 0 0,0 0 0 0 0,1 0-1 0 0,-1 0 1 0 0,0 0-1 0 0,1 0 1 0 0,-1 0 0 0 0,0 0-1 0 0,0 0 1 0 0,1 0-1 0 0,-1 0 1 0 0,0 0 0 0 0,0 0-1 0 0,1 0 1 0 0,-1 1-1 0 0,0-1 1 0 0,1 0 0 0 0,-1 0-1 0 0,0 0 1 0 0,25 10 219 0 0,-19-5-149 0 0,1 0 1 0 0,-1 0-1 0 0,0 0 1 0 0,9 11-1 0 0,2 1 123 0 0,-4-6-38 0 0,-12-9-122 0 0,0 0 0 0 0,1-1-1 0 0,-1 1 1 0 0,0 0 0 0 0,0 0-1 0 0,0 0 1 0 0,0 0-1 0 0,0 0 1 0 0,-1 0 0 0 0,1 0-1 0 0,0 0 1 0 0,-1 0 0 0 0,1 3-1 0 0,-1-3 62 0 0,-13 31 530 0 0,12-29-574 0 0,-1-1-19 0 0,1 1 0 0 0,-1-1-1 0 0,0 0 1 0 0,0 0 0 0 0,0 0 0 0 0,0 0 0 0 0,-1 0 0 0 0,1 0 0 0 0,-1-1 0 0 0,-4 4 0 0 0,-7 5 1818 0 0,0-3-3591 0 0,5-5-2028 0 0,0 0-1 0 0,0-1 0 0 0,-11 2 0 0 0,5 0-608 0 0,7-2 2439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3:46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3152 0 0,'6'-12'10815'0'0,"-3"8"-6040"0"0,5 9-3332 0 0,-7-4-1444 0 0,0 1 0 0 0,1 0-1 0 0,-1 0 1 0 0,0 0 0 0 0,0 0-1 0 0,0 0 1 0 0,-1 0 0 0 0,1 0-1 0 0,0 4 1 0 0,0-4 92 0 0,-1 0 27 0 0,7 36 389 0 0,-7-36-404 0 0,2 15-1 0 0,-2 27 338 0 0,0-41-382 0 0,2 12 36 0 0,-2-8-54 0 0,1-9 60 0 0,-3-10-112 0 0,2 7 12 0 0,-1 0 1 0 0,1 0-1 0 0,0 0 1 0 0,0 0-1 0 0,1 1 1 0 0,1-9-1 0 0,7-29-21 0 0,-5 18 21 0 0,-4 22-25 0 0,5-12 38 0 0,-4 12-11 0 0,0 1 0 0 0,0 0 0 0 0,0-1 0 0 0,0 1 0 0 0,0 0 0 0 0,0 0 0 0 0,0 0 0 0 0,0 0 0 0 0,0 0 0 0 0,0 0 0 0 0,0 0 0 0 0,1 1 0 0 0,-1-1 0 0 0,0 0 0 0 0,1 1 0 0 0,-1-1 0 0 0,1 1 0 0 0,-1-1 0 0 0,1 1 0 0 0,-1 0 0 0 0,1-1 0 0 0,-1 1 0 0 0,1 0 0 0 0,1 0 0 0 0,6-1 110 0 0,-8 1-108 0 0,-1 0-1 0 0,0 1 0 0 0,1-1 1 0 0,-1 0-1 0 0,0 0 0 0 0,0 1 0 0 0,1-1 1 0 0,-1 0-1 0 0,0 1 0 0 0,1-1 1 0 0,-1 0-1 0 0,0 0 0 0 0,0 1 1 0 0,0-1-1 0 0,1 0 0 0 0,-1 1 0 0 0,0-1 1 0 0,0 1-1 0 0,0-1 0 0 0,0 0 1 0 0,0 1-1 0 0,0-1 0 0 0,0 1 1 0 0,0-1-1 0 0,6 9 139 0 0,-6-8-129 0 0,1 0 0 0 0,0 1 1 0 0,-1-1-1 0 0,1 0 0 0 0,-1 0 0 0 0,0 0 1 0 0,1 1-1 0 0,-1-1 0 0 0,0 0 0 0 0,0 1 0 0 0,0-1 1 0 0,0 2-1 0 0,2 8 149 0 0,-1-3-110 0 0,12 51 220 0 0,-13-57-275 0 0,2 0 48 0 0,2 9-3 0 0,-2-1 64 0 0,-1-9-133 0 0,1 5 62 0 0,2 4 30 0 0,-4-9-61 0 0,0-1 0 0 0,0 0-1 0 0,0 0 1 0 0,0 0 0 0 0,0 0-1 0 0,0 0 1 0 0,0 0 0 0 0,1 1-1 0 0,-1-1 1 0 0,0 0 0 0 0,0 0-1 0 0,0 0 1 0 0,0 0 0 0 0,0 0-1 0 0,0 0 1 0 0,0 0 0 0 0,0 0-1 0 0,0 1 1 0 0,0-1 0 0 0,1 0-1 0 0,-1 0 1 0 0,0 0 0 0 0,0 0-1 0 0,0 0 1 0 0,0 0 0 0 0,0 0-1 0 0,0 0 1 0 0,0 0 0 0 0,1 0-1 0 0,-1 0 1 0 0,0 0 0 0 0,0 0-1 0 0,0 0 1 0 0,0 0 0 0 0,0 0-1 0 0,0 0 1 0 0,1 0 0 0 0,-1 0-1 0 0,0 0 1 0 0,0 0 0 0 0,0 0-1 0 0,0 0 1 0 0,0 0 0 0 0,0 0-1 0 0,1 0 1 0 0,-1 0 0 0 0,0 0-1 0 0,0 0 1 0 0,0 0 0 0 0,0 0-1 0 0,0-1 1 0 0,0 1 0 0 0,0 0-1 0 0,0 0 1 0 0,0 0 0 0 0,1 0-1 0 0,3-10-1 0 0,0-1 0 0 0,-1 1 0 0 0,0-1 0 0 0,-1 0 0 0 0,2-16 0 0 0,-3 20 214 0 0,1 0 1 0 0,-1 0-1 0 0,2 1 0 0 0,4-13 1 0 0,4 39-146 0 0,-9-14-28 0 0,3 19 123 0 0,-5-22-124 0 0,1 2-247 0 0,1 0 0 0 0,-1 0 0 0 0,1 0 0 0 0,0-1 0 0 0,1 1 0 0 0,-1 0 0 0 0,1-1 0 0 0,-1 1 0 0 0,6 5 0 0 0,-6-9-844 0 0,-2 0 241 0 0,1 0-1 0 0,0-1 0 0 0,-1 1 0 0 0,1 0 1 0 0,0-1-1 0 0,0 1 0 0 0,0-1 1 0 0,0 1-1 0 0,0-1 0 0 0,0 0 0 0 0,-1 1 1 0 0,1-1-1 0 0,0 0 0 0 0,2 1 1 0 0,6 3-6458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31 3960 0 0,'0'0'7018'0'0,"-6"3"-6298"0"0,-17 8-17 0 0,21-10-545 0 0,1 0 1 0 0,0 0-1 0 0,-1 0 0 0 0,1 0 1 0 0,0 1-1 0 0,0-1 0 0 0,0 0 1 0 0,0 1-1 0 0,0-1 0 0 0,0 1 0 0 0,1-1 1 0 0,-1 1-1 0 0,0-1 0 0 0,1 1 1 0 0,-1 0-1 0 0,1-1 0 0 0,0 1 0 0 0,-1 0 1 0 0,1 0-1 0 0,0-1 0 0 0,0 1 1 0 0,0 0-1 0 0,0-1 0 0 0,0 1 1 0 0,1 3-1 0 0,0-2-69 0 0,-1-1-1 0 0,1 1 1 0 0,0 0 0 0 0,0-1-1 0 0,0 1 1 0 0,0-1 0 0 0,0 1-1 0 0,1-1 1 0 0,-1 0 0 0 0,1 1-1 0 0,0-1 1 0 0,-1 0 0 0 0,1 0-1 0 0,0 0 1 0 0,0 0 0 0 0,0 0 0 0 0,0 0-1 0 0,1-1 1 0 0,-1 1 0 0 0,0-1-1 0 0,1 0 1 0 0,4 2 0 0 0,-1-1 77 0 0,0 0 1 0 0,-1 0 0 0 0,1-1 0 0 0,0 0 0 0 0,0-1-1 0 0,-1 1 1 0 0,1-1 0 0 0,0 0 0 0 0,0 0-1 0 0,11-3 1 0 0,-10 2 29 0 0,-1-1 0 0 0,1 0 0 0 0,-1 0 0 0 0,0 0 0 0 0,0-1 0 0 0,0 0 0 0 0,0 0 0 0 0,6-5 0 0 0,-9 6-103 0 0,0 0 0 0 0,-1-1 0 0 0,1 0 0 0 0,0 1 0 0 0,-1-1 0 0 0,0 0-1 0 0,1 0 1 0 0,-1 0 0 0 0,0 0 0 0 0,0-1 0 0 0,-1 1 0 0 0,1 0 0 0 0,-1-1 0 0 0,0 1 0 0 0,2-8 0 0 0,-3 9-79 0 0,0 0 1 0 0,1 0-1 0 0,-1 0 0 0 0,0 0 0 0 0,0 0 1 0 0,-1 0-1 0 0,1 0 0 0 0,0 0 0 0 0,-1 0 1 0 0,1 1-1 0 0,-1-1 0 0 0,1 0 0 0 0,-1 0 1 0 0,0 0-1 0 0,0 0 0 0 0,0 1 0 0 0,0-1 1 0 0,0 0-1 0 0,0 1 0 0 0,-1-1 0 0 0,1 1 1 0 0,0-1-1 0 0,-1 1 0 0 0,1 0 0 0 0,-1-1 1 0 0,1 1-1 0 0,-1 0 0 0 0,0 0 0 0 0,0 0 0 0 0,1 1 1 0 0,-1-1-1 0 0,0 0 0 0 0,0 0 0 0 0,-4 0 1 0 0,-5-1 84 0 0,1 0 0 0 0,-1 0 0 0 0,-1 1 1 0 0,-17 1-1 0 0,24 0-94 0 0,-3 0-204 0 0,-1 1 0 0 0,1 0-1 0 0,0 1 1 0 0,-1 0-1 0 0,1 0 1 0 0,0 1 0 0 0,-12 6-1 0 0,8-1-2925 0 0,-3 10-8648 0 0,4-6 5521 0 0,5-6 6119 0 0,-3 0-1563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3:46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3664 0 0,'0'0'8378'0'0,"-4"0"-7594"0"0,-11 3-61 0 0,11-3 1141 0 0,3 3-1350 0 0,-7 10-60 0 0,6-10-17 0 0,0 11 1265 0 0,2-4-1476 0 0,0-8 232 0 0,1 1-299 0 0,3 0-37 0 0,0 1-1 0 0,0-1 1 0 0,0 0 0 0 0,0 0-1 0 0,1-1 1 0 0,-1 1 0 0 0,1-1-1 0 0,6 3 1 0 0,-8-5-54 0 0,-1 0-19 0 0,9 0-4 0 0,-8 0 221 0 0,0 0-201 0 0,-2 0-66 0 0,17-7 155 0 0,-18 7-142 0 0,1 0 0 0 0,-1-1 1 0 0,1 1-1 0 0,-1-1 0 0 0,0 1 0 0 0,1 0 0 0 0,-1-1 0 0 0,1 1 0 0 0,-1-1 0 0 0,0 1 0 0 0,1-1 0 0 0,-1 1 0 0 0,0-1 0 0 0,0 0 0 0 0,1 1 1 0 0,-1-1-1 0 0,0 1 0 0 0,0-1 0 0 0,0 1 0 0 0,0-1 0 0 0,0 0 0 0 0,0 1 0 0 0,0-1 0 0 0,0 1 0 0 0,0-1 0 0 0,0 0 0 0 0,0 1 1 0 0,0-1-1 0 0,0 1 0 0 0,0-1 0 0 0,-1 0 0 0 0,1 1 0 0 0,0-1 0 0 0,0 1 0 0 0,-1-1 0 0 0,1 1 0 0 0,-1-1 0 0 0,0-1-98 0 0,0 0 0 0 0,0 1 0 0 0,0-1 0 0 0,0 1 0 0 0,0-1 0 0 0,0 1 0 0 0,-1 0 0 0 0,1-1 0 0 0,-1 1-1 0 0,1 0 1 0 0,-1 0 0 0 0,1 0 0 0 0,-1 0 0 0 0,1 0 0 0 0,-1 0 0 0 0,0 1 0 0 0,-2-2 0 0 0,1 2-1378 0 0,-16 11-15870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3:48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36 3092 0 0,'0'0'1367'0'0,"-1"-9"614"0"0,1 4 5204 0 0,0 5-7101 0 0,0 0-1 0 0,0 0 0 0 0,1 0 0 0 0,-1 0 1 0 0,0 0-1 0 0,0 0 0 0 0,0 0 1 0 0,0 0-1 0 0,0 0 0 0 0,0 0 1 0 0,0 0-1 0 0,0 1 0 0 0,0-1 1 0 0,0 0-1 0 0,1 0 0 0 0,-1 0 1 0 0,0 0-1 0 0,0 0 0 0 0,0 0 0 0 0,0 0 1 0 0,0 0-1 0 0,0 0 0 0 0,0 0 1 0 0,1 0-1 0 0,-1 0 0 0 0,0 0 1 0 0,0 0-1 0 0,0 0 0 0 0,0 0 1 0 0,0 0-1 0 0,0 0 0 0 0,0 0 1 0 0,0 0-1 0 0,1 0 0 0 0,-1-1 0 0 0,0 1 1 0 0,0 0-1 0 0,0 0 0 0 0,0 0 1 0 0,0 0-1 0 0,0 0 0 0 0,0 0 1 0 0,0 0-1 0 0,0 0 0 0 0,0 0 1 0 0,1 0-1 0 0,-1 0 0 0 0,0-1 1 0 0,0 1-1 0 0,0 0 0 0 0,0 0 0 0 0,0 0 1 0 0,0 0-1 0 0,0 0 0 0 0,0 0 1 0 0,0 0-1 0 0,0 0 0 0 0,0-1 1 0 0,0 1-1 0 0,0 0 0 0 0,0 0 1 0 0,0 0-1 0 0,0 0 0 0 0,0 0 1 0 0,0 0-1 0 0,0-1 0 0 0,9 16 1152 0 0,10 33-80 0 0,52 175 1056 0 0,-58-186-2030 0 0,-11-35-132 0 0,-1 6-78 0 0,-1-8 14 0 0,0 0-1 0 0,0 0 1 0 0,0 0 0 0 0,0 0 0 0 0,0 0 0 0 0,0 0-1 0 0,0 0 1 0 0,0 0 0 0 0,0 0 0 0 0,0 0-1 0 0,-1 0 1 0 0,1 0 0 0 0,0 0 0 0 0,0 0-1 0 0,0 0 1 0 0,0 0 0 0 0,0 0 0 0 0,0 0 0 0 0,0 0-1 0 0,0 0 1 0 0,0 0 0 0 0,0 0 0 0 0,0 0-1 0 0,0 0 1 0 0,-1 0 0 0 0,1 0 0 0 0,0 0 0 0 0,0 1-1 0 0,0-1 1 0 0,-16-27-208 0 0,-26-31 0 0 0,40 56 212 0 0,-1-1-1 0 0,1 1 1 0 0,-1-1-1 0 0,0 1 1 0 0,0 0 0 0 0,0 0-1 0 0,0 1 1 0 0,0-1-1 0 0,0 1 1 0 0,-1-1-1 0 0,1 1 1 0 0,0 0 0 0 0,-1 0-1 0 0,-4 0 1 0 0,6 1 52 0 0,-2 1-6 0 0,1 0-11 0 0,1 0 1 0 0,-1 0 0 0 0,0 0 0 0 0,0 1-1 0 0,0-1 1 0 0,1 1 0 0 0,-1-1-1 0 0,1 1 1 0 0,-1 0 0 0 0,1 0 0 0 0,0 0-1 0 0,0 1 1 0 0,0-1 0 0 0,0 0-1 0 0,0 1 1 0 0,0-1 0 0 0,1 1-1 0 0,-1 0 1 0 0,-2 5 0 0 0,4-6-10 0 0,-1 0 1 0 0,0 0 0 0 0,1 0-1 0 0,-1 1 1 0 0,1-1-1 0 0,-1 0 1 0 0,1 0-1 0 0,0 0 1 0 0,0 1 0 0 0,0-1-1 0 0,0 0 1 0 0,1 0-1 0 0,-1 0 1 0 0,1 0-1 0 0,-1 1 1 0 0,2 1 0 0 0,-1-1 12 0 0,-1-2-37 0 0,1 1 1 0 0,-1-1 0 0 0,1 0 0 0 0,-1 0 0 0 0,1 0 0 0 0,0 0 0 0 0,-1 0 0 0 0,1 0 0 0 0,0-1 0 0 0,0 1 0 0 0,0 0 0 0 0,-1 0 0 0 0,1 0 0 0 0,0-1 0 0 0,0 1 0 0 0,0 0-1 0 0,0-1 1 0 0,0 1 0 0 0,1-1 0 0 0,-1 1 0 0 0,0-1 0 0 0,2 1 0 0 0,26 7-1130 0 0,-19-6-135 0 0,0-1 1 0 0,-1 0-1 0 0,1 0 0 0 0,0-1 0 0 0,-1-1 0 0 0,18-2 1 0 0,-21 2 639 0 0,-1 0 0 0 0,0-1 0 0 0,0 0 1 0 0,0 0-1 0 0,0 0 0 0 0,0 0 0 0 0,6-5 1 0 0,-7 4 572 0 0,-1 0 0 0 0,1 0 0 0 0,0-1 0 0 0,-1 1 0 0 0,4-6 0 0 0,-3 4 565 0 0,-1 0 1 0 0,0 0 0 0 0,0 0-1 0 0,0-1 1 0 0,-1 0 0 0 0,0 1 0 0 0,0-1-1 0 0,0 0 1 0 0,-1 0 0 0 0,0 0-1 0 0,0 0 1 0 0,0-8 5906 0 0,-1 21-6171 0 0,1 0-222 0 0,-1 0 133 0 0,0-1 0 0 0,1 1 0 0 0,0 0 1 0 0,0-1-1 0 0,1 1 0 0 0,3 8 1 0 0,3 5 258 0 0,-5-14-313 0 0,0 1 1 0 0,0-1-1 0 0,0 0 1 0 0,0 0-1 0 0,1 0 1 0 0,8 8-1 0 0,-11-12-40 0 0,-1-2-53 0 0,1 1 0 0 0,-1 0 0 0 0,1-1 0 0 0,-1 1 1 0 0,0-1-1 0 0,1 1 0 0 0,-1-1 0 0 0,1 1 0 0 0,-1-1 0 0 0,1 1 0 0 0,0-1 1 0 0,-1 1-1 0 0,1-1 0 0 0,-1 0 0 0 0,1 0 0 0 0,0 1 0 0 0,-1-1 0 0 0,1 0 1 0 0,0 0-1 0 0,-1 1 0 0 0,1-1 0 0 0,0 0 0 0 0,-1 0 0 0 0,1 0 0 0 0,0 0 1 0 0,0 0-1 0 0,-1 0 0 0 0,1 0 0 0 0,0 0 0 0 0,-1-1 0 0 0,2 1 0 0 0,0 0 5 0 0,0 0 0 0 0,0 0-1 0 0,-1-1 1 0 0,1 1 0 0 0,0-1-1 0 0,0 1 1 0 0,-1-1 0 0 0,1 1-1 0 0,0-1 1 0 0,-1 0 0 0 0,1 0-1 0 0,-1 0 1 0 0,4-2 0 0 0,-3 0-1 0 0,0-1-1 0 0,0 1 1 0 0,0-1 0 0 0,-1 0 0 0 0,1 1-1 0 0,-1-1 1 0 0,0 0 0 0 0,0 0 0 0 0,0 0-1 0 0,0-6 1 0 0,0 4-59 0 0,-1 3 50 0 0,0 0-4 0 0,0-8 20 0 0,0 8-56 0 0,0-4 42 0 0,1 5-20 0 0,1 6-58 0 0,7 36 74 0 0,-6-33-20 0 0,0 0 0 0 0,-2-4 20 0 0,1 1 0 0 0,-1-1 0 0 0,1 1 0 0 0,0-1 0 0 0,0 0 0 0 0,5 6 0 0 0,-7-8-4 0 0,1 0 0 0 0,0-1-1 0 0,0 1 1 0 0,-1 0-1 0 0,1 0 1 0 0,0-1-1 0 0,0 1 1 0 0,0-1-1 0 0,0 1 1 0 0,0 0-1 0 0,0-1 1 0 0,0 0-1 0 0,0 1 1 0 0,0-1-1 0 0,0 0 1 0 0,0 1 0 0 0,0-1-1 0 0,0 0 1 0 0,0 0-1 0 0,0 0 1 0 0,0 0-1 0 0,0 0 1 0 0,0 0-1 0 0,0 0 1 0 0,1 0-1 0 0,-1 0 1 0 0,0-1-1 0 0,1 1 1 0 0,21-15-98 0 0,-21 13 106 0 0,0-1-1 0 0,1 0 1 0 0,-1 1-1 0 0,-1-1 1 0 0,1 0 0 0 0,0 0-1 0 0,-1 0 1 0 0,1 0-1 0 0,-1 0 1 0 0,0-1 0 0 0,0 1-1 0 0,1-7 1 0 0,2-42-38 0 0,-4 40 44 0 0,1-25 22 0 0,-6-60 0 0 0,2 78 145 0 0,0 0 1 0 0,-1 0-1 0 0,-1 0 1 0 0,-13-32-1 0 0,32 168 3073 0 0,-9-77-2877 0 0,3 0 1 0 0,1-1-1 0 0,24 67 0 0 0,-11-46-1134 0 0,-22-58 149 0 0,4 4 235 0 0,-3-4-1481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3:48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4604 0 0,'0'0'8765'0'0,"1"7"-8283"0"0,5 24-43 0 0,-5-23 6 0 0,2-7-79 0 0,2 0-196 0 0,1 1-1 0 0,-1-1 1 0 0,1-1 0 0 0,-1 1 0 0 0,1-1 0 0 0,-1 0-1 0 0,1 0 1 0 0,-1-1 0 0 0,1 1 0 0 0,10-4 0 0 0,-12 3-79 0 0,0 0 1 0 0,0-1-1 0 0,1 1 1 0 0,-1-1-1 0 0,0 0 1 0 0,0 0-1 0 0,-1 0 1 0 0,1-1-1 0 0,0 1 1 0 0,-1-1-1 0 0,1 0 1 0 0,-1 0-1 0 0,0 0 1 0 0,4-6-1 0 0,-5 7-37 0 0,-1 1 0 0 0,-1-1 0 0 0,1 1 0 0 0,0-1 0 0 0,0 0 0 0 0,0 0 0 0 0,-1 1 0 0 0,1-1 0 0 0,-1 0 0 0 0,0 0 0 0 0,1 0 0 0 0,-1 0 0 0 0,0 0 0 0 0,0 0 0 0 0,0 1 0 0 0,0-1 0 0 0,-1 0 0 0 0,1 0 0 0 0,0 0 0 0 0,-1 0 0 0 0,0 1 0 0 0,1-1 0 0 0,-1 0 0 0 0,0 0 0 0 0,0 1 0 0 0,1-1 0 0 0,-2 0 0 0 0,0-1 0 0 0,1 2 13 0 0,0 0 0 0 0,0 0-1 0 0,-1 0 1 0 0,1 0 0 0 0,0 0 0 0 0,0 0 0 0 0,-1 0-1 0 0,1 1 1 0 0,0-1 0 0 0,-1 0 0 0 0,1 1-1 0 0,0 0 1 0 0,-1-1 0 0 0,1 1 0 0 0,-1 0-1 0 0,1-1 1 0 0,-1 1 0 0 0,1 0 0 0 0,-1 0 0 0 0,1 0-1 0 0,-1 0 1 0 0,-2 1 0 0 0,1-1 31 0 0,0 1 152 0 0,-13 9 308 0 0,12-6-449 0 0,-1 0 1 0 0,1 0 0 0 0,1 0 0 0 0,-1 0-1 0 0,1 1 1 0 0,0 0 0 0 0,0-1-1 0 0,0 1 1 0 0,0 0 0 0 0,1 1 0 0 0,0-1-1 0 0,0 0 1 0 0,0 1 0 0 0,1-1-1 0 0,0 1 1 0 0,0-1 0 0 0,0 1 0 0 0,1 0-1 0 0,0-1 1 0 0,0 1 0 0 0,0 0-1 0 0,1-1 1 0 0,0 1 0 0 0,1 7 0 0 0,-1-10-25 0 0,1 0 1 0 0,-1 0 0 0 0,0 0 0 0 0,1 0 0 0 0,0 0-1 0 0,-1 0 1 0 0,1-1 0 0 0,0 1 0 0 0,0 0 0 0 0,1-1-1 0 0,-1 0 1 0 0,5 4 0 0 0,-4-4-495 0 0,1 1 0 0 0,-1-1 0 0 0,1-1 1 0 0,0 1-1 0 0,0 0 0 0 0,-1-1 0 0 0,1 0 0 0 0,8 2 0 0 0,-4-2-1649 0 0,1-1 0 0 0,-1 1 0 0 0,13-2 0 0 0,21-5-10484 0 0,-40 5 10849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06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2088 0 0,'0'0'5131'0'0,"4"2"-4397"0"0,11 7-55 0 0,-12-7 1069 0 0,16 2-7 0 0,-3-5-1192 0 0,0 0 1 0 0,0-1-1 0 0,0-1 1 0 0,0-1-1 0 0,20-7 0 0 0,-31 9-463 0 0,-1-1-1 0 0,1 1 1 0 0,0-1-1 0 0,-1 0 0 0 0,0 0 1 0 0,0-1-1 0 0,0 1 1 0 0,0-1-1 0 0,-1 0 0 0 0,1 0 1 0 0,2-5-1 0 0,-5 7-5 0 0,0 0-12 0 0,2-23 152 0 0,-3 23-204 0 0,-12-20 235 0 0,9 20-189 0 0,1 1 1 0 0,-1-1-1 0 0,0 1 1 0 0,1 0-1 0 0,-1 0 0 0 0,0 0 1 0 0,0 0-1 0 0,0 1 1 0 0,1-1-1 0 0,-1 1 0 0 0,0 0 1 0 0,0-1-1 0 0,0 1 1 0 0,0 0-1 0 0,0 1 0 0 0,0-1 1 0 0,-5 2-1 0 0,4-1 24 0 0,0 0 0 0 0,1 0-1 0 0,-1 0 1 0 0,0 1-1 0 0,1 0 1 0 0,-1 0 0 0 0,1 0-1 0 0,0 0 1 0 0,0 0 0 0 0,0 1-1 0 0,0-1 1 0 0,0 1 0 0 0,0 0-1 0 0,0 0 1 0 0,1 0-1 0 0,0 0 1 0 0,-1 0 0 0 0,1 0-1 0 0,1 1 1 0 0,-1-1 0 0 0,0 1-1 0 0,-1 6 1 0 0,2-8 50 0 0,0 30 404 0 0,1-29-505 0 0,1 1 0 0 0,0-1 0 0 0,0 0 0 0 0,0 0 0 0 0,1 0 0 0 0,-1 0 0 0 0,1 0 0 0 0,0 0 0 0 0,-1-1 0 0 0,1 1 0 0 0,1 0 0 0 0,-1-1 0 0 0,0 0 0 0 0,5 5 0 0 0,-3-4-21 0 0,0 0-1 0 0,-1 0 1 0 0,1 0-1 0 0,1 0 1 0 0,-1 0-1 0 0,0-1 0 0 0,1 0 1 0 0,-1 0-1 0 0,1 0 1 0 0,7 1-1 0 0,-11-2-10 0 0,41 8 22 0 0,-21-12-1 0 0,-9 1-20 0 0,-8 1-6 0 0,-1 0 0 0 0,1 0 0 0 0,0 0 0 0 0,-1-1 0 0 0,1 1 0 0 0,-1-1 0 0 0,1 0 0 0 0,-1 0 0 0 0,0 0 0 0 0,0 0-1 0 0,0-1 1 0 0,0 0 0 0 0,0 1 0 0 0,0-1 0 0 0,-1 0 0 0 0,0 0 0 0 0,1 0 0 0 0,2-6 0 0 0,-1 2 7 0 0,-1 0-1 0 0,0-1 1 0 0,0 0 0 0 0,0 0 0 0 0,-1 0-1 0 0,0 0 1 0 0,1-9 0 0 0,-3 15 30 0 0,1-2-55 0 0,0-1 16 0 0,-1 8 1058 0 0,-3 23-984 0 0,2-19 21 0 0,5 9 56 0 0,-3-2 6 0 0,-1-11-133 0 0,1 1-1 0 0,-1-1 0 0 0,1 0 0 0 0,0 1 0 0 0,0-1 0 0 0,0 0 0 0 0,0 1 0 0 0,0-1 0 0 0,1 0 0 0 0,2 4 0 0 0,-3-5 40 0 0,3-1-15 0 0,-4 0-44 0 0,0-1 1 0 0,1 0-1 0 0,-1 0 1 0 0,0 0-1 0 0,0 1 1 0 0,1-1-1 0 0,-1 0 1 0 0,0 0-1 0 0,1 0 1 0 0,-1 0-1 0 0,0 0 0 0 0,0 0 1 0 0,1 0-1 0 0,-1 1 1 0 0,0-1-1 0 0,1 0 1 0 0,-1 0-1 0 0,0 0 1 0 0,1 0-1 0 0,-1 0 1 0 0,0 0-1 0 0,1-1 1 0 0,-1 1-1 0 0,0 0 0 0 0,0 0 1 0 0,1 0-1 0 0,-1 0 1 0 0,0 0-1 0 0,1 0 1 0 0,-1 0-1 0 0,0-1 1 0 0,0 1-1 0 0,1 0 1 0 0,-1 0-1 0 0,0-1 0 0 0,5-3-41 0 0,-2-1 0 0 0,1 0-1 0 0,0 0 1 0 0,-1 0-1 0 0,0 0 1 0 0,4-10-1 0 0,9-15-118 0 0,-16 29 148 0 0,0 1-1 0 0,0-1 1 0 0,1 0-1 0 0,-1 0 0 0 0,0 1 1 0 0,1-1-1 0 0,-1 0 0 0 0,0 1 1 0 0,1-1-1 0 0,-1 0 0 0 0,1 1 1 0 0,-1-1-1 0 0,1 1 1 0 0,-1-1-1 0 0,1 1 0 0 0,0-1 1 0 0,-1 1-1 0 0,1-1 0 0 0,0 1 1 0 0,-1-1-1 0 0,1 1 0 0 0,0 0 1 0 0,-1 0-1 0 0,1-1 1 0 0,0 1-1 0 0,1 0 0 0 0,6 10-27 0 0,-6-6 37 0 0,0-1 18 0 0,10 36 99 0 0,-6-25-97 0 0,-5-14-16 0 0,-1 1-1 0 0,0-1 0 0 0,0 0 0 0 0,0 1 0 0 0,1-1 0 0 0,-1 0 0 0 0,0 0 0 0 0,0 1 0 0 0,1-1 0 0 0,-1 0 0 0 0,0 0 0 0 0,0 1 1 0 0,1-1-1 0 0,-1 0 0 0 0,0 0 0 0 0,1 0 0 0 0,-1 0 0 0 0,0 0 0 0 0,1 1 0 0 0,-1-1 0 0 0,0 0 0 0 0,1 0 0 0 0,-1 0 1 0 0,0 0-1 0 0,1 0 0 0 0,-1 0 0 0 0,0 0 0 0 0,1 0 0 0 0,-1 0 0 0 0,0 0 0 0 0,1 0 0 0 0,-1 0 0 0 0,0 0 0 0 0,1-1 1 0 0,12-6 21 0 0,-9 5-29 0 0,2-1-41 0 0,-4 1 45 0 0,9-16-170 0 0,-6 10 126 0 0,-4 6 29 0 0,1-1 0 0 0,-1 1 0 0 0,0 0 1 0 0,1 0-1 0 0,-1 0 0 0 0,1 0 0 0 0,0 0 0 0 0,0 0 0 0 0,-1 0 1 0 0,1 1-1 0 0,0-1 0 0 0,0 1 0 0 0,1-1 0 0 0,-1 1 1 0 0,0 0-1 0 0,4-1 0 0 0,-5 2 15 0 0,0 0 1 0 0,0 0-1 0 0,0 1 0 0 0,0-1 0 0 0,0 1 1 0 0,0-1-1 0 0,0 1 0 0 0,0-1 1 0 0,0 1-1 0 0,0-1 0 0 0,0 1 0 0 0,1 1 1 0 0,0 0-5 0 0,1 0-19 0 0,-1 0 15 0 0,2 2 12 0 0,1 2 37 0 0,0 0-1 0 0,1 0 0 0 0,-1 0 1 0 0,12 8-1 0 0,-15-13-34 0 0,0-1 24 0 0,8 3-9 0 0,6-3-14 0 0,-13-1-9 0 0,1 1-14 0 0,11-3-65 0 0,-13 2 82 0 0,1 1 0 0 0,-1-1 0 0 0,0 0 0 0 0,0 0 0 0 0,0 0 0 0 0,0 0 0 0 0,0-1 0 0 0,0 1 0 0 0,0 0 0 0 0,0-1 0 0 0,-1 1 0 0 0,1-1 0 0 0,0 0 0 0 0,-1 0 0 0 0,1 0 0 0 0,-1 1 0 0 0,0-1 0 0 0,0 0 0 0 0,2-4 0 0 0,-1 1-8 0 0,0-1 1 0 0,0 1 0 0 0,0-1-1 0 0,-1 0 1 0 0,0 0 0 0 0,1-8-1 0 0,-3-4 24 0 0,0 0 0 0 0,-1 0 0 0 0,-7-28 0 0 0,2 31 446 0 0,7 14-446 0 0,0 1 1 0 0,0 0 0 0 0,0 0-1 0 0,0 0 1 0 0,0 0-1 0 0,0 0 1 0 0,0 0 0 0 0,0 0-1 0 0,0-1 1 0 0,0 1-1 0 0,0 0 1 0 0,0 0 0 0 0,0 0-1 0 0,0 0 1 0 0,0 0-1 0 0,-1 0 1 0 0,1 0 0 0 0,0 0-1 0 0,0 0 1 0 0,0 0-1 0 0,0 0 1 0 0,0-1 0 0 0,0 1-1 0 0,0 0 1 0 0,0 0-1 0 0,-1 0 1 0 0,1 0 0 0 0,0 0-1 0 0,0 0 1 0 0,0 0-1 0 0,0 0 1 0 0,0 0 0 0 0,0 0-1 0 0,0 0 1 0 0,-1 0-1 0 0,1 0 1 0 0,0 0 0 0 0,0 0-1 0 0,0 0 1 0 0,0 0-1 0 0,0 0 1 0 0,0 0-1 0 0,0 0 1 0 0,-1 0 0 0 0,1 1-1 0 0,0-1 1 0 0,0 0-1 0 0,0 0 1 0 0,0 0 0 0 0,0 0-1 0 0,-1 3 62 0 0,0-1 0 0 0,1 1-1 0 0,-1 0 1 0 0,1-1 0 0 0,0 1 0 0 0,0 0-1 0 0,0 0 1 0 0,0 3 0 0 0,13 107 1345 0 0,0-46-988 0 0,-12-65-524 0 0,-2-1-775 0 0,1-1 828 0 0,0 0 0 0 0,0 1 0 0 0,0-1 0 0 0,0 1 0 0 0,0-1 0 0 0,0 0 0 0 0,-1 1 0 0 0,1-1 1 0 0,0 0-1 0 0,0 0 0 0 0,-1 1 0 0 0,1-1 0 0 0,0 0 0 0 0,0 1 0 0 0,-1-1 0 0 0,1 0 0 0 0,0 0 0 0 0,-1 0 0 0 0,1 1 1 0 0,0-1-1 0 0,-1 0 0 0 0,1 0 0 0 0,0 0 0 0 0,-1 0 0 0 0,1 0 0 0 0,-1 0 0 0 0,1 1 0 0 0,0-1 0 0 0,-1 0 0 0 0,1 0 1 0 0,0 0-1 0 0,-1 0 0 0 0,1 0 0 0 0,-1-1 0 0 0,1 1 0 0 0,0 0 0 0 0,-1 0 0 0 0,1 0 0 0 0,0 0 0 0 0,-1 0 0 0 0,0-1 0 0 0,-44-38-816 0 0,43 38 800 0 0,1 1 91 0 0,0-1 0 0 0,1 1 0 0 0,-1-1 0 0 0,0 1 0 0 0,0-1 0 0 0,0 1 1 0 0,0-1-1 0 0,1 1 0 0 0,-1-1 0 0 0,0 0 0 0 0,1 1 0 0 0,-1-1 0 0 0,0 0 0 0 0,1 0 1 0 0,-1 1-1 0 0,1-1 0 0 0,-1 0 0 0 0,0-2 0 0 0,59-7-6 0 0,-13 4-3835 0 0,-23 5-6698 0 0,-16 0 9841 0 0,-3 1-1725 0 0,0 0 245 0 0,10 0 156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07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3756 0 0,'0'0'8238'0'0,"1"3"-7455"0"0,-2 11 738 0 0,1 0 1 0 0,-2-1-1 0 0,1 1 1 0 0,-6 16-1 0 0,3-10-116 0 0,-3 29 1 0 0,6-17-236 0 0,2 1 0 0 0,7 55 1 0 0,1-31-332 0 0,-8-50-836 0 0,1 0 0 0 0,-1-1 0 0 0,1 1 1 0 0,1 0-1 0 0,-1-1 0 0 0,1 1 0 0 0,0-1 1 0 0,8 12-1 0 0,9-2-2070 0 0,2-6-6753 0 0,6 1-5178 0 0,-18-6 12145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0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3460 0 0,'12'22'7893'0'0,"-7"1"-4757"0"0,-5-20-2512 0 0,0-1-52 0 0,5 21 862 0 0,-5-22-1035 0 0,1 2-16 0 0,13 45 1939 0 0,-14-46-2271 0 0,2 4 191 0 0,-1-3-1573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0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3532 0 0,'0'0'6685'0'0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1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3644 0 0,'0'0'15336'0'0,"1"7"-14906"0"0,3 19-55 0 0,-3-19-27 0 0,1 37 1646 0 0,-1-42-1847 0 0,2 12 406 0 0,-4-8-571 0 0,6-7 142 0 0,7-18 547 0 0,2-20-718 0 0,-13 37 21 0 0,2-3-24 0 0,-3 4 47 0 0,0 1 0 0 0,0-1 0 0 0,0 1 0 0 0,0 0 0 0 0,0-1 0 0 0,0 1-1 0 0,1-1 1 0 0,-1 1 0 0 0,0-1 0 0 0,0 1 0 0 0,0 0 0 0 0,0-1-1 0 0,1 1 1 0 0,-1 0 0 0 0,0-1 0 0 0,1 1 0 0 0,-1 0 0 0 0,0-1 0 0 0,0 1-1 0 0,1 0 1 0 0,-1-1 0 0 0,0 1 0 0 0,1 0 0 0 0,-1 0 0 0 0,1 0 0 0 0,-1-1-1 0 0,0 1 1 0 0,1 0 0 0 0,-1 0 0 0 0,1 0 0 0 0,-1 0 0 0 0,0 0 0 0 0,1 0-1 0 0,-1 0 1 0 0,1 0 0 0 0,-1 0 0 0 0,1 0 0 0 0,-1 0 0 0 0,0 0 0 0 0,1 0-1 0 0,-1 0 1 0 0,1 0 0 0 0,-1 0 0 0 0,0 0 0 0 0,1 0 0 0 0,0 1-1 0 0,4 1 3 0 0,20 18-22 0 0,-6-1-4 0 0,-16-17 26 0 0,1 1 0 0 0,-1 0 0 0 0,1-1 0 0 0,0 0-1 0 0,-1 1 1 0 0,1-2 0 0 0,0 1 0 0 0,0 0 0 0 0,8 1 0 0 0,-10-2-90 0 0,2-2-78 0 0,0 0 151 0 0,0-1 0 0 0,0 1 0 0 0,0-1-1 0 0,-1 0 1 0 0,1 0 0 0 0,-1 0 0 0 0,1-1-1 0 0,-1 1 1 0 0,0-1 0 0 0,3-3 0 0 0,-5 5 4 0 0,0-1-22 0 0,0-3 66 0 0,0 0 0 0 0,0 0-1 0 0,0 0 1 0 0,-1 0 0 0 0,0-9-1 0 0,0 11 28 0 0,-2-4-128 0 0,2 6 541 0 0,0 4 1253 0 0,57 235 958 0 0,-39-170-2081 0 0,-12-45 65 0 0,-4-15-1550 0 0,-6-32-4480 0 0,-18-89-6447 0 0,12 58 9208 0 0,-13-26 5337 0 0,10 35 629 0 0,12 42-3016 0 0,0 1 0 0 0,0-1 1 0 0,1 0-1 0 0,0 1 0 0 0,0-1 1 0 0,0 1-1 0 0,0-5 0 0 0,0 6-267 0 0,1-1 371 0 0,2-2 270 0 0,-2 4-587 0 0,0 0 0 0 0,0 0 0 0 0,0-1 0 0 0,0 1 0 0 0,0 0 0 0 0,0 0 0 0 0,0 0 0 0 0,0 0 0 0 0,0 0 0 0 0,3-1 0 0 0,5-2 182 0 0,-7 3-10 0 0,1 2 13 0 0,4 0-107 0 0,-1 1 1 0 0,0 1 0 0 0,0-1-1 0 0,0 1 1 0 0,0 0 0 0 0,0 0-1 0 0,-1 0 1 0 0,1 1 0 0 0,-1 0-1 0 0,0 0 1 0 0,0 0 0 0 0,0 1 0 0 0,-1 0-1 0 0,0 0 1 0 0,0 0 0 0 0,0 0-1 0 0,0 1 1 0 0,-1-1 0 0 0,0 1-1 0 0,0 0 1 0 0,4 11 0 0 0,-7-13-128 0 0,1-1 1 0 0,-1 0 0 0 0,0 0 0 0 0,0 0 0 0 0,-1 0-1 0 0,1 1 1 0 0,-1-1 0 0 0,1 0 0 0 0,-1 0-1 0 0,0 0 1 0 0,0 0 0 0 0,0 0 0 0 0,-3 4-1 0 0,-1-2-508 0 0,1 0-1 0 0,-1 0 1 0 0,-1-1-1 0 0,-6 5 1 0 0,10-8-311 0 0,-3-20-20588 0 0,4 16 19483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2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3488 0 0,'2'-12'1610'0'0,"-2"10"1384"0"0,1-1-1651 0 0,-1-8-76 0 0,0 9 2050 0 0,0-6-2474 0 0,0 5 292 0 0,1 9 5869 0 0,9 40-5662 0 0,15 44 1 0 0,-24-88-1318 0 0,0 1 1 0 0,0-1 0 0 0,-1 0 0 0 0,1 0 0 0 0,0 0 0 0 0,1 0-1 0 0,-1 0 1 0 0,0 0 0 0 0,1 0 0 0 0,-1 0 0 0 0,1-1-1 0 0,-1 1 1 0 0,4 2 0 0 0,-4-3-61 0 0,4-3-476 0 0,13-5 372 0 0,-17 6 97 0 0,1-1 0 0 0,-1 1 0 0 0,1 0-1 0 0,-1-1 1 0 0,1 1 0 0 0,-1 0 0 0 0,0-1-1 0 0,0 1 1 0 0,0-1 0 0 0,0 0 0 0 0,0 1-1 0 0,0-1 1 0 0,0 0 0 0 0,0 0-1 0 0,0-3 1 0 0,4-6-128 0 0,2-3-89 0 0,-7 13 252 0 0,1 1 1 0 0,-1-1-1 0 0,0 1 0 0 0,1-1 1 0 0,-1 0-1 0 0,0 1 0 0 0,1-1 1 0 0,-1 1-1 0 0,0-1 0 0 0,1 1 1 0 0,-1-1-1 0 0,1 1 0 0 0,-1 0 1 0 0,1-1-1 0 0,-1 1 0 0 0,1 0 1 0 0,-1-1-1 0 0,1 1 0 0 0,0 0 1 0 0,-1-1-1 0 0,1 1 0 0 0,-1 0 1 0 0,1 0-1 0 0,0 0 0 0 0,-1 0 1 0 0,1 0-1 0 0,0 0 0 0 0,0 0 1 0 0,4 1 10 0 0,-3 0 1 0 0,0 0 0 0 0,0 0 1 0 0,-1-1-1 0 0,1 1 0 0 0,0 0 1 0 0,-1 0-1 0 0,1 1 1 0 0,-1-1-1 0 0,1 0 0 0 0,-1 1 1 0 0,0-1-1 0 0,3 3 1 0 0,-1 0 15 0 0,1 0 0 0 0,0-1 0 0 0,0 0 0 0 0,0 0 0 0 0,0 0 0 0 0,0 0 0 0 0,9 3 0 0 0,-10-5 38 0 0,14 0 10 0 0,-14-2-29 0 0,0 0-45 0 0,0 0 0 0 0,0-1-1 0 0,0 1 1 0 0,-1-1 0 0 0,1 0 0 0 0,0 0-1 0 0,-1 0 1 0 0,1 0 0 0 0,-1 0-1 0 0,0 0 1 0 0,0-1 0 0 0,0 1 0 0 0,0-1-1 0 0,0 0 1 0 0,0 1 0 0 0,-1-1-1 0 0,1 0 1 0 0,-1 0 0 0 0,0 0 0 0 0,0 0-1 0 0,0 0 1 0 0,0-1 0 0 0,-1 1-1 0 0,1 0 1 0 0,-1 0 0 0 0,0 0-1 0 0,1-1 1 0 0,-2-3 0 0 0,-3-86 80 0 0,-2 72 72 0 0,2 13 321 0 0,2 8 1319 0 0,0 8-1624 0 0,1-1 0 0 0,0 1 0 0 0,0 0 0 0 0,1-1 0 0 0,0 1 0 0 0,0 0 0 0 0,1 0 0 0 0,2 12 0 0 0,0-4-18 0 0,-1-6-56 0 0,0 0 0 0 0,0 0 0 0 0,1-1-1 0 0,0 1 1 0 0,9 17 0 0 0,-4-13-355 0 0,-5-8-942 0 0,-5-15-3859 0 0,0 2 4941 0 0,0-1-1 0 0,-1 1 0 0 0,0 0 0 0 0,0 0 1 0 0,-6-8-1 0 0,8 14 185 0 0,0 1-35 0 0,1-1 0 0 0,0 1 0 0 0,0 0 0 0 0,0 0 0 0 0,-1 0 0 0 0,1 0 0 0 0,0 0 0 0 0,0-1-1 0 0,-1 1 1 0 0,1 0 0 0 0,0 0 0 0 0,0 0 0 0 0,0 0 0 0 0,0-1 0 0 0,-1 1 0 0 0,1 0 0 0 0,0 0 0 0 0,0-1 0 0 0,0 1 0 0 0,0 0 0 0 0,0 0 0 0 0,0-1 0 0 0,0 1 0 0 0,-1 0 0 0 0,1 0-1 0 0,0-1 1 0 0,0 1 0 0 0,0 0 0 0 0,0-1 0 0 0,0 1 0 0 0,0 0 0 0 0,0 0 0 0 0,1-1 0 0 0,-1 1 0 0 0,0 0 0 0 0,0 0 0 0 0,0-1 0 0 0,0 1 0 0 0,0 0 0 0 0,0 0 0 0 0,0-1 0 0 0,1 1-1 0 0,-1 0 1 0 0,0 0 0 0 0,0-1 0 0 0,1 0-4 0 0,-1 1-1 0 0,1-1 1 0 0,-1 0-1 0 0,1 0 0 0 0,-1 1 1 0 0,1-1-1 0 0,0 1 1 0 0,-1-1-1 0 0,1 0 0 0 0,0 1 1 0 0,0-1-1 0 0,-1 1 1 0 0,1-1-1 0 0,0 1 0 0 0,0 0 1 0 0,0-1-1 0 0,-1 1 1 0 0,1 0-1 0 0,2-1 0 0 0,33-2 343 0 0,12-1-6205 0 0,20-8-9405 0 0,-57 9 13378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3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125 156 3060 0 0,'0'0'3593'0'0,"-6"-1"-2417"0"0,2 0-657 0 0,-1 0 0 0 0,0 1 0 0 0,0-1 0 0 0,1 1 0 0 0,-1 0 0 0 0,0 0 0 0 0,0 1 0 0 0,0 0 0 0 0,1 0 0 0 0,-1 0 0 0 0,0 0 0 0 0,1 0 0 0 0,-1 1 0 0 0,1 0 0 0 0,0 0 0 0 0,-1 0 1 0 0,-5 5-1 0 0,7-3-294 0 0,0-1 1 0 0,0 1-1 0 0,0 0 1 0 0,1 0 0 0 0,-1 0-1 0 0,1 0 1 0 0,0 0 0 0 0,1 1-1 0 0,-1-1 1 0 0,1 1 0 0 0,0-1-1 0 0,0 1 1 0 0,0-1-1 0 0,0 1 1 0 0,1 0 0 0 0,0-1-1 0 0,0 1 1 0 0,1 7 0 0 0,-1-9-157 0 0,1 1 0 0 0,0-1 0 0 0,-1 1 0 0 0,1-1 0 0 0,1 1 0 0 0,-1-1 1 0 0,0 0-1 0 0,1 1 0 0 0,0-1 0 0 0,0 0 0 0 0,-1 0 0 0 0,2 0 0 0 0,-1-1 1 0 0,0 1-1 0 0,3 2 0 0 0,-1-1-40 0 0,1 0 1 0 0,-1-1-1 0 0,0 0 1 0 0,1 0-1 0 0,0 0 1 0 0,0 0-1 0 0,0-1 1 0 0,8 3-1 0 0,-6-3-65 0 0,-1 0 0 0 0,1-1 0 0 0,-1 0 0 0 0,1-1 0 0 0,0 1 0 0 0,0-1 0 0 0,-1-1 0 0 0,1 1-1 0 0,0-1 1 0 0,-1 0 0 0 0,1-1 0 0 0,0 1 0 0 0,-1-1 0 0 0,0-1 0 0 0,1 1 0 0 0,-1-1 0 0 0,9-5 0 0 0,-8 3-83 0 0,0 0-1 0 0,-1 0 1 0 0,1 0 0 0 0,-1-1 0 0 0,0 0-1 0 0,-1 0 1 0 0,1 0 0 0 0,-1-1 0 0 0,-1 0-1 0 0,1 0 1 0 0,-1 0 0 0 0,0 0-1 0 0,5-14 1 0 0,-6 11 70 0 0,-1 0 0 0 0,0 0 0 0 0,0 0 0 0 0,-1 0 0 0 0,0 0 1 0 0,-1-16-1 0 0,-11-59 939 0 0,3 31 480 0 0,8 52 1389 0 0,3 7-2417 0 0,4 7-8 0 0,0 0-1 0 0,-1 0 1 0 0,0 0 0 0 0,-1 1 0 0 0,5 21 0 0 0,13 77 1236 0 0,-2-8-542 0 0,-10-63-1316 0 0,-10-38-13 0 0,11-25-11980 0 0,10-33-2948 0 0,-18 47 13409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1.0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196 0 1952 0 0,'0'0'12709'0'0,"-4"3"-12441"0"0,-19 8 925 0 0,-45 13 1 0 0,54-19-1000 0 0,-60 23 851 0 0,72-27-1003 0 0,0 0 77 0 0,-5 2-151 0 0,7-3 40 0 0,0 0-1 0 0,0 0 0 0 0,0 0 1 0 0,0 0-1 0 0,0 0 1 0 0,-1 0-1 0 0,1 0 0 0 0,0 0 1 0 0,0 0-1 0 0,0 0 1 0 0,0 1-1 0 0,0-1 0 0 0,0 0 1 0 0,0 0-1 0 0,0 0 1 0 0,0 0-1 0 0,0 0 0 0 0,0 0 1 0 0,0 0-1 0 0,0 0 1 0 0,0 0-1 0 0,0 0 0 0 0,0 0 1 0 0,0 0-1 0 0,0 1 1 0 0,0-1-1 0 0,0 0 0 0 0,0 0 1 0 0,0 0-1 0 0,0 0 1 0 0,0 0-1 0 0,0 0 0 0 0,0 0 1 0 0,0 0-1 0 0,0 0 1 0 0,0 0-1 0 0,0 1 0 0 0,0-1 1 0 0,0 0-1 0 0,0 0 1 0 0,0 0-1 0 0,0 0 0 0 0,0 0 1 0 0,0 0-1 0 0,0 0 1 0 0,0 0-1 0 0,0 0 0 0 0,0 0 1 0 0,0 0-1 0 0,0 0 1 0 0,0 0-1 0 0,1 0 0 0 0,-1 0 1 0 0,0 1-1 0 0,0-1 1 0 0,0 0-1 0 0,0 0 0 0 0,0 0 1 0 0,0 0-1 0 0,0 0 1 0 0,0 0-1 0 0,0 0 0 0 0,1 0 1 0 0,35 15 118 0 0,-25-15-88 0 0,3 0 26 0 0,87 15 190 0 0,-55-4-204 0 0,-28-6-13 0 0,0 1 0 0 0,23 11-1 0 0,-40-17 83 0 0,2 2-36 0 0,-2-1-38 0 0,1 0-1 0 0,-1 0 1 0 0,0 0-1 0 0,1 0 1 0 0,-1 0-1 0 0,0 0 1 0 0,0 1-1 0 0,0-1 1 0 0,1 1-1 0 0,-1-1 1 0 0,-1 1-1 0 0,1-1 1 0 0,0 1-1 0 0,0-1 1 0 0,-1 1-1 0 0,2 2 1 0 0,-2-1 154 0 0,-8 15 263 0 0,2-12-333 0 0,-1-1 0 0 0,1 0 0 0 0,-1-1 0 0 0,0 1 0 0 0,0-1 0 0 0,0-1 0 0 0,0 1 0 0 0,-1-1 1 0 0,0 0-1 0 0,1-1 0 0 0,-12 2 0 0 0,-14 2 169 0 0,-47 3 0 0 0,58-8-250 0 0,-12 0-1412 0 0,31-1 765 0 0,-1-4-4167 0 0,2 2 1570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3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19 3952 0 0,'0'-18'16635'0'0,"0"20"-12474"0"0,-4 24-6283 0 0,0-14 3670 0 0,3-10-1409 0 0,1 0-55 0 0,-1 1 0 0 0,1 0 0 0 0,-1-1 0 0 0,0 1 0 0 0,0-1 0 0 0,0 0 0 0 0,-2 4 1 0 0,-2 5 75 0 0,5-10-62 0 0,-19 18 343 0 0,15-16-364 0 0,-22 8 170 0 0,23-10-72 0 0,40-2-5 0 0,-30 0-71 0 0,21 21 518 0 0,14 25 484 0 0,-10-9-789 0 0,-30-35-372 0 0,13 6-1308 0 0,1-6 92 0 0,-13-1-613 0 0,1-1 0 0 0,-1 1 0 0 0,0-1-1 0 0,1 0 1 0 0,-1 0 0 0 0,0 0 0 0 0,1-1 0 0 0,-1 1 0 0 0,0-1 0 0 0,0 0 0 0 0,4-3 0 0 0,2-1 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5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58 2404 0 0,'0'0'1747'0'0,"-3"-8"-440"0"0,2 4 2763 0 0,-2-28 2589 0 0,3 29-3856 0 0,1-4-2787 0 0,3 4 1074 0 0,0 4 2429 0 0,13 13-3264 0 0,-13-10-46 0 0,1 11 786 0 0,10 44 723 0 0,18 95 732 0 0,-32-151-2419 0 0,-2 2-1746 0 0,2 11 5144 0 0,-1-5-7930 0 0,0-6-3943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5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6 2464 0 0,'0'0'13460'0'0,"-6"-1"-13355"0"0,-11-4 1903 0 0,45 11-891 0 0,-26-6-1234 0 0,9 12 698 0 0,-10-10-499 0 0,0 0 0 0 0,0 0 1 0 0,-1 0-1 0 0,1 0 1 0 0,-1 0-1 0 0,0 0 0 0 0,1 0 1 0 0,-1 0-1 0 0,0 0 0 0 0,0 0 1 0 0,0 1-1 0 0,-1-1 0 0 0,1 0 1 0 0,0 0-1 0 0,-1 0 0 0 0,0 0 1 0 0,1 0-1 0 0,-1 0 0 0 0,0 0 1 0 0,0 0-1 0 0,0-1 0 0 0,0 1 1 0 0,0 0-1 0 0,0 0 0 0 0,-1-1 1 0 0,1 1-1 0 0,-1-1 0 0 0,1 1 1 0 0,-1-1-1 0 0,-1 2 0 0 0,-1 0-161 0 0,0 0-1 0 0,0-1 0 0 0,-1 1 0 0 0,1-1 0 0 0,-8 3 0 0 0,6-3-764 0 0,1 0 0 0 0,-1-1 0 0 0,0 1 0 0 0,-9 0 0 0 0,3-3-1807 0 0,-32-4-9278 0 0,33 4 11088 0 0,0-2-977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9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3348 0 0,'3'7'2340'0'0,"-2"-2"1809"0"0,10 57 4887 0 0,-7-19-5969 0 0,-3-34-2640 0 0,0-1 0 0 0,1 0 0 0 0,0 1 0 0 0,5 13 0 0 0,-3-11-846 0 0,-3-9-144 0 0,-12-42-20822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20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3644 0 0,'0'0'6401'0'0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21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3888 0 0,'0'0'14502'0'0,"1"5"-13920"0"0,17 87 3501 0 0,-17-90-3907 0 0,2 14 503 0 0,0 7-120 0 0,-2-21-215 0 0,1-6-401 0 0,19-43-128 0 0,-20 43 155 0 0,1 0 0 0 0,-1 0 0 0 0,1 1 0 0 0,0-1 1 0 0,0 0-1 0 0,0 1 0 0 0,0-1 0 0 0,1 1 0 0 0,5-6 0 0 0,-8 8 31 0 0,1 1 0 0 0,-1 0 1 0 0,1-1-1 0 0,-1 1 0 0 0,0 0 0 0 0,1-1 0 0 0,-1 1 0 0 0,1 0 0 0 0,-1 0 1 0 0,1 0-1 0 0,-1-1 0 0 0,1 1 0 0 0,-1 0 0 0 0,1 0 0 0 0,-1 0 0 0 0,1 0 0 0 0,-1 0 1 0 0,1 0-1 0 0,-1 0 0 0 0,1 0 0 0 0,-1 0 0 0 0,1 0 0 0 0,-1 0 0 0 0,1 0 0 0 0,-1 0 1 0 0,1 1-1 0 0,-1-1 0 0 0,0 0 0 0 0,1 0 0 0 0,-1 0 0 0 0,1 1 0 0 0,0-1 0 0 0,12 14 53 0 0,4 26-8 0 0,-16-38-12 0 0,0 1-51 0 0,11 15 5 0 0,-11-17-26 0 0,1 1-3 0 0,7 2 28 0 0,-7-2-5 0 0,0-2 4 0 0,-1 0-1 0 0,1 0 0 0 0,0 0 1 0 0,0 0-1 0 0,0-1 1 0 0,0 1-1 0 0,-1 0 1 0 0,1-1-1 0 0,0 1 0 0 0,0-1 1 0 0,-1 0-1 0 0,1 1 1 0 0,0-1-1 0 0,-1 0 0 0 0,1 0 1 0 0,-1 0-1 0 0,3-2 1 0 0,-1-1 2 0 0,0 0 0 0 0,0-1 0 0 0,-1 1 0 0 0,0 0 1 0 0,0-1-1 0 0,2-5 0 0 0,2-6-12 0 0,-5 13 178 0 0,-1 0 0 0 0,0 1 0 0 0,0-1 0 0 0,0 0 0 0 0,0 0 0 0 0,0 1 0 0 0,0-1 0 0 0,-1 0 0 0 0,0 1 1 0 0,1-1-1 0 0,-3-4 0 0 0,3 10-142 0 0,-1 6 138 0 0,0-1 0 0 0,1 0 0 0 0,0 15 0 0 0,6 11 585 0 0,2 1-1 0 0,23 64 1 0 0,-28-91-768 0 0,-1 0 0 0 0,0 1-1 0 0,0-1 1 0 0,1 10 0 0 0,0-13 135 0 0,0-4-1711 0 0,-3-5-3515 0 0,-4-64 3217 0 0,0 38 1849 0 0,0 1 1 0 0,-2 0 0 0 0,-15-45-1 0 0,11 37 884 0 0,10 35-637 0 0,0-1 45 0 0,0-20 396 0 0,0 21-460 0 0,0 0-110 0 0,0 0 0 0 0,1 1 1 0 0,-1-1-1 0 0,1 1 1 0 0,-1-1-1 0 0,1 0 0 0 0,0 1 1 0 0,0-1-1 0 0,0 1 1 0 0,-1 0-1 0 0,1-1 0 0 0,1 1 1 0 0,0-2-1 0 0,0 2 78 0 0,14-3 379 0 0,-3 3-409 0 0,-10 0-54 0 0,16 3 375 0 0,-15-1-347 0 0,-1 0-1 0 0,1 0 1 0 0,-1 0 0 0 0,1 0-1 0 0,-1 1 1 0 0,0-1-1 0 0,1 1 1 0 0,-1 0-1 0 0,0 0 1 0 0,0 0 0 0 0,0 0-1 0 0,-1 1 1 0 0,1-1-1 0 0,0 1 1 0 0,-1 0-1 0 0,0-1 1 0 0,0 1 0 0 0,1 0-1 0 0,-2 0 1 0 0,1 1-1 0 0,0-1 1 0 0,-1 0 0 0 0,1 1-1 0 0,1 6 1 0 0,-2-3-112 0 0,0 0 1 0 0,-1 1-1 0 0,0-1 0 0 0,0 1 1 0 0,0-1-1 0 0,-1 0 1 0 0,0 1-1 0 0,-1-1 0 0 0,0 0 1 0 0,0 0-1 0 0,0 0 1 0 0,-5 10-1 0 0,6-15-463 0 0,-5 7-482 0 0,1-5-2327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22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3604 0 0,'0'0'10657'0'0,"3"-6"-9983"0"0,0 4 810 0 0,0 5 3210 0 0,23 97-2019 0 0,-25-98-2571 0 0,10 23 294 0 0,-10-24-388 0 0,1 1 0 0 0,-1-1 0 0 0,1 0 1 0 0,0 0-1 0 0,0 0 0 0 0,-1 0 0 0 0,1 0 0 0 0,0 0 0 0 0,0 0 0 0 0,0-1 0 0 0,0 1 0 0 0,0-1 0 0 0,0 1 0 0 0,0-1 0 0 0,3 0 1 0 0,-2 0 43 0 0,6-6-15 0 0,-8 6-44 0 0,0 0 0 0 0,0-1 0 0 0,0 1 0 0 0,0-1 0 0 0,0 1 0 0 0,0-1 0 0 0,-1 1 1 0 0,1-1-1 0 0,0 1 0 0 0,0-1 0 0 0,-1 0 0 0 0,1 0 0 0 0,0 1 0 0 0,-1-1 0 0 0,1 0 0 0 0,0 0 0 0 0,-1 0 0 0 0,1 1 0 0 0,-1-2 0 0 0,2-1-10 0 0,4-18-111 0 0,-3-18-25 0 0,-3 37 119 0 0,0-14 276 0 0,-1 16 526 0 0,3 8-611 0 0,5 24-16 0 0,-5-27-101 0 0,0 0 0 0 0,0 0 0 0 0,0-1 0 0 0,1 1 1 0 0,0-1-1 0 0,0 0 0 0 0,5 6 0 0 0,-4-6-39 0 0,0-1 0 0 0,0 0 0 0 0,0 0 1 0 0,0-1-1 0 0,0 1 0 0 0,0-1 0 0 0,1 0 0 0 0,-1 0 0 0 0,1-1 0 0 0,-1 1 1 0 0,1-1-1 0 0,0 0 0 0 0,8 1 0 0 0,-10-2-25 0 0,0-1 31 0 0,0 1-19 0 0,-1-1 1 0 0,1 1 0 0 0,0-1 0 0 0,-1 0 0 0 0,1 0-1 0 0,-1 0 1 0 0,0-1 0 0 0,1 1 0 0 0,-1 0 0 0 0,0-1-1 0 0,0 0 1 0 0,0 1 0 0 0,0-1 0 0 0,0 0 0 0 0,0 0-1 0 0,-1 0 1 0 0,1 0 0 0 0,0 0 0 0 0,-1-1 0 0 0,0 1-1 0 0,0 0 1 0 0,1-1 0 0 0,-1 1 0 0 0,-1-1 0 0 0,1 1-1 0 0,0-1 1 0 0,-1 1 0 0 0,1-1 0 0 0,-1-4 0 0 0,3-19 115 0 0,-1-1 0 0 0,-2-38-1 0 0,-1 24 494 0 0,1 38-293 0 0,0-5-196 0 0,0 8-63 0 0,0 0-1 0 0,0 0 1 0 0,0 0 0 0 0,0 0 0 0 0,0 0 0 0 0,0 0 0 0 0,0 0 0 0 0,0 1 0 0 0,0-1 0 0 0,0 0 0 0 0,0 0 0 0 0,1 0 0 0 0,-1 0 0 0 0,0 0 0 0 0,0 0 0 0 0,0 0 0 0 0,0 0 0 0 0,0 0 0 0 0,0 0-1 0 0,0 0 1 0 0,0 0 0 0 0,0 0 0 0 0,1 0 0 0 0,-1 0 0 0 0,0-1 0 0 0,0 1 0 0 0,0 0 0 0 0,0 0 0 0 0,0 0 0 0 0,0 0 0 0 0,0 0 0 0 0,0 0 0 0 0,0 0 0 0 0,0 0 0 0 0,9 24 620 0 0,7 32 0 0 0,-9-30-524 0 0,1 0 0 0 0,11 25 0 0 0,-19-50-478 0 0,3 6 378 0 0,-2-5-1313 0 0,-48-57-8964 0 0,47 54 10444 0 0,-12-12 889 0 0,11 12-1041 0 0,1 1 0 0 0,-1 0-1 0 0,1-1 1 0 0,0 1 0 0 0,-1 0 0 0 0,1-1-1 0 0,0 1 1 0 0,-1 0 0 0 0,1-1 0 0 0,0 1 0 0 0,0-1-1 0 0,0 1 1 0 0,-1-1 0 0 0,1 1 0 0 0,0-1-1 0 0,0 1 1 0 0,0-1 0 0 0,0 1 0 0 0,0-1 0 0 0,0 1-1 0 0,0-1 1 0 0,0 1 0 0 0,0-1 0 0 0,0 1 0 0 0,0-1-1 0 0,0 1 1 0 0,0-1 0 0 0,0 0 0 0 0,44-5-752 0 0,32 1-12982 0 0,-56 3 8617 0 0,-17 2 3295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23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77 224 3952 0 0,'0'0'2286'0'0,"0"-10"10328"0"0,-21 10-12167 0 0,15 1 357 0 0,-1 5-284 0 0,-3 0-34 0 0,6-2-300 0 0,1 0-1 0 0,0 0 1 0 0,0 1 0 0 0,0-1 0 0 0,1 1 0 0 0,-1-1 0 0 0,1 1 0 0 0,0 0 0 0 0,0 0 0 0 0,1 0 0 0 0,0 0 0 0 0,0 0-1 0 0,0 1 1 0 0,0 7 0 0 0,1-10-164 0 0,0-1 0 0 0,0 1-1 0 0,0 0 1 0 0,1 0-1 0 0,-1 0 1 0 0,1 0 0 0 0,0-1-1 0 0,0 1 1 0 0,0 0-1 0 0,0-1 1 0 0,0 1 0 0 0,0-1-1 0 0,1 1 1 0 0,-1-1-1 0 0,1 1 1 0 0,0-1 0 0 0,0 0-1 0 0,0 0 1 0 0,0 0-1 0 0,0 0 1 0 0,0 0 0 0 0,0 0-1 0 0,1-1 1 0 0,-1 1 0 0 0,1-1-1 0 0,-1 0 1 0 0,1 1-1 0 0,0-1 1 0 0,4 1 0 0 0,-3-1-121 0 0,0 0 0 0 0,-1 0 0 0 0,1 0 0 0 0,0-1 0 0 0,0 0 1 0 0,0 0-1 0 0,0 0 0 0 0,-1 0 0 0 0,1 0 0 0 0,0-1 0 0 0,0 1 1 0 0,6-3-1 0 0,-6 2 29 0 0,0-1 0 0 0,-1 0 0 0 0,1 0 0 0 0,-1 0 0 0 0,1 0 0 0 0,-1 0 0 0 0,0-1 0 0 0,0 1 0 0 0,0-1 0 0 0,0 0 0 0 0,-1 0 0 0 0,1 0 1 0 0,-1 0-1 0 0,1-1 0 0 0,-1 1 0 0 0,0-1 0 0 0,-1 1 0 0 0,1-1 0 0 0,2-6 0 0 0,0-4-84 0 0,0 0 1 0 0,-1 0-1 0 0,4-28 0 0 0,-5-9 591 0 0,-3-54-1 0 0,0 36 1283 0 0,1 67 1487 0 0,1 9-2812 0 0,10 107 1590 0 0,14 96 67 0 0,-24-208-2371 0 0,1 5 1960 0 0,-1-5-2249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30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18 2732 0 0,'-4'-2'16897'0'0,"10"30"-16397"0"0,2 0 0 0 0,13 28 0 0 0,0 0 116 0 0,-20-54 144 0 0,-1-9-791 0 0,1-4-58 0 0,1 0-1 0 0,0 0 1 0 0,0 0-1 0 0,1 1 1 0 0,0-1-1 0 0,1 1 1 0 0,9-17-1 0 0,11-10-3685 0 0,3 3-11840 0 0,-22 28 13787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31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20 3972 0 0,'0'0'11129'0'0,"-4"-3"-10702"0"0,1-1-164 0 0,-5-4-247 0 0,0 3 4049 0 0,9 10-3987 0 0,1 15-59 0 0,-1-15 65 0 0,-3-4-51 0 0,-6 1-31 0 0,7-1 468 0 0,-1-4-419 0 0,1 2-41 0 0,0 0-4 0 0,0 0 0 0 0,0 1 0 0 0,0-1-1 0 0,1 0 1 0 0,-1 0 0 0 0,0 0 0 0 0,1 0 0 0 0,-1 0 0 0 0,0 0 0 0 0,1 0-1 0 0,0 0 1 0 0,-1-2 625 0 0,6 3-515 0 0,19-1-40 0 0,-19 0 346 0 0,2 6-293 0 0,5 2 437 0 0,-1 23 689 0 0,-10-28-976 0 0,-10 15 102 0 0,6-13-391 0 0,-1 0 0 0 0,0-1 1 0 0,0 1-1 0 0,0-1 0 0 0,0 0 1 0 0,0 0-1 0 0,-1-1 1 0 0,1 1-1 0 0,-1-1 0 0 0,0 0 1 0 0,0 0-1 0 0,-6 1 0 0 0,-28 6-2842 0 0,3-4-5561 0 0,-1-2-1460 0 0,22-3 7921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1.7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83 1 3336 0 0,'0'0'1064'0'0,"-6"1"-62"0"0,-17 5-62 0 0,17-4 847 0 0,-24 20 5683 0 0,14 3-4943 0 0,16-24-2220 0 0,-1 14 354 0 0,1-14-634 0 0,1 1 0 0 0,0 0-1 0 0,0-1 1 0 0,-1 1-1 0 0,1-1 1 0 0,0 1 0 0 0,1-1-1 0 0,-1 1 1 0 0,0-1 0 0 0,0 0-1 0 0,3 3 1 0 0,-2-3 61 0 0,1-1-54 0 0,8 2 20 0 0,-9-2 97 0 0,2 0-144 0 0,11-2-5 0 0,-12 2 26 0 0,0-1 40 0 0,1 0-55 0 0,1-1 0 0 0,-1 1 0 0 0,0-1-1 0 0,0 0 1 0 0,-1 0 0 0 0,1 0-1 0 0,0 0 1 0 0,-1-1 0 0 0,1 0 0 0 0,-1 0-1 0 0,0 0 1 0 0,0 0 0 0 0,0 0-1 0 0,0 0 1 0 0,2-5 0 0 0,-4 7 25 0 0,-1 1-33 0 0,0-1 1 0 0,1 1-1 0 0,-1 0 0 0 0,0 0 1 0 0,0 0-1 0 0,0-1 1 0 0,1 1-1 0 0,-1 0 1 0 0,0 0-1 0 0,0 0 0 0 0,0-1 1 0 0,0 1-1 0 0,0 0 1 0 0,0 0-1 0 0,0-1 0 0 0,1 1 1 0 0,-1 0-1 0 0,0-1 1 0 0,0 1-1 0 0,0 0 0 0 0,0 0 1 0 0,0-1-1 0 0,0 1 1 0 0,0 0-1 0 0,0 0 1 0 0,0-1-1 0 0,-1 1 0 0 0,1 0 1 0 0,0 0-1 0 0,0-1 1 0 0,0 1-1 0 0,0 0 0 0 0,0 0 1 0 0,0-1-1 0 0,0 1 1 0 0,-1 0-1 0 0,1 0 0 0 0,0-1 1 0 0,-7-13 194 0 0,6 12-202 0 0,0 0 76 0 0,0 1-58 0 0,0 0 1 0 0,0 0-1 0 0,0 0 0 0 0,0 0 0 0 0,-1 0 0 0 0,1 1 1 0 0,0-1-1 0 0,0 0 0 0 0,-1 1 0 0 0,1-1 1 0 0,0 1-1 0 0,0 0 0 0 0,-1-1 0 0 0,1 1 0 0 0,-3 0 1 0 0,-6-1 1123 0 0,-14 2-11051 0 0,8-1-251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33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14 3184 0 0,'0'0'4426'0'0,"-5"-14"9105"0"0,6 24-12213 0 0,6 21-1381 0 0,-6-29 254 0 0,4 17 269 0 0,7 29 360 0 0,-11-46-794 0 0,-1 0-1842 0 0,0 4 4964 0 0,-1-3-3579 0 0,-17-20-22376 0 0,15 12 20972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34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 3080 0 0,'0'0'4485'0'0,"-8"-4"-2837"0"0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35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2968 0 0,'4'-13'15810'0'0,"-4"19"-15572"0"0,13 52 806 0 0,-12-55-955 0 0,0 1 0 0 0,0-1 0 0 0,0 0 1 0 0,0 0-1 0 0,1 0 0 0 0,-1 0 0 0 0,1 0 0 0 0,0 0 0 0 0,0 0 1 0 0,0-1-1 0 0,3 4 0 0 0,-4-5 56 0 0,2-4-231 0 0,10-12 32 0 0,-10 12 3 0 0,-2-7-24 0 0,0 0 0 0 0,1 1 0 0 0,0-1 0 0 0,4-11 0 0 0,-5 19 113 0 0,2-2-93 0 0,-3 4 50 0 0,0 0-1 0 0,0-1 1 0 0,0 1-1 0 0,0 0 1 0 0,0 0-1 0 0,0-1 1 0 0,0 1-1 0 0,0 0 1 0 0,0 0-1 0 0,1-1 1 0 0,-1 1-1 0 0,0 0 1 0 0,0 0-1 0 0,0-1 1 0 0,0 1-1 0 0,0 0 1 0 0,1 0-1 0 0,-1 0 1 0 0,0-1-1 0 0,0 1 1 0 0,0 0-1 0 0,1 0 1 0 0,-1 0-1 0 0,0 0 1 0 0,0 0 0 0 0,0 0-1 0 0,1-1 1 0 0,-1 1-1 0 0,0 0 1 0 0,0 0-1 0 0,1 0 1 0 0,-1 0-1 0 0,0 0 1 0 0,1 0-1 0 0,-1 0 1 0 0,1 0-1 0 0,0 0 3 0 0,0-1 4 0 0,-1 1-1 0 0,1 0 1 0 0,0 0 0 0 0,-1 0 0 0 0,1 0-1 0 0,0 0 1 0 0,-1 0 0 0 0,1 0 0 0 0,0 0-1 0 0,0 0 1 0 0,-1 0 0 0 0,1 0-1 0 0,0 0 1 0 0,-1 0 0 0 0,1 1 0 0 0,0-1-1 0 0,-1 0 1 0 0,1 0 0 0 0,-1 1-1 0 0,1-1 1 0 0,0 0 0 0 0,0 1 0 0 0,2 1-8 0 0,1 0 1 0 0,-1 0 0 0 0,1 1 0 0 0,-1-1 0 0 0,0 1-1 0 0,0-1 1 0 0,4 6 0 0 0,15 8 52 0 0,-13-11-81 0 0,-1 0 0 0 0,1-1 0 0 0,11 3 0 0 0,-18-7-41 0 0,1 0 8 0 0,10 0 41 0 0,-10 0-41 0 0,1 0-1 0 0,0-1 45 0 0,0 1 0 0 0,0-1 0 0 0,0 0 0 0 0,0-1 1 0 0,6-2-1 0 0,-8 3 12 0 0,-1 0 1 0 0,1 1 0 0 0,-1-1 0 0 0,1-1 0 0 0,-1 1 0 0 0,1 0 0 0 0,-1 0 0 0 0,0 0 0 0 0,1-1-1 0 0,-1 1 1 0 0,0-1 0 0 0,0 1 0 0 0,0-1 0 0 0,0 1 0 0 0,0-1 0 0 0,-1 0 0 0 0,1 1 0 0 0,1-4-1 0 0,-2 1 33 0 0,1 1-1 0 0,0-1 0 0 0,-1 0 0 0 0,0 1 0 0 0,0-1 0 0 0,0 0 0 0 0,0 0 0 0 0,-1 1 0 0 0,1-1 0 0 0,-1 0 0 0 0,0 1 0 0 0,-1-5 0 0 0,1 6 101 0 0,-5-8 351 0 0,2 5-26 0 0,3 8 878 0 0,32 97 147 0 0,-20-71-1063 0 0,41 98 775 0 0,-42-97-851 0 0,-9-26-1816 0 0,-3-6 570 0 0,-6-10 205 0 0,-12-28-357 0 0,-23-78-1077 0 0,19 46 1971 0 0,19 59 305 0 0,1-1 0 0 0,-5-23-1 0 0,9 35-94 0 0,0 0-6 0 0,0 0-1 0 0,0 0 0 0 0,0 0 0 0 0,0 1 1 0 0,0-1-1 0 0,0 0 0 0 0,1 0 0 0 0,-1 0 0 0 0,1 1 1 0 0,0-1-1 0 0,1-3 0 0 0,0 2 6 0 0,0 0 0 0 0,0 1-1 0 0,0-1 1 0 0,1 0 0 0 0,-1 1-1 0 0,1 0 1 0 0,0 0 0 0 0,-1 0-1 0 0,1 0 1 0 0,0 0 0 0 0,0 0 0 0 0,1 1-1 0 0,-1-1 1 0 0,0 1 0 0 0,0 0-1 0 0,1 0 1 0 0,4 0 0 0 0,-2-1 60 0 0,0 1-1 0 0,0 1 1 0 0,0-1 0 0 0,0 1 0 0 0,0 0 0 0 0,0 1 0 0 0,0-1-1 0 0,11 3 1 0 0,-14-1-9 0 0,1-1 0 0 0,-1 0 0 0 0,0 1 0 0 0,0-1 0 0 0,-1 1 0 0 0,1 0 0 0 0,0 0 0 0 0,0 0 0 0 0,-1 1 0 0 0,0-1 0 0 0,1 0 0 0 0,-1 1 0 0 0,0 0 0 0 0,0-1 0 0 0,0 1 0 0 0,0 0 0 0 0,-1 0 0 0 0,1 0 0 0 0,-1 0 0 0 0,0 0 0 0 0,0 1 0 0 0,0-1 0 0 0,1 5 0 0 0,-1 1 6 0 0,0-1-1 0 0,0 1 1 0 0,-1-1-1 0 0,0 1 0 0 0,0-1 1 0 0,-1 1-1 0 0,0-1 0 0 0,-3 10 1 0 0,2-14-324 0 0,1-1 0 0 0,-1 1 1 0 0,0-1-1 0 0,0 1 0 0 0,-1-1 1 0 0,1 0-1 0 0,-1 0 1 0 0,1 0-1 0 0,-1 0 0 0 0,-4 3 1 0 0,5-5 12 0 0,1 1-647 0 0,-4 0 20 0 0,1-2-3371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36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 4420 0 0,'0'0'9013'0'0,"2"5"-8029"0"0,43 112 7060 0 0,-44-115-7973 0 0,0 0-1 0 0,0 0 0 0 0,1 0 0 0 0,-1 0 1 0 0,0 0-1 0 0,1 0 0 0 0,-1 0 0 0 0,1-1 1 0 0,0 1-1 0 0,-1-1 0 0 0,1 1 0 0 0,0-1 0 0 0,0 0 1 0 0,0 0-1 0 0,0 0 0 0 0,0 0 0 0 0,4 1 1 0 0,-5-1-50 0 0,0-1 0 0 0,1 0 0 0 0,-1 0 0 0 0,0 1 0 0 0,0-1 0 0 0,1 0 0 0 0,-1 0 0 0 0,0 0 0 0 0,1 0 0 0 0,-1-1 0 0 0,0 1 0 0 0,0 0 0 0 0,1-1 0 0 0,-1 1 0 0 0,0 0 1 0 0,0-1-1 0 0,1 0 0 0 0,-1 1 0 0 0,0-1 0 0 0,0 0 0 0 0,0 1 0 0 0,0-1 0 0 0,0 0 0 0 0,0 0 0 0 0,0 0 0 0 0,0 0 0 0 0,-1 0 0 0 0,2-2 0 0 0,0-1-3 0 0,0 0 0 0 0,-1-1 0 0 0,1 0 0 0 0,-1 1 0 0 0,0-1 0 0 0,-1 0 0 0 0,1 0 0 0 0,-1 0 0 0 0,0-7 0 0 0,1-4 24 0 0,-2 14 0 0 0,1 1 0 0 0,0-1 0 0 0,0 1 0 0 0,0 0 1 0 0,0-1-1 0 0,1 1 0 0 0,-1-1 0 0 0,0 1 1 0 0,0 0-1 0 0,1-1 0 0 0,-1 1 0 0 0,1 0 1 0 0,-1 0-1 0 0,1-1 0 0 0,0 1 0 0 0,1-2 0 0 0,0 4-17 0 0,-1 0-1 0 0,1 0 0 0 0,0 1 1 0 0,-1-1-1 0 0,0 1 0 0 0,1-1 1 0 0,-1 1-1 0 0,0 0 0 0 0,0-1 0 0 0,0 1 1 0 0,2 3-1 0 0,-2-4-17 0 0,25 34 233 0 0,-24-33-232 0 0,0 0 1 0 0,1 0 0 0 0,-1 0-1 0 0,0 0 1 0 0,1 0 0 0 0,-1-1 0 0 0,1 0-1 0 0,-1 1 1 0 0,1-1 0 0 0,0 0 0 0 0,0 0-1 0 0,-1 0 1 0 0,1-1 0 0 0,4 2-1 0 0,-5-2-12 0 0,-1 0 1 0 0,0 1 1 0 0,-1-1-1 0 0,1 0 0 0 0,0 0 0 0 0,-1 0 0 0 0,1 0 0 0 0,0 1 0 0 0,0-1 0 0 0,-1 0 0 0 0,1 0 0 0 0,0 0 0 0 0,0-1 0 0 0,-1 1 0 0 0,1 0 0 0 0,0 0 0 0 0,0 0 0 0 0,-1-1 0 0 0,1 1 0 0 0,0-1 0 0 0,2 0-1 0 0,0 0 0 0 0,0-1-1 0 0,0 1 1 0 0,0-1 0 0 0,0 0 0 0 0,-1 0-1 0 0,1 0 1 0 0,4-5 0 0 0,-7 6-1 0 0,1 0 0 0 0,0-1 0 0 0,-1 1 0 0 0,1 0 1 0 0,-1-1-1 0 0,1 1 0 0 0,-1 0 0 0 0,1-1 0 0 0,-1 1 0 0 0,0-1 0 0 0,0-1 0 0 0,1-5-29 0 0,1-12-4 0 0,-1 0 0 0 0,-1-1-1 0 0,0 1 1 0 0,-7-40 0 0 0,2 23 280 0 0,5 35 1610 0 0,0 10-1658 0 0,3 14 80 0 0,0 0 0 0 0,1-1-1 0 0,1 1 1 0 0,14 36 0 0 0,3-6-1131 0 0,-21-50 537 0 0,-6-7-3134 0 0,-8-8 3316 0 0,-2-3-289 0 0,-28-23 0 0 0,42 38 466 0 0,0 1-33 0 0,0 0-1 0 0,0-1 1 0 0,0 1-1 0 0,0-1 1 0 0,0 1-1 0 0,0-1 1 0 0,0 0-1 0 0,0 1 1 0 0,0-1-1 0 0,0 0 1 0 0,1 1-1 0 0,-1-1 1 0 0,0 0-1 0 0,0 0 1 0 0,1 0-1 0 0,-1-1 1 0 0,33-2-1128 0 0,-1 0-4971 0 0,12-4-7591 0 0,-31 4 11809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37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3244 0 0,'0'0'14420'0'0,"0"5"-13904"0"0,1 19 808 0 0,1 0-1 0 0,7 25 1 0 0,-8-45-1214 0 0,1-1 1 0 0,0 1-1 0 0,0 0 0 0 0,0-1 1 0 0,5 7-1 0 0,4 7 268 0 0,-10-15-302 0 0,8 3 20 0 0,-9-4-76 0 0,1 0-1 0 0,0 0 1 0 0,-1-1-1 0 0,1 1 0 0 0,0 0 1 0 0,0-1-1 0 0,0 1 0 0 0,0-1 1 0 0,0 1-1 0 0,-1-1 1 0 0,1 1-1 0 0,0-1 0 0 0,0 0 1 0 0,0 1-1 0 0,0-1 0 0 0,0 0 1 0 0,2 0-1 0 0,-3 0-13 0 0,2 0 11 0 0,-1 1 0 0 0,1-1 0 0 0,0 0 0 0 0,-1 0 0 0 0,1-1 0 0 0,-1 1 0 0 0,1 0 0 0 0,-1 0 0 0 0,1-1 0 0 0,-1 1 1 0 0,0-1-1 0 0,1 1 0 0 0,-1-1 0 0 0,1 0 0 0 0,1-1 0 0 0,0-1-19 0 0,-1-1 1 0 0,1 1-1 0 0,0-1 1 0 0,-1 0-1 0 0,0 0 1 0 0,0 0-1 0 0,0 0 0 0 0,1-7 1 0 0,1-4 85 0 0,0 1 1 0 0,-2-1-1 0 0,0 0 0 0 0,1-21 1 0 0,-3 33 30 0 0,2-11 472 0 0,-2 11 775 0 0,4 10-771 0 0,10 22-506 0 0,0 0 405 0 0,16 30-183 0 0,-28-55-356 0 0,1-1 1 0 0,0 1-1 0 0,0-1 1 0 0,0 0-1 0 0,0 1 0 0 0,5 2 1 0 0,-6-4-173 0 0,0-1-44 0 0,0 0 0 0 0,0 0-1 0 0,0 0 1 0 0,0-1 0 0 0,0 1-1 0 0,0 0 1 0 0,0-1 0 0 0,0 1 0 0 0,3 0-1 0 0,5 0-6652 0 0,10-9-10570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40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26 3336 0 0,'0'0'15168'0'0,"12"-6"-13639"0"0,8-2-699 0 0,-18 8-63 0 0,-2-1-878 0 0,0 0 113 0 0,0 1 1 0 0,0 0 0 0 0,0 0-1 0 0,0-1 1 0 0,0 1-1 0 0,0 0 1 0 0,0 0 0 0 0,0-1-1 0 0,0 1 1 0 0,0 0-1 0 0,0 0 1 0 0,0-1-1 0 0,0 1 1 0 0,0 0 0 0 0,1 0-1 0 0,-1-1 1 0 0,0 1-1 0 0,0 0 1 0 0,0 0 0 0 0,0-1-1 0 0,0 1 1 0 0,1 0-1 0 0,-1 0 1 0 0,0 0-1 0 0,0-1 1 0 0,0 1 0 0 0,1 0-1 0 0,-1 0 1 0 0,0 0-1 0 0,0 0 1 0 0,1 0-1 0 0,-1 0 1 0 0,0-1 0 0 0,0 1-1 0 0,1 0 1 0 0,-1 0-1 0 0,0 0 1 0 0,0 0 0 0 0,1 0-1 0 0,-1 0 1 0 0,1 0-1 0 0,12 10-4 0 0,-10-7 564 0 0,-2-6-686 0 0,5-9 264 0 0,-2 13-57 0 0,-4 0-84 0 0,2 0 25 0 0,1 0 0 0 0,-1 0 0 0 0,0 0 0 0 0,0 1-1 0 0,1-1 1 0 0,-1 1 0 0 0,-1-1 0 0 0,1 1 0 0 0,2 2-1 0 0,-3-3 110 0 0,0 2 37 0 0,6 21 548 0 0,-7-21-555 0 0,1-1 20 0 0,-1 1-123 0 0,0-1-1 0 0,0 0 0 0 0,0 1 1 0 0,0-1-1 0 0,-1 0 0 0 0,1 0 1 0 0,-1 1-1 0 0,1-1 0 0 0,-1 0 1 0 0,0 0-1 0 0,1 1 0 0 0,-1-1 1 0 0,0 0-1 0 0,-1 0 0 0 0,1 0 1 0 0,0 0-1 0 0,-1-1 0 0 0,1 1 1 0 0,-1 0-1 0 0,1-1 0 0 0,-4 3 1 0 0,1 0-91 0 0,0-1 1 0 0,0 0 0 0 0,-1-1-1 0 0,1 1 1 0 0,-1-1-1 0 0,0 0 1 0 0,0 0 0 0 0,-8 2-1 0 0,-26 3-4694 0 0,30-6 1070 0 0,0-1 1 0 0,0 0-1 0 0,0 0 0 0 0,-16-3 1 0 0,13 0 1890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41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2424 0 0,'0'0'9130'0'0,"-6"4"-8474"0"0,4-3-656 0 0,-2 1 306 0 0,0 1 0 0 0,0 0 0 0 0,1 0 0 0 0,-1 0 0 0 0,0 0-1 0 0,1 1 1 0 0,0 0 0 0 0,0-1 0 0 0,0 1 0 0 0,0 0 0 0 0,1 0 0 0 0,-1 1 0 0 0,-1 4 0 0 0,2-5-87 0 0,1 1 1 0 0,-1 0 0 0 0,1 0-1 0 0,0 0 1 0 0,0 0 0 0 0,1 0-1 0 0,-1 0 1 0 0,1 0-1 0 0,1 6 1 0 0,0-6-109 0 0,1 0 0 0 0,0 1 0 0 0,0-1 0 0 0,0 0 0 0 0,1 0 0 0 0,0-1 1 0 0,0 1-1 0 0,0 0 0 0 0,1-1 0 0 0,-1 0 0 0 0,1 0 0 0 0,0 0 0 0 0,0 0 0 0 0,8 4 0 0 0,-3 0 55 0 0,-3-4-117 0 0,1-1-1 0 0,-1 1 0 0 0,1-2 1 0 0,-1 1-1 0 0,1-1 1 0 0,0 0-1 0 0,0 0 1 0 0,0-1-1 0 0,0 0 0 0 0,0 0 1 0 0,0-1-1 0 0,7 0 1 0 0,-5 1-3 0 0,-7-1-33 0 0,0 0 0 0 0,1 0-1 0 0,-1 0 1 0 0,0 0 0 0 0,0-1-1 0 0,0 1 1 0 0,1-1 0 0 0,-1 1-1 0 0,0-1 1 0 0,0 0 0 0 0,0 0-1 0 0,0 1 1 0 0,0-2 0 0 0,0 1-1 0 0,3-2 1 0 0,-3 2-6 0 0,1-1 1 0 0,-1 1-1 0 0,0-1 0 0 0,0 1 0 0 0,1-1 1 0 0,-1 0-1 0 0,0 1 0 0 0,-1-1 1 0 0,1 0-1 0 0,0 0 0 0 0,-1-1 1 0 0,1 1-1 0 0,-1 0 0 0 0,1-1 1 0 0,-1 1-1 0 0,0 0 0 0 0,0-1 0 0 0,0 0 1 0 0,0 1-1 0 0,-1-1 0 0 0,1 1 1 0 0,-1-1-1 0 0,1 0 0 0 0,-1 1 1 0 0,0-1-1 0 0,0 0 0 0 0,0 0 0 0 0,-1 1 1 0 0,1-1-1 0 0,-1-2 0 0 0,-1-2-2 0 0,-1 0-1 0 0,0 0 1 0 0,0 1-1 0 0,0 0 0 0 0,0-1 1 0 0,-1 1-1 0 0,0 0 1 0 0,-7-7-1 0 0,2 3-12 0 0,3 2-77 0 0,0 1-1 0 0,-1 0 0 0 0,-10-8 1 0 0,15 14-92 0 0,-9 8-9367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42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3304 0 0,'0'0'13117'0'0,"0"7"-12674"0"0,15 119 3366 0 0,-14-123-3723 0 0,0 1-1 0 0,0-1 0 0 0,0 1 1 0 0,1-1-1 0 0,0 0 0 0 0,0 0 1 0 0,0 0-1 0 0,0 0 0 0 0,0 0 1 0 0,1 0-1 0 0,3 3 0 0 0,-5-4-31 0 0,0-2-55 0 0,-1 1-1 0 0,1-1 1 0 0,-1 1-1 0 0,1-1 1 0 0,-1 1-1 0 0,1-1 1 0 0,0 0-1 0 0,-1 1 1 0 0,1-1-1 0 0,-1 0 1 0 0,1 1-1 0 0,0-1 1 0 0,0 0-1 0 0,-1 0 1 0 0,1 1-1 0 0,0-1 1 0 0,-1 0-1 0 0,1 0 1 0 0,0 0-1 0 0,0 0 1 0 0,-1 0-1 0 0,1 0 1 0 0,1 0-1 0 0,12 0-47 0 0,-11-1 0 0 0,0 0 6 0 0,0 0 4 0 0,1 0-1 0 0,-1 0 1 0 0,0-1 0 0 0,0 0-1 0 0,0 0 1 0 0,0 0 0 0 0,0 0-1 0 0,0 0 1 0 0,-1 0 0 0 0,1-1-1 0 0,-1 1 1 0 0,0-1 0 0 0,4-5-1 0 0,1-3-43 0 0,-1-1 0 0 0,-1 0-1 0 0,7-21 1 0 0,-11 31 120 0 0,-1-1 103 0 0,1-4-194 0 0,-1 7 67 0 0,0 0 0 0 0,0 0-1 0 0,0 0 1 0 0,0 0 0 0 0,0 0-1 0 0,0 0 1 0 0,0 0 0 0 0,0 0-1 0 0,1 0 1 0 0,-1 0 0 0 0,0 0-1 0 0,0 0 1 0 0,0 0 0 0 0,0-1-1 0 0,0 1 1 0 0,0 0 0 0 0,0 0-1 0 0,0 0 1 0 0,0 0 0 0 0,0 0-1 0 0,0 0 1 0 0,0 0 0 0 0,1 0 0 0 0,-1 0-1 0 0,0 0 1 0 0,0 0 0 0 0,0 0-1 0 0,0 0 1 0 0,0 0 0 0 0,0 0-1 0 0,0 0 1 0 0,0 0 0 0 0,0 0-1 0 0,0 0 1 0 0,0 0 0 0 0,1 0-1 0 0,-1 0 1 0 0,0 0 0 0 0,0 0-1 0 0,0 0 1 0 0,0 0 0 0 0,0 1-1 0 0,0-1 1 0 0,0 0 0 0 0,0 0-1 0 0,0 0 1 0 0,0 0 0 0 0,0 0 0 0 0,0 0-1 0 0,0 0 1 0 0,0 0 0 0 0,0 0-1 0 0,1 0 1 0 0,-1 0 0 0 0,0 0-1 0 0,0 0 1 0 0,0 0 0 0 0,0 1-1 0 0,0-1 1 0 0,0 0 0 0 0,0 0-1 0 0,0 0 1 0 0,0 0 0 0 0,0 0-1 0 0,6 9 32 0 0,8 12 144 0 0,19 20 0 0 0,-29-38-194 0 0,31 18-25 0 0,-11-16-96 0 0,-18-5 105 0 0,-4 1-16 0 0,10-6-28 0 0,-10 5 57 0 0,-1-1 0 0 0,1 0 0 0 0,0 1 0 0 0,0-1 0 0 0,0 0 0 0 0,-1 0 0 0 0,1 1 0 0 0,0-2 0 0 0,-1 1 0 0 0,1 0 0 0 0,-1 0 0 0 0,1 0 0 0 0,-1-1 0 0 0,0 1 0 0 0,0 0 0 0 0,1-1 0 0 0,-1 1 1 0 0,0-1-1 0 0,0 0 0 0 0,0 1 0 0 0,-1-1 0 0 0,2-3 0 0 0,0-4 0 0 0,0-1 0 0 0,-1 0 0 0 0,0 0 1 0 0,0 0-1 0 0,-1 0 0 0 0,-1 0 0 0 0,-3-19 0 0 0,-1 0 332 0 0,-14-41-1 0 0,17 75 1760 0 0,1 16-1495 0 0,4 33-206 0 0,2-29-162 0 0,0 1-1012 0 0,10 32 0 0 0,-14-56 289 0 0,-4-8-8215 0 0,1 2 8682 0 0,0-3 62 0 0,-1 0-1 0 0,-1 0 0 0 0,0 0 0 0 0,0 0 0 0 0,0 0 0 0 0,-6-6 0 0 0,10 13 97 0 0,-1 0-1 0 0,0-1 1 0 0,1 1-1 0 0,-1-1 0 0 0,1 1 1 0 0,-1-1-1 0 0,1 1 0 0 0,0-1 1 0 0,-1 1-1 0 0,1-1 1 0 0,0 1-1 0 0,-1-1 0 0 0,1 1 1 0 0,0-1-1 0 0,-1 0 1 0 0,1 1-1 0 0,0-1 0 0 0,0 0 1 0 0,0 1-1 0 0,0-1 0 0 0,0 0 1 0 0,-1 1-1 0 0,1-1 1 0 0,0 0-1 0 0,1 1 0 0 0,-1-1 1 0 0,0-1-1 0 0,1 1-42 0 0,-1 1-1 0 0,1-1 1 0 0,0 0-1 0 0,0 0 1 0 0,-1 0-1 0 0,1 1 0 0 0,0-1 1 0 0,0 0-1 0 0,0 1 1 0 0,0-1-1 0 0,0 1 1 0 0,0-1-1 0 0,0 1 1 0 0,0-1-1 0 0,2 1 1 0 0,8-3-1525 0 0,1 1 1 0 0,20-2 0 0 0,-23 3-996 0 0,40-8-7321 0 0,-39 6 7909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4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3612 0 0,'0'0'16373'0'0,"-1"5"-15835"0"0,0 4-160 0 0,1 0 1 0 0,0 0 0 0 0,1-1 0 0 0,0 1-1 0 0,0 0 1 0 0,1 0 0 0 0,3 10 0 0 0,36 150 2693 0 0,-38-159-2927 0 0,1 5 91 0 0,-1 0 0 0 0,2 17-1 0 0,-4-30-209 0 0,-1 0-1473 0 0,0 9 4395 0 0,-1-3-5848 0 0,-17-46-20832 0 0,17 28 21860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43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2784 0 0,'0'-12'1202'0'0,"0"10"-40"0"0,4-7 591 0 0,-2 5 1389 0 0,-1 2-2845 0 0,0 0 0 0 0,0 0 0 0 0,1 0 0 0 0,-1 1 0 0 0,0-1 0 0 0,1 0 0 0 0,-1 1 0 0 0,1 0 0 0 0,0-1 0 0 0,0 1 0 0 0,-1 0 0 0 0,1 0 0 0 0,0-1 0 0 0,0 1 0 0 0,0 1 0 0 0,0-1 0 0 0,0 0 0 0 0,0 1 0 0 0,0-1 0 0 0,1 1 0 0 0,3-1 0 0 0,8 3 144 0 0,-11-2-32 0 0,0 1-8 0 0,2 1-222 0 0,0 0 1 0 0,0 1-1 0 0,0-1 1 0 0,-1 1-1 0 0,1 0 1 0 0,-1 0 0 0 0,0 1-1 0 0,0-1 1 0 0,0 1-1 0 0,0 0 1 0 0,-1 0-1 0 0,1 0 1 0 0,-1 1-1 0 0,0-1 1 0 0,0 1-1 0 0,-1-1 1 0 0,1 1 0 0 0,-1 0-1 0 0,0 0 1 0 0,-1 0-1 0 0,1 0 1 0 0,0 7-1 0 0,0 2 174 0 0,0 1-1 0 0,-1-1 1 0 0,-3 30-1 0 0,1-36-693 0 0,0-1 1 0 0,0 1-1 0 0,-1-1 0 0 0,0 0 0 0 0,-5 11 0 0 0,6-16-546 0 0,-5 4-1226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3.13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194 0 3296 0 0,'0'0'13721'0'0,"-7"0"-13342"0"0,-20 0-7 0 0,20 0-20 0 0,3 1-26 0 0,-28 10 627 0 0,2-1 264 0 0,-33 6 0 0 0,60-16-1069 0 0,-10 4 86 0 0,6 0 32 0 0,6-1 537 0 0,79 25-435 0 0,-38-15-207 0 0,-28-9-66 0 0,-1 2-1 0 0,0-1 1 0 0,-1 1 0 0 0,1 1 0 0 0,-1 0 0 0 0,0 0 0 0 0,-1 1-1 0 0,0 0 1 0 0,0 1 0 0 0,0 0 0 0 0,-2 0 0 0 0,1 1-1 0 0,11 19 1 0 0,-18-28 8 0 0,6 13 396 0 0,-6-12-420 0 0,0-1 1 0 0,-1 1-1 0 0,1 0 1 0 0,-1 0 0 0 0,1 0-1 0 0,-1 0 1 0 0,0 0-1 0 0,1 0 1 0 0,-1 0-1 0 0,0 0 1 0 0,-1-1 0 0 0,1 1-1 0 0,0 0 1 0 0,0 0-1 0 0,-1 0 1 0 0,1 0-1 0 0,-1 0 1 0 0,0 0 0 0 0,1-1-1 0 0,-1 1 1 0 0,-1 2-1 0 0,0-2 11 0 0,-1 1-1 0 0,1 0 1 0 0,0-1-1 0 0,-1 1 1 0 0,0-1-1 0 0,0 1 1 0 0,0-1-1 0 0,0 0 1 0 0,0-1-1 0 0,-6 4 1 0 0,1-2-36 0 0,-1 1-1 0 0,0-2 1 0 0,0 1 0 0 0,0-1 0 0 0,0 0 0 0 0,0-1 0 0 0,-1 0-1 0 0,-14-1 1 0 0,19 0-337 0 0,1 0 0 0 0,0-1 0 0 0,0 1 0 0 0,0-1-1 0 0,0 0 1 0 0,0 0 0 0 0,0 0 0 0 0,0 0 0 0 0,0-1 0 0 0,1 1-1 0 0,-1-1 1 0 0,0 0 0 0 0,-3-3 0 0 0,6 4-643 0 0,1-1-1 0 0,-1 1 1 0 0,1 0 0 0 0,-1 0-1 0 0,1-1 1 0 0,0 1 0 0 0,0 0-1 0 0,-1-1 1 0 0,1 1 0 0 0,0-1 0 0 0,0 1-1 0 0,0 0 1 0 0,1-1 0 0 0,-1 1-1 0 0,0 0 1 0 0,0-1 0 0 0,1 1-1 0 0,-1 0 1 0 0,1 0 0 0 0,0-2 0 0 0,5-5-1139 0 0,-4 6 129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44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4768 0 0,'0'0'12052'0'0,"3"4"-11322"0"0,1 3-271 0 0,-1 0 1 0 0,0 1 0 0 0,0 0 0 0 0,-1 0 0 0 0,0 0 0 0 0,0 0-1 0 0,-1 0 1 0 0,1 11 0 0 0,-2-12-263 0 0,1 0 0 0 0,0 0 1 0 0,0 0-1 0 0,1 0 0 0 0,0-1 0 0 0,0 1 1 0 0,1 0-1 0 0,0-1 0 0 0,0 0 0 0 0,7 11 1 0 0,-9-16-213 0 0,0 1 0 0 0,0-1 1 0 0,1 1-1 0 0,-1-1 0 0 0,0 0 1 0 0,1 1-1 0 0,0-1 1 0 0,-1 0-1 0 0,1 0 0 0 0,-1 0 1 0 0,1 0-1 0 0,0 0 1 0 0,0 0-1 0 0,-1-1 0 0 0,4 2 1 0 0,-3-2-15 0 0,-1 0 0 0 0,1 0 0 0 0,-1 0 0 0 0,0 0 0 0 0,1 0 0 0 0,-1-1-1 0 0,0 1 1 0 0,1 0 0 0 0,-1-1 0 0 0,0 1 0 0 0,2-2 0 0 0,1 1 107 0 0,-2 1-116 0 0,-1-1 0 0 0,1 0 0 0 0,0 0 0 0 0,0 0 0 0 0,-1 0 0 0 0,1 0 0 0 0,0 0 0 0 0,-1 0 0 0 0,1 0 0 0 0,-1-1 0 0 0,1 1 0 0 0,-1-1 0 0 0,0 1 0 0 0,0-1 0 0 0,1 1 0 0 0,-1-1 0 0 0,0 0 0 0 0,-1 1 0 0 0,2-3 0 0 0,10-35-399 0 0,-11 34 358 0 0,6-35 19 0 0,-7 38 1006 0 0,2 7-828 0 0,1 3-112 0 0,-1 0 53 0 0,0 0-1 0 0,0-1 0 0 0,1 1 0 0 0,0-1 0 0 0,1 0 1 0 0,0 0-1 0 0,0 0 0 0 0,0 0 0 0 0,11 11 1 0 0,-7-11-229 0 0,-6-5 137 0 0,-1-1 1 0 0,0 1-1 0 0,1-1 1 0 0,-1 0-1 0 0,1 0 1 0 0,-1 0 0 0 0,1 1-1 0 0,-1-1 1 0 0,1-1-1 0 0,0 1 1 0 0,0 0-1 0 0,-1 0 1 0 0,1-1 0 0 0,0 1-1 0 0,0-1 1 0 0,0 1-1 0 0,0-1 1 0 0,0 0-1 0 0,0 0 1 0 0,-1 0 0 0 0,1 0-1 0 0,0 0 1 0 0,0 0-1 0 0,0-1 1 0 0,0 1-1 0 0,3-2 1 0 0,-1 1-14 0 0,0 0 0 0 0,-1 0 1 0 0,1 0-1 0 0,-1-1 0 0 0,1 1 0 0 0,-1-1 0 0 0,0 0 1 0 0,0 0-1 0 0,0-1 0 0 0,0 1 0 0 0,0 0 0 0 0,0-1 1 0 0,-1 0-1 0 0,1 0 0 0 0,-1 0 0 0 0,3-3 0 0 0,-2 0-2 0 0,-1 0 1 0 0,0 1-1 0 0,0-1 0 0 0,0 0 0 0 0,-1 0 0 0 0,1 0 0 0 0,-1-1 1 0 0,-1 1-1 0 0,1-9 0 0 0,-7-58 486 0 0,4 56-3 0 0,2 14-243 0 0,-2-3-68 0 0,1 5 197 0 0,0 7 1642 0 0,0 15-1686 0 0,0-1 1 0 0,2 1 0 0 0,0 0 0 0 0,5 24 0 0 0,-6-45-603 0 0,5 26 356 0 0,-4-18-2668 0 0,-43-58-4143 0 0,32 33 8656 0 0,10 17-1834 0 0,0-1 0 0 0,0 1 0 0 0,0 0 0 0 0,1-1 0 0 0,-1 1 1 0 0,0 0-1 0 0,0-1 0 0 0,0 1 0 0 0,0 0 0 0 0,0-1 1 0 0,1 1-1 0 0,-1 0 0 0 0,0-1 0 0 0,0 1 0 0 0,1 0 0 0 0,-1 0 1 0 0,0-1-1 0 0,0 1 0 0 0,1 0 0 0 0,-1 0 0 0 0,0 0 1 0 0,1-1-1 0 0,-1 1 0 0 0,0 0 0 0 0,1 0 0 0 0,4-3-272 0 0,-2 1 274 0 0,1 1 0 0 0,-1-1 1 0 0,1 1-1 0 0,0 0 0 0 0,-1 0 1 0 0,1 1-1 0 0,0-1 0 0 0,5 1 1 0 0,9-3-554 0 0,2-1-1265 0 0,40-13-13450 0 0,-44 11 13428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7 2200 0 0,'0'0'8498'0'0,"3"0"-8233"0"0,3-1-621 0 0,16-3 5252 0 0,-19 4-3043 0 0,-12 0-1785 0 0,-23 2-1 0 0,24-1 16 0 0,5-1-11 0 0,-28 0 332 0 0,28 0-328 0 0,-13-2 313 0 0,6 1-327 0 0,8 1 101 0 0,-1-1-103 0 0,-7 0-4 0 0,8 1 242 0 0,-1 1-219 0 0,1-1-30 0 0,0 0 0 0 0,0 0 0 0 0,0 1-1 0 0,0-1 1 0 0,0 1 0 0 0,0 0 0 0 0,0-1 0 0 0,1 1 0 0 0,-1 0 0 0 0,0 0-1 0 0,0 0 1 0 0,1 0 0 0 0,-1 1 0 0 0,-2 1 0 0 0,3-1 16 0 0,-7 21 357 0 0,5 24-54 0 0,2 1 0 0 0,8 63 0 0 0,-5-103-324 0 0,3 16 44 0 0,5 59 97 0 0,-9-81-139 0 0,-1 1-26 0 0,1 6-11 0 0,-1 0 13 0 0,3 10 34 0 0,-2-15-34 0 0,-1-1-21 0 0,1-1 1 0 0,-1 0-1 0 0,1 0 1 0 0,0 1-1 0 0,0-1 1 0 0,0 0-1 0 0,0 0 0 0 0,0 0 1 0 0,0 0-1 0 0,0 0 1 0 0,0 0-1 0 0,1-1 1 0 0,-1 1-1 0 0,1 0 1 0 0,0-1-1 0 0,-1 1 1 0 0,1-1-1 0 0,0 1 1 0 0,0-1-1 0 0,0 0 1 0 0,0 0-1 0 0,0 0 1 0 0,4 1-1 0 0,-1-1-114 0 0,0 0 0 0 0,0 0 0 0 0,0-1-1 0 0,0 0 1 0 0,0 0 0 0 0,1-1 0 0 0,-1 0 0 0 0,0 1 0 0 0,0-2-1 0 0,6-1 1 0 0,12-7-1237 0 0,-5 1-6746 0 0,25-17 0 0 0,-34 19 6179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1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4184 0 0,'0'0'13182'0'0,"7"2"-12874"0"0,23 5-60 0 0,-24-6-140 0 0,-1 0-1 0 0,0 0 1 0 0,0-1 0 0 0,1 0-1 0 0,-1 0 1 0 0,0 0-1 0 0,0-1 1 0 0,7-1 0 0 0,2 0 63 0 0,52-4 492 0 0,33-1 154 0 0,-97 7-760 0 0,1 1 5 0 0,-2-1-37 0 0,0 0 1 0 0,0 0-1 0 0,1 0 0 0 0,-1 0 0 0 0,0 1 1 0 0,0-1-1 0 0,0 0 0 0 0,1 1 0 0 0,-1-1 1 0 0,0 1-1 0 0,0-1 0 0 0,0 1 0 0 0,0-1 1 0 0,0 1-1 0 0,0 0 0 0 0,0-1 0 0 0,0 1 1 0 0,0 0-1 0 0,0 0 0 0 0,-1 0 0 0 0,1 0 0 0 0,0 0 1 0 0,-1 0-1 0 0,1 0 0 0 0,0 0 0 0 0,0 2 1 0 0,-1-1 295 0 0,-2 2-224 0 0,-33 42 725 0 0,-42 42-1 0 0,57-66-511 0 0,-44 53 635 0 0,63-74-946 0 0,-14 16-11534 0 0,15-34 2310 0 0,-1 11 8541 0 0,1 1-1242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2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1768 0 0,'0'0'616'0'0,"19"-4"-392"0"0,-8 3-8 0 0,12-3-820 0 0,-13 3-1004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2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4104 0 0,'0'0'13078'0'0,"-3"9"-16552"0"0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2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2976 0 0,'0'0'11010'0'0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3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44 3480 0 0,'-3'3'13621'0'0,"20"-19"-13392"0"0,-13 12-13 0 0,12-12 752 0 0,-16 15-748 0 0,1 1 0 0 0,0-1 0 0 0,-1 0 0 0 0,1 0-1 0 0,0 1 1 0 0,-1-1 0 0 0,1 0 0 0 0,0 1 0 0 0,0-1 0 0 0,0 1-1 0 0,0-1 1 0 0,0 1 0 0 0,-1-1 0 0 0,1 1 0 0 0,0 0-1 0 0,0-1 1 0 0,0 1 0 0 0,0 0 0 0 0,2 0 0 0 0,4 17-73 0 0,-5-12 9 0 0,-7 159 2307 0 0,-3-111-2120 0 0,7-51-351 0 0,5-2-3071 0 0,0 1 2395 0 0,-1 0 2062 0 0,0-1-3237 0 0,0 1-3121 0 0,13-17-8732 0 0,-13 13 11884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4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2444 0 0,'0'0'4761'0'0,"-3"2"-4003"0"0,-8 7-26 0 0,11-9-579 0 0,-1 0 1 0 0,1 0 0 0 0,-1 0-1 0 0,1 0 1 0 0,0 1-1 0 0,-1-1 1 0 0,1 0-1 0 0,0 1 1 0 0,-1-1-1 0 0,1 0 1 0 0,0 0-1 0 0,-1 1 1 0 0,1-1-1 0 0,0 0 1 0 0,0 1 0 0 0,-1-1-1 0 0,1 1 1 0 0,0-1-1 0 0,0 0 1 0 0,0 1-1 0 0,-1-1 1 0 0,1 1-1 0 0,0-1 1 0 0,0 1-1 0 0,0-1 1 0 0,0 0 0 0 0,0 1-1 0 0,0-1 1 0 0,0 1-1 0 0,0-1 1 0 0,0 1-1 0 0,0-1 1 0 0,0 1-1 0 0,0-1 1 0 0,0 0-1 0 0,1 1 1 0 0,-1-1-1 0 0,0 1 1 0 0,0-1 0 0 0,1 1-1 0 0,14 7 136 0 0,-11-6 134 0 0,13-2 186 0 0,-8 1-442 0 0,1-2 364 0 0,-8 2-514 0 0,-1-1 0 0 0,1 0 0 0 0,0 0 0 0 0,-1 0 0 0 0,1 0-1 0 0,-1 0 1 0 0,1 0 0 0 0,-1-1 0 0 0,4 0 0 0 0,-2 1 240 0 0,26 1 875 0 0,-25-1-819 0 0,10 39 1221 0 0,-2 151 1159 0 0,-3-132-2379 0 0,-3-29-113 0 0,1 50 1 0 0,-6-66-174 0 0,-1-10-21 0 0,0 16-5 0 0,0-16-6 0 0,0-1 28 0 0,1-1 0 0 0,-1 1-1 0 0,0-1 1 0 0,0 1 0 0 0,0-1 0 0 0,0 1-1 0 0,0 0 1 0 0,0-1 0 0 0,0 1-1 0 0,0-1 1 0 0,-1 1 0 0 0,1-1 0 0 0,-1 0-1 0 0,1 1 1 0 0,-1-1 0 0 0,1 1-1 0 0,-1-1 1 0 0,0 0 0 0 0,0 1 0 0 0,0-1-1 0 0,0 0 1 0 0,0 0 0 0 0,0 0 0 0 0,-2 2-1 0 0,2-2 51 0 0,-14 4-117 0 0,1-5-106 0 0,-34-1-3141 0 0,21-5-7380 0 0,25 6 8086 0 0,0-3-492 0 0,-6-2 1644 0 0,6 4-480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5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3468 0 0,'1'5'12350'0'0,"3"13"-6816"0"0,20 75-3480 0 0,-20-76-1636 0 0,-2 1 0 0 0,1 0 0 0 0,-2-1-1 0 0,-1 35 1 0 0,-1-23-146 0 0,1-27-211 0 0,0 1 20 0 0,-5 13 13 0 0,2-21-265 0 0,-1-37-132 0 0,-6-44-57 0 0,6 62 305 0 0,1 1 1 0 0,1-1 0 0 0,1 1-1 0 0,2-32 1 0 0,0 49 20 0 0,-1 2 18 0 0,1 1 1 0 0,-1 0-1 0 0,1-1 1 0 0,0 1-1 0 0,0 0 1 0 0,0 0-1 0 0,1 0 0 0 0,-1 0 1 0 0,1 0-1 0 0,-1 0 1 0 0,3-3-1 0 0,-3 4 10 0 0,-1 1 4 0 0,1 0 0 0 0,-1 0 0 0 0,1 0 0 0 0,-1 0 1 0 0,1 0-1 0 0,0 0 0 0 0,-1 0 0 0 0,1 0 0 0 0,0 0 0 0 0,0 0 0 0 0,0 0 0 0 0,-1 0 1 0 0,1 0-1 0 0,0 0 0 0 0,0 1 0 0 0,0-1 0 0 0,1 0 0 0 0,-1 1 0 0 0,0-1 1 0 0,0 1-1 0 0,0-1 0 0 0,0 1 0 0 0,0 0 0 0 0,1-1 0 0 0,-1 1 0 0 0,0 0 0 0 0,2 0 1 0 0,2-1 2 0 0,-1 1 1 0 0,1 0 0 0 0,0 0 0 0 0,-1 1 0 0 0,1-1 0 0 0,0 1 0 0 0,-1 0 0 0 0,1 0 0 0 0,-1 1-1 0 0,0-1 1 0 0,1 1 0 0 0,-1 0 0 0 0,0 0 0 0 0,0 0 0 0 0,0 1 0 0 0,0-1 0 0 0,0 1 0 0 0,-1 0-1 0 0,1 0 1 0 0,-1 1 0 0 0,0-1 0 0 0,0 1 0 0 0,0-1 0 0 0,0 1 0 0 0,-1 0 0 0 0,1 0 0 0 0,-1 0-1 0 0,0 0 1 0 0,2 9 0 0 0,-2-8 28 0 0,0 0 0 0 0,0 0 0 0 0,-1 0-1 0 0,0 0 1 0 0,0 0 0 0 0,-1 0 0 0 0,1 0-1 0 0,-1 0 1 0 0,0 0 0 0 0,-1 10 0 0 0,-1-10-1 0 0,0 1 0 0 0,0 0 0 0 0,0-1 0 0 0,0 1 0 0 0,-1-1 0 0 0,0 0 0 0 0,0 0 0 0 0,-1 0 1 0 0,1 0-1 0 0,-1 0 0 0 0,-5 4 0 0 0,6-6-3 0 0,-1 1-1 0 0,1-1 1 0 0,-1 0-1 0 0,0-1 1 0 0,0 1 0 0 0,0-1-1 0 0,0 0 1 0 0,0 0 0 0 0,0 0-1 0 0,-1 0 1 0 0,1-1-1 0 0,-1 0 1 0 0,-7 2 0 0 0,9-3 11 0 0,1-1-114 0 0,-1-2 238 0 0,5 2-63 0 0,15 4-4 0 0,-11-2-34 0 0,0 1-1 0 0,0 0 1 0 0,-1 0-1 0 0,1 1 1 0 0,-1-1-1 0 0,9 7 1 0 0,-4-2 53 0 0,1 0 0 0 0,0 0 0 0 0,0-1 0 0 0,0 0 0 0 0,1-1 0 0 0,0-1 0 0 0,24 7 0 0 0,-30-10-283 0 0,0 0 1 0 0,1 0-1 0 0,-1-1 1 0 0,0 0-1 0 0,0 0 1 0 0,1-1-1 0 0,10-2 0 0 0,-14 2-460 0 0,0 0 0 0 0,0 0 0 0 0,-1 0-1 0 0,1 0 1 0 0,0-1 0 0 0,-1 1-1 0 0,1-1 1 0 0,-1 1 0 0 0,3-3-1 0 0,-3 2-569 0 0,0 0 0 0 0,-1 0 0 0 0,1 0 0 0 0,-1 0 0 0 0,1 0 0 0 0,-1-1 0 0 0,0 1 0 0 0,0 0-1 0 0,0-1 1 0 0,0 1 0 0 0,0-1 0 0 0,0-2 0 0 0,1-5-805 0 0,-1 7 243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07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2640 0 0,'0'0'1024'0'0,"-10"7"1735"0"0,-1 0 4641 0 0,4 2-2280 0 0,7-2-3397 0 0,14 1-758 0 0,-11-6-825 0 0,27 26 553 0 0,-5 1-191 0 0,-19-23-415 0 0,-1 0 0 0 0,1 1 0 0 0,-1 0 0 0 0,0 0 0 0 0,0 0 0 0 0,-1 1 0 0 0,0-1 0 0 0,-1 1 0 0 0,6 15 0 0 0,-5-3 151 0 0,0 0 0 0 0,-1 0 0 0 0,0 0 0 0 0,-2 34 0 0 0,-2-31 14 0 0,-1 0 1 0 0,-1-1-1 0 0,-6 25 0 0 0,5-28-55 0 0,2-10-66 0 0,-1 0-1 0 0,0 1 0 0 0,-5 11 0 0 0,-5 11 47 0 0,12-31-113 0 0,-3 11 18 0 0,-7 7 146 0 0,10-17-218 0 0,0 0-2003 0 0,-4 5 6030 0 0,1-3-8152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3.6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 0 3952 0 0,'0'0'13335'0'0,"-4"3"-12700"0"0,-13 8-39 0 0,13-8-30 0 0,0 10 1361 0 0,3 83 2384 0 0,1-94-4120 0 0,0 1-12 0 0,3 41 983 0 0,-2-42-992 0 0,-3 0-2343 0 0,0 18 7540 0 0,2-11-7080 0 0,0-3-6570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1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3428 0 0,'0'0'14834'0'0,"2"4"-14574"0"0,6 10-4 0 0,-6-11 1650 0 0,-3 3-3251 0 0,-3-1 4310 0 0,1-3-3298 0 0,1 1-3788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11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 3460 0 0,'0'0'12622'0'0,"3"0"-12420"0"0,5-1 50 0 0,-5 1-87 0 0,0-1 1 0 0,0 1-1 0 0,0 0 0 0 0,0 0 1 0 0,0 0-1 0 0,0 0 0 0 0,0 1 0 0 0,0-1 1 0 0,0 1-1 0 0,4 1 0 0 0,-5-1 690 0 0,-1-2-1186 0 0,0 0 337 0 0,0 1 0 0 0,0-1-1 0 0,0 0 1 0 0,0 1 0 0 0,0 0 0 0 0,0-1-1 0 0,0 1 1 0 0,1-1 0 0 0,-1 1-1 0 0,0 0 1 0 0,0 0 0 0 0,0 0 0 0 0,3 0-1 0 0,-2 1 97 0 0,1 1-1 0 0,-1 0 0 0 0,1-1 1 0 0,-1 1-1 0 0,0 0 0 0 0,0 1 0 0 0,0-1 1 0 0,0 0-1 0 0,3 4 0 0 0,-4-4 185 0 0,-1 31 850 0 0,-2-30-1069 0 0,1-1 0 0 0,-1 1 0 0 0,0 0-1 0 0,1-1 1 0 0,-1 1 0 0 0,-1-1 0 0 0,-3 4-1 0 0,4-4-90 0 0,-25 14-2020 0 0,-19-5-9002 0 0,21-7 4775 0 0,3 0 4433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34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4952 0 0,'0'0'15272'0'0,"1"2"-14662"0"0,1 6 188 0 0,-1 1 0 0 0,0-1 1 0 0,-1 0-1 0 0,0 17 0 0 0,0 5 71 0 0,2 34 472 0 0,-2-61-1257 0 0,0 0-22 0 0,1 9 1 0 0,-1-9 33 0 0,0-1-12 0 0,0 8 4 0 0,0-8 88 0 0,0 6 203 0 0,0-5-147 0 0,-1-8-128 0 0,-2-23-131 0 0,3 24 31 0 0,0 1-1 0 0,0-1 1 0 0,0 1-1 0 0,1-1 1 0 0,-1 1-1 0 0,1-1 1 0 0,0 1-1 0 0,0-1 1 0 0,2-6 0 0 0,2-3-48 0 0,14-31-699 0 0,-15 34 352 0 0,1 1-1 0 0,-1-1 1 0 0,2-11 0 0 0,2 0-730 0 0,-4 11-2470 0 0,-1 5-3481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35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59 2720 0 0,'-3'2'1218'0'0,"-14"5"9300"0"0,20-5-10079 0 0,-1-2-375 0 0,-1 1 0 0 0,1-1 1 0 0,-1 1-1 0 0,1 0 0 0 0,-1-1 1 0 0,1 1-1 0 0,-1 0 0 0 0,0 0 1 0 0,3 2 831 0 0,1-5-636 0 0,-1 1-257 0 0,0 0 109 0 0,0-1-1 0 0,0 1 1 0 0,0-1 0 0 0,0 0-1 0 0,0 0 1 0 0,0 0 0 0 0,0-1 0 0 0,3-3-1 0 0,-5 5 40 0 0,-1-1-72 0 0,0 1-1 0 0,0-1 1 0 0,0 1-1 0 0,0-1 1 0 0,0 0 0 0 0,0 0-1 0 0,0 0 1 0 0,-1 0-1 0 0,1 1 1 0 0,0-4 0 0 0,-2 3-21 0 0,0 0 0 0 0,0 0 0 0 0,0 0 0 0 0,0 0 1 0 0,-1 0-1 0 0,1 0 0 0 0,0 1 0 0 0,-1-1 0 0 0,0 1 0 0 0,1-1 1 0 0,-1 1-1 0 0,0 0 0 0 0,0-1 0 0 0,1 1 0 0 0,-1 0 0 0 0,0 0 1 0 0,0 0-1 0 0,0 0 0 0 0,-1 1 0 0 0,1-1 0 0 0,0 1 0 0 0,0-1 1 0 0,0 1-1 0 0,0 0 0 0 0,-1 0 0 0 0,1-1 0 0 0,0 2 0 0 0,0-1 1 0 0,0 0-1 0 0,-1 0 0 0 0,1 1 0 0 0,0-1 0 0 0,0 1 0 0 0,0 0 1 0 0,0-1-1 0 0,0 1 0 0 0,0 0 0 0 0,0 0 0 0 0,0 0 0 0 0,-3 3 1 0 0,3-2 2 0 0,-1 0 1 0 0,0 0 0 0 0,1 0 0 0 0,-1 0 0 0 0,1 1 0 0 0,0-1 0 0 0,-1 1-1 0 0,1-1 1 0 0,0 1 0 0 0,1 0 0 0 0,-1 0 0 0 0,1 0 0 0 0,-1 0 0 0 0,1 0-1 0 0,0 1 1 0 0,0-1 0 0 0,0 0 0 0 0,0 0 0 0 0,1 1 0 0 0,-1-1 0 0 0,1 0 0 0 0,0 1-1 0 0,0-1 1 0 0,0 1 0 0 0,1-1 0 0 0,-1 0 0 0 0,1 1 0 0 0,-1-1 0 0 0,1 0-1 0 0,0 0 1 0 0,1 1 0 0 0,-1-1 0 0 0,0 0 0 0 0,1 0 0 0 0,0 0 0 0 0,0-1-1 0 0,0 1 1 0 0,0 0 0 0 0,0-1 0 0 0,5 5 0 0 0,-3-4-251 0 0,0-1 1 0 0,1 0 0 0 0,-1 1-1 0 0,1-2 1 0 0,-1 1-1 0 0,1-1 1 0 0,0 1 0 0 0,0-1-1 0 0,0-1 1 0 0,0 1-1 0 0,0-1 1 0 0,8 0 0 0 0,-3 1-1202 0 0,-1-1-2062 0 0,-1 0 0 0 0,1-1 0 0 0,0 0 0 0 0,16-4 0 0 0,-9 1 1600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35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37 3664 0 0,'-3'-10'5060'0'0,"-6"-5"-1970"0"0,9 14-2216 0 0,-10-8 2108 0 0,8 8-2824 0 0,1 1 0 0 0,-1 0 0 0 0,1 0 0 0 0,0-1 0 0 0,-1 1 0 0 0,1 0 1 0 0,-1 0-1 0 0,1 1 0 0 0,0-1 0 0 0,-1 0 0 0 0,1 0 0 0 0,-1 1 0 0 0,1-1 0 0 0,0 1 0 0 0,-1-1 0 0 0,1 1 0 0 0,0-1 0 0 0,0 1 0 0 0,-1 0 0 0 0,1 0 0 0 0,0 0 0 0 0,0 0 0 0 0,0 0 1 0 0,0 0-1 0 0,0 0 0 0 0,-1 2 0 0 0,-1 0 19 0 0,1 1 1 0 0,-1 0-1 0 0,1 0 1 0 0,0 0-1 0 0,0 0 1 0 0,-2 9 0 0 0,4-11-1 0 0,0 1-5 0 0,2 4-59 0 0,0 0-1 0 0,0-1 1 0 0,1 1 0 0 0,0 0-1 0 0,0-1 1 0 0,7 12 0 0 0,-9-17-37 0 0,1 0-62 0 0,0 1 0 0 0,1-1 0 0 0,-1 0 0 0 0,0 0 0 0 0,1 0 0 0 0,-1 0 0 0 0,1 0 0 0 0,-1-1 0 0 0,5 1 0 0 0,-4 0-4 0 0,-1-1 0 0 0,1 0 0 0 0,-1 0 1 0 0,1 0-1 0 0,-1 0 0 0 0,1 0 0 0 0,-1 0 1 0 0,0-1-1 0 0,1 0 0 0 0,-1 1 0 0 0,0-1 1 0 0,1 0-1 0 0,-1 0 0 0 0,0 0 0 0 0,0 0 1 0 0,1 0-1 0 0,-1-1 0 0 0,3-1 0 0 0,-4 1-5 0 0,1 0 0 0 0,-1 1 0 0 0,1-1-1 0 0,-1 0 1 0 0,0 0 0 0 0,0 1 0 0 0,0-1 0 0 0,0 0-1 0 0,0 0 1 0 0,0 0 0 0 0,0-1 0 0 0,-1 1-1 0 0,1 0 1 0 0,-1 0 0 0 0,1 0 0 0 0,-1 0-1 0 0,0-1 1 0 0,0 1 0 0 0,0-2 0 0 0,0 1 30 0 0,0-2 29 0 0,0 0 0 0 0,0 0 0 0 0,0 0 0 0 0,-1 0 1 0 0,0 0-1 0 0,0 0 0 0 0,-2-6 0 0 0,15 102 3495 0 0,9 54-1834 0 0,-11-46-835 0 0,-10-97-833 0 0,-2 12 36 0 0,2-12-79 0 0,0-1 0 0 0,0 1-1 0 0,0-1 1 0 0,0 1 0 0 0,0-1 0 0 0,-1 1 0 0 0,1-1 0 0 0,-1 0 0 0 0,1 1-1 0 0,-1-1 1 0 0,1 1 0 0 0,-1-1 0 0 0,0 0 0 0 0,0 0 0 0 0,0 1-1 0 0,0-1 1 0 0,0 0 0 0 0,0 0 0 0 0,0 0 0 0 0,0 0 0 0 0,-1 1-1 0 0,0-1 17 0 0,-14 3 132 0 0,2-6-138 0 0,10 2 4 0 0,1-1-8 0 0,-7-1-13 0 0,5 1-6 0 0,-3-1 14 0 0,6 2-19 0 0,0-1 0 0 0,0 0 0 0 0,0 0 0 0 0,0 0 0 0 0,0 0 0 0 0,0-1 0 0 0,0 1 0 0 0,0 0 1 0 0,0-1-1 0 0,0 0 0 0 0,1 1 0 0 0,-1-1 0 0 0,-1-2 0 0 0,3 3-6 0 0,2-3-194 0 0,12-11-1239 0 0,0-1 1 0 0,2 2 0 0 0,18-15-1 0 0,13-13-10314 0 0,-6 8 2016 0 0,-32 26 7878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37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48 3324 0 0,'-6'-2'19198'0'0,"4"21"-19022"0"0,2-14 165 0 0,17 96 1564 0 0,-16-68-1465 0 0,-1-30-336 0 0,-1 16 174 0 0,-4 1 106 0 0,5-18-240 0 0,-2 4-96 0 0,2-6-38 0 0,0 0-1 0 0,0 0 1 0 0,0 0 0 0 0,0 0 0 0 0,0 0-1 0 0,0 0 1 0 0,0-1 0 0 0,0 1 0 0 0,0 0-1 0 0,0 0 1 0 0,0 0 0 0 0,0 0 0 0 0,0 0-1 0 0,0 0 1 0 0,0 0 0 0 0,0 0 0 0 0,0-1-1 0 0,0 1 1 0 0,0 0 0 0 0,0 0 0 0 0,0 0-1 0 0,-1 0 1 0 0,1 0 0 0 0,0 0 0 0 0,0 0 0 0 0,0 0-1 0 0,0 0 1 0 0,0 0 0 0 0,0 0 0 0 0,0 0-1 0 0,0 0 1 0 0,-1 0 0 0 0,1 0 0 0 0,0 0-1 0 0,0 0 1 0 0,0 0 0 0 0,0 0 0 0 0,0 0-1 0 0,0 0 1 0 0,0 0 0 0 0,0 0 0 0 0,-1 0-1 0 0,1 0 1 0 0,0 0 0 0 0,0 0 0 0 0,0 0-1 0 0,0 0 1 0 0,0 0 0 0 0,0 0 0 0 0,0 0-1 0 0,0 0 1 0 0,-1 0 0 0 0,1 0 0 0 0,0 0-1 0 0,0 0 1 0 0,0 0 0 0 0,0 0 0 0 0,0 0-1 0 0,0 1 1 0 0,-9-22 29 0 0,9 19-25 0 0,-1 0 0 0 0,0 0 0 0 0,1-1 0 0 0,0 1 0 0 0,-1 0 0 0 0,1 0 0 0 0,0 0 0 0 0,0-1 0 0 0,0 1 0 0 0,1 0 0 0 0,-1 0 0 0 0,0 0 0 0 0,1 0 0 0 0,0-3 0 0 0,1-3-24 0 0,1-5-26 0 0,3-20 103 0 0,3-3-4 0 0,7-17-177 0 0,-16 50-124 0 0,1 0-1 0 0,0 0 0 0 0,0 1 1 0 0,1-1-1 0 0,-1 1 0 0 0,0-1 1 0 0,1 1-1 0 0,0 0 0 0 0,-1-1 1 0 0,1 1-1 0 0,0 0 0 0 0,0 0 1 0 0,3-2-1 0 0,-4 3-1531 0 0,14-12-11537 0 0,-12 9 7362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40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42 199 1924 0 0,'0'0'5845'0'0,"-4"-3"-5490"0"0,-13-9 19 0 0,12 10 1354 0 0,-3-35 1421 0 0,1-9-793 0 0,7 44-2022 0 0,-1-25 695 0 0,1 26-1000 0 0,0-1 0 0 0,0 0 0 0 0,0 0 0 0 0,0 0 1 0 0,1 0-1 0 0,-1 1 0 0 0,1-1 0 0 0,-1 0 1 0 0,1 0-1 0 0,-1 1 0 0 0,1-1 0 0 0,0 0 1 0 0,0 1-1 0 0,0-1 0 0 0,0 1 0 0 0,0-1 1 0 0,0 1-1 0 0,0 0 0 0 0,0-1 0 0 0,1 1 1 0 0,1-1-1 0 0,32-23 486 0 0,-33 24-426 0 0,24-7 338 0 0,3 9-180 0 0,-26 0-141 0 0,21 9 138 0 0,-22-9-193 0 0,-2-1-29 0 0,1 0 0 0 0,0 0 0 0 0,-1 0 0 0 0,1 1 0 0 0,0-1-1 0 0,0 0 1 0 0,-1 0 0 0 0,1 1 0 0 0,0-1 0 0 0,-1 0-1 0 0,1 1 1 0 0,0-1 0 0 0,-1 1 0 0 0,1-1 0 0 0,-1 1-1 0 0,1-1 1 0 0,-1 1 0 0 0,1-1 0 0 0,-1 1 0 0 0,1 0-1 0 0,-1-1 1 0 0,0 1 0 0 0,1 0 0 0 0,-1-1 0 0 0,1 2 0 0 0,5 20 479 0 0,-3-11-249 0 0,-3-9-229 0 0,1-1-1 0 0,-1 1 1 0 0,1 0 0 0 0,-1-1-1 0 0,0 1 1 0 0,0 0-1 0 0,0 0 1 0 0,0-1 0 0 0,0 1-1 0 0,0 2 1 0 0,-1 7 288 0 0,1 2-265 0 0,0-11-15 0 0,0 1 1 0 0,0 0-1 0 0,-1 0 0 0 0,0 0 0 0 0,1-1 0 0 0,-1 1 1 0 0,0 0-1 0 0,0-1 0 0 0,0 1 0 0 0,-2 2 0 0 0,-5 12 30 0 0,7-15-33 0 0,0 0 0 0 0,-1 1 0 0 0,1-1 1 0 0,-1 0-1 0 0,1 0 0 0 0,-1 0 1 0 0,0 0-1 0 0,0 0 0 0 0,0 0 0 0 0,0 0 1 0 0,-3 2-1 0 0,-5 3 89 0 0,9-5-75 0 0,0-1-29 0 0,-5 4 19 0 0,5-4 8 0 0,-13 8 149 0 0,-33 19 451 0 0,46-27-628 0 0,0 0 21 0 0,-5 3-8 0 0,5-3 25 0 0,-5 2-82 0 0,4-3 85 0 0,3-1 283 0 0,21-9-350 0 0,-17 7 1 0 0,10 0-19 0 0,10-1 37 0 0,-22 4 155 0 0,0 1-84 0 0,3 2 22 0 0,-1 0 1 0 0,0 1-1 0 0,1 0 1 0 0,-1 0-1 0 0,-1 0 1 0 0,1 1 0 0 0,6 7-1 0 0,-9-10-1 0 0,4 13 204 0 0,9 16 148 0 0,14 21 428 0 0,-28-50-841 0 0,11 16 142 0 0,-11-17-140 0 0,13 7 111 0 0,-6-5-92 0 0,-6-2 13 0 0,16-3-458 0 0,-17 2 328 0 0,0 0 1 0 0,0 0-1 0 0,0 0 1 0 0,0 0 0 0 0,0 0-1 0 0,0-1 1 0 0,0 1-1 0 0,0 0 1 0 0,0-1-1 0 0,0 1 1 0 0,0-1 0 0 0,0 1-1 0 0,0-1 1 0 0,-1 0-1 0 0,2 0 1 0 0,0-1-742 0 0,-1 1 0 0 0,1-1 0 0 0,-1 0 0 0 0,0 0 0 0 0,0 0 0 0 0,0 0 0 0 0,0 0 0 0 0,0 0 0 0 0,0 0 0 0 0,1-4 0 0 0,2-23-9436 0 0,-3 16 6750 0 0,-1 10 1587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40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2628 0 0,'2'-6'1217'0'0,"3"6"6126"0"0,5 13-9890 0 0,-7-9 105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41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0 2692 0 0,'0'0'9135'0'0,"0"3"-8478"0"0,0 7-84 0 0,0-8 1525 0 0,-8-1-1910 0 0,4 0 349 0 0,7 0 2797 0 0,17 0-3158 0 0,-15 0 30 0 0,-1 10 508 0 0,-3-10-635 0 0,-1 0-1 0 0,1 0 0 0 0,-1 0 0 0 0,0 0 0 0 0,1 0 0 0 0,-1-1 0 0 0,0 1 0 0 0,1 0 1 0 0,-1 1-1 0 0,0-1 0 0 0,0 0 0 0 0,0 0 0 0 0,0 0 0 0 0,0 0 0 0 0,0 0 1 0 0,0 1-1 0 0,-1 1-52 0 0,0 1 0 0 0,1-1 0 0 0,-2 0 0 0 0,1 1 0 0 0,0-1 0 0 0,-1 0 1 0 0,1 0-1 0 0,-1 0 0 0 0,0 0 0 0 0,0 0 0 0 0,0 0 0 0 0,0-1 0 0 0,-5 5 1 0 0,-16 9-2653 0 0,-7-3-3954 0 0,-54 15-3300 0 0,58-21 7901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42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4872 0 0,'0'-4'660'0'0,"5"-10"17946"0"0,4 44-16931 0 0,6 34 0 0 0,-13-53-1380 0 0,6 40 760 0 0,-8-49-888 0 0,0 0 14 0 0,0-1-171 0 0,-3 14 321 0 0,1-9 137 0 0,-1-6 298 0 0,-9-21-762 0 0,11 20-17 0 0,0-1-1 0 0,0 1 1 0 0,1-1 0 0 0,-1 0-1 0 0,1 1 1 0 0,-1-1 0 0 0,1 0-1 0 0,-1 0 1 0 0,1 1 0 0 0,0-1 0 0 0,0 0-1 0 0,0 0 1 0 0,0 1 0 0 0,0-1-1 0 0,1 0 1 0 0,-1 0 0 0 0,0 1 0 0 0,2-4-1 0 0,-1 1-127 0 0,2-10-143 0 0,0 1 1 0 0,2 0-1 0 0,-1 0 1 0 0,2 0-1 0 0,9-16 1 0 0,-11 22-919 0 0,0 1 0 0 0,1-1 0 0 0,0 1 0 0 0,9-9 1 0 0,7 0-5824 0 0,2 4-3719 0 0,-21 10 8692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5.26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112 0 2312 0 0,'0'0'1047'0'0,"3"1"-56"0"0,-1-1-1829 0 0,14 4 5965 0 0,-8 0 7162 0 0,-112 47-9303 0 0,102-50-2842 0 0,-23 8 456 0 0,18-5-538 0 0,6-3 145 0 0,1 4-182 0 0,0-5-21 0 0,-1 0 0 0 0,1 1 0 0 0,0-1 0 0 0,0 0 0 0 0,0 0 0 0 0,0 1 0 0 0,0-1 0 0 0,0 0 0 0 0,0 0 0 0 0,0 1 0 0 0,0-1 0 0 0,0 0-1 0 0,0 1 1 0 0,0-1 0 0 0,0 0 0 0 0,0 0 0 0 0,0 1 0 0 0,0-1 0 0 0,0 0 0 0 0,0 0 0 0 0,0 1 0 0 0,0-1 0 0 0,0 0 0 0 0,0 0 0 0 0,0 1 0 0 0,0-1 0 0 0,1 0 0 0 0,-1 0 0 0 0,0 1 0 0 0,0-1-1 0 0,0 0 1 0 0,0 0 0 0 0,1 0 0 0 0,-1 1 0 0 0,0-1 0 0 0,0 0 0 0 0,1 0 0 0 0,-1 0 0 0 0,0 0 0 0 0,0 0 0 0 0,1 0 0 0 0,-1 1 0 0 0,0-1 0 0 0,0 0 0 0 0,1 0 0 0 0,84 25 183 0 0,-76-23-135 0 0,0 1 1 0 0,-1 0-1 0 0,1 0 0 0 0,0 1 1 0 0,-1 0-1 0 0,0 0 1 0 0,0 1-1 0 0,0 0 0 0 0,-1 1 1 0 0,1 0-1 0 0,-1 0 0 0 0,10 12 1 0 0,-15-16 29 0 0,0 1 0 0 0,-1 0 0 0 0,0 0 0 0 0,1 0 0 0 0,-1 0 0 0 0,0 0 0 0 0,0 0 0 0 0,-1 0 0 0 0,1 0 0 0 0,0 6 0 0 0,-1-7 27 0 0,-8 24 311 0 0,5-22-274 0 0,0 0-1 0 0,0 0 1 0 0,-1 0-1 0 0,1 0 0 0 0,-1-1 1 0 0,-4 4-1 0 0,3-3 56 0 0,-1-1 0 0 0,0 0-1 0 0,0 0 1 0 0,-12 3 0 0 0,18-6-185 0 0,-2 1 88 0 0,-18 3 114 0 0,-8-4 70 0 0,25 0-230 0 0,-24-7-623 0 0,23 4-99 0 0,4 3 578 0 0,-1-1-1 0 0,1 1 0 0 0,0 0 1 0 0,-1 0-1 0 0,1 0 0 0 0,0 0 1 0 0,-1 0-1 0 0,1-1 0 0 0,0 1 1 0 0,-1 0-1 0 0,1 0 0 0 0,0-1 1 0 0,0 1-1 0 0,-1 0 0 0 0,1 0 1 0 0,0-1-1 0 0,0 1 0 0 0,-1 0 1 0 0,1-1-1 0 0,0 1 0 0 0,0 0 1 0 0,0-1-1 0 0,0 1 0 0 0,-1-1 1 0 0,1-6-10083 0 0,2 1 5244 0 0,-2 5 4805 0 0,1 0 1 0 0,-1 0-1 0 0,1 0 1 0 0,0 0-1 0 0,-1 0 0 0 0,1 0 1 0 0,0 0-1 0 0,0 0 1 0 0,0 0-1 0 0,0 0 0 0 0,0 0 1 0 0,0 1-1 0 0,1-2 1 0 0,6-3-5002 0 0,-6 5 3150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42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36 4976 0 0,'0'0'6202'0'0,"2"3"-5300"0"0,4 8-50 0 0,-5-8 575 0 0,1-2-797 0 0,3 1-196 0 0,1-1-1 0 0,-1 0 0 0 0,0 0 1 0 0,0-1-1 0 0,0 0 1 0 0,9 0-1 0 0,-11 0-152 0 0,0-1-53 0 0,0 0-149 0 0,0 1 0 0 0,-1-1 0 0 0,1 0 0 0 0,-1 0-1 0 0,1 0 1 0 0,-1 0 0 0 0,0 0 0 0 0,1 0 0 0 0,-1-1 0 0 0,0 1 0 0 0,0-1 0 0 0,0 1 0 0 0,0-1 0 0 0,0 0 0 0 0,0 0 0 0 0,0 0 0 0 0,-1 0 0 0 0,1 0 0 0 0,-1-1 0 0 0,3-3 0 0 0,-4 4 112 0 0,-2-1-101 0 0,1 2-82 0 0,0 0 46 0 0,0 0-1 0 0,0-1 1 0 0,0 1 0 0 0,0 0 0 0 0,-1 0 0 0 0,1 0 0 0 0,0 0 0 0 0,-1 0-1 0 0,1 0 1 0 0,-1 0 0 0 0,1 0 0 0 0,-1 0 0 0 0,1 1 0 0 0,-1-1 0 0 0,1 1-1 0 0,-1-1 1 0 0,0 1 0 0 0,1 0 0 0 0,-1-1 0 0 0,0 1 0 0 0,1 0 0 0 0,-1 0-1 0 0,-3 1 1 0 0,5-1-33 0 0,-4 0 79 0 0,1 1-1 0 0,0-1 0 0 0,-1 1 1 0 0,1 0-1 0 0,0 0 0 0 0,0 1 1 0 0,0-1-1 0 0,0 0 0 0 0,0 1 1 0 0,0 0-1 0 0,0 0 0 0 0,1 0 1 0 0,-1 0-1 0 0,1 0 0 0 0,-4 5 0 0 0,2-2 58 0 0,1 1-1 0 0,1 0 0 0 0,-1 1 0 0 0,1-1 0 0 0,0 0 0 0 0,0 1 0 0 0,1-1 0 0 0,-1 9 0 0 0,2-12-181 0 0,1 0-1 0 0,-1-1 0 0 0,1 1 1 0 0,0-1-1 0 0,0 1 1 0 0,0-1-1 0 0,0 1 0 0 0,0-1 1 0 0,1 1-1 0 0,-1-1 0 0 0,1 0 1 0 0,-1 0-1 0 0,1 0 1 0 0,0 0-1 0 0,0 0 0 0 0,0 0 1 0 0,0 0-1 0 0,0-1 0 0 0,0 1 1 0 0,4 1-1 0 0,1 1-750 0 0,0-1 0 0 0,1 0-1 0 0,-1 0 1 0 0,1-1 0 0 0,13 3 0 0 0,-14-4-1096 0 0,0 0 0 0 0,0-1 0 0 0,0 0 0 0 0,0 0 0 0 0,0-1 0 0 0,0 0 0 0 0,0 0 0 0 0,11-4 0 0 0,1-1-43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43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28 3296 0 0,'0'0'1476'0'0,"-1"-3"5"0"0,-3-6-63 0 0,3 6-99 0 0,-12-2 3232 0 0,11 5-4311 0 0,0-1 0 0 0,0 2-1 0 0,0-1 1 0 0,0 0-1 0 0,0 0 1 0 0,0 1 0 0 0,0-1-1 0 0,0 1 1 0 0,1-1 0 0 0,-1 1-1 0 0,0 0 1 0 0,0 0-1 0 0,0 0 1 0 0,1 0 0 0 0,-1 0-1 0 0,0 0 1 0 0,1 0 0 0 0,-1 1-1 0 0,1-1 1 0 0,-1 0 0 0 0,1 1-1 0 0,0 0 1 0 0,0-1-1 0 0,0 1 1 0 0,-2 3 0 0 0,1-3-106 0 0,1 1 0 0 0,0 0 0 0 0,0 0 0 0 0,0 0 0 0 0,0 0 0 0 0,1 0 0 0 0,-1 0 0 0 0,1 0 0 0 0,0 0 0 0 0,0 0 0 0 0,0 0 0 0 0,0 0 0 0 0,0 0 0 0 0,0 0 0 0 0,1 0 0 0 0,0 1 0 0 0,0-2 0 0 0,0 1 0 0 0,2 6 0 0 0,-1-6-58 0 0,0 1 0 0 0,0-1 0 0 0,0 0 0 0 0,1 0-1 0 0,-1 0 1 0 0,1 0 0 0 0,-1 0 0 0 0,1 0 0 0 0,0-1 0 0 0,4 3 0 0 0,-5-4 16 0 0,15 1 104 0 0,-13-4-131 0 0,-1 1-75 0 0,0 1 9 0 0,0-1 0 0 0,-1 0 0 0 0,1 0-1 0 0,-1 0 1 0 0,1-1 0 0 0,-1 1-1 0 0,0 0 1 0 0,1-1 0 0 0,-1 1-1 0 0,0-1 1 0 0,0 0 0 0 0,0 0 0 0 0,0 0-1 0 0,0 0 1 0 0,-1 0 0 0 0,1 0-1 0 0,0-1 1 0 0,-1 1 0 0 0,0 0-1 0 0,0-1 1 0 0,1 1 0 0 0,-1-1 0 0 0,-1 0-1 0 0,1 1 1 0 0,0-1 0 0 0,-1 0-1 0 0,1 1 1 0 0,-1-1 0 0 0,0-3-1 0 0,1 0 16 0 0,-1-4 98 0 0,1 0 0 0 0,-1 0 0 0 0,-1 1 0 0 0,-2-16 0 0 0,3 24 2655 0 0,1 8-2468 0 0,23 105 2341 0 0,6 10-75 0 0,-29-117-2397 0 0,0 9-32 0 0,-1 2-109 0 0,0 0-27 0 0,-2-2 0 0 0,-4-1 0 0 0,-2-2 0 0 0,-2 0 0 0 0,0-4 0 0 0,-1 0 0 0 0,-3-2 0 0 0,1-1 0 0 0,-4-3 0 0 0,-1-7 0 0 0,9-1 0 0 0,4 0 0 0 0,4-7 0 0 0,3 10-597 0 0,0 0 0 0 0,0 0-1 0 0,0 1 1 0 0,1-1 0 0 0,-1 1 0 0 0,1-1-1 0 0,0 1 1 0 0,-1 0 0 0 0,2 0 0 0 0,-1 0-1 0 0,0 1 1 0 0,6-4 0 0 0,49-29-10273 0 0,-49 30 9965 0 0,74-40-9089 0 0,-51 30 8080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2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6 2740 0 0,'0'0'2667'0'0,"9"-4"-1427"0"0,-3 3 2553 0 0,21 1-1041 0 0,-24 0-1763 0 0,0 0-838 0 0,9 1-9 0 0,-9 0 2476 0 0,-10 0-2580 0 0,2 1-37 0 0,-12 2 136 0 0,0-1 0 0 0,-26 2 60 0 0,40-4-169 0 0,-3 0 95 0 0,4-2-69 0 0,1 1-1 0 0,0 0 0 0 0,-1 1 0 0 0,1-1 1 0 0,0 0-1 0 0,0 0 0 0 0,-1 0 1 0 0,1 1-1 0 0,0-1 0 0 0,0 1 0 0 0,-1-1 1 0 0,1 1-1 0 0,0-1 0 0 0,0 1 1 0 0,0 0-1 0 0,0-1 0 0 0,0 1 0 0 0,0 0 1 0 0,-1 1-1 0 0,1 0 240 0 0,1 1-248 0 0,4 22 297 0 0,1 1-1 0 0,1-1 1 0 0,1 1-1 0 0,12 26 1 0 0,5 40 206 0 0,-21-87-544 0 0,-1 1-1 0 0,1-1 1 0 0,0-1 0 0 0,1 1-1 0 0,-1 0 1 0 0,1-1-1 0 0,0 0 1 0 0,0 0-1 0 0,0 0 1 0 0,7 5 0 0 0,-9-8 2 0 0,-2 0-1 0 0,0 0 0 0 0,1-1 1 0 0,-1 1-1 0 0,0 0 1 0 0,1 0-1 0 0,-1-1 0 0 0,1 1 1 0 0,-1 0-1 0 0,1-1 1 0 0,-1 1-1 0 0,1-1 0 0 0,0 1 1 0 0,-1-1-1 0 0,1 1 0 0 0,0-1 1 0 0,-1 1-1 0 0,1-1 1 0 0,0 0-1 0 0,0 1 0 0 0,-1-1 1 0 0,1 0-1 0 0,0 0 1 0 0,1 1-1 0 0,16 3-39 0 0,-16-4-96 0 0,2-1-452 0 0,12-5 118 0 0,-12 5-408 0 0,11-4-3935 0 0,2-10-7594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3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46 3048 0 0,'0'0'2971'0'0,"-6"-6"-1589"0"0,4 2 3431 0 0,4-6-4435 0 0,-2 8 641 0 0,3 0-767 0 0,32-18 1189 0 0,-33 19-1292 0 0,33 2 808 0 0,-31 0-829 0 0,14 3 244 0 0,-12-2-270 0 0,0 0 0 0 0,0 1 1 0 0,1 0-1 0 0,-1 0 0 0 0,-1 0 1 0 0,1 0-1 0 0,0 1 0 0 0,-1 0 1 0 0,7 6-1 0 0,-11-8-24 0 0,13 22 281 0 0,-14-12-118 0 0,1-10-216 0 0,-1 0 0 0 0,0 0 0 0 0,0 0 0 0 0,0 0 0 0 0,0 0 0 0 0,-1 0-1 0 0,1 0 1 0 0,0 1 0 0 0,-1-1 0 0 0,0 0 0 0 0,1 0 0 0 0,-1 0 0 0 0,0 0 0 0 0,0-1 0 0 0,0 1 0 0 0,0 0 0 0 0,0 0 0 0 0,-1 0 0 0 0,1-1 0 0 0,0 1-1 0 0,-1-1 1 0 0,1 1 0 0 0,-1-1 0 0 0,0 0 0 0 0,-2 3 0 0 0,-11 8 27 0 0,8-8-17 0 0,0 0 0 0 0,0-1 0 0 0,0 0 0 0 0,-12 4 0 0 0,17-6 119 0 0,9-3-238 0 0,22-3 64 0 0,-22 3 28 0 0,11 4-36 0 0,-13-1 24 0 0,1 0 0 0 0,0 0 1 0 0,-1 1-1 0 0,1-1 0 0 0,-1 1 0 0 0,1 1 1 0 0,-1-1-1 0 0,0 1 0 0 0,0 0 1 0 0,7 5-1 0 0,18 9 165 0 0,-23-9-82 0 0,-7-7-68 0 0,1 1 0 0 0,0-1-1 0 0,-1 0 1 0 0,1 0 0 0 0,0 0 0 0 0,0 0-1 0 0,0 0 1 0 0,-1-1 0 0 0,1 1 0 0 0,0 0 0 0 0,0 0-1 0 0,2 0 1 0 0,-2 1 30 0 0,0-1-1 0 0,0 1 1 0 0,0 0-1 0 0,0-1 1 0 0,-1 1 0 0 0,1 0-1 0 0,0 0 1 0 0,-1 0-1 0 0,1-1 1 0 0,-1 1-1 0 0,0 0 1 0 0,0 0 0 0 0,0 0-1 0 0,0 0 1 0 0,0 0-1 0 0,0 0 1 0 0,0-1-1 0 0,0 1 1 0 0,-2 3 0 0 0,0-1-26 0 0,2-3-8 0 0,-1 1 0 0 0,0-1-1 0 0,0 1 1 0 0,-1-1 0 0 0,1 0-1 0 0,0 0 1 0 0,0 0 0 0 0,-1 1-1 0 0,1-1 1 0 0,-1 0 0 0 0,1 0-1 0 0,-1-1 1 0 0,1 1 0 0 0,-1 0 0 0 0,1 0-1 0 0,-1-1 1 0 0,0 1 0 0 0,-2-1-1 0 0,-2 3-471 0 0,-1 0 0 0 0,0-1 0 0 0,0-1 0 0 0,-11 2 0 0 0,-7-2-5402 0 0,-3-3-3362 0 0,13 0 7281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 3388 0 0,'-1'0'4690'0'0,"-14"-1"8431"0"0,12 1-9462 0 0,-1 0-4955 0 0,-6 5-16139 0 0,7 0 14530 0 0,2-3 951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5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3664 0 0,'0'0'5501'0'0,"8"11"-2428"0"0,-1-2 5979 0 0,-5-5-7083 0 0,-1-2-3412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5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4740 0 0,'0'0'10510'0'0,"-3"6"-9789"0"0,-4 9 237 0 0,1 1 0 0 0,0 0 0 0 0,1 0-1 0 0,-4 21 1 0 0,7-19-613 0 0,-1 0 0 0 0,2-1 0 0 0,1 1 0 0 0,0 0 0 0 0,1 0 0 0 0,1 0 0 0 0,5 23 0 0 0,-6-36-311 0 0,0 0 0 0 0,1 0 0 0 0,0-1 0 0 0,0 1 0 0 0,0 0 0 0 0,1-1 0 0 0,-1 1 0 0 0,1-1 0 0 0,5 6 0 0 0,-7-8 13 0 0,1-1-4 0 0,9 5-1 0 0,-2-2 4 0 0,-8-3-19 0 0,18-1 106 0 0,6-12-6 0 0,-22 11-121 0 0,-1-1 0 0 0,1 0 0 0 0,-1 0 0 0 0,1 0 0 0 0,-1 0 0 0 0,0 0 0 0 0,0-1 0 0 0,0 1 0 0 0,0-1 0 0 0,0 1 0 0 0,-1-1 0 0 0,1 0 0 0 0,-1 1 0 0 0,0-1 1 0 0,0 0-1 0 0,0 0 0 0 0,0 0 0 0 0,0 0 0 0 0,0 0 0 0 0,-1 0 0 0 0,1-5 0 0 0,-1-1 49 0 0,1-1 1 0 0,-2 0-1 0 0,1 0 1 0 0,-1 0-1 0 0,-4-14 1 0 0,-5-16 152 0 0,-25-60 1 0 0,27 77-346 0 0,7 22-106 0 0,-4-2-2361 0 0,-4 1-6437 0 0,0-1-1861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6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15 3276 0 0,'0'0'10269'0'0,"4"-2"-9705"0"0,9-5-34 0 0,-10 5 421 0 0,16-1 653 0 0,-10 3-1254 0 0,-6-1 611 0 0,0 2-658 0 0,-1-1-140 0 0,0 0 0 0 0,1 1 0 0 0,-1-1 0 0 0,1 1 0 0 0,-1 0 0 0 0,0 0 0 0 0,0 0 0 0 0,5 3 0 0 0,-5-3 105 0 0,-1 1-134 0 0,0 0 0 0 0,0 0 0 0 0,0 0 0 0 0,0 0 0 0 0,0 0 0 0 0,-1 1 0 0 0,1-1 0 0 0,-1 0 0 0 0,1 0 0 0 0,-1 0 0 0 0,0 1 0 0 0,0 3 0 0 0,1 3 73 0 0,1 11 331 0 0,-2 1-1 0 0,-3 33 1 0 0,2-47-459 0 0,-10 63 664 0 0,7-55-513 0 0,1 1 1 0 0,-1 26-1 0 0,3-35-170 0 0,1 0-1 0 0,-1 0 0 0 0,0 0 0 0 0,-3 6 0 0 0,1-1-22 0 0,3-10-26 0 0,-1 14-20 0 0,1-14 29 0 0,0 0 0 0 0,0 0 0 0 0,0 0 0 0 0,0 0 1 0 0,-1 0-1 0 0,1 0 0 0 0,-1 0 0 0 0,1 0 0 0 0,-1 0 0 0 0,0 0 0 0 0,0 0 0 0 0,0 0 0 0 0,-2 3 0 0 0,2-4 13 0 0,-2 0-68 0 0,-6 1 49 0 0,6-1-22 0 0,0-1-308 0 0,-26 1-3229 0 0,26-1 116 0 0,-9-6-5919 0 0,10 5 6797 0 0,-6-4-1738 0 0,6 3 2437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7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19 3480 0 0,'-19'-13'5744'0'0,"17"12"-5410"0"0,-1 0-1 0 0,0 0 1 0 0,0 0 0 0 0,0 1-1 0 0,0-1 1 0 0,0 1-1 0 0,0-1 1 0 0,0 1-1 0 0,0 0 1 0 0,0 0 0 0 0,0 1-1 0 0,0-1 1 0 0,0 0-1 0 0,0 1 1 0 0,-4 1 0 0 0,4-1-164 0 0,0 0 0 0 0,0 1 0 0 0,-1-1 0 0 0,1 1 0 0 0,0 0 0 0 0,0 0 0 0 0,1 0 0 0 0,-1 0 0 0 0,0 0 0 0 0,1 1 0 0 0,-1-1 0 0 0,1 1 0 0 0,0 0 0 0 0,0 0 0 0 0,0 0 0 0 0,0 0 0 0 0,0 0 0 0 0,1 0 0 0 0,-1 0 0 0 0,1 0 0 0 0,0 1 0 0 0,-2 6 0 0 0,2-6-77 0 0,1 1 1 0 0,-1 0-1 0 0,1-1 1 0 0,0 1-1 0 0,0 0 1 0 0,0 0-1 0 0,1 0 1 0 0,-1-1-1 0 0,1 1 0 0 0,0 0 1 0 0,1-1-1 0 0,-1 1 1 0 0,1-1-1 0 0,4 8 1 0 0,-5-9-69 0 0,1 0 0 0 0,0 0-1 0 0,-1-1 1 0 0,1 1 0 0 0,1 0 0 0 0,-1-1 0 0 0,0 0 0 0 0,1 1-1 0 0,-1-1 1 0 0,1 0 0 0 0,0 0 0 0 0,-1-1 0 0 0,1 1 0 0 0,0 0 0 0 0,0-1-1 0 0,0 0 1 0 0,0 0 0 0 0,0 0 0 0 0,1 0 0 0 0,-1 0 0 0 0,5 0 0 0 0,-6-1 92 0 0,2-1-70 0 0,-1 0-51 0 0,0 0 18 0 0,-1 0 0 0 0,0 1 1 0 0,0-1-1 0 0,0 0 0 0 0,0 0 0 0 0,-1 0 0 0 0,1 0 0 0 0,0 0 0 0 0,0-1 1 0 0,0 1-1 0 0,-1-1 0 0 0,1 1 0 0 0,-1-1 0 0 0,1 1 0 0 0,-1-1 1 0 0,0 0-1 0 0,2-3 0 0 0,3-8 204 0 0,-1 0 1 0 0,0 0-1 0 0,-1 0 0 0 0,0-1 1 0 0,-1 0-1 0 0,-1 1 1 0 0,0-1-1 0 0,-1-21 0 0 0,-1 32-38 0 0,1 0 129 0 0,-1-3-457 0 0,1 10 2173 0 0,-2 68-1330 0 0,4 134 1655 0 0,-2-185-2076 0 0,-1-1 0 0 0,-3 28 0 0 0,1-27-221 0 0,-3 46 370 0 0,4-64-486 0 0,1 2 1137 0 0,0-1-113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7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3980 0 0,'0'0'6812'0'0,"4"-1"-5771"0"0,4-1-467 0 0,0 0-1 0 0,1 1 1 0 0,-1 0-1 0 0,1 1 1 0 0,15 1-1 0 0,8-1-5609 0 0,-8-1-1992 0 0,-11-1 5106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6.4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70 52 2344 0 0,'0'0'2450'0'0,"-8"-5"-191"0"0,-1-2 4904 0 0,8 6-6976 0 0,1 0 1 0 0,-1-1-1 0 0,1 1 1 0 0,-1 0-1 0 0,1 0 1 0 0,0 0-1 0 0,0 0 0 0 0,-1 0 1 0 0,1 0-1 0 0,0-1 1 0 0,0 1-1 0 0,0 0 0 0 0,0 0 1 0 0,0 0-1 0 0,0 0 1 0 0,1-1-1 0 0,-1 1 1 0 0,0 0-1 0 0,0 0 0 0 0,1 0 1 0 0,-1 0-1 0 0,1 0 1 0 0,-1 0-1 0 0,1 0 1 0 0,0 0-1 0 0,0-2 0 0 0,1 1 372 0 0,14-4-3 0 0,-5 8-504 0 0,-9-2 272 0 0,1 1-243 0 0,20 12 377 0 0,-22-12-275 0 0,5 13 251 0 0,-6-4-340 0 0,0-7 104 0 0,-1 0-128 0 0,-19 41 426 0 0,20-42-413 0 0,-16 22 118 0 0,-30 20 349 0 0,45-43-509 0 0,-34 26 695 0 0,49-29-592 0 0,0 1 1 0 0,29 2 0 0 0,-40-1-71 0 0,28 0 301 0 0,-28 0-299 0 0,23-3 147 0 0,-24 2-185 0 0,6-3 1411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8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3376 0 0,'0'0'13969'0'0,"2"3"-13909"0"0,5 8-201 0 0,-5-8-215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8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0 2896 0 0,'0'0'1224'0'0,"0"12"12412"0"0,18-8-13149 0 0,-17-4-426 0 0,-1 1 0 0 0,1-1 0 0 0,-1 1 0 0 0,1 0 0 0 0,-1-1 0 0 0,1 1 0 0 0,-1 0 0 0 0,1 0 0 0 0,-1-1 0 0 0,0 1 0 0 0,0 0 0 0 0,1 0 0 0 0,-1-1 0 0 0,0 1 0 0 0,0 0 0 0 0,0 0 0 0 0,0 0 0 0 0,0 0 0 0 0,0-1 0 0 0,0 1 0 0 0,0 1 0 0 0,-2 22 1682 0 0,-11-7-1148 0 0,12-16-537 0 0,-1 0-116 0 0,-25 10-2007 0 0,-17-3-11535 0 0,27-5 9163 0 0,2-1 2656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5:59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2240 0 0,'0'0'10579'0'0,"-5"4"-10204"0"0,-12 9-18 0 0,13-10 3632 0 0,-10 9-3390 0 0,14-12-579 0 0,-1 0 0 0 0,1 0-1 0 0,0 1 1 0 0,-1-1 0 0 0,1 0 0 0 0,0 1-1 0 0,-1-1 1 0 0,1 1 0 0 0,0-1-1 0 0,0 0 1 0 0,-1 1 0 0 0,1-1-1 0 0,0 1 1 0 0,0-1 0 0 0,0 0-1 0 0,0 1 1 0 0,0-1 0 0 0,-1 1-1 0 0,1-1 1 0 0,0 1 0 0 0,0-1-1 0 0,0 1 1 0 0,0-1 0 0 0,0 1-1 0 0,0-1 1 0 0,0 0 0 0 0,1 1-1 0 0,-1-1 1 0 0,0 1 0 0 0,0-1-1 0 0,0 1 1 0 0,0-1 0 0 0,1 1-1 0 0,-1-1 1 0 0,0 0 0 0 0,0 1-1 0 0,1-1 1 0 0,-1 0 0 0 0,1 1-1 0 0,0 1-1176 0 0,7 3 2848 0 0,-5-4-6877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3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37 4492 0 0,'0'0'8423'0'0,"-2"-2"-7627"0"0,-4 0 556 0 0,5 1-1016 0 0,1 1-1 0 0,-1 0 1 0 0,0 0-1 0 0,1 0 1 0 0,-1 0 0 0 0,1 0-1 0 0,-1 0 1 0 0,0 0-1 0 0,1 0 1 0 0,-1 0 0 0 0,0 0-1 0 0,1 0 1 0 0,-1 0-1 0 0,1 0 1 0 0,-1 1 0 0 0,0-1-1 0 0,1 0 1 0 0,-1 0-1 0 0,1 1 1 0 0,-1-1 0 0 0,1 0-1 0 0,-1 1 1 0 0,1-1-1 0 0,-1 0 1 0 0,0 2 0 0 0,0-1-366 0 0,1 0 1 0 0,-1-1-1 0 0,1 1 1 0 0,0 0-1 0 0,-1 0 1 0 0,1 0-1 0 0,0 0 1 0 0,0 0-1 0 0,-1 0 1 0 0,1 0-1 0 0,0 0 1 0 0,0 0-1 0 0,0 1 1 0 0,1 0-1 0 0,3 155 1638 0 0,-4-155-1561 0 0,0 0-12 0 0,-5 28 1149 0 0,6-50-1181 0 0,1 0-1 0 0,1 0 0 0 0,0 0 0 0 0,8-22 1 0 0,-7 30-129 0 0,1 0 1 0 0,0 0-1 0 0,8-12 1 0 0,7 0-2038 0 0,6 6-3988 0 0,-16 12 1025 0 0,-6 4 3966 0 0,-1 1 0 0 0,0-1 1 0 0,0 1-1 0 0,1-1 0 0 0,-1 1 0 0 0,1 0 1 0 0,-1 0-1 0 0,5 0 0 0 0,5-1-684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4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48 2856 0 0,'0'0'1660'0'0,"3"2"-928"0"0,26 5 2242 0 0,-27-7-2050 0 0,2-1-490 0 0,9-3-35 0 0,-10 3-50 0 0,9-7 942 0 0,-12 7-1226 0 0,1 0 0 0 0,-1 0 0 0 0,0 0 0 0 0,1 0 0 0 0,-1 0 0 0 0,0 0 0 0 0,0 0 0 0 0,0 0 0 0 0,0-1 0 0 0,0 1 0 0 0,0 0 0 0 0,0 0 0 0 0,-1 0 0 0 0,1 0 0 0 0,0 0-1 0 0,0 0 1 0 0,-1 0 0 0 0,1 0 0 0 0,-1 0 0 0 0,1 0 0 0 0,-1 0 0 0 0,1 0 0 0 0,-1 0 0 0 0,0 1 0 0 0,1-1 0 0 0,-1 0 0 0 0,0 0 0 0 0,0 0 0 0 0,0 1 0 0 0,0-2 0 0 0,-2 1 69 0 0,1-1 0 0 0,-1 1 0 0 0,1 0 0 0 0,-1 0 0 0 0,1 0 0 0 0,-1 0 0 0 0,0 0 0 0 0,0 0 0 0 0,-5 0 0 0 0,5 1 188 0 0,3 0-304 0 0,0 0 0 0 0,0 1 0 0 0,0-1 0 0 0,-1 0 0 0 0,1 0 0 0 0,0 0 0 0 0,0 0 0 0 0,-1 1 0 0 0,1-1 0 0 0,0 0 0 0 0,-1 0 0 0 0,1 0 0 0 0,0 0 0 0 0,0 0 0 0 0,-1 0 0 0 0,1 0 0 0 0,0 0 0 0 0,-1 0 0 0 0,1 0 0 0 0,0 0 0 0 0,-1 0 0 0 0,1 0 0 0 0,0 0 0 0 0,0 0 0 0 0,-1 0 0 0 0,1 0 0 0 0,-1 0 0 0 0,1 0 11 0 0,-1-1-1 0 0,0 1 1 0 0,0 0-1 0 0,0 0 0 0 0,0 0 1 0 0,1 0-1 0 0,-1 0 1 0 0,0 1-1 0 0,0-1 0 0 0,0 0 1 0 0,0 0-1 0 0,1 0 1 0 0,-1 1-1 0 0,-1 0 0 0 0,-3 2 128 0 0,1 1 0 0 0,0 0 0 0 0,0 0 0 0 0,0 0 0 0 0,1 0-1 0 0,0 0 1 0 0,-1 1 0 0 0,-2 5 0 0 0,5-8-125 0 0,0 0 1 0 0,0 0-1 0 0,0 0 0 0 0,0 1 1 0 0,0-1-1 0 0,0 0 0 0 0,1 0 1 0 0,-1 1-1 0 0,1-1 0 0 0,-1 0 1 0 0,1 1-1 0 0,0-1 1 0 0,0 0-1 0 0,0 1 0 0 0,0-1 1 0 0,1 0-1 0 0,-1 1 0 0 0,0-1 1 0 0,1 0-1 0 0,0 1 0 0 0,0-1 1 0 0,-1 0-1 0 0,1 0 0 0 0,2 3 1 0 0,0-2-136 0 0,0 1 1 0 0,0 0 0 0 0,1-1-1 0 0,0 0 1 0 0,-1 0 0 0 0,1 0-1 0 0,0 0 1 0 0,0-1 0 0 0,1 0-1 0 0,-1 0 1 0 0,0 0 0 0 0,1 0-1 0 0,-1 0 1 0 0,1-1 0 0 0,0 0-1 0 0,-1 0 1 0 0,1 0 0 0 0,0-1-1 0 0,0 1 1 0 0,-1-1 0 0 0,8-1-1 0 0,-6 0-80 0 0,1 1-1 0 0,-1-1 0 0 0,0-1 0 0 0,1 1 1 0 0,-1-1-1 0 0,0-1 0 0 0,0 1 0 0 0,0-1 1 0 0,0 0-1 0 0,0 0 0 0 0,-1 0 0 0 0,1-1 1 0 0,-1 0-1 0 0,0 0 0 0 0,6-7 1 0 0,-8 7 245 0 0,-1 0 1 0 0,0 1 0 0 0,0-1-1 0 0,0 0 1 0 0,0 0 0 0 0,1-6 0 0 0,-2 7 186 0 0,-2 1 45 0 0,1 0-180 0 0,0 1 0 0 0,-1-1 0 0 0,1 0 0 0 0,-1 1 0 0 0,1-1 1 0 0,-1 1-1 0 0,0-1 0 0 0,0 1 0 0 0,0-1 0 0 0,1 1 0 0 0,-1-1 0 0 0,-1 1 0 0 0,1 0 0 0 0,0-1 0 0 0,0 1 1 0 0,0 0-1 0 0,-1 0 0 0 0,-2-2 0 0 0,3 3 176 0 0,0-1-203 0 0,0 1 1 0 0,0 0-1 0 0,0 0 1 0 0,0 0-1 0 0,0 0 1 0 0,0 0 0 0 0,0 0-1 0 0,0 0 1 0 0,0 0-1 0 0,0 1 1 0 0,0-1 0 0 0,0 0-1 0 0,0 1 1 0 0,-1 0-1 0 0,-1 1-21 0 0,1 0-1 0 0,0 0 0 0 0,-1 1 0 0 0,1-1 1 0 0,0 1-1 0 0,1-1 0 0 0,-1 1 0 0 0,0 0 1 0 0,1 0-1 0 0,0 0 0 0 0,-1-1 0 0 0,1 1 1 0 0,0 1-1 0 0,0-1 0 0 0,1 0 1 0 0,-1 0-1 0 0,0 6 0 0 0,1-6-24 0 0,2 0 8 0 0,-2 1-34 0 0,1 1 3 0 0,10 15-46 0 0,-3-9 12 0 0,-7-10 11 0 0,0 0-1 0 0,0 0 0 0 0,-1 0 0 0 0,1 0 0 0 0,0 0 0 0 0,0 0 0 0 0,0 0 0 0 0,0 0 1 0 0,0 0-1 0 0,1 0 0 0 0,-1 0 0 0 0,0-1 0 0 0,0 1 0 0 0,0-1 0 0 0,1 1 0 0 0,-1-1 0 0 0,0 1 1 0 0,1-1-1 0 0,-1 1 0 0 0,0-1 0 0 0,3 0 0 0 0,0 0-16 0 0,-2 1-13 0 0,-2-1-1 0 0,1-1 33 0 0,-1 1 1 0 0,0 0 0 0 0,1-1 0 0 0,-1 1 0 0 0,0 0 0 0 0,1 0 0 0 0,-1 0 0 0 0,0 0-1 0 0,1-1 1 0 0,-1 1 0 0 0,1 0 0 0 0,-1 0 0 0 0,0 0 0 0 0,1 0 0 0 0,-1 0 0 0 0,1 0-1 0 0,-1 0 1 0 0,1 0 0 0 0,-1 0 0 0 0,0 0 0 0 0,1 0 0 0 0,-1 0 0 0 0,1 0 0 0 0,0 1-1 0 0,-1-1 1 0 0,1 0 0 0 0,0 0 0 0 0,0 0 0 0 0,0 0 0 0 0,-1 1-1 0 0,1-1 1 0 0,0 0 0 0 0,0-1 0 0 0,0 1 0 0 0,-1 0-1 0 0,1 0 1 0 0,0 0 0 0 0,0 0 0 0 0,0-1 0 0 0,-1 1 0 0 0,2-1-1 0 0,2 0 7 0 0,8-8-35 0 0,-9 7 35 0 0,-2-1-1 0 0,1 0 1 0 0,0 0 0 0 0,-1 0 0 0 0,1 0 0 0 0,-1 0 0 0 0,1-5 0 0 0,0-3 109 0 0,0 0 0 0 0,-1-21 0 0 0,-1 30 14 0 0,1-20 2069 0 0,3 62-1654 0 0,-3 0 0 0 0,-1 0-1 0 0,-2 1 1 0 0,-1-1 0 0 0,-16 69 0 0 0,14-85-141 0 0,5-20-258 0 0,-1 1 0 0 0,0-1 0 0 0,0 1 0 0 0,0-1 1 0 0,0 1-1 0 0,-1-1 0 0 0,1 0 0 0 0,-1 0 0 0 0,0 0 0 0 0,0 0 0 0 0,-1 0 0 0 0,1 0 1 0 0,-1 0-1 0 0,-3 3 0 0 0,4-6-14 0 0,-28 5 643 0 0,26-6-581 0 0,1-1-101 0 0,1 1-76 0 0,-2-1 28 0 0,-1 0 0 0 0,0 0 1 0 0,0-1-1 0 0,1 1 0 0 0,-1-1 0 0 0,1 0 0 0 0,-9-5 1 0 0,12 5-65 0 0,-1-7-36 0 0,1 9 51 0 0,1-1 0 0 0,0 0 1 0 0,-1 1-1 0 0,1-1 0 0 0,0 0 0 0 0,0 0 0 0 0,0 1 0 0 0,-1-1 0 0 0,1 0 0 0 0,0 0 0 0 0,0 1 1 0 0,0-1-1 0 0,0 0 0 0 0,0 0 0 0 0,1 0 0 0 0,-1 1 0 0 0,0-1 0 0 0,0 0 0 0 0,0 0 0 0 0,1 1 1 0 0,-1-1-1 0 0,0 0 0 0 0,1 0 0 0 0,16-17-2051 0 0,-11 13-313 0 0,0 1 0 0 0,0 1 0 0 0,13-6 0 0 0,21-6-8110 0 0,-17 10 6657 0 0,-7 1 1923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5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 3132 0 0,'0'0'3308'0'0,"4"8"7713"0"0,-16-5-10337 0 0,0 0 0 0 0,-18 2 0 0 0,28-5-333 0 0,-1 1-6 0 0,-29 1 781 0 0,29-2-860 0 0,0 0-1 0 0,-26-2 746 0 0,26 1-532 0 0,0 1-224 0 0,-8 0-41 0 0,9 0 160 0 0,-1 1-215 0 0,2-1-112 0 0,0 0 0 0 0,-1 1 0 0 0,1-1 1 0 0,0 0-1 0 0,-1 1 0 0 0,1-1 0 0 0,0 1 1 0 0,-1 0-1 0 0,1-1 0 0 0,0 1 0 0 0,0 0 1 0 0,0 0-1 0 0,0 0 0 0 0,-1 0 0 0 0,1 0 1 0 0,1 0-1 0 0,-1 0 0 0 0,0 0 0 0 0,0 0 1 0 0,0 0-1 0 0,0 0 0 0 0,1 1 0 0 0,-1-1 1 0 0,1 0-1 0 0,-1 1 0 0 0,1-1 0 0 0,-1 0 1 0 0,1 1-1 0 0,0-1 0 0 0,-1 2 0 0 0,1-1 89 0 0,-2 13 130 0 0,2-3 30 0 0,-1-1 0 0 0,2 1-1 0 0,2 21 1 0 0,1 1 132 0 0,-2 30 214 0 0,2 36-8 0 0,-3-97-636 0 0,3 23 128 0 0,-4-24-138 0 0,1-1 0 0 0,0 1 0 0 0,-1 0-1 0 0,1-1 1 0 0,0 1 0 0 0,0-1 0 0 0,0 1-1 0 0,0-1 1 0 0,1 0 0 0 0,-1 0 0 0 0,0 1-1 0 0,0-1 1 0 0,1 0 0 0 0,-1 0 0 0 0,1 0-1 0 0,-1 0 1 0 0,1 0 0 0 0,-1-1-1 0 0,1 1 1 0 0,0 0 0 0 0,-1-1 0 0 0,1 1-1 0 0,0-1 1 0 0,0 0 0 0 0,-1 1 0 0 0,4-1-1 0 0,2 0-531 0 0,-1 1 0 0 0,1-1-1 0 0,0-1 1 0 0,12-1-1 0 0,-8 0-2762 0 0,0-1 0 0 0,0 0-1 0 0,0 0 1 0 0,0-1 0 0 0,-1-1-1 0 0,13-7 1 0 0,-14 8 1400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6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4472 0 0,'0'0'2711'0'0,"-1"-9"-870"0"0,4 5 3708 0 0,2 1-5044 0 0,-1 0 0 0 0,1 0 0 0 0,0 1 1 0 0,0 0-1 0 0,0 0 0 0 0,1 0 0 0 0,-1 1 1 0 0,8-2-1 0 0,-10 3-4 0 0,16 6 177 0 0,-17-5-469 0 0,3 2-44 0 0,-1 0 0 0 0,-1 0 0 0 0,1 0 0 0 0,0 1 0 0 0,-1-1 0 0 0,0 1 0 0 0,5 6 0 0 0,-7-8-52 0 0,-1 12 756 0 0,-12 8-437 0 0,11-21-360 0 0,-12 8 209 0 0,12-8-248 0 0,0 0 1 0 0,1 0 0 0 0,-1-1-1 0 0,0 1 1 0 0,0 0-1 0 0,0 0 1 0 0,0 0-1 0 0,1 0 1 0 0,-1 0-1 0 0,0 0 1 0 0,1 0 0 0 0,-2 2-1 0 0,2-3-28 0 0,0 1-1 0 0,1 0 0 0 0,-1-1 1 0 0,0 1-1 0 0,0 0 0 0 0,0-1 1 0 0,0 1-1 0 0,0 0 0 0 0,1-1 1 0 0,-1 1-1 0 0,0 0 1 0 0,1-1-1 0 0,-1 1 0 0 0,0-1 1 0 0,1 1-1 0 0,-1-1 0 0 0,1 1 1 0 0,-1-1-1 0 0,1 1 0 0 0,-1-1 1 0 0,1 1-1 0 0,-1-1 1 0 0,1 1-1 0 0,0-1 0 0 0,-1 0 1 0 0,1 1-1 0 0,-1-1 0 0 0,1 0 1 0 0,0 0-1 0 0,-1 0 1 0 0,2 1-1 0 0,49 25-51 0 0,-47-23 89 0 0,1 0 0 0 0,-1 0 0 0 0,0 0 0 0 0,0 1 0 0 0,0-1 0 0 0,0 1 0 0 0,0 0 0 0 0,-1 1 0 0 0,0-1 0 0 0,5 8 0 0 0,-7-10 73 0 0,5 26 1082 0 0,-7-25-1007 0 0,-1-1-122 0 0,0 1-1 0 0,0 0 1 0 0,0 0-1 0 0,0-1 0 0 0,0 1 1 0 0,0-1-1 0 0,-1 0 0 0 0,1 0 1 0 0,-1 1-1 0 0,0-2 0 0 0,1 1 1 0 0,-1 0-1 0 0,0 0 1 0 0,0-1-1 0 0,0 0 0 0 0,0 0 1 0 0,-1 0-1 0 0,1 0 0 0 0,-6 1 1 0 0,7-2-52 0 0,-1 0-81 0 0,-11 0-59 0 0,10 0-113 0 0,1 0-107 0 0,0-1-432 0 0,-21-3 577 0 0,14-4-4421 0 0,5-4-7561 0 0,5 10 11309 0 0,-1-5 148 0 0,3 0-4378 0 0,5-6 3282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6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3212 0 0,'0'0'14742'0'0,"-1"5"-15152"0"0,-1 4 774 0 0,-5 24-6475 0 0,7-30 5254 0 0,-1 9-2005 0 0,-1 10 4522 0 0,2-15 2641 0 0,-9 16 2594 0 0,7-17-7046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13 4032 0 0,'-1'-1'643'0'0,"0"0"-1"0"0,0 0 1 0 0,1 1 0 0 0,-1-1-1 0 0,0 1 1 0 0,0-1-1 0 0,0 1 1 0 0,0-1-1 0 0,0 1 1 0 0,0 0-1 0 0,0-1 1 0 0,0 1-1 0 0,0 0 1 0 0,-1 0 0 0 0,-3-1-935 0 0,2 1 2299 0 0,1 3-1088 0 0,-4 5-87 0 0,1 0 0 0 0,0 0 0 0 0,0 1-1 0 0,1 0 1 0 0,0 0 0 0 0,1 0-1 0 0,-5 17 1 0 0,5-11-162 0 0,0-1 0 0 0,0 1 0 0 0,2 0 0 0 0,0 22 0 0 0,1-30-638 0 0,0-1-1 0 0,1 0 1 0 0,0 0 0 0 0,0 1-1 0 0,1-1 1 0 0,-1 0 0 0 0,1 0-1 0 0,1 0 1 0 0,-1-1 0 0 0,1 1-1 0 0,0 0 1 0 0,1-1 0 0 0,-1 0-1 0 0,1 0 1 0 0,0 0 0 0 0,0 0-1 0 0,0 0 1 0 0,1-1-1 0 0,0 0 1 0 0,5 4 0 0 0,-8-7-121 0 0,0 0 63 0 0,0 0-1 0 0,0 0 1 0 0,0-1-1 0 0,0 1 1 0 0,1 0-1 0 0,-1-1 1 0 0,0 0-1 0 0,0 1 1 0 0,1-1-1 0 0,2 0 1 0 0,-4 0 17 0 0,1 0-1 0 0,0-1 1 0 0,-1 1 0 0 0,1 0 0 0 0,0-1 0 0 0,-1 1 0 0 0,1-1-1 0 0,-1 1 1 0 0,1-1 0 0 0,-1 0 0 0 0,1 0 0 0 0,-1 0 0 0 0,1 0-1 0 0,-1 0 1 0 0,0 0 0 0 0,2-2 0 0 0,0 0-7 0 0,0 0 1 0 0,-1-1-1 0 0,1 0 0 0 0,-1 1 1 0 0,0-1-1 0 0,0 0 1 0 0,2-5-1 0 0,0-7 14 0 0,0 1 0 0 0,-1-1-1 0 0,0 0 1 0 0,-2 0 0 0 0,0 0-1 0 0,-1-16 1 0 0,-2 12-93 0 0,-1 1 0 0 0,-1 0 0 0 0,-1-1 0 0 0,-13-33 0 0 0,17 51-258 0 0,-5-3-525 0 0,3 3-3103 0 0,-10 0-6111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8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16 3468 0 0,'0'0'2517'0'0,"1"-2"-1433"0"0,1-12 6354 0 0,2 15-6862 0 0,11 3-5 0 0,-12-3 1286 0 0,0 0-1465 0 0,31 17 3423 0 0,-32-17-3070 0 0,14 20 1593 0 0,-13-11-1885 0 0,1 0 0 0 0,-2 1-1 0 0,1-1 1 0 0,-1 1 0 0 0,-1-1 0 0 0,0 1 0 0 0,0 18 0 0 0,1 12 106 0 0,-1-23-409 0 0,-1 0-1 0 0,-1-1 0 0 0,0 1 1 0 0,-6 24-1 0 0,3-26-56 0 0,-4 18 53 0 0,7-30-93 0 0,0 0 0 0 0,-1 0 1 0 0,1 0-1 0 0,-1 0 0 0 0,0 0 1 0 0,0 0-1 0 0,-1 0 0 0 0,-3 4 1 0 0,5-7-24 0 0,-13 6-752 0 0,-16-5-4229 0 0,26-2 1345 0 0,-21-7-8968 0 0,15-1 6058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8.16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186 2 3068 0 0,'5'-1'15072'0'0,"-82"15"-13768"0"0,-20 9 1065 0 0,95-22-2269 0 0,-9 6 252 0 0,11-7-339 0 0,0 0-1 0 0,0 0 1 0 0,-1 1 0 0 0,1-1 0 0 0,0 0-1 0 0,0 0 1 0 0,-1 0 0 0 0,1 1 0 0 0,0-1-1 0 0,0 0 1 0 0,0 0 0 0 0,0 1 0 0 0,0-1-1 0 0,-1 0 1 0 0,1 0 0 0 0,0 1 0 0 0,0-1-1 0 0,0 0 1 0 0,0 0 0 0 0,0 1 0 0 0,0-1-1 0 0,0 0 1 0 0,0 1 0 0 0,0-1 0 0 0,0 0-1 0 0,0 0 1 0 0,0 1 0 0 0,0-1-1 0 0,0 0 1 0 0,0 1 0 0 0,0-1 0 0 0,0 0-1 0 0,0 0 1 0 0,1 1 0 0 0,-1-1 0 0 0,0 0-1 0 0,0 0 1 0 0,0 1 0 0 0,0-1 0 0 0,0 0-1 0 0,1 0 1 0 0,-1 0 0 0 0,0 1 0 0 0,0-1-1 0 0,1 0 1 0 0,-1 0 0 0 0,0 0 0 0 0,0 0-1 0 0,1 1 1 0 0,-1-1 0 0 0,24 10 182 0 0,38 10 0 0 0,-38-14-2 0 0,0 2 0 0 0,36 17 0 0 0,-59-25-188 0 0,10 6 177 0 0,1 1 0 0 0,16 13 0 0 0,-26-18-105 0 0,1-1-1 0 0,-1 1 1 0 0,0 0 0 0 0,0 0 0 0 0,0 1 0 0 0,0-1 0 0 0,-1 0 0 0 0,1 1-1 0 0,-1-1 1 0 0,1 0 0 0 0,-1 1 0 0 0,0 0 0 0 0,0-1 0 0 0,0 1 0 0 0,0 0-1 0 0,-1 0 1 0 0,1-1 0 0 0,0 5 0 0 0,-1-4-1 0 0,-1 1-1 0 0,1-1 1 0 0,-1 1-1 0 0,0-1 1 0 0,0 1-1 0 0,0-1 1 0 0,0 0 0 0 0,0 0-1 0 0,-1 1 1 0 0,0-1-1 0 0,1 0 1 0 0,-1 0-1 0 0,0-1 1 0 0,0 1 0 0 0,-1 0-1 0 0,1-1 1 0 0,-1 1-1 0 0,1-1 1 0 0,-1 1-1 0 0,0-1 1 0 0,0 0 0 0 0,0-1-1 0 0,0 1 1 0 0,0 0-1 0 0,0-1 1 0 0,-5 2-1 0 0,-3 1 112 0 0,0-1-1 0 0,1 0 0 0 0,-1 0 0 0 0,0-1 0 0 0,-1-1 0 0 0,-16 0 0 0 0,19-1-144 0 0,0 0 0 0 0,0-1 1 0 0,0 0-1 0 0,0-1 0 0 0,-9-3 0 0 0,12 3-633 0 0,1 0-1 0 0,0 0 0 0 0,0 0 1 0 0,-8-6-1 0 0,11 7-743 0 0,0-7-6693 0 0,24-3-8006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8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6 3664 0 0,'0'0'2857'0'0,"-3"-1"-1563"0"0,-21-4 3246 0 0,22 5-3589 0 0,-17 0 1728 0 0,13 0-2184 0 0,0 1-1 0 0,1 0 1 0 0,-1 0 0 0 0,0 0 0 0 0,0 0 0 0 0,1 1-1 0 0,-1 0 1 0 0,1 0 0 0 0,0 0 0 0 0,0 1 0 0 0,-1 0 0 0 0,2 0-1 0 0,-10 7 1 0 0,7-4-134 0 0,1 0-1 0 0,0 0 1 0 0,0 1-1 0 0,1 0 1 0 0,0 0-1 0 0,0 0 1 0 0,1 0 0 0 0,-8 16-1 0 0,10-17-246 0 0,0 0 1 0 0,0 0-1 0 0,0 0 1 0 0,1 0-1 0 0,0 0 0 0 0,0 1 1 0 0,1-1-1 0 0,-1 0 1 0 0,2 7-1 0 0,-1-11-90 0 0,0 1-65 0 0,1 0 0 0 0,-1-1 0 0 0,1 1 0 0 0,0 0 0 0 0,0 0 0 0 0,0-1 0 0 0,0 1 0 0 0,0 0 0 0 0,1-1 0 0 0,-1 1 0 0 0,1-1 0 0 0,0 0 0 0 0,0 1 0 0 0,0-1 0 0 0,0 0 0 0 0,3 2 0 0 0,-2-1-541 0 0,0-1 0 0 0,0 1 0 0 0,1-1 0 0 0,-1 0 1 0 0,1 0-1 0 0,6 3 0 0 0,-4-3 7 0 0,3 1-2839 0 0,0 0-1 0 0,0 0 1 0 0,0-1 0 0 0,12 1-1 0 0,-6-2 1385 0 0,-11-1 144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09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4564 0 0,'-3'0'1498'0'0,"-1"1"-876"0"0,0-1-1 0 0,0 1 1 0 0,0-1 0 0 0,0 1 0 0 0,0 0-1 0 0,1 0 1 0 0,-1 1 0 0 0,0-1-1 0 0,1 1 1 0 0,-1 0 0 0 0,1 0 0 0 0,-1 0-1 0 0,1 1 1 0 0,-3 2 0 0 0,2-2-303 0 0,1 0 1 0 0,0 0-1 0 0,0 0 1 0 0,0 1 0 0 0,0-1-1 0 0,0 1 1 0 0,1 0-1 0 0,0 0 1 0 0,0 0 0 0 0,0 0-1 0 0,0 0 1 0 0,0 1-1 0 0,1-1 1 0 0,0 1-1 0 0,0-1 1 0 0,0 0 0 0 0,1 1-1 0 0,-1 0 1 0 0,1 8-1 0 0,1-11-84 0 0,0 1-34 0 0,-1-1-155 0 0,1 0-1 0 0,0 0 1 0 0,0 0 0 0 0,0 0 0 0 0,0 0 0 0 0,0 0 0 0 0,0-1 0 0 0,0 1-1 0 0,0 0 1 0 0,1-1 0 0 0,-1 1 0 0 0,1-1 0 0 0,-1 1 0 0 0,1-1 0 0 0,0 0 0 0 0,-1 0-1 0 0,1 1 1 0 0,3 0 0 0 0,21 4 80 0 0,-24-6-133 0 0,14-2 47 0 0,-14 1-34 0 0,0 1-1 0 0,0-1 1 0 0,0 0-1 0 0,0 0 1 0 0,0 1-1 0 0,0-1 1 0 0,0 0-1 0 0,0-1 0 0 0,-1 1 1 0 0,1 0-1 0 0,0 0 1 0 0,-1-1-1 0 0,1 1 1 0 0,-1-1-1 0 0,0 1 1 0 0,1-1-1 0 0,-1 0 0 0 0,0 0 1 0 0,0 1-1 0 0,0-1 1 0 0,0 0-1 0 0,0 0 1 0 0,0 0-1 0 0,-1 0 0 0 0,1 0 1 0 0,-1 0-1 0 0,1-4 1 0 0,0-26-1522 0 0,-7 6-4407 0 0,5 14-6954 0 0,1 10 10979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10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4556 0 0,'0'0'9698'0'0,"0"6"-9139"0"0,4 69 2139 0 0,-4-72-2593 0 0,0 1 0 0 0,1-1 0 0 0,-1 0 1 0 0,1 1-1 0 0,0-1 0 0 0,0 1 0 0 0,0-1 0 0 0,1 0 0 0 0,-1 0 0 0 0,1 0 1 0 0,-1 0-1 0 0,1 0 0 0 0,3 3 0 0 0,-4-4 4 0 0,0-1-98 0 0,-1-1 0 0 0,0 1-1 0 0,1 0 1 0 0,-1-1 0 0 0,1 1-1 0 0,-1 0 1 0 0,1-1 0 0 0,-1 1-1 0 0,1-1 1 0 0,-1 1 0 0 0,1-1-1 0 0,0 1 1 0 0,-1-1 0 0 0,1 1-1 0 0,0-1 1 0 0,-1 0-1 0 0,1 1 1 0 0,0-1 0 0 0,0 0-1 0 0,-1 0 1 0 0,1 1 0 0 0,0-1-1 0 0,0 0 1 0 0,-1 0 0 0 0,2 0-1 0 0,17 2 27 0 0,-16-2-106 0 0,1-1-47 0 0,-1 0 98 0 0,1 0 0 0 0,0 0-1 0 0,-1 0 1 0 0,1-1 0 0 0,-1 1-1 0 0,0-1 1 0 0,5-3 0 0 0,-1-1-7 0 0,1-1 0 0 0,-1 0 0 0 0,10-13 0 0 0,-15 16 57 0 0,0 1 0 0 0,0-1 0 0 0,-1 1 0 0 0,0-1 0 0 0,1 0 0 0 0,-1 0 0 0 0,0 1 0 0 0,0-9 0 0 0,-1-5 585 0 0,0 17-600 0 0,0 0 0 0 0,0 0 0 0 0,0 0 0 0 0,0 0 0 0 0,0 0-1 0 0,0 0 1 0 0,0 0 0 0 0,0 0 0 0 0,0 0 0 0 0,0 0 0 0 0,-1 0 0 0 0,1 0 0 0 0,0-1 0 0 0,0 1 0 0 0,0 0 0 0 0,0 0 0 0 0,0 0 0 0 0,0 0 0 0 0,0 0 0 0 0,0 0 0 0 0,0 0-1 0 0,0 0 1 0 0,0 0 0 0 0,0 0 0 0 0,-1 0 0 0 0,1 0 0 0 0,0 0 0 0 0,0 0 0 0 0,0 0 0 0 0,0 0 0 0 0,0 0 0 0 0,0 0 0 0 0,0 0 0 0 0,0 0 0 0 0,0 0 0 0 0,0 0 0 0 0,-1 0-1 0 0,1 0 1 0 0,0 0 0 0 0,0 0 0 0 0,0 0 0 0 0,0 0 0 0 0,0 0 0 0 0,0 0 0 0 0,0 0 0 0 0,0 0 0 0 0,0 0 0 0 0,0 0 0 0 0,0 0 0 0 0,0 1 0 0 0,0-1 0 0 0,-1 0 0 0 0,1 0-1 0 0,0 0 1 0 0,0 0 0 0 0,0 0 0 0 0,0 0 0 0 0,0 0 0 0 0,0 0 0 0 0,0 0 0 0 0,0 0 0 0 0,0 0 0 0 0,0 1 0 0 0,0-1 0 0 0,0 0 0 0 0,-1 2 42 0 0,0 1 0 0 0,0-1 0 0 0,0 1 0 0 0,0-1 0 0 0,1 1-1 0 0,-1-1 1 0 0,1 1 0 0 0,0-1 0 0 0,-1 4 0 0 0,2-1-9 0 0,0 0-1 0 0,0 0 1 0 0,0-1-1 0 0,0 1 0 0 0,1-1 1 0 0,-1 1-1 0 0,1-1 0 0 0,0 1 1 0 0,1-1-1 0 0,4 7 1 0 0,1 2 8 0 0,-3-9-55 0 0,11 5-12 0 0,-14-8-14 0 0,0 0 1 0 0,0 0-1 0 0,1 0 0 0 0,-1 0 1 0 0,1 0-1 0 0,-1 0 1 0 0,0-1-1 0 0,1 1 0 0 0,-1-1 1 0 0,1 1-1 0 0,0-1 1 0 0,-1 0-1 0 0,1 0 0 0 0,-1 0 1 0 0,1-1-1 0 0,-1 1 1 0 0,1-1-1 0 0,-1 1 0 0 0,1-1 1 0 0,-1 0-1 0 0,0 0 1 0 0,1 0-1 0 0,-1 0 0 0 0,0 0 1 0 0,0 0-1 0 0,1-1 1 0 0,-1 1-1 0 0,0-1 0 0 0,0 1 1 0 0,-1-1-1 0 0,1 0 1 0 0,0 0-1 0 0,-1 0 1 0 0,1 0-1 0 0,-1 0 0 0 0,1 0 1 0 0,-1 0-1 0 0,0-1 1 0 0,0 1-1 0 0,0 0 0 0 0,0-1 1 0 0,0 1-1 0 0,0-3 1 0 0,3-12-81 0 0,-3 12 77 0 0,0 1 0 0 0,0-1 0 0 0,0 1 1 0 0,-1 0-1 0 0,1-1 0 0 0,-1 1 0 0 0,0-1 0 0 0,-1 1 0 0 0,-1-9 0 0 0,2 12 38 0 0,0 0-1 0 0,0 0 0 0 0,0 0 0 0 0,0 0 1 0 0,0 0-1 0 0,0 0 0 0 0,0 0 0 0 0,0 0 1 0 0,-1 0-1 0 0,1 0 0 0 0,0 1 1 0 0,-1-1-1 0 0,1 0 0 0 0,-1 0 0 0 0,1 0 1 0 0,-1 0-1 0 0,1 1 0 0 0,-2-2 1 0 0,1 2 9 0 0,1 0 1 0 0,-1 0-1 0 0,1 1 1 0 0,-1-1 0 0 0,1 0-1 0 0,0 1 1 0 0,-1-1-1 0 0,1 0 1 0 0,-1 1 0 0 0,1-1-1 0 0,0 1 1 0 0,-1-1 0 0 0,1 1-1 0 0,0-1 1 0 0,-1 1-1 0 0,1-1 1 0 0,0 1 0 0 0,0-1-1 0 0,0 1 1 0 0,-1-1-1 0 0,1 2 1 0 0,-9 36 706 0 0,8-10-529 0 0,2-26-106 0 0,-4 17 109 0 0,3-4 135 0 0,0-15-333 0 0,0 0 0 0 0,0 1 0 0 0,0-1 0 0 0,0 0 0 0 0,0 0 0 0 0,0 0 0 0 0,0 0 1 0 0,0 0-1 0 0,0 1 0 0 0,0-1 0 0 0,0 0 0 0 0,0 0 0 0 0,0 0 0 0 0,0 0 0 0 0,0 0 0 0 0,1 1 0 0 0,-1-1 1 0 0,0 0-1 0 0,0 0 0 0 0,0 0 0 0 0,0 0 0 0 0,0 0 0 0 0,0 0 0 0 0,0 0 0 0 0,0 1 0 0 0,1-1 1 0 0,-1 0-1 0 0,0 0 0 0 0,0 0 0 0 0,0 0 0 0 0,0 0 0 0 0,0 0 0 0 0,1 0 0 0 0,-1 0 0 0 0,0 0 0 0 0,0 0 1 0 0,0 0-1 0 0,0 0 0 0 0,0 0 0 0 0,1 0 0 0 0,-1 0 0 0 0,0 0 0 0 0,0 0 0 0 0,0 0 0 0 0,0 0 0 0 0,1 0 1 0 0,-1 0-1 0 0,0 0 0 0 0,0 0 0 0 0,0 0 0 0 0,0 0 0 0 0,1-1 0 0 0,13-19 40 0 0,3-13-237 0 0,-10 18 55 0 0,1 0 0 0 0,19-26 0 0 0,-26 40 137 0 0,-1 1 0 0 0,1-1 0 0 0,-1 1 1 0 0,0-1-1 0 0,1 1 0 0 0,0 0 0 0 0,-1-1 0 0 0,1 1 0 0 0,-1 0 0 0 0,1-1 1 0 0,-1 1-1 0 0,1 0 0 0 0,0 0 0 0 0,-1 0 0 0 0,1-1 0 0 0,0 1 0 0 0,-1 0 1 0 0,1 0-1 0 0,-1 0 0 0 0,1 0 0 0 0,0 0 0 0 0,-1 0 0 0 0,1 0 0 0 0,0 0 0 0 0,-1 0 1 0 0,1 1-1 0 0,0-1 0 0 0,-1 0 0 0 0,1 0 0 0 0,-1 0 0 0 0,1 1 0 0 0,0-1 1 0 0,-1 0-1 0 0,1 1 0 0 0,-1-1 0 0 0,1 1 0 0 0,-1-1 0 0 0,1 0 0 0 0,-1 1 0 0 0,1 0 1 0 0,1 1 18 0 0,0 0-1 0 0,-1-1 1 0 0,1 1 0 0 0,-1 0 0 0 0,1 1 0 0 0,-1-1 0 0 0,0 0 0 0 0,1 0 0 0 0,0 4-1 0 0,9 36 141 0 0,-10-37-147 0 0,11 18 26 0 0,-10-20-53 0 0,0-1-1 0 0,0 1 0 0 0,0-1 0 0 0,1 1 1 0 0,0-1-1 0 0,-1 0 0 0 0,1 0 1 0 0,0 0-1 0 0,0 0 0 0 0,0 0 0 0 0,0-1 1 0 0,0 1-1 0 0,1-1 0 0 0,-1 0 0 0 0,0 0 1 0 0,1 0-1 0 0,5 0 0 0 0,-6 0-84 0 0,1-3-161 0 0,-2 2 211 0 0,1-1-1 0 0,-1 0 0 0 0,0 1 0 0 0,1-1 0 0 0,-1 0 1 0 0,0-1-1 0 0,0 1 0 0 0,0 0 0 0 0,0-1 1 0 0,0 1-1 0 0,0-1 0 0 0,0 0 0 0 0,0 1 0 0 0,0-1 1 0 0,-1 0-1 0 0,1 0 0 0 0,-1 0 0 0 0,0 0 1 0 0,1 0-1 0 0,0-4 0 0 0,2-4-68 0 0,-1 0 1 0 0,-1-1-1 0 0,0 1 1 0 0,0 0-1 0 0,-1-1 0 0 0,0-19 1 0 0,-2 4 435 0 0,-7-43 0 0 0,8 67-181 0 0,1-6 2564 0 0,-1 8-2586 0 0,4 26 756 0 0,1 47 0 0 0,-4-40-373 0 0,6 32 1 0 0,-7-63-705 0 0,-3 13-4167 0 0,3-15 4286 0 0,0 1 1 0 0,-1-1 0 0 0,1 0 0 0 0,0 1 0 0 0,-1-1 0 0 0,1 0 0 0 0,0 0 0 0 0,-1 0 0 0 0,1 1 0 0 0,0-1 0 0 0,-1 0 0 0 0,1 0 0 0 0,-1 0 0 0 0,1 0 0 0 0,0 0 0 0 0,-1 0 0 0 0,1 0 0 0 0,-1 0-1 0 0,1 0 1 0 0,-1 0 0 0 0,1 0 0 0 0,0 0 0 0 0,-1 0 0 0 0,1 0 0 0 0,-1 0 0 0 0,1 0 0 0 0,0 0 0 0 0,-1 0 0 0 0,1-1 0 0 0,-1 1 0 0 0,1 0 0 0 0,0 0 0 0 0,-1 0 0 0 0,1-1 0 0 0,0 1-1 0 0,-1 0 1 0 0,1 0 0 0 0,0-1 0 0 0,0 1 0 0 0,-1 0 0 0 0,1-1 0 0 0,0 1 0 0 0,0 0 0 0 0,-1-1 0 0 0,-55-53-1787 0 0,55 53 2087 0 0,-1-2 136 0 0,2 3-317 0 0,-1 0-1 0 0,1 0 1 0 0,0 0-1 0 0,0 0 1 0 0,0 0-1 0 0,-1 0 1 0 0,1 0-1 0 0,0-1 1 0 0,0 1-1 0 0,0 0 1 0 0,0 0-1 0 0,-1 0 1 0 0,1 0-1 0 0,0-1 1 0 0,0 1-1 0 0,0 0 1 0 0,0 0-1 0 0,0 0 1 0 0,0-1-1 0 0,0 1 1 0 0,0 0-1 0 0,-1 0 1 0 0,1 0-1 0 0,0-1 1 0 0,0 1-1 0 0,0 0 1 0 0,0 0-1 0 0,0-1 1 0 0,0 1-1 0 0,0 0 1 0 0,0 0-1 0 0,0 0 0 0 0,0-1 1 0 0,1 1-1 0 0,-1 0 1 0 0,0 0-1 0 0,0 0 1 0 0,0-1-1 0 0,0 1 1 0 0,0 0-1 0 0,0 0 1 0 0,0 0-1 0 0,0-1 1 0 0,1 1-1 0 0,4-4-116 0 0,0 1-1 0 0,0 0 0 0 0,0 0 1 0 0,0 0-1 0 0,1 1 0 0 0,-1 0 1 0 0,12-3-1 0 0,17-3-4579 0 0,1 2-6053 0 0,-22 4 8821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11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4084 0 0,'0'0'9080'0'0,"3"2"-8480"0"0,13 5-76 0 0,-13-5 360 0 0,42-10 545 0 0,-42 7-1346 0 0,1 0 0 0 0,0-1 0 0 0,-1 1 0 0 0,1-1 0 0 0,-1 0 0 0 0,0 0 0 0 0,0 0 0 0 0,0 0 0 0 0,0-1 0 0 0,4-3 0 0 0,-6 4-24 0 0,0 0-20 0 0,-1-1 0 0 0,0 1 0 0 0,-1 0 0 0 0,1-1 0 0 0,0 1 0 0 0,-1 0 0 0 0,1-1 0 0 0,-1 1 0 0 0,0 0 0 0 0,0 0 0 0 0,0 0 0 0 0,-2-4 0 0 0,2 4 51 0 0,0 1 0 0 0,0 0-1 0 0,-1 0 1 0 0,1 0 0 0 0,-1 0-1 0 0,1 0 1 0 0,0 0 0 0 0,-1 0 0 0 0,0 0-1 0 0,1 1 1 0 0,-1-1 0 0 0,1 1 0 0 0,-1-1-1 0 0,0 1 1 0 0,-3-1 0 0 0,2 1 587 0 0,-1 1-345 0 0,1 0-213 0 0,0 0-1 0 0,0 1 0 0 0,0-1 0 0 0,0 1 1 0 0,0 0-1 0 0,0 0 0 0 0,1 0 1 0 0,-1 0-1 0 0,1 1 0 0 0,-1-1 1 0 0,1 1-1 0 0,0-1 0 0 0,0 1 1 0 0,0 0-1 0 0,0-1 0 0 0,0 1 0 0 0,1 0 1 0 0,-1 1-1 0 0,-1 4 0 0 0,2-4-2 0 0,-1 0-1 0 0,1 0 0 0 0,0 0 0 0 0,1 0 1 0 0,-1 0-1 0 0,1 0 0 0 0,-1 0 0 0 0,1 0 0 0 0,0 1 1 0 0,1-1-1 0 0,-1 0 0 0 0,1 0 0 0 0,0 0 1 0 0,0 0-1 0 0,0 0 0 0 0,3 7 0 0 0,-3-9-58 0 0,0 0-11 0 0,0 0 0 0 0,0 1 0 0 0,0-1 0 0 0,0 0 1 0 0,0 0-1 0 0,0 0 0 0 0,1 0 0 0 0,2 4 0 0 0,0-4-17 0 0,-1 1 1 0 0,1 0-1 0 0,0-1 0 0 0,0 0 0 0 0,0 0 0 0 0,0 0 0 0 0,9 3 1 0 0,-10-4-48 0 0,0 0 1 0 0,0 0 0 0 0,1 0 0 0 0,-1-1-1 0 0,1 1 1 0 0,-1-1 0 0 0,1 0 0 0 0,-1 1-1 0 0,0-2 1 0 0,1 1 0 0 0,-1 0 0 0 0,1-1-1 0 0,-1 1 1 0 0,7-3 0 0 0,-5 1-14 0 0,-2 2-4 0 0,0-1 1 0 0,0 0-1 0 0,0 0 0 0 0,-1 0 1 0 0,1 0-1 0 0,-1-1 1 0 0,1 1-1 0 0,-1-1 1 0 0,1 1-1 0 0,-1-1 1 0 0,0 0-1 0 0,1 0 1 0 0,-1 0-1 0 0,0 0 1 0 0,2-3-1 0 0,0-2-40 0 0,-1 0 0 0 0,1-1 0 0 0,-1 1 0 0 0,3-12 0 0 0,3-6-45 0 0,-9 24 1406 0 0,0 7-1148 0 0,0-1-114 0 0,-1 14 176 0 0,2-1 0 0 0,4 34 0 0 0,4-34-33 0 0,-2-10 226 0 0,-7-7-369 0 0,0-1 0 0 0,0 0 0 0 0,0 0 0 0 0,0 0-1 0 0,0 0 1 0 0,0 0 0 0 0,1 0 0 0 0,-1 0 0 0 0,0 0-1 0 0,0 0 1 0 0,0 0 0 0 0,0 0 0 0 0,0 1 0 0 0,0-1-1 0 0,0 0 1 0 0,0 0 0 0 0,1 0 0 0 0,-1 0 0 0 0,0 0 0 0 0,0 0-1 0 0,0 0 1 0 0,0 0 0 0 0,0 0 0 0 0,0 0 0 0 0,1 0-1 0 0,-1 0 1 0 0,0 0 0 0 0,0 0 0 0 0,0 0 0 0 0,0 0-1 0 0,0 0 1 0 0,0 0 0 0 0,0-1 0 0 0,1 1 0 0 0,-1 0-1 0 0,0 0 1 0 0,0 0 0 0 0,0 0 0 0 0,0 0 0 0 0,0 0 0 0 0,0 0-1 0 0,0 0 1 0 0,0 0 0 0 0,0 0 0 0 0,0 0 0 0 0,1-1-1 0 0,-1 1 1 0 0,3-9 78 0 0,0-1 1 0 0,-1 0-1 0 0,0 0 0 0 0,1-17 1 0 0,-2 16-224 0 0,0 0 1 0 0,1 0 0 0 0,0 1 0 0 0,7-21 0 0 0,10-1-3198 0 0,-16 27 1503 0 0,1 1 1 0 0,0-1-1 0 0,0 0 1 0 0,1 1-1 0 0,-1 0 0 0 0,1 0 1 0 0,0 0-1 0 0,0 1 1 0 0,0 0-1 0 0,0 0 1 0 0,9-4-1 0 0,-13 7-64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12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4112 0 0,'0'0'16029'0'0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12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0 3396 0 0,'0'1'3519'0'0,"-5"12"12245"0"0,14-4-14826 0 0,-9 7 819 0 0,-1-14-1579 0 0,1 0 0 0 0,-1 0 0 0 0,0 0 0 0 0,0 0 0 0 0,0 0 0 0 0,0-1 0 0 0,0 1 0 0 0,-1 0 0 0 0,1-1 0 0 0,0 1 0 0 0,-1-1 0 0 0,1 1 0 0 0,-1-1 0 0 0,0 0 0 0 0,-2 2 0 0 0,1-1-858 0 0,-1 0 0 0 0,-1 0 0 0 0,1-1-1 0 0,0 1 1 0 0,0-1 0 0 0,-9 1 0 0 0,-4 0-5203 0 0,0-1 0 0 0,-32-2-1 0 0,32 0 2478 0 0,4 0 1561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13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3908 0 0,'0'0'10713'0'0,"-3"3"-10238"0"0,-10 7-31 0 0,10-7 2472 0 0,4-3-2878 0 0,-1 0 0 0 0,0 0 1 0 0,0 1-1 0 0,1-1 0 0 0,-1 0 0 0 0,0 0 0 0 0,0 0 0 0 0,1 1 0 0 0,-1-1 0 0 0,0 0 0 0 0,0 0 0 0 0,0 1 0 0 0,1-1 0 0 0,-1 0 0 0 0,0 0 0 0 0,0 1 0 0 0,0-1 0 0 0,0 0 0 0 0,0 0 0 0 0,0 1 0 0 0,0-1 1 0 0,0 0-1 0 0,1 1 0 0 0,-1-1 0 0 0,0 0 0 0 0,0 0 0 0 0,0 1 0 0 0,0-1 0 0 0,-1 0 0 0 0,1 1 0 0 0,0-1 0 0 0,0 0 0 0 0,0 1 0 0 0,0-1 0 0 0,0 0 0 0 0,0 0 0 0 0,0 1 0 0 0,0-1 0 0 0,-1 0 0 0 0,1 0 1 0 0,0 1-1 0 0,0-1 0 0 0,0 0 0 0 0,-1 0 0 0 0,1 1 0 0 0,0-1 0 0 0,0 0 0 0 0,0 0 0 0 0,-1 0 0 0 0,1 0 0 0 0,0 1 0 0 0,-1-1 0 0 0,-10 3 575 0 0,8-3-116 0 0,7 2-476 0 0,10 8 39 0 0,-11-7 39 0 0,1-4-153 0 0,16-3 96 0 0,-18 2-19 0 0,-1 1-30 0 0,0 0 1 0 0,0 0-1 0 0,1-1 1 0 0,-1 1-1 0 0,0 0 0 0 0,0-1 1 0 0,0 1-1 0 0,0-1 1 0 0,1-2-1 0 0,-1 2 23 0 0,-3-1-55 0 0,2 2-45 0 0,-10-11-180 0 0,-2 5-4451 0 0,0 7-8397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19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82 360 4820 0 0,'0'0'5157'0'0,"5"1"-4108"0"0,0 0-649 0 0,5 2-77 0 0,-1-2 3530 0 0,-7 1-2860 0 0,3 1 5552 0 0,0-20-6486 0 0,-4 13 61 0 0,-8-11 6 0 0,6 12-75 0 0,0 1 1 0 0,0-1-1 0 0,0 1 1 0 0,0 0-1 0 0,-1-1 1 0 0,1 1-1 0 0,-1 0 1 0 0,0 0-1 0 0,1 0 1 0 0,-1 0-1 0 0,0 0 0 0 0,0 0 1 0 0,0 1-1 0 0,-5-3 1 0 0,6 3 12 0 0,-16-2 378 0 0,3 6-329 0 0,11-2 1 0 0,1 0 26 0 0,-1 1-78 0 0,0-1 1 0 0,0 1 0 0 0,1 0 0 0 0,-1 0 0 0 0,1 0-1 0 0,-1 0 1 0 0,1 0 0 0 0,0 0 0 0 0,0 1-1 0 0,0-1 1 0 0,0 1 0 0 0,0 0 0 0 0,-1 3-1 0 0,0 0 61 0 0,0 0-1 0 0,0 1 0 0 0,1-1 0 0 0,0 1 0 0 0,-2 11 0 0 0,4-16-75 0 0,3 20 120 0 0,-3-20-154 0 0,1 0-1 0 0,0 1 1 0 0,0-1 0 0 0,0 0-1 0 0,0 1 1 0 0,1-1-1 0 0,-1 0 1 0 0,0 0 0 0 0,1 0-1 0 0,0 0 1 0 0,-1 0-1 0 0,1 0 1 0 0,0-1 0 0 0,0 1-1 0 0,0 0 1 0 0,0-1-1 0 0,0 0 1 0 0,1 1 0 0 0,-1-1-1 0 0,5 2 1 0 0,-5-3-41 0 0,1 1-8 0 0,2-1 6 0 0,0-1 0 0 0,-1 1-1 0 0,1-1 1 0 0,0 0 0 0 0,0 0 0 0 0,0-1 0 0 0,-1 1 0 0 0,1-1 0 0 0,-1 0-1 0 0,1 0 1 0 0,-1-1 0 0 0,0 1 0 0 0,0-1 0 0 0,4-3 0 0 0,6-3 66 0 0,-12 8 8 0 0,-2 1-30 0 0,0-1-1 0 0,1 1 1 0 0,-1-1-1 0 0,0 1 1 0 0,1 0-1 0 0,-1 0 1 0 0,0-1-1 0 0,1 1 0 0 0,-1 0 1 0 0,1 0-1 0 0,-1-1 1 0 0,0 1-1 0 0,1 0 1 0 0,-1 0-1 0 0,1 0 0 0 0,-1 0 1 0 0,1 0-1 0 0,-1 0 1 0 0,1 0-1 0 0,-1 0 1 0 0,1 0-1 0 0,-1 0 1 0 0,1 0-1 0 0,-1 0 0 0 0,1 0 1 0 0,-1 0-1 0 0,0 0 1 0 0,1 0-1 0 0,-1 0 1 0 0,1 0-1 0 0,0 1 0 0 0,38 38 174 0 0,-36-35-191 0 0,-1-3 10 0 0,-1 1 0 0 0,1 0 0 0 0,0-1 0 0 0,0 1-1 0 0,0-1 1 0 0,0 0 0 0 0,1 0 0 0 0,-1 1 0 0 0,0-2 0 0 0,0 1-1 0 0,1 0 1 0 0,-1 0 0 0 0,1-1 0 0 0,3 1 0 0 0,20 3 60 0 0,-24-4-53 0 0,2 0 11 0 0,0-1-25 0 0,0 1 1 0 0,-1-1 0 0 0,1 0-1 0 0,0 0 1 0 0,-1 0-1 0 0,1 0 1 0 0,-1-1-1 0 0,1 1 1 0 0,-1-1 0 0 0,0 0-1 0 0,0 0 1 0 0,0 0-1 0 0,0-1 1 0 0,0 1-1 0 0,0-1 1 0 0,0 1 0 0 0,-1-1-1 0 0,1 0 1 0 0,-1 0-1 0 0,0 0 1 0 0,0 0-1 0 0,0-1 1 0 0,0 1 0 0 0,-1 0-1 0 0,1-1 1 0 0,-1 0-1 0 0,0 1 1 0 0,0-1-1 0 0,0 0 1 0 0,0-3 0 0 0,12-172-238 0 0,-5 42 415 0 0,-6 125 82 0 0,0-1 0 0 0,1 1 0 0 0,1 0 0 0 0,6-14 0 0 0,-10 25-208 0 0,0 1 0 0 0,0 0 0 0 0,0-1 0 0 0,1 1 0 0 0,-1 0 0 0 0,0 0 0 0 0,0-1 0 0 0,0 1 0 0 0,0 0 0 0 0,0-1 0 0 0,0 1 0 0 0,1 0 0 0 0,-1 0 0 0 0,0-1 0 0 0,0 1 0 0 0,0 0 0 0 0,1 0 0 0 0,-1 0 0 0 0,0-1 0 0 0,0 1 0 0 0,1 0 0 0 0,-1 0 0 0 0,0 0 0 0 0,0 0 0 0 0,1 0 0 0 0,-1-1 0 0 0,0 1 0 0 0,0 0 0 0 0,1 0 0 0 0,-1 0 0 0 0,0 0 0 0 0,1 0 0 0 0,-1 0 0 0 0,0 0 0 0 0,1 0 0 0 0,-1 0 1 0 0,0 0-1 0 0,0 0 0 0 0,1 0 0 0 0,-1 0 0 0 0,0 0 0 0 0,1 0 0 0 0,-1 1 0 0 0,0-1 0 0 0,0 0 0 0 0,1 0 0 0 0,-1 0 0 0 0,0 0 0 0 0,1 0 0 0 0,-1 1 0 0 0,0-1 0 0 0,1 1 0 0 0,2 3 68 0 0,-1-2-56 0 0,0 0 0 0 0,0 1 0 0 0,0-1 1 0 0,-1 1-1 0 0,1 0 0 0 0,-1-1 0 0 0,1 1 0 0 0,-1 0 0 0 0,0 0 1 0 0,-1-1-1 0 0,1 1 0 0 0,0 0 0 0 0,-1 0 0 0 0,1 0 0 0 0,-1 0 1 0 0,0 0-1 0 0,0 4 0 0 0,3 82-18 0 0,7 93-52 0 0,-8-163 7 0 0,0-1 0 0 0,1-1 0 0 0,-1-3 0 0 0,1-1 0 0 0,0-2 0 0 0,1 2 0 0 0,0-3-101 0 0,-3-8-501 0 0,1 3-4774 0 0,11 4-16507 0 0,-10-7 19684 0 0,8 4 309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20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4676 0 0,'0'0'16996'0'0,"3"5"-16480"0"0,1 1-181 0 0,-1 1 0 0 0,0-1 0 0 0,0 1 0 0 0,-1-1-1 0 0,1 1 1 0 0,1 9 0 0 0,-3-10-159 0 0,1-1 0 0 0,0 1-1 0 0,0-1 1 0 0,0 1 0 0 0,1-1 0 0 0,0 0-1 0 0,0 0 1 0 0,0 0 0 0 0,0 0-1 0 0,6 4 1 0 0,-8-7-64 0 0,1-1-40 0 0,2 0-53 0 0,0 1 1 0 0,-1-1-1 0 0,1-1 0 0 0,0 1 0 0 0,-1 0 1 0 0,1-1-1 0 0,0 0 0 0 0,0 0 1 0 0,6-1-1 0 0,-6 1 9 0 0,-2-2 14 0 0,9-7-62 0 0,-10 9 18 0 0,-1-1 1 0 0,1 1 0 0 0,0-1 0 0 0,-1 1 0 0 0,1-1 0 0 0,-1 1 0 0 0,1-1 0 0 0,0 0 0 0 0,-1 1 0 0 0,1-1 0 0 0,-1 0 0 0 0,0 1 0 0 0,1-1 0 0 0,-1 0 0 0 0,0 0-1 0 0,1 1 1 0 0,-1-1 0 0 0,0 0 0 0 0,0 0 0 0 0,1 0 0 0 0,-1-1 0 0 0,4-14 49 0 0,7-15 471 0 0,-10 38-497 0 0,0-1 1 0 0,1 1 0 0 0,0-1 0 0 0,0 0 0 0 0,0 1 0 0 0,1-1 0 0 0,0 0-1 0 0,0 0 1 0 0,7 9 0 0 0,-8-13 6 0 0,20 5 123 0 0,-20-7-95 0 0,1-2 10 0 0,-1 1-57 0 0,-1 0-8 0 0,0 1 0 0 0,0-1-1 0 0,-1 1 1 0 0,1-1-1 0 0,0 1 1 0 0,0-1-1 0 0,0 0 1 0 0,-1 1-1 0 0,1-1 1 0 0,0 0-1 0 0,0 0 1 0 0,-1 1-1 0 0,1-1 1 0 0,-1 0 0 0 0,1 0-1 0 0,0-1 1 0 0,2-7-28 0 0,-2 6 31 0 0,1-1 0 0 0,-1 0 0 0 0,0 0 0 0 0,0 1 0 0 0,-1-1 0 0 0,1 0 0 0 0,-1 0 0 0 0,0 0 0 0 0,0-5-1 0 0,-1-25 29 0 0,10-37-13659 0 0,-6 76 7941 0 0,0 1 4022 0 0,1 0-1 0 0,-1 0 1 0 0,3 13 0 0 0,-5-16-130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22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61 4760 0 0,'0'0'2828'0'0,"0"-2"-1557"0"0,-2-9-97 0 0,2 9-102 0 0,-11-9 2737 0 0,-10 5-967 0 0,19 6-1730 0 0,-2 1-595 0 0,1-1-367 0 0,0 1 0 0 0,1 0-1 0 0,-1 0 1 0 0,1 0 0 0 0,-1 1 0 0 0,1-1-1 0 0,-1 0 1 0 0,1 1 0 0 0,-1 0 0 0 0,1-1-1 0 0,0 1 1 0 0,0 0 0 0 0,0 0 0 0 0,0 0-1 0 0,0 1 1 0 0,1-1 0 0 0,-1 0 0 0 0,1 1-1 0 0,-3 3 1 0 0,2 2 122 0 0,1-1-1 0 0,-1 0 1 0 0,1 1 0 0 0,0 11-1 0 0,1-16-122 0 0,17 17 127 0 0,-16-19-273 0 0,1 0 1 0 0,0 0-1 0 0,-1 0 1 0 0,1 0-1 0 0,0 0 1 0 0,-1-1-1 0 0,1 1 1 0 0,0-1-1 0 0,0 1 1 0 0,-1-1-1 0 0,1 0 1 0 0,0 0-1 0 0,0 0 1 0 0,0 0-1 0 0,0 0 1 0 0,-1 0-1 0 0,1 0 1 0 0,0 0-1 0 0,0-1 1 0 0,0 1 0 0 0,-1-1-1 0 0,1 1 1 0 0,0-1-1 0 0,0 0 1 0 0,-1 0-1 0 0,1 0 1 0 0,-1 0-1 0 0,1 0 1 0 0,-1 0-1 0 0,1 0 1 0 0,-1 0-1 0 0,0-1 1 0 0,1 1-1 0 0,0-2 1 0 0,-1 2-44 0 0,7-29 54 0 0,-5-11 360 0 0,-3 41-359 0 0,0-1-1 0 0,-1 1 0 0 0,1-1 0 0 0,0 1 1 0 0,0-1-1 0 0,0 1 0 0 0,-1-1 1 0 0,1 1-1 0 0,0-1 0 0 0,0 1 1 0 0,0-1-1 0 0,0 1 0 0 0,0-1 1 0 0,0 0-1 0 0,0 1 0 0 0,0-1 0 0 0,0 1 1 0 0,0-1-1 0 0,0 1 0 0 0,0-1 1 0 0,1 0-1 0 0,37-22-180 0 0,-36 22 135 0 0,-2 1 31 0 0,0 0 0 0 0,0 0 0 0 0,0 0 0 0 0,0 0-1 0 0,1 0 1 0 0,-1 0 0 0 0,0 0 0 0 0,0 0 0 0 0,0 0 0 0 0,0 0 0 0 0,0 0-1 0 0,0 0 1 0 0,1 0 0 0 0,-1 0 0 0 0,0 0 0 0 0,0 0 0 0 0,0 0-1 0 0,0 0 1 0 0,0 0 0 0 0,0 0 0 0 0,1 0 0 0 0,-1 0 0 0 0,0 0-1 0 0,0 0 1 0 0,0 0 0 0 0,0 0 0 0 0,0 0 0 0 0,0 0 0 0 0,0-1-1 0 0,1 1 1 0 0,-1 0 0 0 0,0 0 0 0 0,0 0 0 0 0,0 0 0 0 0,0 0 0 0 0,0 0-1 0 0,0 0 1 0 0,0-1 0 0 0,0 1 0 0 0,0 0 0 0 0,0 0 0 0 0,0 0-1 0 0,0 0 1 0 0,0 0 0 0 0,0 0 0 0 0,0-1 0 0 0,0 1 0 0 0,3-4 4 0 0,13 2 53 0 0,-2 8-22 0 0,-11-4-28 0 0,0-1 14 0 0,5 9 39 0 0,5 39 255 0 0,-12-48-301 0 0,8 40 355 0 0,-9-40-373 0 0,1 1 0 0 0,0-1 0 0 0,0 0 0 0 0,-1 0 0 0 0,1 1 0 0 0,0-1 0 0 0,0 0 1 0 0,0 0-1 0 0,0 0 0 0 0,1 0 0 0 0,-1 0 0 0 0,0 0 0 0 0,0 0 0 0 0,1-1 0 0 0,-1 1 0 0 0,0 0 0 0 0,1-1 0 0 0,-1 1 0 0 0,0-1 0 0 0,1 1 0 0 0,-1-1 0 0 0,1 1 0 0 0,-1-1 1 0 0,1 0-1 0 0,-1 0 0 0 0,1 0 0 0 0,-1 0 0 0 0,1 0 0 0 0,-1 0 0 0 0,1-1 0 0 0,1 1 0 0 0,0-1-23 0 0,-1 0 11 0 0,2-3 29 0 0,0-1 1 0 0,0 0-1 0 0,-1 0 1 0 0,1 0-1 0 0,-1 0 1 0 0,0 0-1 0 0,-1 0 1 0 0,1-1-1 0 0,-1 1 1 0 0,0-1-1 0 0,0 0 1 0 0,-1 0-1 0 0,0 0 1 0 0,0 0-1 0 0,0-9 1 0 0,5-20 467 0 0,-6 33-318 0 0,2-5-50 0 0,-1 6 150 0 0,0 6 1337 0 0,-9 105 55 0 0,4-54-950 0 0,4-38-484 0 0,-2-1 0 0 0,-5 31 1 0 0,6-46-203 0 0,0 1 0 0 0,0-1 1 0 0,0 0-1 0 0,0 0 0 0 0,0 0 1 0 0,-1 1-1 0 0,1-1 0 0 0,-1 0 1 0 0,0-1-1 0 0,1 1 0 0 0,-1 0 1 0 0,0 0-1 0 0,0-1 0 0 0,0 1 1 0 0,0-1-1 0 0,0 0 0 0 0,-1 1 1 0 0,1-1-1 0 0,-4 1 0 0 0,2 0-10 0 0,2-1-50 0 0,-15 3 143 0 0,8-2-83 0 0,7-2 14 0 0,-2 0-5 0 0,0-1-9 0 0,1 0 0 0 0,-1 0-1 0 0,1 0 1 0 0,-1-1 0 0 0,1 1 0 0 0,-1-1-1 0 0,1 0 1 0 0,0 0 0 0 0,0 0 0 0 0,-5-4-1 0 0,7 5-69 0 0,1-1-137 0 0,-1 0 0 0 0,1 1-1 0 0,0-1 1 0 0,0 0 0 0 0,0 0 0 0 0,0 0 0 0 0,0 1 0 0 0,0-1 0 0 0,0 0-1 0 0,1 0 1 0 0,0-2 0 0 0,0 1-645 0 0,0 1 0 0 0,0 0-1 0 0,1-1 1 0 0,-1 1 0 0 0,1 0-1 0 0,-1 0 1 0 0,1 0 0 0 0,0 0-1 0 0,0 0 1 0 0,0 0 0 0 0,3-2-1 0 0,29-15-10393 0 0,-13 11 6787 0 0,-19 7 4228 0 0,7-2-1681 0 0,-7 3 74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9.06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92 35 3488 0 0,'0'0'1402'0'0,"-8"-3"682"0"0,4 1 2780 0 0,-5-2-3388 0 0,9 4-1322 0 0,0 0 1 0 0,-1 0-1 0 0,1 0 1 0 0,0 0-1 0 0,-1 0 1 0 0,1 0-1 0 0,0-1 1 0 0,0 1 0 0 0,-1 0-1 0 0,1 0 1 0 0,0 0-1 0 0,-1 0 1 0 0,1 0-1 0 0,0-1 1 0 0,0 1 0 0 0,0 0-1 0 0,-1 0 1 0 0,1-1-1 0 0,0 1 1 0 0,0 0-1 0 0,0 0 1 0 0,-1-1-1 0 0,1 1 1 0 0,0 0 0 0 0,0 0-1 0 0,0-1 1 0 0,0 1-1 0 0,0 0 1 0 0,0-1-1 0 0,0 1 1 0 0,0 0 0 0 0,0 0-1 0 0,0-1 1 0 0,0 1-1 0 0,0 0 1 0 0,0-1-1 0 0,0 1 1 0 0,0 0-1 0 0,0-1 1 0 0,0 1 0 0 0,0-1-1 0 0,3-1-33 0 0,0 0-1 0 0,0 0 1 0 0,1 0-1 0 0,-1 0 1 0 0,0 1 0 0 0,7-3-1 0 0,-7 4 190 0 0,1 0-221 0 0,15 4 181 0 0,-16-3-204 0 0,0 0 1 0 0,0 0-1 0 0,0 1 0 0 0,0-1 0 0 0,0 1 1 0 0,-1-1-1 0 0,1 1 0 0 0,0 0 0 0 0,3 4 1 0 0,-4-5 140 0 0,1 13 410 0 0,-4-12-588 0 0,1-1-1 0 0,-1 1 0 0 0,0 0 0 0 0,0 0 1 0 0,0-1-1 0 0,1 1 0 0 0,-1 0 0 0 0,-1-1 0 0 0,1 1 1 0 0,0-1-1 0 0,0 0 0 0 0,-1 1 0 0 0,1-1 1 0 0,0 0-1 0 0,-1 0 0 0 0,1 1 0 0 0,-1-1 0 0 0,0 0 1 0 0,1-1-1 0 0,-1 1 0 0 0,0 0 0 0 0,0 0 1 0 0,1-1-1 0 0,-1 1 0 0 0,0-1 0 0 0,-3 1 0 0 0,-61 11 484 0 0,63-11-531 0 0,8 1 8 0 0,73 27 25 0 0,-76-29-3 0 0,0 1 28 0 0,-1 0-1 0 0,1 0 1 0 0,-1 0-1 0 0,1 1 1 0 0,-1-1-1 0 0,0 0 1 0 0,1 0-1 0 0,-1 1 1 0 0,0-1-1 0 0,0 1 1 0 0,0-1-1 0 0,0 1 1 0 0,0 0-1 0 0,0-1 0 0 0,0 1 1 0 0,0 0-1 0 0,0 2 1 0 0,-1-2 282 0 0,-1 0-231 0 0,-2 1-7 0 0,1 0 1 0 0,-1 0-1 0 0,0-1 0 0 0,0 1 0 0 0,0-1 0 0 0,0 0 0 0 0,0 0 1 0 0,0 0-1 0 0,0 0 0 0 0,-7 2 0 0 0,8-3 10 0 0,-27 5 47 0 0,26-7-242 0 0,-16-2-1234 0 0,-6-5-8565 0 0,-3-1-1605 0 0,18 7 9581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22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3080 0 0,'0'0'12231'0'0,"-6"0"-11557"0"0,-18 0 24 0 0,18 0-51 0 0,3 0-25 0 0,-54 11 2643 0 0,55-11-2953 0 0,-15 5 705 0 0,17-5-1037 0 0,0 0-15 0 0,-11 5 451 0 0,11-5-411 0 0,-1 1 0 0 0,1-1 0 0 0,0 0-1 0 0,0 0 1 0 0,0 0 0 0 0,-1 0 0 0 0,1 0 0 0 0,0 0 0 0 0,0 1 0 0 0,0-1 0 0 0,0 0 0 0 0,-1 0-1 0 0,1 0 1 0 0,0 0 0 0 0,0 1 0 0 0,0-1 0 0 0,0 0 0 0 0,0 0 0 0 0,0 1 0 0 0,0-1 0 0 0,0 0 0 0 0,-1 0-1 0 0,1 0 1 0 0,0 1 0 0 0,0-1 0 0 0,0 0 0 0 0,0 0 0 0 0,0 1 0 0 0,0-1 0 0 0,0 0 0 0 0,0 0 0 0 0,0 0-1 0 0,1 1 1 0 0,-1-1 0 0 0,0 0 0 0 0,0 0 0 0 0,0 1 0 0 0,0-1 0 0 0,0 0 0 0 0,0 0 0 0 0,0 0-1 0 0,0 1 1 0 0,1-1 0 0 0,-1 0 0 0 0,0 0 0 0 0,0 0 0 0 0,0 0 0 0 0,0 1 0 0 0,1-1 0 0 0,-1 0 0 0 0,0 0-1 0 0,0 0 1 0 0,0 0 0 0 0,1 0 0 0 0,-1 0 0 0 0,0 0 0 0 0,0 0 0 0 0,1 1 0 0 0,-1-1 0 0 0,0 0-1 0 0,50 20-157 0 0,-23-10 66 0 0,45 23 1 0 0,-70-32 145 0 0,0 0 0 0 0,-1-1 0 0 0,1 1 0 0 0,-1 0 0 0 0,1 0 0 0 0,-1 0 0 0 0,0 0 0 0 0,1 0 0 0 0,-1 1 0 0 0,0-1 1 0 0,0 0-1 0 0,0 1 0 0 0,0-1 0 0 0,0 0 0 0 0,0 1 0 0 0,0-1 0 0 0,0 1 0 0 0,0-1 0 0 0,-1 1 0 0 0,1 1 0 0 0,-1-1-15 0 0,0-1 0 0 0,-1 1 0 0 0,1-1 0 0 0,-1 0 0 0 0,1 1-1 0 0,-1-1 1 0 0,0 0 0 0 0,0 0 0 0 0,1 0 0 0 0,-1 1 0 0 0,0-1-1 0 0,0 0 1 0 0,0 0 0 0 0,0 0 0 0 0,0 0 0 0 0,-1 0 0 0 0,1-1 0 0 0,0 1-1 0 0,0 0 1 0 0,0 0 0 0 0,-1-1 0 0 0,1 1 0 0 0,0-1 0 0 0,-3 1 0 0 0,-6 3 45 0 0,0 0 1 0 0,-1 0-1 0 0,0-1 1 0 0,-17 2-1 0 0,26-4-378 0 0,-2-2-74 0 0,-1 1-137 0 0,-17-3-1139 0 0,8-1-4065 0 0,10 2-490 0 0,-11-11-1080 0 0,14 11 5294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23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162 184 4156 0 0,'-5'-7'1865'0'0,"4"4"-807"0"0,-1 0 0 0 0,0 1 0 0 0,0-1 0 0 0,0 1 0 0 0,0-1 0 0 0,0 1 0 0 0,-4-3 0 0 0,5 4 572 0 0,-2 1-855 0 0,-3 0-167 0 0,0 0 0 0 0,0 1 1 0 0,0 0-1 0 0,0 0 1 0 0,0 0-1 0 0,0 1 1 0 0,0 0-1 0 0,0 0 0 0 0,-7 4 1 0 0,10-4-443 0 0,0 0 0 0 0,0 0 0 0 0,1 0 0 0 0,-1 0 0 0 0,1 0 0 0 0,-1 0 0 0 0,1 1 0 0 0,0-1 0 0 0,0 1 0 0 0,0-1-1 0 0,0 1 1 0 0,0 0 0 0 0,1 0 0 0 0,-1 0 0 0 0,1 0 0 0 0,0 0 0 0 0,0 0 0 0 0,0 0 0 0 0,-1 7 0 0 0,1-7-132 0 0,1 0 0 0 0,0 0 0 0 0,0 1 0 0 0,1-1 0 0 0,-1 0-1 0 0,0 0 1 0 0,1 0 0 0 0,0 0 0 0 0,0 0 0 0 0,0 0 0 0 0,0 0 0 0 0,0 0 0 0 0,1-1 0 0 0,-1 1 0 0 0,1 0-1 0 0,0-1 1 0 0,0 1 0 0 0,0-1 0 0 0,0 1 0 0 0,0-1 0 0 0,0 0 0 0 0,0 0 0 0 0,1 0 0 0 0,-1 0 0 0 0,1 0-1 0 0,0-1 1 0 0,0 1 0 0 0,-1-1 0 0 0,1 0 0 0 0,0 0 0 0 0,0 0 0 0 0,0 0 0 0 0,0 0 0 0 0,0-1-1 0 0,0 1 1 0 0,1-1 0 0 0,4 0 0 0 0,-5 0-69 0 0,1-1-30 0 0,3-3 14 0 0,0 0 1 0 0,0-1-1 0 0,0 0 1 0 0,0 0-1 0 0,-1 0 1 0 0,1-1-1 0 0,-2 0 1 0 0,1-1-1 0 0,-1 1 1 0 0,9-13-1 0 0,-11 14 67 0 0,5-8-136 0 0,-8 12 140 0 0,0 1 0 0 0,0 0 1 0 0,0 0-1 0 0,0 0 0 0 0,0-1 1 0 0,0 1-1 0 0,0 0 0 0 0,0 0 1 0 0,0 0-1 0 0,1-1 0 0 0,-1 1 1 0 0,0 0-1 0 0,0 0 0 0 0,0 0 1 0 0,0 0-1 0 0,0 0 0 0 0,1 0 0 0 0,-1-1 1 0 0,0 1-1 0 0,0 0 0 0 0,0 0 1 0 0,1 0-1 0 0,-1 0 0 0 0,0 0 1 0 0,0 0-1 0 0,0 0 0 0 0,1 0 1 0 0,-1 0-1 0 0,0 0 0 0 0,0 0 0 0 0,1 0 1 0 0,-1 0-1 0 0,0 0 0 0 0,0 0 1 0 0,0 0-1 0 0,1 0 0 0 0,-1 0 1 0 0,0 0-1 0 0,0 0 0 0 0,0 0 1 0 0,1 0-1 0 0,-1 0 0 0 0,0 1 1 0 0,6 6 8 0 0,-2-1-26 0 0,0-1 0 0 0,0 0 1 0 0,0 0-1 0 0,1 0 1 0 0,0 0-1 0 0,-1-1 0 0 0,2 0 1 0 0,-1 0-1 0 0,1 0 1 0 0,-1 0-1 0 0,1-1 0 0 0,7 3 1 0 0,-11-5-27 0 0,0-1 0 0 0,0 1-1 0 0,0-1 1 0 0,0 0 0 0 0,0 1 0 0 0,0-1 0 0 0,0 0-1 0 0,0 0 1 0 0,1 0 0 0 0,-1-1 0 0 0,0 1 0 0 0,0 0 0 0 0,0-1-1 0 0,0 1 1 0 0,0-1 0 0 0,0 0 0 0 0,0 0 0 0 0,-1 1 0 0 0,1-1-1 0 0,0-1 1 0 0,0 1 0 0 0,-1 0 0 0 0,1 0 0 0 0,2-3-1 0 0,-3 3 19 0 0,1 0-1 0 0,-1 0 1 0 0,0 0-1 0 0,0-1 1 0 0,0 1-1 0 0,0 0 0 0 0,0-1 1 0 0,0 1-1 0 0,0 0 1 0 0,0-1-1 0 0,0 1 0 0 0,-1-1 1 0 0,1 0-1 0 0,-1 1 1 0 0,1-1-1 0 0,-1 1 1 0 0,0-1-1 0 0,1 0 0 0 0,-1-2 1 0 0,0-3-28 0 0,1 0 9 0 0,0 0 1 0 0,0 0 0 0 0,-1 0-1 0 0,0 0 1 0 0,-1 0 0 0 0,0 0-1 0 0,0 0 1 0 0,0 0 0 0 0,-1 0-1 0 0,0 0 1 0 0,0 0 0 0 0,-1 1-1 0 0,0 0 1 0 0,0-1 0 0 0,0 1-1 0 0,-1 0 1 0 0,-5-7 0 0 0,3 4 42 0 0,-1 0 0 0 0,1 1 0 0 0,-2 0 0 0 0,1 0 0 0 0,-1 1 0 0 0,0-1 1 0 0,0 2-1 0 0,-1-1 0 0 0,0 1 0 0 0,0 1 0 0 0,-17-8 0 0 0,22 11 38 0 0,0 1 0 0 0,-1 0 0 0 0,1 0 1 0 0,0 0-1 0 0,-1 0 0 0 0,1 1 0 0 0,-1 0 0 0 0,1 0 0 0 0,-1 0 0 0 0,1 0 0 0 0,-1 1 0 0 0,1-1 1 0 0,-1 1-1 0 0,1 1 0 0 0,0-1 0 0 0,-1 0 0 0 0,1 1 0 0 0,0 0 0 0 0,0 0 0 0 0,0 0 0 0 0,0 1 1 0 0,1-1-1 0 0,-5 5 0 0 0,-3 3 283 0 0,0 1 1 0 0,1 0-1 0 0,0 1 0 0 0,1 0 1 0 0,-11 20-1 0 0,16-25-222 0 0,0-1 0 0 0,1 1 1 0 0,0 0-1 0 0,0 0 0 0 0,1 0 0 0 0,0 1 0 0 0,0-1 0 0 0,0 1 0 0 0,1-1 0 0 0,1 1 1 0 0,-1-1-1 0 0,1 1 0 0 0,0 0 0 0 0,1-1 0 0 0,0 1 0 0 0,0-1 0 0 0,0 1 1 0 0,1-1-1 0 0,0 1 0 0 0,6 11 0 0 0,4 5-118 0 0,3-3 0 0 0,2 4 0 0 0,-14-19 0 0 0,-2-4 0 0 0,0-1 0 0 0,0 1 0 0 0,0 0 0 0 0,0-1 0 0 0,1 1 0 0 0,-1-1 0 0 0,0 1 0 0 0,1-1 0 0 0,0 1 0 0 0,-1-1 0 0 0,1 0 0 0 0,0 0 0 0 0,2 2 0 0 0,26 14-2172 0 0,-24-14 342 0 0,1 0 1 0 0,-1 0-1 0 0,1-1 0 0 0,-1 0 0 0 0,1-1 1 0 0,0 1-1 0 0,0-1 0 0 0,9 0 0 0 0,15 0-2362 0 0,-30-1 4142 0 0,32-4-6048 0 0,-30 4 5278 0 0,19-3-1103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26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3808 0 0,'0'0'19593'0'0,"-3"5"-19329"0"0,2-3-270 0 0,-5 4 284 0 0,1 1 0 0 0,0 1 0 0 0,0-1 0 0 0,1 1 0 0 0,0 0 0 0 0,0 0 0 0 0,1 0 0 0 0,0 0 0 0 0,1 1 0 0 0,-3 10 0 0 0,0 22 289 0 0,3-26-364 0 0,0-1-1 0 0,1 0 0 0 0,0 1 0 0 0,1 0 1 0 0,4 27-1 0 0,0-22-205 0 0,1-1-1 0 0,1 1 1 0 0,9 18 0 0 0,0-14 628 0 0,-12-21-1696 0 0,0-1 0 0 0,0 1 1 0 0,1 0-1 0 0,-1-1 0 0 0,0 0 1 0 0,1 1-1 0 0,5 1 0 0 0,-2-1-1471 0 0,1 0-1 0 0,-1-1 1 0 0,1 0-1 0 0,-1-1 1 0 0,1 0-1 0 0,9 1 1 0 0,-14-2 695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28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74 2680 0 0,'0'0'3237'0'0,"-1"-3"-2159"0"0,-4-11 10596 0 0,8 19-11438 0 0,-1 0-84 0 0,1 0 1 0 0,-1 0-1 0 0,1 0 0 0 0,-1 0 0 0 0,-1 1 0 0 0,1-1 1 0 0,-1 1-1 0 0,1 8 0 0 0,0 45 1014 0 0,-2-55-1065 0 0,0 14 448 0 0,38-101 425 0 0,-34 76-1015 0 0,6-14-40 0 0,1 1 1 0 0,0 0-1 0 0,21-26 1 0 0,-31 45 639 0 0,2 5-377 0 0,1 4 37 0 0,0 0 0 0 0,-1 1 1 0 0,0-1-1 0 0,3 18 0 0 0,0-3 54 0 0,19 101 1044 0 0,-24-122-1253 0 0,1 4 2141 0 0,-1-3-3998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28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79 3416 0 0,'0'0'12441'0'0,"3"2"-12151"0"0,9 3-47 0 0,-9-3 183 0 0,0-3-250 0 0,36-15 440 0 0,-37 14-585 0 0,7-10 95 0 0,-9 9-96 0 0,0 0 0 0 0,1 0 0 0 0,-1 0 1 0 0,0 0-1 0 0,-1 0 0 0 0,1 0 0 0 0,0 1 0 0 0,-1-1 0 0 0,0 0 1 0 0,1 0-1 0 0,-1 0 0 0 0,0 1 0 0 0,-1-1 0 0 0,1 1 0 0 0,-2-4 1 0 0,2 4 101 0 0,0 2-68 0 0,0-1 0 0 0,1 0 0 0 0,-1 1 1 0 0,0-1-1 0 0,0 1 0 0 0,0-1 0 0 0,0 1 1 0 0,0-1-1 0 0,0 1 0 0 0,0-1 0 0 0,0 1 1 0 0,0 0-1 0 0,0 0 0 0 0,0 0 0 0 0,0-1 1 0 0,0 1-1 0 0,0 0 0 0 0,0 0 0 0 0,-2 1 0 0 0,1-1 395 0 0,-2 1-219 0 0,0 2-62 0 0,-1 0 1 0 0,0 0 0 0 0,1 1 0 0 0,0-1 0 0 0,0 1 0 0 0,0 0-1 0 0,0 0 1 0 0,0 0 0 0 0,1 1 0 0 0,0 0 0 0 0,0-1-1 0 0,0 1 1 0 0,1 0 0 0 0,-1 0 0 0 0,1 0 0 0 0,0 1 0 0 0,1-1-1 0 0,-1 0 1 0 0,1 1 0 0 0,0-1 0 0 0,1 1 0 0 0,-1 6 0 0 0,1-9-57 0 0,2 12 154 0 0,-2-13-354 0 0,1 0 1 0 0,-1 1 0 0 0,1-1-1 0 0,0 0 1 0 0,-1 0 0 0 0,1 0-1 0 0,0 0 1 0 0,0 0 0 0 0,1-1-1 0 0,-1 1 1 0 0,0 0 0 0 0,0 0 0 0 0,1-1-1 0 0,0 1 1 0 0,-1-1 0 0 0,1 1-1 0 0,0-1 1 0 0,-1 1 0 0 0,1-1-1 0 0,0 0 1 0 0,0 0 0 0 0,2 1-1 0 0,3 1-2155 0 0,1-1 0 0 0,-1 0 0 0 0,0 0 0 0 0,11 1 0 0 0,-13-2-254 0 0,-3 0-49 0 0,2-1 293 0 0,11 1 200 0 0,-12-1 158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33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57 3428 0 0,'4'-9'1962'0'0,"-4"4"6927"0"0,0 3-8723 0 0,-1 1 0 0 0,0 0 0 0 0,0 0-1 0 0,1 0 1 0 0,-1 0 0 0 0,0 0-1 0 0,0 0 1 0 0,0 0 0 0 0,0 1 0 0 0,0-1-1 0 0,0 0 1 0 0,0 0 0 0 0,0 1 0 0 0,0-1-1 0 0,-1 1 1 0 0,-1-2 0 0 0,1 2 282 0 0,-45 1 3024 0 0,44 0-3224 0 0,-5 9 442 0 0,7-9-637 0 0,0-1 0 0 0,0 1 0 0 0,0 0 0 0 0,0 0 0 0 0,0 0 0 0 0,0 0-1 0 0,0 0 1 0 0,1 0 0 0 0,-1 0 0 0 0,0 0 0 0 0,1 0 0 0 0,-1 0 0 0 0,0 1 0 0 0,1-1 0 0 0,0 0 0 0 0,-1 0 0 0 0,1 2-1 0 0,3 22 407 0 0,-2-21-392 0 0,1-3-13 0 0,-1 2-22 0 0,0-1-17 0 0,0-1-1 0 0,0 1 1 0 0,0-1 0 0 0,0 0 0 0 0,0 1 0 0 0,1-1 0 0 0,-1 0-1 0 0,0 0 1 0 0,1 0 0 0 0,-1 0 0 0 0,1 0 0 0 0,-1 0 0 0 0,1 0-1 0 0,-1-1 1 0 0,1 1 0 0 0,1 0 0 0 0,2 2-18 0 0,0-1 0 0 0,0 0 1 0 0,0 0-1 0 0,0-1 0 0 0,0 0 0 0 0,0 0 1 0 0,0 0-1 0 0,8 0 0 0 0,-10-1-19 0 0,14-2-30 0 0,-3-6 19 0 0,-8 5 10 0 0,-4 2 22 0 0,-1-1 0 0 0,1 1 0 0 0,-1 0-1 0 0,1-1 1 0 0,-1 1 0 0 0,0-1 0 0 0,1 0 0 0 0,-1 1 0 0 0,0-1 0 0 0,0 0 0 0 0,0 0-1 0 0,0 1 1 0 0,0-3 0 0 0,3-4 82 0 0,0 0 1 0 0,-1 0-1 0 0,0-1 0 0 0,-1 1 0 0 0,1-1 1 0 0,0-8-1 0 0,-2 8 100 0 0,0 7-54 0 0,1-4-35 0 0,-1 3 52 0 0,-1 7 2024 0 0,8 155-1118 0 0,-4-134-666 0 0,-2 0 0 0 0,0 46 0 0 0,-3-68-318 0 0,0 0-1 0 0,0 0 1 0 0,0 0-1 0 0,-1 0 1 0 0,1 0-1 0 0,-1 0 1 0 0,0 0-1 0 0,0-1 1 0 0,0 1-1 0 0,0 0 1 0 0,0-1-1 0 0,0 0 1 0 0,-1 0-1 0 0,1 1 1 0 0,-1-1-1 0 0,-4 2 1 0 0,3-1 89 0 0,0-1 0 0 0,0 0 0 0 0,0-1 0 0 0,0 1 0 0 0,-1-1 0 0 0,-8 2 0 0 0,11-2-70 0 0,-1-2 48 0 0,-61-13 496 0 0,62 13-618 0 0,-2-4 16 0 0,3 5-101 0 0,0 0 0 0 0,1-1 0 0 0,-1 1 0 0 0,1 0 0 0 0,-1-1 0 0 0,1 1 0 0 0,-1-1 0 0 0,1 1 0 0 0,-1-1 0 0 0,1 1 0 0 0,-1-1 0 0 0,1 1 0 0 0,0-1 0 0 0,-1 1 0 0 0,1-1 0 0 0,0 0 0 0 0,-1 1 0 0 0,1-1 0 0 0,0 1 0 0 0,0-1 0 0 0,0 0 0 0 0,-1 1 0 0 0,1-1 0 0 0,0 0 0 0 0,0 1 0 0 0,0-1 0 0 0,0 0 0 0 0,0 0 0 0 0,11-20-2775 0 0,-7 15 335 0 0,0 0-1 0 0,1 0 1 0 0,0 1-1 0 0,0 0 0 0 0,1 0 1 0 0,-1 0-1 0 0,13-7 1 0 0,11-3-1995 0 0,-16 11 2646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34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43 4268 0 0,'0'0'5260'0'0,"-3"2"-4141"0"0,1-1-662 0 0,0-1 1 0 0,0 2-1 0 0,1-1 0 0 0,-1 0 1 0 0,0 0-1 0 0,1 0 1 0 0,-1 1-1 0 0,0-1 0 0 0,1 1 1 0 0,-3 4 3927 0 0,9-5-4141 0 0,-1 1-176 0 0,15 3 641 0 0,-14-6-537 0 0,0-1-82 0 0,1 0-1 0 0,-1 0 1 0 0,0-1-1 0 0,1 1 1 0 0,-1-1-1 0 0,0 0 1 0 0,8-7-1 0 0,-11 8 18 0 0,-2 1-75 0 0,1 0 1 0 0,0 0-1 0 0,-1 0 0 0 0,1 0 1 0 0,-1 0-1 0 0,1 0 0 0 0,-1 0 1 0 0,1 0-1 0 0,-1-1 0 0 0,0 1 1 0 0,1 0-1 0 0,-1 0 0 0 0,0 0 1 0 0,0-1-1 0 0,0 1 0 0 0,0 0 1 0 0,0 0-1 0 0,0 0 0 0 0,-1-1 1 0 0,1 1-1 0 0,0 0 0 0 0,-1 0 1 0 0,1 0-1 0 0,0 0 0 0 0,-1-1 1 0 0,0 1-1 0 0,1 0 0 0 0,-1 0 1 0 0,1 0-1 0 0,-1 0 0 0 0,-1-1 1 0 0,0 1 76 0 0,-1 1-1 0 0,1-1 1 0 0,0 1 0 0 0,-1-1 0 0 0,1 1 0 0 0,0 0-1 0 0,-1 0 1 0 0,1 0 0 0 0,0 0 0 0 0,-1 0 0 0 0,1 1-1 0 0,0-1 1 0 0,-1 1 0 0 0,1 0 0 0 0,0-1 0 0 0,0 1-1 0 0,0 0 1 0 0,-1 0 0 0 0,1 0 0 0 0,0 1 0 0 0,0-1-1 0 0,0 0 1 0 0,1 1 0 0 0,-1-1 0 0 0,0 1 0 0 0,1 0-1 0 0,-1-1 1 0 0,0 1 0 0 0,1 0 0 0 0,0 0 0 0 0,0 0-1 0 0,-1 0 1 0 0,1 0 0 0 0,0 1 0 0 0,1-1 0 0 0,-2 3-1 0 0,1-1-47 0 0,0 0-1 0 0,0-1 0 0 0,0 1 1 0 0,1 0-1 0 0,0 0 0 0 0,-1 0 0 0 0,1 0 1 0 0,1-1-1 0 0,-1 1 0 0 0,0 0 0 0 0,1 0 1 0 0,0 0-1 0 0,0-1 0 0 0,0 1 1 0 0,0 0-1 0 0,1-1 0 0 0,-1 1 0 0 0,5 4 1 0 0,-4-3-191 0 0,2-1 1 0 0,-1-1 0 0 0,0 1 0 0 0,1 0 0 0 0,0-1 0 0 0,-1 0 0 0 0,1 0 0 0 0,1 0-1 0 0,-1 0 1 0 0,0 0 0 0 0,1-1 0 0 0,-1 0 0 0 0,10 3 0 0 0,9 0-1862 0 0,-15-4-389 0 0,1-1-1 0 0,0 0 1 0 0,-1 0-1 0 0,1 0 1 0 0,-1-1-1 0 0,10-3 1 0 0,6-4-2166 0 0,-22 7 2726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34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16 4932 0 0,'4'-15'16803'0'0,"-5"28"-11035"0"0,2 9-7092 0 0,22 206 6726 0 0,-19-181-4988 0 0,-4-44-365 0 0,1 4 136 0 0,0-4-459 0 0,-3-6-1416 0 0,-7-15 1429 0 0,0 1 1 0 0,-1 0-1 0 0,-18-23 1 0 0,25 37 265 0 0,2 1-1 0 0,-1 0 1 0 0,-1 0-1 0 0,1 0 1 0 0,0 0-1 0 0,0 0 1 0 0,-1 0-1 0 0,1 0 1 0 0,-1 1-1 0 0,1 0 1 0 0,-1-1-1 0 0,0 1 1 0 0,0 0 0 0 0,0 0-1 0 0,1 0 1 0 0,-1 1-1 0 0,-5-2 1 0 0,6 2 60 0 0,-16 1 281 0 0,4 2-190 0 0,12-2-118 0 0,0 0-1 0 0,0 0 0 0 0,0 0 1 0 0,0 0-1 0 0,0 0 1 0 0,0 1-1 0 0,0-1 1 0 0,0 1-1 0 0,1-1 1 0 0,-1 1-1 0 0,1-1 1 0 0,-1 1-1 0 0,1 0 1 0 0,-1 0-1 0 0,1 0 0 0 0,0 0 1 0 0,0 0-1 0 0,0 0 1 0 0,0 0-1 0 0,-1 3 1 0 0,-2 4 108 0 0,4-7-120 0 0,-1 0-1 0 0,1 0 0 0 0,-1 0 0 0 0,1 0 1 0 0,0 1-1 0 0,0-1 0 0 0,0 0 0 0 0,0 0 1 0 0,0 0-1 0 0,0 0 0 0 0,1 0 0 0 0,-1 0 1 0 0,1 1-1 0 0,-1-1 0 0 0,1 0 0 0 0,0 0 1 0 0,0 0-1 0 0,0 0 0 0 0,0-1 0 0 0,0 1 1 0 0,0 0-1 0 0,3 2 0 0 0,0 0-40 0 0,-1-1-1 0 0,1-1 1 0 0,0 1 0 0 0,0 0-1 0 0,0-1 1 0 0,9 4 0 0 0,-6-4-1126 0 0,0 0 1 0 0,0 0 0 0 0,0-1-1 0 0,8 1 1 0 0,3-1-4597 0 0,0-1 0 0 0,-1-1 0 0 0,24-3 0 0 0,-25 2 3832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35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29 4392 0 0,'-22'-20'8260'0'0,"20"19"-7364"0"0,1 0-518 0 0,-1 0-1 0 0,0 0 1 0 0,0 0 0 0 0,0 0-1 0 0,0 1 1 0 0,0-1 0 0 0,-1 0-1 0 0,1 1 1 0 0,0 0 0 0 0,0-1-1 0 0,0 1 1 0 0,0 0 0 0 0,-1 0-1 0 0,1 0 1 0 0,0 0 0 0 0,0 1 0 0 0,0-1-1 0 0,-4 2 1 0 0,3 0-182 0 0,1 0 0 0 0,-1 1 0 0 0,1 0 0 0 0,0-1 0 0 0,0 1 0 0 0,0 0 0 0 0,0 0 0 0 0,0 0 0 0 0,1 0 0 0 0,-1 0 0 0 0,1 1 0 0 0,0-1 0 0 0,0 0 0 0 0,0 1 0 0 0,1-1 0 0 0,-1 8 0 0 0,0-5-64 0 0,1 0 1 0 0,0 1 0 0 0,0-1-1 0 0,1 1 1 0 0,-1-1 0 0 0,1 1-1 0 0,1-1 1 0 0,2 8 0 0 0,-3-12-123 0 0,0-1 1 0 0,0 1 0 0 0,0-1-1 0 0,0 1 1 0 0,0-1-1 0 0,0 1 1 0 0,1-1 0 0 0,-1 1-1 0 0,1-1 1 0 0,-1 0 0 0 0,1 0-1 0 0,-1 0 1 0 0,1 0 0 0 0,0 0-1 0 0,-1 0 1 0 0,1 0-1 0 0,0-1 1 0 0,3 2 0 0 0,-2-1-35 0 0,1-1 1 0 0,-1 1 0 0 0,0-1 0 0 0,0 1-1 0 0,0-1 1 0 0,1 0 0 0 0,-1 0 0 0 0,3-1-1 0 0,-2 1-42 0 0,17-22-181 0 0,-18 15 256 0 0,0 0 0 0 0,0 0 0 0 0,-1 0 1 0 0,0 0-1 0 0,-1-1 0 0 0,1 1 0 0 0,-1-1 0 0 0,-1 1 0 0 0,1-1 0 0 0,-2-10 1 0 0,1 15 168 0 0,0-4-255 0 0,1 4 598 0 0,-1 5 2757 0 0,30 208 174 0 0,-27-190-3320 0 0,-2-10-81 0 0,-1 0-1 0 0,1 0 1 0 0,-1 0-1 0 0,-3 15 1 0 0,2-9-51 0 0,-1-2 0 0 0,-1-2 0 0 0,-1-1 0 0 0,-4 0 0 0 0,-2-2 0 0 0,0-4 0 0 0,-4 0 0 0 0,-2-1 0 0 0,0-3 0 0 0,-4-3 0 0 0,7-2 0 0 0,4-1 0 0 0,0-4 0 0 0,5 1-9 0 0,3 6-73 0 0,1 0 0 0 0,-1 0 0 0 0,1 0 0 0 0,-1 0 0 0 0,1 0 0 0 0,0 0 0 0 0,0 0 0 0 0,0 0 0 0 0,0-3 0 0 0,1 2-1016 0 0,0-1 0 0 0,0 1 1 0 0,0-1-1 0 0,0 1 1 0 0,1 0-1 0 0,-1 0 1 0 0,1-1-1 0 0,3-3 0 0 0,-1 2-1379 0 0,-1 0 0 0 0,1 1 0 0 0,0 0 0 0 0,8-6 0 0 0,7-3-2803 0 0,-7 8 3219 0 0,0-1 196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36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63 3572 0 0,'-5'-3'18008'0'0,"11"3"-17926"0"0,1 0-1 0 0,-1-1 1 0 0,0 0 0 0 0,1 0 0 0 0,-1-1-1 0 0,10-3 1 0 0,-15 4-41 0 0,3-2 47 0 0,-3 2-79 0 0,-1 1-1 0 0,1 0 1 0 0,-1 0 0 0 0,0-1 0 0 0,1 1 0 0 0,-1 0 0 0 0,1 0-1 0 0,-1-1 1 0 0,1 1 0 0 0,-1-1 0 0 0,0 1 0 0 0,1 0-1 0 0,-1-1 1 0 0,0 1 0 0 0,1-1 0 0 0,-1 1 0 0 0,0-1-1 0 0,0 1 1 0 0,1-1 0 0 0,-1 1 0 0 0,0-1 0 0 0,0 1 0 0 0,0-1-1 0 0,0 1 1 0 0,0-1 0 0 0,0 1 0 0 0,0-1 0 0 0,0 0-1 0 0,0 1 1 0 0,0-1 0 0 0,0 1 0 0 0,0-1 0 0 0,0 1-1 0 0,0-1 1 0 0,-1 0 0 0 0,1-2 37 0 0,-1 2-16 0 0,1-1 0 0 0,0 1 1 0 0,-1 0-1 0 0,1 0 1 0 0,-1-1-1 0 0,1 1 1 0 0,-1 0-1 0 0,0 0 1 0 0,1 0-1 0 0,-1 0 1 0 0,0 0-1 0 0,0 0 1 0 0,0 0-1 0 0,0 0 1 0 0,0 0-1 0 0,0 0 0 0 0,0 0 1 0 0,0 1-1 0 0,0-1 1 0 0,0 0-1 0 0,0 1 1 0 0,-1-1-1 0 0,1 1 1 0 0,0-1-1 0 0,0 1 1 0 0,-2-1-1 0 0,0 1 110 0 0,0 0 0 0 0,0-1-1 0 0,0 1 1 0 0,0 1 0 0 0,0-1 0 0 0,1 0-1 0 0,-1 1 1 0 0,0-1 0 0 0,0 1 0 0 0,0 0-1 0 0,0 0 1 0 0,1 0 0 0 0,-1 0-1 0 0,1 1 1 0 0,-1-1 0 0 0,1 1 0 0 0,-1-1-1 0 0,1 1 1 0 0,0 0 0 0 0,-1 0 0 0 0,1 0-1 0 0,0 0 1 0 0,0 0 0 0 0,1 1 0 0 0,-1-1-1 0 0,0 1 1 0 0,1-1 0 0 0,0 1-1 0 0,-1-1 1 0 0,1 1 0 0 0,0 0 0 0 0,0 0-1 0 0,1 0 1 0 0,-1-1 0 0 0,0 4 0 0 0,-1 2 25 0 0,1 1 0 0 0,0-1 1 0 0,0 0-1 0 0,1 0 1 0 0,0 1-1 0 0,0-1 0 0 0,1 0 1 0 0,0 1-1 0 0,0-1 1 0 0,1 0-1 0 0,0 0 0 0 0,5 10 1 0 0,-6-16-210 0 0,0 0-1 0 0,0 0 1 0 0,0 0 0 0 0,1 0 0 0 0,-1-1 0 0 0,1 1 0 0 0,-1 0 0 0 0,1-1-1 0 0,0 1 1 0 0,0-1 0 0 0,0 1 0 0 0,0-1 0 0 0,0 0 0 0 0,0 0-1 0 0,0 0 1 0 0,0 0 0 0 0,0 0 0 0 0,3 1 0 0 0,4 0-960 0 0,0 0 0 0 0,0-1 0 0 0,10 1 0 0 0,-18-1 782 0 0,24 0-10063 0 0,-17-2 7819 0 0,0 0 0 0 0,0 0 0 0 0,0-1-1 0 0,10-3 1 0 0,-8 2 576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0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3532 0 0,'0'0'6584'0'0,"7"-12"-3235"0"0,2 3-2436 0 0,1-1 0 0 0,-1 1 0 0 0,2 1 1 0 0,-1 0-1 0 0,15-8 0 0 0,63-31 352 0 0,-53 30-849 0 0,72-30 156 0 0,-9 5-366 0 0,-84 36-153 0 0,0 1 0 0 0,28-8 0 0 0,-5 2 79 0 0,20-6-128 0 0,0 2 0 0 0,72-9 0 0 0,-65 13 35 0 0,123-14 128 0 0,-41 7-62 0 0,38-2 33 0 0,-115 17-162 0 0,-47 1 32 0 0,73-1 125 0 0,-38 1 15 0 0,46 1 200 0 0,-81 1-293 0 0,36 6-1 0 0,-55-5-65 0 0,0-1 20 0 0,71 9 67 0 0,-71-8-110 0 0,0-1 20 0 0,8 1 28 0 0,-9-1-5 0 0,1 0 51 0 0,7 1-55 0 0,35 6 28 0 0,-42-7 40 0 0,-1 1-85 0 0,8 1 18 0 0,17 5 116 0 0,-25-7-134 0 0,16 4-11 0 0,-7-2-2 0 0,-6-1 51 0 0,4 0 5 0 0,-7 0-9 0 0,1-1-12 0 0,0 0 0 0 0,0 0 0 0 0,0 1 0 0 0,0-1 0 0 0,0 1 0 0 0,0-1 0 0 0,3 3-1 0 0,45 11-60 0 0,2-3 26 0 0,-51-10 43 0 0,17 2-23 0 0,6-1 46 0 0,-22-1-57 0 0,-1-1-17 0 0,1 1 44 0 0,22 0 59 0 0,-21-1-26 0 0,-2 0 52 0 0,26 3-138 0 0,-25-3 107 0 0,5 1-6 0 0,-8-2-54 0 0,0 1 0 0 0,0 0 0 0 0,0 0 0 0 0,0 0-1 0 0,0 0 1 0 0,0 0 0 0 0,0 0 0 0 0,0 0 0 0 0,0 0 0 0 0,0-1 0 0 0,0 1-1 0 0,0 0 1 0 0,0 0 0 0 0,0 0 0 0 0,0 0 0 0 0,0 0 0 0 0,0 0 0 0 0,0 0 0 0 0,0 0-1 0 0,0-1 1 0 0,0 1 0 0 0,0 0 0 0 0,0 0 0 0 0,0 0 0 0 0,0 0 0 0 0,0 0-1 0 0,0 0 1 0 0,0 0 0 0 0,1 0 0 0 0,-1 0 0 0 0,0 0 0 0 0,0-1 0 0 0,0 1-1 0 0,0 0 1 0 0,0 0 0 0 0,0 0 0 0 0,0 0 0 0 0,0 0 0 0 0,0 0 0 0 0,0 0-1 0 0,1 0 1 0 0,-1 0 0 0 0,0 0 0 0 0,0 0 0 0 0,0 0 0 0 0,0 0 0 0 0,0 0-1 0 0,0 0 1 0 0,0 0 0 0 0,0 0 0 0 0,1 0 0 0 0,-1 0 0 0 0,0 0 0 0 0,0 0-1 0 0,0 0 1 0 0,0 0 0 0 0,0 0 0 0 0,0 0 0 0 0,0 0 0 0 0,0 0 0 0 0,0 0-1 0 0,1 0 1 0 0,-1 0 0 0 0,-62-32 25 0 0,40 22 15 0 0,-26-16 0 0 0,-1-8 130 0 0,-10-6 136 0 0,57 39-329 0 0,-12-6 114 0 0,7 2-75 0 0,-7-2-48 0 0,12 6 13 0 0,4 2-14 0 0,21 11-94 0 0,-11-6 108 0 0,0 1 0 0 0,-1 1 0 0 0,0 0-1 0 0,0 0 1 0 0,12 14 0 0 0,-21-21 36 0 0,-1 0-23 0 0,0 0 0 0 0,0-1 0 0 0,0 1 0 0 0,0-1 0 0 0,0 1 0 0 0,0 0 0 0 0,0 0 1 0 0,0 0-1 0 0,-1-1 0 0 0,1 1 0 0 0,0 0 0 0 0,0 0 0 0 0,0 1 0 0 0,18 20 43 0 0,-17-21-69 0 0,27 24 94 0 0,-24-20-81 0 0,-4-4 62 0 0,-1-1-42 0 0,0 1 0 0 0,0-1 0 0 0,-1 0 0 0 0,1 0 0 0 0,0 0 0 0 0,0 0 0 0 0,0 0 0 0 0,0 0 0 0 0,-1 0 0 0 0,1 0 1 0 0,0 1-1 0 0,0-1 0 0 0,0 0 0 0 0,0 0 0 0 0,-1 0 0 0 0,1 0 0 0 0,0 1 0 0 0,0-1 0 0 0,0 0 0 0 0,0 0 0 0 0,0 0 1 0 0,0 1-1 0 0,0-1 0 0 0,0 0 0 0 0,0 0 0 0 0,-1 0 0 0 0,1 1 0 0 0,0-1 0 0 0,0 0 0 0 0,0 0 0 0 0,0 1 1 0 0,0-1-1 0 0,0 0 0 0 0,1 0 0 0 0,-1 0 0 0 0,0 1 0 0 0,0-1 0 0 0,0 0 0 0 0,0 0 0 0 0,0 0 0 0 0,0 1 0 0 0,0-1 1 0 0,0 0-1 0 0,0 0 0 0 0,1 0 0 0 0,-1 1 0 0 0,0-1 0 0 0,0 0 0 0 0,0 0 0 0 0,0 0 0 0 0,0 0 0 0 0,1 0 0 0 0,-1 1 1 0 0,0-1-1 0 0,0 0 0 0 0,0 0 0 0 0,1 0 0 0 0,-1 0 0 0 0,0 0 0 0 0,0 0 0 0 0,0 0 0 0 0,1 0 0 0 0,-1 0 0 0 0,0 0 1 0 0,0 0-1 0 0,1 0 0 0 0,-1 0 0 0 0,0 0 0 0 0,-16 14 159 0 0,-28 8 440 0 0,-39 21 28 0 0,18-2-220 0 0,63-40-378 0 0,-1 3 1788 0 0,-7 3-4160 0 0,-19 6-17253 0 0,6-21 15429 0 0,11 5 2351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2:27.33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230 6 4656 0 0,'15'-6'16252'0'0,"-39"8"-13213"0"0,8-1-3321 0 0,-145 12 2797 0 0,158-13-2456 0 0,-1 0-9 0 0,2 0-38 0 0,0 0-1 0 0,-1 0 1 0 0,1 1-1 0 0,0-1 1 0 0,0 0-1 0 0,0 1 1 0 0,0-1-1 0 0,0 1 1 0 0,0 0-1 0 0,0 0 1 0 0,0 0-1 0 0,1 0 1 0 0,-1 0-1 0 0,0 0 1 0 0,-3 3-1 0 0,4-3 54 0 0,4 3-16 0 0,6 4-1 0 0,1-1-1 0 0,0 0 1 0 0,0 0 0 0 0,0-1-1 0 0,18 8 1 0 0,64 33 314 0 0,-81-40-251 0 0,-1-1 0 0 0,0 2 1 0 0,0 0-1 0 0,-1 0 0 0 0,0 0 1 0 0,9 12-1 0 0,-17-19-88 0 0,0 1 45 0 0,19 28 837 0 0,-19-29-530 0 0,-1 2-181 0 0,0 6 4 0 0,0-6-50 0 0,-2-2-56 0 0,-1 2-28 0 0,0 0-1 0 0,0-1 0 0 0,0 0 0 0 0,-1 0 1 0 0,1 0-1 0 0,-1 0 0 0 0,1 0 0 0 0,-6 1 1 0 0,-42 8 189 0 0,42-9-230 0 0,-11 1-169 0 0,1 0 0 0 0,-27 0 0 0 0,-7-6-2986 0 0,51 2 2105 0 0,-5-1 262 0 0,4 1-1028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40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20 868 0 0,'0'0'313'0'0,"-13"-4"7782"0"0,11 0-9054 0 0,-5-4 11711 0 0,4 6-9609 0 0,2 0-796 0 0,-2 3-239 0 0,-1 0 19 0 0,0 0 0 0 0,0 0 0 0 0,1 1 0 0 0,-1-1 0 0 0,0 1 0 0 0,1 0 0 0 0,0 0 0 0 0,-7 5 0 0 0,9-6 96 0 0,0 0-195 0 0,1-1 0 0 0,-1 1 0 0 0,1-1 0 0 0,-1 0 0 0 0,1 1 0 0 0,-1 0 0 0 0,1-1 1 0 0,-1 1-1 0 0,1-1 0 0 0,0 1 0 0 0,-1-1 0 0 0,1 1 0 0 0,0 0 0 0 0,-1-1 0 0 0,1 1 0 0 0,0 0 1 0 0,0-1-1 0 0,0 1 0 0 0,0 0 0 0 0,-1-1 0 0 0,1 1 0 0 0,0 0 0 0 0,0 0 0 0 0,0-1 0 0 0,1 2 0 0 0,0 22 821 0 0,13 10-368 0 0,-13-33-418 0 0,0 1-39 0 0,0 0-1 0 0,0-1 1 0 0,0 1 0 0 0,0 0 0 0 0,0-1 0 0 0,0 1 0 0 0,0-1 0 0 0,0 0 0 0 0,1 1 0 0 0,-1-1 0 0 0,1 0 0 0 0,-1 0 0 0 0,1 0 0 0 0,1 2 0 0 0,23 13 117 0 0,-24-16-115 0 0,1 1 18 0 0,4 1-136 0 0,0-1 0 0 0,0 0 0 0 0,0-1 1 0 0,0 1-1 0 0,0-1 0 0 0,9-2 1 0 0,-7 0-500 0 0,0 0 1 0 0,1-1 0 0 0,14-6 0 0 0,-18 6-1205 0 0,-1 0 0 0 0,1-1-1 0 0,-1 1 1 0 0,0-1 0 0 0,0 0 0 0 0,-1 0-1 0 0,1 0 1 0 0,-1-1 0 0 0,0 1 0 0 0,6-9 0 0 0,-9 10 23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41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 4228 0 0,'-1'-4'15421'0'0,"118"340"-8461"0"0,-117-334-6934 0 0,1 1-1740 0 0,1 1 5259 0 0,-13-27-28880 0 0,8 18 23412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42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4064 0 0,'0'0'1218'0'0,"4"-7"591"0"0,-2 4 3224 0 0,-2 3-4667 0 0,1 0-1 0 0,-1-1 0 0 0,0 1 1 0 0,1 0-1 0 0,-1 0 0 0 0,0 0 1 0 0,1 0-1 0 0,-1-1 0 0 0,1 1 1 0 0,-1 0-1 0 0,0 0 0 0 0,1 0 1 0 0,-1 0-1 0 0,1 0 0 0 0,-1 0 0 0 0,1 0 1 0 0,-1 0-1 0 0,0 0 0 0 0,1 0 1 0 0,-1 0-1 0 0,1 0 0 0 0,-1 0 1 0 0,0 0-1 0 0,1 0 0 0 0,-1 1 1 0 0,1-1-1 0 0,10 10 2618 0 0,5 20-3806 0 0,-13-24 2134 0 0,2 8-803 0 0,1 0-1 0 0,4 18 1 0 0,-3-7-147 0 0,50 177 1925 0 0,-57-200-2286 0 0,4 11-3239 0 0,2-7-1364 0 0,-4-20 2767 0 0,1-15-5979 0 0,-3 27 5025 0 0,-1-2-374 0 0,0-8 1671 0 0,1 6-548 0 0,2-4 109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42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 3368 0 0,'0'0'8822'0'0,"-3"5"-8143"0"0,-53 78 4491 0 0,55-82-4953 0 0,-15 21 1160 0 0,16-22-1338 0 0,-1 1 1 0 0,0-1-1 0 0,1 1 0 0 0,-1 0 1 0 0,1-1-1 0 0,0 1 0 0 0,-1 0 1 0 0,1-1-1 0 0,-1 1 0 0 0,1 0 1 0 0,0 0-1 0 0,0 0 0 0 0,-1-1 1 0 0,1 1-1 0 0,0 0 0 0 0,0 0 1 0 0,0 0-1 0 0,0 0 0 0 0,0-1 1 0 0,0 1-1 0 0,0 0 0 0 0,0 0 0 0 0,0 0 1 0 0,0-1-1 0 0,1 1 0 0 0,-1 0 1 0 0,0 0-1 0 0,1 0 0 0 0,-1-1 1 0 0,0 1-1 0 0,1 0 0 0 0,-1-1 1 0 0,1 1-1 0 0,-1 0 0 0 0,1-1 1 0 0,-1 1-1 0 0,2 0 0 0 0,0 2 103 0 0,15 5 332 0 0,41 23 685 0 0,26 13 122 0 0,-82-43-1252 0 0,17 2-247 0 0,-1-2-1710 0 0,-14-1-413 0 0,4 0 2647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43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45 1676 0 0,'0'0'10202'0'0,"-1"-2"-10016"0"0,1 1-141 0 0,0 0-1 0 0,0 1 0 0 0,0-1 0 0 0,0 0 0 0 0,-1 0 0 0 0,1 1 0 0 0,1-1 1 0 0,-1 0-1 0 0,0 0 0 0 0,0 1 0 0 0,0-1 0 0 0,0 0 0 0 0,0 1 0 0 0,1-1 1 0 0,-1 0-1 0 0,0 0 0 0 0,1 1 0 0 0,-1-1 0 0 0,0 1 0 0 0,1-1 1 0 0,-1 0-1 0 0,1 1 0 0 0,-1-1 0 0 0,1 1 0 0 0,-1-1 0 0 0,1 1 0 0 0,0-1 1 0 0,1 0 248 0 0,36-12 1423 0 0,-15 8-4259 0 0,-21 4 108 0 0,10-2-4517 0 0,-9 2 4984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46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2056 0 0,'0'0'17478'0'0,"-7"1"-17192"0"0,-23 1 32 0 0,22-1-37 0 0,0 8 596 0 0,6-7-719 0 0,0-1 0 0 0,0 1-1 0 0,1-1 1 0 0,-1 1 0 0 0,1 0-1 0 0,-1 0 1 0 0,1-1 0 0 0,-2 5-1 0 0,2-2-111 0 0,1 1 0 0 0,-1-1 0 0 0,1 1-1 0 0,0 0 1 0 0,0-1 0 0 0,1 1 0 0 0,-1-1-1 0 0,1 1 1 0 0,0 0 0 0 0,0-1-1 0 0,0 0 1 0 0,1 1 0 0 0,0-1 0 0 0,0 0-1 0 0,0 0 1 0 0,0 0 0 0 0,1 0 0 0 0,-1 0-1 0 0,1 0 1 0 0,0-1 0 0 0,0 1-1 0 0,0-1 1 0 0,1 0 0 0 0,-1 0 0 0 0,1 0-1 0 0,0 0 1 0 0,-1-1 0 0 0,7 3 0 0 0,-5-2-110 0 0,1 0 0 0 0,0 0 0 0 0,0 0 0 0 0,0-1 0 0 0,1 0 0 0 0,-1 0 1 0 0,0-1-1 0 0,1 0 0 0 0,-1 0 0 0 0,1 0 0 0 0,10-1 0 0 0,-14 0 38 0 0,0-1 0 0 0,1 1 21 0 0,-1-1 0 0 0,0 1 0 0 0,1-1-1 0 0,-1 0 1 0 0,0 0 0 0 0,0-1 0 0 0,0 1 0 0 0,0-1 0 0 0,0 1 0 0 0,0-1 0 0 0,0 0 0 0 0,-1 0 0 0 0,4-3-1 0 0,-5 4 7 0 0,-1-1-1 0 0,1 1 1 0 0,-1-1-1 0 0,1 1 1 0 0,-1-1-1 0 0,0 1 1 0 0,1-1-1 0 0,-1 1 1 0 0,0-1-1 0 0,0 1 1 0 0,0-1-1 0 0,0 1 1 0 0,0-1-1 0 0,-1 1 1 0 0,1-1-1 0 0,0 1 1 0 0,-1-1-1 0 0,1 1 1 0 0,-1-1-1 0 0,0-1 1 0 0,-12-23 68 0 0,13 25-71 0 0,-3-3-23 0 0,0 0 0 0 0,0-1 0 0 0,0 1 0 0 0,-1 0 0 0 0,0 0 0 0 0,1 0 0 0 0,-1 1 1 0 0,0 0-1 0 0,-1-1 0 0 0,1 2 0 0 0,-1-1 0 0 0,1 0 0 0 0,-1 1 0 0 0,0 0 0 0 0,0 0 0 0 0,-6-2 0 0 0,9 4-624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47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4276 0 0,'0'0'8042'0'0,"3"2"-7026"0"0,0 2-465 0 0,0 0 1 0 0,-1 0 0 0 0,1 0-1 0 0,-1 1 1 0 0,0-1-1 0 0,-1 0 1 0 0,1 1-1 0 0,-1-1 1 0 0,1 1-1 0 0,-1 0 1 0 0,0 8-1 0 0,2 9 1411 0 0,0 36-1 0 0,-2-23-305 0 0,0-32-1173 0 0,-2 6-384 0 0,2-6 473 0 0,-1-9 2923 0 0,2-8-3666 0 0,0 0-1 0 0,1-1 1 0 0,8-25-1 0 0,-8 32-423 0 0,1 0 0 0 0,-1 1-1 0 0,1-1 1 0 0,0 1 0 0 0,9-11-1 0 0,3 1-3960 0 0,-9 13 1277 0 0,-1-1 1 0 0,1 1-1 0 0,0 0 1 0 0,13-5 0 0 0,-3 3 760 0 0,-16 5 686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0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4852 0 0,'0'0'19383'0'0,"2"4"-18786"0"0,0 3-152 0 0,0-1-1 0 0,0 1 1 0 0,0-1 0 0 0,-1 1 0 0 0,1 10 0 0 0,6 251 4109 0 0,-6-241-3804 0 0,-1-16-5570 0 0,-6-27 4310 0 0,1 0-1 0 0,0 0 1 0 0,2-1 0 0 0,-3-32 0 0 0,9-127-887 0 0,-4 171 1354 0 0,3-13-1 0 0,5-5-113 0 0,4-8 170 0 0,-12 29 11 0 0,13-6 42 0 0,-10 8-48 0 0,0 0-1 0 0,0-1 1 0 0,0 1-1 0 0,0 0 1 0 0,0 0 0 0 0,0 1-1 0 0,0-1 1 0 0,0 1-1 0 0,0 0 1 0 0,0-1 0 0 0,-1 1-1 0 0,1 0 1 0 0,0 1-1 0 0,0-1 1 0 0,3 3-1 0 0,-1-1 90 0 0,-1 1-1 0 0,1 0 1 0 0,-1 0-1 0 0,0 0 0 0 0,0 1 1 0 0,6 8-1 0 0,-9-11-10 0 0,3 15 240 0 0,-4-12-230 0 0,1-1 0 0 0,-1 1-1 0 0,0 0 1 0 0,-1 0 0 0 0,1-1 0 0 0,-1 1-1 0 0,0 0 1 0 0,0-1 0 0 0,0 1 0 0 0,-1-1-1 0 0,0 0 1 0 0,1 1 0 0 0,-2-1-1 0 0,1 0 1 0 0,0 0 0 0 0,-1 0 0 0 0,0 0-1 0 0,0 0 1 0 0,0-1 0 0 0,-5 5 0 0 0,-30 17-554 0 0,11-11-3611 0 0,24-14 2020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0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4308 0 0,'0'0'10765'0'0,"-3"5"-10023"0"0,-9 17-73 0 0,10-19-407 0 0,1 0 1 0 0,0 0 0 0 0,0 1 0 0 0,1-1 0 0 0,-1 0 0 0 0,1 1 0 0 0,0-1 0 0 0,0 0 0 0 0,0 1 0 0 0,0-1 0 0 0,0 0 0 0 0,1 1 0 0 0,1 6 0 0 0,-1-7-139 0 0,0 0 0 0 0,0 0 1 0 0,1 1-1 0 0,-1-1 1 0 0,1 0-1 0 0,-1 0 1 0 0,1 0-1 0 0,0 0 1 0 0,1-1-1 0 0,-1 1 1 0 0,0 0-1 0 0,1-1 1 0 0,-1 0-1 0 0,1 1 1 0 0,0-1-1 0 0,0 0 1 0 0,4 2-1 0 0,-6-3-8 0 0,3-1-21 0 0,10 3-16 0 0,-10-3-3 0 0,13-3 122 0 0,-16 3-188 0 0,1 0-1 0 0,0 0 0 0 0,-1-1 1 0 0,1 1-1 0 0,-1-1 0 0 0,1 1 1 0 0,0-1-1 0 0,-1 1 0 0 0,1-1 0 0 0,-1 0 1 0 0,0 0-1 0 0,1 0 0 0 0,-1 0 1 0 0,0 0-1 0 0,1 0 0 0 0,-1 0 1 0 0,0 0-1 0 0,0-1 0 0 0,0 1 0 0 0,0 0 1 0 0,0-1-1 0 0,0 1 0 0 0,0-1 1 0 0,-1 1-1 0 0,1-1 0 0 0,0 1 1 0 0,-1-1-1 0 0,1 1 0 0 0,-1-1 1 0 0,0 0-1 0 0,0 1 0 0 0,1-1 0 0 0,-1 0 1 0 0,0 1-1 0 0,0-1 0 0 0,0 0 1 0 0,-1 1-1 0 0,1-1 0 0 0,0 0 1 0 0,-1 1-1 0 0,0-3 0 0 0,0 0-24 0 0,0 1-1 0 0,0 0 0 0 0,-1-1 1 0 0,1 1-1 0 0,-1 0 0 0 0,1 0 1 0 0,-1 0-1 0 0,0 0 1 0 0,-1 0-1 0 0,1 1 0 0 0,0-1 1 0 0,-1 1-1 0 0,1-1 1 0 0,-1 1-1 0 0,0 0 0 0 0,0 0 1 0 0,0 0-1 0 0,-4-2 0 0 0,1 3-1489 0 0,-8 2-13600 0 0,10 0 13321 0 0,1 0 3981 0 0,0 0-4477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1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4360 0 0,'0'0'11501'0'0,"-7"0"-10817"0"0,-23 4-84 0 0,22-4-7 0 0,-7 6 1413 0 0,-27 12 818 0 0,40-17-2651 0 0,-5 9 597 0 0,6-10-758 0 0,1 1-1 0 0,0-1 0 0 0,0 1 0 0 0,0 0 1 0 0,0 0-1 0 0,0-1 0 0 0,0 1 1 0 0,0 0-1 0 0,0-1 0 0 0,0 1 0 0 0,0 0 1 0 0,0-1-1 0 0,0 1 0 0 0,0 0 0 0 0,1-1 1 0 0,-1 1-1 0 0,0-1 0 0 0,1 1 0 0 0,-1 0 1 0 0,1 0-1 0 0,15 13 146 0 0,74 40 565 0 0,-89-53-593 0 0,-1-1-105 0 0,1 0 1 0 0,-1 0 0 0 0,0 0 0 0 0,1 0 0 0 0,-1 0 0 0 0,0 0 0 0 0,1 0 0 0 0,-1 1 0 0 0,0-1 0 0 0,1 0-1 0 0,-1 0 1 0 0,0 0 0 0 0,0 0 0 0 0,1 1 0 0 0,-1-1 0 0 0,0 0 0 0 0,0 0 0 0 0,1 0 0 0 0,-1 1-1 0 0,0-1 1 0 0,0 0 0 0 0,1 0 0 0 0,-1 1 0 0 0,0-1 0 0 0,0 0 0 0 0,0 1 0 0 0,0-1 0 0 0,0 0-1 0 0,0 1 1 0 0,1-1 0 0 0,-1 0 0 0 0,0 1 0 0 0,0-1 0 0 0,0 0 0 0 0,0 1 0 0 0,0-1 0 0 0,0 0-1 0 0,0 1 1 0 0,0-1 0 0 0,0 0 0 0 0,0 1 0 0 0,-1-1 0 0 0,1 0 0 0 0,0 0 0 0 0,0 1 0 0 0,0-1 0 0 0,0 0-1 0 0,0 1 1 0 0,-1-1 0 0 0,1 0 0 0 0,0 0 0 0 0,0 1 0 0 0,0-1 0 0 0,-1 1 0 0 0,-7 11 370 0 0,6-9-323 0 0,-2-2-191 0 0,0 0 0 0 0,0 0 0 0 0,-1-1 0 0 0,1 1 0 0 0,-6-1 0 0 0,11 0 121 0 0,-4 0-464 0 0,1 0-2079 0 0,-9-2 3206 0 0,7 2-5516 0 0,-6-5-7045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2:28.43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228 113 3100 0 0,'0'0'15042'0'0,"-6"0"-14634"0"0,-63 0 1477 0 0,-38-1 191 0 0,104 1-2022 0 0,-16-2 269 0 0,17 2-312 0 0,1 0-1 0 0,0 0 0 0 0,-1 0 1 0 0,1 0-1 0 0,0-1 1 0 0,-1 1-1 0 0,1-1 1 0 0,0 1-1 0 0,0-1 0 0 0,0 1 1 0 0,-1-1-1 0 0,1 0 1 0 0,0 1-1 0 0,0-1 1 0 0,0 0-1 0 0,0 0 0 0 0,-1-2 1 0 0,2 2-10 0 0,-1 1 0 0 0,1-1 0 0 0,0 0 0 0 0,0 0 0 0 0,0 0 0 0 0,0 0 1 0 0,1 0-1 0 0,-1 0 0 0 0,0 0 0 0 0,0 1 0 0 0,0-1 0 0 0,1 0 0 0 0,-1 0 0 0 0,1 0 0 0 0,-1 1 0 0 0,0-1 1 0 0,1 0-1 0 0,-1 0 0 0 0,1 1 0 0 0,0-1 0 0 0,0-1 0 0 0,2-1-3 0 0,40-20 107 0 0,-39 21-30 0 0,0 0 0 0 0,0 0 0 0 0,0 0 0 0 0,-1-1-1 0 0,1 0 1 0 0,3-3 0 0 0,-2 1-21 0 0,-3 4 0 0 0,9-8 617 0 0,3-3 324 0 0,-13 11-61 0 0,3-3-822 0 0,-4 4-66 0 0,1-1-1 0 0,-1 1 1 0 0,0 0-1 0 0,0 0 0 0 0,0 0 1 0 0,0 0-1 0 0,0 0 1 0 0,0 0-1 0 0,0 0 0 0 0,0 0 1 0 0,0 0-1 0 0,1 0 1 0 0,-1 0-1 0 0,0 0 0 0 0,0 0 1 0 0,0 0-1 0 0,0 0 1 0 0,0 0-1 0 0,0 0 0 0 0,0 0 1 0 0,1 0-1 0 0,-1 0 1 0 0,0 0-1 0 0,0 0 0 0 0,0 0 1 0 0,0 0-1 0 0,0 0 1 0 0,0 0-1 0 0,0 0 0 0 0,1 0 1 0 0,-1 0-1 0 0,0 0 1 0 0,0 0-1 0 0,0 0 1 0 0,0 0-1 0 0,0 0 0 0 0,0 0 1 0 0,0 0-1 0 0,0 1 1 0 0,0-1-1 0 0,1 0 0 0 0,-1 0 1 0 0,0 0-1 0 0,0 0 1 0 0,0 0-1 0 0,0 0 0 0 0,0 0 1 0 0,0 0-1 0 0,0 1 1 0 0,0-1-1 0 0,0 0 0 0 0,0 0 1 0 0,0 0-1 0 0,0 0 1 0 0,0 0-1 0 0,0 0 0 0 0,0 0 1 0 0,0 1-1 0 0,0-1 1 0 0,0 0-1 0 0,0 0 1 0 0,0 0-1 0 0,0 0 0 0 0,0 0 1 0 0,1 18 111 0 0,-1-13 3 0 0,2 11 45 0 0,9 106 1223 0 0,-10-72-689 0 0,-1-47-773 0 0,1 4 96 0 0,-1 0 0 0 0,1 0 0 0 0,1 0 0 0 0,2 9 0 0 0,-3-14-346 0 0,-39-12-31376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3408 0 0,'0'0'1098'0'0,"3"0"-91"0"0,43-14 4322 0 0,-39 12-4903 0 0,0-1 0 0 0,0 0 0 0 0,0 0 0 0 0,0-1 0 0 0,-1 0 0 0 0,12-9 1 0 0,-16 12-248 0 0,-2 0-118 0 0,1 0-1 0 0,0 0 1 0 0,0 0 0 0 0,-1 0-1 0 0,1 0 1 0 0,-1 0 0 0 0,1 0-1 0 0,-1 0 1 0 0,1 0 0 0 0,-1 0-1 0 0,1 0 1 0 0,-1 0 0 0 0,0 0-1 0 0,0 0 1 0 0,0 0 0 0 0,0 0-1 0 0,1 0 1 0 0,-1-1 0 0 0,-1 1-1 0 0,1 0 1 0 0,0 0 0 0 0,0 0-1 0 0,0 0 1 0 0,-1 0 0 0 0,1 0-1 0 0,0 0 1 0 0,-1 0 0 0 0,1 0-1 0 0,-1 0 1 0 0,1 0 0 0 0,-1 0-1 0 0,0 0 1 0 0,1 0 0 0 0,-1 0-1 0 0,0 0 1 0 0,0 0 0 0 0,0 0-1 0 0,-1 0 43 0 0,0 0-1 0 0,0 1 1 0 0,1-1-1 0 0,-1 1 1 0 0,0-1-1 0 0,0 1 1 0 0,0-1-1 0 0,0 1 1 0 0,0 0-1 0 0,1 0 1 0 0,-1 0-1 0 0,0 0 1 0 0,0 1-1 0 0,0-1 1 0 0,0 0-1 0 0,0 1 1 0 0,0-1-1 0 0,1 1 1 0 0,-1 0-1 0 0,0-1 1 0 0,0 1-1 0 0,1 0 1 0 0,-1 0-1 0 0,1 0 1 0 0,-1 0-1 0 0,1 1 1 0 0,-1-1-1 0 0,1 0 1 0 0,0 1-1 0 0,-3 1 1 0 0,2 1 46 0 0,-1-1 0 0 0,1 0 0 0 0,0 1 0 0 0,0-1-1 0 0,0 1 1 0 0,1 0 0 0 0,-1-1 0 0 0,1 1 0 0 0,0 0 0 0 0,0 0 0 0 0,0 0 0 0 0,0 0 0 0 0,0 5 0 0 0,1-7-10 0 0,2 15 81 0 0,-1-15-203 0 0,0 0 0 0 0,-1 1 0 0 0,1-1 0 0 0,0 0 0 0 0,0 0 1 0 0,0 0-1 0 0,0 0 0 0 0,1 0 0 0 0,-1 0 0 0 0,1 0 0 0 0,-1 0 0 0 0,1-1 0 0 0,-1 1 1 0 0,1 0-1 0 0,0-1 0 0 0,3 3 0 0 0,16 9 242 0 0,3 0-3687 0 0,-19-11 1770 0 0,0 0 0 0 0,0 0 0 0 0,0 0 0 0 0,0-1 0 0 0,0 0-1 0 0,0 0 1 0 0,0 0 0 0 0,0-1 0 0 0,7 0 0 0 0,4-1-254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2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0 4656 0 0,'0'0'7067'0'0,"2"4"-5879"0"0,5 9 228 0 0,-1 1 0 0 0,0 0 1 0 0,-1 1-1 0 0,-1-1 0 0 0,0 1 1 0 0,-1 0-1 0 0,2 22 0 0 0,0 113 2210 0 0,-6-118-2798 0 0,1-16-473 0 0,0-4-155 0 0,-1 0 0 0 0,2 0-1 0 0,-1 0 1 0 0,2 0 0 0 0,0-1 0 0 0,0 1-1 0 0,8 21 1 0 0,-10-31-128 0 0,2 0 2 0 0,6 10-132 0 0,-8-18-674 0 0,-2 2 633 0 0,0 1-1 0 0,1-1 0 0 0,-1 0 1 0 0,0 0-1 0 0,-1 1 0 0 0,-4-7 1 0 0,-48-40-579 0 0,28 26 764 0 0,26 23-55 0 0,-1 0 0 0 0,1 1 0 0 0,-1-1-1 0 0,1 1 1 0 0,-1-1 0 0 0,1 1 0 0 0,-1 0-1 0 0,1-1 1 0 0,-1 1 0 0 0,1 0 0 0 0,-1 0 0 0 0,0 0-1 0 0,1 0 1 0 0,-1 1 0 0 0,-2 0 0 0 0,3-1-64 0 0,-2 0 197 0 0,1 2-13 0 0,1 1-91 0 0,-1-1 0 0 0,0 0 0 0 0,1 1 0 0 0,-1-1 0 0 0,1 1 0 0 0,0 0 0 0 0,0-1-1 0 0,0 1 1 0 0,0 0 0 0 0,0 0 0 0 0,1-1 0 0 0,-1 1 0 0 0,1 0 0 0 0,0 0 0 0 0,0 0 0 0 0,0 0 0 0 0,0 3 0 0 0,1-2-56 0 0,0 0 1 0 0,1 0-1 0 0,-1-1 1 0 0,0 1 0 0 0,1-1-1 0 0,0 1 1 0 0,0-1-1 0 0,0 1 1 0 0,0-1-1 0 0,1 0 1 0 0,-1 0-1 0 0,1 0 1 0 0,0-1 0 0 0,-1 1-1 0 0,1 0 1 0 0,0-1-1 0 0,1 0 1 0 0,-1 0-1 0 0,0 0 1 0 0,1 0-1 0 0,-1 0 1 0 0,1-1 0 0 0,4 2-1 0 0,14 3 455 0 0,0-2-3289 0 0,-9-3-1311 0 0,1 0 0 0 0,-1-1-1 0 0,0 0 1 0 0,1-1 0 0 0,16-3 0 0 0,-27 3 2153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3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38 3632 0 0,'-5'-8'2464'0'0,"-12"-15"2718"0"0,16 22-4761 0 0,0 1 0 0 0,0-1 1 0 0,1 0-1 0 0,-1 1 0 0 0,0-1 0 0 0,0 1 0 0 0,0-1 0 0 0,0 1 1 0 0,0 0-1 0 0,0-1 0 0 0,0 1 0 0 0,0 0 0 0 0,0 0 0 0 0,-2-1 1 0 0,1 1-342 0 0,1 1 0 0 0,0-1 0 0 0,-1 0 0 0 0,1 0 0 0 0,0 1 0 0 0,-1-1 0 0 0,1 1 0 0 0,0-1 0 0 0,0 1 0 0 0,-1 0 0 0 0,-1 1 0 0 0,0 0 98 0 0,1-1-28 0 0,0 0-1 0 0,1 1 1 0 0,-1-1 0 0 0,1 1 0 0 0,-1 0 0 0 0,1-1 0 0 0,-1 1-1 0 0,1 0 1 0 0,0 0 0 0 0,0 0 0 0 0,0 0 0 0 0,0 0 0 0 0,0 0-1 0 0,0 0 1 0 0,0 3 0 0 0,0-1-44 0 0,-1 1 85 0 0,0 1-1 0 0,1 0 0 0 0,0-1 1 0 0,0 1-1 0 0,0 0 1 0 0,1 0-1 0 0,0 0 0 0 0,0 0 1 0 0,0 0-1 0 0,1 0 1 0 0,0-1-1 0 0,0 1 0 0 0,4 11 1 0 0,-4-15-147 0 0,0 1 1 0 0,1-1-1 0 0,-1 0 0 0 0,1-1 1 0 0,-1 1-1 0 0,1 0 0 0 0,0 0 1 0 0,0-1-1 0 0,0 1 0 0 0,0-1 1 0 0,0 1-1 0 0,0-1 0 0 0,3 1 1 0 0,-2 0-18 0 0,0-2 30 0 0,-1 0-53 0 0,0 0 1 0 0,0 0-1 0 0,-1 0 1 0 0,1 0-1 0 0,-1 0 1 0 0,1-1 0 0 0,-1 1-1 0 0,1 0 1 0 0,-1-1-1 0 0,1 1 1 0 0,-1-1-1 0 0,0 1 1 0 0,1-1 0 0 0,1-1-1 0 0,-1 0-24 0 0,1 0 0 0 0,-1 0 0 0 0,0-1 0 0 0,0 1 1 0 0,0-1-1 0 0,0 0 0 0 0,-1 0 0 0 0,1 1 0 0 0,-1-1 0 0 0,1 0 0 0 0,1-7 0 0 0,-1 3 33 0 0,-1 0 0 0 0,1 0 0 0 0,-1 0-1 0 0,-1 0 1 0 0,1-8 0 0 0,-1 12 62 0 0,0-5-155 0 0,0 6 536 0 0,0 7 2400 0 0,0 13-2550 0 0,2-1 0 0 0,0 0 0 0 0,1 1 0 0 0,8 26 0 0 0,-3-19 115 0 0,0 0 0 0 0,-1 0 0 0 0,-2 1 0 0 0,0 0 0 0 0,-2 0 0 0 0,0 33 0 0 0,-2-53-188 0 0,-3-1-176 0 0,-9 8 110 0 0,1-5-155 0 0,0-2-12 0 0,-1-2 0 0 0,-2-1 0 0 0,-6-3 0 0 0,2-2 0 0 0,4-3 0 0 0,12 5 0 0 0,-1-1 0 0 0,1 0 0 0 0,-1 1 0 0 0,1-1 0 0 0,-1 0 0 0 0,1 0 0 0 0,0 0 0 0 0,-1 0 0 0 0,1 0 0 0 0,0 0 0 0 0,0 0 0 0 0,0 0 0 0 0,0-1 0 0 0,0 1 0 0 0,0 0 0 0 0,0-1 0 0 0,-1-1 0 0 0,0-2 0 0 0,0 1-141 0 0,0 0 0 0 0,0 0 0 0 0,0-1-1 0 0,1 1 1 0 0,0 0 0 0 0,0 0 0 0 0,0-1 0 0 0,0 1 0 0 0,1-1-1 0 0,0 1 1 0 0,0-1 0 0 0,0 1 0 0 0,0-1 0 0 0,1 1 0 0 0,-1 0-1 0 0,1-1 1 0 0,2-6 0 0 0,7-14-3397 0 0,-5 15 358 0 0,0 1-1 0 0,1 0 0 0 0,0 1 0 0 0,0-1 0 0 0,15-14 0 0 0,5 2-2174 0 0,-15 13 3523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3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89 4912 0 0,'0'0'14098'0'0,"4"1"-13678"0"0,32 4 916 0 0,-33-4-1083 0 0,28-9 833 0 0,-29 7-1050 0 0,0-1 0 0 0,0 1 0 0 0,-1-1 0 0 0,1 0 1 0 0,0 1-1 0 0,-1-1 0 0 0,0 0 0 0 0,1 0 0 0 0,-1 0 1 0 0,0 0-1 0 0,0 0 0 0 0,0 0 0 0 0,0-1 0 0 0,-1 1 1 0 0,1 0-1 0 0,0-3 0 0 0,-1 3 137 0 0,0-1-130 0 0,-3-11-10 0 0,3 11 24 0 0,-12-19 328 0 0,10 21-258 0 0,-1 0-1 0 0,1 0 1 0 0,-1 0 0 0 0,1 0 0 0 0,-1 0 0 0 0,1 0-1 0 0,-1 1 1 0 0,0-1 0 0 0,1 1 0 0 0,-1-1-1 0 0,-4 1 1 0 0,4 0 166 0 0,0 1 23 0 0,-2 1-9 0 0,0 1-1 0 0,-1-1 1 0 0,1 1 0 0 0,0 0 0 0 0,-8 6-1 0 0,11-7-173 0 0,0-1 0 0 0,0 1 0 0 0,0 0 0 0 0,0 0 0 0 0,1 0 0 0 0,-1 0 0 0 0,1 1 0 0 0,-1-1-1 0 0,1 0 1 0 0,0 1 0 0 0,0-1 0 0 0,0 1 0 0 0,0-1 0 0 0,0 1 0 0 0,0-1 0 0 0,0 6 0 0 0,1 29 901 0 0,0-34-842 0 0,0 0-95 0 0,2 2-128 0 0,-1 0-1 0 0,1 0 1 0 0,0 0 0 0 0,0 0-1 0 0,0-1 1 0 0,1 1 0 0 0,0-1-1 0 0,0 1 1 0 0,0-1-1 0 0,0 0 1 0 0,0 0 0 0 0,1 0-1 0 0,0-1 1 0 0,0 1 0 0 0,0-1-1 0 0,7 4 1 0 0,23 13-2603 0 0,-17-12-2494 0 0,0 0 0 0 0,0-2 0 0 0,30 8-1 0 0,-3-5 424 0 0,-22-5 2842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5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85 255 2128 0 0,'0'0'1844'0'0,"7"-9"10488"0"0,-9 8-12068 0 0,-1-1 0 0 0,1 1 0 0 0,-1 0 1 0 0,0 0-1 0 0,0 0 0 0 0,0 1 0 0 0,0-1 0 0 0,1 0 0 0 0,-6 1 0 0 0,6 0 757 0 0,-2 1-535 0 0,1 0-274 0 0,0 0 1 0 0,-1 1-1 0 0,1-1 0 0 0,0 1 0 0 0,0-1 1 0 0,0 1-1 0 0,0 0 0 0 0,0 1 1 0 0,1-1-1 0 0,-1 0 0 0 0,1 1 1 0 0,-1-1-1 0 0,1 1 0 0 0,0 0 1 0 0,0 0-1 0 0,0 0 0 0 0,0 0 1 0 0,1 0-1 0 0,-3 5 0 0 0,4-6 40 0 0,0 13 330 0 0,0-11-505 0 0,1 0 0 0 0,0 0-1 0 0,-1 0 1 0 0,2 0 0 0 0,-1 0-1 0 0,0-1 1 0 0,1 1-1 0 0,-1 0 1 0 0,1-1 0 0 0,0 1-1 0 0,1-1 1 0 0,-1 0 0 0 0,0 0-1 0 0,1 0 1 0 0,0 0-1 0 0,0 0 1 0 0,5 4 0 0 0,-1-1-29 0 0,1-1-1 0 0,-1 0 1 0 0,1 0 0 0 0,0-1 0 0 0,0 0 0 0 0,12 4-1 0 0,25 2-686 0 0,-42-10 506 0 0,1 0-16 0 0,-1-1 58 0 0,0 0 0 0 0,0 0 1 0 0,0 0-1 0 0,0-1 0 0 0,0 1 0 0 0,0-1 0 0 0,0 1 0 0 0,0-1 0 0 0,0 0 1 0 0,-1 0-1 0 0,1 0 0 0 0,-1-1 0 0 0,1 1 0 0 0,2-4 0 0 0,1-3-49 0 0,0 1-1 0 0,0-2 0 0 0,-1 1 1 0 0,0-1-1 0 0,-1 1 0 0 0,0-1 1 0 0,3-12-1 0 0,-1-2-62 0 0,0 0 1 0 0,2-28-1 0 0,-4 14 553 0 0,-2 0-1 0 0,-3-62 1 0 0,-2 76 363 0 0,3 21 1613 0 0,1 10-2070 0 0,11 51 1055 0 0,-3 1 1 0 0,1 69 0 0 0,-7-88-926 0 0,9 55 0 0 0,-10-91-3138 0 0,4 10 4932 0 0,-4-9-10013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6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4340 0 0,'0'0'9225'0'0,"2"3"-8343"0"0,7 13-29 0 0,-7-12-74 0 0,-1-1-48 0 0,12 117 5243 0 0,-7-83-2480 0 0,0-81-4249 0 0,-4 27 726 0 0,0 1 1 0 0,1-1-1 0 0,6-19 1 0 0,-7 30-1046 0 0,1 0 0 0 0,0 0 0 0 0,-1 1-1 0 0,9-11 1 0 0,-8 12-747 0 0,0 0 0 0 0,1 0 0 0 0,0 0 0 0 0,0 1 0 0 0,0-1 0 0 0,8-4 0 0 0,0 1-2594 0 0,-1 4 2439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6:57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5 4328 0 0,'1'-5'16219'0'0,"4"22"-14780"0"0,0 0 0 0 0,2 0 1 0 0,12 21-1 0 0,-12-24-773 0 0,-1 0 0 0 0,0 1 0 0 0,0 0 0 0 0,2 15 0 0 0,-1-8-67 0 0,-4-10-282 0 0,1 1 0 0 0,-2 0 0 0 0,0-1-1 0 0,0 1 1 0 0,-2 0 0 0 0,1 0-1 0 0,-4 24 1 0 0,3-22-317 0 0,-2 2 0 0 0,-4 6 0 0 0,4-17 0 0 0,0 0 0 0 0,0 0 0 0 0,-1-1 0 0 0,1 1 0 0 0,-1-1 0 0 0,-1 0 0 0 0,1 1 0 0 0,-1-1 0 0 0,0-1 0 0 0,-5 7 0 0 0,-6-2-2047 0 0,7-4-1825 0 0,0-1 0 0 0,-1 0 0 0 0,-16 4 0 0 0,5-4-26 0 0,18-4 1192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06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25 776 0 0,'0'0'4361'0'0,"2"-3"-3887"0"0,9-10 29 0 0,-9 10 1787 0 0,7-3 8629 0 0,-8 8-10885 0 0,2 1 70 0 0,-1-1 0 0 0,0 0 1 0 0,-1 1-1 0 0,1 0 0 0 0,0-1 1 0 0,-1 1-1 0 0,0 0 0 0 0,1-1 1 0 0,-1 1-1 0 0,1 4 1 0 0,24 94 2104 0 0,6 23-767 0 0,-30-104-1372 0 0,-2-18-32 0 0,5 23 416 0 0,-7-30-469 0 0,-6-17 54 0 0,7 18-46 0 0,0 0 1 0 0,1 0-1 0 0,-1 1 1 0 0,1-1-1 0 0,0 0 1 0 0,1 0 0 0 0,-1 0-1 0 0,0 1 1 0 0,1-1-1 0 0,0 0 1 0 0,2-5 0 0 0,-3 8-10 0 0,1-3-16 0 0,1-1 0 0 0,0 0 1 0 0,-1 0-1 0 0,2 1 0 0 0,-1 0 0 0 0,1-1 0 0 0,-1 1 1 0 0,1 0-1 0 0,0 0 0 0 0,0 0 0 0 0,7-5 1 0 0,-8 7 25 0 0,0 1 1 0 0,0-1-1 0 0,1 1 1 0 0,-1-1 0 0 0,1 1-1 0 0,-1 0 1 0 0,1 0 0 0 0,0 0-1 0 0,5-1 1 0 0,-7 2 2 0 0,0 0 0 0 0,0 0 0 0 0,0 0 0 0 0,1 0 1 0 0,-1 1-1 0 0,0-1 0 0 0,0 0 0 0 0,0 1 0 0 0,0-1 0 0 0,1 1 0 0 0,-1-1 0 0 0,1 1 1 0 0,3 2-15 0 0,-3-2 21 0 0,0 1 1 0 0,0-1 0 0 0,-1 1-1 0 0,1-1 1 0 0,0 1 0 0 0,-1 0-1 0 0,0 0 1 0 0,3 3 0 0 0,3 7 48 0 0,-4-6 13 0 0,1 1 1 0 0,-1-1-1 0 0,0 1 0 0 0,-1-1 1 0 0,0 1-1 0 0,0 0 1 0 0,0 0-1 0 0,1 12 0 0 0,-3-17 130 0 0,-1 1-81 0 0,1-1-87 0 0,-1 1 0 0 0,1-1 0 0 0,-1 0 0 0 0,1 1-1 0 0,-1-1 1 0 0,0 0 0 0 0,0 0 0 0 0,0 0 0 0 0,-1 0 0 0 0,1 0 0 0 0,0 0 0 0 0,-3 3 0 0 0,3-4 8 0 0,-1 0-14 0 0,0-1 1 0 0,0 0-1 0 0,0 1 1 0 0,0 0-1 0 0,0-1 1 0 0,0 1-1 0 0,0 0 1 0 0,0 0-1 0 0,-2 2 1 0 0,1-1-78 0 0,-1 0 1 0 0,1 0-1 0 0,-1-1 0 0 0,0 1 1 0 0,1-1-1 0 0,-7 2 0 0 0,-34-1-2988 0 0,40-2 1956 0 0,-12-5-5281 0 0,7 2-6158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06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11 120 2876 0 0,'0'0'9354'0'0,"4"0"-9004"0"0,9 0-16 0 0,-10 0-39 0 0,0-1-42 0 0,3-1-47 0 0,0 0 0 0 0,-1-1-1 0 0,1 0 1 0 0,0 0 0 0 0,-1 0 0 0 0,0 0 0 0 0,1-1 0 0 0,8-8 0 0 0,-13 10-151 0 0,1 1 1 0 0,-1 0 0 0 0,0-1-1 0 0,1 0 1 0 0,-1 1 0 0 0,0-1 0 0 0,0 0-1 0 0,0 1 1 0 0,0-1 0 0 0,0 0 0 0 0,0 0-1 0 0,-1 0 1 0 0,1 0 0 0 0,-1 0 0 0 0,1 0-1 0 0,-1 0 1 0 0,0 0 0 0 0,1 0 0 0 0,-1 0-1 0 0,0 0 1 0 0,0 0 0 0 0,-1 0 0 0 0,1 0-1 0 0,0 0 1 0 0,-1 0 0 0 0,1 0 0 0 0,-1 0-1 0 0,0 0 1 0 0,1 0 0 0 0,-1 1 0 0 0,0-1-1 0 0,0 0 1 0 0,0 0 0 0 0,-2-2 0 0 0,2 3 14 0 0,0 0 0 0 0,0-1 0 0 0,0 1 0 0 0,0 0 0 0 0,0 0 0 0 0,-1 0 0 0 0,1 0 0 0 0,0 0 0 0 0,0 0 0 0 0,-1 0 0 0 0,1 1 0 0 0,0-1 0 0 0,-1 0 0 0 0,1 1 0 0 0,-1-1 0 0 0,1 1 0 0 0,-1-1 0 0 0,1 1 0 0 0,-1 0 0 0 0,1-1 0 0 0,-1 1 0 0 0,1 0 0 0 0,-1 0 0 0 0,0 0 0 0 0,1 1 0 0 0,-1-1 0 0 0,1 0 0 0 0,-1 0 0 0 0,1 1 0 0 0,-1-1 0 0 0,1 1 0 0 0,-1-1 0 0 0,1 1 0 0 0,0 0 0 0 0,-1 0 0 0 0,1 0 0 0 0,0-1 0 0 0,0 1 0 0 0,-3 2 1 0 0,0 1 93 0 0,0 1 1 0 0,0-1 0 0 0,0 1 0 0 0,1 0 0 0 0,-1 0-1 0 0,1 0 1 0 0,0 0 0 0 0,1 0 0 0 0,-1 1 0 0 0,1-1 0 0 0,-3 11-1 0 0,5-13-148 0 0,-1 0-1 0 0,1-1 1 0 0,0 1-1 0 0,0 0 1 0 0,0 0-1 0 0,1 0 0 0 0,-1-1 1 0 0,1 1-1 0 0,-1 0 1 0 0,1-1-1 0 0,0 1 0 0 0,0 0 1 0 0,0-1-1 0 0,0 1 1 0 0,1-1-1 0 0,-1 1 0 0 0,1-1 1 0 0,-1 0-1 0 0,1 0 1 0 0,0 1-1 0 0,0-1 0 0 0,0 0 1 0 0,0-1-1 0 0,0 1 1 0 0,0 0-1 0 0,1-1 0 0 0,-1 1 1 0 0,1-1-1 0 0,3 2 1 0 0,4 2-548 0 0,0-1 1 0 0,0 0-1 0 0,0 0 1 0 0,20 3-1 0 0,-17-5-2024 0 0,0 0 0 0 0,0-1 1 0 0,1-1-1 0 0,-1 0 0 0 0,0-1 0 0 0,17-2 0 0 0,-27 2 770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07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19 3276 0 0,'-12'-6'3269'0'0,"-7"-3"-350"0"0,18 9-1949 0 0,-2-1-135 0 0,-6 0-65 0 0,6 1 622 0 0,0 1-773 0 0,1 0-478 0 0,0-1 0 0 0,0 1-1 0 0,0 0 1 0 0,1 0 0 0 0,-1 0 0 0 0,0 0-1 0 0,0 1 1 0 0,1-1 0 0 0,-1 0 0 0 0,1 1 0 0 0,-1-1-1 0 0,1 1 1 0 0,-1-1 0 0 0,1 1 0 0 0,0 0 0 0 0,0 0-1 0 0,0-1 1 0 0,0 1 0 0 0,0 0 0 0 0,0 0-1 0 0,1 0 1 0 0,-1 0 0 0 0,1 0 0 0 0,-1 4 0 0 0,0-3-39 0 0,0 1 1 0 0,0-1 0 0 0,1 1-1 0 0,-1-1 1 0 0,1 0 0 0 0,0 1-1 0 0,0-1 1 0 0,0 1 0 0 0,0-1-1 0 0,1 1 1 0 0,0-1 0 0 0,-1 1-1 0 0,1-1 1 0 0,0 0 0 0 0,1 0-1 0 0,-1 1 1 0 0,0-1 0 0 0,1 0-1 0 0,0 0 1 0 0,4 5 0 0 0,-5-7-1 0 0,25 9 111 0 0,-24-10-79 0 0,1-2-90 0 0,11-4-8 0 0,-11 4 5 0 0,-2 0-5 0 0,2-2-25 0 0,-1-1 1 0 0,0 0-1 0 0,0 1 1 0 0,0-1-1 0 0,-1 0 1 0 0,1 0-1 0 0,-1 0 1 0 0,-1 0-1 0 0,1 0 1 0 0,-1-1-1 0 0,1 1 1 0 0,-2 0 0 0 0,1 0-1 0 0,-2-9 1 0 0,-1-7 189 0 0,3 19-104 0 0,0-7-48 0 0,0 6 261 0 0,0 9 1671 0 0,14 92-1161 0 0,16 11 146 0 0,-11-61-547 0 0,-18-46-301 0 0,-2 1-62 0 0,0-1-40 0 0,1-1-11 0 0,0 0 0 0 0,0-1 0 0 0,0 1 0 0 0,-1 0 0 0 0,1 0 0 0 0,0-1-1 0 0,-1 1 1 0 0,1 0 0 0 0,0-1 0 0 0,-1 1 0 0 0,1 0 0 0 0,-1-1 0 0 0,1 1 0 0 0,-1-1 0 0 0,1 1 0 0 0,-1 0-1 0 0,0 0 1 0 0,-1 0-5 0 0,1 0 0 0 0,0 1 0 0 0,-1-1 0 0 0,0 0 0 0 0,1 0-1 0 0,-1 0 1 0 0,0 0 0 0 0,1 0 0 0 0,-1 0 0 0 0,0-1 0 0 0,0 1-1 0 0,0 0 1 0 0,0-1 0 0 0,-2 1 0 0 0,1-1 10 0 0,1 1 34 0 0,-1 0 25 0 0,-23 1 216 0 0,24-2-197 0 0,-14-2 150 0 0,11 0-190 0 0,0 1 0 0 0,1-1 0 0 0,-1 0 0 0 0,1-1 0 0 0,-1 1 0 0 0,1-1 0 0 0,0 1 0 0 0,0-1 0 0 0,0 0 0 0 0,0-1 0 0 0,0 1 0 0 0,1-1 0 0 0,-6-7 0 0 0,8 10-21 0 0,-4-14-390 0 0,5 10 319 0 0,0 2-155 0 0,1 1 0 0 0,-1-1 0 0 0,0 0 0 0 0,1 1 0 0 0,-1-1 0 0 0,1 1 0 0 0,0-1 0 0 0,0 1 0 0 0,0-1 0 0 0,0 1 0 0 0,0-1 0 0 0,2-2 1 0 0,0 3 299 0 0,23-25-4193 0 0,22-15-13395 0 0,-38 34 15697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20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52 3132 0 0,'0'0'8188'0'0,"-3"-2"-7292"0"0,-10-10 1381 0 0,-1 9 382 0 0,11 3-2497 0 0,-1 0 0 0 0,1-1 0 0 0,0 1 0 0 0,0 1 0 0 0,0-1 0 0 0,-1 0 0 0 0,1 1-1 0 0,0 0 1 0 0,0 0 0 0 0,0 0 0 0 0,0 0 0 0 0,0 0 0 0 0,0 0 0 0 0,0 1 0 0 0,0-1 0 0 0,1 1 0 0 0,-1 0-1 0 0,1 0 1 0 0,-1 0 0 0 0,1 0 0 0 0,0 0 0 0 0,-1 1 0 0 0,-2 3 0 0 0,-2 3 21 0 0,0-1 0 0 0,0 1-1 0 0,1 1 1 0 0,0-1 0 0 0,0 1 0 0 0,1 0 0 0 0,0 0 0 0 0,1 1-1 0 0,1-1 1 0 0,-1 1 0 0 0,2 0 0 0 0,-1 0 0 0 0,0 12-1 0 0,2-13-121 0 0,1 0-1 0 0,0 0 1 0 0,0 0-1 0 0,1 0 1 0 0,0 0-1 0 0,1 0 1 0 0,0 0-1 0 0,0-1 1 0 0,1 1-1 0 0,1-1 1 0 0,4 11-1 0 0,-3-13-17 0 0,-1 0 0 0 0,1 0-1 0 0,0 0 1 0 0,1 0 0 0 0,-1-1 0 0 0,2 0 0 0 0,-1-1-1 0 0,0 1 1 0 0,1-1 0 0 0,0 0 0 0 0,0-1-1 0 0,0 1 1 0 0,1-1 0 0 0,0-1 0 0 0,14 6 0 0 0,25 2 63 0 0,-5-4-149 0 0,-5-7 105 0 0,-35 0-80 0 0,15-2 43 0 0,-7 0-6 0 0,-5 2 8 0 0,-1-1 0 0 0,1-1 1 0 0,0 1-1 0 0,0-1 0 0 0,0 1 0 0 0,-1-1 1 0 0,8-5-1 0 0,-6 4 31 0 0,-1 0 0 0 0,1 0 0 0 0,-1-1 0 0 0,1 0 0 0 0,-1 0 0 0 0,0 0-1 0 0,-1-1 1 0 0,1 0 0 0 0,-1 0 0 0 0,0 0 0 0 0,0 0 0 0 0,0 0 0 0 0,-1-1 0 0 0,0 0 0 0 0,0 0 0 0 0,0 0 0 0 0,-1 0 0 0 0,0 0 0 0 0,0 0-1 0 0,0-1 1 0 0,-1 1 0 0 0,0-1 0 0 0,0 1 0 0 0,-1-7 0 0 0,1 3 12 0 0,-1 1 0 0 0,0-1 0 0 0,-1 0 1 0 0,0 1-1 0 0,-1 0 0 0 0,1-1 0 0 0,-2 1 0 0 0,1 0 0 0 0,-2 0 0 0 0,1 0 0 0 0,-1 0 0 0 0,0 0 0 0 0,-1 1 0 0 0,-6-10 1 0 0,6 12-8 0 0,-3-5 85 0 0,-1-1-1 0 0,0 1 0 0 0,0 1 0 0 0,-2-1 1 0 0,-19-15-1 0 0,21 20-112 0 0,1 1-1 0 0,-1-1 1 0 0,-1 1-1 0 0,1 1 1 0 0,-1 0 0 0 0,-19-6-1 0 0,-2 0 62 0 0,29 9-59 0 0,-25-6 47 0 0,25 6-94 0 0,-36-7 16 0 0,35 8 10 0 0,0 0 0 0 0,-1 1 28 0 0,-1 0 0 0 0,1 0-1 0 0,0 0 1 0 0,-1 0 0 0 0,-7 4-1 0 0,-24 17-6379 0 0,29-16 3734 0 0,1-1-1 0 0,-1 1 1 0 0,1 0-1 0 0,0 0 1 0 0,1 1-1 0 0,0-1 0 0 0,-8 14 1 0 0,7-7 757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07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3604 0 0,'5'-6'15976'0'0,"5"121"-10955"0"0,-10-112-4881 0 0,2 12 1399 0 0,0-10-3128 0 0,4-31-13252 0 0,-8-3 8204 0 0,-1 13 4712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08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3672 0 0,'0'0'1350'0'0,"2"-8"1174"0"0,-1 4-7844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08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3604 0 0,'0'0'17364'0'0,"2"7"-17011"0"0,3 18-5 0 0,-4-19-70 0 0,0-4-34 0 0,4 53 1461 0 0,-5-53-1497 0 0,0 0-106 0 0,1 18 802 0 0,5-61-956 0 0,0 18-1 0 0,0 12 22 0 0,25-51 67 0 0,-30 61-67 0 0,4-5 66 0 0,6-7-99 0 0,-11 13 117 0 0,1 0 0 0 0,-1-1-1 0 0,0 1 1 0 0,0 0 0 0 0,0 0 0 0 0,1 0 0 0 0,-1-1-1 0 0,0 1 1 0 0,0 0 0 0 0,1 0 0 0 0,-1 0 0 0 0,0-1-1 0 0,0 1 1 0 0,1 0 0 0 0,-1 0 0 0 0,0 0 0 0 0,1 0-1 0 0,-1 0 1 0 0,0 0 0 0 0,0 0 0 0 0,1 0-1 0 0,-1 0 1 0 0,0 0 0 0 0,1 0 0 0 0,-1 0 0 0 0,0 0-1 0 0,1 0 1 0 0,-1 0 0 0 0,0 0 0 0 0,1 0 0 0 0,-1 0-1 0 0,0 0 1 0 0,0 0 0 0 0,1 1 0 0 0,10 11 123 0 0,-8-9 126 0 0,-2 2-67 0 0,1 1-1 0 0,-1 0 0 0 0,0 0 1 0 0,1 11-1 0 0,-2-15-101 0 0,0 5 158 0 0,0-2-192 0 0,-1 0 0 0 0,1 0 0 0 0,1 0 0 0 0,-1 0-1 0 0,2 6 1 0 0,-1 22 385 0 0,0-30-2559 0 0,8 15 6446 0 0,-7-12-7344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28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 2812 0 0,'0'0'4950'0'0,"13"-2"6642"0"0,-5 17-11252 0 0,-7-11 19 0 0,0-2 1 0 0,0 8 50 0 0,-1-7-72 0 0,0 0-38 0 0,-3 29 1164 0 0,-10 49-1 0 0,12-79-1357 0 0,0 5-2573 0 0,-10-17-16641 0 0,6 3 17840 0 0,3 5 2715 0 0,-3-5-3401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28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21 4184 0 0,'0'0'4635'0'0,"-2"-9"-3214"0"0,3 5 5580 0 0,5-3-6610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29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3624 0 0,'0'0'10579'0'0,"4"-3"-10186"0"0,6-1-38 0 0,0 0 0 0 0,1 1 0 0 0,-1 0 0 0 0,12-2 0 0 0,-19 4-312 0 0,1 1 1 0 0,-1-1 0 0 0,0 0-1 0 0,0 0 1 0 0,0 0 0 0 0,1 0-1 0 0,-1-1 1 0 0,0 1 0 0 0,0-1-1 0 0,-1 0 1 0 0,1 0 0 0 0,0 0-1 0 0,-1 0 1 0 0,1 0 0 0 0,-1 0-1 0 0,1-1 1 0 0,-1 1-1 0 0,0-1 1 0 0,0 0 0 0 0,0 0-1 0 0,-1 0 1 0 0,1 0 0 0 0,-1 0-1 0 0,0 0 1 0 0,2-4 0 0 0,-3 5-35 0 0,0-18 202 0 0,-3-6 271 0 0,3 24-324 0 0,-5-10 748 0 0,3 11 1123 0 0,0 6-726 0 0,0 20-208 0 0,1 25-260 0 0,7 67 1228 0 0,1 40-269 0 0,-5-135-1607 0 0,-1 0-2063 0 0,-3-8-10439 0 0,1-12 9252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2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24 4760 0 0,'0'0'139'0'0,"0"0"-1"0"0,0 0 0 0 0,-1 0 1 0 0,1 0-1 0 0,0 0 0 0 0,0 0 692 0 0,0-1-692 0 0,0 1 0 0 0,0 0 0 0 0,0 0 1 0 0,-1 0-1 0 0,1 0 0 0 0,0 0 1 0 0,0 0-1 0 0,0 0 0 0 0,0 0 0 0 0,0 0 1 0 0,0-1-1 0 0,0 1 0 0 0,0 0 0 0 0,0 0 1 0 0,0 0-1 0 0,0 0 0 0 0,0 0 0 0 0,0 0 1 0 0,0 0-1 0 0,0-1 0 0 0,0 1 1 0 0,0 0-1 0 0,0 0 0 0 0,0 0 0 0 0,0 0 1 0 0,0 0-1 0 0,0 0 0 0 0,1 0 0 0 0,-1 0 1 0 0,0-1 690 0 0,0 1-690 0 0,0 0-1 0 0,0 0 0 0 0,0 0 0 0 0,0 0 1 0 0,1 0-1 0 0,-1 0 0 0 0,0 0 0 0 0,0 0 1 0 0,0 0-1 0 0,0 0 0 0 0,13-4 2106 0 0,30-2-7788 0 0,-10 2-214 0 0,-19 1 3829 0 0,0 1 158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30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5 2208 0 0,'0'-5'15927'0'0,"-5"8"-15852"0"0,3-2-42 0 0,1 0 0 0 0,-1 0-1 0 0,0 0 1 0 0,0 0-1 0 0,0 0 1 0 0,0 0 0 0 0,0-1-1 0 0,1 1 1 0 0,-1-1-1 0 0,0 0 1 0 0,-3 1 0 0 0,-11 18 1436 0 0,12-12-1106 0 0,1 0 0 0 0,0 0 0 0 0,1 0 0 0 0,0 1 0 0 0,-3 14 0 0 0,3-11-192 0 0,2-9-71 0 0,2 30 511 0 0,-2-28-499 0 0,0 0-44 0 0,0 1 0 0 0,0 0-1 0 0,0-1 1 0 0,1 1 0 0 0,1 6-1 0 0,-1-5-29 0 0,0-3-2 0 0,-1 0 12 0 0,14 57 329 0 0,-13-57-351 0 0,-1-1 37 0 0,7 18-18 0 0,-6-18-77 0 0,0 0-46 0 0,20 25-1293 0 0,-20-25 832 0 0,2-1-278 0 0,6 2-305 0 0,29 5-13578 0 0,-23-6 11509 0 0,4-1 1331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33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20 1044 0 0,'0'0'3052'0'0,"8"-4"-2416"0"0,-3 2 3826 0 0,-5 2-4303 0 0,1 0-1 0 0,0 0 1 0 0,0 0 0 0 0,-1 0-1 0 0,1-1 1 0 0,0 1 0 0 0,-1 0-1 0 0,1 0 1 0 0,-1-1-1 0 0,1 1 1 0 0,0 0 0 0 0,-1-1-1 0 0,1 1 1 0 0,-1 0 0 0 0,1-1-1 0 0,-1 1 1 0 0,1-1-1 0 0,-1 1 1 0 0,1-1 0 0 0,-1 1-1 0 0,0-1 1 0 0,1-1 0 0 0,-13 0 1622 0 0,4 1-2184 0 0,2 0 783 0 0,-12 2 502 0 0,17-2-833 0 0,0 1 0 0 0,-1 0-1 0 0,1 0 1 0 0,0 0 0 0 0,0-1 0 0 0,-1 1 0 0 0,1 0 0 0 0,0 0 0 0 0,0 1 0 0 0,-1-1-1 0 0,1 0 1 0 0,0 0 0 0 0,0 1 0 0 0,-1-1 0 0 0,-1 1 0 0 0,-18 7 580 0 0,20-7-424 0 0,-2 1-86 0 0,0 0 1 0 0,0 0 0 0 0,0 0-1 0 0,0 0 1 0 0,1 1-1 0 0,-1 0 1 0 0,1-1 0 0 0,0 1-1 0 0,-1 0 1 0 0,-2 6-1 0 0,4-7-7 0 0,-3 10 340 0 0,4-2-432 0 0,0-8 375 0 0,1 1-398 0 0,3 7 37 0 0,-3-8 300 0 0,0 1-348 0 0,2 20 196 0 0,-3-21-25 0 0,1 0-210 0 0,2 6 49 0 0,-2-6 79 0 0,0-1-83 0 0,6 4 6 0 0,-5-4 2 0 0,0 0 2 0 0,4 4 15 0 0,-5-4 9 0 0,10 1-50 0 0,-10-2 29 0 0,1 1 0 0 0,0-1 0 0 0,-1 0 0 0 0,1 0-1 0 0,-1 1 1 0 0,1-1 0 0 0,-1 1 0 0 0,1-1 0 0 0,-1 1-1 0 0,4 1 1 0 0,12 0-31 0 0,12-2-18 0 0,-26 0 77 0 0,29-2-51 0 0,-3-2 7 0 0,-26 3 6 0 0,0 0-1 0 0,1 0 1 0 0,-1 0-1 0 0,1 0 1 0 0,-1 0-1 0 0,1 1 1 0 0,3 0-1 0 0,7-3-28 0 0,-3 1-35 0 0,-9 2-18 0 0,1-1-189 0 0,16-9-1378 0 0,-18 10 503 0 0,2-2-608 0 0,1-1 333 0 0,8-5-5328 0 0,-2 1 2520 0 0,-8 5 2379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33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4 3396 0 0,'-5'-4'17251'0'0,"4"22"-16404"0"0,1-1 1 0 0,0 1 0 0 0,1-1 0 0 0,4 23 0 0 0,14 76 1916 0 0,-19-113-2691 0 0,1-1 21 0 0,2 50 346 0 0,-3-50-549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21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55 3736 0 0,'0'0'8366'0'0,"-3"-3"-7709"0"0,-2-1-405 0 0,-8-9 2772 0 0,23-4-2082 0 0,3 10-12 0 0,-12 6-806 0 0,0 0-1 0 0,1 0 1 0 0,-1 0-1 0 0,1 0 1 0 0,-1 0-1 0 0,0 0 1 0 0,1 1-1 0 0,-1-1 0 0 0,1 1 1 0 0,0-1-1 0 0,-1 1 1 0 0,1-1-1 0 0,2 1 1 0 0,7 1 36 0 0,-8-1 396 0 0,-1 2-425 0 0,18 15 399 0 0,-19-16-389 0 0,1 1-22 0 0,25 42 742 0 0,-24-36-750 0 0,1 0 0 0 0,0-1 0 0 0,1 0 0 0 0,0 0 0 0 0,0 0 0 0 0,0 0-1 0 0,1-1 1 0 0,0 0 0 0 0,0 0 0 0 0,1 0 0 0 0,0-1 0 0 0,9 6-1 0 0,-6-5-29 0 0,-7-4-63 0 0,0 0-1 0 0,0 0 1 0 0,0-1-1 0 0,1 1 1 0 0,-1-1-1 0 0,0 0 1 0 0,0 0-1 0 0,1 0 1 0 0,-1 0-1 0 0,1-1 1 0 0,5 1-1 0 0,-2 0-166 0 0,0-1-1 0 0,0 0 1 0 0,0 0-1 0 0,0 0 1 0 0,0-1-1 0 0,0 0 1 0 0,0-1-1 0 0,0 1 1 0 0,0-1-1 0 0,0 0 1 0 0,-1-1-1 0 0,1 0 1 0 0,-1 0-1 0 0,1 0 0 0 0,8-7 1 0 0,-11 7-936 0 0,-1-1 1 0 0,0 1-1 0 0,0 0 0 0 0,0-1 1 0 0,0 1-1 0 0,0-1 0 0 0,-1 0 0 0 0,1 0 1 0 0,-1 0-1 0 0,0 0 0 0 0,0-1 1 0 0,-1 1-1 0 0,1-1 0 0 0,-1 1 1 0 0,0-1-1 0 0,1-7 0 0 0,-1 0-857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34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4392 0 0,'0'0'16913'0'0,"5"-1"-16586"0"0,20-4 298 0 0,-15 42 1018 0 0,3 15-467 0 0,-12-50-1059 0 0,-1 13 362 0 0,-1-7-48 0 0,1-10 543 0 0,0-26-979 0 0,0 25-66 0 0,1-1 0 0 0,-1 1 0 0 0,1 0 0 0 0,-1 0 0 0 0,1-1-1 0 0,0 1 1 0 0,1 0 0 0 0,-1 0 0 0 0,0 0 0 0 0,1 0-1 0 0,0 0 1 0 0,-1 1 0 0 0,1-1 0 0 0,0 0 0 0 0,0 1-1 0 0,5-4 1 0 0,-1-1-433 0 0,10-11-3236 0 0,12-8-11709 0 0,-16 17 11472 0 0,-11 8 2121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35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3652 0 0,'0'0'14247'0'0,"-1"7"-13644"0"0,-1 33 1774 0 0,3 43 1 0 0,1-11-865 0 0,-2-63-3187 0 0,1 6 5648 0 0,-1-7-4277 0 0,1-1-4910 0 0,-1-2-2237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3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2680 0 0,'1'-1'-228'0'0,"11"-13"9038"0"0,-12 14-8562 0 0,0-1 0 0 0,1 1 0 0 0,-1 0 0 0 0,0-1 0 0 0,0 1 1 0 0,0 0-1 0 0,0 0 0 0 0,1-1 0 0 0,-1 1 0 0 0,0 0 0 0 0,0 0 0 0 0,1-1 0 0 0,-1 1 0 0 0,0 0 0 0 0,0 0 0 0 0,1 0 0 0 0,-1-1 0 0 0,0 1 0 0 0,1 0 0 0 0,-1 0 0 0 0,0 0 1 0 0,1 0-1 0 0,-1 0 0 0 0,0 0 0 0 0,1 0 0 0 0,-1 0 0 0 0,0 0 0 0 0,1-1 0 0 0,-1 2 0 0 0,0-1 0 0 0,1 0 0 0 0,-1 0 0 0 0,0 0 0 0 0,1 0 0 0 0,-1 0 0 0 0,0 0 0 0 0,1 0 1 0 0,-1 0-1 0 0,26 87 3694 0 0,-25-82-3883 0 0,4 17 583 0 0,0 1-1 0 0,-1 0 1 0 0,0 34 0 0 0,-4-54-546 0 0,1 12 68 0 0,1 31 364 0 0,-4-39-2935 0 0,-11-24-21027 0 0,10 12 21534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38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7 2864 0 0,'6'-1'-426'0'0,"6"-2"10816"0"0,-6 0-3440 0 0,-13 3-6611 0 0,-2 1 37 0 0,0-1 0 0 0,0 1 0 0 0,0 1 0 0 0,0-1 0 0 0,0 2 0 0 0,-11 3 0 0 0,18-5-121 0 0,0 0-32 0 0,-2 1-25 0 0,0 0 0 0 0,0 0-1 0 0,0 0 1 0 0,0 1 0 0 0,0 0-1 0 0,1 0 1 0 0,-1 0 0 0 0,1 0-1 0 0,0 0 1 0 0,0 1 0 0 0,0-1-1 0 0,0 1 1 0 0,1 0-1 0 0,-1 0 1 0 0,-2 7 0 0 0,4-9 112 0 0,2 1-167 0 0,1 1-114 0 0,0 1-1 0 0,-1-1 1 0 0,1 0 0 0 0,1 0-1 0 0,-1 0 1 0 0,0-1 0 0 0,1 1-1 0 0,0 0 1 0 0,0-1 0 0 0,0 0 0 0 0,0 1-1 0 0,1-1 1 0 0,6 4 0 0 0,23 12-2297 0 0,3-4-5229 0 0,-31-13 352 0 0,7 1 5347 0 0,8 0-4876 0 0,-8-2 4851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38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 4440 0 0,'-4'0'662'0'0,"1"0"0"0"0,-1 0 0 0 0,1 0 0 0 0,0 0-1 0 0,-1 0 1 0 0,1 1 0 0 0,0 0 0 0 0,-1-1-1 0 0,1 1 1 0 0,0 1 0 0 0,0-1 0 0 0,0 0 0 0 0,0 1-1 0 0,-4 2 1 0 0,0 0 270 0 0,0 2-1 0 0,0-1 1 0 0,1 1-1 0 0,-8 8 1 0 0,13-13-813 0 0,0 1 0 0 0,1-1 0 0 0,-1 1-1 0 0,1-1 1 0 0,-1 1 0 0 0,1 0 0 0 0,0-1 0 0 0,-1 1 0 0 0,1 0-1 0 0,0-1 1 0 0,0 1 0 0 0,0 0 0 0 0,0-1 0 0 0,1 3-1 0 0,-1-3-152 0 0,0 1 310 0 0,5 14 165 0 0,-4-14-392 0 0,0 1 0 0 0,0-1 0 0 0,0 1 1 0 0,0-1-1 0 0,1 0 0 0 0,-1 1 0 0 0,1-1 0 0 0,-1 0 0 0 0,1 0 1 0 0,0 0-1 0 0,0 0 0 0 0,0-1 0 0 0,0 1 0 0 0,0 0 0 0 0,1-1 1 0 0,-1 1-1 0 0,0-1 0 0 0,1 0 0 0 0,2 1 0 0 0,2 0 8 0 0,0 0 0 0 0,-1 0 0 0 0,1-1-1 0 0,0 1 1 0 0,9-1 0 0 0,-13-1-29 0 0,13-5 19 0 0,-15 5-49 0 0,0 0 1 0 0,0-1-1 0 0,0 1 0 0 0,0-1 1 0 0,0 1-1 0 0,0-1 1 0 0,0 0-1 0 0,0 1 0 0 0,0-1 1 0 0,0 0-1 0 0,0 1 0 0 0,-1-1 1 0 0,1 0-1 0 0,0 0 1 0 0,0 0-1 0 0,-1 0 0 0 0,1 0 1 0 0,-1 0-1 0 0,1 0 1 0 0,-1 0-1 0 0,1 0 0 0 0,-1 0 1 0 0,1 0-1 0 0,-1 0 1 0 0,0 0-1 0 0,0 0 0 0 0,0 0 1 0 0,1-1-1 0 0,-1 1 1 0 0,0 0-1 0 0,0 0 0 0 0,-1 0 1 0 0,1 0-1 0 0,0 0 1 0 0,0-1-1 0 0,0 1 0 0 0,-1 0 1 0 0,1 0-1 0 0,-1 0 0 0 0,0-1 1 0 0,-2-5-96 0 0,0 0 0 0 0,0 0 0 0 0,-1 1 0 0 0,-7-10 0 0 0,10 14 30 0 0,-1 0-109 0 0,0-1-420 0 0,0-1 0 0 0,-1 1 1 0 0,1 0-1 0 0,-1 0 0 0 0,0 0 0 0 0,0 0 0 0 0,-4-4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0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4248 0 0,'0'0'9323'0'0,"1"5"-8657"0"0,2 14-79 0 0,-2-14-36 0 0,3 21 1386 0 0,-2-19-1640 0 0,-1 1-1 0 0,1-1 0 0 0,0 0 1 0 0,1 0-1 0 0,0 0 0 0 0,0-1 1 0 0,1 1-1 0 0,5 8 0 0 0,-7-13-156 0 0,-1 0-108 0 0,0-1 0 0 0,1 0 1 0 0,-1 1-1 0 0,1-1 0 0 0,-1 0 0 0 0,1 0 0 0 0,0 0 0 0 0,0 0 0 0 0,-1 0 0 0 0,1 0 1 0 0,0-1-1 0 0,0 1 0 0 0,0 0 0 0 0,0-1 0 0 0,0 0 0 0 0,0 1 0 0 0,0-1 1 0 0,0 0-1 0 0,0 0 0 0 0,3 0 0 0 0,23-18 68 0 0,-20 3-80 0 0,-7 11-21 0 0,11-40-31 0 0,-12 42 204 0 0,0-1-118 0 0,0-6 14 0 0,0 6 783 0 0,2 9-770 0 0,7 34 7 0 0,-8-37-68 0 0,0-1-1 0 0,0 0 1 0 0,0 0 0 0 0,1 0 0 0 0,-1 0 0 0 0,1 0 0 0 0,-1 0 0 0 0,1 0 0 0 0,-1 0 0 0 0,1 0 0 0 0,0-1-1 0 0,0 1 1 0 0,0 0 0 0 0,0-1 0 0 0,0 0 0 0 0,0 0 0 0 0,1 1 0 0 0,4 0 0 0 0,-6-1 2 0 0,1 0-26 0 0,1-1 0 0 0,-1 1 0 0 0,0 0 0 0 0,0-1 0 0 0,0 0 0 0 0,0 0 0 0 0,1 0 0 0 0,-1 0 0 0 0,0 0 0 0 0,0 0 0 0 0,1 0 0 0 0,-1-1 0 0 0,2 0 0 0 0,-2-1-20 0 0,1 0 0 0 0,-2 0 0 0 0,1 0 0 0 0,0 0 0 0 0,0 0 0 0 0,-1-1 0 0 0,1 1-1 0 0,-1-1 1 0 0,0 1 0 0 0,0-1 0 0 0,0 0 0 0 0,0 1 0 0 0,1-4 0 0 0,5-37-238 0 0,-6 37 235 0 0,-1 4 44 0 0,1 0-28 0 0,1-9 24 0 0,-1 9 34 0 0,-2-6-37 0 0,0 5 172 0 0,1 6 1041 0 0,-4 22-1136 0 0,4-18-24 0 0,0 11 76 0 0,1 1 118 0 0,1-3-157 0 0,-2-16-99 0 0,0 0-1 0 0,0 0 0 0 0,0 1 0 0 0,0-1 0 0 0,0 0 0 0 0,1 0 0 0 0,-1 0 0 0 0,0 0 0 0 0,0 0 0 0 0,0 1 0 0 0,0-1 0 0 0,0 0 0 0 0,0 0 1 0 0,1 0-1 0 0,-1 0 0 0 0,0 0 0 0 0,0 0 0 0 0,0 0 0 0 0,0 0 0 0 0,1 0 0 0 0,-1 0 0 0 0,0 1 0 0 0,0-1 0 0 0,0 0 0 0 0,0 0 0 0 0,1 0 1 0 0,-1 0-1 0 0,0 0 0 0 0,0 0 0 0 0,0 0 0 0 0,1 0 0 0 0,-1-1 0 0 0,0 1 0 0 0,0 0 0 0 0,0 0 0 0 0,0 0 0 0 0,1 0 0 0 0,-1 0 0 0 0,0 0 1 0 0,0 0-1 0 0,0 0 0 0 0,4-3-31 0 0,-1 0 1 0 0,0 0 0 0 0,-1-1-1 0 0,1 1 1 0 0,-1-1 0 0 0,4-5 0 0 0,28-36-339 0 0,-33 43 320 0 0,3 0 9 0 0,-4 2 38 0 0,0 0 1 0 0,1-1 0 0 0,-1 1-1 0 0,0 0 1 0 0,0 0 0 0 0,0 0 0 0 0,1-1-1 0 0,-1 1 1 0 0,0 0 0 0 0,1 0 0 0 0,-1 0-1 0 0,0 0 1 0 0,0 0 0 0 0,1 0 0 0 0,-1 0-1 0 0,0-1 1 0 0,1 1 0 0 0,-1 0-1 0 0,0 0 1 0 0,0 0 0 0 0,1 0 0 0 0,-1 0-1 0 0,0 0 1 0 0,1 0 0 0 0,-1 1 0 0 0,0-1-1 0 0,1 0 1 0 0,-1 0 0 0 0,0 0 0 0 0,0 0-1 0 0,1 0 1 0 0,-1 0 0 0 0,0 0 0 0 0,0 1-1 0 0,1-1 1 0 0,-1 0 0 0 0,0 0-1 0 0,7 5 9 0 0,-2-1 0 0 0,1 1-1 0 0,0 1 1 0 0,-1-1 0 0 0,8 10-1 0 0,-8-10-61 0 0,0 0-1 0 0,1-1 0 0 0,-1 0 0 0 0,1 0 0 0 0,0-1 0 0 0,0 0 0 0 0,0 0 0 0 0,1 0 0 0 0,-1-1 0 0 0,1 0 0 0 0,-1 0 0 0 0,11 2 0 0 0,-15-4-17 0 0,2 0-7 0 0,8-1 1 0 0,-9 1 10 0 0,0-2-17 0 0,-2 1 69 0 0,1 1 0 0 0,-1-1 0 0 0,1 0 0 0 0,-1-1 0 0 0,0 1 0 0 0,1 0 0 0 0,-1 0 0 0 0,0-1 0 0 0,0 1 0 0 0,0 0 0 0 0,0-1 0 0 0,0 1 0 0 0,0-1 0 0 0,-1 0 0 0 0,1 1 0 0 0,0-1 0 0 0,-1 1 0 0 0,1-1 0 0 0,-1 0 0 0 0,0 0 0 0 0,1 1 0 0 0,-1-4 0 0 0,1-20-66 0 0,0 1 0 0 0,-2-1 0 0 0,-4-25 0 0 0,2 25 109 0 0,-1 1 13 0 0,-1-7 2945 0 0,0 91-1667 0 0,7-13-986 0 0,1 0-1 0 0,11 46 0 0 0,-14-91-891 0 0,-21-21-23373 0 0,17 15 22064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0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30 2628 0 0,'-1'0'372'0'0,"1"-1"0"0"0,-1 1-1 0 0,1-1 1 0 0,0 1 0 0 0,-1-1 0 0 0,1 0-1 0 0,-1 1 1 0 0,1-1 0 0 0,0 1-1 0 0,0-1 1 0 0,-1 0 0 0 0,1 1 0 0 0,0-1-1 0 0,0 0 1 0 0,0 1 0 0 0,0-1-1 0 0,0 0 1 0 0,0 1 0 0 0,0-1 0 0 0,0 0-1 0 0,0 1 1 0 0,0-1 0 0 0,0 0 0 0 0,0 1-1 0 0,0-1 1 0 0,1 0 0 0 0,-1 0-211 0 0,1 0-1 0 0,0 0 1 0 0,0 1 0 0 0,-1-1 0 0 0,1 0 0 0 0,0 1 0 0 0,0-1 0 0 0,0 1 0 0 0,0-1 0 0 0,0 1 0 0 0,0-1-1 0 0,0 1 1 0 0,0 0 0 0 0,0-1 0 0 0,1 1 0 0 0,8-2-2345 0 0,0 1-1 0 0,0 1 1 0 0,11 0 0 0 0,-13 0-546 0 0,5 0 730 0 0,-10 0 236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1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99 3900 0 0,'0'0'8446'0'0,"6"1"-7966"0"0,22 4 988 0 0,-27-5-1426 0 0,1 0 0 0 0,-1-1 0 0 0,0 1 0 0 0,0 0 1 0 0,1 0-1 0 0,-1-1 0 0 0,0 1 0 0 0,0-1 0 0 0,0 1 0 0 0,1-1 0 0 0,-1 0 0 0 0,1-1 1 0 0,-1 2 24 0 0,3-2 161 0 0,0-2 43 0 0,-3 4-242 0 0,-1 0-1 0 0,1-1 1 0 0,-1 1 0 0 0,1 0-1 0 0,-1-1 1 0 0,1 1 0 0 0,-1 0-1 0 0,0-1 1 0 0,1 1 0 0 0,-1-1-1 0 0,1 1 1 0 0,-1-1 0 0 0,0 1-1 0 0,0 0 1 0 0,1-1 0 0 0,-1 1-1 0 0,0-1 1 0 0,0 0 0 0 0,1 1-1 0 0,-1-1 1 0 0,0 1 0 0 0,0-1-1 0 0,0 1 1 0 0,0-1 0 0 0,0 1-1 0 0,0-1 1 0 0,0 0 0 0 0,0 1-1 0 0,0-1 1 0 0,0 1 0 0 0,0-1-1 0 0,0 1 1 0 0,-1-2 0 0 0,-1-1 63 0 0,0 0 1 0 0,0 0 0 0 0,-1 0-1 0 0,1 1 1 0 0,-1-1-1 0 0,0 0 1 0 0,-5-2 0 0 0,7 4 141 0 0,-2 0-92 0 0,0 1 0 0 0,0 0 0 0 0,0 0 0 0 0,0 0 0 0 0,0 0 0 0 0,-1 0 0 0 0,1 0 0 0 0,0 1 0 0 0,-3 1 0 0 0,3-1 10 0 0,0 1 1 0 0,0 0 0 0 0,1 0-1 0 0,-1 0 1 0 0,0 0 0 0 0,1 1-1 0 0,-1-1 1 0 0,1 1 0 0 0,0-1 0 0 0,0 1-1 0 0,0 0 1 0 0,0 0 0 0 0,1 0-1 0 0,-1 0 1 0 0,-1 4 0 0 0,1-3 26 0 0,1 1 0 0 0,-1 0 0 0 0,1 0 0 0 0,-1 0 0 0 0,1 0 0 0 0,1 0 0 0 0,-1 0 0 0 0,1 0 0 0 0,0 1 0 0 0,0-1 0 0 0,2 8 0 0 0,-2-10-138 0 0,1 0-1 0 0,-1 0 1 0 0,1 0-1 0 0,0-1 1 0 0,0 1-1 0 0,0 0 1 0 0,0-1-1 0 0,1 1 0 0 0,-1-1 1 0 0,1 1-1 0 0,-1-1 1 0 0,1 0-1 0 0,0 0 1 0 0,0 0-1 0 0,0 0 1 0 0,4 3-1 0 0,-2-2-56 0 0,0 0-1 0 0,-1-1 1 0 0,1 0-1 0 0,0 0 1 0 0,1 0-1 0 0,-1 0 1 0 0,0 0-1 0 0,0-1 1 0 0,1 0 0 0 0,4 1-1 0 0,-3-1-34 0 0,0 0 0 0 0,0-1 0 0 0,1 0 0 0 0,-1 0 0 0 0,0 0-1 0 0,0 0 1 0 0,0-1 0 0 0,0 0 0 0 0,0-1 0 0 0,0 1 0 0 0,-1-1 0 0 0,1 0 0 0 0,0 0-1 0 0,-1-1 1 0 0,1 0 0 0 0,-1 0 0 0 0,0 0 0 0 0,0-1 0 0 0,0 1 0 0 0,-1-1-1 0 0,1 0 1 0 0,-1-1 0 0 0,0 1 0 0 0,0-1 0 0 0,0 0 0 0 0,-1 0 0 0 0,1 0 0 0 0,-1 0-1 0 0,-1-1 1 0 0,1 1 0 0 0,1-7 0 0 0,3-10 106 0 0,-6 20 3 0 0,-1-1 40 0 0,2-23 398 0 0,-2 24-342 0 0,1-12 831 0 0,15 138 3938 0 0,-10-102-4203 0 0,-1-12 1489 0 0,-5-27-2446 0 0,1 0 0 0 0,1 0 0 0 0,0-1-1 0 0,6-18 1 0 0,-5 25-895 0 0,1 1 0 0 0,0-1-1 0 0,1 0 1 0 0,9-15 0 0 0,-12 22 141 0 0,1 1 0 0 0,-1 0 0 0 0,1 1 0 0 0,-1-1-1 0 0,1 0 1 0 0,0 1 0 0 0,0-1 0 0 0,0 1 0 0 0,0 0 0 0 0,1 0 0 0 0,-1 1 0 0 0,0-1-1 0 0,1 0 1 0 0,5-1 0 0 0,3 0-646 0 0,-1 1 0 0 0,1 0-1 0 0,18-1 1 0 0,4 2-362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2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1 2640 0 0,'2'1'17932'0'0,"-12"0"-16432"0"0,-30-2-1621 0 0,38 1 401 0 0,-2 0-6 0 0,-44 1 1198 0 0,45-1-1089 0 0,1 1-276 0 0,-4 1-75 0 0,6-2-30 0 0,0 0-1 0 0,0 0 1 0 0,0 0 0 0 0,0 0 0 0 0,0 0 0 0 0,0 0-1 0 0,0 0 1 0 0,0 0 0 0 0,0 0 0 0 0,0 0-1 0 0,0 0 1 0 0,0 1 0 0 0,0-1 0 0 0,-1 0 0 0 0,1 0-1 0 0,0 0 1 0 0,0 0 0 0 0,0 0 0 0 0,0 0 0 0 0,0 0-1 0 0,0 0 1 0 0,0 0 0 0 0,0 0 0 0 0,0 1 0 0 0,1-1-1 0 0,-1 0 1 0 0,0 0 0 0 0,0 0 0 0 0,0 0-1 0 0,0 0 1 0 0,0 0 0 0 0,0 0 0 0 0,0 0 0 0 0,0 0-1 0 0,0 0 1 0 0,0 0 0 0 0,0 0 0 0 0,0 1 0 0 0,0-1-1 0 0,0 0 1 0 0,0 0 0 0 0,0 0 0 0 0,0 0 0 0 0,0 0-1 0 0,1 0 1 0 0,-1 0 0 0 0,0 0 0 0 0,0 0 0 0 0,0 0-1 0 0,0 0 1 0 0,0 0 0 0 0,0 0 0 0 0,0 0-1 0 0,0 0 1 0 0,0 0 0 0 0,0 0 0 0 0,1 0 0 0 0,-1 0-1 0 0,0 0 1 0 0,0 0 0 0 0,0 0 0 0 0,0 0 0 0 0,0 0-1 0 0,0 0 1 0 0,0 0 0 0 0,112 40-635 0 0,-110-39 619 0 0,9 5-47 0 0,-10-6 77 0 0,-1 0 1 0 0,0 0-1 0 0,1 1 0 0 0,-1-1 0 0 0,0 0 0 0 0,1 0 0 0 0,-1 0 0 0 0,0 0 0 0 0,1 0 0 0 0,-1 1 0 0 0,0-1 0 0 0,0 0 0 0 0,1 0 1 0 0,-1 1-1 0 0,0-1 0 0 0,0 0 0 0 0,1 0 0 0 0,-1 1 0 0 0,0-1 0 0 0,0 0 0 0 0,0 1 0 0 0,1-1 0 0 0,-1 0 0 0 0,0 1 1 0 0,0-1-1 0 0,0 0 0 0 0,0 1 0 0 0,0-1 0 0 0,0 0 0 0 0,0 1 0 0 0,0-1 0 0 0,0 1 0 0 0,-7 2 33 0 0,0-1-1 0 0,-1 0 0 0 0,0 0 1 0 0,1-1-1 0 0,-1 1 1 0 0,-11-1-1 0 0,16-1-23 0 0,-1 0 3 0 0,-7 0-640 0 0,-49-1 1132 0 0,38 0-4421 0 0,0-1-4995 0 0,20 2 6167 0 0,-13-1-4073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5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32 1924 0 0,'0'0'5057'0'0,"21"-14"-2325"0"0,1 10-2427 0 0,-19 3-262 0 0,30-4 700 0 0,-21 3 1058 0 0,-5-1-1181 0 0,-12 2 1219 0 0,-17 0 448 0 0,20 1-2960 0 0,-5-1 852 0 0,-13 1 318 0 0,17 1-373 0 0,-61 0 640 0 0,61-1-666 0 0,0 0-29 0 0,-9 0-10 0 0,9 0 1 0 0,0 0 20 0 0,-38 3 230 0 0,38-3-279 0 0,10 2-2449 0 0,92 25-2665 0 0,-97-27 4823 0 0,3 2 387 0 0,-1 0 1 0 0,1-1-1 0 0,-1 1 1 0 0,0 1-1 0 0,0-1 1 0 0,0 1-1 0 0,0-1 1 0 0,8 8 4507 0 0,-17-9-4385 0 0,-16 3 37 0 0,16-4-14 0 0,2 0-48 0 0,-9 0-25 0 0,9 0 41 0 0,0 0-54 0 0,-9 0-4 0 0,8 0-12 0 0,-56-5 862 0 0,58 5-950 0 0,-24 1-273 0 0,21-1-5231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21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65 3388 0 0,'0'0'11174'0'0,"-7"0"-10583"0"0,-21-1-54 0 0,21 1-75 0 0,-93 5 2395 0 0,33-5-1826 0 0,64 0-969 0 0,1-1-34 0 0,2 1-31 0 0,-1 0 0 0 0,1 0 0 0 0,0 0 0 0 0,-1 0 0 0 0,1-1 0 0 0,0 1 0 0 0,-1 0 0 0 0,1 0 1 0 0,0 0-1 0 0,0 0 0 0 0,-1 0 0 0 0,1-1 0 0 0,0 1 0 0 0,0 0 0 0 0,-1 0 0 0 0,1 0 0 0 0,0-1 0 0 0,0 1 0 0 0,0 0 0 0 0,-1 0 1 0 0,1-1-1 0 0,0 1 0 0 0,0 0 0 0 0,0 0 0 0 0,0-1 0 0 0,0 1 0 0 0,0 0 0 0 0,0-1 0 0 0,-1 1 0 0 0,1 0 0 0 0,0-1 0 0 0,0 1 0 0 0,0 0 1 0 0,0-1-1 0 0,0 1 0 0 0,0 0 0 0 0,0 0 0 0 0,0-1 0 0 0,1 1 0 0 0,-1 0 0 0 0,0-1 0 0 0,0 1 0 0 0,16-18-42 0 0,20-9 82 0 0,-35 26 174 0 0,13-10 158 0 0,-7 11 2350 0 0,-3 4-2537 0 0,-1 0-1 0 0,1 1 0 0 0,-1 0 0 0 0,0 0 0 0 0,-1 0 0 0 0,1 0 0 0 0,-1 0 0 0 0,0 0 0 0 0,0 1 0 0 0,1 7 0 0 0,2 7 208 0 0,0-1 0 0 0,15 33 0 0 0,-19-50-340 0 0,-1-1-1806 0 0,10 19 4551 0 0,-7-15-7483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6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2312 0 0,'0'0'13978'0'0,"-5"4"-13409"0"0,-77 79 5011 0 0,51-52-3992 0 0,30-29-1412 0 0,1-1-41 0 0,-1-1-127 0 0,1 0-1 0 0,0 1 1 0 0,0-1 0 0 0,0 0 0 0 0,-1 1 0 0 0,1-1 0 0 0,0 0 0 0 0,0 0 0 0 0,0 1 0 0 0,0-1 0 0 0,0 0 0 0 0,0 1 0 0 0,0-1 0 0 0,-1 1-1 0 0,1-1 1 0 0,0 0 0 0 0,0 1 0 0 0,0-1 0 0 0,0 0 0 0 0,0 1 0 0 0,1-1 0 0 0,-1 0 0 0 0,0 1 0 0 0,0-1 0 0 0,0 0 0 0 0,0 1 0 0 0,0-1 0 0 0,0 0-1 0 0,0 0 1 0 0,1 1 0 0 0,-1-1 0 0 0,0 0 0 0 0,0 1 0 0 0,1-1 0 0 0,-1 0 0 0 0,0 1 0 0 0,9 3-41 0 0,0-1-1 0 0,-1 0 1 0 0,19 5-1 0 0,53 3-229 0 0,-46-7 155 0 0,-15-4 3 0 0,-15 0 105 0 0,22-5-454 0 0,-24 4 291 0 0,2-3-1413 0 0,-2 2 1108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3788 0 0,'0'-3'1551'0'0,"0"2"-1351"0"0,3-19 8994 0 0,2 11 2671 0 0,0 23-11296 0 0,-1 1 0 0 0,-1-1 0 0 0,4 24-1 0 0,0 187 2163 0 0,-7-223-2702 0 0,0 1-2318 0 0,-1 8 7311 0 0,1-7-7035 0 0,0-32-27022 0 0,1 21 27065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8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 2824 0 0,'-3'-3'19699'0'0,"9"20"-19090"0"0,-1 0 1 0 0,0 0-1 0 0,-2 1 0 0 0,0 0 1 0 0,1 26-1 0 0,-3-30-237 0 0,-1 1 0 0 0,-2 24 1 0 0,-2 11 369 0 0,2-33-391 0 0,2-17-344 0 0,0 0 0 0 0,-1 0 1 0 0,1 0-1 0 0,0 0 0 0 0,0 0 0 0 0,0 0 0 0 0,0 0 1 0 0,0 1-1 0 0,0-1 0 0 0,-1 0 0 0 0,1 0 0 0 0,0 0 1 0 0,0 0-1 0 0,0 0 0 0 0,0 0 0 0 0,0 0 0 0 0,0 0 1 0 0,-1 0-1 0 0,1 0 0 0 0,0 0 0 0 0,0 0 0 0 0,0 0 1 0 0,0 0-1 0 0,0 0 0 0 0,-1 0 0 0 0,1-1 0 0 0,0 1 1 0 0,0 0-1 0 0,0 0 0 0 0,0 0 0 0 0,0 0 0 0 0,0 0 1 0 0,-1 0-1 0 0,1 0 0 0 0,0 0 0 0 0,0 0 0 0 0,0 0 1 0 0,0-1-1 0 0,0 1 0 0 0,0 0 0 0 0,0 0 0 0 0,0 0 1 0 0,0 0-1 0 0,0 0 0 0 0,0 0 0 0 0,-1-1 0 0 0,1 1 1 0 0,0 0-1 0 0,0 0 0 0 0,0 0 0 0 0,-1-3-7 0 0,0 1-1 0 0,1 0 0 0 0,-1-1 0 0 0,0 1 1 0 0,1 0-1 0 0,-1-1 0 0 0,1 1 0 0 0,0-1 1 0 0,0 1-1 0 0,0-1 0 0 0,0-4 0 0 0,1 5-40 0 0,-1-1 22 0 0,2-1-25 0 0,0-1 0 0 0,-1 0 0 0 0,2 1 0 0 0,-1-1 0 0 0,0 1 0 0 0,1 0 0 0 0,0 0 0 0 0,0 0 0 0 0,0 0 0 0 0,0 1 0 0 0,1-1 0 0 0,-1 1 0 0 0,1 0 0 0 0,0 0 0 0 0,0 0 0 0 0,0 0 0 0 0,1 1 0 0 0,-1-1 0 0 0,1 1 0 0 0,-1 0 0 0 0,6-1 0 0 0,-7 2 43 0 0,0 1-25 0 0,2 0 17 0 0,0 0 1 0 0,0 0 0 0 0,0 1-1 0 0,1 0 1 0 0,-1 0-1 0 0,0 0 1 0 0,-1 1-1 0 0,9 3 1 0 0,-11-4 25 0 0,0 0-3 0 0,0 1-1 0 0,0 0 1 0 0,0 1 0 0 0,0-1-1 0 0,-1 0 1 0 0,4 5 0 0 0,-4-4 38 0 0,1 1 1 0 0,-1-1 0 0 0,1 1-1 0 0,-1-1 1 0 0,0 1 0 0 0,0-1-1 0 0,0 7 1 0 0,-1-7 107 0 0,-1 0-63 0 0,1 0-51 0 0,0 1-1 0 0,-1 0 0 0 0,0-1 1 0 0,0 1-1 0 0,0-1 1 0 0,0 1-1 0 0,0-1 1 0 0,-1 1-1 0 0,1-1 0 0 0,-1 0 1 0 0,0 0-1 0 0,0 0 1 0 0,0 0-1 0 0,-1 0 0 0 0,1 0 1 0 0,-1 0-1 0 0,0-1 1 0 0,-3 4-1 0 0,4-5-110 0 0,-48 8-3155 0 0,36-10-681 0 0,0 0 1 0 0,0-1-1 0 0,1-1 0 0 0,-1-1 1 0 0,-24-8-1 0 0,26 7 2024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49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9 2620 0 0,'0'0'3944'0'0,"7"-5"-2850"0"0,-4 3 3163 0 0,0 1 1489 0 0,-3 7-4288 0 0,-5 10-2558 0 0,4-14 1680 0 0,-1 4-349 0 0,-2 7 1690 0 0,-13 10-17344 0 0,16-23 15219 0 0,0 2-1900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52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2916 0 0,'0'0'4611'0'0,"8"-9"7032"0"0,-5 12-11545 0 0,-2-2-53 0 0,1 0-1 0 0,-1 0 1 0 0,0 0-1 0 0,0 0 1 0 0,1 0 0 0 0,-1 0-1 0 0,0-1 1 0 0,1 1-1 0 0,-1 0 1 0 0,1-1-1 0 0,-1 1 1 0 0,2-1-1 0 0,15 39 1797 0 0,-6-13-1053 0 0,-2 1 1 0 0,-2 0-1 0 0,0 0 1 0 0,-2 1-1 0 0,5 45 0 0 0,-10-71-623 0 0,-1 17 80 0 0,0-16-2154 0 0,1 8 6291 0 0,2-3-8679 0 0,26-15-19827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52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3828 0 0,'0'0'12409'0'0,"-2"6"-12086"0"0,-4 18-7 0 0,5-19-26 0 0,8 9 481 0 0,-5-11-686 0 0,0-1 0 0 0,1 0 0 0 0,-1 0 0 0 0,1 0 0 0 0,-1 0-1 0 0,1-1 1 0 0,0 1 0 0 0,0-1 0 0 0,-1 0 0 0 0,1 0 0 0 0,0 0 0 0 0,0 0 0 0 0,6 1 0 0 0,-3-1 0 0 0,0 0 0 0 0,0-1 0 0 0,0 1 0 0 0,0-2 0 0 0,13 0 0 0 0,-17 0-45 0 0,-2 1-38 0 0,0 0 0 0 0,0 0-1 0 0,0 0 1 0 0,0 0-1 0 0,0 0 1 0 0,0 0-1 0 0,0-1 1 0 0,0 1 0 0 0,0 0-1 0 0,0 0 1 0 0,0 0-1 0 0,0 0 1 0 0,0 0-1 0 0,0 0 1 0 0,0 0 0 0 0,0-1-1 0 0,0 1 1 0 0,0 0-1 0 0,0 0 1 0 0,0 0-1 0 0,0 0 1 0 0,0 0 0 0 0,0 0-1 0 0,0 0 1 0 0,0 0-1 0 0,1 0 1 0 0,-1-1-1 0 0,0 1 1 0 0,0 0 0 0 0,0 0-1 0 0,0 0 1 0 0,0 0-1 0 0,0 0 1 0 0,0 0-1 0 0,0 0 1 0 0,0 0 0 0 0,1 0-1 0 0,-1 0 1 0 0,0 0-1 0 0,0 0 1 0 0,0 0 0 0 0,0 0-1 0 0,0 0 1 0 0,0 0-1 0 0,0 0 1 0 0,1 0-1 0 0,-1 0 1 0 0,0 0 0 0 0,0 0-1 0 0,0 0 1 0 0,0 0-1 0 0,5-2 5 0 0,0-12 109 0 0,-5 12-92 0 0,-10-13 3 0 0,-4-1-1348 0 0,11 15 1666 0 0,1-1 1 0 0,-1 1 0 0 0,0-1 0 0 0,1 1 0 0 0,-1 0-1 0 0,0 0 1 0 0,-4-2 0 0 0,-22 0-2052 0 0,10 3-7554 0 0,11 0 2255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53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4544 0 0,'3'-5'124'0'0,"7"-8"13716"0"0,-2 8-12763 0 0,-3 7 3629 0 0,5 13-4240 0 0,-8-12-42 0 0,2 17 793 0 0,3 14 0 0 0,-2 1 0 0 0,-1 0 0 0 0,-1 43 0 0 0,-1-36-642 0 0,-2-40-435 0 0,1 5 2665 0 0,-1-4-5163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53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4 3684 0 0,'0'0'7963'0'0,"-2"-1"-7056"0"0,1 0-684 0 0,0 1 0 0 0,0 0 0 0 0,0-1-1 0 0,0 1 1 0 0,1 0 0 0 0,-1 0-1 0 0,0 0 1 0 0,0 0 0 0 0,0 0 0 0 0,0 0-1 0 0,0 0 1 0 0,0 0 0 0 0,0 0-1 0 0,0 0 1 0 0,0 0 0 0 0,0 0 0 0 0,1 1-1 0 0,-1-1 1 0 0,0 0 0 0 0,0 1-1 0 0,0-1 1 0 0,0 1 0 0 0,1-1 0 0 0,-1 1-1 0 0,0-1 1 0 0,0 1 0 0 0,1 0-1 0 0,-1-1 1 0 0,0 1 0 0 0,0 1 0 0 0,-7 13 242 0 0,7-13-25 0 0,1-1-367 0 0,-1 0 0 0 0,1 1 1 0 0,-1-1-1 0 0,1 0 0 0 0,0 1 0 0 0,0-1 1 0 0,-1 0-1 0 0,1 1 0 0 0,0-1 0 0 0,0 0 1 0 0,0 1-1 0 0,0-1 0 0 0,1 1 0 0 0,-1-1 1 0 0,0 0-1 0 0,1 1 0 0 0,-1-1 0 0 0,0 0 1 0 0,2 2-1 0 0,-1 0 51 0 0,0 0 0 0 0,0 0 0 0 0,1 1 0 0 0,-1-1 0 0 0,1 0 0 0 0,0 0 0 0 0,0-1 0 0 0,2 4 0 0 0,-1-4-65 0 0,-1 0 0 0 0,1 0 0 0 0,-1-1-1 0 0,1 1 1 0 0,0-1 0 0 0,0 1 0 0 0,0-1 0 0 0,0 0 0 0 0,0 0 0 0 0,0 0 0 0 0,0 0 0 0 0,0-1 0 0 0,0 1 0 0 0,0-1 0 0 0,6 0 0 0 0,-6 0-29 0 0,0-1-6 0 0,0 1 3 0 0,3 0 25 0 0,10-12-24 0 0,-15 11-76 0 0,0 0 1 0 0,0 0-1 0 0,1 0 0 0 0,-1-1 0 0 0,0 1 1 0 0,0 0-1 0 0,0 0 0 0 0,-1-1 1 0 0,1 1-1 0 0,0 0 0 0 0,0-1 1 0 0,-1 1-1 0 0,1-1 0 0 0,-1 1 1 0 0,1-1-1 0 0,-1 1 0 0 0,0-1 1 0 0,1 0-1 0 0,-1 1 0 0 0,0-1 1 0 0,0 1-1 0 0,0-1 0 0 0,0 1 1 0 0,-1-1-1 0 0,1 0 0 0 0,0 1 1 0 0,-1-1-1 0 0,1 1 0 0 0,-1-1 1 0 0,1 1-1 0 0,-1-1 0 0 0,0 1 1 0 0,-1-3-1 0 0,0 1-154 0 0,-1 0 0 0 0,1 0 0 0 0,-1 0 0 0 0,0 0 0 0 0,0 0 0 0 0,0 0 0 0 0,0 1 0 0 0,0-1 0 0 0,-1 1 0 0 0,1 0 0 0 0,-6-2 0 0 0,7 3-1856 0 0,-13 0-8538 0 0,2-1 5701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7:54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4400 0 0,'0'0'12841'0'0,"3"0"-12116"0"0,0 1-391 0 0,0-1-1 0 0,-1 1 1 0 0,1-1-1 0 0,0 1 1 0 0,-1 0-1 0 0,1 0 1 0 0,-1 0 0 0 0,1 0-1 0 0,-1 1 1 0 0,1-1-1 0 0,-1 1 1 0 0,0-1-1 0 0,4 5 1 0 0,30 31 1995 0 0,-20-18-1448 0 0,-10-11-593 0 0,0 0 0 0 0,0 0 0 0 0,-1 0 0 0 0,-1 1 0 0 0,1 0-1 0 0,-1 0 1 0 0,-1 0 0 0 0,0 1 0 0 0,0-1 0 0 0,2 15 0 0 0,-4-17-87 0 0,0-1 0 0 0,-1 1 0 0 0,0 0 0 0 0,0 0 0 0 0,0 0 0 0 0,-1 0 0 0 0,-1 7 0 0 0,-15 51 1065 0 0,14-54-1043 0 0,-8 27 399 0 0,5-23-587 0 0,1-2-35 0 0,1-1 0 0 0,-1-1 0 0 0,5-9-193 0 0,-1 0-1 0 0,1-1 1 0 0,-1 1 0 0 0,0-1 0 0 0,1 1-1 0 0,-1-1 1 0 0,0 1 0 0 0,0-1 0 0 0,0 0-1 0 0,0 0 1 0 0,-1 1 0 0 0,1-1 0 0 0,0 0-1 0 0,0 0 1 0 0,-3 1 0 0 0,2 0-267 0 0,0-1-1739 0 0,-1-1-1579 0 0,-6 1 325 0 0,-27 5-11365 0 0,20-3 12736 0 0,4 0 157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02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47 1156 0 0,'0'0'473'0'0,"20"-14"3174"0"0,9-18 11754 0 0,-33 36-15152 0 0,-14 26 1161 0 0,-26 51 1 0 0,37-66-1203 0 0,-40 71 975 0 0,46-85-1121 0 0,-1 1-1537 0 0,-3 6 4496 0 0,3-2-5826 0 0,30-26-18450 0 0,-18 10 19313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22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9 2948 0 0,'0'0'12178'0'0,"-6"-1"-11819"0"0,-21-4-28 0 0,20 4-17 0 0,3 1-26 0 0,-128-2 2801 0 0,130 2-2846 0 0,7 3-407 0 0,22 10 82 0 0,-3-2-253 0 0,34 21 0 0 0,-41-21 235 0 0,-16-10 131 0 0,1 0-70 0 0,6 5-58 0 0,-8-6 121 0 0,1 0 0 0 0,-1 0 0 0 0,0 1 1 0 0,1-1-1 0 0,-1 0 0 0 0,1 0 0 0 0,-1 1 0 0 0,0-1 0 0 0,0 0 1 0 0,1 1-1 0 0,-1-1 0 0 0,0 0 0 0 0,0 1 0 0 0,1-1 0 0 0,-1 0 0 0 0,0 1 1 0 0,0-1-1 0 0,0 0 0 0 0,1 1 0 0 0,-1-1 0 0 0,0 1 0 0 0,0-1 1 0 0,0 0-1 0 0,0 1 0 0 0,0-1 0 0 0,0 1 0 0 0,0-1 0 0 0,0 1 1 0 0,0 0-1 0 0,-11 9 49 0 0,9-7 30 0 0,-1-3 20 0 0,-124 16-246 0 0,124-15-455 0 0,-3 0-2993 0 0,2 0 901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02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9 2456 0 0,'0'0'328'0'0,"0"-1"0"0"0,0 1 1 0 0,1-1-1 0 0,-1 1 0 0 0,0 0 0 0 0,0-1 0 0 0,1 1 0 0 0,-1-1 0 0 0,0 1 0 0 0,1-1 0 0 0,-1 1 1 0 0,0 0-1 0 0,1-1 0 0 0,-1 1 0 0 0,1 0 0 0 0,-1-1 0 0 0,0 1 0 0 0,1 0 0 0 0,-1 0 0 0 0,1-1 0 0 0,-1 1 1 0 0,1 0-1 0 0,-1 0 0 0 0,1 0 0 0 0,-1 0 0 0 0,1-1 0 0 0,-1 1 0 0 0,1 0 0 0 0,-1 0 0 0 0,1 0 1 0 0,0 0-1 0 0,1 13 5489 0 0,-1-7-7338 0 0,-1-1 1892 0 0,-4 10 367 0 0,-4 13 419 0 0,-1-1-1 0 0,-18 36 1 0 0,24-56-1023 0 0,-26 66 964 0 0,28-71-1039 0 0,0-1-1635 0 0,-2 8 4839 0 0,2-3-6143 0 0,22-25-16895 0 0,-10 9 17945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03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4740 0 0,'0'0'4189'0'0,"0"7"-2939"0"0,0 2-757 0 0,4 22 2116 0 0,-3-29-1716 0 0,-1 1-59 0 0,4 19 2480 0 0,2 34-1 0 0,-6-54-2924 0 0,2 15 298 0 0,-2-14-397 0 0,1 32 3819 0 0,1-53-4497 0 0,1 1 0 0 0,0-1 0 0 0,1 0-1 0 0,0 1 1 0 0,2 0 0 0 0,12-26-1 0 0,-8 30-2021 0 0,-2 7-3358 0 0,1 6-8456 0 0,13 10 12394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03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 3252 0 0,'0'0'5743'0'0,"6"-2"-5252"0"0,1-1-348 0 0,-5 2-81 0 0,0-1 0 0 0,0 1 0 0 0,0 0 0 0 0,0 1 1 0 0,0-1-1 0 0,1 0 0 0 0,-1 1 0 0 0,0-1 0 0 0,1 1 0 0 0,2 0 0 0 0,-4-1 20 0 0,0 1 0 0 0,0-1 0 0 0,0 1 0 0 0,0-1 0 0 0,0 0-1 0 0,0 0 1 0 0,0 1 0 0 0,0-1 0 0 0,0 0 0 0 0,0 0 0 0 0,-1 0 0 0 0,1 0 0 0 0,0 0-1 0 0,-1 0 1 0 0,1 0 0 0 0,-1 0 0 0 0,1 0 0 0 0,-1 0 0 0 0,1 0 0 0 0,-1-2 0 0 0,7-18 765 0 0,-6 19-681 0 0,-2-16 838 0 0,1 17-935 0 0,0 0 0 0 0,-1 1 0 0 0,1-1 0 0 0,0 0-1 0 0,-1 0 1 0 0,1 1 0 0 0,0-1 0 0 0,-1 0 0 0 0,1 1 0 0 0,-1-1-1 0 0,1 0 1 0 0,-1 1 0 0 0,1-1 0 0 0,-1 0 0 0 0,1 1 0 0 0,-1-1-1 0 0,0 1 1 0 0,1 0 0 0 0,-1-1 0 0 0,0 1 0 0 0,0-1 0 0 0,1 1-1 0 0,-1 0 1 0 0,0 0 0 0 0,0-1 0 0 0,1 1 0 0 0,-1 0-1 0 0,0 0 1 0 0,0 0 0 0 0,0 0 0 0 0,0 0 0 0 0,1 0 0 0 0,-1 0-1 0 0,0 0 1 0 0,0 0 0 0 0,0 0 0 0 0,-1 1 0 0 0,1-1 40 0 0,-1 1 0 0 0,0 0 0 0 0,0 0 0 0 0,0 0 0 0 0,1 0 0 0 0,-1 1 0 0 0,0-1 0 0 0,1 0 0 0 0,-1 1 0 0 0,1-1 0 0 0,0 1 0 0 0,-1-1 0 0 0,1 1 0 0 0,0 0 0 0 0,0-1 0 0 0,0 1 0 0 0,0 0 0 0 0,0 2 0 0 0,-4 17 582 0 0,4-19-464 0 0,1 1-86 0 0,0 1-93 0 0,0-1 0 0 0,0 0 0 0 0,1 0-1 0 0,-1 0 1 0 0,1 0 0 0 0,-1 0 0 0 0,1 0 0 0 0,0 0 0 0 0,0 0-1 0 0,1 0 1 0 0,-1 0 0 0 0,0 0 0 0 0,1 0 0 0 0,0-1 0 0 0,2 5-1 0 0,-1-5-266 0 0,-1 0 0 0 0,1 0 0 0 0,0 1-1 0 0,-1-2 1 0 0,1 1 0 0 0,0 0-1 0 0,0-1 1 0 0,0 1 0 0 0,1-1 0 0 0,5 2-1 0 0,3-1-1469 0 0,27 1-10305 0 0,-30-3 11117 0 0,-6 0-1147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04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2 3048 0 0,'0'0'1245'0'0,"-8"-1"646"0"0,1 1 2408 0 0,-64 16 2281 0 0,69-15-6194 0 0,0 0-8 0 0,1-1-310 0 0,0 0 1 0 0,-1 0 0 0 0,1 1-1 0 0,0-1 1 0 0,0 1-1 0 0,0-1 1 0 0,0 1-1 0 0,0-1 1 0 0,0 1-1 0 0,0-1 1 0 0,1 1-1 0 0,-1 0 1 0 0,0 0-1 0 0,0-1 1 0 0,0 1-1 0 0,1 0 1 0 0,-1 0-1 0 0,0 0 1 0 0,1 0-1 0 0,-1 0 1 0 0,1 0-1 0 0,-1 0 1 0 0,1 0-1 0 0,-1 1 1 0 0,1 0-28 0 0,1-1-1 0 0,-1 1 1 0 0,0-1 0 0 0,1 1-1 0 0,0-1 1 0 0,-1 0 0 0 0,1 1-1 0 0,0-1 1 0 0,-1 0 0 0 0,1 1 0 0 0,0-1-1 0 0,0 0 1 0 0,0 0 0 0 0,0 0-1 0 0,0 0 1 0 0,1 0 0 0 0,-1 0-1 0 0,0 0 1 0 0,2 1 0 0 0,-2-1-2 0 0,18 10 111 0 0,-11-8-96 0 0,-1 0-30 0 0,-1 1 0 0 0,1-1 0 0 0,-1 1 0 0 0,8 6-1 0 0,-6-3-15 0 0,-4-5 24 0 0,-1 1-1 0 0,0 0 1 0 0,-1 0 0 0 0,1 0-1 0 0,0 1 1 0 0,-1-1 0 0 0,3 5-1 0 0,-4-6 62 0 0,-1 0-51 0 0,0-1 0 0 0,0 1 0 0 0,0 0 0 0 0,0-1 0 0 0,-1 1-1 0 0,1 0 1 0 0,0-1 0 0 0,-1 1 0 0 0,1-1 0 0 0,-1 1 0 0 0,1 0 0 0 0,-1-1 0 0 0,0 0 0 0 0,0 1 0 0 0,-1 2 0 0 0,-6 0-20 0 0,0 0 0 0 0,0-1 1 0 0,-12 4-1 0 0,18-7-193 0 0,-17 0-1339 0 0,10-1-387 0 0,0-1-2203 0 0,6-1 172 0 0,-1 1 2361 0 0,1-11-6930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04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84 3232 0 0,'0'0'1292'0'0,"16"-3"3778"0"0,6-4-1624 0 0,-20 6-2901 0 0,10-4 708 0 0,-12 5-1251 0 0,2 0 167 0 0,0-1-1 0 0,0 0 1 0 0,0 0-1 0 0,0 0 0 0 0,0 0 1 0 0,0-1-1 0 0,0 1 1 0 0,0 0-1 0 0,0-1 0 0 0,0 1 1 0 0,-1-1-1 0 0,1 0 1 0 0,-1 0-1 0 0,1 1 1 0 0,1-4-1 0 0,-3 3 373 0 0,-23-24 363 0 0,22 25-839 0 0,0 0 55 0 0,0 0-1 0 0,0-1 0 0 0,0 1 0 0 0,0 0 0 0 0,-1 0 0 0 0,1 0 0 0 0,0 0 0 0 0,-1 0 1 0 0,1 0-1 0 0,-1 1 0 0 0,1-1 0 0 0,-1 0 0 0 0,0 1 0 0 0,1-1 0 0 0,-1 1 0 0 0,-3-1 1 0 0,-13 8 53 0 0,14-6-17 0 0,-3 11 333 0 0,6-10-390 0 0,-1-1-1 0 0,1 1 1 0 0,0-1 0 0 0,0 1 0 0 0,0 0-1 0 0,0 0 1 0 0,0 0 0 0 0,1 0-1 0 0,-2 2 1 0 0,-2 16 326 0 0,4-18-301 0 0,-1 14 357 0 0,1-11-424 0 0,0-1-1 0 0,0 1 0 0 0,0-1 1 0 0,1 1-1 0 0,0-1 0 0 0,-1 0 1 0 0,2 1-1 0 0,-1-1 0 0 0,0 0 1 0 0,1 1-1 0 0,0-1 1 0 0,2 4-1 0 0,-3-7-31 0 0,8 15 121 0 0,-5-13-135 0 0,-1 0 0 0 0,0 0 0 0 0,1 0 0 0 0,0 0 0 0 0,0-1 0 0 0,0 0 0 0 0,0 0 0 0 0,0 0 0 0 0,0 0 0 0 0,0-1 0 0 0,1 0 0 0 0,-1 1 0 0 0,0-2 0 0 0,1 1 0 0 0,7 0 0 0 0,-4-1-228 0 0,-1 0 0 0 0,0-1 0 0 0,0 0 0 0 0,0 0-1 0 0,0-1 1 0 0,0 1 0 0 0,0-2 0 0 0,-1 1 0 0 0,13-7 0 0 0,-14 6-427 0 0,1 0 1 0 0,-1-1 0 0 0,0 0 0 0 0,6-5-1 0 0,-2 0-2286 0 0,-1-1-1 0 0,0 0 1 0 0,-1 0-1 0 0,0 0 0 0 0,10-19 1 0 0,-13 18 1167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05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55 2436 0 0,'-7'-45'7354'0'0,"7"43"-5699"0"0,2-5 7016 0 0,16 135-4701 0 0,-15-98-3103 0 0,-1-7-150 0 0,7 36-1 0 0,-1-16-988 0 0,-8-41 79 0 0,-5-5-1616 0 0,-4-5 1572 0 0,0 1 0 0 0,0-2 0 0 0,1 1-1 0 0,-11-16 1 0 0,13 18 151 0 0,5 6 85 0 0,0 0 1 0 0,0-1-1 0 0,0 1 0 0 0,1 0 1 0 0,-1-1-1 0 0,0 1 0 0 0,1-1 1 0 0,-1 1-1 0 0,0-1 1 0 0,1 0-1 0 0,-1 1 0 0 0,1-1 1 0 0,-1 0-1 0 0,1 1 0 0 0,-1-1 1 0 0,1 0-1 0 0,-1 0 1 0 0,1 1-1 0 0,0-1 0 0 0,-1 0 1 0 0,1-1-1 0 0,-1 2 10 0 0,1-1 1 0 0,-1 0-1 0 0,1 0 1 0 0,0 0-1 0 0,-1 1 0 0 0,1-1 1 0 0,0 0-1 0 0,-1 0 0 0 0,1 0 1 0 0,0 0-1 0 0,0 0 1 0 0,0 0-1 0 0,0 0 0 0 0,0 1 1 0 0,0-1-1 0 0,0 0 0 0 0,0-1 1 0 0,1 1-19 0 0,-1 0 0 0 0,1 0 0 0 0,-1 0 0 0 0,1 0 1 0 0,-1 1-1 0 0,1-1 0 0 0,0 0 0 0 0,-1 1 0 0 0,1-1 0 0 0,0 1 0 0 0,0-1 1 0 0,0 0-1 0 0,-1 1 0 0 0,1 0 0 0 0,0-1 0 0 0,0 1 0 0 0,0-1 0 0 0,0 1 1 0 0,0 0-1 0 0,0 0 0 0 0,0 0 0 0 0,0 0 0 0 0,0-1 0 0 0,1 1 0 0 0,58-5-1609 0 0,4 1-4481 0 0,36-2-7082 0 0,-82 4 11406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1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3356 0 0,'0'0'17282'0'0,"2"5"-16901"0"0,13 41 860 0 0,-2 0-1 0 0,-2 1 0 0 0,6 59 1 0 0,-3-19-438 0 0,-14-54-796 0 0,1-39-70 0 0,1 0 0 0 0,-1 0 0 0 0,1 0 0 0 0,0 0 0 0 0,0 1 0 0 0,1-1 0 0 0,-1 0 0 0 0,1 1 1 0 0,1 0-1 0 0,-1 0 0 0 0,1 0 0 0 0,0 0 0 0 0,0 0 0 0 0,0 1 0 0 0,1 0 0 0 0,-1 0 0 0 0,1 0 0 0 0,5-3 0 0 0,-5 4 26 0 0,-3 2 24 0 0,-1 0-1 0 0,1 0 1 0 0,0 0 0 0 0,0 1-1 0 0,0-1 1 0 0,0 0 0 0 0,0 1-1 0 0,0 0 1 0 0,0-1-1 0 0,1 1 1 0 0,-1 0 0 0 0,0 0-1 0 0,4 1 1 0 0,-3-1 6 0 0,-1 0 0 0 0,1 0-1 0 0,0 0 1 0 0,-1 0 0 0 0,1 1 0 0 0,0 0 0 0 0,-1-1 0 0 0,1 1-1 0 0,-1 0 1 0 0,1 0 0 0 0,-1 0 0 0 0,1 1 0 0 0,-1-1-1 0 0,0 1 1 0 0,0-1 0 0 0,1 1 0 0 0,-1 0 0 0 0,0 0 0 0 0,-1 0-1 0 0,1 0 1 0 0,0 0 0 0 0,0 0 0 0 0,-1 0 0 0 0,1 0-1 0 0,-1 1 1 0 0,0-1 0 0 0,0 1 0 0 0,0-1 0 0 0,0 1-1 0 0,1 3 1 0 0,-1-3 45 0 0,-1-2-23 0 0,0 0 0 0 0,1-1 1 0 0,-1 1-1 0 0,0 0 0 0 0,0 0 0 0 0,0 0 0 0 0,0-1 0 0 0,0 1 0 0 0,0 0 0 0 0,0 0 0 0 0,0 0 0 0 0,0-1 0 0 0,0 1 0 0 0,0 0 0 0 0,0 0 0 0 0,-1 0 0 0 0,1-1 1 0 0,0 1-1 0 0,0 0 0 0 0,-1-1 0 0 0,1 1 0 0 0,-1 0 0 0 0,0 1 0 0 0,-9 13 281 0 0,9-13-246 0 0,-2-1 24 0 0,-4 3-27 0 0,2-1-16 0 0,0-1 0 0 0,0 1 0 0 0,0-1 0 0 0,0 0-1 0 0,0-1 1 0 0,-8 3 0 0 0,-25 4-1180 0 0,36-8 609 0 0,-2 0-1326 0 0,-5-1 842 0 0,-2-2-6933 0 0,1 2-3776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2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96 2740 0 0,'9'-3'1913'0'0,"-3"2"1330"0"0,3 1-2085 0 0,1 0 0 0 0,0-1 0 0 0,0-1 0 0 0,0 1-1 0 0,12-5 1 0 0,-21 5-884 0 0,2 0-123 0 0,-1 0 0 0 0,1-1 0 0 0,-1 0 0 0 0,0 1 0 0 0,1-1 0 0 0,-1 0 0 0 0,0 0 0 0 0,0 0 0 0 0,-1 0 0 0 0,4-4 0 0 0,-4 4 109 0 0,0-1-128 0 0,-1 0 1 0 0,0 1 0 0 0,-1-1-1 0 0,1 0 1 0 0,0 1 0 0 0,-1-1-1 0 0,1 1 1 0 0,-1-1 0 0 0,0 1-1 0 0,-1-4 1 0 0,0 4-41 0 0,1 0 0 0 0,-1 0 0 0 0,1 0 0 0 0,-1 1 0 0 0,0-1 0 0 0,1 1 0 0 0,-1-1 0 0 0,0 1 0 0 0,0 0 0 0 0,0 0 0 0 0,0 0 0 0 0,0 0 0 0 0,0 0 1 0 0,0 0-1 0 0,-1 0 0 0 0,1 1 0 0 0,0-1 0 0 0,0 1 0 0 0,-1-1 0 0 0,1 1 0 0 0,0 0 0 0 0,-1 0 0 0 0,-3 1 0 0 0,2-1-1 0 0,1 1-1 0 0,-1 0 1 0 0,1 0 0 0 0,0 1-1 0 0,0-1 1 0 0,-1 1 0 0 0,1-1-1 0 0,0 1 1 0 0,0 0 0 0 0,0 0 0 0 0,1 1-1 0 0,-1-1 1 0 0,1 0 0 0 0,-1 1-1 0 0,1 0 1 0 0,0-1 0 0 0,-1 1-1 0 0,1 0 1 0 0,1 0 0 0 0,-1 0 0 0 0,0 0-1 0 0,1 1 1 0 0,0-1 0 0 0,0 0-1 0 0,0 1 1 0 0,0-1 0 0 0,-1 6-1 0 0,2-6-107 0 0,0 0-1 0 0,0 1 0 0 0,0-1 0 0 0,0 0 1 0 0,0 0-1 0 0,0 0 0 0 0,1 0 0 0 0,0 0 0 0 0,-1 0 1 0 0,1 0-1 0 0,0 0 0 0 0,1 0 0 0 0,-1 0 1 0 0,0 0-1 0 0,1 0 0 0 0,0-1 0 0 0,-1 1 0 0 0,1-1 1 0 0,0 1-1 0 0,0-1 0 0 0,1 0 0 0 0,-1 1 1 0 0,0-1-1 0 0,1 0 0 0 0,-1-1 0 0 0,1 1 0 0 0,0 0 1 0 0,0-1-1 0 0,4 2 0 0 0,16 6-2959 0 0,42 9-13953 0 0,-45-14 15105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2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4 2588 0 0,'0'0'1136'0'0,"-2"-1"-87"0"0,0 0-744 0 0,-1 1 0 0 0,1-1 0 0 0,0 1-1 0 0,0 0 1 0 0,0 0 0 0 0,0 0 0 0 0,0 0 0 0 0,-1 0 0 0 0,1 0 0 0 0,0 1-1 0 0,0-1 1 0 0,0 1 0 0 0,0 0 0 0 0,0-1 0 0 0,0 1 0 0 0,0 0 0 0 0,0 0-1 0 0,0 0 1 0 0,0 0 0 0 0,0 1 0 0 0,1-1 0 0 0,-3 2 0 0 0,1 0 24 0 0,0 0 0 0 0,0 0 1 0 0,1 1-1 0 0,-1-1 1 0 0,1 1-1 0 0,-1 0 0 0 0,1-1 1 0 0,0 1-1 0 0,1 0 1 0 0,-1 1-1 0 0,-1 4 0 0 0,2-6-199 0 0,1 0-1 0 0,-1 0 1 0 0,1 0-1 0 0,0 0 1 0 0,0 1-1 0 0,0-1 1 0 0,0 0-1 0 0,0 0 1 0 0,1 0-1 0 0,-1 0 1 0 0,1 1-1 0 0,0-1 1 0 0,2 5-1 0 0,-1-2-9 0 0,-1-4-81 0 0,-1-1 1 0 0,1 0 0 0 0,-1 0-1 0 0,1 1 1 0 0,0-1 0 0 0,-1 0-1 0 0,1 0 1 0 0,0 0 0 0 0,0 0-1 0 0,0 0 1 0 0,0 0 0 0 0,0 0-1 0 0,0 0 1 0 0,0 0 0 0 0,0-1-1 0 0,0 1 1 0 0,0 0 0 0 0,1-1-1 0 0,0 2 1 0 0,9-1 12 0 0,-9-1 80 0 0,-1-1-123 0 0,1 1 0 0 0,-1-1 1 0 0,0 1-1 0 0,1-1 0 0 0,-1 1 0 0 0,0-1 0 0 0,0 0 0 0 0,1 0 0 0 0,-1 0 1 0 0,0 1-1 0 0,0-1 0 0 0,0 0 0 0 0,0-1 0 0 0,0 1 0 0 0,0 0 1 0 0,-1 0-1 0 0,1 0 0 0 0,0 0 0 0 0,-1-1 0 0 0,1 1 0 0 0,0 0 1 0 0,-1-1-1 0 0,0 1 0 0 0,1-2 0 0 0,0 0 7 0 0,0 0-1 0 0,0-1 1 0 0,0 1 0 0 0,0-1-1 0 0,-1 1 1 0 0,1-1 0 0 0,-1 1-1 0 0,0-1 1 0 0,0 1 0 0 0,-1-4-1 0 0,-2-6 281 0 0,1 1-1 0 0,1 0 1 0 0,0-16 0 0 0,1 26 770 0 0,8 36-759 0 0,-3-15-153 0 0,32 181 1725 0 0,-36-195-1786 0 0,0-1 0 0 0,-1 1-1 0 0,1 0 1 0 0,-1 0 0 0 0,0 0 0 0 0,-1-1 0 0 0,1 1 0 0 0,-1 0 0 0 0,0 0 0 0 0,0-1 0 0 0,0 1-1 0 0,-1-1 1 0 0,0 1 0 0 0,0-1 0 0 0,-4 8 0 0 0,5-11-9 0 0,1 0-70 0 0,0 0 1 0 0,0-1 0 0 0,-1 1-1 0 0,1-1 1 0 0,-1 1-1 0 0,1 0 1 0 0,0-1-1 0 0,-1 1 1 0 0,1-1-1 0 0,-1 1 1 0 0,1-1-1 0 0,-1 0 1 0 0,1 1-1 0 0,-1-1 1 0 0,1 1-1 0 0,-1-1 1 0 0,0 0-1 0 0,1 1 1 0 0,-1-1-1 0 0,1 0 1 0 0,-1 0-1 0 0,0 0 1 0 0,1 1-1 0 0,-1-1 1 0 0,0 0-1 0 0,1 0 1 0 0,-1 0 0 0 0,0 0-1 0 0,0 0 1 0 0,1 0-1 0 0,-1 0 1 0 0,0 0-1 0 0,0-1 1 0 0,-2 1 35 0 0,-1 0 0 0 0,1-1 1 0 0,0 0-1 0 0,0 1 0 0 0,0-1 1 0 0,-6-3-1 0 0,4 2-38 0 0,0-1-1 0 0,0 0 1 0 0,1 0 0 0 0,-1-1-1 0 0,1 1 1 0 0,0-1 0 0 0,0 0-1 0 0,0 0 1 0 0,1-1 0 0 0,-1 1-1 0 0,1-1 1 0 0,0 1 0 0 0,1-1-1 0 0,-1 0 1 0 0,-2-7 0 0 0,4 9-185 0 0,0 0 0 0 0,1 0 0 0 0,0 0 0 0 0,-1 0 0 0 0,1 0 0 0 0,0 0 0 0 0,0-1 0 0 0,1 1 0 0 0,-1 0 0 0 0,1 0 0 0 0,-1 0 0 0 0,1 0 0 0 0,0 0 0 0 0,0 0 0 0 0,0 1 0 0 0,1-1 0 0 0,-1 0 0 0 0,2-2 0 0 0,17-22-4544 0 0,0 5-5011 0 0,6-1 3164 0 0,-18 16 4772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3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3868 0 0,'0'0'1264'0'0,"8"-3"9445"0"0,-3 40-7730 0 0,0 47 0 0 0,-3-54-2376 0 0,-2-27-490 0 0,0-2-1740 0 0,1 3 3979 0 0,-1-1-2934 0 0,-4-38-20249 0 0,2 21 19024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3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2792 0 0,'-1'0'2135'0'0,"-7"10"13649"0"0,10 16-14886 0 0,-1-23-784 0 0,-1 0 8 0 0,12 211 1344 0 0,-11-209-1476 0 0,7 46 168 0 0,-2-11 117 0 0,-5-38-269 0 0,2 25-18 0 0,-3-17 1 0 0,0-8 18 0 0,0 1-1868 0 0,-2 10 5815 0 0,1-8-5618 0 0,-11-29-21981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3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29 3252 0 0,'0'0'2329'0'0,"-1"-15"1763"0"0,2 2-5340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3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3500 0 0,'0'0'13031'0'0,"1"2"-12620"0"0,1 0-280 0 0,-1 0 0 0 0,0 0 0 0 0,0 0 0 0 0,-1-1 0 0 0,1 1 1 0 0,0 0-1 0 0,0 0 0 0 0,-1 0 0 0 0,0 0 0 0 0,1 1 1 0 0,-1 1-1 0 0,0-1 71 0 0,3 17 800 0 0,1-8-288 0 0,-4-12-705 0 0,0 0 1 0 0,0 0-1 0 0,0 0 0 0 0,0 0 0 0 0,0 0 0 0 0,0 1 0 0 0,0-1 1 0 0,0 0-1 0 0,0 0 0 0 0,0 0 0 0 0,0 0 0 0 0,0 0 1 0 0,0 0-1 0 0,0 0 0 0 0,1 0 0 0 0,-1 1 0 0 0,0-1 1 0 0,0 0-1 0 0,0 0 0 0 0,0 0 0 0 0,0 0 0 0 0,0 0 1 0 0,0 0-1 0 0,0 0 0 0 0,0 0 0 0 0,1 0 0 0 0,-1 0 1 0 0,0 0-1 0 0,0 0 0 0 0,0 0 0 0 0,0 1 0 0 0,0-1 0 0 0,0 0 1 0 0,0 0-1 0 0,1 0 0 0 0,-1 0 0 0 0,0 0 0 0 0,0 0 1 0 0,0 0-1 0 0,0 0 0 0 0,0 0 0 0 0,0-1 0 0 0,1 1 1 0 0,-1 0-1 0 0,0 0 0 0 0,0 0 0 0 0,0 0 0 0 0,0 0 1 0 0,0 0-1 0 0,0 0 0 0 0,0 0 0 0 0,1 0 0 0 0,15-25-62 0 0,18-39-1 0 0,-32 61 24 0 0,1-1-1 0 0,0 1 1 0 0,-1 0-1 0 0,1 0 1 0 0,0 0 0 0 0,0 0-1 0 0,1 0 1 0 0,-1 1 0 0 0,1 0-1 0 0,3-3 1 0 0,-5 4 99 0 0,4 2-63 0 0,-5-1-4 0 0,-1 0-1 0 0,1 0 1 0 0,0 0 0 0 0,0 0 0 0 0,0 0-1 0 0,0 0 1 0 0,-1 1 0 0 0,1-1 0 0 0,0 0 0 0 0,0 0-1 0 0,-1 1 1 0 0,1-1 0 0 0,0 0 0 0 0,0 1-1 0 0,0 0 1 0 0,5 7 78 0 0,-1 0 0 0 0,-1 1 0 0 0,0 0-1 0 0,0-1 1 0 0,-1 2 0 0 0,0-1 0 0 0,2 11 0 0 0,-2-12-88 0 0,-3-6 1 0 0,2 5-209 0 0,1 6-862 0 0,-1-6-2507 0 0,0-4 2626 0 0,7 13-10950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6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22 1748 0 0,'0'0'2570'0'0,"-1"-11"-1310"0"0,-1 7 3818 0 0,-3 3-4713 0 0,1 0 0 0 0,0-1 0 0 0,0 1 0 0 0,0 1 0 0 0,0-1 0 0 0,-1 1 0 0 0,1-1 0 0 0,0 1 0 0 0,-1 1 0 0 0,1-1 0 0 0,0 0 0 0 0,-1 1 0 0 0,1 0 0 0 0,0 0 0 0 0,0 0 0 0 0,0 1 0 0 0,0-1-1 0 0,0 1 1 0 0,0 0 0 0 0,0 0 0 0 0,1 0 0 0 0,-7 5 0 0 0,7-4-253 0 0,-1-1-1 0 0,1 1 1 0 0,0 0-1 0 0,0 0 1 0 0,0 0-1 0 0,1 0 1 0 0,-1 0-1 0 0,1 0 1 0 0,-1 1-1 0 0,1 0 1 0 0,0-1-1 0 0,0 1 1 0 0,1 0-1 0 0,-1 0 1 0 0,1 0-1 0 0,0 0 1 0 0,0 0-1 0 0,0 0 1 0 0,1 0-1 0 0,-1 0 1 0 0,1 0-1 0 0,0 0 1 0 0,0 1-1 0 0,2 7 1 0 0,-1-6-296 0 0,1-1 0 0 0,0 1 0 0 0,0-1 1 0 0,0 0-1 0 0,1 0 0 0 0,-1 1 0 0 0,1-1 0 0 0,1-1 0 0 0,-1 1 1 0 0,5 4-1 0 0,19 14-6100 0 0,7-7-4676 0 0,-22-12 9040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7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3672 0 0,'0'0'2848'0'0,"-3"0"-1533"0"0,0-1-831 0 0,0 1 1 0 0,0 1 0 0 0,0-1 0 0 0,0 0-1 0 0,0 1 1 0 0,0-1 0 0 0,0 1-1 0 0,0 0 1 0 0,0 0 0 0 0,0 0-1 0 0,1 1 1 0 0,-1-1 0 0 0,0 1 0 0 0,1-1-1 0 0,-1 1 1 0 0,1 0 0 0 0,-1 0-1 0 0,1 0 1 0 0,0 0 0 0 0,-3 3-1 0 0,2-1-221 0 0,1-1 0 0 0,-1 1-1 0 0,1 0 1 0 0,-1 0 0 0 0,1 0-1 0 0,0 0 1 0 0,1 0 0 0 0,-1 0-1 0 0,1 0 1 0 0,0 1 0 0 0,0-1-1 0 0,0 1 1 0 0,0 8 0 0 0,1-11-29 0 0,5 10 114 0 0,-5-11-307 0 0,0 1 1 0 0,0-1-1 0 0,1 1 1 0 0,-1-1-1 0 0,1 0 1 0 0,-1 1-1 0 0,1-1 0 0 0,0 0 1 0 0,0 1-1 0 0,-1-1 1 0 0,3 2-1 0 0,0 0 7 0 0,0 0 0 0 0,0-1 1 0 0,0 1-1 0 0,0-1 0 0 0,1 1 0 0 0,-1-1 0 0 0,1 0 1 0 0,0-1-1 0 0,0 1 0 0 0,0 0 0 0 0,-1-1 0 0 0,1 0 1 0 0,6 1-1 0 0,-8-2 67 0 0,2 0-8 0 0,12-2-56 0 0,-12 1-28 0 0,-2 0 20 0 0,2 0-31 0 0,-3 0-3 0 0,1 0-1 0 0,-1 1 1 0 0,1-1-1 0 0,-1 0 0 0 0,1 0 1 0 0,-1 0-1 0 0,0 0 1 0 0,1 0-1 0 0,-1 0 0 0 0,0 0 1 0 0,0 0-1 0 0,0 0 1 0 0,0-1-1 0 0,0 1 1 0 0,0-1-1 0 0,0 1 0 0 0,0 0 1 0 0,0-1-1 0 0,-1 0 1 0 0,1 1-1 0 0,-1-1 0 0 0,1 1 1 0 0,-1-1-1 0 0,1 0 1 0 0,-1 1-1 0 0,0-3 1 0 0,0-20-517 0 0,-10-5-6702 0 0,9 26 4017 0 0,-2 2-171 0 0,1-2 2690 0 0,1 1-851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5 123 4564 0 0,'0'0'11198'0'0,"-1"7"-10592"0"0,-2 19 36 0 0,3-19-116 0 0,0-4-32 0 0,6 53 1982 0 0,-5-54-2266 0 0,-1 1-1 0 0,2 7-19 0 0,-2-7-7 0 0,1-1-36 0 0,0 1-96 0 0,0-1 1 0 0,0 1-1 0 0,0-1 1 0 0,0 1-1 0 0,0-1 1 0 0,1 0-1 0 0,-1 0 1 0 0,1 1-1 0 0,-1-1 1 0 0,1 0-1 0 0,0 0 1 0 0,0-1-1 0 0,0 1 1 0 0,0 0-1 0 0,4 1 1 0 0,-4-2 99 0 0,1-1-194 0 0,12-2 15 0 0,-11 2 4 0 0,12-9 1 0 0,-13 6 18 0 0,1 0-1 0 0,-1-1 1 0 0,-1 1 0 0 0,1-1-1 0 0,0 0 1 0 0,-1 1-1 0 0,0-1 1 0 0,3-8 0 0 0,4-5-28 0 0,-7 14 31 0 0,-1 0 1 0 0,0 1-1 0 0,0-1 1 0 0,0 0-1 0 0,0 0 1 0 0,-1 0 0 0 0,1 0-1 0 0,-1 0 1 0 0,1 1-1 0 0,-1-1 1 0 0,0 0-1 0 0,0 0 1 0 0,-1 0 0 0 0,0-3-1 0 0,1-25 126 0 0,0 19 357 0 0,0 19-490 0 0,3 42 20 0 0,-2-46 9 0 0,0 1 0 0 0,0 0 0 0 0,0 0 0 0 0,0-1 0 0 0,1 1 0 0 0,-1-1 0 0 0,1 1 0 0 0,0-1 0 0 0,0 0 0 0 0,0 0 0 0 0,1 0 0 0 0,-1 0 0 0 0,5 5 0 0 0,-5-7-30 0 0,27 11-85 0 0,-26-13 89 0 0,12-1-12 0 0,-11 2 62 0 0,-3-2-49 0 0,3 0-16 0 0,-1 0 0 0 0,0-1 0 0 0,0 0-1 0 0,0 0 1 0 0,0 0 0 0 0,-1 0 0 0 0,5-6 0 0 0,10-36-173 0 0,-17 43 199 0 0,1-18 603 0 0,-8 65-433 0 0,6-43-140 0 0,1 0 33 0 0,2 18-62 0 0,-2-19 18 0 0,0-1 0 0 0,0 1 0 0 0,0 0 0 0 0,0-1 0 0 0,0 1 0 0 0,0 0 0 0 0,0 0 0 0 0,0-1 0 0 0,0 1 0 0 0,0 0 0 0 0,0-1 1 0 0,1 1-1 0 0,-1 0 0 0 0,0-1 0 0 0,0 1 0 0 0,1-1 0 0 0,-1 1 0 0 0,0 0 0 0 0,1-1 0 0 0,-1 1 0 0 0,1-1 0 0 0,0 2 0 0 0,45-85-532 0 0,-46 81 480 0 0,4 0-34 0 0,-4 1 64 0 0,0 1 0 0 0,1 0 0 0 0,-1 0 0 0 0,0-1 1 0 0,0 1-1 0 0,0 0 0 0 0,0 0 0 0 0,1 0 0 0 0,-1-1 1 0 0,0 1-1 0 0,0 0 0 0 0,1 0 0 0 0,-1 0 0 0 0,0 0 0 0 0,0 0 1 0 0,0-1-1 0 0,1 1 0 0 0,-1 0 0 0 0,0 0 0 0 0,1 0 1 0 0,-1 0-1 0 0,0 0 0 0 0,0 0 0 0 0,1 0 0 0 0,-1 0 1 0 0,0 0-1 0 0,0 0 0 0 0,1 0 0 0 0,-1 0 0 0 0,0 0 1 0 0,0 0-1 0 0,1 0 0 0 0,-1 0 0 0 0,0 0 0 0 0,1 0 0 0 0,-1 1 1 0 0,0-1-1 0 0,0 0 0 0 0,0 0 0 0 0,1 0 0 0 0,-1 0 1 0 0,0 1-1 0 0,14 9 8 0 0,-13-8 9 0 0,1-1 0 0 0,-1 1 0 0 0,1 0 0 0 0,-1 0-1 0 0,0 0 1 0 0,1 0 0 0 0,-1 0 0 0 0,0 0 0 0 0,-1 0-1 0 0,1 0 1 0 0,0 0 0 0 0,0 0 0 0 0,-1 0 0 0 0,1 1-1 0 0,-1-1 1 0 0,0 4 0 0 0,4 11 40 0 0,-3-13-36 0 0,-1-1-5 0 0,1 0 0 0 0,0 0 0 0 0,0-1 0 0 0,0 1 0 0 0,0 0 0 0 0,1 0-1 0 0,-1-1 1 0 0,1 1 0 0 0,0-1 0 0 0,-1 1 0 0 0,1-1 0 0 0,3 4 0 0 0,16 5 20 0 0,-19-10-92 0 0,-1 0 45 0 0,-1-1 1 0 0,0 0-1 0 0,1 0 1 0 0,-1 1-1 0 0,0-1 1 0 0,1 0-1 0 0,-1 0 1 0 0,1 0-1 0 0,-1 0 1 0 0,0 0-1 0 0,1 0 1 0 0,-1 0 0 0 0,1 0-1 0 0,-1 1 1 0 0,0-1-1 0 0,1-1 1 0 0,-1 1-1 0 0,1 0 1 0 0,-1 0-1 0 0,0 0 1 0 0,1 0-1 0 0,-1 0 1 0 0,0 0-1 0 0,1 0 1 0 0,-1 0 0 0 0,1-1-1 0 0,-1 1 1 0 0,1 0-1 0 0,15-6-248 0 0,-15 6 284 0 0,1-2-56 0 0,0 1 0 0 0,0 0-1 0 0,0-1 1 0 0,-1 1-1 0 0,1-1 1 0 0,-1 0 0 0 0,1 1-1 0 0,-1-1 1 0 0,1 0 0 0 0,-1 0-1 0 0,0 0 1 0 0,0 0 0 0 0,0 0-1 0 0,0 0 1 0 0,1-5 0 0 0,7-35-206 0 0,-7 29 178 0 0,2-17-37 0 0,1-34-1 0 0,-1 4 227 0 0,-4 58-21 0 0,2-4-104 0 0,-2 3 120 0 0,0 7 918 0 0,-2 30-557 0 0,1 0 1 0 0,4 39 0 0 0,0-36-181 0 0,-3-35-135 0 0,1 3-721 0 0,0 0 0 0 0,0 0 0 0 0,-1 0 0 0 0,0 10 0 0 0,-1-12-26 0 0,-3-8-3636 0 0,-41-48 2910 0 0,44 52 1477 0 0,0-1 85 0 0,0 2-173 0 0,1-1 0 0 0,-1 0 0 0 0,0 1 0 0 0,1-1 0 0 0,-1 0 0 0 0,1 1 0 0 0,-1-1 0 0 0,1 0 0 0 0,-1 0 0 0 0,1 0 0 0 0,-1 1 0 0 0,1-1 0 0 0,0 0 0 0 0,0 0 0 0 0,-1 0 0 0 0,1 0 0 0 0,0 0 0 0 0,0 0 0 0 0,0 1 0 0 0,0-1 0 0 0,0-2 0 0 0,10-7-309 0 0,-7 7-216 0 0,0 2-362 0 0,3 0 544 0 0,41-5-12908 0 0,-35 6 11135 0 0,-10-1 100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19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87 3324 0 0,'0'0'7166'0'0,"-6"2"-6452"0"0,6 4 7566 0 0,2-5-8308 0 0,1 0 105 0 0,0 1 0 0 0,0-1-1 0 0,-1 0 1 0 0,1 0 0 0 0,0 0 0 0 0,0 0-1 0 0,0 0 1 0 0,0 0 0 0 0,0-1 0 0 0,0 0-1 0 0,0 1 1 0 0,5-2 0 0 0,-1 1 5 0 0,1 0-1 0 0,-1-1 1 0 0,1 0 0 0 0,-1-1-1 0 0,0 1 1 0 0,0-1 0 0 0,0-1-1 0 0,0 0 1 0 0,0 1 0 0 0,0-2 0 0 0,-1 1-1 0 0,1-1 1 0 0,-1 0 0 0 0,7-6-1 0 0,-12 8-78 0 0,0 0-1 0 0,0 1 0 0 0,0-1 0 0 0,-1 0 0 0 0,1 0 1 0 0,0 0-1 0 0,-1 0 0 0 0,0 0 0 0 0,1 0 0 0 0,-1 0 1 0 0,0 0-1 0 0,0 0 0 0 0,0 0 0 0 0,0 0 0 0 0,0 0 1 0 0,0 0-1 0 0,-1 0 0 0 0,0-2 0 0 0,1 2 8 0 0,-6-13 44 0 0,4 14-11 0 0,0 0 0 0 0,0 0 0 0 0,1 0 1 0 0,-1 0-1 0 0,0 0 0 0 0,0 0 0 0 0,0 1 1 0 0,0-1-1 0 0,0 1 0 0 0,0-1 0 0 0,0 1 1 0 0,0 0-1 0 0,0 0 0 0 0,-4 0 0 0 0,3 0 81 0 0,0 1-44 0 0,-1 0-13 0 0,0 1 0 0 0,1-1 0 0 0,-1 0 0 0 0,1 1 1 0 0,-1 0-1 0 0,1 0 0 0 0,0 0 0 0 0,-1 0 0 0 0,1 1 1 0 0,0-1-1 0 0,1 1 0 0 0,-1-1 0 0 0,0 1 0 0 0,1 0 1 0 0,-1 0-1 0 0,1 1 0 0 0,0-1 0 0 0,0 0 0 0 0,0 1 1 0 0,1-1-1 0 0,-1 1 0 0 0,1-1 0 0 0,0 1 0 0 0,0 0 0 0 0,0 0 1 0 0,1-1-1 0 0,-1 1 0 0 0,1 0 0 0 0,0 0 0 0 0,0 8 1 0 0,1-7-28 0 0,0 1 1 0 0,0 0 0 0 0,1 0 0 0 0,-1 0 0 0 0,1-1-1 0 0,1 1 1 0 0,-1-1 0 0 0,1 0 0 0 0,0 1 0 0 0,0-1-1 0 0,0 0 1 0 0,1-1 0 0 0,0 1 0 0 0,0-1 0 0 0,0 1 0 0 0,0-1-1 0 0,1 0 1 0 0,-1-1 0 0 0,1 1 0 0 0,0-1 0 0 0,0 0-1 0 0,1 0 1 0 0,-1-1 0 0 0,0 1 0 0 0,1-1 0 0 0,0-1-1 0 0,-1 1 1 0 0,9 1 0 0 0,-11-2-46 0 0,-1-1-1 0 0,1 1 1 0 0,0-1-1 0 0,0 1 1 0 0,0-1-1 0 0,0 0 1 0 0,0 0-1 0 0,0 0 1 0 0,0-1 0 0 0,0 1-1 0 0,0-1 1 0 0,0 1-1 0 0,-1-1 1 0 0,1 0-1 0 0,0 0 1 0 0,0 0-1 0 0,-1-1 1 0 0,1 1 0 0 0,-1 0-1 0 0,1-1 1 0 0,-1 0-1 0 0,4-2 1 0 0,-2-2-34 0 0,1 0 1 0 0,-1 0 0 0 0,0 0 0 0 0,-1 0 0 0 0,1 0-1 0 0,4-13 1 0 0,-5 10-33 0 0,5-49 234 0 0,-7 56-118 0 0,10 107 2303 0 0,-7-75-1803 0 0,-4-27-364 0 0,0 4 40 0 0,0-5 19 0 0,0-7 1237 0 0,1-10-2145 0 0,1 0 0 0 0,0 0 0 0 0,1 0 0 0 0,1 0 0 0 0,0 0 0 0 0,1 1-1 0 0,9-21 1 0 0,-9 25-994 0 0,-2 4-707 0 0,0 1-1 0 0,0-1 0 0 0,1 1 1 0 0,-1 0-1 0 0,1-1 0 0 0,7-6 1 0 0,10 0-1410 0 0,-1 6 1925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26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64 888 0 0,'0'0'1096'0'0,"11"-7"19"0"0,5-2 92 0 0,-14 8-537 0 0,0-1-352 0 0,43-28 4403 0 0,-43 28-3542 0 0,5-5-210 0 0,-4 2 3668 0 0,-116 91-2877 0 0,72-57-1030 0 0,39-28-676 0 0,1 1-6 0 0,-6 4-20 0 0,5-4 13 0 0,-2 4-2 0 0,3-5 65 0 0,1 2-36 0 0,1 0 0 0 0,-1-1 0 0 0,0 1 0 0 0,1-1 0 0 0,-1 1-1 0 0,1-1 1 0 0,0 1 0 0 0,0-1 0 0 0,1 4 0 0 0,-1-4-127 0 0,1 1 114 0 0,1 5 81 0 0,0 0 0 0 0,1 0 0 0 0,1 0 0 0 0,5 8 0 0 0,11 20 206 0 0,-20-35-314 0 0,1 2 9 0 0,17 24 139 0 0,-18-25-156 0 0,0-1-4 0 0,1 0 1 0 0,-1 0-1 0 0,0 0 0 0 0,0 0 1 0 0,0 0-1 0 0,0 0 0 0 0,0 0 1 0 0,0 1-1 0 0,0-1 0 0 0,-1 0 1 0 0,2 3-1 0 0,-1-2-53 0 0,0 0 0 0 0,1 0 0 0 0,-1 0 0 0 0,1 0 0 0 0,-1 0 0 0 0,1 0 0 0 0,0 0-1 0 0,-1 0 1 0 0,5 3 0 0 0,1-5-1208 0 0,-1-5-6007 0 0,2-14-3692 0 0,-7 14 11160 0 0,0 3-2082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28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45 1340 0 0,'0'0'1581'0'0,"3"-1"-1107"0"0,38-13 3533 0 0,-39 14-3814 0 0,33-5 1232 0 0,26 0-189 0 0,-58 5-1089 0 0,0 0 20 0 0,8-1 17 0 0,-8 1-20 0 0,-1 0 3 0 0,8 0-32 0 0,-7 0 427 0 0,-1-1-350 0 0,8 1-13 0 0,-7-1 3026 0 0,-11 0-3098 0 0,-136-14 1182 0 0,142 14-1285 0 0,-19 1 166 0 0,18 1-206 0 0,-12 2 34 0 0,15-3-21 0 0,-1 0 0 0 0,1 0 0 0 0,0 0 0 0 0,0 0 0 0 0,0 0 0 0 0,0 0 0 0 0,0-1 0 0 0,-1 1 0 0 0,1 0 0 0 0,0 0 0 0 0,0 0 0 0 0,0 0-1 0 0,0 0 1 0 0,0 0 0 0 0,-1 0 0 0 0,1 0 0 0 0,0 0 0 0 0,0 1 0 0 0,0-1 0 0 0,0 0 0 0 0,0 0 0 0 0,-1 0 0 0 0,1 0 0 0 0,0 0-1 0 0,0 0 1 0 0,0 0 0 0 0,0 0 0 0 0,0 0 0 0 0,-1 0 0 0 0,1 0 0 0 0,0 1 0 0 0,0-1 0 0 0,0 0 0 0 0,0 0 0 0 0,0 0 0 0 0,0 0-1 0 0,0 0 1 0 0,0 0 0 0 0,0 1 0 0 0,0-1 0 0 0,0 0 0 0 0,-1 0 0 0 0,1 0 0 0 0,0 0 0 0 0,0 0 0 0 0,0 1 0 0 0,0-1 0 0 0,0 0-1 0 0,0 0 1 0 0,0 0 0 0 0,0 0 0 0 0,0 0 0 0 0,0 1 0 0 0,0-1 0 0 0,0 0 0 0 0,1 0 0 0 0,-1 0 0 0 0,0 0 0 0 0,0 1 0 0 0,137 72-1188 0 0,-132-71 1153 0 0,14 7 2 0 0,-17-8-3 0 0,12 6-133 0 0,-41-5 2293 0 0,-33-2-1616 0 0,37 0-39 0 0,20 0-403 0 0,-13 0 108 0 0,-16 0-358 0 0,29 0-38 0 0,-5 0-870 0 0,0 0-731 0 0,-10-1-11522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29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2496 0 0,'0'0'9929'0'0,"-2"5"-9415"0"0,-7 13 588 0 0,0 0 0 0 0,-1-1 0 0 0,-19 24 0 0 0,26-38-982 0 0,1 1 0 0 0,-1-1 0 0 0,1 0 1 0 0,0 1-1 0 0,0-1 0 0 0,0 1 0 0 0,0-1 0 0 0,1 1 0 0 0,-3 7 0 0 0,4-9-32 0 0,-2 3 37 0 0,2-5-118 0 0,0 1 1 0 0,-1-1-1 0 0,1 0 0 0 0,0 0 1 0 0,0 1-1 0 0,-1-1 0 0 0,1 0 1 0 0,0 0-1 0 0,0 1 0 0 0,0-1 0 0 0,0 0 1 0 0,-1 1-1 0 0,1-1 0 0 0,0 0 1 0 0,0 0-1 0 0,0 1 0 0 0,0-1 0 0 0,0 0 1 0 0,0 1-1 0 0,0-1 0 0 0,0 0 1 0 0,0 1-1 0 0,0-1 0 0 0,0 0 0 0 0,0 1 1 0 0,0-1-1 0 0,0 0 0 0 0,0 1 1 0 0,0-1-1 0 0,0 0 0 0 0,0 1 0 0 0,1-1 1 0 0,-1 1-1 0 0,1 0 9 0 0,0 1 0 0 0,0 0 0 0 0,0-1 0 0 0,0 1 1 0 0,0 0-1 0 0,0-1 0 0 0,0 1 0 0 0,1-1 0 0 0,-1 1 0 0 0,0-1 0 0 0,1 0 0 0 0,-1 0 0 0 0,1 0 0 0 0,0 0 1 0 0,-1 0-1 0 0,1 0 0 0 0,0 0 0 0 0,0 0 0 0 0,0-1 0 0 0,2 2 0 0 0,173 11-395 0 0,-174-13 290 0 0,15 0-373 0 0,-16 0-1162 0 0,6 0 4378 0 0,-2 0-5933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0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21 2600 0 0,'0'-10'1825'0'0,"1"5"5851"0"0,-1 5-7614 0 0,0-1 0 0 0,0 1 1 0 0,0 0-1 0 0,0 0 0 0 0,0 0 0 0 0,0-1 0 0 0,0 1 0 0 0,0 0 1 0 0,0 0-1 0 0,0 0 0 0 0,0 0 0 0 0,0-1 0 0 0,0 1 0 0 0,1 0 1 0 0,-1 0-1 0 0,0 0 0 0 0,0 0 0 0 0,0-1 0 0 0,0 1 0 0 0,0 0 1 0 0,0 0-1 0 0,1 0 0 0 0,-1 0 0 0 0,0 0 0 0 0,0 0 0 0 0,0-1 0 0 0,0 1 1 0 0,1 0-1 0 0,-1 0 0 0 0,0 0 0 0 0,0 0 0 0 0,0 0 0 0 0,0 0 1 0 0,1 0-1 0 0,-1 0 0 0 0,0 0 0 0 0,0 0 0 0 0,0 0 0 0 0,1 0 1 0 0,-1 0-1 0 0,0 0 0 0 0,0 0 0 0 0,0 0 0 0 0,1 0 0 0 0,-1 0 1 0 0,0 0-1 0 0,0 0 0 0 0,0 0 0 0 0,0 0 0 0 0,1 1 0 0 0,-1-1 1 0 0,0 0-1 0 0,0 0 0 0 0,0 0 0 0 0,0 0 0 0 0,0 0 0 0 0,1 0 1 0 0,-1 1-1 0 0,0-1 0 0 0,0 0 0 0 0,0 0 0 0 0,0 0 0 0 0,0 0 0 0 0,0 1 1 0 0,0-1-1 0 0,0 0 0 0 0,1 0 0 0 0,-1 0 0 0 0,0 1 0 0 0,3 15 4667 0 0,-2-11-6050 0 0,0 1 1626 0 0,-3 0-109 0 0,0-1 1 0 0,1 0 0 0 0,0 0 0 0 0,0 1 0 0 0,0-1 0 0 0,1 0 0 0 0,-1 1 0 0 0,2 8-1 0 0,-1-6-169 0 0,-12 190 2230 0 0,10-172-1930 0 0,2-23-271 0 0,0-2-1161 0 0,0 4 3569 0 0,1-2-6220 0 0,8-46-15374 0 0,-9 40 17218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3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2988 0 0,'0'0'8740'0'0,"0"6"-8235"0"0,0 16-25 0 0,-1-17-39 0 0,-3 1 13 0 0,0-1 0 0 0,0 1 0 0 0,1 0-1 0 0,0 1 1 0 0,-3 7 0 0 0,5-13-473 0 0,-16 26 992 0 0,-36 42 0 0 0,18-26-361 0 0,34-41-590 0 0,-14 6 679 0 0,19-12-683 0 0,10-13 71 0 0,-11 16-53 0 0,0 0-1 0 0,-1 0 1 0 0,1 1 0 0 0,0-1 0 0 0,0 1 0 0 0,0-1-1 0 0,-1 1 1 0 0,1 0 0 0 0,4 1 0 0 0,-4-1 72 0 0,0 0-12 0 0,24 5 378 0 0,-24-5-365 0 0,32 26 622 0 0,-13 6-85 0 0,-19-26-541 0 0,1 0-1 0 0,-1 0 1 0 0,1-1 0 0 0,0 1 0 0 0,1-1-1 0 0,-1 0 1 0 0,1 0 0 0 0,0-1 0 0 0,0 0 0 0 0,0 1-1 0 0,1-2 1 0 0,-1 1 0 0 0,1-1 0 0 0,7 4-1 0 0,-8-6-94 0 0,-1 1-1 0 0,0-1 1 0 0,0 0-1 0 0,1-1 1 0 0,-1 1-1 0 0,0-1 1 0 0,1 0-1 0 0,-1 0 1 0 0,0 0-1 0 0,9-2 1 0 0,-10 2-243 0 0,-1-1 0 0 0,0 0 0 0 0,1 0 0 0 0,-1 0 1 0 0,0 0-1 0 0,0 0 0 0 0,0 0 0 0 0,0-1 0 0 0,0 1 1 0 0,0-1-1 0 0,0 0 0 0 0,2-2 0 0 0,-3 2-455 0 0,0 0-1 0 0,0 1 0 0 0,-1-1 1 0 0,1 0-1 0 0,-1 0 1 0 0,1 0-1 0 0,-1 0 0 0 0,1 1 1 0 0,-1-1-1 0 0,0 0 0 0 0,0 0 1 0 0,0 0-1 0 0,0 0 1 0 0,-1 0-1 0 0,1 0 0 0 0,0 0 1 0 0,-1 0-1 0 0,1 1 1 0 0,-2-3-1 0 0,-3-9-1399 0 0,-2 2 26 0 0,0 1 119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0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2640 0 0,'0'0'5899'0'0,"-3"6"-5106"0"0,-29 47 3049 0 0,24-36-3128 0 0,4-4-4836 0 0,2-5-2962 0 0,-1 1 5230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1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10 2752 0 0,'0'0'6736'0'0,"1"-7"-5945"0"0,0 4 258 0 0,1 7 5481 0 0,-1 1-6463 0 0,1 4 247 0 0,0-1 0 0 0,-1 0 0 0 0,1 11 0 0 0,-4 71 1591 0 0,1 57 246 0 0,1-145-1770 0 0,-1-4-177 0 0,0-11-168 0 0,1 9-71 0 0,0 0 1 0 0,0 0-1 0 0,0 1 0 0 0,1-1 0 0 0,-1 0 0 0 0,1 0 0 0 0,0 0 1 0 0,3-6-1 0 0,1 0-60 0 0,-4 7 82 0 0,1-1-1 0 0,-1 1 0 0 0,1 0 0 0 0,0 0 0 0 0,0 0 0 0 0,0 0 1 0 0,0 1-1 0 0,0-1 0 0 0,1 1 0 0 0,-1-1 0 0 0,1 1 0 0 0,0 0 1 0 0,-1 0-1 0 0,1 0 0 0 0,0 0 0 0 0,0 0 0 0 0,4-1 0 0 0,-6 3 6 0 0,1-1-1 0 0,-1 1 1 0 0,0 0-1 0 0,1-1 0 0 0,-1 1 1 0 0,1 0-1 0 0,-1 0 1 0 0,0 0-1 0 0,1 0 0 0 0,-1 0 1 0 0,1 0-1 0 0,-1 0 0 0 0,0 1 1 0 0,1-1-1 0 0,-1 0 1 0 0,0 1-1 0 0,1-1 0 0 0,-1 1 1 0 0,0 0-1 0 0,0-1 1 0 0,2 2-1 0 0,-1-1 12 0 0,1 0-35 0 0,6 13 48 0 0,-2 20-134 0 0,-7-31 110 0 0,0-1 2 0 0,0 8 16 0 0,0-8 32 0 0,-1 1 22 0 0,-5 20 255 0 0,5-21-248 0 0,-16 16 248 0 0,11-16-392 0 0,1-1 1 0 0,-1 1-1 0 0,0-1 0 0 0,-9 1 1 0 0,12-3-211 0 0,0 1-87 0 0,-16-5-173 0 0,16 4-715 0 0,0 0 0 0 0,0 0 0 0 0,0-1-1 0 0,0 1 1 0 0,1-1 0 0 0,-1 0 0 0 0,0 0 0 0 0,1 0 0 0 0,0 0-1 0 0,-1 0 1 0 0,1-1 0 0 0,0 1 0 0 0,0-1 0 0 0,0 1-1 0 0,-1-5 1 0 0,2 5-560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2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17 3900 0 0,'0'0'7528'0'0,"-4"4"-6685"0"0,0 0-272 0 0,0 1 1 0 0,-1 0-1 0 0,2 0 0 0 0,-1 0 1 0 0,1 1-1 0 0,-1-1 0 0 0,-3 11 1 0 0,3-4-161 0 0,0 0 1 0 0,0 1-1 0 0,1 0 0 0 0,1 0 1 0 0,0 0-1 0 0,1 0 1 0 0,0 0-1 0 0,1 0 1 0 0,0 0-1 0 0,1 0 1 0 0,3 14-1 0 0,-3-25-331 0 0,0 2-20 0 0,0 0 0 0 0,0 0 1 0 0,1-1-1 0 0,0 1 0 0 0,0-1 1 0 0,0 1-1 0 0,4 4 0 0 0,-5-6-28 0 0,2-2 27 0 0,-2 0-51 0 0,0 0 0 0 0,1 1 0 0 0,-1-1 0 0 0,0 0 1 0 0,1 0-1 0 0,-1 0 0 0 0,0 0 0 0 0,0-1 0 0 0,1 1 0 0 0,-1 0 0 0 0,2-1 0 0 0,1 0-18 0 0,-3 1 6 0 0,1-1 0 0 0,0 1-1 0 0,-1-1 1 0 0,1 0 0 0 0,0 1 0 0 0,-1-1-1 0 0,1 0 1 0 0,-1 0 0 0 0,1 0 0 0 0,-1 0 0 0 0,0 0-1 0 0,1-1 1 0 0,-1 1 0 0 0,0 0 0 0 0,0-1-1 0 0,0 1 1 0 0,0-1 0 0 0,0 1 0 0 0,0-1 0 0 0,0 1-1 0 0,0-1 1 0 0,-1 1 0 0 0,1-1 0 0 0,0-2-1 0 0,4-8 11 0 0,-2 5 5 0 0,0 0 1 0 0,0 0-1 0 0,2-14 1 0 0,-3 7 4 0 0,-1-1-1 0 0,-1-23 1 0 0,0 30-36 0 0,-7-27 12 0 0,-1-4 33 0 0,-3 7-43 0 0,10 31 24 0 0,1-1-1290 0 0,-1-2 3840 0 0,-1 2-2886 0 0,-7 14-18075 0 0,8-11 18166 0 0,0 0 0 0 0,1 0 0 0 0,-1 1 0 0 0,1-1 0 0 0,0 0-1 0 0,-1 1 1 0 0,1-1 0 0 0,0 0 0 0 0,0 3 0 0 0,0 8-1616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3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33 3388 0 0,'0'0'8872'0'0,"-5"3"-8042"0"0,-1 0-390 0 0,1 2 0 0 0,-1-1 0 0 0,1 0 0 0 0,0 1 0 0 0,1 0-1 0 0,-1 0 1 0 0,1 1 0 0 0,0-1 0 0 0,0 1 0 0 0,1 0 0 0 0,-5 9 0 0 0,4-3-129 0 0,0 0 0 0 0,1 0 0 0 0,1 0 0 0 0,-1 0 0 0 0,2 0 0 0 0,0 1 0 0 0,0-1 0 0 0,2 1 0 0 0,1 19 0 0 0,-1-30-235 0 0,-1 0-22 0 0,0 1-22 0 0,1-1 0 0 0,-1 0 0 0 0,1 0 0 0 0,0 0 1 0 0,0 0-1 0 0,-1 1 0 0 0,1-1 0 0 0,0 0 0 0 0,1-1 0 0 0,-1 1 1 0 0,0 0-1 0 0,1 0 0 0 0,-1 0 0 0 0,1-1 0 0 0,-1 1 1 0 0,1-1-1 0 0,0 1 0 0 0,2 1 0 0 0,-2-2 68 0 0,2-3-51 0 0,0-1-40 0 0,0 1 1 0 0,0-1-1 0 0,-1 0 0 0 0,1 0 1 0 0,-1 0-1 0 0,0-1 1 0 0,0 1-1 0 0,0-1 0 0 0,0 0 1 0 0,0 0-1 0 0,-1 0 1 0 0,0 0-1 0 0,0 0 1 0 0,0-1-1 0 0,2-6 0 0 0,-1 0 61 0 0,-1 0 0 0 0,0-1 0 0 0,-1 1 0 0 0,-1 0 0 0 0,0-1 0 0 0,0 1 0 0 0,-4-20 0 0 0,-1 3 32 0 0,-17-48-1 0 0,21 75-93 0 0,-1-5 90 0 0,2 6-126 0 0,0 0-1 0 0,-1-1 1 0 0,1 1 0 0 0,0 0 0 0 0,0 0-1 0 0,0 0 1 0 0,0 0 0 0 0,0 0 0 0 0,0-1-1 0 0,0 1 1 0 0,0 0 0 0 0,0 0 0 0 0,-1 0-1 0 0,1 0 1 0 0,0 0 0 0 0,0 0 0 0 0,0 0-1 0 0,0 0 1 0 0,0 0 0 0 0,-1 0-1 0 0,1-1 1 0 0,0 1 0 0 0,0 0 0 0 0,0 0-1 0 0,0 0 1 0 0,0 0 0 0 0,-1 0 0 0 0,1 0-1 0 0,0 0 1 0 0,0 0 0 0 0,0 0 0 0 0,0 0-1 0 0,0 0 1 0 0,-1 0 0 0 0,1 0 0 0 0,0 1-1 0 0,0-1 1 0 0,0 0 0 0 0,0 0 0 0 0,0 0-1 0 0,-1 0 1 0 0,1 0 0 0 0,0 0 0 0 0,0 0-1 0 0,0 0 1 0 0,0 0 0 0 0,0 0 0 0 0,0 1-1 0 0,-1-1 1 0 0,1 0 0 0 0,0 0 0 0 0,0 0-1 0 0,0 0 1 0 0,-10 15-937 0 0,7-12-868 0 0,2 27-12105 0 0,1-27 11845 0 0,1 12 164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3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74 3460 0 0,'0'0'9192'0'0,"-3"4"-8645"0"0,-1 2-169 0 0,1 0 0 0 0,0 0-1 0 0,0 1 1 0 0,0-1 0 0 0,1 1 0 0 0,0-1-1 0 0,0 1 1 0 0,-1 9 0 0 0,0-1 5 0 0,1-1 1 0 0,1 1-1 0 0,0 0 1 0 0,1 0-1 0 0,2 19 1 0 0,-2-32-290 0 0,5 13-7 0 0,-4-9-8 0 0,8 17 284 0 0,-9-22-351 0 0,1-1 0 0 0,-1 1 0 0 0,1 0 1 0 0,-1 0-1 0 0,1-1 0 0 0,0 1 0 0 0,-1 0 1 0 0,1-1-1 0 0,0 1 0 0 0,0-1 1 0 0,0 1-1 0 0,-1-1 0 0 0,1 1 0 0 0,0-1 1 0 0,0 0-1 0 0,1 1 0 0 0,0 0 13 0 0,-1-3-19 0 0,0 1-1 0 0,0 0 0 0 0,0-1 0 0 0,0 1 0 0 0,0 0 0 0 0,0 0 0 0 0,0 0 0 0 0,0 0 0 0 0,0 0 0 0 0,3-1 0 0 0,-1-3 9 0 0,0 1 0 0 0,0-1 1 0 0,0 0-1 0 0,0 1 0 0 0,-1-1 0 0 0,0 0 1 0 0,0-1-1 0 0,0 1 0 0 0,0 0 0 0 0,-1 0 1 0 0,1-10-1 0 0,1-7 21 0 0,-2-35 0 0 0,-1 49-17 0 0,1-1 4 0 0,-1 0 1 0 0,0 0-1 0 0,-1 0 0 0 0,0 0 1 0 0,0 0-1 0 0,-1 0 0 0 0,0 0 0 0 0,-1 1 1 0 0,-5-13-1 0 0,-10-4 1245 0 0,5 14-4483 0 0,3 8-7367 0 0,8 6 8302 0 0,-8 9 136 0 0,7-9 209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4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21 3672 0 0,'0'0'4317'0'0,"-9"-4"-2776"0"0,3 6 3701 0 0,3 0-4953 0 0,0 1 0 0 0,0 0 0 0 0,0 0 0 0 0,0 0 0 0 0,1 0 0 0 0,-1 0 0 0 0,1 1 0 0 0,0-1 0 0 0,0 1 0 0 0,0 0 0 0 0,1-1 0 0 0,-1 1 0 0 0,-1 6 0 0 0,1-4-185 0 0,-2 6 133 0 0,1 1 0 0 0,0-1-1 0 0,0 1 1 0 0,1 0 0 0 0,1 0 0 0 0,0 0 0 0 0,1 0 0 0 0,1 0 0 0 0,2 17 0 0 0,-3-27-195 0 0,1 0 16 0 0,11 30 235 0 0,-11-31-263 0 0,0-1-30 0 0,-1 0 4 0 0,1-1-1 0 0,0 1 1 0 0,0 0 0 0 0,-1 0 0 0 0,1-1 0 0 0,0 1-1 0 0,0-1 1 0 0,0 1 0 0 0,0-1 0 0 0,0 1 0 0 0,1 0-1 0 0,0-1 13 0 0,-1 0-11 0 0,-1 0 1 0 0,1 1-1 0 0,0-1 1 0 0,-1 0-1 0 0,1 0 0 0 0,0 0 1 0 0,-1 0-1 0 0,1 0 1 0 0,0 0-1 0 0,-1 0 0 0 0,1 0 1 0 0,0 0-1 0 0,-1-1 1 0 0,1 1-1 0 0,0 0 1 0 0,-1 0-1 0 0,1 0 0 0 0,0-1 1 0 0,-1 1-1 0 0,2-1 1 0 0,23-17 9 0 0,-18 0-6 0 0,-2 0 21 0 0,-1 5-22 0 0,-3 4 8 0 0,0 0 0 0 0,0 0 0 0 0,-1 0 0 0 0,0-1 0 0 0,0 1 0 0 0,-1 0 0 0 0,0 0 1 0 0,-1 0-1 0 0,0 0 0 0 0,-5-13 0 0 0,3 8-43 0 0,-1 1 8 0 0,0-1 0 0 0,-12-20 0 0 0,16 33-26 0 0,-1-1-332 0 0,-7-7 342 0 0,4 7-5247 0 0,-16 3-9367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6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 3604 0 0,'-2'-3'14540'0'0,"11"5"-14962"0"0,-1 0 2291 0 0,-2-2-3631 0 0,1 1-3469 0 0,1-1-4820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8:37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15 3324 0 0,'0'0'12725'0'0,"-6"-2"-12660"0"0,-14-8-7 0 0,14 7 1321 0 0,13 6-1213 0 0,24 8 326 0 0,-31-2 49 0 0,0-6-426 0 0,0-1 0 0 0,0 1 0 0 0,0-1 0 0 0,0 1 0 0 0,0 0 0 0 0,-1-1 0 0 0,1 1 0 0 0,-1-1 0 0 0,0 1 0 0 0,0-1 1 0 0,0 1-1 0 0,0-1 0 0 0,0 1 0 0 0,-3 3 0 0 0,3-4 56 0 0,1-1-128 0 0,-1 0-1 0 0,1 0 0 0 0,-1 0 0 0 0,0 0 1 0 0,1 1-1 0 0,-1-1 0 0 0,0 0 1 0 0,0 0-1 0 0,0 0 0 0 0,0-1 1 0 0,0 1-1 0 0,0 0 0 0 0,0 0 1 0 0,0 0-1 0 0,-2 0 0 0 0,-17 11-184 0 0,18-11-311 0 0,-2 0-1306 0 0,-1-1 0 0 0,1 1 0 0 0,-1-1 1 0 0,1 0-1 0 0,0 0 0 0 0,-6-2 497 0 0,10 2 1374 0 0,-34-6-6748 0 0,20 5 4786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44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117 106 2496 0 0,'0'0'1653'0'0,"3"0"-886"0"0,-3 0-867 0 0,8 0 1291 0 0,-7 0-808 0 0,0 0 0 0 0,-1 0 0 0 0,1 0 0 0 0,0 0 0 0 0,0 0 0 0 0,-1-1 0 0 0,1 1 0 0 0,0 0 1 0 0,-1 0-1 0 0,1-1 0 0 0,0 1 0 0 0,-1 0 0 0 0,1-1 0 0 0,-1 1 0 0 0,1-1 0 0 0,-1 1 0 0 0,1-1 0 0 0,-1 1 0 0 0,1-1 0 0 0,-1 1 0 0 0,1-1 0 0 0,-1 1 1 0 0,1-1-1 0 0,-1 0 0 0 0,1-1 0 0 0,0-8 100 0 0,-9-43 1454 0 0,8 51-1815 0 0,0 1-93 0 0,0 0 0 0 0,-1 0-1 0 0,1 0 1 0 0,0 1 0 0 0,-1-1 0 0 0,1 0-1 0 0,-1 0 1 0 0,1 0 0 0 0,-1 0 0 0 0,1 0-1 0 0,-1 0 1 0 0,1 1 0 0 0,-1-1 0 0 0,0 0-1 0 0,1 1 1 0 0,-1-1 0 0 0,0 0 0 0 0,0 1-1 0 0,0-1 1 0 0,-1 0 0 0 0,-16-9 487 0 0,15 9-323 0 0,-14 0 175 0 0,-3 5-162 0 0,19-4-203 0 0,-12 6 140 0 0,-1 1 0 0 0,-13 9 0 0 0,26-14-107 0 0,-5 12 75 0 0,6-12-104 0 0,-1-1 1 0 0,1 1 0 0 0,-1 0-1 0 0,1-1 1 0 0,-1 1-1 0 0,1 0 1 0 0,0-1 0 0 0,0 1-1 0 0,0 0 1 0 0,0 0 0 0 0,0-1-1 0 0,0 1 1 0 0,1 0 0 0 0,-1 0-1 0 0,0-1 1 0 0,1 1-1 0 0,-1 0 1 0 0,1-1 0 0 0,0 1-1 0 0,0-1 1 0 0,0 2 0 0 0,2 3 3 0 0,-2-3-6 0 0,0 0 0 0 0,1 0 1 0 0,-1 0-1 0 0,1 0 0 0 0,0 0 0 0 0,-1 0 0 0 0,1-1 0 0 0,0 1 1 0 0,1-1-1 0 0,-1 1 0 0 0,0-1 0 0 0,1 0 0 0 0,-1 0 1 0 0,1 0-1 0 0,0 0 0 0 0,0-1 0 0 0,0 1 0 0 0,-1-1 1 0 0,6 3-1 0 0,-5-3 0 0 0,3 1 22 0 0,1 0 0 0 0,-1 0 1 0 0,1 0-1 0 0,0-1 0 0 0,13 1 1 0 0,-17-2-6 0 0,14-6-27 0 0,-13 2 27 0 0,1 0 0 0 0,-1-1 0 0 0,0 1 0 0 0,0-1 0 0 0,-1 0 0 0 0,1 0 0 0 0,-1 0 0 0 0,0 0 0 0 0,-1-1 0 0 0,1 1 0 0 0,2-9 0 0 0,0 1 52 0 0,-4 11 25 0 0,4-13 180 0 0,0 2 590 0 0,-5 13-805 0 0,0 0 0 0 0,0 0 0 0 0,0 1 0 0 0,0-1 0 0 0,0 0 0 0 0,0 0 0 0 0,0 0 0 0 0,0 0 0 0 0,0 0 0 0 0,0 0 0 0 0,0 0 0 0 0,0 0 0 0 0,1 0 1 0 0,-1 0-1 0 0,0 0 0 0 0,0 0 0 0 0,0 0 0 0 0,0 0 0 0 0,0 0 0 0 0,0 0 0 0 0,0 0 0 0 0,0 0 0 0 0,0 0 0 0 0,0 0 0 0 0,1 0 0 0 0,-1 0 0 0 0,0 0 0 0 0,0 0 0 0 0,0 0 0 0 0,0 0 0 0 0,0 0 0 0 0,0 0 0 0 0,0 0 0 0 0,0 0 0 0 0,0 0 0 0 0,0-1 1 0 0,0 1-1 0 0,1 0 0 0 0,-1 0 0 0 0,0 0 0 0 0,0 0 0 0 0,0 0 0 0 0,0 0 0 0 0,0 0 0 0 0,0 0 0 0 0,0 0 0 0 0,0 0 0 0 0,0 0 0 0 0,0 0 0 0 0,0-1 0 0 0,0 1 0 0 0,0 0 0 0 0,0 0 0 0 0,0 0 0 0 0,0 0 0 0 0,0 0 0 0 0,0 0 0 0 0,0 0 0 0 0,0 0 0 0 0,0 0 1 0 0,0 0-1 0 0,0-1 0 0 0,0 1 0 0 0,0 0 0 0 0,0 0 0 0 0,0 0 0 0 0,9 44 895 0 0,10 117 1559 0 0,-7-68-1815 0 0,-4-23-361 0 0,-8-68-288 0 0,0 14-4 0 0,0 11-253 0 0,0-25 110 0 0,0 4 583 0 0,0-3-557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45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2844 0 0,'0'0'3454'0'0,"3"-1"-2444"0"0,12-2-70 0 0,-11 3 14 0 0,-1-1-165 0 0,21-3 576 0 0,81-11 88 0 0,-68 12-5128 0 0,2 1-3515 0 0,-20 2 5438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3388 0 0,'0'0'3823'0'0,"3"-1"-2649"0"0,89-11 7004 0 0,52-1-5063 0 0,-142 13-3063 0 0,11-1-1015 0 0,6 0-797 0 0,-12 1-2995 0 0,0 0-4119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46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2620 0 0,'0'0'11875'0'0,"-4"4"-11299"0"0,4-4-576 0 0,-16 19 1603 0 0,-1-1 0 0 0,-31 26 0 0 0,39-38-911 0 0,1 2 0 0 0,0-1 0 0 0,-13 16-1 0 0,20-22-462 0 0,1 0-148 0 0,0 0-1 0 0,-1 0 0 0 0,1 0 1 0 0,0-1-1 0 0,-1 1 1 0 0,1 0-1 0 0,0 0 0 0 0,0 0 1 0 0,0 0-1 0 0,0 0 1 0 0,0 0-1 0 0,0 0 0 0 0,0-1 1 0 0,0 3-1 0 0,4 5 237 0 0,1 0 0 0 0,-1 0-1 0 0,11 12 1 0 0,107 123 984 0 0,-121-142-1309 0 0,14 12 985 0 0,-1-6-3300 0 0,-9-7-5421 0 0,-4 0 7891 0 0,4-6-1518 0 0,-4 5 587 0 0,0 0 0 0 0,-1 0 0 0 0,1 0 0 0 0,0 0 0 0 0,-1 0 0 0 0,1-1-1 0 0,0 1 1 0 0,-1 0 0 0 0,0 0 0 0 0,1-1 0 0 0,-1 1 0 0 0,0 0 0 0 0,1-1 0 0 0,-1 1-1 0 0,0-2 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46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 3296 0 0,'0'0'10692'0'0,"-7"-1"-10175"0"0,-48-2 1312 0 0,8 3-476 0 0,-56 0 1438 0 0,101-1-2728 0 0,0 1 0 0 0,0 0-1 0 0,0 0 1 0 0,0 0 0 0 0,0 0 0 0 0,0 0 0 0 0,1 1 0 0 0,-1-1 0 0 0,0 0-1 0 0,-3 2 1 0 0,4-2-66 0 0,1 1 1 0 0,0-1-1 0 0,0 0 0 0 0,0 0 0 0 0,-1 0 0 0 0,1 1 0 0 0,0-1 1 0 0,0 0-1 0 0,0 0 0 0 0,0 1 0 0 0,-1-1 0 0 0,1 0 0 0 0,0 0 1 0 0,0 1-1 0 0,0-1 0 0 0,0 0 0 0 0,0 1 0 0 0,0-1 0 0 0,0 0 0 0 0,0 0 1 0 0,0 1-1 0 0,0-1 0 0 0,0 0 0 0 0,0 1 0 0 0,0-1 0 0 0,0 0 1 0 0,0 0-1 0 0,0 1 0 0 0,0-1 0 0 0,1 0 0 0 0,-1 1 0 0 0,0-1 1 0 0,0 0-1 0 0,0 0 0 0 0,0 1 0 0 0,1-1 0 0 0,-1 0 0 0 0,0 0 0 0 0,5 5-221 0 0,-1 0 0 0 0,1 0-1 0 0,0-1 1 0 0,8 5 0 0 0,-8-5 79 0 0,11 8-367 0 0,86 59-1843 0 0,-100-70 2298 0 0,-1-1 250 0 0,1 1 0 0 0,-1 0 1 0 0,0 0-1 0 0,1-1 1 0 0,-1 1-1 0 0,0 0 0 0 0,1 0 1 0 0,-1 1-1 0 0,0-1 1 0 0,0 0-1 0 0,2 3 0 0 0,-45 4 719 0 0,8-5 3 0 0,-48-3 1 0 0,80-1-980 0 0,-14 0-382 0 0,13 1 27 0 0,0-1-25 0 0,-10-4-5064 0 0,10-3-5863 0 0,4-5 9400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48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0 1340 0 0,'0'0'17832'0'0,"-5"4"-17614"0"0,-12 9-12 0 0,12-9-8 0 0,2-1 14 0 0,1 1 0 0 0,-1 1 0 0 0,1-1 0 0 0,0 0 0 0 0,0 0 0 0 0,-1 6 0 0 0,-2 2 210 0 0,-1 5-172 0 0,1 0 0 0 0,1 0 0 0 0,0 0-1 0 0,2 1 1 0 0,0-1 0 0 0,0 1 0 0 0,2 0 0 0 0,0-1 0 0 0,1 1-1 0 0,5 23 1 0 0,-5-36-393 0 0,0-1 0 0 0,1 1 0 0 0,-1-1 0 0 0,1 1 1 0 0,0-1-1 0 0,0 0 0 0 0,1 0 0 0 0,-1 0 0 0 0,1 0 0 0 0,0 0 0 0 0,0-1 0 0 0,0 1 0 0 0,1-1 0 0 0,-1 0 0 0 0,1 0 0 0 0,0 0 0 0 0,4 3 0 0 0,18 5-5839 0 0,2-7-6104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49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11 4348 0 0,'0'0'5122'0'0,"0"-8"-4076"0"0,0 5 157 0 0,-1 8 6103 0 0,-6 60-4767 0 0,6-57-2250 0 0,1 0-1 0 0,0 0 0 0 0,0 0 1 0 0,1 0-1 0 0,0-1 1 0 0,1 1-1 0 0,2 9 1 0 0,-1-10-103 0 0,-2-3-120 0 0,1 1 0 0 0,0-1 0 0 0,1 1 0 0 0,-1-1 0 0 0,1 0 0 0 0,-1 0 0 0 0,1 0 0 0 0,0 0 0 0 0,1 0 0 0 0,-1 0 0 0 0,1-1 0 0 0,0 0 0 0 0,-1 0 0 0 0,2 0 0 0 0,-1 0 0 0 0,7 3 0 0 0,-2-1 11 0 0,7 1-10 0 0,-13-5-99 0 0,15-3-88 0 0,0-8 78 0 0,-15 8 27 0 0,0-1 0 0 0,0-1 0 0 0,0 1 1 0 0,0 0-1 0 0,-1-1 0 0 0,1 0 0 0 0,-1 1 0 0 0,0-1 1 0 0,0 0-1 0 0,0 0 0 0 0,2-7 0 0 0,0-2 19 0 0,1 0-1 0 0,-2-1 1 0 0,0 1-1 0 0,-1-1 1 0 0,2-27-1 0 0,-1 11 382 0 0,-3 27 1774 0 0,0 11-2037 0 0,0 23-28 0 0,1-25-25 0 0,0 0 0 0 0,0 0 0 0 0,0 0 0 0 0,1 0-1 0 0,0 0 1 0 0,0 0 0 0 0,1 0 0 0 0,-1-1 0 0 0,1 1 0 0 0,7 9 0 0 0,0 1 85 0 0,-4-6-657 0 0,0 0 0 0 0,15 16-1 0 0,-20-25-98 0 0,7 6-675 0 0,-3-5-2671 0 0,1-1 485 0 0,5-6-12940 0 0,-8 3 14652 0 0,0 0 4198 0 0,0 0-4301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49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47 3908 0 0,'-12'-46'19464'0'0,"15"51"-19018"0"0,18 38 1063 0 0,23 87 1363 0 0,-32-89-2146 0 0,-9-34-633 0 0,-1 0 0 0 0,-1 1 0 0 0,1-1-1 0 0,-1 1 1 0 0,-1 0 0 0 0,0-1 0 0 0,0 1 0 0 0,0 0-1 0 0,-3 13 1 0 0,2-17-370 0 0,0 1 1 0 0,-1 0-1 0 0,1 0 1 0 0,-1-1-1 0 0,-1 1 1 0 0,1-1-1 0 0,0 0 0 0 0,-1 1 1 0 0,-4 3-1 0 0,-3 0-1163 0 0,-8-1-13305 0 0,13-6 12528 0 0,2-1-263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50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55 134 3080 0 0,'0'0'4731'0'0,"3"-8"-3197"0"0,-6 2 2745 0 0,-29-19-1908 0 0,30 23-2185 0 0,0 0-1 0 0,0 0 1 0 0,0 0-1 0 0,0-1 1 0 0,0 1 0 0 0,1-1-1 0 0,-1 1 1 0 0,1-1 0 0 0,0 0-1 0 0,-1 1 1 0 0,1-1-1 0 0,1 0 1 0 0,-2-5 0 0 0,2 6 108 0 0,5-10-10 0 0,-4 11-255 0 0,-1-1 0 0 0,1 1 0 0 0,-1 0 0 0 0,1-1-1 0 0,0 1 1 0 0,0 0 0 0 0,-1-1 0 0 0,1 1 0 0 0,0 0 0 0 0,0 0 0 0 0,2-2-1 0 0,1 0 29 0 0,1 0-1 0 0,-1 0 0 0 0,1 1 0 0 0,0-1 0 0 0,0 1 0 0 0,0 0 0 0 0,0 1 1 0 0,0 0-1 0 0,8-2 0 0 0,-11 3 19 0 0,16 1 243 0 0,-2 4 0 0 0,-14-5-259 0 0,-1 1 1 0 0,0-1-1 0 0,1 1 0 0 0,-1-1 1 0 0,0 1-1 0 0,0 0 1 0 0,0 0-1 0 0,1 0 1 0 0,-1-1-1 0 0,0 1 1 0 0,0 0-1 0 0,0 0 1 0 0,0 1-1 0 0,0-1 1 0 0,0 0-1 0 0,-1 0 0 0 0,1 0 1 0 0,0 1-1 0 0,-1-1 1 0 0,1 0-1 0 0,0 0 1 0 0,-1 1-1 0 0,0-1 1 0 0,1 1-1 0 0,-1-1 1 0 0,0 0-1 0 0,0 1 1 0 0,0-1-1 0 0,0 3 0 0 0,0 3 144 0 0,-1-1 0 0 0,0 0 0 0 0,0 1 0 0 0,-1-1 0 0 0,-2 7 0 0 0,-16 39 555 0 0,5-19-1807 0 0,4 0-3387 0 0,2-9-7095 0 0,4-8 6932 0 0,4-13 2684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50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3532 0 0,'-2'7'2285'0'0,"3"8"9210"0"0,1-12-11168 0 0,-1-1-1988 0 0,1 2 3671 0 0,0-4-1651 0 0,1 0-121 0 0,0-1 0 0 0,-1 1 0 0 0,1 0 1 0 0,0-1-1 0 0,-1 0 0 0 0,1 0 0 0 0,-1 1 0 0 0,1-2 0 0 0,3-1 1 0 0,-2 1 2254 0 0,-5 6-2392 0 0,0 14 253 0 0,2-18-343 0 0,0 0 0 0 0,-1 1-1 0 0,1-1 1 0 0,0 0 0 0 0,-1 0-1 0 0,1 0 1 0 0,0 1-1 0 0,0-1 1 0 0,-1 0 0 0 0,1 0-1 0 0,0 0 1 0 0,0 0 0 0 0,-1 0-1 0 0,1 0 1 0 0,0-1-1 0 0,0 1 1 0 0,-1 0 0 0 0,1 0-1 0 0,0 0 1 0 0,-1-1 0 0 0,1 1-1 0 0,0 0 1 0 0,-1-1-1 0 0,1 1 1 0 0,0-1 0 0 0,-1 1-1 0 0,1 0 1 0 0,-1-1 0 0 0,1 1-1 0 0,-1-1 1 0 0,1 0-1 0 0,-1 1 1 0 0,2-2 0 0 0,4-2-8350 0 0,-14 0 3973 0 0,-1-5 3357 0 0,8 8 398 0 0,-2-1-1960 0 0,-1 0-374 0 0,-7 0 1587 0 0,8 1-562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54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0 2516 0 0,'0'0'11108'0'0,"-3"5"-10441"0"0,-28 42 2629 0 0,-40 48 0 0 0,68-90-3089 0 0,0-1 0 0 0,1 1 0 0 0,-1 1 1 0 0,-2 9-1 0 0,3-12-174 0 0,2-1 90 0 0,0 2 72 0 0,0-4-177 0 0,0 1 0 0 0,0-1 1 0 0,0 1-1 0 0,0 0 0 0 0,0-1 0 0 0,0 1 0 0 0,0-1 0 0 0,0 1 0 0 0,0-1 0 0 0,0 1 0 0 0,0-1 0 0 0,1 1 0 0 0,-1-1 0 0 0,0 1 1 0 0,0-1-1 0 0,0 1 0 0 0,1-1 0 0 0,-1 0 0 0 0,0 1 0 0 0,1-1 0 0 0,-1 1 0 0 0,19 8 139 0 0,0-2 1 0 0,1 0-1 0 0,0-1 0 0 0,22 3 0 0 0,-23-4-106 0 0,8 1-12 0 0,1 0 0 0 0,54 2-1 0 0,-79-8-96 0 0,-1 0-141 0 0,-1 0 0 0 0,1 0-1 0 0,0 0 1 0 0,-1-1-1 0 0,1 1 1 0 0,0 0-1 0 0,-1-1 1 0 0,1 1-1 0 0,-1-1 1 0 0,1 0-1 0 0,-1 0 1 0 0,1 1-1 0 0,-1-1 1 0 0,1 0-1 0 0,-1 0 1 0 0,0 0-1 0 0,0 0 1 0 0,1-1-1 0 0,1-1 1 0 0,-2 1-1275 0 0,-10-12-9381 0 0,1 4 6801 0 0,-1 5 2139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54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11 3428 0 0,'0'0'5372'0'0,"1"-2"-4481"0"0,-1-6 957 0 0,0 14 2569 0 0,0 8 179 0 0,0-7-4286 0 0,0-6-1670 0 0,-1 6 1790 0 0,2-4 1 0 0,5 110 4012 0 0,-6-105-4204 0 0,1 0-1 0 0,-1 0 1 0 0,-1-1-1 0 0,0 1 0 0 0,0 0 1 0 0,-3 11-1 0 0,-4 27 661 0 0,7-29-741 0 0,-3 59 905 0 0,5-73-1083 0 0,-1-2-1777 0 0,2 5 4886 0 0,-1-4-3517 0 0,7-22-21965 0 0,-7 6 17507 0 0,-1-5 3102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55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3172 0 0,'0'0'12075'0'0,"-1"8"-11241"0"0,1 5 233 0 0,1 0-1 0 0,0 0 1 0 0,5 23-1 0 0,-3-24-414 0 0,-1 0 0 0 0,0 1 0 0 0,-1-1 0 0 0,0 1-1 0 0,-1 15 1 0 0,0 14 758 0 0,5 76 1489 0 0,-5-119-2894 0 0,0 1 0 0 0,0 0 0 0 0,0 0 1 0 0,1 0-1 0 0,-1 0 0 0 0,0 0 1 0 0,0-1-1 0 0,0 1 0 0 0,0 0 0 0 0,0 0 1 0 0,1 0-1 0 0,-1 0 0 0 0,0 0 1 0 0,0 0-1 0 0,0 0 0 0 0,1 0 0 0 0,-1 0 1 0 0,0 0-1 0 0,0 0 0 0 0,0 0 1 0 0,1 0-1 0 0,-1 0 0 0 0,0 0 0 0 0,0 0 1 0 0,0 0-1 0 0,1 0 0 0 0,-1 0 0 0 0,0 0 1 0 0,0 0-1 0 0,0 0 0 0 0,1 0 1 0 0,-1 0-1 0 0,0 0 0 0 0,0 0 0 0 0,0 0 1 0 0,0 1-1 0 0,1-1 0 0 0,-1 0 1 0 0,0 0-1 0 0,0 0 0 0 0,0 0 0 0 0,0 0 1 0 0,0 1-1 0 0,1-1 0 0 0,-1 0 1 0 0,0 0-1 0 0,0 0 0 0 0,0 0 0 0 0,0 1 1 0 0,0-1-1 0 0,0 0 0 0 0,0 0 1 0 0,0 0-1 0 0,0 1 0 0 0,0-1 0 0 0,0 0 1 0 0,0 0-1 0 0,0 1 0 0 0,11-24 88 0 0,-7 10-98 0 0,1 1 0 0 0,8-17 0 0 0,-5 13 25 0 0,-6 12-52 0 0,10-8 16 0 0,1 1-142 0 0,14 4 113 0 0,-26 7 46 0 0,0-1 0 0 0,0 1 0 0 0,0 0-1 0 0,0 0 1 0 0,0 0 0 0 0,0 0-1 0 0,0 0 1 0 0,0 1 0 0 0,0-1 0 0 0,0 0-1 0 0,0 0 1 0 0,1 1 0 0 0,-1-1 0 0 0,0 0-1 0 0,-1 1 1 0 0,1-1 0 0 0,2 2 0 0 0,-1-1 5 0 0,1 1-15 0 0,1 0 0 0 0,-1 0 0 0 0,0 0-1 0 0,0 0 1 0 0,0 0 0 0 0,0 1 0 0 0,-1-1 0 0 0,1 1-1 0 0,-1 0 1 0 0,4 4 0 0 0,-3-1 34 0 0,0-1-1 0 0,-1 0 1 0 0,1 1 0 0 0,-1 0 0 0 0,-1-1-1 0 0,1 1 1 0 0,0 9 0 0 0,-1-12 9 0 0,-1 0-1 0 0,0 0 1 0 0,-1 0 0 0 0,1 0 0 0 0,-1 0 0 0 0,1-1-1 0 0,-1 1 1 0 0,0 0 0 0 0,0 0 0 0 0,0-1-1 0 0,0 1 1 0 0,0 0 0 0 0,-1-1 0 0 0,1 1-1 0 0,-1-1 1 0 0,0 0 0 0 0,1 0 0 0 0,-1 1 0 0 0,-4 2-1 0 0,2-2-268 0 0,-1-1 1 0 0,0 1-1 0 0,0-1 0 0 0,0 0 0 0 0,0 0 0 0 0,-1 0 0 0 0,1-1 0 0 0,-1 0 0 0 0,1 0 0 0 0,0 0 0 0 0,-1-1 0 0 0,0 1 1 0 0,1-1-1 0 0,-9-2 0 0 0,9 2-836 0 0,1-1 1 0 0,-1 0 0 0 0,1 0-1 0 0,0 0 1 0 0,0-1-1 0 0,0 0 1 0 0,0 0 0 0 0,0 0-1 0 0,0 0 1 0 0,0 0 0 0 0,1-1-1 0 0,-1 0 1 0 0,1 1 0 0 0,-1-1-1 0 0,1-1 1 0 0,0 1-1 0 0,0 0 1 0 0,1-1 0 0 0,-1 0-1 0 0,1 1 1 0 0,-3-6 0 0 0,0-1-712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8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25 2424 0 0,'0'0'10883'0'0,"-7"2"-10514"0"0,-4 0-220 0 0,7-1 10 0 0,-1 0-1 0 0,0 0 0 0 0,1 1 0 0 0,-1 0 0 0 0,-6 3 1 0 0,5-2 109 0 0,0 1 1 0 0,1-1 0 0 0,-1 1 0 0 0,1 1 0 0 0,0-1-1 0 0,0 1 1 0 0,0 0 0 0 0,0 0 0 0 0,1 0 0 0 0,-5 9-1 0 0,0 0 307 0 0,1 1-1 0 0,-10 29 0 0 0,15-35-418 0 0,0 1-1 0 0,1-1 0 0 0,0 1 0 0 0,1-1 0 0 0,0 1 0 0 0,1 0 1 0 0,0-1-1 0 0,0 1 0 0 0,1 0 0 0 0,1-1 0 0 0,-1 1 0 0 0,1-1 1 0 0,6 15-1 0 0,-7-19-125 0 0,1-1 1 0 0,0 0 0 0 0,1 0 0 0 0,-1 0 0 0 0,1 0-1 0 0,-1 0 1 0 0,1-1 0 0 0,0 1 0 0 0,7 4 0 0 0,-1 1 60 0 0,-5-4-67 0 0,0 0 1 0 0,1 0-1 0 0,0-1 1 0 0,0 0-1 0 0,0 0 1 0 0,1 0-1 0 0,-1 0 1 0 0,1-1-1 0 0,0 0 1 0 0,6 2-1 0 0,-5-2 16 0 0,0 0-1 0 0,0-1 0 0 0,0 1 0 0 0,0-1 0 0 0,1-1 0 0 0,11 2 0 0 0,-13-3-35 0 0,-3 0 26 0 0,1 1-2 0 0,5-1 42 0 0,1 1-1 0 0,0-1 0 0 0,0-1 0 0 0,-1 1 0 0 0,1-2 1 0 0,0 1-1 0 0,-1-1 0 0 0,1-1 0 0 0,-1 0 0 0 0,0 0 1 0 0,0-1-1 0 0,0 0 0 0 0,16-10 0 0 0,-20 10 41 0 0,1 0 0 0 0,-2 0 0 0 0,1 0 0 0 0,0-1 1 0 0,-1 1-1 0 0,0-1 0 0 0,0 0 0 0 0,5-9 0 0 0,-5 7 38 0 0,-1-1-1 0 0,0 0 1 0 0,0 1 0 0 0,-1-1 0 0 0,0 0-1 0 0,0 0 1 0 0,0 0 0 0 0,-1 0-1 0 0,-1-1 1 0 0,0 1 0 0 0,0 0 0 0 0,0 0-1 0 0,-1-1 1 0 0,0 1 0 0 0,-1 0 0 0 0,1 0-1 0 0,-2 0 1 0 0,1 0 0 0 0,-1 1-1 0 0,-5-10 1 0 0,3 8-66 0 0,-1 0-1 0 0,-1 0 0 0 0,1 1 1 0 0,-2-1-1 0 0,1 2 0 0 0,-10-9 1 0 0,-19-19 158 0 0,31 29-207 0 0,-1 1-1 0 0,0 0 0 0 0,0 0 0 0 0,-1 1 0 0 0,1 0 1 0 0,-13-6-1 0 0,-8-5-8 0 0,23 13-18 0 0,-25-10-63 0 0,25 10-135 0 0,-1 1-1 0 0,1 0 1 0 0,-1 1-1 0 0,1-1 1 0 0,-1 1-1 0 0,0 0 1 0 0,1 0-1 0 0,-1 1 1 0 0,1-1-1 0 0,-1 1 1 0 0,-5 2-1 0 0,-20 12-3956 0 0,23-10 1172 0 0,1 0 0 0 0,-1 1 1 0 0,1 0-1 0 0,-10 11 1 0 0,1 4-698 0 0,7-7 1696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55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0 3192 0 0,'0'0'8591'0'0,"-2"4"-7754"0"0,-4 12-46 0 0,5-12-105 0 0,-1-2-70 0 0,-18 39 2764 0 0,-1 1-2537 0 0,2-17-6088 0 0,8-14-4832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05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3716 0 0,'0'0'5930'0'0,"-3"1"-4931"0"0,3-1-1003 0 0,-5 1 645 0 0,1 0-1 0 0,-1 1 0 0 0,1-1 0 0 0,-1 1 0 0 0,1 0 0 0 0,0 0 1 0 0,0 1-1 0 0,0-1 0 0 0,0 1 0 0 0,0 0 0 0 0,1 0 0 0 0,-1 0 1 0 0,-3 5-1 0 0,5-5-393 0 0,-1 0 0 0 0,1 0-1 0 0,0 1 1 0 0,0-1 0 0 0,0 1 0 0 0,0-1 0 0 0,1 1 0 0 0,-1 0 0 0 0,1 0 0 0 0,0 0 0 0 0,0 0 0 0 0,0 4-1 0 0,1-6 168 0 0,1 1-258 0 0,1 2-22 0 0,-1 0 0 0 0,1 0 0 0 0,1 0 0 0 0,-1 0 0 0 0,1 0 0 0 0,0-1 0 0 0,6 9 0 0 0,-7-11-33 0 0,1 0-66 0 0,0 0 0 0 0,1 0 1 0 0,-1-1-1 0 0,1 1 0 0 0,-1-1 0 0 0,1 1 1 0 0,-1-1-1 0 0,6 1 0 0 0,-8-2-30 0 0,1 0 41 0 0,17 2 20 0 0,0-4 40 0 0,6-10-42 0 0,-23 11-58 0 0,8-14 54 0 0,-5-10 119 0 0,-4 22-160 0 0,-9-22 18 0 0,8 23-41 0 0,-1-1 0 0 0,0 1 0 0 0,-1-1 0 0 0,1 1-1 0 0,0-1 1 0 0,-1 1 0 0 0,1 0 0 0 0,-1 0 0 0 0,1-1 0 0 0,-1 1 0 0 0,0 0 0 0 0,0 1 0 0 0,-3-3-1 0 0,4 3 6 0 0,0 0 11 0 0,-17-12-13758 0 0,10 32 2544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05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2916 0 0,'0'0'1315'0'0,"-10"1"704"0"0,3 1 1394 0 0,4 0-3054 0 0,-1 0 0 0 0,1 0 0 0 0,0 1 0 0 0,0-1 0 0 0,0 1 0 0 0,0-1 0 0 0,0 1 0 0 0,0 0 0 0 0,1 0 0 0 0,0 0 0 0 0,-1 1-1 0 0,1-1 1 0 0,0 0 0 0 0,0 1 0 0 0,1 0 0 0 0,-1-1 0 0 0,1 1 0 0 0,0 0 0 0 0,-1 6 0 0 0,1-8-61 0 0,1-2-268 0 0,0 1 0 0 0,-1 0 0 0 0,1 0-1 0 0,0 0 1 0 0,0 0 0 0 0,-1 0 0 0 0,1-1-1 0 0,0 1 1 0 0,0 0 0 0 0,0 0 0 0 0,0 0-1 0 0,0 0 1 0 0,0 0 0 0 0,1 0 0 0 0,-1-1 0 0 0,0 1-1 0 0,0 0 1 0 0,1 0 0 0 0,-1 0 0 0 0,0 0-1 0 0,1-1 1 0 0,-1 1 0 0 0,1 0 0 0 0,-1 0-1 0 0,1-1 1 0 0,-1 1 0 0 0,1 0 0 0 0,0-1-1 0 0,0 2 1 0 0,2 1 52 0 0,-1-1-1 0 0,0 1 1 0 0,1-1 0 0 0,0 0-1 0 0,-1 0 1 0 0,1 0 0 0 0,0 0-1 0 0,4 2 1 0 0,0-2-9 0 0,1 0 0 0 0,-1 0-1 0 0,1 0 1 0 0,-1-1 0 0 0,12 0 0 0 0,-16-1-46 0 0,1-1 14 0 0,-1 1-36 0 0,27-8 190 0 0,-29 7-185 0 0,1 0 0 0 0,-1 1 0 0 0,0-1 0 0 0,0 0 0 0 0,0 0 0 0 0,0 0 0 0 0,1 0 0 0 0,-1 0 0 0 0,0 0 0 0 0,-1 0 0 0 0,1 0 0 0 0,0 0 0 0 0,0 0 0 0 0,0-1-1 0 0,-1 1 1 0 0,1 0 0 0 0,0-1 0 0 0,-1 1 0 0 0,1 0 0 0 0,-1-1 0 0 0,0 1 0 0 0,1-1 0 0 0,-1 1 0 0 0,0-3 0 0 0,0 1 15 0 0,-1 0-1 0 0,1 1 1 0 0,-1-1 0 0 0,1 0-1 0 0,-1 1 1 0 0,0-1 0 0 0,0 0 0 0 0,0 1-1 0 0,0-1 1 0 0,-1 1 0 0 0,1 0 0 0 0,-1-1-1 0 0,1 1 1 0 0,-1 0 0 0 0,0 0 0 0 0,0 0-1 0 0,0 0 1 0 0,0 0 0 0 0,0 1 0 0 0,-1-1-1 0 0,1 1 1 0 0,-5-3 0 0 0,-2-1 50 0 0,0 1 0 0 0,0 1 0 0 0,0 0 1 0 0,0 0-1 0 0,-13-2 0 0 0,19 4-128 0 0,-5 2 389 0 0,7-1-674 0 0,1 0 0 0 0,-1 0 1 0 0,1 0-1 0 0,-1 1 1 0 0,0-1-1 0 0,1 0 1 0 0,-1 0-1 0 0,1 1 0 0 0,-1-1 1 0 0,0 0-1 0 0,1 1 1 0 0,-1-1-1 0 0,1 1 1 0 0,-1-1-1 0 0,1 1 0 0 0,-1-1 1 0 0,1 0-1 0 0,0 1 1 0 0,-1 0-1 0 0,1-1 0 0 0,-1 2 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06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3 3972 0 0,'0'0'162'0'0,"0"0"-1"0"0,-1-1 0 0 0,1 1 0 0 0,-1 0 0 0 0,1 0 1 0 0,-1-1-1 0 0,0 1 0 0 0,1 0 0 0 0,-1 0 1 0 0,1 0-1 0 0,-1 0 0 0 0,1 0 0 0 0,-1 0 0 0 0,1-1 1 0 0,-1 1-1 0 0,0 0 0 0 0,1 1 0 0 0,-1-1 1 0 0,1 0-1 0 0,-1 0 0 0 0,1 0 0 0 0,-1 0 0 0 0,0 0 1 0 0,1 1-1 0 0,-1-1 0 0 0,1 0 0 0 0,-1 0 0 0 0,1 1 1 0 0,-1-1-1 0 0,1 0 0 0 0,0 1 0 0 0,-1-1 1 0 0,1 0-1 0 0,-1 2 0 0 0,-10 22 2905 0 0,10-22-2592 0 0,3 27 1363 0 0,-2-27-1821 0 0,1 0 81 0 0,-1 0 1 0 0,1 1-1 0 0,0-1 0 0 0,0 0 1 0 0,0 1-1 0 0,1-1 0 0 0,-1 0 0 0 0,0 0 1 0 0,1 0-1 0 0,-1 0 0 0 0,1 0 1 0 0,0-1-1 0 0,0 1 0 0 0,0 0 1 0 0,-1-1-1 0 0,2 1 0 0 0,3 1 1 0 0,2 1 115 0 0,-1 0 0 0 0,1-1 0 0 0,12 4 0 0 0,-18-7-183 0 0,0 1 72 0 0,2-1 26 0 0,-1 0-69 0 0,0 0-1 0 0,1 0 1 0 0,-1 0-1 0 0,0 0 1 0 0,0-1-1 0 0,0 0 0 0 0,1 0 1 0 0,-1 0-1 0 0,0 0 1 0 0,0 0-1 0 0,0 0 1 0 0,0-1-1 0 0,0 1 1 0 0,3-3-1 0 0,-5 2 23 0 0,0 0-6 0 0,-1-1-48 0 0,0 0 0 0 0,1 1 1 0 0,-1-1-1 0 0,0 0 0 0 0,0 0 0 0 0,-1 1 0 0 0,1-1 0 0 0,-1 0 1 0 0,1 0-1 0 0,-1 1 0 0 0,0-1 0 0 0,0 1 0 0 0,0-1 0 0 0,0 1 1 0 0,0-1-1 0 0,-1 1 0 0 0,1-1 0 0 0,-1 1 0 0 0,1 0 0 0 0,-1 0 1 0 0,0 0-1 0 0,0 0 0 0 0,0 0 0 0 0,0 0 0 0 0,0 1 0 0 0,-1-1 1 0 0,1 1-1 0 0,0-1 0 0 0,-1 1 0 0 0,1 0 0 0 0,-6-2 0 0 0,-27-3-159 0 0,33 6-226 0 0,-12 5-10421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06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4208 0 0,'0'0'8307'0'0,"-6"2"-7466"0"0,-18 8-83 0 0,23-9-658 0 0,0-1 0 0 0,1 1-1 0 0,-1 0 1 0 0,0 0 0 0 0,0-1 0 0 0,1 1-1 0 0,-1 0 1 0 0,0 0 0 0 0,1 0 0 0 0,-1 0 0 0 0,1 0-1 0 0,-1 0 1 0 0,1 0 0 0 0,0 0 0 0 0,-1 0-1 0 0,1 0 1 0 0,0 0 0 0 0,0 0 0 0 0,-1 1 0 0 0,1-1-1 0 0,0 0 1 0 0,0 1 0 0 0,0 0 173 0 0,0 0-155 0 0,-1 1 0 0 0,1-1 0 0 0,-1 0 0 0 0,1 0 0 0 0,0 1 0 0 0,0-1 0 0 0,0 0 0 0 0,0 0 0 0 0,1 1 0 0 0,-1-1 0 0 0,1 0 0 0 0,-1 0 0 0 0,1 0 0 0 0,0 0 0 0 0,-1 0 1 0 0,1 1-1 0 0,0-1 0 0 0,0-1 0 0 0,1 1 0 0 0,-1 0 0 0 0,0 0 0 0 0,1 0 0 0 0,-1-1 0 0 0,1 1 0 0 0,-1 0 0 0 0,1-1 0 0 0,2 2 0 0 0,0-1-29 0 0,0 1 1 0 0,0-1-1 0 0,0 0 0 0 0,0 0 1 0 0,1-1-1 0 0,-1 1 1 0 0,0-1-1 0 0,1 0 1 0 0,-1 0-1 0 0,1 0 0 0 0,9 0 1 0 0,-12-1 29 0 0,2-1-11 0 0,-2 1-91 0 0,22-7 260 0 0,-23 7-256 0 0,-1 0 1 0 0,1-1-1 0 0,0 1 1 0 0,0 0-1 0 0,-1-1 1 0 0,1 1-1 0 0,0-1 1 0 0,-1 1-1 0 0,1-1 1 0 0,0 0-1 0 0,-1 1 1 0 0,1-1-1 0 0,-1 0 1 0 0,1 1-1 0 0,-1-1 1 0 0,1 0-1 0 0,-1 1 1 0 0,1-1-1 0 0,-1 0 1 0 0,0 0-1 0 0,0 0 1 0 0,1 0-1 0 0,-1 1 1 0 0,0-1-1 0 0,0 0 1 0 0,0 0-1 0 0,0 0 1 0 0,0 0-1 0 0,0 0 1 0 0,0 1-1 0 0,0-1 1 0 0,0-1-1 0 0,-2-3-47 0 0,-1 0-1 0 0,1 0 1 0 0,-1 0 0 0 0,0 0 0 0 0,0 1-1 0 0,-1-1 1 0 0,1 1 0 0 0,-1 0-1 0 0,0 0 1 0 0,0 1 0 0 0,0-1 0 0 0,0 1-1 0 0,-10-6 1 0 0,12 8-969 0 0,-6-6-2916 0 0,4 4-3283 0 0,-4-1 4582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07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3828 0 0,'0'0'15045'0'0,"2"-3"-14458"0"0,5-6-51 0 0,-5 6 3150 0 0,10 23-24456 0 0,-9-16 18838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07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3788 0 0,'0'0'9639'0'0,"2"7"-7063"0"0,1-4-4186 0 0,-1-32-10905 0 0,-1 23 10665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08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1 4156 0 0,'-2'7'1431'0'0,"-4"23"-94"0"0,5-27-899 0 0,0 1 0 0 0,-1-1 0 0 0,1 0 0 0 0,0 0 0 0 0,-1 0 0 0 0,1-1 0 0 0,-1 1-1 0 0,0 0 1 0 0,0-1 0 0 0,0 1 0 0 0,-3 2 0 0 0,-5 7 1010 0 0,-1 2 277 0 0,0 0 0 0 0,-18 17-1 0 0,-11 14 1336 0 0,40-45-3001 0 0,-1 1-1 0 0,1-1 1 0 0,-1 1 0 0 0,1 0-1 0 0,0-1 1 0 0,-1 1-1 0 0,1 0 1 0 0,0 0-1 0 0,-1-1 1 0 0,1 1 0 0 0,0 0-1 0 0,0 0 1 0 0,-1-1-1 0 0,1 1 1 0 0,0 0-1 0 0,0 0 1 0 0,0 0-1 0 0,0-1 1 0 0,0 1 0 0 0,0 0-1 0 0,1 0 1 0 0,-1-1-1 0 0,0 1 1 0 0,0 0-1 0 0,1 1 1 0 0,0-1-14 0 0,-1 0 1 0 0,1 0-1 0 0,0 0 1 0 0,0 1-1 0 0,1-1 0 0 0,-1 0 1 0 0,0 0-1 0 0,0-1 1 0 0,0 1-1 0 0,1 0 0 0 0,-1 0 1 0 0,2 0-1 0 0,6 3 46 0 0,-1-2 1 0 0,1 1-1 0 0,13 2 0 0 0,-19-5 2 0 0,255 29 886 0 0,-217-25-1135 0 0,-39-4-58 0 0,0 0 0 0 0,-1 0 0 0 0,1 0-1 0 0,0-1 1 0 0,-1 1 0 0 0,1 0 0 0 0,-1-1 0 0 0,1 1 0 0 0,-1-1-1 0 0,1 1 1 0 0,2-2 0 0 0,-4-6-11507 0 0,-28-14 4524 0 0,17 16 5170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09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4368 0 0,'0'0'9476'0'0,"1"-3"-8511"0"0,3-4-474 0 0,9-9 10253 0 0,-9 12-11175 0 0,-3 3 2094 0 0,-1 1-1626 0 0,0-1 0 0 0,1 1-1 0 0,-1 0 1 0 0,0 0-1 0 0,0-1 1 0 0,0 1 0 0 0,0 0-1 0 0,1 0 1 0 0,-1-1-1 0 0,0 1 1 0 0,0 0 0 0 0,1 0-1 0 0,-1 0 1 0 0,0 0-1 0 0,0-1 1 0 0,1 1 0 0 0,-1 0-1 0 0,0 0 1 0 0,0 0-1 0 0,1 0 1 0 0,-1 0 0 0 0,0 0-1 0 0,1 0 1 0 0,-1 0-1 0 0,0 0 1 0 0,1 0 0 0 0,-1 0-1 0 0,0 0 1 0 0,0 0-1 0 0,1 0 1 0 0,-1 0 0 0 0,0 0-1 0 0,1 0 1 0 0,-1 0-1 0 0,0 0 1 0 0,1 0 0 0 0,-1 1-1 0 0,0-1 1 0 0,0 0-1 0 0,1 0 1 0 0,-1 0 0 0 0,0 0-1 0 0,0 1 1 0 0,1-1-1 0 0,3 25 614 0 0,-1 0 0 0 0,0 0-1 0 0,-3 46 1 0 0,2 27 210 0 0,-3-49-475 0 0,1-3-385 0 0,0-29 0 0 0,1-2 0 0 0,-1-13-732 0 0,0 1-1 0 0,0-1 1 0 0,0 1-1 0 0,1-1 1 0 0,-1 0 0 0 0,1 1-1 0 0,0-1 1 0 0,-1 0-1 0 0,3 5 1 0 0,0 2-5109 0 0,-2-17-1444 0 0,3 0 6275 0 0,5-6-2830 0 0,1-11-603 0 0,-6 15 2511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0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18 4676 0 0,'4'-11'3896'0'0,"-5"10"-3697"0"0,1 1 0 0 0,0 0 0 0 0,0 0 0 0 0,0 0 0 0 0,0-1 0 0 0,0 1 0 0 0,0 0 1 0 0,0 0-1 0 0,0-1 0 0 0,0 1 0 0 0,0 0 0 0 0,0 0 0 0 0,0 0 0 0 0,1-1 0 0 0,-1 1 0 0 0,0 0 1 0 0,0 0-1 0 0,0 0 0 0 0,0-1 0 0 0,0 1 0 0 0,0 0 0 0 0,0 0 0 0 0,0 0 0 0 0,1 0 0 0 0,-1-1 1 0 0,0 1-1 0 0,0 0 0 0 0,0 0 0 0 0,0 0 0 0 0,1 0 0 0 0,-1 0 0 0 0,0 0 0 0 0,0-1 0 0 0,0 1 0 0 0,1 0 1 0 0,-1 0-1 0 0,0 0 0 0 0,0 0 0 0 0,0 0 0 0 0,1 0 0 0 0,-1 0 0 0 0,0 0 0 0 0,0 0 0 0 0,0 0 1 0 0,1 0-1 0 0,-1 0 0 0 0,0 0 0 0 0,0 0 0 0 0,0 0 0 0 0,1 0 0 0 0,-1 0 0 0 0,0 0 0 0 0,0 1 1 0 0,0-1-1 0 0,1 0 0 0 0,2 6 211 0 0,0 0 0 0 0,0 0 0 0 0,0 0 0 0 0,-1 1 1 0 0,0-1-1 0 0,0 1 0 0 0,-1 0 0 0 0,1 0 0 0 0,-1 9 0 0 0,0 73 1804 0 0,-2-49-1497 0 0,3 13 246 0 0,0-32-477 0 0,-1 1-1 0 0,-3 28 0 0 0,4-41-285 0 0,4-11 104 0 0,-4 0-316 0 0,0 0 0 0 0,0 0-1 0 0,0 0 1 0 0,-1 0 0 0 0,1 0 0 0 0,-1-1 0 0 0,3-3-1 0 0,-2 1-68 0 0,0 0-1 0 0,1 0 1 0 0,0 0-1 0 0,0 1 1 0 0,0-1-1 0 0,1 1 1 0 0,-1-1 0 0 0,1 1-1 0 0,0 0 1 0 0,1 0-1 0 0,-1 1 1 0 0,0 0-1 0 0,1-1 1 0 0,0 1-1 0 0,0 1 1 0 0,0-1-1 0 0,0 1 1 0 0,10-4-1 0 0,-11 5 42 0 0,0 0-1 0 0,1 0 1 0 0,-1 1-1 0 0,0-1 1 0 0,0 1-1 0 0,0 0 1 0 0,0 0-1 0 0,1 0 0 0 0,-1 1 1 0 0,0-1-1 0 0,6 3 1 0 0,-7-2 32 0 0,-1-1 0 0 0,1 1 1 0 0,-1 0-1 0 0,0 1 0 0 0,1-1 0 0 0,-1 0 0 0 0,0 1 1 0 0,0-1-1 0 0,0 1 0 0 0,0 0 0 0 0,0-1 1 0 0,0 1-1 0 0,-1 0 0 0 0,1 0 0 0 0,-1 0 0 0 0,1 0 1 0 0,-1 1-1 0 0,2 2 0 0 0,-2-3 90 0 0,-1 1-95 0 0,0 1 0 0 0,0-1 0 0 0,-1 0 1 0 0,1 1-1 0 0,-1-1 0 0 0,0 0 1 0 0,0 0-1 0 0,0 0 0 0 0,0 0 1 0 0,0 1-1 0 0,-1-2 0 0 0,1 1 1 0 0,-1 0-1 0 0,0 0 0 0 0,0 0 1 0 0,0-1-1 0 0,0 1 0 0 0,-1-1 0 0 0,1 0 1 0 0,0 1-1 0 0,-1-1 0 0 0,0 0 1 0 0,1-1-1 0 0,-1 1 0 0 0,0 0 1 0 0,0-1-1 0 0,0 1 0 0 0,0-1 1 0 0,0 0-1 0 0,-1 0 0 0 0,1 0 1 0 0,0-1-1 0 0,0 1 0 0 0,-6-1 0 0 0,-26-2-2044 0 0,24-1-225 0 0,1 1 0 0 0,-1-2 0 0 0,-13-5 0 0 0,-28-20-7780 0 0,20 7 6345 0 0,19 11 1899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1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9019 158 520 0 0,'0'0'161'0'0,"-3"1"-45"0"0,-8 5 1542 0 0,9-4-690 0 0,0 0 0 0 0,0 0 1 0 0,0 0-1 0 0,0 0 0 0 0,1 0 0 0 0,-1 0 1 0 0,1 1-1 0 0,-1-1 0 0 0,0 3 0 0 0,-3 6-601 0 0,5-9-84 0 0,-6 10 246 0 0,-12 15 92 0 0,17-25-495 0 0,-15 19 519 0 0,-9 5-122 0 0,-1-1 1 0 0,-51 36-1 0 0,22-22-168 0 0,-65 39 427 0 0,61-45-501 0 0,-181 95 699 0 0,146-83-744 0 0,-428 186 666 0 0,406-191-731 0 0,-2-4 1 0 0,-202 32-1 0 0,254-58-78 0 0,-377 47 695 0 0,-67-21-252 0 0,260-20-369 0 0,-85-4 124 0 0,211-12-255 0 0,-185-2 127 0 0,26-16 30 0 0,1 0-169 0 0,-245-27 18 0 0,107-12 79 0 0,346 47-114 0 0,-468-82 471 0 0,264 41-285 0 0,237 44-171 0 0,-508-100 486 0 0,-250-52-287 0 0,633 120-202 0 0,82 17 107 0 0,-122-39 91 0 0,54 13 1 0 0,120 39-253 0 0,-263-88-92 0 0,235 73 175 0 0,-79-46 0 0 0,118 58 20 0 0,2-2 0 0 0,-27-23 0 0 0,3 1-135 0 0,19 10 39 0 0,20 22 12 0 0,0 1 1 0 0,0-1 0 0 0,-1 1-1 0 0,0-1 1 0 0,0 1 0 0 0,-10-4-1 0 0,13 6 8 0 0,2 4-158 0 0,-4 10 132 0 0,3-10-10 0 0,1 15 82 0 0,1-6-36 0 0,-1-9-3 0 0,0 0-1 0 0,1 1 0 0 0,-1-1 0 0 0,1 0 1 0 0,0 0-1 0 0,0 0 0 0 0,0 0 0 0 0,0 1 1 0 0,2 2-1 0 0,4 11-50 0 0,-7-15 9 0 0,1 0 29 0 0,24 52 67 0 0,-24-53-34 0 0,15 27 21 0 0,-15-26 160 0 0,2-6-166 0 0,-2 2-37 0 0,1 0 1 0 0,-1-1 1 0 0,0 1-1 0 0,0 0 0 0 0,0 0 0 0 0,0-1 0 0 0,0 1 1 0 0,0 0-1 0 0,0-1 0 0 0,-1 1 0 0 0,1-1 0 0 0,-1-4 1 0 0,0-13 50 0 0,-2 0 0 0 0,-4-25 0 0 0,0-1-15 0 0,3 2-21 0 0,4 39 5 0 0,-3-18 22 0 0,0 13-30 0 0,2 7 1 0 0,0 1 0 0 0,0-1-22 0 0,0 0-8 0 0,-1-1 0 0 0,1 1 0 0 0,1-1 0 0 0,-1 1 0 0 0,0 0 0 0 0,1-1-1 0 0,0 1 1 0 0,0 0 0 0 0,0 0 0 0 0,0 0 0 0 0,2-4 0 0 0,-2 6-12 0 0,18 1-89 0 0,54 16 29 0 0,6 7-17 0 0,22 10 129 0 0,-71-24-54 0 0,1 1 87 0 0,-7-2-540 0 0,-22-8 179 0 0,1 1-61 0 0,5 1-1025 0 0,0-1-1 0 0,0 0 1 0 0,1 0-1 0 0,-1-1 1 0 0,1 0-1 0 0,-1-1 1 0 0,0 0-1 0 0,0 0 1 0 0,1 0-1 0 0,-1-1 0 0 0,0-1 1 0 0,10-3-1 0 0,1 0-935 0 0,-2 2 441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8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2660 0 0,'0'0'1131'0'0,"7"-8"2847"0"0,8-4-941 0 0,-14 11-2431 0 0,9-7 1443 0 0,-7 7-1761 0 0,0-1 0 0 0,1 0 1 0 0,-1 1-1 0 0,1 0 0 0 0,-1 0 0 0 0,1 0 0 0 0,0 1 0 0 0,-1-1 0 0 0,1 1 1 0 0,0 0-1 0 0,-1-1 0 0 0,8 2 0 0 0,-8 0-80 0 0,13 1 131 0 0,-4 1 25 0 0,1-1 1 0 0,-1 2 0 0 0,17 6 0 0 0,-27-10-148 0 0,23 16 1113 0 0,-15-2-552 0 0,-1 1 1 0 0,9 18-1 0 0,2 3-79 0 0,-19-35-608 0 0,0 1-74 0 0,-1-1 0 0 0,1 0 1 0 0,0 0-1 0 0,0 0 0 0 0,0 0 0 0 0,0 0 1 0 0,0 0-1 0 0,0 0 0 0 0,0 0 0 0 0,1-1 1 0 0,-1 1-1 0 0,0 0 0 0 0,0-1 0 0 0,1 1 1 0 0,-1-1-1 0 0,0 1 0 0 0,1-1 1 0 0,1 1-1 0 0,27 6 105 0 0,6-12-16 0 0,-4-9-5764 0 0,-23 9 2848 0 0,-1-1 0 0 0,0-1 0 0 0,0 1 0 0 0,0-1 0 0 0,8-12 0 0 0,-10 12 1007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0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0 3652 0 0,'0'0'11429'0'0,"-3"5"-10912"0"0,-21 26 630 0 0,3-3 1271 0 0,6-9-3863 0 0,0-3-3443 0 0,-2 0-4668 0 0,8-8 7622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1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21 4020 0 0,'-4'-20'16501'0'0,"3"26"-16093"0"0,-9 56 1651 0 0,4 0 0 0 0,0 81-1 0 0,7-50-852 0 0,-1-91-1130 0 0,0 0-50 0 0,0 9-28 0 0,0-8 46 0 0,1 3 2409 0 0,0-3-4474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2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33 3644 0 0,'0'0'12068'0'0,"-3"5"-11457"0"0,1-1-440 0 0,0-2-105 0 0,1-1-1 0 0,0 1 1 0 0,0-1 0 0 0,0 1-1 0 0,1 0 1 0 0,-1 0-1 0 0,0-1 1 0 0,1 1 0 0 0,-1 0-1 0 0,1 0 1 0 0,-1-1-1 0 0,1 4 1 0 0,0-3 70 0 0,0 1 0 0 0,0 0 0 0 0,0 0 0 0 0,0-1 0 0 0,1 1 0 0 0,0 0 0 0 0,-1-1 0 0 0,1 1 0 0 0,0 0 0 0 0,0-1 0 0 0,1 1 0 0 0,-1-1 0 0 0,0 0 0 0 0,1 1 0 0 0,-1-1 0 0 0,1 0 0 0 0,0 0 0 0 0,0 0 0 0 0,0 0 0 0 0,0 0 0 0 0,0 0 0 0 0,0-1 0 0 0,4 3 0 0 0,-4-3-46 0 0,1 0 1 0 0,0 0 0 0 0,-1 0 0 0 0,1-1-1 0 0,0 1 1 0 0,0-1 0 0 0,-1 1 0 0 0,5-1 0 0 0,-4 0-109 0 0,0 1 140 0 0,1-2-40 0 0,-2 1-63 0 0,0-1 1 0 0,0 1-1 0 0,0-1 1 0 0,0 1-1 0 0,0-1 1 0 0,0 0-1 0 0,0 0 0 0 0,0 0 1 0 0,-1 0-1 0 0,1 0 1 0 0,0 0-1 0 0,0 0 1 0 0,-1-1-1 0 0,1 1 1 0 0,-1-1-1 0 0,1 1 0 0 0,-1-1 1 0 0,1 1-1 0 0,-1-1 1 0 0,0 0-1 0 0,0 0 1 0 0,0 1-1 0 0,0-1 0 0 0,0 0 1 0 0,-1 0-1 0 0,2-3 1 0 0,-1 0-30 0 0,-1 1 0 0 0,0 0 0 0 0,0 0 0 0 0,0 0 0 0 0,0-1 0 0 0,0 1 0 0 0,-1 0 0 0 0,0 0 0 0 0,0 0 0 0 0,0 0 0 0 0,-1 0 0 0 0,1 0 0 0 0,-1 0 0 0 0,0 0 0 0 0,0 0 0 0 0,0 1 0 0 0,0-1 0 0 0,-5-4 0 0 0,6 7-252 0 0,-11-7-2319 0 0,8 5-2665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2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4544 0 0,'0'0'16133'0'0,"1"6"-15527"0"0,7 71 3297 0 0,-3 119 1 0 0,-5-175-3671 0 0,-2 26 328 0 0,2-44-558 0 0,3 3 48 0 0,0-1-2613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3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0 3252 0 0,'0'0'2614'0'0,"-3"0"-1434"0"0,0 1-852 0 0,1-1-1 0 0,0 0 1 0 0,0 1 0 0 0,0-1-1 0 0,0 1 1 0 0,0 0 0 0 0,0 0 0 0 0,0 0-1 0 0,0 0 1 0 0,0 0 0 0 0,1 0-1 0 0,-1 0 1 0 0,0 1 0 0 0,1-1-1 0 0,-1 1 1 0 0,1-1 0 0 0,-1 1 0 0 0,1 0-1 0 0,-1-1 1 0 0,1 1 0 0 0,0 0-1 0 0,0 0 1 0 0,0 0 0 0 0,0 0-1 0 0,1 0 1 0 0,-2 2 0 0 0,0 3 121 0 0,1 0 1 0 0,-1 0 0 0 0,1-1-1 0 0,1 1 1 0 0,-1 0-1 0 0,1 0 1 0 0,1 10-1 0 0,0-14-361 0 0,0-1-1 0 0,0 1 1 0 0,0 0-1 0 0,1-1 1 0 0,-1 1-1 0 0,1 0 1 0 0,-1-1-1 0 0,1 0 1 0 0,0 1-1 0 0,0-1 1 0 0,0 0-1 0 0,0 0 1 0 0,0 0-1 0 0,1 0 1 0 0,-1 0-1 0 0,4 1 1 0 0,-4-1-34 0 0,1-1 1 0 0,-1-1-1 0 0,0 1 1 0 0,1 0-1 0 0,-1 0 0 0 0,1-1 1 0 0,-1 1-1 0 0,1-1 1 0 0,4 0-1 0 0,-5 0-67 0 0,2 1 99 0 0,12-5 30 0 0,-14 3-106 0 0,0 1 0 0 0,-1-1 0 0 0,1 0 0 0 0,0 0 0 0 0,-1 0-1 0 0,1 0 1 0 0,-1 0 0 0 0,1 0 0 0 0,-1 0 0 0 0,1 0 0 0 0,-1 0 0 0 0,0-1-1 0 0,0 1 1 0 0,1-1 0 0 0,-1 1 0 0 0,0-1 0 0 0,0 1 0 0 0,-1-1 0 0 0,1 0 0 0 0,0 1-1 0 0,0-1 1 0 0,-1 0 0 0 0,1 0 0 0 0,-1 1 0 0 0,0-1 0 0 0,1-2 0 0 0,-1 0-3 0 0,1 0 1 0 0,-1 1 0 0 0,0-1 0 0 0,0 1 0 0 0,0-1 0 0 0,-1 0 0 0 0,1 1 0 0 0,-1-1-1 0 0,0 1 1 0 0,0-1 0 0 0,-2-4 0 0 0,-9-9 1137 0 0,-1 4-3662 0 0,6 8-1735 0 0,-1-1 1 0 0,1 2 0 0 0,-15-8-1 0 0,18 10 2709 0 0,2 1-332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4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4064 0 0,'0'0'2725'0'0,"6"5"-227"0"0,-4-3-4078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4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 4788 0 0,'-1'1'6170'0'0,"-1"7"6055"0"0,16-5-11967 0 0,-10-2 429 0 0,-4 2-510 0 0,0 0 0 0 0,-1 0 1 0 0,1 0-1 0 0,-1 0 1 0 0,0 0-1 0 0,0-1 1 0 0,-2 6-1 0 0,2-5 24 0 0,-22 24 1386 0 0,20-25-1648 0 0,0 0 1 0 0,0 0-1 0 0,0 0 0 0 0,-1-1 0 0 0,1 1 1 0 0,-1-1-1 0 0,-5 1 0 0 0,7-1-416 0 0,-1-1-214 0 0,-15-2-2143 0 0,-21-6-12660 0 0,23 2 11464 0 0,4 0 2127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5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3092 0 0,'0'0'14166'0'0,"-2"6"-13878"0"0,-3 16-41 0 0,3-16 2565 0 0,-1-7-2734 0 0,-13-2-25 0 0,12 2 203 0 0,3 5-152 0 0,1-4-93 0 0,0 1 1 0 0,0-1-1 0 0,0 0 1 0 0,0 1-1 0 0,0-1 1 0 0,-1 1-1 0 0,1-1 1 0 0,0 0-1 0 0,0 1 1 0 0,0-1-1 0 0,0 1 1 0 0,0-1-1 0 0,0 0 1 0 0,1 1-1 0 0,-1-1 1 0 0,0 1-1 0 0,0-1 1 0 0,0 1-1 0 0,0-1 1 0 0,0 0-1 0 0,0 1 1 0 0,1-1-1 0 0,-1 0 1 0 0,0 1-1 0 0,0-1 1 0 0,1 0-1 0 0,-1 1 1 0 0,1-1-1 0 0,9 9-11 0 0,-8-7-57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8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 2700 0 0,'8'-1'1114'0'0,"11"0"1159"0"0,-1-1 0 0 0,0-1-1 0 0,29-9 1 0 0,-41 10-2049 0 0,0 0 0 0 0,0-1 0 0 0,-1 1 0 0 0,1-1 0 0 0,-1-1 0 0 0,0 1 0 0 0,0-1 0 0 0,0 0-1 0 0,-1 0 1 0 0,1 0 0 0 0,-1-1 0 0 0,0 0 0 0 0,0 0 0 0 0,-1 0 0 0 0,4-5 0 0 0,-4 4 7 0 0,0 1-1 0 0,-1-1 0 0 0,0 0 1 0 0,0 0-1 0 0,0 0 1 0 0,0 0-1 0 0,0-10 1 0 0,-2 14-179 0 0,-1 1 0 0 0,1-1 1 0 0,-1 1-1 0 0,0-1 1 0 0,1 1-1 0 0,-1-1 0 0 0,0 1 1 0 0,0-1-1 0 0,0 1 1 0 0,0 0-1 0 0,0-1 0 0 0,-1 1 1 0 0,1 0-1 0 0,0 0 1 0 0,-1 0-1 0 0,1 0 0 0 0,0 0 1 0 0,-1 0-1 0 0,1 0 1 0 0,-1 1-1 0 0,1-1 0 0 0,-1 0 1 0 0,0 1-1 0 0,1-1 1 0 0,-1 1-1 0 0,-2 0 0 0 0,1-1 32 0 0,3 1-77 0 0,0 0-1 0 0,0 1 1 0 0,-1-1-1 0 0,1 0 0 0 0,0 0 1 0 0,-1 0-1 0 0,1 1 1 0 0,0-1-1 0 0,0 0 0 0 0,-1 0 1 0 0,1 0-1 0 0,0 0 0 0 0,-1 0 1 0 0,1 1-1 0 0,0-1 1 0 0,-1 0-1 0 0,1 0 0 0 0,0 0 1 0 0,-1 0-1 0 0,1 0 1 0 0,0 0-1 0 0,-1 0 0 0 0,1 0 1 0 0,0 0-1 0 0,-1-1 0 0 0,1 1 1 0 0,0 0-1 0 0,-1 0 4 0 0,0 0 0 0 0,1 0 1 0 0,-1 0-1 0 0,0 0 0 0 0,1 0 0 0 0,-1 0 0 0 0,1 0 0 0 0,-1 0 0 0 0,0 0 0 0 0,1 0 1 0 0,-1 0-1 0 0,1 0 0 0 0,-1 0 0 0 0,0 0 0 0 0,1 1 0 0 0,-1-1 0 0 0,1 0 0 0 0,-1 1 1 0 0,1-1-1 0 0,-2 1 0 0 0,-11 8 222 0 0,-1 0 0 0 0,1 2 0 0 0,-18 17 0 0 0,27-24-185 0 0,1 0 0 0 0,0 0 0 0 0,0 0 0 0 0,0 0 0 0 0,0 1 0 0 0,1-1 0 0 0,-1 1 0 0 0,1-1 0 0 0,0 1 0 0 0,1 0 0 0 0,-1 0 0 0 0,1 0 0 0 0,0 0 0 0 0,0 0 0 0 0,0 8 0 0 0,2-10-28 0 0,0 1 0 0 0,0-1 1 0 0,0 1-1 0 0,0-1 0 0 0,1 0 0 0 0,-1 1 0 0 0,1-1 1 0 0,0 0-1 0 0,0 0 0 0 0,0 0 0 0 0,0 0 0 0 0,1-1 1 0 0,-1 1-1 0 0,6 4 0 0 0,3-1 20 0 0,1 1 0 0 0,0-1-1 0 0,0-1 1 0 0,0 0 0 0 0,0-1 0 0 0,14 3-1 0 0,-15-4-89 0 0,-8-2 37 0 0,0-1 0 0 0,0 1 0 0 0,0-1 0 0 0,0 0 0 0 0,0 1 0 0 0,0-1 0 0 0,0-1 0 0 0,0 1 1 0 0,0 0-1 0 0,0-1 0 0 0,4-1 0 0 0,-2 2-4 0 0,0-1-1 0 0,0-1 1 0 0,0 1 0 0 0,0-1 0 0 0,0 0 0 0 0,0 0 0 0 0,0 0-1 0 0,-1-1 1 0 0,1 1 0 0 0,-1-1 0 0 0,0 0 0 0 0,0-1 0 0 0,0 1-1 0 0,6-7 1 0 0,-3 1 1 0 0,0 1-1 0 0,-1-1 1 0 0,0 0-1 0 0,-1-1 1 0 0,9-19-1 0 0,-11 19 219 0 0,0 4 195 0 0,0 0-1 0 0,-1 0 1 0 0,0 0 0 0 0,0-1 0 0 0,2-8-1 0 0,3 62-61 0 0,11 35 128 0 0,-18-80-350 0 0,1 0-33 0 0,1 6-60 0 0,-2-8-19 0 0,0 1 0 0 0,0-1 0 0 0,0 0 0 0 0,0 0 0 0 0,0 0 0 0 0,0 0 0 0 0,0 0 0 0 0,0 0 0 0 0,0 0 0 0 0,0 0 0 0 0,0 1 0 0 0,0-1 0 0 0,0 0 1 0 0,0 0-1 0 0,0 0 0 0 0,0 0 0 0 0,0 0 0 0 0,0 0 0 0 0,0 0 0 0 0,0 0 0 0 0,1 0 0 0 0,-1 0 0 0 0,0 0 0 0 0,0 0 0 0 0,0 1 0 0 0,0-1 0 0 0,0 0 1 0 0,0 0-1 0 0,0 0 0 0 0,0 0 0 0 0,0 0 0 0 0,1 0 0 0 0,-1 0 0 0 0,0 0 0 0 0,0 0 0 0 0,0 0 0 0 0,0 0 0 0 0,0 0 0 0 0,0 0 0 0 0,0 0 0 0 0,0 0 1 0 0,1 0-1 0 0,-1 0 0 0 0,0 0 0 0 0,0 0 0 0 0,0 0 0 0 0,0 0 0 0 0,0 0 0 0 0,0 0 0 0 0,0 0 0 0 0,0-1 0 0 0,0 1 0 0 0,1 0 0 0 0,-1 0 0 0 0,0 0 0 0 0,0 0 1 0 0,0 0-1 0 0,0 0 0 0 0,9-12-50 0 0,0-1 0 0 0,-1 0 0 0 0,8-16 1 0 0,16-27-345 0 0,-31 54 487 0 0,3 5-65 0 0,13 5-10 0 0,-16-6-13 0 0,1-1 1 0 0,-1 0-1 0 0,1 1 1 0 0,-1-1-1 0 0,0 1 1 0 0,0-1 0 0 0,0 1-1 0 0,0 0 1 0 0,0-1-1 0 0,0 1 1 0 0,0 0-1 0 0,0 0 1 0 0,-1 0 0 0 0,1 0-1 0 0,-1 0 1 0 0,1 2-1 0 0,2 5 83 0 0,9 26-8 0 0,8 13-1747 0 0,-19-46 872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8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12 3696 0 0,'1'-2'2128'0'0,"4"-5"6371"0"0,6 4-7103 0 0,-7 6 2616 0 0,5 17-2889 0 0,-2 1 0 0 0,0 0 0 0 0,-1 1 1 0 0,-1-1-1 0 0,3 32 0 0 0,3 118 872 0 0,-6-112-1501 0 0,-5-56-364 0 0,4 3-19 0 0,-2-5-235 0 0,-2-7-659 0 0,-1 1 761 0 0,1 1-24 0 0,0 0 0 0 0,-1 0-1 0 0,0 0 1 0 0,1 0-1 0 0,-2 0 1 0 0,1 1 0 0 0,0-1-1 0 0,-1 0 1 0 0,1 1 0 0 0,-1-1-1 0 0,0 1 1 0 0,-4-5 0 0 0,0 1-32 0 0,-1 1 0 0 0,0-1 1 0 0,0 1-1 0 0,-10-6 0 0 0,13 9 55 0 0,-1 0 0 0 0,1 1 0 0 0,0 0 0 0 0,-1 0 0 0 0,1 0 0 0 0,-1 1 0 0 0,1-1 0 0 0,-1 1 0 0 0,0 0 0 0 0,-8-1 0 0 0,11 3 39 0 0,1-1 0 0 0,0 0-1 0 0,-1 1 1 0 0,1-1 0 0 0,-1 1-1 0 0,1-1 1 0 0,-1 1 0 0 0,1 0-1 0 0,0 0 1 0 0,0-1 0 0 0,-1 1-1 0 0,1 0 1 0 0,0 0 0 0 0,0 0-1 0 0,0 0 1 0 0,0 1 0 0 0,0-1-1 0 0,0 0 1 0 0,0 0 0 0 0,0 1 0 0 0,1-1-1 0 0,-2 3 1 0 0,0-1 47 0 0,0 1 0 0 0,1 0-1 0 0,0 0 1 0 0,0 0 0 0 0,0 0 0 0 0,0 0 0 0 0,0 0-1 0 0,1 6 1 0 0,-1 2 38 0 0,1-4-52 0 0,0 0 1 0 0,0-1-1 0 0,1 1 0 0 0,0 0 1 0 0,0-1-1 0 0,0 1 0 0 0,1-1 1 0 0,4 11-1 0 0,-4-15-35 0 0,0 0 1 0 0,0 0-1 0 0,0 0 0 0 0,0-1 1 0 0,1 1-1 0 0,-1 0 0 0 0,1-1 1 0 0,-1 1-1 0 0,1-1 1 0 0,0 0-1 0 0,0 0 0 0 0,0 0 1 0 0,6 2-1 0 0,20 8-1345 0 0,-1-2-3819 0 0,-20-8 2045 0 0,0 5-9111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9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81 2580 0 0,'0'0'1727'0'0,"5"0"6025"0"0,-11 0-4430 0 0,-58 1-2586 0 0,62-2-559 0 0,-1 1 6 0 0,-32-10 284 0 0,33 9-398 0 0,-6-9 32 0 0,8 3-102 0 0,0 5 15 0 0,1-2 17 0 0,9-18-32 0 0,-4 16-17 0 0,7-2 74 0 0,-13 7 8 0 0,1 0-1 0 0,0 0 1 0 0,0 0 0 0 0,0 1 0 0 0,-1-1 0 0 0,1 0-1 0 0,0 1 1 0 0,0-1 0 0 0,0 1 0 0 0,0-1 0 0 0,0 1-1 0 0,0-1 1 0 0,0 1 0 0 0,0 0 0 0 0,0-1-1 0 0,0 1 1 0 0,0 0 0 0 0,1 0 0 0 0,-1 0 0 0 0,0 0-1 0 0,0 0 1 0 0,0 0 0 0 0,0 0 0 0 0,1 1-1 0 0,0 0 46 0 0,-1 0 1 0 0,1 0-1 0 0,-1 0 0 0 0,0 0 0 0 0,1 0 0 0 0,-1 1 0 0 0,0-1 0 0 0,0 0 0 0 0,0 1 0 0 0,0-1 0 0 0,0 1 0 0 0,0 0 0 0 0,0 1 0 0 0,0-1 260 0 0,6 23 1055 0 0,0-6 196 0 0,7 34 0 0 0,-4-11-568 0 0,-10-40-1029 0 0,0-2-141 0 0,0 0 0 0 0,0 1 0 0 0,0-1 0 0 0,0 0 0 0 0,0 1 0 0 0,0-1 0 0 0,0 0 0 0 0,0 1 0 0 0,0-1 0 0 0,0 0 0 0 0,0 1 0 0 0,0-1 0 0 0,0 0-1 0 0,0 1 1 0 0,0-1 0 0 0,0 0 0 0 0,1 1 0 0 0,-1-1 0 0 0,0 0 0 0 0,0 1 0 0 0,0-1 0 0 0,1 0 0 0 0,-1 0 0 0 0,0 1 0 0 0,0-1 0 0 0,1 0 0 0 0,-1 0 0 0 0,0 1-1 0 0,0-1 1 0 0,1 0 0 0 0,8-5-10469 0 0,1-11 548 0 0,-6 5 11673 0 0,-3-2-3597 0 0,2-1 202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24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0 258 3112 0 0,'0'0'7332'0'0,"2"-4"-6778"0"0,7-12-42 0 0,-7 12-40 0 0,10 3 118 0 0,-1-1 0 0 0,0 0 0 0 0,0 0 0 0 0,13-5 0 0 0,-5 1-196 0 0,-13 4-309 0 0,-1 0 1 0 0,0 0-1 0 0,1-1 0 0 0,-1 0 1 0 0,9-6-1 0 0,-4 2 70 0 0,-9 6-117 0 0,1 0 0 0 0,-1 0 0 0 0,0-1-1 0 0,0 1 1 0 0,0 0 0 0 0,0-1-1 0 0,0 1 1 0 0,0-1 0 0 0,0 1-1 0 0,-1-1 1 0 0,1 0 0 0 0,0 1-1 0 0,-1-1 1 0 0,1 0 0 0 0,-1 1-1 0 0,0-1 1 0 0,1 0 0 0 0,-1 0-1 0 0,0 1 1 0 0,0-1 0 0 0,0 0-1 0 0,0 0 1 0 0,-1 1 0 0 0,1-1 0 0 0,0 0-1 0 0,-1 1 1 0 0,1-1 0 0 0,-2-2-1 0 0,1 1 43 0 0,-12-3 334 0 0,9 6-315 0 0,0 0-1 0 0,0 0 1 0 0,0 1-1 0 0,0-1 1 0 0,0 1 0 0 0,0 0-1 0 0,0 1 1 0 0,0-1-1 0 0,0 1 1 0 0,1-1-1 0 0,-1 1 1 0 0,0 0-1 0 0,1 0 1 0 0,0 1-1 0 0,-1-1 1 0 0,1 1-1 0 0,0 0 1 0 0,0 0-1 0 0,-3 3 1 0 0,0 0 98 0 0,4-4-147 0 0,0 0-1 0 0,1 0 0 0 0,-1 1 1 0 0,0-1-1 0 0,1 1 0 0 0,-1-1 1 0 0,1 1-1 0 0,0-1 0 0 0,0 1 0 0 0,0 0 1 0 0,0 0-1 0 0,1 0 0 0 0,-1-1 1 0 0,1 1-1 0 0,-1 0 0 0 0,1 0 0 0 0,0 0 1 0 0,0 0-1 0 0,0 0 0 0 0,1 0 1 0 0,-1-1-1 0 0,1 1 0 0 0,1 4 1 0 0,-1-1 0 0 0,1-1 0 0 0,0 1 0 0 0,0-1 0 0 0,1 0 0 0 0,0 0 0 0 0,-1 0 0 0 0,2 0 0 0 0,-1 0 0 0 0,1-1 0 0 0,5 6 0 0 0,-5-6-36 0 0,0-1 0 0 0,0 0-1 0 0,1 0 1 0 0,0 0 0 0 0,-1 0 0 0 0,1-1 0 0 0,0 1-1 0 0,0-1 1 0 0,1 0 0 0 0,6 1 0 0 0,4 2-3 0 0,-8-3-18 0 0,4 0-49 0 0,5-3 36 0 0,-11 0 2 0 0,0 1 1 0 0,0-1-1 0 0,0-1 0 0 0,0 1 1 0 0,0-1-1 0 0,0 0 0 0 0,-1 0 1 0 0,1 0-1 0 0,0-1 1 0 0,-1 0-1 0 0,0 0 0 0 0,0 0 1 0 0,0-1-1 0 0,0 0 0 0 0,0 0 1 0 0,-1 0-1 0 0,0 0 0 0 0,0-1 1 0 0,4-5-1 0 0,-2 1 8 0 0,0-1 0 0 0,0 0 0 0 0,-1 0 0 0 0,-1 0 0 0 0,0-1-1 0 0,0 1 1 0 0,-1-1 0 0 0,0 0 0 0 0,2-21 0 0 0,2-122 2034 0 0,-4 171 1091 0 0,22 105-1321 0 0,5 6-745 0 0,-16-84-655 0 0,-13-42-425 0 0,4 7 5 0 0,-4-8-83 0 0,-1-1 1 0 0,0 1-1 0 0,0-1 0 0 0,0 0 1 0 0,0 1-1 0 0,1-1 1 0 0,-1 0-1 0 0,0 1 1 0 0,0-1-1 0 0,1 0 1 0 0,-1 0-1 0 0,0 1 1 0 0,0-1-1 0 0,1 0 1 0 0,-1 0-1 0 0,0 0 1 0 0,1 1-1 0 0,-1-1 0 0 0,0 0 1 0 0,1 0-1 0 0,-1 0 1 0 0,0 0-1 0 0,1 0 1 0 0,-1 1-1 0 0,1-1 1 0 0,-1 0-1 0 0,0 0 1 0 0,1 0-1 0 0,-1 0 1 0 0,0 0-1 0 0,1 0 1 0 0,0-1-1 0 0,5-4-602 0 0,0-1 0 0 0,0-1 0 0 0,-1 1 0 0 0,0-1 0 0 0,0 0 0 0 0,6-12 0 0 0,-6 10 170 0 0,0 1 1 0 0,1-1-1 0 0,0 1 0 0 0,0 1 0 0 0,9-10 1 0 0,-5 8 266 0 0,-2 0 0 0 0,12-16 0 0 0,4-4 935 0 0,-23 28-498 0 0,-1 1-122 0 0,1 0-1 0 0,-1 0 1 0 0,0 0 0 0 0,0-1-1 0 0,1 1 1 0 0,-1 0-1 0 0,0 0 1 0 0,0 0-1 0 0,0 0 1 0 0,1-1 0 0 0,-1 1-1 0 0,0 0 1 0 0,0 0-1 0 0,0 0 1 0 0,1-1-1 0 0,-1 1 1 0 0,0 0-1 0 0,0 0 1 0 0,0-1 0 0 0,0 1-1 0 0,0 0 1 0 0,0 0-1 0 0,0-1 1 0 0,0 1-1 0 0,1 0 1 0 0,-1 0 0 0 0,0-1-1 0 0,0 1 1 0 0,0 0-1 0 0,0-1 1 0 0,0 1-1 0 0,0 0 1 0 0,-1 0 0 0 0,1-1-1 0 0,0 1 1 0 0,0 0-1 0 0,0 0 1 0 0,0-1-1 0 0,0 1 1 0 0,0 0 0 0 0,0 0-1 0 0,0-1 1 0 0,-1 1-1 0 0,1 0 1 0 0,0 0-1 0 0,0 0 1 0 0,0-1 0 0 0,-1 1-1 0 0,1 0 1 0 0,0 0-1 0 0,-1-1 21 0 0,1 0-1 0 0,-1 1 0 0 0,0-1 1 0 0,1 1-1 0 0,-1-1 1 0 0,1 1-1 0 0,-1 0 0 0 0,0-1 1 0 0,1 1-1 0 0,-1 0 1 0 0,0-1-1 0 0,0 1 0 0 0,1 0 1 0 0,-1 0-1 0 0,0 0 1 0 0,0-1-1 0 0,1 1 0 0 0,-1 0 1 0 0,0 0-1 0 0,0 0 1 0 0,1 0-1 0 0,-1 0 0 0 0,0 1 1 0 0,-1-1-1 0 0,1 0-65 0 0,-7 3 259 0 0,-1-1 0 0 0,1 1 0 0 0,0 1 0 0 0,-1 0 0 0 0,2 0 0 0 0,-1 0 0 0 0,0 1 0 0 0,-12 11 0 0 0,19-15 83 0 0,3 3-236 0 0,3 0-59 0 0,0 1 0 0 0,0-1 0 0 0,0 0 0 0 0,0 0 0 0 0,1-1 0 0 0,0 0 1 0 0,-1 0-1 0 0,10 3 0 0 0,29 10 141 0 0,-21-9-45 0 0,1 2 0 0 0,25 14 0 0 0,-48-23-87 0 0,0 1-1 0 0,0 0 0 0 0,0-1 0 0 0,0 1 1 0 0,0 0-1 0 0,-1 0 0 0 0,1 0 1 0 0,0-1-1 0 0,0 1 0 0 0,0 0 1 0 0,-1 0-1 0 0,1 0 0 0 0,-1 0 1 0 0,1 1-1 0 0,-1-1 0 0 0,1 0 0 0 0,-1 0 1 0 0,1 0-1 0 0,-1 0 0 0 0,0 0 1 0 0,0 1-1 0 0,0-1 0 0 0,0 0 1 0 0,0 0-1 0 0,0 0 0 0 0,0 1 1 0 0,0-1-1 0 0,0 0 0 0 0,0 0 0 0 0,-1 2 1 0 0,0 0 99 0 0,-1-1 18 0 0,-6 3-54 0 0,6-3-8 0 0,-1-2-40 0 0,-54 6-1682 0 0,54-6 1000 0 0,-12-6-3271 0 0,13 2 1988 0 0,-2-6-11259 0 0,4 5 13145 0 0,0 3-2202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24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4236 0 0,'0'0'2586'0'0,"4"0"-1419"0"0,8 3-94 0 0,-9-3-106 0 0,0 0-76 0 0,26-2 2126 0 0,-26 2-2399 0 0,13-1 455 0 0,-9 0-770 0 0,0 1 0 0 0,0-1 0 0 0,-1-1 0 0 0,1 0 0 0 0,0 1 0 0 0,-1-2 1 0 0,1 1-1 0 0,-1-1 0 0 0,0 0 0 0 0,10-7 0 0 0,-15 9-270 0 0,0 0 0 0 0,0 0 0 0 0,0 0 0 0 0,0 0 0 0 0,0 0 0 0 0,0 0 0 0 0,0 0 0 0 0,-1 0 0 0 0,1 0 0 0 0,0-1 0 0 0,-1 1 0 0 0,1 0 0 0 0,-1 0 0 0 0,0-1 0 0 0,1 1 0 0 0,-1 0 0 0 0,0-1 0 0 0,0 1 0 0 0,1 0 0 0 0,-1-1 0 0 0,0 1 0 0 0,-1-2 0 0 0,1 1 4 0 0,0-1 37 0 0,-1 1 31 0 0,0 0-50 0 0,-1 0-1 0 0,1 0 1 0 0,-1 1-1 0 0,0-1 1 0 0,1 0-1 0 0,-1 1 1 0 0,0-1-1 0 0,0 1 1 0 0,0 0-1 0 0,0 0 1 0 0,0 0-1 0 0,-1 0 1 0 0,-2-2 0 0 0,3 3 124 0 0,-1 0 58 0 0,-2 1-75 0 0,1 0 1 0 0,0 0-1 0 0,0 0 1 0 0,0 0 0 0 0,0 1-1 0 0,0-1 1 0 0,0 1 0 0 0,1 0-1 0 0,-1 0 1 0 0,0 0-1 0 0,1 1 1 0 0,0 0 0 0 0,-1-1-1 0 0,1 1 1 0 0,0 0 0 0 0,1 0-1 0 0,-6 7 1 0 0,3-2 215 0 0,0 0 0 0 0,0 0 0 0 0,1 1-1 0 0,-1-1 1 0 0,2 1 0 0 0,-1 0 0 0 0,-1 10 0 0 0,5-17-325 0 0,-1 1 1 0 0,1-1-1 0 0,0 1 0 0 0,0-1 0 0 0,0 0 0 0 0,1 1 1 0 0,-1-1-1 0 0,1 0 0 0 0,-1 1 0 0 0,1-1 0 0 0,0 0 1 0 0,0 0-1 0 0,-1 1 0 0 0,2-1 0 0 0,-1 0 0 0 0,0 0 1 0 0,0 0-1 0 0,1 0 0 0 0,-1-1 0 0 0,1 1 0 0 0,-1 0 1 0 0,1 0-1 0 0,0-1 0 0 0,0 1 0 0 0,0-1 0 0 0,0 0 1 0 0,0 1-1 0 0,4 0 0 0 0,2 3-120 0 0,1-1 1 0 0,0 0-1 0 0,0 0 0 0 0,0-1 1 0 0,12 2-1 0 0,36 3-3274 0 0,-35-7-2507 0 0,-21-1 4894 0 0,1 0 0 0 0,-1 0-1 0 0,1 0 1 0 0,0 0 0 0 0,-1-1 0 0 0,1 1 0 0 0,-1 0-1 0 0,1-1 1 0 0,-1 1 0 0 0,1-1 0 0 0,-1 1-1 0 0,0-1 1 0 0,1 0 0 0 0,1-1 0 0 0,-1 0-1127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18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3232 0 0,'0'0'3759'0'0,"3"-14"7188"0"0,-5 6-10412 0 0,2 15 767 0 0,2 18 30 0 0,-2-24-1634 0 0,3 91 1565 0 0,5 39-156 0 0,5-77-749 0 0,-11-46-303 0 0,-1-6-45 0 0,1 3-14 0 0,3 7-4 0 0,-5-11 18 0 0,0-1-1 0 0,0 0 1 0 0,0 0-1 0 0,0 0 0 0 0,0 1 1 0 0,0-1-1 0 0,0 0 0 0 0,1 0 1 0 0,-1 0-1 0 0,0 0 1 0 0,0 1-1 0 0,0-1 0 0 0,0 0 1 0 0,0 0-1 0 0,1 0 1 0 0,-1 0-1 0 0,0 1 0 0 0,0-1 1 0 0,0 0-1 0 0,0 0 1 0 0,1 0-1 0 0,-1 0 0 0 0,0 0 1 0 0,0 0-1 0 0,0 0 1 0 0,1 0-1 0 0,-1 0 0 0 0,0 0 1 0 0,0 0-1 0 0,1 0 1 0 0,-1 0-1 0 0,0 0 0 0 0,0 0 1 0 0,0 0-1 0 0,1 0 1 0 0,-1 0-1 0 0,0 0 0 0 0,0 0 1 0 0,0 0-1 0 0,1 0 1 0 0,18-14-16 0 0,-16 12-9 0 0,-1 0 1 0 0,0 0-1 0 0,1 0 0 0 0,-1-1 0 0 0,0 1 0 0 0,-1-1 0 0 0,1 1 0 0 0,0-1 1 0 0,-1 0-1 0 0,1 0 0 0 0,0-4 0 0 0,3-3-35 0 0,26-33-369 0 0,-29 42 411 0 0,0-1 0 0 0,-1 1 0 0 0,1 0 0 0 0,1 0 0 0 0,-1 0 0 0 0,0 0 0 0 0,0 0 0 0 0,0 0 0 0 0,0 1 0 0 0,1-1 0 0 0,-1 1 0 0 0,0 0 0 0 0,0-1 0 0 0,4 1 0 0 0,-3 0 10 0 0,1 2-42 0 0,3 0 57 0 0,0 1 0 0 0,-1 0 0 0 0,1 0 0 0 0,-1 1 0 0 0,0 0 0 0 0,6 5 1 0 0,-9-8 28 0 0,-1 1 0 0 0,0 0 0 0 0,0 0 1 0 0,0 0-1 0 0,0 1 0 0 0,-1-1 0 0 0,1 0 1 0 0,0 1-1 0 0,-1-1 0 0 0,0 1 1 0 0,0-1-1 0 0,0 1 0 0 0,0 0 0 0 0,0 0 1 0 0,0-1-1 0 0,0 1 0 0 0,-1 0 0 0 0,0 0 1 0 0,1 0-1 0 0,-2 5 0 0 0,1-4-53 0 0,-1 0 1 0 0,1 0-1 0 0,-1 0 0 0 0,-1-1 0 0 0,1 1 0 0 0,0 0 0 0 0,-1-1 0 0 0,0 1 1 0 0,0-1-1 0 0,0 1 0 0 0,0-1 0 0 0,0 0 0 0 0,-1 0 0 0 0,0 0 0 0 0,1 0 1 0 0,-1-1-1 0 0,0 1 0 0 0,0-1 0 0 0,0 1 0 0 0,-1-1 0 0 0,1 0 0 0 0,-1 0 1 0 0,1-1-1 0 0,-1 1 0 0 0,1-1 0 0 0,-1 0 0 0 0,0 0 0 0 0,0 0 0 0 0,0 0 1 0 0,1-1-1 0 0,-7 1 0 0 0,7-1-572 0 0,-14-2-1352 0 0,16 2 1271 0 0,0-1 1 0 0,0 1 0 0 0,0 0-1 0 0,0 0 1 0 0,0-1 0 0 0,0 1-1 0 0,-1-1 1 0 0,1 1 0 0 0,0-1 0 0 0,0 1-1 0 0,0-1 1 0 0,1 0 0 0 0,-1 1-1 0 0,0-1 1 0 0,0 0 0 0 0,0 0-1 0 0,0 0 1 0 0,1 0 0 0 0,-1 1-1 0 0,0-1 1 0 0,1 0 0 0 0,-1 0-1 0 0,0-2 1 0 0,-1-5-2087 0 0,1 5 825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18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88 3356 0 0,'0'0'1094'0'0,"4"0"-114"0"0,40-4 3914 0 0,-42 4-4352 0 0,17-4 695 0 0,-16 3-904 0 0,0 0-214 0 0,-1 0 0 0 0,0 0 0 0 0,0 0 1 0 0,0 0-1 0 0,0 0 0 0 0,0 0 0 0 0,0 0 0 0 0,-1-1 0 0 0,1 1 0 0 0,0 0 0 0 0,0-1 0 0 0,-1 0 0 0 0,1 1 0 0 0,-1-1 0 0 0,2-3 0 0 0,-2 4 9 0 0,-1 0-104 0 0,1 0 0 0 0,-1 1 0 0 0,1-1 0 0 0,-1 0 0 0 0,1 1-1 0 0,-1-1 1 0 0,0 0 0 0 0,0 0 0 0 0,1 0 0 0 0,-1 1 0 0 0,0-1 0 0 0,0 0 0 0 0,0 0-1 0 0,0 0 1 0 0,0 0 0 0 0,0 1 0 0 0,0-1 0 0 0,0 0 0 0 0,0 0 0 0 0,0 0-1 0 0,0 0 1 0 0,0 1 0 0 0,-1-1 0 0 0,1-1 0 0 0,-9-23 803 0 0,9 25-754 0 0,-1-1 0 0 0,0 0 0 0 0,0 0 1 0 0,0 1-1 0 0,0-1 0 0 0,-1 1 0 0 0,1-1 1 0 0,0 1-1 0 0,0-1 0 0 0,0 1 0 0 0,0-1 0 0 0,0 1 1 0 0,-1 0-1 0 0,1 0 0 0 0,0 0 0 0 0,0 0 1 0 0,0 0-1 0 0,-1 0 0 0 0,1 0 0 0 0,0 0 0 0 0,0 0 1 0 0,-1 0-1 0 0,1 1 0 0 0,0-1 0 0 0,-2 1 1 0 0,0 0 36 0 0,1 0 1 0 0,-1 0 0 0 0,0 1 0 0 0,0-1 0 0 0,1 1 0 0 0,-1-1 0 0 0,1 1 0 0 0,0 0 0 0 0,-1 0 0 0 0,1 0 0 0 0,0 0 0 0 0,-2 3-1 0 0,0 0 56 0 0,0 0-1 0 0,0 0 1 0 0,1 0-1 0 0,-1 1 0 0 0,1 0 1 0 0,1-1-1 0 0,-1 1 1 0 0,1 0-1 0 0,0 0 0 0 0,0 0 1 0 0,1 1-1 0 0,-1-1 1 0 0,2 0-1 0 0,-2 7 0 0 0,3-10-137 0 0,0 0-1 0 0,-1 0 1 0 0,1 0-1 0 0,0-1 1 0 0,0 1-1 0 0,1-1 0 0 0,-1 1 1 0 0,0-1-1 0 0,1 1 1 0 0,0-1-1 0 0,-1 1 1 0 0,1-1-1 0 0,0 0 1 0 0,5 4-1 0 0,-2-2-48 0 0,0 0 1 0 0,0 0-1 0 0,1-1 1 0 0,-1 0-1 0 0,7 3 0 0 0,4 1-517 0 0,-1-1-1 0 0,1-1 0 0 0,29 5 0 0 0,5-7-4660 0 0,-42-4 2697 0 0,0 0 0 0 0,0 0 0 0 0,1-1 0 0 0,7-2 1 0 0,3-2 609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19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10 2896 0 0,'-3'-2'645'0'0,"0"1"0"0"0,0 0-1 0 0,0-1 1 0 0,0 1 0 0 0,0 1 0 0 0,0-1-1 0 0,0 0 1 0 0,-1 1 0 0 0,1-1-1 0 0,0 1 1 0 0,-6 0 0 0 0,7 1-476 0 0,0-1 1 0 0,0 1 0 0 0,1-1-1 0 0,-1 1 1 0 0,0-1-1 0 0,0 1 1 0 0,1 0-1 0 0,-1 0 1 0 0,1 0 0 0 0,-1 0-1 0 0,1 0 1 0 0,-1 0-1 0 0,1 1 1 0 0,0-1-1 0 0,-1 0 1 0 0,1 1-1 0 0,0-1 1 0 0,0 1 0 0 0,0-1-1 0 0,0 1 1 0 0,0 0-1 0 0,0-1 1 0 0,1 1-1 0 0,-2 3 1 0 0,1-3-52 0 0,0 1-1 0 0,1 0 1 0 0,-1-1-1 0 0,1 1 1 0 0,-1 0 0 0 0,1-1-1 0 0,0 1 1 0 0,0 0-1 0 0,0 0 1 0 0,0 0 0 0 0,1-1-1 0 0,-1 1 1 0 0,1 0-1 0 0,0-1 1 0 0,-1 1 0 0 0,1 0-1 0 0,0-1 1 0 0,1 1-1 0 0,-1-1 1 0 0,0 1 0 0 0,4 3-1 0 0,-2-3-43 0 0,0 1 0 0 0,0-1 1 0 0,0 0-1 0 0,1 0 0 0 0,-1-1 0 0 0,1 1 0 0 0,-1-1 0 0 0,1 0 0 0 0,0 0 0 0 0,0 0 1 0 0,0 0-1 0 0,0-1 0 0 0,6 2 0 0 0,-8-2 66 0 0,2-2-108 0 0,-4 1-32 0 0,3-1 9 0 0,-1 0-1 0 0,0 1 1 0 0,1-1 0 0 0,-1 0 0 0 0,0 0-1 0 0,0 0 1 0 0,1 0 0 0 0,3-3 0 0 0,-6 2 21 0 0,2 0-10 0 0,-1 0 0 0 0,0 0 0 0 0,0 0 1 0 0,0 0-1 0 0,0-1 0 0 0,-1 1 0 0 0,1 0 0 0 0,0-1 1 0 0,-1-2-1 0 0,1 0 50 0 0,-1 0-1 0 0,1 0 1 0 0,-1 1 0 0 0,0-1 0 0 0,-2-8-1 0 0,0-11 507 0 0,2 25-501 0 0,0-1-1 0 0,1 0 0 0 0,-1 0 0 0 0,0 0 0 0 0,0 0 1 0 0,0 0-1 0 0,0 0 0 0 0,0 0 0 0 0,0 0 0 0 0,0 0 0 0 0,0 0 1 0 0,0 0-1 0 0,0 0 0 0 0,1 0 0 0 0,-1 0 0 0 0,0 0 0 0 0,0 0 1 0 0,0 0-1 0 0,0 0 0 0 0,0 0 0 0 0,0 0 0 0 0,0 0 1 0 0,0 0-1 0 0,0 0 0 0 0,1 0 0 0 0,-1 0 0 0 0,0 0 0 0 0,0 0 1 0 0,0 0-1 0 0,0 0 0 0 0,0 0 0 0 0,0 0 0 0 0,0 0 0 0 0,0 0 1 0 0,0 0-1 0 0,0 0 0 0 0,0 0 0 0 0,1-1 0 0 0,6 21 602 0 0,9 30-206 0 0,16 111 895 0 0,-27-130-1172 0 0,-3-15-22 0 0,0 0-1 0 0,-1 21 1 0 0,-1-35-139 0 0,0 1 1 0 0,0 0-1 0 0,0-1 0 0 0,-1 1 1 0 0,1 0-1 0 0,-1-1 0 0 0,0 1 1 0 0,1 0-1 0 0,-1-1 0 0 0,0 1 1 0 0,-1-1-1 0 0,1 0 0 0 0,0 1 1 0 0,-1-1-1 0 0,-2 4 0 0 0,3-5 58 0 0,-2 0-70 0 0,0 0-1 0 0,0-1 1 0 0,1 0-1 0 0,-1 1 0 0 0,0-1 1 0 0,0 0-1 0 0,1 0 0 0 0,-1 0 1 0 0,-3-1-1 0 0,6 1-29 0 0,-3-1 38 0 0,0 1 16 0 0,-3-1-37 0 0,0-1 0 0 0,0 1 0 0 0,0-1 0 0 0,0 0-1 0 0,-5-3 1 0 0,9 4-23 0 0,0-1 0 0 0,0 1 1 0 0,0 0-1 0 0,0-1 0 0 0,0 0 0 0 0,0 1 0 0 0,0-1 0 0 0,1 0 0 0 0,-1 0 0 0 0,1 0 0 0 0,-1 0 1 0 0,1 0-1 0 0,0 0 0 0 0,0 0 0 0 0,0 0 0 0 0,-2-5 0 0 0,3 5-127 0 0,0-1-30 0 0,1 0 15 0 0,-1-1-1 0 0,1 0 1 0 0,0 1 0 0 0,0-1 0 0 0,0 1-1 0 0,1-1 1 0 0,-1 1 0 0 0,1 0-1 0 0,0 0 1 0 0,0 0 0 0 0,0 0-1 0 0,0 0 1 0 0,1 0 0 0 0,-1 0-1 0 0,1 1 1 0 0,-1-1 0 0 0,6-3 0 0 0,6-4-3797 0 0,0 1 1 0 0,25-12-1 0 0,-16 9-4253 0 0,-21 11 6200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0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3952 0 0,'0'0'8668'0'0,"1"6"-7843"0"0,5 43 2102 0 0,-4-8-573 0 0,4 38 309 0 0,-6-77-2917 0 0,-27-34-18718 0 0,21 22 17105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0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4348 0 0,'4'-13'7161'0'0,"-3"1"-4601"0"0,1 8-2212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0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3928 0 0,'3'1'1255'0'0,"-2"-1"-1058"0"0,0 0 1 0 0,0 0-1 0 0,0 0 0 0 0,0 0 0 0 0,-1 0 1 0 0,1 0-1 0 0,0 0 0 0 0,0 1 0 0 0,0-1 0 0 0,-1 0 1 0 0,1 1-1 0 0,0-1 0 0 0,0 0 0 0 0,-1 1 1 0 0,1-1-1 0 0,0 1 0 0 0,-1-1 0 0 0,1 1 0 0 0,0 0 1 0 0,-1-1-1 0 0,1 1 0 0 0,-1 0 0 0 0,1-1 1 0 0,-1 1-1 0 0,1 0 0 0 0,-1 1 0 0 0,1 0 725 0 0,5 38 3755 0 0,5 7-2206 0 0,-8-38-1896 0 0,-1 1-1 0 0,0 1 0 0 0,0-1 1 0 0,0 13-1 0 0,-2-24-572 0 0,0 0 0 0 0,0-1 0 0 0,0 1 0 0 0,0 0 0 0 0,1 0-1 0 0,-1-1 1 0 0,0 1 0 0 0,1 0 0 0 0,-1-1 0 0 0,0 1 0 0 0,1 0 0 0 0,0 0 0 0 0,0-2 0 0 0,7-16 106 0 0,5-20-64 0 0,-11 31-64 0 0,11-16-36 0 0,-13 23 79 0 0,1-1-1 0 0,-1 1 0 0 0,1 0 0 0 0,0 0 1 0 0,-1 0-1 0 0,1-1 0 0 0,0 1 0 0 0,0 0 1 0 0,0 0-1 0 0,0 0 0 0 0,0 0 0 0 0,0 0 1 0 0,0 1-1 0 0,0-1 0 0 0,0 0 0 0 0,0 0 0 0 0,1 1 1 0 0,-1-1-1 0 0,0 1 0 0 0,0-1 0 0 0,1 1 1 0 0,-1-1-1 0 0,0 1 0 0 0,1 0 0 0 0,-1 0 1 0 0,1 0-1 0 0,-1-1 0 0 0,0 1 0 0 0,1 1 1 0 0,-1-1-1 0 0,0 0 0 0 0,1 0 0 0 0,-1 0 1 0 0,0 1-1 0 0,1-1 0 0 0,-1 1 0 0 0,0-1 1 0 0,1 1-1 0 0,-1-1 0 0 0,0 1 0 0 0,0 0 1 0 0,0 0-1 0 0,0-1 0 0 0,0 1 0 0 0,0 0 1 0 0,2 2-1 0 0,1 1 148 0 0,1 1 1 0 0,-1 0 0 0 0,0 0-1 0 0,0 1 1 0 0,-1-1-1 0 0,0 1 1 0 0,5 10 0 0 0,-7-14-200 0 0,23 58 839 0 0,-5-25-6334 0 0,-13-24-2445 0 0,-7-5-197 0 0,-6 9 6204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3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3440 0 0,'0'0'11109'0'0,"2"5"-10493"0"0,2 15 737 0 0,-1 0 0 0 0,1 25-1 0 0,4 22 868 0 0,-8-65-2040 0 0,0 17-583 0 0,-3-14-1664 0 0,-2-17-14164 0 0,4 6 13806 0 0,0 3 5208 0 0,-1-2-4807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23 3520 0 0,'0'-1'211'0'0,"-7"-17"10517"0"0,6 15-13300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40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3652 0 0,'-4'0'11537'0'0,"10"1"-7746"0"0,20 1-1759 0 0,-8-1-1773 0 0,34-2 0 0 0,-50 1-102 0 0,2 0 29 0 0,9 0-11 0 0,-10 0 54 0 0,0 0 31 0 0,-1-1-102 0 0,1 1-1 0 0,-1 0 0 0 0,0 0 0 0 0,1 0 1 0 0,-1 0-1 0 0,0 0 0 0 0,1 1 0 0 0,-1-1 0 0 0,0 1 1 0 0,0-1-1 0 0,1 1 0 0 0,-1 0 0 0 0,0 0 1 0 0,0 0-1 0 0,2 1 0 0 0,-2-1 274 0 0,5 13 384 0 0,7 12-86 0 0,24 37-1 0 0,-19-36-459 0 0,17 38 0 0 0,-29-50-184 0 0,11 30 171 0 0,-15-40-208 0 0,-2 1 0 0 0,1-1 0 0 0,-1 1 0 0 0,0 0 0 0 0,0-1 0 0 0,0 1 0 0 0,-1 0 0 0 0,0 0 0 0 0,0-1 0 0 0,0 1 0 0 0,-1 0 0 0 0,0-1 0 0 0,0 1 0 0 0,0 0 0 0 0,-1-1 0 0 0,0 1 0 0 0,0-1 0 0 0,0 0 0 0 0,-1 0 0 0 0,0 0 0 0 0,0 0 0 0 0,-6 8 0 0 0,8-12 68 0 0,0 0-83 0 0,0 0 0 0 0,0 0 1 0 0,1 0-1 0 0,-1-1 0 0 0,0 1 1 0 0,0 0-1 0 0,0-1 0 0 0,0 1 1 0 0,0 0-1 0 0,0-1 1 0 0,0 0-1 0 0,0 1 0 0 0,0-1 1 0 0,0 1-1 0 0,0-1 0 0 0,0 0 1 0 0,-2 0-1 0 0,-16 5 534 0 0,1-4-234 0 0,0-1 0 0 0,0 0 0 0 0,-24-4 0 0 0,26 2-227 0 0,13 2-144 0 0,-15-2-205 0 0,16 2 39 0 0,0-1-1 0 0,0 1 1 0 0,0-1 0 0 0,0 0-1 0 0,1 0 1 0 0,-1 1 0 0 0,0-1-1 0 0,1 0 1 0 0,-1 0 0 0 0,-1-2-1 0 0,2 2-163 0 0,0 0 1 0 0,1 1-1 0 0,-1-1 0 0 0,0 0 0 0 0,1 0 0 0 0,-1 0 0 0 0,1 0 0 0 0,-1 0 0 0 0,1 0 0 0 0,-1 0 0 0 0,1 0 0 0 0,0 0 0 0 0,0 0 1 0 0,-1 0-1 0 0,1 0 0 0 0,0 0 0 0 0,0 0 0 0 0,0 0 0 0 0,0 0 0 0 0,0 0 0 0 0,0 0 0 0 0,1-2 0 0 0,-1-16-10378 0 0,4-7 5363 0 0,-2 17 3958 0 0,0-2-670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3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3960 0 0,'0'0'1237'0'0,"12"-7"1889"0"0,-5 4-2582 0 0,0 1 1 0 0,-1-1 0 0 0,1-1 0 0 0,-1 1-1 0 0,0-1 1 0 0,0 0 0 0 0,0-1-1 0 0,0 1 1 0 0,-1-1 0 0 0,0 0 0 0 0,0 0-1 0 0,0-1 1 0 0,0 0 0 0 0,6-10 0 0 0,-11 15-333 0 0,4-16 88 0 0,-3 12-81 0 0,-1 0 0 0 0,1 0 1 0 0,-1 0-1 0 0,0 0 0 0 0,-1 1 1 0 0,1-1-1 0 0,-1 0 0 0 0,-1-6 1 0 0,0 4 3969 0 0,2 15-3822 0 0,3 68 1752 0 0,21 130 0 0 0,-11-113-1452 0 0,-10-63-561 0 0,11 58-1848 0 0,-14-79-346 0 0,-1-9 1808 0 0,1 0 1 0 0,0 0-1 0 0,0 1 1 0 0,-1-1-1 0 0,1 0 1 0 0,0 0-1 0 0,-1 0 1 0 0,1 1-1 0 0,0-1 1 0 0,-1 0-1 0 0,1 0 1 0 0,0 0-1 0 0,-1 0 1 0 0,1 0-1 0 0,-1 0 0 0 0,1 0 1 0 0,0 0-1 0 0,-1 0 1 0 0,1 0-1 0 0,0 0 1 0 0,-1 0-1 0 0,1 0 1 0 0,-1 0-1 0 0,1 0 1 0 0,0 0-1 0 0,-1-1 1 0 0,-13-6-6257 0 0,5 0 6246 0 0,-16-22-2031 0 0,4-3 4932 0 0,20 31-1944 0 0,1 1-524 0 0,-1 0 0 0 0,1-1 0 0 0,0 1 0 0 0,0 0 0 0 0,-1-1 0 0 0,1 1 0 0 0,0 0-1 0 0,0-1 1 0 0,0 1 0 0 0,-1 0 0 0 0,1-1 0 0 0,0 1 0 0 0,0 0 0 0 0,0-1 0 0 0,0 1 0 0 0,0-1 0 0 0,0 1 0 0 0,0 0 0 0 0,0-1 0 0 0,0 1 0 0 0,0-1 0 0 0,0 1-1 0 0,0 0 1 0 0,0-1 0 0 0,0 1 0 0 0,0 0 0 0 0,0-1 0 0 0,0 1 0 0 0,0-1 0 0 0,1 1 0 0 0,-1 0 0 0 0,0-1 0 0 0,1 0-51 0 0,-1 0 0 0 0,0 1-1 0 0,0-1 1 0 0,1 0 0 0 0,-1 0 0 0 0,0 1 0 0 0,1-1 0 0 0,-1 0 0 0 0,0 0 0 0 0,1 1 0 0 0,-1-1 0 0 0,1 1-1 0 0,0-1 1 0 0,-1 0 0 0 0,1 1 0 0 0,-1-1 0 0 0,1 1 0 0 0,0-1 0 0 0,-1 1 0 0 0,2-1 0 0 0,41-11 687 0 0,12-4-4421 0 0,-47 14 1545 0 0,0 0 0 0 0,-1-1-1 0 0,0 0 1 0 0,11-5-1 0 0,-8 2 223 0 0,2 1-20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5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10 3796 0 0,'0'0'2927'0'0,"-3"-9"-881"0"0,-4 11 7036 0 0,-12 12-8213 0 0,16-11-581 0 0,0 0 0 0 0,1 0 1 0 0,-1 0-1 0 0,1 0 0 0 0,0 1 0 0 0,0-1 0 0 0,0 0 0 0 0,1 1 0 0 0,-1-1 0 0 0,1 1 0 0 0,0 0 0 0 0,-2 6 0 0 0,1 0 338 0 0,-1 3-181 0 0,0 0 0 0 0,1-1 0 0 0,1 1 0 0 0,0 0 0 0 0,1 0 0 0 0,0 0 0 0 0,1 0 0 0 0,0 0 0 0 0,5 16 0 0 0,-5-21-555 0 0,1-1 0 0 0,1 0 0 0 0,-1 0 0 0 0,1 0 0 0 0,1 0 0 0 0,-1-1 0 0 0,1 1 0 0 0,0-1 0 0 0,0 0 0 0 0,1 0 0 0 0,0 0 0 0 0,0-1 0 0 0,1 0 0 0 0,10 8 0 0 0,-14-11-180 0 0,1 0 0 0 0,0-1-1 0 0,0 0 1 0 0,0 0 0 0 0,0 0 0 0 0,0 0 0 0 0,0 0 0 0 0,1-1-1 0 0,-1 1 1 0 0,0-1 0 0 0,0 0 0 0 0,1 0 0 0 0,-1 0-1 0 0,0 0 1 0 0,0 0 0 0 0,0-1 0 0 0,0 0 0 0 0,1 0 0 0 0,2-1-1 0 0,0 0-280 0 0,0 0-1 0 0,-1 0 0 0 0,1-1 0 0 0,-1 0 0 0 0,0 0 1 0 0,0 0-1 0 0,0-1 0 0 0,0 1 0 0 0,5-7 0 0 0,-4 2-51 0 0,1 0 0 0 0,-1 0-1 0 0,0-1 1 0 0,5-12-1 0 0,-5 10 1083 0 0,-1 0 0 0 0,-1 0-1 0 0,3-14 1 0 0,-6 23-137 0 0,0 0 0 0 0,0 0 1 0 0,-1 0-1 0 0,0 0 1 0 0,1 0-1 0 0,-1 0 1 0 0,0-1-1 0 0,0 1 1 0 0,0 0-1 0 0,0 0 1 0 0,0 0-1 0 0,-1 0 1 0 0,1-1-1 0 0,-1 1 1 0 0,1 0-1 0 0,-1 0 1 0 0,0 0-1 0 0,0 0 1 0 0,0 0-1 0 0,0 0 0 0 0,0 0 1 0 0,0 1-1 0 0,-4-5 2959 0 0,5 6-3255 0 0,0 1 0 0 0,0-1 0 0 0,0 1 0 0 0,0-1 0 0 0,0 1 0 0 0,-1-1 0 0 0,1 0 0 0 0,0 1 0 0 0,0-1 0 0 0,0 1 0 0 0,0-1 0 0 0,-1 0 0 0 0,1 1 0 0 0,0-1 0 0 0,0 1 0 0 0,-1-1 0 0 0,1 0 0 0 0,0 1 0 0 0,-1-1 0 0 0,1 0 0 0 0,0 0 0 0 0,-1 1 0 0 0,1-1 0 0 0,0 0 0 0 0,-1 0 0 0 0,1 0 0 0 0,-1 1 0 0 0,1-1 0 0 0,-1 0 1 0 0,0 0 0 0 0,1 1 0 0 0,-1-1 0 0 0,1 0 0 0 0,-1 1 0 0 0,1-1 0 0 0,-1 1 0 0 0,1-1 0 0 0,-1 0 0 0 0,1 1 0 0 0,-1-1 0 0 0,1 1 0 0 0,0-1 0 0 0,-1 1 0 0 0,1-1 0 0 0,0 1 0 0 0,-1 0 0 0 0,1-1 0 0 0,0 1 0 0 0,0-1 0 0 0,0 1 0 0 0,-1 0 0 0 0,1-1 0 0 0,0 2 0 0 0,-1 11 431 0 0,0 0 1 0 0,1 1 0 0 0,1-1-1 0 0,0 0 1 0 0,1 0-1 0 0,6 24 1 0 0,-7-32-366 0 0,1 1 0 0 0,0 0 0 0 0,0-1-1 0 0,1 0 1 0 0,-1 1 0 0 0,1-1 0 0 0,0 0 0 0 0,7 8 0 0 0,-9-12-111 0 0,0 0 0 0 0,0 0-1 0 0,0 0 1 0 0,0 0 0 0 0,0-1-1 0 0,1 1 1 0 0,-1 0-1 0 0,0-1 1 0 0,0 1 0 0 0,0-1-1 0 0,1 1 1 0 0,-1-1 0 0 0,0 1-1 0 0,0-1 1 0 0,1 0 0 0 0,-1 0-1 0 0,0 0 1 0 0,1 1 0 0 0,-1-1-1 0 0,0-1 1 0 0,1 1-1 0 0,-1 0 1 0 0,0 0 0 0 0,1 0-1 0 0,-1-1 1 0 0,0 1 0 0 0,1-1-1 0 0,-1 1 1 0 0,0-1 0 0 0,2 0-1 0 0,0-1-12 0 0,1 0-44 0 0,-1 0 1 0 0,0 0 0 0 0,1-1-1 0 0,-1 1 1 0 0,0-1 0 0 0,0 0 0 0 0,-1 0-1 0 0,1 0 1 0 0,0-1 0 0 0,-1 1-1 0 0,0 0 1 0 0,0-1 0 0 0,0 0 0 0 0,0 1-1 0 0,-1-1 1 0 0,1 0 0 0 0,0-6-1 0 0,5-6-92 0 0,16-55-577 0 0,-22 69 746 0 0,0-1-7 0 0,-1 3 12 0 0,0 0 0 0 0,0 0 0 0 0,0 0 0 0 0,0-1 0 0 0,0 1-1 0 0,0 0 1 0 0,0 0 0 0 0,0 0 0 0 0,0 0 0 0 0,0 0 0 0 0,0-1 0 0 0,0 1 0 0 0,0 0-1 0 0,0 0 1 0 0,0 0 0 0 0,0 0 0 0 0,0-1 0 0 0,0 1 0 0 0,0 0 0 0 0,0 0 0 0 0,0 0-1 0 0,0 0 1 0 0,0 0 0 0 0,0-1 0 0 0,0 1 0 0 0,0 0 0 0 0,0 0 0 0 0,1 0 0 0 0,-1 0 0 0 0,0 0-1 0 0,0 0 1 0 0,0-1 0 0 0,0 1 0 0 0,0 0 0 0 0,0 0 0 0 0,1 0 0 0 0,-1 0 0 0 0,0 0-1 0 0,0 0 1 0 0,0 0 0 0 0,0 0 0 0 0,0 0 0 0 0,1 0 0 0 0,-1 0 0 0 0,0 0 0 0 0,0 0-1 0 0,0 0 1 0 0,0 0 0 0 0,1 0 0 0 0,-1 0 0 0 0,0 0 0 0 0,0 0 0 0 0,0 0 0 0 0,0 0-1 0 0,0 0 1 0 0,1 0 0 0 0,-1 0 0 0 0,0 0 0 0 0,0 0 0 0 0,0 0 0 0 0,0 0 0 0 0,0 0 0 0 0,1 1-1 0 0,-1-1 1 0 0,0 0 0 0 0,0 0 0 0 0,0 0 0 0 0,0 0 0 0 0,6 9 5 0 0,0 0 56 0 0,0 0-1 0 0,1-1 0 0 0,-1 1 1 0 0,1-2-1 0 0,15 14 0 0 0,-20-20-100 0 0,0 0-1 0 0,0 0 1 0 0,-1-1-1 0 0,1 1 0 0 0,0 0 1 0 0,0 0-1 0 0,0-1 0 0 0,0 0 1 0 0,0 1-1 0 0,1-1 0 0 0,-1 0 1 0 0,0 0-1 0 0,0 0 1 0 0,0 0-1 0 0,0 0 0 0 0,0 0 1 0 0,0-1-1 0 0,0 1 0 0 0,0-1 1 0 0,4-1-1 0 0,-3 1 14 0 0,-1 0-5 0 0,-1 1 0 0 0,1-1 0 0 0,-1 0 0 0 0,1 1 0 0 0,-1-1 0 0 0,0 0 0 0 0,1 0 0 0 0,-1 0 0 0 0,0 0 0 0 0,0-1 0 0 0,1 1 0 0 0,-1 0 0 0 0,0 0 0 0 0,0-1 0 0 0,0 1 0 0 0,-1 0 0 0 0,1-1 0 0 0,0 1-1 0 0,0-1 1 0 0,0-1 0 0 0,4-29-215 0 0,-4 31 211 0 0,2-108 367 0 0,-3 107 2018 0 0,2 9-2086 0 0,11 34 233 0 0,-2-8 552 0 0,-2 0-1 0 0,10 69 1 0 0,-17-92-942 0 0,-2-6-86 0 0,1 0 1 0 0,-1 0-1 0 0,0-1 0 0 0,0 1 1 0 0,0 0-1 0 0,0 0 0 0 0,-1-1 1 0 0,-1 7-1 0 0,-9 19-2675 0 0,10-26 2089 0 0,-1 0-1 0 0,1-1 1 0 0,-1 1 0 0 0,0-1-1 0 0,0 1 1 0 0,0-1-1 0 0,-1 0 1 0 0,1 0 0 0 0,0 0-1 0 0,-1 0 1 0 0,0 0 0 0 0,1-1-1 0 0,-1 1 1 0 0,0-1 0 0 0,0 1-1 0 0,0-1 1 0 0,0 0-1 0 0,0 0 1 0 0,0-1 0 0 0,-4 2-1 0 0,-17-4-8592 0 0,-6-13 2166 0 0,22 8 5168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8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34 2088 0 0,'0'0'9475'0'0,"-3"-5"-9093"0"0,1 3-276 0 0,1 1-62 0 0,0-1 0 0 0,0 1-1 0 0,0 0 1 0 0,0-1 0 0 0,0 1 0 0 0,0 0 0 0 0,1-1 0 0 0,-1 1 0 0 0,0-1 0 0 0,1 1-1 0 0,-1-1 1 0 0,0-2 0 0 0,0 3 161 0 0,-1 0-1 0 0,0 0 1 0 0,0 1-1 0 0,0-1 1 0 0,0 0-1 0 0,0 1 1 0 0,0 0-1 0 0,-1 0 1 0 0,1-1-1 0 0,0 1 1 0 0,0 0 0 0 0,-4 1-1 0 0,2 0-80 0 0,1-1-1 0 0,-1 1 1 0 0,1 0 0 0 0,-1 1 0 0 0,1-1-1 0 0,-1 1 1 0 0,1-1 0 0 0,0 1-1 0 0,-1 0 1 0 0,1 0 0 0 0,0 0 0 0 0,0 1-1 0 0,1-1 1 0 0,-1 1 0 0 0,0-1-1 0 0,1 1 1 0 0,0 0 0 0 0,-1 0-1 0 0,1 0 1 0 0,1 1 0 0 0,-1-1 0 0 0,0 0-1 0 0,1 1 1 0 0,-1-1 0 0 0,0 6-1 0 0,1-6-70 0 0,0 1 0 0 0,1 0 0 0 0,0-1 0 0 0,-1 1 0 0 0,1 0 0 0 0,1 0 0 0 0,-1-1 0 0 0,0 1 0 0 0,1 0 0 0 0,0-1 0 0 0,0 1 0 0 0,0 0 0 0 0,0-1-1 0 0,1 1 1 0 0,-1-1 0 0 0,1 0 0 0 0,0 0 0 0 0,0 1 0 0 0,0-1 0 0 0,0 0 0 0 0,1-1 0 0 0,-1 1 0 0 0,1 0 0 0 0,0-1 0 0 0,0 1 0 0 0,0-1 0 0 0,0 0 0 0 0,0 0 0 0 0,6 3 0 0 0,-7-4-15 0 0,14 2-8 0 0,-13-2 20 0 0,0-2-44 0 0,-1 0-7 0 0,1 0 1 0 0,-1 0-1 0 0,0 0 1 0 0,0 0-1 0 0,0-1 1 0 0,0 1-1 0 0,0-1 1 0 0,-1 1-1 0 0,1-1 1 0 0,0 1-1 0 0,-1-1 1 0 0,3-2 0 0 0,-2 0 1 0 0,0 1 0 0 0,-1-1 1 0 0,1 1-1 0 0,-1-1 0 0 0,1 0 1 0 0,-1 0-1 0 0,0 1 1 0 0,0-1-1 0 0,-1 0 0 0 0,1-6 1 0 0,2-63 872 0 0,-3 71-741 0 0,0 1 196 0 0,0-7-626 0 0,0 8 348 0 0,0 0 0 0 0,0 1 0 0 0,0-1 1 0 0,0 0-1 0 0,1 0 0 0 0,-1 0 1 0 0,0 0-1 0 0,0 0 0 0 0,0 0 0 0 0,0 0 1 0 0,0 0-1 0 0,0 0 0 0 0,0 0 0 0 0,0 0 1 0 0,0 0-1 0 0,0 0 0 0 0,0 0 0 0 0,0 0 1 0 0,1 0-1 0 0,-1 0 0 0 0,0 0 0 0 0,0 0 1 0 0,0 0-1 0 0,0 0 0 0 0,0 0 0 0 0,0 0 1 0 0,0 0-1 0 0,0 0 0 0 0,0 0 1 0 0,0 0-1 0 0,1 0 0 0 0,-1 0 0 0 0,0 0 1 0 0,0 0-1 0 0,0 0 0 0 0,0 0 0 0 0,0 0 1 0 0,0 0-1 0 0,0 0 0 0 0,0 0 0 0 0,0 0 1 0 0,0 0-1 0 0,0 0 0 0 0,0 0 0 0 0,0-1 1 0 0,0 1-1 0 0,1 0 0 0 0,-1 0 1 0 0,0 0-1 0 0,0 0 0 0 0,0 0 0 0 0,0 0 1 0 0,0 0-1 0 0,0 0 0 0 0,0 0 0 0 0,0 0 1 0 0,0 0-1 0 0,0-1 0 0 0,0 1 0 0 0,0 0 1 0 0,0 0-1 0 0,7 14 294 0 0,0-1-1 0 0,0 2 1 0 0,-1-1 0 0 0,-1 1-1 0 0,5 23 1 0 0,12 88 1135 0 0,-12-61-936 0 0,8 40-746 0 0,-18-103-260 0 0,-19-3-21548 0 0,12-4 19937 0 0,-5-2 53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8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3448 0 0,'0'0'5768'0'0,"4"-2"-4899"0"0,10-3-302 0 0,1-1-1 0 0,0 2 1 0 0,27-5-1 0 0,19-6-9197 0 0,-47 11 6607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8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0 4064 0 0,'0'0'4521'0'0,"-3"6"-3215"0"0,-12 13 1138 0 0,0 0 0 0 0,-1 0 0 0 0,0-2 0 0 0,-33 27 0 0 0,34-31-1363 0 0,1 0 0 0 0,1 1-1 0 0,-17 24 1 0 0,29-37-1040 0 0,0 0-1 0 0,0 0 0 0 0,1 0 0 0 0,-1 1 0 0 0,0-1 0 0 0,1 0 0 0 0,-1 0 0 0 0,1 0 0 0 0,0 1 0 0 0,-1-1 0 0 0,1 0 1 0 0,0 0-1 0 0,0 1 0 0 0,0-1 0 0 0,0 0 0 0 0,0 1 0 0 0,0-1 0 0 0,0 0 0 0 0,0 0 0 0 0,0 1 0 0 0,1-1 0 0 0,-1 0 1 0 0,0 0-1 0 0,1 1 0 0 0,-1-1 0 0 0,1 0 0 0 0,-1 0 0 0 0,1 0 0 0 0,0 0 0 0 0,0 0 0 0 0,1 2 0 0 0,3 2 101 0 0,0 0-1 0 0,0 0 1 0 0,1-1-1 0 0,10 7 0 0 0,-11-8-49 0 0,68 38 481 0 0,10 7-100 0 0,-77-44-848 0 0,-1-1 1 0 0,1 1-1 0 0,0-1 0 0 0,8 3 1 0 0,3-4-6985 0 0,-16-2 6241 0 0,1 0 0 0 0,-1 0 1 0 0,0-1-1 0 0,0 1 0 0 0,0 0 0 0 0,-1-1 0 0 0,1 1 0 0 0,0-1 1 0 0,0 1-1 0 0,0-1 0 0 0,0 1 0 0 0,0-1 0 0 0,1-1 0 0 0,0 0-993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29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2 2712 0 0,'0'0'10174'0'0,"-7"0"-9558"0"0,-50-1 1438 0 0,18 1 83 0 0,-56 9 0 0 0,92-8-2019 0 0,2-1-91 0 0,0 0-30 0 0,1 0 0 0 0,-1 0 0 0 0,1 1-1 0 0,-1-1 1 0 0,1 0 0 0 0,-1 0 0 0 0,1 0 0 0 0,-1 0-1 0 0,1 1 1 0 0,-1-1 0 0 0,1 0 0 0 0,-1 0-1 0 0,1 1 1 0 0,-1-1 0 0 0,1 0 0 0 0,-1 1-1 0 0,1-1 1 0 0,0 1 0 0 0,-1-1 0 0 0,1 0 0 0 0,0 1-1 0 0,-1-1 1 0 0,1 1 0 0 0,0-1 0 0 0,0 1-1 0 0,-1-1 1 0 0,1 1 0 0 0,0-1 0 0 0,0 1-1 0 0,0-1 1 0 0,0 1 0 0 0,0 0 0 0 0,0-1 0 0 0,0 1-1 0 0,0-1 1 0 0,0 1 0 0 0,0-1 0 0 0,0 1-1 0 0,0-1 1 0 0,0 1 0 0 0,0-1 0 0 0,1 2-1 0 0,7 7-232 0 0,0 0 0 0 0,1-1 0 0 0,1 0 0 0 0,-1 0-1 0 0,1-1 1 0 0,1 0 0 0 0,-1-1 0 0 0,1 0-1 0 0,13 5 1 0 0,3 3 469 0 0,-25-13-111 0 0,4 2 519 0 0,-11 3 439 0 0,4-5-1002 0 0,-1 0-1 0 0,0 0 1 0 0,1 0 0 0 0,-1 0-1 0 0,0 0 1 0 0,0 0 0 0 0,0 0-1 0 0,0-1 1 0 0,-3 2 0 0 0,-76 10-76 0 0,78-11-408 0 0,-15 0-3591 0 0,14-1-79 0 0,-5 0 3074 0 0,3-1-4677 0 0,-3-2 3534 0 0,7 2 185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30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49 1780 0 0,'0'0'10085'0'0,"3"0"-9710"0"0,10-1-27 0 0,-10 0 1999 0 0,-6-3-2058 0 0,-1-1 16 0 0,-1 1-1 0 0,0-1 1 0 0,0 1 0 0 0,-1-1 0 0 0,1 2-1 0 0,-8-5 1 0 0,11 7-64 0 0,1 0-190 0 0,0 0 0 0 0,1 1 0 0 0,-1-1 0 0 0,0 1 0 0 0,0-1 0 0 0,0 0 1 0 0,0 1-1 0 0,0 0 0 0 0,0-1 0 0 0,1 1 0 0 0,-1 0 0 0 0,0-1 0 0 0,0 1 1 0 0,0 0-1 0 0,0 0 0 0 0,0 0 0 0 0,0 0 0 0 0,0 0 0 0 0,-1 0 0 0 0,0 0 1 0 0,-20 0 711 0 0,18 0-532 0 0,-12 6 253 0 0,10-4-301 0 0,1 1 1 0 0,0 0-1 0 0,0 0 1 0 0,0 0-1 0 0,0 0 1 0 0,0 1-1 0 0,1 0 1 0 0,-1 0-1 0 0,1 0 1 0 0,0 1-1 0 0,0 0 1 0 0,1-1-1 0 0,-6 11 1 0 0,7-11-115 0 0,0 0 0 0 0,1 0 0 0 0,0 0 1 0 0,0 0-1 0 0,0 0 0 0 0,0 1 0 0 0,1-1 1 0 0,-1 0-1 0 0,1 1 0 0 0,0-1 0 0 0,1 0 1 0 0,-1 1-1 0 0,1-1 0 0 0,-1 0 0 0 0,1 0 1 0 0,1 1-1 0 0,-1-1 0 0 0,0 0 0 0 0,1 0 0 0 0,0 0 1 0 0,0 0-1 0 0,0-1 0 0 0,4 6 0 0 0,-1-2-37 0 0,0-1-1 0 0,0 0 1 0 0,1 0-1 0 0,0 0 1 0 0,-1-1-1 0 0,2 0 1 0 0,-1 0-1 0 0,1 0 0 0 0,0-1 1 0 0,14 7-1 0 0,-19-10-26 0 0,0-1 0 0 0,0 1 0 0 0,0-1 0 0 0,0 1 0 0 0,0-1 0 0 0,0 0 0 0 0,0 0 0 0 0,0 0 0 0 0,1 0 0 0 0,-1 0 0 0 0,0-1 0 0 0,0 1 0 0 0,0-1 0 0 0,0 1 0 0 0,0-1 0 0 0,0 0 0 0 0,2-1 0 0 0,-1 0-9 0 0,0 0-1 0 0,0 0 1 0 0,-1-1 0 0 0,1 1-1 0 0,-1-1 1 0 0,1 0-1 0 0,-1 0 1 0 0,0 0 0 0 0,0 0-1 0 0,0 0 1 0 0,-1 0-1 0 0,1 0 1 0 0,-1-1 0 0 0,0 1-1 0 0,1-1 1 0 0,-2 1-1 0 0,2-7 1 0 0,-1 0 72 0 0,0 0 1 0 0,-1 0-1 0 0,0 0 1 0 0,-2-13-1 0 0,-1 4 431 0 0,3 18-378 0 0,-1-6-40 0 0,2 5 331 0 0,-1 6 2137 0 0,33 300 1477 0 0,-29-229-4026 0 0,-3-62 0 0 0,0 3 0 0 0,0-5-60 0 0,0-9-344 0 0,-3-26-28860 0 0,1 17 28590 0 0,1 0-1223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31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4932 0 0,'0'0'10102'0'0,"6"0"-9474"0"0,55-4 407 0 0,-48 3-1655 0 0,44-4-11993 0 0,-55 5 10581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35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83 2928 0 0,'0'0'11200'0'0,"7"1"-10820"0"0,22 3-69 0 0,-22-3-7 0 0,27 0 1529 0 0,-32 0 1153 0 0,-12-2-2564 0 0,-35-6-446 0 0,8 3 89 0 0,11 4 73 0 0,-9-3-128 0 0,24 1-27 0 0,10 2-11 0 0,1 1 1 0 0,0-1-1 0 0,-1 0 1 0 0,1 0 0 0 0,0 0-1 0 0,-1 0 1 0 0,1 0-1 0 0,0 0 1 0 0,-1 0-1 0 0,1 0 1 0 0,0 0 0 0 0,-1 0-1 0 0,1-1 1 0 0,0 1-1 0 0,-1 0 1 0 0,1 0 0 0 0,0 0-1 0 0,-1 0 1 0 0,1 0-1 0 0,0-1 1 0 0,-1 1-1 0 0,1 0 1 0 0,0 0 0 0 0,0 0-1 0 0,-1-1 1 0 0,1 1-1 0 0,0 0 1 0 0,0 0-1 0 0,0-1 1 0 0,-1 1 0 0 0,1 0-1 0 0,0-1 1 0 0,0 1-1 0 0,0 0 1 0 0,0-1 0 0 0,-1 1-1 0 0,16-14 6 0 0,-11 11 23 0 0,15-11 69 0 0,-4 1 311 0 0,-14 12-173 0 0,7-13 1017 0 0,-7 13-1077 0 0,-1 1 0 0 0,0-1 0 0 0,0 1-1 0 0,0-1 1 0 0,1 1 0 0 0,-1-1 0 0 0,0 1 0 0 0,1-1-1 0 0,-1 1 1 0 0,1-1 0 0 0,-1 1 0 0 0,0 0 0 0 0,1-1-1 0 0,-1 1 1 0 0,1 0 0 0 0,-1-1 0 0 0,1 1 0 0 0,-1 0-1 0 0,1-1 1 0 0,-1 1 0 0 0,1 0 0 0 0,0 0 0 0 0,-1 0-1 0 0,1-1 1 0 0,-1 1 0 0 0,1 0 0 0 0,-1 0 0 0 0,2 0-1 0 0,11 12-60 0 0,-9-10 248 0 0,0 39 540 0 0,-4-38-738 0 0,0 0 2 0 0,3 35 467 0 0,-3-36-538 0 0,1 1-34 0 0,8 63 612 0 0,-9-64-660 0 0,0-1-2014 0 0,2 7 6030 0 0,12-27-31798 0 0,-12 15 25871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36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 3900 0 0,'0'0'11535'0'0,"-7"2"-10839"0"0,-2 2-277 0 0,0 0-1 0 0,1 0 0 0 0,-1 0 0 0 0,1 1 0 0 0,1 1 0 0 0,-12 9 0 0 0,4-2 386 0 0,1 1-1 0 0,1 0 1 0 0,0 1-1 0 0,1 0 1 0 0,-19 33 0 0 0,30-46-607 0 0,2 4-1 0 0,-2-6-186 0 0,1 1 1 0 0,0-1-1 0 0,0 0 0 0 0,0 1 0 0 0,0-1 0 0 0,-1 1 0 0 0,1-1 0 0 0,0 0 0 0 0,0 1 0 0 0,0-1 1 0 0,0 1-1 0 0,0-1 0 0 0,0 0 0 0 0,0 1 0 0 0,0-1 0 0 0,0 1 0 0 0,0-1 0 0 0,1 0 1 0 0,-1 1-1 0 0,0-1 0 0 0,0 1 0 0 0,0-1 0 0 0,0 0 0 0 0,1 1 0 0 0,-1-1 0 0 0,0 0 0 0 0,0 1 1 0 0,1-1-1 0 0,-1 0 0 0 0,1 1 0 0 0,3 2 27 0 0,1 1 1 0 0,0-1-1 0 0,0-1 0 0 0,1 1 1 0 0,-1-1-1 0 0,0 1 1 0 0,1-2-1 0 0,8 3 0 0 0,51 5-167 0 0,-24-4 59 0 0,-41-5 63 0 0,14 2-288 0 0,0 0 0 0 0,0 0 0 0 0,-1-2 0 0 0,21 0 0 0 0,-31-1 29 0 0,-2-1-2791 0 0,2 1 5693 0 0,-1 0-3067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41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80 3092 0 0,'0'0'2320'0'0,"-1"-3"-1236"0"0,-3-10-68 0 0,3 10 4564 0 0,-7-3-4653 0 0,1 6 2270 0 0,-9 5-2758 0 0,12-4 36 0 0,2 1-41 0 0,-3 3-182 0 0,0-1-1 0 0,0 2 1 0 0,1-1-1 0 0,0 0 0 0 0,0 1 1 0 0,0 0-1 0 0,1 0 0 0 0,0 0 1 0 0,0 0-1 0 0,0 1 1 0 0,1-1-1 0 0,0 1 0 0 0,0-1 1 0 0,-1 13-1 0 0,1-10-115 0 0,2-1 0 0 0,-1 1 0 0 0,1 0 0 0 0,1-1-1 0 0,-1 1 1 0 0,2-1 0 0 0,-1 1 0 0 0,1-1 0 0 0,0 1-1 0 0,1-1 1 0 0,0 0 0 0 0,4 8 0 0 0,0-4-8 0 0,0 0 1 0 0,0-1-1 0 0,2 0 0 0 0,-1 0 1 0 0,1 0-1 0 0,1-1 1 0 0,0-1-1 0 0,0 0 0 0 0,1 0 1 0 0,0-1-1 0 0,1 0 1 0 0,0-1-1 0 0,0-1 0 0 0,0 1 1 0 0,16 4-1 0 0,-20-8 2 0 0,0-1 0 0 0,0 0 1 0 0,1 0-1 0 0,-1-1 0 0 0,0 0 0 0 0,1-1 0 0 0,-1 0 0 0 0,0 0 0 0 0,1 0 1 0 0,-1-1-1 0 0,1-1 0 0 0,-1 1 0 0 0,10-4 0 0 0,-10 1-29 0 0,1 1 0 0 0,-1-1-1 0 0,-1 0 1 0 0,1-1 0 0 0,-1 0 0 0 0,0 0-1 0 0,0 0 1 0 0,0-1 0 0 0,-1 0-1 0 0,1-1 1 0 0,-2 1 0 0 0,1-1 0 0 0,-1-1-1 0 0,7-10 1 0 0,-7 10-16 0 0,-1 0 0 0 0,0 0 1 0 0,0-1-1 0 0,-1 1 0 0 0,0-1 0 0 0,0 0 1 0 0,-1 0-1 0 0,0 1 0 0 0,-1-2 0 0 0,0 1 1 0 0,0 0-1 0 0,-1 0 0 0 0,-1-18 0 0 0,-3 15-21 0 0,0-1 0 0 0,-1 1 0 0 0,0 0 0 0 0,0 1 0 0 0,-2 0 0 0 0,1 0 0 0 0,-1 0 0 0 0,-1 0 0 0 0,0 1-1 0 0,0 1 1 0 0,-20-18 0 0 0,20 21-71 0 0,-1 0-1 0 0,0 1 1 0 0,0 0 0 0 0,0 0-1 0 0,-1 1 1 0 0,0 0-1 0 0,0 1 1 0 0,0 0 0 0 0,0 0-1 0 0,-1 1 1 0 0,-12-1 0 0 0,-1 1-440 0 0,1 1 0 0 0,-1 1 0 0 0,-46 6 0 0 0,64-5-257 0 0,-1 0 0 0 0,0 0 0 0 0,0 1 0 0 0,1 0-1 0 0,-13 5 1 0 0,-1 10-5444 0 0,17-14 4364 0 0,1 0 1 0 0,0 0 0 0 0,0 1-1 0 0,0-1 1 0 0,1 1 0 0 0,-2 3-1 0 0,-5 19-2628 0 0,6-15 2537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37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11 2732 0 0,'0'0'11104'0'0,"-1"-8"-10714"0"0,0 5 648 0 0,0 8 5387 0 0,3 26-5145 0 0,11 60 1 0 0,-7-60-590 0 0,2 33 0 0 0,-6-47-472 0 0,-1-6-23 0 0,-1 1 0 0 0,1 0 1 0 0,-2-1-1 0 0,-3 22 0 0 0,-3 28 269 0 0,7-59-407 0 0,-1 0-13 0 0,-1 6-30 0 0,1-6 49 0 0,1 1-2 0 0,4-18-18907 0 0,-1-10 17067 0 0,0 10-2375 0 0,0 4 2248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37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2804 0 0,'0'0'8173'0'0,"-4"4"-7411"0"0,-6 8 261 0 0,1 1 1 0 0,0 0-1 0 0,1 1 0 0 0,-8 18 0 0 0,-1 8-1913 0 0,17-39-763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38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5044 0 0,'0'0'14831'0'0,"-4"3"-14727"0"0,-10 8-24 0 0,11-8 404 0 0,0 0-299 0 0,-1 3-4168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39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2548 0 0,'0'0'8384'0'0,"-2"0"-7791"0"0,1 0-438 0 0,0 0 0 0 0,0 0 1 0 0,0 0-1 0 0,1 0 0 0 0,-1 0 0 0 0,0 0 0 0 0,0 0 1 0 0,0 0-1 0 0,0 1 0 0 0,1-1 0 0 0,-1 0 0 0 0,0 0 1 0 0,0 1-1 0 0,1-1 0 0 0,-1 1 0 0 0,0-1 0 0 0,0 1 1 0 0,1-1-1 0 0,-2 2 0 0 0,1 0 151 0 0,0 0-1 0 0,-1 0 1 0 0,1 1 0 0 0,0-1-1 0 0,1 0 1 0 0,-1 1 0 0 0,0-1 0 0 0,0 5-1 0 0,-1 11 282 0 0,0 0 0 0 0,1 1 0 0 0,2-1 0 0 0,2 23-1 0 0,-1 14 178 0 0,-1-16-338 0 0,0-19-82 0 0,-1 0 0 0 0,-4 31 0 0 0,3-48-231 0 0,0 4-96 0 0,1-4 79 0 0,1-6 497 0 0,-1-3-610 0 0,0-4-29 0 0,1 0 1 0 0,0 0-1 0 0,1 0 0 0 0,0 1 1 0 0,1-1-1 0 0,0 1 1 0 0,0-1-1 0 0,6-10 0 0 0,13-9-117 0 0,-21 28 152 0 0,0 0-1 0 0,1 0 1 0 0,-1 0 0 0 0,1 0 0 0 0,-1 0-1 0 0,1 0 1 0 0,-1 1 0 0 0,1-1 0 0 0,0 0-1 0 0,-1 1 1 0 0,4-1 0 0 0,-3 1-26 0 0,16-2-58 0 0,-12 2 107 0 0,0 1-1 0 0,0 1 1 0 0,0-1-1 0 0,0 1 0 0 0,-1 0 1 0 0,1 1-1 0 0,-1-1 1 0 0,1 1-1 0 0,-1 0 0 0 0,6 5 1 0 0,-8-7 5 0 0,-1 0 1 0 0,0 0 0 0 0,0 1-1 0 0,0 0 1 0 0,-1-1-1 0 0,1 1 1 0 0,0 0 0 0 0,-1 0-1 0 0,1 0 1 0 0,-1 0-1 0 0,1 0 1 0 0,-1 0-1 0 0,0 0 1 0 0,0 0 0 0 0,2 4-1 0 0,2 9 187 0 0,-4-10-110 0 0,-1-1 0 0 0,0 0 0 0 0,0 0 0 0 0,0 1-1 0 0,0-1 1 0 0,-1 0 0 0 0,0 0 0 0 0,0 0 0 0 0,-2 7 0 0 0,1-8-14 0 0,1 0 0 0 0,-1 0 0 0 0,0 0-1 0 0,0 0 1 0 0,-1 0 0 0 0,1-1 0 0 0,-1 1 0 0 0,1-1 0 0 0,-1 1 0 0 0,-4 2 0 0 0,5-4 30 0 0,0 1-64 0 0,-1 0 1 0 0,0 0 0 0 0,0 0 0 0 0,0-1-1 0 0,0 0 1 0 0,0 1 0 0 0,0-1 0 0 0,0 0-1 0 0,-5 1 1 0 0,7-2-14 0 0,-2 0-58 0 0,-3 0-207 0 0,1 0 0 0 0,0 0 0 0 0,-1-1-1 0 0,1 0 1 0 0,0 0 0 0 0,0 0 0 0 0,-10-4 0 0 0,-17-9-6613 0 0,16 1-1758 0 0,5 1 3653 0 0,7 4 2910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42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22 3008 0 0,'0'0'986'0'0,"-8"-4"448"0"0,3 2 2039 0 0,-24 4 797 0 0,26-1-3807 0 0,-25 24 2536 0 0,16-6-2004 0 0,11-17-827 0 0,1 13 558 0 0,2-12-676 0 0,-1-1 1 0 0,1 0 0 0 0,0 1-1 0 0,0-1 1 0 0,0 0-1 0 0,0 0 1 0 0,0 0 0 0 0,0-1-1 0 0,1 1 1 0 0,-1 0-1 0 0,4 1 1 0 0,-4-2 6 0 0,1-1 18 0 0,27 2 56 0 0,-28-2-61 0 0,2 0-43 0 0,28-5 44 0 0,-23-2-38 0 0,-7 4-27 0 0,-1 2-8 0 0,1-1-1 0 0,-1 0 0 0 0,1 0 1 0 0,-1-1-1 0 0,0 1 1 0 0,0 0-1 0 0,0 0 1 0 0,0-1-1 0 0,0 1 1 0 0,0 0-1 0 0,-1-1 0 0 0,1 1 1 0 0,-1-1-1 0 0,1 1 1 0 0,-1-1-1 0 0,0 1 1 0 0,0-1-1 0 0,0 1 1 0 0,-1-1-1 0 0,1 1 0 0 0,-1 0 1 0 0,1-1-1 0 0,-1 1 1 0 0,0-1-1 0 0,0 1 1 0 0,-1-2-1 0 0,0-3 24 0 0,1 5-22 0 0,0 1 0 0 0,0-1 0 0 0,0 1 0 0 0,0 0 1 0 0,0-1-1 0 0,0 1 0 0 0,0 0 0 0 0,-1 0 0 0 0,1-1 0 0 0,-1 1 0 0 0,1 0 0 0 0,-1 0 0 0 0,1 1 0 0 0,-1-1 0 0 0,1 0 0 0 0,-1 0 1 0 0,0 1-1 0 0,1-1 0 0 0,-1 1 0 0 0,0 0 0 0 0,-3-1 0 0 0,4 1 2 0 0,-2-1-65 0 0,0 2-710 0 0,-11 4 399 0 0,10-4-153 0 0,4 1-2541 0 0,1-1 2427 0 0,-1 0-1 0 0,0 1 1 0 0,0-1 0 0 0,1 0-1 0 0,-1 0 1 0 0,0 0-1 0 0,1 0 1 0 0,-1 0 0 0 0,1 0-1 0 0,0 0 1 0 0,-1 0 0 0 0,1 0-1 0 0,0 0 1 0 0,-1 0-1 0 0,1 0 1 0 0,0 0 0 0 0,1 1-1 0 0,5 2-1142 0 0,-5-3 2647 0 0,2 2-2722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42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3684 0 0,'0'0'3432'0'0,"-3"1"-2425"0"0,1 0-695 0 0,-1 0-1 0 0,1-1 0 0 0,0 1 1 0 0,0 0-1 0 0,0 0 1 0 0,0 0-1 0 0,0 1 0 0 0,1-1 1 0 0,-1 0-1 0 0,0 1 0 0 0,-3 3 1 0 0,4-3 235 0 0,4 26 1847 0 0,-3-25-2129 0 0,7 3 181 0 0,-6-5-383 0 0,-1 0 0 0 0,1 0 0 0 0,0 0 0 0 0,0 0 0 0 0,0 0 0 0 0,0 0 0 0 0,0 0-1 0 0,0 0 1 0 0,0 0 0 0 0,0 0 0 0 0,0-1 0 0 0,2 2 0 0 0,8 1 97 0 0,-8-2-56 0 0,0 0 17 0 0,9 0 2 0 0,-8-1 3 0 0,-1 0-34 0 0,-1-1-69 0 0,0 1-2 0 0,-1 0 0 0 0,1 0 0 0 0,-1 0 0 0 0,1-1 0 0 0,-1 1-1 0 0,1 0 1 0 0,-1-1 0 0 0,1 1 0 0 0,-1-1 0 0 0,0 0 0 0 0,1 1 0 0 0,-1-1 0 0 0,0 0-1 0 0,0 0 1 0 0,1 0 0 0 0,-1 0 0 0 0,0 0 0 0 0,0 0 0 0 0,0 0 0 0 0,0 0-1 0 0,1-3 1 0 0,-1 3 42 0 0,-3-17 108 0 0,1 16-167 0 0,0 0 13 0 0,-1 0-1 0 0,1 0 1 0 0,-1 0-1 0 0,0 0 1 0 0,1 0 0 0 0,-1 1-1 0 0,0-1 1 0 0,0 0-1 0 0,0 1 1 0 0,0 0 0 0 0,0-1-1 0 0,-1 1 1 0 0,1 0-1 0 0,-4-1 1 0 0,1 1-1202 0 0,0 1 3700 0 0,1 1-6378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43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2844 0 0,'-12'10'4212'0'0,"9"-7"-4045"0"0,2-1 164 0 0,-1 0 1 0 0,1 0 0 0 0,0-1-1 0 0,-1 1 1 0 0,1 0-1 0 0,0 1 1 0 0,0-1-1 0 0,0 0 1 0 0,0 0-1 0 0,1 0 1 0 0,-1 1-1 0 0,1-1 1 0 0,-1 0-1 0 0,1 0 1 0 0,0 1-1 0 0,0-1 1 0 0,0 4 0 0 0,1-4-233 0 0,-1 0 1 0 0,1-1 0 0 0,0 1 0 0 0,-1 0 0 0 0,1 0 0 0 0,0-1 0 0 0,0 1 0 0 0,0-1 0 0 0,1 1 0 0 0,1 1 0 0 0,-2-2 152 0 0,2 0-168 0 0,-1 0 1 0 0,1 0-1 0 0,0-1 0 0 0,-1 0 1 0 0,1 1-1 0 0,0-1 0 0 0,-1 0 1 0 0,1 0-1 0 0,3-1 0 0 0,-3 1 200 0 0,0-1-249 0 0,0 1 0 0 0,0-1 0 0 0,-1 0 0 0 0,1 0 0 0 0,0 0 0 0 0,-1 0 1 0 0,1 0-1 0 0,4-3 0 0 0,-6 3 31 0 0,0-2-5 0 0,0 1-34 0 0,-1-1 1 0 0,1 1-1 0 0,-1-1 0 0 0,1 1 0 0 0,-1 0 0 0 0,0-1 1 0 0,0 1-1 0 0,0-1 0 0 0,0 1 0 0 0,0-1 0 0 0,-1 1 0 0 0,1-1 1 0 0,-1 1-1 0 0,0-1 0 0 0,1 1 0 0 0,-1 0 0 0 0,0-1 1 0 0,-2-1-1 0 0,2 2 38 0 0,-16-6-337 0 0,10 5-3048 0 0,5 3 2455 0 0,-1-1-227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43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3796 0 0,'0'0'14478'0'0,"3"5"-13705"0"0,2 9 223 0 0,0 0 1 0 0,-1 0-1 0 0,0 1 1 0 0,2 17-1 0 0,27 138 3660 0 0,-16-92-4268 0 0,-17-76-930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44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34 3160 0 0,'0'0'12390'0'0,"-2"-4"-12203"0"0,-10-18 658 0 0,15 19-680 0 0,-3 3-170 0 0,0 0 1 0 0,0 0 0 0 0,0 0 0 0 0,0-1 0 0 0,0 1-1 0 0,0 0 1 0 0,0 0 0 0 0,0 0 0 0 0,0-1 0 0 0,0 1-1 0 0,1 0 1 0 0,-1 0 0 0 0,0 0 0 0 0,0-1 0 0 0,0 1-1 0 0,0 0 1 0 0,0 0 0 0 0,1 0 0 0 0,-1 0 0 0 0,0 0-1 0 0,0-1 1 0 0,0 1 0 0 0,0 0 0 0 0,1 0 0 0 0,-1 0-1 0 0,0 0 1 0 0,0 0 0 0 0,1 0 0 0 0,-1 0-1 0 0,0 0 1 0 0,0 0 0 0 0,0 0 0 0 0,1 0 0 0 0,-1 0-1 0 0,0 0 1 0 0,0 0 0 0 0,1 0 0 0 0,7 1-1130 0 0,4 9-7737 0 0,-9-6 9346 0 0,-1-1-2788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44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1 3868 0 0,'0'0'5813'0'0,"-4"4"-5233"0"0,3-1 1871 0 0,6-3 5458 0 0,20-4-7773 0 0,-19 3 363 0 0,-5 2-407 0 0,-1-1 0 0 0,1 1 0 0 0,0 0-1 0 0,-1-1 1 0 0,1 1 0 0 0,-1-1 0 0 0,1 1 0 0 0,-1 0 0 0 0,1 0 0 0 0,-1-1 0 0 0,0 1-1 0 0,1 0 1 0 0,-1 0 0 0 0,0 1 0 0 0,0 2 103 0 0,0 0-1 0 0,0 0 0 0 0,-1 0 1 0 0,0 0-1 0 0,0 0 1 0 0,0 0-1 0 0,0 0 1 0 0,0 0-1 0 0,-1-1 0 0 0,0 1 1 0 0,0 0-1 0 0,0-1 1 0 0,0 0-1 0 0,-1 1 1 0 0,1-1-1 0 0,-1 0 0 0 0,-3 4 1 0 0,2-4-264 0 0,0 0 0 0 0,0 0 1 0 0,0-1-1 0 0,0 1 0 0 0,-1-1 1 0 0,1 0-1 0 0,-1 0 0 0 0,1 0 1 0 0,-8 2-1 0 0,-21 1-7645 0 0,1-1-1 0 0,-45 1 1 0 0,75-5 7607 0 0,-16 1-1766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42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3204 0 0,'0'0'2639'0'0,"18"-19"3858"0"0,-8 15-5199 0 0,1 1 0 0 0,0 0-1 0 0,21-2 1 0 0,-28 5-903 0 0,-1 1 13 0 0,0 0-252 0 0,0 0-1 0 0,0 0 0 0 0,0 1 1 0 0,0-1-1 0 0,0 1 1 0 0,0 0-1 0 0,0 0 0 0 0,-1 0 1 0 0,1 0-1 0 0,-1 0 0 0 0,1 1 1 0 0,1 2-1 0 0,2 4 343 0 0,0-1 1 0 0,-1 1-1 0 0,5 10 0 0 0,-6-10-170 0 0,1-1 0 0 0,0 0 0 0 0,0 0-1 0 0,1 0 1 0 0,0-1 0 0 0,0 0-1 0 0,1 0 1 0 0,0 0 0 0 0,0-1 0 0 0,0 0-1 0 0,1 0 1 0 0,16 8 0 0 0,-12-9-49 0 0,0 0 0 0 0,0 0 0 0 0,1-1 0 0 0,-1-1 0 0 0,1 0 1 0 0,0-1-1 0 0,0 0 0 0 0,25-1 0 0 0,-21-1-189 0 0,0-1 0 0 0,25-4 0 0 0,-5-7-2175 0 0,-34 11 1295 0 0,0-1-1 0 0,0 0 1 0 0,0 0 0 0 0,0 0 0 0 0,-1 0-1 0 0,1 0 1 0 0,0-1 0 0 0,1-2 0 0 0,-3 4 399 0 0,-1 0 0 0 0,1 0 1 0 0,-1 1-1 0 0,1-1 0 0 0,-1 0 1 0 0,0 0-1 0 0,1 0 0 0 0,-1 0 1 0 0,0 0-1 0 0,0 0 0 0 0,0 0 1 0 0,0 0-1 0 0,0 0 0 0 0,0 1 1 0 0,0-1-1 0 0,0 0 0 0 0,0 0 1 0 0,0 0-1 0 0,-1 0 0 0 0,1 0 1 0 0,0 0-1 0 0,-1 0 0 0 0,1 0 1 0 0,0 1-1 0 0,-1-1 0 0 0,0-2 1 0 0,-18-16-3716 0 0,5 9 1971 0 0,-2 0 215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0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42 231 2116 0 0,'-3'1'934'0'0,"-28"1"3179"0"0,28-2-2711 0 0,1 0-350 0 0,-1 4 4368 0 0,51 2-4976 0 0,-45-6-364 0 0,1-1-1 0 0,3 1-10 0 0,0-1-1 0 0,0 0 1 0 0,0 0 0 0 0,0-1-1 0 0,-1 0 1 0 0,1 0-1 0 0,-1-1 1 0 0,1 0 0 0 0,-1 0-1 0 0,8-5 1 0 0,-13 7-2 0 0,0-2-38 0 0,-1 0 0 0 0,0 0 0 0 0,1 1 0 0 0,-1-1 0 0 0,0 0 0 0 0,-1 0 0 0 0,1 1 0 0 0,0-1 0 0 0,-2-3 0 0 0,0 4 6 0 0,1 0 0 0 0,-1 0 1 0 0,0 0-1 0 0,0 0 0 0 0,0 1 1 0 0,0-1-1 0 0,-1 1 0 0 0,1-1 1 0 0,0 1-1 0 0,-1 0 0 0 0,1 0 1 0 0,-1 0-1 0 0,1 0 0 0 0,-5 0 1 0 0,5 0 63 0 0,-6 3 82 0 0,-3-2 195 0 0,7 2-278 0 0,1-1 1 0 0,0 1 0 0 0,0 0-1 0 0,0 0 1 0 0,0 0 0 0 0,0 0-1 0 0,0 1 1 0 0,1-1 0 0 0,-1 1-1 0 0,1-1 1 0 0,0 1 0 0 0,0 0-1 0 0,-1 0 1 0 0,2 0 0 0 0,-1 0-1 0 0,0 0 1 0 0,1 0 0 0 0,-1 1 0 0 0,1-1-1 0 0,0 1 1 0 0,0-1 0 0 0,0 7-1 0 0,0-6-42 0 0,1 0-1 0 0,0 0 0 0 0,0 1 0 0 0,0-1 1 0 0,1 0-1 0 0,0 0 0 0 0,0 0 1 0 0,0 0-1 0 0,0 0 0 0 0,0 0 1 0 0,1 0-1 0 0,-1 0 0 0 0,1 0 1 0 0,0-1-1 0 0,1 1 0 0 0,-1 0 1 0 0,1-1-1 0 0,-1 0 0 0 0,1 0 0 0 0,0 0 1 0 0,0 0-1 0 0,0 0 0 0 0,1 0 1 0 0,-1-1-1 0 0,1 0 0 0 0,-1 0 1 0 0,6 3-1 0 0,-3-2-86 0 0,0-1 0 0 0,1 0 0 0 0,-1 0 0 0 0,14 2 0 0 0,-13-3-23 0 0,-5 0-49 0 0,2-1 17 0 0,9 0 7 0 0,-10 0 4 0 0,0-1-8 0 0,0 1 49 0 0,-1-1 1 0 0,1 1-1 0 0,-1-1 1 0 0,1 0 0 0 0,-1 0-1 0 0,0 0 1 0 0,0 0-1 0 0,1 0 1 0 0,-1-1 0 0 0,0 1-1 0 0,0-1 1 0 0,0 1-1 0 0,0-1 1 0 0,0 0-1 0 0,2-3 1 0 0,0-1-23 0 0,0 1 0 0 0,-1-1 1 0 0,0 1-1 0 0,0-1 0 0 0,2-10 0 0 0,4-21-104 0 0,-6 14 78 0 0,1-44 0 0 0,-5 35 354 0 0,-2-1 1 0 0,-6-33-1 0 0,8 64-178 0 0,0-18 2385 0 0,19 121-1038 0 0,-6-24-629 0 0,-7-49-720 0 0,-4-15-26 0 0,1 0 0 0 0,1-1 0 0 0,0 1-1 0 0,1-1 1 0 0,1 1 0 0 0,0-1 0 0 0,10 19-1 0 0,-13-29-220 0 0,1 1-75 0 0,-3-3 163 0 0,0 0 0 0 0,0 0 0 0 0,0 1 0 0 0,0-1 0 0 0,0 0 0 0 0,0 0 0 0 0,0 1 0 0 0,0-1 0 0 0,1 0 0 0 0,-1 0 0 0 0,0 0 0 0 0,0 1 0 0 0,0-1 0 0 0,0 0 0 0 0,1 0 0 0 0,-1 0 0 0 0,0 0 1 0 0,0 1-1 0 0,0-1 0 0 0,1 0 0 0 0,-1 0 0 0 0,0 0 0 0 0,0 0 0 0 0,1 0 0 0 0,-1 0 0 0 0,0 0 0 0 0,0 0 0 0 0,1 0 0 0 0,-1 0 0 0 0,0 0 0 0 0,0 0 0 0 0,1 0 0 0 0,-1 0 0 0 0,8 0-1578 0 0,7-8-9203 0 0,-11 4 11385 0 0,-2 2-3375 0 0,1-12-3951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1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2720 0 0,'0'0'10865'0'0,"-7"2"-10307"0"0,-10 3 491 0 0,1 1 1 0 0,-1 1-1 0 0,-21 13 1 0 0,36-19-811 0 0,2-1-217 0 0,0 0 1 0 0,-1 0 0 0 0,1 0 0 0 0,0 0-1 0 0,0 1 1 0 0,-1-1 0 0 0,1 0 0 0 0,0 0-1 0 0,0 0 1 0 0,-1 0 0 0 0,1 0-1 0 0,0 1 1 0 0,0-1 0 0 0,0 0 0 0 0,-1 0-1 0 0,1 0 1 0 0,0 1 0 0 0,0-1 0 0 0,0 0-1 0 0,0 0 1 0 0,-1 1 0 0 0,1-1-1 0 0,0 0 1 0 0,0 0 0 0 0,0 1 0 0 0,0-1-1 0 0,0 0 1 0 0,0 0 0 0 0,0 1 0 0 0,0-1-1 0 0,0 0 1 0 0,0 1 0 0 0,0-1-1 0 0,0 0 1 0 0,0 0 0 0 0,0 1 0 0 0,0-1-1 0 0,0 0 1 0 0,0 1 0 0 0,0-1 0 0 0,0 0-1 0 0,0 0 1 0 0,1 1 0 0 0,-1-1-1 0 0,6 7 74 0 0,0 0 0 0 0,1-1-1 0 0,0 1 1 0 0,0-2-1 0 0,13 9 1 0 0,-8-6 83 0 0,0 2 0 0 0,19 17 0 0 0,-28-23-24 0 0,0 0 1 0 0,0 0 0 0 0,-1 0-1 0 0,1 0 1 0 0,-1 1 0 0 0,0-1-1 0 0,1 6 1 0 0,-2-8 341 0 0,-2 1-365 0 0,-2 10 1 0 0,2-9 0 0 0,-19 13 535 0 0,-3-15-548 0 0,20-2-224 0 0,-1 0-62 0 0,0-1-113 0 0,-1 1 0 0 0,1-1 0 0 0,0 0 0 0 0,-1-1 0 0 0,1 1-1 0 0,-6-3 1 0 0,9 3-334 0 0,0 0-1 0 0,-1 0 0 0 0,1 1 1 0 0,0-1-1 0 0,0 0 0 0 0,0 0 1 0 0,-1-1-1 0 0,1 1 0 0 0,0 0 1 0 0,0 0-1 0 0,1 0 0 0 0,-1-1 1 0 0,0 1-1 0 0,-1-3 0 0 0,2 3-2204 0 0,0-15-4153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1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3368 0 0,'3'0'1188'0'0,"10"0"-38"0"0,-10 0-155 0 0,-1 0-111 0 0,22-4 1339 0 0,-22 4-1638 0 0,1-1 10 0 0,2 0-170 0 0,1-1-1 0 0,0 0 1 0 0,-1-1-1 0 0,1 1 1 0 0,-1-1 0 0 0,0 0-1 0 0,10-7 1 0 0,-14 9-169 0 0,3-13 764 0 0,-4 13-972 0 0,0 0 0 0 0,0 0 0 0 0,-1-1-1 0 0,1 1 1 0 0,-1 0 0 0 0,1 0 0 0 0,0 0 0 0 0,-1 0 0 0 0,0 0 0 0 0,1 0 0 0 0,-1 0 0 0 0,0 0 0 0 0,1 0 0 0 0,-1 0 0 0 0,0 0 0 0 0,-1 0 0 0 0,0-1 167 0 0,-12-4 764 0 0,12 5-840 0 0,-1 1 1 0 0,0 0-1 0 0,0 0 1 0 0,1-1-1 0 0,-1 2 1 0 0,0-1-1 0 0,0 0 1 0 0,0 1-1 0 0,1-1 1 0 0,-1 1-1 0 0,0 0 1 0 0,1 0-1 0 0,-1 0 1 0 0,1 0-1 0 0,-1 0 1 0 0,1 0-1 0 0,-1 1 1 0 0,1-1-1 0 0,0 1 1 0 0,0 0-1 0 0,-1 0 1 0 0,2 0-1 0 0,-1 0 1 0 0,0 0-1 0 0,0 0 1 0 0,0 0-1 0 0,1 1 1 0 0,-1-1-1 0 0,1 1 1 0 0,0-1-1 0 0,0 1 1 0 0,-2 4-1 0 0,2-2-27 0 0,0 0 0 0 0,0 0 0 0 0,0 0 0 0 0,0 1 0 0 0,1-1-1 0 0,0 0 1 0 0,0 0 0 0 0,0 0 0 0 0,1 0 0 0 0,0 0 0 0 0,0 0 0 0 0,0 0-1 0 0,0 0 1 0 0,1 0 0 0 0,0 0 0 0 0,0 0 0 0 0,0-1 0 0 0,1 1 0 0 0,-1-1-1 0 0,5 6 1 0 0,-5-8-207 0 0,0 1 0 0 0,1 0 0 0 0,-1-1 0 0 0,1 0-1 0 0,0 1 1 0 0,-1-1 0 0 0,1 0 0 0 0,0-1 0 0 0,0 1 0 0 0,1 0-1 0 0,4 1 1 0 0,19 6-3404 0 0,-15-6-531 0 0,12-2-6292 0 0,-13-3 7257 0 0,-8 1 3277 0 0,0 0-2192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3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170 111 1872 0 0,'0'0'13772'0'0,"1"-6"-13594"0"0,2 0-113 0 0,-3 4-5 0 0,1 0 0 0 0,0 0 0 0 0,0 0 1 0 0,-1-1-1 0 0,1 1 0 0 0,-1 0 0 0 0,1 0 0 0 0,-1-5 0 0 0,-1 4 30 0 0,1-1 1 0 0,-1 1-1 0 0,0-1 0 0 0,0 1 0 0 0,0-1 0 0 0,0 1 1 0 0,0-1-1 0 0,-1 1 0 0 0,0 0 0 0 0,-2-5 0 0 0,3 7 13 0 0,-9-11 330 0 0,7 9-315 0 0,0 1 0 0 0,0-1 0 0 0,-1 1 0 0 0,1 0 0 0 0,-8-4 0 0 0,8 5 5 0 0,0 1-38 0 0,0 0-1 0 0,-1 0 1 0 0,1 0 0 0 0,0 0 0 0 0,-1 0-1 0 0,1 1 1 0 0,0 0 0 0 0,-4 0-1 0 0,7-1-147 0 0,-4 1 139 0 0,-35 16 663 0 0,36-14-649 0 0,-1 0 0 0 0,0 0 0 0 0,1 1 0 0 0,-1-1 0 0 0,1 1 0 0 0,0 0 0 0 0,0 0 0 0 0,1 0 0 0 0,-1 0 0 0 0,1 1 0 0 0,0-1 0 0 0,0 1 0 0 0,0-1 0 0 0,1 1 0 0 0,0 0 1 0 0,0-1-1 0 0,-1 7 0 0 0,1-3-39 0 0,1-1 1 0 0,0 1 0 0 0,0 0 0 0 0,1 0 0 0 0,0 0-1 0 0,0 0 1 0 0,1 0 0 0 0,0 0 0 0 0,5 13-1 0 0,-4-17-75 0 0,-1 0 0 0 0,0-1-1 0 0,1 1 1 0 0,0-1 0 0 0,0 1 0 0 0,0-1-1 0 0,0 0 1 0 0,1 0 0 0 0,-1 0-1 0 0,1 0 1 0 0,0-1 0 0 0,0 0-1 0 0,0 1 1 0 0,0-1 0 0 0,0-1-1 0 0,5 3 1 0 0,-6-4 3 0 0,0 1 0 0 0,0 0 0 0 0,0-1 0 0 0,1 1 0 0 0,-1-1 0 0 0,0 0 0 0 0,0 0 0 0 0,0-1 0 0 0,0 1 0 0 0,1 0 0 0 0,-1-1 0 0 0,0 0 0 0 0,0 0-1 0 0,0 0 1 0 0,0 0 0 0 0,0 0 0 0 0,5-4 0 0 0,-6 4 16 0 0,1-1 0 0 0,-1 0 0 0 0,0 0 0 0 0,0 1 0 0 0,0-2 0 0 0,0 1 0 0 0,0 0 0 0 0,0 0 0 0 0,0-1 0 0 0,0 1 0 0 0,-1-1 0 0 0,0 1 0 0 0,1-1-1 0 0,-1 0 1 0 0,0 1 0 0 0,1-5 0 0 0,0-3 48 0 0,1-1 0 0 0,-1 0 1 0 0,-1 0-1 0 0,0-21 0 0 0,-3 10 113 0 0,2 20-85 0 0,-1-7-160 0 0,0 6 497 0 0,1 8 2183 0 0,1 127-409 0 0,1-76-1360 0 0,-1-9 35 0 0,14 85-1 0 0,-7-78-346 0 0,-8-52-426 0 0,0 1-22 0 0,-1 17 219 0 0,1-16-5268 0 0,-21-23-10504 0 0,3 4 7664 0 0,16 14 5860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4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3580 0 0,'0'0'5029'0'0,"4"-1"-3997"0"0,7-3 105 0 0,0 1 0 0 0,0 1 0 0 0,23-2 0 0 0,47 0-2933 0 0,-25 1-5891 0 0,-49 3 5602 0 0,13-1 200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4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3 3684 0 0,'0'0'3742'0'0,"-7"0"-2649"0"0,-12-2 1487 0 0,-34 1 0 0 0,-24 3 887 0 0,54-3-2714 0 0,0 2 0 0 0,1 1 0 0 0,-32 5 0 0 0,52-6-629 0 0,-1 0-40 0 0,3-1-97 0 0,0 0 0 0 0,0 0 0 0 0,0 0 1 0 0,-1 0-1 0 0,1 0 0 0 0,0 0 0 0 0,0 0 0 0 0,0 0 0 0 0,0 0 1 0 0,-1 0-1 0 0,1 0 0 0 0,0 0 0 0 0,0 0 0 0 0,0 0 0 0 0,0 0 1 0 0,-1 0-1 0 0,1 0 0 0 0,0 0 0 0 0,0 0 0 0 0,0 0 0 0 0,0 1 1 0 0,0-1-1 0 0,-1 0 0 0 0,1 0 0 0 0,0 0 0 0 0,0 0 0 0 0,0 0 1 0 0,0 0-1 0 0,0 1 0 0 0,0-1 0 0 0,0 0 0 0 0,0 0 1 0 0,-1 0-1 0 0,1 0 0 0 0,0 0 0 0 0,0 1 0 0 0,0-1 0 0 0,0 0 1 0 0,0 0-1 0 0,0 0 0 0 0,0 0 0 0 0,0 1 0 0 0,0-1 0 0 0,0 0 1 0 0,0 0-1 0 0,0 0 0 0 0,0 0 0 0 0,0 1 0 0 0,0-1 0 0 0,0 0 1 0 0,0 0-1 0 0,1 0 0 0 0,-1 0 0 0 0,0 1 0 0 0,0-1 0 0 0,0 0 1 0 0,0 0-1 0 0,0 0 0 0 0,0 0 0 0 0,0 0 0 0 0,1 1 0 0 0,4 3-248 0 0,0 1-1 0 0,1-1 1 0 0,0-1-1 0 0,0 1 0 0 0,0-1 1 0 0,8 4-1 0 0,118 40-2280 0 0,-130-46 2709 0 0,-1-1-97 0 0,-1 0 1 0 0,0 0-1 0 0,1 0 0 0 0,-1 1 1 0 0,0-1-1 0 0,1 0 0 0 0,-1 0 1 0 0,0 1-1 0 0,0-1 1 0 0,1 0-1 0 0,-1 1 0 0 0,0-1 1 0 0,0 0-1 0 0,0 1 0 0 0,1-1 1 0 0,-1 0-1 0 0,0 1 0 0 0,0-1 1 0 0,0 0-1 0 0,0 1 0 0 0,0-1 1 0 0,0 1-1 0 0,0-1 0 0 0,0 0 1 0 0,0 1-1 0 0,0-1 0 0 0,0 0 1 0 0,0 1-1 0 0,0-1 0 0 0,0 1 1 0 0,0-1-1 0 0,0 0 0 0 0,0 1 1 0 0,0-1-1 0 0,0 0 1 0 0,-1 1-1 0 0,1-1 0 0 0,0 0 1 0 0,0 1-1 0 0,0-1 0 0 0,-1 0 1 0 0,1 1-1 0 0,0-1 0 0 0,0 0 1 0 0,-1 1-1 0 0,1-1 0 0 0,0 0 1 0 0,-1 0-1 0 0,1 0 0 0 0,0 1 1 0 0,-1-1-1 0 0,1 0 0 0 0,0 0 1 0 0,-1 0-1 0 0,0 1 0 0 0,-3 1-617 0 0,1 1 739 0 0,-13-1 190 0 0,-46 5 853 0 0,59-6-1141 0 0,-15 2 150 0 0,4-3-324 0 0,11 0 56 0 0,0 0-116 0 0,-15-1-1685 0 0,15 0 1493 0 0,-25-9-12884 0 0,26 9 11060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5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 3080 0 0,'0'0'10017'0'0,"-7"2"-9433"0"0,-9 4 173 0 0,0 1 1 0 0,0 1 0 0 0,1 0-1 0 0,-20 14 1 0 0,-65 51 2816 0 0,98-71-3440 0 0,0 0-1 0 0,0 0 1 0 0,0 0-1 0 0,0 0 1 0 0,1 0-1 0 0,-1 0 1 0 0,1 1-1 0 0,-1-1 1 0 0,1 1 0 0 0,-2 4-1 0 0,2-5 232 0 0,3 1-191 0 0,1 4 42 0 0,1 0 0 0 0,0 0 0 0 0,1 0 0 0 0,-1-1 0 0 0,1 0 0 0 0,1 0 0 0 0,7 7 0 0 0,49 39 1271 0 0,-18-15-514 0 0,18 13 49 0 0,-60-49-1083 0 0,-2 0-81 0 0,0-1 1 0 0,1 1-1 0 0,-1-1 1 0 0,1 1-1 0 0,-1-1 1 0 0,1 1-1 0 0,-1-1 1 0 0,1 0-1 0 0,-1 1 1 0 0,1-1-1 0 0,-1 0 1 0 0,1 0-1 0 0,-1 1 1 0 0,1-1-1 0 0,0 0 1 0 0,-1 0-1 0 0,1 0 1 0 0,-1 0-1 0 0,1 1 0 0 0,0-1 1 0 0,-1 0-1 0 0,1 0 1 0 0,8-1-4968 0 0,-5-18-9887 0 0,-4 15 12906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6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18 2976 0 0,'0'0'1255'0'0,"-5"-7"621"0"0,1 4 1383 0 0,0 1-2547 0 0,-1 1-1 0 0,1 0 0 0 0,0 0 1 0 0,0 0-1 0 0,-1 0 1 0 0,-7 0-1 0 0,9 2 397 0 0,0-1-525 0 0,-2 2-376 0 0,1 0 1 0 0,-1 0 0 0 0,1 0-1 0 0,0 0 1 0 0,0 0-1 0 0,0 1 1 0 0,1 0-1 0 0,-1 0 1 0 0,0 0 0 0 0,1 0-1 0 0,0 1 1 0 0,0-1-1 0 0,0 1 1 0 0,0 0-1 0 0,0-1 1 0 0,1 1 0 0 0,0 1-1 0 0,0-1 1 0 0,0 0-1 0 0,0 0 1 0 0,1 1-1 0 0,-1-1 1 0 0,0 10 0 0 0,0-7-102 0 0,1 0 1 0 0,0 0-1 0 0,0 1 1 0 0,1-1-1 0 0,0 1 1 0 0,0-1-1 0 0,0 0 1 0 0,1 1-1 0 0,1-1 1 0 0,-1 0 0 0 0,1 0-1 0 0,0 0 1 0 0,1 0-1 0 0,-1 0 1 0 0,1 0-1 0 0,1-1 1 0 0,-1 1-1 0 0,1-1 1 0 0,0 0-1 0 0,1 0 1 0 0,-1 0-1 0 0,1-1 1 0 0,8 7-1 0 0,-10-10-110 0 0,0 0-1 0 0,-1-1 0 0 0,1 0 0 0 0,0 0 0 0 0,0 0 0 0 0,1 0 0 0 0,-1 0 0 0 0,0 0 0 0 0,0-1 1 0 0,0 1-1 0 0,5-1 0 0 0,-5 0 11 0 0,13-5-59 0 0,-13 4 39 0 0,-1 0 0 0 0,1 0 0 0 0,0-1 0 0 0,-1 1 0 0 0,0-1 0 0 0,1 1 0 0 0,-1-1 0 0 0,0 0 0 0 0,0 0 1 0 0,0 0-1 0 0,0 0 0 0 0,0 0 0 0 0,0-1 0 0 0,2-3 0 0 0,13-33-56 0 0,-13 25 134 0 0,-2 0-1 0 0,0 0 1 0 0,0 0 0 0 0,-1-19-1 0 0,-1 31 13 0 0,1-7-57 0 0,-1 6 381 0 0,1 8 2050 0 0,25 314 2334 0 0,-14-246-4244 0 0,-11-71-558 0 0,4 8 1055 0 0,0-5-5048 0 0,-8-16-15478 0 0,-2-4 18149 0 0,-1-2-3356 0 0,5 16 2711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6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55 1492 0 0,'-12'-12'4158'0'0,"-1"-1"3353"0"0,13 13-7416 0 0,0 0 0 0 0,-1 0 0 0 0,1 0 1 0 0,0 0-1 0 0,0 0 0 0 0,0 0 0 0 0,0-1 0 0 0,0 1 1 0 0,0 0-1 0 0,0 0 0 0 0,0 0 0 0 0,-1 0 1 0 0,1 0-1 0 0,0 0 0 0 0,0 0 0 0 0,0 0 1 0 0,0-1-1 0 0,0 1 0 0 0,0 0 0 0 0,0 0 1 0 0,0 0-1 0 0,0 0 0 0 0,0 0 0 0 0,0-1 1 0 0,0 1-1 0 0,0 0 0 0 0,0 0 0 0 0,0 0 1 0 0,0 0-1 0 0,0 0 0 0 0,0-1 0 0 0,0 1 1 0 0,0 0-1 0 0,0 0 0 0 0,0 0 0 0 0,0 0 1 0 0,0 0-1 0 0,0 0 0 0 0,0-1 0 0 0,0 1 1 0 0,0 0-1 0 0,0 0 0 0 0,1 0 0 0 0,-1 0 0 0 0,0 0 1 0 0,0 0-1 0 0,0 0 0 0 0,0 0 0 0 0,0-1 1 0 0,0 1-1 0 0,0 0 0 0 0,1 0 0 0 0,-1 0 1 0 0,0 0-1 0 0,0 0 0 0 0,0 0 0 0 0,0 0 1 0 0,16-4 1042 0 0,33 1-1333 0 0,-12 2-1531 0 0,-27 0-1856 0 0,0 0 0 0 0,-1-1 0 0 0,19-5 0 0 0,-19 3 1676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7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7 3756 0 0,'-20'-3'956'0'0,"-52"-1"9846"0"0,48 6-9229 0 0,22-2-1036 0 0,-17 1 865 0 0,17 0-844 0 0,-5 0-783 0 0,10 1 3189 0 0,33 1-2651 0 0,0-1 0 0 0,46-5 0 0 0,-22-3-2286 0 0,-58 6-64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55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35 808 0 0,'0'0'14273'0'0,"3"0"-14086"0"0,24-5 378 0 0,-24 4-446 0 0,0 1 70 0 0,49-7 594 0 0,38-1-196 0 0,-88 8-558 0 0,2 0-3 0 0,89 1 234 0 0,-87-1-180 0 0,4-2-40 0 0,-7 2-33 0 0,13 1-28 0 0,-13-1 27 0 0,42-6 141 0 0,-43 6-167 0 0,6-2 18 0 0,-6 1 36 0 0,57-3 437 0 0,-56 4 679 0 0,-11 0-1132 0 0,-25 1-20 0 0,25 0 4 0 0,6 0-2121 0 0,0-1 1033 0 0,1 1-1 0 0,-1-1 1 0 0,0 1 0 0 0,0-1 0 0 0,0 0-1 0 0,0 0 1 0 0,0 0 0 0 0,1 0 0 0 0,-1 0-1 0 0,0 0 1 0 0,-2-1 0 0 0,1 0 68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7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1 3880 0 0,'0'0'8159'0'0,"-4"3"-7277"0"0,-78 69 5963 0 0,51-47-4634 0 0,-30 32 1 0 0,60-56-2181 0 0,0 0 1 0 0,0-1-1 0 0,1 1 1 0 0,-1 0-1 0 0,0 0 1 0 0,1 0-1 0 0,-1 0 1 0 0,1 0 0 0 0,-1 0-1 0 0,1 0 1 0 0,0 0-1 0 0,-1 0 1 0 0,1 0-1 0 0,0 0 1 0 0,0 0-1 0 0,-1 0 1 0 0,1 0-1 0 0,0 0 1 0 0,0 0-1 0 0,0 0 1 0 0,0 0-1 0 0,1 0 1 0 0,-1 0-1 0 0,0 0 1 0 0,0 0-1 0 0,1 0 1 0 0,-1 0-1 0 0,0 0 1 0 0,1 0-1 0 0,-1 0 1 0 0,1 0-1 0 0,-1 0 1 0 0,1 0-1 0 0,0 0 1 0 0,1 1-1 0 0,1 1 30 0 0,1 1 0 0 0,-1-1-1 0 0,1 0 1 0 0,0-1-1 0 0,0 1 1 0 0,0-1-1 0 0,5 3 1 0 0,8 2-117 0 0,1-1 0 0 0,1-1 0 0 0,-1 0 0 0 0,0-1 0 0 0,1-1 0 0 0,0-1 0 0 0,0-1 0 0 0,19 0 0 0 0,-9-3-1725 0 0,-26 1 965 0 0,4-2-927 0 0,3-1-2157 0 0,-4-11-8969 0 0,-6 13 10815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8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0 3756 0 0,'0'0'2519'0'0,"-14"1"7407"0"0,10 12-8984 0 0,1 0-1 0 0,0 1 1 0 0,1 0 0 0 0,0-1 0 0 0,1 1-1 0 0,1 19 1 0 0,-3 28 561 0 0,-19 74 1201 0 0,22-133-2614 0 0,1 7-10821 0 0,12-15-591 0 0,-1-13 11170 0 0,-7 10-2917 0 0,0-3 1301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 3880 0 0,'0'0'2701'0'0,"-3"4"-1479"0"0,-73 102 7892 0 0,47-59-9230 0 0,27-44-2419 0 0,-2 0 2849 0 0,2 0-3049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2:59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4216 0 0,'0'0'8464'0'0,"3"3"-7619"0"0,8 11-81 0 0,-8-10-8 0 0,-4 3 140 0 0,0 1-1 0 0,1 0 1 0 0,1 12 0 0 0,0-18-797 0 0,-7 130 3897 0 0,4-26-1852 0 0,2-104-2037 0 0,4 25 756 0 0,-4-24-254 0 0,3-8-895 0 0,4-10 248 0 0,-4 8-53 0 0,0 1 0 0 0,0-1-1 0 0,1 1 1 0 0,-1 0 0 0 0,2 0 0 0 0,-1 0-1 0 0,0 1 1 0 0,1-1 0 0 0,0 1 0 0 0,8-7-1 0 0,19-2-184 0 0,-29 13 236 0 0,-1 1 33 0 0,1 0 23 0 0,0 0 1 0 0,-1 0-1 0 0,1 0 0 0 0,0 0 1 0 0,-1 0-1 0 0,1 1 0 0 0,-1 0 1 0 0,1-1-1 0 0,-1 1 0 0 0,1 0 1 0 0,-1 0-1 0 0,0 0 1 0 0,1 0-1 0 0,-1 1 0 0 0,0-1 1 0 0,0 1-1 0 0,0-1 0 0 0,0 1 1 0 0,0 0-1 0 0,0 0 0 0 0,0 0 1 0 0,0 0-1 0 0,-1 0 0 0 0,1 0 1 0 0,-1 0-1 0 0,0 0 1 0 0,0 1-1 0 0,1-1 0 0 0,-1 1 1 0 0,-1-1-1 0 0,1 1 0 0 0,0-1 1 0 0,0 5-1 0 0,3 33 887 0 0,-5-37-762 0 0,2-2-119 0 0,-1-1-1 0 0,0 1 1 0 0,0 0 0 0 0,0 0-1 0 0,0 0 1 0 0,-1 0 0 0 0,1 0-1 0 0,0 0 1 0 0,0 0 0 0 0,0 0-1 0 0,-1-1 1 0 0,1 1 0 0 0,0 0-1 0 0,-1 0 1 0 0,1 0 0 0 0,-1 0-1 0 0,1-1 1 0 0,-1 1 0 0 0,1 0-1 0 0,-1-1 1 0 0,0 1 0 0 0,1 0-1 0 0,-1-1 1 0 0,0 1-1 0 0,1-1 1 0 0,-2 2 0 0 0,-17 14 255 0 0,15-14-414 0 0,0 0 1 0 0,-1-1 0 0 0,0 1-1 0 0,1-1 1 0 0,-10 2 0 0 0,12-2 71 0 0,0-1-447 0 0,-14 1-908 0 0,4-3-2451 0 0,7 1 556 0 0,0-1 1 0 0,0 0-1 0 0,0 0 1 0 0,-8-6 0 0 0,6 2 1363 0 0,-1-3 43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0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29 2936 0 0,'0'0'17137'0'0,"-7"1"-16905"0"0,-20 5-34 0 0,20-5 14 0 0,6 1-130 0 0,0-1 0 0 0,1 0 0 0 0,-1 1 0 0 0,1-1 0 0 0,0 0 0 0 0,-1 1 0 0 0,1-1-1 0 0,0 1 1 0 0,0-1 0 0 0,0 1 0 0 0,0-1 0 0 0,0 1 0 0 0,0-1 0 0 0,0 0 0 0 0,0 1 0 0 0,1-1-1 0 0,0 3 1 0 0,1-1-42 0 0,-1-1 0 0 0,1 0 0 0 0,0 1-1 0 0,0-1 1 0 0,1 0 0 0 0,-1 0 0 0 0,0-1 0 0 0,1 1-1 0 0,-1 0 1 0 0,1-1 0 0 0,-1 1 0 0 0,1-1 0 0 0,0 0-1 0 0,0 0 1 0 0,0 0 0 0 0,-1 0 0 0 0,1-1-1 0 0,0 1 1 0 0,0-1 0 0 0,6 1 0 0 0,-6-1 90 0 0,1-1-60 0 0,-1 1-69 0 0,0-1 0 0 0,0 1 0 0 0,0-1 0 0 0,0 0 0 0 0,0 0 0 0 0,0 0 0 0 0,0 0 0 0 0,-1-1 0 0 0,1 1 0 0 0,0-1 0 0 0,-1 0 0 0 0,0 1 0 0 0,1-1 0 0 0,-1 0 0 0 0,0-1 0 0 0,0 1 0 0 0,0 0 0 0 0,3-5-1 0 0,-4 5 6 0 0,-1-1 26 0 0,0 1-44 0 0,0-1 0 0 0,0 1-1 0 0,-1 0 1 0 0,1-1-1 0 0,0 1 1 0 0,-1-1-1 0 0,0 1 1 0 0,0 0-1 0 0,0-1 1 0 0,0 1-1 0 0,0 0 1 0 0,0 0-1 0 0,0-1 1 0 0,-1 1-1 0 0,1 0 1 0 0,-1 1 0 0 0,1-1-1 0 0,-1 0 1 0 0,0 0-1 0 0,0 1 1 0 0,0-1-1 0 0,0 1 1 0 0,0-1-1 0 0,0 1 1 0 0,0 0-1 0 0,-1 0 1 0 0,1 0-1 0 0,0 0 1 0 0,-4-1-1 0 0,3 1-164 0 0,-5 7-4607 0 0,2-3 824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01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 3900 0 0,'0'0'7985'0'0,"-5"3"-7162"0"0,-19 7-80 0 0,18-8-69 0 0,4 5 224 0 0,2-6-756 0 0,-1 0 0 0 0,1 0 0 0 0,-1 0 0 0 0,1 0 0 0 0,-1 0 0 0 0,1 0 0 0 0,0 0 0 0 0,0 0 0 0 0,0 0 0 0 0,0 0 0 0 0,0 0 0 0 0,0 0 0 0 0,0 0 0 0 0,0 0-1 0 0,0 0 1 0 0,0 1 0 0 0,0-1 0 0 0,1 1 0 0 0,0 1-75 0 0,0-1-1 0 0,0 0 0 0 0,0 0 0 0 0,1 0 1 0 0,-1 0-1 0 0,1 0 0 0 0,-1-1 0 0 0,1 1 1 0 0,-1 0-1 0 0,1-1 0 0 0,0 1 1 0 0,0-1-1 0 0,0 0 0 0 0,0 1 0 0 0,0-1 1 0 0,0 0-1 0 0,0 0 0 0 0,0 0 0 0 0,1-1 1 0 0,-1 1-1 0 0,0 0 0 0 0,1-1 1 0 0,-1 1-1 0 0,5-1 0 0 0,1 0 136 0 0,-3 0-135 0 0,-1 0 0 0 0,1 0-1 0 0,0 0 1 0 0,0-1-1 0 0,-1 1 1 0 0,1-1-1 0 0,0 0 1 0 0,-1-1 0 0 0,7-2-1 0 0,-8 3 38 0 0,8-9 274 0 0,-11 9-361 0 0,1 0 0 0 0,-1 0 0 0 0,0 1 0 0 0,0-1 1 0 0,1 0-1 0 0,-1 0 0 0 0,0 0 0 0 0,0 0 0 0 0,0 0 0 0 0,0 0 0 0 0,0 0 0 0 0,0 1 0 0 0,0-1 0 0 0,0 0 0 0 0,-1 0 0 0 0,1 0 0 0 0,0 0 0 0 0,0 0 0 0 0,-1 0 1 0 0,1 1-1 0 0,-1-1 0 0 0,1 0 0 0 0,0 0 0 0 0,-1 1 0 0 0,0-1 0 0 0,1 0 0 0 0,-1 1 0 0 0,1-1 0 0 0,-1 0 0 0 0,0 1 0 0 0,1-1 0 0 0,-1 1 0 0 0,0-1 0 0 0,0 1 0 0 0,-1-1 1 0 0,-1-1 8 0 0,0 1 0 0 0,0 0 0 0 0,0 0 0 0 0,0 0 1 0 0,0 0-1 0 0,0 1 0 0 0,0-1 0 0 0,-6 1 0 0 0,7 0-11 0 0,-23 5-277 0 0,20-3-5570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01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3612 0 0,'0'0'7383'0'0,"-5"3"-6483"0"0,-12 12-65 0 0,13-12-74 0 0,4 6 289 0 0,-1-7-748 0 0,1 0 0 0 0,0 0 0 0 0,0 0 1 0 0,0 0-1 0 0,0-1 0 0 0,1 1 1 0 0,-1 0-1 0 0,0 0 0 0 0,1 0 0 0 0,-1 0 1 0 0,1 0-1 0 0,1 3 0 0 0,0-3-52 0 0,-2-1-213 0 0,1 0-1 0 0,-1-1 0 0 0,1 1 1 0 0,0 0-1 0 0,-1-1 0 0 0,1 1 1 0 0,0-1-1 0 0,-1 1 0 0 0,1-1 0 0 0,0 1 1 0 0,-1-1-1 0 0,1 1 0 0 0,0-1 1 0 0,0 0-1 0 0,0 1 0 0 0,0-1 1 0 0,-1 0-1 0 0,1 0 0 0 0,0 0 1 0 0,1 1-1 0 0,18 2 454 0 0,-19-3-513 0 0,1 0 221 0 0,-2 0-189 0 0,1 0 0 0 0,-1 0 0 0 0,0-1 0 0 0,1 1 0 0 0,-1 0 0 0 0,0 0 0 0 0,1 0 0 0 0,-1 0 0 0 0,1-1 0 0 0,-1 1 0 0 0,0 0 0 0 0,1 0 1 0 0,-1 0-1 0 0,0 0 0 0 0,1 0 0 0 0,-1 0 0 0 0,1 0 0 0 0,-1 0 0 0 0,0 0 0 0 0,1 0 0 0 0,-1 0 0 0 0,0 0 0 0 0,1 0 0 0 0,0 1 0 0 0,9-3 124 0 0,-8 1-90 0 0,-1-1 1 0 0,1 1 0 0 0,-1 0 0 0 0,1-1-1 0 0,-1 1 1 0 0,1-1 0 0 0,-1 0 0 0 0,0 1-1 0 0,0-1 1 0 0,2-3 0 0 0,-3 5-49 0 0,0-1 0 0 0,0 1 0 0 0,1-1 0 0 0,-1 1 0 0 0,0-1 0 0 0,0 1 0 0 0,0-1-1 0 0,0 1 1 0 0,0-1 0 0 0,0 1 0 0 0,0-1 0 0 0,0 0 0 0 0,-1 1 0 0 0,1-1 0 0 0,0 1 0 0 0,0 0 0 0 0,0-1 0 0 0,0 1 0 0 0,-1-1 0 0 0,1 1 0 0 0,0-1 0 0 0,0 1 0 0 0,-1-1-1 0 0,1 1 1 0 0,0 0 0 0 0,-1-1 0 0 0,1 1 0 0 0,-1 0 0 0 0,1-1 0 0 0,0 1 0 0 0,-1 0 0 0 0,1-1 0 0 0,-1 1 0 0 0,1 0 0 0 0,-1 0 0 0 0,0-1 0 0 0,-17-3-1661 0 0,15 4-90 0 0,-24-2-13565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02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3980 0 0,'0'0'14174'0'0,"-2"6"-13427"0"0,1-4-822 0 0,-1 3 439 0 0,1-1 1 0 0,-1 1-1 0 0,1-1 1 0 0,0 1-1 0 0,0 0 1 0 0,1 0-1 0 0,0-1 1 0 0,-1 8-1 0 0,4 15 1074 0 0,5 103 2319 0 0,-6-35-1897 0 0,-2-93-2043 0 0,-15-37-27947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02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4880 0 0,'0'0'16482'0'0,"10"-2"-18146"0"0,-7 3-1417 0 0,6 9-4937 0 0,-7-4 2489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03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40 3440 0 0,'0'0'11219'0'0,"2"-4"-10963"0"0,6-10 16 0 0,-6 11 5086 0 0,-5-12-5527 0 0,2 11 1442 0 0,2 4-1260 0 0,-1 0 0 0 0,1 0 0 0 0,0 1 0 0 0,0-1 0 0 0,-1 0 0 0 0,1 0 0 0 0,0 0 0 0 0,-1 0 0 0 0,1 1 0 0 0,0-1 0 0 0,-1 0 0 0 0,1 1 0 0 0,0-1 0 0 0,-1 0 0 0 0,1 1 0 0 0,-1-1 0 0 0,1 1 0 0 0,-1-1 0 0 0,1 1 0 0 0,-1-1 0 0 0,1 1 0 0 0,0 0 0 0 0,-1 0 0 0 0,0-1-1 0 0,1 1 1 0 0,-1-1-1 0 0,1 1 0 0 0,-1-1 1 0 0,1 1-1 0 0,0-1 1 0 0,-1 1-1 0 0,1-1 0 0 0,-1 0 1 0 0,1 1-1 0 0,0-1 0 0 0,-1 0 1 0 0,1 1-1 0 0,0-1 1 0 0,-1 0-1 0 0,1 0 0 0 0,0 0 1 0 0,-1 1-1 0 0,1-1 1 0 0,0 0-1 0 0,0 0 204 0 0,-4 28 1376 0 0,3-25-1122 0 0,-22 26 1040 0 0,19-26-1553 0 0,1-1 1 0 0,-1 0-1 0 0,0-1 0 0 0,0 1 1 0 0,0 0-1 0 0,0-1 0 0 0,0 0 1 0 0,0 1-1 0 0,0-1 0 0 0,-6 1 1 0 0,9-2 44 0 0,-20 0-3558 0 0,17 0 2148 0 0,0 0 0 0 0,0 0 0 0 0,0 0-1 0 0,1-1 1 0 0,-1 0 0 0 0,0 1 0 0 0,0-1 0 0 0,1 0 0 0 0,-1 0 0 0 0,1 0 0 0 0,-1-1-1 0 0,-3-1 1 0 0,-1-3-604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1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819 608 2700 0 0,'0'0'9220'0'0,"3"-9"-8360"0"0,-3 4 3242 0 0,-5-24-1868 0 0,4 26-1664 0 0,1 1-304 0 0,-3-20 607 0 0,3 20-647 0 0,-3-13 568 0 0,1-6-36 0 0,-1 0-1 0 0,-7-27 1 0 0,5 30-620 0 0,-1 0 1 0 0,0 0 0 0 0,-2 1 0 0 0,0 0-1 0 0,-1 0 1 0 0,0 0 0 0 0,-12-14 0 0 0,16 26-144 0 0,-1 1 0 0 0,1-1 1 0 0,-1 1-1 0 0,1 0 1 0 0,-1 1-1 0 0,0-1 1 0 0,-1 1-1 0 0,1 1 0 0 0,0-1 1 0 0,-14-3-1 0 0,-18-8 41 0 0,20 6-35 0 0,0 0 0 0 0,-1 2 0 0 0,0 0 0 0 0,0 2 0 0 0,-34-5-1 0 0,32 6-38 0 0,-27-2 56 0 0,-3-1 27 0 0,-98 3-78 0 0,115 0-34 0 0,31 3 100 0 0,0 0-33 0 0,1 0-1 0 0,-1 0 0 0 0,1-1 0 0 0,-1 1 1 0 0,1-1-1 0 0,-1 1 0 0 0,1-1 0 0 0,-1 0 1 0 0,1 0-1 0 0,-4-1 0 0 0,1-2-21 0 0,4 3 9 0 0,0 0 13 0 0,1 1 0 0 0,0-1 1 0 0,-1 1-1 0 0,1-1 0 0 0,0 1 0 0 0,-1-1 1 0 0,1 0-1 0 0,0 1 0 0 0,0-1 0 0 0,-1 0 0 0 0,1 1 1 0 0,0-1-1 0 0,0 0 0 0 0,0 1 0 0 0,0-1 1 0 0,0 0-1 0 0,0 1 0 0 0,0-1 0 0 0,0 0 0 0 0,0 0 1 0 0,6-7-48 0 0,0 0 0 0 0,0 0 0 0 0,1 1 0 0 0,-1 0 0 0 0,2 0 0 0 0,14-11 0 0 0,-11 10 22 0 0,0-1 1 0 0,15-18-1 0 0,-25 26 25 0 0,0 0 0 0 0,0 0 0 0 0,-1 0 0 0 0,1 0 0 0 0,0 0 0 0 0,-1 0 0 0 0,1 0 0 0 0,-1 0 0 0 0,1 0 0 0 0,-1 0 0 0 0,0 0 0 0 0,1 0 0 0 0,-1-3 0 0 0,0 4-2 0 0,0 0-1 0 0,0-1 1 0 0,0 1-1 0 0,0-1 0 0 0,0 1 1 0 0,0 0-1 0 0,-1-1 1 0 0,1 1-1 0 0,0 0 0 0 0,0-1 1 0 0,0 1-1 0 0,-1 0 1 0 0,1-1-1 0 0,0 1 0 0 0,0 0 1 0 0,-1-1-1 0 0,1 1 1 0 0,0 0-1 0 0,-1 0 1 0 0,1-1-1 0 0,0 1 0 0 0,-1 0 1 0 0,1 0-1 0 0,0 0 1 0 0,-1-1-1 0 0,-1 1 2 0 0,0-1 0 0 0,0 1 0 0 0,0 0 0 0 0,0-1 0 0 0,0 1 0 0 0,0 0 0 0 0,0 0-1 0 0,0 0 1 0 0,0 1 0 0 0,-2-1 0 0 0,1 1 15 0 0,-1 0-26 0 0,-12 5 39 0 0,6-2-4 0 0,-1 0 1 0 0,1 1-1 0 0,0 0 1 0 0,1 1-1 0 0,0 0 1 0 0,-13 11-1 0 0,-1 0-13 0 0,13-11 53 0 0,1 1-1 0 0,-1 0 1 0 0,1 0-1 0 0,1 1 1 0 0,-10 10-1 0 0,17-17-27 0 0,0 1-28 0 0,-3 5 6 0 0,3-6-13 0 0,1 0 1 0 0,-1 0-1 0 0,1-1 1 0 0,0 1-1 0 0,0 0 0 0 0,-1 0 1 0 0,1 0-1 0 0,0 0 0 0 0,0 0 1 0 0,0 0-1 0 0,0 0 1 0 0,0-1-1 0 0,0 1 0 0 0,0 0 1 0 0,0 0-1 0 0,0 0 1 0 0,1 0-1 0 0,-1 0 0 0 0,0 0 1 0 0,1-1-1 0 0,-1 1 1 0 0,0 0-1 0 0,1 0 0 0 0,-1 0 1 0 0,1-1-1 0 0,-1 1 0 0 0,1 0 1 0 0,1 1 1 0 0,-1 1-4 0 0,18 14 28 0 0,-4-3-18 0 0,-9-10-221 0 0,-1-1 1 0 0,1 0 0 0 0,0 0 0 0 0,0-1 0 0 0,0 1-1 0 0,0-1 1 0 0,0-1 0 0 0,10 3 0 0 0,20-1-3174 0 0,4-3-3667 0 0,-27 0 4116 0 0,-10 0 291 0 0,8 2-1866 0 0,-9-2 2482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04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2548 0 0,'0'0'4641'0'0,"-4"3"-3807"0"0,-18 11 9237 0 0,20-13-11277 0 0,0 4 4012 0 0,1-3-6565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51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22 104 2372 0 0,'0'0'780'0'0,"3"0"-22"0"0,9-1 569 0 0,-1 0-1 0 0,1-1 1 0 0,-1 0-1 0 0,21-8 0 0 0,-27 8-1051 0 0,0 0 0 0 0,0 0-1 0 0,0-1 1 0 0,0 0 0 0 0,0 0-1 0 0,-1 0 1 0 0,1-1 0 0 0,-1 1 0 0 0,0-1-1 0 0,0 0 1 0 0,0 0 0 0 0,4-7-1 0 0,-7 9-105 0 0,1-4 90 0 0,1-12 708 0 0,-3 17-939 0 0,0 1 0 0 0,0-1 0 0 0,0 1 0 0 0,0-1 0 0 0,0 1 0 0 0,0-1 0 0 0,0 1 0 0 0,-1-1 0 0 0,1 1 0 0 0,0-1 0 0 0,0 1 0 0 0,0-1 0 0 0,-1 1 0 0 0,1-1 0 0 0,0 1 0 0 0,-1-1 0 0 0,1 1 0 0 0,0 0 0 0 0,-1-1 0 0 0,1 1 0 0 0,0 0 0 0 0,-1-1 0 0 0,1 1 0 0 0,-1 0 0 0 0,1 0 0 0 0,-1-1 0 0 0,1 1 0 0 0,0 0 0 0 0,-1 0 0 0 0,1 0 0 0 0,-1-1 0 0 0,0 1 0 0 0,-25-1 549 0 0,24 1-446 0 0,-2 1 9 0 0,-6 2 29 0 0,-1 0 0 0 0,1 0 0 0 0,0 1 0 0 0,-1 1 0 0 0,-9 5 0 0 0,16-7-113 0 0,-1 0 0 0 0,1 0 1 0 0,0 0-1 0 0,0 1 0 0 0,0-1 1 0 0,0 1-1 0 0,0 0 0 0 0,1 0 0 0 0,0 0 1 0 0,0 0-1 0 0,0 1 0 0 0,0-1 0 0 0,-2 7 1 0 0,4-6-41 0 0,0-1 1 0 0,0 1 0 0 0,0 0-1 0 0,1-1 1 0 0,0 1-1 0 0,0 0 1 0 0,0-1-1 0 0,0 1 1 0 0,1 0 0 0 0,0 0-1 0 0,0-1 1 0 0,0 1-1 0 0,0-1 1 0 0,1 1-1 0 0,0-1 1 0 0,0 0 0 0 0,0 1-1 0 0,0-1 1 0 0,1 0-1 0 0,0 0 1 0 0,0-1 0 0 0,0 1-1 0 0,0 0 1 0 0,0-1-1 0 0,1 0 1 0 0,-1 0-1 0 0,1 0 1 0 0,0 0 0 0 0,0-1-1 0 0,6 4 1 0 0,-5-3-16 0 0,0 0 0 0 0,0-1 1 0 0,0 1-1 0 0,1-1 0 0 0,-1 0 1 0 0,1-1-1 0 0,-1 1 0 0 0,1-1 1 0 0,8 1-1 0 0,-13-3 0 0 0,-1 1 0 0 0,0 0 0 0 0,1 0 0 0 0,-1 0 0 0 0,0-1 0 0 0,1 1 0 0 0,-1 0 0 0 0,0 0 0 0 0,1 0 0 0 0,-1 0 0 0 0,1 0 0 0 0,-1-1 0 0 0,0 1 0 0 0,1 0 0 0 0,-1 0 0 0 0,1 0 0 0 0,-1 0 0 0 0,0 0 0 0 0,1 0 0 0 0,-1 0 0 0 0,1 1 0 0 0,-1-1 0 0 0,0 0 0 0 0,1 0 0 0 0,13 0-22 0 0,-9-3 23 0 0,1 0 1 0 0,-1 0-1 0 0,0 0 0 0 0,-1 0 1 0 0,1-1-1 0 0,-1 0 0 0 0,1 0 1 0 0,-1 0-1 0 0,0 0 0 0 0,0-1 1 0 0,-1 0-1 0 0,0 1 0 0 0,0-1 1 0 0,0-1-1 0 0,0 1 0 0 0,3-11 0 0 0,-5 15 12 0 0,4-10 67 0 0,-1 7 1144 0 0,-4 27-1107 0 0,0-17-36 0 0,-2 28 351 0 0,3-5-220 0 0,-1-26-192 0 0,0-3-14 0 0,-2 5-15 0 0,2-4 19 0 0,0-1 0 0 0,0 1 0 0 0,0 0 0 0 0,1 0 0 0 0,-1-1-1 0 0,0 1 1 0 0,1 0 0 0 0,-1 0 0 0 0,0-1 0 0 0,1 1 0 0 0,-1 0 0 0 0,1-1 0 0 0,-1 1 0 0 0,1-1 0 0 0,-1 1 0 0 0,1-1 0 0 0,0 1-1 0 0,1 0 1 0 0,-1 0 51 0 0,2-5-52 0 0,11-15-1 0 0,5-8 31 0 0,28-31 1 0 0,-45 55-15 0 0,4-1 9 0 0,-5 3-6 0 0,0 1-6 0 0,0 0 0 0 0,1-1 0 0 0,-1 1 0 0 0,0 0 0 0 0,0 0 0 0 0,0 0 0 0 0,0 0 0 0 0,0 1 0 0 0,1-1 0 0 0,-1 0 0 0 0,0 0 0 0 0,0 1 0 0 0,0-1 0 0 0,0 1 0 0 0,0-1 0 0 0,0 1 0 0 0,0-1 0 0 0,0 1 0 0 0,0 0 0 0 0,0-1 0 0 0,2 3 0 0 0,-1-1 53 0 0,9 23 248 0 0,7 38-982 0 0,-17-62 40 0 0,2 9-3852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52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18 5529 0 0,'0'0'3132'0'0,"7"-17"12877"0"0,-3 30-15423 0 0,0 0-1 0 0,-2 0 1 0 0,0 1 0 0 0,1 25 0 0 0,1 193 2037 0 0,-4-228-2625 0 0,1-1 0 0 0,-1 1 0 0 0,1-1 0 0 0,-1 1 0 0 0,1-1 0 0 0,0 1 0 0 0,0-1 0 0 0,4 7 0 0 0,-4-9-64 0 0,3-19-600 0 0,-3 16 639 0 0,0-1-1 0 0,0 1 1 0 0,-1-1-1 0 0,1 1 1 0 0,-1-1-1 0 0,1 1 1 0 0,-1-1 0 0 0,0 1-1 0 0,0-1 1 0 0,0 1-1 0 0,-1-1 1 0 0,0-3-1 0 0,0 2 2 0 0,0-1 0 0 0,-1 1 0 0 0,1-1 0 0 0,-1 1 0 0 0,0 0 0 0 0,-1 0-1 0 0,1 0 1 0 0,-1 0 0 0 0,1 0 0 0 0,-1 0 0 0 0,0 1 0 0 0,-1 0 0 0 0,1-1 0 0 0,-1 1 0 0 0,1 0-1 0 0,-1 1 1 0 0,0-1 0 0 0,0 1 0 0 0,0-1 0 0 0,0 1 0 0 0,-1 0 0 0 0,1 1 0 0 0,0-1-1 0 0,-1 1 1 0 0,1 0 0 0 0,-1 0 0 0 0,-7 0 0 0 0,10 0 21 0 0,-2 2 54 0 0,1-1-14 0 0,-1 0 0 0 0,1 1 0 0 0,0 0 0 0 0,-1-1 0 0 0,1 1 0 0 0,0 1 0 0 0,0-1 0 0 0,0 0 0 0 0,0 1 0 0 0,0-1 0 0 0,0 1 0 0 0,0 0 0 0 0,0 0 0 0 0,0 0 0 0 0,1 0 0 0 0,0 1 1 0 0,-1-1-1 0 0,1 1 0 0 0,0 0 0 0 0,0-1 0 0 0,-3 6 0 0 0,0 14 72 0 0,4-19-112 0 0,8 31 316 0 0,7-9-248 0 0,-11-22-92 0 0,-1-1 1 0 0,1 1-1 0 0,0-1 1 0 0,0 1 0 0 0,0-1-1 0 0,1 0 1 0 0,-1 0-1 0 0,0 0 1 0 0,1-1 0 0 0,0 1-1 0 0,-1-1 1 0 0,1 0-1 0 0,0 0 1 0 0,-1 0-1 0 0,1 0 1 0 0,0-1 0 0 0,0 0-1 0 0,6 0 1 0 0,30-3-2567 0 0,-4-4-4005 0 0,-35 7 6224 0 0,18-7-5974 0 0,-15 6 5067 0 0,-1-1 0 0 0,1 1 0 0 0,-1 0-1 0 0,1 0 1 0 0,0 0 0 0 0,0 0 0 0 0,4 1-1 0 0,6 0-672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3:56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36 1032 0 0,'0'0'470'0'0,"-6"-3"8985"0"0,19 0-7843 0 0,25-2-1387 0 0,-35 5-20 0 0,-1-1-93 0 0,8-1 2 0 0,-8 1 377 0 0,10-3-64 0 0,-5 1 420 0 0,-8 0 1363 0 0,-16-6-2016 0 0,12 7 83 0 0,-11 4-79 0 0,13-1-73 0 0,-19 8 170 0 0,1-1 124 0 0,15-4-324 0 0,0 0 0 0 0,0 1 0 0 0,1 0-1 0 0,0 0 1 0 0,0 0 0 0 0,0 1 0 0 0,1-1-1 0 0,0 1 1 0 0,0 0 0 0 0,0 0 0 0 0,1 1-1 0 0,-1-1 1 0 0,2 1 0 0 0,-1 0 0 0 0,1 0-1 0 0,-3 11 1 0 0,5-16-47 0 0,0 1-22 0 0,1 0-11 0 0,-1 1 0 0 0,0-1 0 0 0,1 1 1 0 0,0-1-1 0 0,0 1 0 0 0,0-1 0 0 0,0 0 1 0 0,0 1-1 0 0,1-1 0 0 0,-1 0 1 0 0,1 0-1 0 0,0 0 0 0 0,0 0 0 0 0,0 0 1 0 0,1-1-1 0 0,-1 1 0 0 0,4 3 0 0 0,1-2-34 0 0,1 1-1 0 0,-1-1 1 0 0,1 0-1 0 0,0 0 1 0 0,0-1-1 0 0,0 0 1 0 0,0-1-1 0 0,12 2 1 0 0,-17-3-266 0 0,2 0 0 0 0,-1-1 0 0 0,0 1-1 0 0,0-1 1 0 0,0 0 0 0 0,0 0 0 0 0,7-2 0 0 0,25-9-7645 0 0,-12 3 359 0 0,-10 4 5577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4:16.64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 0 1596 0 0,'-4'39'500'0'0,"4"-1"-212"0"0,1-1 20 0 0,1 1-432 0 0,3 3-40 0 0,2 1-1660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4:34.57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1604 0 0,'0'0'5706'0'0,"4"1"-5426"0"0,11-1 16 0 0,-12 1-20 0 0,1-1-30 0 0,129 9 1697 0 0,-55-1-1563 0 0,351 1 404 0 0,-155-12-269 0 0,-203 4-318 0 0,-68-1-153 0 0,1 0-15 0 0,11 1-19 0 0,-11-1 20 0 0,-1 0 7 0 0,46 0 154 0 0,-46 0-188 0 0,0 0 28 0 0,34 0 144 0 0,63-1 301 0 0,-97 1-356 0 0,0 0-45 0 0,9 0-12 0 0,-8 0 70 0 0,-2 0-98 0 0,8 0 24 0 0,-7 0 115 0 0,0 0-85 0 0,0 0 1 0 0,1 0-1 0 0,-1 0 0 0 0,1 1 0 0 0,-1 0 1 0 0,0-1-1 0 0,1 1 0 0 0,-1 0 0 0 0,0 1 1 0 0,5 2-1 0 0,-6-3 194 0 0,-1 3-169 0 0,0 1 0 0 0,-1-1 0 0 0,1 0 0 0 0,-1 1 0 0 0,0-1 0 0 0,0 1-1 0 0,0-1 1 0 0,-1 6 0 0 0,-2 14 190 0 0,2-21-194 0 0,-5 24 146 0 0,6-12-157 0 0,-2 21 123 0 0,3 45-1 0 0,-1-79-171 0 0,0 18-25 0 0,-1 121 542 0 0,-6-31-229 0 0,3 35 242 0 0,4-109-434 0 0,0-2-56 0 0,0-18-42 0 0,0 0 0 0 0,-4 19 0 0 0,4-34-68 0 0,0 0 21 0 0,-1-1 1 0 0,1 1-1 0 0,0 0 1 0 0,-1-1-1 0 0,1 1 1 0 0,0 0-1 0 0,-1-1 1 0 0,1 1-1 0 0,0 0 1 0 0,0-1-1 0 0,0 1 1 0 0,0 0-1 0 0,0-1 1 0 0,0 1-1 0 0,0 0 1 0 0,0-1-1 0 0,0 1 1 0 0,0 0-1 0 0,-2 27 41 0 0,2-23-29 0 0,0 21 72 0 0,0-23-61 0 0,0 16-81 0 0,0-18 49 0 0,0 25 88 0 0,-5 40 0 0 0,4-64-97 0 0,1 13 29 0 0,-2 12-4 0 0,1-24 20 0 0,0 16 64 0 0,-7 47-73 0 0,8-64-28 0 0,0 1 11 0 0,-3 50-18 0 0,2-51 13 0 0,2 31 36 0 0,-1-6-79 0 0,0-15 15 0 0,2 19 148 0 0,-1-29-90 0 0,1 5-10 0 0,-1 14-96 0 0,-1-19 70 0 0,5 39 70 0 0,-5-38-62 0 0,2 29-65 0 0,-1-23 104 0 0,0-7-12 0 0,-2 6-2 0 0,0 0-1 0 0,1-1 1 0 0,1 16-1 0 0,0-5-93 0 0,3 32 151 0 0,-4-47-72 0 0,0 0-65 0 0,6 36 111 0 0,-5-36-34 0 0,3 23-50 0 0,-4-18 27 0 0,1-6-30 0 0,14 42-30 0 0,-14-42 59 0 0,1 5-113 0 0,2 3-4654 0 0,-3-4-6132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4:41.89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2047 1956 416 0 0,'0'0'108'0'0,"-16"-1"795"0"0,1 2-691 0 0,-1-3 387 0 0,2 2-576 0 0,10 0 142 0 0,-41 2 71 0 0,43-2-42 0 0,-2-1-129 0 0,-56 1 628 0 0,57 1-547 0 0,-13-1 185 0 0,-26-2 1000 0 0,40 2-1112 0 0,-34-1 700 0 0,-16 0-786 0 0,51 0-121 0 0,-2 1-10 0 0,-6 0-22 0 0,-2 0 24 0 0,-118-4 207 0 0,-19 0 41 0 0,117 4-223 0 0,29 0 3 0 0,-13 0-40 0 0,-27-3 55 0 0,41 3-21 0 0,-23-1 42 0 0,15 1-29 0 0,-41-3 553 0 0,39 2-606 0 0,8 0 23 0 0,0 1 21 0 0,-7 0-44 0 0,7 0 42 0 0,1 0 5 0 0,-8-1 35 0 0,8 1 34 0 0,-1 0-42 0 0,-9-1-2 0 0,-18-1 350 0 0,27 2-264 0 0,0 0-97 0 0,-9 0-54 0 0,8 0 62 0 0,-12-1-89 0 0,-91-1 449 0 0,105 2-390 0 0,-1 0-3 0 0,-7 0 25 0 0,8 0 43 0 0,-12 0 4 0 0,8-1-81 0 0,-4 0 29 0 0,-1 1-1 0 0,1 0 0 0 0,-11 2 1 0 0,19-2-24 0 0,0 0 39 0 0,-5-1 45 0 0,-24 1-110 0 0,-21-2 69 0 0,50 1-63 0 0,-14 1-4 0 0,13 0 52 0 0,0 0-38 0 0,-9 0-3 0 0,-26 0 66 0 0,-9 2-39 0 0,14-1-20 0 0,30-1 12 0 0,-27-3-6 0 0,19 3-36 0 0,8 0-17 0 0,0 0 34 0 0,-7 0-20 0 0,-21-1 30 0 0,28 1 17 0 0,0 0-18 0 0,-8 0-21 0 0,8 0-6 0 0,0 0 29 0 0,-27 1-70 0 0,27-1 64 0 0,-16 1 101 0 0,8-1-96 0 0,8 1-35 0 0,0-2 1 0 0,-41 2-91 0 0,41-1 222 0 0,0-1-79 0 0,-38-1-70 0 0,38 2 55 0 0,1-1 3 0 0,-46 2-2 0 0,4-1-35 0 0,42 0 115 0 0,-1 0-104 0 0,-7 0-38 0 0,8 0 23 0 0,-1-1 24 0 0,-38 1 58 0 0,38 1-115 0 0,1-1 9 0 0,-9 0 89 0 0,8 0 30 0 0,0-1-88 0 0,-21-1-8 0 0,22 2 60 0 0,-1 0-35 0 0,-11 0 2 0 0,11 0-20 0 0,0 0-96 0 0,-22 0 225 0 0,22 0-100 0 0,0 0 14 0 0,-23 0 24 0 0,23 0-12 0 0,-12-3 178 0 0,14 3-190 0 0,0-1 1 0 0,0 1 0 0 0,1 0-1 0 0,-1 0 1 0 0,0-1-1 0 0,0 1 1 0 0,1 0 0 0 0,-1-1-1 0 0,0 1 1 0 0,1 0 0 0 0,-1-1-1 0 0,1 1 1 0 0,-1-1 0 0 0,0 0-1 0 0,1 1 1 0 0,-1-1-1 0 0,1 1 1 0 0,0-1 0 0 0,-1 0-1 0 0,1 1 1 0 0,-1-2 0 0 0,0 0 419 0 0,1-1-296 0 0,0 0 0 0 0,0 0 1 0 0,-1 0-1 0 0,1 0 0 0 0,-1 0 0 0 0,1 0 1 0 0,-1 0-1 0 0,-2-3 0 0 0,2 2 86 0 0,-10-30 1675 0 0,9-1-900 0 0,2 33-857 0 0,5-14 286 0 0,13-41 602 0 0,-17 55-947 0 0,2-25 266 0 0,-3 25-285 0 0,4-69 658 0 0,-4 69-711 0 0,0 0 25 0 0,0-7-13 0 0,-6-41 406 0 0,6 48-361 0 0,-1-13 177 0 0,-4-17-183 0 0,5 29-40 0 0,-8-35 75 0 0,7 3-111 0 0,1 32 0 0 0,0 1 20 0 0,0-6-7 0 0,0 6 4 0 0,-7-38 127 0 0,-7-14 64 0 0,14 52-183 0 0,-4-24 2 0 0,-2 5 10 0 0,5 19-29 0 0,0-12-48 0 0,-4-33 122 0 0,5 45-6 0 0,0-1-77 0 0,1 1 1 0 0,0-1 0 0 0,-1 1 0 0 0,1-1 0 0 0,-1 1 0 0 0,0-1 0 0 0,0 0 0 0 0,0 1 0 0 0,0-5 0 0 0,0-8-16 0 0,0 14 22 0 0,1-5 14 0 0,0 0-1 0 0,-1 0 1 0 0,0 0 0 0 0,0 0 0 0 0,-1 0 0 0 0,1 0 0 0 0,-1 0-1 0 0,-2-6 1 0 0,3 11 50 0 0,-7-38-136 0 0,4 21-8 0 0,3 16 101 0 0,-5-36 101 0 0,2 20-231 0 0,3 16 137 0 0,-1-13-22 0 0,-1-21 69 0 0,2 34-43 0 0,-1-1-92 0 0,0 0 54 0 0,1 0 1 0 0,-1 0-1 0 0,1 0 0 0 0,-1 0 1 0 0,1 0-1 0 0,0 1 1 0 0,0-1-1 0 0,0 0 1 0 0,0 0-1 0 0,0 0 0 0 0,2-4 1 0 0,2-15-4 0 0,-3 13-24 0 0,-4-13 163 0 0,3 20-123 0 0,1-3-18 0 0,-2 3 9 0 0,1 1 0 0 0,0-1 0 0 0,0 0 0 0 0,0 0 0 0 0,0 1 0 0 0,1-1-1 0 0,-1 0 1 0 0,0 1 0 0 0,1-1 0 0 0,-1 0 0 0 0,2-2 0 0 0,-1 1 0 0 0,0 1 0 0 0,-1-1 0 0 0,1 1 1 0 0,0-1-1 0 0,-1 0 0 0 0,0 1 0 0 0,0-1 0 0 0,0 0 0 0 0,0-3 0 0 0,0-5 57 0 0,3-42-35 0 0,-3 50-33 0 0,1-38-9 0 0,-1 11 21 0 0,-6-7 53 0 0,2 22 32 0 0,-2-26-31 0 0,6 39-40 0 0,-4-12 91 0 0,3 6-54 0 0,1 6 7 0 0,-2-13 120 0 0,4-34 71 0 0,-2 46-181 0 0,1 0-72 0 0,-1 0 19 0 0,0-1-1 0 0,1 1 1 0 0,0 0 0 0 0,0-1 0 0 0,0 1 0 0 0,0 0 0 0 0,1 0 0 0 0,-1 0 0 0 0,1 0 0 0 0,0 0 0 0 0,0 0 0 0 0,0 0 0 0 0,4-3 0 0 0,-5 4 4 0 0,12-22 122 0 0,-10 16-114 0 0,4-9 0 0 0,-6 16-44 0 0,7-22 78 0 0,-6 14-61 0 0,-2 7-28 0 0,4-9 21 0 0,-4 9 11 0 0,1 1 1 0 0,0-1 0 0 0,-1 0-1 0 0,1 0 1 0 0,-1 0-1 0 0,1 1 1 0 0,-1-1-1 0 0,0 0 1 0 0,0 0-1 0 0,0 0 1 0 0,0 0-1 0 0,0 0 1 0 0,0 1-1 0 0,-1-1 1 0 0,1 0-1 0 0,-1 0 1 0 0,1 0-1 0 0,-1 1 1 0 0,1-1-1 0 0,-1 0 1 0 0,0 1-1 0 0,-1-3 1 0 0,-18-47 169 0 0,20 49-159 0 0,-8-22 23 0 0,5 3-30 0 0,2 20-12 0 0,1-3-1 0 0,-1 0 0 0 0,1-1 0 0 0,-1 1 0 0 0,1 0 0 0 0,1 0 0 0 0,-1 0 0 0 0,1 0 0 0 0,-1 0 0 0 0,3-7 0 0 0,-1 6-301 0 0,12-36-1044 0 0,0 16-7769 0 0,-13 24 8804 0 0,-1 0 1 0 0,1 0-1 0 0,-1 1 1 0 0,0-1-1 0 0,1 0 1 0 0,-1 0-1 0 0,0 0 1 0 0,0 0 0 0 0,0 0-1 0 0,0 0 1 0 0,1 1-1 0 0,-1-1 1 0 0,-1 0-1 0 0,1 0 1 0 0,0 0-1 0 0,0 0 1 0 0,0 0-1 0 0,0 0 1 0 0,-1 0-1 0 0,1 0 1 0 0,0 1-1 0 0,-1-3 1 0 0,-9-11-1901 0 0,10 14 2205 0 0,-12-11-1872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4:49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9 3112 0 0,'0'0'1994'0'0,"-5"-6"-535"0"0,1 4 4316 0 0,2 2-5471 0 0,-1 0 0 0 0,1 0 1 0 0,-1 0-1 0 0,1 0 0 0 0,-1 0 1 0 0,1 1-1 0 0,-1-1 0 0 0,1 1 1 0 0,0 0-1 0 0,-1 0 0 0 0,1 0 0 0 0,0 0 1 0 0,0 0-1 0 0,0 0 0 0 0,0 0 1 0 0,-3 3-1 0 0,4-3 20 0 0,-23 29 1663 0 0,12 1-666 0 0,12-29-1163 0 0,0 0 6 0 0,0 23 343 0 0,0-22-424 0 0,1-1-20 0 0,0 0-39 0 0,0 2-8 0 0,14 7 126 0 0,-11-7-121 0 0,-1-2 2 0 0,0 0 1 0 0,-1-1 0 0 0,1 1-1 0 0,0 0 1 0 0,1-1-1 0 0,-1 0 1 0 0,0 1-1 0 0,0-1 1 0 0,0-1 0 0 0,1 1-1 0 0,-1 0 1 0 0,5 0-1 0 0,-3 0-12 0 0,0 0 0 0 0,0-1 0 0 0,0 1 0 0 0,0-1 0 0 0,0 0-1 0 0,0 0 1 0 0,0-1 0 0 0,0 1 0 0 0,0-1 0 0 0,0 0 0 0 0,0 0 0 0 0,0-1-1 0 0,0 0 1 0 0,0 1 0 0 0,-1-2 0 0 0,1 1 0 0 0,-1 0 0 0 0,6-5-1 0 0,-8 4 8 0 0,0 0-22 0 0,0 0 0 0 0,-1 1-1 0 0,1-2 1 0 0,-1 1 0 0 0,1 0 0 0 0,-1 0-1 0 0,0 0 1 0 0,-1-1 0 0 0,2-3-1 0 0,-1 0 54 0 0,0 5-13 0 0,-2-1-46 0 0,1-1-29 0 0,0 2 30 0 0,0 0 0 0 0,0 0-1 0 0,0-1 1 0 0,0 1 0 0 0,-1 0-1 0 0,1 0 1 0 0,-1 0 0 0 0,1 0-1 0 0,-1 0 1 0 0,0 0 0 0 0,0 0 0 0 0,0 0-1 0 0,0 0 1 0 0,0 0 0 0 0,0 0-1 0 0,-3-3 1 0 0,2 4-204 0 0,-6 3-4098 0 0,2-1 1311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4:50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3336 0 0,'0'0'8224'0'0,"3"2"-7305"0"0,7 6-57 0 0,-8-6 610 0 0,2 11 1562 0 0,-1 3-1429 0 0,-1 0 0 0 0,0 31 1 0 0,-2-45-1439 0 0,2 12 100 0 0,-1-12-271 0 0,0 0 0 0 0,0 0 0 0 0,0 0 0 0 0,0 0 0 0 0,0-1 0 0 0,1 1 0 0 0,-1 0 0 0 0,0-1 0 0 0,1 0-1 0 0,-1 1 1 0 0,1-1 0 0 0,0 0 0 0 0,-1 1 0 0 0,1-1 0 0 0,0 0 0 0 0,0 0 0 0 0,0 0 0 0 0,0-1 0 0 0,0 1 0 0 0,0 0 0 0 0,3 0 0 0 0,7-1-38 0 0,-9 0 3 0 0,0-1-13 0 0,1 0 43 0 0,-1 0 0 0 0,0 0 0 0 0,0-1 0 0 0,0 1 0 0 0,0-1 0 0 0,0 1 0 0 0,0-1 0 0 0,-1 0 0 0 0,1 0 0 0 0,0 0 0 0 0,-1 0 0 0 0,4-4 0 0 0,-3 0 22 0 0,0 1 0 0 0,0-1 0 0 0,0 0-1 0 0,0 0 1 0 0,-1 0 0 0 0,0 0-1 0 0,0 0 1 0 0,1-10 0 0 0,-3 14 51 0 0,2-24 145 0 0,-2 18-227 0 0,0 6 56 0 0,0 5 193 0 0,-2 26-213 0 0,2-22-30 0 0,12 16 26 0 0,-11-19-8 0 0,0-2 6 0 0,0-1-1 0 0,-1 0 0 0 0,1 0 1 0 0,0 0-1 0 0,-1 0 1 0 0,1 0-1 0 0,0 0 1 0 0,0 0-1 0 0,0 0 1 0 0,0 0-1 0 0,0-1 0 0 0,0 1 1 0 0,0 0-1 0 0,0 0 1 0 0,2 0-1 0 0,1 2-15 0 0,0-1-1 0 0,0 1 0 0 0,1-1 1 0 0,-1-1-1 0 0,0 1 1 0 0,1 0-1 0 0,-1-1 0 0 0,1 0 1 0 0,5 1-1 0 0,-7-2 14 0 0,-2 0-6 0 0,0 0-1 0 0,0 1 0 0 0,0-1 0 0 0,0 0 0 0 0,0 0 0 0 0,0 0 0 0 0,0 0 0 0 0,0 0 0 0 0,0 0 1 0 0,0 0-1 0 0,0-1 0 0 0,-1 1 0 0 0,1 0 0 0 0,0 0 0 0 0,0-1 0 0 0,0 1 0 0 0,0-1 0 0 0,0 1 0 0 0,-1 0 1 0 0,1-1-1 0 0,1 0 0 0 0,12-13 47 0 0,-13 12-59 0 0,0 0 8 0 0,1-3-21 0 0,0 0 42 0 0,0 0 1 0 0,-1 0-1 0 0,1 0 0 0 0,-1-1 0 0 0,-1 1 0 0 0,1-7 0 0 0,2 6 124 0 0,-1 13-123 0 0,3 25-25 0 0,-4-30 51 0 0,3 15 32 0 0,-1-10-52 0 0,-2-1 25 0 0,11 9 28 0 0,-10-14 24 0 0,2-3-95 0 0,0-1-1 0 0,-1 0 1 0 0,1 1-1 0 0,0-2 1 0 0,-1 1 0 0 0,0 0-1 0 0,0-1 1 0 0,5-6 0 0 0,21-23 56 0 0,-28 32-64 0 0,-1 0-1 0 0,1 0 1 0 0,0 1 0 0 0,0-1 0 0 0,0 1 0 0 0,0-1 0 0 0,0 0 0 0 0,0 1 0 0 0,0 0 0 0 0,0-1 0 0 0,0 1 0 0 0,1 0 0 0 0,-1-1 0 0 0,0 1-1 0 0,0 0 1 0 0,0 0 0 0 0,0 0 0 0 0,0 0 0 0 0,0 0 0 0 0,1 0 0 0 0,-1 0 0 0 0,0 0 0 0 0,0 1 0 0 0,0-1 0 0 0,0 0 0 0 0,0 1 0 0 0,0-1-1 0 0,0 1 1 0 0,0-1 0 0 0,0 1 0 0 0,0-1 0 0 0,0 1 0 0 0,0 0 0 0 0,0 0 0 0 0,1 0 0 0 0,0 1 15 0 0,0 0-3 0 0,4 7-28 0 0,0-1 1 0 0,1 0 0 0 0,0 0 0 0 0,1-1 0 0 0,14 12 0 0 0,-20-17 20 0 0,-2-2-12 0 0,1 1 1 0 0,0 0 0 0 0,0 0 0 0 0,-1 0 0 0 0,1-1-1 0 0,0 1 1 0 0,0 0 0 0 0,0-1 0 0 0,0 1 0 0 0,0-1 0 0 0,0 1-1 0 0,0-1 1 0 0,0 1 0 0 0,0-1 0 0 0,0 1 0 0 0,0-1-1 0 0,0 0 1 0 0,0 0 0 0 0,0 0 0 0 0,0 0 0 0 0,2 0 0 0 0,-1 1-90 0 0,-1-1-105 0 0,1 0 185 0 0,-1 0 1 0 0,0 0 0 0 0,1 0 0 0 0,-1-1 0 0 0,0 1 0 0 0,1 0 0 0 0,-1-1 0 0 0,0 1 0 0 0,1-1 0 0 0,-1 1 0 0 0,2-2 0 0 0,-1 1-10 0 0,0 0 5 0 0,-1 1-1 0 0,0-1 1 0 0,0 1 0 0 0,0-1-1 0 0,0 1 1 0 0,0-1 0 0 0,0 0-1 0 0,0 0 1 0 0,0 0 0 0 0,-1 1-1 0 0,1-1 1 0 0,0 0 0 0 0,0 0 0 0 0,-1 0-1 0 0,1 0 1 0 0,0 0 0 0 0,-1 0-1 0 0,1 0 1 0 0,0-2 0 0 0,0 1 0 0 0,2-5-13 0 0,-1 0 0 0 0,0 0 0 0 0,0-1 0 0 0,0 1-1 0 0,-1 0 1 0 0,0-1 0 0 0,0-10 0 0 0,-4-56-15 0 0,1 57 167 0 0,2 16-58 0 0,-3-6 29 0 0,1 5 37 0 0,1 7 674 0 0,1 0-788 0 0,-1 5 75 0 0,1 0 1 0 0,0 0-1 0 0,2 10 0 0 0,3 10 161 0 0,9 60 258 0 0,-14-88-549 0 0,-6-4-1067 0 0,-15-8 960 0 0,14 6 42 0 0,4 1 41 0 0,0-1-1 0 0,1 1 1 0 0,0-1 0 0 0,-1 1 0 0 0,1-1-1 0 0,-3-6 1 0 0,-2-5-39 0 0,6 14 66 0 0,1-2-10 0 0,0 2 52 0 0,0 1 1 0 0,0-1 0 0 0,0 1-1 0 0,0-1 1 0 0,-1 1 0 0 0,1 0-1 0 0,0-1 1 0 0,0 1 0 0 0,0-1-1 0 0,0 1 1 0 0,1-1 0 0 0,-1 1-1 0 0,0 0 1 0 0,0-1 0 0 0,0 1-1 0 0,0-1 1 0 0,0 1 0 0 0,0 0-1 0 0,1-1 1 0 0,-1 1 0 0 0,0-1-1 0 0,0 1 1 0 0,1 0 0 0 0,-1-1-1 0 0,9-3-344 0 0,0 0-1 0 0,0 1 0 0 0,0 0 0 0 0,15-2 0 0 0,36-5-9271 0 0,-57 10 6930 0 0,-1 0 222 0 0,10 0 185 0 0,-9 0 175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4:51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1 187 2312 0 0,'0'0'8727'0'0,"14"7"-5014"0"0,-9-7-3429 0 0,0 1 1 0 0,0-1-1 0 0,0 0 0 0 0,0 0 1 0 0,0 0-1 0 0,0-1 1 0 0,0 0-1 0 0,0 0 0 0 0,0 0 1 0 0,0 0-1 0 0,0-1 0 0 0,-1 0 1 0 0,1 0-1 0 0,-1 0 0 0 0,1 0 1 0 0,-1-1-1 0 0,6-4 0 0 0,-10 6-251 0 0,1 0-1 0 0,-1 0 0 0 0,1 0 0 0 0,-1 0 1 0 0,1 0-1 0 0,-1 0 0 0 0,1 0 0 0 0,-1 0 1 0 0,0 0-1 0 0,0-1 0 0 0,0 1 0 0 0,0 0 0 0 0,0 0 1 0 0,0 0-1 0 0,0 0 0 0 0,0-1 0 0 0,0 1 1 0 0,0 0-1 0 0,-1-2 0 0 0,1 2-68 0 0,-1-2 142 0 0,-5-2 65 0 0,6 5-152 0 0,-1-1 0 0 0,1 0 0 0 0,-1 0 0 0 0,0 0 0 0 0,1 1 0 0 0,-1-1 0 0 0,0 0 0 0 0,0 1-1 0 0,0-1 1 0 0,1 1 0 0 0,-1-1 0 0 0,0 1 0 0 0,0-1 0 0 0,0 1 0 0 0,0 0 0 0 0,0 0 0 0 0,0-1-1 0 0,-1 1 1 0 0,-1 0 49 0 0,0 0 0 0 0,0 0 0 0 0,0 1 0 0 0,1-1 0 0 0,-1 1 0 0 0,0-1 0 0 0,0 1 0 0 0,1 0 0 0 0,-1 0 0 0 0,0 1 0 0 0,1-1 0 0 0,-1 0 0 0 0,1 1 0 0 0,0-1 0 0 0,-1 1 0 0 0,1 0 0 0 0,0 0 0 0 0,-3 4 0 0 0,1-2 40 0 0,1 0 0 0 0,0 0-1 0 0,1 0 1 0 0,-1 0 0 0 0,1 1 0 0 0,0-1-1 0 0,0 1 1 0 0,0 0 0 0 0,0-1 0 0 0,1 1-1 0 0,-2 9 1 0 0,3-10-50 0 0,-1 0-1 0 0,1 0 0 0 0,0 0 1 0 0,0 0-1 0 0,1 0 0 0 0,-1 0 1 0 0,1 0-1 0 0,0 0 1 0 0,0 0-1 0 0,1 4 0 0 0,0-5-37 0 0,-1-1 1 0 0,0 0-1 0 0,0 0 0 0 0,1 0 0 0 0,-1 0 0 0 0,1 0 0 0 0,0 0 0 0 0,0 0 0 0 0,-1-1 0 0 0,1 1 1 0 0,0-1-1 0 0,0 1 0 0 0,1-1 0 0 0,-1 0 0 0 0,0 0 0 0 0,0 0 0 0 0,1 0 0 0 0,-1 0 0 0 0,3 1 1 0 0,3 0-19 0 0,0-1 1 0 0,-1 1 0 0 0,1-2 0 0 0,0 1-1 0 0,0-1 1 0 0,0 0 0 0 0,0 0 0 0 0,0-1 0 0 0,0 0-1 0 0,0-1 1 0 0,-1 1 0 0 0,1-1 0 0 0,0-1-1 0 0,-1 0 1 0 0,1 0 0 0 0,-1 0 0 0 0,0-1 0 0 0,0 0-1 0 0,-1 0 1 0 0,1-1 0 0 0,-1 0 0 0 0,0 0-1 0 0,0-1 1 0 0,8-10 0 0 0,5-11-36 0 0,-18 27 53 0 0,0-4 203 0 0,1 1 0 0 0,0 0 0 0 0,0 0 0 0 0,1 0 0 0 0,-1 0 0 0 0,6-4 0 0 0,-4 28 259 0 0,0 0 0 0 0,1-1 0 0 0,2 1 0 0 0,10 24 0 0 0,-17-44-257 0 0,2 1 148 0 0,-2-1-338 0 0,0-1 0 0 0,0 0-1 0 0,0 0 1 0 0,0 0 0 0 0,0 0 0 0 0,0 1-1 0 0,0-1 1 0 0,0 0 0 0 0,0 0 0 0 0,0 0 0 0 0,0 0-1 0 0,0 0 1 0 0,0 1 0 0 0,0-1 0 0 0,0 0-1 0 0,0 0 1 0 0,1 0 0 0 0,-1 0 0 0 0,0 0 0 0 0,0 1-1 0 0,0-1 1 0 0,0 0 0 0 0,0 0 0 0 0,0 0 0 0 0,0 0-1 0 0,0 0 1 0 0,1 0 0 0 0,-1 0 0 0 0,0 0-1 0 0,0 1 1 0 0,0-1 0 0 0,0 0 0 0 0,0 0 0 0 0,1 0-1 0 0,-1 0 1 0 0,0 0 0 0 0,0 0 0 0 0,0 0 0 0 0,0 0-1 0 0,1 0 1 0 0,-1 0 0 0 0,0 0 0 0 0,0 0-1 0 0,0 0 1 0 0,0 0 0 0 0,1 0 0 0 0,-1 0 0 0 0,0 0-1 0 0,0 0 1 0 0,0 0 0 0 0,0 0 0 0 0,0-1-1 0 0,1 1 1 0 0,-1 0 0 0 0,0 0 0 0 0,0 0 0 0 0,0 0-1 0 0,0 0 1 0 0,0 0 0 0 0,0 0 0 0 0,0 0 0 0 0,1-1-1 0 0,-1 1 1 0 0,0 0 0 0 0,0 0 0 0 0,0 0-1 0 0,0 0 1 0 0,3-13-34 0 0,1 1 0 0 0,1 0 0 0 0,0 0 1 0 0,0 1-1 0 0,10-15 0 0 0,42-55-5270 0 0,-34 51-273 0 0,3-16-3605 0 0,-21 36 7116 0 0,0 0-1 0 0,1 0 1 0 0,9-12 0 0 0,2 4 71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3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38 3100 0 0,'-15'6'11556'0'0,"24"-5"-7277"0"0,18-2-3874 0 0,329-39 3300 0 0,-295 36-3020 0 0,-59 4-411 0 0,2 1-116 0 0,-3-1-100 0 0,1 0-1 0 0,-1 0 1 0 0,0 0 0 0 0,1 1-1 0 0,-1-1 1 0 0,1 0-1 0 0,-1 1 1 0 0,0-1-1 0 0,0 1 1 0 0,1 0 0 0 0,-1-1-1 0 0,0 1 1 0 0,0 0-1 0 0,0 0 1 0 0,0 0-1 0 0,2 1 1 0 0,-2 0 317 0 0,-3 2-164 0 0,-3 6-52 0 0,-1 0 0 0 0,0 0 0 0 0,-1-1 0 0 0,-1 0 0 0 0,1 0 0 0 0,-16 14 0 0 0,-64 48 535 0 0,60-50-520 0 0,16-12-146 0 0,-162 121 831 0 0,148-109-543 0 0,24-19-66 0 0,3 1-190 0 0,0-1-39 0 0,0 0 0 0 0,1 0 0 0 0,-1 0 0 0 0,0 0 0 0 0,0 0 0 0 0,1-1 0 0 0,-1 1 0 0 0,1-1 0 0 0,0 0 0 0 0,-1 0 0 0 0,1 1 0 0 0,0-2 0 0 0,0 1 0 0 0,-1 0 0 0 0,1-1 0 0 0,0 1 0 0 0,5-1 0 0 0,270 16 225 0 0,-175-13-198 0 0,-56-1-315 0 0,-44-2 160 0 0,0 0-49 0 0,3 1-1052 0 0,3 0 4448 0 0,-3 0-5776 0 0,0-1-6037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00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7 2792 0 0,'0'0'1090'0'0,"3"0"-36"0"0,-3 1-1420 0 0,6-1 330 0 0,5-3 9346 0 0,-6-2-2418 0 0,-8 10-6762 0 0,-1 3-84 0 0,3-6-14 0 0,0 0 1 0 0,0 1 0 0 0,-1-1-1 0 0,1 0 1 0 0,-1 0-1 0 0,1 1 1 0 0,-1-1-1 0 0,0 0 1 0 0,-3 2-1 0 0,-35 24 968 0 0,-44 39 274 0 0,83-66-1224 0 0,-3 2 21 0 0,0 1 0 0 0,1-1 0 0 0,0 0 0 0 0,0 1 0 0 0,-5 6 1 0 0,8-9-19 0 0,0 1 0 0 0,0-1 0 0 0,-1 1 0 0 0,1-1 0 0 0,0 0 0 0 0,0 1 0 0 0,1-1 0 0 0,-1 1 0 0 0,0-1 0 0 0,0 1 1 0 0,1-1-1 0 0,-1 1 0 0 0,0-1 0 0 0,1 0 0 0 0,0 2 0 0 0,1 0 121 0 0,0-1-10 0 0,34 23 735 0 0,-20-15-601 0 0,0 1-1 0 0,-1 0 1 0 0,25 25-1 0 0,-38-34-272 0 0,9 8 9 0 0,0 0 2236 0 0,0-3-7724 0 0,-11-7 5154 0 0,0 1 0 0 0,1-1 0 0 0,-1 0 0 0 0,0 0 0 0 0,0 0-1 0 0,1 0 1 0 0,-1 0 0 0 0,0 0 0 0 0,0 0 0 0 0,1 0 0 0 0,-1 0 0 0 0,0 0 0 0 0,1 0 0 0 0,-1 0 0 0 0,0 0-1 0 0,0 0 1 0 0,1 0 0 0 0,-1 0 0 0 0,0 0 0 0 0,1 0 0 0 0,-1 0 0 0 0,0 0 0 0 0,0 0 0 0 0,1-1-1 0 0,-1 1 1 0 0,0 0 0 0 0,0 0 0 0 0,0 0 0 0 0,1 0 0 0 0,-1-1 0 0 0,2-15-8979 0 0,-3 12 7116 0 0,-4-15 161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01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2772 0 0,'0'0'12050'0'0,"4"0"-11493"0"0,13-2-57 0 0,-13 2-17 0 0,-1 0-17 0 0,199 4 3637 0 0,-198-4-4066 0 0,21 2 160 0 0,-22-1-223 0 0,-34 6-6695 0 0,12-2 2215 0 0,-3-1-2632 0 0,9-2 5172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01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3860 0 0,'0'0'9064'0'0,"8"0"-8513"0"0,12 1-258 0 0,120-1 4337 0 0,-93 0-3611 0 0,-43 0-862 0 0,1 0-252 0 0,15 0 1050 0 0,-12-1-7972 0 0,-3-3 5082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08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8 2580 0 0,'0'0'8936'0'0,"-3"-2"-8251"0"0,-2 1-134 0 0,0-1 0 0 0,0 1 0 0 0,0 0-1 0 0,0 1 1 0 0,-6-1 0 0 0,7 1-80 0 0,2 1-24 0 0,-2-1-203 0 0,0 1 1 0 0,0 0 0 0 0,0 0 0 0 0,0 0 0 0 0,0 1 0 0 0,0-1 0 0 0,0 1-1 0 0,0 0 1 0 0,1 0 0 0 0,-1 0 0 0 0,1 1 0 0 0,0-1 0 0 0,0 1 0 0 0,-1 0-1 0 0,2 0 1 0 0,-1 0 0 0 0,0 0 0 0 0,1 0 0 0 0,-4 5 0 0 0,4-3-115 0 0,-1-1-1 0 0,1 1 1 0 0,0-1 0 0 0,0 1 0 0 0,1 0 0 0 0,-1 0 0 0 0,1-1 0 0 0,0 1-1 0 0,0 0 1 0 0,1 0 0 0 0,-1 0 0 0 0,1 1 0 0 0,1-1 0 0 0,-1 0-1 0 0,0 0 1 0 0,3 6 0 0 0,-2-7-108 0 0,0 0 0 0 0,1 0 0 0 0,0 0 0 0 0,0 0 0 0 0,0 0-1 0 0,0 0 1 0 0,1-1 0 0 0,-1 1 0 0 0,1-1 0 0 0,0 0 0 0 0,0 1 0 0 0,0-1-1 0 0,7 4 1 0 0,-4-3-313 0 0,1 0 1 0 0,-1 0-1 0 0,1 0 0 0 0,0-1 0 0 0,13 4 0 0 0,-13-5-1524 0 0,-1-1-1 0 0,1 0 0 0 0,-1 0 1 0 0,1 0-1 0 0,-1-1 0 0 0,1 0 1 0 0,-1 0-1 0 0,1-1 0 0 0,7-2 1 0 0,-3 2-252 0 0,5-1 209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09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2680 0 0,'0'0'1168'0'0,"-3"0"-60"0"0,0 1-538 0 0,-1 0 0 0 0,1-1-1 0 0,0 1 1 0 0,0 0-1 0 0,0 1 1 0 0,0-1-1 0 0,0 1 1 0 0,1-1-1 0 0,-1 1 1 0 0,-5 4-1 0 0,4-2-16 0 0,-1 1-1 0 0,1 0 0 0 0,0 0 0 0 0,0 0 0 0 0,0 0 0 0 0,0 1 1 0 0,1 0-1 0 0,-3 6 0 0 0,6-10-453 0 0,0 0 0 0 0,-1 1 0 0 0,1-1 0 0 0,0 0 0 0 0,0 1 1 0 0,0-1-1 0 0,0 1 0 0 0,1-1 0 0 0,-1 0 0 0 0,1 1 0 0 0,-1-1 0 0 0,1 0 0 0 0,0 0 0 0 0,0 1 1 0 0,0-1-1 0 0,0 0 0 0 0,2 3 0 0 0,3-1 17 0 0,-1 0 0 0 0,1 0-1 0 0,-1-1 1 0 0,1 0 0 0 0,0 0 0 0 0,0 0-1 0 0,12 3 1 0 0,-15-5-65 0 0,0-1-43 0 0,1-1 0 0 0,-1 1 0 0 0,1 0 0 0 0,-1-1 0 0 0,0 0-1 0 0,1 0 1 0 0,5-2 0 0 0,-4-5-95 0 0,-5 8 75 0 0,1-1-1 0 0,0 0 0 0 0,-1 1 0 0 0,1-1 1 0 0,-1 0-1 0 0,1 1 0 0 0,-1-1 0 0 0,1 0 1 0 0,-1 0-1 0 0,0 0 0 0 0,1 1 1 0 0,-1-1-1 0 0,0 0 0 0 0,0 0 0 0 0,1 0 1 0 0,-1 0-1 0 0,0-1 0 0 0,0-5-285 0 0,-1 0 0 0 0,0-1 0 0 0,0 1 0 0 0,0 0 0 0 0,-5-11 1 0 0,5 16-816 0 0,0-2-4591 0 0,0 2 4119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10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3716 0 0,'0'0'9314'0'0,"0"7"-8867"0"0,0 0-139 0 0,0 1 1 0 0,1-1 0 0 0,-1 1-1 0 0,1-1 1 0 0,1 0 0 0 0,-1 1-1 0 0,5 9 1 0 0,-5-15-103 0 0,-1-1-169 0 0,0 0 0 0 0,0 0 0 0 0,1 1 0 0 0,-1-1 0 0 0,1 0 0 0 0,-1 0 0 0 0,1 0 0 0 0,-1 0 0 0 0,1 0 0 0 0,0 0 0 0 0,-1 0 0 0 0,1 0 0 0 0,0 0 0 0 0,0 0 0 0 0,0 0 0 0 0,0 0 0 0 0,0 0 0 0 0,0-1 0 0 0,2 2 0 0 0,16 11 346 0 0,-17-12-307 0 0,1-1-9 0 0,2 0 0 0 0,1 0-1 0 0,0-1 1 0 0,0 1-1 0 0,-1-2 1 0 0,10-1-1 0 0,-13 2-7 0 0,13-17 65 0 0,-13 14-96 0 0,0 1-23 0 0,-1 0 0 0 0,0 0 0 0 0,1 0 0 0 0,-1 0 0 0 0,0 0 0 0 0,0 0 1 0 0,-1-1-1 0 0,1 1 0 0 0,-1 0 0 0 0,1-1 0 0 0,-1-4 0 0 0,-1 4 17 0 0,1 1 11 0 0,0-14 1111 0 0,2 26-1108 0 0,-1-6-15 0 0,0 0 1 0 0,0 1-1 0 0,0-1 1 0 0,0 0-1 0 0,0 0 0 0 0,1 0 1 0 0,3 5-1 0 0,-2-4-3 0 0,0 0-1 0 0,0 0 1 0 0,1-1-1 0 0,0 1 1 0 0,0-1 0 0 0,0 0-1 0 0,0 0 1 0 0,0-1-1 0 0,1 1 1 0 0,-1-1 0 0 0,1 0-1 0 0,-1 0 1 0 0,1 0-1 0 0,0-1 1 0 0,0 0 0 0 0,0 0-1 0 0,8 1 1 0 0,-11-2-17 0 0,0-1-1 0 0,0 1 1 0 0,0-1 0 0 0,0 1-1 0 0,0-1 1 0 0,0 0 0 0 0,-1 0 0 0 0,1 0-1 0 0,0 0 1 0 0,-1 0 0 0 0,1 0-1 0 0,2-2 1 0 0,-3 2 26 0 0,0-1-15 0 0,2-1-3 0 0,-1 1-13 0 0,-1 0-1 0 0,0 0 0 0 0,1-1 1 0 0,-1 1-1 0 0,0 0 0 0 0,0 0 1 0 0,0-1-1 0 0,-1 1 1 0 0,1 0-1 0 0,-1-1 0 0 0,1-3 1 0 0,-1 6 7 0 0,0 0 0 0 0,1 0 0 0 0,-1 0 0 0 0,0 0 0 0 0,0 0 0 0 0,0 0 0 0 0,0 0 0 0 0,0 0 0 0 0,0 0 0 0 0,0 1 0 0 0,0-1 0 0 0,1 0 0 0 0,-1 0 0 0 0,0 0 0 0 0,0 0 0 0 0,0 0 0 0 0,0 0 0 0 0,0 0 0 0 0,0 0 0 0 0,1 0 0 0 0,-1 0 0 0 0,0 0 0 0 0,0 0 0 0 0,0 0 0 0 0,0 0 0 0 0,0 0 0 0 0,0 0 0 0 0,0 0 0 0 0,1-1 0 0 0,-1 1 0 0 0,0 0 0 0 0,0 0 0 0 0,0 0 0 0 0,0 0 0 0 0,0 0 0 0 0,0 0 0 0 0,0 0 0 0 0,0 0 0 0 0,0 0 0 0 0,1 0 0 0 0,-1 0 0 0 0,0-1 0 0 0,0 1 0 0 0,0 0 0 0 0,0 0 0 0 0,0 0 0 0 0,0 0 0 0 0,0 0 0 0 0,0 0 0 0 0,0 0 0 0 0,0-1 0 0 0,0 1 0 0 0,0 0 0 0 0,0 0 0 0 0,0 0 0 0 0,0 0 0 0 0,0 0 0 0 0,0 0 0 0 0,0 0 0 0 0,0-1 0 0 0,0 1 0 0 0,0 0 0 0 0,0 0 0 0 0,0 0 0 0 0,0 0 0 0 0,0 0 0 0 0,0 0 0 0 0,0 0 0 0 0,0-1 0 0 0,4 14 61 0 0,4 7-50 0 0,-5-15 70 0 0,10 5-47 0 0,-12-9-40 0 0,1 0 1 0 0,-1-1 0 0 0,1 1-1 0 0,0-1 1 0 0,-1 1 0 0 0,1-1-1 0 0,0 1 1 0 0,0-1 0 0 0,-1 0 0 0 0,1 0-1 0 0,0 0 1 0 0,0 0 0 0 0,0 0-1 0 0,-1 0 1 0 0,1-1 0 0 0,0 1 0 0 0,-1-1-1 0 0,1 1 1 0 0,0-1 0 0 0,2-1-1 0 0,-3 2 16 0 0,2-1-34 0 0,1-1 0 0 0,0 0 0 0 0,-1 0 1 0 0,0 0-1 0 0,1 0 0 0 0,-1-1 1 0 0,0 1-1 0 0,0-1 0 0 0,0 0 0 0 0,0 0 1 0 0,-1 0-1 0 0,3-3 0 0 0,-1 1-32 0 0,20-16-17 0 0,-22 20 264 0 0,1 3-149 0 0,10 7 8 0 0,-10-6-7 0 0,-1-1 11 0 0,3 6 32 0 0,1 1 1 0 0,1-1 0 0 0,8 9 0 0 0,-12-14-84 0 0,-1-1-1 0 0,1 0 0 0 0,0 0 1 0 0,0 0-1 0 0,0 0 1 0 0,1 0-1 0 0,-1-1 1 0 0,0 1-1 0 0,1-1 0 0 0,-1 0 1 0 0,1 0-1 0 0,3 0 1 0 0,-4 0 37 0 0,0-2-25 0 0,1 1-34 0 0,0-1 0 0 0,-1 1 0 0 0,1-1 0 0 0,0 0 0 0 0,-1-1 0 0 0,1 1 0 0 0,3-3 0 0 0,-5 3 4 0 0,-1-1 1 0 0,1 1 0 0 0,-1-1-1 0 0,0 0 1 0 0,1 0-1 0 0,-1 0 1 0 0,0 0-1 0 0,0 0 1 0 0,-1 0-1 0 0,2-3 1 0 0,1-2-38 0 0,0 1 32 0 0,-1 4 6 0 0,-1-1 1 0 0,0 1-1 0 0,0-1 0 0 0,-1 1 0 0 0,1-1 1 0 0,0 1-1 0 0,-1-1 0 0 0,0 0 0 0 0,1 1 1 0 0,-1-5-1 0 0,1-9 1 0 0,-1 0 1 0 0,-1 0-1 0 0,0 0 1 0 0,0 0-1 0 0,-7-24 1 0 0,7 38 40 0 0,-1-3 17 0 0,2 5-32 0 0,0 0 1 0 0,0 0-1 0 0,0 0 1 0 0,0 0-1 0 0,0 0 1 0 0,0 0-1 0 0,0 0 1 0 0,0 0-1 0 0,0 0 1 0 0,0 1 0 0 0,0-1-1 0 0,0 0 1 0 0,0 0-1 0 0,0 0 1 0 0,0 0-1 0 0,0 0 1 0 0,0 0-1 0 0,0 0 1 0 0,0 0-1 0 0,0 0 1 0 0,0 0-1 0 0,0 0 1 0 0,0 0-1 0 0,0 0 1 0 0,0 0-1 0 0,0 0 1 0 0,0 1-1 0 0,0-1 1 0 0,0 0-1 0 0,0 0 1 0 0,0 0-1 0 0,0 0 1 0 0,0 0-1 0 0,0 0 1 0 0,0 0-1 0 0,-1 0 1 0 0,1 0-1 0 0,0 0 1 0 0,0 0-1 0 0,0 0 1 0 0,0 0-1 0 0,0 0 1 0 0,0 0 0 0 0,0 0-1 0 0,0 0 1 0 0,0 0-1 0 0,0 0 1 0 0,0 0-1 0 0,0 0 1 0 0,0 0-1 0 0,-1 0 1 0 0,1 0-1 0 0,0 0 1 0 0,0 0-1 0 0,0 0 1 0 0,0 0-1 0 0,0 0 1 0 0,0 0-1 0 0,0 0 1 0 0,0 0-1 0 0,-1 12 181 0 0,0 1-1 0 0,2 0 0 0 0,-1-1 0 0 0,5 23 1 0 0,1-7 82 0 0,2-1 0 0 0,0 0 1 0 0,18 38-1 0 0,-25-64-300 0 0,1 1-336 0 0,2 2 1140 0 0,-9-20-9550 0 0,0 5 8138 0 0,-1-1 1 0 0,-1 1-1 0 0,0 0 0 0 0,0 1 1 0 0,-10-11-1 0 0,-19-15 8258 0 0,37 36-7616 0 0,-1 0 1 0 0,0 0-1 0 0,1 0 0 0 0,-1 0 1 0 0,0 0-1 0 0,1 0 0 0 0,-1 0 0 0 0,0 0 1 0 0,1 0-1 0 0,-1 0 0 0 0,0-1 1 0 0,1 1-1 0 0,-1 0 0 0 0,0 0 0 0 0,1 0 1 0 0,-1-1-1 0 0,0 1 0 0 0,0 0 1 0 0,1 0-1 0 0,-1 0 0 0 0,0-1 1 0 0,0 1-1 0 0,0 0 0 0 0,1-1 0 0 0,-1 1 1 0 0,0 0-1 0 0,0 0 0 0 0,0-1 1 0 0,1 0-1 0 0,-1 1-2 0 0,0-1-1 0 0,0 1 1 0 0,1-1 0 0 0,-1 1 0 0 0,0-1-1 0 0,1 1 1 0 0,-1-1 0 0 0,0 1 0 0 0,1 0 0 0 0,-1-1-1 0 0,1 1 1 0 0,-1-1 0 0 0,1 1 0 0 0,-1 0-1 0 0,1-1 1 0 0,-1 1 0 0 0,1 0 0 0 0,-1 0-1 0 0,1-1 1 0 0,-1 1 0 0 0,1 0 0 0 0,0 0 0 0 0,-1 0-1 0 0,2 0 1 0 0,20-4-918 0 0,1-1-4357 0 0,6-1-4043 0 0,-27 6 7285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11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2844 0 0,'2'0'1212'0'0,"10"-1"1358"0"0,35-4 3625 0 0,-41 4-5773 0 0,-1 0 1 0 0,1-1-1 0 0,0 1 1 0 0,-1-1-1 0 0,0 0 1 0 0,1 0 0 0 0,-1-1-1 0 0,0 0 1 0 0,8-6-1 0 0,-11 7-322 0 0,-1 1 1 0 0,1-1-1 0 0,-1 0 0 0 0,0 0 0 0 0,0-1 0 0 0,0 1 0 0 0,0 0 0 0 0,0 0 1 0 0,-1 0-1 0 0,1 0 0 0 0,-1-1 0 0 0,1 1 0 0 0,-1-3 0 0 0,0 3-88 0 0,1 0 118 0 0,-8-9 292 0 0,6 11-390 0 0,1-1 1 0 0,0 0-1 0 0,0 1 0 0 0,0-1 1 0 0,-1 0-1 0 0,1 1 0 0 0,0-1 0 0 0,-1 1 1 0 0,1-1-1 0 0,-1 1 0 0 0,1-1 1 0 0,0 1-1 0 0,-1-1 0 0 0,1 1 1 0 0,-1-1-1 0 0,1 1 0 0 0,-1-1 1 0 0,0 1-1 0 0,1 0 0 0 0,-1-1 1 0 0,1 1-1 0 0,-1 0 0 0 0,0 0 1 0 0,1-1-1 0 0,-1 1 0 0 0,0 0 0 0 0,-2 0 35 0 0,0 0 0 0 0,1 0 0 0 0,-1 0 0 0 0,1 0-1 0 0,-1 1 1 0 0,1-1 0 0 0,-1 1 0 0 0,1 0 0 0 0,-1 0-1 0 0,1 0 1 0 0,0 0 0 0 0,-1 0 0 0 0,1 0 0 0 0,0 0-1 0 0,0 1 1 0 0,0-1 0 0 0,0 1 0 0 0,0 0 0 0 0,0 0-1 0 0,0 0 1 0 0,1-1 0 0 0,-1 1 0 0 0,1 1 0 0 0,-1-1-1 0 0,1 0 1 0 0,0 0 0 0 0,0 1 0 0 0,-1 1-1 0 0,-2 6 189 0 0,0 0-1 0 0,1 0 0 0 0,0 0 1 0 0,1 0-1 0 0,-2 16 0 0 0,4-23-212 0 0,0-1-1 0 0,0 1 1 0 0,0 0-1 0 0,0-1 1 0 0,1 1-1 0 0,-1-1 1 0 0,1 1-1 0 0,0 0 1 0 0,0-1-1 0 0,0 1 1 0 0,0-1-1 0 0,0 0 0 0 0,0 1 1 0 0,1-1-1 0 0,-1 0 1 0 0,1 0-1 0 0,1 2 1 0 0,0 0-18 0 0,1-1 1 0 0,-1 0-1 0 0,1 0 1 0 0,-1 0-1 0 0,1-1 0 0 0,0 1 1 0 0,0-1-1 0 0,0 0 1 0 0,9 3-1 0 0,-7-3-52 0 0,1 0-1 0 0,0-1 0 0 0,0 0 0 0 0,0 0 1 0 0,0-1-1 0 0,0 1 0 0 0,0-2 1 0 0,0 1-1 0 0,-1-1 0 0 0,1 0 1 0 0,0 0-1 0 0,0-1 0 0 0,0 0 1 0 0,-1 0-1 0 0,1 0 0 0 0,-1-1 0 0 0,0 0 1 0 0,1-1-1 0 0,-1 1 0 0 0,-1-1 1 0 0,1 0-1 0 0,-1-1 0 0 0,1 1 1 0 0,-1-1-1 0 0,0 0 0 0 0,7-10 0 0 0,-8 8 49 0 0,1 0-1 0 0,-1-1 1 0 0,0 0-1 0 0,-1 0 1 0 0,1 0-1 0 0,-2 0 0 0 0,1-1 1 0 0,-1 1-1 0 0,1-10 1 0 0,-3 16 371 0 0,-2-1-179 0 0,-1-2-313 0 0,3 5 123 0 0,0 0 0 0 0,0 0 0 0 0,0 0 1 0 0,0 0-1 0 0,0 0 0 0 0,-1 0 0 0 0,1 0 0 0 0,0 0 0 0 0,0 0 0 0 0,0 0 0 0 0,0 0 0 0 0,0 0 0 0 0,0 0 1 0 0,0 0-1 0 0,0 0 0 0 0,0 0 0 0 0,0 0 0 0 0,0 0 0 0 0,-1 0 0 0 0,1 0 0 0 0,0 0 0 0 0,0 0 1 0 0,0 0-1 0 0,0 0 0 0 0,0 0 0 0 0,0 0 0 0 0,0 0 0 0 0,0 0 0 0 0,0 0 0 0 0,0 0 0 0 0,0 0 0 0 0,-1 0 1 0 0,1 0-1 0 0,0 0 0 0 0,0 0 0 0 0,0 0 0 0 0,0 0 0 0 0,0 0 0 0 0,0 0 0 0 0,0 1 0 0 0,0-1 0 0 0,0 0 1 0 0,0 0-1 0 0,0 0 0 0 0,0 0 0 0 0,0 0 0 0 0,0 0 0 0 0,0 0 0 0 0,0 0 0 0 0,0 0 0 0 0,0 0 0 0 0,0 0 1 0 0,0 1-1 0 0,0-1 0 0 0,0 0 0 0 0,0 0 0 0 0,0 0 0 0 0,0 0 0 0 0,0 0 0 0 0,0 0 0 0 0,-4 20 260 0 0,2 0-1 0 0,0 1 1 0 0,2 29-1 0 0,0-32-241 0 0,0-16-14 0 0,0 9 50 0 0,0-9-66 0 0,0-1 0 0 0,-1 0 0 0 0,1 0 0 0 0,0 0 0 0 0,0 0 0 0 0,0 1 0 0 0,0-1 0 0 0,0 0 0 0 0,0 0 0 0 0,1 0 0 0 0,-1 0 0 0 0,0 0 0 0 0,1 2 0 0 0,12 14 143 0 0,-12-16-126 0 0,18-2-27 0 0,-14-1-19 0 0,-1-1 1 0 0,1 0-1 0 0,-1 0 0 0 0,0 0 1 0 0,0 0-1 0 0,0 0 0 0 0,0-1 1 0 0,0 0-1 0 0,-1 0 0 0 0,0 0 1 0 0,0 0-1 0 0,4-6 0 0 0,-1-3-10 0 0,0 0 0 0 0,-1 0-1 0 0,0 0 1 0 0,6-25-1 0 0,-11 36 43 0 0,4-17-5 0 0,2 6 299 0 0,4 52-394 0 0,-9-37 164 0 0,-1 10-1626 0 0,-2 1-13494 0 0,-5-8 7490 0 0,-2-2 6900 0 0,7-2 1048 0 0,0 0-2320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14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1872 0 0,'0'0'13326'0'0,"4"-1"-13143"0"0,90-6 2106 0 0,-73 6-1823 0 0,32-6 1 0 0,-36 5-298 0 0,-15 1-105 0 0,1 1 18 0 0,1 1-54 0 0,27-2 224 0 0,-21 0-168 0 0,-8 1 58 0 0,1 0-95 0 0,9 0 17 0 0,-9 0 383 0 0,-1 0-366 0 0,-57-3 1105 0 0,30 3-1127 0 0,0-1-1 0 0,-28-5 1 0 0,48 5-57 0 0,-4-2-34 0 0,8 2 14 0 0,1 1 0 0 0,-1 0 0 0 0,1 0 0 0 0,-1-1 0 0 0,1 1 0 0 0,0-1 0 0 0,-1 1 0 0 0,1 0 0 0 0,-1-1 0 0 0,1 1 0 0 0,0-1 0 0 0,-1 1 0 0 0,1-1 0 0 0,0 1 0 0 0,0-1 0 0 0,-1 1 0 0 0,1-1 0 0 0,0 0 0 0 0,0 1 0 0 0,0-1 0 0 0,0 1 0 0 0,0-1 0 0 0,-1 1 0 0 0,1-1 0 0 0,0 0 0 0 0,0 1 0 0 0,1-1 1 0 0,-1 1-1 0 0,0-1 0 0 0,0 1 0 0 0,0-1 0 0 0,0 0 0 0 0,0 1 0 0 0,1-1 0 0 0,-1 1 0 0 0,0-1 0 0 0,0 1 0 0 0,1-1 0 0 0,-1 1 0 0 0,0-1 0 0 0,1 1 0 0 0,0-1 0 0 0,0 0 91 0 0,0-3-147 0 0,1 3 58 0 0,1-3-28 0 0,1 1 1 0 0,0 0-1 0 0,1 0 1 0 0,-1 0-1 0 0,9-3 1 0 0,-4 1-6 0 0,6-3 23 0 0,-14 8 115 0 0,0-1 1 0 0,0 1-1 0 0,-1-1 0 0 0,1 1 1 0 0,0 0-1 0 0,0-1 0 0 0,0 1 1 0 0,0 0-1 0 0,-1 0 0 0 0,1-1 1 0 0,0 1-1 0 0,0 0 1 0 0,0 0-1 0 0,0 0 0 0 0,0 0 1 0 0,0 0-1 0 0,0 0 0 0 0,0 0 1 0 0,1 1-1 0 0,4 11 162 0 0,-4-9-9 0 0,-2 0 12 0 0,4 21 689 0 0,-2-4-160 0 0,2 0 0 0 0,5 20 0 0 0,-8-38-666 0 0,2 13 162 0 0,1-4-1623 0 0,13-21-21663 0 0,-15 6 21111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19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15 2352 0 0,'0'0'10172'0'0,"4"-3"-9905"0"0,15-6-7 0 0,-15 6 4120 0 0,-7 8-4094 0 0,-3 2-34 0 0,-1 0 0 0 0,0 0 0 0 0,0 0 0 0 0,-12 7-1 0 0,10-7 177 0 0,0 1-1 0 0,1-1 1 0 0,0 1-1 0 0,-11 16 0 0 0,18-23 69 0 0,3 3-418 0 0,-1-3-77 0 0,1 1 22 0 0,-1 0 0 0 0,1 0 0 0 0,-1 0 0 0 0,1 0 0 0 0,0 0 0 0 0,0 0 0 0 0,0-1 0 0 0,0 1 0 0 0,0-1 0 0 0,0 1 0 0 0,0-1 0 0 0,4 2 0 0 0,16 4-12 0 0,-1 0-1 0 0,1-2 1 0 0,0-1-1 0 0,44 4 1 0 0,-63-8-140 0 0,-3 0 122 0 0,1 0-1 0 0,-1 1 1 0 0,0-1 0 0 0,1 0 0 0 0,-1 0 0 0 0,1 0 0 0 0,-1 0 0 0 0,0 0 0 0 0,1 0 0 0 0,-1 0-1 0 0,1 0 1 0 0,-1 0 0 0 0,0 0 0 0 0,1 0 0 0 0,-1 0 0 0 0,1 0 0 0 0,-1 0 0 0 0,0 0-1 0 0,1 0 1 0 0,-1 0 0 0 0,0 0 0 0 0,1 0 0 0 0,-1-1 0 0 0,0 1 0 0 0,1 0 0 0 0,0-1-1 0 0,-1 1 0 0 0,0 0-1 0 0,1 0 0 0 0,-1 0 0 0 0,0-1 0 0 0,1 1 0 0 0,-1 0 0 0 0,0 0 0 0 0,1 0 0 0 0,-1 0 0 0 0,0 0 0 0 0,1 0 0 0 0,-1-1 0 0 0,1 1 0 0 0,-1 0 0 0 0,0 0 0 0 0,1 0 0 0 0,-1 0 0 0 0,1 1 0 0 0,-1-1 0 0 0,0 0 0 0 0,1 0 0 0 0,-1 0 0 0 0,1 0 1 0 0,-1 0-1 0 0,0 0 0 0 0,1 1 0 0 0,1-1-1454 0 0,12-3 3691 0 0,-5 0-5438 0 0,-23-23-15026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0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 3020 0 0,'-3'-3'18012'0'0,"26"143"-12835"0"0,-21-127-4819 0 0,-1 1-1 0 0,0 0 0 0 0,-1 0 1 0 0,0 0-1 0 0,-3 17 1 0 0,3 12 243 0 0,-1-41-508 0 0,2 9-219 0 0,-1-3-3406 0 0,14-37-18762 0 0,-11 16 20282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4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22 2240 0 0,'5'-5'1088'0'0,"10"-4"11227"0"0,-7 5-12540 0 0,-6 3 1386 0 0,13-2-62 0 0,-43 4 2134 0 0,-32 4-2488 0 0,18-1-58 0 0,40-3-598 0 0,0-1-32 0 0,1 0-80 0 0,-20 4 262 0 0,20-4-231 0 0,1 0 0 0 0,-1 0 0 0 0,0 0 0 0 0,1 0 0 0 0,-1 0 0 0 0,1 0 0 0 0,-1 0 0 0 0,1 0 0 0 0,-1 0 0 0 0,0 0 0 0 0,1 0 0 0 0,-1 1 0 0 0,1-1 0 0 0,-1 0 0 0 0,1 0 0 0 0,-1 1-1 0 0,1-1 1 0 0,-1 0 0 0 0,1 1 0 0 0,-1-1 0 0 0,1 1 0 0 0,-1-1 0 0 0,1 0 0 0 0,-1 2 0 0 0,20 9-59 0 0,-15-8 23 0 0,-1-2-30 0 0,104 35-460 0 0,-104-35 508 0 0,-1-1-2 0 0,20 9 145 0 0,-19-8 548 0 0,-7 2-591 0 0,-3 2 15 0 0,1 0-1 0 0,-2-1 0 0 0,1 0 0 0 0,0 0 0 0 0,-1 0 0 0 0,0-1 1 0 0,0 0-1 0 0,-13 3 0 0 0,-16 3 142 0 0,34-9-301 0 0,0 0-85 0 0,-22 4-813 0 0,23-3 387 0 0,0-2-1407 0 0,-9-1-90 0 0,8 1-1053 0 0,-9-3-11637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0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3388 0 0,'0'0'10467'0'0,"-3"5"-9684"0"0,-55 108 4944 0 0,53-104-5894 0 0,-2 5-11824 0 0,3-8 6466 0 0,3-4 5084 0 0,0 0-1444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1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4196 0 0,'0'0'8956'0'0,"1"7"-8130"0"0,6 48 3040 0 0,0 93 1 0 0,-5-85-2777 0 0,-2-61-972 0 0,0 16 98 0 0,2-1 275 0 0,2-14-164 0 0,6-24-64 0 0,7-13-389 0 0,-10 25 45 0 0,-5 6 70 0 0,0 1 0 0 0,-1-1 0 0 0,2 1 1 0 0,-1 0-1 0 0,0 0 0 0 0,0 0 0 0 0,1 0 0 0 0,-1 0 1 0 0,1 0-1 0 0,-1 1 0 0 0,1-1 0 0 0,0 1 0 0 0,0 0 1 0 0,-1 0-1 0 0,1 0 0 0 0,0 0 0 0 0,0 0 1 0 0,0 0-1 0 0,0 1 0 0 0,4 0 0 0 0,20-3-140 0 0,-24 3 127 0 0,7 5-29 0 0,-8-5 49 0 0,-1 1 0 0 0,1-1-1 0 0,-1 0 1 0 0,0 1 0 0 0,1-1 0 0 0,-1 1 0 0 0,0 0 0 0 0,1-1 0 0 0,-1 1 0 0 0,0 0-1 0 0,0 0 1 0 0,1 1 0 0 0,1 0 9 0 0,8 13-42 0 0,-10-13 62 0 0,0 0 0 0 0,-1 0 1 0 0,1 0-1 0 0,0 0 0 0 0,-1 0 0 0 0,0 0 0 0 0,1 0 0 0 0,-1 0 0 0 0,0 0 1 0 0,0 0-1 0 0,0 0 0 0 0,-1 0 0 0 0,1 0 0 0 0,0 0 0 0 0,-1 0 0 0 0,-1 4 1 0 0,-12 23 434 0 0,12-26-423 0 0,1-1-1 0 0,-1 1 0 0 0,-1-1 0 0 0,1 0 1 0 0,0 1-1 0 0,0-1 0 0 0,-1 0 1 0 0,0-1-1 0 0,1 1 0 0 0,-1 0 1 0 0,0-1-1 0 0,-4 3 0 0 0,5-4-52 0 0,-1 1-89 0 0,0 0 1 0 0,1 0 0 0 0,-1-1 0 0 0,0 1-1 0 0,0-1 1 0 0,0 1 0 0 0,0-1-1 0 0,1 0 1 0 0,-6-1 0 0 0,5 1-420 0 0,0 0-176 0 0,-6-2-1087 0 0,-24-6-13258 0 0,21 5 12370 0 0,9 2 681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3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32 3224 0 0,'0'0'9129'0'0,"-3"-3"-8467"0"0,-12-10 20 0 0,11 10 1557 0 0,1 4-1735 0 0,-12 2-65 0 0,11-3 832 0 0,1 2-941 0 0,2-1-210 0 0,-1 0-1 0 0,0 1 1 0 0,0-1 0 0 0,1 1 0 0 0,-1-1 0 0 0,1 1 0 0 0,-1-1-1 0 0,1 1 1 0 0,0 0 0 0 0,0 0 0 0 0,0 0 0 0 0,0-1 0 0 0,0 1-1 0 0,-1 3 1 0 0,2-3 452 0 0,4 4-405 0 0,-4-5-151 0 0,0 0 0 0 0,0-1 1 0 0,0 1-1 0 0,1 0 1 0 0,-1-1-1 0 0,0 1 0 0 0,0 0 1 0 0,1-1-1 0 0,-1 1 0 0 0,0-1 1 0 0,1 1-1 0 0,-1 0 0 0 0,1-1 1 0 0,-1 1-1 0 0,1-1 1 0 0,-1 1-1 0 0,1-1 0 0 0,0 1 1 0 0,8 3 107 0 0,-1 0 0 0 0,1 0 0 0 0,11 2 0 0 0,-18-5-90 0 0,2-1 18 0 0,9 1-4 0 0,-9-1-18 0 0,-1 0 14 0 0,8 0-6 0 0,-8 0 30 0 0,0-1-52 0 0,10 0-22 0 0,-10 0 2 0 0,10-6 70 0 0,-13 5-55 0 0,1 0-1 0 0,-1 0 0 0 0,1 0 1 0 0,-1 0-1 0 0,0 1 0 0 0,1-1 0 0 0,-1 0 1 0 0,0 0-1 0 0,0 0 0 0 0,-1 0 1 0 0,1 0-1 0 0,0 0 0 0 0,-1 0 0 0 0,1 0 1 0 0,-1 0-1 0 0,1 1 0 0 0,-1-1 1 0 0,0 0-1 0 0,-1-2 0 0 0,0 1-1 0 0,0 0 1 0 0,0 0-1 0 0,0 1 0 0 0,0-1 0 0 0,0 0 0 0 0,-1 1 0 0 0,1-1 1 0 0,-1 1-1 0 0,0 0 0 0 0,-3-2 0 0 0,4 3-20 0 0,2 0-4 0 0,-1 1-1 0 0,1 0 0 0 0,0-1 1 0 0,-1 1-1 0 0,1 0 1 0 0,-1-1-1 0 0,1 1 0 0 0,-1 0 1 0 0,1-1-1 0 0,-1 1 0 0 0,1 0 1 0 0,-1 0-1 0 0,1 0 0 0 0,-1-1 1 0 0,0 1-1 0 0,1 0 1 0 0,-1 0-1 0 0,1 0 0 0 0,-1 0 1 0 0,1 0-1 0 0,-1 0 0 0 0,1 0 1 0 0,-1 0-1 0 0,0 0 0 0 0,1 1 1 0 0,-1-1-1 0 0,1 0 1 0 0,-2 1-1 0 0,1-1-58 0 0,0 0 1 0 0,0 0-1 0 0,0 0 0 0 0,0 0 1 0 0,0 1-1 0 0,0-1 0 0 0,0 0 1 0 0,0 1-1 0 0,0-1 0 0 0,0 1 1 0 0,0-1-1 0 0,0 1 1 0 0,0 0-1 0 0,-1 1 0 0 0,8 6-13561 0 0,-5-7 13379 0 0,-1 1 0 0 0,1-1 0 0 0,0 0 0 0 0,0 1 1 0 0,0-1-1 0 0,0 0 0 0 0,1 0 0 0 0,-1 1 0 0 0,0-1 0 0 0,0 0 0 0 0,1 0 0 0 0,-1-1 0 0 0,0 1 1 0 0,3 1-1 0 0,6 3-1746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3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28 4400 0 0,'-10'-5'1924'0'0,"10"4"-1582"0"0,-1 1 0 0 0,1 0 0 0 0,-1 0-1 0 0,1 0 1 0 0,-1 0 0 0 0,1 0-1 0 0,0 0 1 0 0,-1 0 0 0 0,1 0 0 0 0,-1 0-1 0 0,1 0 1 0 0,-1 0 0 0 0,1 0 0 0 0,-1 0-1 0 0,1 0 1 0 0,0 0 0 0 0,-1 1 0 0 0,1-1-1 0 0,-1 0 1 0 0,1 0 0 0 0,0 0 0 0 0,-1 1-1 0 0,1-1 1 0 0,-1 0 0 0 0,1 1 0 0 0,0-1-1 0 0,0 0 1 0 0,-1 1 0 0 0,1-1-1 0 0,0 0 1 0 0,-1 1 0 0 0,-2 5 161 0 0,1-3-2203 0 0,-1 1 3630 0 0,6-1-1644 0 0,10 9-27 0 0,-10-9-18 0 0,-3-2-215 0 0,0-1 1 0 0,1 1-1 0 0,-1-1 1 0 0,1 1-1 0 0,-1-1 1 0 0,1 0-1 0 0,-1 1 1 0 0,1-1-1 0 0,-1 1 0 0 0,1-1 1 0 0,-1 0-1 0 0,1 0 1 0 0,-1 1-1 0 0,1-1 1 0 0,0 0-1 0 0,-1 0 1 0 0,1 0-1 0 0,-1 1 0 0 0,1-1 1 0 0,0 0-1 0 0,-1 0 1 0 0,1 0-1 0 0,0 0 1 0 0,-1 0-1 0 0,1 0 1 0 0,0 0-1 0 0,0-1 1 0 0,26 0 801 0 0,-19 0-705 0 0,-7 1-91 0 0,0-1-1 0 0,0 1 0 0 0,0-1 1 0 0,0 0-1 0 0,1 1 0 0 0,-1-1 1 0 0,0 0-1 0 0,-1 0 1 0 0,1 0-1 0 0,0 0 0 0 0,0 1 1 0 0,0-1-1 0 0,-1-1 0 0 0,1 1 1 0 0,0 0-1 0 0,0-2 1 0 0,0 1 25 0 0,-7-21 203 0 0,5 19-266 0 0,0 3 17 0 0,1 0-1 0 0,-1 0 1 0 0,0 0 0 0 0,0-1 0 0 0,1 2-1 0 0,-1-1 1 0 0,0 0 0 0 0,0 0 0 0 0,0 0-1 0 0,0 0 1 0 0,0 0 0 0 0,0 1 0 0 0,0-1-1 0 0,0 0 1 0 0,0 1 0 0 0,0-1 0 0 0,0 1-1 0 0,-1 0 1 0 0,1-1 0 0 0,0 1 0 0 0,0 0-1 0 0,0-1 1 0 0,-1 1 0 0 0,1 0 0 0 0,0 0-1 0 0,0 0 1 0 0,-2 0 0 0 0,1 0-8 0 0,0 0 155 0 0,-2 2-103 0 0,-24 11 60 0 0,26-12-107 0 0,0 2-55 0 0,1-3 6 0 0,1 0-1 0 0,0 0 0 0 0,0 0 0 0 0,0 0 1 0 0,-1 0-1 0 0,1 0 0 0 0,0 0 0 0 0,0 1 0 0 0,0-1 1 0 0,0 0-1 0 0,-1 0 0 0 0,1 0 0 0 0,0 0 1 0 0,0 1-1 0 0,0-1 0 0 0,0 0 0 0 0,0 0 0 0 0,0 0 1 0 0,-1 1-1 0 0,1-1 0 0 0,0 0 0 0 0,0 0 1 0 0,0 1-1 0 0,0-1 0 0 0,0 0 0 0 0,0 0 1 0 0,0 0-1 0 0,0 1 0 0 0,0-1 0 0 0,0 0 0 0 0,0 0 1 0 0,0 1-1 0 0,0-1 0 0 0,0 0 0 0 0,0 0 1 0 0,1 0-1 0 0,-1 1 0 0 0,0-1 0 0 0,0 0 0 0 0,0 0 1 0 0,0 1-1 0 0,0-1 0 0 0,0 0 0 0 0,0 0 1 0 0,1 0-1 0 0,-1 0 0 0 0,0 1 0 0 0,0-1 0 0 0,11 9-202 0 0,-7-7-1754 0 0,-1 1 1 0 0,1-1-1 0 0,-1 0 0 0 0,1 0 0 0 0,0 0 1 0 0,0-1-1 0 0,7 2 0 0 0,-2 0-22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4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12 4484 0 0,'-7'-9'1907'0'0,"7"9"-1534"0"0,-1 0-1 0 0,1-1 1 0 0,-1 1 0 0 0,1 0 0 0 0,-1 0 0 0 0,1 0 0 0 0,-1-1 0 0 0,1 1 0 0 0,-1 0 0 0 0,1 0 0 0 0,-1 0 0 0 0,0 0 0 0 0,1 0 0 0 0,-1 0-1 0 0,1 0 1 0 0,-1 0 0 0 0,1 0 0 0 0,-1 0 0 0 0,1 0 0 0 0,-1 0 0 0 0,1 0 0 0 0,-1 1 0 0 0,1-1 0 0 0,-1 0 0 0 0,0 0 0 0 0,1 1 0 0 0,0-1-1 0 0,-2 1 1 0 0,-3 2 398 0 0,2 0-2585 0 0,-2-1 2268 0 0,5-1-387 0 0,-1-1 1 0 0,1 1 0 0 0,-1-1-1 0 0,1 1 1 0 0,-1 0-1 0 0,1-1 1 0 0,0 1 0 0 0,-1-1-1 0 0,1 1 1 0 0,0 0 0 0 0,-1-1-1 0 0,1 1 1 0 0,0 0 0 0 0,0-1-1 0 0,0 1 1 0 0,0 0 0 0 0,0-1-1 0 0,0 1 1 0 0,0 0 0 0 0,0 0-1 0 0,0-1 1 0 0,0 1 0 0 0,0 0-1 0 0,0-1 1 0 0,0 1 0 0 0,1 1-1 0 0,-1 0 21 0 0,0-1-1 0 0,0 1 0 0 0,1-1 1 0 0,-1 1-1 0 0,1-1 0 0 0,-1 1 0 0 0,1-1 1 0 0,-1 1-1 0 0,1-1 0 0 0,0 0 1 0 0,0 1-1 0 0,-1-1 0 0 0,1 0 1 0 0,2 2-1 0 0,17 5 298 0 0,-18-7-273 0 0,1-1-40 0 0,-1 0-40 0 0,0 0 1 0 0,0 0-1 0 0,1 0 1 0 0,-1 0 0 0 0,0 0-1 0 0,0-1 1 0 0,0 1 0 0 0,0-1-1 0 0,0 1 1 0 0,1-1 0 0 0,-1 0-1 0 0,0 0 1 0 0,0 0-1 0 0,-1 0 1 0 0,1 0 0 0 0,0 0-1 0 0,0-1 1 0 0,-1 1 0 0 0,3-3-1 0 0,-4 3-27 0 0,1 0 0 0 0,-1 0 0 0 0,1 0 1 0 0,-1 0-1 0 0,0 0 0 0 0,0-1 0 0 0,0 1 0 0 0,0 0 0 0 0,0 0 0 0 0,0 0 0 0 0,0 0 0 0 0,0-1 0 0 0,0 1 0 0 0,0 0 0 0 0,-1 0 1 0 0,1 0-1 0 0,0 0 0 0 0,-1 0 0 0 0,1-1 0 0 0,-1 1 0 0 0,1 0 0 0 0,-1 0 0 0 0,0 0 0 0 0,1 0 0 0 0,-1 1 0 0 0,0-1 0 0 0,0 0 1 0 0,-1-1-1 0 0,0 0-1586 0 0,-9-6 4982 0 0,5 4-4774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5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4464 0 0,'0'0'18217'0'0,"1"7"-17833"0"0,11 131 3653 0 0,-11-95-3208 0 0,-1-41-660 0 0,4 18 284 0 0,-3 16 125 0 0,-1-33-481 0 0,14-29-24502 0 0,-11 21 22323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5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18 3356 0 0,'0'0'9823'0'0,"-3"-3"-9401"0"0,-10-9-32 0 0,10 10 2613 0 0,9 4-10110 0 0,18 9 4485 0 0,-18-9 281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26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0 3796 0 0,'0'0'12728'0'0,"3"2"-12650"0"0,10 6 11 0 0,-10-6 830 0 0,-4 1-867 0 0,-4 7 0 0 0,4-7 818 0 0,6-4-828 0 0,15-4 0 0 0,-15 3 451 0 0,-1 17 311 0 0,-4-15-768 0 0,1 1 1 0 0,-1-1-1 0 0,0 1 0 0 0,0 0 0 0 0,0-1 0 0 0,0 1 1 0 0,0-1-1 0 0,0 1 0 0 0,1 0 0 0 0,-1-1 1 0 0,-1 1-1 0 0,1-1 0 0 0,0 1 0 0 0,0 0 0 0 0,0-1 1 0 0,0 1-1 0 0,0-1 0 0 0,0 1 0 0 0,-1 0 0 0 0,1-1 1 0 0,0 1-1 0 0,-1-1 0 0 0,1 1 0 0 0,-1 0 1 0 0,-7 17 437 0 0,-19 12 458 0 0,25-29-891 0 0,1 0-65 0 0,1-1 0 0 0,-1 1 0 0 0,0 0 0 0 0,1-1 0 0 0,-1 1 1 0 0,0-1-1 0 0,0 1 0 0 0,0-1 0 0 0,1 1 0 0 0,-1-1 0 0 0,0 0 0 0 0,0 1 0 0 0,0-1 0 0 0,0 0 0 0 0,0 0 0 0 0,1 0 1 0 0,-1 1-1 0 0,0-1 0 0 0,-1 0 0 0 0,-24 3-3689 0 0,25-3 3074 0 0,-31-2-13039 0 0,19 1 11648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35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3276 0 0,'0'0'2110'0'0,"5"-3"-1120"0"0,17-8-59 0 0,-17 8 3742 0 0,-5 3-4583 0 0,0 0 1 0 0,0 0-1 0 0,0 1 0 0 0,0-1 0 0 0,0 0 0 0 0,0 0 0 0 0,1 0 0 0 0,-1 0 0 0 0,0 0 0 0 0,0 1 0 0 0,0-1 0 0 0,0 0 0 0 0,0 0 0 0 0,0 0 0 0 0,1 0 0 0 0,-1 0 0 0 0,0 0 0 0 0,0 1 0 0 0,0-1 0 0 0,0 0 0 0 0,1 0 0 0 0,-1 0 0 0 0,0 0 0 0 0,0 0 1 0 0,0 0-1 0 0,1 0 0 0 0,-1 0 0 0 0,0 0 0 0 0,0 0 0 0 0,0 0 0 0 0,1 0 0 0 0,-1 0 0 0 0,0 0 0 0 0,0 0 0 0 0,0 0 0 0 0,1 0 0 0 0,-1 0 0 0 0,0 0 0 0 0,0 0 0 0 0,0-1 0 0 0,0 1 0 0 0,1 0 0 0 0,-1 0 0 0 0,0 0 0 0 0,0 0 0 0 0,0 0 0 0 0,0 0 1 0 0,0-1-1 0 0,1 1 0 0 0,-1 0 0 0 0,0 0 0 0 0,0 0 0 0 0,0 0 0 0 0,0-1 0 0 0,0 1 0 0 0,0 0 0 0 0,0 0 0 0 0,0 0 0 0 0,0 0 0 0 0,0-1 0 0 0,1 1 0 0 0,-1 0 0 0 0,0 0 0 0 0,0 0 0 0 0,0-1 0 0 0,7 12 2824 0 0,-5-2-3865 0 0,2 19 1855 0 0,5 83 1779 0 0,-10-46-1750 0 0,1-62-811 0 0,-1 5-41 0 0,1-8-78 0 0,0 0-1 0 0,0 0 0 0 0,0 0 0 0 0,0 0 1 0 0,0 0-1 0 0,0 0 0 0 0,0 0 0 0 0,0 0 1 0 0,0 0-1 0 0,0 0 0 0 0,0 0 0 0 0,0 0 1 0 0,0 0-1 0 0,0 0 0 0 0,0 0 0 0 0,-1 0 0 0 0,1 0 1 0 0,0 0-1 0 0,0 0 0 0 0,0 0 0 0 0,0 0 1 0 0,0 0-1 0 0,0 0 0 0 0,0 0 0 0 0,0 0 1 0 0,0 0-1 0 0,0 0 0 0 0,0 0 0 0 0,0 0 1 0 0,0 0-1 0 0,0 0 0 0 0,0 0 0 0 0,0 0 1 0 0,0 0-1 0 0,0 0 0 0 0,0 0 0 0 0,0 0 1 0 0,0 0-1 0 0,-3-101-227 0 0,9-27-133 0 0,-6 119 335 0 0,0 8 23 0 0,7-21-9 0 0,-4 8-118 0 0,-2 11 115 0 0,0 0 0 0 0,-1 1-1 0 0,1-1 1 0 0,0 0 0 0 0,1 0-1 0 0,-1 1 1 0 0,0-1-1 0 0,1 1 1 0 0,0-1 0 0 0,-1 1-1 0 0,1 0 1 0 0,0 0 0 0 0,2-2-1 0 0,-2 2 4 0 0,0 0-1 0 0,0 1 0 0 0,0-1 1 0 0,0 1-1 0 0,0 0 1 0 0,0 0-1 0 0,0 0 0 0 0,0 0 1 0 0,1 0-1 0 0,-1 0 1 0 0,0 1-1 0 0,1-1 0 0 0,-1 1 1 0 0,1-1-1 0 0,-1 1 0 0 0,0 0 1 0 0,1 0-1 0 0,-1 0 1 0 0,1 0-1 0 0,-1 0 0 0 0,0 1 1 0 0,1-1-1 0 0,-1 1 1 0 0,0 0-1 0 0,1-1 0 0 0,1 2 1 0 0,3 0 7 0 0,-1 1 0 0 0,0 0 0 0 0,0-1 0 0 0,0 2 0 0 0,0-1 0 0 0,-1 1 0 0 0,1 0 0 0 0,-1 0 0 0 0,0 0 0 0 0,0 1 0 0 0,0 0 0 0 0,-1 0 0 0 0,0 0 0 0 0,6 9 0 0 0,-4-6 6 0 0,-5-5 9 0 0,1 0-1 0 0,-1 0 0 0 0,1 0 1 0 0,-1 0-1 0 0,0 0 0 0 0,0 1 1 0 0,-1-1-1 0 0,1 0 0 0 0,0 7 1 0 0,-1-8 17 0 0,-15 22 17 0 0,-32 3 238 0 0,46-26-213 0 0,9-1-172 0 0,6 2 103 0 0,14 7 0 0 0,-21-7-12 0 0,-4-1 2 0 0,1 0 0 0 0,-1 0 1 0 0,0 0-1 0 0,-1 1 0 0 0,1 0 1 0 0,0-1-1 0 0,0 1 0 0 0,4 4 1 0 0,-4-4 31 0 0,-1 0 0 0 0,1 0 1 0 0,0 0-1 0 0,-1 0 1 0 0,1 1-1 0 0,-1-1 1 0 0,0 1-1 0 0,0-1 1 0 0,0 1-1 0 0,0 0 1 0 0,0 0-1 0 0,1 3 1 0 0,-2-4 47 0 0,1 18 311 0 0,-2-17-345 0 0,0-1 0 0 0,-1 1 0 0 0,1 0 0 0 0,-1-1 0 0 0,1 1 0 0 0,-1 0 1 0 0,0-1-1 0 0,0 1 0 0 0,0-1 0 0 0,0 1 0 0 0,-1-1 0 0 0,1 1 0 0 0,-1-1 0 0 0,1 0 0 0 0,-1 0 0 0 0,-3 4 0 0 0,2-4-20 0 0,-1 1 0 0 0,1 0 0 0 0,-1-1-1 0 0,0 0 1 0 0,0 0 0 0 0,0 0 0 0 0,0 0 0 0 0,0-1 0 0 0,0 0 0 0 0,0 0 0 0 0,-1 0 0 0 0,1 0-1 0 0,-8 0 1 0 0,9-1-79 0 0,-1 0-42 0 0,1 0-67 0 0,1 1-15 0 0,0-1 1 0 0,0 0-1 0 0,-1 0 0 0 0,1 0 1 0 0,0-1-1 0 0,0 1 0 0 0,-1 0 1 0 0,1-1-1 0 0,0 0 1 0 0,0 1-1 0 0,0-1 0 0 0,0 0 1 0 0,0 0-1 0 0,0 0 0 0 0,-3-2 1 0 0,4 2-367 0 0,1 0 0 0 0,-1 1-1 0 0,1-1 1 0 0,0 0 0 0 0,-1 0 0 0 0,1 1 0 0 0,0-1 0 0 0,-1 0 0 0 0,1 0 0 0 0,0 1 0 0 0,0-1 0 0 0,0 0 0 0 0,0 0 0 0 0,0 0-1 0 0,-1 1 1 0 0,2-1 0 0 0,-1 0 0 0 0,0 0 0 0 0,0 0 0 0 0,0 1 0 0 0,0-1 0 0 0,1-1 0 0 0,1-4-1863 0 0,-1 4 3402 0 0,0-1-3393 0 0,0 1 257 0 0,6-10 111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35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12 2764 0 0,'0'0'12804'0'0,"-3"-2"-12446"0"0,2 1-222 0 0,-1 0-1 0 0,1 0 0 0 0,0 0 1 0 0,-1 0-1 0 0,1 0 1 0 0,-1 1-1 0 0,1-1 1 0 0,-1 1-1 0 0,1-1 1 0 0,-1 1-1 0 0,1-1 1 0 0,-1 1-1 0 0,0 0 0 0 0,-1-1 1 0 0,-1 2 143 0 0,0-1 0 0 0,0 1 0 0 0,0 0 0 0 0,0 0 0 0 0,0 0 0 0 0,-5 2-1 0 0,-17 13 818 0 0,24-14-926 0 0,-15 18 899 0 0,13-10-735 0 0,-1 0 0 0 0,2 0 0 0 0,0 1 0 0 0,-3 15 0 0 0,6-26-331 0 0,-1 2 117 0 0,2 6 23 0 0,-2 4 52 0 0,1-7-164 0 0,1-2-10 0 0,-1-1-1 0 0,0 0 1 0 0,1 0-1 0 0,-1 0 1 0 0,1 0-1 0 0,-1 0 1 0 0,1 0-1 0 0,0 0 1 0 0,0 0-1 0 0,0-1 1 0 0,0 1-1 0 0,0 0 1 0 0,0 0-1 0 0,1-1 1 0 0,-1 1-1 0 0,1-1 1 0 0,-1 1-1 0 0,4 1 1 0 0,-1 1-75 0 0,0-1 0 0 0,1 0-1 0 0,0 0 1 0 0,-1 0 0 0 0,1-1 0 0 0,0 1 0 0 0,1-1-1 0 0,-1-1 1 0 0,0 1 0 0 0,1-1 0 0 0,-1 0 0 0 0,0 0-1 0 0,1 0 1 0 0,-1-1 0 0 0,11 0 0 0 0,-6 0-778 0 0,-1-1 0 0 0,0-1-1 0 0,13-3 1 0 0,23-12-6438 0 0,-41 15 5816 0 0,0-1 1 0 0,0 0-1 0 0,-1 1 0 0 0,1-1 0 0 0,6-7 0 0 0,-7 7 248 0 0,3-4-816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6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3 2740 0 0,'2'0'1255'0'0,"15"-2"6419"0"0,-22 1-2372 0 0,-34 8-3127 0 0,2 3-849 0 0,13-5-355 0 0,0 2 1 0 0,-37 16 0 0 0,60-23-881 0 0,1 1-79 0 0,-1-1-1 0 0,1 0 1 0 0,0 0 0 0 0,-1 0-1 0 0,1 0 1 0 0,0 0 0 0 0,0 1-1 0 0,-1-1 1 0 0,1 0-1 0 0,0 0 1 0 0,0 0 0 0 0,-1 1-1 0 0,1-1 1 0 0,0 0 0 0 0,0 0-1 0 0,0 1 1 0 0,-1-1-1 0 0,1 0 1 0 0,0 1 0 0 0,0-1-1 0 0,0 0 1 0 0,0 1 0 0 0,0-1-1 0 0,0 0 1 0 0,0 0-1 0 0,0 1 1 0 0,0-1 0 0 0,0 0-1 0 0,0 1 1 0 0,0-1 0 0 0,0 0-1 0 0,0 1 1 0 0,0-1-1 0 0,0 0 1 0 0,0 1 0 0 0,0-1-1 0 0,0 0 1 0 0,0 1 0 0 0,0-1-1 0 0,1 1 1 0 0,18 12 63 0 0,1 0 0 0 0,1-2 0 0 0,22 10 0 0 0,12 6 23 0 0,-16-6-25 0 0,-15-9 108 0 0,0 0 0 0 0,-1 2 1 0 0,38 31-1 0 0,-58-43-109 0 0,-1 0 0 0 0,1 1-1 0 0,-1-1 1 0 0,0 1 0 0 0,0 0 0 0 0,0-1-1 0 0,0 1 1 0 0,0 0 0 0 0,0 0 0 0 0,-1 0 0 0 0,0 1-1 0 0,1-1 1 0 0,-1 0 0 0 0,1 7 0 0 0,-2-8 121 0 0,0 1-29 0 0,0 0-100 0 0,-1 1 1 0 0,1-1-1 0 0,-1 0 1 0 0,0 0-1 0 0,0 0 0 0 0,0-1 1 0 0,0 1-1 0 0,-1 0 0 0 0,1 0 1 0 0,-1-1-1 0 0,0 1 1 0 0,0 0-1 0 0,0-1 0 0 0,0 0 1 0 0,-2 3-1 0 0,0-1 26 0 0,-1-1-1 0 0,1 1 0 0 0,-1-1 1 0 0,1 0-1 0 0,-1 0 1 0 0,0-1-1 0 0,-9 4 1 0 0,5-3 9 0 0,0 0 1 0 0,-1 0 0 0 0,1-1 0 0 0,-1-1 0 0 0,1 0 0 0 0,-1 0 0 0 0,-17-1 0 0 0,20-1-280 0 0,0 0 1 0 0,0 0-1 0 0,1-1 1 0 0,-1 0-1 0 0,0 0 1 0 0,1-1 0 0 0,-1 0-1 0 0,1 0 1 0 0,0 0-1 0 0,-8-7 1 0 0,5 0 5 0 0,4-2-4417 0 0,2-13-14826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36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79 3112 0 0,'-2'-13'3487'0'0,"1"9"-2190"0"0,1 0 0 0 0,-1-1-1 0 0,0 1 1 0 0,-1 0 0 0 0,1 0-1 0 0,-1 0 1 0 0,-5-9 4232 0 0,4 29-4727 0 0,1 0-1 0 0,0 0 1 0 0,2 28-1 0 0,6 54 1166 0 0,0-58-1519 0 0,-5-38-371 0 0,2 22-108 0 0,-3-31-92 0 0,-2-25-162 0 0,-2-132-1612 0 0,4 159 1867 0 0,1 0 0 0 0,0 0 0 0 0,0 0 0 0 0,0 0-1 0 0,1 0 1 0 0,0 0 0 0 0,0 1 0 0 0,0-1 0 0 0,0 1 0 0 0,1 0 0 0 0,0-1 0 0 0,5-5 0 0 0,-6 9 8 0 0,-2 0 19 0 0,1 0 0 0 0,0 1-1 0 0,-1-1 1 0 0,1 0 0 0 0,0 1-1 0 0,0-1 1 0 0,0 1 0 0 0,0-1-1 0 0,-1 1 1 0 0,1-1 0 0 0,0 1-1 0 0,0 0 1 0 0,0-1 0 0 0,0 1-1 0 0,0 0 1 0 0,0 0 0 0 0,0 0-1 0 0,0 0 1 0 0,0 0 0 0 0,2 0-1 0 0,24 2 54 0 0,-20 1 35 0 0,1 1 1 0 0,-1 0-1 0 0,0 0 1 0 0,0 1-1 0 0,-1 0 1 0 0,1 0 0 0 0,-1 1-1 0 0,0-1 1 0 0,0 1-1 0 0,-1 1 1 0 0,0-1 0 0 0,0 1-1 0 0,0 0 1 0 0,-1 0-1 0 0,0 0 1 0 0,-1 0-1 0 0,1 1 1 0 0,-1 0 0 0 0,-1-1-1 0 0,1 1 1 0 0,1 13-1 0 0,-3-15 33 0 0,0 0 0 0 0,-1-1-1 0 0,0 1 1 0 0,1 0-1 0 0,-2 9 1 0 0,-1-2 10 0 0,1-9-82 0 0,-1 0 1 0 0,0 0-1 0 0,-1 0 1 0 0,1 0-1 0 0,-1 0 1 0 0,1 0 0 0 0,-1 0-1 0 0,0-1 1 0 0,-5 4-1 0 0,2-2-259 0 0,-1 0 1 0 0,0-1-1 0 0,0 0 0 0 0,0-1 1 0 0,-14 6-1 0 0,4-6-3103 0 0,1-2-4236 0 0,12-1 5959 0 0,1 0 1 0 0,0-1 0 0 0,0 0-1 0 0,1 1 1 0 0,-1-1 0 0 0,0 0 0 0 0,-3-2-1 0 0,4 2-331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38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1984 0 0,'0'0'13362'0'0,"7"0"-13221"0"0,41-1 591 0 0,-45 1-492 0 0,30-2 596 0 0,-30 2 128 0 0,-1 0-810 0 0,7 0 296 0 0,-19 0 617 0 0,-15 0-538 0 0,17 0-453 0 0,6 0-12 0 0,-8 0-17 0 0,7 0-15 0 0,0 0 27 0 0,-8 0 41 0 0,8 0-43 0 0,0 0-39 0 0,-9 0 19 0 0,9 0 7 0 0,-3 0 1853 0 0,3-1-3374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39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1 2740 0 0,'0'0'11601'0'0,"-8"2"-11033"0"0,-131 34 4758 0 0,138-36-5279 0 0,0 0 1 0 0,0 1-1 0 0,0-1 0 0 0,0 0 0 0 0,0 1 1 0 0,0-1-1 0 0,0 0 0 0 0,0 1 0 0 0,0 0 0 0 0,0-1 1 0 0,1 1-1 0 0,-1-1 0 0 0,0 1 0 0 0,0 0 1 0 0,1 0-1 0 0,-1-1 0 0 0,0 1 0 0 0,0 1 1 0 0,1-1-26 0 0,0 0-1 0 0,0-1 1 0 0,0 1 0 0 0,0-1 0 0 0,0 1 0 0 0,0-1 0 0 0,0 1 0 0 0,0-1 0 0 0,1 1 0 0 0,-1-1 0 0 0,0 1 0 0 0,0-1 0 0 0,1 1 0 0 0,-1-1 0 0 0,0 0 0 0 0,1 1 0 0 0,-1-1 0 0 0,0 1 0 0 0,1-1 0 0 0,-1 0 0 0 0,0 1 0 0 0,1-1 0 0 0,-1 0 0 0 0,2 1 0 0 0,4 3 80 0 0,1 0-1 0 0,-1-1 1 0 0,14 5-1 0 0,-15-6-83 0 0,17 6 157 0 0,0 1 0 0 0,-1 1-1 0 0,-1 2 1 0 0,0 0 0 0 0,32 24 0 0 0,-50-34-106 0 0,-1 0 0 0 0,0 0 0 0 0,1 0 0 0 0,-1 0 1 0 0,0 1-1 0 0,0-1 0 0 0,0 0 0 0 0,-1 1 0 0 0,1-1 0 0 0,0 0 0 0 0,0 5 1 0 0,-1-6-71 0 0,0 2 161 0 0,-1-1-69 0 0,0 0-63 0 0,0 1 0 0 0,-1-1 0 0 0,1 0-1 0 0,-1 0 1 0 0,1 0 0 0 0,-1 0 0 0 0,0 0 0 0 0,0-1 0 0 0,0 1 0 0 0,0 0 0 0 0,0-1 0 0 0,0 1-1 0 0,0-1 1 0 0,-1 0 0 0 0,1 0 0 0 0,0 0 0 0 0,-1 0 0 0 0,1 0 0 0 0,-1-1 0 0 0,1 1 0 0 0,-1-1-1 0 0,-2 1 1 0 0,-8 0-361 0 0,1 0 0 0 0,-1 0-1 0 0,-17-3 1 0 0,27 2-285 0 0,-1 0 1 0 0,0-1-1 0 0,1 1 1 0 0,-1-1-1 0 0,0 0 1 0 0,-4-2-1 0 0,-1-4-3702 0 0,3-2-3829 0 0,5 7 5812 0 0,2 0 229 0 0,2-10 218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39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1 2700 0 0,'0'0'5827'0'0,"-7"2"-5093"0"0,-55 20 2352 0 0,56-19-2594 0 0,-8 3 610 0 0,1-1-1 0 0,-19 13 0 0 0,30-17-899 0 0,-7 6 172 0 0,9-7-352 0 0,-1 0 1 0 0,1 1 0 0 0,0-1 0 0 0,-1 0 0 0 0,1 0-1 0 0,0 1 1 0 0,0-1 0 0 0,-1 0 0 0 0,1 1 0 0 0,0-1-1 0 0,0 0 1 0 0,0 0 0 0 0,-1 1 0 0 0,1-1 0 0 0,0 1-1 0 0,0-1 1 0 0,0 0 0 0 0,0 1 0 0 0,0-1 0 0 0,0 0-1 0 0,0 1 1 0 0,-1-1 0 0 0,1 1 0 0 0,0-1 0 0 0,0 0-1 0 0,1 1 1 0 0,-1-1 0 0 0,0 1 0 0 0,0-1 0 0 0,0 0-1 0 0,0 1 1 0 0,0-1 0 0 0,0 0 0 0 0,0 1 0 0 0,1-1-1 0 0,-1 1 1 0 0,7 4 31 0 0,0 1 1 0 0,0-2-1 0 0,1 1 0 0 0,-1-1 0 0 0,1 0 0 0 0,0-1 1 0 0,13 5-1 0 0,-8-4 72 0 0,1 2 0 0 0,-1 0 0 0 0,13 8 0 0 0,-9-1 841 0 0,30 27 0 0 0,-46-39-767 0 0,3 11 484 0 0,-4-12-641 0 0,1 1 0 0 0,-1-1 0 0 0,0 1 0 0 0,1-1 0 0 0,-1 1 0 0 0,0 0 0 0 0,1-1 0 0 0,-1 1 0 0 0,0 0 0 0 0,0-1 0 0 0,0 1 0 0 0,1 0 0 0 0,-1-1 0 0 0,0 1 0 0 0,0 0 0 0 0,0 0 0 0 0,0-1 0 0 0,0 1 0 0 0,0 0 0 0 0,0-1 0 0 0,-1 1-1 0 0,1 0 1 0 0,0-1 0 0 0,0 1 0 0 0,-1 1 0 0 0,-2 1 41 0 0,0 0 0 0 0,0 0 0 0 0,0 0 0 0 0,0 0 0 0 0,0 0-1 0 0,-1-1 1 0 0,0 1 0 0 0,1-1 0 0 0,-1 0 0 0 0,0 0 0 0 0,-8 2-1 0 0,10-3-26 0 0,-1-1-22 0 0,-20 5-266 0 0,21-4 4 0 0,-1-1-119 0 0,-29-1-3367 0 0,29 0 600 0 0,0 1-141 0 0,0 0 2723 0 0,-24-5-9061 0 0,17 2 7618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2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 3120 0 0,'0'0'11918'0'0,"-6"1"-11442"0"0,-112 21 3569 0 0,117-23-3995 0 0,1 1 0 0 0,-1 0 0 0 0,1 0 0 0 0,-1 0 0 0 0,0 0 0 0 0,1 1 0 0 0,-1-1 1 0 0,1 0-1 0 0,-1 0 0 0 0,1 0 0 0 0,-1 0 0 0 0,1 0 0 0 0,-1 1 0 0 0,1-1 0 0 0,-1 0 0 0 0,1 1 0 0 0,-1-1 0 0 0,1 0 0 0 0,-1 1 0 0 0,1-1 0 0 0,-1 0 0 0 0,1 1 0 0 0,0-1 0 0 0,-1 1 0 0 0,1-1 0 0 0,0 1 0 0 0,-1-1 1 0 0,1 2-1 0 0,0-2-19 0 0,1 1 1 0 0,-1 0-1 0 0,1 0 0 0 0,-1-1 1 0 0,1 1-1 0 0,-1 0 1 0 0,1-1-1 0 0,0 1 1 0 0,-1 0-1 0 0,1-1 1 0 0,0 1-1 0 0,0-1 1 0 0,-1 1-1 0 0,1-1 1 0 0,2 1-1 0 0,47 19-31 0 0,-37-15 322 0 0,14 8-169 0 0,-12-7-58 0 0,-1 0-1 0 0,-1 1 1 0 0,0 1 0 0 0,0 0-1 0 0,0 0 1 0 0,17 17-1 0 0,-28-23 42 0 0,5 11 625 0 0,-6-13-739 0 0,-1 1 0 0 0,0 0 0 0 0,0 0 0 0 0,0-1 0 0 0,0 1 0 0 0,0 0 0 0 0,0-1 0 0 0,0 1-1 0 0,0 0 1 0 0,0-1 0 0 0,0 1 0 0 0,0 0 0 0 0,-1 0 0 0 0,1-1 0 0 0,0 1 0 0 0,0 0 0 0 0,-1-1 0 0 0,1 1 0 0 0,0-1 0 0 0,-1 1 0 0 0,1 0 0 0 0,-1-1-1 0 0,1 1 1 0 0,-1-1 0 0 0,0 2 0 0 0,-1-1 25 0 0,0 1-1 0 0,0-1 1 0 0,-1 0-1 0 0,1 0 1 0 0,0 0-1 0 0,-1 0 1 0 0,-4 1 0 0 0,-3 1 19 0 0,0-1 0 0 0,0-1 0 0 0,-19 1 0 0 0,4-2-75 0 0,11 1-195 0 0,1-1-1 0 0,-1 0 1 0 0,1-1 0 0 0,-23-5-1 0 0,34 6-542 0 0,-1-7-7808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3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3284 0 0,'0'0'7037'0'0,"7"0"-6474"0"0,123-6 2597 0 0,-21-3-697 0 0,-106 10-2266 0 0,8 1-12 0 0,-9-1 847 0 0,-5 3-831 0 0,-35 45 1547 0 0,-55 52 0 0 0,82-90-1474 0 0,-29 31 467 0 0,37-39-2188 0 0,-4 4 3390 0 0,-1-1-951 0 0,4-2-4108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3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3928 0 0,'0'0'3371'0'0,"2"0"-2471"0"0,16-4 873 0 0,0 2-1 0 0,25-1 0 0 0,11 2-1097 0 0,-13 1-4119 0 0,2-1-4893 0 0,-24 0 6507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4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2948 0 0,'0'0'949'0'0,"4"0"-51"0"0,16 1 12876 0 0,-24 3-13430 0 0,-12 13-21 0 0,12-13-19 0 0,-5 8 601 0 0,2 0-421 0 0,1 0 0 0 0,1 0 0 0 0,0 1 0 0 0,1 0 0 0 0,0 0 1 0 0,1 0-1 0 0,0 0 0 0 0,1 0 0 0 0,1 1 0 0 0,0 14 0 0 0,1-15-177 0 0,0 6 229 0 0,3 32-1 0 0,-3-49-507 0 0,0 1-22 0 0,1 8 28 0 0,-1-8 13 0 0,1-1-22 0 0,0 3-235 0 0,0 1 1 0 0,0-1 0 0 0,1 0-1 0 0,0 0 1 0 0,0 0-1 0 0,0 0 1 0 0,4 5-1 0 0,-5-8-446 0 0,10 3-7884 0 0,0 1-4452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5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20 3092 0 0,'-10'-9'4110'0'0,"-11"-1"-640"0"0,18 10-2664 0 0,0 0-41 0 0,-3 1-317 0 0,0 1-1 0 0,0 0 1 0 0,0-1-1 0 0,0 2 1 0 0,0-1-1 0 0,1 1 1 0 0,-1 0-1 0 0,1 0 1 0 0,0 0-1 0 0,0 1 1 0 0,-5 4-1 0 0,7-6-326 0 0,1 1-1 0 0,0-1 1 0 0,0 1-1 0 0,0-1 1 0 0,0 1-1 0 0,0 0 1 0 0,1 0-1 0 0,-1 0 0 0 0,1 0 1 0 0,0 0-1 0 0,0 0 1 0 0,0 0-1 0 0,0 0 1 0 0,1 0-1 0 0,-1 0 1 0 0,1 1-1 0 0,-1-1 1 0 0,1 0-1 0 0,0 0 1 0 0,1 1-1 0 0,-1-1 1 0 0,1 0-1 0 0,-1 0 1 0 0,2 5-1 0 0,0-4-56 0 0,0 0-1 0 0,0 0 0 0 0,0 0 1 0 0,1 0-1 0 0,-1 0 1 0 0,1 0-1 0 0,0 0 1 0 0,0-1-1 0 0,0 1 0 0 0,1-1 1 0 0,-1 0-1 0 0,1 0 1 0 0,0 0-1 0 0,0-1 1 0 0,4 3-1 0 0,-6-4-48 0 0,-1-1-12 0 0,-1 1 1 0 0,1-1 0 0 0,0 0-1 0 0,-1 1 1 0 0,1-1 0 0 0,-1 0-1 0 0,1 0 1 0 0,-1 0 0 0 0,1 0 0 0 0,0 1-1 0 0,-1-1 1 0 0,1 0 0 0 0,0 0-1 0 0,-1 0 1 0 0,1 0 0 0 0,-1 0-1 0 0,1 0 1 0 0,0-1 0 0 0,-1 1-1 0 0,1 0 1 0 0,-1 0 0 0 0,1 0 0 0 0,0-1-1 0 0,18-3 78 0 0,-18 4-104 0 0,0-1 24 0 0,0 0 1 0 0,1 0-1 0 0,-1 0 0 0 0,0-1 0 0 0,1 1 0 0 0,-1 0 0 0 0,0 0 0 0 0,0-1 0 0 0,0 1 1 0 0,0-1-1 0 0,0 1 0 0 0,0-1 0 0 0,-1 1 0 0 0,1-1 0 0 0,1-2 0 0 0,5-19-45 0 0,-7 14 208 0 0,1-1 0 0 0,1 0 1 0 0,3-15-1 0 0,-3 18 25 0 0,-1 5 1242 0 0,0 9-1247 0 0,6 36 973 0 0,1 46 1 0 0,2 22 14 0 0,-9-78-1014 0 0,-2-28-4867 0 0,-27-33-7133 0 0,-1-5 13574 0 0,27 32-1155 0 0,-2-7 379 0 0,5 3 2654 0 0,1 3-3559 0 0,0 0 1 0 0,0 0-1 0 0,1 1 0 0 0,-1-1 1 0 0,0 1-1 0 0,1-1 0 0 0,0 1 0 0 0,-1 0 1 0 0,1 0-1 0 0,-1 0 0 0 0,1 0 1 0 0,4-1-1 0 0,42-5-7108 0 0,-18 4-1414 0 0,-28 2 6519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11 3520 0 0,'0'0'10477'0'0,"-1"-3"-10303"0"0,0-4 207 0 0,2 6 903 0 0,6 11 743 0 0,-4-6-2516 0 0,0 0 823 0 0,-3-2-46 0 0,0 3-231 0 0,-1-1-1 0 0,0 0 0 0 0,1 1 0 0 0,-2-1 1 0 0,1 0-1 0 0,0 0 0 0 0,-1 0 1 0 0,0 0-1 0 0,0 0 0 0 0,0 0 0 0 0,0 0 1 0 0,-1-1-1 0 0,1 1 0 0 0,-1-1 0 0 0,0 0 1 0 0,0 0-1 0 0,0 0 0 0 0,0 0 1 0 0,-1 0-1 0 0,1 0 0 0 0,-5 1 0 0 0,6-3-1052 0 0,-2 1-1916 0 0,-2 0 1900 0 0,4-3-2818 0 0,-10-12-5478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2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 4308 0 0,'0'0'109'0'0,"-16"-9"11179"0"0,15 9-10954 0 0,0 0 0 0 0,1 1 0 0 0,-1-1 0 0 0,0 0 0 0 0,1 1 0 0 0,-1-1 0 0 0,1 0 0 0 0,-1 1 0 0 0,0-1 0 0 0,1 1 0 0 0,-1-1 0 0 0,1 1 0 0 0,-1-1 0 0 0,1 1 0 0 0,0 0 0 0 0,-1-1 0 0 0,0 2 0 0 0,-1 1 70 0 0,4 23 1090 0 0,1 0 0 0 0,7 32 0 0 0,-5-32-660 0 0,-1-1-1 0 0,1 34 0 0 0,2 15 301 0 0,-2-29-661 0 0,0 52 441 0 0,-5-94-948 0 0,1 8 320 0 0,2-5-4570 0 0,22-15-15109 0 0,-8-2 13056 0 0,-10 4 4523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7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4748 0 0,'0'0'3201'0'0,"2"0"-1743"0"0,-1 0-737 0 0,1 0 0 0 0,-1 0 0 0 0,0 0 0 0 0,0 0 0 0 0,1 0 1 0 0,-1 0-1 0 0,0 0 0 0 0,0 1 0 0 0,1-1 0 0 0,-1 0 0 0 0,0 1 0 0 0,0-1 0 0 0,2 1 0 0 0,2 3-1204 0 0,-2-2 2003 0 0,7 21 1607 0 0,8 57 1361 0 0,-11-42-2805 0 0,-6-36-1511 0 0,-1 1-2303 0 0,2 6 6540 0 0,-2-4-3413 0 0,1-1-3938 0 0,3-41-26091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7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4492 0 0,'0'0'8426'0'0,"1"5"-7493"0"0,3 13-101 0 0,-3-14-77 0 0,-1-1-46 0 0,6 159 6757 0 0,-3-114-6028 0 0,-3-46-1268 0 0,1 6-21 0 0,0-6-11 0 0,-2-8 668 0 0,-7-113-1619 0 0,8 103 686 0 0,1 0 0 0 0,1 0-1 0 0,0 0 1 0 0,1 1 0 0 0,1-1 0 0 0,1 1 0 0 0,0 0-1 0 0,0 0 1 0 0,11-17 0 0 0,-16 30 124 0 0,1 1 1 0 0,0 0-1 0 0,0 0 1 0 0,0-1-1 0 0,0 1 1 0 0,0 0-1 0 0,0 0 0 0 0,0 0 1 0 0,0 0-1 0 0,0 0 1 0 0,1 0-1 0 0,-1 1 1 0 0,0-1-1 0 0,1 0 1 0 0,-1 1-1 0 0,0-1 0 0 0,1 1 1 0 0,-1-1-1 0 0,1 1 1 0 0,-1 0-1 0 0,1-1 1 0 0,-1 1-1 0 0,1 0 0 0 0,-1 0 1 0 0,1 0-1 0 0,1 0 1 0 0,0 1 1 0 0,0-1 1 0 0,0 1 0 0 0,0 0-1 0 0,-1-1 1 0 0,1 1-1 0 0,0 0 1 0 0,0 1-1 0 0,-1-1 1 0 0,6 3 0 0 0,-4-1 34 0 0,-1 0 0 0 0,1 1 0 0 0,0-1 0 0 0,-1 1 1 0 0,0-1-1 0 0,0 1 0 0 0,0 0 0 0 0,0 0 0 0 0,0 0 1 0 0,-1 1-1 0 0,0-1 0 0 0,0 1 0 0 0,0-1 1 0 0,0 1-1 0 0,-1 0 0 0 0,0-1 0 0 0,0 1 0 0 0,0 0 1 0 0,0 0-1 0 0,-1 0 0 0 0,0 0 0 0 0,0 0 0 0 0,0 0 1 0 0,-1-1-1 0 0,0 1 0 0 0,0 0 0 0 0,0 0 1 0 0,0 0-1 0 0,-1-1 0 0 0,1 1 0 0 0,-1-1 0 0 0,-1 1 1 0 0,1-1-1 0 0,-1 0 0 0 0,1 0 0 0 0,-1 0 0 0 0,-6 7 1 0 0,-33 31 289 0 0,41-41-277 0 0,-2 1-88 0 0,3-2 41 0 0,0 0 1 0 0,0 0 0 0 0,0 0-1 0 0,-1 0 1 0 0,1 0 0 0 0,0 0-1 0 0,0 0 1 0 0,0 0-1 0 0,-1 0 1 0 0,1 0 0 0 0,0 1-1 0 0,0-1 1 0 0,0 0-1 0 0,0 0 1 0 0,-1 0 0 0 0,1 0-1 0 0,0 0 1 0 0,0 0-1 0 0,0 1 1 0 0,0-1 0 0 0,0 0-1 0 0,0 0 1 0 0,-1 0 0 0 0,1 0-1 0 0,0 0 1 0 0,0 1-1 0 0,0-1 1 0 0,0 0 0 0 0,0 0-1 0 0,0 0 1 0 0,0 1-1 0 0,0-1 1 0 0,0 0 0 0 0,0 0-1 0 0,0 0 1 0 0,0 1-1 0 0,0-1 1 0 0,0 0 0 0 0,0 0-1 0 0,0 0 1 0 0,0 1-1 0 0,0-1 1 0 0,0 0 0 0 0,0 0-1 0 0,0 0 1 0 0,0 0 0 0 0,0 1-1 0 0,0-1 1 0 0,1 0-1 0 0,55 33 131 0 0,-39-22 62 0 0,0-1-1 0 0,1-1 1 0 0,0 0-1 0 0,36 11 1 0 0,-21-18-925 0 0,-30-2 353 0 0,1-1-72 0 0,-3 1 705 0 0,10-2 304 0 0,2-2-3495 0 0,-11 4 1972 0 0,0-1 0 0 0,0 0-1 0 0,0 0 1 0 0,0 0 0 0 0,0 0-1 0 0,0-1 1 0 0,0 1 0 0 0,-1 0 0 0 0,1-1-1 0 0,-1 1 1 0 0,1-1 0 0 0,-1 1-1 0 0,1-1 1 0 0,-1 0 0 0 0,0 0 0 0 0,0 0-1 0 0,0 0 1 0 0,0 0 0 0 0,0 0 0 0 0,1-4-1 0 0,1-5-1014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7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9 4636 0 0,'-1'-2'2474'0'0,"8"-4"8990"0"0,-2 10-11095 0 0,-1 0 0 0 0,0 1 0 0 0,0-1-1 0 0,0 1 1 0 0,-1 0 0 0 0,1 0 0 0 0,4 10 0 0 0,1 4 310 0 0,-1-1-1 0 0,0 1 0 0 0,-2 0 0 0 0,0 0 1 0 0,-1 1-1 0 0,-1 0 0 0 0,-1 0 0 0 0,0 0 1 0 0,-1 26-1 0 0,-2-40-605 0 0,-1 0 1 0 0,0 0 0 0 0,0 0-1 0 0,0 0 1 0 0,0 0-1 0 0,-1-1 1 0 0,0 1-1 0 0,0 0 1 0 0,-1-1-1 0 0,0 0 1 0 0,1 1 0 0 0,-2-1-1 0 0,1-1 1 0 0,-1 1-1 0 0,-6 7 1 0 0,-5-1-3497 0 0,13-10 2106 0 0,0 0 0 0 0,0 0 0 0 0,0 0 1 0 0,0 0-1 0 0,0-1 0 0 0,0 1 0 0 0,0-1 0 0 0,0 1 0 0 0,0-1 0 0 0,0 0 0 0 0,0 0 0 0 0,0 0 1 0 0,0 0-1 0 0,-1 0 0 0 0,1 0 0 0 0,-4-1 0 0 0,-6-5-762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8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4880 0 0,'0'0'13690'0'0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8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5 3416 0 0,'0'0'3313'0'0,"-1"8"-2517"0"0,3-4 1162 0 0,2-5 4298 0 0,-1-2-6234 0 0,-2 2-11 0 0,0 0 0 0 0,0 0 0 0 0,0 0 0 0 0,0 0 0 0 0,1 0-1 0 0,-1 0 1 0 0,0 0 0 0 0,1 0 0 0 0,-1 0 0 0 0,1 1 0 0 0,-1-1 0 0 0,3 0 787 0 0,-2 1-708 0 0,-1 0 1 0 0,0 1 0 0 0,0-1 0 0 0,1 1 0 0 0,-1-1-1 0 0,0 1 1 0 0,0 0 0 0 0,0-1 0 0 0,0 1 0 0 0,0 0-1 0 0,0 0 1 0 0,0 0 0 0 0,0 0 0 0 0,0 0 0 0 0,-1 0-1 0 0,1 0 1 0 0,0 0 0 0 0,0 0 0 0 0,-1 0 0 0 0,1 0-1 0 0,-1 1 1 0 0,1-1 0 0 0,-1 0 0 0 0,0 0 0 0 0,1 1 0 0 0,-1-1-1 0 0,0 0 1 0 0,0 0 0 0 0,0 2 0 0 0,0 0 1073 0 0,-1 0-925 0 0,0 0-87 0 0,-1 0-1 0 0,0 1 1 0 0,0-1-1 0 0,0-1 1 0 0,0 1-1 0 0,0 0 0 0 0,-1 0 1 0 0,1-1-1 0 0,-1 1 1 0 0,1-1-1 0 0,-6 3 1 0 0,7-4-22 0 0,-16 7 238 0 0,8-5-885 0 0,1-1 1 0 0,0-1 0 0 0,-1 1 0 0 0,-10-1-1 0 0,17-1-798 0 0,-1 0-661 0 0,-3 0-143 0 0,4 0 843 0 0,-1 0 0 0 0,0 0 0 0 0,1 0 0 0 0,-1 0 0 0 0,0-1 0 0 0,1 1 0 0 0,-1-1-1 0 0,-5-2 1 0 0,2-2-784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9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2608 0 0,'0'0'7348'0'0,"-3"3"-6806"0"0,-9 8-2 0 0,8-8 4005 0 0,3-6-4448 0 0,0 1-647 0 0,-1-4 1208 0 0,1 4-4665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52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64 2568 0 0,'0'0'2907'0'0,"-3"4"-2045"0"0,2-3-220 0 0,-8 9-1070 0 0,6-1 6846 0 0,18 6-4788 0 0,21-16-196 0 0,-33 1-1190 0 0,7-2 48 0 0,2 2-39 0 0,12-6 239 0 0,-22 6-366 0 0,1-1-28 0 0,-2 0-97 0 0,1 1 44 0 0,1-1 0 0 0,-1 0 1 0 0,0 0-1 0 0,1 0 1 0 0,-1 0-1 0 0,0 0 1 0 0,0 0-1 0 0,0 0 1 0 0,0-1-1 0 0,0 1 0 0 0,0-1 1 0 0,0 0-1 0 0,-1 1 1 0 0,1-1-1 0 0,0 0 1 0 0,1-3-1 0 0,-2 4 22 0 0,-1 0-61 0 0,0 1-1 0 0,1 0 1 0 0,-1-1 0 0 0,0 1 0 0 0,0-1 0 0 0,1 1 0 0 0,-1 0 0 0 0,0-1 0 0 0,0 1-1 0 0,0-1 1 0 0,1 1 0 0 0,-1 0 0 0 0,0-1 0 0 0,0 1 0 0 0,0-1 0 0 0,0 1 0 0 0,0-1-1 0 0,0 1 1 0 0,0-1 0 0 0,0 1 0 0 0,0-1 0 0 0,0 1 0 0 0,0-1 0 0 0,0 1 0 0 0,0 0-1 0 0,0-1 1 0 0,-1 1 0 0 0,1-1 0 0 0,-4-16 49 0 0,4 17-75 0 0,-1-3 39 0 0,1 1 6 0 0,0 1 0 0 0,-1-1 0 0 0,1 0-1 0 0,-1 1 1 0 0,0-1 0 0 0,1 1 0 0 0,-1-1 0 0 0,0 1-1 0 0,0-1 1 0 0,0 1 0 0 0,0 0 0 0 0,0-1-1 0 0,0 1 1 0 0,0 0 0 0 0,0 0 0 0 0,-1 0-1 0 0,1 0 1 0 0,0 0 0 0 0,-1 0 0 0 0,1 0 0 0 0,-1 0-1 0 0,1 1 1 0 0,-1-1 0 0 0,1 0 0 0 0,-4 0-1 0 0,4 1 136 0 0,-2 0-24 0 0,0 1-65 0 0,0-1-1 0 0,1 1 0 0 0,-1-1 0 0 0,0 1 0 0 0,1 0 0 0 0,-1 0 0 0 0,1 1 0 0 0,-1-1 0 0 0,1 0 0 0 0,-1 1 0 0 0,1-1 0 0 0,0 1 1 0 0,0 0-1 0 0,0 0 0 0 0,0 0 0 0 0,0 0 0 0 0,0 0 0 0 0,0 0 0 0 0,1 1 0 0 0,-1-1 0 0 0,1 0 0 0 0,0 1 0 0 0,0-1 1 0 0,-1 1-1 0 0,2 0 0 0 0,-1-1 0 0 0,0 1 0 0 0,0 0 0 0 0,1 0 0 0 0,0-1 0 0 0,-1 1 0 0 0,1 0 0 0 0,1 5 0 0 0,-1-1 23 0 0,1-1 1 0 0,0 1-1 0 0,0-1 0 0 0,1 1 0 0 0,-1-1 0 0 0,1 0 0 0 0,1 0 0 0 0,-1 0 0 0 0,1 0 0 0 0,0 0 0 0 0,1 0 0 0 0,0-1 1 0 0,-1 1-1 0 0,2-1 0 0 0,7 8 0 0 0,-9-10-103 0 0,1 0 1 0 0,0 1 0 0 0,0-1-1 0 0,0-1 1 0 0,0 1 0 0 0,0 0-1 0 0,1-1 1 0 0,-1 0 0 0 0,1 0-1 0 0,-1-1 1 0 0,1 1-1 0 0,0-1 1 0 0,0 0 0 0 0,0 0-1 0 0,0 0 1 0 0,-1-1 0 0 0,1 0-1 0 0,0 0 1 0 0,0 0 0 0 0,0 0-1 0 0,0-1 1 0 0,0 0-1 0 0,5-2 1 0 0,-6 2-24 0 0,0 0 0 0 0,-1 0 0 0 0,1-1 1 0 0,-1 0-1 0 0,1 0 0 0 0,-1 0 0 0 0,0 0 0 0 0,0 0 0 0 0,0 0 0 0 0,0-1 0 0 0,0 0 1 0 0,0 0-1 0 0,-1 1 0 0 0,1-1 0 0 0,-1-1 0 0 0,0 1 0 0 0,0 0 0 0 0,3-7 0 0 0,0-1-90 0 0,-3 7 109 0 0,-1-1 1 0 0,1 1 0 0 0,-1-1 0 0 0,0 0-1 0 0,0 1 1 0 0,-1-1 0 0 0,1-7-1 0 0,1-21 152 0 0,-3 28-104 0 0,1 2 157 0 0,0 0-63 0 0,0-3-217 0 0,-1 9 1152 0 0,-1 68-566 0 0,2-34-113 0 0,0-35-129 0 0,4-5-521 0 0,3-4 212 0 0,-1 0 1 0 0,0-1 0 0 0,7-11 0 0 0,22-28-442 0 0,-34 45 455 0 0,-1 2 37 0 0,1 0 1 0 0,-1-1 0 0 0,1 1 0 0 0,-1 0 0 0 0,1 0 0 0 0,-1-1 0 0 0,1 1 0 0 0,-1 0 0 0 0,1 0 0 0 0,-1 0 0 0 0,1 0 0 0 0,-1 0 0 0 0,1 0 0 0 0,-1-1 0 0 0,1 1 0 0 0,-1 0 0 0 0,1 1 0 0 0,0-1 0 0 0,-1 0 0 0 0,1 0 0 0 0,-1 0-1 0 0,1 0 1 0 0,-1 0 0 0 0,1 0 0 0 0,-1 1 0 0 0,1-1 0 0 0,-1 0 0 0 0,1 1 0 0 0,69 106-529 0 0,-69-106 175 0 0,6 5-381 0 0,-2-3-3271 0 0,-1-1 3730 0 0,1-2-3939 0 0,10-16-9030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53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 3716 0 0,'0'0'13014'0'0,"0"7"-12529"0"0,1 27 647 0 0,2-1-1 0 0,10 48 1 0 0,5-6 100 0 0,17 67 575 0 0,-20-90-2340 0 0,-17-59 520 0 0,-24-62-961 0 0,23 63 898 0 0,0 0-1 0 0,0 0 1 0 0,0 0 0 0 0,-1 1-1 0 0,0 0 1 0 0,0-1 0 0 0,0 1 0 0 0,-1 1-1 0 0,-9-9 1 0 0,7 9 95 0 0,0 0 1 0 0,0 1-1 0 0,-14-5 1 0 0,19 8 57 0 0,-1 0-34 0 0,0 0-1 0 0,1 0 1 0 0,-1 1-1 0 0,0-1 0 0 0,0 1 1 0 0,1 0-1 0 0,-1 0 1 0 0,0 0-1 0 0,-3 2 0 0 0,-6 12 234 0 0,10-7-169 0 0,1-1 0 0 0,0 1 0 0 0,0 0 1 0 0,0 9-1 0 0,1-14-13 0 0,1 1 32 0 0,-1-3-132 0 0,14 36 328 0 0,-13-35-366 0 0,0 1 1 0 0,1-1-1 0 0,-1 1 0 0 0,1-1 0 0 0,0 0 1 0 0,0 1-1 0 0,0-1 0 0 0,0 0 0 0 0,0 0 0 0 0,0-1 1 0 0,1 1-1 0 0,-1 0 0 0 0,1-1 0 0 0,4 3 1 0 0,27 7-2154 0 0,-23-9-413 0 0,-1-1 0 0 0,0 0 0 0 0,1 0 1 0 0,-1-1-1 0 0,1 0 0 0 0,15-2 0 0 0,-4-1 763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54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4504 0 0,'0'0'14136'0'0,"0"7"-13552"0"0,3 53 1693 0 0,-3-58-1933 0 0,0 1-18 0 0,3 52 1800 0 0,-2-53-1377 0 0,3-7-853 0 0,-1 1 88 0 0,2-2-43 0 0,-1-1-1 0 0,1 1 0 0 0,-1-1 0 0 0,4-8 1 0 0,-1-2-124 0 0,1 0 1 0 0,1 1-1 0 0,14-20 1 0 0,-22 35 570 0 0,3 4-279 0 0,12 8-40 0 0,-15-10-40 0 0,0 1 0 0 0,0-1 0 0 0,0 0 0 0 0,0 1 0 0 0,0-1 0 0 0,0 1-1 0 0,0 0 1 0 0,0-1 0 0 0,-1 1 0 0 0,1-1 0 0 0,-1 1 0 0 0,1 0 0 0 0,-1 0 0 0 0,1-1-1 0 0,-1 4 1 0 0,4 10 148 0 0,12 33 324 0 0,-15-45-476 0 0,-1-2-11 0 0,0 0 0 0 0,0 0 0 0 0,1 0 0 0 0,-1 0 0 0 0,1 0 0 0 0,-1 0 0 0 0,1 0 0 0 0,-1 0 0 0 0,1 0 0 0 0,-1 0 0 0 0,1 0 0 0 0,0 0 0 0 0,-1 0 0 0 0,1 0 0 0 0,0-1 0 0 0,0 1 0 0 0,0 0-1 0 0,0 0 1 0 0,0-1 0 0 0,1 1 0 0 0,9-1-32 0 0,-8 0-35 0 0,-1-1 42 0 0,6-6-47 0 0,-1 1-1 0 0,0-1 0 0 0,0 0 0 0 0,10-15 1 0 0,-11 14-1 0 0,1 0 1 0 0,0 0 0 0 0,0 0 0 0 0,9-6 0 0 0,-14 12 78 0 0,-1 2 6 0 0,0 0 0 0 0,0 1 0 0 0,0-1-1 0 0,0 0 1 0 0,0 0 0 0 0,0 1 0 0 0,0-1-1 0 0,0 1 1 0 0,0-1 0 0 0,0 0-1 0 0,0 1 1 0 0,0 0 0 0 0,0-1 0 0 0,0 1-1 0 0,0 0 1 0 0,-1-1 0 0 0,1 1 0 0 0,0 0-1 0 0,0 0 1 0 0,-1 0 0 0 0,1 0 0 0 0,0 0-1 0 0,-1 0 1 0 0,1 1 0 0 0,6 26 285 0 0,-6-19-181 0 0,0-7-53 0 0,1 15 22 0 0,-2-14-199 0 0,1 0-1 0 0,0 0 0 0 0,0 0 1 0 0,0 0-1 0 0,0 0 1 0 0,1 0-1 0 0,-1 0 0 0 0,1-1 1 0 0,0 1-1 0 0,-1 0 1 0 0,1-1-1 0 0,1 0 1 0 0,2 4-1 0 0,-3-5-532 0 0,0-1-2988 0 0,0 2 4845 0 0,1 0-876 0 0,-1-1-3388 0 0,21-14-14987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5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3 3920 0 0,'0'0'5711'0'0,"-3"-1"-4736"0"0,1 1-747 0 0,0-1 0 0 0,1 1 0 0 0,-1 0 1 0 0,0 0-1 0 0,0 0 0 0 0,0 0 0 0 0,0 0 0 0 0,0 1 1 0 0,0-1-1 0 0,1 0 0 0 0,-1 1 0 0 0,0 0 0 0 0,0-1 1 0 0,1 1-1 0 0,-1 0 0 0 0,0 0 0 0 0,1 0 1 0 0,-1 0-1 0 0,1 0 0 0 0,-1 0 0 0 0,1 0 0 0 0,-1 1 1 0 0,1-1-1 0 0,0 0 0 0 0,0 1 0 0 0,0-1 1 0 0,0 1-1 0 0,0-1 0 0 0,0 1 0 0 0,0 0 0 0 0,0-1 1 0 0,0 3-1 0 0,-2 3 147 0 0,0-1 0 0 0,1 1 0 0 0,0 0 0 0 0,1 0 0 0 0,-1-1 0 0 0,1 1 0 0 0,0 11 0 0 0,1-16-211 0 0,1 1-12 0 0,0 0-104 0 0,0 0 0 0 0,0 0-1 0 0,0 0 1 0 0,0 0-1 0 0,1 0 1 0 0,-1-1 0 0 0,1 1-1 0 0,-1-1 1 0 0,1 1-1 0 0,0-1 1 0 0,0 0 0 0 0,0 1-1 0 0,1-1 1 0 0,-1 0 0 0 0,0 0-1 0 0,1-1 1 0 0,-1 1-1 0 0,1 0 1 0 0,0-1 0 0 0,-1 0-1 0 0,1 1 1 0 0,0-1-1 0 0,5 1 1 0 0,-6-2-7 0 0,2 1 0 0 0,10 1 23 0 0,-11-2-26 0 0,16-3 61 0 0,-3-4-116 0 0,-15 6 17 0 0,0 0 0 0 0,0 0 1 0 0,0-1-1 0 0,0 1 0 0 0,-1 0 0 0 0,1-1 0 0 0,0 1 0 0 0,-1 0 1 0 0,1-1-1 0 0,-1 1 0 0 0,0-1 0 0 0,1 1 0 0 0,-1-1 1 0 0,0 1-1 0 0,0-1 0 0 0,0 1 0 0 0,0-1 0 0 0,0 1 0 0 0,0-1 1 0 0,0 1-1 0 0,-1-1 0 0 0,1 1 0 0 0,0-1 0 0 0,-1 1 0 0 0,0-2 1 0 0,-2-4-759 0 0,0 0-1 0 0,-1 1 1 0 0,-8-13 0 0 0,12 19 658 0 0,-1-1-2186 0 0,-12-9-9489 0 0,8 6 9880 0 0,4 3-123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56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1 5352 0 0,'0'0'6801'0'0,"-2"3"-5689"0"0,-1 1-703 0 0,1 0 0 0 0,1 0 1 0 0,-1 1-1 0 0,0-1 0 0 0,1 0 0 0 0,0 1 0 0 0,0-1 0 0 0,0 1 0 0 0,1-1 1 0 0,-1 1-1 0 0,1 0 0 0 0,0-1 0 0 0,1 7 0 0 0,-1-5-245 0 0,6 229 6769 0 0,2-158-5356 0 0,-8-74-1497 0 0,0-2-54 0 0,1 0 0 0 0,-1 0 1 0 0,0 0-1 0 0,1 0 1 0 0,-1 0-1 0 0,1 0 0 0 0,-1-1 1 0 0,1 1-1 0 0,-1 0 1 0 0,1 0-1 0 0,0-1 1 0 0,1 2-1 0 0,-2-2-38 0 0,0 0 1 0 0,1 0-1 0 0,-1 0 1 0 0,0-1-1 0 0,0 1 0 0 0,1 0 1 0 0,-1 0-1 0 0,0-1 0 0 0,0 1 1 0 0,1 0-1 0 0,-1 0 1 0 0,0-1-1 0 0,0 1 0 0 0,0 0 1 0 0,1-1-1 0 0,-1 1 1 0 0,0 0-1 0 0,0 0 0 0 0,0-1 1 0 0,0 1-1 0 0,0-1 1 0 0,0 1-1 0 0,0 0 0 0 0,0-1 1 0 0,1 1-1 0 0,-1 0 1 0 0,0-1-1 0 0,-1 1 0 0 0,1 0 1 0 0,0-1-1 0 0,0 1 1 0 0,0-1-1 0 0,-6-18-192 0 0,-16-17-302 0 0,16 28 366 0 0,-2-2 1 0 0,0 1 1 0 0,0 1-1 0 0,-14-13 1 0 0,19 19 128 0 0,0 0 0 0 0,0 0 1 0 0,0 0-1 0 0,-1 0 1 0 0,1 1-1 0 0,0-1 0 0 0,-1 1 1 0 0,1 0-1 0 0,-1 0 0 0 0,0 0 1 0 0,1 1-1 0 0,-1-1 0 0 0,0 1 1 0 0,1 0-1 0 0,-7 0 0 0 0,8 1 29 0 0,0-1 0 0 0,0 1 0 0 0,0 0 0 0 0,0 0 0 0 0,0 0 0 0 0,0 0 0 0 0,0 0 0 0 0,1 0 0 0 0,-1 0 0 0 0,0 1 0 0 0,1-1 0 0 0,-1 0 0 0 0,1 1 0 0 0,-1 0 0 0 0,1-1 0 0 0,0 1 0 0 0,0 0 0 0 0,0 0 0 0 0,0 0 0 0 0,0-1 0 0 0,0 1 0 0 0,0 0 0 0 0,0 0 0 0 0,1 1 0 0 0,-1-1 0 0 0,1 2 0 0 0,-1-3 0 0 0,1 1 53 0 0,0 2-3 0 0,0 0-49 0 0,0-1 0 0 0,1 1 0 0 0,-1-1 0 0 0,1 1 0 0 0,0-1 0 0 0,0 1 0 0 0,1-1-1 0 0,-1 0 1 0 0,1 1 0 0 0,-1-1 0 0 0,1 0 0 0 0,0 0 0 0 0,0 0 0 0 0,1 0 0 0 0,3 3 0 0 0,-1 0-170 0 0,0-2 0 0 0,1 1 0 0 0,-1 0 0 0 0,1-1-1 0 0,0 0 1 0 0,1-1 0 0 0,-1 1 0 0 0,0-1 0 0 0,1-1 0 0 0,0 1 0 0 0,0-1 0 0 0,-1 0 0 0 0,10 1 0 0 0,-6-1-843 0 0,1-1-1 0 0,-1 0 1 0 0,1-1 0 0 0,-1 0 0 0 0,1-1-1 0 0,0 0 1 0 0,-1-1 0 0 0,19-5-1 0 0,-25 5 623 0 0,1 0-1 0 0,0 0 0 0 0,-1-1 0 0 0,1 1 0 0 0,-1-1 0 0 0,0-1 0 0 0,1 1 0 0 0,-2 0 1 0 0,1-1-1 0 0,0 0 0 0 0,-1 0 0 0 0,5-7 0 0 0,-3 5 642 0 0,-1-1 0 0 0,0 0 0 0 0,-1 0 0 0 0,4-9 0 0 0,-6 13 196 0 0,3-13 5190 0 0,-5 21-3629 0 0,0 15-849 0 0,1-14-1102 0 0,0 0 0 0 0,0 1 0 0 0,1-1 0 0 0,0 0 0 0 0,0 0 0 0 0,0 1-1 0 0,3 5 1 0 0,-1-6 30 0 0,0-1-1 0 0,0 1 1 0 0,1-1-1 0 0,0 0 0 0 0,5 7 1 0 0,-2-4-43 0 0,-6-7-39 0 0,18 3-142 0 0,-16-4-29 0 0,-2 0 122 0 0,0 0 1 0 0,0 0-1 0 0,-1 0 0 0 0,1 0 0 0 0,0 0 0 0 0,0 0 0 0 0,0 0 0 0 0,0 0 0 0 0,0 0 0 0 0,0 0 1 0 0,-1-1-1 0 0,1 1 0 0 0,0 0 0 0 0,0 0 0 0 0,0-1 0 0 0,4-4-69 0 0,0 0 0 0 0,0-1 0 0 0,-1 1 0 0 0,0-1-1 0 0,0 0 1 0 0,0 0 0 0 0,-1 0 0 0 0,0-1 0 0 0,0 1 0 0 0,0-1 0 0 0,2-10 0 0 0,9-27 22 0 0,-13 43 562 0 0,1 5-379 0 0,9 17 41 0 0,-9-15-89 0 0,0 0 0 0 0,1-1 1 0 0,0 1-1 0 0,0-1 0 0 0,0 0 0 0 0,1 1 1 0 0,-1-2-1 0 0,1 1 0 0 0,0 0 0 0 0,1-1 1 0 0,-1 0-1 0 0,1 0 0 0 0,8 6 0 0 0,-11-10-75 0 0,-1 1-1 0 0,1-1 0 0 0,-1 1 1 0 0,1-1-1 0 0,-1 0 0 0 0,1 1 1 0 0,-1-1-1 0 0,1 0 0 0 0,-1 0 1 0 0,1 0-1 0 0,-1 0 0 0 0,1-1 0 0 0,0 1 1 0 0,-1 0-1 0 0,1-1 0 0 0,-1 1 1 0 0,1 0-1 0 0,-1-1 0 0 0,0 0 1 0 0,1 1-1 0 0,-1-1 0 0 0,0 0 1 0 0,1 0-1 0 0,-1 0 0 0 0,0 0 0 0 0,0 0 1 0 0,0 0-1 0 0,0 0 0 0 0,0 0 1 0 0,0 0-1 0 0,0-1 0 0 0,1 0 1 0 0,1-3-54 0 0,1 0 0 0 0,-1 0 0 0 0,-1-1 0 0 0,1 1 0 0 0,-1-1 0 0 0,3-10 0 0 0,4-29 124 0 0,-3 0 0 0 0,-1-1 0 0 0,-3-79 0 0 0,-2 123 1121 0 0,-1 5-442 0 0,-1 12-172 0 0,-1 21-142 0 0,11 182 1842 0 0,-7-210-2599 0 0,0 1 0 0 0,1-1 1 0 0,6 16-1 0 0,6 3-8303 0 0,-1-21-5096 0 0,-11-5 11654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7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0 2928 0 0,'0'0'5881'0'0,"-6"3"-4914"0"0,-209 79 10397 0 0,214-82-11301 0 0,0 1-1 0 0,0-1 1 0 0,0 1 0 0 0,0-1 0 0 0,0 0 0 0 0,0 1-1 0 0,0 0 1 0 0,0-1 0 0 0,1 1 0 0 0,-1-1-1 0 0,0 1 1 0 0,0 0 0 0 0,1 0 0 0 0,-1-1 0 0 0,0 1-1 0 0,1 0 1 0 0,-1 0 0 0 0,0 1 0 0 0,1-1-46 0 0,0 0 0 0 0,0-1 1 0 0,0 1-1 0 0,0-1 0 0 0,1 1 1 0 0,-1-1-1 0 0,0 1 0 0 0,0-1 1 0 0,0 1-1 0 0,1-1 1 0 0,-1 1-1 0 0,0-1 0 0 0,1 1 1 0 0,-1-1-1 0 0,0 1 0 0 0,1-1 1 0 0,-1 1-1 0 0,0-1 0 0 0,1 0 1 0 0,-1 1-1 0 0,1-1 1 0 0,-1 0-1 0 0,2 1 0 0 0,5 3-17 0 0,0 0 0 0 0,1-1 0 0 0,13 4 0 0 0,-9-3 178 0 0,24 9-20 0 0,-2 2 1 0 0,1 1-1 0 0,-2 2 0 0 0,38 26 1 0 0,-63-38 95 0 0,-1 0 0 0 0,1 0 0 0 0,11 13 0 0 0,-18-17-152 0 0,1 0 0 0 0,0 1 0 0 0,-1-1 1 0 0,1 0-1 0 0,-1 1 0 0 0,0-1 0 0 0,0 1 0 0 0,0 0 0 0 0,0-1 0 0 0,0 1 0 0 0,-1 0 0 0 0,1 0 0 0 0,-1-1 0 0 0,0 1 0 0 0,0 0 0 0 0,0 4 0 0 0,0-5 126 0 0,-2 1-6 0 0,0 0-123 0 0,-1 1 0 0 0,0 0 0 0 0,0-1 0 0 0,0 0 0 0 0,-1 1 0 0 0,1-1 1 0 0,-1 0-1 0 0,0-1 0 0 0,0 1 0 0 0,0-1 0 0 0,0 0 0 0 0,0 0 0 0 0,-7 3 0 0 0,-2-2-66 0 0,1 0 0 0 0,-1-1 1 0 0,1 0-1 0 0,-1-1 0 0 0,-20 0 0 0 0,25-1-31 0 0,-34-1-1132 0 0,38 0 678 0 0,1 1 0 0 0,-1-1 0 0 0,1 1 0 0 0,-1-1 0 0 0,1 0 0 0 0,-1-1 0 0 0,1 1 1 0 0,-1-1-1 0 0,-3-1 0 0 0,0-9-6602 0 0,7 11 6563 0 0,0 1-1 0 0,0-1 1 0 0,-1 1-1 0 0,1-1 1 0 0,0 1-1 0 0,0-1 1 0 0,0 0 0 0 0,0 1-1 0 0,0-1 1 0 0,0 0-1 0 0,0 1 1 0 0,0-1-1 0 0,0 1 1 0 0,1-1-1 0 0,-1 1 1 0 0,0-1-1 0 0,0 0 1 0 0,0 1-1 0 0,1-1 1 0 0,-1 1-1 0 0,0-1 1 0 0,1 1-1 0 0,-1-1 1 0 0,1 0-1 0 0,9-8-1542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57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5464 0 0,'0'0'10968'0'0,"2"-9"-9802"0"0,3 6 1677 0 0,8 3-2478 0 0,-10 0-32 0 0,0 0-62 0 0,5-1-94 0 0,0 0-1 0 0,0 0 1 0 0,0-1 0 0 0,0 0 0 0 0,-1-1 0 0 0,1 0-1 0 0,9-5 1 0 0,-13 7-163 0 0,-1-1 0 0 0,0 0 0 0 0,1-1 0 0 0,-1 1 0 0 0,0-1 0 0 0,0 1 0 0 0,0-1 0 0 0,-1 0 0 0 0,1 0 0 0 0,-1 0 0 0 0,1 0 0 0 0,-1-1 0 0 0,0 1 0 0 0,0-1 0 0 0,-1 1 0 0 0,1-1 0 0 0,1-5 0 0 0,-3 7-20 0 0,0-1 19 0 0,-1-2 5 0 0,1 0 0 0 0,-1 0 1 0 0,-1 1-1 0 0,1-1 0 0 0,-1 0 1 0 0,0 1-1 0 0,0-1 0 0 0,-3-4 0 0 0,5 8 30 0 0,-1 0 0 0 0,0 0-1 0 0,0 1 1 0 0,1-1-1 0 0,-1 0 1 0 0,0 1-1 0 0,0-1 1 0 0,0 0-1 0 0,0 1 1 0 0,0-1-1 0 0,1 1 1 0 0,-1 0-1 0 0,0-1 1 0 0,0 1 0 0 0,0 0-1 0 0,0-1 1 0 0,0 1-1 0 0,0 0 1 0 0,0 0-1 0 0,-1 0 1 0 0,1 0-1 0 0,0 0 1 0 0,0 0-1 0 0,0 0 1 0 0,0 0-1 0 0,0 1 1 0 0,-1-1-1 0 0,0 2 56 0 0,0-1 0 0 0,0 0 0 0 0,0 1 0 0 0,0-1 0 0 0,0 1 0 0 0,0-1 0 0 0,1 1 0 0 0,-1 0 0 0 0,0 0 0 0 0,1 0 0 0 0,-3 4 0 0 0,1 0 130 0 0,-1 1-1 0 0,1 0 1 0 0,0 0 0 0 0,1 1-1 0 0,-1-1 1 0 0,1 0 0 0 0,1 1-1 0 0,-1 8 1 0 0,1-2 160 0 0,1 0 1 0 0,0 0-1 0 0,1 0 1 0 0,6 26-1 0 0,-6-35-365 0 0,1 1 0 0 0,0-1-1 0 0,0 0 1 0 0,0 0 0 0 0,0 0 0 0 0,1 0 0 0 0,0-1-1 0 0,0 1 1 0 0,0-1 0 0 0,1 1 0 0 0,0-1 0 0 0,-1 0-1 0 0,1-1 1 0 0,1 1 0 0 0,-1-1 0 0 0,10 6-1 0 0,-10-6-544 0 0,1-1 0 0 0,0 0 0 0 0,0 0 0 0 0,0 0 0 0 0,0-1 0 0 0,1 1-1 0 0,8 0 1 0 0,16-3-6945 0 0,-22 0 3635 0 0,-1 0 0 0 0,1-1 0 0 0,13-5 0 0 0,-18 6 1787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10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3532 0 0,'0'0'6685'0'0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4:20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3644 0 0,'0'0'6401'0'0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0:14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4064 0 0,'0'0'2725'0'0,"6"5"-227"0"0,-4-3-4078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5:48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4880 0 0,'0'0'13690'0'0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1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4236 0 0,'7'-1'14604'0'0,"-6"1"-14229"0"0,7 11 4951 0 0,5 22-6628 0 0,-8-22 3295 0 0,0 0-1460 0 0,-1 1 1 0 0,5 17 0 0 0,-6-18-185 0 0,0-1-1 0 0,9 20 1 0 0,-10-35-381 0 0,3-10 7 0 0,-2 4-29 0 0,0-1 0 0 0,2 1 0 0 0,-1 0-1 0 0,1 0 1 0 0,1 1 0 0 0,0 0 0 0 0,8-12 0 0 0,-8 15 35 0 0,-2 0 31 0 0,1 1 1 0 0,0 0-1 0 0,0 1 1 0 0,12-11 0 0 0,-16 15 23 0 0,1 1-2 0 0,-1 0 0 0 0,1 0 1 0 0,-1 0-1 0 0,1 0 0 0 0,-1 0 1 0 0,1 0-1 0 0,-1 1 0 0 0,1-1 1 0 0,-1 0-1 0 0,1 1 0 0 0,-1-1 1 0 0,0 1-1 0 0,1-1 0 0 0,-1 1 1 0 0,0 0-1 0 0,1 0 0 0 0,1 1 1 0 0,0 0-2 0 0,4 25 536 0 0,-6-12-359 0 0,4 45 386 0 0,-4-58-550 0 0,8 24 270 0 0,-6-18-310 0 0,-2-7 115 0 0,4-3-154 0 0,15-10 23 0 0,-18 11 7 0 0,0-1-1 0 0,-1 0 0 0 0,1 0 0 0 0,0 0 1 0 0,-1 0-1 0 0,1 0 0 0 0,-1 0 0 0 0,1 0 1 0 0,-1 0-1 0 0,0 0 0 0 0,0-1 0 0 0,0 1 1 0 0,0-3-1 0 0,1 0 5 0 0,39-85 70 0 0,-40 89-46 0 0,-1 0-20 0 0,0 1 0 0 0,0 0 1 0 0,0 0-1 0 0,0 0 0 0 0,0-1 0 0 0,0 1 1 0 0,0 0-1 0 0,0 0 0 0 0,0 0 0 0 0,0-1 0 0 0,0 1 1 0 0,0 0-1 0 0,0 0 0 0 0,0 0 0 0 0,0 0 0 0 0,0-1 1 0 0,0 1-1 0 0,1 0 0 0 0,-1 0 0 0 0,0 0 0 0 0,0 0 1 0 0,0-1-1 0 0,0 1 0 0 0,0 0 0 0 0,1 0 0 0 0,-1 0 1 0 0,0 0-1 0 0,0 0 0 0 0,0 0 0 0 0,0 0 0 0 0,1-1 1 0 0,-1 1-1 0 0,0 0 0 0 0,0 0 0 0 0,0 0 1 0 0,0 0-1 0 0,1 0 0 0 0,-1 0 0 0 0,0 0 0 0 0,0 0 1 0 0,0 0-1 0 0,1 0 0 0 0,10 4 563 0 0,2 6-205 0 0,-11-7-284 0 0,0 0 0 0 0,-1 1 1 0 0,1-1-1 0 0,-1 1 0 0 0,0-1 0 0 0,0 1 1 0 0,0-1-1 0 0,0 7 0 0 0,-1-8-46 0 0,7 20 398 0 0,15 38 1 0 0,-21-59-502 0 0,-1 0-6 0 0,0 0-1 0 0,1 0 1 0 0,-1 0 0 0 0,1 0 0 0 0,-1 0 0 0 0,0-1 0 0 0,1 1 0 0 0,0 0 0 0 0,-1 0 0 0 0,1-1 0 0 0,-1 1 0 0 0,1 0-1 0 0,0-1 1 0 0,-1 1 0 0 0,1-1 0 0 0,0 1 0 0 0,0 0 0 0 0,0-1 0 0 0,-1 0 0 0 0,2 1 0 0 0,15 6-2455 0 0,-15-6 1363 0 0,2-2-2159 0 0,-2 0 3381 0 0,17-4-5484 0 0,-16 4 3589 0 0,1 0 0 0 0,-1-1-1 0 0,0 0 1 0 0,0 0-1 0 0,1 0 1 0 0,-1 0-1 0 0,-1 0 1 0 0,6-5 0 0 0,0-1 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1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12 2752 0 0,'0'0'3464'0'0,"-5"-9"-1736"0"0,1 7 2356 0 0,2 2-3771 0 0,0 0 0 0 0,0 0-1 0 0,-1 0 1 0 0,1 1 0 0 0,0-1-1 0 0,0 1 1 0 0,0 0 0 0 0,0 0-1 0 0,0-1 1 0 0,0 1 0 0 0,0 0-1 0 0,1 1 1 0 0,-1-1 0 0 0,0 0-1 0 0,0 0 1 0 0,1 1 0 0 0,-1-1-1 0 0,1 1 1 0 0,-3 3 0 0 0,1-2-23 0 0,0 1 0 0 0,1 0-1 0 0,-1 0 1 0 0,1 0 0 0 0,0 0 0 0 0,0 0 0 0 0,0 1 0 0 0,-2 8 0 0 0,4-12-53 0 0,0 2-152 0 0,0-1 0 0 0,0 1 0 0 0,0-1 0 0 0,0 1 0 0 0,1-1 0 0 0,-1 1 0 0 0,1-1 0 0 0,0 1 0 0 0,1 3 1 0 0,-1-3-70 0 0,0-2 13 0 0,0 1 0 0 0,0 0 0 0 0,0 0 0 0 0,1 0 0 0 0,-1-1 0 0 0,1 1 0 0 0,-1-1 0 0 0,1 1-1 0 0,0-1 1 0 0,-1 1 0 0 0,1-1 0 0 0,0 0 0 0 0,0 0 0 0 0,0 0 0 0 0,0 0 0 0 0,0 0 0 0 0,0-1-1 0 0,0 1 1 0 0,0 0 0 0 0,1-1 0 0 0,-1 0 0 0 0,0 1 0 0 0,4-1 0 0 0,5 2 32 0 0,-9-2-28 0 0,14-3 75 0 0,-15 3-98 0 0,1 0 1 0 0,0 0 1 0 0,-1 0 0 0 0,1-1 0 0 0,-1 1 0 0 0,1 0 0 0 0,0-1 0 0 0,-1 1 0 0 0,1-1 0 0 0,-1 0 0 0 0,1 1 0 0 0,-1-1 0 0 0,0 0 0 0 0,1 0 0 0 0,-1 0-1 0 0,0 0 1 0 0,0 0 0 0 0,0 0 0 0 0,1-1 0 0 0,-1 1 0 0 0,0 0 0 0 0,0-1 0 0 0,-1 1 0 0 0,1 0 0 0 0,0-1 0 0 0,0 1 0 0 0,-1-1 0 0 0,1 1 0 0 0,-1-1-1 0 0,1 1 1 0 0,-1-1 0 0 0,0 0 0 0 0,1-1 0 0 0,-1 0-5 0 0,1 1-1 0 0,0-1 0 0 0,-1 1 1 0 0,0-1-1 0 0,0 0 1 0 0,0 1-1 0 0,0-1 1 0 0,0 1-1 0 0,0-1 1 0 0,0 0-1 0 0,-1 1 0 0 0,0-1 1 0 0,1 1-1 0 0,-1-1 1 0 0,0 1-1 0 0,0-1 1 0 0,0 1-1 0 0,-1 0 0 0 0,1-1 1 0 0,-1 1-1 0 0,1 0 1 0 0,-1 0-1 0 0,1 0 1 0 0,-1 0-1 0 0,-3-2 0 0 0,4 3-57 0 0,-1 0-1784 0 0,-3 0 5057 0 0,2 1-3655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2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50 2804 0 0,'0'-3'1069'0'0,"1"-5"-330"0"0,0 5 508 0 0,-1 1 1 0 0,0-1-1 0 0,1 0 0 0 0,-1 0 0 0 0,0 0 0 0 0,0 0 0 0 0,-1 0 0 0 0,1 1 0 0 0,0-1 0 0 0,-1 0 0 0 0,-2-4 3677 0 0,3 13-4722 0 0,-2 27 644 0 0,6 61 0 0 0,14 84 132 0 0,-16-166-983 0 0,1 2 3 0 0,-2 0 0 0 0,1 18 0 0 0,-2-29 26 0 0,1 0-5 0 0,0 7-23 0 0,-6 44-363 0 0,2-58 304 0 0,-4-11-36 0 0,-1-1-1 0 0,2 0 1 0 0,-6-18 0 0 0,10 29 79 0 0,0 0 1 0 0,0 0-1 0 0,-1 1 1 0 0,0-1-1 0 0,0 0 0 0 0,0 1 1 0 0,0 0-1 0 0,-1 0 0 0 0,1 0 1 0 0,-1 0-1 0 0,0 1 1 0 0,-1-1-1 0 0,-4-3 0 0 0,7 6-14 0 0,-24-1-40 0 0,23 2 89 0 0,0 0-1 0 0,0 1 0 0 0,0-1 1 0 0,0 1-1 0 0,0 0 0 0 0,0 0 1 0 0,0 0-1 0 0,0 0 0 0 0,1 0 1 0 0,-1 1-1 0 0,0-1 1 0 0,1 1-1 0 0,-1-1 0 0 0,1 1 1 0 0,0 0-1 0 0,-1 0 0 0 0,1 1 1 0 0,-2 2-1 0 0,-3 3 103 0 0,1 2 0 0 0,-1-1-1 0 0,-6 15 1 0 0,6-10-104 0 0,6-10 7 0 0,0 0 0 0 0,0 0-1 0 0,1 0 1 0 0,-1 0 0 0 0,1 1 0 0 0,0-1 0 0 0,0 0-1 0 0,1 0 1 0 0,-1 0 0 0 0,1 0 0 0 0,0 0 0 0 0,2 6-1 0 0,-2-6-41 0 0,0-1 0 0 0,0 0-1 0 0,1 0 1 0 0,0 0 0 0 0,-1 0-1 0 0,1 0 1 0 0,0 0-1 0 0,0-1 1 0 0,1 1 0 0 0,-1 0-1 0 0,1-1 1 0 0,-1 0 0 0 0,1 0-1 0 0,0 0 1 0 0,-1 0-1 0 0,1 0 1 0 0,0 0 0 0 0,0-1-1 0 0,1 1 1 0 0,-1-1 0 0 0,6 2-1 0 0,3-1-672 0 0,0 1 0 0 0,0-2 0 0 0,1 0 0 0 0,16-1 0 0 0,-26 0 524 0 0,30-2-3062 0 0,-23 0 1081 0 0,-1 0 0 0 0,1 0 1 0 0,-1-1-1 0 0,0 0 0 0 0,0-1 1 0 0,10-5-1 0 0,-10 4 143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3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37 261 3132 0 0,'0'0'1170'0'0,"0"-3"-12"0"0,-1 0-323 0 0,0 0 1 0 0,0 0-1 0 0,-1 0 1 0 0,1 0-1 0 0,-1 0 1 0 0,1 0-1 0 0,-1 0 1 0 0,-2-2-1 0 0,2 3 1163 0 0,2 2-1938 0 0,0 1 0 0 0,0-1 0 0 0,0 0 0 0 0,0 0 0 0 0,0 0 0 0 0,0 0 0 0 0,0 1 0 0 0,0-1 0 0 0,-1 0 0 0 0,1 0 0 0 0,0 0 0 0 0,0 0 0 0 0,0 0 0 0 0,0 1 0 0 0,0-1 0 0 0,0 0 0 0 0,-1 0 0 0 0,1 0 0 0 0,0 0 0 0 0,0 0 0 0 0,0 0 0 0 0,0 0 0 0 0,0 1 0 0 0,-1-1 0 0 0,1 0 0 0 0,0 0 0 0 0,0 0 0 0 0,0 0 0 0 0,-1 0 0 0 0,1 0 0 0 0,0 0 0 0 0,0 0 0 0 0,0 0 0 0 0,0 0 0 0 0,-1 0 0 0 0,1 0 0 0 0,0 0 0 0 0,0 0 0 0 0,0 0 0 0 0,0 0 0 0 0,-1 0 0 0 0,1 0 0 0 0,0-1 0 0 0,0 1 0 0 0,0 0 0 0 0,0 0 0 0 0,-1 0 0 0 0,1 0 0 0 0,0 0 0 0 0,0 0 0 0 0,0 0 0 0 0,0 0 0 0 0,0-1 0 0 0,-1 1 0 0 0,1 0 0 0 0,0 0 0 0 0,0 0 0 0 0,0 0 0 0 0,0-1 0 0 0,0 1 0 0 0,0 0 0 0 0,0 0 0 0 0,0 0 0 0 0,0 0 0 0 0,0-1 0 0 0,0 1 0 0 0,0 0 0 0 0,0 0 0 0 0,-4 13 2464 0 0,4-12-3176 0 0,-2 4 1036 0 0,2-2-19 0 0,-3 9 80 0 0,2 1-1 0 0,0 0 1 0 0,0 0 0 0 0,1 0 0 0 0,2 17-1 0 0,-1-28-370 0 0,5 14 59 0 0,-5-14-101 0 0,0 1 1 0 0,0 0-1 0 0,0-1 1 0 0,0 1-1 0 0,1-1 0 0 0,-1 0 1 0 0,1 1-1 0 0,-1-1 1 0 0,5 4-1 0 0,-5-5 0 0 0,1 0-23 0 0,0 0 1 0 0,1 0-1 0 0,-1 0 1 0 0,1-1-1 0 0,-1 1 1 0 0,1-1-1 0 0,-1 0 1 0 0,1 0-1 0 0,-1 0 1 0 0,1 0-1 0 0,3 0 1 0 0,-3-2-22 0 0,0 0 0 0 0,0 1-1 0 0,0-1 1 0 0,0 0 0 0 0,-1 0 0 0 0,1-1 0 0 0,-1 1-1 0 0,1 0 1 0 0,-1-1 0 0 0,0 0 0 0 0,3-4 0 0 0,16-37-150 0 0,-1 0 37 0 0,-20 43 391 0 0,3 5-284 0 0,24 37 34 0 0,-23-35 7 0 0,0 1 0 0 0,1-1 0 0 0,0 0 0 0 0,1 0 0 0 0,-1-1 0 0 0,1 0 1 0 0,0 0-1 0 0,0 0 0 0 0,10 5 0 0 0,-15-9-25 0 0,0 0-2 0 0,1 0-1 0 0,0 0 1 0 0,0-1 0 0 0,0 1-1 0 0,-1 0 1 0 0,1-1 0 0 0,0 1-1 0 0,0-1 1 0 0,0 0 0 0 0,0 1-1 0 0,0-1 1 0 0,0 0 0 0 0,0 0-1 0 0,0 0 1 0 0,0-1 0 0 0,0 1-1 0 0,0 0 1 0 0,0-1 0 0 0,0 1-1 0 0,-1-1 1 0 0,1 0 0 0 0,0 0-1 0 0,0 1 1 0 0,0-1 0 0 0,-1 0-1 0 0,1 0 1 0 0,-1-1 0 0 0,1 1-1 0 0,-1 0 1 0 0,1-1 0 0 0,-1 1-1 0 0,0 0 1 0 0,2-3 0 0 0,0-1-13 0 0,0 0 0 0 0,0 0 1 0 0,-1-1-1 0 0,0 1 1 0 0,0 0-1 0 0,0-1 0 0 0,-1 1 1 0 0,1-1-1 0 0,-1 0 1 0 0,0-11-1 0 0,-1-6 25 0 0,-3-33 0 0 0,1 31 94 0 0,-22-133 1074 0 0,20 137-867 0 0,1 7 1804 0 0,2 21-1145 0 0,4 44-630 0 0,-1-14 370 0 0,0 24 77 0 0,17 96-1 0 0,-17-147-963 0 0,0 1 0 0 0,1-1 0 0 0,1 0 0 0 0,0 0 0 0 0,0 0 0 0 0,1 0 0 0 0,0-1 0 0 0,13 17 0 0 0,-17-24-471 0 0,5 0-271 0 0,-2 1-205 0 0,1-2-3532 0 0,-3-1 3536 0 0,0 0 0 0 0,-1 0 0 0 0,1-1 0 0 0,0 1 0 0 0,-1 0-1 0 0,1-1 1 0 0,-1 1 0 0 0,1-1 0 0 0,-1 0 0 0 0,1 1 0 0 0,-1-1 0 0 0,0 0 0 0 0,1 0-1 0 0,1-1 1 0 0,7-8-2635 0 0,-9 8 1780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4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4000 0 0,'0'0'12264'0'0,"5"3"-11909"0"0,-1-1-256 0 0,-2 0-59 0 0,-1-1 0 0 0,1 0 1 0 0,-1 0-1 0 0,1 0 1 0 0,0-1-1 0 0,-1 1 0 0 0,1 0 1 0 0,0-1-1 0 0,0 1 1 0 0,0-1-1 0 0,-1 1 0 0 0,4-1 1 0 0,-3 0 29 0 0,1 0 0 0 0,0-1-1 0 0,0 1 1 0 0,-1-1 0 0 0,1 0 0 0 0,0 0 0 0 0,0 0-1 0 0,-1 0 1 0 0,1 0 0 0 0,-1 0 0 0 0,1-1 0 0 0,-1 1 0 0 0,0-1-1 0 0,0 0 1 0 0,1 0 0 0 0,-1 0 0 0 0,0 0 0 0 0,-1 0 0 0 0,1 0-1 0 0,0 0 1 0 0,-1-1 0 0 0,1 1 0 0 0,-1-1 0 0 0,1 1-1 0 0,-1-1 1 0 0,0 0 0 0 0,0 1 0 0 0,-1-1 0 0 0,1 0 0 0 0,0 1-1 0 0,-1-1 1 0 0,0 0 0 0 0,1 0 0 0 0,-1 0 0 0 0,-1-4-1 0 0,1 5 52 0 0,-1 0-4 0 0,1 1-64 0 0,0 0 0 0 0,0 0 1 0 0,-1 0-1 0 0,1 0 0 0 0,-1 0 0 0 0,1 0 0 0 0,-1 0 1 0 0,1 0-1 0 0,-1 0 0 0 0,1 1 0 0 0,-1-1 1 0 0,0 0-1 0 0,0 0 0 0 0,1 1 0 0 0,-1-1 1 0 0,0 1-1 0 0,0-1 0 0 0,0 1 0 0 0,0-1 1 0 0,0 1-1 0 0,1-1 0 0 0,-1 1 0 0 0,0 0 1 0 0,0-1-1 0 0,0 1 0 0 0,0 0 0 0 0,0 0 0 0 0,0 0 1 0 0,0-1-1 0 0,0 1 0 0 0,0 1 0 0 0,0-1 1 0 0,-2 0-1 0 0,1 1 46 0 0,-1-1-1 0 0,0 1 1 0 0,1 0 0 0 0,-1 1-1 0 0,1-1 1 0 0,0 0 0 0 0,-1 1-1 0 0,1-1 1 0 0,0 1 0 0 0,0 0-1 0 0,0-1 1 0 0,-2 3 0 0 0,0 0 89 0 0,1 0 0 0 0,0 0 0 0 0,1 1 1 0 0,-1-1-1 0 0,1 0 0 0 0,0 1 0 0 0,0 0 0 0 0,0-1 1 0 0,0 1-1 0 0,1 0 0 0 0,0 0 0 0 0,0 0 0 0 0,0 8 1 0 0,0-6-39 0 0,1 1 1 0 0,0-1 0 0 0,1 0 0 0 0,0 0 0 0 0,0 0 0 0 0,1 0-1 0 0,-1 0 1 0 0,6 11 0 0 0,-4-12-141 0 0,-1-1-1 0 0,2 0 1 0 0,-1 0-1 0 0,1 0 1 0 0,0 0-1 0 0,0 0 1 0 0,0-1-1 0 0,0 0 1 0 0,1 0-1 0 0,0 0 1 0 0,6 4-1 0 0,3 1-1134 0 0,0-2-1 0 0,29 12 1 0 0,-27-15-1903 0 0,29-3-10915 0 0,-28-3 9425 0 0,-5 0 2546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8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20 4000 0 0,'0'0'10544'0'0,"-3"6"-9886"0"0,-8 15-67 0 0,11-19-480 0 0,-1-1-1 0 0,1 1 0 0 0,-1 0 0 0 0,1-1 0 0 0,0 1 0 0 0,0 0 0 0 0,0-1 0 0 0,0 1 0 0 0,0 0 0 0 0,0-1 0 0 0,0 1 0 0 0,0 0 1 0 0,1-1-1 0 0,-1 1 0 0 0,1 0 0 0 0,-1-1 0 0 0,1 1 0 0 0,-1-1 0 0 0,1 1 0 0 0,0-1 0 0 0,0 1 0 0 0,0-1 0 0 0,0 0 0 0 0,0 1 1 0 0,0-1-1 0 0,2 2 0 0 0,1 0 9 0 0,0-1 0 0 0,1 1 0 0 0,-1-1 0 0 0,0 0 1 0 0,1 0-1 0 0,0-1 0 0 0,-1 1 0 0 0,1-1 0 0 0,0 0 1 0 0,0 0-1 0 0,-1-1 0 0 0,1 1 0 0 0,9-1 0 0 0,-8 0-8 0 0,-1-1 0 0 0,1 1 0 0 0,0-1-1 0 0,-1 0 1 0 0,1 0 0 0 0,-1-1 0 0 0,1 0-1 0 0,-1 0 1 0 0,0 0 0 0 0,0 0 0 0 0,9-6-1 0 0,-12 7-68 0 0,0-1-1 0 0,-1 1 0 0 0,1-1 0 0 0,0 1 0 0 0,-1-1 1 0 0,1 0-1 0 0,0 1 0 0 0,-1-1 0 0 0,0 0 0 0 0,0 0 0 0 0,1 0 1 0 0,-1 0-1 0 0,0-1 0 0 0,-1 1 0 0 0,1 0 0 0 0,0 0 1 0 0,-1 0-1 0 0,1-4 0 0 0,-1 3 92 0 0,-11-13-9 0 0,-2 8 532 0 0,-6-2-3965 0 0,13 7-16 0 0,0 1 1 0 0,0-1-1 0 0,0 1 1 0 0,-8-1-1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7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92 4208 0 0,'-2'-4'1223'0'0,"-6"-10"-38"0"0,6 11 3614 0 0,1 2-4230 0 0,-12-4 1316 0 0,13 5-1662 0 0,0-1-1 0 0,-1 1 0 0 0,1 0 0 0 0,0 0 0 0 0,0 0 1 0 0,-1 0-1 0 0,1 0 0 0 0,0 0 0 0 0,0 0 0 0 0,-1-1 1 0 0,1 1-1 0 0,0 0 0 0 0,-1 0 0 0 0,1 0 0 0 0,0 0 1 0 0,0 0-1 0 0,-1 0 0 0 0,1 0 0 0 0,0 1 0 0 0,-1-1 1 0 0,1 0-1 0 0,0 0 0 0 0,0 0 0 0 0,-1 0 0 0 0,1 0 1 0 0,0 0-1 0 0,-1 0 0 0 0,1 1 0 0 0,0-1 0 0 0,0 0 1 0 0,0 0-1 0 0,-1 0 0 0 0,1 1 0 0 0,0-1 0 0 0,0 0 1 0 0,-1 1-1 0 0,0 17 159 0 0,0 0 0 0 0,0 0 0 0 0,2 1 1 0 0,4 25-1 0 0,1 32 94 0 0,-5-44-232 0 0,8 42 0 0 0,-9-72 45 0 0,1-10-277 0 0,0-16-14 0 0,-2-1 0 0 0,-3-27 0 0 0,-2 11-20 0 0,3 23-6 0 0,0 1 0 0 0,1-1 0 0 0,2 0 0 0 0,-1 0 0 0 0,4-21 0 0 0,-2 33 28 0 0,0 1 0 0 0,0-1 0 0 0,1 1 1 0 0,0-1-1 0 0,0 1 0 0 0,5-9 0 0 0,-6 11-2 0 0,1 1 0 0 0,0-1-1 0 0,0 0 1 0 0,0 1 0 0 0,0-1 0 0 0,0 1-1 0 0,1-1 1 0 0,-1 1 0 0 0,1 0 0 0 0,-1 0 0 0 0,1 0-1 0 0,0 1 1 0 0,0-1 0 0 0,0 1 0 0 0,0-1 0 0 0,5-1-1 0 0,-5 2 2 0 0,-1 1-1 0 0,1-1 1 0 0,-1 0-1 0 0,1 1 1 0 0,-1-1-1 0 0,1 1 1 0 0,-1 0-1 0 0,1 0 1 0 0,-1 0-1 0 0,1 0 1 0 0,-1 0-1 0 0,1 1 1 0 0,-1-1-1 0 0,1 1 1 0 0,-1 0-1 0 0,1-1 1 0 0,-1 1-1 0 0,0 0 1 0 0,1 1-1 0 0,-1-1 1 0 0,0 0-1 0 0,0 1 1 0 0,0-1-1 0 0,4 4 1 0 0,-1 0 2 0 0,1 0 1 0 0,-1 0 0 0 0,0 0-1 0 0,0 1 1 0 0,-1 0 0 0 0,0 0-1 0 0,0 0 1 0 0,0 1 0 0 0,-1 0-1 0 0,1-1 1 0 0,2 12 0 0 0,-5-16-21 0 0,-2 1 28 0 0,1-1 2 0 0,0 0 0 0 0,-1 0 0 0 0,1 0 0 0 0,-1 0 0 0 0,1 0 0 0 0,-1 0 0 0 0,0 0 0 0 0,0 0 0 0 0,0 0 0 0 0,0-1 0 0 0,0 1 0 0 0,0 0 0 0 0,0-1 0 0 0,-1 1 0 0 0,1-1 0 0 0,-1 1 1 0 0,1-1-1 0 0,-1 0 0 0 0,1 1 0 0 0,-1-1 0 0 0,0 0 0 0 0,1 0 0 0 0,-1 0 0 0 0,0 0 0 0 0,-3 0 0 0 0,-31 10 121 0 0,34-10-105 0 0,-1-1-31 0 0,113 24-7 0 0,-101-21 48 0 0,0 0 0 0 0,0 0 0 0 0,0 1 0 0 0,0 0 0 0 0,-1 0 0 0 0,0 1 0 0 0,0 0 0 0 0,0 1 0 0 0,0 0 0 0 0,-1 0 0 0 0,10 11 0 0 0,-15-13 64 0 0,0 0 0 0 0,0 0 1 0 0,0 0-1 0 0,-1 0 0 0 0,1 0 0 0 0,-1 0 0 0 0,1 7 0 0 0,-2-9 80 0 0,-1 1-46 0 0,0 1-63 0 0,0 0 0 0 0,0 0 0 0 0,0 0-1 0 0,-1 0 1 0 0,0-1 0 0 0,0 1 0 0 0,0-1 0 0 0,0 1 0 0 0,0-1 0 0 0,-1 0 0 0 0,-2 3 0 0 0,-2 1 79 0 0,0-1 1 0 0,0 0 0 0 0,-1-1 0 0 0,-8 5 0 0 0,9-5-211 0 0,0-1 0 0 0,-1-1 0 0 0,0 1 0 0 0,0-1 0 0 0,1-1 0 0 0,-2 1 0 0 0,1-1 1 0 0,0-1-1 0 0,0 1 0 0 0,-16-1 0 0 0,7-3-4 0 0,3-6-3854 0 0,12 6 2643 0 0,0 0 1 0 0,0 0-1 0 0,0 0 1 0 0,0 0-1 0 0,0-1 1 0 0,1 1-1 0 0,-1 0 1 0 0,1-1-1 0 0,-1 1 1 0 0,1-1-1 0 0,0 0 1 0 0,0 1-1 0 0,0-1 1 0 0,1 0 0 0 0,-1 0-1 0 0,0-2 1 0 0,0-5-620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8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58 3376 0 0,'0'0'8692'0'0,"-4"0"-7943"0"0,-12-1-44 0 0,12 1 1172 0 0,0 1-1287 0 0,-4 1-64 0 0,0 1 0 0 0,0-1 0 0 0,1 2 0 0 0,-1-1 0 0 0,1 1 0 0 0,0 0 0 0 0,-9 7 0 0 0,12-7-317 0 0,0 0 0 0 0,0 0 0 0 0,1 0 0 0 0,0 1 0 0 0,-1-1 0 0 0,1 1 0 0 0,1 0 0 0 0,-1 0 0 0 0,1 0 0 0 0,0 1 0 0 0,0-1-1 0 0,0 0 1 0 0,1 1 0 0 0,-1 0 0 0 0,2-1 0 0 0,-1 1 0 0 0,0-1 0 0 0,2 11 0 0 0,-1-9-118 0 0,1 0 0 0 0,0 0 0 0 0,1 0 0 0 0,-1 0 0 0 0,1 0 0 0 0,1 0 0 0 0,0-1 0 0 0,-1 1 0 0 0,2-1 0 0 0,-1 0 0 0 0,1 0 0 0 0,0 0 0 0 0,0 0 0 0 0,6 5 0 0 0,-6-7-164 0 0,1-1 0 0 0,0 0 0 0 0,0 0 0 0 0,0 0 0 0 0,1 0-1 0 0,-1-1 1 0 0,0 0 0 0 0,1 0 0 0 0,0-1 0 0 0,-1 1 0 0 0,1-1-1 0 0,0 0 1 0 0,0-1 0 0 0,10 1 0 0 0,-10-2-33 0 0,-1 1 0 0 0,1-1 0 0 0,0 0 0 0 0,0 0 0 0 0,-1-1 0 0 0,1 0 0 0 0,-1 0 0 0 0,0 0 0 0 0,1 0 0 0 0,-1-1 0 0 0,0 0 0 0 0,-1 0 0 0 0,1-1 0 0 0,0 1 0 0 0,-1-1 0 0 0,0 0 0 0 0,0 0 0 0 0,0 0 0 0 0,7-10 0 0 0,-6 6 202 0 0,0 0 0 0 0,-1 0-1 0 0,0-1 1 0 0,0 0-1 0 0,0 0 1 0 0,-1 0-1 0 0,-1 0 1 0 0,0 0-1 0 0,0-1 1 0 0,-1 1 0 0 0,0-1-1 0 0,0 1 1 0 0,-1-1-1 0 0,0 1 1 0 0,-1-1-1 0 0,0 1 1 0 0,-4-15 0 0 0,5 22 154 0 0,-1-1 165 0 0,0-2-623 0 0,0 8 3364 0 0,4 71-1979 0 0,13 77 0 0 0,-9-96-781 0 0,-7-52-306 0 0,0-11-686 0 0,-8-216-1748 0 0,8 215 2296 0 0,1 0 0 0 0,0-1-1 0 0,1 1 1 0 0,0 0 0 0 0,0 0-1 0 0,7-16 1 0 0,-7 20 47 0 0,1 1 1 0 0,0-1-1 0 0,0 1 0 0 0,0 0 0 0 0,1 0 0 0 0,-1 0 0 0 0,1 1 1 0 0,0-1-1 0 0,0 1 0 0 0,8-5 0 0 0,-10 7 10 0 0,0 0 0 0 0,1 0-1 0 0,-1 0 1 0 0,1 0 0 0 0,0 0-1 0 0,-1 0 1 0 0,1 1 0 0 0,-1 0-1 0 0,1-1 1 0 0,0 1 0 0 0,-1 0-1 0 0,1 0 1 0 0,0 1 0 0 0,-1-1-1 0 0,1 0 1 0 0,0 1 0 0 0,-1 0-1 0 0,1-1 1 0 0,-1 1 0 0 0,1 0-1 0 0,-1 1 1 0 0,5 1 0 0 0,5 5 100 0 0,-1 0 0 0 0,0 1 0 0 0,-1 0-1 0 0,0 0 1 0 0,0 1 0 0 0,-1 1 0 0 0,0-1 0 0 0,-1 1 0 0 0,0 1 0 0 0,-1 0 0 0 0,0 0 0 0 0,-1 0 0 0 0,0 1-1 0 0,7 24 1 0 0,-12-33-46 0 0,0-1-1 0 0,-1 1 1 0 0,1 0-1 0 0,-1 0 1 0 0,0 0 0 0 0,0 0-1 0 0,0 0 1 0 0,0-1-1 0 0,-1 1 1 0 0,0 0-1 0 0,0 0 1 0 0,0 0-1 0 0,0-1 1 0 0,0 1-1 0 0,-1-1 1 0 0,1 1-1 0 0,-1-1 1 0 0,0 1-1 0 0,0-1 1 0 0,-1 0-1 0 0,1 0 1 0 0,0 0 0 0 0,-1 0-1 0 0,0 0 1 0 0,0-1-1 0 0,0 1 1 0 0,0-1-1 0 0,-5 3 1 0 0,-1 1-360 0 0,-1 0-1 0 0,0-1 1 0 0,-17 7 0 0 0,-29 5-5579 0 0,50-16 3850 0 0,-9-2-10728 0 0,8 0 12467 0 0,4 0-2213 0 0,-4-7-3637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2 4276 0 0,'0'0'6642'0'0,"-7"0"-5804"0"0,-5-1 351 0 0,-1 0-1 0 0,1 2 0 0 0,-1-1 0 0 0,-19 5 0 0 0,30-5 295 0 0,55 8-1091 0 0,-51-7-343 0 0,6-3 79 0 0,1 1-1 0 0,0 1 1 0 0,14 0-1 0 0,-15 0-73 0 0,-5 0 69 0 0,12 1 334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29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0 3244 0 0,'0'0'1322'0'0,"-3"0"-59"0"0,-8 1 332 0 0,0 0 0 0 0,0 1 0 0 0,0 0 0 0 0,-17 7 0 0 0,-43 18 2706 0 0,70-27-4223 0 0,-1 0-1 0 0,1 1 1 0 0,0-1-1 0 0,0 1 1 0 0,-1 0 0 0 0,1-1-1 0 0,0 1 1 0 0,0 0-1 0 0,-1 0 1 0 0,1 0 0 0 0,0-1-1 0 0,0 1 1 0 0,0 0-1 0 0,0 1 1 0 0,0-1-1 0 0,1 0 1 0 0,-1 0 0 0 0,0 0-1 0 0,0 0 1 0 0,1 1-1 0 0,-1 0 1 0 0,1 0-37 0 0,0-1-1 0 0,0 0 1 0 0,0 0 0 0 0,0 0-1 0 0,1 0 1 0 0,-1 0 0 0 0,0 0-1 0 0,1 0 1 0 0,-1 0 0 0 0,1 0-1 0 0,-1 0 1 0 0,1 0-1 0 0,-1 0 1 0 0,1 0 0 0 0,0 0-1 0 0,-1 0 1 0 0,1 0 0 0 0,0 0-1 0 0,0-1 1 0 0,1 2 0 0 0,4 3 66 0 0,2 0 0 0 0,-1 0 0 0 0,1-1 1 0 0,15 7-1 0 0,4 1 273 0 0,0 0-1 0 0,-1 2 1 0 0,0 0-1 0 0,-2 2 1 0 0,35 29-1 0 0,-57-43-260 0 0,0-1-1 0 0,0 1 0 0 0,-1 1 0 0 0,1-1 0 0 0,-1 0 0 0 0,0 0 0 0 0,0 1 1 0 0,0-1-1 0 0,0 0 0 0 0,0 1 0 0 0,0-1 0 0 0,0 1 0 0 0,-1-1 0 0 0,1 1 0 0 0,-1 0 1 0 0,0 3-1 0 0,0-3 68 0 0,-1 0-48 0 0,-2 0-85 0 0,1 0 1 0 0,-1 0 0 0 0,0 0 0 0 0,0-1 0 0 0,0 1-1 0 0,0-1 1 0 0,0 1 0 0 0,0-1 0 0 0,-1 0 0 0 0,1 0-1 0 0,-1-1 1 0 0,1 1 0 0 0,-1-1 0 0 0,0 0 0 0 0,0 1-1 0 0,-4-1 1 0 0,3 0-436 0 0,1 0-1 0 0,0 0 1 0 0,-1-1 0 0 0,1 0-1 0 0,-1 0 1 0 0,1 0 0 0 0,0 0-1 0 0,-1-1 1 0 0,1 1-1 0 0,-1-1 1 0 0,1 0 0 0 0,0-1-1 0 0,0 1 1 0 0,-8-4 0 0 0,10 3-660 0 0,1 0 1 0 0,-1 1-1 0 0,1-1 1 0 0,-1 0-1 0 0,1 0 1 0 0,0 0 0 0 0,0 0-1 0 0,0 0 1 0 0,0 0-1 0 0,0 0 1 0 0,0 0-1 0 0,0 0 1 0 0,1 0 0 0 0,-1-1-1 0 0,0-3 1 0 0,-1-8-1083 0 0,3 3 172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0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19 3296 0 0,'0'0'1451'0'0,"1"-1"773"0"0,4-7 7920 0 0,-20 0-9487 0 0,12 6 14 0 0,-17 5 1140 0 0,16-2-1288 0 0,-5 0-58 0 0,0 1 1 0 0,1 1 0 0 0,-1-1 0 0 0,0 1 0 0 0,1 1 0 0 0,0 0 0 0 0,0 0-1 0 0,0 0 1 0 0,0 1 0 0 0,-9 7 0 0 0,16-10-313 0 0,1-2-137 0 0,0 0-1 0 0,-1 0 1 0 0,1 1 0 0 0,0-1 0 0 0,0 0 0 0 0,-1 0 0 0 0,1 1-1 0 0,0-1 1 0 0,0 0 0 0 0,0 1 0 0 0,0-1 0 0 0,-1 0 0 0 0,1 1 0 0 0,0-1-1 0 0,0 0 1 0 0,0 1 0 0 0,0-1 0 0 0,0 1 0 0 0,0-1 0 0 0,0 0-1 0 0,0 1 1 0 0,0-1 0 0 0,0 0 0 0 0,0 1 0 0 0,0-1 0 0 0,0 1-1 0 0,0-1 1 0 0,0 0 0 0 0,0 1 0 0 0,1-1 0 0 0,-1 0 0 0 0,0 1 0 0 0,0-1-1 0 0,0 0 1 0 0,1 1 0 0 0,-1-1 0 0 0,0 0 0 0 0,0 1 0 0 0,1-1-1 0 0,0 2 10 0 0,-1-1-1 0 0,1 1 0 0 0,0-1 0 0 0,0 0 0 0 0,0 1 0 0 0,0-1 0 0 0,0 0 0 0 0,0 0 0 0 0,0 1 0 0 0,0-1 0 0 0,2 1 0 0 0,29 12 188 0 0,-1 2 0 0 0,-1 1 0 0 0,-1 1-1 0 0,44 36 1 0 0,-69-51-49 0 0,-1 1-1 0 0,0-1 1 0 0,0 1-1 0 0,-1 0 1 0 0,1 0 0 0 0,-1 0-1 0 0,1 1 1 0 0,-2-1-1 0 0,4 8 1 0 0,-5-10 91 0 0,0 0-52 0 0,0 1-131 0 0,0-1 1 0 0,-1 1-1 0 0,1-1 0 0 0,-1 1 0 0 0,1-1 0 0 0,-1 0 0 0 0,0 1 0 0 0,0-1 0 0 0,0 0 0 0 0,0 0 0 0 0,-1 1 0 0 0,1-1 0 0 0,-1 0 0 0 0,1 0 1 0 0,-1 0-1 0 0,0-1 0 0 0,-2 3 0 0 0,0 0-113 0 0,-1-2 1 0 0,1 1-1 0 0,-1 0 1 0 0,1-1-1 0 0,-1 0 0 0 0,0 0 1 0 0,0 0-1 0 0,-9 1 1 0 0,-21 1-3349 0 0,11-8-6019 0 0,2-7 998 0 0,-5-13 773 0 0,19 16 5715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2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 4000 0 0,'0'0'9606'0'0,"-4"4"-8898"0"0,-72 70 4422 0 0,71-68-4856 0 0,0 0 0 0 0,0 1 1 0 0,0 0-1 0 0,1-1 0 0 0,0 2 0 0 0,1-1 0 0 0,0 0 1 0 0,0 1-1 0 0,0-1 0 0 0,1 1 0 0 0,0 0 1 0 0,1 0-1 0 0,-1 0 0 0 0,2 0 0 0 0,-1 0 1 0 0,1 0-1 0 0,0 0 0 0 0,3 15 0 0 0,-1-12-206 0 0,1-1 0 0 0,0 1-1 0 0,0-1 1 0 0,1 0 0 0 0,1 0-1 0 0,-1-1 1 0 0,2 1 0 0 0,-1-1-1 0 0,1 0 1 0 0,1 0 0 0 0,0-1-1 0 0,0 0 1 0 0,15 13 0 0 0,-13-14-690 0 0,0 0 1 0 0,1 0-1 0 0,0-1 1 0 0,0 0-1 0 0,13 5 1 0 0,28 6-10261 0 0,-49-16 9709 0 0,10 0-2155 0 0,-4-3 346 0 0,7 0 894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2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3232 0 0,'2'-6'17837'0'0,"-1"16"-17692"0"0,5 20 2136 0 0,10 37 0 0 0,-14-61-3874 0 0,2 12 5999 0 0,-3-14-5681 0 0,-1-1-3363 0 0,-4-34-15540 0 0,2 16 18180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3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3500 0 0,'0'0'1352'0'0,"0"-12"3921"0"0,-1-1-4237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4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4524 0 0,'0'0'1422'0'0,"1"-4"-106"0"0,5-9 7397 0 0,-6 13-8610 0 0,0 0 0 0 0,0 0 0 0 0,0 0 0 0 0,0 1 1 0 0,0-1-1 0 0,0 0 0 0 0,0 0 0 0 0,0 0 0 0 0,0 0 0 0 0,0 0 0 0 0,0 0 1 0 0,4 14 5822 0 0,-1 2-7952 0 0,-2-15 2216 0 0,3 29 764 0 0,-3-29-926 0 0,3 11 297 0 0,-4-11-324 0 0,0-1 1 0 0,0 0-1 0 0,0 1 0 0 0,0-1 1 0 0,0 0-1 0 0,0 0 0 0 0,0 1 0 0 0,0-1 1 0 0,0 0-1 0 0,1 0 0 0 0,-1 1 1 0 0,0-1-1 0 0,0 0 0 0 0,0 0 1 0 0,0 1-1 0 0,1-1 0 0 0,-1 0 0 0 0,0 0 1 0 0,0 0-1 0 0,0 1 0 0 0,1-1 1 0 0,-1 0-1 0 0,0 0 0 0 0,0 0 1 0 0,1 0-1 0 0,-1 0 0 0 0,0 1 0 0 0,0-1 1 0 0,1 0-1 0 0,-1 0 0 0 0,0 0 1 0 0,0 0-1 0 0,1 0 0 0 0,-1 0 1 0 0,0 0-1 0 0,1 0 0 0 0,-1 0 0 0 0,16-12-67 0 0,-14 10 43 0 0,0 0-1 0 0,0-1 0 0 0,-1 0 0 0 0,1 1 0 0 0,-1-1 0 0 0,0 0 1 0 0,1 0-1 0 0,-1 0 0 0 0,0 0 0 0 0,-1 0 0 0 0,2-3 0 0 0,0-2-31 0 0,2-2 6 0 0,-3 5 34 0 0,1 1-1 0 0,0-1 1 0 0,0 1-1 0 0,0 0 1 0 0,0 0-1 0 0,1 0 1 0 0,5-7-1 0 0,-6 9 18 0 0,-2 2 11 0 0,1 0 1 0 0,-1-1-1 0 0,0 1 1 0 0,1 0-1 0 0,-1-1 1 0 0,1 1-1 0 0,-1 0 1 0 0,0-1-1 0 0,1 1 1 0 0,-1 0-1 0 0,1 0 1 0 0,-1-1-1 0 0,1 1 1 0 0,-1 0-1 0 0,1 0 1 0 0,-1 0-1 0 0,1 0 1 0 0,-1 0-1 0 0,1 0 1 0 0,-1 0-1 0 0,1 0 1 0 0,-1 0-1 0 0,1 0 1 0 0,-1 0-1 0 0,1 0 1 0 0,-1 0-1 0 0,1 0 1 0 0,-1 0-1 0 0,1 1 1 0 0,0-1-1 0 0,1 2-14 0 0,2 0 39 0 0,-1 0-1 0 0,0 1 0 0 0,0 0 1 0 0,0 0-1 0 0,0 0 1 0 0,4 5-1 0 0,25 33 218 0 0,-30-39-253 0 0,1-1 0 0 0,0 1-1 0 0,0 0 1 0 0,0-1 0 0 0,0 1 0 0 0,0-1 0 0 0,0 0 0 0 0,0 0 0 0 0,0 0 0 0 0,1 0 0 0 0,-1-1 0 0 0,0 0-1 0 0,0 1 1 0 0,4-1 0 0 0,-4 0-30 0 0,0 0-10 0 0,1 0-73 0 0,-2 0 49 0 0,1 0 0 0 0,0 0 0 0 0,0-1 0 0 0,0 1 0 0 0,0-1 0 0 0,-1 0 1 0 0,1 0-1 0 0,0 0 0 0 0,-1 0 0 0 0,1 0 0 0 0,-1 0 0 0 0,1-1 0 0 0,-1 1 0 0 0,1-1 0 0 0,-1 0 0 0 0,0 0 0 0 0,0 0 0 0 0,0 0 0 0 0,2-2 0 0 0,0-2-47 0 0,0 0-1 0 0,-1 0 1 0 0,1-1-1 0 0,-1 1 1 0 0,-1-1-1 0 0,3-7 1 0 0,-5 13 58 0 0,0 0 187 0 0,2-6-454 0 0,-2 7 390 0 0,0 0 0 0 0,0 0 0 0 0,0 0 0 0 0,0 0 0 0 0,0 0-1 0 0,0 0 1 0 0,0 0 0 0 0,0 0 0 0 0,0 0 0 0 0,0 0 0 0 0,0 0 0 0 0,0 0 0 0 0,0 0 0 0 0,0 0 0 0 0,1 0 0 0 0,-1 0 0 0 0,0 0 0 0 0,0 0 0 0 0,0 0 0 0 0,0 0 0 0 0,0 0 0 0 0,0 0 0 0 0,0 0 0 0 0,0 0 0 0 0,0 0 0 0 0,0 0 0 0 0,0 0 0 0 0,0 0 0 0 0,0 0 0 0 0,0 0 0 0 0,32 119 2306 0 0,-24-94-1691 0 0,-2 0-1 0 0,8 50 1 0 0,-1 6-75 0 0,-11-68-617 0 0,-1-8-3722 0 0,-2-17-17737 0 0,0 5 18515 0 0,0 1 3247 0 0,0 2 3286 0 0,-5-10-5634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4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3960 0 0,'18'-26'7458'0'0,"-17"25"-6668"0"0,13-4 1824 0 0,-1 4-1506 0 0,0 0-1 0 0,22 1 1 0 0,-32 0-998 0 0,0 1 1 0 0,0-1-1 0 0,0 1 1 0 0,0 0-1 0 0,0 0 0 0 0,0 0 1 0 0,0 0-1 0 0,-1 1 1 0 0,1-1-1 0 0,0 1 1 0 0,-1-1-1 0 0,1 1 0 0 0,-1 0 1 0 0,0 0-1 0 0,0 0 1 0 0,1 1-1 0 0,-1-1 0 0 0,-1 0 1 0 0,1 1-1 0 0,0-1 1 0 0,-1 1-1 0 0,1 0 1 0 0,-1-1-1 0 0,0 1 0 0 0,2 3 1 0 0,-1 2 82 0 0,1 0 0 0 0,-1 0 0 0 0,-1 1 0 0 0,0-1 0 0 0,0 0 1 0 0,0 1-1 0 0,-1 9 0 0 0,0-12-131 0 0,-1-1 0 0 0,0 0 0 0 0,0 1 0 0 0,0-1 0 0 0,0 0 1 0 0,-1 1-1 0 0,0-1 0 0 0,0 0 0 0 0,0 0 0 0 0,-1-1 0 0 0,-3 6 0 0 0,-21 23-5790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8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4880 0 0,'0'0'1476'0'0,"0"-3"-75"0"0,1-3 120 0 0,5 6 6011 0 0,1 5 367 0 0,-2 0-5724 0 0,-1-2-5070 0 0,1 2 3171 0 0,-1 0 0 0 0,1 1-1 0 0,-1-1 1 0 0,0 1 0 0 0,0-1 0 0 0,3 9 0 0 0,2 0 304 0 0,123 161 4018 0 0,-122-163-4242 0 0,-9-10-310 0 0,11 10-578 0 0,-13-36-16783 0 0,-6-11 7398 0 0,4 22 7849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5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3644 0 0,'0'0'5236'0'0,"4"-5"-3942"0"0,-1 4 348 0 0,-1 5 3583 0 0,16 120-353 0 0,-18-119-4776 0 0,1 0 0 0 0,-1 0-1 0 0,1 0 1 0 0,0-1 0 0 0,1 1-1 0 0,-1 0 1 0 0,1-1-1 0 0,-1 1 1 0 0,2-1 0 0 0,-1 0-1 0 0,0 1 1 0 0,1-1 0 0 0,0 0-1 0 0,0-1 1 0 0,0 1 0 0 0,0 0-1 0 0,5 3 1 0 0,-4-6-34 0 0,6 0-6 0 0,-9-1-64 0 0,1 0 1 0 0,-1 0 0 0 0,1-1-1 0 0,0 1 1 0 0,-1 0-1 0 0,1-1 1 0 0,-1 1 0 0 0,1-1-1 0 0,-1 1 1 0 0,1-1-1 0 0,-1 0 1 0 0,0 0-1 0 0,1 0 1 0 0,-1 0 0 0 0,0 0-1 0 0,0 0 1 0 0,3-2-1 0 0,16-23-221 0 0,-14 18 175 0 0,-4 4 27 0 0,1 0 1 0 0,-1 0-1 0 0,0 0 0 0 0,0 0 0 0 0,1-7 1 0 0,9-15-86 0 0,-11 25 161 0 0,0 1-40 0 0,-1-1-1 0 0,0 1 0 0 0,0 0 0 0 0,0 0 0 0 0,0-1 0 0 0,1 1 0 0 0,-1 0 0 0 0,0 0 0 0 0,0 0 0 0 0,1-1 0 0 0,-1 1 0 0 0,0 0 0 0 0,0 0 0 0 0,1 0 0 0 0,-1 0 1 0 0,0 0-1 0 0,1 0 0 0 0,-1-1 0 0 0,0 1 0 0 0,0 0 0 0 0,1 0 0 0 0,-1 0 0 0 0,0 0 0 0 0,1 0 0 0 0,-1 0 0 0 0,0 0 0 0 0,1 0 0 0 0,-1 0 0 0 0,0 0 0 0 0,0 1 0 0 0,1-1 1 0 0,-1 0-1 0 0,0 0 0 0 0,1 0 0 0 0,-1 0 0 0 0,0 0 0 0 0,0 0 0 0 0,1 1 0 0 0,-1-1 0 0 0,1 0 0 0 0,2 7-12 0 0,16 31 283 0 0,-18-35-269 0 0,1 0 0 0 0,0-1 0 0 0,0 1 0 0 0,0-1 0 0 0,0 1 0 0 0,1-1 0 0 0,-1 0 0 0 0,1 0-1 0 0,-1 0 1 0 0,1 0 0 0 0,5 3 0 0 0,-6-4 8 0 0,16 4-50 0 0,-15-5 19 0 0,13-4-98 0 0,-14 3 101 0 0,1 0 1 0 0,0 0-1 0 0,-1-1 1 0 0,1 1 0 0 0,-1-1-1 0 0,1 1 1 0 0,-1-1-1 0 0,1 0 1 0 0,-1 0 0 0 0,0 0-1 0 0,0 0 1 0 0,0 0 0 0 0,0-1-1 0 0,-1 1 1 0 0,1 0-1 0 0,-1-1 1 0 0,1 1 0 0 0,-1-1-1 0 0,2-3 1 0 0,-1-1 3 0 0,4-6 5 0 0,-2 0-1 0 0,0-1 1 0 0,0 1-1 0 0,-2-1 1 0 0,1 0-1 0 0,-2 0 1 0 0,1-17-1 0 0,0-2 46 0 0,-3-44 1524 0 0,1 75 792 0 0,0 9-2045 0 0,1 127 1394 0 0,2-106-1467 0 0,0 1-1 0 0,13 44 1 0 0,-36-92-8006 0 0,7 7 7653 0 0,1 0 1 0 0,-15-21-1 0 0,26 32 1119 0 0,1 0-997 0 0,0 1 0 0 0,0 0 0 0 0,0-1 0 0 0,0 1 0 0 0,1-1 1 0 0,-1 1-1 0 0,0-1 0 0 0,0 1 0 0 0,0-1 0 0 0,0 1 0 0 0,1 0 0 0 0,-1-1 0 0 0,0 1 1 0 0,0-1-1 0 0,1 1 0 0 0,-1 0 0 0 0,0-1 0 0 0,1 1 0 0 0,-1 0 0 0 0,0-1 0 0 0,1 1 1 0 0,-1 0-1 0 0,1-1 0 0 0,-1 1-3 0 0,1 0 0 0 0,-1-1 0 0 0,1 1 0 0 0,-1 0 0 0 0,0 0 0 0 0,1-1 0 0 0,-1 1 0 0 0,0 0 0 0 0,0-1 0 0 0,1 1 0 0 0,-1-1 0 0 0,0 1 0 0 0,0 0 0 0 0,1-1 0 0 0,-1 1 1 0 0,0-1-1 0 0,0 1 0 0 0,0-1 0 0 0,0 1 0 0 0,1-1 0 0 0,-1 1 0 0 0,0 0 0 0 0,0-2 0 0 0,19-4 308 0 0,46-7-2467 0 0,-31 6-7699 0 0,-31 7 6983 0 0,14-6-4017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6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0 2392 0 0,'0'0'13735'0'0,"-6"1"-13422"0"0,-33 5 763 0 0,36-6-528 0 0,-28 2 943 0 0,27-2-373 0 0,2 0-981 0 0,-8 1 48 0 0,7-1 1323 0 0,4 3-1296 0 0,3 9-4 0 0,-3-9 20 0 0,-1 0-23 0 0,-8 189 2956 0 0,6-145-2655 0 0,1-33-376 0 0,0-1 1 0 0,1 1 0 0 0,1-1 0 0 0,2 15 0 0 0,-3-25-51 0 0,0 0-38 0 0,2 24-21 0 0,-2-25-38 0 0,1 14 94 0 0,9 17-48 0 0,-9-31-137 0 0,0-1-1 0 0,0 1 1 0 0,1 0 0 0 0,-1 0 0 0 0,0 0 0 0 0,1-1 0 0 0,0 1 0 0 0,-1-1 0 0 0,1 1 0 0 0,0-1 0 0 0,-1 0 0 0 0,1 0 0 0 0,0 0 0 0 0,2 1 0 0 0,-2-1-546 0 0,2-1-1080 0 0,9-3-1910 0 0,-7 1 273 0 0,-1 0 0 0 0,1-1 1 0 0,-1 1-1 0 0,9-7 0 0 0,-5 3 1349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7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46 4648 0 0,'-1'-1'647'0'0,"-1"1"-1"0"0,1-1 0 0 0,-1 1 0 0 0,1-1 0 0 0,0 0 0 0 0,-1 1 0 0 0,1-1 0 0 0,0 0 0 0 0,0 0 0 0 0,0 0 0 0 0,0 0 0 0 0,0 0 1 0 0,0 0-1 0 0,0 0 0 0 0,-2-2 0 0 0,3 1-333 0 0,0 1 1 0 0,0 0-1 0 0,1-1 1 0 0,-1 1-1 0 0,0-1 1 0 0,0 1 0 0 0,1-1-1 0 0,-1 1 1 0 0,1 0-1 0 0,0-1 1 0 0,-1 1-1 0 0,1 0 1 0 0,1-2-1 0 0,-2 2-368 0 0,1 0 103 0 0,1 0 1 0 0,-1 0 0 0 0,0 1-1 0 0,1-1 1 0 0,-1 0 0 0 0,0 1-1 0 0,1-1 1 0 0,-1 1 0 0 0,1 0 0 0 0,-1-1-1 0 0,1 1 1 0 0,-1 0 0 0 0,1 0-1 0 0,1 0 1 0 0,25-1 613 0 0,-25 0-569 0 0,1 1 1 0 0,-1 0-1 0 0,0 0 1 0 0,1 1-1 0 0,-1-1 1 0 0,0 1-1 0 0,0 0 0 0 0,1-1 1 0 0,-1 1-1 0 0,0 1 1 0 0,0-1-1 0 0,0 0 1 0 0,0 1-1 0 0,0 0 1 0 0,0-1-1 0 0,-1 1 0 0 0,1 0 1 0 0,0 1-1 0 0,-1-1 1 0 0,0 0-1 0 0,1 1 1 0 0,-1-1-1 0 0,0 1 0 0 0,0 0 1 0 0,-1 0-1 0 0,3 4 1 0 0,-3-5-17 0 0,-1 0 0 0 0,0 0 1 0 0,1 0-1 0 0,-1 0 0 0 0,0 0 0 0 0,0 0 1 0 0,0 0-1 0 0,-1 0 0 0 0,1 0 0 0 0,0 1 1 0 0,-1-1-1 0 0,1-1 0 0 0,-1 1 0 0 0,0 0 0 0 0,0 0 1 0 0,0 0-1 0 0,0 0 0 0 0,0 0 0 0 0,0-1 1 0 0,-3 4-1 0 0,-1 0 114 0 0,0 1-1 0 0,-1-2 1 0 0,0 1 0 0 0,0 0-1 0 0,-9 4 1 0 0,13-8-124 0 0,1 0-16 0 0,1-1-50 0 0,-1 0 0 0 0,1 0 1 0 0,0 0-1 0 0,0 0 0 0 0,0 0 1 0 0,0 0-1 0 0,0 0 0 0 0,-1 0 1 0 0,1 0-1 0 0,0 0 0 0 0,0 0 1 0 0,0 0-1 0 0,0 0 0 0 0,0 0 0 0 0,-1 0 1 0 0,1 0-1 0 0,0 1 0 0 0,0-1 1 0 0,0 0-1 0 0,0 0 0 0 0,0 0 1 0 0,0 0-1 0 0,-1 0 0 0 0,1 0 1 0 0,0 0-1 0 0,0 1 0 0 0,0-1 1 0 0,0 0-1 0 0,0 0 0 0 0,0 0 1 0 0,0 0-1 0 0,0 0 0 0 0,0 0 1 0 0,0 1-1 0 0,0-1 0 0 0,0 0 0 0 0,0 0 1 0 0,0 0-1 0 0,0 0 0 0 0,0 1 1 0 0,0-1-1 0 0,0 0 0 0 0,0 0 1 0 0,0 0-1 0 0,0 0 0 0 0,0 0 1 0 0,0 1-1 0 0,0-1 0 0 0,0 0 1 0 0,0 0-1 0 0,0 0 0 0 0,0 0 1 0 0,0 0-1 0 0,0 0 0 0 0,0 1 1 0 0,1-1-1 0 0,-1 0 0 0 0,0 0 0 0 0,0 0 1 0 0,0 0-1 0 0,0 0 0 0 0,0 0 1 0 0,18 6-2 0 0,-11-5-6 0 0,-1 0-1 0 0,0 1 1 0 0,1 0-1 0 0,-1 0 1 0 0,0 0-1 0 0,0 1 1 0 0,0 0-1 0 0,-1 0 1 0 0,1 1-1 0 0,-1-1 1 0 0,1 1-1 0 0,-1 1 1 0 0,-1-1-1 0 0,1 1 1 0 0,0-1-1 0 0,-1 1 1 0 0,4 6-1 0 0,-3-2 176 0 0,-1-1 0 0 0,0 0 0 0 0,0 1 0 0 0,-1 0-1 0 0,0 0 1 0 0,2 13 0 0 0,-4-19-23 0 0,-3-1 40 0 0,0 1-178 0 0,0 0 0 0 0,0-1 0 0 0,0 1 0 0 0,-1-1 0 0 0,1 1 0 0 0,-1-1 0 0 0,0 0 0 0 0,1 0 0 0 0,-1 0 0 0 0,0 0 0 0 0,0-1 0 0 0,-1 1 0 0 0,1-1 0 0 0,0 0 0 0 0,0 0 0 0 0,-1 0 0 0 0,1 0 0 0 0,0 0 0 0 0,-1-1 0 0 0,1 1 0 0 0,-5-1 0 0 0,5 0-332 0 0,-1-1-78 0 0,-29-3-1486 0 0,20 2-1620 0 0,1 0-3819 0 0,1-7-2682 0 0,8 4 7375 0 0,2 4 2879 0 0,0-1-2105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4236 0 0,'0'0'164'0'0,"1"0"1"0"0,-1-1-1 0 0,0 1 0 0 0,0 0 0 0 0,0 0 0 0 0,1 0 0 0 0,-1 0 0 0 0,0 0 0 0 0,0-1 0 0 0,1 1 0 0 0,-1 0 0 0 0,0 0 0 0 0,1 0 0 0 0,-1 0 0 0 0,0 0 0 0 0,0 0 0 0 0,1 0 1 0 0,-1 0-1 0 0,0 0 0 0 0,0 0 0 0 0,1 0 0 0 0,-1 0 0 0 0,0 0 0 0 0,1 0 0 0 0,-1 0 0 0 0,0 0 0 0 0,0 1 0 0 0,1-1 0 0 0,-1 0 0 0 0,0 0 0 0 0,0 0 0 0 0,1 0 1 0 0,-1 0-1 0 0,0 1 0 0 0,0-1 0 0 0,0 0 0 0 0,1 0 0 0 0,-1 0 0 0 0,0 1 0 0 0,0-1 0 0 0,0 0 0 0 0,2 12 5021 0 0,-2-8-7959 0 0,1 1-152 0 0,3 4-4496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8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3324 0 0,'0'0'2893'0'0,"0"8"-219"0"0,0-3-8645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8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3672 0 0,'0'0'1348'0'0,"-3"1"-75"0"0,1-1-880 0 0,0 1-1 0 0,-1 0 1 0 0,1-1 0 0 0,0 1-1 0 0,-1 0 1 0 0,1 0 0 0 0,0 1-1 0 0,0-1 1 0 0,0 0-1 0 0,0 1 1 0 0,0-1 0 0 0,0 1-1 0 0,0 0 1 0 0,0-1-1 0 0,1 1 1 0 0,-1 0 0 0 0,1 0-1 0 0,-1 0 1 0 0,-1 4 0 0 0,-2 4 633 0 0,1 0 0 0 0,0 0 0 0 0,-4 14 0 0 0,7-21-1006 0 0,-2 8 292 0 0,1 0 1 0 0,0 0-1 0 0,1 0 0 0 0,0 0 1 0 0,0 0-1 0 0,2 1 1 0 0,-1-1-1 0 0,1 0 1 0 0,1 0-1 0 0,0 0 0 0 0,0 0 1 0 0,1 0-1 0 0,0-1 1 0 0,8 16-1 0 0,-10-23-262 0 0,1 1 0 0 0,0-1-1 0 0,0 0 1 0 0,0 0 0 0 0,0 0 0 0 0,1 0-1 0 0,-1 0 1 0 0,1-1 0 0 0,-1 1 0 0 0,7 3-1 0 0,-5-3-7 0 0,1-1 0 0 0,0 0-1 0 0,0 0 1 0 0,0 0 0 0 0,0 0-1 0 0,0-1 1 0 0,0 0 0 0 0,0 0 0 0 0,8 0-1 0 0,-10-1-36 0 0,0 0 1 0 0,0-1-1 0 0,0 1 0 0 0,0-1 0 0 0,0 1 0 0 0,0-1 1 0 0,0 0-1 0 0,0 0 0 0 0,-1-1 0 0 0,1 1 1 0 0,0 0-1 0 0,-1-1 0 0 0,1 0 0 0 0,2-1 0 0 0,1-3 3 0 0,1 1 1 0 0,-1-1-1 0 0,8-10 0 0 0,-12 15 5 0 0,0-3-7 0 0,1 1 1 0 0,-1 0-1 0 0,0 0 0 0 0,0-1 0 0 0,0 1 1 0 0,0-1-1 0 0,0 0 0 0 0,-1 1 0 0 0,0-1 1 0 0,0 0-1 0 0,0 0 0 0 0,0 0 0 0 0,0 0 1 0 0,-1 0-1 0 0,0-7 0 0 0,0 3 3 0 0,0-1 0 0 0,0 1 0 0 0,-1-1 0 0 0,0 1 0 0 0,-1-1 0 0 0,0 1 0 0 0,0-1 0 0 0,0 1 0 0 0,-1 0 0 0 0,-1 0 0 0 0,1 1 0 0 0,-2-1 0 0 0,1 1-1 0 0,-1-1 1 0 0,0 1 0 0 0,0 0 0 0 0,0 1 0 0 0,-10-9 0 0 0,11 12-1839 0 0,-8-8 5111 0 0,8 8-5197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39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3040 0 0,'0'0'5943'0'0,"7"0"-5282"0"0,21 1-55 0 0,-20-1 497 0 0,-5 0-583 0 0,10 1-58 0 0,-9 0-53 0 0,-1-1-16 0 0,43 3 2477 0 0,-43-2-2121 0 0,11 4 731 0 0,-11 3-943 0 0,0 1 0 0 0,0-1 1 0 0,0 0-1 0 0,-1 1 0 0 0,0-1 1 0 0,-1 1-1 0 0,0 0 0 0 0,0 12 1 0 0,0 1 76 0 0,10 171 1992 0 0,-10-134-1980 0 0,-1-57-584 0 0,-1 14 105 0 0,1-14-132 0 0,0 0 0 0 0,0 0-1 0 0,-1 0 1 0 0,1 0 0 0 0,-1 0-1 0 0,1 0 1 0 0,-1 0 0 0 0,0 0-1 0 0,0 0 1 0 0,0 0 0 0 0,0 0 0 0 0,0 0-1 0 0,0-1 1 0 0,0 1 0 0 0,-1 0-1 0 0,1-1 1 0 0,-1 1 0 0 0,1-1 0 0 0,-1 0-1 0 0,1 1 1 0 0,-1-1 0 0 0,0 0-1 0 0,0 0 1 0 0,1 0 0 0 0,-4 1-1 0 0,1 0-573 0 0,-1-1-1 0 0,0 0 0 0 0,1 0 0 0 0,-1 0 1 0 0,0 0-1 0 0,0-1 0 0 0,1 1 0 0 0,-7-2 0 0 0,2-3-2993 0 0,-2-4-13093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40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24 3696 0 0,'-1'-2'398'0'0,"0"0"0"0"0,-1 0-1 0 0,0 1 1 0 0,1-1-1 0 0,-1 0 1 0 0,0 1-1 0 0,0 0 1 0 0,0-1 0 0 0,0 1-1 0 0,0 0 1 0 0,0 0-1 0 0,0 0 1 0 0,0 0 0 0 0,0 0-1 0 0,-1 0 1 0 0,1 1-1 0 0,0-1 1 0 0,0 1-1 0 0,-1 0 1 0 0,1-1 0 0 0,0 1-1 0 0,-1 0 1 0 0,1 1-1 0 0,-1-1 1 0 0,1 0 0 0 0,0 1-1 0 0,-3 0 1 0 0,1 0-210 0 0,0 0 0 0 0,0 0 0 0 0,0 1 0 0 0,0 0 0 0 0,0-1 0 0 0,1 1 0 0 0,-1 1 0 0 0,1-1 0 0 0,-1 0 0 0 0,1 1 0 0 0,0 0 0 0 0,0 0 0 0 0,0 0 0 0 0,0 0 0 0 0,1 0 0 0 0,-1 0 0 0 0,1 1 0 0 0,0-1 0 0 0,0 1 0 0 0,0 0 0 0 0,0 0 0 0 0,1 0 0 0 0,0 0 0 0 0,-1 0 0 0 0,1 0 0 0 0,1 0 0 0 0,-1 0 0 0 0,0 5 0 0 0,1-5-121 0 0,0 1 0 0 0,0-1 0 0 0,1 0 1 0 0,-1 0-1 0 0,1 1 0 0 0,0-1 0 0 0,0 0 0 0 0,0 0 1 0 0,0 0-1 0 0,1 0 0 0 0,0 0 0 0 0,0 0 1 0 0,0 0-1 0 0,0-1 0 0 0,1 1 0 0 0,-1-1 1 0 0,1 0-1 0 0,0 1 0 0 0,0-1 0 0 0,4 3 1 0 0,-5-5-60 0 0,-1 1 0 0 0,1-1-1 0 0,-1 0 1 0 0,1 0 0 0 0,-1-1 0 0 0,1 1 0 0 0,0 0 0 0 0,-1 0 0 0 0,1-1 0 0 0,0 1 0 0 0,-1-1 0 0 0,1 0 0 0 0,0 1 0 0 0,0-1 0 0 0,-1 0-1 0 0,1 0 1 0 0,0 0 0 0 0,0 0 0 0 0,0 0 0 0 0,-1-1 0 0 0,1 1 0 0 0,0-1 0 0 0,1 0 0 0 0,0 0-8 0 0,0-1 0 0 0,0 0 0 0 0,-1 1 0 0 0,1-1-1 0 0,-1 0 1 0 0,0-1 0 0 0,1 1 0 0 0,-1 0 0 0 0,0-1 0 0 0,0 1 0 0 0,0-1 0 0 0,1-3 0 0 0,2-3 94 0 0,0-2 0 0 0,-1 1 0 0 0,0 0 0 0 0,0-1-1 0 0,-1 0 1 0 0,2-14 0 0 0,2-9 3971 0 0,30 367-259 0 0,-33-232-3175 0 0,-8-69-636 0 0,2-29-5955 0 0,-22-47-16376 0 0,20 36 20372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41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3788 0 0,'2'-2'655'0'0,"0"0"0"0"0,1 0 0 0 0,0 1 0 0 0,-1-1-1 0 0,1 0 1 0 0,0 1 0 0 0,0 0 0 0 0,0 0 0 0 0,-1-1 0 0 0,1 2-1 0 0,1-1 1 0 0,-1 0 0 0 0,6 0 0 0 0,47 0-1109 0 0,-21 1-9640 0 0,-32 0 8186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42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40 3304 0 0,'0'0'12515'0'0,"-5"-2"-12387"0"0,-24-5 191 0 0,29 7-302 0 0,0 0 0 0 0,-1 0 0 0 0,1-1 0 0 0,0 1 0 0 0,-1 0 0 0 0,1 0-1 0 0,0-1 1 0 0,-1 1 0 0 0,1 0 0 0 0,0-1 0 0 0,0 1 0 0 0,0 0 0 0 0,-1-1 0 0 0,1 1 0 0 0,0 0 0 0 0,0-1-1 0 0,0 1 1 0 0,0-1 0 0 0,-1 1 0 0 0,1 0 0 0 0,0-1 0 0 0,0 1 0 0 0,0-1 0 0 0,0 1 0 0 0,0 0 0 0 0,0-1-1 0 0,0 1 1 0 0,0-1 0 0 0,0 1 0 0 0,0 0 0 0 0,1-1 0 0 0,1-10 232 0 0,-2 11-296 0 0,1-3 208 0 0,3 1-44 0 0,-4 1-82 0 0,0 1 0 0 0,1 0-1 0 0,-1 0 1 0 0,0-1-1 0 0,0 1 1 0 0,1 0 0 0 0,-1 0-1 0 0,0 0 1 0 0,1 0-1 0 0,-1-1 1 0 0,0 1 0 0 0,1 0-1 0 0,-1 0 1 0 0,0 0-1 0 0,1 0 1 0 0,-1 0 0 0 0,0 0-1 0 0,1 0 1 0 0,-1 0-1 0 0,0 0 1 0 0,1 0 0 0 0,-1 0-1 0 0,0 0 1 0 0,1 0 0 0 0,-1 0-1 0 0,0 0 1 0 0,1 0-1 0 0,-1 0 1 0 0,0 0 0 0 0,1 1-1 0 0,-1-1 1 0 0,0 0-1 0 0,1 0 1 0 0,-1 0 0 0 0,0 1-1 0 0,0-1 1 0 0,1 1-1 0 0,12 12 143 0 0,-10-10 9 0 0,-3-2-161 0 0,1 3 173 0 0,-1 0 1 0 0,1 0-1 0 0,-1 0 0 0 0,-1 0 1 0 0,1 0-1 0 0,-1 0 1 0 0,1 0-1 0 0,-1 0 0 0 0,0 0 1 0 0,0-1-1 0 0,-1 1 1 0 0,1 0-1 0 0,-1-1 0 0 0,0 1 1 0 0,0 0-1 0 0,0-1 1 0 0,0 0-1 0 0,-6 6 0 0 0,4-5-202 0 0,-1-1 0 0 0,1 0 0 0 0,-1-1 0 0 0,1 1 0 0 0,-1-1 0 0 0,0 0 0 0 0,0 0 0 0 0,-7 1 0 0 0,-25 5-4678 0 0,34-7 4005 0 0,0-1-2356 0 0,-1-1-966 0 0,-7-2 2130 0 0,8 3-607 0 0,0-1 236 0 0,-11-1 129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9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1 3908 0 0,'0'0'7212'0'0,"-4"3"-6254"0"0,-16 9-29 0 0,18-9-511 0 0,-1-1 0 0 0,0 1 1 0 0,1 0-1 0 0,0 1 0 0 0,0-1 1 0 0,0 0-1 0 0,0 1 1 0 0,0-1-1 0 0,-2 7 0 0 0,0-1 230 0 0,-9 17 1038 0 0,-6 11 408 0 0,-1 0 1 0 0,-38 52-1 0 0,50-76-1599 0 0,-4 8-1043 0 0,6-13-10624 0 0,6-13 8076 0 0,5-61-6403 0 0,-4 52 7624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43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1904 0 0,'0'0'814'0'0,"-2"-1"63"0"0,-6 1 74 0 0,-20 3 7857 0 0,22-2-9222 0 0,3 0 961 0 0,-20 11 2093 0 0,20-8-2367 0 0,1 0-1 0 0,-1 0 1 0 0,0 0-1 0 0,1 0 1 0 0,0 1-1 0 0,0-1 1 0 0,0 1-1 0 0,1-1 0 0 0,-1 1 1 0 0,1 0-1 0 0,0 0 1 0 0,0 9-1 0 0,1-12-101 0 0,0 1-106 0 0,1 0-1 0 0,-1 0 0 0 0,1 0 0 0 0,0-1 1 0 0,0 1-1 0 0,1 0 0 0 0,-1-1 0 0 0,2 4 1 0 0,-1-3-46 0 0,0-1 0 0 0,0 1 1 0 0,0-1-1 0 0,0 1 0 0 0,0-1 1 0 0,0 0-1 0 0,1 1 0 0 0,-1-1 1 0 0,1 0-1 0 0,0-1 0 0 0,0 1 1 0 0,-1 0-1 0 0,1-1 0 0 0,0 0 1 0 0,0 0-1 0 0,0 0 0 0 0,0 0 1 0 0,1 0-1 0 0,-1 0 0 0 0,0-1 1 0 0,0 1-1 0 0,0-1 0 0 0,1 0 1 0 0,-1 0-1 0 0,0 0 0 0 0,0-1 1 0 0,0 1-1 0 0,1-1 0 0 0,-1 0 1 0 0,0 0-1 0 0,0 0 0 0 0,0 0 1 0 0,0 0-1 0 0,0-1 0 0 0,0 1 1 0 0,-1-1-1 0 0,1 0 0 0 0,0 1 1 0 0,-1-2-1 0 0,1 1 0 0 0,-1 0 1 0 0,0 0-1 0 0,0-1 0 0 0,0 1 1 0 0,3-4-1 0 0,-3 1-13 0 0,0 1-1 0 0,-1 0 1 0 0,1-1 0 0 0,-1 1-1 0 0,0-1 1 0 0,0 1 0 0 0,0-1-1 0 0,0 0 1 0 0,-1 1 0 0 0,0-1-1 0 0,0 0 1 0 0,0 0 0 0 0,-1 1-1 0 0,1-1 1 0 0,-1 1 0 0 0,0-1-1 0 0,-4-8 1 0 0,4 11-50 0 0,-4-7 125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44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0 124 4472 0 0,'0'0'2724'0'0,"7"-6"8503"0"0,-5 29-10827 0 0,-2-18-7 0 0,1-2-60 0 0,-1 11 232 0 0,0-9-403 0 0,0-1 0 0 0,1 1 0 0 0,-1-1 0 0 0,1 1 0 0 0,0-1 0 0 0,0 1 0 0 0,0-1-1 0 0,1 0 1 0 0,1 5 0 0 0,-2-7-19 0 0,4 2 55 0 0,-4-3-194 0 0,-1 0 0 0 0,0-1 0 0 0,0 1 0 0 0,1-1 0 0 0,-1 1 0 0 0,1-1 0 0 0,-1 1 0 0 0,1-1 0 0 0,-1 1 0 0 0,1-1 0 0 0,-1 0 0 0 0,1 1 0 0 0,-1-1 0 0 0,1 1 0 0 0,-1-1 0 0 0,1 0 0 0 0,-1 0 0 0 0,1 1 0 0 0,0-1 0 0 0,-1 0 0 0 0,1 0 1 0 0,0 0-1 0 0,-1 0 0 0 0,1 0 0 0 0,-1 0 0 0 0,1 0 0 0 0,0 0 0 0 0,-1 0 0 0 0,1 0 0 0 0,0 0 0 0 0,-1 0 0 0 0,2 0 0 0 0,13-6-30 0 0,-11 5-20 0 0,-2-1 25 0 0,-1 1 0 0 0,1-1-1 0 0,0 1 1 0 0,-1-1 0 0 0,0 1-1 0 0,1-1 1 0 0,-1 0 0 0 0,0 0-1 0 0,0 1 1 0 0,0-1 0 0 0,0 0-1 0 0,-1 0 1 0 0,1 0 0 0 0,1-4-1 0 0,2-5-5 0 0,-3 9 0 0 0,1-1 56 0 0,3-9-110 0 0,-5 12 99 0 0,0 0-1 0 0,0 0 0 0 0,0 0 1 0 0,0-1-1 0 0,0 1 0 0 0,0 0 1 0 0,0 0-1 0 0,0 0 0 0 0,0 0 1 0 0,0-1-1 0 0,1 1 0 0 0,-1 0 1 0 0,0 0-1 0 0,0 0 0 0 0,0 0 1 0 0,0 0-1 0 0,0-1 0 0 0,0 1 1 0 0,0 0-1 0 0,0 0 0 0 0,1 0 1 0 0,-1 0-1 0 0,0 0 0 0 0,0 0 1 0 0,0 0-1 0 0,0 0 0 0 0,0 0 1 0 0,1 0-1 0 0,-1-1 0 0 0,0 1 1 0 0,0 0-1 0 0,0 0 0 0 0,0 0 1 0 0,0 0-1 0 0,1 0 0 0 0,-1 0 1 0 0,0 0-1 0 0,0 0 0 0 0,0 0 1 0 0,0 0-1 0 0,1 0 0 0 0,-1 0 1 0 0,0 0-1 0 0,0 0 0 0 0,0 1 1 0 0,1-1-1 0 0,3 7 34 0 0,1 0 1 0 0,0 0-1 0 0,0-1 0 0 0,1 0 0 0 0,0 0 1 0 0,0 0-1 0 0,0 0 0 0 0,1-1 1 0 0,0 0-1 0 0,0-1 0 0 0,14 8 0 0 0,-19-11-23 0 0,2-1 4 0 0,-2 1-31 0 0,0-1-1 0 0,-1 0 1 0 0,1 0-1 0 0,-1 1 1 0 0,1-1 0 0 0,-1 0-1 0 0,1 0 1 0 0,0-1-1 0 0,-1 1 1 0 0,1 0-1 0 0,-1 0 1 0 0,1-1-1 0 0,-1 1 1 0 0,1-1 0 0 0,-1 0-1 0 0,1 1 1 0 0,-1-1-1 0 0,1 0 1 0 0,-1 0-1 0 0,0 0 1 0 0,0 0-1 0 0,1 0 1 0 0,-1 0 0 0 0,0 0-1 0 0,0 0 1 0 0,0 0-1 0 0,1-3 1 0 0,2 0 11 0 0,-2 2-11 0 0,0-1-1 0 0,-1 0 0 0 0,1 0 0 0 0,-1 1 1 0 0,1-1-1 0 0,-1 0 0 0 0,0 0 0 0 0,0 0 1 0 0,0-1-1 0 0,-1 1 0 0 0,1 0 1 0 0,0-5-1 0 0,21-163 928 0 0,-21 168 1461 0 0,-2 11-2171 0 0,-1 43-442 0 0,5 64 0 0 0,-2-113-258 0 0,-1-2 436 0 0,0 0-1 0 0,1 1 0 0 0,-1-1 1 0 0,0 0-1 0 0,0 0 1 0 0,1 1-1 0 0,-1-1 0 0 0,0 0 1 0 0,0 1-1 0 0,0-1 0 0 0,1 0 1 0 0,-1 1-1 0 0,0-1 1 0 0,0 0-1 0 0,0 1 0 0 0,0-1 1 0 0,0 1-1 0 0,0-1 0 0 0,0 0 1 0 0,1 1-1 0 0,-1-1 1 0 0,0 1-1 0 0,0-1 0 0 0,-1 0 1 0 0,1 1-1 0 0,0-1 0 0 0,0 0 1 0 0,0 1-1 0 0,0-1 1 0 0,0 1-1 0 0,0-1 0 0 0,0 0 1 0 0,-1 1-1 0 0,1-1 0 0 0,0 0 1 0 0,-1 1-1 0 0,1-1-63 0 0,0 1 1 0 0,0-1-1 0 0,0 0 0 0 0,0 1 1 0 0,0-1-1 0 0,0 0 0 0 0,0 0 0 0 0,0 1 1 0 0,0-1-1 0 0,0 0 0 0 0,0 0 1 0 0,-1 1-1 0 0,1-1 0 0 0,0 0 0 0 0,0 0 1 0 0,0 0-1 0 0,0 1 0 0 0,-1-1 1 0 0,1 0-1 0 0,0 0 0 0 0,0 0 0 0 0,0 1 1 0 0,-1-1-1 0 0,1 0 0 0 0,0 0 1 0 0,0 0-1 0 0,-1 0 0 0 0,1 0 0 0 0,0 0 1 0 0,0 0-1 0 0,-1 0 0 0 0,1 1 1 0 0,0-1-1 0 0,0 0 0 0 0,-1 0 0 0 0,1 0 1 0 0,0 0-1 0 0,0 0 0 0 0,-1 0 0 0 0,1 0 1 0 0,0 0-1 0 0,0-1 0 0 0,-1 1 1 0 0,1 0-1 0 0,0 0 0 0 0,0 0 0 0 0,-1 0 1 0 0,1 0-1 0 0,-15-31-374 0 0,15 29 545 0 0,-5-21 1167 0 0,5 22-1168 0 0,0 0-1 0 0,0 0 0 0 0,0-1 0 0 0,0 1 0 0 0,1 0 1 0 0,-1 0-1 0 0,1 0 0 0 0,-1 0 0 0 0,1 0 0 0 0,-1 0 0 0 0,1 0 1 0 0,-1 0-1 0 0,1 0 0 0 0,0 0 0 0 0,0 0 0 0 0,-1 1 1 0 0,1-1-1 0 0,0 0 0 0 0,0 0 0 0 0,0 1 0 0 0,0-1 1 0 0,0 0-1 0 0,0 1 0 0 0,0-1 0 0 0,0 1 0 0 0,0 0 0 0 0,0-1 1 0 0,0 1-1 0 0,0 0 0 0 0,1-1 0 0 0,-1 1 0 0 0,2 0 1 0 0,8-2-147 0 0,1 0 1 0 0,18 1-1 0 0,-11 0-135 0 0,-14 2 204 0 0,-2-1-16 0 0,-1 0 1 0 0,1 0 0 0 0,0-1 0 0 0,-1 1-1 0 0,1 0 1 0 0,0-1 0 0 0,-1 0-1 0 0,1 1 1 0 0,-1-1 0 0 0,1 0 0 0 0,-1 0-1 0 0,0 0 1 0 0,3-2 0 0 0,1 0 8 0 0,-1 1 0 0 0,0-1 0 0 0,0 0 0 0 0,0-1 0 0 0,0 1 0 0 0,5-6 0 0 0,-8 7 107 0 0,2-4 368 0 0,2-2-86 0 0,-6 8-296 0 0,0 0 1 0 0,0 0-1 0 0,0 0 0 0 0,0 0 0 0 0,0 0 0 0 0,0 0 0 0 0,0 0 0 0 0,0 1 0 0 0,0-1 0 0 0,0 0 0 0 0,0 0 0 0 0,0 0 0 0 0,0 0 0 0 0,0 0 0 0 0,0 0 0 0 0,0 0 0 0 0,0 0 1 0 0,0 0-1 0 0,0 0 0 0 0,0 0 0 0 0,0 0 0 0 0,0 0 0 0 0,0 0 0 0 0,0 0 0 0 0,0 1 0 0 0,0-1 0 0 0,1 0 0 0 0,-1 0 0 0 0,0 0 0 0 0,0 0 0 0 0,0 0 0 0 0,0 0 0 0 0,0 0 1 0 0,0 0-1 0 0,0 0 0 0 0,0 0 0 0 0,0 0 0 0 0,0 0 0 0 0,0 0 0 0 0,0 0 0 0 0,1 0 0 0 0,-1 0 0 0 0,0 0 0 0 0,0 0 0 0 0,0 0 0 0 0,0 0 0 0 0,0 0 0 0 0,0 0 0 0 0,0 0 1 0 0,0 0-1 0 0,0 0 0 0 0,0-1 0 0 0,0 1 0 0 0,0 0 0 0 0,0 0 0 0 0,1 0 0 0 0,-9 156 3387 0 0,0 11-785 0 0,11-125-2030 0 0,-2-39-557 0 0,-1 5 417 0 0,0-8-577 0 0,0 0-1 0 0,0 0 1 0 0,0 0 0 0 0,0-1 0 0 0,0 1 0 0 0,1 0 0 0 0,-1 0-1 0 0,0 0 1 0 0,0 0 0 0 0,0 0 0 0 0,0 0 0 0 0,0 0-1 0 0,0 0 1 0 0,0 0 0 0 0,0 0 0 0 0,0 0 0 0 0,1 0 0 0 0,-1 0-1 0 0,0 0 1 0 0,0 0 0 0 0,0 0 0 0 0,0 0 0 0 0,0 0 0 0 0,0 0-1 0 0,0 0 1 0 0,1 0 0 0 0,-1 0 0 0 0,0 0 0 0 0,0 0 0 0 0,0 0-1 0 0,0 0 1 0 0,0 0 0 0 0,0 0 0 0 0,0 0 0 0 0,0 0 0 0 0,1 0-1 0 0,-1 0 1 0 0,0 0 0 0 0,0 0 0 0 0,0 0 0 0 0,0 0 0 0 0,0 0-1 0 0,0 1 1 0 0,0-1 0 0 0,0 0 0 0 0,0 0 0 0 0,0 0-1 0 0,0 0 1 0 0,0 0 0 0 0,1 0 0 0 0,-1 0 0 0 0,0 0 0 0 0,0 1-1 0 0,0-1 1 0 0,0 0 0 0 0,0 0 0 0 0,4-11-514 0 0,0-1 1 0 0,0 1-1 0 0,-1-1 1 0 0,-1 0-1 0 0,1 0 1 0 0,-1-13-1 0 0,14-147-2572 0 0,-14 158 3074 0 0,1-1-1 0 0,8-25 1 0 0,-9 34 132 0 0,0 1 0 0 0,1-1 0 0 0,-1 1 0 0 0,1 0 0 0 0,0 0 0 0 0,1 0 0 0 0,-1 0 0 0 0,1 1 0 0 0,8-8 0 0 0,-10 10 13 0 0,0 1 0 0 0,0-1-1 0 0,0 1 1 0 0,1-1 0 0 0,-1 1-1 0 0,0 0 1 0 0,1 0 0 0 0,-1 0 0 0 0,1 0-1 0 0,0 0 1 0 0,-1 1 0 0 0,1-1-1 0 0,0 1 1 0 0,-1 0 0 0 0,1-1 0 0 0,0 1-1 0 0,-1 1 1 0 0,1-1 0 0 0,0 0-1 0 0,-1 1 1 0 0,5 0 0 0 0,-1 1 127 0 0,0 1 0 0 0,0-1 0 0 0,-1 1 0 0 0,0 0 0 0 0,1 0 0 0 0,-1 1 0 0 0,9 7 0 0 0,-11-9-67 0 0,-1 1 1 0 0,1-1-1 0 0,0 1 1 0 0,-1 0-1 0 0,0 0 0 0 0,0 0 1 0 0,0 0-1 0 0,0 0 1 0 0,0 0-1 0 0,-1 0 1 0 0,1 1-1 0 0,-1-1 1 0 0,0 1-1 0 0,0-1 0 0 0,0 1 1 0 0,0-1-1 0 0,-1 1 1 0 0,1 0-1 0 0,-1-1 1 0 0,0 1-1 0 0,0 0 1 0 0,-1-1-1 0 0,1 1 0 0 0,-1 0 1 0 0,1-1-1 0 0,-1 1 1 0 0,0-1-1 0 0,-1 1 1 0 0,1-1-1 0 0,-2 4 1 0 0,-2 2-380 0 0,0-1 1 0 0,-1 1 0 0 0,1-1 0 0 0,-2 0 0 0 0,1 0-1 0 0,-1-1 1 0 0,0 1 0 0 0,-16 11 0 0 0,21-18-266 0 0,-11 8-5206 0 0,9-8-389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45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4216 0 0,'6'-2'1549'0'0,"-6"2"-1223"0"0,0 0-1 0 0,0 0 0 0 0,1 0 1 0 0,-1 0-1 0 0,0 0 0 0 0,0 0 1 0 0,1 0-1 0 0,-1 0 0 0 0,0 0 1 0 0,0 1-1 0 0,1-1 0 0 0,-1 0 1 0 0,0 0-1 0 0,0 0 0 0 0,0 0 1 0 0,1 1 975 0 0,-1-1-976 0 0,0 0 1 0 0,1 0-1 0 0,-1 1 0 0 0,0-1 1 0 0,0 0-1 0 0,0 0 0 0 0,0 1 1 0 0,0-1-1 0 0,0 0 0 0 0,0 0 1 0 0,1 1-1 0 0,-1-1 0 0 0,0 0 1 0 0,0 0-1 0 0,0 1 0 0 0,0-1 1 0 0,0 0-1 0 0,0 1 0 0 0,0 4 2073 0 0,0-2-4725 0 0,1 1 2973 0 0,-3 0-398 0 0,1-1 0 0 0,0 1 0 0 0,0-1 0 0 0,0 1 0 0 0,0-1 0 0 0,1 1 0 0 0,0 0 0 0 0,-1-1 0 0 0,2 7 0 0 0,-2 2 263 0 0,2 52 1123 0 0,0-62-1584 0 0,0 0 0 0 0,0 1 0 0 0,0-1 0 0 0,1 0 0 0 0,-1 0 0 0 0,1 0 0 0 0,0 0 0 0 0,-1-1 0 0 0,1 1-1 0 0,0 0 1 0 0,0-1 0 0 0,0 1 0 0 0,0-1 0 0 0,0 1 0 0 0,0-1 0 0 0,5 2 0 0 0,-5-2 28 0 0,2-1-84 0 0,11 0-15 0 0,-14-1 9 0 0,1 1 0 0 0,-1 0 0 0 0,0-1 0 0 0,1 1 1 0 0,-1-1-1 0 0,1 1 0 0 0,-1-1 0 0 0,0 1 0 0 0,1-1 0 0 0,-1 0 0 0 0,0 0 1 0 0,0 0-1 0 0,1 0 0 0 0,-1 0 0 0 0,0 0 0 0 0,0 0 0 0 0,0 0 0 0 0,0 0 1 0 0,0 0-1 0 0,-1-1 0 0 0,2-1 0 0 0,12-31-363 0 0,-11 28 366 0 0,8-41-109 0 0,-5 30 422 0 0,-6 17-286 0 0,0 0-1 0 0,0 0 0 0 0,0-1 0 0 0,1 1 1 0 0,-1 0-1 0 0,0 0 0 0 0,0 0 0 0 0,0 0 1 0 0,0-1-1 0 0,0 1 0 0 0,1 0 0 0 0,-1 0 0 0 0,0 0 1 0 0,0 0-1 0 0,0 0 0 0 0,1 0 0 0 0,-1 0 1 0 0,0 0-1 0 0,0 0 0 0 0,0 0 0 0 0,0 0 1 0 0,1-1-1 0 0,-1 1 0 0 0,0 0 0 0 0,0 0 0 0 0,0 0 1 0 0,1 0-1 0 0,-1 1 0 0 0,0-1 0 0 0,0 0 1 0 0,0 0-1 0 0,1 0 0 0 0,-1 0 0 0 0,0 0 0 0 0,0 0 1 0 0,0 0-1 0 0,1 0 0 0 0,-1 0 0 0 0,0 1 1 0 0,3 2 90 0 0,0 0 1 0 0,-1 1-1 0 0,1 0 1 0 0,-1 0-1 0 0,0-1 1 0 0,3 8-1 0 0,-1-3-2 0 0,0-1 0 0 0,0 1-1 0 0,1-1 1 0 0,6 9 0 0 0,-8-13-78 0 0,0-1 0 0 0,0 1 0 0 0,0 0 1 0 0,0-1-1 0 0,0 0 0 0 0,1 0 0 0 0,-1 0 0 0 0,0 0 0 0 0,1 0 0 0 0,0 0 1 0 0,5 1-1 0 0,-6-3 10 0 0,0 0-163 0 0,-1-1 86 0 0,1 1-1 0 0,-1-1 1 0 0,0 0-1 0 0,0 0 0 0 0,0 0 1 0 0,1 0-1 0 0,-1 0 1 0 0,0 0-1 0 0,0 0 1 0 0,0-1-1 0 0,-1 1 1 0 0,1-1-1 0 0,0 0 1 0 0,-1 1-1 0 0,1-1 1 0 0,-1 0-1 0 0,1 0 1 0 0,-1 0-1 0 0,0 0 1 0 0,2-2-1 0 0,12-31-331 0 0,21-72 1 0 0,-30 86 471 0 0,11-44 6049 0 0,-16 72-5783 0 0,-1 104 515 0 0,-2-20-509 0 0,2-77-373 0 0,1 4 0 0 0,1-2 0 0 0,-1 4-2823 0 0,-1-20 2770 0 0,0 0 0 0 0,0 0-1 0 0,0 0 1 0 0,-1 1-1 0 0,1-1 1 0 0,0 0 0 0 0,0 0-1 0 0,0 0 1 0 0,0 0-1 0 0,0 0 1 0 0,0 0 0 0 0,0 0-1 0 0,0 0 1 0 0,0 0 0 0 0,0 0-1 0 0,0 1 1 0 0,0-1-1 0 0,-1 0 1 0 0,1 0 0 0 0,0 0-1 0 0,0 0 1 0 0,0 0 0 0 0,0 0-1 0 0,0 0 1 0 0,0 0-1 0 0,0 0 1 0 0,0 0 0 0 0,-1 0-1 0 0,1 0 1 0 0,0 0 0 0 0,0 0-1 0 0,0 0 1 0 0,0 0-1 0 0,0 0 1 0 0,0 0 0 0 0,0 0-1 0 0,-1 0 1 0 0,1 0 0 0 0,0 0-1 0 0,0 0 1 0 0,0 0-1 0 0,0 0 1 0 0,0 0 0 0 0,0 0-1 0 0,0 0 1 0 0,0-1 0 0 0,0 1-1 0 0,-1 0 1 0 0,1 0-1 0 0,0 0 1 0 0,0 0 0 0 0,0 0-1 0 0,0 0 1 0 0,0 0 0 0 0,0 0-1 0 0,0 0 1 0 0,0-1-1 0 0,-4-2-166 0 0,0-1-1 0 0,1 0 0 0 0,-1-1 0 0 0,1 1 1 0 0,0 0-1 0 0,0-1 0 0 0,-3-9 0 0 0,-16-70-185 0 0,21 82 893 0 0,9-16 114 0 0,-2 16-659 0 0,-1-1 0 0 0,0 1 1 0 0,0 0-1 0 0,1 0 1 0 0,7-1-1 0 0,8-2-1649 0 0,-20 4 366 0 0,3 1-766 0 0,7-2-738 0 0,-5 1 23 0 0,-1 0 1 0 0,1-1-1 0 0,-1 1 1 0 0,11-6-1 0 0,-4 0 812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46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1 2876 0 0,'-3'0'1260'0'0,"-69"9"7753"0"0,70-9-8373 0 0,-22 8 2110 0 0,22-7-2267 0 0,0 0-168 0 0,0-1 0 0 0,0 1 0 0 0,0 0 0 0 0,0 0 0 0 0,0 1 0 0 0,0-1-1 0 0,0 0 1 0 0,0 1 0 0 0,1-1 0 0 0,-1 1 0 0 0,0-1 0 0 0,1 1 0 0 0,0 0 0 0 0,-1 0-1 0 0,1 0 1 0 0,0 0 0 0 0,-1 2 0 0 0,1-3 334 0 0,-1 18 758 0 0,2 2-621 0 0,-2 1 0 0 0,0-1 1 0 0,-1 1-1 0 0,-1-1 0 0 0,-1 0 1 0 0,-10 28-1 0 0,11-37-552 0 0,0 1-1 0 0,2 1 0 0 0,-1-1 1 0 0,2 0-1 0 0,-1 1 1 0 0,2 18-1 0 0,1-27-175 0 0,1 2 24 0 0,-1-3-49 0 0,1 0 1 0 0,-1 0-1 0 0,1 0 1 0 0,0 0 0 0 0,0-1-1 0 0,0 1 1 0 0,0-1-1 0 0,1 1 1 0 0,-1-1 0 0 0,1 0-1 0 0,0 0 1 0 0,0 0 0 0 0,0 0-1 0 0,1 0 1 0 0,-1-1-1 0 0,1 1 1 0 0,-1-1 0 0 0,1 0-1 0 0,0 0 1 0 0,0 0-1 0 0,6 1 1 0 0,4 3-214 0 0,0-2 0 0 0,1 1-1 0 0,14 1 1 0 0,-16-4-1099 0 0,0-1 0 0 0,1-1 0 0 0,-1 0-1 0 0,17-2 1 0 0,-16 0-2533 0 0,0-1-1 0 0,0 0 0 0 0,-1-1 0 0 0,1 0 0 0 0,23-12 1 0 0,-26 11 1838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1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4440 0 0,'0'0'8630'0'0,"8"-5"-7353"0"0,-3 4 2076 0 0,8 0-1905 0 0,-10 0-1020 0 0,31-3 1004 0 0,-6 0-292 0 0,45-11-1 0 0,17-10 823 0 0,-88 24-1769 0 0,0 1-159 0 0,8 2 934 0 0,-7 5-436 0 0,-3-4-686 0 0,0 1 258 0 0,-2-1-5 0 0,-61 140 1690 0 0,20-26 216 0 0,23-57-1294 0 0,19-58-704 0 0,1 3-719 0 0,-6-6-2078 0 0,-10-7-2098 0 0,15 7 5709 0 0,-2-2-3116 0 0,-7-17-11212 0 0,2 8 7448 0 0,5 4 4216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1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5004 0 0,'0'0'4177'0'0,"6"0"-3030"0"0,92-5 4726 0 0,-27 6-8642 0 0,-8-1-8352 0 0,-61 0 9226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1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5509 0 0,'0'0'14045'0'0,"-4"3"-13504"0"0,-12 5-100 0 0,12-6 116 0 0,5 3-8064 0 0,3-1 7040 0 0,0 0-1818 0 0,-3 1-4708 0 0</inkml:trace>
  <inkml:trace contextRef="#ctx0" brushRef="#br0" timeOffset="1">11 90 3928 0 0,'0'0'3084'0'0,"0"2"-1695"0"0,-1 1-1115 0 0,1 2 266 0 0,0-1-6301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2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 4032 0 0,'0'0'5362'0'0,"0"-3"-4509"0"0,0-9-50 0 0,0 9 1299 0 0,1 0-1804 0 0,0 0 1 0 0,0 0-1 0 0,1 0 0 0 0,-1 1 1 0 0,1-1-1 0 0,0 0 0 0 0,-1 1 1 0 0,1 0-1 0 0,0-1 0 0 0,0 1 1 0 0,1 0-1 0 0,-1 0 0 0 0,3-2 1 0 0,4-5 684 0 0,-4 5-539 0 0,22-24 4049 0 0,-25 32-4184 0 0,0-1-190 0 0,-1 1 0 0 0,1-1 0 0 0,-1 0 0 0 0,0 1-1 0 0,0-1 1 0 0,-1 1 0 0 0,1-1 0 0 0,0 1 0 0 0,-1-1 0 0 0,0 1-1 0 0,0 4 1 0 0,-7 79 1820 0 0,6-63-1496 0 0,0 0 0 0 0,-7 28 0 0 0,5-33-194 0 0,1 0 0 0 0,0 0 0 0 0,2 28 0 0 0,0-27-84 0 0,0-11-353 0 0,1-6-3432 0 0,2-11-8982 0 0,1-9-232 0 0,-3 10 16293 0 0,0-1-5431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3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4184 0 0,'0'0'7318'0'0,"5"-1"-6552"0"0,21-3 586 0 0,-4 0 656 0 0,43-2 0 0 0,-62 6-1770 0 0,0 1-95 0 0,0-1 1 0 0,1 1-1 0 0,-1-1 1 0 0,0 1-1 0 0,0 0 1 0 0,0 0-1 0 0,0 1 1 0 0,0-1-1 0 0,0 1 1 0 0,-1-1-1 0 0,1 1 1 0 0,0 0-1 0 0,-1 0 1 0 0,1 0-1 0 0,-1 0 1 0 0,0 0-1 0 0,0 1 1 0 0,0-1-1 0 0,0 1 1 0 0,0-1-1 0 0,0 1 1 0 0,2 6 0 0 0,0 1 390 0 0,-1 0 0 0 0,0 1 1 0 0,-1 0-1 0 0,0 0 1 0 0,1 14-1 0 0,20 216 3080 0 0,-21-223-3419 0 0,-2 0 1 0 0,0 0-1 0 0,-1 1 1 0 0,-5 26-1 0 0,6-43-140 0 0,-1 0 11 0 0,1 1-39 0 0,0-1 1 0 0,0 0-1 0 0,0 0 0 0 0,-1 0 0 0 0,1 0 0 0 0,-1 1 0 0 0,1-1 0 0 0,-1 0 1 0 0,-1 3-1 0 0,-33 18 101 0 0,-9-18-3455 0 0,40-5 1787 0 0,-4-4-2666 0 0,-2 0-1068 0 0,-7-15-6925 0 0,15 14 11475 0 0,1 3-1223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4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83 4688 0 0,'0'0'10363'0'0,"3"3"-9351"0"0,6 10-35 0 0,-8-11-706 0 0,-1 0 1 0 0,1 0 0 0 0,-1 1 0 0 0,0-1 0 0 0,0 0 0 0 0,0 1 0 0 0,0-1 0 0 0,0 0 0 0 0,0 0 0 0 0,-1 1 0 0 0,0 3 0 0 0,0 68 3397 0 0,-11 75 0 0 0,12-147-3553 0 0,-5 9 307 0 0,5-11-406 0 0,0 1-1 0 0,0-1 0 0 0,0 0 0 0 0,0 0 0 0 0,0 0 0 0 0,0 1 1 0 0,0-1-1 0 0,0 0 0 0 0,0 0 0 0 0,0 0 0 0 0,0 1 0 0 0,0-1 0 0 0,0 0 1 0 0,0 0-1 0 0,0 0 0 0 0,0 1 0 0 0,0-1 0 0 0,0 0 0 0 0,0 0 1 0 0,-1 0-1 0 0,1 0 0 0 0,0 0 0 0 0,0 1 0 0 0,0-1 0 0 0,0 0 0 0 0,0 0 1 0 0,-1 0-1 0 0,1 0 0 0 0,0 0 0 0 0,0 0 0 0 0,0 1 0 0 0,-1-1 1 0 0,1 0-1 0 0,0 0 0 0 0,0 0 0 0 0,0 0 0 0 0,-1 0 0 0 0,1 0 1 0 0,0 0-1 0 0,0 0 0 0 0,0 0 0 0 0,-1 0 0 0 0,1 0 0 0 0,0 0 0 0 0,0 0 1 0 0,0 0-1 0 0,-1 0 0 0 0,1 0 0 0 0,0 0 0 0 0,0 0 0 0 0,0-1 1 0 0,-1 1-1 0 0,-3-12-85 0 0,1-1 0 0 0,0 1 0 0 0,1-1 0 0 0,0 0 0 0 0,1 0 0 0 0,0 0 0 0 0,1 1 0 0 0,2-18 0 0 0,1 3-58 0 0,1 0 0 0 0,2 1-1 0 0,8-30 1 0 0,-11 48 81 0 0,0-1 0 0 0,0 1 0 0 0,1 0 0 0 0,0 0 1 0 0,0 0-1 0 0,11-14 0 0 0,-12 18 31 0 0,0 1 0 0 0,0 0 0 0 0,0 1-1 0 0,1-1 1 0 0,-1 0 0 0 0,1 1 0 0 0,-1 0 0 0 0,1 0 0 0 0,0 0 0 0 0,0 0 0 0 0,0 1 0 0 0,6-2 0 0 0,-8 2 4 0 0,17 4-86 0 0,-16-1 73 0 0,4 2 49 0 0,-1 0 0 0 0,1 0-1 0 0,-1 1 1 0 0,0-1-1 0 0,0 1 1 0 0,-1 1 0 0 0,0-1-1 0 0,1 1 1 0 0,-2 0-1 0 0,1 0 1 0 0,5 9-1 0 0,-7-9 30 0 0,-1-1 0 0 0,1 0-1 0 0,-1 1 1 0 0,0 0-1 0 0,0 0 1 0 0,-1-1-1 0 0,1 1 1 0 0,-1 0 0 0 0,0 0-1 0 0,-1 0 1 0 0,0 0-1 0 0,0 1 1 0 0,0-1-1 0 0,-1 0 1 0 0,-1 7 0 0 0,1-10-26 0 0,0-1 0 0 0,0 1 1 0 0,0-1-1 0 0,0 1 0 0 0,0-1 0 0 0,-1 0 1 0 0,1 1-1 0 0,-1-1 0 0 0,0 0 1 0 0,1 0-1 0 0,-1 0 0 0 0,0 0 1 0 0,0-1-1 0 0,-1 1 0 0 0,-2 2 1 0 0,-37 16 118 0 0,25-13-138 0 0,-21 2-302 0 0,36-9 219 0 0,5 4-226 0 0,11 14 419 0 0,2 0 1 0 0,0-2-1 0 0,0 0 1 0 0,34 24-1 0 0,-37-29-91 0 0,-10-9-15 0 0,0 1 0 0 0,0-1 0 0 0,0 0-1 0 0,0 0 1 0 0,0-1 0 0 0,0 1-1 0 0,0-1 1 0 0,1 1 0 0 0,-1-1-1 0 0,0 0 1 0 0,7 1 0 0 0,-3 0-91 0 0,0 0 0 0 0,0 0 1 0 0,0-1-1 0 0,0 0 0 0 0,0 0 0 0 0,13-1 1 0 0,-16 0-292 0 0,-1-1 0 0 0,1 0 1 0 0,-1 1-1 0 0,0-1 0 0 0,1-1 1 0 0,4-1-1 0 0,-4 1-583 0 0,-1 0 0 0 0,0 0-1 0 0,1-1 1 0 0,-1 1 0 0 0,0-1 0 0 0,4-4-1 0 0,-3 2-1433 0 0,-1 1-1 0 0,0-1 1 0 0,-1 0-1 0 0,5-8 0 0 0,4-9-2377 0 0,-6 14 2805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9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4412 0 0,'0'0'8682'0'0,"-1"4"-7701"0"0,-1 15-70 0 0,1-14-60 0 0,-1-3-14 0 0,-91 105 6973 0 0,86-97-7647 0 0,-4 3 647 0 0,2-8-7550 0 0,-20-7-11385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5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 4044 0 0,'-1'-4'20586'0'0,"7"12"-20216"0"0,0 1 0 0 0,-1 0 0 0 0,0 1 0 0 0,0-1 0 0 0,-1 1 0 0 0,0 0 0 0 0,4 16 0 0 0,-2 11 367 0 0,0-1 0 0 0,-3 1 0 0 0,-1 0 0 0 0,-1 0 0 0 0,-2 0 1 0 0,-7 38-1 0 0,5-60-720 0 0,-1-1-17 0 0,-1-2 0 0 0,2-1 0 0 0,-5 7-7 0 0,7-17-111 0 0,0 1-1838 0 0,-5 8 3681 0 0,3-6-4853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4176 0 0,'0'0'17675'0'0,"1"4"-17580"0"0,6 11-173 0 0,-6-12-141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7:56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0 4052 0 0,'0'0'8585'0'0,"-2"13"383"0"0,3-13-8938 0 0,-1 0-1 0 0,1 0 0 0 0,-1-1 1 0 0,1 1-1 0 0,-1 0 0 0 0,1 0 0 0 0,-1 0 1 0 0,1 1-1 0 0,-1-1 0 0 0,1 0 1 0 0,0 0-1 0 0,-1 0 0 0 0,1 0 1 0 0,-1 0-1 0 0,1 1 0 0 0,-1-1 1 0 0,1 0-1 0 0,-1 0 0 0 0,0 1 0 0 0,1-1 1 0 0,-1 0-1 0 0,1 1 0 0 0,-1-1 1 0 0,0 0-1 0 0,1 1 0 0 0,-1-1 1 0 0,1 1-1 0 0,-1-1 0 0 0,0 1 0 0 0,0-1 1 0 0,1 1-1 0 0,-1-1 0 0 0,0 1 1 0 0,0-1-1 0 0,0 1 0 0 0,0-1 1 0 0,1 1-1 0 0,-1-1 0 0 0,0 1 1 0 0,0-1-1 0 0,0 1 0 0 0,0 0 0 0 0,0 1 237 0 0,-1 16 795 0 0,-8 16 534 0 0,8-33-1377 0 0,0 2-8 0 0,0-1-55 0 0,-1 1-1 0 0,1-1 1 0 0,-1 0-1 0 0,1 1 1 0 0,-1-1-1 0 0,0 0 1 0 0,0 0-1 0 0,0 0 1 0 0,0 0-1 0 0,-4 1 0 0 0,2 0-832 0 0,0-1 0 0 0,0 0-1 0 0,0 0 1 0 0,-1 0-1 0 0,-7 2 1 0 0,-5-1-4240 0 0,0-1 0 0 0,-28 2-1 0 0,11-2-26 0 0,13-1 2894 0 0,2 1 150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00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52 4432 0 0,'0'0'18012'0'0,"-1"6"-17423"0"0,6 135 3683 0 0,3-26-2311 0 0,-8-112-1838 0 0,0-1-75 0 0,-1 1-133 0 0,-1 10 144 0 0,2-13-114 0 0,0 0 1 0 0,0 0-1 0 0,0 0 0 0 0,0 0 0 0 0,0 1 1 0 0,0-1-1 0 0,0 0 0 0 0,0 0 1 0 0,0 0-1 0 0,0 0 0 0 0,0 0 1 0 0,0 0-1 0 0,0 1 0 0 0,0-1 1 0 0,0 0-1 0 0,0 0 0 0 0,0 0 0 0 0,0 0 1 0 0,0 0-1 0 0,0 0 0 0 0,0 1 1 0 0,0-1-1 0 0,0 0 0 0 0,0 0 1 0 0,0 0-1 0 0,0 0 0 0 0,0 0 1 0 0,0 0-1 0 0,0 0 0 0 0,-1 1 0 0 0,1-1 1 0 0,0 0-1 0 0,0 0 0 0 0,0 0 1 0 0,0 0-1 0 0,0 0 0 0 0,0 0 1 0 0,0 0-1 0 0,0 0 0 0 0,-1 0 0 0 0,1 0 1 0 0,0 0-1 0 0,0 0 0 0 0,0 0 1 0 0,0 0-1 0 0,0 0 0 0 0,0 0 1 0 0,-1 1-1 0 0,1-1 0 0 0,0 0 1 0 0,0 0-1 0 0,0-1 0 0 0,0 1 0 0 0,0 0 1 0 0,0 0-1 0 0,-1 0 0 0 0,1 0 1 0 0,0 0-1 0 0,0 0 0 0 0,0 0 1 0 0,0 0-1 0 0,0 0 0 0 0,0 0 1 0 0,0 0-1 0 0,-1 0 0 0 0,1 0 0 0 0,0 0 1 0 0,0-1-1 0 0,-8-16-646 0 0,2-1 1 0 0,-1 0-1 0 0,2 0 0 0 0,-4-22 1 0 0,-2-7-11 0 0,10 40 761 0 0,0 1 0 0 0,1-1-1 0 0,0 0 1 0 0,0 0 0 0 0,0 1-1 0 0,1-1 1 0 0,0 0 0 0 0,0 0-1 0 0,0 1 1 0 0,1-1 0 0 0,0 1-1 0 0,1-1 1 0 0,-1 1 0 0 0,1 0-1 0 0,0 0 1 0 0,1 0 0 0 0,0 1-1 0 0,0-1 1 0 0,0 1 0 0 0,0 0-1 0 0,1 0 1 0 0,0 0-1 0 0,0 0 1 0 0,0 1 0 0 0,0 0-1 0 0,1 0 1 0 0,0 0 0 0 0,0 1-1 0 0,0 0 1 0 0,0 0 0 0 0,0 1-1 0 0,9-3 1 0 0,-13 4 96 0 0,2 2-41 0 0,0 0 0 0 0,0-1 0 0 0,0 1 0 0 0,0 1 0 0 0,0-1-1 0 0,0 1 1 0 0,0-1 0 0 0,0 1 0 0 0,-1 0 0 0 0,1 0 0 0 0,-1 1 0 0 0,1-1 0 0 0,-1 1 0 0 0,0 0-1 0 0,0 0 1 0 0,0 0 0 0 0,-1 0 0 0 0,1 0 0 0 0,-1 0 0 0 0,3 5 0 0 0,0 0 70 0 0,1 1 1 0 0,-1 0-1 0 0,-1 1 1 0 0,0-1-1 0 0,0 1 1 0 0,-1 0-1 0 0,2 10 0 0 0,-5-17-146 0 0,0 0 0 0 0,0 0 0 0 0,0 0 0 0 0,0 0 0 0 0,0 0 0 0 0,-1-1 0 0 0,1 1 0 0 0,-1 0 0 0 0,0 0 0 0 0,0 0 0 0 0,0-1 0 0 0,0 1 0 0 0,-1 0 0 0 0,1-1 0 0 0,-1 1 0 0 0,1-1 0 0 0,-1 0-1 0 0,0 1 1 0 0,0-1 0 0 0,0 0 0 0 0,-3 2 0 0 0,0 1 19 0 0,0-1-1 0 0,0 0 0 0 0,-1-1 1 0 0,0 1-1 0 0,1-1 1 0 0,-1 0-1 0 0,-9 3 1 0 0,-42 7-30 0 0,54-13 0 0 0,-6-2-56 0 0,5 2 14 0 0,6 2-126 0 0,9 3 191 0 0,0 1 0 0 0,19 14 1 0 0,-16-10-14 0 0,-1 0 1 0 0,1-1 0 0 0,1 0-1 0 0,0-1 1 0 0,0-1 0 0 0,0-1-1 0 0,25 8 1 0 0,-27-11-380 0 0,-1-1-1 0 0,1 0 1 0 0,0-1-1 0 0,0 0 1 0 0,0-1 0 0 0,0 0-1 0 0,-1-1 1 0 0,1-1 0 0 0,18-4-1 0 0,-27 5 252 0 0,-1 0-1 0 0,0 0 1 0 0,0-1-1 0 0,0 1 1 0 0,0-1-1 0 0,0 0 0 0 0,0 0 1 0 0,-1 0-1 0 0,1 0 1 0 0,-1 0-1 0 0,1 0 1 0 0,-1-1-1 0 0,0 1 1 0 0,0-1-1 0 0,0 0 1 0 0,0 1-1 0 0,0-1 1 0 0,0 0-1 0 0,-1 0 0 0 0,0 0 1 0 0,1 0-1 0 0,-1-1 1 0 0,0 1-1 0 0,-1 0 1 0 0,1 0-1 0 0,0-1 1 0 0,-1 1-1 0 0,0-4 1 0 0,0 5 30 0 0,-6-13 123 0 0,4 11 62 0 0,0 1-1 0 0,0 0 1 0 0,-1 0 0 0 0,1 0-1 0 0,-1 1 1 0 0,1-1 0 0 0,-1 1-1 0 0,0-1 1 0 0,0 1 0 0 0,0 0-1 0 0,0 0 1 0 0,0 0 0 0 0,0 0-1 0 0,-1 1 1 0 0,1-1 0 0 0,-1 1-1 0 0,1 0 1 0 0,-1 0 0 0 0,0 0 0 0 0,-5 0-1 0 0,6 1 199 0 0,0 1-145 0 0,0 0-117 0 0,0 1 0 0 0,0-1-1 0 0,0 1 1 0 0,0-1 0 0 0,0 1 0 0 0,0 0 0 0 0,1 0 0 0 0,-1 0 0 0 0,1 1-1 0 0,-1-1 1 0 0,1 0 0 0 0,0 1 0 0 0,0 0 0 0 0,0-1 0 0 0,0 1-1 0 0,1 0 1 0 0,-1 0 0 0 0,1 0 0 0 0,-1 0 0 0 0,1 1 0 0 0,0-1 0 0 0,0 0-1 0 0,1 0 1 0 0,-1 1 0 0 0,1-1 0 0 0,0 0 0 0 0,-1 1 0 0 0,1-1 0 0 0,1 7-1 0 0,0-8 14 0 0,3 14 86 0 0,-3-13-134 0 0,0 0 0 0 0,0 0 1 0 0,1 0-1 0 0,-1 0 1 0 0,1-1-1 0 0,-1 1 0 0 0,1-1 1 0 0,0 1-1 0 0,0-1 0 0 0,0 0 1 0 0,1 0-1 0 0,-1 0 1 0 0,0 0-1 0 0,1 0 0 0 0,-1 0 1 0 0,1-1-1 0 0,0 1 0 0 0,-1-1 1 0 0,1 0-1 0 0,0 1 0 0 0,0-1 1 0 0,0-1-1 0 0,0 1 1 0 0,0 0-1 0 0,4 0 0 0 0,2 0-95 0 0,0 0 0 0 0,0-1 0 0 0,0 0 0 0 0,0 0 0 0 0,0-1 0 0 0,0 0 0 0 0,10-3 0 0 0,-16 4-103 0 0,1-2 1 0 0,-1 1-1 0 0,1 0 1 0 0,-1-1-1 0 0,0 0 0 0 0,0 1 1 0 0,1-1-1 0 0,-1-1 1 0 0,-1 1-1 0 0,1 0 0 0 0,0-1 1 0 0,-1 1-1 0 0,1-1 1 0 0,-1 0-1 0 0,0 0 0 0 0,1 0 1 0 0,-2 0-1 0 0,3-4 1 0 0,-2 4-571 0 0,-1 0 1 0 0,0 0 0 0 0,0 0 0 0 0,-1 0 0 0 0,1 0 0 0 0,0 0 0 0 0,-1-6 0 0 0,-1 6-2921 0 0,-4-6 2555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01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28 3356 0 0,'-22'-9'5167'0'0,"20"9"-3052"0"0,-1 1-1161 0 0,-11 0-75 0 0,10 0-28 0 0,2 0-82 0 0,-1 2-450 0 0,0-1-1 0 0,0 1 1 0 0,0-1 0 0 0,0 1 0 0 0,1 0 0 0 0,0 0 0 0 0,-1 0 0 0 0,1 0 0 0 0,-2 5 0 0 0,2-3-5 0 0,-1 0 0 0 0,1 1-1 0 0,1 0 1 0 0,-1-1 0 0 0,1 1 0 0 0,0 0 0 0 0,0 0 0 0 0,0 10 0 0 0,1-14-115 0 0,1 2-7 0 0,-1-2-152 0 0,0 1 0 0 0,1 0 0 0 0,0-1-1 0 0,-1 1 1 0 0,1 0 0 0 0,0-1 0 0 0,0 1 0 0 0,1-1 0 0 0,-1 0 0 0 0,1 1 0 0 0,-1-1 0 0 0,1 0 0 0 0,-1 0-1 0 0,1 0 1 0 0,0 0 0 0 0,0 0 0 0 0,0 0 0 0 0,0 0 0 0 0,1-1 0 0 0,-1 1 0 0 0,0-1 0 0 0,1 0 0 0 0,-1 1-1 0 0,1-1 1 0 0,-1 0 0 0 0,1-1 0 0 0,0 1 0 0 0,-1 0 0 0 0,1-1 0 0 0,0 1 0 0 0,4-1 0 0 0,-5 0 13 0 0,2 0-22 0 0,-1 0-21 0 0,1-1 1 0 0,0 1-1 0 0,-1-1 0 0 0,1 0 0 0 0,0 0 0 0 0,-1 0 0 0 0,1 0 1 0 0,-1-1-1 0 0,0 1 0 0 0,1-1 0 0 0,-1 0 0 0 0,0 0 0 0 0,3-3 1 0 0,-1 1 6 0 0,-1-1 0 0 0,1 0 0 0 0,-1 0 0 0 0,0 0 0 0 0,-1-1 0 0 0,1 1 0 0 0,2-8 0 0 0,-2 5 131 0 0,0 0 0 0 0,-1 0 1 0 0,-1 0-1 0 0,1 0 0 0 0,-1 0 0 0 0,-1-1 0 0 0,0 1 0 0 0,1-15 0 0 0,-2 20 153 0 0,-3-15 917 0 0,2 16 907 0 0,1 5-875 0 0,1 14-505 0 0,8 34-186 0 0,7 28 656 0 0,-9-47-1008 0 0,19 144 1434 0 0,-26-161-1609 0 0,1 1-27 0 0,1-1-5 0 0,-2-2 0 0 0,-3 0 0 0 0,-2 0 0 0 0,-2-4 0 0 0,-5-1 0 0 0,1-3 0 0 0,-4-3 0 0 0,-1-2 0 0 0,1-2 0 0 0,4-4 0 0 0,2-1 0 0 0,2 0 0 0 0,0-4 0 0 0,5-2 0 0 0,2 11-37 0 0,-1 0 1 0 0,1 0-1 0 0,0 0 1 0 0,0-1-1 0 0,0 1 0 0 0,0 0 1 0 0,0 0-1 0 0,0 0 1 0 0,1 0-1 0 0,-1 0 0 0 0,1 0 1 0 0,-1 0-1 0 0,1 0 0 0 0,0 0 1 0 0,0 0-1 0 0,1-2 1 0 0,2-3-268 0 0,2-3-1002 0 0,1-1 0 0 0,0 1 0 0 0,1 0 0 0 0,0 1 0 0 0,0-1 0 0 0,17-12 0 0 0,1 0-8506 0 0,35-21 0 0 0,-51 36 7893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02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76 4348 0 0,'-4'-19'20923'0'0,"4"42"-17934"0"0,2 18-5268 0 0,-3-19 4751 0 0,-26 179 631 0 0,17-155-2282 0 0,9-44-722 0 0,-5-23-532 0 0,4 18 396 0 0,1 0-1 0 0,0 0 1 0 0,0-1 0 0 0,0 1 0 0 0,1 0-1 0 0,-1-6 1 0 0,1-20-236 0 0,2-1 0 0 0,1 1 0 0 0,1 0-1 0 0,1 0 1 0 0,2 0 0 0 0,1 1 0 0 0,16-39 0 0 0,-22 62 254 0 0,1 0 0 0 0,-1 1 0 0 0,0-1 0 0 0,1 1 0 0 0,0 0 0 0 0,0 0 0 0 0,0 0 0 0 0,1 0 0 0 0,0 1 0 0 0,7-7 0 0 0,-6 7 5 0 0,0 0 1 0 0,1 1-1 0 0,-1-1 1 0 0,1 1-1 0 0,0 1 1 0 0,0-1-1 0 0,0 1 1 0 0,0 0-1 0 0,0 0 1 0 0,0 0-1 0 0,0 1 1 0 0,6 0-1 0 0,-8 0 40 0 0,0 0 1 0 0,0 1-1 0 0,-1-1 0 0 0,1 1 1 0 0,0-1-1 0 0,0 1 0 0 0,-1 0 1 0 0,1 1-1 0 0,0-1 0 0 0,-1 1 1 0 0,1-1-1 0 0,-1 1 0 0 0,0 0 0 0 0,0 0 1 0 0,0 1-1 0 0,0-1 0 0 0,0 1 1 0 0,0-1-1 0 0,0 1 0 0 0,-1 0 1 0 0,1 0-1 0 0,-1 0 0 0 0,0 1 1 0 0,0-1-1 0 0,0 0 0 0 0,-1 1 1 0 0,1-1-1 0 0,-1 1 0 0 0,1-1 1 0 0,-1 1-1 0 0,-1 0 0 0 0,1 0 1 0 0,0-1-1 0 0,-1 1 0 0 0,0 0 1 0 0,0 0-1 0 0,0 0 0 0 0,0 0 0 0 0,-2 7 1 0 0,1-8 1 0 0,0 1 1 0 0,0-1-1 0 0,0 1 0 0 0,-1-1 1 0 0,1 1-1 0 0,-1-1 1 0 0,0 0-1 0 0,0 0 0 0 0,0 0 1 0 0,-1 0-1 0 0,1 0 1 0 0,-5 3-1 0 0,0 1 32 0 0,-1-1-1 0 0,0-1 1 0 0,0 1-1 0 0,-12 4 1 0 0,19-9-18 0 0,-12 2 123 0 0,13-3-163 0 0,-1 0 0 0 0,1 0 0 0 0,-1 0 1 0 0,1 0-1 0 0,0 0 0 0 0,-1 0 0 0 0,1 1 0 0 0,0-1 1 0 0,0 0-1 0 0,-1 0 0 0 0,1 0 0 0 0,0 0 0 0 0,-1 1 1 0 0,1-1-1 0 0,0 0 0 0 0,0 0 0 0 0,-1 0 0 0 0,1 1 1 0 0,0-1-1 0 0,0 0 0 0 0,-1 0 0 0 0,1 1 0 0 0,0-1 0 0 0,0 0 1 0 0,0 1-1 0 0,0-1 0 0 0,-1 0 0 0 0,1 1 0 0 0,0-1 1 0 0,0 0-1 0 0,0 1 0 0 0,0-1 0 0 0,0 0 0 0 0,0 1 1 0 0,19 19 200 0 0,1-1 1 0 0,0 0 0 0 0,46 30-1 0 0,-60-45-343 0 0,0-1-1 0 0,1 0 0 0 0,-1 0 0 0 0,1 0 1 0 0,0-1-1 0 0,0 0 0 0 0,0 0 0 0 0,10 0 1 0 0,-12-1-429 0 0,1 0 0 0 0,-1-1 1 0 0,1 0-1 0 0,-1 0 0 0 0,1-1 1 0 0,-1 0-1 0 0,6-1 0 0 0,4-3-1820 0 0,-12 4 729 0 0,0-1-1 0 0,0 0 1 0 0,0 0 0 0 0,0 0-1 0 0,0 0 1 0 0,0 0 0 0 0,-1-1-1 0 0,1 1 1 0 0,3-6-1 0 0,5-9-1964 0 0,-6 7 1561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02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3212 0 0,'1'-2'-134'0'0,"3"-13"8141"0"0,-3 11-9657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02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12 4392 0 0,'0'0'2663'0'0,"3"6"-1664"0"0,4-5 10299 0 0,4-16-11204 0 0,-9 12 911 0 0,1 4-820 0 0,-1 0-73 0 0,0 0 0 0 0,0 0 0 0 0,-1 0 1 0 0,1 0-1 0 0,-1 0 0 0 0,1 1 0 0 0,-1-1 0 0 0,1 0 0 0 0,-1 1 1 0 0,0-1-1 0 0,2 4 0 0 0,-2-4 589 0 0,2 15 731 0 0,-3-6-1051 0 0,0-8-25 0 0,0 1 2 0 0,-2 0-207 0 0,1 1-1 0 0,0 0 1 0 0,-1-1-1 0 0,1 0 1 0 0,-1 1-1 0 0,0-1 1 0 0,0 0-1 0 0,-1 0 1 0 0,1 0-1 0 0,-1 0 1 0 0,1 0-1 0 0,-5 2 1 0 0,3-2-571 0 0,-1 0 1 0 0,0 0-1 0 0,0-1 0 0 0,0 0 1 0 0,0 0-1 0 0,0 0 0 0 0,0 0 1 0 0,-6 0-1 0 0,-61 7-13607 0 0,27-4 8268 0 0,24-2 3647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06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142 274 2824 0 0,'0'0'2922'0'0,"0"-3"-2007"0"0,-1-1-366 0 0,0 1 0 0 0,-1-1 0 0 0,1 0 0 0 0,-1 0 0 0 0,0 1 1 0 0,0-1-1 0 0,0 1 0 0 0,-1-1 0 0 0,1 1 0 0 0,-1 0 0 0 0,-4-4 1 0 0,5 5-165 0 0,0 1-159 0 0,0-1-1 0 0,-1 0 1 0 0,1 1 0 0 0,-1-1 0 0 0,1 1 0 0 0,-1 0-1 0 0,0 0 1 0 0,0 0 0 0 0,1 0 0 0 0,-1 0 0 0 0,0 0-1 0 0,0 1 1 0 0,0 0 0 0 0,0-1 0 0 0,0 1-1 0 0,-5 1 1 0 0,5-1-126 0 0,-1 1 1 0 0,1 0-1 0 0,0 0 0 0 0,0 1 0 0 0,0-1 0 0 0,0 0 0 0 0,1 1 0 0 0,-1 0 1 0 0,0 0-1 0 0,0 0 0 0 0,1 0 0 0 0,0 0 0 0 0,-1 0 0 0 0,1 1 1 0 0,0-1-1 0 0,0 1 0 0 0,0-1 0 0 0,0 1 0 0 0,1 0 0 0 0,-1 0 0 0 0,1 0 1 0 0,0 0-1 0 0,-1 0 0 0 0,1 0 0 0 0,1 0 0 0 0,-1 0 0 0 0,0 7 1 0 0,1 0-6 0 0,0-8-6 0 0,0 2-12 0 0,0-4-76 0 0,1 5 48 0 0,1 0-1 0 0,-1 0 0 0 0,1 0 1 0 0,0 0-1 0 0,0-1 0 0 0,3 7 1 0 0,-4-10-43 0 0,1 1 0 0 0,-1 0-1 0 0,0-1 1 0 0,1 1 0 0 0,-1-1 0 0 0,1 0 0 0 0,-1 1 0 0 0,1-1 0 0 0,0 0-1 0 0,0 0 1 0 0,0 0 0 0 0,-1 0 0 0 0,1 0 0 0 0,0-1 0 0 0,0 1-1 0 0,0-1 1 0 0,0 1 0 0 0,0-1 0 0 0,0 1 0 0 0,0-1 0 0 0,5 0 0 0 0,-2 0-18 0 0,1-1 0 0 0,0 0 1 0 0,0 0-1 0 0,0 0 0 0 0,-1 0 1 0 0,1-1-1 0 0,0 0 0 0 0,-1 0 1 0 0,0-1-1 0 0,1 1 0 0 0,-1-1 1 0 0,0 0-1 0 0,0-1 0 0 0,-1 1 1 0 0,1-1-1 0 0,-1 0 0 0 0,0 0 1 0 0,0 0-1 0 0,0-1 0 0 0,0 0 1 0 0,-1 1-1 0 0,0-1 0 0 0,0 0 1 0 0,0-1-1 0 0,0 1 0 0 0,-1 0 1 0 0,2-7-1 0 0,3-8 574 0 0,-6 31 262 0 0,3 24-642 0 0,-2-30-167 0 0,1 0 1 0 0,0 0-1 0 0,0-1 0 0 0,0 1 0 0 0,1-1 1 0 0,0 1-1 0 0,0-1 0 0 0,0 0 0 0 0,0-1 1 0 0,0 1-1 0 0,1-1 0 0 0,0 0 0 0 0,0 0 1 0 0,0 0-1 0 0,5 2 0 0 0,-8-4-14 0 0,-1-1-1 0 0,1 1-1 0 0,0 0 1 0 0,0 0 0 0 0,-1-1 0 0 0,1 1-1 0 0,0-1 1 0 0,0 0 0 0 0,0 1-1 0 0,-1-1 1 0 0,1 0 0 0 0,0 0 0 0 0,0 0-1 0 0,0 0 1 0 0,2-1 0 0 0,0 0 1 0 0,1 0 0 0 0,-1 0 0 0 0,0 0 1 0 0,-1-1-1 0 0,1 1 0 0 0,0-1 0 0 0,0 0 0 0 0,3-2 1 0 0,-5 2-1 0 0,-1 1 0 0 0,0-1 0 0 0,1 1 1 0 0,-1-1-1 0 0,0 0 0 0 0,0 0 0 0 0,0 1 1 0 0,0-1-1 0 0,2-4 0 0 0,-1 0 2 0 0,6-11-20 0 0,-2-2-1 0 0,0 1 0 0 0,6-37 1 0 0,3-63 646 0 0,-10 69 287 0 0,-6 25-243 0 0,-2 15 3443 0 0,3 44-3210 0 0,6 53 1 0 0,-3-64-734 0 0,0-1 0 0 0,2 1 0 0 0,1-1 0 0 0,1 0 0 0 0,1-1 0 0 0,1 0 0 0 0,12 23 0 0 0,-12-30-399 0 0,-8-12-1 0 0,0-1 1 0 0,1 1 0 0 0,-1-1 0 0 0,0 0-1 0 0,1 1 1 0 0,0-1 0 0 0,-1 0 0 0 0,1 0-1 0 0,0 0 1 0 0,0 0 0 0 0,0 0-1 0 0,1-1 1 0 0,-1 1 0 0 0,0-1 0 0 0,1 1-1 0 0,2 0 1 0 0,-4-1-705 0 0,3-1-1479 0 0,10 0 855 0 0,-11 0-212 0 0,14-8-2714 0 0,7-11-3841 0 0,-3-6 5373 0 0,-13 12 3693 0 0,-1 0 0 0 0,6-15 0 0 0,-10 20 442 0 0,-1 0 1 0 0,0 0-1 0 0,-1 0 1 0 0,1-15-1 0 0,-2 23-1185 0 0,0-2 717 0 0,0-1-32 0 0,-2-14 2610 0 0,2 25 660 0 0,1 37-1679 0 0,0-29-1835 0 0,-1-12-360 0 0,0 0 0 0 0,0 0 0 0 0,0 0 0 0 0,0 0 0 0 0,1 0 0 0 0,0 0 0 0 0,0-1 0 0 0,0 1 0 0 0,0 0 0 0 0,0 0 0 0 0,1-1 0 0 0,0 1 0 0 0,0 0 0 0 0,0-1 0 0 0,0 0 0 0 0,0 1 0 0 0,1-1 0 0 0,4 5 0 0 0,-5-7-62 0 0,4 1-11 0 0,-6-1-10 0 0,1-1 0 0 0,-1 0 0 0 0,0 0 1 0 0,1 1-1 0 0,-1-1 0 0 0,1 0 1 0 0,-1 0-1 0 0,0 0 0 0 0,1 1 0 0 0,-1-1 1 0 0,1 0-1 0 0,-1 0 0 0 0,0 0 0 0 0,1 0 1 0 0,-1 0-1 0 0,1 0 0 0 0,-1 0 0 0 0,1 0 1 0 0,-1 0-1 0 0,1 0 0 0 0,-1 0 0 0 0,0 0 1 0 0,1 0-1 0 0,-1 0 0 0 0,1-1 0 0 0,-1 1 1 0 0,1 0-1 0 0,-1 0 0 0 0,0 0 1 0 0,1-1-1 0 0,17-4-58 0 0,-16 3 45 0 0,0 0-1 0 0,0 1 1 0 0,0-1-1 0 0,0 0 1 0 0,0 0-1 0 0,-1 0 1 0 0,1 0-1 0 0,-1-1 1 0 0,1 1-1 0 0,-1 0 1 0 0,0-1-1 0 0,0 1 1 0 0,0-1-1 0 0,1-4 1 0 0,2-4 0 0 0,-1-1 1 0 0,3-21 0 0 0,-6 31 302 0 0,2 7-256 0 0,-2-4-27 0 0,7 15 39 0 0,1-1 1 0 0,0-1-1 0 0,10 15 1 0 0,-17-27-49 0 0,1-1 1 0 0,-1 1-1 0 0,1-1 0 0 0,0 1 1 0 0,-1-1-1 0 0,1 0 0 0 0,0 0 1 0 0,0 0-1 0 0,0 0 0 0 0,0 0 1 0 0,0 0-1 0 0,0 0 0 0 0,0 0 1 0 0,3 0-1 0 0,-3-1 1 0 0,-1 0 0 0 0,1-1 0 0 0,0 1 0 0 0,-1 0 0 0 0,1-1 0 0 0,-1 1 0 0 0,1-1 0 0 0,0 0 0 0 0,-1 1 0 0 0,1-1 0 0 0,-1 0 0 0 0,0 0 0 0 0,1 0 0 0 0,-1 0 0 0 0,0 0 0 0 0,0 0 0 0 0,1 0-1 0 0,-1-1 1 0 0,0 1 0 0 0,0 0 0 0 0,0-1 0 0 0,-1 1 0 0 0,1-1 0 0 0,0 1 0 0 0,0-1 0 0 0,0-1 0 0 0,4-8-26 0 0,-1-1-1 0 0,0 0 1 0 0,-1 0-1 0 0,0 0 1 0 0,-1-1-1 0 0,0 1 1 0 0,0-23-1 0 0,-2 32-134 0 0,1 1-1541 0 0,-1-3 4766 0 0,8 42-29822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08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94 4348 0 0,'0'-3'1406'0'0,"-10"-20"4405"0"0,9 21-4882 0 0,0 1-759 0 0,1 0-1 0 0,-1 1 0 0 0,1-1 0 0 0,-1 0 0 0 0,1 1 0 0 0,-1-1 1 0 0,0 1-1 0 0,1-1 0 0 0,-1 1 0 0 0,0-1 0 0 0,1 1 0 0 0,-1 0 1 0 0,0-1-1 0 0,0 1 0 0 0,1 0 0 0 0,-1 0 0 0 0,0-1 0 0 0,0 1 0 0 0,0 0 1 0 0,1 0-1 0 0,-3 0 0 0 0,-14-3 1855 0 0,15 3-1003 0 0,-2 2-586 0 0,2-2-324 0 0,0 1 1 0 0,0-1 0 0 0,0 1-1 0 0,0 0 1 0 0,0 0 0 0 0,0 0-1 0 0,0 0 1 0 0,1 0 0 0 0,-1 0-1 0 0,0 0 1 0 0,0 1-1 0 0,1-1 1 0 0,-1 1 0 0 0,1-1-1 0 0,0 1 1 0 0,-1-1 0 0 0,1 1-1 0 0,0 0 1 0 0,0 0 0 0 0,0 0-1 0 0,0 0 1 0 0,0 0 0 0 0,0 0-1 0 0,1 0 1 0 0,-1 0-1 0 0,0 2 1 0 0,0 3 134 0 0,-1 1 0 0 0,1-1 0 0 0,0 0 0 0 0,1 1 0 0 0,0 12 0 0 0,1-16-204 0 0,-1 0 0 0 0,1 0 0 0 0,0 0 0 0 0,0-1 0 0 0,0 1-1 0 0,1 0 1 0 0,-1 0 0 0 0,1-1 0 0 0,0 1 0 0 0,0-1 0 0 0,0 1 0 0 0,0-1 0 0 0,1 0 0 0 0,0 0 0 0 0,-1 0-1 0 0,6 4 1 0 0,-6-6-66 0 0,-1 0-1 0 0,1 0 0 0 0,-1 0 1 0 0,1 0-1 0 0,0 0 1 0 0,-1-1-1 0 0,1 1 0 0 0,0-1 1 0 0,0 1-1 0 0,-1-1 1 0 0,3 0-1 0 0,-2 1 25 0 0,0-1-81 0 0,2-1-39 0 0,-2 1 96 0 0,0-1-1 0 0,-1 1 0 0 0,1-1 1 0 0,0 1-1 0 0,0-1 0 0 0,-1 0 1 0 0,1 0-1 0 0,-1 0 0 0 0,1 0 1 0 0,0 0-1 0 0,-1 0 0 0 0,0 0 1 0 0,1 0-1 0 0,-1-1 0 0 0,0 1 1 0 0,0 0-1 0 0,1-1 0 0 0,-1 1 1 0 0,0-1-1 0 0,-1 0 0 0 0,1 1 1 0 0,0-1-1 0 0,0 0 0 0 0,-1 1 1 0 0,1-1-1 0 0,-1 0 0 0 0,1 0 0 0 0,-1 0 1 0 0,0-2-1 0 0,6-60-393 0 0,-5 62 404 0 0,-2-9-17 0 0,1 8 35 0 0,0 0-1 0 0,0 0 0 0 0,0 0 0 0 0,0 0 0 0 0,1 0 1 0 0,-1 0-1 0 0,1 0 0 0 0,0 0 0 0 0,0 0 1 0 0,0 0-1 0 0,0 0 0 0 0,0 0 0 0 0,1 1 0 0 0,-1-1 1 0 0,4-4-1 0 0,-3 4 59 0 0,4-2-12 0 0,-4 3-32 0 0,0 1-1 0 0,0-1 1 0 0,0 1 0 0 0,1 0 0 0 0,-1 0-1 0 0,0 0 1 0 0,1 0 0 0 0,-1 0 0 0 0,1 1 0 0 0,-1-1-1 0 0,1 1 1 0 0,-1-1 0 0 0,1 1 0 0 0,4 0-1 0 0,-4 0 104 0 0,15 8 261 0 0,-15-3-240 0 0,0 0-1 0 0,0 0 0 0 0,0 1 1 0 0,-1-1-1 0 0,1 1 1 0 0,-1-1-1 0 0,-1 1 0 0 0,3 9 1 0 0,-2-7-36 0 0,0-1 1 0 0,0 1-1 0 0,1 0 1 0 0,-1-1-1 0 0,2 0 1 0 0,-1 0-1 0 0,1 0 1 0 0,7 10-1 0 0,-10-16-110 0 0,0 0 0 0 0,0 1 0 0 0,0-1 0 0 0,0 0 0 0 0,0 0 0 0 0,0 0 0 0 0,0 0-1 0 0,0 0 1 0 0,1-1 0 0 0,-1 1 0 0 0,0 0 0 0 0,0 0 0 0 0,1-1 0 0 0,-1 1 0 0 0,1-1 0 0 0,-1 1 0 0 0,0-1 0 0 0,1 0 0 0 0,-1 1-1 0 0,1-1 1 0 0,-1 0 0 0 0,1 0 0 0 0,-1 0 0 0 0,1 0 0 0 0,-1 0 0 0 0,0-1 0 0 0,1 1 0 0 0,-1 0 0 0 0,1 0 0 0 0,-1-1 0 0 0,1 1-1 0 0,-1-1 1 0 0,0 0 0 0 0,0 1 0 0 0,1-1 0 0 0,0-1 0 0 0,1 0-44 0 0,0 0-1 0 0,0-1 1 0 0,-1 1-1 0 0,1-1 1 0 0,-1 0-1 0 0,0 0 1 0 0,1 0-1 0 0,-2 0 1 0 0,1 0-1 0 0,0 0 1 0 0,0 0 0 0 0,-1-1-1 0 0,1-3 1 0 0,3-11-49 0 0,2-6 128 0 0,-1 0-1 0 0,3-32 0 0 0,-9 54 67 0 0,3-10 30 0 0,-3 12-58 0 0,0 0 1 0 0,0 0 0 0 0,0-1-1 0 0,0 1 1 0 0,0 0-1 0 0,0 0 1 0 0,0-1 0 0 0,0 1-1 0 0,0 0 1 0 0,0 0-1 0 0,0 0 1 0 0,0-1 0 0 0,0 1-1 0 0,0 0 1 0 0,0 0-1 0 0,1-1 1 0 0,-1 1 0 0 0,0 0-1 0 0,0 0 1 0 0,0 0 0 0 0,0-1-1 0 0,0 1 1 0 0,0 0-1 0 0,1 0 1 0 0,-1 0 0 0 0,0 0-1 0 0,0-1 1 0 0,0 1-1 0 0,0 0 1 0 0,1 0 0 0 0,-1 0-1 0 0,0 0 1 0 0,0 0-1 0 0,0 0 1 0 0,1 0 0 0 0,-1-1-1 0 0,0 1 1 0 0,0 0-1 0 0,1 0 1 0 0,-1 0 0 0 0,0 0-1 0 0,0 0 1 0 0,0 0-1 0 0,1 0 1 0 0,6 21 100 0 0,-5-16 22 0 0,-2 12 210 0 0,4 46 814 0 0,0-30-617 0 0,-3-29-549 0 0,-1 0 0 0 0,1 0 0 0 0,-1 1 1 0 0,0-1-1 0 0,0 0 0 0 0,0 5 0 0 0,-1-3 25 0 0,1-1-1 0 0,-1 1 1 0 0,1 0 0 0 0,0 0-1 0 0,2 5 1 0 0,0 19 225 0 0,-2-25-278 0 0,0 4 1 0 0,-1 1 0 0 0,0-1-1 0 0,0 0 1 0 0,0 1 0 0 0,-2-1 0 0 0,1 0 0 0 0,-7 15 0 0 0,4-11-23 0 0,0-1 0 0 0,-1-2 0 0 0,-2-2 0 0 0</inkml:trace>
  <inkml:trace contextRef="#ctx0" brushRef="#br0" timeOffset="1">248 380 32767 0 0,'-1'-1'0'0'0,"-7"-8"0"0"0,-1-8 10 0 0,10 12-49 0 0,0 3-68 0 0,-1-3-389 0 0,0 0 0 0 0,1 0 0 0 0,0 0 0 0 0,0 0 0 0 0,0 0 0 0 0,0 0 0 0 0,1 0 0 0 0,0 1 0 0 0,0-1 0 0 0,0 0-1 0 0,4-5 1 0 0,1-1-2871 0 0,0 1-1 0 0,1 0 0 0 0,0 0 0 0 0,0 0 0 0 0,1 1 0 0 0,13-10 0 0 0,-12 12 1329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7:43:28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11396 6674 483 0,'11'-5'167'0,"-4"0"-4"0,-3 2-17 16,4-2-18-16,-3 1-7 0,2-2 30 15,0 0-26-15,-2 1 1 0,2-3 12 0,-2 2 18 16,0-1-10-16,1 1 5 0,-3-1-8 0,-3 7 3 15,6-12-18-15,-3 5 0 0,-1 1-5 16,-2 6-10-16,3-8-14 0,-3 8 9 16,3-9-13-16,-3 9-16 0,2-8 5 0,-2 8-14 15,0 0 9-15,2-8-13 0,-2 8-2 0,0 0-5 16,1-7-8-16,-1 7 8 0,0 0 16 0,0 0-17 16,0 0-1-16,0 0-11 0,0 0 13 0,0 0 2 15,0 0-10-15,0 0 1 0,0 0 4 16,0 0 3-16,0 0-11 0,0 0 4 0,0 0-17 15,0 0-1-15,-16 21-1 0,14-15 0 0,1 2 8 16,1-8-8-16,-2 16 3 0,2-7-2 0,0 1-9 16,0 0 8-16,0 1-12 0,2 2 15 15,-1-1-6-15,1 0 9 0,-1 4-11 16,-1-3 0-16,0 1-2 0,2 0 15 0,-2 2-16 0,1-4 16 16,-1 2-15-16,-1 0 17 0,1 1-7 0,-2-2-10 15,1-1 5-15,-2 1-1 16,1-2 9-16,0 2-19 0,-3-4 3 0,2 3-5 15,-2-3 5-15,2 2 8 0,0-4-13 0,-1 2-3 16,-1-2 3-16,0 0 0 0,1 0 2 0,1-2-14 16,-1 1 1-16,4-6 1 0,-7 9-6 0,7-9 14 15,-6 7-3-15,6-7 2 16,-3 5-5-16,3-5 6 0,-7 6-9 0,7-6 9 16,-4 4 2-16,4-4-6 0,0 0-7 0,-8 4-10 15,8-4 12-15,0 0 12 0,0 0 1 0,-6 5-22 16,6-5 15-16,0 0-3 0,0 0-15 15,0 0 7-15,0 0 1 0,0 0 17 0,-7 5-17 16,7-5-8-16,0 0 5 0,0 0 5 0,0 0 13 16,0 0 2-16,0 0-12 0,0 0-8 0,0 0 26 15,2 11-9-15,-2-11-4 0,0 0 8 16,0 0 2-16,0 0-5 0,1 12-3 0,-1-12-2 16,0 0 12-16,2 10-4 0,-2-10 5 0,0 0-16 15,2 13 3-15,-2-13 25 0,0 8-25 0,0-8 7 16,0 13-4-16,0-13-4 0,-3 12 9 0,2-5 15 15,-2 1-16-15,3 0-4 16,-4 1-1-16,4 1 0 0,-2-2-4 0,1 1 6 16,0 0-4-16,0 0-3 0,0 1-2 0,2-1-18 15,-1 0 18-15,0-9 15 0,0 17-13 0,0-7-8 16,0-1-9-16,0 0 17 0,-1 0 5 16,1 1-2-16,0-2 5 0,0 2-5 0,0-10-8 15,0 17-5-15,-2-8 0 0,2-1 5 0,0 1 3 16,0 1-21-16,0-10 18 0,0 16 5 0,-2-8-5 15,2 0-15-15,0-8 8 0,0 17 7 16,0-10 5-16,0 2 0 0,0-9 3 0,0 16-23 16,-1-9 17-16,0 2-14 0,-1-1 2 0,1 0 10 15,1-8 2-15,-5 16-4 0,5-8 7 0,-1-1-20 16,-1 2 15-16,1-1 5 0,-2 1-20 0,2-2 8 16,-1 1-4-16,2 1-9 15,0-9 18-15,-1 15-1 0,0-6 8 0,1-1-15 16,0-8 0-16,-1 16 8 0,1-8 4 0,-1 1-9 15,1-1 10-15,0-8 10 0,0 17-18 0,0-8 10 16,-1 1-8-16,1-2 9 0,1 2-19 16,-1-10-5-16,0 17 18 0,1-7-5 15,0-2 5-15,0 1-12 0,0-1 2 0,-1 2-3 16,2-1 16-16,-1 1 9 0,1-2-22 0,-1 2 8 16,-2-1 2-16,1-9-10 0,1 19 5 0,-1-9 13 15,-1 0-11-15,1-1-2 0,-2 1 3 16,1-1-1-16,1 1-7 0,-2-2-8 0,2 1 29 15,0-9-24-15,0 17 21 0,0-8-21 0,0-2 16 16,0-7-3-16,0 15 0 0,0-7 8 0,0-8-23 16,0 14-1-16,0-14-4 0,2 12 13 15,-2-12 9-15,0 12-7 0,1-5 5 0,-1-7 3 16,0 10-16-16,0-10 21 0,0 11-15 0,0-11-4 16,0 12 19-16,0-12-13 0,0 10 5 0,0-10-7 15,2 9-11-15,-2-9 21 0,0 10-16 16,0-10 3-16,2 8 23 0,-2-8-21 0,2 8-2 15,-2-8-5-15,3 8 15 0,-3-8 10 0,4 8-20 16,-4-8 0-16,4 8 5 0,-4-8-13 16,6 7 13-16,-2-3 11 0,-4-4-17 15,8 8 19-15,-2-3 0 0,1-1-15 0,0 0 4 16,1 0-7-16,1 0 25 0,0 0-20 0,0 0 11 16,1-1-29-16,2 0-3 0,-2-1-45 0,1-2-39 15,-1 3-62-15,1-3-56 0,-11 0-337 0,17-4-420 16,-11 0 104-16,1-3 106 0,-1-2 51 15,-2-5 89-15,-1-1 59 0,2-1 41 0,-2-4 59 16</inkml:trace>
  <inkml:trace contextRef="#ctx0" brushRef="#br0" timeOffset="798.42">10456 7264 1046 0,'0'0'336'0,"0"0"-14"16,0 0-20-16,0 0-23 0,9-21-12 0,-9 21-4 16,4-13-9-16,-1 6-16 0,0-1-28 0,2-2-26 15,-2 0 3-15,2-3-21 0,2-1-5 0,-1 0-20 16,1-2 10-16,0-1-20 0,2-2-8 15,1-1-16-15,-2-1 1 0,1-1 2 0,-1 1-16 16,2 1 4-16,-2-1-11 0,-2 3 18 0,-1 2-3 16,0-1-5-16,0 2 11 0,0 2 4 0,-2 2-25 15,-1-1 6-15,1 0-9 0,1 4 0 16,-2 0-17-16,-1-1 2 0,2 3-10 16,-1-1-5-16,2 1-3 0,-4 6 3 0,6-10-13 15,-6 10-16-15,5-6 21 0,-5 6-12 0,8-4 7 16,-8 4 0-16,0 0-6 0,0 0 22 0,0 0-4 15,18 8-7-15,-18-8 13 0,5 13-18 16,-2-6 13-16,0 2 2 0,-1 3 13 16,1 1-22-16,0 0-9 0,1 2 18 0,-1 3-2 15,2 0-13-15,-1 0-15 0,1 1-1 0,2 4 16 16,0-1-33-16,-1 1 28 0,1 0-13 0,1-1-8 16,-1-1 11-16,3 0-11 0,-4 0 3 15,1-5 2-15,0 1-12 0,0-1 15 0,0-2-8 16,-2 0-15-16,1-3 16 0,0 0-21 0,-2-2 15 15,0-1-18-15,0-1-20 0,1-2-26 0,-5-5-35 16,7 7-65-16,-7-7-48 0,0 0-23 16,0 0-108-16,0 0-179 0,0 0-507 0,0 0 103 15,0 0 74-15,1-23 92 0,-1 23 46 0,-11-17 72 16,3 7 76-16,-2 0 49 0</inkml:trace>
  <inkml:trace contextRef="#ctx0" brushRef="#br0" timeOffset="965.35">10515 7061 977 0,'0'0'430'16,"0"0"-38"-16,-7-4-21 0,7 4-30 0,0 0-27 15,0 0-35-15,0 0-20 0,0 0-29 16,0 0-4-16,0 0-78 0,36 4-38 0,-22-2-43 16,2 1-136-16,0 0-216 0,4 1-485 0,1-1 46 15,0 1 73-15,-1 0 75 0,-2-1 62 0,-1 4 17 16</inkml:trace>
  <inkml:trace contextRef="#ctx0" brushRef="#br0" timeOffset="2514.75">11297 8504 893 0,'10'-3'281'0,"-10"3"-4"16,11-2-14-16,-3 0-50 0,0-1-11 15,2 1-15-15,-2-1-18 0,2 0-10 0,3-2-6 16,-2 1-20-16,0-2-5 0,0 2-12 0,-1-1-14 16,0-1-5-16,-1 0 6 0,1-1-19 15,-2 1 0-15,1-1 9 0,-1-1-24 16,-3 0-3-16,3 0 9 0,-2 0-27 0,0-1 1 16,0 0 2-16,-1-1-5 0,-2 3 18 0,1-1-10 15,-1 0-13-15,0 2 25 0,-3 6-25 0,3-11 13 16,-3 11-5-16,0-10 7 0,0 10-25 15,0 0-3-15,-3-8 8 0,3 8 20 0,0 0-12 16,0 0-6-16,0 0 0 0,0 0 6 0,0 0-11 16,0 0 0-16,0 0-4 0,-12 23 1 0,11-16-2 15,0 2 21-15,0 1-13 0,0 3-13 16,0 0-5-16,0 0 7 0,-1 3-4 0,2 0-1 16,-1 0-4-16,1 0-1 0,0 3 11 0,-3 0-8 15,3 1 0-15,-1 0-1 0,0-1 19 0,1 0-25 16,0-2 14-16,0 2 1 0,-2-2-11 15,2 0-5-15,-2-1 13 0,1-1-12 16,1 1 17-16,-3-3-15 0,2-1 4 0,-2 1 4 16,0-3-16-16,0 0-5 0,0-2 13 0,-2-1-3 15,0 0-7-15,-2-1 2 0,2-1 2 0,-2-1-1 16,0 0 4-16,2 0 5 0,5-4-12 16,-12 4 4-16,12-4 1 0,-13 1 2 0,13-1-7 15,-8 2 10-15,8-2-1 0,0 0-1 0,-10 3 2 16,10-3-3-16,0 0 3 0,0 0-6 0,0 0-9 15,-7 1 7-15,7-1 8 0,0 0 2 16,0 0 3-16,0 0-11 0,0 0 11 0,0 0 6 16,0 0 6-16,7 16 1 0,-7-16 7 0,0 0-15 15,6 13 0-15,-4-8 3 0,-2-5-11 0,3 16 5 16,-1-9 19-16,-1 1 7 0,-1-8-10 16,0 18-5-16,-1-6 5 0,-2-1-13 15,1 2 2-15,-1-1 19 0,-1 0-1 0,1 0-22 16,0 2 4-16,-3-2 9 0,4 0-1 0,-1 0-18 15,-2 1 19-15,3-1-14 0,-1 1 1 16,0-1-16-16,1 0 28 0,0 1-23 0,1-3 11 16,0 2-16-16,-2-1 23 0,3 0-15 15,-1-1 5-15,-1 1 15 0,1-1-10 0,1-1 0 16,-1 2-15-16,0-1 15 0,1 0 5 0,-1 1-10 16,1-2 20-16,1 1-22 0,-1 0 7 15,0 0 0-15,1-1-5 0,0 0-11 0,-1-9 29 16,1 18-31-16,-1-9 8 0,3 0-5 0,-1-1 4 15,-1 0-12-15,-1-8-5 0,2 17 13 16,0-11 7-16,-2 2-2 0,0-8-10 0,0 15 2 16,0-8 3-16,0-7 4 0,0 15-9 0,0-8 20 15,0-7-20-15,-1 15-3 0,0-7 10 0,1 0-13 16,0-8 6-16,-1 13-1 0,0-4 11 16,1-9-18-16,-1 13 15 0,1-13-23 0,1 13 19 15,-1-6-12-15,0-7 9 0,3 12-3 0,-2-5 8 16,-1-7-13-16,6 12 7 0,-3-6-17 0,2-1 33 15,0 1-23-15,0 1 5 0,2-3-8 16,-1 0 23-16,1 1-10 0,-2 0 3 16,4-2-3-16,-2 2-2 0,0 0-16 0,0-1 15 15,1 0 1-15,-2 2 2 0,1-2 0 0,1 0 13 16,-2 1-41-16,0 0 41 0,1 0-18 16,-7-5 8-16,14 8-8 0,-8-4-13 0,1 0-15 15,-1-1-3-15,1 0-33 0,-7-3-23 0,18 6-41 16,-10-6-61-16,2 2-37 0,-10-2-153 0,17-3-598 15,-9 1 48-15,-2-2 94 0,1-1 83 0,-3-2 99 16,1-1 36-16,1-2 87 0,-2 0 31 16</inkml:trace>
  <inkml:trace contextRef="#ctx0" brushRef="#br0" timeOffset="3584.19">10390 8745 1144 0,'0'0'409'0,"0"0"11"0,0 0-57 15,0 0-25-15,0 0-10 0,0 0-21 0,0 0-20 16,0 0-11-16,7 28-30 0,-4-19-13 16,1 1-15-16,-1 0-14 0,3 1-22 15,-3 2-10-15,2-1-6 0,0 0-25 0,-2 1-8 16,0-1-10-16,1 1-4 0,-2 0-13 0,-1 0-11 16,1-1-34-16,-1 1 11 0,-1-3-3 0,0 1-3 15,0-3-14-15,0-8-4 0,0 16-9 16,0-8 4-16,0-8-15 0,0 13 24 0,0-13-17 15,-1 9 6-15,1-9-25 0,-3 5-4 0,3-5 27 16,0 0-19-16,0 0 3 0,0 0 0 0,0 0-17 16,0 0 1-16,0 0 3 0,-15-20-10 0,13 12-2 15,-3-2 7-15,2-1-8 0,1-1-9 16,0-2 9-16,0 1-5 0,-1-1 3 0,-1 1-2 16,4-3 1-16,-3 3-4 0,3-1 0 15,-1 1 2-15,-1 0 3 0,1 1-2 0,-2 0-14 16,3 1 18-16,-1 2-2 0,-1-1-2 15,2 1 12-15,-1-1-5 0,-1 1-16 0,1 0 14 16,1 1 4-16,0 1-4 0,0 7-6 16,0-15-2-16,0 15 15 0,1-13-2 0,2 7-14 15,-1-1 9-15,-2 7 10 0,5-9-11 0,-2 4 6 16,4 1 7-16,-7 4-8 0,10-5-17 16,-3 3 12-16,-7 2 6 0,14-2 2 0,-7 1-13 15,-7 1 11-15,18 2-13 0,-9-1 7 0,0 1 6 0,1 1-3 16,0 1 0-16,0-1-11 0,0 2 4 15,1-1-6-15,-2 1 3 0,0 1 17 16,-1-1-4-16,1 1-3 0,-4-1 3 0,0 1 14 16,1-1-22-16,-3 2 13 0,-3-7-5 0,5 11 7 15,-5-11-8-15,0 9-4 0,0-9 2 0,-4 10 13 16,4-10-11-16,-4 10-9 0,0-6 1 0,4-4 6 16,-8 6-2-16,8-6 2 0,-9 6-3 15,4-3-4-15,5-3 14 0,-7 3-14 0,7-3 7 16,-8 3-6-16,8-3 6 0,0 0 13 15,0 0-8-15,0 0-5 0,0 0 0 0,0 0 6 16,0 0-4-16,15 13-4 0,-8-10 2 16,1-1 10-16,3 1-13 0,-1 2-4 0,1-1 9 15,1 2 1-15,1-1-6 0,-1 2 8 0,0-1-12 16,2 3 17-16,-3-2-8 0,1 3-7 0,-2 1 13 16,0-2-3-16,-1 1 5 0,-2 0-12 0,-4 0 9 15,2 1 16-15,-1-2-15 0,-3 1 10 16,-1-1-3-16,0 1 16 0,0 1-13 0,-1-3 8 15,-2 1 2-15,2 0 2 0,-4-1-4 0,3-1-16 16,-3 1 8-16,1-1-8 0,-2-2-7 0,1 1 17 16,-4-1 4-16,-1 1-37 0,-1-2 20 15,-3 0-30-15,0-1-33 0,-2-2-54 0,-1 0-38 16,-2 1-55-16,2-3-137 0,-1 0-454 0,-2 0-135 16,2 0 100-16,2-2 53 0,-1 0 113 0,1 1 52 15,0 0 50-15,2 1 64 0</inkml:trace>
  <inkml:trace contextRef="#ctx0" brushRef="#br0" timeOffset="5200.43">11349 10129 834 0,'12'-6'333'0,"0"0"-21"0,-2 1-2 0,0-1-49 0,-3-1 0 16,1 1-18-16,1 0-10 0,-2-1-15 16,0-1-24-16,0 2 6 0,-3-2-39 15,1 0-10-15,0 1-8 0,-3-2 3 0,0 2-28 16,-1-1 5-16,1 1 13 0,-2 7-34 0,3-15-12 16,-3 7-1-16,0 8 1 0,0-11-1 0,0 11-9 15,-2-11-21-15,2 11 22 0,0-8-22 16,0 8 5-16,0 0-5 0,0 0-10 0,0 0 2 15,0 0-5-15,0 0 26 0,0 0-21 0,0 0 8 16,0 0-5-16,0 0 2 0,2 32 8 16,-2-23-8-16,0 2 6 0,2 2-15 15,-2 0 0-15,1 1-6 0,1 2 36 0,0-2-46 16,1 4 2-16,-1 0 3 0,1-1 7 0,0 0-9 16,0 1-6-16,1 0 8 0,0-2-18 0,1 0 12 15,-1 1-2-15,-1-4-10 0,-1 1 28 16,0-2-22-16,0 2 19 0,0-3-12 0,-2 0 5 15,0-2-8-15,0 1-3 0,-3-1 11 0,2 0-13 16,0 1 3-16,-2-1 5 0,0-2-14 0,-2-1 1 16,0 0 16-16,1 1-19 0,4-7 5 15,-9 9-2-15,5-5 8 0,4-4-18 0,-8 7-3 16,8-7 23-16,-8 5-31 0,8-5 21 16,-7 4-10-16,7-4-16 0,0 0 19 0,-8 3-9 0,8-3-4 15,0 0 9-15,0 0 14 16,0 0-24-16,0 0 1 0,0 0-6 0,0 0 3 15,-6 3 7-15,6-3 3 0,0 0 1 0,0 0-4 16,0 0 6-16,0 0-1 0,0 0 6 0,0 0-23 16,0 0 2-16,0 0 16 0,0 0-8 15,0 0-10-15,19 8 35 0,-19-8-14 16,0 0 7-16,5 7-1 0,-5-7-4 0,0 0 8 16,4 8-11-16,-4-8 18 0,2 9-7 0,-2-9 4 15,1 10-9-15,1-2 9 0,-2-8-2 0,3 14 3 16,-2-7-1-16,-1-7-2 0,2 17 6 0,-1-11-9 15,0 3 16-15,1 1-13 0,-1-2 13 16,1 1-11-16,-1 1 19 0,-1-3-31 0,2 2 10 16,-1 0 0-16,0 1-13 0,-1-1 23 15,0 0-5-15,3 1-17 0,-3 0 12 0,0 0 5 16,0 0-8-16,0-2 6 0,0 2-6 0,0 1 21 16,0-2-12-16,0 1-29 0,-3-1 15 0,3 2-10 15,0-1 8-15,-1 0 15 0,0 0-23 16,-1-1 5-16,2 0 8 0,-1 1 5 0,-1-1 3 15,1 1-11-15,-1 1 6 0,2-3-6 0,0 2-7 16,0-1 2-16,0 1 8 0,0-10-10 16,0 17-14-16,0-8 32 0,2 0-11 15,-2-9 1-15,1 17 7 0,1-9-15 0,-1 1-19 16,-1-2-4-16,0-7 12 0,4 16 14 0,-4-11-1 16,0-5-5-16,3 13-10 0,0-8 13 0,-3-5-8 15,2 9 0-15,-2-9 0 0,2 10 0 16,-2-10 0-16,3 8 0 0,-3-8 0 0,0 0 0 15,3 11 0-15,-3-11 0 0,0 0 0 0,2 7 0 16,-2-7 0-16,0 0 0 0,1 9 0 0,-1-9 0 16,0 0 0-16,0 0 0 0,-1 10 0 15,1-10 0-15,0 0 0 0,0 0 0 0,0 9 0 16,0-9 0-16,0 0 0 0,0 0 0 0,3 8 0 16,-3-8 0-16,0 0 0 0,0 0 0 15,5 7-31-15,-5-7 28 0,0 0-4 16,2 8-11-16,-2-8 7 0,0 0-14 0,4 7-6 15,-4-7 16-15,4 5-34 0,-4-5-2 0,5 6-11 16,-5-6-12-16,8 4-5 0,-8-4-24 0,11 3 1 16,-11-3-28-16,13 3-16 15,-13-3-10-15,13 1-19 0,-13-1-40 0,14 2-79 0,-5-2-269 16,-9 0-430-16,0 0 102 0,14-1 80 16,-14 1 79-16,0 0 94 0,5-5 42 0,-5 5 63 15,0 0 39-15</inkml:trace>
  <inkml:trace contextRef="#ctx0" brushRef="#br0" timeOffset="6218.69">10782 10229 888 0,'0'0'340'0,"-16"-7"-17"0,16 7-26 15,-11 1-6-15,11-1 4 0,-16 0-24 0,6 1-25 16,0 0-11-16,0 2-9 0,0-2-22 0,0 2-7 16,-2 1 18-16,2 1-35 0,-1-1-6 15,0 3-21-15,-1 0 24 0,2 0-16 16,0 0-5-16,-2 3 6 0,2 0-17 0,-1 1-14 0,4-2-13 16,-2 2 5-16,3 0-3 0,-1 1-5 15,1 0-15-15,2 0 7 0,0 2-9 16,1-1-19-16,0-2 8 0,1 3 5 0,2-1-12 15,0 1-11-15,2 0 2 0,1 0-14 0,1 0 4 16,2 1-12-16,2-3-6 0,1 4 1 0,1-4-3 16,2 0-8-16,2-1-18 15,0 1 19-15,3 0-19 0,1-3-7 0,0-1-34 16,3 1-38-16,1-2-46 0,0 1-56 0,-2-2-60 16,3-1-337-16,-4 0-427 0,1-2 91 0,-3-1 88 15,4 0 79-15,-2 1 99 0,3 0 35 16,1 0 68-16,6-1 28 0</inkml:trace>
  <inkml:trace contextRef="#ctx0" brushRef="#br0" timeOffset="9559.7">11338 11749 980 0,'0'0'335'15,"0"0"-25"-15,0 0-11 0,0 0-40 0,0 0-16 16,0 0-20-16,0 0-29 0,0 0-25 0,0 0 23 16,16-8-51-16,-16 8-10 0,13-5-3 15,-4 3-11-15,0-1-27 0,-1 0 5 16,2-1-16-16,0 0 23 0,0-1-33 0,0-2 3 0,-1 2-21 16,1-3-2-16,-3 0 0 0,0 1 4 15,0-2 22-15,-3 1-27 0,2 0-2 16,-3-2 5-16,1 2 3 0,-3-1 0 0,1 1-11 15,1 0-14-15,-2 0 9 0,-1 8-2 0,3-14-3 16,-3 14 34-16,0-12-31 0,0 12 2 0,0-6-2 16,0 6 15-16,0 0-13 0,0 0 11 15,0 0-16-15,0 0 18 0,0 0 1 16,0 0-1-16,-14 16 0 0,11-8-10 0,2 2 5 16,-1 2-8-16,1 0 14 0,1 3 1 0,-2 0 1 15,2 4-23-15,0 0 18 0,0 0-1 16,-1 1-2-16,1 1 3 0,-1-2-13 0,0 1 0 0,-1 0-6 15,-1-1 27-15,0 0-9 0,-1 1-2 16,-1-1-12-16,0-1-6 0,0-1 10 0,0 2-17 16,1-1-1-16,-1-4 1 0,0 1 14 15,1-3-6-15,-2 1-4 0,3-3 8 0,-4 0-20 16,4-1 5-16,-2 0 5 0,0-2-20 0,0-2 15 16,0 1 10-16,-1-2-21 0,6-4-4 0,-10 8 5 15,5-5 4-15,5-3 1 0,-10 6-5 16,4-5-13-16,6-1 25 0,-9 2-25 0,9-2 8 15,-8 2 4-15,8-2-4 0,0 0 0 0,0 0-14 16,-14-2 19-16,14 2-8 0,0 0-5 16,0 0 0-16,-6-3 5 0,6 3-16 15,0 0 19-15,0 0-13 0,0 0 7 0,0 0-2 16,0 0 8-16,0 0-11 0,0 0 3 0,0 0 7 16,0 0-12-16,0 0 13 0,0 0 2 0,18-9 5 15,-18 9-2-15,0 0 25 0,0 0-5 16,0 0 5-16,20 7 11 0,-13-3-1 0,-7-4 4 15,12 7-9-15,-5-2 0 0,0 1 8 0,1 1 13 16,-1-1-13-16,0 1-20 0,0 2 17 0,0-1 9 16,2 1-11-16,-3 1-3 0,-1 1-7 15,2-1 22-15,-2 3-14 0,0 2 10 0,-1-2-14 16,-1 1-1-16,-1 0 22 0,0 2-23 0,-2 0 18 16,1 1 1-16,-1 2-4 0,-1-1 1 15,1 1-34-15,0 1 18 0,0-2-17 16,0 2 25-16,0 0-10 0,0-1 7 0,0 0-5 15,0-3 3-15,1 2-13 0,-1 0-10 0,0-2 2 16,0 1 6-16,2-1-8 0,-2 0-13 0,1 0 0 16,-1-1 0-16,0 0 0 0,0 0 0 15,0-1 0-15,0 2 0 0,-1-3 0 16,-1 1 0-16,2 0 0 0,0 0 0 0,0-1 0 16,0 0 0-16,-1-2 0 0,1-1 0 0,0 1 0 15,1-1 0-15,-2 1 0 0,1-2 0 0,0 1 0 16,-1-2 0-16,0 2 0 0,-1-1 0 15,0-1 0-15,-1 2 0 0,1 1 0 0,-1 0 0 16,-1-1 0-16,3-1 0 0,-2-1 0 0,1 0 0 16,-2-1 0-16,4-7 0 0,-2 14 0 0,1-9 0 15,1-5 0-15,-2 12 0 0,2-12 0 16,-2 12 0-16,2-12 0 0,-3 9 0 0,3-9 0 16,0 11 0-16,0-11 0 0,0 8 0 0,0-8 0 15,-1 8 0-15,1-8 0 0,0 0 0 0,1 10 0 16,-1-10 0-16,0 0 0 0,3 10 0 15,-3-10 0-15,0 0 0 0,4 8 0 0,-4-8 0 16,0 0 0-16,3 9 0 0,-3-9 0 16,3 10 0-16,-3-10 0 0,3 11 0 0,-1-5 0 15,-2-6 0-15,4 11 0 0,-2-4 0 0,-2-7 0 16,7 11 0-16,-4-7 0 0,-3-4 0 16,5 9 0-16,-5-9 0 0,6 8 0 0,-6-8 0 15,6 6 0-15,-6-6 0 0,8 6 0 0,-8-6 0 16,9 4 0-16,-9-4 0 0,9 4 0 0,-9-4 0 15,11 4 0-15,-3-3 0 0,-8-1 0 16,15 3 0-16,-7-1 0 0,-8-2 0 0,18 0-198 16,-10 0-60-16,1-3-154 0,-1 1-702 0,-8 2 78 15,15-5 117-15,-10 0 110 0,-1-1 92 0,-1 0 36 16,-1-2 72-16,0-1 61 0,1-2 29 0</inkml:trace>
  <inkml:trace contextRef="#ctx0" brushRef="#br0" timeOffset="10604.46">10308 11983 1049 0,'0'0'366'16,"0"0"-8"-16,0 0 1 0,0 0-47 15,0 0-5-15,0 0-20 0,0 0 10 0,0 0-54 0,-5 25-8 16,5-25-14-16,-3 14-14 0,1-5-18 16,2 1-27-16,0 1-1 0,0 2-10 0,0 1-15 15,0 1-3-15,2 1-21 0,1 2-2 16,-3 0-5-16,3 1-15 0,-1 0 2 0,0-1-13 15,1 1-2-15,0-2-15 0,-1 1 7 0,0-5-5 16,1 2 10-16,-2-2-28 0,0 0 3 0,1-3-21 16,-1-2-8-16,1 1 19 0,-1-2 2 15,-1-7 2-15,0 11 1 0,0-11-1 0,4 10-7 16,-4-10-31-16,0 0 5 0,0 0 3 0,0 0-23 16,0 0-23-16,0 0-1 0,0 0-30 0,0 0-10 15,0 0-10-15,2-33-8 16,-2 23-6-16,0-1-14 0,-2-2-6 0,2 0 5 15,-1 0 1-15,-2 1-6 0,0-1 10 0,0 0 24 16,-1 1-16-16,1-2 8 0,-2 2 15 0,0 1 3 16,2 0 18-16,-1-1 7 0,1 1 16 15,-2 1-8-15,2 0 10 0,-1 0-7 0,1 2 32 16,0-2-19-16,-1 2 7 0,2 0 0 16,1 0 31-16,-1 1-26 0,0 0 23 0,1-1-10 15,1 8 5-15,-1-13 11 0,1 7-3 0,0 6 12 16,2-10-20-16,-2 10 21 0,0-10-6 0,0 10 11 15,5-7-10-15,-5 7 9 0,6-7-9 16,-6 7 9-16,6-6 19 0,-6 6-8 0,9-4-10 16,-9 4 20-16,10-4-8 0,-10 4-9 0,11-3 20 15,-4 2-1-15,-7 1-2 0,12-3-4 16,-2 2 11-16,-10 1-9 0,15-1 2 0,-15 1-2 16,14 0 2-16,-14 0 10 0,19 2 3 0,-12 0-5 15,4 0-11-15,-1 1 4 0,2 0 2 0,0 0 20 16,-1 1-20-16,-1 2 12 0,2-1-12 15,0 1-5-15,-3-1 2 0,3 3 21 0,-2-2-26 16,-2 1 2-16,1-1 4 0,0 2-17 16,-2 0 17-16,0-1 9 0,0 2-7 0,-1 0 0 15,-2-1 7-15,-1 0-2 0,0 0 0 16,0 2-11-16,0-2-4 0,-3 0 17 0,1 2 1 16,-1-1 7-16,-1 1-20 0,1-1 9 0,-3 0-22 15,0 0 3-15,0 2 22 0,0 0-10 0,-1-1-17 16,-1 0 17-16,0 0-15 0,0-1 10 15,0 0-5-15,0 0 2 0,-3 0-15 0,1 0 3 16,-2-1 0-16,2 1 7 0,-2 0-17 0,0-3 30 16,-1 3-44-16,0-1 27 0,-1-1-19 0,-2 1-2 15,0-2-49-15,1 0-13 0,-5 1-35 16,0-3-67-16,0 1-38 0,1-1-62 0,1-2-85 16,1-1-350-16,2-1-343 0,-3-1 108 0,2-3 89 15,1 0 82-15,2-3 72 0,-1 0 56 16,3 0 92-16,2-4 13 0</inkml:trace>
  <inkml:trace contextRef="#ctx0" brushRef="#br0" timeOffset="12481.6">14195 6093 235 0,'10'8'54'0,"3"0"-21"0</inkml:trace>
  <inkml:trace contextRef="#ctx0" brushRef="#br0" timeOffset="32846.03">12525 4457 993 0,'0'0'371'16,"0"0"-13"-16,0 0-20 0,0 0-23 0,0 0-16 0,0 0-17 15,0 0-21-15,6 10 5 0,-6-10-15 16,0 0-18-16,0 0 0 0,3 7-18 0,-3-7-23 15,0 0-3-15,1 9-30 0,-1-9-5 0,2 9-8 16,-2-9-8-16,2 13-3 0,0-5-22 16,-1 0 10-16,1 3-5 0,1-1-11 0,-2 2-5 15,3 0 4-15,-1 2-19 0,1 0-6 16,-1-2 1-16,1 2 0 0,-1-1 10 0,0 0-25 16,3 1-13-16,-1-1 15 0,-2-2-13 15,1 2 3-15,-1-1-8 0,0-1-5 0,1-1 21 0,-4 0-24 16,3-2 3-16,-3 1-7 0,3-1-21 15,-2 1 20-15,-1-9-10 0,2 12-7 0,-2-12 15 0,0 10-13 16,0-10 5-16,0 9-26 0,0-9-37 16,0 0-19-16,-1 8-15 0,1-8-47 15,0 0-9-15,0 0-18 0,0 0-21 0,-7 5-15 16,7-5-64-16,0 0-67 0,0 0-118 0,-11-5-270 16,11 5-216-16,-7-5 105 0,7 5 74 0,-8-9 95 15,3 3 29-15,1 0 78 0,-2 0 62 16</inkml:trace>
  <inkml:trace contextRef="#ctx0" brushRef="#br0" timeOffset="33370.71">12457 4434 683 0,'0'0'292'15,"10"-9"-11"-15,-10 9-20 0,0 0-33 0,7-4 8 16,-7 4-32-16,0 0-6 0,8-4-12 0,-8 4-6 16,8-3-24-16,-8 3-13 0,7-1-10 15,-7 1 0-15,11-5-15 0,-3 4-5 16,-8 1-11-16,12-1 16 0,-12 1-16 0,14-2 1 15,-7 1-4-15,-7 1-1 0,13 0-29 0,-13 0 2 16,15 3 6-16,-15-3 8 0,16 2-29 0,-8-1 3 16,-8-1 5-16,17 4 5 0,-8-3-15 15,1 1-8-15,-1 1 10 0,0 1-5 16,0-1-5-16,-1-1 0 0,2 3 11 0,-2-2-11 16,0 1-10-16,0 0 28 0,0 1-31 0,-1 0 26 15,-1 0-5-15,1 0-19 0,-2 1 14 0,1-1 20 16,0 1-13-16,-2-1 1 0,0 0 2 15,-1 1-3-15,-1-1 10 0,-2-5 6 0,2 10-10 16,-2-4-21-16,0-6 5 0,-1 10 10 0,-2-4-7 16,3-1-14-16,-3 1-6 0,-2 0 14 0,0 1-4 15,0-1-14-15,-1-1-2 0,-1 3 16 16,-1-2-9-16,0-1-9 0,0 1-14 0,-1 1-24 16,1-2-17-16,0-1-12 0,0 0-54 0,1 0-35 15,0-2-107-15,-1 0-182 0,2 0-518 0,6-2 57 16,0 0 99-16,-15-2 79 0,15 2 95 0,0 0 49 15,-8-4 57-15</inkml:trace>
  <inkml:trace contextRef="#ctx0" brushRef="#br0" timeOffset="34078.14">13084 4392 737 0,'2'-8'309'15,"-2"8"-24"-15,0 0-42 0,0 0-13 16,0 0-12-16,0 0-16 0,0 0-5 0,0 0 13 16,0 0-18-16,0 0-5 0,0 0-6 0,0 0-27 15,0 0-8-15,0 0 10 0,0 0-25 16,-24 10-6-16,18-7-15 0,-2 0 8 0,-2 3-13 15,1-1 0-15,1-2-3 0,-4 2 1 0,3 1 4 16,-1-1-10-16,-1 0-17 0,1 1-4 0,3-3 19 16,-1 2-13-16,0 0-13 0,1 0-7 0,1-2-19 15,0 2 11-15,0-1-18 0,3 0 10 16,1-1-13-16,2-3 5 0,0 0-7 0,0 0 0 16,0 0 0-16,10 16 4 0,-3-12-17 0,2-1 10 15,1 1-7-15,2-1 5 0,1 2-11 0,0 0-2 16,0 0-3-16,1 0 0 0,2 1 8 15,-1 0 0-15,-1 0-18 0,0 1 5 0,-2-2 5 16,3 3-4-16,-4-1 9 0,1 0 0 0,-2-1-2 16,0 2 5-16,-1 0 5 0,1-1-8 15,-1-1 11-15,-1 3 16 0,0-1 6 0,-1 0-10 16,-1 0 3-16,1-1 10 0,-1 0 3 16,-1 0 5-16,-2 1 10 0,0-1 2 0,-3-7 9 15,6 13-6-15,-6-6 13 0,0-7-10 0,-2 13-8 16,2-13 8-16,-6 13-23 0,2-8 10 0,-3 1 2 15,0-1-15-15,0 0-10 0,-1 0-5 0,-5-2 0 16,1 1-3-16,-1-2 3 0,-3 1-21 16,-1-2-40-16,-1 0-24 0,-1-2-56 0,-3 0-23 15,-2-2-46-15,-3 1-59 0,0-2-202 0,0-2-550 16,3 0 40-16,1-1 113 0,5 0 90 0,1 1 64 16,2-3 71-16,6 2 41 0,-1-1 100 15</inkml:trace>
  <inkml:trace contextRef="#ctx0" brushRef="#br0" timeOffset="34797.85">14300 4695 1003 0,'3'6'450'0,"-3"-6"-37"0,4 7-6 16,-4-7-34-16,3 8-12 0,-3-8-49 0,1 12-2 16,2-3-26-16,-2-2-38 0,-1-7-18 15,2 18-6-15,-1-10-32 0,0 1-11 0,0 1-20 16,-1 0-29-16,1-1-9 0,2-1-9 0,-2 0-7 15,0 0-20-15,-1-8-9 0,1 15-6 0,0-8-35 16,-1-7-19-16,1 10-32 0,-1-10-17 16,2 9-72-16,-2-9-94 0,0 0-193 0,0 0-512 15,0 0 67-15,0 0 77 0,0 0 95 0,0 0 63 16,0 0 54-16,0 0 49 0</inkml:trace>
  <inkml:trace contextRef="#ctx0" brushRef="#br0" timeOffset="34995.51">14324 4529 773 0,'0'0'302'0,"0"0"-18"0,0 0-33 16,0 0-26-16,0 0-23 0,0 0-33 0,0 0-85 0,0 0-176 15,0 0-120-15,0 0-374 0,0 0 66 0,0 0 21 16</inkml:trace>
  <inkml:trace contextRef="#ctx0" brushRef="#br0" timeOffset="35743.69">14544 4747 939 0,'0'0'328'0,"0"0"-3"15,0 0-26-15,0 0-38 0,0 0-15 0,0 0-8 16,0 0-18-16,0 0-18 0,3 31-12 0,-2-23-16 15,2-1-13-15,-3-7-10 0,1 15-13 0,1-7-5 16,-2-8 3-16,2 13-28 16,-1-5-14-16,-1-8-17 0,3 11 10 0,-3-11 5 0,2 9-20 15,-2-9 0-15,2 7 12 0,-2-7-22 16,0 0-6-16,0 0 0 0,0 0-12 0,0 0-6 16,0 0 0-16,0 0-15 0,0 0 6 15,0 0-6-15,0 0 5 0,0 0-10 0,0 0-8 16,11-18-2-16,-8 11-1 0,2 0-7 0,-2 1 13 15,0-4-10-15,3 2-14 0,-1-1 4 0,0 1-3 16,0 1-3-16,1 1 3 0,-1 0 15 16,1 1-18-16,-6 5 3 0,9-7 4 0,-9 7 9 15,7-1-6-15,-7 1 1 0,0 0-3 0,0 0 23 16,12 10-23-16,-9-4 7 0,-3-6-2 0,7 12 10 16,-3-5-10-16,-1 0 3 0,1-1-11 15,0 0 8-15,1 0-5 0,0 1 0 16,-5-7 8-16,12 9-6 0,-6-5 11 0,1-1-6 15,-7-3-2-15,14 5 11 0,-7-4-6 0,-7-1 13 16,16-1-24-16,-16 1 24 0,17-4-18 0,-9 1 8 16,1 1-16-16,0-1 13 0,-1 0-5 15,2-1 16-15,-3 2-14 0,0-4-2 16,1 4 3-16,-8 2 2 0,12-5-8 0,-12 5-14 16,9-4-9-16,-9 4-20 0,6-1-8 0,-6 1-38 15,0 0-59-15,0 0-118 0,0 0-176 16,14 4-379-16,-14-4 71 0,0 0 85 0,10 6 54 15,-10-6 71-15,9 8 54 0</inkml:trace>
  <inkml:trace contextRef="#ctx0" brushRef="#br0" timeOffset="37104.12">15844 4925 1220 0,'0'0'441'0,"0"-12"-19"16,3 6-33-16,-3 6-28 0,2-14-26 15,0 5-20-15,2 0-20 0,-1-2-24 16,1-2-15-16,3-1-33 0,-1-1-21 0,1 1-5 15,1-4-8-15,2 0-7 0,1-2-10 0,-1 0 2 16,2-1-31-16,-1 2-7 0,-1 0 4 0,0 1 6 16,-2 2 5-16,0 2-18 0,-3 3 3 0,0 1-21 15,1 0-10-15,-2 4-25 0,-1 1-1 16,-3 5-13-16,5-6 1 0,-5 6-6 0,0 0 3 16,0 0-17-16,0 0 1 0,8 21 1 0,-7-12-11 15,0 5-15-15,0-2 5 0,0 3-5 0,0 0-10 16,1 1-10-16,-1-1-13 0,0 0 2 15,1 1-20-15,0-1 2 0,0-1-25 0,0-1 15 16,0 1-7-16,1-4 7 0,0 1 5 16,0-2-13-16,1-1 9 0,0-1-11 0,1-2 25 15,-5-5 13-15,12 6-4 0,-6-5-19 0,-6-1 18 16,14-1-5-16,-14 1 13 0,17-8-5 16,-8 1 2-16,1-2 18 0,1-2-2 0,0-1-10 15,0-1 22-15,1-5 0 0,0 0 4 0,0-2-19 16,-3 0 10-16,1 0 13 0,-3 0-12 0,0 3-6 15,-3-1 5-15,1 1 3 0,-2-1 8 16,-1 4-6-16,1 1-28 0,-3-1 21 0,2 2-13 16,-2 2 13-16,1 1-8 0,-1 0-2 0,0 1-3 15,0 8-44-15,0-13-22 0,0 13-32 0,1-7-40 16,-1 7-23-16,0 0-62 0,0 0-76 16,0 0-221-16,10 2-465 0,-10-2 96 15,0 0 86-15,7 14 65 0,-7-14 99 0,2 12 65 16,0-3 49-16,1-1 47 0</inkml:trace>
  <inkml:trace contextRef="#ctx0" brushRef="#br0" timeOffset="37591.96">16580 4566 857 0,'0'0'284'16,"0"0"-5"-16,-13-9-13 0,13 9-25 16,-12 0-11-16,4 0-10 0,8 0-5 0,-20 2-17 15,9 0 1-15,0 1-17 0,-1-2-13 0,-1 3-8 16,1-1-2-16,1 1-29 0,2 0 4 0,0-1-40 15,1 0 9-15,3 2-14 0,5-5-7 16,-6 8-15-16,6-8-1 0,0 0 1 16,6 13-13-16,-1-7-8 0,5 0-8 0,0-1-5 15,1 0-10-15,1 1 8 0,1 0-11 0,3 0-9 16,-2 2 9-16,2-2-4 0,-2 1-1 16,0 1-5-16,-1 0 3 0,-3 0 7 0,0 1-2 15,-2-1 13-15,-2 0 7 0,1 3 9 0,-2-3-7 16,-1 2 9-16,-1-1 2 0,-1 3 6 0,0-3-4 15,0-1 24-15,-1 2-8 0,-1-1 6 16,-1 1-1-16,-1-2 10 0,0 0-15 0,0 0 16 16,-4 1-14-16,2-1-4 0,-3-2 2 0,-1 2-20 15,-2 0-16-15,-2-3-7 0,-1 1-24 0,1-1-84 16,-2 1-48-16,-2-4-152 0,-1 0-670 16,-4 0 64-16,-2 1 79 0,-3-5 87 15,-6 2 87-15,-2-1 80 0,-15-1 30 0,-2 1 67 16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08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0 3604 0 0,'0'0'10297'0'0,"-5"3"-9553"0"0,-54 24 3221 0 0,57-26-3570 0 0,1 0-301 0 0,0-1 0 0 0,0 1 1 0 0,0 0-1 0 0,0-1 0 0 0,0 1 0 0 0,0 0 0 0 0,1 0 1 0 0,-1 0-1 0 0,0 0 0 0 0,0 0 0 0 0,1 0 0 0 0,-1 0 1 0 0,1 0-1 0 0,-1 0 0 0 0,1 0 0 0 0,-1 0 0 0 0,0 2 1 0 0,1-1 571 0 0,1 1-558 0 0,0-1-108 0 0,4 7 169 0 0,0 0 0 0 0,0 0 0 0 0,9 12 0 0 0,-7-13-54 0 0,-1 1 1 0 0,10 16-1 0 0,-9-13-2 0 0,-6-11-28 0 0,0 2 98 0 0,0 0 0 0 0,0 1 0 0 0,0-1 0 0 0,0 0 1 0 0,0 1-1 0 0,0 3 0 0 0,-2-5-143 0 0,1 0 0 0 0,-1 0 0 0 0,0 0 1 0 0,0 0-1 0 0,0-1 0 0 0,0 1 0 0 0,0 0 0 0 0,0-1 1 0 0,-3 4-1 0 0,3-4 39 0 0,-3 4 1090 0 0,-10-2-4339 0 0,-5-3-4090 0 0,16 0 4117 0 0,-4-9-6593 0 0,6 8 7786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09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137 120 3836 0 0,'-3'-6'2294'0'0,"-1"4"1893"0"0,-1 0-2939 0 0,-1 0 0 0 0,0 1 0 0 0,1 0 0 0 0,-11 0 0 0 0,14 1-588 0 0,-14 6 621 0 0,12-4-1025 0 0,0 0 1 0 0,0 0-1 0 0,0 0 0 0 0,1 1 0 0 0,-1-1 0 0 0,0 1 0 0 0,1 0 0 0 0,0 0 0 0 0,0 0 0 0 0,0 0 0 0 0,0 1 0 0 0,0-1 1 0 0,1 1-1 0 0,-1 0 0 0 0,1-1 0 0 0,0 1 0 0 0,0 0 0 0 0,1 1 0 0 0,-1-1 0 0 0,-1 8 0 0 0,1-5-111 0 0,1 0 1 0 0,0 0-1 0 0,1 1 0 0 0,0-1 1 0 0,0 0-1 0 0,0 0 0 0 0,1 1 1 0 0,0-1-1 0 0,0 0 0 0 0,1 0 0 0 0,4 11 1 0 0,-5-16-155 0 0,0 0 0 0 0,1 0 0 0 0,-1 0 0 0 0,1 0 0 0 0,-1 0 0 0 0,1-1 1 0 0,0 1-1 0 0,-1-1 0 0 0,1 1 0 0 0,0-1 0 0 0,0 1 0 0 0,0-1 0 0 0,1 0 0 0 0,-1 0 1 0 0,2 1-1 0 0,-2-2-67 0 0,17 0-224 0 0,-15-1 248 0 0,-2 1 58 0 0,0-1-16 0 0,0 1 1 0 0,0-1 0 0 0,0 1-1 0 0,0-1 1 0 0,-1 0 0 0 0,1 1-1 0 0,0-1 1 0 0,-1 0-1 0 0,1 0 1 0 0,-1 0 0 0 0,1 0-1 0 0,-1-1 1 0 0,1 1 0 0 0,-1 0-1 0 0,1-1 1 0 0,-1 1-1 0 0,0 0 1 0 0,0-1 0 0 0,0 0-1 0 0,1-2 1 0 0,2-1-4 0 0,-1 0 1 0 0,-1-1-1 0 0,1 0 0 0 0,-1 0 1 0 0,0 0-1 0 0,3-10 0 0 0,-4 11 18 0 0,-1 3 47 0 0,4-10 120 0 0,-1 6 155 0 0,1 7 332 0 0,-2 2-673 0 0,0 1 47 0 0,1 1-1 0 0,0-1 0 0 0,0 1 0 0 0,0-1 1 0 0,0 0-1 0 0,1 0 0 0 0,0-1 0 0 0,-1 1 0 0 0,1-1 1 0 0,1 0-1 0 0,-1 0 0 0 0,0 0 0 0 0,1 0 1 0 0,0-1-1 0 0,8 4 0 0 0,-11-5-52 0 0,1 0 0 0 0,-1-1 1 0 0,0 1-1 0 0,0 0 0 0 0,1-1 0 0 0,-1 1 0 0 0,0-1 0 0 0,1 0 0 0 0,-1 0 1 0 0,0 0-1 0 0,1 0 0 0 0,-1 0 0 0 0,3-1 0 0 0,-2 1 16 0 0,0-1 0 0 0,1 1 0 0 0,-1-1-1 0 0,0 0 1 0 0,0 0 0 0 0,0 0 0 0 0,-1-1 0 0 0,1 1 0 0 0,5-4-1 0 0,-7 4 2 0 0,0 1-1 0 0,0-1 1 0 0,-1 0-1 0 0,1 0 1 0 0,0 0-1 0 0,-1 0 1 0 0,1 0-1 0 0,0 0 1 0 0,-1 0-1 0 0,0 0 1 0 0,1 0-1 0 0,-1 0 1 0 0,1-2-1 0 0,0-1-1 0 0,2-2 4 0 0,-1 0 0 0 0,-1 0 0 0 0,1 0 0 0 0,-1 0-1 0 0,0-1 1 0 0,0 1 0 0 0,-1 0 0 0 0,0-1 0 0 0,0 1 0 0 0,0 0 0 0 0,-1-1-1 0 0,0 1 1 0 0,0 0 0 0 0,-1 0 0 0 0,1 0 0 0 0,-4-7 0 0 0,4 9 2 0 0,-2-5 20 0 0,0 0 0 0 0,-1 0 0 0 0,0 1 0 0 0,0-1 0 0 0,0 1 0 0 0,-1 0 0 0 0,-1 1 0 0 0,0-1 0 0 0,-8-8 0 0 0,11 12 39 0 0,-1 1 1 0 0,0 0-1 0 0,0 0 1 0 0,0 0-1 0 0,0 0 1 0 0,0 0-1 0 0,-1 1 1 0 0,0 0 0 0 0,1 0-1 0 0,-1 0 1 0 0,0 1-1 0 0,0-1 1 0 0,0 1-1 0 0,0 0 1 0 0,0 1 0 0 0,0-1-1 0 0,0 1 1 0 0,-6 0-1 0 0,8 0 64 0 0,-1 1-1 0 0,-1-1-10 0 0,0 1 0 0 0,0 0 0 0 0,-1 0 1 0 0,1 1-1 0 0,0-1 0 0 0,0 1 0 0 0,0 0 0 0 0,0 1 0 0 0,1-1 0 0 0,-1 1 1 0 0,0 0-1 0 0,1 0 0 0 0,0 0 0 0 0,0 1 0 0 0,0 0 0 0 0,0-1 1 0 0,1 1-1 0 0,-1 1 0 0 0,1-1 0 0 0,0 0 0 0 0,-4 8 0 0 0,2-2 59 0 0,-1 0 0 0 0,1 0 0 0 0,1 0-1 0 0,0 1 1 0 0,0 0 0 0 0,1 0-1 0 0,1 0 1 0 0,0 0 0 0 0,0 0-1 0 0,1 0 1 0 0,0 0 0 0 0,1 1 0 0 0,1-1-1 0 0,2 21 1 0 0,-1-12-172 0 0,0-13 0 0 0,4 6 0 0 0,5 11 0 0 0,-9-19 0 0 0,-1-4 0 0 0,-1 0 0 0 0,1 1 0 0 0,0-1 0 0 0,-1 0 0 0 0,1 0 0 0 0,0 1 0 0 0,0-1 0 0 0,0 0 0 0 0,0 0 0 0 0,0 0 0 0 0,0 0 0 0 0,0 0 0 0 0,3 1 0 0 0,44 29 0 0 0,-41-28 4 0 0,27 6-39 0 0,6-4-496 0 0,0-7-3931 0 0,-25 0 453 0 0,0-1 0 0 0,0 0-1 0 0,0-1 1 0 0,-1-1 0 0 0,27-12 0 0 0,-30 12 2041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18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2548 0 0,'0'0'17893'0'0,"3"-3"-17855"0"0,9-11 0 0 0,-9 10-4 0 0,2-3 27 0 0,0 0 0 0 0,0-1 0 0 0,10-8 0 0 0,16-27 485 0 0,-30 41-449 0 0,12-20 736 0 0,-13 22-775 0 0,0-1-1 0 0,0 1 1 0 0,1 0-1 0 0,-1-1 1 0 0,0 1-1 0 0,0 0 1 0 0,0-1-1 0 0,1 1 1 0 0,-1 0-1 0 0,0-1 1 0 0,1 1-1 0 0,-1 0 1 0 0,0-1-1 0 0,0 1 0 0 0,1 0 1 0 0,-1 0-1 0 0,1 0 1 0 0,-1-1-1 0 0,0 1 1 0 0,1 0-1 0 0,-1 0 1 0 0,0 0-1 0 0,1 0 1 0 0,-1 0-1 0 0,1 0 1 0 0,-1-1-1 0 0,0 1 1 0 0,1 0-1 0 0,-1 0 1 0 0,1 0-1 0 0,-1 1 1 0 0,1-1-1 0 0,-1 0 0 0 0,1 0 1 0 0,-1 19 1669 0 0,-1-8-2035 0 0,-10 235 3959 0 0,11-194-2983 0 0,0-50-603 0 0,2 14 297 0 0,-2-13-4666 0 0,0-12-88 0 0,-1 0 804 0 0,0 0 0 0 0,-5-15 0 0 0,5 21 2449 0 0,0 0 0 0 0,0 0-1 0 0,0 0 1 0 0,-1 0-1 0 0,0 0 1 0 0,1 0-1 0 0,-4-3 1 0 0,-1-2-666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18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3592 0 0,'0'0'13578'0'0,"-7"2"-13174"0"0,-21 8-29 0 0,26-10-264 0 0,0 1 1 0 0,0 0 0 0 0,0-1-1 0 0,0 1 1 0 0,1 0-1 0 0,-1 1 1 0 0,0-1-1 0 0,0 0 1 0 0,1 0-1 0 0,-1 1 1 0 0,0-1-1 0 0,1 1 1 0 0,0-1-1 0 0,-1 1 1 0 0,1 0-1 0 0,0 0 1 0 0,0-1-1 0 0,0 1 1 0 0,-1 3-1 0 0,-5 7 398 0 0,2 0-1 0 0,0 1 1 0 0,0 0 0 0 0,1 1-1 0 0,0-1 1 0 0,-2 25 0 0 0,5-19-133 0 0,0 1 1 0 0,1-1 0 0 0,1 1 0 0 0,6 28 0 0 0,-6-39-349 0 0,0-4-36 0 0,0 0 1 0 0,0 0-1 0 0,0 0 0 0 0,0 0 1 0 0,1 0-1 0 0,0 0 1 0 0,0-1-1 0 0,1 1 1 0 0,-1 0-1 0 0,1-1 0 0 0,0 0 1 0 0,0 0-1 0 0,0 0 1 0 0,1 0-1 0 0,-1 0 1 0 0,1 0-1 0 0,0-1 0 0 0,0 0 1 0 0,0 0-1 0 0,8 4 1 0 0,-7-5-613 0 0,-1 0 1 0 0,1 0 0 0 0,-1-1 0 0 0,1 0-1 0 0,8 2 1 0 0,-7-3-795 0 0,0 0 0 0 0,0 0 0 0 0,0 0 1 0 0,0-1-1 0 0,6-1 0 0 0,-4 0-648 0 0,0 0 1 0 0,0-1-1 0 0,0 0 0 0 0,7-4 1 0 0,-4 2 75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19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1 3704 0 0,'0'0'15402'0'0,"3"4"-14836"0"0,5 6-22 0 0,-1 1 0 0 0,-1 0-1 0 0,1 1 1 0 0,-2 0-1 0 0,6 14 1 0 0,-6-10-113 0 0,-1-1 1 0 0,-1 0-1 0 0,-1 1 1 0 0,0 0-1 0 0,-1-1 0 0 0,-1 26 1 0 0,0-29-294 0 0,-1-1 1 0 0,-1 1 0 0 0,0 0-1 0 0,-1 0 1 0 0,0-1 0 0 0,-1 1-1 0 0,0-1 1 0 0,-1 0 0 0 0,-8 14 0 0 0,10-20-295 0 0,-1 1 0 0 0,0-1 0 0 0,-1 0 0 0 0,-7 7 0 0 0,-24 13-5438 0 0,14-14-1926 0 0,-37 13 1 0 0,28-13 3861 0 0,11-2 1764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31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11 3644 0 0,'0'0'7050'0'0,"-4"1"-6093"0"0,-12 4-14 0 0,12-4-72 0 0,2 0-709 0 0,1-1 1 0 0,0 0-1 0 0,0 1 0 0 0,0-1 0 0 0,0 0 0 0 0,-1 1 0 0 0,1 0 0 0 0,0-1 1 0 0,0 1-1 0 0,0 0 0 0 0,0-1 0 0 0,0 1 0 0 0,0 0 0 0 0,1 0 0 0 0,-2 1 1 0 0,-17 19 1807 0 0,15-17-1646 0 0,-1 3-30 0 0,0 0 0 0 0,1 0 1 0 0,0 0-1 0 0,0 0 0 0 0,0 1 0 0 0,1 0 1 0 0,1 0-1 0 0,-1 0 0 0 0,1 0 0 0 0,0 0 1 0 0,1 1-1 0 0,0-1 0 0 0,0 0 0 0 0,1 1 1 0 0,0-1-1 0 0,1 0 0 0 0,0 1 1 0 0,2 9-1 0 0,-2-12-225 0 0,0 0 1 0 0,0 0-1 0 0,1 0 0 0 0,0 0 1 0 0,0 0-1 0 0,0-1 1 0 0,1 1-1 0 0,0-1 0 0 0,0 1 1 0 0,5 6-1 0 0,-5-9-45 0 0,0 0 0 0 0,0 0 0 0 0,0 0 0 0 0,1-1 0 0 0,-1 1 0 0 0,1-1 0 0 0,-1 0 0 0 0,1 0 0 0 0,0 0-1 0 0,0 0 1 0 0,0 0 0 0 0,0-1 0 0 0,0 0 0 0 0,0 0 0 0 0,0 0 0 0 0,7 0 0 0 0,-6 0 3 0 0,0-1-1 0 0,0-1 1 0 0,0 1 0 0 0,0-1-1 0 0,0 0 1 0 0,0 0 0 0 0,0 0 0 0 0,-1 0-1 0 0,1-1 1 0 0,0 0 0 0 0,-1 0-1 0 0,1 0 1 0 0,-1-1 0 0 0,0 0-1 0 0,0 0 1 0 0,0 0 0 0 0,0 0-1 0 0,0 0 1 0 0,-1-1 0 0 0,1 1 0 0 0,-1-1-1 0 0,0 0 1 0 0,0 0 0 0 0,-1 0-1 0 0,1-1 1 0 0,-1 1 0 0 0,3-7-1 0 0,-2 3 46 0 0,1 0-1 0 0,-2 0 0 0 0,1-1 1 0 0,-1 1-1 0 0,0-1 0 0 0,-1 0 0 0 0,0 1 1 0 0,0-1-1 0 0,-1 0 0 0 0,0 1 1 0 0,-1-1-1 0 0,0 0 0 0 0,0 0 1 0 0,-1 1-1 0 0,-3-12 0 0 0,1 12-101 0 0,0 0 1 0 0,0 1-1 0 0,-1 0 0 0 0,0 0 1 0 0,0 0-1 0 0,-1 0 0 0 0,0 1 1 0 0,0 0-1 0 0,0 0 0 0 0,-1 1 1 0 0,0-1-1 0 0,0 1 0 0 0,-9-4 1 0 0,15 8-443 0 0,-8 1-2550 0 0,3 16-16601 0 0,5-13 17616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31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5 5384 0 0,'-1'-1'5360'0'0,"-13"-2"5827"0"0,13 4-11313 0 0,0 0-15 0 0,0-1 0 0 0,-1 1 0 0 0,1 0 1 0 0,0-1-1 0 0,0 1 0 0 0,0 0 0 0 0,0-1 0 0 0,0 0 1 0 0,-1 1-1 0 0,1-1 0 0 0,0 0 0 0 0,-3 1 0 0 0,6 4-1997 0 0,-1 0-1660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32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4136 0 0,'0'0'17190'0'0,"10"3"-20694"0"0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35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77 4328 0 0,'0'0'10617'0'0,"-2"-6"-10065"0"0,0 4 286 0 0,1 6 4320 0 0,0 21-4853 0 0,1-19-54 0 0,-2 9 233 0 0,-2 46 1151 0 0,3-42-1267 0 0,-5 33 0 0 0,5-50-310 0 0,1 0 4 0 0,-4 37 265 0 0,2-32-306 0 0,-5-11 5 0 0,6 2-23 0 0,0 1-1 0 0,0-1 1 0 0,0 1-1 0 0,0-1 1 0 0,0 1-1 0 0,0-1 0 0 0,1 0 1 0 0,-1 1-1 0 0,0-1 1 0 0,1 0-1 0 0,0 0 1 0 0,-1-2-1 0 0,5-185-624 0 0,-4 187 622 0 0,1-1-10 0 0,-1 1 0 0 0,0-1 1 0 0,0 1-1 0 0,1 0 0 0 0,-1-1 1 0 0,1 1-1 0 0,0 0 0 0 0,0 0 1 0 0,0-1-1 0 0,0 1 0 0 0,0 0 0 0 0,0 0 1 0 0,2-3-1 0 0,0 0 3 0 0,-2 3 0 0 0,0-1 0 0 0,1 1 0 0 0,-1 0 0 0 0,0-1 0 0 0,1 1 0 0 0,-1 0 0 0 0,1 0 0 0 0,0 0 0 0 0,0 0 0 0 0,0 1 0 0 0,0-1 0 0 0,0 0 0 0 0,0 1 0 0 0,0-1 0 0 0,1 1 0 0 0,-1 0-1 0 0,0 0 1 0 0,1 0 0 0 0,-1 0 0 0 0,1 0 0 0 0,-1 0 0 0 0,1 1 0 0 0,0-1 0 0 0,-1 1 0 0 0,4 0 0 0 0,-2-1 12 0 0,-2 1-24 0 0,17-2 51 0 0,-15 3-50 0 0,5 0 21 0 0,-2 0 3 0 0,0 1 0 0 0,0-1 0 0 0,-1 1 0 0 0,1 0 0 0 0,-1 1 0 0 0,1-1 0 0 0,-1 1 0 0 0,0 1 0 0 0,7 4 1 0 0,-10-6-7 0 0,-1-1 1 0 0,0 1 0 0 0,0 0-1 0 0,0 0 1 0 0,0 0 0 0 0,0 0-1 0 0,0 1 1 0 0,-1-1 0 0 0,1 0 0 0 0,-1 1-1 0 0,1-1 1 0 0,-1 1 0 0 0,0-1-1 0 0,0 1 1 0 0,0 0 0 0 0,0-1-1 0 0,-1 1 1 0 0,1 5 0 0 0,0-2 22 0 0,-1 1 0 0 0,-1 0 0 0 0,1 0-1 0 0,-1-1 1 0 0,-3 13 0 0 0,3-17-6 0 0,0 0 1 0 0,0 0-1 0 0,0 0 0 0 0,0 1 0 0 0,0-1 1 0 0,0 0-1 0 0,0 0 0 0 0,-1 0 0 0 0,1-1 1 0 0,-1 1-1 0 0,0 0 0 0 0,1-1 0 0 0,-1 1 1 0 0,0-1-1 0 0,0 1 0 0 0,0-1 0 0 0,-2 2 1 0 0,-37 12 94 0 0,30-11-56 0 0,9-4-55 0 0,-1 1 28 0 0,-26-1-34 0 0,26-1-13 0 0,-12-2-100 0 0,5 1 106 0 0,8 1 264 0 0,6 5-146 0 0,13 7 445 0 0,0 0 1 0 0,35 14-1 0 0,9 4 520 0 0,23 10-1466 0 0,-51-32-3154 0 0,-21-5-1428 0 0,12 0-6717 0 0,-18-2 11197 0 0,-2 0-1828 0 0,-1 0 227 0 0,10 3 170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36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17 4164 0 0,'0'0'4952'0'0,"-3"-3"-3780"0"0,-14-11 1578 0 0,-2 15 326 0 0,-31-2 572 0 0,-12 4-96 0 0,66 0-3531 0 0,1 2-21 0 0,3 0 27 0 0,-1 1 1 0 0,1-2-1 0 0,0 1 1 0 0,17 6-1 0 0,14 12 42 0 0,-36-22 9 0 0,-2 1 45 0 0,0-2-106 0 0,-1 0 0 0 0,0 0 0 0 0,0 0 0 0 0,0 0-1 0 0,1 0 1 0 0,-1 0 0 0 0,0 1 0 0 0,0-1 0 0 0,0 0 0 0 0,1 0 0 0 0,-1 0 0 0 0,0 0-1 0 0,0 0 1 0 0,0 1 0 0 0,0-1 0 0 0,1 0 0 0 0,-1 0 0 0 0,0 0 0 0 0,0 1-1 0 0,0-1 1 0 0,0 0 0 0 0,0 0 0 0 0,0 0 0 0 0,0 1 0 0 0,1-1 0 0 0,-1 0 0 0 0,0 0-1 0 0,0 1 1 0 0,0-1 0 0 0,0 0 0 0 0,0 0 0 0 0,0 0 0 0 0,0 1 0 0 0,0-1-1 0 0,0 0 1 0 0,0 0 0 0 0,-1 1 0 0 0,1-1 0 0 0,0 0 0 0 0,0 0 0 0 0,0 0 0 0 0,0 1-1 0 0,0-1 1 0 0,0 0 0 0 0,0 0 0 0 0,-1 1 0 0 0,-4 1-48 0 0,-1 1 0 0 0,0-1 0 0 0,1 0 0 0 0,-1-1 0 0 0,0 0 0 0 0,-7 1 0 0 0,10-2-189 0 0,1 1-82 0 0,-23 2-4034 0 0,22-3 1079 0 0,-12 0-8101 0 0,12 0 9223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2:55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0 612 0 0,'0'0'736'0'0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2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1 2464 0 0,'-57'-1'9361'0'0,"23"4"-6921"0"0,30-1-2168 0 0,-1 0 0 0 0,1 0 0 0 0,0 0 0 0 0,-1 0-1 0 0,1 1 1 0 0,1-1 0 0 0,-1 1 0 0 0,0 0 0 0 0,1 1-1 0 0,-1-1 1 0 0,1 0 0 0 0,-4 6 0 0 0,2-3-16 0 0,1-2-173 0 0,1 0-1 0 0,0-1 1 0 0,0 1 0 0 0,0 1-1 0 0,1-1 1 0 0,-1 0 0 0 0,1 1 0 0 0,0-1-1 0 0,0 1 1 0 0,1 0 0 0 0,0 0-1 0 0,-1-1 1 0 0,1 1 0 0 0,1 0-1 0 0,-1 0 1 0 0,1 0 0 0 0,0 0-1 0 0,0 0 1 0 0,0 0 0 0 0,1 0 0 0 0,0 0-1 0 0,0 0 1 0 0,0 0 0 0 0,1 0-1 0 0,-1-1 1 0 0,1 1 0 0 0,0 0-1 0 0,0-1 1 0 0,1 0 0 0 0,-1 1 0 0 0,1-1-1 0 0,4 4 1 0 0,-4-4-216 0 0,1-1 1 0 0,0 0-1 0 0,0 1 1 0 0,0-1-1 0 0,0-1 1 0 0,1 1-1 0 0,-1-1 0 0 0,1 1 1 0 0,9 2-1 0 0,23 2-6308 0 0,-7-1-2462 0 0,-19-4 6846 0 0,-8-2 172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24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10 3284 0 0,'-4'-5'1874'0'0,"0"3"3076"0"0,-6 0-4198 0 0,7 2 1248 0 0,-1 1-1460 0 0,0 1-311 0 0,-1 1 0 0 0,1-1 0 0 0,0 1 0 0 0,0 0 0 0 0,0 0 0 0 0,0 0 0 0 0,0 0 0 0 0,1 1 0 0 0,-1-1 0 0 0,1 1 0 0 0,0 0 0 0 0,0 0 0 0 0,1 0 0 0 0,-1 0 0 0 0,1 1 0 0 0,0-1 0 0 0,0 1 0 0 0,0 0 0 0 0,1-1 0 0 0,-2 9 0 0 0,2-11-194 0 0,1 0 0 0 0,-1 0 0 0 0,1 0 0 0 0,0 0 0 0 0,0 0 0 0 0,0 0-1 0 0,0 0 1 0 0,1 1 0 0 0,-1-1 0 0 0,0 0 0 0 0,1 0 0 0 0,-1 0 0 0 0,1 0 0 0 0,0 0 0 0 0,0 0 0 0 0,0-1 0 0 0,0 1 0 0 0,0 0 0 0 0,0 0-1 0 0,3 2 1 0 0,-3-2 86 0 0,27 12 89 0 0,-26-14-195 0 0,-1 1-9 0 0,-1-1-1 0 0,1 0 1 0 0,0 0-1 0 0,-1 1 1 0 0,1-1-1 0 0,0 0 1 0 0,0 0-1 0 0,-1 0 1 0 0,1 0-1 0 0,0 0 1 0 0,-1 0 0 0 0,1 0-1 0 0,0 0 1 0 0,0 0-1 0 0,-1-1 1 0 0,1 1-1 0 0,0 0 1 0 0,0-1-1 0 0,3 0 8 0 0,0 0-1 0 0,0 0 1 0 0,0-1 0 0 0,0 0-1 0 0,0 0 1 0 0,5-3 0 0 0,2-10 59 0 0,-10 13-67 0 0,7-16 237 0 0,0 0 0 0 0,6-26 0 0 0,-8 29 1206 0 0,-5 15-1430 0 0,-1 0 1 0 0,0 0-1 0 0,0 0 0 0 0,0 0 0 0 0,1 0 1 0 0,-1 0-1 0 0,0 0 0 0 0,0 0 0 0 0,0 0 0 0 0,1 0 1 0 0,-1 0-1 0 0,0 0 0 0 0,0 0 0 0 0,1 0 1 0 0,-1 0-1 0 0,0 0 0 0 0,0 0 0 0 0,0 0 0 0 0,1 0 1 0 0,-1 0-1 0 0,0 0 0 0 0,0 0 0 0 0,0 0 1 0 0,1 1-1 0 0,-1-1 0 0 0,0 0 0 0 0,0 0 0 0 0,0 0 1 0 0,1 0-1 0 0,-1 0 0 0 0,0 1 0 0 0,0-1 0 0 0,0 0 1 0 0,0 0-1 0 0,0 0 0 0 0,1 1 0 0 0,14 32 214 0 0,-3-4 250 0 0,-9-25-517 0 0,0-1-1 0 0,0 1 1 0 0,1 0 0 0 0,-1-1 0 0 0,1 0 0 0 0,0 0 0 0 0,-1 0 0 0 0,1 0-1 0 0,1-1 1 0 0,-1 1 0 0 0,0-1 0 0 0,1 0 0 0 0,-1 0 0 0 0,6 1 0 0 0,-2-1-228 0 0,1 1 0 0 0,0-2 0 0 0,-1 1 0 0 0,1-1 0 0 0,0-1 0 0 0,15 0 0 0 0,-20-1 196 0 0,0 1-1 0 0,-1-1 1 0 0,1 0-1 0 0,-1 0 1 0 0,1 0 0 0 0,-1-1-1 0 0,0 1 1 0 0,0-1-1 0 0,1 0 1 0 0,-1 0-1 0 0,0 0 1 0 0,0 0 0 0 0,-1-1-1 0 0,5-3 1 0 0,-2 0-6 0 0,0 1 1 0 0,-1-1-1 0 0,1-1 1 0 0,-1 1-1 0 0,5-11 0 0 0,-8 14 27 0 0,0-6 16 0 0,-1 7 46 0 0,0 1 1 0 0,0-1-1 0 0,0 1 1 0 0,0-1-1 0 0,0 1 1 0 0,0-1-1 0 0,0 1 1 0 0,0-1 0 0 0,-1 1-1 0 0,1-1 1 0 0,-1 1-1 0 0,1-1 1 0 0,-1 1-1 0 0,1-1 1 0 0,-1 1-1 0 0,0 0 1 0 0,0-1-1 0 0,1 1 1 0 0,-1 0-1 0 0,0 0 1 0 0,0 0-1 0 0,-2-1 1 0 0,2 0 37 0 0,-2 1 0 0 0,1 0 0 0 0,0 0 0 0 0,0 0 0 0 0,0 0 0 0 0,0 0 0 0 0,-1 1 0 0 0,1-1 0 0 0,0 1 0 0 0,-1-1 0 0 0,1 1 0 0 0,-5 0-1 0 0,-2 1 140 0 0,0-1 0 0 0,0 2-1 0 0,0-1 1 0 0,0 1 0 0 0,0 1-1 0 0,-13 5 1 0 0,17-5-92 0 0,0 0 0 0 0,0 1 1 0 0,0 0-1 0 0,-8 7 0 0 0,12-9-5 0 0,4 2-51 0 0,0 0-32 0 0,-3-3-8 0 0,1 1-1 0 0,0-1 1 0 0,0 0 0 0 0,0 1 0 0 0,0-1 0 0 0,1 0-1 0 0,-1 0 1 0 0,0 0 0 0 0,0 1 0 0 0,1-1 0 0 0,-1-1 0 0 0,1 1-1 0 0,-1 0 1 0 0,3 1 0 0 0,40 21 12 0 0,-31-17-4 0 0,0 0 0 0 0,-1 1 0 0 0,0 1 0 0 0,0 0 0 0 0,-1 0 0 0 0,18 18 0 0 0,-27-25 12 0 0,-2 2 78 0 0,1-2-77 0 0,-1-1 0 0 0,0 1 0 0 0,1-1 0 0 0,-1 1 0 0 0,0-1 0 0 0,0 1 0 0 0,1-1 0 0 0,-1 1 0 0 0,0-1 0 0 0,0 1 0 0 0,0-1 0 0 0,0 1 0 0 0,0 0 0 0 0,0-1 0 0 0,0 1 0 0 0,0-1 0 0 0,0 1 0 0 0,0-1-1 0 0,0 2 1 0 0,-1 0-4 0 0,0 0-1 0 0,0 0 0 0 0,0-1 0 0 0,0 1 1 0 0,0 0-1 0 0,-1 0 0 0 0,1-1 0 0 0,0 1 1 0 0,-1-1-1 0 0,0 1 0 0 0,1-1 0 0 0,-1 0 1 0 0,0 1-1 0 0,-3 1 0 0 0,3-3-137 0 0,2 1-248 0 0,0-1 223 0 0,-1 0-1 0 0,1 0 0 0 0,0 1 1 0 0,-1-1-1 0 0,1 0 0 0 0,0 0 0 0 0,-1 0 1 0 0,1 1-1 0 0,0-1 0 0 0,-1 0 1 0 0,1 0-1 0 0,0 0 0 0 0,-1 0 0 0 0,1 0 1 0 0,0 0-1 0 0,-1 0 0 0 0,1 0 1 0 0,-1 0-1 0 0,1 0 0 0 0,0 0 1 0 0,-1 0-1 0 0,1 0 0 0 0,0 0 0 0 0,-1 0 1 0 0,-11-10-12539 0 0,7 6 8297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25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71 2712 0 0,'0'0'9549'0'0,"7"1"-9281"0"0,27 4 484 0 0,-32-5-663 0 0,-1-1 1 0 0,1 1-1 0 0,0 0 0 0 0,-1-1 1 0 0,1 0-1 0 0,-1 1 0 0 0,1-1 0 0 0,-1 0 1 0 0,0 0-1 0 0,1 0 0 0 0,-1 0 1 0 0,0 0-1 0 0,1 0 0 0 0,-1 0 0 0 0,0 0 1 0 0,0 0-1 0 0,2-3 0 0 0,12-22 1793 0 0,-14 24-1576 0 0,-1 0-132 0 0,1 0 0 0 0,-1 0 0 0 0,0 1 1 0 0,0-1-1 0 0,-1 0 0 0 0,1 0 1 0 0,0 1-1 0 0,-1-1 0 0 0,1 0 0 0 0,0 1 1 0 0,-1-1-1 0 0,0 0 0 0 0,1 1 1 0 0,-2-3-1 0 0,-25 1 1164 0 0,24 3-749 0 0,-1 2-321 0 0,0 0-109 0 0,0 0 1 0 0,-1 0-1 0 0,1 1 0 0 0,0 0 0 0 0,0 0 0 0 0,1 0 0 0 0,-1 0 0 0 0,1 1 0 0 0,-1-1 0 0 0,1 1 1 0 0,0 0-1 0 0,1 0 0 0 0,-1 0 0 0 0,1 0 0 0 0,-1 1 0 0 0,1-1 0 0 0,1 0 0 0 0,-1 1 1 0 0,0 0-1 0 0,1-1 0 0 0,0 1 0 0 0,0 8 0 0 0,0-11-60 0 0,6 14 90 0 0,-4-13-196 0 0,-1-1 1 0 0,1 0-1 0 0,-1 0 1 0 0,1 0-1 0 0,0 0 0 0 0,0 0 1 0 0,-1 0-1 0 0,1 0 0 0 0,1 0 1 0 0,-1 0-1 0 0,0 0 0 0 0,0 0 1 0 0,1-1-1 0 0,-1 1 1 0 0,1 0-1 0 0,0-1 0 0 0,2 2 1 0 0,25 13-29 0 0,3-6-3791 0 0,-23-8 1649 0 0,1 0-1 0 0,0-1 0 0 0,0 0 1 0 0,0-1-1 0 0,0 0 0 0 0,0-1 1 0 0,0 1-1 0 0,10-4 0 0 0,-18 4 312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27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 4176 0 0,'0'0'14732'0'0,"1"5"-13971"0"0,17 55 4144 0 0,-6-14-2217 0 0,-9-25-1957 0 0,0 0 1 0 0,-2 1-1 0 0,0-1 0 0 0,-2 0 1 0 0,-3 25-1 0 0,3-38-619 0 0,0 1 0 0 0,0 0-1 0 0,-1-1 1 0 0,0 1 0 0 0,-1-1-1 0 0,0 0 1 0 0,0 0 0 0 0,-1 0-1 0 0,-5 8 1 0 0,4-6-112 0 0,0 1 0 0 0,-14 16-782 0 0,18-26 241 0 0,-2 2 292 0 0,-3 2-5157 0 0,-6 6-6331 0 0,6-6 7043 0 0,-11 4-2279 0 0,15-8 5148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1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0 2516 0 0,'0'0'16213'0'0,"-4"4"-15894"0"0,-7 6 178 0 0,1-1 0 0 0,1 1 0 0 0,-1 1 0 0 0,2 0 0 0 0,0 0 0 0 0,0 1 0 0 0,1 0 0 0 0,0 0 0 0 0,1 1 1 0 0,-5 15-1 0 0,8-18-355 0 0,2 0 0 0 0,-1 0 0 0 0,1 0 0 0 0,1 0 0 0 0,0 0 0 0 0,0 0 0 0 0,1 0 0 0 0,0 0 0 0 0,1 0 0 0 0,3 11 0 0 0,-4-17-66 0 0,1 1 0 0 0,0 0 0 0 0,0 0 0 0 0,0-1 0 0 0,0 0-1 0 0,1 1 1 0 0,0-1 0 0 0,5 7 0 0 0,-4-7-477 0 0,-1-1 0 0 0,1 1 0 0 0,0-1 0 0 0,0 0 0 0 0,0 0 0 0 0,1-1 0 0 0,7 5 0 0 0,-5-5-886 0 0,0 0 0 0 0,-1 0 0 0 0,1 0 0 0 0,0 0 1 0 0,8 0-1 0 0,-6-2-1928 0 0,0 1 1 0 0,0-2 0 0 0,14-1-1 0 0,-13 0 1305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12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18 3192 0 0,'0'0'1126'0'0,"-24"-12"3644"0"0,16 10-4118 0 0,1 1 1 0 0,-1 0 0 0 0,0 0 0 0 0,0 1 0 0 0,1 0-1 0 0,-1 0 1 0 0,0 1 0 0 0,1 0 0 0 0,-1 0 0 0 0,-14 5 0 0 0,18-4-521 0 0,0-1 1 0 0,1 1 0 0 0,-1 0 0 0 0,1 0 0 0 0,-1 0 0 0 0,1 1 0 0 0,0-1 0 0 0,0 1 0 0 0,0 0 0 0 0,0-1 0 0 0,0 1 0 0 0,1 1 0 0 0,-1-1-1 0 0,1 0 1 0 0,0 1 0 0 0,0-1 0 0 0,0 1 0 0 0,1-1 0 0 0,-1 1 0 0 0,1 0 0 0 0,0 0 0 0 0,-1 4 0 0 0,1-5-88 0 0,1 0 0 0 0,0-1 0 0 0,1 1 0 0 0,-1 0 0 0 0,0 0 0 0 0,1-1 0 0 0,-1 1 0 0 0,1 0 0 0 0,0-1 0 0 0,0 1 0 0 0,0-1 0 0 0,0 1 0 0 0,1-1 0 0 0,-1 1 0 0 0,1-1 0 0 0,1 3 0 0 0,0-2-19 0 0,-1 0-1 0 0,1-1 1 0 0,0 1-1 0 0,0 0 1 0 0,0-1 0 0 0,1 0-1 0 0,-1 1 1 0 0,1-1-1 0 0,-1-1 1 0 0,1 1-1 0 0,-1 0 1 0 0,1-1-1 0 0,0 0 1 0 0,0 0 0 0 0,0 0-1 0 0,-1 0 1 0 0,1-1-1 0 0,0 1 1 0 0,0-1-1 0 0,7-1 1 0 0,-9 1-28 0 0,0 0 0 0 0,0-1 1 0 0,0 1-1 0 0,0-1 0 0 0,0 1 1 0 0,0-1-1 0 0,-1 0 0 0 0,1 0 0 0 0,0 0 1 0 0,-1 0-1 0 0,1 0 0 0 0,0 0 0 0 0,-1-1 1 0 0,1 1-1 0 0,-1 0 0 0 0,0-1 1 0 0,3-2-1 0 0,13-27-18 0 0,-15 22 119 0 0,0 0 0 0 0,0 0 0 0 0,-1 0 0 0 0,0 0 0 0 0,0 0-1 0 0,-2-18 1 0 0,1 25 103 0 0,-1-1-37 0 0,0 0 1578 0 0,0 5-694 0 0,-1 14-356 0 0,0 33-184 0 0,5 0 281 0 0,15 81 1 0 0,-13-105-693 0 0,-3-20-1966 0 0,0 4 4133 0 0,1 1-1018 0 0,-2-3-4967 0 0,0-2-4193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12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4380 0 0,'0'0'8292'0'0,"5"-2"-7651"0"0,11-1 154 0 0,0 1 1 0 0,1 0-1 0 0,-1 2 1 0 0,18 0-1 0 0,-11 0-392 0 0,-21 0-258 0 0,2 0-5 0 0,25-1-647 0 0,-18 1-4022 0 0,-2 0-5953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4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3592 0 0,'0'0'10097'0'0,"4"0"-9712"0"0,214-23 3927 0 0,-216 23-4213 0 0,15-3 452 0 0,13 1 2076 0 0,-32 21-1853 0 0,-7-5-378 0 0,-41 77 1594 0 0,32-56-1137 0 0,-26 39-1 0 0,35-60-687 0 0,1 1-1 0 0,-10 23 1 0 0,17-35-171 0 0,0-1 16 0 0,-5 7-360 0 0,7-32-19273 0 0,-2 13 15879 0 0,-1 0 1723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8:40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3324 0 0,'0'0'3301'0'0,"18"0"-773"0"0,4 0-1268 0 0,-7 1-300 0 0,5-2-744 0 0,0-1-696 0 0,2 2-2980 0 0,-10-2 1091 0 0,8 0-1747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19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0 2508 0 0,'0'0'14794'0'0,"-4"4"-14494"0"0,-14 10-68 0 0,13-11-11 0 0,-16 24 1302 0 0,-12 13-58 0 0,32-39-1296 0 0,-5 3 1666 0 0,4-2-3340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2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1789 569 1440 0 0,'0'0'13453'0'0,"-4"-3"-13094"0"0,-10-7-8 0 0,11 7 383 0 0,-21-6 643 0 0,-32-18 1337 0 0,-9-3-1192 0 0,-615-187 3685 0 0,338 113-4202 0 0,162 44-458 0 0,-151-43-109 0 0,302 100-2867 0 0,27 3 1443 0 0,-13 1-13534 0 0,2 3 10248 0 0,11-4 4095 0 0,-17 8-4019 0 0,9-2 2293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20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3080 0 0,'0'0'11853'0'0,"2"3"-11292"0"0,3 14 460 0 0,0 0 1 0 0,-1 0-1 0 0,-1 0 1 0 0,1 32-1 0 0,3 8 9 0 0,-7-54-984 0 0,5 22 613 0 0,-1 0 0 0 0,0 46 0 0 0,-4-62-477 0 0,-2-15 121 0 0,0-14-133 0 0,2 20-188 0 0,0-2 21 0 0,0 1 0 0 0,0-1 1 0 0,0 0-1 0 0,0 0 0 0 0,0 0 0 0 0,0 0 1 0 0,1 1-1 0 0,-1-1 0 0 0,1 0 0 0 0,-1 0 1 0 0,1 1-1 0 0,0-1 0 0 0,0 0 0 0 0,0 1 1 0 0,0-1-1 0 0,0 1 0 0 0,2-3 0 0 0,1-2 13 0 0,-3 5-22 0 0,0-1 0 0 0,1 0 1 0 0,-1 1-1 0 0,0-1 0 0 0,1 1 1 0 0,0-1-1 0 0,-1 1 0 0 0,1 0 0 0 0,0 0 1 0 0,-1 0-1 0 0,1 0 0 0 0,0 0 0 0 0,0 0 1 0 0,0 0-1 0 0,0 0 0 0 0,3 0 1 0 0,-2 0-6 0 0,0 0 0 0 0,0 0 0 0 0,0 1 1 0 0,1-1-1 0 0,-1 1 0 0 0,0 0 1 0 0,0 0-1 0 0,0 0 0 0 0,3 0 1 0 0,-5 0 18 0 0,2 1-11 0 0,15 5-23 0 0,-14-4 60 0 0,0 1-1 0 0,0 0 0 0 0,-1 0 1 0 0,1 0-1 0 0,-1 0 0 0 0,0 0 1 0 0,0 1-1 0 0,0 0 0 0 0,-1-1 1 0 0,1 1-1 0 0,-1 0 1 0 0,0 0-1 0 0,0 0 0 0 0,0 1 1 0 0,0-1-1 0 0,-1 0 0 0 0,0 1 1 0 0,0-1-1 0 0,0 1 0 0 0,0-1 1 0 0,-1 1-1 0 0,0-1 1 0 0,0 6-1 0 0,0-5 47 0 0,0 0 0 0 0,0 0 0 0 0,-1 0 0 0 0,0 0 0 0 0,0 0 0 0 0,0 0 0 0 0,0-1-1 0 0,-1 1 1 0 0,-2 5 0 0 0,3-8 4 0 0,-16 17 232 0 0,13-16-269 0 0,2-2-33 0 0,0 0 0 0 0,-1 1 0 0 0,1-1 0 0 0,0 0-1 0 0,-1 0 1 0 0,1-1 0 0 0,-1 1 0 0 0,0 0 0 0 0,1-1 0 0 0,-1 0 0 0 0,1 1-1 0 0,-1-1 1 0 0,-2-1 0 0 0,-2 2-86 0 0,1-1 0 0 0,-1 0 0 0 0,1 0 0 0 0,-1 0 0 0 0,1-1 0 0 0,0 0 0 0 0,-1-1 0 0 0,-10-3 0 0 0,-3-5-2675 0 0,4-5-3729 0 0,14 8-1030 0 0,2 2 6288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27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2996 0 0,'0'0'12789'0'0,"-1"6"-12462"0"0,-2 16 15 0 0,2-16 253 0 0,7 34 1647 0 0,-5-26-1709 0 0,0 0 0 0 0,7 26 0 0 0,-5-24-267 0 0,-2-14-198 0 0,-1 1-15 0 0,7 52 398 0 0,-6-52-380 0 0,-1 39 37 0 0,0-40 7 0 0,2 18 680 0 0,2-10-4329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27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3348 0 0,'0'0'16282'0'0,"0"4"-16000"0"0,0 15-9 0 0,0-14 531 0 0,0-2-532 0 0,-1 9 22 0 0,0-9-21 0 0,2 0-17 0 0,0 22 624 0 0,-1-22-615 0 0,0 0-7 0 0,2 36 493 0 0,-2-37-601 0 0,0 1 4 0 0,5 73 797 0 0,-5-74-916 0 0,0 0-7 0 0,2 36 159 0 0,-2-36-40 0 0,1 7 893 0 0,-1-6-2833 0 0,2-18-10276 0 0,0-21 2361 0 0,-2 33 7656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28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4012 0 0,'0'0'12670'0'0,"0"8"-12154"0"0,4 126 4022 0 0,-3 19-877 0 0,-1-149-5585 0 0,2 5 6077 0 0,-1-3-7605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32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13 2364 0 0,'0'0'3572'0'0,"-6"-4"-2674"0"0,2 2 4030 0 0,0 0-3234 0 0,-6-3 3931 0 0,9 11-4088 0 0,1 4-1810 0 0,-1-5 398 0 0,8 69 1286 0 0,-6-58-1218 0 0,1 0 0 0 0,1 0 0 0 0,5 19 0 0 0,0 0 126 0 0,-8-32-175 0 0,2 11 82 0 0,0-7-1806 0 0,8-27-17463 0 0,-8 8 19700 0 0,-2 0-2653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33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3224 0 0,'0'0'12824'0'0,"0"5"-12402"0"0,15 194 5199 0 0,-10-110-4412 0 0,-5-87-1254 0 0,2-13-18721 0 0,-2 9 18354 0 0,1 0-1 0 0,0 0 1 0 0,2-4-1 0 0,-1 0-247 0 0,0 0-1235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34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4156 0 0,'0'0'2433'0'0,"5"-9"7185"0"0,0 33-8053 0 0,-1 0 1 0 0,-1 1-1 0 0,-1 44 1 0 0,3 42 398 0 0,-5-108-1895 0 0,0 0 0 0 0,0 0 0 0 0,1 0 0 0 0,-1 0 0 0 0,1 0 0 0 0,0 0 0 0 0,1 3-1 0 0,-1-4-161 0 0,0 1-1 0 0,-1-1 1 0 0,1 0 0 0 0,-1 0-1 0 0,1 0 1 0 0,-1 0-1 0 0,0 1 1 0 0,0-1-1 0 0,0 0 1 0 0,0 5-1 0 0,8-3 106 0 0,14-22-22772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34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29 3908 0 0,'0'0'9523'0'0,"-4"3"-8771"0"0,-16 12-26 0 0,18-13-466 0 0,-1 1-1 0 0,1 0 1 0 0,0-1 0 0 0,0 1 0 0 0,0 0 0 0 0,0 0-1 0 0,0 1 1 0 0,1-1 0 0 0,0 0 0 0 0,-1 0 0 0 0,1 1-1 0 0,0-1 1 0 0,1 1 0 0 0,-2 6 0 0 0,0 3 254 0 0,-1-5-270 0 0,1 0-1 0 0,1 0 1 0 0,-1 0 0 0 0,2 0 0 0 0,-1 0-1 0 0,1 1 1 0 0,0-1 0 0 0,1 0 0 0 0,-1 0 0 0 0,2 0-1 0 0,-1 0 1 0 0,1 0 0 0 0,1 0 0 0 0,-1 0-1 0 0,8 14 1 0 0,-8-18-191 0 0,1-1 0 0 0,-1 1-1 0 0,1-1 1 0 0,-1 0 0 0 0,1 0-1 0 0,0 0 1 0 0,0-1 0 0 0,1 1-1 0 0,5 3 1 0 0,-8-5-44 0 0,1 0 15 0 0,-1 0-16 0 0,0-1 0 0 0,0 1 0 0 0,0 0 0 0 0,0-1 0 0 0,1 1 0 0 0,-1-1 0 0 0,0 1 0 0 0,0-1 0 0 0,1 0 0 0 0,-1 0 0 0 0,0 1 0 0 0,1-1 0 0 0,-1 0 0 0 0,0 0 0 0 0,0 0 0 0 0,3 0 0 0 0,19 0 46 0 0,-19-1-32 0 0,32-21-106 0 0,-32 19 83 0 0,-1-1 0 0 0,0 0 0 0 0,0 0 0 0 0,0 0 0 0 0,0 0 0 0 0,-1-1 0 0 0,1 1 0 0 0,-1-1 0 0 0,0 1 0 0 0,-1-1 0 0 0,1 0 0 0 0,-1 0 0 0 0,0 0 0 0 0,0 0 0 0 0,-1 0 0 0 0,1 0 0 0 0,-1 0 0 0 0,0 0 0 0 0,0 0 0 0 0,-2-6 0 0 0,-1-8 160 0 0,-1 0 0 0 0,-1 1 0 0 0,0-1-1 0 0,-2 1 1 0 0,-14-28 0 0 0,19 41-88 0 0,-10-3-15 0 0,5 4-21 0 0,-1 0-18 0 0,0 1 0 0 0,1 0-1 0 0,-16-3 1 0 0,21 6-191 0 0,-18 0-2647 0 0,13 2 280 0 0,-11 7-12843 0 0,9-1 13749 0 0,2-1-287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38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3316 0 0,'0'0'15982'0'0,"0"-3"-16181"0"0,0-5 320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39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36 2312 0 0,'0'0'13768'0'0,"-4"-5"-13877"0"0,-10-12 73 0 0,10 13-16 0 0,1-1-245 0 0,3 4 318 0 0,-1 1 1 0 0,1 0-1 0 0,0 0 0 0 0,0 0 1 0 0,0 0-1 0 0,0 0 1 0 0,0 0-1 0 0,0-1 0 0 0,0 1 1 0 0,0 0-1 0 0,0 0 0 0 0,0 0 1 0 0,0 0-1 0 0,0 0 0 0 0,1-1 1 0 0,-1 1-1 0 0,0 0 1 0 0,0 0-1 0 0,0 0 0 0 0,0 0 1 0 0,0 0-1 0 0,0 0 0 0 0,0-1 1 0 0,0 1-1 0 0,0 0 1 0 0,0 0-1 0 0,0 0 0 0 0,1 0 1 0 0,-1 0-1 0 0,0 0 0 0 0,0 0 1 0 0,0 0-1 0 0,0 0 0 0 0,0 0 1 0 0,0-1-1 0 0,0 1 1 0 0,1 0-1 0 0,-1 0 0 0 0,0 0 1 0 0,0 0-1 0 0,0 0 0 0 0,0 0 1 0 0,0 0-1 0 0,1 0 0 0 0,-1 0 1 0 0,0 0-1 0 0,0 0 1 0 0,0 0-1 0 0,0 0 0 0 0,0 0 1 0 0,1 0-1 0 0,-1 0 0 0 0,0 1 1 0 0,0-1-1 0 0,0 0 0 0 0,0 0 1 0 0,0 0-1 0 0,0 0 1 0 0,0 0-1 0 0,1 0 0 0 0,-1 0 1 0 0,0 0-1 0 0,0 0 0 0 0,0 0 1 0 0,0 1-1 0 0,0-1 0 0 0,0 0 1 0 0,0 0-1 0 0,0 0 1 0 0,25 9 186 0 0,-19-7 403 0 0,-5-2-577 0 0,-1 1 1 0 0,1-1-1 0 0,-1 1 1 0 0,1 0-1 0 0,-1-1 1 0 0,1 1-1 0 0,-1-1 1 0 0,1 1-1 0 0,-1 0 1 0 0,0 0-1 0 0,0-1 1 0 0,1 1-1 0 0,-1 0 1 0 0,0-1-1 0 0,0 1 1 0 0,0 0-1 0 0,0 0 1 0 0,0 0-1 0 0,0-1 1 0 0,0 1-1 0 0,0 0 1 0 0,0 0-1 0 0,0-1 1 0 0,0 1-1 0 0,-1 1 1 0 0,-3 23 1032 0 0,-15 12-150 0 0,18-35-856 0 0,-11 5 82 0 0,10-6-230 0 0,0 1 0 0 0,0-1 1 0 0,0 0-1 0 0,0 0 0 0 0,0 1 0 0 0,0-1 0 0 0,0 0 0 0 0,-3 0 1 0 0,-5 2-261 0 0,-27 2-11327 0 0,18-4 6948 0 0,3 0 2720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3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29 764 0 0,'44'-19'5832'0'0,"-42"19"-4857"0"0,11-6 972 0 0,-6 3 1522 0 0,-10 5-1438 0 0,-24 12-882 0 0,-41 24-678 0 0,-6 8 795 0 0,73-45-1194 0 0,1-1-67 0 0,0 0 0 0 0,0 0 1 0 0,0 0-1 0 0,-1 0 0 0 0,1 0 0 0 0,0 0 0 0 0,0 0 0 0 0,0 0 0 0 0,0 0 0 0 0,-1 0 0 0 0,1 0 0 0 0,0 0 0 0 0,0 0 0 0 0,0 0 1 0 0,0 0-1 0 0,0 0 0 0 0,-1 0 0 0 0,1 1 0 0 0,0-1 0 0 0,0 0 0 0 0,0 0 0 0 0,0 0 0 0 0,0 0 0 0 0,0 0 0 0 0,0 0 0 0 0,-1 0 0 0 0,1 0 1 0 0,0 1-1 0 0,0-1 0 0 0,0 0 0 0 0,0 0 0 0 0,0 0 0 0 0,0 0 0 0 0,0 0 0 0 0,0 0 0 0 0,0 1 0 0 0,0-1 0 0 0,0 0 0 0 0,0 0 1 0 0,0 0-1 0 0,0 0 0 0 0,4 8 271 0 0,-3-7-250 0 0,0 1-1 0 0,0-1 0 0 0,1 0 0 0 0,-1 0 1 0 0,1 1-1 0 0,-1-1 0 0 0,1 0 1 0 0,0 0-1 0 0,3 1 0 0 0,28 10 246 0 0,-1 1-1 0 0,0 2 1 0 0,55 36 0 0 0,-30-17 66 0 0,-51-31-221 0 0,-1 1 1 0 0,1 0-1 0 0,-1 0 1 0 0,0 1 0 0 0,0-1-1 0 0,0 1 1 0 0,-1 0-1 0 0,0 0 1 0 0,0 1 0 0 0,4 5-1 0 0,-8-9-25 0 0,2 16 331 0 0,-3-15-385 0 0,0 0-1 0 0,0 1 1 0 0,0-1 0 0 0,-1 0-1 0 0,0-1 1 0 0,1 1 0 0 0,-1 0-1 0 0,0 0 1 0 0,-1-1 0 0 0,1 1-1 0 0,0-1 1 0 0,-1 1 0 0 0,1-1-1 0 0,-1 0 1 0 0,0 0 0 0 0,1 0-1 0 0,-1-1 1 0 0,0 1 0 0 0,0-1-1 0 0,0 1 1 0 0,-1-1 0 0 0,-2 1-1 0 0,-11 3 51 0 0,0 0 0 0 0,-31 4 0 0 0,43-9-55 0 0,0 1-112 0 0,-1 0 0 0 0,1-1 0 0 0,0 0 0 0 0,-1 0 0 0 0,1 0 0 0 0,-1-1 0 0 0,1 0 0 0 0,0 0 0 0 0,-1 0 1 0 0,1-1-1 0 0,-7-3 0 0 0,8 4-166 0 0,2 0-275 0 0,-5-4-656 0 0,7 3-2785 0 0,2-4-5022 0 0,4-9 5180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1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 2620 0 0,'0'0'794'0'0,"-3"1"-29"0"0,-4 3 1159 0 0,13-4 3319 0 0,8-3 540 0 0,-6 1-5015 0 0,-5 1-2861 0 0,4 0 2056 0 0,-15 2-12796 0 0,-29 5 10891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3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41 2608 0 0,'-5'2'12579'0'0,"6"-6"-9251"0"0,8-8-5925 0 0,-7 10 3887 0 0,1-3-1132 0 0,-1 4-50 0 0,0-1 0 0 0,0 1 0 0 0,0 0 1 0 0,0-1-1 0 0,0 1 0 0 0,0 0 0 0 0,0 0 0 0 0,1 0 1 0 0,-1 1-1 0 0,4-2 0 0 0,3-1 382 0 0,-8 2-350 0 0,0 1-1 0 0,0-1 1 0 0,0 1 0 0 0,0 0-1 0 0,0-1 1 0 0,0 1-1 0 0,0 0 1 0 0,1 0-1 0 0,-1 0 1 0 0,0-1-1 0 0,0 1 1 0 0,0 0-1 0 0,0 1 1 0 0,1-1-1 0 0,-1 0 1 0 0,0 0-1 0 0,0 0 1 0 0,0 1 0 0 0,0-1-1 0 0,0 1 1 0 0,0-1-1 0 0,2 2 1 0 0,-1-1-28 0 0,-1 0 0 0 0,0 1 0 0 0,0-1 0 0 0,1 0 0 0 0,-1 1 1 0 0,0 0-1 0 0,0-1 0 0 0,-1 1 0 0 0,1-1 0 0 0,0 1 0 0 0,-1 0 1 0 0,1 0-1 0 0,0 2 0 0 0,1 8 136 0 0,-1 0-1 0 0,0 0 1 0 0,-1 21 0 0 0,-1-20 80 0 0,1-11-228 0 0,0 16 164 0 0,-2 66 724 0 0,2-82-963 0 0,0 1 35 0 0,-1 20 96 0 0,1-21-85 0 0,0 1-45 0 0,3 21 104 0 0,-3-21-155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5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3612 0 0,'0'0'9166'0'0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5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3112 0 0,'0'0'10091'0'0,"1"10"-9049"0"0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4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27 142 2252 0 0,'0'0'8695'0'0,"-1"-5"-8179"0"0,-2-32 1038 0 0,4 34-1202 0 0,0 1-50 0 0,2-9-44 0 0,-2 9-25 0 0,0 0-6 0 0,2-4-37 0 0,1 0 0 0 0,-1 1 0 0 0,1 0-1 0 0,0 0 1 0 0,0 0 0 0 0,0 0-1 0 0,1 1 1 0 0,0-1 0 0 0,0 1 0 0 0,0 0-1 0 0,10-5 1 0 0,-14 8-88 0 0,3-1 49 0 0,-1 0-1 0 0,1 0 0 0 0,0 0 0 0 0,-1 0 1 0 0,1 1-1 0 0,0 0 0 0 0,0 0 1 0 0,0 0-1 0 0,0 0 0 0 0,0 1 1 0 0,0-1-1 0 0,7 1 0 0 0,-9 1-99 0 0,0 0-1 0 0,-1 0 1 0 0,1-1-1 0 0,0 1 0 0 0,-1 0 1 0 0,1 1-1 0 0,0-1 1 0 0,-1 0-1 0 0,1 0 0 0 0,-1 1 1 0 0,0-1-1 0 0,1 1 0 0 0,-1-1 1 0 0,0 1-1 0 0,0 0 1 0 0,0-1-1 0 0,0 1 0 0 0,1 2 1 0 0,-2-2 42 0 0,4 24 371 0 0,-4-23-387 0 0,-4 16 150 0 0,-4-2-43 0 0,-1-1 0 0 0,-1 0 0 0 0,0-1-1 0 0,0 0 1 0 0,-18 19 0 0 0,12-19 10 0 0,-30 24 0 0 0,45-38-190 0 0,-1 0 42 0 0,-6 3-22 0 0,6-3-13 0 0,0 0 0 0 0,0-1-1 0 0,-1 1 1 0 0,1 0 0 0 0,0-1 0 0 0,0 1-1 0 0,-1-1 1 0 0,1 0 0 0 0,-3 0 0 0 0,4 0-12 0 0,-2 0 19 0 0,10 2-88 0 0,53 15 60 0 0,-35-13-4 0 0,1-1 0 0 0,-1-1 0 0 0,1-2 1 0 0,27-2-1 0 0,-51 2-49 0 0,0-1-75 0 0,8-1-64 0 0,-7 1-90 0 0,5-2-423 0 0,-5 0-3461 0 0,0-1 3409 0 0,2-7-9923 0 0,-4 8 8983 0 0,0 1-297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6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3192 0 0,'0'0'13226'0'0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6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3100 0 0,'0'0'9447'0'0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7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32 3508 0 0,'0'0'6718'0'0,"1"-2"-6043"0"0,1-1-320 0 0,0 1 0 0 0,1-1 0 0 0,-1 1 0 0 0,0 0 0 0 0,1 0 1 0 0,-1 0-1 0 0,1 0 0 0 0,-1 0 0 0 0,5-2 0 0 0,-5 4-26 0 0,0-1 15 0 0,5-1 51 0 0,1 1 1 0 0,-1 0 0 0 0,0 1-1 0 0,9 0 1 0 0,-13 0-60 0 0,2 0-216 0 0,-1 1-1 0 0,1 0 1 0 0,-1 0-1 0 0,1 0 1 0 0,-1 0-1 0 0,1 1 1 0 0,7 3 0 0 0,-10-4-29 0 0,24 10 407 0 0,-25-11-456 0 0,0 1 1 0 0,0 0-1 0 0,0-1 1 0 0,0 1-1 0 0,0 0 0 0 0,0-1 1 0 0,-1 1-1 0 0,1 0 1 0 0,0 0-1 0 0,0 0 0 0 0,0 0 1 0 0,-1 0-1 0 0,1 0 1 0 0,-1 0-1 0 0,1 0 0 0 0,-1 0 1 0 0,1 0-1 0 0,-1 1 1 0 0,1-1-1 0 0,-1 0 0 0 0,0 0 1 0 0,0 0-1 0 0,0 0 1 0 0,1 1-1 0 0,-1-1 0 0 0,-1 2 1 0 0,1 0 47 0 0,-2-1-43 0 0,-1 2 2 0 0,0-1 1 0 0,-1 1-1 0 0,0-1 0 0 0,0 0 1 0 0,0 0-1 0 0,0 0 0 0 0,0 0 1 0 0,-6 2-1 0 0,-13 2-22 0 0,-31 8 1 0 0,52-15 0 0 0,-7 3-41 0 0,13 3 75 0 0,-2-4-57 0 0,0-1 0 0 0,0 0-1 0 0,0 0 1 0 0,0 0 0 0 0,0 0-1 0 0,0 0 1 0 0,0 0 0 0 0,1-1-1 0 0,3 2 1 0 0,0-2 16 0 0,-1 0-11 0 0,1 1-1 0 0,0 0 0 0 0,0 0 0 0 0,-1 0 1 0 0,1 0-1 0 0,0 1 0 0 0,-1 0 0 0 0,0 0 1 0 0,1 0-1 0 0,4 4 0 0 0,-6-3 21 0 0,0 0-1 0 0,0 0 0 0 0,-1 0 0 0 0,0 0 0 0 0,0 1 1 0 0,0 0-1 0 0,0-1 0 0 0,0 1 0 0 0,-1 0 1 0 0,3 5-1 0 0,1 3 41 0 0,-5-11-53 0 0,11 39 660 0 0,-12-38-658 0 0,-1 1 0 0 0,1-1 0 0 0,-1 0 0 0 0,1 0 0 0 0,-1 1 0 0 0,0-1-1 0 0,1 0 1 0 0,-1 0 0 0 0,-1 0 0 0 0,1 0 0 0 0,0 0 0 0 0,0 0 0 0 0,-1 0 0 0 0,1 0-1 0 0,-1 0 1 0 0,1-1 0 0 0,-1 1 0 0 0,0 0 0 0 0,0-1 0 0 0,0 0 0 0 0,0 1 0 0 0,0-1-1 0 0,0 0 1 0 0,0 0 0 0 0,0 0 0 0 0,-3 1 0 0 0,-8 2 35 0 0,1 0 0 0 0,-1-1-1 0 0,-20 3 1 0 0,17-3 21 0 0,10-3-51 0 0,-44-2-451 0 0,24-9-1508 0 0,22 9 1365 0 0,-5-11-7049 0 0,5 7-2410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3808 0 0,'0'0'11208'0'0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8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3860 0 0,'0'0'1258'0'0,"-1"3"-57"0"0,1 2-1590 0 0,-2 9 9302 0 0,2-9-7933 0 0,0-3-886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2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4000 0 0,'0'0'6777'0'0,"-2"4"-5702"0"0,-16 23 2463 0 0,-1-1-1 0 0,-33 35 1 0 0,-55 47 294 0 0,104-105-3717 0 0,-91 88 1223 0 0,118-82-20659 0 0,-22-9 17774 0 0,-1 0 1362 0 0,0 0 0 0 0,0 0 0 0 0,0 0 1 0 0,0 0-1 0 0,0 0 0 0 0,0-1 0 0 0,0 1 0 0 0,0 0 0 0 0,0 0 1 0 0,0-1-1 0 0,-1 1 0 0 0,1-1 0 0 0,0 1 0 0 0,0 0 1 0 0,0-1-1 0 0,0 0 0 0 0,0 0 0 0 0,2-1-451 0 0,8-5-1251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5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59 2180 0 0,'0'0'10408'0'0,"-1"6"-10161"0"0,-6 16-2 0 0,5-16 3859 0 0,5-12-3999 0 0,0-2-52 0 0,12-19 293 0 0,-14 26-220 0 0,24-42 1214 0 0,-25 43-1307 0 0,0 0 0 0 0,0-1 0 0 0,0 1-1 0 0,0 0 1 0 0,0-1 0 0 0,0 1-1 0 0,0 0 1 0 0,0 0 0 0 0,0-1 0 0 0,1 1-1 0 0,-1 0 1 0 0,0 0 0 0 0,0-1-1 0 0,0 1 1 0 0,0 0 0 0 0,0 0 0 0 0,0-1-1 0 0,1 1 1 0 0,-1 0 0 0 0,0 0-1 0 0,0 0 1 0 0,0-1 0 0 0,1 1 0 0 0,-1 0-1 0 0,0 0 1 0 0,0 0 0 0 0,1 0-1 0 0,-1-1 1 0 0,0 1 0 0 0,0 0 0 0 0,1 0-1 0 0,-1 0 1 0 0,0 0 0 0 0,0 0-1 0 0,1 0 1 0 0,-1 0 0 0 0,0 0 0 0 0,0 0-1 0 0,1 0 1 0 0,-1 0 0 0 0,0 0-1 0 0,1 0 1 0 0,-1 0 0 0 0,0 0 0 0 0,0 0-1 0 0,1 0 1 0 0,-1 0 0 0 0,0 0-1 0 0,7 19 746 0 0,0 44-258 0 0,-5-43-99 0 0,4 44 695 0 0,0 63 1 0 0,-6-124-1062 0 0,-2 30 1270 0 0,3-22-3566 0 0,-2-5-6348 0 0,4-13 7980 0 0,0 1-1399 0 0,0-1 0 0 0,-1 1-1 0 0,0-1 1 0 0,0 0 0 0 0,0-7 0 0 0,-1 12 123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9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 4092 0 0,'0'0'7168'0'0,"-3"5"-6230"0"0,-8 10 826 0 0,-1-1-1 0 0,-1 0 1 0 0,0-1 0 0 0,-18 15 0 0 0,24-24-1309 0 0,0 2 0 0 0,1-1 0 0 0,0 1 0 0 0,-10 12 0 0 0,14-17-270 0 0,1 2-77 0 0,1-2-92 0 0,0-1-1 0 0,-1 0 1 0 0,1 0-1 0 0,0 1 0 0 0,0-1 1 0 0,0 0-1 0 0,0 1 1 0 0,-1-1-1 0 0,1 0 1 0 0,0 0-1 0 0,0 1 1 0 0,0-1-1 0 0,0 0 1 0 0,0 1-1 0 0,0-1 1 0 0,0 0-1 0 0,0 1 1 0 0,0-1-1 0 0,0 0 1 0 0,0 1-1 0 0,0-1 0 0 0,0 0 1 0 0,0 0-1 0 0,0 1 1 0 0,0-1-1 0 0,1 0 1 0 0,-1 1-1 0 0,0-1 1 0 0,0 0-1 0 0,0 0 1 0 0,0 1-1 0 0,1-1 1 0 0,-1 0-1 0 0,0 0 1 0 0,0 1-1 0 0,1-1 1 0 0,0 1-9 0 0,1 1 1 0 0,-1-1-1 0 0,1 0 0 0 0,0 0 1 0 0,-1 0-1 0 0,1 0 1 0 0,0 0-1 0 0,0 0 1 0 0,0 0-1 0 0,0-1 1 0 0,0 1-1 0 0,4 0 1 0 0,-4-1-17 0 0,-1 1 12 0 0,-1-1 0 0 0,1 0 0 0 0,0 0 0 0 0,-1 0 0 0 0,1 1-1 0 0,0-1 1 0 0,-1 0 0 0 0,1 0 0 0 0,0 0 0 0 0,0 0 0 0 0,-1 0 0 0 0,1 0-1 0 0,0 0 1 0 0,-1 0 0 0 0,1 0 0 0 0,0 0 0 0 0,0-1 0 0 0,10 0 17 0 0,138 10 73 0 0,-138-8-39 0 0,-8-1-77 0 0,13 0-84 0 0,-13 0 32 0 0,15 0-746 0 0,-17-1-1178 0 0,4 1 5047 0 0,-2 0-3182 0 0,0 0-4431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49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21 2700 0 0,'-3'-5'1138'0'0,"0"-1"3406"0"0,-4-4 11040 0 0,10 73-13893 0 0,-1-2 307 0 0,11 66 0 0 0,-12-125-1873 0 0,-1 55 631 0 0,0-55-816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0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3396 0 0,'0'0'16357'0'0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0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4380 0 0,'0'0'7735'0'0,"-4"8"-5950"0"0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4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93 2088 0 0,'0'0'8385'0'0,"-4"-5"-8261"0"0,1 4 1025 0 0,4 6 6115 0 0,2 15-6967 0 0,0-1-1 0 0,-2 0 0 0 0,0 1 0 0 0,-1 23 1 0 0,-1 7 3 0 0,4 8 53 0 0,-3-55-296 0 0,1 5-83 0 0,-1-5-5 0 0,-2-6 16 0 0,-11-46-11 0 0,9 26-7 0 0,0 9-4 0 0,1 0-1 0 0,1-1 1 0 0,0 1-1 0 0,1-1 1 0 0,1 0-1 0 0,0 1 1 0 0,1-1-1 0 0,1 0 1 0 0,0 1-1 0 0,1-1 1 0 0,9-25-1 0 0,-11 37 31 0 0,0 1 0 0 0,0-1 0 0 0,1 1 0 0 0,-1-1 0 0 0,1 1 0 0 0,-1 0 0 0 0,1 0 0 0 0,0-1 0 0 0,0 1 0 0 0,0 0-1 0 0,3-1 1 0 0,1-1-14 0 0,1 0 0 0 0,0 0 1 0 0,13-4-1 0 0,-18 7 48 0 0,1 0-18 0 0,35-7-45 0 0,-36 7 44 0 0,2 2-31 0 0,1 1 34 0 0,0-1 1 0 0,0 1 0 0 0,-1 0-1 0 0,1 0 1 0 0,-1 0 0 0 0,7 5-1 0 0,-9-6-12 0 0,-1 1-1 0 0,0-1 0 0 0,0 1 1 0 0,0 0-1 0 0,0-1 0 0 0,0 1 1 0 0,0 0-1 0 0,-1-1 0 0 0,1 1 1 0 0,0 0-1 0 0,0 3 0 0 0,5 15 40 0 0,-3-14-57 0 0,-3-5 18 0 0,1 21 25 0 0,0-15 25 0 0,0 0 0 0 0,-1 1-1 0 0,0-1 1 0 0,-2 14-1 0 0,1-19-42 0 0,0 1-1 0 0,0-1 1 0 0,0 1-1 0 0,-1 0 0 0 0,1-1 1 0 0,0 0-1 0 0,-1 1 0 0 0,0-1 1 0 0,-3 4-1 0 0,-25 23-34 0 0,15-22 48 0 0,10-6-12 0 0,3 0 27 0 0,-1-1-54 0 0,0 2 150 0 0,7 5 25 0 0,21 16 212 0 0,38 22 434 0 0,-48-36-619 0 0,0-1-1 0 0,0-1 1 0 0,21 6 0 0 0,-28-10-531 0 0,0-1 0 0 0,0 0 1 0 0,0-1-1 0 0,1 0 0 0 0,-1 0 1 0 0,1-1-1 0 0,-1 0 0 0 0,9-1 0 0 0,-12 0-1619 0 0,-1 0-1 0 0,1 0 1 0 0,-1 0-1 0 0,1-1 0 0 0,-1 0 1 0 0,1 0-1 0 0,-1 0 0 0 0,7-5 1 0 0,-4 1 91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44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2 3172 0 0,'0'0'5909'0'0,"-5"0"-5200"0"0,-17-1-79 0 0,16 1 530 0 0,3 0-621 0 0,-11 1-54 0 0,11-1-10 0 0,-1 1-22 0 0,-19 0 838 0 0,11-1-652 0 0,1 1 0 0 0,-19 3 0 0 0,28-4 225 0 0,6 4-824 0 0,-1 0-39 0 0,-1-1 8 0 0,0-1 1 0 0,1 0-1 0 0,-1 0 0 0 0,1 0 1 0 0,0 0-1 0 0,-1 0 1 0 0,1 0-1 0 0,0-1 0 0 0,0 1 1 0 0,0-1-1 0 0,0 0 1 0 0,5 2-1 0 0,11 4-4 0 0,-17-6 17 0 0,0-1 0 0 0,-1 1 0 0 0,1 0 0 0 0,-1 0 0 0 0,1-1 0 0 0,-1 1 0 0 0,1 0 0 0 0,-1 0 0 0 0,0 0 0 0 0,1 1 0 0 0,-1-1 0 0 0,0 0 0 0 0,0 0 0 0 0,0 1 0 0 0,0-1 0 0 0,2 3 0 0 0,-4-3 5 0 0,1 0 0 0 0,0 0-1 0 0,0 1 1 0 0,-1-1 0 0 0,1 0 0 0 0,-1 0 0 0 0,1 0 0 0 0,-1 1 0 0 0,0-1 0 0 0,1 0 0 0 0,-1 0 0 0 0,0 0 0 0 0,0 0 0 0 0,1 0 0 0 0,-1 0 0 0 0,0 0-1 0 0,0 0 1 0 0,0-1 0 0 0,-3 2 0 0 0,0 1-103 0 0,0-1 1 0 0,0 0-1 0 0,-1 0 0 0 0,1-1 0 0 0,-8 3 0 0 0,-5-1-2103 0 0,0 0-1 0 0,-21 0 0 0 0,-16 0-7423 0 0,52-2 7708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15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2648 0 0,'0'0'6422'0'0,"3"3"-5892"0"0,-2-1-407 0 0,0-1 1 0 0,0 0 0 0 0,0 1-1 0 0,0-1 1 0 0,0 0 0 0 0,0 0 0 0 0,0 0-1 0 0,1 0 1 0 0,-1 0 0 0 0,2 1-1 0 0,30-4 1190 0 0,34-6-1 0 0,5-1-351 0 0,36 0 809 0 0,-106 9-1657 0 0,1 0 50 0 0,-2 0-104 0 0,0 0 1 0 0,0 0-1 0 0,1 0 0 0 0,-1 0 0 0 0,0 0 0 0 0,0 0 0 0 0,0 0 1 0 0,0 0-1 0 0,0 0 0 0 0,0 1 0 0 0,0-1 0 0 0,0 0 1 0 0,0 1-1 0 0,0-1 0 0 0,0 1 0 0 0,2 0 0 0 0,-3 0-13 0 0,1-1 0 0 0,-1 1-1 0 0,0 0 1 0 0,1-1 0 0 0,-1 1-1 0 0,0 0 1 0 0,1-1-1 0 0,-1 1 1 0 0,0 0 0 0 0,0 0-1 0 0,0-1 1 0 0,1 1 0 0 0,-1 0-1 0 0,0 0 1 0 0,0 0 0 0 0,0-1-1 0 0,0 1 1 0 0,0 0 0 0 0,0 0-1 0 0,-1-1 1 0 0,1 1-1 0 0,0 0 1 0 0,-1 0 0 0 0,1 3 110 0 0,-9 13 275 0 0,-18 21 562 0 0,-47 51-1 0 0,15-22-56 0 0,43-50-491 0 0,2 1-588 0 0,13-17-16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16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3736 0 0,'0'0'2425'0'0,"20"1"383"0"0,2 1-1376 0 0,-6-4-348 0 0,3 1-804 0 0,1-2-680 0 0,-1 2-3296 0 0,-10-2 1327 0 0,8-1-1655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16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0 3160 0 0,'0'0'2445'0'0,"-3"3"-1345"0"0,-9 6 133 0 0,1 1 1 0 0,1 0 0 0 0,0 1 0 0 0,0 0 0 0 0,-9 15 0 0 0,7-5-3161 0 0,1 0-3453 0 0,11-19 3042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17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2936 0 0,'0'0'10295'0'0,"1"7"-9625"0"0,4 33 1947 0 0,0 53-1 0 0,-5-66-1995 0 0,4 85 1452 0 0,-4-109-1927 0 0,0 6-7 0 0,0-9-131 0 0,1 0 1 0 0,-1 0-1 0 0,0-1 1 0 0,0 1-1 0 0,0 0 1 0 0,0 0-1 0 0,0 0 1 0 0,0 0-1 0 0,0 0 1 0 0,0 0-1 0 0,1 0 1 0 0,-1 0-1 0 0,0 0 1 0 0,0 0-1 0 0,0 0 1 0 0,0 0-1 0 0,0 0 1 0 0,0 0-1 0 0,1 0 1 0 0,-1 0-1 0 0,0 0 1 0 0,0 0-1 0 0,0 0 1 0 0,0 0-1 0 0,0 0 1 0 0,0 0-1 0 0,1 0 1 0 0,-1 0-1 0 0,0 0 1 0 0,0 1-1 0 0,0-1 1 0 0,0 0-1 0 0,0 0 1 0 0,0 0-1 0 0,0 0 1 0 0,0 0-1 0 0,0 0 1 0 0,1 0 0 0 0,-1 0-1 0 0,0 0 1 0 0,0 1-1 0 0,0-1 1 0 0,0 0-1 0 0,0 0 1 0 0,0 0-1 0 0,0 0 1 0 0,0 0-1 0 0,0 0 1 0 0,0 0-1 0 0,0 1 1 0 0,0-1-1 0 0,0 0 1 0 0,0 0-1 0 0,0 0 1 0 0,0 0-1 0 0,0 0 1 0 0,0 0-1 0 0,0 1 1 0 0,0-1-1 0 0,0 0 1 0 0,0 0-1 0 0,0 0 1 0 0,0 0-1 0 0,0 0 1 0 0,0 0-1 0 0,0 0 1 0 0,-1 1-1 0 0,24-35-71 0 0,-20 30 63 0 0,0 1 0 0 0,0 0 0 0 0,0-1 1 0 0,0 1-1 0 0,0 0 0 0 0,0 1 0 0 0,1-1 0 0 0,0 0 0 0 0,-1 1 0 0 0,1 0 0 0 0,0 0 1 0 0,0 0-1 0 0,0 1 0 0 0,0-1 0 0 0,7-1 0 0 0,-8 3 19 0 0,17-2-30 0 0,-17 3-6 0 0,1-2 8 0 0,1 1 8 0 0,20 6 3 0 0,-15-1 1 0 0,-8-4-23 0 0,0 0 32 0 0,17 9 63 0 0,-18-9-43 0 0,1 1 4 0 0,2 4 12 0 0,0-1 1 0 0,-1 0 0 0 0,1 0 0 0 0,-1 1 0 0 0,3 6-1 0 0,-6-11 3 0 0,1 2 46 0 0,1 0 0 0 0,-1-1 0 0 0,0 1 0 0 0,0 0 0 0 0,0-1 0 0 0,0 1 0 0 0,-1 0 0 0 0,1 0 0 0 0,-1 0 0 0 0,1 4 0 0 0,-3 0-55 0 0,2-6-19 0 0,-1 0 0 0 0,1 0 1 0 0,0 0-1 0 0,0 0 0 0 0,0 0 0 0 0,-1 0 1 0 0,1 1-1 0 0,-1-1 0 0 0,1 0 1 0 0,-1 0-1 0 0,1 0 0 0 0,-1 0 1 0 0,1-1-1 0 0,-1 1 0 0 0,-1 1 1 0 0,1 0-29 0 0,-3 3 37 0 0,4-3 33 0 0,-1-1-1686 0 0,0 0 1621 0 0,0 0 1 0 0,-1 0 0 0 0,1 0-1 0 0,0 0 1 0 0,0 0 0 0 0,0 0-1 0 0,-1 0 1 0 0,1 0 0 0 0,0-1-1 0 0,-1 1 1 0 0,-1 0 0 0 0,-15 2 93 0 0,-26 0-170 0 0,41-3 61 0 0,0 0 13 0 0,0 0-27 0 0,1 0-1 0 0,-1 0 1 0 0,0-1 0 0 0,1 1-1 0 0,-1-1 1 0 0,0 0 0 0 0,1 0-1 0 0,-1 0 1 0 0,1 0 0 0 0,-5-3-1 0 0,6 3-105 0 0,-5-12-721 0 0,1 4-2399 0 0,4 7 2242 0 0,0 1 3067 0 0,0-2-3428 0 0,-2-13-16168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6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6 2332 0 0,'5'-3'841'0'0,"-5"1"522"0"0,-5 3 6980 0 0,-18 7-6897 0 0,0 2 0 0 0,-37 21-1 0 0,49-24-951 0 0,9-7-403 0 0,1 1-1 0 0,-1 0 1 0 0,0 0-1 0 0,1 0 1 0 0,-1 0-1 0 0,1 0 1 0 0,-1 0-1 0 0,1 0 1 0 0,0 1-1 0 0,-1-1 1 0 0,1 1-1 0 0,0-1 1 0 0,0 1-1 0 0,0-1 1 0 0,0 1-1 0 0,0-1 1 0 0,0 1-1 0 0,0 0 1 0 0,1 0-1 0 0,-2 3 0 0 0,2-3 321 0 0,132 53 886 0 0,-115-47-1081 0 0,-2 1 1 0 0,18 12-1 0 0,-27-17-95 0 0,0 1 0 0 0,0-1-1 0 0,-1 1 1 0 0,0 1 0 0 0,0-1-1 0 0,0 1 1 0 0,6 10 0 0 0,-9-13-68 0 0,-1 0 0 0 0,1 0 0 0 0,-1 1 0 0 0,0-1 0 0 0,0 0 0 0 0,-1 0 0 0 0,1 0 0 0 0,0 1 0 0 0,-1-1 0 0 0,0 0 0 0 0,0 1 0 0 0,0-1 0 0 0,0 1 0 0 0,-1-1 0 0 0,1 0 0 0 0,-1 0 0 0 0,0 1 0 0 0,0-1 0 0 0,0 0 0 0 0,0 0 0 0 0,-1 0 0 0 0,1 0 0 0 0,-1 0 0 0 0,0 0 0 0 0,0 0 0 0 0,0-1 0 0 0,0 1 1 0 0,0-1-1 0 0,-4 4 0 0 0,-2 0 18 0 0,0-1 0 0 0,0 0 0 0 0,-1-1 0 0 0,0 1 0 0 0,0-2 1 0 0,0 1-1 0 0,0-1 0 0 0,0-1 0 0 0,0 1 0 0 0,-12 0 0 0 0,-12-1-1 0 0,29-2-279 0 0,-1 0 0 0 0,1 0 1 0 0,-1-1-1 0 0,1 0 0 0 0,0 0 1 0 0,-1 0-1 0 0,1-1 0 0 0,0 1 0 0 0,-8-5 1 0 0,11 5-529 0 0,-5-12-3746 0 0,4 7-1003 0 0,6-13-6269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4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 2824 0 0,'0'0'4558'0'0,"6"-8"5598"0"0,7 27-9926 0 0,-11-16-92 0 0,-1 1-1 0 0,1 0 0 0 0,-1 0 1 0 0,0 0-1 0 0,0 0 0 0 0,0 0 1 0 0,-1 0-1 0 0,1 6 0 0 0,0 0 18 0 0,10 70 1043 0 0,-5-24-682 0 0,-3-17-80 0 0,-3-37-324 0 0,0 1-60 0 0,-12-44 127 0 0,-4-38-296 0 0,12 50 104 0 0,1 18-5 0 0,2 0 1 0 0,-1 0-1 0 0,2 0 1 0 0,-1 0-1 0 0,3-21 1 0 0,0 25 16 0 0,-1 1 1 0 0,1 0 0 0 0,-1 1 0 0 0,2-1-1 0 0,-1 0 1 0 0,1 1 0 0 0,0-1 0 0 0,0 1-1 0 0,0 0 1 0 0,1 0 0 0 0,-1 0 0 0 0,1 0 0 0 0,6-5-1 0 0,-8 8-7 0 0,-1 1 0 0 0,1-1-1 0 0,0 1 1 0 0,-1-1-1 0 0,1 1 1 0 0,0 0 0 0 0,0 0-1 0 0,0 0 1 0 0,0 0-1 0 0,0 0 1 0 0,0 0 0 0 0,0 1-1 0 0,3-2 1 0 0,-3 2 6 0 0,-1 1 1 0 0,0-1 0 0 0,0 0-1 0 0,0 0 1 0 0,0 0-1 0 0,0 1 1 0 0,1-1-1 0 0,-1 1 1 0 0,0-1-1 0 0,0 1 1 0 0,0-1 0 0 0,0 1-1 0 0,1 1 1 0 0,3 1-8 0 0,1 0 34 0 0,4 6 9 0 0,3 10 31 0 0,-9-14-55 0 0,24 38 188 0 0,-26-40-187 0 0,0 1 0 0 0,0 0 0 0 0,-1-1 0 0 0,1 1 0 0 0,-1 0 0 0 0,0 0 0 0 0,0 0 0 0 0,0 0 0 0 0,0 5 0 0 0,-2-6-5 0 0,1-1 0 0 0,-1 1 0 0 0,1-1-1 0 0,-1 1 1 0 0,0-1 0 0 0,0 0 0 0 0,0 1 0 0 0,0-1-1 0 0,0 0 1 0 0,0 0 0 0 0,-1 1 0 0 0,1-1-1 0 0,-1 0 1 0 0,0-1 0 0 0,0 1 0 0 0,1 0-1 0 0,-1 0 1 0 0,0-1 0 0 0,0 1 0 0 0,-1-1 0 0 0,1 1-1 0 0,-2 0 1 0 0,-1 1-9 0 0,3-2 35 0 0,-13 6 42 0 0,-9-2 39 0 0,21-4-109 0 0,-5-2 492 0 0,4 1-131 0 0,5 2-153 0 0,40 30 404 0 0,-33-25-409 0 0,1 1 1 0 0,0-2 0 0 0,0 1-1 0 0,1-1 1 0 0,0-1-1 0 0,18 8 1 0 0,1-4-330 0 0,46 8 0 0 0,-35-9-4215 0 0,-38-8 1072 0 0,7 5-2059 0 0,0 7-5278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46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8 2988 0 0,'0'0'6988'0'0,"-6"-1"-6250"0"0,-38-4 2416 0 0,40 5-2669 0 0,-10-1 1788 0 0,14 1-2257 0 0,0 0 0 0 0,-1 0 0 0 0,1 0 0 0 0,0 0 1 0 0,-1 0-1 0 0,1 0 0 0 0,0 0 0 0 0,0 0 0 0 0,-1 0 0 0 0,1 0 0 0 0,0 0 0 0 0,0 0 0 0 0,-1 0 0 0 0,1 0 0 0 0,0 0 0 0 0,-1 0 0 0 0,1 0 0 0 0,0 1 0 0 0,0-1 0 0 0,0 0 1 0 0,-1 0-1 0 0,1 0 0 0 0,0 0 0 0 0,0 0 0 0 0,-1 1 0 0 0,1-1 0 0 0,0 0 0 0 0,0 0 0 0 0,0 1 0 0 0,0-1 0 0 0,-1 0 0 0 0,1 0 0 0 0,0 1 0 0 0,0-1 0 0 0,0 0 0 0 0,0 0 1 0 0,0 1-1 0 0,0-1 0 0 0,0 0 0 0 0,0 0 0 0 0,0 1 0 0 0,0-1 0 0 0,0 0 0 0 0,0 1 0 0 0,0-1 0 0 0,0 0 0 0 0,0 1 0 0 0,8 11 741 0 0,-5-7-984 0 0,0-1 245 0 0,23 26 283 0 0,-17-14 148 0 0,-9-15-431 0 0,0 0 0 0 0,0-1-1 0 0,-1 1 1 0 0,1 0 0 0 0,0-1 0 0 0,-1 1 0 0 0,1 0 0 0 0,0-1 0 0 0,-1 1 0 0 0,1 0 0 0 0,-1-1 0 0 0,1 1 0 0 0,-1-1 0 0 0,1 1 0 0 0,-1 0 0 0 0,0-1 0 0 0,1 0 0 0 0,-2 1 0 0 0,0 1 30 0 0,-4 0-205 0 0,0-1 1 0 0,1 0 0 0 0,-1-1-1 0 0,-9 1 1 0 0,14-1-591 0 0,-3 0-833 0 0,-4 0 653 0 0,-32 0-9669 0 0,28 0 9101 0 0,-2 1-462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48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55 3808 0 0,'0'0'14708'0'0,"0"5"-14314"0"0,23 149 3719 0 0,-20-134-3662 0 0,3 35 1 0 0,-6-53-334 0 0,-1 11 13 0 0,2-13-140 0 0,-1 1 0 0 0,0-1 0 0 0,0 0 0 0 0,0 1 0 0 0,0-1 0 0 0,0 0 0 0 0,0 1 0 0 0,0-1 0 0 0,0 0 0 0 0,0 0 0 0 0,-1 1 0 0 0,1-1 0 0 0,0 0 0 0 0,0 1 1 0 0,0-1-1 0 0,0 0 0 0 0,0 1 0 0 0,0-1 0 0 0,-1 0 0 0 0,1 0 0 0 0,0 1 0 0 0,0-1 0 0 0,0 0 0 0 0,-1 0 0 0 0,1 0 0 0 0,0 1 0 0 0,0-1 0 0 0,-1 0 0 0 0,1 0 1 0 0,0 0-1 0 0,0 0 0 0 0,-1 1 0 0 0,1-1 0 0 0,-9-30-475 0 0,-6-36 1 0 0,10 35 265 0 0,0 2-88 0 0,-3-49 0 0 0,8 74 297 0 0,1 1-1 0 0,-1-1 1 0 0,1 1-1 0 0,-1-1 1 0 0,1 1-1 0 0,0-1 1 0 0,0 1-1 0 0,1 0 1 0 0,-1-1-1 0 0,1 1 0 0 0,-1 0 1 0 0,1 0-1 0 0,0 0 1 0 0,0 0-1 0 0,1 1 1 0 0,-1-1-1 0 0,0 0 1 0 0,1 1-1 0 0,0 0 1 0 0,-1-1-1 0 0,1 1 1 0 0,0 0-1 0 0,0 0 1 0 0,0 1-1 0 0,0-1 1 0 0,1 1-1 0 0,5-2 1 0 0,-7 2-18 0 0,15 1-18 0 0,-14 0 30 0 0,18 5 43 0 0,-18-6-32 0 0,21 10-42 0 0,-22-8 55 0 0,2 0 42 0 0,-1 0 0 0 0,0 1 0 0 0,1 0 0 0 0,-1-1 0 0 0,0 1 0 0 0,0 0 0 0 0,0 1 0 0 0,-1-1 0 0 0,1 1 0 0 0,0-1 0 0 0,2 5 0 0 0,-3-5 50 0 0,-2 0 7 0 0,1 22 242 0 0,-1-22-300 0 0,-1 0 46 0 0,-1 4-42 0 0,0 0-1 0 0,0 0 1 0 0,-1 0 0 0 0,0-1 0 0 0,0 1 0 0 0,-1-1 0 0 0,1 0 0 0 0,-1 0-1 0 0,0 0 1 0 0,0 0 0 0 0,-1-1 0 0 0,0 0 0 0 0,1 0 0 0 0,-1 0-1 0 0,-1 0 1 0 0,-6 3 0 0 0,11-6-6 0 0,-23 9 121 0 0,14-9-122 0 0,7-1-17 0 0,10 1-3 0 0,1 1 72 0 0,-1 0 1 0 0,0 0-1 0 0,1 0 1 0 0,-1 1 0 0 0,0 0-1 0 0,0 1 1 0 0,-1 0-1 0 0,1 0 1 0 0,-1 0-1 0 0,7 6 1 0 0,6 9 278 0 0,2 0 0 0 0,25 17 0 0 0,-43-34-514 0 0,0 0 0 0 0,1 0 0 0 0,-1 0 0 0 0,1 0 1 0 0,-1-1-1 0 0,1 1 0 0 0,0-1 0 0 0,-1 0 0 0 0,1 0 0 0 0,0-1 0 0 0,7 1 1 0 0,0 1-676 0 0,15-2-4059 0 0,18-9-11291 0 0,-31 5 14155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48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 3880 0 0,'0'0'8741'0'0,"-6"0"-8064"0"0,-39 3 1688 0 0,42-2-1886 0 0,-1-1-21 0 0,-10 0-4 0 0,11 0-48 0 0,0 0-40 0 0,-6 1-36 0 0,6 0 294 0 0,1-1-374 0 0,-10 0-24 0 0,9 0 711 0 0,3 0-913 0 0,0 1 1 0 0,0 0-1 0 0,-1 0 0 0 0,1 0 0 0 0,0-1 1 0 0,0 1-1 0 0,0 0 0 0 0,0 0 0 0 0,1 0 1 0 0,-1-1-1 0 0,0 1 0 0 0,0 0 0 0 0,0 0 0 0 0,1 0 1 0 0,-1-1-1 0 0,0 1 0 0 0,1 0 0 0 0,-1-1 1 0 0,1 2-1 0 0,11 8 113 0 0,-10-7-86 0 0,0-2-2 0 0,36 26 281 0 0,-37-26-176 0 0,10 9 372 0 0,-10-9-511 0 0,-1-1-1 0 0,0 1 0 0 0,0-1 0 0 0,1 0 0 0 0,-1 1 1 0 0,0-1-1 0 0,0 1 0 0 0,0-1 0 0 0,0 1 0 0 0,0-1 1 0 0,0 1-1 0 0,0-1 0 0 0,0 0 0 0 0,0 1 0 0 0,0-1 1 0 0,0 1-1 0 0,0-1 0 0 0,0 1 0 0 0,0-1 0 0 0,0 1 1 0 0,-1-1-1 0 0,1 0 0 0 0,0 1 0 0 0,0-1 0 0 0,0 1 1 0 0,-1-1-1 0 0,1 0 0 0 0,0 1 0 0 0,0-1 0 0 0,-1 1 1 0 0,-16 5-91 0 0,-30-6-6412 0 0,34 0 211 0 0,6 0 5028 0 0,-23 0-4569 0 0,6 3 3964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0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4780 0 0,'0'0'12270'0'0,"1"8"-11520"0"0,7 94 4107 0 0,-13 82 226 0 0,4-166-5513 0 0,0-24-1191 0 0,-1-34 70 0 0,1-29-9 0 0,2-48 546 0 0,-1 114 1015 0 0,0-1 0 0 0,1 1-1 0 0,0 0 1 0 0,0-1 0 0 0,0 1 0 0 0,0 0-1 0 0,0 0 1 0 0,0 0 0 0 0,1 0 0 0 0,0 0 0 0 0,-1 0-1 0 0,1 0 1 0 0,0 0 0 0 0,1 1 0 0 0,-1-1-1 0 0,0 1 1 0 0,1-1 0 0 0,-1 1 0 0 0,1 0 0 0 0,0 0-1 0 0,0 0 1 0 0,0 0 0 0 0,3-1 0 0 0,12-3 49 0 0,-16 6-42 0 0,1-1 47 0 0,0 1 38 0 0,9 0-30 0 0,-9 0 8 0 0,1 1 4 0 0,0 0-36 0 0,0 0-1 0 0,0 1 1 0 0,0-1 0 0 0,0 1-1 0 0,0 0 1 0 0,0 0-1 0 0,-1 0 1 0 0,1 0 0 0 0,-1 1-1 0 0,0 0 1 0 0,1-1 0 0 0,-1 1-1 0 0,0 1 1 0 0,-1-1-1 0 0,4 4 1 0 0,-2-2 25 0 0,-1 0 0 0 0,0 0-1 0 0,0 0 1 0 0,0 1 0 0 0,0-1 0 0 0,-1 1-1 0 0,0-1 1 0 0,0 1 0 0 0,-1 0-1 0 0,1 0 1 0 0,-1 0 0 0 0,0 0 0 0 0,-1 0-1 0 0,0 0 1 0 0,0 0 0 0 0,0 0 0 0 0,0 0-1 0 0,-1 0 1 0 0,-2 6 0 0 0,2-8-21 0 0,-1-1-24 0 0,-1 1-1 0 0,1-1 1 0 0,0 0 0 0 0,-1 1 0 0 0,1-1 0 0 0,-1-1 0 0 0,0 1 0 0 0,0 0 0 0 0,0-1 0 0 0,-4 3 0 0 0,-1 1 70 0 0,7-5-34 0 0,0-1-50 0 0,0 1-1 0 0,1-1 0 0 0,-1 1 0 0 0,1-1 1 0 0,-1 1-1 0 0,0-1 0 0 0,1 0 0 0 0,-1 1 1 0 0,0-1-1 0 0,0 0 0 0 0,1 0 1 0 0,-1 1-1 0 0,0-1 0 0 0,0 0 0 0 0,1 0 1 0 0,-1 0-1 0 0,0 0 0 0 0,0 0 1 0 0,1 0-1 0 0,-1 0 0 0 0,0 0 0 0 0,0 0 1 0 0,0-1-1 0 0,-9 2 29 0 0,7-1-49 0 0,-16-4 0 0 0,13 1-30 0 0,6 1 131 0 0,6 3 404 0 0,22 3-367 0 0,-26-3-62 0 0,0 0 0 0 0,0 0 0 0 0,0 0 0 0 0,0 0 0 0 0,-1 0 0 0 0,1 1 0 0 0,0-1 0 0 0,-1 0 0 0 0,1 1 1 0 0,-1-1-1 0 0,0 1 0 0 0,1 0 0 0 0,-1-1 0 0 0,0 1 0 0 0,0 0 0 0 0,1 3 0 0 0,2 1 167 0 0,2 1-82 0 0,0 1 0 0 0,0-1 1 0 0,1-1-1 0 0,0 1 0 0 0,0-1 0 0 0,0-1 1 0 0,1 1-1 0 0,0-1 0 0 0,0 0 1 0 0,1-1-1 0 0,-1 0 0 0 0,10 3 0 0 0,-7-3-673 0 0,0-1 0 0 0,0-1 0 0 0,0 1 0 0 0,1-2 0 0 0,21 1 0 0 0,-16-2-1470 0 0,11-3-10212 0 0,-17 2 9085 0 0,-8 1 756 0 0,0 0 165 0 0,9-1 258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0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3796 0 0,'0'0'9530'0'0,"-8"1"-8968"0"0,-43 5 1279 0 0,49-6-1186 0 0,-1 1-349 0 0,-8 3 319 0 0,9 1 518 0 0,16 7-589 0 0,10 6-429 0 0,-22-16-111 0 0,34 25 335 0 0,-35-26 308 0 0,-4 1-617 0 0,-12 6-17 0 0,11-6-26 0 0,1-1-70 0 0,-16-1-508 0 0,-9-3-6076 0 0,-8 1-3273 0 0,33 2 7926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19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3232 0 0,'0'0'8568'0'0,"7"0"-8145"0"0,115-16 1792 0 0,-55 7-1109 0 0,-33 11 109 0 0,-30-1-998 0 0,2 9 689 0 0,-6-6-746 0 0,0-1 0 0 0,0 1 0 0 0,0-1 0 0 0,0 1 0 0 0,-1-1 0 0 0,1 0 1 0 0,-1 1-1 0 0,0-1 0 0 0,0 1 0 0 0,0-1 0 0 0,-2 4 0 0 0,-22 41 1325 0 0,11-24-960 0 0,-59 138 2374 0 0,44-92-2058 0 0,28-68-804 0 0,-3 10 48 0 0,-8 3-270 0 0,11-14 99 0 0,-13 5-2093 0 0,-14-7-1752 0 0,25 1 2811 0 0,-5-1-9243 0 0,2 0 8966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19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3316 0 0,'10'-1'1821'0'0,"-3"1"3262"0"0,25 6-3498 0 0,1-1 0 0 0,-1-2 0 0 0,45-2 0 0 0,-56-3-3188 0 0,8-5-7426 0 0,-18 4 5826 0 0,-9 3 1194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19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0 2928 0 0,'0'0'7408'0'0,"-4"4"-6702"0"0,-23 22 1403 0 0,1 2 0 0 0,-40 56 1 0 0,65-83-1821 0 0,-7 11-2766 0 0,-1 5-10646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0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3440 0 0,'0'0'10613'0'0,"-2"6"-9938"0"0,-1 1-337 0 0,0 0 0 0 0,1 0-1 0 0,0 0 1 0 0,1 0 0 0 0,0 0 0 0 0,0 0-1 0 0,0 10 1 0 0,1 25 1286 0 0,-2 0 1 0 0,-10 53-1 0 0,12-93-1526 0 0,-6 31 1104 0 0,11-46-1233 0 0,0 0 0 0 0,1 1 0 0 0,8-14-1 0 0,-12 21 12 0 0,1 0-1 0 0,1 1 1 0 0,-1 0-1 0 0,1 0 1 0 0,-1 0-1 0 0,1 0 1 0 0,0 0-1 0 0,0 1 1 0 0,1-1-1 0 0,-1 1 1 0 0,1 0-1 0 0,0 1 1 0 0,9-5-1 0 0,11 2-1 0 0,-23 5 34 0 0,2 1-11 0 0,0 0 10 0 0,1 1 1 0 0,-1-1-1 0 0,0 1 0 0 0,0 0 0 0 0,1 0 0 0 0,-1 0 0 0 0,-1 0 1 0 0,1 1-1 0 0,0 0 0 0 0,0-1 0 0 0,-1 1 0 0 0,0 1 1 0 0,0-1-1 0 0,0 0 0 0 0,0 1 0 0 0,0 0 0 0 0,-1 0 1 0 0,4 5-1 0 0,-5-7 28 0 0,-1 0 32 0 0,1 1-24 0 0,-1 0-1 0 0,1-1 0 0 0,-1 1 0 0 0,0-1 0 0 0,0 1 0 0 0,0-1 0 0 0,0 1 0 0 0,0 0 1 0 0,-1-1-1 0 0,1 1 0 0 0,-1-1 0 0 0,0 1 0 0 0,0-1 0 0 0,0 1 0 0 0,0-1 0 0 0,0 0 0 0 0,-2 4 1 0 0,0-2 53 0 0,0-1 1 0 0,0 0-1 0 0,-1 0 1 0 0,1 0-1 0 0,0 0 1 0 0,-1 0-1 0 0,0-1 1 0 0,1 1-1 0 0,-8 2 1 0 0,-3 1-660 0 0,1-2 1 0 0,0 0-1 0 0,-1 0 1 0 0,0-1-1 0 0,0-1 0 0 0,-17 1 1 0 0,14-4-2256 0 0,-32-5-12774 0 0,46 6 13631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7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6 1636 0 0,'0'0'11598'0'0,"-6"-1"-11261"0"0,-16-3-60 0 0,16 3 1331 0 0,3 3-1391 0 0,-20 13 930 0 0,21-14-809 0 0,-17 44 1314 0 0,16-18-1010 0 0,3-24-572 0 0,0 13 491 0 0,3-5-466 0 0,-3-9-46 0 0,9 23 533 0 0,28 2-98 0 0,-35-26-386 0 0,1-1-78 0 0,9 1 8 0 0,20-2 208 0 0,-29 1-197 0 0,14-4 73 0 0,-9 1-77 0 0,-5 2-7 0 0,-1-1 0 0 0,1 1 1 0 0,-1-1-1 0 0,0 0 0 0 0,0 0 1 0 0,1 0-1 0 0,-1 0 0 0 0,0 0 1 0 0,-1 0-1 0 0,1-1 0 0 0,0 1 1 0 0,-1-1-1 0 0,1 1 0 0 0,-1-1 1 0 0,0 0-1 0 0,0 1 0 0 0,0-1 1 0 0,0 0-1 0 0,0 0 0 0 0,0 0 1 0 0,-1-4-1 0 0,1 5-6 0 0,-7-43 152 0 0,5 41-129 0 0,-1-1-1 0 0,0 1 1 0 0,0 0-1 0 0,0 0 1 0 0,0 0-1 0 0,-1 0 1 0 0,1 0 0 0 0,-1 0-1 0 0,-5-4 1 0 0,7 7-260 0 0,-1 0 0 0 0,0 0 0 0 0,1-1 0 0 0,-1 1 1 0 0,0 1-1 0 0,0-1 0 0 0,0 0 0 0 0,0 0 1 0 0,0 1-1 0 0,0-1 0 0 0,0 1 0 0 0,0-1 0 0 0,0 1 1 0 0,0 0-1 0 0,0 0 0 0 0,0 0 0 0 0,0 0 0 0 0,0 0 1 0 0,0 0-1 0 0,-2 1 0 0 0,1 0-2817 0 0,0-1-65 0 0,-49 17-6634 0 0,37-11 7896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1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3160 0 0,'0'0'4261'0'0,"2"0"-3345"0"0,9 0-58 0 0,-8 0-83 0 0,0 0-43 0 0,202-3 5532 0 0,-152 4-5411 0 0,-37 0-548 0 0,-13-1-169 0 0,13 5 500 0 0,-16-4-561 0 0,1 1 0 0 0,-1-1 0 0 0,0 0-1 0 0,1 1 1 0 0,-1-1 0 0 0,0 1 0 0 0,0-1 0 0 0,0 1-1 0 0,0-1 1 0 0,0 1 0 0 0,-1-1 0 0 0,1 1-1 0 0,0-1 1 0 0,-1 1 0 0 0,1-1 0 0 0,-1 0-1 0 0,1 1 1 0 0,-1-1 0 0 0,1 0 0 0 0,-1 1-1 0 0,0-1 1 0 0,0 0 0 0 0,-1 2 0 0 0,-28 40 632 0 0,22-32-347 0 0,-69 121 2047 0 0,63-106-2078 0 0,13-25-265 0 0,-24 30 225 0 0,12-14-130 0 0,10-14 1934 0 0,2-2-4286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2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3348 0 0,'0'0'2293'0'0,"4"0"-1271"0"0,11 2-72 0 0,-11-1 801 0 0,12 0-188 0 0,-13-1-922 0 0,9 1 73 0 0,1-1-1 0 0,-1-1 0 0 0,1 0 0 0 0,18-4 0 0 0,21-7-3872 0 0,-24 3-6342 0 0,-17 5 7567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2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3764 0 0,'0'0'7880'0'0,"-3"5"-7200"0"0,-62 67 4055 0 0,50-56-7086 0 0,0 0-3694 0 0,8-6-2550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3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4 4196 0 0,'6'-3'16494'0'0,"-16"107"-12424"0"0,9-50-2961 0 0,2-33-517 0 0,-5 38 1 0 0,4-57-511 0 0,-1 1-20 0 0,-2 20 241 0 0,3-21-60 0 0,0 7-144 0 0,-1-6-78 0 0,0-7 138 0 0,-2-22-161 0 0,3 23 11 0 0,0 0 1 0 0,0 0-1 0 0,0 0 1 0 0,1 0 0 0 0,-1 0-1 0 0,1 0 1 0 0,0-1-1 0 0,0 2 1 0 0,0-1 0 0 0,2-5-1 0 0,2-6 15 0 0,-5 12-15 0 0,8-9-719 0 0,-3 8 546 0 0,0 0 1 0 0,0 0-1 0 0,1 0 0 0 0,-1 1 0 0 0,8-3 0 0 0,-11 5 100 0 0,13-7-243 0 0,9 2 4 0 0,-21 5 266 0 0,-1 0 11 0 0,9-1 19 0 0,-9 1-16 0 0,14 8 83 0 0,-4 24 82 0 0,-12-30-61 0 0,1 0-63 0 0,7 25 4 0 0,-3-8 56 0 0,-4-17 44 0 0,-1 1-96 0 0,0 21 189 0 0,0-21-128 0 0,-1 12-75 0 0,-1-12 2 0 0,1-1 0 0 0,0 1 1 0 0,-1-1-1 0 0,1 1 0 0 0,-1-1 1 0 0,0 1-1 0 0,1-1 0 0 0,-4 3 0 0 0,3-4 35 0 0,-4 4-152 0 0,-16 11 239 0 0,-7-21-214 0 0,26 4 92 0 0,-31-15-145 0 0,20 4-1457 0 0,13 11 1152 0 0,-1 0-1 0 0,1 0 1 0 0,0 0 0 0 0,0 0-1 0 0,-1 0 1 0 0,1 0 0 0 0,0 0-1 0 0,-1 0 1 0 0,1 0 0 0 0,-1 1-1 0 0,-3-2 1 0 0,0 1-8903 0 0,1 0 3872 0 0,0 0 2729 0 0,1 0 3146 0 0,-2-1-1063 0 0,2 2-1267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6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1464 0 0,'-6'3'-115'0'0,"-10"4"14353"0"0,22-6-14073 0 0,61 1 339 0 0,-65-2-451 0 0,2 0 7 0 0,113-2 663 0 0,-4-1-684 0 0,-110 2 28 0 0,0 1-61 0 0,7 0 0 0 0,-8 0 16 0 0,1 0 29 0 0,-3 0-18 0 0,0 0 0 0 0,1 0 1 0 0,-1 0-1 0 0,0 0 0 0 0,0 0 0 0 0,0 0 1 0 0,0 0-1 0 0,1 0 0 0 0,-1 0 0 0 0,0 0 1 0 0,0 0-1 0 0,0 0 0 0 0,1 0 0 0 0,-1 0 1 0 0,0 0-1 0 0,0 0 0 0 0,0 0 0 0 0,1 0 1 0 0,-1 0-1 0 0,0 0 0 0 0,0 1 0 0 0,0-1 1 0 0,0 0-1 0 0,1 0 0 0 0,-1 0 0 0 0,0 0 1 0 0,0 0-1 0 0,0 0 0 0 0,0 1 0 0 0,0-1 1 0 0,1 0-1 0 0,-1 0 0 0 0,0 0 0 0 0,0 0 1 0 0,0 1-1 0 0,0-1 0 0 0,0 0 0 0 0,0 0 1 0 0,0 0-1 0 0,0 1 0 0 0,0-1 0 0 0,0 0 1 0 0,0 0-1 0 0,0 0 0 0 0,0 1 0 0 0,0-1 1 0 0,0 0-1 0 0,0 0 0 0 0,0 1 0 0 0,-7 14 741 0 0,-26 26-423 0 0,18-22 108 0 0,-69 109 1239 0 0,66-94-1461 0 0,10-18-170 0 0,7-14-104 0 0,-12 20-866 0 0,10-19 2387 0 0,2-2-1915 0 0,-15-22-21285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6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29 2904 0 0,'-3'-10'10281'0'0,"47"-1"-6996"0"0,-41 11-2908 0 0,13-2 384 0 0,50 1 1407 0 0,-64 1-2049 0 0,2 0-102 0 0,15 1 921 0 0,0-2-3640 0 0,40-3-13170 0 0,-56 4 13952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7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0 3276 0 0,'0'0'7124'0'0,"-7"2"-6170"0"0,-19 6-34 0 0,23-6-552 0 0,0-1-1 0 0,0 0 1 0 0,0 1-1 0 0,0 0 1 0 0,0-1-1 0 0,0 1 0 0 0,1 0 1 0 0,-1 1-1 0 0,-4 3 1 0 0,-2 3 560 0 0,-11 9 392 0 0,-4 4-476 0 0,9-11-3311 0 0,6-3-10733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7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3388 0 0,'0'0'11311'0'0,"-2"6"-10695"0"0,-12 42 1446 0 0,10-13-1046 0 0,1 1 0 0 0,2 0 0 0 0,4 45 0 0 0,-4-36-291 0 0,1-42-616 0 0,1 11 406 0 0,-3-11 59 0 0,2-9-434 0 0,2-14-263 0 0,-2 17 177 0 0,2-7-69 0 0,0 6-1 0 0,0 0 0 0 0,1 0-1 0 0,-1 0 1 0 0,1 0 0 0 0,0 0 0 0 0,7-6-1 0 0,-8 9-3 0 0,0-1 0 0 0,0 1 0 0 0,1 0 0 0 0,-1 0 0 0 0,1 0-1 0 0,-1 0 1 0 0,5-1 0 0 0,0 0-36 0 0,-5 1 37 0 0,13 0-10 0 0,4 2-32 0 0,-16-1 56 0 0,15 5-19 0 0,-16-5 13 0 0,15 14-10 0 0,-10-6 55 0 0,-5-5-2 0 0,0 0-1 0 0,-1 1 1 0 0,1-1 0 0 0,-1 0 0 0 0,0 1 0 0 0,0 0-1 0 0,0-1 1 0 0,0 5 0 0 0,-1-7-30 0 0,0 1 210 0 0,-6 15 18 0 0,2-12-135 0 0,3-3-40 0 0,-1 0 0 0 0,1 0 0 0 0,-1 0 0 0 0,0 0 0 0 0,0-1 0 0 0,0 1 0 0 0,0 0 0 0 0,-3 1 0 0 0,0-1-23 0 0,0 0-1 0 0,0-1 1 0 0,0 1 0 0 0,0-1 0 0 0,0 0-1 0 0,-1 0 1 0 0,-4-1 0 0 0,0 1-114 0 0,7-1-97 0 0,-1 0-108 0 0,-11-2 1042 0 0,0-1-3662 0 0,-31-13-14335 0 0,41 15 15855 0 0,3 0-647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1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3 3908 0 0,'0'0'5522'0'0,"3"0"-4600"0"0,9-3 8725 0 0,-20 3-9345 0 0,-64 1 1126 0 0,69-1-1191 0 0,-1 0 52 0 0,-10 0 192 0 0,0 1 1 0 0,1 0 0 0 0,-1 0-1 0 0,-19 5 1 0 0,31-5-161 0 0,-2 2-259 0 0,4-3-54 0 0,-1 0-1 0 0,1 0 0 0 0,0 0 0 0 0,-1 0 1 0 0,1 0-1 0 0,0 0 0 0 0,-1 0 0 0 0,1 0 1 0 0,0 0-1 0 0,-1 1 0 0 0,1-1 1 0 0,0 0-1 0 0,0 0 0 0 0,-1 0 0 0 0,1 1 1 0 0,0-1-1 0 0,0 0 0 0 0,-1 0 0 0 0,1 0 1 0 0,0 1-1 0 0,0-1 0 0 0,-1 0 0 0 0,1 1 1 0 0,0-1-1 0 0,0 0 0 0 0,0 1 0 0 0,-1 37 611 0 0,1-35-423 0 0,1 16 87 0 0,-1-16-213 0 0,1 7-3 0 0,-1-8 17 0 0,1 1-2 0 0,5 46 728 0 0,-5-47-762 0 0,-1-2-53 0 0,0 1 8 0 0,0-1 0 0 0,0 0-1 0 0,0 1 1 0 0,0-1 0 0 0,0 1 0 0 0,0-1 0 0 0,0 0 0 0 0,0 1 0 0 0,0-1 0 0 0,1 0-1 0 0,-1 1 1 0 0,0-1 0 0 0,0 0 0 0 0,0 1 0 0 0,1-1 0 0 0,-1 0 0 0 0,0 0 0 0 0,0 1 0 0 0,1-1-1 0 0,-1 0 1 0 0,0 0 0 0 0,1 1 0 0 0,-1-1 0 0 0,0 0 0 0 0,1 0 0 0 0,-1 0 0 0 0,0 0-1 0 0,1 1 1 0 0,-1-1 0 0 0,1 0 0 0 0,-1 0 0 0 0,1 0 0 0 0,13-3 6 0 0,-10 3 9 0 0,1-2-23 0 0,1 0 0 0 0,-1 1 1 0 0,0-2-1 0 0,7-3 1 0 0,-5 2 4 0 0,-5 3-20 0 0,25-8-65 0 0,-23 7 86 0 0,0 1-1 0 0,1 0 1 0 0,-1 1-1 0 0,0-1 1 0 0,1 1-1 0 0,-1 0 1 0 0,0 0-1 0 0,1 0 1 0 0,-1 0-1 0 0,5 2 1 0 0,-6-2 28 0 0,21 7 76 0 0,-20-6-97 0 0,0 1-8 0 0,11 10-3 0 0,-12-10 46 0 0,0 1 0 0 0,0 0 0 0 0,-1-1 0 0 0,1 1 1 0 0,-1 0-1 0 0,0 0 0 0 0,2 5 0 0 0,3 3 90 0 0,-6-10-106 0 0,0 0-7 0 0,0 0 0 0 0,0 0 0 0 0,-1 0 1 0 0,1 0-1 0 0,-1 0 0 0 0,1 0 0 0 0,0 0 0 0 0,-1 0 1 0 0,0 0-1 0 0,1 0 0 0 0,-1 0 0 0 0,0 0 1 0 0,0 0-1 0 0,1 0 0 0 0,-1 1 0 0 0,0-1 1 0 0,0 1-1 0 0,2 18 229 0 0,-2-18-180 0 0,-5 14 169 0 0,2-11-161 0 0,1 0 0 0 0,-1 0 0 0 0,-1 1 1 0 0,1-2-1 0 0,-1 1 0 0 0,0 0 0 0 0,0-1 0 0 0,0 0 0 0 0,-1 0 0 0 0,1 0 1 0 0,-1 0-1 0 0,0-1 0 0 0,0 0 0 0 0,0 0 0 0 0,-1 0 0 0 0,1 0 1 0 0,-1-1-1 0 0,-7 2 0 0 0,4-2 33 0 0,0 0 1 0 0,0 0-1 0 0,-1-1 0 0 0,1 0 1 0 0,0-1-1 0 0,0 0 1 0 0,-1-1-1 0 0,1 0 0 0 0,0 0 1 0 0,0-1-1 0 0,-11-3 1 0 0,13 2-94 0 0,1 0 0 0 0,-1 0 0 0 0,1-1 1 0 0,0 1-1 0 0,0-2 0 0 0,-10-7 1 0 0,-13-16-2771 0 0,29 27 1671 0 0,0-3-1569 0 0,-1 3 1094 0 0,1-1 0 0 0,0 1-1 0 0,0 0 1 0 0,0-1-1 0 0,0 1 1 0 0,0-1-1 0 0,1 1 1 0 0,-1 0-1 0 0,0-1 1 0 0,1 1 0 0 0,-1 0-1 0 0,1 0 1 0 0,0-3-1 0 0,8-2 1318 0 0,1 3-1789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2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4216 0 0,'0'0'13354'0'0,"-5"3"-12381"0"0,-12 11-51 0 0,13-11 2128 0 0,-2 9 188 0 0,5-7-6333 0 0,17 7-17163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8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2996 0 0,'0'0'14398'0'0,"5"2"-14054"0"0,20 11 1269 0 0,44 32 1 0 0,54 55 850 0 0,-122-99-2395 0 0,2 2-16 0 0,0 0 0 0 0,0 0 0 0 0,1-1 0 0 0,-1 1 0 0 0,1-1 0 0 0,5 4 0 0 0,-5-4 28 0 0,-4-2-231 0 0,1 1 0 0 0,0 0 0 0 0,-1-1 0 0 0,1 1 0 0 0,0-1 0 0 0,0 0 0 0 0,-1 1 0 0 0,1-1 0 0 0,0 1 1 0 0,0-1-1 0 0,0 0 0 0 0,0 0 0 0 0,-1 0 0 0 0,1 1 0 0 0,0-1 0 0 0,0 0 0 0 0,2 0 0 0 0,-1-12-3746 0 0,-2 6 4607 0 0,0 1-1943 0 0,-2-14-4952 0 0,-4-2-976 0 0,6 19 5214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3816 0 0,'2'15'9892'0'0,"-2"-5"-8233"0"0,1-5 4354 0 0,0 3-5889 0 0,0-7-242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3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33 2928 0 0,'6'-6'1512'0'0,"-3"3"2915"0"0,10-13 1541 0 0,-8 11-5761 0 0,-4 3 453 0 0,-6 3 3452 0 0,-18 12-3863 0 0,19-10-78 0 0,0 0 1 0 0,1 0 0 0 0,-1 1-1 0 0,1-1 1 0 0,-1 1 0 0 0,1 0-1 0 0,1 0 1 0 0,-5 7 0 0 0,3-5-35 0 0,-9 11 249 0 0,0 0 1 0 0,2 1-1 0 0,0 1 1 0 0,1 0-1 0 0,1 0 1 0 0,0 0-1 0 0,-9 35 1 0 0,17-44-322 0 0,-1-1 1 0 0,2 0 0 0 0,-1 18-1 0 0,1-15-14 0 0,0-10-39 0 0,7 15 49 0 0,-6-15-49 0 0,-1 0 0 0 0,1 1-1 0 0,0-1 1 0 0,0 0 0 0 0,0 0 0 0 0,0 0-1 0 0,0 0 1 0 0,1 0 0 0 0,-1 0-1 0 0,1 0 1 0 0,-1 0 0 0 0,1 0-1 0 0,0-1 1 0 0,-1 1 0 0 0,1-1-1 0 0,0 1 1 0 0,3 1 0 0 0,-3-2-23 0 0,16 3 4 0 0,-15-4-1 0 0,4 0 4 0 0,0 0-1 0 0,0 0 1 0 0,0-1 0 0 0,0 0-1 0 0,0 0 1 0 0,0-1-1 0 0,0 0 1 0 0,-1 0-1 0 0,1 0 1 0 0,-1-1-1 0 0,1 0 1 0 0,-1 0-1 0 0,0-1 1 0 0,0 0 0 0 0,-1 0-1 0 0,1 0 1 0 0,-1-1-1 0 0,0 0 1 0 0,0 0-1 0 0,0 0 1 0 0,-1-1-1 0 0,1 1 1 0 0,-1-1-1 0 0,5-10 1 0 0,-7 11-3 0 0,-1 5 5 0 0,-1-1 0 0 0,0 0 0 0 0,0 0 0 0 0,1 0 0 0 0,-1 1 0 0 0,0-1 0 0 0,0 0 0 0 0,0 0 0 0 0,0 0 0 0 0,0 0 1 0 0,0 1-1 0 0,0-1 0 0 0,0 0 0 0 0,-1 0 0 0 0,1 0 0 0 0,0 1 0 0 0,0-1 0 0 0,-1 0 0 0 0,0-1 0 0 0,0-5-1 0 0,1 6 3 0 0,0-2 1 0 0,-1 0 0 0 0,1 1-1 0 0,-1-1 1 0 0,0 0 0 0 0,0 1 0 0 0,1-1 0 0 0,-2 0 0 0 0,1 1-1 0 0,0 0 1 0 0,0-1 0 0 0,-1 1 0 0 0,0 0 0 0 0,1-1 0 0 0,-1 1 0 0 0,0 0-1 0 0,-3-2 1 0 0,3 2-3 0 0,0-1-1 0 0,0 1 1 0 0,0 0 0 0 0,-1 1-1 0 0,1-1 1 0 0,0 0-1 0 0,-1 1 1 0 0,0-1-1 0 0,1 1 1 0 0,-1 0 0 0 0,0 0-1 0 0,0 0 1 0 0,1 0-1 0 0,-7-1 1 0 0,3 1-5 0 0,4 0 6 0 0,-17 0-55 0 0,-3 3 521 0 0,8 0-4960 0 0,8-1-2555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4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4820 0 0,'0'0'19024'0'0,"-3"4"-21018"0"0,-8 12 857 0 0,8-12-431 0 0,3 10-16105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4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4268 0 0,'0'0'4292'0'0,"-1"3"-4851"0"0,-5 11 7745 0 0,5-11-10573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5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2836 0 0,'5'7'1513'0'0,"2"-7"6668"0"0,4-6-7507 0 0,0 0 0 0 0,-1-1-1 0 0,20-15 1 0 0,-7 4 24 0 0,-17 14-497 0 0,1-1 1 0 0,0 1-1 0 0,1 0 1 0 0,-1 0-1 0 0,1 1 1 0 0,0 0-1 0 0,-1 0 1 0 0,1 1-1 0 0,1 0 1 0 0,-1 0-1 0 0,14-1 1 0 0,5 4 366 0 0,0 0 0 0 0,51 9 1 0 0,-68-9-503 0 0,-1-1-1 0 0,1 0 1 0 0,0 0 0 0 0,-1-1-1 0 0,1 0 1 0 0,12-4 0 0 0,-19 4-57 0 0,1 1 0 0 0,-1-1 0 0 0,0-1 0 0 0,0 1 0 0 0,0 0 0 0 0,-1-1 0 0 0,1 1 0 0 0,0-1 0 0 0,4-3 0 0 0,-6 4 39 0 0,-1 1-39 0 0,0 0 0 0 0,-1 0 0 0 0,1 0 0 0 0,0 0 0 0 0,0 0 0 0 0,0 0 0 0 0,0 0 0 0 0,0 0 0 0 0,0 0 0 0 0,0 0 0 0 0,-1 0 0 0 0,1 0 0 0 0,0 0 0 0 0,0-1 1 0 0,0 1-1 0 0,0 0 0 0 0,0 0 0 0 0,0 0 0 0 0,0 0 0 0 0,0 0 0 0 0,-1 0 0 0 0,1 0 0 0 0,0 0 0 0 0,0 0 0 0 0,0 0 0 0 0,0 0 0 0 0,0 0 0 0 0,0-1 0 0 0,0 1 0 0 0,0 0 0 0 0,0 0 0 0 0,0 0 0 0 0,0 0 0 0 0,0 0 0 0 0,0 0 0 0 0,0 0 0 0 0,0-1 0 0 0,0 1 0 0 0,0 0 1 0 0,0 0-1 0 0,0 0 0 0 0,0 0 0 0 0,0 0 0 0 0,0 0 0 0 0,0 0 0 0 0,0-1 0 0 0,0 1 0 0 0,0 0 0 0 0,0 0 0 0 0,0 0 0 0 0,0 0 0 0 0,0 0 0 0 0,0 0 0 0 0,0 0 0 0 0,0 0 0 0 0,0-1 0 0 0,0 1 0 0 0,0 0 0 0 0,0 0 0 0 0,1 0 0 0 0,-1 0 0 0 0,0 0 0 0 0,0 0 1 0 0,0 0-1 0 0,0 0 0 0 0,-6 4 153 0 0,0 0 1 0 0,0 0 0 0 0,1 1-1 0 0,-10 10 1 0 0,-5 11 649 0 0,2 2-1 0 0,-26 54 1 0 0,-17 61 876 0 0,60-140-1658 0 0,-1 5-257 0 0,-1-1 0 0 0,0 0 0 0 0,0 0 0 0 0,-1 0 0 0 0,0-1-1 0 0,0 1 1 0 0,-10 10 0 0 0,14-17-22 0 0,-1 1-1 0 0,1-1 1 0 0,0 0-1 0 0,0 0 1 0 0,-1 0-1 0 0,1 0 1 0 0,-1 0-1 0 0,1 1 1 0 0,0-1 0 0 0,-1 0-1 0 0,1 0 1 0 0,0 0-1 0 0,-1 0 1 0 0,1 0-1 0 0,0 0 1 0 0,-1 0-1 0 0,1 0 1 0 0,-1 0-1 0 0,1 0 1 0 0,0 0-1 0 0,-1 0 1 0 0,1-1-1 0 0,0 1 1 0 0,-1 0 0 0 0,1 0-1 0 0,0 0 1 0 0,-1 0-1 0 0,1-1 1 0 0,0 1-1 0 0,-1 0 1 0 0,1 0-1 0 0,0-1 1 0 0,0 1-1 0 0,-1 0 1 0 0,1 0-1 0 0,0-1 1 0 0,0 1-1 0 0,0 0 1 0 0,-1-1-1 0 0,1 1 1 0 0,0 0 0 0 0,0-1-1 0 0,0 1 1 0 0,0 0-1 0 0,0-1 1 0 0,-8-22-8978 0 0,6 12 7227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5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36 3376 0 0,'-2'-11'12209'0'0,"8"4"-9513"0"0,11 0-2403 0 0,-15 7 115 0 0,2-1-10 0 0,19 0 375 0 0,85-3 1001 0 0,-93 4-1733 0 0,7-2-4141 0 0,-5 1-1190 0 0,-14 1 2474 0 0,0 0 188 0 0,16-1-1852 0 0,-7 1 2550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6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4380 0 0,'0'0'4568'0'0,"-9"3"-2419"0"0,5-1 4543 0 0,-8 13-2491 0 0,11-13-4227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6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3520 0 0,'0'0'3959'0'0,"0"2"-2721"0"0,-1 1-2280 0 0,0 2 3293 0 0,-3 7 3722 0 0,1-4-4963 0 0,2-3-4657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8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78 200 3192 0 0,'6'-1'16397'0'0,"-19"17"-15573"0"0,0 1 0 0 0,-21 35 0 0 0,31-47-716 0 0,1 1 0 0 0,-1 0 1 0 0,1-1-1 0 0,0 1 0 0 0,0 0 0 0 0,0 0 1 0 0,1 0-1 0 0,0 1 0 0 0,0 8 1 0 0,1-11-80 0 0,0 0 1 0 0,1-1-1 0 0,0 1 1 0 0,0-1-1 0 0,0 1 1 0 0,0-1-1 0 0,0 1 1 0 0,1-1-1 0 0,0 0 1 0 0,-1 0-1 0 0,1 0 1 0 0,1 0-1 0 0,-1 0 1 0 0,0 0-1 0 0,1 0 1 0 0,3 2-1 0 0,3 3 9 0 0,1-1 0 0 0,0 0 0 0 0,1-1 0 0 0,-1 0 0 0 0,1-1-1 0 0,13 5 1 0 0,12 0 102 0 0,-33-10-147 0 0,15-4 20 0 0,-9-6-29 0 0,-6 5 34 0 0,-2 1-15 0 0,0 1 0 0 0,0 0 1 0 0,0 0-1 0 0,-1 0 1 0 0,0 0-1 0 0,1-1 0 0 0,-1 1 1 0 0,-1 0-1 0 0,1 0 1 0 0,-1-5-1 0 0,0-1-29 0 0,0 3 44 0 0,1-1 0 0 0,-2 1 0 0 0,1 0 0 0 0,-1 0 0 0 0,0 0 0 0 0,0 1 0 0 0,-5-11 0 0 0,-33-46-81 0 0,39 62 62 0 0,-72-84 199 0 0,67 78-153 0 0,1 0-59 0 0,0 0-1 0 0,0 0 1 0 0,0-1 0 0 0,1 1-1 0 0,0-1 1 0 0,-6-14 0 0 0,10 19 16 0 0,-3-3-5 0 0,1 0 1 0 0,0-1-1 0 0,0 1 0 0 0,1-1 0 0 0,-1 0 0 0 0,0-9 0 0 0,2 13-1 0 0,0-2-1 0 0,1 0-1 0 0,-1 0 0 0 0,1 0 1 0 0,0 1-1 0 0,1-1 1 0 0,-1 0-1 0 0,3-5 1 0 0,-4 8 7 0 0,1 0 0 0 0,-1 0 1 0 0,0 0-1 0 0,1 0 1 0 0,-1 1-1 0 0,1-1 1 0 0,-1 0-1 0 0,1 0 1 0 0,0 0-1 0 0,-1 0 0 0 0,1 0 1 0 0,0 1-1 0 0,-1-1 1 0 0,1 0-1 0 0,1 0 1 0 0,8-10-79 0 0,-9 10 57 0 0,12-6 137 0 0,-10 5-97 0 0,0 0-25 0 0,-1 1 1 0 0,0 0-1 0 0,0 1 1 0 0,1-1-1 0 0,-1 0 0 0 0,0 1 1 0 0,1-1-1 0 0,-1 1 1 0 0,1 0-1 0 0,-1 0 0 0 0,1 0 1 0 0,3 0-1 0 0,-3 0-4 0 0,14-1-19 0 0,1 3 89 0 0,-16-1 13 0 0,1 1-17 0 0,0 0 1 0 0,-1 0-1 0 0,1 0 1 0 0,-1 0-1 0 0,1 0 1 0 0,-1 0-1 0 0,3 4 1 0 0,-4-4 14 0 0,0-1-62 0 0,0-1 0 0 0,-1 1 1 0 0,1 0-1 0 0,-1-1 0 0 0,1 1 0 0 0,-1 0 1 0 0,1 0-1 0 0,-1 0 0 0 0,1-1 0 0 0,-1 1 0 0 0,0 0 1 0 0,0 0-1 0 0,1 0 0 0 0,-1 0 0 0 0,0 0 1 0 0,0 0-1 0 0,0 1 0 0 0,2 5 48 0 0,2 2-35 0 0,-3-8-13 0 0,0 0-1 0 0,-1 0 0 0 0,1 0 1 0 0,-1 0-1 0 0,0 0 0 0 0,1 0 1 0 0,-1 0-1 0 0,0 1 0 0 0,0-1 1 0 0,0 0-1 0 0,0 0 1 0 0,0 0-1 0 0,0 1 0 0 0,0-1 1 0 0,0 0-1 0 0,0 2 0 0 0,-2 17 162 0 0,1-17-84 0 0,0 2-53 0 0,0 0 0 0 0,0-1-1 0 0,-1 1 1 0 0,0 0-1 0 0,0-1 1 0 0,-1 0 0 0 0,1 1-1 0 0,-6 6 1 0 0,0-1-1085 0 0,-1-1 0 0 0,-14 12 1 0 0,-23 13-11729 0 0,28-21 6521 0 0,11-6 4191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00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4452 0 0,'0'0'10203'0'0,"-2"1"-9670"0"0,-8 7-79 0 0,7-6 1147 0 0,3 0-1793 0 0,0 8-73 0 0,0-8-169 0 0,4 13-5834 0 0,3 9 2662 0 0,-5-9 5083 0 0,-2-13 1322 0 0,0 2-3086 0 0,5 13 8094 0 0,-2-10-7147 0 0,-1-2-4943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8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1 3336 0 0,'0'0'12213'0'0,"-3"-1"-11732"0"0,1 1-311 0 0,0 0 0 0 0,0 1-1 0 0,0-1 1 0 0,0 1 0 0 0,0-1 0 0 0,0 1-1 0 0,0 0 1 0 0,0-1 0 0 0,1 1 0 0 0,-1 0-1 0 0,0 0 1 0 0,1 0 0 0 0,-1 0 0 0 0,0 1 0 0 0,1-1-1 0 0,-1 0 1 0 0,1 1 0 0 0,0-1 0 0 0,-1 1-1 0 0,-1 3 1 0 0,-31 47 1070 0 0,16-23-350 0 0,-87 122 1328 0 0,50-73-1535 0 0,54-77-661 0 0,-21 25 322 0 0,18-21 945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49:59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117 132 3336 0 0,'0'0'11005'0'0,"-5"-3"-10415"0"0,-14-8-43 0 0,14 9 426 0 0,-9-2 962 0 0,-20-19 564 0 0,33 22-2264 0 0,-9-33 670 0 0,12 25-845 0 0,-2 6 28 0 0,17-15 224 0 0,-11 14-306 0 0,30-12 417 0 0,-34 15-320 0 0,29-1 792 0 0,-28 2-830 0 0,10 3 14 0 0,-9-2 95 0 0,25 24 774 0 0,-28-22-827 0 0,1-1 1 0 0,-1 1-1 0 0,0-1 1 0 0,0 1-1 0 0,0 0 0 0 0,0-1 1 0 0,0 1-1 0 0,-1 0 1 0 0,0 0-1 0 0,1-1 1 0 0,-1 1-1 0 0,0 0 1 0 0,0 0-1 0 0,0 0 1 0 0,-1 2-1 0 0,1-2 133 0 0,-7 37 737 0 0,5-34-759 0 0,1 0 1 0 0,-1-1 0 0 0,0 1-1 0 0,-5 7 1 0 0,1-6-99 0 0,0 0 1 0 0,0-1-1 0 0,0 0 0 0 0,-1 0 1 0 0,0-1-1 0 0,0 0 1 0 0,0 0-1 0 0,-1-1 1 0 0,-12 6-1 0 0,-7 4-216 0 0,15-8-2535 0 0,11-6 1475 0 0,-1 1 0 0 0,1-1 0 0 0,-1 0 0 0 0,1 0 0 0 0,-1 0 0 0 0,1 1 0 0 0,0-2 0 0 0,-1 1 0 0 0,1 0 0 0 0,-1 0 0 0 0,1 0 0 0 0,-2-1 0 0 0,-3-1-619 0 0,3 1 3245 0 0,3 0-1878 0 0,-1 1 1 0 0,1 0 0 0 0,-1-1-1 0 0,0 1 1 0 0,1 0-1 0 0,-1-1 1 0 0,1 1 0 0 0,-1-1-1 0 0,1 1 1 0 0,-1-1 0 0 0,1 0-1 0 0,-1 1 1 0 0,1-1 0 0 0,0 1-1 0 0,-1-1 1 0 0,1 0 0 0 0,0 1-1 0 0,-1-1 1 0 0,1-1 0 0 0,-2-6-1915 0 0,2 6 320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00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5509 0 0,'0'0'11500'0'0,"-2"2"-10711"0"0,-7 5-87 0 0,7-5 2759 0 0,5 2-8750 0 0,10 9 2386 0 0,-9-10-68 0 0,2 4-4216 0 0,-4-6 5160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01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3816 0 0,'0'0'4209'0'0,"0"10"-2218"0"0,-1-5 4725 0 0,-3 19-1714 0 0,4-22-3275 0 0,3-2-2049 0 0,7 2-75 0 0,-7-2-295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14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18 2168 0 0,'0'0'2652'0'0,"0"-3"-1848"0"0,-3-11 9070 0 0,1 21-9573 0 0,0 24 794 0 0,1 57-1 0 0,2-39-611 0 0,-2-24-254 0 0,2 20-8 0 0,-1-43-185 0 0,2 17 79 0 0,3 20 45 0 0,-8-44-300 0 0,-52-94 15 0 0,51 94 158 0 0,-1-1-1 0 0,0 1 1 0 0,0-1 0 0 0,-7-4-1 0 0,11 9 2 0 0,-3 1 20 0 0,3 0-43 0 0,1-1 0 0 0,0 1 0 0 0,-1 0 0 0 0,1 0 0 0 0,-1 0 0 0 0,1-1 0 0 0,-1 1 0 0 0,1 0 0 0 0,-1 0 1 0 0,1 0-1 0 0,0 0 0 0 0,-1 0 0 0 0,1 0 0 0 0,-1 0 0 0 0,1 0 0 0 0,-1 0 0 0 0,1 0 0 0 0,-1 0 0 0 0,1 0 0 0 0,-1 0 1 0 0,1 0-1 0 0,-1 1 0 0 0,0-1 0 0 0,-13 6 37 0 0,10-5 26 0 0,-13 21 445 0 0,4 6-140 0 0,12-26-344 0 0,0 0 8 0 0,-2 36 396 0 0,3-36-400 0 0,5 16 41 0 0,-5-18-80 0 0,3 7 29 0 0,0-1 1 0 0,0 0-1 0 0,1 0 0 0 0,9 10 1 0 0,-10-14-6 0 0,1 1 1 0 0,-1-1 0 0 0,1 0 0 0 0,-1 0 0 0 0,1-1 0 0 0,0 1 0 0 0,5 0-1 0 0,31 3-4687 0 0,-29-5 1935 0 0,1-1 0 0 0,-1 0 0 0 0,0-1 0 0 0,23-6 0 0 0,-20 3 794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15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24 3152 0 0,'0'0'5060'0'0,"-4"1"-3988"0"0,-8 3-114 0 0,9-3 2188 0 0,-3 2-2469 0 0,6 0 441 0 0,4-1 2474 0 0,26 2-3122 0 0,-27-5-344 0 0,11-4-37 0 0,-10 4 0 0 0,5-8 344 0 0,-9 9-415 0 0,0-1 0 0 0,0 0 0 0 0,0 0 0 0 0,0 0 0 0 0,0 0 0 0 0,0 0 0 0 0,0 0 0 0 0,-1 0 0 0 0,1 0 0 0 0,0 1 0 0 0,0-1 0 0 0,-1 0 0 0 0,1 0 0 0 0,0 0 0 0 0,-1 0 0 0 0,1 1 0 0 0,-1-1 0 0 0,1 0 0 0 0,-1 0 0 0 0,1 1 0 0 0,-1-1 0 0 0,0 0 0 0 0,1 1 0 0 0,-2-2 0 0 0,1 2-36 0 0,-1-2 64 0 0,-1 1 47 0 0,0 0 1 0 0,1 1-1 0 0,-1 0 0 0 0,1 0 1 0 0,-1 0-1 0 0,1 0 1 0 0,-1 0-1 0 0,0 0 0 0 0,1 1 1 0 0,-1-1-1 0 0,-3 2 1 0 0,3 0-36 0 0,0 0 1 0 0,0 0 0 0 0,0 0-1 0 0,1 0 1 0 0,-1 0 0 0 0,0 1-1 0 0,1-1 1 0 0,0 1-1 0 0,0 0 1 0 0,0-1 0 0 0,0 1-1 0 0,0 0 1 0 0,0 0 0 0 0,1 0-1 0 0,-1 1 1 0 0,1-1 0 0 0,0 0-1 0 0,0 0 1 0 0,0 1 0 0 0,1-1-1 0 0,-1 1 1 0 0,1-1-1 0 0,0 7 1 0 0,0-8 11 0 0,0-2-67 0 0,0 0 0 0 0,0 0 0 0 0,0 1-1 0 0,1-1 1 0 0,-1 0 0 0 0,0 1 0 0 0,0-1 0 0 0,0 0-1 0 0,0 0 1 0 0,0 1 0 0 0,1-1 0 0 0,-1 0 0 0 0,0 1 0 0 0,0-1-1 0 0,0 0 1 0 0,0 0 0 0 0,0 1 0 0 0,0-1 0 0 0,0 0-1 0 0,0 1 1 0 0,0-1 0 0 0,0 0 0 0 0,0 1 0 0 0,0-1 0 0 0,-1 0-1 0 0,1 1 1 0 0,0-1 0 0 0,0 0 0 0 0,0 1 0 0 0,-1-1-2 0 0,1 1 0 0 0,0-1 0 0 0,0 1 0 0 0,0-1 0 0 0,0 1 1 0 0,0-1-1 0 0,-1 1 0 0 0,1 0 0 0 0,0-1 0 0 0,0 1 1 0 0,0-1-1 0 0,0 1 0 0 0,0-1 0 0 0,1 1 0 0 0,-1-1 0 0 0,0 1 1 0 0,0-1-1 0 0,0 1 0 0 0,0-1 0 0 0,1 1 0 0 0,-1-1 0 0 0,0 1 1 0 0,1 0-1 0 0,3 5 39 0 0,-3-3-68 0 0,1 0 1 0 0,-1-1 0 0 0,1 1-1 0 0,0-1 1 0 0,-1 1 0 0 0,1-1-1 0 0,0 0 1 0 0,0 1 0 0 0,1-1-1 0 0,-1-1 1 0 0,0 1 0 0 0,1 0-1 0 0,-1 0 1 0 0,1-1 0 0 0,0 1-1 0 0,0-1 1 0 0,-1 0 0 0 0,1 0-1 0 0,0 0 1 0 0,0 0 0 0 0,6 0-1 0 0,25-2-2640 0 0,-17-2-1622 0 0,0 0-1 0 0,0-2 0 0 0,17-6 0 0 0,-22 7 2361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15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3356 0 0,'0'0'6892'0'0,"3"-1"-6430"0"0,50-22 1995 0 0,-51 22-2287 0 0,0 0-15 0 0,15-13 269 0 0,-16 13-313 0 0,1-1 3 0 0,4-6 8 0 0,-5 6-36 0 0,0-13 367 0 0,-1 6-340 0 0,0 6 137 0 0,0 0-103 0 0,-3-8-10 0 0,3 8 200 0 0,0 3-293 0 0,0 0-1 0 0,0-1 1 0 0,0 1 0 0 0,0 0-1 0 0,0 0 1 0 0,0 0 0 0 0,0-1-1 0 0,0 1 1 0 0,0 0-1 0 0,0 0 1 0 0,0 0 0 0 0,0-1-1 0 0,0 1 1 0 0,0 0 0 0 0,0 0-1 0 0,0-1 1 0 0,0 1 0 0 0,0 0-1 0 0,0 0 1 0 0,0 0-1 0 0,-1-1 1 0 0,1 1 0 0 0,0 0-1 0 0,0 0 1 0 0,0 0 0 0 0,0 0-1 0 0,0-1 1 0 0,-1 1 0 0 0,1 0-1 0 0,0 0 1 0 0,0 0-1 0 0,0 0 1 0 0,-1 0 0 0 0,1 0-1 0 0,0 0 1 0 0,0-1 0 0 0,0 1-1 0 0,-1 0 1 0 0,1 0 0 0 0,0 0-1 0 0,0 0 1 0 0,0 0-1 0 0,-1 0 1 0 0,1 0 0 0 0,0 0-1 0 0,0 0 1 0 0,-1 0 0 0 0,1 0-1 0 0,0 0 1 0 0,0 0 0 0 0,0 0-1 0 0,-1 0 1 0 0,1 1-1 0 0,0-1 1 0 0,0 0 0 0 0,0 0-1 0 0,-1 0 1 0 0,-1 3 47 0 0,-1 1 0 0 0,1-1 0 0 0,0 1 0 0 0,0-1-1 0 0,1 1 1 0 0,-1 0 0 0 0,1 0 0 0 0,0-1 0 0 0,0 1 0 0 0,0 0 0 0 0,0 0 0 0 0,1 0 0 0 0,-1 0-1 0 0,1 0 1 0 0,1 8 0 0 0,15 216 1421 0 0,-11-209-1514 0 0,-1-4-1986 0 0,-4-7-4043 0 0,0-7 5874 0 0,0-1-1 0 0,-1 0 1 0 0,1 1 0 0 0,0-1-1 0 0,-1 0 1 0 0,1 1 0 0 0,0-1-1 0 0,-1 0 1 0 0,1 1 0 0 0,-1-1-1 0 0,1 0 1 0 0,-1 0 0 0 0,1 0-1 0 0,-1 0 1 0 0,1 1 0 0 0,-1-1-1 0 0,1 0 1 0 0,-1 0 0 0 0,1 0-1 0 0,-1 0 1 0 0,1 0 0 0 0,-1 0-1 0 0,1 0 1 0 0,-1 0 0 0 0,1 0 0 0 0,-1 0-1 0 0,1-1 1 0 0,-1 1 0 0 0,1 0-1 0 0,-1 0 1 0 0,1 0 0 0 0,-1-1-1 0 0,1 1 1 0 0,0 0 0 0 0,-1-1-1 0 0,-16-7-2136 0 0,12 5 2514 0 0,0-1 0 0 0,1 1-1 0 0,0-1 1 0 0,0 0 0 0 0,-4-4-1 0 0,-6-6 2114 0 0,13 13-1651 0 0,0 0-581 0 0,1 1 1 0 0,0 0-1 0 0,0 0 1 0 0,-1 0-1 0 0,1 0 1 0 0,0-1-1 0 0,0 1 1 0 0,-1 0-1 0 0,1 0 0 0 0,0-1 1 0 0,0 1-1 0 0,-1 0 1 0 0,1-1-1 0 0,0 1 1 0 0,0 0-1 0 0,0 0 1 0 0,0-1-1 0 0,0 1 1 0 0,-1 0-1 0 0,1-1 1 0 0,0 1-1 0 0,0 0 0 0 0,0-1 1 0 0,0 1-1 0 0,0 0 1 0 0,0-1-1 0 0,0 1 1 0 0,0 0-1 0 0,0-1 1 0 0,0 1-1 0 0,0 0 1 0 0,1-1-1 0 0,-1 1 1 0 0,0 0-1 0 0,0-1 0 0 0,0 1 1 0 0,0 0-1 0 0,0-1 1 0 0,1 1-1 0 0,-1-1-13 0 0,0 0 0 0 0,1 0-1 0 0,-1 0 1 0 0,0 0-1 0 0,1 0 1 0 0,-1 0 0 0 0,1 1-1 0 0,-1-1 1 0 0,1 0-1 0 0,0 0 1 0 0,-1 1 0 0 0,1-1-1 0 0,0 0 1 0 0,-1 1 0 0 0,1-1-1 0 0,1-1 1 0 0,22-5-996 0 0,33-7 0 0 0,27 1-10367 0 0,-69 10 9333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17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113 104 2620 0 0,'-15'-5'4330'0'0,"-10"3"-868"0"0,22 2-2757 0 0,0 1-24 0 0,-1 0-503 0 0,0 1 0 0 0,0-1 0 0 0,1 1 0 0 0,-1 0 0 0 0,1 0 0 0 0,-1 0 0 0 0,1 1 1 0 0,0-1-1 0 0,0 1 0 0 0,0 0 0 0 0,0 0 0 0 0,0 0 0 0 0,0 0 0 0 0,1 0 0 0 0,0 0 0 0 0,0 1 1 0 0,0-1-1 0 0,0 1 0 0 0,0 0 0 0 0,1 0 0 0 0,-1-1 0 0 0,1 1 0 0 0,0 0 0 0 0,0 0 0 0 0,0 0 1 0 0,1 0-1 0 0,0 0 0 0 0,0 1 0 0 0,0-1 0 0 0,0 0 0 0 0,0 0 0 0 0,1 0 0 0 0,0 0 0 0 0,-1 0 0 0 0,2 0 1 0 0,2 7-1 0 0,-3-9-94 0 0,0 0-3 0 0,1 1-61 0 0,12 11 91 0 0,-13-14-122 0 0,1 1 1 0 0,-1 0 0 0 0,1-1 0 0 0,-1 1 0 0 0,1-1-1 0 0,0 1 1 0 0,-1-1 0 0 0,1 0 0 0 0,-1 1 0 0 0,1-1-1 0 0,0 0 1 0 0,-1 0 0 0 0,1 0 0 0 0,0 0-1 0 0,-1-1 1 0 0,1 1 0 0 0,0 0 0 0 0,-1-1 0 0 0,1 1-1 0 0,-1-1 1 0 0,1 1 0 0 0,-1-1 0 0 0,1 0 0 0 0,-1 0-1 0 0,1 0 1 0 0,-1 0 0 0 0,2-2 0 0 0,-1 2 0 0 0,-1-1-30 0 0,1 0 29 0 0,0 0 0 0 0,0 0 0 0 0,-1 0 0 0 0,1 0 0 0 0,-1 0 0 0 0,0 0 0 0 0,0-1 0 0 0,0 1 1 0 0,0-1-1 0 0,0 1 0 0 0,0-1 0 0 0,0 1 0 0 0,-1-1 0 0 0,0 1 0 0 0,1-1 0 0 0,-1 0 0 0 0,0 1 1 0 0,0-1-1 0 0,0 1 0 0 0,-1-1 0 0 0,1 0 0 0 0,-2-4 0 0 0,1 3 7 0 0,-6-26 7 0 0,2 14 363 0 0,4 20 229 0 0,6 31-241 0 0,-4-31-331 0 0,0 0 0 0 0,0-1 0 0 0,0 1 1 0 0,1 0-1 0 0,-1-1 0 0 0,1 1 0 0 0,0-1 0 0 0,0 0 0 0 0,0 1 0 0 0,1-1 1 0 0,-1 0-1 0 0,1 0 0 0 0,0-1 0 0 0,-1 1 0 0 0,6 3 0 0 0,1 1-58 0 0,-9-6 35 0 0,0-1 1 0 0,0 0-1 0 0,0 0 0 0 0,1 0 1 0 0,-1 1-1 0 0,0-1 0 0 0,0 0 0 0 0,1 0 1 0 0,-1 0-1 0 0,0 0 0 0 0,1 1 0 0 0,-1-1 1 0 0,0 0-1 0 0,0 0 0 0 0,1 0 0 0 0,-1 0 1 0 0,0 0-1 0 0,1 0 0 0 0,-1 0 1 0 0,0 0-1 0 0,1 0 0 0 0,-1 0 0 0 0,0 0 1 0 0,1 0-1 0 0,-1 0 0 0 0,0 0 0 0 0,1 0 1 0 0,19-1-228 0 0,-17 1 184 0 0,12-6-27 0 0,-14 5 62 0 0,1 0-1 0 0,-1 0 1 0 0,0 0 0 0 0,1 0 0 0 0,-1 0 0 0 0,0-1 0 0 0,0 1 0 0 0,0 0-1 0 0,0 0 1 0 0,0-1 0 0 0,0 1 0 0 0,0-1 0 0 0,0 1 0 0 0,-1-1-1 0 0,1 1 1 0 0,-1-1 0 0 0,1 0 0 0 0,0-1 0 0 0,0 0-6 0 0,-1 1-9 0 0,1-13-36 0 0,-4-12-16 0 0,3 26 100 0 0,0 0 0 0 0,0 0 0 0 0,0 1 0 0 0,0-1 0 0 0,0 0 0 0 0,-1 0 0 0 0,1 0 0 0 0,0 0 0 0 0,-1 0 0 0 0,1 0 0 0 0,0 0 0 0 0,-1 1 0 0 0,1-1 0 0 0,-1 0 0 0 0,0 0 0 0 0,1 1 0 0 0,-1-1 0 0 0,1 0 0 0 0,-1 1 0 0 0,0-1 0 0 0,0 0 0 0 0,1 1 0 0 0,-1-1 0 0 0,-1 0 0 0 0,2 7-12 0 0,-1 17-11 0 0,1-17 28 0 0,1-3-38 0 0,2 5 2 0 0,-2-3 23 0 0,1 0-1 0 0,0 0 1 0 0,1 0-1 0 0,-1 0 1 0 0,1-1-1 0 0,0 1 1 0 0,0-1-1 0 0,0 1 1 0 0,5 3-1 0 0,-7-7-20 0 0,0 1 0 0 0,0-1-1 0 0,0 0 1 0 0,1 0 0 0 0,-1 0-1 0 0,0 0 1 0 0,1 0 0 0 0,-1 0-1 0 0,1 0 1 0 0,-1 0 0 0 0,1 0-1 0 0,0-1 1 0 0,-1 1 0 0 0,1 0-1 0 0,0-1 1 0 0,-1 0 0 0 0,1 1 0 0 0,0-1-1 0 0,0 0 1 0 0,-1 0 0 0 0,4 0-1 0 0,-4 0-4 0 0,2 0-33 0 0,-1-2 0 0 0,0 0 30 0 0,0 0 0 0 0,-1 0 0 0 0,1 0 0 0 0,-1 0 0 0 0,0-1 0 0 0,0 1-1 0 0,1 0 1 0 0,-2-1 0 0 0,1 1 0 0 0,0-1 0 0 0,0 1 0 0 0,-1-1 0 0 0,1-3 0 0 0,-1 4-47 0 0,0-5-7 0 0,0 7 65 0 0,0 0 0 0 0,0 0 0 0 0,0 0 1 0 0,0 0-1 0 0,0 0 0 0 0,1 0 0 0 0,-1 1 0 0 0,0-1 0 0 0,0 0 1 0 0,0 0-1 0 0,0 0 0 0 0,0 0 0 0 0,0 0 0 0 0,0 0 0 0 0,0 0 1 0 0,0 0-1 0 0,1 0 0 0 0,-1 0 0 0 0,0 0 0 0 0,0 0 1 0 0,0 0-1 0 0,0 0 0 0 0,0 0 0 0 0,0 0 0 0 0,0 0 0 0 0,0 0 1 0 0,0 0-1 0 0,0 0 0 0 0,1-1 0 0 0,-1 1 0 0 0,0 0 0 0 0,0 0 1 0 0,0 0-1 0 0,0 0 0 0 0,0 0 0 0 0,0 0 0 0 0,0 0 0 0 0,0 0 1 0 0,0 0-1 0 0,0 0 0 0 0,0 0 0 0 0,0 0 0 0 0,0 0 0 0 0,0-1 1 0 0,1 1-1 0 0,-1 0 0 0 0,0 0 0 0 0,0 0 0 0 0,0 0 0 0 0,0 0 1 0 0,0 0-1 0 0,0 0 0 0 0,0 0 0 0 0,0 0 0 0 0,0-1 0 0 0,0 1 1 0 0,0 0-1 0 0,0 0 0 0 0,0 0 0 0 0,0 0 0 0 0,0 0 0 0 0,0 0 1 0 0,-1 0-1 0 0,15 17 0 0 0,-11-13-29 0 0,8 3-215 0 0,-1-4 189 0 0,-8-2 16 0 0,1-2-224 0 0,11-3 223 0 0,-11 3-14 0 0,-1 0 21 0 0,1-2 22 0 0,0 0 0 0 0,1 0 0 0 0,-1-1 0 0 0,-1 1 0 0 0,1-1 1 0 0,0 1-1 0 0,-1-1 0 0 0,0 0 0 0 0,0 0 0 0 0,0 0 0 0 0,0 0 0 0 0,-1 0 0 0 0,1 0 0 0 0,-1-1 0 0 0,0 1 0 0 0,-1 0 0 0 0,1-1 0 0 0,-1 1 0 0 0,1 0 0 0 0,-1-1 0 0 0,-2-8 0 0 0,0-7 217 0 0,-2 1 1 0 0,0 0-1 0 0,-11-30 0 0 0,9 32 147 0 0,6 17-319 0 0,0 0 0 0 0,0 0 0 0 0,0 0 0 0 0,0 0 0 0 0,0 0 0 0 0,0 0 0 0 0,0 0 0 0 0,0 0 1 0 0,0 0-1 0 0,0 0 0 0 0,0 0 0 0 0,0 0 0 0 0,0 0 0 0 0,0 0 0 0 0,-1 0 0 0 0,1 0 0 0 0,0 0 0 0 0,0 0 0 0 0,0 0 0 0 0,0 0 1 0 0,0 0-1 0 0,0 0 0 0 0,0 0 0 0 0,0 0 0 0 0,0 0 0 0 0,0 0 0 0 0,0 0 0 0 0,0 0 0 0 0,0 0 0 0 0,0 0 0 0 0,-1 0 1 0 0,1 0-1 0 0,0 0 0 0 0,0 0 0 0 0,0 0 0 0 0,0 0 0 0 0,0 0 0 0 0,0 0 0 0 0,0 0 0 0 0,0 0 0 0 0,0 0 0 0 0,0 0 0 0 0,0 0 1 0 0,0 0-1 0 0,0 0 0 0 0,0 0 0 0 0,0-1 0 0 0,0 1 0 0 0,0 0 0 0 0,0 0 0 0 0,0 0 0 0 0,0 0 0 0 0,0 0 0 0 0,0 0 0 0 0,0 0 1 0 0,0 0-1 0 0,0 0 0 0 0,0 0 0 0 0,0 0 0 0 0,0 0 0 0 0,0 0 0 0 0,0 0 0 0 0,0-1 0 0 0,0 1 0 0 0,0 0 0 0 0,0 0 1 0 0,-3 8 367 0 0,1 9-478 0 0,4 30 785 0 0,0-25-478 0 0,0-3 40 0 0,0 0 0 0 0,0 0-1 0 0,7 22 1 0 0,-1-3-154 0 0,-7-35-227 0 0,0 0 0 0 0,0 1-1 0 0,0-1 1 0 0,0 0 0 0 0,1 0-1 0 0,-1 0 1 0 0,1 0 0 0 0,0 0-1 0 0,0 0 1 0 0,0 0 0 0 0,0 0 0 0 0,0-1-1 0 0,1 1 1 0 0,-1-1 0 0 0,1 0-1 0 0,4 4 1 0 0,-6-5-330 0 0,4-1-3742 0 0,-1 1 5813 0 0,0 0-5923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17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3520 0 0,'0'0'10162'0'0,"-2"5"-9462"0"0,-5 17-51 0 0,6-16-23 0 0,1-3-66 0 0,0 6 24 0 0,-1 10 163 0 0,1-1 1 0 0,1 1-1 0 0,1-1 1 0 0,0 1-1 0 0,10 34 1 0 0,-11-51-698 0 0,1 5 56 0 0,-14-46-2478 0 0,9 34 2437 0 0,1 0-1 0 0,-1 0 1 0 0,0 1 0 0 0,-1-1-1 0 0,1 1 1 0 0,-1-1-1 0 0,-6-5 1 0 0,6 7 61 0 0,3 2-3 0 0,-5-2-41 0 0,5 1 150 0 0,5 2 1207 0 0,47 1-2000 0 0,-19-3-1559 0 0,22 2-8262 0 0,-25 1 3804 0 0,-26-1 4742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22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2364 0 0,'0'0'11156'0'0,"13"7"-9977"0"0,-2-5-1034 0 0,-8-1 50 0 0,0-1-136 0 0,28-4 178 0 0,-28 3-130 0 0,14-4 38 0 0,-11 1-133 0 0,-5 4 7 0 0,0-1 1 0 0,-1 1-1 0 0,1-1 1 0 0,0 1-1 0 0,-1-1 1 0 0,1 0-1 0 0,0 1 1 0 0,-1-1-1 0 0,1 0 1 0 0,-1 0-1 0 0,1 1 0 0 0,-1-1 1 0 0,1 0-1 0 0,-1 0 1 0 0,0 0-1 0 0,1 1 1 0 0,-1-1-1 0 0,0 0 1 0 0,0 0-1 0 0,0 0 1 0 0,0 0-1 0 0,0 0 1 0 0,0 0-1 0 0,0 0 1 0 0,0 0-1 0 0,0 0 1 0 0,0 1-1 0 0,0-1 1 0 0,0 0-1 0 0,-1 0 1 0 0,1 0-1 0 0,0 0 1 0 0,-1 0-1 0 0,1 1 0 0 0,0-1 1 0 0,-1 0-1 0 0,1 0 1 0 0,-1 0-1 0 0,0 1 1 0 0,1-1-1 0 0,-1 0 1 0 0,-1-2 119 0 0,-14 1 804 0 0,4 3-588 0 0,8-1 49 0 0,2 2-274 0 0,-3 2 63 0 0,-1 1 0 0 0,1 0-1 0 0,1 0 1 0 0,-1 0-1 0 0,1 1 1 0 0,-6 8-1 0 0,9-13-93 0 0,0 2 7 0 0,1-1-104 0 0,-1 1 37 0 0,0-1-1 0 0,0 0 0 0 0,1 1 1 0 0,-1 0-1 0 0,1-1 1 0 0,-1 1-1 0 0,1-1 0 0 0,0 1 1 0 0,0 0-1 0 0,0-1 1 0 0,0 1-1 0 0,1-1 0 0 0,-1 1 1 0 0,2 4-1 0 0,-1-4-17 0 0,0-1 0 0 0,1 0-1 0 0,-1 1 1 0 0,1-1 0 0 0,0 0-1 0 0,0 0 1 0 0,0 0 0 0 0,0 0-1 0 0,0 0 1 0 0,0-1 0 0 0,0 1-1 0 0,5 2 1 0 0,3 1-21 0 0,0-1 1 0 0,0-1-1 0 0,15 4 0 0 0,-23-6-26 0 0,1-2 20 0 0,0 1-3 0 0,1-1 0 0 0,0 1 1 0 0,1-1-1 0 0,-1 0 1 0 0,0 0-1 0 0,0-1 1 0 0,0 1-1 0 0,5-3 1 0 0,-8 3-43 0 0,1-1 39 0 0,0 1 0 0 0,0 0 1 0 0,0-1-1 0 0,0 0 0 0 0,-1 1 1 0 0,1-1-1 0 0,-1 0 0 0 0,1 0 1 0 0,-1 0-1 0 0,1 0 0 0 0,-1 0 1 0 0,0 0-1 0 0,0 0 0 0 0,0 0 1 0 0,0-1-1 0 0,-1 1 0 0 0,2-4 1 0 0,1-4 25 0 0,-3 7 12 0 0,1 0-1 0 0,-1-1 1 0 0,0 1 0 0 0,0 0 0 0 0,0 0 0 0 0,0-1 0 0 0,-1-5 0 0 0,-1-4 1301 0 0,1 19-1203 0 0,-5 38 120 0 0,6-42-217 0 0,0 1 3 0 0,6 20 352 0 0,-5-21-263 0 0,4-5-248 0 0,12-11 105 0 0,-12 10-28 0 0,12-14-281 0 0,-10 11 333 0 0,-6 5 20 0 0,0 2-24 0 0,-1 0 1 0 0,0-1 0 0 0,0 1-1 0 0,1 0 1 0 0,-1-1-1 0 0,0 1 1 0 0,1 0 0 0 0,-1-1-1 0 0,0 1 1 0 0,1 0 0 0 0,-1 0-1 0 0,1-1 1 0 0,-1 1-1 0 0,0 0 1 0 0,1 0 0 0 0,-1 0-1 0 0,1 0 1 0 0,-1 0 0 0 0,1-1-1 0 0,-1 1 1 0 0,0 0-1 0 0,1 0 1 0 0,-1 0 0 0 0,1 0-1 0 0,-1 0 1 0 0,1 0-1 0 0,-1 0 1 0 0,1 1 0 0 0,0-1-1 0 0,15 6 9 0 0,-12-5 8 0 0,4 12-207 0 0,-5-8 220 0 0,-2-3-18 0 0,18 18-613 0 0,1-14-1716 0 0,-18-5 1587 0 0,1-2-3184 0 0,12-9-8190 0 0,-11 5 11949 0 0,-2 2-1687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23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0 3132 0 0,'0'0'6267'0'0,"-2"6"-5463"0"0,-3 18-37 0 0,3-19-21 0 0,2 12 571 0 0,0 11 64 0 0,2 0 1 0 0,1 0-1 0 0,12 46 0 0 0,-7-35-768 0 0,-8-37-505 0 0,16 40 226 0 0,-19-48-335 0 0,-15-22-77 0 0,14 22 80 0 0,1 2-5 0 0,1 1-1 0 0,-1-1 0 0 0,0 1 1 0 0,0 0-1 0 0,0 0 0 0 0,0 0 1 0 0,-4-2-1 0 0,-22-14-11 0 0,23 17 29 0 0,4 1-34 0 0,2 1 24 0 0,-1-1 0 0 0,1 1 0 0 0,-1 0 0 0 0,1-1 0 0 0,-1 1 0 0 0,1 0 0 0 0,-1 0 0 0 0,1-1 0 0 0,-1 1 0 0 0,1 0 0 0 0,-1 0 0 0 0,1 0 0 0 0,-1 0 0 0 0,1 0 0 0 0,-1 0 1 0 0,1 0-1 0 0,-1 0 0 0 0,1 0 0 0 0,-1 0 0 0 0,1 0 0 0 0,-1 0 0 0 0,1 0 0 0 0,-1 0 0 0 0,1 1 0 0 0,-2-1 0 0 0,-15 4 73 0 0,16-4-91 0 0,-2 1 55 0 0,2 0 17 0 0,-5 5-26 0 0,4-4-23 0 0,1-1 1 0 0,-1 1-1 0 0,1 0 0 0 0,0 0 0 0 0,0 0 0 0 0,0 0 1 0 0,0 0-1 0 0,0 0 0 0 0,1 1 0 0 0,-1-1 0 0 0,1 0 1 0 0,-1 0-1 0 0,1 0 0 0 0,0 1 0 0 0,0-1 1 0 0,0 0-1 0 0,0 0 0 0 0,0 1 0 0 0,0-1 0 0 0,1 0 1 0 0,-1 0-1 0 0,1 1 0 0 0,-1-1 0 0 0,1 0 0 0 0,0 0 1 0 0,0 0-1 0 0,0 0 0 0 0,0 0 0 0 0,0 0 0 0 0,1 0 1 0 0,-1 0-1 0 0,1-1 0 0 0,-1 1 0 0 0,1 0 1 0 0,-1-1-1 0 0,1 1 0 0 0,3 1 0 0 0,-3-2 11 0 0,0 1-26 0 0,28 11 1127 0 0,5-8-3886 0 0,37-5-9101 0 0,-55-1 8387 0 0,-3 1 1475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22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12 102 1328 0 0,'0'0'4132'0'0,"-3"-1"-3969"0"0,-6 0 1046 0 0,14-1 2903 0 0,18-1 1650 0 0,-19 2-7573 0 0,3 0 2282 0 0,-4 1-336 0 0,55-4 1490 0 0,-55 4-1451 0 0,16 2 229 0 0,10-2-176 0 0,-26-1-191 0 0,0 1-24 0 0,28 3 312 0 0,-28-3-291 0 0,0 0 14 0 0,26 2 213 0 0,-25-2-232 0 0,-1 0 48 0 0,24-2 81 0 0,-24 2-128 0 0,-1 0-3 0 0,25-2 164 0 0,-24 1-172 0 0,0 1 2 0 0,56-1 86 0 0,-56 1-112 0 0,-1 0 5 0 0,10 1 22 0 0,-9-1-9 0 0,1 0-13 0 0,10 0 18 0 0,-10 0-4 0 0,-2 0 48 0 0,45 2-105 0 0,-5-4 36 0 0,-31 2 2 0 0,-8 0 6 0 0,0 0 23 0 0,28 0-25 0 0,-28 0 7 0 0,0 0 12 0 0,60-4 272 0 0,-60 4-296 0 0,-1 0-9 0 0,10-1 23 0 0,44-2-77 0 0,-53 3 104 0 0,13 0-80 0 0,68-1 152 0 0,-81 1-122 0 0,30-2 3 0 0,-30 2 52 0 0,0 0 29 0 0,56-3 14 0 0,-57 3-110 0 0,1 0 42 0 0,8-1-14 0 0,-9 1-22 0 0,1 0 4 0 0,61-2 67 0 0,-60 2-73 0 0,-1 0 2 0 0,53-1 79 0 0,-46 0-77 0 0,-8 1 25 0 0,2 0-27 0 0,53 0 169 0 0,-12-2-127 0 0,-41 2-42 0 0,-1 0-4 0 0,11 0 13 0 0,-10 0 12 0 0,-1 0 32 0 0,52 0-92 0 0,-41 0 63 0 0,119-4-1 0 0,-130 4-12 0 0,0 0 30 0 0,26-1 62 0 0,-27 1-70 0 0,2-1 0 0 0,9 1-3 0 0,-9-1-26 0 0,-1 1 27 0 0,97-5 15 0 0,-97 4 12 0 0,0 1-40 0 0,24-1-59 0 0,-24 1 39 0 0,0 0 22 0 0,118-1 119 0 0,-118 1-129 0 0,0 0 5 0 0,45 0 6 0 0,-46 0-17 0 0,2 0-12 0 0,63 0-68 0 0,-65 0 67 0 0,2 0 55 0 0,10 1 27 0 0,-11-1-21 0 0,1 0-30 0 0,119 3 3 0 0,-112-3-3 0 0,-9 0-4 0 0,2 0 39 0 0,29 0-27 0 0,-31 0-30 0 0,2 0-9 0 0,35 0 198 0 0,16 0-125 0 0,32 0-148 0 0,-84 0 122 0 0,0 0 24 0 0,105-3-50 0 0,119 2-39 0 0,-198 2 84 0 0,-26-1-25 0 0,0 0-14 0 0,12 1-15 0 0,-11-1 60 0 0,-1 0-15 0 0,24 1-3 0 0,-7 0-6 0 0,38-4 1 0 0,23 0-108 0 0,142-2 172 0 0,-119 2-122 0 0,-21 2 1 0 0,53-2 23 0 0,-133 2 81 0 0,1 1-45 0 0,43 0-47 0 0,53-3 74 0 0,-98 3-62 0 0,2 0-4 0 0,172 1-97 0 0,77-5 358 0 0,-250 4-264 0 0,1 0 32 0 0,7 1-28 0 0,1 0-1 0 0,0-1 1 0 0,19-2-1 0 0,-26 2-15 0 0,47-2-10 0 0,-4 1 82 0 0,58 1 58 0 0,127-10 44 0 0,-165 7-111 0 0,-36 0-84 0 0,-5 0 40 0 0,38 1 1 0 0,278-5-85 0 0,-273 6 45 0 0,-44 0 144 0 0,35 6 0 0 0,57 1 92 0 0,-31-1-361 0 0,-33-2 91 0 0,-41-2 103 0 0,-10-1 25 0 0,1 0-15 0 0,46 5-47 0 0,-36-4-26 0 0,-11-1 39 0 0,0 0-11 0 0,58 4-3964 0 0,-58-4 2330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23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6 4208 0 0,'-26'-6'4653'0'0,"24"6"-2617"0"0,-1 1-1143 0 0,-6 1 91 0 0,1 0-1 0 0,-1 0 0 0 0,1 1 1 0 0,0 1-1 0 0,0-1 0 0 0,-14 10 0 0 0,18-11-780 0 0,0 1-1 0 0,1-1 0 0 0,-1 1 0 0 0,1 0 0 0 0,0 0 1 0 0,0 1-1 0 0,0-1 0 0 0,0 1 0 0 0,1-1 0 0 0,0 1 1 0 0,-1 0-1 0 0,1 0 0 0 0,0 0 0 0 0,1 0 0 0 0,-1 0 0 0 0,-1 6 1 0 0,3-7-185 0 0,0 0-1 0 0,0 0 1 0 0,0 0 0 0 0,0 0 0 0 0,0 0 0 0 0,1 0 0 0 0,-1 0 0 0 0,1 0-1 0 0,0 0 1 0 0,0 0 0 0 0,0-1 0 0 0,0 1 0 0 0,1 0 0 0 0,-1-1 0 0 0,1 1-1 0 0,-1-1 1 0 0,1 1 0 0 0,0-1 0 0 0,0 0 0 0 0,0 0 0 0 0,0 0 0 0 0,0 0-1 0 0,1 0 1 0 0,-1 0 0 0 0,1 0 0 0 0,-1-1 0 0 0,1 1 0 0 0,-1-1 0 0 0,1 0 0 0 0,0 0-1 0 0,0 0 1 0 0,3 1 0 0 0,53 9-3775 0 0,-29-10-2570 0 0,5-5-3333 0 0,-23 2 7684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24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22 4032 0 0,'-2'-2'778'0'0,"-1"-1"-1"0"0,1 1 0 0 0,-1 0 0 0 0,0 1 1 0 0,1-1-1 0 0,-1 0 0 0 0,0 1 0 0 0,0 0 1 0 0,-1-1-1 0 0,1 1 0 0 0,-6-1 0 0 0,7 2 1181 0 0,0 2-1745 0 0,0-1-1 0 0,1 1 1 0 0,-1 0-1 0 0,0 0 1 0 0,1 0-1 0 0,-1 0 1 0 0,1 0-1 0 0,-1 0 0 0 0,1 0 1 0 0,0 0-1 0 0,0 0 1 0 0,0 1-1 0 0,-1 4 1 0 0,2-7-215 0 0,-1 2 354 0 0,0 26 624 0 0,1-24-882 0 0,0 0 0 0 0,1 0 0 0 0,-1 0 0 0 0,1 0 0 0 0,-1 0 0 0 0,1 0 1 0 0,0 0-1 0 0,1 0 0 0 0,-1-1 0 0 0,1 1 0 0 0,0 0 0 0 0,-1-1 0 0 0,2 1 0 0 0,-1-1 0 0 0,0 1 0 0 0,1-1 1 0 0,-1 0-1 0 0,1 0 0 0 0,0 0 0 0 0,5 3 0 0 0,-6-5-10 0 0,1 0 1 0 0,-3-1-74 0 0,1 0 0 0 0,0 0 0 0 0,-1 0-1 0 0,1 1 1 0 0,-1-1 0 0 0,1 0 0 0 0,0 0 0 0 0,-1 0 0 0 0,1 0 0 0 0,0 0-1 0 0,-1 0 1 0 0,1 0 0 0 0,-1 0 0 0 0,1 0 0 0 0,0-1 0 0 0,-1 1 0 0 0,1 0 0 0 0,-1 0-1 0 0,1 0 1 0 0,0-1 0 0 0,0 1 0 0 0,1-3-24 0 0,0 1 16 0 0,0 0-1 0 0,-1-1 0 0 0,1 1 1 0 0,-1 0-1 0 0,0 0 0 0 0,0-1 0 0 0,1 1 1 0 0,-2-1-1 0 0,1 1 0 0 0,0-1 1 0 0,0 1-1 0 0,-1-1 0 0 0,1 0 1 0 0,-1 1-1 0 0,0-1 0 0 0,0 0 0 0 0,0-4 1 0 0,0-2 6 0 0,0 6-21 0 0,0 1 18 0 0,0-25 134 0 0,0 25 1153 0 0,3 6-1198 0 0,4 12-97 0 0,15 25 439 0 0,-21-39-539 0 0,0 0 0 0 0,1 1 0 0 0,0-1 0 0 0,-1 0 0 0 0,1 0 0 0 0,0-1 0 0 0,0 1 0 0 0,0 0 0 0 0,0-1 0 0 0,0 1 0 0 0,1-1 0 0 0,-1 0 0 0 0,0 1 0 0 0,1-1 0 0 0,3 1 0 0 0,18 1-5646 0 0,-20-3 4023 0 0,0 0 1 0 0,0 0-1 0 0,0 0 1 0 0,0-1 0 0 0,0 0-1 0 0,0 0 1 0 0,6-2 0 0 0,-8 2-230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25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45 4340 0 0,'-19'-15'7020'0'0,"1"6"-3861"0"0,33-1-3115 0 0,-12 8-40 0 0,39-5 274 0 0,-39 6-248 0 0,7 1 10 0 0,-7-1 3369 0 0,-11 2-3209 0 0,-23 2 17 0 0,23-2 5 0 0,-12 3 549 0 0,-2 2-194 0 0,20-5-453 0 0,-13 4 409 0 0,15-5-515 0 0,-1 1 0 0 0,0-1 0 0 0,0 0 0 0 0,1 1-1 0 0,-1-1 1 0 0,0 1 0 0 0,0-1 0 0 0,1 1 0 0 0,-1-1 0 0 0,1 1 0 0 0,-1-1 0 0 0,0 1 0 0 0,1-1 0 0 0,-1 1 0 0 0,1 0 0 0 0,0-1-1 0 0,-1 1 1 0 0,1 0 0 0 0,-1 0 0 0 0,1-1 0 0 0,0 1 0 0 0,0 0 0 0 0,-1 0 0 0 0,1 0 0 0 0,0-1 0 0 0,0 1 0 0 0,0 0 0 0 0,0 0-1 0 0,0 0 1 0 0,0-1 0 0 0,0 1 0 0 0,0 0 0 0 0,0 0 0 0 0,0 0 0 0 0,1 1 0 0 0,1 0-3 0 0,0 0 0 0 0,0 0 0 0 0,1 0 0 0 0,-1 0 0 0 0,1 0 0 0 0,-1 0 0 0 0,1 0-1 0 0,0-1 1 0 0,0 0 0 0 0,3 2 0 0 0,45 17 53 0 0,-49-20-58 0 0,1 1-14 0 0,45 20-16 0 0,-47-20 34 0 0,-1-1-1 0 0,1 0 0 0 0,0 0 0 0 0,-1 1 0 0 0,1-1 0 0 0,-1 1 1 0 0,1-1-1 0 0,-1 0 0 0 0,0 1 0 0 0,1-1 0 0 0,-1 1 0 0 0,1-1 1 0 0,-1 1-1 0 0,0-1 0 0 0,1 1 0 0 0,-1 0 0 0 0,0-1 0 0 0,0 1 1 0 0,1-1-1 0 0,-1 1 0 0 0,0 0 0 0 0,0-1 0 0 0,0 1 1 0 0,0-1-1 0 0,0 1 0 0 0,0 0 0 0 0,0-1 0 0 0,0 1 0 0 0,0 0 1 0 0,0-1-1 0 0,0 1 0 0 0,0-1 0 0 0,-1 2 0 0 0,-6 13 421 0 0,6-15-432 0 0,0 3 36 0 0,-13 1 190 0 0,5-1-193 0 0,4-3 11 0 0,-1 1 1 0 0,1-1-1 0 0,-1 0 0 0 0,0 0 0 0 0,0 0 1 0 0,-9-3-1 0 0,13 3-61 0 0,-1 0-48 0 0,-13-3-922 0 0,15 3 327 0 0,-6-9 370 0 0,6 4-4229 0 0,3-1-5412 0 0,4-8 7619 0 0,-4 10 204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25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86 3868 0 0,'0'0'6103'0'0,"3"1"-5519"0"0,11 2-54 0 0,-11-2-31 0 0,0-1-39 0 0,7-1-85 0 0,-8 1-61 0 0,1 0-30 0 0,0-1-188 0 0,0 1 1 0 0,1-1 0 0 0,-1 1 0 0 0,0-1 0 0 0,0 0 0 0 0,1 0 0 0 0,-1 0 0 0 0,0-1 0 0 0,0 1 0 0 0,0-1 0 0 0,0 0 0 0 0,-1 1 0 0 0,1-1-1 0 0,0-1 1 0 0,-1 1 0 0 0,0 0 0 0 0,1-1 0 0 0,-1 1 0 0 0,0-1 0 0 0,0 1 0 0 0,0-1 0 0 0,0 0 0 0 0,-1 0 0 0 0,1 0 0 0 0,-1 0 0 0 0,2-5-1 0 0,-3 5 129 0 0,-10-22 660 0 0,-6 19-240 0 0,12 7-542 0 0,0-1-1 0 0,0 1 1 0 0,1 0 0 0 0,-1-1 0 0 0,0 2 0 0 0,0-1 0 0 0,1 0 0 0 0,-1 1 0 0 0,0 0 0 0 0,1 0 0 0 0,0 0 0 0 0,-1 0-1 0 0,1 0 1 0 0,0 1 0 0 0,0-1 0 0 0,0 1 0 0 0,1 0 0 0 0,-1 0 0 0 0,1 0 0 0 0,-1 0 0 0 0,-2 5 0 0 0,2-3 20 0 0,0 0 0 0 0,1 1 1 0 0,-1-1-1 0 0,1 1 0 0 0,0-1 1 0 0,1 1-1 0 0,-1 0 1 0 0,1 0-1 0 0,0 0 0 0 0,0 0 1 0 0,1 0-1 0 0,0 0 0 0 0,1 10 1 0 0,-1-14-102 0 0,1 1 0 0 0,0 0 0 0 0,0 0 0 0 0,1-1 0 0 0,-1 1 0 0 0,0 0 0 0 0,1-1 0 0 0,-1 1 0 0 0,1-1 0 0 0,0 0 0 0 0,0 0 0 0 0,0 0 0 0 0,0 0 0 0 0,0 0 1 0 0,1 0-1 0 0,-1 0 0 0 0,1-1 0 0 0,-1 1 0 0 0,1-1 0 0 0,-1 1 0 0 0,1-1 0 0 0,5 1 0 0 0,5 3-360 0 0,1 0 0 0 0,0-1 0 0 0,1-1 0 0 0,-1 0 0 0 0,20 0 0 0 0,-10-2-3700 0 0,0-2-3305 0 0,-22 0 4922 0 0,12 1-1653 0 0,-11 0 2212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1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2292 0 0,'0'0'11253'0'0,"2"3"-10895"0"0,8 7-47 0 0,-8-7 538 0 0,1-3-605 0 0,6 0-81 0 0,-1 0 0 0 0,1-1 0 0 0,-1 0 0 0 0,0-1 0 0 0,0 0 0 0 0,1 0 0 0 0,8-4 1 0 0,-2-1-52 0 0,22-14 243 0 0,-24 11-264 0 0,-7 1-71 0 0,-5 8-29 0 0,2-5 4 0 0,-3 6 8 0 0,1-1 0 0 0,-1 0 0 0 0,1 1 1 0 0,-1-1-1 0 0,1 0 0 0 0,-1 1 0 0 0,0-1 0 0 0,1 0 1 0 0,-1 0-1 0 0,0 1 0 0 0,0-1 0 0 0,0 0 1 0 0,0 0-1 0 0,0 1 0 0 0,0-1 0 0 0,0 0 1 0 0,0 0-1 0 0,0 1 0 0 0,0-1 0 0 0,0 0 0 0 0,0 0 1 0 0,0 0-1 0 0,0 1 0 0 0,-1-1 0 0 0,1-1 1 0 0,-1 1 1 0 0,-1-5-3 0 0,-14-1 43 0 0,14 7-2 0 0,-28 4 99 0 0,11 3 12 0 0,17-6-109 0 0,-14 9 208 0 0,13-5-157 0 0,-1-1 0 0 0,1 1 0 0 0,0 1 0 0 0,1-1 0 0 0,-1 0-1 0 0,1 1 1 0 0,0-1 0 0 0,0 1 0 0 0,0 0 0 0 0,1 0 0 0 0,0-1 0 0 0,0 10 0 0 0,1-13-31 0 0,1 2 2 0 0,0-1-47 0 0,0 1-1 0 0,0-1 0 0 0,1 0 0 0 0,0 1 0 0 0,0-1 0 0 0,-1 0 0 0 0,2 0 0 0 0,-1 0 0 0 0,0 0 0 0 0,1 0 0 0 0,-1-1 0 0 0,1 1 0 0 0,0-1 1 0 0,0 0-1 0 0,0 0 0 0 0,0 0 0 0 0,0 0 0 0 0,0 0 0 0 0,1 0 0 0 0,-1-1 0 0 0,1 0 0 0 0,-1 0 0 0 0,1 0 0 0 0,-1 0 0 0 0,6 0 0 0 0,4 2-220 0 0,1-2-1 0 0,23 0 1 0 0,-33-1 170 0 0,0 0 0 0 0,0 0 1 0 0,0-1-1 0 0,-1 0 0 0 0,1 0 1 0 0,0 0-1 0 0,0 0 0 0 0,-1 0 1 0 0,1-1-1 0 0,-1 0 0 0 0,0 1 1 0 0,1-1-1 0 0,-1 0 0 0 0,0-1 1 0 0,3-2-1 0 0,-4 3 3 0 0,3-25-64 0 0,-5 24 83 0 0,1 0 0 0 0,-1-1-1 0 0,0 1 1 0 0,0-1 0 0 0,-1 1 0 0 0,1 0 0 0 0,-1-1-1 0 0,0 1 1 0 0,-2-6 0 0 0,3 7 39 0 0,0-5 6 0 0,0 7-15 0 0,0 0-1 0 0,-1 0 1 0 0,1 0-1 0 0,0 0 1 0 0,0 0-1 0 0,0 0 0 0 0,0 0 1 0 0,0 1-1 0 0,0-1 1 0 0,0 0-1 0 0,0 0 1 0 0,0 0-1 0 0,0 0 1 0 0,0 0-1 0 0,-1 0 1 0 0,1 0-1 0 0,0 0 1 0 0,0 0-1 0 0,0 0 0 0 0,0 0 1 0 0,0 0-1 0 0,0 0 1 0 0,0 0-1 0 0,0 0 1 0 0,0 0-1 0 0,-1 0 1 0 0,1 0-1 0 0,0 0 1 0 0,0 0-1 0 0,0 0 1 0 0,0 0-1 0 0,0-1 0 0 0,0 1 1 0 0,0 0-1 0 0,0 0 1 0 0,0 0-1 0 0,0 0 1 0 0,0 0-1 0 0,0 0 1 0 0,-1 0-1 0 0,1 0 1 0 0,0 0-1 0 0,0 0 0 0 0,0 0 1 0 0,0 0-1 0 0,0 0 1 0 0,0-1-1 0 0,0 1 1 0 0,-9 18 61 0 0,7-13-30 0 0,2 13 207 0 0,1-13-230 0 0,-1 1 26 0 0,1 0 0 0 0,0 0 0 0 0,0 0 0 0 0,1 0 0 0 0,0-1 0 0 0,3 7 0 0 0,-5-10-63 0 0,2-1 30 0 0,3 3-24 0 0,-3-3 24 0 0,2-3-24 0 0,13-13-152 0 0,22-25 0 0 0,-38 38 127 0 0,4-1 109 0 0,-4 2-87 0 0,-1 1 0 0 0,1-1 1 0 0,-1 1-1 0 0,1-1 0 0 0,0 1 1 0 0,-1-1-1 0 0,1 1 0 0 0,0-1 0 0 0,-1 1 1 0 0,1 0-1 0 0,0-1 0 0 0,-1 1 1 0 0,1 0-1 0 0,0 0 0 0 0,-1-1 0 0 0,1 1 1 0 0,0 0-1 0 0,0 0 0 0 0,-1 0 1 0 0,1 0-1 0 0,0 0 0 0 0,0 0 1 0 0,0 0-1 0 0,-1 0 0 0 0,1 0 0 0 0,0 1 1 0 0,0-1-1 0 0,-1 0 0 0 0,1 0 1 0 0,1 1-1 0 0,4 5 66 0 0,0 0 1 0 0,-1 0-1 0 0,9 12 0 0 0,-13-16-31 0 0,14 19 174 0 0,-7-16-184 0 0,17 9-1881 0 0,-15-13-3282 0 0,-1-2-5254 0 0,6-7 8397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2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3508 0 0,'0'0'9329'0'0,"-1"6"-8574"0"0,8 106 4065 0 0,-4-80-4102 0 0,0-7 37 0 0,2-1-1 0 0,1 0 1 0 0,15 41-1 0 0,-18-57-661 0 0,-3-6-19 0 0,4 4-1 0 0,-3-4-133 0 0,-3-5-335 0 0,-3-5 318 0 0,0 1-1 0 0,-1 0 1 0 0,0 0-1 0 0,-13-11 1 0 0,15 15 54 0 0,0 0 1 0 0,0 0-1 0 0,0 0 1 0 0,0 1-1 0 0,-1-1 1 0 0,1 1-1 0 0,0 1 1 0 0,-1-1-1 0 0,0 0 1 0 0,1 1-1 0 0,-9-1 1 0 0,10 1 63 0 0,-16 9 95 0 0,3 11 163 0 0,12 4-109 0 0,4-20-155 0 0,0-1 6 0 0,1 1-41 0 0,-1 0-1 0 0,1 0 1 0 0,0 1-1 0 0,0-2 1 0 0,0 1 0 0 0,0 0-1 0 0,0 0 1 0 0,0 0 0 0 0,1 0-1 0 0,0-1 1 0 0,-1 1-1 0 0,1-1 1 0 0,0 1 0 0 0,0-1-1 0 0,1 0 1 0 0,-1 0-1 0 0,0 0 1 0 0,1 0 0 0 0,-1 0-1 0 0,1 0 1 0 0,0-1-1 0 0,-1 1 1 0 0,1-1 0 0 0,0 1-1 0 0,0-1 1 0 0,0 0-1 0 0,0-1 1 0 0,5 2 0 0 0,37-2-2000 0 0,68-15-13170 0 0,-85 10 12670 0 0,-7 1 643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3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5 4392 0 0,'0'0'3843'0'0,"-3"-5"-2801"0"0,-3 6 8164 0 0,0 14-8827 0 0,4-11-68 0 0,7 27 964 0 0,-3-21-939 0 0,-1-4-156 0 0,0 0 0 0 0,0 0 0 0 0,1 0 1 0 0,0 0-1 0 0,4 8 0 0 0,-5-12-123 0 0,3 9 142 0 0,-4-11-190 0 0,0 0 0 0 0,0 0 0 0 0,0 1-1 0 0,0-1 1 0 0,0 0 0 0 0,0 0 0 0 0,0 1-1 0 0,0-1 1 0 0,1 0 0 0 0,-1 0 0 0 0,0 1-1 0 0,0-1 1 0 0,0 0 0 0 0,0 0 0 0 0,0 0-1 0 0,0 1 1 0 0,1-1 0 0 0,-1 0 0 0 0,0 0-1 0 0,0 0 1 0 0,0 0 0 0 0,1 1 0 0 0,-1-1-1 0 0,0 0 1 0 0,0 0 0 0 0,1 0 0 0 0,-1 0-1 0 0,0 0 1 0 0,0 0 0 0 0,0 0 0 0 0,1 1-1 0 0,-1-1 1 0 0,0 0 0 0 0,0 0-1 0 0,1 0 1 0 0,-1 0 0 0 0,0 0 0 0 0,1 0-1 0 0,-1 0 1 0 0,0 0 0 0 0,1-1 0 0 0,3-5-52 0 0,-1 0 1 0 0,1-1 0 0 0,-1 1 0 0 0,4-13-1 0 0,-6 13 6 0 0,1 1 0 0 0,-1-1-1 0 0,2 0 1 0 0,-1 1-1 0 0,1-1 1 0 0,-1 1-1 0 0,1 0 1 0 0,7-8 0 0 0,-9 11 78 0 0,-1 2-48 0 0,1 0 10 0 0,-1-1 0 0 0,1 1 0 0 0,-1 0 0 0 0,1 0 1 0 0,-1-1-1 0 0,1 1 0 0 0,-1 0 0 0 0,1 0 0 0 0,-1 0 0 0 0,1 0 0 0 0,-1 0 0 0 0,1-1 0 0 0,-1 1 0 0 0,1 0 1 0 0,-1 0-1 0 0,1 0 0 0 0,-1 0 0 0 0,1 1 0 0 0,-1-1 0 0 0,1 0 0 0 0,-1 0 0 0 0,1 0 0 0 0,-1 0 0 0 0,1 0 0 0 0,-1 1 1 0 0,1-1-1 0 0,9 12 47 0 0,-7-10-15 0 0,5 13 32 0 0,3 16 116 0 0,-10-29-180 0 0,5 8 56 0 0,-6-10-58 0 0,1 1 1 0 0,-1-1 0 0 0,0 1-1 0 0,0-1 1 0 0,1 0 0 0 0,-1 1 0 0 0,0-1-1 0 0,0 0 1 0 0,1 1 0 0 0,-1-1 0 0 0,0 0-1 0 0,1 0 1 0 0,-1 1 0 0 0,0-1-1 0 0,1 0 1 0 0,-1 0 0 0 0,1 0 0 0 0,-1 1-1 0 0,0-1 1 0 0,1 0 0 0 0,-1 0 0 0 0,1 0-1 0 0,-1 0 1 0 0,1 0 0 0 0,-1 0-1 0 0,0 0 1 0 0,1 0 0 0 0,-1 0 0 0 0,1 0-1 0 0,-1 0 1 0 0,1 0 0 0 0,3-3-22 0 0,-1 0-1 0 0,0 0 1 0 0,0 0 0 0 0,0 0 0 0 0,0-1-1 0 0,0 1 1 0 0,-1-1 0 0 0,1 0 0 0 0,-1 1-1 0 0,0-1 1 0 0,1-5 0 0 0,-1 4 5 0 0,1 0 0 0 0,-1 0 0 0 0,1 0 0 0 0,0 0 0 0 0,0 0 0 0 0,4-4 0 0 0,-6 8 316 0 0,1 5-270 0 0,16 56 565 0 0,-18-58-560 0 0,9 24 254 0 0,-7-25-458 0 0,-1 1 0 0 0,1 0 0 0 0,0-1 0 0 0,-1 1 0 0 0,1 0-1 0 0,0-1 1 0 0,0 0 0 0 0,0 0 0 0 0,0 1 0 0 0,0-1 0 0 0,0 0-1 0 0,1-1 1 0 0,-1 1 0 0 0,0 0 0 0 0,0 0 0 0 0,3-1 0 0 0,10 0-5117 0 0,1-3-4375 0 0,-13 2 7476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3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4452 0 0,'-2'0'667'0'0,"0"0"0"0"0,0 0 0 0 0,0 0 0 0 0,0 0 0 0 0,0 0-1 0 0,0 1 1 0 0,0-1 0 0 0,0 1 0 0 0,0-1 0 0 0,-1 2 0 0 0,-14 11 2870 0 0,15-10-3197 0 0,0 1 1 0 0,0-1-1 0 0,0 1 1 0 0,1-1-1 0 0,-1 1 1 0 0,1 0-1 0 0,0-1 1 0 0,-1 7-1 0 0,1-9 5 0 0,1 2-45 0 0,0 0-173 0 0,0 0 0 0 0,0-1 0 0 0,0 1 0 0 0,1 0 0 0 0,-1 0 0 0 0,1-1 0 0 0,0 1 0 0 0,0 0 0 0 0,0-1 0 0 0,0 1 0 0 0,2 4 1 0 0,-2-6 15 0 0,4 1 26 0 0,-4-1-154 0 0,-1 0 0 0 0,1 0 0 0 0,0 0 0 0 0,0 0 0 0 0,-1 0 0 0 0,1-1 0 0 0,0 1 0 0 0,0 0 0 0 0,0 0 1 0 0,0-1-1 0 0,0 1 0 0 0,0-1 0 0 0,1 1 0 0 0,-1-1 0 0 0,0 1 0 0 0,0-1 0 0 0,2 1 0 0 0,-2 0-10 0 0,15 2 88 0 0,16-8-26 0 0,-30 4-62 0 0,-1 1-1 0 0,1-1 0 0 0,-1 0 0 0 0,1 0 1 0 0,-1 1-1 0 0,1-1 0 0 0,-1 0 1 0 0,0 0-1 0 0,0-1 0 0 0,1 1 1 0 0,-1 0-1 0 0,0 0 0 0 0,0-1 0 0 0,0 1 1 0 0,0 0-1 0 0,0-1 0 0 0,-1 1 1 0 0,1-1-1 0 0,0 1 0 0 0,0-3 0 0 0,-1 3-3 0 0,1-1-9 0 0,-1-31-195 0 0,-1 32-35 0 0,0-1 1 0 0,0 0-1 0 0,1 0 1 0 0,-1 0 0 0 0,0 0-1 0 0,1 0 1 0 0,-1 0 0 0 0,1 0-1 0 0,0 0 1 0 0,-1-3-1 0 0,1-4-5253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4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16 3756 0 0,'0'0'5338'0'0,"-7"-10"-2177"0"0,2 5 641 0 0,3 8 1712 0 0,8 44-4399 0 0,1-1 1 0 0,17 54-1 0 0,-2-9-338 0 0,-22-89-696 0 0,0-1-81 0 0,-1 18-139 0 0,-5-27-149 0 0,-9-15 48 0 0,8 12 193 0 0,5 7 19 0 0,0 1 0 0 0,-1-1 0 0 0,0 0 0 0 0,0 1 0 0 0,0-1 0 0 0,0 1 0 0 0,0 0 0 0 0,0 0 0 0 0,-1 0 0 0 0,0 1-1 0 0,1-1 1 0 0,-1 1 0 0 0,0 0 0 0 0,-8-3 0 0 0,10 4 114 0 0,1 1-88 0 0,-1 0 4 0 0,1 0 0 0 0,-1 0-1 0 0,1 0 1 0 0,-1 0-1 0 0,1 1 1 0 0,-1-1-1 0 0,1 0 1 0 0,-1 1-1 0 0,1-1 1 0 0,-1 1-1 0 0,1 0 1 0 0,-1-1-1 0 0,1 1 1 0 0,0 0-1 0 0,0 0 1 0 0,-1 0 0 0 0,1 0-1 0 0,0 0 1 0 0,0 0-1 0 0,-1 2 1 0 0,0 0 15 0 0,0 0 1 0 0,1 1 0 0 0,-1-1-1 0 0,1 0 1 0 0,0 1 0 0 0,0-1 0 0 0,0 5-1 0 0,0-5-37 0 0,1-1 60 0 0,1 10 1 0 0,-1-9-42 0 0,1 0 0 0 0,-1-1 0 0 0,0 1 0 0 0,1 0 1 0 0,0 0-1 0 0,0 0 0 0 0,0-1 0 0 0,0 1 0 0 0,0 0 0 0 0,1-1 0 0 0,-1 1 1 0 0,1-1-1 0 0,-1 0 0 0 0,1 1 0 0 0,0-1 0 0 0,3 3 0 0 0,-3-4-86 0 0,12 5-177 0 0,-9-4-93 0 0,0 0 1 0 0,0 0-1 0 0,0-1 1 0 0,1 0-1 0 0,8 1 1 0 0,26-2-7110 0 0,-23 0 1850 0 0,-16 0 5231 0 0,1 0 1 0 0,-1 0 0 0 0,0 0 0 0 0,0 0 0 0 0,0-1 0 0 0,0 1 0 0 0,1 0 0 0 0,-1-1 0 0 0,0 1 0 0 0,0-1 0 0 0,0 1 0 0 0,2-2 0 0 0,0 0-1299 0 0,6-3-197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5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15 230 2496 0 0,'1'-26'4271'0'0,"-1"24"-1242"0"0,0-1-2105 0 0,-1-10 3770 0 0,-2 8-4110 0 0,-1 3 527 0 0,3 6 2401 0 0,-4 17-3210 0 0,4-16 196 0 0,5 38 1062 0 0,-3-41-1440 0 0,16 32 615 0 0,-5-25-542 0 0,-11-9-192 0 0,0 0 0 0 0,1 0 0 0 0,-1 0 0 0 0,0 0 0 0 0,0-1 0 0 0,1 1 0 0 0,-1 0 0 0 0,0 0 0 0 0,0-1 0 0 0,0 1 0 0 0,1-1-1 0 0,-1 1 1 0 0,0-1 0 0 0,0 0 0 0 0,0 1 0 0 0,0-1 0 0 0,0 0 0 0 0,0 0 0 0 0,1-1 0 0 0,0 0-31 0 0,12-34-28 0 0,-11 15-118 0 0,-2 19 173 0 0,-1 0-37 0 0,3-6 18 0 0,-3 6 66 0 0,3 8-23 0 0,0 1-6 0 0,-3-5-6 0 0,1 0 1 0 0,0 1-1 0 0,0-1 0 0 0,0 0 0 0 0,0 0 1 0 0,0 0-1 0 0,0-1 0 0 0,0 1 0 0 0,1 0 1 0 0,-1 0-1 0 0,3 2 0 0 0,-3-3-19 0 0,1 0-2 0 0,0 1 20 0 0,0 0-1 0 0,0 0 1 0 0,1-1 0 0 0,-1 1-1 0 0,0-1 1 0 0,1 1-1 0 0,-1-1 1 0 0,1 0 0 0 0,4 1-1 0 0,-6-1-7 0 0,0-1 0 0 0,0 0 0 0 0,1 0 0 0 0,-1 0 0 0 0,0 0 0 0 0,0 0-1 0 0,1 0 1 0 0,-1 0 0 0 0,0 0 0 0 0,0-1 0 0 0,1 1 0 0 0,-1 0 0 0 0,0-1 0 0 0,0 1 0 0 0,0-1 0 0 0,0 0-1 0 0,0 1 1 0 0,0-1 0 0 0,0 0 0 0 0,0 1 0 0 0,0-1 0 0 0,0 0 0 0 0,0 0 0 0 0,0 0 0 0 0,1-1 0 0 0,-1 0-32 0 0,0 0 72 0 0,0-3-52 0 0,1 1 0 0 0,0-1 0 0 0,-1 0 0 0 0,0 1 1 0 0,0-1-1 0 0,-1 0 0 0 0,1-8 0 0 0,-2 0 15 0 0,-1-27-8 0 0,-12-61 1 0 0,6 47 592 0 0,8 53 1472 0 0,1 2-2035 0 0,-1 0-1 0 0,1 1 0 0 0,0-1 1 0 0,-1 1-1 0 0,1-1 1 0 0,-1 1-1 0 0,0-1 1 0 0,1 1-1 0 0,-1-1 1 0 0,0 1-1 0 0,0 0 1 0 0,0 2-1 0 0,1 20 238 0 0,8 45 404 0 0,-7-45-646 0 0,0 0 0 0 0,2 0-1 0 0,1 0 1 0 0,10 29-1 0 0,-14-51-449 0 0,2 3 2306 0 0,10 1-10286 0 0,1-4-2854 0 0,-9-2 8066 0 0,-4 0 3378 0 0,2 1-2453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24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0 992 0 0,'0'0'11189'0'0,"3"5"-11043"0"0,6 12-9 0 0,-7-13 670 0 0,0 1-433 0 0,-1 1 0 0 0,0-1-1 0 0,0 1 1 0 0,-1-1 0 0 0,0 1 0 0 0,0 5-1 0 0,2 14 36 0 0,-2-23-287 0 0,0 1-69 0 0,2 34 706 0 0,-1-34-506 0 0,-1 13 134 0 0,1 7-30 0 0,0-20-246 0 0,-1-1-60 0 0,3 23 218 0 0,-2-22-205 0 0,-2 0-8 0 0,0 9 6 0 0,0-5 5 0 0,1 1 1 0 0,0-1-1 0 0,0 0 1 0 0,2 9-1 0 0,-1-2-10 0 0,-1-11-13 0 0,0 13 125 0 0,0 31 68 0 0,0-22-146 0 0,0-22-48 0 0,0 0-13 0 0,-2 21 16 0 0,1-21-8 0 0,1-1-6 0 0,0 24 80 0 0,0-23-88 0 0,0-1 11 0 0,-1 10 22 0 0,1-9 3 0 0,-1-1-40 0 0,-1 36 64 0 0,2-35-64 0 0,0-1 8 0 0,0 31 155 0 0,0-11-73 0 0,0-20-106 0 0,0 1 44 0 0,-3 35 134 0 0,0-14 8 0 0,0 29 0 0 0,0-14-103 0 0,3-37-58 0 0,-1 40-7 0 0,-1-15 74 0 0,2-24-105 0 0,-4 55 62 0 0,4-48-50 0 0,0-6-11 0 0,0 5 18 0 0,-3 47 67 0 0,2-54-84 0 0,1 0-8 0 0,-1 58 235 0 0,1-50-206 0 0,0-8 3 0 0,0 1-10 0 0,-3 37 111 0 0,1 52-1 0 0,3-51-82 0 0,-3-34-32 0 0,0 15 6 0 0,2 2 5 0 0,0-22-16 0 0,-2 13 26 0 0,2 101 359 0 0,0-113-348 0 0,-2 15 73 0 0,2 6-74 0 0,0-21-14 0 0,4 5-545 0 0,0-6-3375 0 0,2-1 3473 0 0,12 2-6811 0 0,-16-3 4602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5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80 4380 0 0,'0'0'11869'0'0,"6"-1"-11593"0"0,14 0-13 0 0,-14 0-22 0 0,11-1 185 0 0,8-5 116 0 0,-22 6-507 0 0,0-1 0 0 0,0 1 0 0 0,0-1 1 0 0,-1 0-1 0 0,1 1 0 0 0,-1-1 0 0 0,1 0 0 0 0,-1-1 0 0 0,3-3 0 0 0,-3 5 3 0 0,4-11 86 0 0,-7 10-102 0 0,1 0-1 0 0,-1 1 0 0 0,1-1 0 0 0,-1 0 0 0 0,0 1 1 0 0,1-1-1 0 0,-1 1 0 0 0,0-1 0 0 0,0 1 1 0 0,0-1-1 0 0,0 1 0 0 0,-1 0 0 0 0,1-1 0 0 0,0 1 1 0 0,-1 0-1 0 0,1 0 0 0 0,-3-2 0 0 0,2 2 45 0 0,-13-2 285 0 0,-29 3 739 0 0,41 0-952 0 0,-21 13 628 0 0,22-11-682 0 0,1-1 1 0 0,-1 1-1 0 0,0 0 1 0 0,0 0-1 0 0,1 1 1 0 0,0-1 0 0 0,-1 0-1 0 0,1 0 1 0 0,0 1-1 0 0,0-1 1 0 0,0 1-1 0 0,-1 4 1 0 0,-3 33 730 0 0,5-17-411 0 0,0-21-293 0 0,0 1 54 0 0,6 20 251 0 0,-6-21-321 0 0,1 1-15 0 0,0 0-26 0 0,1 1 1 0 0,-1-1 0 0 0,1 1 0 0 0,-1-1 0 0 0,1 0 0 0 0,0 0-1 0 0,0 0 1 0 0,1 0 0 0 0,-1 0 0 0 0,0 0 0 0 0,1-1 0 0 0,0 1-1 0 0,0-1 1 0 0,0 0 0 0 0,0 1 0 0 0,0-1 0 0 0,4 1 0 0 0,-1 0-95 0 0,1 0 0 0 0,0 0 0 0 0,-1-1 0 0 0,1 0 0 0 0,0 0 0 0 0,0-1 0 0 0,0 0 1 0 0,8 0-1 0 0,-1-1-1110 0 0,0 0 1 0 0,17-4 0 0 0,-21 3-1479 0 0,-1-1-1 0 0,1 0 1 0 0,-1-1 0 0 0,0 0-1 0 0,0 0 1 0 0,17-10 0 0 0,-25 12 626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8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14 2936 0 0,'-2'-3'516'0'0,"-2"-2"6191"0"0,0-1-5400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38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3848 0 0,'0'0'7108'0'0,"0"2"-6332"0"0,0 3-1289 0 0,0 4 7306 0 0,-1-4-4878 0 0,1 0-4601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04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30 3448 0 0,'0'0'7336'0'0,"-2"3"-6656"0"0,-5 8-22 0 0,5-8 525 0 0,3 0-639 0 0,1 9-16 0 0,-1-9 4 0 0,0 0-40 0 0,9 45 1959 0 0,7 74 0 0 0,-10-80-1911 0 0,-7-40-478 0 0,0 1 21 0 0,4 37 266 0 0,-4-37-401 0 0,-4 9 135 0 0,4-12-148 0 0,0 0 1 0 0,0 0 0 0 0,0 0-1 0 0,0 1 1 0 0,0-1-1 0 0,0 0 1 0 0,0 0 0 0 0,0 1-1 0 0,0-1 1 0 0,0 0-1 0 0,0 0 1 0 0,0 0 0 0 0,0 1-1 0 0,0-1 1 0 0,0 0-1 0 0,0 0 1 0 0,0 0 0 0 0,0 1-1 0 0,-1-1 1 0 0,1 0-1 0 0,0 0 1 0 0,0 0 0 0 0,0 0-1 0 0,0 1 1 0 0,0-1-1 0 0,-1 0 1 0 0,1 0 0 0 0,0 0-1 0 0,0 0 1 0 0,0 0-1 0 0,-1 1 1 0 0,1-1 0 0 0,0 0-1 0 0,0 0 1 0 0,0 0-1 0 0,-1 0 1 0 0,1 0 0 0 0,0 0-1 0 0,0 0 1 0 0,0 0-1 0 0,-1 0 1 0 0,1 0 0 0 0,0 0-1 0 0,0 0 1 0 0,-1 0-1 0 0,1 0 1 0 0,0 0 0 0 0,0 0-1 0 0,0 0 1 0 0,-1 0-1 0 0,1-1 1 0 0,-10-13-225 0 0,7 10-40 0 0,3 1 20 0 0,-4-43-811 0 0,-15-67 0 0 0,6 70 1339 0 0,11 39-167 0 0,1 1 1 0 0,0-1-1 0 0,-1 0 0 0 0,1-1 1 0 0,1 1-1 0 0,-1 0 0 0 0,1 0 1 0 0,-1 0-1 0 0,1 0 0 0 0,0 0 1 0 0,1-1-1 0 0,-1 1 0 0 0,1 0 0 0 0,0 0 1 0 0,1-5-1 0 0,0 5-1 0 0,1 1 1 0 0,-1 0-1 0 0,0 0 0 0 0,1 0 1 0 0,0 0-1 0 0,0 1 0 0 0,0-1 1 0 0,0 1-1 0 0,5-4 1 0 0,-2 3 49 0 0,0 0 1 0 0,0 0 0 0 0,1 0 0 0 0,0 0-1 0 0,8-1 1 0 0,-12 3-4 0 0,0 1-6 0 0,1 0 0 0 0,-1 1 1 0 0,0-1-1 0 0,1 0 1 0 0,-1 1-1 0 0,7 2 0 0 0,-8-3-122 0 0,1 1 78 0 0,-1 0-25 0 0,-1-1 0 0 0,1 1 0 0 0,-1-1 0 0 0,1 1 0 0 0,-1 0-1 0 0,0 0 1 0 0,1 0 0 0 0,-1-1 0 0 0,0 1 0 0 0,0 0 0 0 0,1 1 0 0 0,-1-1 0 0 0,0 0 0 0 0,0 0 0 0 0,1 2 0 0 0,13 12 279 0 0,-12-12-271 0 0,-1-1 1 0 0,1 1-1 0 0,-1 0 1 0 0,0 0-1 0 0,0 0 0 0 0,0 0 1 0 0,-1 0-1 0 0,1 0 0 0 0,-1 0 1 0 0,1 1-1 0 0,-1-1 1 0 0,0 1-1 0 0,-1-1 0 0 0,2 5 1 0 0,-2-6 8 0 0,0-2-29 0 0,1 1 0 0 0,-1 0 0 0 0,0 0-1 0 0,1-1 1 0 0,-1 1 0 0 0,0 0 0 0 0,0 0-1 0 0,1 0 1 0 0,-1-1 0 0 0,0 1-1 0 0,0 0 1 0 0,0 0 0 0 0,0 0 0 0 0,0 0-1 0 0,0 0 1 0 0,0-1 0 0 0,0 1 0 0 0,-1 0-1 0 0,1 0 1 0 0,0 0 0 0 0,0 0 0 0 0,-1 1-1 0 0,-5 18 286 0 0,5-18-268 0 0,0 0 0 0 0,0 0 0 0 0,0-1 1 0 0,-1 1-1 0 0,1 0 0 0 0,-1-1 0 0 0,1 1 0 0 0,-1-1 0 0 0,0 1 0 0 0,-2 1 0 0 0,-1 1 91 0 0,2-1-105 0 0,0-1-1 0 0,0-1 1 0 0,0 1-1 0 0,-1 0 1 0 0,1-1-1 0 0,0 1 1 0 0,0-1-1 0 0,-1 0 1 0 0,1 0 0 0 0,-1-1-1 0 0,1 1 1 0 0,-5 0-1 0 0,5-1 15 0 0,-14-1-42 0 0,14 1 372 0 0,10 1-288 0 0,2 1-41 0 0,20 2 172 0 0,-10 28 290 0 0,-7-15-201 0 0,4 7 197 0 0,29 32 0 0 0,-43-54-394 0 0,7 2-48 0 0,-7-3-52 0 0,-1 0 1 0 0,1 0 0 0 0,-1 0 0 0 0,1 0-1 0 0,0 0 1 0 0,-1-1 0 0 0,1 1-1 0 0,0-1 1 0 0,3 1 0 0 0,3 0-486 0 0,0-1 0 0 0,0-1 0 0 0,0 1 0 0 0,0-1 1 0 0,12-4-1 0 0,-18 5-554 0 0,0-2-394 0 0,1 0 791 0 0,9-4-3462 0 0,1 0-5789 0 0,-10 5 7946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04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2 3304 0 0,'0'0'9927'0'0,"-6"-1"-9436"0"0,-5 0 253 0 0,-1 1 0 0 0,1 1 0 0 0,-1 0 0 0 0,-20 4 0 0 0,30-5-489 0 0,8 3-784 0 0,14 6 358 0 0,-15-6-31 0 0,19 9-1095 0 0,2 8 427 0 0,-24-19 2548 0 0,-4 2-1484 0 0,1-1-129 0 0,0-1 0 0 0,-1 1 0 0 0,1-1 0 0 0,0 1 0 0 0,0-1 0 0 0,-1 0 0 0 0,1 0 0 0 0,-1 1 0 0 0,1-1-1 0 0,-1 0 1 0 0,1 0 0 0 0,-4 1 0 0 0,4-2 233 0 0,-19 4 326 0 0,-6-3-818 0 0,23-1-194 0 0,-3-3-6656 0 0,-1 1 5284 0 0,1-8-6844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9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63 3132 0 0,'1'-7'19187'0'0,"1"12"-19131"0"0,0 3 237 0 0,0 0 0 0 0,-1-1 1 0 0,2 16-1 0 0,-6 178 2254 0 0,2-164-2276 0 0,1-35-153 0 0,-1 6-104 0 0,-1-5-145 0 0,1-7-679 0 0,-21-157-1342 0 0,22 149 2029 0 0,0-1 0 0 0,2 1 0 0 0,-1 0-1 0 0,2 0 1 0 0,-1 0 0 0 0,2 0 0 0 0,-1 1 0 0 0,2-1 0 0 0,-1 1 0 0 0,12-19 0 0 0,-14 27 116 0 0,-1 0 1 0 0,1 1-1 0 0,-1-1 1 0 0,1 1 0 0 0,0-1-1 0 0,0 1 1 0 0,0 0-1 0 0,0-1 1 0 0,1 1 0 0 0,-1 0-1 0 0,0 1 1 0 0,1-1-1 0 0,0 0 1 0 0,-1 1-1 0 0,1-1 1 0 0,0 1 0 0 0,0 0-1 0 0,0 0 1 0 0,0 0-1 0 0,0 0 1 0 0,0 1-1 0 0,0-1 1 0 0,3 1 0 0 0,-3-1 42 0 0,-2 1-35 0 0,-1 0 0 0 0,0 0 0 0 0,1 0 0 0 0,-1-1 0 0 0,0 1 0 0 0,1 0-1 0 0,-1 0 1 0 0,1 0 0 0 0,-1 0 0 0 0,0 0 0 0 0,1 0 0 0 0,-1 0 0 0 0,1 0 0 0 0,-1 0-1 0 0,0 0 1 0 0,1 0 0 0 0,-1 0 0 0 0,1 0 0 0 0,-1 0 0 0 0,0 0 0 0 0,1 0 0 0 0,-1 0-1 0 0,1 1 1 0 0,-1-1 0 0 0,0 0 0 0 0,1 0 0 0 0,10 2 3 0 0,10 5 58 0 0,-17-7-44 0 0,0 1 1 0 0,0 0-1 0 0,0 1 1 0 0,-1-1-1 0 0,1 1 1 0 0,-1 0-1 0 0,1 0 1 0 0,5 4-1 0 0,-7-5 22 0 0,-1 0-1 0 0,1 1 1 0 0,0 0-1 0 0,-1-1 1 0 0,1 1-1 0 0,-1 0 0 0 0,1 0 1 0 0,-1 0-1 0 0,0 0 1 0 0,1 0-1 0 0,-1 0 1 0 0,0 0-1 0 0,-1 0 0 0 0,1 0 1 0 0,0 0-1 0 0,-1 1 1 0 0,1-1-1 0 0,-1 0 1 0 0,0 0-1 0 0,1 1 0 0 0,-1-1 1 0 0,-1 3-1 0 0,1-1 13 0 0,-1 0-1 0 0,-1 0 1 0 0,1 0-1 0 0,-1 0 1 0 0,1 0-1 0 0,-1 0 1 0 0,0-1 0 0 0,-1 1-1 0 0,1-1 1 0 0,-1 1-1 0 0,1-1 1 0 0,-6 5-1 0 0,0-1-9 0 0,1 0 1 0 0,-1-1-1 0 0,0-1 0 0 0,0 1 0 0 0,-13 5 1 0 0,-4 4 33 0 0,23-14-77 0 0,0-1 0 0 0,0 1 0 0 0,0 0 0 0 0,0 0-1 0 0,0-1 1 0 0,0 1 0 0 0,-1-1 0 0 0,1 1 0 0 0,-4-1 0 0 0,4 0-7 0 0,-1 0 115 0 0,10-2-25 0 0,18-5 38 0 0,-18 5-32 0 0,-4 4 2 0 0,17 16 437 0 0,24 24 1 0 0,9 9 249 0 0,-45-45-812 0 0,1-1 0 0 0,0 1-1 0 0,0-1 1 0 0,0-1-1 0 0,1 0 1 0 0,0 0 0 0 0,-1-1-1 0 0,1 0 1 0 0,0 0 0 0 0,1-1-1 0 0,-1-1 1 0 0,0 0-1 0 0,12 0 1 0 0,5-2-636 0 0,-5-5-3396 0 0,-14 3-326 0 0,0-1 1 0 0,0-1-1 0 0,9-6 1 0 0,-8 5 2343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00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15 3132 0 0,'0'0'6402'0'0,"-4"-2"-5528"0"0,-1 0-217 0 0,0 0 0 0 0,-1 0 0 0 0,1 0 1 0 0,0 1-1 0 0,0 0 0 0 0,-1 0 0 0 0,-9 0 0 0 0,12 1-185 0 0,-1 0-148 0 0,1-1 0 0 0,0 1 1 0 0,0 0-1 0 0,-1 0 0 0 0,1 0 1 0 0,0 1-1 0 0,-5 0 0 0 0,7-1-513 0 0,-2 1 729 0 0,-5 1-222 0 0,11 3-14 0 0,11 4-104 0 0,-13-9-266 0 0,3 3-14 0 0,-1-1 68 0 0,0-1 0 0 0,-1 1-1 0 0,1 0 1 0 0,-1-1-1 0 0,0 1 1 0 0,1 0-1 0 0,-1 1 1 0 0,0-1 0 0 0,0 0-1 0 0,0 1 1 0 0,0-1-1 0 0,-1 1 1 0 0,3 4-1 0 0,-3-6 112 0 0,-1 2-106 0 0,0 7 31 0 0,0-7 190 0 0,-11 8-97 0 0,-4-9-392 0 0,-8-4-7523 0 0,-5-1-1094 0 0,12 3 6890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01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3224 0 0,'0'0'14842'0'0,"1"7"-14366"0"0,6 22 146 0 0,12 72 3016 0 0,-9-53-2728 0 0,-10-46-861 0 0,7 16 439 0 0,-6-6-2363 0 0,-3-15 1842 0 0,-1-1-5 0 0,1 1 0 0 0,0-1-1 0 0,0 1 1 0 0,0-1 0 0 0,0 0 0 0 0,1 1 0 0 0,-1-1-1 0 0,1 0 1 0 0,0 0 0 0 0,-1-7 0 0 0,-4-42-287 0 0,5 51 306 0 0,0-4-17 0 0,0 0 1 0 0,0 0-1 0 0,1 1 1 0 0,-1-1 0 0 0,1 0-1 0 0,1 0 1 0 0,-1 0-1 0 0,1 1 1 0 0,2-8 0 0 0,-2 5 10 0 0,1 0 1 0 0,0 0 0 0 0,0 1 0 0 0,1-1-1 0 0,0 1 1 0 0,0-1 0 0 0,1 1-1 0 0,0 0 1 0 0,0 0 0 0 0,0 0 0 0 0,1 1-1 0 0,0 0 1 0 0,1 0 0 0 0,5-6 0 0 0,-1 8 17 0 0,-9 3 18 0 0,1 1-1 0 0,-1-1 0 0 0,0 1 0 0 0,1-1 1 0 0,-1 1-1 0 0,1-1 0 0 0,-1 0 0 0 0,0 0 1 0 0,1 0-1 0 0,-1 1 0 0 0,0-1 0 0 0,0 0 1 0 0,0-1-1 0 0,0 1 0 0 0,0 0 0 0 0,1-2 1 0 0,-2 3-9 0 0,1 1 0 0 0,-1-1 1 0 0,0 0-1 0 0,0 0 0 0 0,0 0 0 0 0,0 0 1 0 0,1 0-1 0 0,-1 0 0 0 0,0 1 1 0 0,0-1-1 0 0,0 0 0 0 0,1 0 1 0 0,-1 0-1 0 0,0 0 0 0 0,0 0 1 0 0,1 0-1 0 0,-1 0 0 0 0,0 0 0 0 0,0 0 1 0 0,0 0-1 0 0,1 0 0 0 0,-1 0 1 0 0,0 0-1 0 0,0 0 0 0 0,1 0 1 0 0,-1 0-1 0 0,0-1 0 0 0,0 1 0 0 0,0 0 1 0 0,1 0-1 0 0,-1 0 0 0 0,0 0 1 0 0,1-1 9 0 0,-1 1 0 0 0,1 0 1 0 0,-1 0-1 0 0,1-1 0 0 0,-1 1 1 0 0,1 0-1 0 0,0 0 0 0 0,-1 0 1 0 0,1 0-1 0 0,-1 0 0 0 0,1 0 1 0 0,0 0-1 0 0,-1 0 1 0 0,1 0-1 0 0,-1 0 0 0 0,1 0 1 0 0,-1 0-1 0 0,1 0 0 0 0,0 1 1 0 0,-1-1-1 0 0,1 0 0 0 0,0 1 1 0 0,7 4 82 0 0,0 1-1 0 0,0 0 1 0 0,0 0 0 0 0,-1 1 0 0 0,11 12 0 0 0,-17-18-26 0 0,0 2-29 0 0,9 32 374 0 0,-9-32-337 0 0,-2 0-36 0 0,-2 4-7 0 0,0-1 0 0 0,-1 1 0 0 0,0-1 0 0 0,0 0 0 0 0,-1 0 0 0 0,1 0 0 0 0,-1-1 0 0 0,0 0 0 0 0,-1 0 0 0 0,-9 8 0 0 0,13-12-2 0 0,-20 11 74 0 0,-3-9-55 0 0,23-3 529 0 0,5 5-481 0 0,21 21 522 0 0,2-2 1 0 0,29 24 0 0 0,-48-44-579 0 0,-1 0 0 0 0,1 0 0 0 0,0 0 0 0 0,0-1 0 0 0,1 0 0 0 0,-1-1 1 0 0,1 0-1 0 0,-1 0 0 0 0,1 0 0 0 0,12 0 0 0 0,29-2-2106 0 0,-2-6-5334 0 0,-45 5 4099 0 0,7-1-945 0 0,-4 1 2305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02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4 2160 0 0,'0'0'1844'0'0,"-3"-1"-994"0"0,-69-2 7359 0 0,70 3-7517 0 0,-1 0-399 0 0,1 1-266 0 0,-13 2 539 0 0,15-3-534 0 0,0-1 1 0 0,0 1-1 0 0,0 0 1 0 0,0 0-1 0 0,-1 0 1 0 0,1 0-1 0 0,0 0 1 0 0,0 0 0 0 0,0 0-1 0 0,0 0 1 0 0,-1 0-1 0 0,1 0 1 0 0,0 0-1 0 0,0 0 1 0 0,0 0-1 0 0,0 0 1 0 0,0 0-1 0 0,-1 0 1 0 0,1 0 0 0 0,0 0-1 0 0,0 0 1 0 0,0 0-1 0 0,0 0 1 0 0,-1 0-1 0 0,1 0 1 0 0,0 0-1 0 0,0 1 1 0 0,0-1-1 0 0,0 0 1 0 0,0 0 0 0 0,0 0-1 0 0,-1 0 1 0 0,1 0-1 0 0,0 0 1 0 0,0 0-1 0 0,0 1 1 0 0,0-1-1 0 0,0 0 1 0 0,0 0-1 0 0,0 0 1 0 0,0 0 0 0 0,0 0-1 0 0,0 1 1 0 0,0-1-1 0 0,0 0 1 0 0,0 0-1 0 0,0 0 1 0 0,0 0-1 0 0,0 1 1 0 0,0-1-1 0 0,0 0 1 0 0,0 0-1 0 0,20 9-1 0 0,-15-6 42 0 0,8 2-29 0 0,-13-5-33 0 0,1 0 1 0 0,-1 0-1 0 0,0 0 0 0 0,1 0 1 0 0,-1 0-1 0 0,1 1 1 0 0,-1-1-1 0 0,0 0 0 0 0,1 0 1 0 0,-1 0-1 0 0,1 1 1 0 0,-1-1-1 0 0,0 0 0 0 0,1 0 1 0 0,-1 1-1 0 0,0-1 1 0 0,1 0-1 0 0,-1 1 0 0 0,0-1 1 0 0,0 0-1 0 0,1 1 1 0 0,-1-1-1 0 0,0 0 0 0 0,0 1 1 0 0,0-1-1 0 0,0 1 1 0 0,1-1-1 0 0,-1 0 0 0 0,0 1 1 0 0,-14 10-187 0 0,10-8-92 0 0,-5-4-233 0 0,-21 5-11640 0 0,25-3 11435 0 0,2-1-1207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05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8 1788 0 0,'0'0'4463'0'0,"-6"-1"-3983"0"0,-34-5 2316 0 0,37 6-1537 0 0,0 0-967 0 0,2 0-715 0 0,-32 6 2228 0 0,25-3-10653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27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1616 0 0,'0'0'17060'0'0,"2"4"-16916"0"0,4 11 2 0 0,-5-11 237 0 0,0-2-284 0 0,0 9 7 0 0,0-9 140 0 0,-1 1-136 0 0,1 54 804 0 0,0-9-360 0 0,1-28-287 0 0,-2 1 0 0 0,0-1-1 0 0,-6 36 1 0 0,0 13 72 0 0,0 15-220 0 0,6-68-74 0 0,2 19 72 0 0,-5 155 183 0 0,-2-132-144 0 0,5-56-116 0 0,0 17-32 0 0,-2-2-43 0 0,4 3 3 0 0,-4 11 128 0 0,2-29-125 0 0,-2 25 75 0 0,2-24-22 0 0,-2 39 104 0 0,2-39-86 0 0,2 40-26 0 0,-2-41-23 0 0,0 8 17 0 0,0-8 2 0 0,0 1-3 0 0,-1 2-1 0 0,0 1 0 0 0,1 0 1 0 0,0 0-1 0 0,0 0 0 0 0,1 7 0 0 0,-2 11 30 0 0,3 30 13 0 0,-2-45-41 0 0,0-6 11 0 0,0 0-34 0 0,0 7 22 0 0,0-7 42 0 0,0-1 10 0 0,0 8-39 0 0,0-7-29 0 0,0-1 26 0 0,2 52 77 0 0,2-8-119 0 0,-2-35-31 0 0,-1-9 35 0 0,-1 18-59 0 0,1-10 104 0 0,-1-7 16 0 0,2 12-127 0 0,-4 27 251 0 0,1 0-148 0 0,1-40 11 0 0,-3 36 72 0 0,3-35-76 0 0,15-28-18118 0 0,-12 20 15904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06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2956 0 0,'0'0'4405'0'0,"4"1"-3864"0"0,43 8 3616 0 0,-44-9-3523 0 0,21 7 1492 0 0,-22-6 567 0 0,-3-1-2675 0 0,-1 1-1 0 0,1-1 1 0 0,-1 0-1 0 0,0 1 0 0 0,1-1 1 0 0,-1 0-1 0 0,1 1 1 0 0,-1 0-1 0 0,1-1 0 0 0,0 1 1 0 0,-3 1-1 0 0,0 1 22 0 0,-1-2 191 0 0,2 0-132 0 0,-26 3 352 0 0,26-4-352 0 0,1 0-40 0 0,-24 1 172 0 0,23-1-246 0 0,-7 0-10618 0 0,5-2 5016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2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41 3652 0 0,'0'0'14103'0'0,"-2"7"-13486"0"0,-2 21 458 0 0,2 0-1 0 0,1 1 0 0 0,0-1 0 0 0,7 44 0 0 0,-2-13-233 0 0,6 16 21 0 0,-10-73-844 0 0,-4 13 162 0 0,4-14-189 0 0,-1 0 1 0 0,1 0-1 0 0,-1 0 0 0 0,0 0 0 0 0,1 0 0 0 0,-1 0 0 0 0,0 0 0 0 0,0 0 0 0 0,0 0 0 0 0,0-1 0 0 0,0 1 0 0 0,1 0 1 0 0,-3 0-1 0 0,1 0-20 0 0,-1-4-378 0 0,1 0 377 0 0,0 0-1 0 0,0 1 0 0 0,1-1 1 0 0,-1-1-1 0 0,1 1 0 0 0,-1 0 1 0 0,1 0-1 0 0,0 0 0 0 0,0-1 1 0 0,0 1-1 0 0,0-7 0 0 0,-1-27-176 0 0,2 0-1 0 0,2 0 1 0 0,12-66-1 0 0,-12 91 173 0 0,1 1-1 0 0,1 0 1 0 0,0 0-1 0 0,0 0 1 0 0,1 1-1 0 0,1-1 1 0 0,-1 1-1 0 0,10-12 1 0 0,-14 20 30 0 0,0 0 3 0 0,0 1-1 0 0,0 0 1 0 0,-1-1-1 0 0,1 1 1 0 0,0 0-1 0 0,0 0 0 0 0,1 0 1 0 0,-1 0-1 0 0,0 0 1 0 0,0 0-1 0 0,0 0 1 0 0,1 0-1 0 0,-1 0 1 0 0,0 1-1 0 0,1-1 1 0 0,-1 0-1 0 0,1 1 1 0 0,-1-1-1 0 0,2 1 0 0 0,20-6 45 0 0,-20 6-25 0 0,12 6 69 0 0,-12-5-62 0 0,1 1-1 0 0,-1-1 1 0 0,0 1-1 0 0,1 0 1 0 0,-1 0-1 0 0,0 0 1 0 0,0 1 0 0 0,-1-1-1 0 0,4 4 1 0 0,3 2 62 0 0,-6-5-59 0 0,-1 0 0 0 0,1 1 0 0 0,-1-1 0 0 0,0 0 0 0 0,0 1 0 0 0,0-1-1 0 0,0 1 1 0 0,0 0 0 0 0,-1-1 0 0 0,0 1 0 0 0,0 0 0 0 0,0 0 0 0 0,0 0 0 0 0,0 6 0 0 0,0-3 47 0 0,-1 0 1 0 0,0 0 0 0 0,0 0 0 0 0,-1 0-1 0 0,0 1 1 0 0,-4 12 0 0 0,4-16-62 0 0,-1 1 1 0 0,1-1-1 0 0,-1 0 1 0 0,0 0-1 0 0,0 0 1 0 0,-1 0-1 0 0,1 0 0 0 0,-1 0 1 0 0,0 0-1 0 0,0-1 1 0 0,0 1-1 0 0,-1-1 0 0 0,1 0 1 0 0,-1 0-1 0 0,1-1 1 0 0,-1 1-1 0 0,0-1 1 0 0,0 1-1 0 0,0-1 0 0 0,-1 0 1 0 0,-3 1-1 0 0,6-2-47 0 0,-1-1 75 0 0,-7 3 22 0 0,7-3-61 0 0,1 1 1 0 0,-1-1 0 0 0,0 0 0 0 0,0 0 0 0 0,1 0-1 0 0,-1 0 1 0 0,0 0 0 0 0,0-1 0 0 0,1 1 0 0 0,-1-1-1 0 0,0 0 1 0 0,1 0 0 0 0,-1 0 0 0 0,-4-2 0 0 0,6 2-25 0 0,-8-7-66 0 0,5 3 37 0 0,8 5 147 0 0,-3 1-88 0 0,6 2 78 0 0,-1 0-1 0 0,1 0 0 0 0,-1 1 0 0 0,0 0 1 0 0,12 9-1 0 0,-6-1 275 0 0,0 0 0 0 0,17 26 1 0 0,-23-29-242 0 0,0-1 0 0 0,1 1 0 0 0,0-1 0 0 0,0 0 0 0 0,1-1-1 0 0,0 1 1 0 0,0-2 0 0 0,1 1 0 0 0,-1-1 0 0 0,1 0 0 0 0,11 4 0 0 0,-13-8-393 0 0,0 0-1 0 0,-1-1 0 0 0,1 0 0 0 0,13 0 1 0 0,-18-1-222 0 0,2 0-57 0 0,-3 0 526 0 0,36-6-4151 0 0,-7-7-8813 0 0,-13 4 8237 0 0,-15 9 2683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2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3060 0 0,'0'0'3589'0'0,"3"1"-2513"0"0,6 2 638 0 0,-11 0 2844 0 0,-14 2 2446 0 0,10-4-8995 0 0,0 1 2307 0 0,3-2-12 0 0,-23 5 939 0 0,23-5-865 0 0,-3 1-252 0 0,6-1-113 0 0,0 0 1 0 0,0 0-1 0 0,0 0 1 0 0,-1 0-1 0 0,1 1 1 0 0,0-1 0 0 0,0 0-1 0 0,0 0 1 0 0,0 0-1 0 0,0 0 1 0 0,0 0-1 0 0,-1 0 1 0 0,1 0 0 0 0,0 0-1 0 0,0 0 1 0 0,0 0-1 0 0,0 1 1 0 0,0-1-1 0 0,0 0 1 0 0,0 0 0 0 0,0 0-1 0 0,0 0 1 0 0,0 0-1 0 0,0 0 1 0 0,-1 0 0 0 0,1 1-1 0 0,0-1 1 0 0,0 0-1 0 0,0 0 1 0 0,0 0-1 0 0,0 0 1 0 0,0 0 0 0 0,0 1-1 0 0,0-1 1 0 0,0 0-1 0 0,0 0 1 0 0,0 0-1 0 0,0 0 1 0 0,0 0 0 0 0,0 1-1 0 0,1-1 1 0 0,-1 0-1 0 0,0 0 1 0 0,0 0-1 0 0,0 0 1 0 0,0 0 0 0 0,0 0-1 0 0,0 0 1 0 0,0 1-1 0 0,0-1 1 0 0,0 0-1 0 0,0 0 1 0 0,1 0 0 0 0,-1 0-1 0 0,0 0 1 0 0,0 0-1 0 0,0 0 1 0 0,0 0 0 0 0,0 0-1 0 0,0 0 1 0 0,15 13 10 0 0,-11-10-25 0 0,11 6 149 0 0,-8-5-116 0 0,16 15 95 0 0,-22-18-109 0 0,0-1 0 0 0,0 1 1 0 0,0 0-1 0 0,0-1 0 0 0,-1 1 1 0 0,1 0-1 0 0,0 0 1 0 0,0 0-1 0 0,-1 0 0 0 0,1 0 1 0 0,0 0-1 0 0,-1 0 0 0 0,1 0 1 0 0,-1 0-1 0 0,1 0 0 0 0,-1 0 1 0 0,0 0-1 0 0,0 0 0 0 0,1 1 1 0 0,-1-1-1 0 0,0 0 0 0 0,0 0 1 0 0,0 0-1 0 0,0 0 1 0 0,0 1-1 0 0,0-1 0 0 0,0 0 1 0 0,-1 0-1 0 0,1 0 0 0 0,0 0 1 0 0,-1 0-1 0 0,1 0 0 0 0,-1 0 1 0 0,1 0-1 0 0,-1 0 0 0 0,1 0 1 0 0,-1 0-1 0 0,0 0 0 0 0,0 1 1 0 0,-1 1-25 0 0,1-3-52 0 0,0 1-1 0 0,0-1 0 0 0,0 1 0 0 0,0-1 0 0 0,0 1 0 0 0,-1-1 1 0 0,1 0-1 0 0,0 1 0 0 0,0-1 0 0 0,0 0 0 0 0,0 0 0 0 0,0 0 1 0 0,-1 0-1 0 0,1 0 0 0 0,0 0 0 0 0,-2-1 0 0 0,-25 0-8571 0 0,-3-1-1571 0 0,15 2 8221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4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7 136 3040 0 0,'0'0'1075'0'0,"1"-11"601"0"0,0 5 2145 0 0,0 1-3873 0 0,4-15 7838 0 0,-3 12-2485 0 0,-2 15-5022 0 0,5 30 207 0 0,-1-5 645 0 0,2 36 0 0 0,-4-25-671 0 0,3 52 231 0 0,-7-85-824 0 0,-1-9-756 0 0,-5-12-765 0 0,5 6 2041 0 0,1 2-545 0 0,0-1 0 0 0,0 1 1 0 0,1-1-1 0 0,-1 0 1 0 0,1 0-1 0 0,0 0 1 0 0,0 0-1 0 0,-1-6 1 0 0,2 5 75 0 0,-3-11-198 0 0,0 0-1 0 0,2 0 0 0 0,0 0 1 0 0,1 0-1 0 0,0 0 1 0 0,6-31-1 0 0,1 5 45 0 0,-3 12 21 0 0,9-28 1 0 0,-12 56 221 0 0,8-19-85 0 0,-7 19 77 0 0,0 0 0 0 0,0 0 0 0 0,0 0 0 0 0,1 1 0 0 0,-1-1 0 0 0,0 0 0 0 0,1 1 0 0 0,-1 0 0 0 0,1 0 0 0 0,0 0 0 0 0,-1 0 0 0 0,1 0 0 0 0,0 0 0 0 0,0 1 0 0 0,0-1 0 0 0,-1 1 0 0 0,1 0 0 0 0,0 0 0 0 0,4 0 1 0 0,3 0 28 0 0,-8 0 8 0 0,2 0-9 0 0,0 0 8 0 0,-1 0 1 0 0,1 0-1 0 0,0 1 1 0 0,-1 0-1 0 0,1-1 0 0 0,0 2 1 0 0,-1-1-1 0 0,1 0 1 0 0,-1 0-1 0 0,1 1 0 0 0,-1 0 1 0 0,0 0-1 0 0,0 0 1 0 0,0 0-1 0 0,5 5 1 0 0,-5-4 7 0 0,-1 0 1 0 0,1 1 0 0 0,-1-1 0 0 0,0 1 0 0 0,0-1 0 0 0,-1 1 0 0 0,1 0 0 0 0,-1 0-1 0 0,1 0 1 0 0,-1 0 0 0 0,-1 0 0 0 0,1 0 0 0 0,0 0 0 0 0,-1 0 0 0 0,0 0 0 0 0,0 0-1 0 0,0 0 1 0 0,-2 7 0 0 0,1-4 2 0 0,-1 0-1 0 0,0 0 1 0 0,-1 0 0 0 0,0 0-1 0 0,0-1 1 0 0,0 1-1 0 0,-1-1 1 0 0,0 0 0 0 0,0 0-1 0 0,0 0 1 0 0,-8 8-1 0 0,6-8-3 0 0,-16 11 104 0 0,16-13-94 0 0,-1 0-1 0 0,0 0 1 0 0,-14 5 0 0 0,19-9 21 0 0,5 3 2 0 0,22 22 648 0 0,22 31 0 0 0,0 0 345 0 0,-43-52-1030 0 0,0-1 0 0 0,0 1-1 0 0,0-1 1 0 0,0 0 0 0 0,1 0 0 0 0,-1 0-1 0 0,1-1 1 0 0,0 1 0 0 0,0-1 0 0 0,7 2-1 0 0,2-1-604 0 0,-1 0-1 0 0,21 1 0 0 0,-20-2-460 0 0,-12-2 365 0 0,3 0-135 0 0,15-1-997 0 0,39-7-15119 0 0,-57 7 14960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5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3008 0 0,'0'0'12693'0'0,"-8"0"-12307"0"0,-24 1 6 0 0,24 0 4 0 0,-8 0 204 0 0,-14-1 703 0 0,27 0-1081 0 0,0 0-51 0 0,-10 1 1 0 0,10-1-23 0 0,-12 2 397 0 0,9 2-500 0 0,9 0-229 0 0,13 2-205 0 0,-11-5 473 0 0,1 2-186 0 0,-2-3-6 0 0,1 1 0 0 0,0 0 0 0 0,-1 1 0 0 0,1-1 0 0 0,-1 1 0 0 0,0-1 0 0 0,7 5 0 0 0,-3-2 63 0 0,-6-4-28 0 0,4 5-17 0 0,8 5-114 0 0,-13-10 224 0 0,-1 1 1 0 0,0-1 0 0 0,1 0 0 0 0,-1 0-1 0 0,0 0 1 0 0,0 1 0 0 0,1-1 0 0 0,-1 0-1 0 0,0 0 1 0 0,0 1 0 0 0,1-1-1 0 0,-1 0 1 0 0,0 0 0 0 0,0 1 0 0 0,0-1-1 0 0,0 0 1 0 0,0 1 0 0 0,1-1 0 0 0,-1 0-1 0 0,0 1 1 0 0,0-1 0 0 0,0 0 0 0 0,0 1-1 0 0,0-1 1 0 0,0 0 0 0 0,0 1 0 0 0,0-1-1 0 0,0 0 1 0 0,0 1 0 0 0,0-1-1 0 0,0 0 1 0 0,0 1 0 0 0,-1-1 0 0 0,-1 3-8 0 0,-1-1 1 0 0,1 0 0 0 0,-1-1 0 0 0,0 1-1 0 0,0 0 1 0 0,1-1 0 0 0,-1 0 0 0 0,0 1 0 0 0,0-1-1 0 0,-1 0 1 0 0,1-1 0 0 0,0 1 0 0 0,0 0-1 0 0,0-1 1 0 0,-6 0 0 0 0,7 0-212 0 0,-29 3-6660 0 0,14-2-92 0 0,7 1 4267 0 0,8-2 2432 0 0,-1 1-1655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7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13 1788 0 0,'0'0'2558'0'0,"-8"-3"-1209"0"0,4 1 6519 0 0,3 2-7595 0 0,1 0 1 0 0,-1 0-1 0 0,0 0 1 0 0,1-1 0 0 0,-1 1-1 0 0,1 0 1 0 0,-1 0-1 0 0,1 0 1 0 0,-1 0 0 0 0,0 0-1 0 0,1 0 1 0 0,-1 1 0 0 0,1-1-1 0 0,-1 0 1 0 0,1 0-1 0 0,-1 0 1 0 0,1 0 0 0 0,-1 1-1 0 0,0-1 1 0 0,1 0-1 0 0,0 1 1 0 0,-1-1 0 0 0,1 0-1 0 0,-1 1 1 0 0,1-1 0 0 0,-1 0-1 0 0,1 1 1 0 0,-1 0-1 0 0,-3 5-801 0 0,4-6 470 0 0,-2 2 376 0 0,0 29 1078 0 0,-3 150 2545 0 0,5-179-3839 0 0,-3 18 250 0 0,2 17-74 0 0,1-34-247 0 0,1 13-532 0 0,0-11-6936 0 0,-5-28-1249 0 0,0 0 4828 0 0,1 7-1548 0 0,0-5 6364 0 0,1 0 1 0 0,1 0-1 0 0,2-31 0 0 0,2 9 3080 0 0,-3 40-3464 0 0,1 1 0 0 0,4-20 995 0 0,-5 21-1088 0 0,1-2-2 0 0,2-3-39 0 0,1 1-1 0 0,-1 0 1 0 0,1-1-1 0 0,0 1 1 0 0,1 0-1 0 0,-1 1 1 0 0,1-1-1 0 0,0 1 1 0 0,10-8-1 0 0,-13 11-175 0 0,13-5 745 0 0,13 5 10 0 0,-24 1-791 0 0,11 4 93 0 0,-12-3-169 0 0,4 1 38 0 0,0 0 1 0 0,0 0-1 0 0,0 0 0 0 0,0 1 0 0 0,0 1 1 0 0,0-1-1 0 0,-1 1 0 0 0,11 8 0 0 0,-16-11-24 0 0,0-1-130 0 0,0 1 0 0 0,0-1-1 0 0,0 1 1 0 0,-1 0 0 0 0,1-1 0 0 0,0 1 0 0 0,0 0 0 0 0,-1-1 0 0 0,1 1 0 0 0,0 0 0 0 0,-1 0 0 0 0,1 0-1 0 0,-1 0 1 0 0,1 0 0 0 0,-1 0 0 0 0,1 0 0 0 0,-1 0 0 0 0,0 0 0 0 0,1 0 0 0 0,-1 0 0 0 0,0 0 0 0 0,0 0 0 0 0,0 0-1 0 0,0 0 1 0 0,0 2 0 0 0,1 0 72 0 0,-1 1-1 0 0,0 0 1 0 0,0-1 0 0 0,0 1-1 0 0,0-1 1 0 0,-2 7 0 0 0,0-4 19 0 0,-1 1 1 0 0,-1-1-1 0 0,1 0 1 0 0,-1 0 0 0 0,0-1-1 0 0,0 1 1 0 0,0-1 0 0 0,-1 0-1 0 0,0 0 1 0 0,-8 6 0 0 0,-5 2 144 0 0,-28 12 0 0 0,45-24-228 0 0,-32 4 130 0 0,30-6-167 0 0,-5-2-9 0 0,8 3 2 0 0,0 0 0 0 0,0 0 0 0 0,1 0 0 0 0,-1 0 0 0 0,0 0 0 0 0,0 0 0 0 0,0 0 0 0 0,0 0 0 0 0,0 0 0 0 0,0 0 0 0 0,0 0 0 0 0,0 0 0 0 0,0 0 0 0 0,0 0 0 0 0,0 0 1 0 0,0 0-1 0 0,0 0 0 0 0,0 0 0 0 0,1 0 0 0 0,-1 0 0 0 0,0 0 0 0 0,0 0 0 0 0,0 0 0 0 0,0 0 0 0 0,0 0 0 0 0,0-1 0 0 0,0 1 0 0 0,0 0 0 0 0,0 0 0 0 0,0 0 0 0 0,0 0 0 0 0,0 0 0 0 0,0 0 1 0 0,0 0-1 0 0,0 0 0 0 0,0 0 0 0 0,0 0 0 0 0,0 0 0 0 0,0 0 0 0 0,0 0 0 0 0,0 0 0 0 0,0-1 0 0 0,0 1 0 0 0,0 0 0 0 0,0 0 0 0 0,0 0 0 0 0,0 0 0 0 0,0 0 0 0 0,0 0 0 0 0,0 0 1 0 0,0 0-1 0 0,0 0 0 0 0,0 0 0 0 0,28-5 56 0 0,-21 4-22 0 0,-4 2 4 0 0,15 10 286 0 0,0 1-1 0 0,-1 0 0 0 0,22 20 1 0 0,-28-22-165 0 0,-6-4-64 0 0,-4-4-82 0 0,23 21 220 0 0,-13-15-191 0 0,-8-6-23 0 0,-2 0-9 0 0,1-1-1 0 0,0 1 1 0 0,0-1 0 0 0,0 0 0 0 0,-1 0 0 0 0,1 0 0 0 0,0 0 0 0 0,0 0 0 0 0,0-1-1 0 0,1 1 1 0 0,-1 0 0 0 0,2-1 0 0 0,14 3-30 0 0,-10-2-309 0 0,-1-1-1 0 0,1 0 1 0 0,0 0-1 0 0,-1-1 1 0 0,1 0-1 0 0,-1-1 1 0 0,1 0-1 0 0,-1 0 1 0 0,1 0-1 0 0,9-5 1 0 0,11-8-7589 0 0,1-1-6645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0:57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3 3440 0 0,'0'0'8710'0'0,"-7"-1"-8085"0"0,-39 0 1442 0 0,43 1-1212 0 0,-15 4 208 0 0,-6 2 145 0 0,23-5-936 0 0,2-1-417 0 0,1 0 145 0 0,0 0 0 0 0,-1 1 1 0 0,1-1-1 0 0,0 0 0 0 0,-1 1 0 0 0,1-1 0 0 0,-1 1 0 0 0,1 0 0 0 0,-1 0 0 0 0,3 1 1 0 0,0 0-2 0 0,1 0-27 0 0,-3-2 51 0 0,0 0 0 0 0,0 1 0 0 0,0-1 0 0 0,0 1 0 0 0,0 0-1 0 0,0-1 1 0 0,0 1 0 0 0,0 0 0 0 0,-1 0 0 0 0,1 0 0 0 0,0 0 0 0 0,0 1 0 0 0,-1-1 0 0 0,1 0 0 0 0,-1 1 0 0 0,1-1 0 0 0,-1 1 0 0 0,0-1 0 0 0,0 1 0 0 0,1 0 0 0 0,-1 0 0 0 0,0-1 0 0 0,0 3 0 0 0,-1-3-19 0 0,0-1 1 0 0,0 0-1 0 0,0 1 0 0 0,0-1 0 0 0,-1 0 1 0 0,1 1-1 0 0,0-1 0 0 0,0 0 1 0 0,-1 1-1 0 0,1-1 0 0 0,0 0 0 0 0,0 0 1 0 0,-1 1-1 0 0,1-1 0 0 0,0 0 1 0 0,-1 0-1 0 0,1 0 0 0 0,0 1 0 0 0,-1-1 1 0 0,1 0-1 0 0,0 0 0 0 0,-1 0 0 0 0,1 0 1 0 0,0 0-1 0 0,-1 0 0 0 0,0 0 1 0 0,1 1 2 0 0,0-1 1 0 0,-1 0 0 0 0,1 0-1 0 0,-1 0 1 0 0,1 0-1 0 0,0 0 1 0 0,-1 0 0 0 0,1 0-1 0 0,0 0 1 0 0,-1 1 0 0 0,1-1-1 0 0,0 0 1 0 0,-1 0 0 0 0,1 1-1 0 0,0-1 1 0 0,-1 0 0 0 0,1 0-1 0 0,0 1 1 0 0,0-1 0 0 0,-1 0-1 0 0,1 1 1 0 0,0-1-1 0 0,0 0 1 0 0,0 1 0 0 0,0-1-1 0 0,-1 1 1 0 0,-14 1-23 0 0,12-1-28 0 0,-27-1-2486 0 0,8 1-7519 0 0,1 1 5682 0 0,9-1 2454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8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12 3100 0 0,'0'0'2327'0'0,"-6"-3"-1344"0"0,5 2 348 0 0,6 2 6822 0 0,19 7-7821 0 0,-21-7-257 0 0,0 0-1 0 0,0 0 1 0 0,0-1 0 0 0,0 1-1 0 0,0-1 1 0 0,0 0-1 0 0,0 0 1 0 0,0 0 0 0 0,0 0-1 0 0,0 0 1 0 0,0-1-1 0 0,3 0 1 0 0,17-3 315 0 0,180-10 1040 0 0,-201 14-1332 0 0,1 0 4 0 0,24 2 805 0 0,-24-1-210 0 0,-6 3-531 0 0,-6 12 362 0 0,-2-1 0 0 0,-17 20 1 0 0,23-28-340 0 0,-24 28 409 0 0,-2 2 56 0 0,-37 57 0 0 0,48-51-762 0 0,19-41-52 0 0,-1 4 1685 0 0,1-3-3124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9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3716 0 0,'0'0'7367'0'0,"2"-3"-6637"0"0,1 1-492 0 0,-1 0-1 0 0,1 0 0 0 0,0 0 1 0 0,0 0-1 0 0,0 0 1 0 0,0 0-1 0 0,0 1 1 0 0,0-1-1 0 0,1 1 1 0 0,-1 0-1 0 0,7-1 1 0 0,46-5 420 0 0,-4 1-1578 0 0,-31 3-162 0 0,35-7-10064 0 0,-55 10 9237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29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4176 0 0,'0'0'10400'0'0,"-3"5"-9679"0"0,-9 10 243 0 0,2 1-1 0 0,0 0 1 0 0,1 0 0 0 0,-8 20 0 0 0,16-33-877 0 0,-1 0 0 0 0,1 0 0 0 0,0 0 0 0 0,-1-1 0 0 0,0 1 0 0 0,1-1 0 0 0,-3 3 0 0 0,-6 8-174 0 0,5-2-863 0 0,-2 2-3844 0 0,2 1-7939 0 0,5-11 10821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29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37 736 0 0,'0'0'974'0'0,"3"-12"1022"0"0,1 3-1196 0 0,0-2 4667 0 0,-2 7 1674 0 0,-27 132-4789 0 0,19-4-847 0 0,-9 68-118 0 0,11-156-1187 0 0,-5 41 208 0 0,-6 68 240 0 0,14-140-611 0 0,-11 85 298 0 0,11-48-262 0 0,0-37-52 0 0,1 37 107 0 0,0-40-90 0 0,0 13-13 0 0,2 27-9 0 0,-2-40-5 0 0,2 14-25 0 0,2 16 171 0 0,0 28-31 0 0,-1-31-51 0 0,2 0 1 0 0,9 32 0 0 0,-14-59 0 0 0,2 14 1 0 0,1 0 1 0 0,7 25-1 0 0,-5-22-87 0 0,-5-17 46 0 0,0 0-42 0 0,1 10-25 0 0,2 0 15 0 0,-1 1 69 0 0,-1 1 0 0 0,-1 0 0 0 0,-1 21 0 0 0,0-10-16 0 0,1-23-36 0 0,-1 15-41 0 0,1 5 103 0 0,0-19 68 0 0,0-1-159 0 0,1 23 26 0 0,-1-23-6 0 0,0 13-2059 0 0,0-15 2269 0 0,3 11-2479 0 0,1 23-18117 0 0,-5-23 21365 0 0,-3 2-2715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0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16 3724 0 0,'-3'-15'13211'0'0,"3"15"-13076"0"0,-5 14 1406 0 0,-1 32-360 0 0,5-21-243 0 0,4 45-1 0 0,2 8-51 0 0,-4-52-719 0 0,3 21 206 0 0,-4-44-316 0 0,0 0 3 0 0,0 6-38 0 0,0-7 32 0 0,1 1 5 0 0,0 7-73 0 0,-1-7 121 0 0,-2 2-103 0 0,0-4-9 0 0,3-4-61 0 0,1-5 3 0 0,1 0 1 0 0,1 0-1 0 0,0 0 1 0 0,0 0-1 0 0,0 1 1 0 0,1 0-1 0 0,0 0 1 0 0,1 0-1 0 0,-1 0 1 0 0,1 1-1 0 0,8-6 1 0 0,-9 8 26 0 0,0 1 1 0 0,0 0-1 0 0,1 0 0 0 0,-1 1 1 0 0,1-1-1 0 0,0 1 0 0 0,-1 1 1 0 0,1-1-1 0 0,0 1 1 0 0,0 0-1 0 0,10-1 0 0 0,-13 2 9 0 0,0 0 16 0 0,0 1 25 0 0,0-1 1 0 0,0 1-1 0 0,0 0 1 0 0,0 0-1 0 0,0 0 1 0 0,0 1-1 0 0,0-1 1 0 0,0 1 0 0 0,0-1-1 0 0,-1 1 1 0 0,1 0-1 0 0,-1 0 1 0 0,1 0-1 0 0,-1 0 1 0 0,0 1-1 0 0,0-1 1 0 0,0 0-1 0 0,0 1 1 0 0,2 3-1 0 0,-3-4 24 0 0,0 1 30 0 0,4 19 214 0 0,-4-20-146 0 0,-1 1 25 0 0,0 7 1 0 0,0-7-6 0 0,-1-1 1 0 0,-1 8-19 0 0,1-7 5 0 0,1 0 37 0 0,-1-1-142 0 0,1 1 1 0 0,-1 0 0 0 0,0 0 0 0 0,0 0 0 0 0,0 0 0 0 0,0-1 0 0 0,0 1 0 0 0,-1 0-1 0 0,1-1 1 0 0,-1 1 0 0 0,0-1 0 0 0,0 0 0 0 0,1 1 0 0 0,-2-1 0 0 0,1 0 0 0 0,0 0 0 0 0,0 0-1 0 0,-1-1 1 0 0,1 1 0 0 0,-1 0 0 0 0,1-1 0 0 0,-1 0 0 0 0,0 0 0 0 0,1 1 0 0 0,-1-1 0 0 0,0-1-1 0 0,-5 2 1 0 0,-7-2 1034 0 0,-2-1-3422 0 0,-46-12-14602 0 0,39 7 12682 0 0,13 3 2275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1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2772 0 0,'0'0'9950'0'0,"7"-2"-9419"0"0,10-1 18 0 0,1 1 0 0 0,0 1 0 0 0,20 0 0 0 0,153-8 1374 0 0,-141 2-1474 0 0,-47 7-349 0 0,4-1-16 0 0,-7 1-63 0 0,0 0 1 0 0,0 0 0 0 0,0 0-1 0 0,0 0 1 0 0,0 0-1 0 0,0 0 1 0 0,0 0 0 0 0,0 0-1 0 0,-1 0 1 0 0,1 1 0 0 0,0-1-1 0 0,0 0 1 0 0,0 0 0 0 0,0 0-1 0 0,0 0 1 0 0,0 0 0 0 0,0 0-1 0 0,0 0 1 0 0,0 1 0 0 0,0-1-1 0 0,0 0 1 0 0,0 0-1 0 0,0 0 1 0 0,0 0 0 0 0,0 0-1 0 0,0 0 1 0 0,0 1 0 0 0,0-1-1 0 0,0 0 1 0 0,0 0 0 0 0,0 0-1 0 0,0 0 1 0 0,0 0 0 0 0,0 0-1 0 0,0 1 1 0 0,0-1 0 0 0,0 0-1 0 0,0 0 1 0 0,0 0 0 0 0,0 0-1 0 0,0 0 1 0 0,0 0-1 0 0,1 0 1 0 0,-1 1 0 0 0,0-1-1 0 0,0 0 1 0 0,0 0 0 0 0,0 0-1 0 0,0 0 1 0 0,0 0 0 0 0,0 0-1 0 0,0 0 1 0 0,1 0 0 0 0,-1 0-1 0 0,0 0 1 0 0,0 0 0 0 0,0 0-1 0 0,0 0 1 0 0,0 0 0 0 0,0 0-1 0 0,1 0 1 0 0,-1 0-1 0 0,-32 34 740 0 0,1 0 0 0 0,-34 53 0 0 0,52-68-385 0 0,2-3-136 0 0,0 0 0 0 0,2 0 1 0 0,0 1-1 0 0,1 0 0 0 0,-8 24 0 0 0,-1 16 188 0 0,17-55-439 0 0,-2 10 613 0 0,-1-6-3598 0 0,-10-32-16552 0 0,6 15 17705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2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3632 0 0,'0'0'1230'0'0,"2"0"-53"0"0,105-7 5435 0 0,-32-2-7912 0 0,-29 1-6938 0 0,-33 5 6241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2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2620 0 0,'0'0'7030'0'0,"-4"3"-6244"0"0,-6 7 81 0 0,1 0 0 0 0,-1 0 0 0 0,2 1 0 0 0,-1 0 1 0 0,-6 13-1 0 0,9-13 480 0 0,-1 1-4221 0 0,-5 10-5528 0 0,11-19 6236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3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14 4544 0 0,'-7'-14'12046'0'0,"5"20"-11204"0"0,-3 21 1103 0 0,1-1 0 0 0,0 34 0 0 0,0 27 443 0 0,3 38-698 0 0,-1-65-1161 0 0,2-58-450 0 0,2-8-251 0 0,-2 4 173 0 0,14-37-59 0 0,-12 34 29 0 0,0 0-1 0 0,1 0 1 0 0,-1 1-1 0 0,1-1 1 0 0,0 1-1 0 0,0-1 1 0 0,5-5 0 0 0,-7 10 28 0 0,5-6-61 0 0,1 1-1 0 0,0 0 0 0 0,0 1 0 0 0,1 0 1 0 0,-1 0-1 0 0,1 0 0 0 0,0 1 1 0 0,9-2-1 0 0,-15 4 49 0 0,0 1 1 0 0,0-1-1 0 0,0 1 1 0 0,0 0-1 0 0,0-1 0 0 0,0 1 1 0 0,1 0-1 0 0,-1 0 1 0 0,0 1-1 0 0,0-1 1 0 0,0 0-1 0 0,0 1 1 0 0,0-1-1 0 0,0 1 0 0 0,0 0 1 0 0,0 0-1 0 0,0 0 1 0 0,0 0-1 0 0,0 0 1 0 0,3 2-1 0 0,-4-2-28 0 0,2 5 19 0 0,13 11-5 0 0,-11-8 68 0 0,1 0 0 0 0,-1 0-1 0 0,-1 1 1 0 0,6 17-1 0 0,-9-25-39 0 0,0 0 24 0 0,2 7-16 0 0,-3-6 78 0 0,1-1-3 0 0,-2 24 311 0 0,1-23-344 0 0,-9 7 236 0 0,7-8-232 0 0,-1 1 1 0 0,0-1-1 0 0,0 0 0 0 0,0 0 0 0 0,0 0 1 0 0,0 0-1 0 0,-7 2 0 0 0,3 0 22 0 0,6-4-87 0 0,-26 6-185 0 0,24-6 131 0 0,-12-1 34 0 0,11 1-4 0 0,-14-4-319 0 0,-27-10-2663 0 0,43 14 1982 0 0,-7-3-1639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4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2324 0 0,'0'0'5991'0'0,"1"2"-5359"0"0,-1-1-535 0 0,1 0 0 0 0,-1 0 0 0 0,1 0 0 0 0,-1-1 0 0 0,1 1 0 0 0,-1 0-1 0 0,1 0 1 0 0,0-1 0 0 0,-1 1 0 0 0,1-1 0 0 0,0 1 0 0 0,-1 0-1 0 0,1-1 1 0 0,0 1 0 0 0,0-1 0 0 0,0 0 0 0 0,-1 1 0 0 0,1-1-1 0 0,0 0 1 0 0,0 1 0 0 0,0-1 0 0 0,0 0 0 0 0,0 0 0 0 0,0 0 0 0 0,-1 0-1 0 0,1 1 1 0 0,1-2 0 0 0,1 1 380 0 0,1 0-12 0 0,34-5 973 0 0,-1 1-1 0 0,69 3 1 0 0,-20 3-962 0 0,-60-2-301 0 0,-24 0-118 0 0,1 0 63 0 0,23 1 437 0 0,-23-1 1314 0 0,-8 5-1734 0 0,-6 7-51 0 0,-2 0 177 0 0,0 1 0 0 0,1 0 0 0 0,1 1-1 0 0,-19 30 1 0 0,25-33-148 0 0,-14 31 513 0 0,-16 53 1 0 0,29-77-466 0 0,0 0 0 0 0,-17 32 0 0 0,22-48-128 0 0,-1 3-2730 0 0,2-4 2150 0 0,0 0-1 0 0,0-1 1 0 0,0 1-1 0 0,-1 0 1 0 0,1 0-1 0 0,0 0 1 0 0,-1 0-1 0 0,1-1 1 0 0,0 1-1 0 0,-1 0 1 0 0,1 0 0 0 0,-1-1-1 0 0,0 1 1 0 0,1 0-1 0 0,-1-1 1 0 0,1 1-1 0 0,-2 0 1 0 0,0-4-2165 0 0,0 0 1941 0 0,1 2 511 0 0,0 0-1 0 0,0 0 1 0 0,1 0-1 0 0,-1 0 0 0 0,0-1 1 0 0,1 1-1 0 0,-1 0 0 0 0,1 0 1 0 0,-1 0-1 0 0,1 0 0 0 0,0-1 1 0 0,-1 1-1 0 0,1 0 0 0 0,0-2 1 0 0,-1-7-1806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4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3348 0 0,'5'-3'1058'0'0,"0"0"-1"0"0,0 1 1 0 0,1 0-1 0 0,-1 0 1 0 0,0 0-1 0 0,6 0 1 0 0,35-4 1154 0 0,-9 1-2248 0 0,14-6-10237 0 0,-41 7 8467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5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 3736 0 0,'0'0'5672'0'0,"-5"4"-4808"0"0,-15 17 388 0 0,-18 18 2647 0 0,15-16-6332 0 0,17-12-7375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5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4944 0 0,'0'0'11924'0'0,"1"7"-11190"0"0,2 43 1769 0 0,-10 81 1839 0 0,-1 2-2495 0 0,5-88-1399 0 0,2-43-362 0 0,1 6 42 0 0,1-5-201 0 0,-1-6-398 0 0,0 2 464 0 0,1-8-97 0 0,0 0-1 0 0,0 0 1 0 0,1 1-1 0 0,0-1 0 0 0,5-10 1 0 0,-5 13 54 0 0,1 0 1 0 0,0-1-1 0 0,0 2 1 0 0,0-1-1 0 0,1 0 1 0 0,0 1-1 0 0,0-1 1 0 0,0 1-1 0 0,1 1 1 0 0,0-1-1 0 0,0 0 1 0 0,0 1-1 0 0,0 0 1 0 0,1 0-1 0 0,8-4 1 0 0,-12 7 38 0 0,1 1 0 0 0,-1-1 0 0 0,0 1 0 0 0,0-1 1 0 0,0 1-1 0 0,0 0 0 0 0,1 0 0 0 0,-1 0 0 0 0,0 1 0 0 0,0-1 1 0 0,4 1-1 0 0,-4 0 9 0 0,2-1-10 0 0,8 14 65 0 0,-10-12-36 0 0,0-1 1 0 0,0 1-1 0 0,0 0 1 0 0,0 0-1 0 0,-1 0 1 0 0,1 0 0 0 0,-1 0-1 0 0,0 0 1 0 0,1 0-1 0 0,-1 0 1 0 0,0 1-1 0 0,1 2 1 0 0,2 18 247 0 0,-4-20-217 0 0,0 0 0 0 0,0 0 0 0 0,1 0 0 0 0,-1 0 0 0 0,1 0 0 0 0,0 0 0 0 0,2 4 0 0 0,-3-2 36 0 0,0 0 0 0 0,0 0 0 0 0,-1-1 0 0 0,1 1 0 0 0,-1 0 0 0 0,0-1 0 0 0,-1 1 0 0 0,1-1 0 0 0,-4 8 0 0 0,4-10-61 0 0,0 0-1 0 0,0 0 1 0 0,0 0-1 0 0,0 0 0 0 0,-1 0 1 0 0,1 0-1 0 0,-1 0 1 0 0,1-1-1 0 0,-1 1 0 0 0,0 0 1 0 0,0-1-1 0 0,1 0 0 0 0,-1 1 1 0 0,0-1-1 0 0,0 0 1 0 0,0 0-1 0 0,-1 0 0 0 0,1 0 1 0 0,0 0-1 0 0,0-1 1 0 0,0 1-1 0 0,-1 0 0 0 0,1-1 1 0 0,0 0-1 0 0,-4 0 0 0 0,-6 2-328 0 0,1-1 0 0 0,-1 0 0 0 0,-12-1 0 0 0,-12-4-5067 0 0,26 2-367 0 0,7 1 4605 0 0,0 1 0 0 0,0-1 0 0 0,0 1 0 0 0,0-1 0 0 0,-1 1 0 0 0,1 0 0 0 0,0 1 0 0 0,0-1 1 0 0,-5 1-1 0 0,-5 2-849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7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3040 0 0,'0'0'11611'0'0,"6"2"-11041"0"0,13 2 306 0 0,-1-2 1 0 0,1 0-1 0 0,0-1 1 0 0,24-2-1 0 0,-23 0-449 0 0,1 0-1 0 0,0 1 1 0 0,23 4-1 0 0,-41-4-348 0 0,1 0 6 0 0,10 1-26 0 0,-11-1 14 0 0,0 1-6 0 0,17 3 98 0 0,-19-4-88 0 0,0 0-1 0 0,0 0 1 0 0,-1 0-1 0 0,1 0 1 0 0,0 0-1 0 0,0 0 1 0 0,0 0-1 0 0,0 1 1 0 0,0-1-1 0 0,-1 0 1 0 0,1 1-1 0 0,0-1 1 0 0,0 0-1 0 0,-1 1 1 0 0,1-1-1 0 0,0 1 1 0 0,0-1-1 0 0,-1 1 1 0 0,1 0-1 0 0,-1-1 1 0 0,2 2-1 0 0,-15 13-6 0 0,9-11-23 0 0,-22 18 486 0 0,13-8-135 0 0,1 2 1 0 0,-20 32 0 0 0,-45 96 1297 0 0,64-118-1472 0 0,-3 12 122 0 0,16-36-331 0 0,0-1-1761 0 0,-4 8 4902 0 0,-1-3-6833 0 0,-10-17-18525 0 0,12 8 20251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2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12 3520 0 0,'0'0'1953'0'0,"-3"0"-1049"0"0,-20 4 3889 0 0,18-2-4435 0 0,1 0 0 0 0,0 0 0 0 0,0 0 0 0 0,0 1 0 0 0,1-1 0 0 0,-1 1 0 0 0,0 0 0 0 0,1 1 0 0 0,0-1 0 0 0,-5 7 0 0 0,7-9-115 0 0,-6 25 639 0 0,7-24-737 0 0,0 1-90 0 0,0-1-1 0 0,1 1 1 0 0,-1-1-1 0 0,1 0 1 0 0,0 1-1 0 0,0-1 1 0 0,0 1-1 0 0,0-1 1 0 0,0 0-1 0 0,2 3 1 0 0,-1-2-18 0 0,0-1 0 0 0,0 0 0 0 0,0 0 1 0 0,0 0-1 0 0,1 0 0 0 0,-1-1 0 0 0,1 1 1 0 0,-1 0-1 0 0,1-1 0 0 0,0 0 0 0 0,0 0 1 0 0,-1 1-1 0 0,1-2 0 0 0,0 1 0 0 0,4 1 1 0 0,-4-2 63 0 0,16 0 147 0 0,-15-1-156 0 0,-4 1-93 0 0,19-5 347 0 0,-18 5-324 0 0,-1-1 1 0 0,1 1-1 0 0,0 0 0 0 0,0-1 0 0 0,-1 1 1 0 0,1 0-1 0 0,0-1 0 0 0,-1 1 0 0 0,1-1 1 0 0,0 0-1 0 0,-1 1 0 0 0,1-1 0 0 0,-1 1 1 0 0,1-1-1 0 0,-1 0 0 0 0,1 1 0 0 0,-1-1 1 0 0,1 0-1 0 0,-1 0 0 0 0,0 1 0 0 0,1-1 1 0 0,-1 0-1 0 0,0 0 0 0 0,0-1 0 0 0,0-2 21 0 0,-1-1-1 0 0,0 1 0 0 0,-1 0 1 0 0,1-1-1 0 0,-1 1 1 0 0,0 0-1 0 0,0 0 0 0 0,0 0 1 0 0,0 1-1 0 0,-1-1 0 0 0,0 0 1 0 0,1 1-1 0 0,-1 0 0 0 0,-1 0 1 0 0,1-1-1 0 0,0 2 0 0 0,-1-1 1 0 0,-5-4-1 0 0,7 6-97 0 0,0 1-878 0 0,-9-5 2189 0 0,7 1-5028 0 0,15-18-9142 0 0,-1 14 10919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7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3324 0 0,'0'0'5531'0'0,"2"-2"-4419"0"0,1 0-384 0 0,1 1 1 0 0,0-1-1 0 0,0 1 1 0 0,-1 0-1 0 0,1 0 0 0 0,7-1 1 0 0,53-4 1652 0 0,-51 6-2066 0 0,27-3-2766 0 0,10-7-10494 0 0,-48 9 11087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7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2896 0 0,'0'0'12515'0'0,"-3"5"-11870"0"0,-60 95 2303 0 0,59-82-18230 0 0,5-13 12079 0 0,-1-4 4834 0 0,0 2-3517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8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4 3716 0 0,'-7'-4'11668'0'0,"1"26"-10703"0"0,1 0 0 0 0,1 0 1 0 0,1 0-1 0 0,1 0 0 0 0,1 30 0 0 0,-1 0-222 0 0,-5 14 118 0 0,6-64-771 0 0,-1 11 19 0 0,1-6 32 0 0,0-7 162 0 0,2-5-304 0 0,9-54-194 0 0,-8 52 165 0 0,0-1 0 0 0,1 1-1 0 0,0 0 1 0 0,0 1 0 0 0,0-1-1 0 0,1 0 1 0 0,0 1 0 0 0,0 0-1 0 0,0 0 1 0 0,6-6 0 0 0,-7 10 19 0 0,0 0 1 0 0,0 0 0 0 0,0 0-1 0 0,0 0 1 0 0,0 0 0 0 0,1 1-1 0 0,4-2 1 0 0,-6 2 39 0 0,1 1-11 0 0,0 0-21 0 0,0 0 0 0 0,1 0 0 0 0,-1 0 0 0 0,0 0-1 0 0,1 0 1 0 0,-1 1 0 0 0,0-1 0 0 0,0 1 0 0 0,1 0 0 0 0,-1 0-1 0 0,0 0 1 0 0,0 0 0 0 0,0 1 0 0 0,0-1 0 0 0,0 1-1 0 0,0 0 1 0 0,-1 0 0 0 0,1 0 0 0 0,-1 0 0 0 0,1 0-1 0 0,-1 1 1 0 0,0-1 0 0 0,0 1 0 0 0,0-1 0 0 0,0 1-1 0 0,0 0 1 0 0,2 4 0 0 0,-2-1 77 0 0,0 1 0 0 0,-1 0 0 0 0,0-1-1 0 0,0 1 1 0 0,0 0 0 0 0,-1 0 0 0 0,1 0 0 0 0,-2 0 0 0 0,1 0-1 0 0,-3 9 1 0 0,3-13 57 0 0,-1 1 0 0 0,0-1-1 0 0,0 1 1 0 0,0-1 0 0 0,0 0 0 0 0,-1 0-1 0 0,0 1 1 0 0,1-1 0 0 0,-1 0 0 0 0,0 0-1 0 0,0-1 1 0 0,-1 1 0 0 0,-2 2-1 0 0,2-2-358 0 0,-1 0-1 0 0,1 0 0 0 0,-1-1 1 0 0,0 0-1 0 0,0 1 0 0 0,0-2 0 0 0,0 1 1 0 0,0 0-1 0 0,-5 1 0 0 0,-8 0-2606 0 0,1-1 0 0 0,-1 0 0 0 0,0-1 0 0 0,-24-2 0 0 0,16 1-2585 0 0,8 0 3416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9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3580 0 0,'0'0'11121'0'0,"5"-2"-10623"0"0,41-5 1247 0 0,-1 3 0 0 0,91 1 1 0 0,-102 3-1300 0 0,-31 0-338 0 0,65-3 3503 0 0,-68 3-3600 0 0,1 0-1 0 0,-1 0 1 0 0,0 0 0 0 0,0 0-1 0 0,0 0 1 0 0,1 0 0 0 0,-1 0-1 0 0,0 0 1 0 0,0 1-1 0 0,0-1 1 0 0,0 0 0 0 0,1 0-1 0 0,-1 0 1 0 0,0 0-1 0 0,0 0 1 0 0,0 0 0 0 0,0 0-1 0 0,1 0 1 0 0,-1 1 0 0 0,0-1-1 0 0,0 0 1 0 0,0 0-1 0 0,0 0 1 0 0,0 0 0 0 0,0 0-1 0 0,0 1 1 0 0,1-1-1 0 0,-1 0 1 0 0,0 0 0 0 0,0 0-1 0 0,0 1 1 0 0,0-1-1 0 0,0 0 1 0 0,0 0 0 0 0,0 0-1 0 0,0 1 1 0 0,0-1 0 0 0,0 0-1 0 0,0 0 1 0 0,0 0-1 0 0,0 0 1 0 0,0 1 0 0 0,-4 11 514 0 0,-4 3-196 0 0,-65 98 1773 0 0,61-86-1793 0 0,-9 29 0 0 0,20-54-267 0 0,-4 13-46 0 0,5-13-156 0 0,0 0 1 0 0,-1 0 0 0 0,1-1 0 0 0,-1 1-1 0 0,1 0 1 0 0,-1-1 0 0 0,1 1-1 0 0,-1 0 1 0 0,0-1 0 0 0,-2 3-1 0 0,-1 0-1290 0 0,-7-2-9275 0 0,7-3 11141 0 0,1 1-3564 0 0,-4-13-5973 0 0,6 12 8555 0 0,-1-2-1340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39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3100 0 0,'0'0'14030'0'0,"6"-1"-13622"0"0,83-9 916 0 0,-50 5-2443 0 0,-2 0-3923 0 0,3-2-4668 0 0,-39 7 7763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4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4112 0 0,'-5'2'892'0'0,"0"1"-1"0"0,0 0 1 0 0,0 1-1 0 0,0-1 1 0 0,0 1-1 0 0,1 0 1 0 0,-1 0-1 0 0,-5 7 1 0 0,9-10-124 0 0,1 1-510 0 0,-1 0 0 0 0,0-1-1 0 0,0 1 1 0 0,0 0 0 0 0,0-1 0 0 0,0 1 0 0 0,0 0 0 0 0,0-1 0 0 0,0 1-1 0 0,-1-1 1 0 0,1 0 0 0 0,-3 3 0 0 0,-10 10-1687 0 0,10-7-3039 0 0,2 0-3665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40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3756 0 0,'0'0'12471'0'0,"0"7"-11917"0"0,-5 126 3928 0 0,5-102-3441 0 0,7 51 1 0 0,-7-79-963 0 0,4 38-121 0 0,0-48-50 0 0,0 0 0 0 0,0 0 0 0 0,1 0-1 0 0,-1 1 1 0 0,1 0 0 0 0,1 0 0 0 0,-1 0-1 0 0,1 1 1 0 0,0 0 0 0 0,12-8 0 0 0,17-2-56 0 0,-33 15 116 0 0,1-1 19 0 0,-1 2 0 0 0,1-1 0 0 0,-1 0 0 0 0,0 0 0 0 0,1 1 0 0 0,-1-1 0 0 0,1 1 1 0 0,-1 0-1 0 0,3 1 0 0 0,-3-1-2 0 0,1 0 46 0 0,4 7 75 0 0,-6-8-89 0 0,0 1 0 0 0,0 0 0 0 0,0 0 1 0 0,0 0-1 0 0,-1-1 0 0 0,1 1 0 0 0,0 0 0 0 0,0 0 1 0 0,-1 0-1 0 0,1 0 0 0 0,-1 0 0 0 0,1 1 1 0 0,-1-1-1 0 0,1 0 0 0 0,-1 0 0 0 0,0 0 0 0 0,1 0 1 0 0,-1 1-1 0 0,0-1 0 0 0,0 2 0 0 0,-7 24 439 0 0,6-25-383 0 0,1-1-52 0 0,0 0 0 0 0,-1 1 1 0 0,1-1-1 0 0,-1 0 0 0 0,1 0 0 0 0,-1 0 0 0 0,1 1 0 0 0,-1-1 0 0 0,0 0 0 0 0,1 0 1 0 0,-1 0-1 0 0,0 0 0 0 0,0 0 0 0 0,0-1 0 0 0,0 1 0 0 0,0 0 0 0 0,0 0 0 0 0,0 0 1 0 0,0-1-1 0 0,-2 2 0 0 0,-22 9 184 0 0,15-8-354 0 0,-1 0 1 0 0,1-1-1 0 0,-1 0 1 0 0,0-1 0 0 0,-14 0-1 0 0,-24-5-4836 0 0,34 1-1677 0 0,-16-4-2332 0 0,17 3 7141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41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2108 0 0,'0'0'996'0'0,"8"0"-53"0"0,137-7 6001 0 0,-57-1-5043 0 0,22 0 1142 0 0,-107 8-2270 0 0,12 0-245 0 0,-12 0 349 0 0,-2 0-825 0 0,0 0-1 0 0,-1 0 1 0 0,1 0 0 0 0,-1 0-1 0 0,1 1 1 0 0,-1-1 0 0 0,1 0-1 0 0,-1 0 1 0 0,1 0-1 0 0,-1 1 1 0 0,1-1 0 0 0,-1 0-1 0 0,1 1 1 0 0,-1-1 0 0 0,1 0-1 0 0,-1 1 1 0 0,0-1 0 0 0,1 0-1 0 0,-1 1 1 0 0,0-1 0 0 0,1 1-1 0 0,-1-1 1 0 0,0 1 0 0 0,1-1-1 0 0,-1 1 1 0 0,0-1-1 0 0,0 1 1 0 0,0-1 0 0 0,1 1-1 0 0,-1-1 1 0 0,0 1 0 0 0,0-1-1 0 0,0 1 1 0 0,0-1 0 0 0,0 1-1 0 0,0 0 1 0 0,0-1 0 0 0,0 1-1 0 0,0-1 1 0 0,0 1 0 0 0,0-1-1 0 0,-1 1 1 0 0,1 0-1 0 0,0 2 134 0 0,-2 0 7 0 0,-15 27 893 0 0,-19 50-1 0 0,20-44-661 0 0,-36 63-1 0 0,47-90-602 0 0,-1-1 0 0 0,0 0-1 0 0,-1 0 1 0 0,0-1 0 0 0,-14 12 0 0 0,20-18-116 0 0,-3 1-416 0 0,-1 2-114 0 0,1-5-4236 0 0,-1-2 2974 0 0,-4-7-8414 0 0,6 4 10307 0 0,2 4-1643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42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3348 0 0,'0'0'6279'0'0,"3"-2"-5271"0"0,4-2-465 0 0,0 1-1 0 0,0 0 1 0 0,0 1 0 0 0,1 0-1 0 0,-1 0 1 0 0,1 0 0 0 0,-1 1-1 0 0,1 0 1 0 0,0 1 0 0 0,0 0-1 0 0,12 1 1 0 0,34-4-1141 0 0,24-8-12363 0 0,-76 11 10929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42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0 3244 0 0,'0'0'7937'0'0,"-4"3"-7186"0"0,-13 8 636 0 0,0 2 1 0 0,0 0-1 0 0,1 1 1 0 0,-15 17-1 0 0,5 2-4173 0 0,25-31 238 0 0,-5 4-7652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1892 0 0,'-6'-4'14607'0'0,"-2"22"-14340"0"0,6-13 202 0 0,2-3-243 0 0,-5 22 527 0 0,4-22-577 0 0,1 0-24 0 0,-2 33 836 0 0,2-33-797 0 0,0 13 102 0 0,1 18 526 0 0,-1-20-522 0 0,0 1-1 0 0,0-1 0 0 0,-3 15 1 0 0,3-26-230 0 0,1 20 311 0 0,-2 30 1 0 0,1-25-164 0 0,0-25-158 0 0,2 30 172 0 0,-4 8 72 0 0,2-37-242 0 0,-1 42 454 0 0,1-42-2397 0 0,-1 2 3649 0 0,-1 2 550 0 0,1-2-5101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4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4012 0 0,'0'0'19876'0'0,"2"6"-19464"0"0,6 54 1665 0 0,-2 1 0 0 0,-4 115 0 0 0,-3-154-1378 0 0,4 37-1 0 0,-3-57-557 0 0,0 0-2415 0 0,-1 3 7269 0 0,1-2-5620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43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3972 0 0,'0'0'17624'0'0,"1"6"-17334"0"0,4 22 149 0 0,0-9-216 0 0,-2 0 0 0 0,0 0 0 0 0,-1 0 0 0 0,-1 0 0 0 0,-1 0 0 0 0,-2 23 0 0 0,1-40-239 0 0,0 17 18 0 0,-9 21-455 0 0,11-50 451 0 0,-1 7-7 0 0,0-1 0 0 0,0 1 0 0 0,0 0 0 0 0,1-1 0 0 0,0 1 0 0 0,0 0 0 0 0,0-1 0 0 0,1-2 0 0 0,0 2-13 0 0,0 1 10 0 0,-1-1 8 0 0,1 1 0 0 0,0 0 1 0 0,-1-1-1 0 0,1 1 0 0 0,1 0 0 0 0,-1 0 0 0 0,0 0 0 0 0,1 0 1 0 0,0 1-1 0 0,-1-1 0 0 0,1 1 0 0 0,0 0 0 0 0,4-3 1 0 0,8-6 7 0 0,-11 9-20 0 0,3-1 49 0 0,-1 1-4 0 0,-1 0-1 0 0,0 1 1 0 0,1 0-1 0 0,-1 0 1 0 0,1 0-1 0 0,6 1 0 0 0,-9 0-16 0 0,0 0-14 0 0,23 7 34 0 0,-24-6 20 0 0,9 8-48 0 0,1 8 33 0 0,-11-15-6 0 0,3 13 129 0 0,-3 24 167 0 0,-2-37-275 0 0,-4 10 286 0 0,0-8-113 0 0,0 1-1 0 0,-1-1 0 0 0,1 0 0 0 0,-10 5 1 0 0,13-8-63 0 0,-3 0-6 0 0,0 1 0 0 0,0-1 1 0 0,-1 0-1 0 0,1 0 0 0 0,-11 0 0 0 0,15-1-163 0 0,-1 0 37 0 0,-9 0-520 0 0,0 0 0 0 0,0-1 0 0 0,0 0 1 0 0,-17-4-1 0 0,5-5-5316 0 0,0-5-5596 0 0,8 2 6949 0 0,14 12 2503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1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0 2456 0 0,'0'0'18124'0'0,"-5"2"-18017"0"0,-19 7-23 0 0,18-7 66 0 0,-17 24 770 0 0,20-21-805 0 0,1 0 0 0 0,-1 0 1 0 0,1 0-1 0 0,0 0 0 0 0,0 0 1 0 0,0 0-1 0 0,1 0 0 0 0,0 1 1 0 0,-1 9-1 0 0,2-12-69 0 0,1-1 42 0 0,-1 1-62 0 0,0-2-18 0 0,0 0 0 0 0,1 0 0 0 0,-1 0 0 0 0,0 0 0 0 0,1 0 0 0 0,-1 0 0 0 0,0 0 0 0 0,1 0 0 0 0,-1 0 0 0 0,1-1 0 0 0,0 1 0 0 0,-1 0 1 0 0,1 0-1 0 0,-1 0 0 0 0,1-1 0 0 0,0 1 0 0 0,0 0 0 0 0,1 0 0 0 0,3 4 13 0 0,0 0 0 0 0,0-1-1 0 0,0 0 1 0 0,0 0 0 0 0,1 0 0 0 0,0-1 0 0 0,0 0 0 0 0,0 0-1 0 0,0 0 1 0 0,0-1 0 0 0,1 0 0 0 0,-1 0 0 0 0,0-1 0 0 0,1 0 0 0 0,0 0-1 0 0,-1 0 1 0 0,9-1 0 0 0,-11 0 9 0 0,-2 0-8 0 0,0 0-17 0 0,0-1 0 0 0,0 1 0 0 0,0-1 0 0 0,-1 1 0 0 0,1-1 0 0 0,0 0 0 0 0,0 1 0 0 0,-1-1 0 0 0,1 0 0 0 0,-1 0 0 0 0,1 0 0 0 0,-1 0 0 0 0,1-1 0 0 0,-1 1 0 0 0,0 0 0 0 0,1-1 0 0 0,-1 1 0 0 0,0-1 0 0 0,0 1 0 0 0,0-1 0 0 0,0 1 0 0 0,0-1 0 0 0,0-2 0 0 0,0 3-19 0 0,-4-18 9 0 0,3 11-1 0 0,-2 1-1 0 0,1-1 1 0 0,-1 0 0 0 0,-5-14-1 0 0,5 19-1 0 0,1 0 0 0 0,-1-1 0 0 0,0 1 0 0 0,0 1 0 0 0,0-1 0 0 0,-1 0 0 0 0,-4-4 0 0 0,5 5 3 0 0,0 1-1 0 0,0 0 1 0 0,0 0 0 0 0,-1 0 0 0 0,1 0-1 0 0,0 0 1 0 0,0 0 0 0 0,-1 1 0 0 0,1-1-1 0 0,0 1 1 0 0,-1-1 0 0 0,1 1 0 0 0,-4 0-1 0 0,4 0-76 0 0,-15 2-226 0 0,14-2 12 0 0,-16 7-2226 0 0,15-5 1261 0 0,-7 5-7972 0 0,2-2 2041 0 0,6-3 6895 0 0,1-1-1625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2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1184 0 0,'0'0'2567'0'0,"1"-17"9700"0"0,0 20-9215 0 0,2 12-1577 0 0,3 34-1316 0 0,0 14 904 0 0,5 115 1113 0 0,-11-176-3945 0 0,0 11 5555 0 0,0-7-5432 0 0,0-2-5190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3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3704 0 0,'0'0'1237'0'0,"6"-5"8620"0"0,6 109-4444 0 0,-4 70-929 0 0,-4-70-2711 0 0,-4-102-1676 0 0,0 1-35 0 0,0 7-18 0 0,0-7 2 0 0,1 4 2295 0 0,0-4-4207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4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2720 0 0,'0'0'5787'0'0,"-4"3"-4971"0"0,1-1-522 0 0,1 0 1 0 0,-1 0-1 0 0,1 1 0 0 0,0-1 1 0 0,0 1-1 0 0,-1-1 0 0 0,2 1 1 0 0,-1 0-1 0 0,0 0 0 0 0,1 0 1 0 0,-1 0-1 0 0,1 0 0 0 0,0 0 1 0 0,-2 7-1 0 0,3-8 59 0 0,0 1-19 0 0,1 0-250 0 0,0 0-1 0 0,0 0 0 0 0,0 0 0 0 0,0 0 1 0 0,0 0-1 0 0,1 0 0 0 0,-1 0 0 0 0,1-1 1 0 0,0 1-1 0 0,-1-1 0 0 0,1 1 1 0 0,1-1-1 0 0,-1 1 0 0 0,0-1 0 0 0,0 0 1 0 0,1 0-1 0 0,0 0 0 0 0,-1-1 0 0 0,1 1 1 0 0,0-1-1 0 0,0 1 0 0 0,-1-1 1 0 0,1 0-1 0 0,0 0 0 0 0,0 0 0 0 0,1 0 1 0 0,-1-1-1 0 0,4 1 0 0 0,-2-1-38 0 0,-1 1 0 0 0,0-2-1 0 0,1 1 1 0 0,-1 0 0 0 0,1-1 0 0 0,-1 0-1 0 0,0 0 1 0 0,0 0 0 0 0,1-1 0 0 0,5-2-1 0 0,-8 3 44 0 0,1-4 10 0 0,-3 5-96 0 0,1-1 1 0 0,-1 1-1 0 0,0 0 0 0 0,0 0 0 0 0,1 0 0 0 0,-1-1 1 0 0,0 1-1 0 0,0 0 0 0 0,1 0 0 0 0,-1-1 1 0 0,0 1-1 0 0,0 0 0 0 0,0 0 0 0 0,0-1 1 0 0,1 1-1 0 0,-1 0 0 0 0,0-1 0 0 0,0 1 1 0 0,0 0-1 0 0,0-1 0 0 0,0 1 0 0 0,0 0 1 0 0,0-1-1 0 0,0 1 0 0 0,0 0 0 0 0,0-1 0 0 0,0 1 1 0 0,0-1-1 0 0,0-1 5 0 0,0-1 0 0 0,-1 1 0 0 0,1-1-1 0 0,-1 1 1 0 0,0-1 0 0 0,0 1 0 0 0,0 0 0 0 0,0-1 0 0 0,0 1-1 0 0,0 0 1 0 0,0 0 0 0 0,-1 0 0 0 0,1 0 0 0 0,-1 0 0 0 0,0 0 0 0 0,0 0-1 0 0,1 0 1 0 0,-1 1 0 0 0,0-1 0 0 0,0 1 0 0 0,-1-1 0 0 0,1 1 0 0 0,0 0-1 0 0,0 0 1 0 0,-1 0 0 0 0,1 0 0 0 0,0 0 0 0 0,-1 1 0 0 0,1-1 0 0 0,-1 1-1 0 0,1-1 1 0 0,-1 1 0 0 0,1 0 0 0 0,-1 0 0 0 0,1 0 0 0 0,-1 0 0 0 0,1 1-1 0 0,-5 0 1 0 0,3 0-75 0 0,2 1-70 0 0,1-1-917 0 0,-11 9 1835 0 0,10-6-5047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4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4236 0 0,'-20'15'6240'0'0,"18"-13"-5870"0"0,0 0 0 0 0,1 1 0 0 0,-1-1 0 0 0,1 1 0 0 0,-1-1-1 0 0,1 1 1 0 0,0-1 0 0 0,0 1 0 0 0,0 0 0 0 0,0 0 0 0 0,1-1 0 0 0,-1 1 0 0 0,1 0-1 0 0,0 0 1 0 0,0 0 0 0 0,0 2 0 0 0,0-3-281 0 0,0 0 0 0 0,1 0 0 0 0,-1 0-1 0 0,1-1 1 0 0,0 1 0 0 0,-1 0 0 0 0,1-1 0 0 0,0 1 0 0 0,0-1 0 0 0,0 1 0 0 0,0-1-1 0 0,0 1 1 0 0,0-1 0 0 0,1 1 0 0 0,-1-1 0 0 0,0 0 0 0 0,1 0 0 0 0,-1 0 0 0 0,1 0-1 0 0,-1 0 1 0 0,1 0 0 0 0,-1 0 0 0 0,1 0 0 0 0,0-1 0 0 0,-1 1 0 0 0,1 0 0 0 0,3 0-1 0 0,0 0 4 0 0,0 0-1 0 0,1 0 1 0 0,-1 0-1 0 0,1-1 0 0 0,-1 1 1 0 0,1-1-1 0 0,-1-1 1 0 0,1 1-1 0 0,7-2 1 0 0,-11 1-60 0 0,0 0 1 0 0,0 0-1 0 0,1 0 1 0 0,-1 0-1 0 0,0 0 1 0 0,0 0-1 0 0,0-1 1 0 0,0 1 0 0 0,0-1-1 0 0,0 0 1 0 0,-1 1-1 0 0,4-5 1 0 0,-3 4 2 0 0,-2-14 187 0 0,-1 14-204 0 0,-1 0 0 0 0,1 1 0 0 0,0-1 1 0 0,0 0-1 0 0,-1 0 0 0 0,1 0 0 0 0,-1 1 1 0 0,1-1-1 0 0,-1 1 0 0 0,0-1 0 0 0,0 1 1 0 0,1 0-1 0 0,-1 0 0 0 0,0-1 0 0 0,-4 0 1 0 0,1 0 16 0 0,1 1-1 0 0,-1 0 1 0 0,0 0 0 0 0,0 1-1 0 0,0-1 1 0 0,-6 1 0 0 0,8 0-55 0 0,-16 5-1296 0 0,10 1-705 0 0,2-2-3556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6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2 2692 0 0,'0'0'1120'0'0,"-10"-1"565"0"0,3 1 3745 0 0,-20 8-2988 0 0,26-7-1915 0 0,-10 10 1277 0 0,10-8-1536 0 0,-1 1 0 0 0,1-1 0 0 0,0 1 0 0 0,0-1 0 0 0,0 1 0 0 0,-1 7 0 0 0,2-9-52 0 0,21 28 686 0 0,-20-29-822 0 0,1 1 27 0 0,35 14 270 0 0,-34-15-293 0 0,14 0 94 0 0,-14-1-136 0 0,-1 0-34 0 0,-1 0-1 0 0,0 0 0 0 0,1 0 0 0 0,-1-1 0 0 0,1 1 0 0 0,-1 0 0 0 0,0 0 0 0 0,1-1 0 0 0,-1 1 0 0 0,0-1 0 0 0,0 1 0 0 0,1-1 1 0 0,-1 0-1 0 0,0 1 0 0 0,0-1 0 0 0,0 0 0 0 0,0 0 0 0 0,0 0 0 0 0,0 0 0 0 0,0 0 0 0 0,0 0 0 0 0,0 0 0 0 0,1-2 0 0 0,-1 2 9 0 0,-1-2-3 0 0,-1-7 0 0 0,1 8 7 0 0,-2-1-15 0 0,-1-2 6 0 0,2 3-11 0 0,0 0 1 0 0,0 0-1 0 0,0 0 0 0 0,0 0 1 0 0,-1 0-1 0 0,1 0 0 0 0,-1 1 1 0 0,1-1-1 0 0,-1 1 0 0 0,0-1 0 0 0,1 1 1 0 0,-1-1-1 0 0,0 1 0 0 0,0 0 1 0 0,0 0-1 0 0,0 0 0 0 0,0 0 1 0 0,-1 0-1 0 0,1 1 0 0 0,-2-1 0 0 0,2 0-13 0 0,-1 1 4 0 0,0 0-1 0 0,0 0 0 0 0,0 1 1 0 0,1-1-1 0 0,-1 1 0 0 0,0-1 1 0 0,0 1-1 0 0,1 0 0 0 0,-1 0 1 0 0,-2 1-1 0 0,1 1-148 0 0,-1 0-384 0 0,4 1-2764 0 0,3 3 1204 0 0,7 5-8527 0 0,-3-7 10451 0 0,-4-3-1776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6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3100 0 0,'0'0'7116'0'0,"-5"3"-6350"0"0,-16 10-10 0 0,19-12-518 0 0,0 1 0 0 0,0-1-1 0 0,0 1 1 0 0,0 0 0 0 0,1 0-1 0 0,-1 0 1 0 0,1 0-1 0 0,-1 0 1 0 0,1 0 0 0 0,0 1-1 0 0,0-1 1 0 0,0 0 0 0 0,0 1-1 0 0,0-1 1 0 0,0 0-1 0 0,0 4 1 0 0,0-4-75 0 0,1 0-33 0 0,-1 0 0 0 0,1 0 0 0 0,0 0 0 0 0,-1 0 0 0 0,1 0 0 0 0,0 0 0 0 0,0 0 1 0 0,0 0-1 0 0,0 0 0 0 0,1 1 0 0 0,0 2 0 0 0,-1-5-152 0 0,1 3 205 0 0,16 15 602 0 0,12-14-513 0 0,-26-4-192 0 0,12-4 48 0 0,-11 3-84 0 0,-3 1-38 0 0,0 0 1 0 0,0 0-1 0 0,1-1 1 0 0,-1 1-1 0 0,0-1 1 0 0,0 1-1 0 0,1-1 1 0 0,-1 1-1 0 0,0-1 0 0 0,0 0 1 0 0,0 0-1 0 0,0 1 1 0 0,0-1-1 0 0,0 0 1 0 0,0 0-1 0 0,0 0 1 0 0,0 0-1 0 0,-1 0 1 0 0,1 0-1 0 0,0-1 1 0 0,0 0-1 0 0,1-1-8 0 0,-1 1-1 0 0,0-1 1 0 0,0 1-1 0 0,0-1 1 0 0,0 0 0 0 0,-1 1-1 0 0,1-1 1 0 0,0-4-1 0 0,-1 5 3 0 0,-1-1 58 0 0,-1-4-159 0 0,0 1 0 0 0,0 0 0 0 0,-1 1 0 0 0,0-1 0 0 0,-4-7 0 0 0,6 12-249 0 0,-11-6-2037 0 0,7 5-1628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7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4044 0 0,'0'0'14252'0'0,"3"11"-19929"0"0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7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 3060 0 0,'-2'7'15062'0'0,"23"-6"-14917"0"0,-16-1 449 0 0,-4 2-404 0 0,0 1 7 0 0,0 0-1 0 0,-1 0 1 0 0,1 0 0 0 0,-1 0 0 0 0,0 0-1 0 0,0-1 1 0 0,0 1 0 0 0,-1 0-1 0 0,1 0 1 0 0,0 0 0 0 0,-3 5-1 0 0,2-5 16 0 0,0 0-139 0 0,-1 0 0 0 0,1 0 0 0 0,-1 0-1 0 0,0-1 1 0 0,0 1 0 0 0,0 0 0 0 0,0-1 0 0 0,0 0 0 0 0,0 0 0 0 0,-1 1 0 0 0,1-1 0 0 0,-1-1 0 0 0,-4 4 0 0 0,-6 0-3150 0 0,-1 0 0 0 0,1-1 0 0 0,-1 0 0 0 0,0-1 0 0 0,-20 1 0 0 0,23-2 1943 0 0,-8 0-790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7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3580 0 0,'1'-6'16360'0'0,"24"20"-15260"0"0,0 2 0 0 0,30 23-1 0 0,-31-21-544 0 0,-5-3-130 0 0,-1 1 0 0 0,-1 0-1 0 0,0 2 1 0 0,15 20 0 0 0,-11-14-204 0 0,-12-16-1009 0 0,0-5-6637 0 0,-3-9 535 0 0,-3 0 7054 0 0,-2 5 441 0 0,1-3-3377 0 0,-4 0-488 0 0,-2-7 1795 0 0,1 6-505 0 0,-4-6 92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8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5188 0 0,'0'0'12582'0'0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3652 0 0,'9'20'4450'0'0,"-8"-18"-2666"0"0,4 13 1030 0 0,6 9-450 0 0,-10-24-2523 0 0,4 6-3332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9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2928 0 0,'1'20'5526'0'0,"-1"-15"-5638"0"0,0-2 1240 0 0,0 13-1184 0 0,2-6-1026 0 0,-2-8-1056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1:59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3304 0 0,'0'0'2654'0'0,"0"3"-1449"0"0,0 7-117 0 0,0-7 801 0 0,0 12 1532 0 0,2-6-1853 0 0,8 14-13610 0 0,-9-21 10091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1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2836 0 0,'0'0'6041'0'0,"9"9"-7077"0"0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0 2976 0 0,'-3'23'4544'0'0,"3"-20"-1879"0"0,0-1-1887 0 0,1 25 2608 0 0,0-24-3297 0 0,-4 23-10728 0 0,2-24 8548 0 0</inkml:trace>
  <inkml:trace contextRef="#ctx0" brushRef="#br0" timeOffset="1">4 450 3276 0 0,'0'0'1180'0'0,"0"2"-61"0"0,0 8-125 0 0,0-8 735 0 0,0 1-962 0 0,2 22 1534 0 0,-2-23-1507 0 0,0 1-572 0 0,0 9-169 0 0,0-9-200 0 0,0-1-240 0 0,-4 27-8989 0 0,2-19 7483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2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2600 0 0,'0'0'1472'0'0,"2"13"721"0"0,2 1-657 0 0,-3 0-1364 0 0,2 3-1460 0 0,-2-6-4701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4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1276 0 0,'-3'0'400'0'0,"-2"1"-1564"0"0,-13 2 7200 0 0,11-2-9242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7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9 4340 0 0,'0'0'7847'0'0,"-2"-2"-7024"0"0,0 2-509 0 0,1-1 0 0 0,-1 1 0 0 0,1-1 1 0 0,0 1-1 0 0,-1 0 0 0 0,1 0 0 0 0,-1-1 0 0 0,0 1 0 0 0,1 0 1 0 0,-1 0-1 0 0,1 0 0 0 0,-1 1 0 0 0,1-1 0 0 0,-1 0 1 0 0,1 1-1 0 0,-2 0 0 0 0,-6 2-573 0 0,4-1 1153 0 0,5-1-786 0 0,-1-1-1 0 0,0 0 1 0 0,1 1 0 0 0,-1-1 0 0 0,1 1 0 0 0,-1 0 0 0 0,1-1-1 0 0,-1 1 1 0 0,1-1 0 0 0,0 1 0 0 0,-1 0 0 0 0,1 0 0 0 0,-1-1 0 0 0,1 1-1 0 0,0 0 1 0 0,0 9 185 0 0,0-8 162 0 0,3 1-248 0 0,1 1-102 0 0,1 0-1 0 0,-1-1 1 0 0,1 1 0 0 0,0-1 0 0 0,0 0-1 0 0,1-1 1 0 0,-1 1 0 0 0,0-1 0 0 0,1 0-1 0 0,-1 0 1 0 0,1 0 0 0 0,9 0-1 0 0,-12-1 2 0 0,1-1-15 0 0,-1 0-64 0 0,0 0 0 0 0,1 0 1 0 0,-1 0-1 0 0,0-1 0 0 0,1 1 0 0 0,-1-1 0 0 0,0 0 0 0 0,1 0 1 0 0,-1 0-1 0 0,0 0 0 0 0,3-2 0 0 0,-4 2 16 0 0,-2 0-37 0 0,1 1-1 0 0,-1-1 1 0 0,0 0 0 0 0,1 1-1 0 0,-1-1 1 0 0,0 0 0 0 0,1 1-1 0 0,-1-1 1 0 0,0 0 0 0 0,0 0-1 0 0,0 1 1 0 0,0-1 0 0 0,0 0-1 0 0,1 0 1 0 0,-1 1 0 0 0,-1-2 0 0 0,-2-11-13 0 0,3 11 8 0 0,-1 0 0 0 0,0-1 1 0 0,0 1-1 0 0,0 0 0 0 0,0 0 0 0 0,0 1 1 0 0,0-1-1 0 0,-1 0 0 0 0,1 0 0 0 0,-1 1 0 0 0,1-1 1 0 0,-1 0-1 0 0,1 1 0 0 0,-1 0 0 0 0,0-1 1 0 0,0 1-1 0 0,0 0 0 0 0,0 0 0 0 0,0 0 1 0 0,0 0-1 0 0,0 0 0 0 0,0 1 0 0 0,0-1 1 0 0,0 1-1 0 0,-1-1 0 0 0,1 1 0 0 0,0 0 1 0 0,-4 0-1 0 0,3-1 26 0 0,0 2-85 0 0,-1 0-76 0 0,2 0-20 0 0,0-1 1 0 0,1 1-1 0 0,-1-1 1 0 0,0 1-1 0 0,0 0 1 0 0,0 0-1 0 0,1 0 0 0 0,-1 0 1 0 0,1 0-1 0 0,-1 0 1 0 0,1 0-1 0 0,-1 0 1 0 0,1 1-1 0 0,-3 2 1 0 0,3-3-1116 0 0,15 13-12222 0 0,0-4 9845 0 0,-9-8 3015 0 0,10 3-1247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7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2856 0 0,'0'0'1156'0'0,"-11"8"9155"0"0,7-3-8638 0 0,1-1-976 0 0,-1 0 0 0 0,1 1-1 0 0,-1 0 1 0 0,1 0 0 0 0,1 0 0 0 0,-4 8-1 0 0,5-11-290 0 0,6 15 130 0 0,-2-14-475 0 0,0-1 0 0 0,0 0 1 0 0,0 0-1 0 0,1 0 0 0 0,-1 0 1 0 0,1 0-1 0 0,-1-1 0 0 0,1 1 1 0 0,0-1-1 0 0,5 1 0 0 0,-7-1-1 0 0,2-2-17 0 0,3 1-49 0 0,-1-1-1 0 0,0 0 1 0 0,1 0 0 0 0,-1-1-1 0 0,0 0 1 0 0,0 0 0 0 0,8-4-1 0 0,-14 6 5 0 0,1-1-1 0 0,0 0 0 0 0,-1 0 0 0 0,1 0 1 0 0,-1 0-1 0 0,1 0 0 0 0,-1 1 0 0 0,0-1 1 0 0,1 0-1 0 0,-1 0 0 0 0,0 0 1 0 0,1 0-1 0 0,-1 0 0 0 0,0 0 0 0 0,0 0 1 0 0,0 0-1 0 0,0 0 0 0 0,0 0 0 0 0,0 0 1 0 0,0 0-1 0 0,-1 0 0 0 0,1 0 0 0 0,0 0 1 0 0,0 0-1 0 0,-1 0 0 0 0,0-2 0 0 0,0 1 2 0 0,0-1 0 0 0,0 1 0 0 0,-1 0 0 0 0,1 0 0 0 0,-1 0 0 0 0,1 0 0 0 0,-1 0 0 0 0,0 1 0 0 0,1-1 0 0 0,-1 0 0 0 0,0 1 0 0 0,0-1 0 0 0,0 1 0 0 0,-1 0 0 0 0,1 0 0 0 0,0 0 0 0 0,0 0 0 0 0,-1 0 1 0 0,-3-1-1 0 0,-1 0 0 0 0,5 1 51 0 0,-1 1-155 0 0,2 0 59 0 0,1 0 0 0 0,0 0 0 0 0,-1 0 0 0 0,1 0 1 0 0,-1-1-1 0 0,1 1 0 0 0,0 0 0 0 0,-1 0 0 0 0,1 0 0 0 0,-1 0 0 0 0,1 0 0 0 0,0 0 0 0 0,-1 0 0 0 0,1 0 0 0 0,-1 0 0 0 0,1 1 0 0 0,0-1 0 0 0,-1 0 0 0 0,1 0 0 0 0,-1 0 0 0 0,1 0 0 0 0,0 1 0 0 0,-1-1 0 0 0,1 0 1 0 0,0 0-1 0 0,-1 1 0 0 0,1-1 0 0 0,0 0 0 0 0,-1 0 0 0 0,1 1 0 0 0,0-1 0 0 0,-1 1 0 0 0,5 12-984 0 0,-2-10 117 0 0,-1-1 0 0 0,1 0 0 0 0,0 0 0 0 0,0 0 0 0 0,0 0 0 0 0,0 0 0 0 0,0 0 1 0 0,0-1-1 0 0,0 1 0 0 0,0-1 0 0 0,5 3 0 0 0,25 8-5858 0 0,-19-8 4935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10 2948 0 0,'0'0'1262'0'0,"-5"-9"611"0"0,-1 11 4192 0 0,-6 9-5172 0 0,1 1 0 0 0,1 1 1 0 0,0 0-1 0 0,-11 17 0 0 0,-32 66 1936 0 0,-13 18-593 0 0,50-85-2275 0 0,5-10-5646 0 0,-6-2-7296 0 0,16-15 11039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8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24 4196 0 0,'-1'-2'465'0'0,"0"0"-1"0"0,-1 0 0 0 0,1 0 0 0 0,-1 0 1 0 0,1 0-1 0 0,-1 0 0 0 0,1 1 0 0 0,-1-1 0 0 0,0 0 1 0 0,-3-1-1 0 0,3 2 1621 0 0,-1 1-817 0 0,-13 0 1366 0 0,13 2-2381 0 0,1 0 0 0 0,-1 0 0 0 0,1 0 0 0 0,-1 0 0 0 0,1 0 0 0 0,0 0 0 0 0,0 1 0 0 0,0-1 1 0 0,0 1-1 0 0,-3 5 0 0 0,4-7 60 0 0,2 3-80 0 0,-1 0-1 0 0,1 0 1 0 0,-1 0-1 0 0,1-1 1 0 0,0 1-1 0 0,3 7 1 0 0,-1-9-124 0 0,1 0 1 0 0,-1 0 0 0 0,1 0-1 0 0,0-1 1 0 0,0 1 0 0 0,5 1 0 0 0,-7-3-15 0 0,2 0 7 0 0,-2 0-86 0 0,0 0 0 0 0,0 0 0 0 0,0 0 0 0 0,0 0 0 0 0,0 0-1 0 0,-1 0 1 0 0,1 0 0 0 0,0 0 0 0 0,0-1-1 0 0,-1 1 1 0 0,1-1 0 0 0,0 0 0 0 0,0 1 0 0 0,-1-1-1 0 0,1 0 1 0 0,-1 0 0 0 0,1 0 0 0 0,-1 0 0 0 0,1 0-1 0 0,-1 0 1 0 0,2-2 0 0 0,-2 2-12 0 0,-1-1 1 0 0,1 1-1 0 0,-1-1 1 0 0,1 1-1 0 0,-1-1 1 0 0,0 1-1 0 0,0-1 1 0 0,1 1-1 0 0,-1-1 1 0 0,0 1-1 0 0,0-1 1 0 0,0 1-1 0 0,-1-1 1 0 0,1 1-1 0 0,0-1 1 0 0,0 1-1 0 0,-1-1 1 0 0,1 1-1 0 0,-1-1 1 0 0,0 1-1 0 0,1-1 1 0 0,-1 1-1 0 0,0 0 1 0 0,0-1-1 0 0,0 1 1 0 0,0 0-1 0 0,-1-2 1 0 0,-1 1-7 0 0,1 0-1 0 0,-1 0 1 0 0,0 0-1 0 0,1 0 1 0 0,-1 1-1 0 0,0-1 1 0 0,0 1-1 0 0,0 0 1 0 0,-1-1 0 0 0,1 1-1 0 0,-3 0 1 0 0,4 0-125 0 0,-1 2-1696 0 0,-4-1 4500 0 0,4 0-3153 0 0,1 0-3611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8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3848 0 0,'0'0'10418'0'0,"-4"3"-9751"0"0,-14 9-34 0 0,14-9-57 0 0,3-1-368 0 0,1 1 0 0 0,0-1 0 0 0,-1 0 0 0 0,1 0 0 0 0,0 0 0 0 0,0 0 0 0 0,0 0 0 0 0,1 0 0 0 0,-1 0 0 0 0,1 0 0 0 0,-1 0 0 0 0,1 0 0 0 0,0 3 0 0 0,4-2-16 0 0,-1 0 1 0 0,0 0-1 0 0,1-1 1 0 0,0 0 0 0 0,7 3-1 0 0,-10-4-85 0 0,18-1 234 0 0,-17-1-238 0 0,3 1-35 0 0,-1-1 1 0 0,0-1-1 0 0,0 1 1 0 0,0-1-1 0 0,8-4 1 0 0,-11 5 6 0 0,0-1 0 0 0,7-15 111 0 0,-8 16-159 0 0,-3-2-18 0 0,1 1 1 0 0,0 2-5 0 0,1-1 0 0 0,0 0 0 0 0,-1 0 0 0 0,1 1 0 0 0,-1-1-1 0 0,1 0 1 0 0,-1 0 0 0 0,1 1 0 0 0,-1-1 0 0 0,1 1 0 0 0,-1-1 0 0 0,0 0 0 0 0,1 1 0 0 0,-1 0 0 0 0,0-1 0 0 0,-1 0 0 0 0,-1-1 8 0 0,-1 0 0 0 0,1 1 0 0 0,-1 0 0 0 0,0-1 0 0 0,0 1-1 0 0,1 0 1 0 0,-1 1 0 0 0,0-1 0 0 0,-5 1 0 0 0,2-1 3 0 0,5 1-29 0 0,-2 0 3 0 0,1 0-1047 0 0,-17 4 2936 0 0,13 0-5846 0 0,0 2-6361 0 0,12-3 7894 0 0,15 6 277 0 0,-15-7 170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9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30 4768 0 0,'-4'-3'1024'0'0,"0"0"-1"0"0,0 0 0 0 0,0 0 0 0 0,0 0 0 0 0,-1 1 0 0 0,0-1 0 0 0,1 1 0 0 0,-1 0 0 0 0,0 1 0 0 0,-9-3 0 0 0,12 4 299 0 0,-1 1-744 0 0,-10 3-76 0 0,10-3-63 0 0,1 0-3 0 0,2 0-437 0 0,-2 0 91 0 0,1-1 0 0 0,0 1 1 0 0,0 0-1 0 0,0 0 0 0 0,0 1 0 0 0,0-1 0 0 0,0 0 1 0 0,0 0-1 0 0,0 0 0 0 0,0 1 0 0 0,1-1 0 0 0,-1 0 0 0 0,0 1 1 0 0,1-1-1 0 0,-1 1 0 0 0,1-1 0 0 0,0 1 0 0 0,-1-1 1 0 0,1 1-1 0 0,0-1 0 0 0,0 1 0 0 0,0-1 0 0 0,0 1 0 0 0,0 1 1 0 0,1 0-47 0 0,0 0 0 0 0,0 0 1 0 0,1 0-1 0 0,-1 0 0 0 0,1-1 1 0 0,0 1-1 0 0,-1 0 1 0 0,1-1-1 0 0,0 0 0 0 0,1 1 1 0 0,-1-1-1 0 0,0 0 0 0 0,1 0 1 0 0,-1 0-1 0 0,1 0 0 0 0,-1 0 1 0 0,1-1-1 0 0,0 1 0 0 0,0-1 1 0 0,3 1-1 0 0,3 0-52 0 0,-1 0-1 0 0,1-1 1 0 0,0 0-1 0 0,0 0 1 0 0,0-1-1 0 0,0 0 1 0 0,10-2-1 0 0,-16 1 14 0 0,1 0 0 0 0,-1 0-1 0 0,1 0 1 0 0,-1-1 0 0 0,1 1 0 0 0,4-4-1 0 0,-7 4-70 0 0,-5-2-169 0 0,-1 1 214 0 0,-1-1 0 0 0,1 1 1 0 0,0 0-1 0 0,-11-2 0 0 0,14 4-41 0 0,-26 3-2808 0 0,23-2-2540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09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17 4216 0 0,'0'0'11262'0'0,"-4"4"-10521"0"0,-11 12-120 0 0,11-12-93 0 0,3-2-275 0 0,0 0 0 0 0,1 1 1 0 0,-1-1-1 0 0,1 1 1 0 0,-1-1-1 0 0,1 0 1 0 0,0 1-1 0 0,0-1 0 0 0,0 6 1 0 0,1-6-182 0 0,0 1 0 0 0,1-1 1 0 0,-1 0-1 0 0,0 1 0 0 0,1-1 0 0 0,-1 0 0 0 0,1 0 1 0 0,0 0-1 0 0,0 0 0 0 0,0 0 0 0 0,0 0 1 0 0,0 0-1 0 0,0-1 0 0 0,0 1 0 0 0,0-1 1 0 0,1 0-1 0 0,-1 1 0 0 0,1-1 0 0 0,-1 0 1 0 0,1 0-1 0 0,-1-1 0 0 0,4 2 0 0 0,-4-2-1 0 0,3 0-4 0 0,-2 0-59 0 0,40-7 215 0 0,-40 6-211 0 0,0 1 0 0 0,-1-1-1 0 0,1 0 1 0 0,-1 0 0 0 0,1 0-1 0 0,-1-1 1 0 0,1 1 0 0 0,-1-1-1 0 0,0 1 1 0 0,0-1 0 0 0,1 0 0 0 0,-1 0-1 0 0,0 0 1 0 0,-1 0 0 0 0,3-2-1 0 0,-3 2 7 0 0,-1-1-16 0 0,-1 1-1 0 0,1-1 0 0 0,-1 1 0 0 0,1-1 0 0 0,-1 0 1 0 0,0 1-1 0 0,0-1 0 0 0,-1 1 0 0 0,1 0 0 0 0,0-1 1 0 0,-1 1-1 0 0,1 0 0 0 0,-1 0 0 0 0,0 0 1 0 0,0 0-1 0 0,0 0 0 0 0,0 0 0 0 0,0 1 0 0 0,0-1 1 0 0,0 0-1 0 0,0 1 0 0 0,-1 0 0 0 0,1 0 0 0 0,-3-2 1 0 0,-7-2-154 0 0,1 1 0 0 0,-1 0 1 0 0,-18-4-1 0 0,26 7-684 0 0,0 1 0 0 0,0-1 0 0 0,0 1 0 0 0,1 0 0 0 0,-9 1 0 0 0,9-1-218 0 0,0 0-2066 0 0,0 1 389 0 0,-20 5-4238 0 0,21-5 5074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10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35 2352 0 0,'0'0'2810'0'0,"8"-3"-2094"0"0,-8-2 8409 0 0,-4 4-8841 0 0,-9-3-283 0 0,5-1 3107 0 0,5 7-2707 0 0,1-1-305 0 0,2 0-49 0 0,-1 0 0 0 0,0-1 1 0 0,0 1-1 0 0,0 0 1 0 0,0 0-1 0 0,0-1 0 0 0,0 1 1 0 0,0 0-1 0 0,0-1 0 0 0,0 1 1 0 0,-1-1-1 0 0,-1 1 0 0 0,3 2 111 0 0,0-1 0 0 0,0 1 0 0 0,0 0 0 0 0,1-1 0 0 0,-1 1 0 0 0,1 0 0 0 0,-1-1 0 0 0,1 1 0 0 0,0-1 0 0 0,0 1 0 0 0,1 2 0 0 0,1-2-96 0 0,0 0 1 0 0,0 0-1 0 0,0 0 0 0 0,1 0 1 0 0,-1-1-1 0 0,1 1 0 0 0,-1-1 1 0 0,1 0-1 0 0,0 0 0 0 0,0 0 1 0 0,0-1-1 0 0,0 0 0 0 0,0 1 1 0 0,0-1-1 0 0,0-1 0 0 0,0 1 1 0 0,9 0-1 0 0,-4 0 2 0 0,0-1 0 0 0,0 0 0 0 0,0-1 1 0 0,0 0-1 0 0,0 0 0 0 0,0-1 0 0 0,9-2 0 0 0,-16 3-57 0 0,-1 1 0 0 0,0 0-1 0 0,1-1 1 0 0,-1 1-1 0 0,1-1 1 0 0,-1 1 0 0 0,0-1-1 0 0,0 0 1 0 0,1 1-1 0 0,-1-1 1 0 0,0 0 0 0 0,0 0-1 0 0,0 0 1 0 0,0 0-1 0 0,0 0 1 0 0,0 0 0 0 0,0 0-1 0 0,0 0 1 0 0,0-1-1 0 0,-1 1 1 0 0,1 0-1 0 0,0 0 1 0 0,-1-1 0 0 0,1 1-1 0 0,-1 0 1 0 0,1-1-1 0 0,-1 1 1 0 0,1-3 0 0 0,-1 3-10 0 0,0-1-22 0 0,-1 0 25 0 0,1 0 0 0 0,-1 1 0 0 0,0-1 0 0 0,0 0 0 0 0,0 0 0 0 0,0 0 0 0 0,0 1 0 0 0,0-1 0 0 0,0 0 0 0 0,-1 1 0 0 0,1-1 0 0 0,0 1 0 0 0,-1 0 0 0 0,1-1-1 0 0,-1 1 1 0 0,0 0 0 0 0,-2-1 0 0 0,-35-19-963 0 0,28 18 1479 0 0,6 1-2467 0 0,2 1-4122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1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7 4740 0 0,'0'0'5452'0'0,"-3"0"-4361"0"0,-6 0-521 0 0,-8-1 5359 0 0,-2 0-884 0 0,7 0-4553 0 0,10 1-2052 0 0,0-3 4882 0 0,1 2-3703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11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21 3316 0 0,'0'0'17639'0'0,"3"-3"-17635"0"0,9-11 20 0 0,-8 11 92 0 0,-1 4-102 0 0,11 4-12 0 0,-10-4 1387 0 0,-6 3-1275 0 0,-1 3-124 0 0,1-2 162 0 0,0 1 1 0 0,0-1 0 0 0,-1 0 0 0 0,0 0-1 0 0,-4 5 1 0 0,6-8-74 0 0,-1 1-79 0 0,-1-1-1 0 0,1 1 0 0 0,0-1 1 0 0,-1 1-1 0 0,0-1 0 0 0,1 0 0 0 0,-1 0 1 0 0,0 0-1 0 0,0-1 0 0 0,-6 3 0 0 0,7-3-275 0 0,-29 6-3615 0 0,28-7 1924 0 0,-28 2-13490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12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2784 0 0,'0'0'15247'0'0,"-2"3"-15080"0"0,-2 10-44 0 0,2-10 1441 0 0,0-6-1633 0 0,2 2 72 0 0,-1-1 0 0 0,1 1 1 0 0,-1-1-1 0 0,0 1 0 0 0,0 0 0 0 0,1-1 1 0 0,-1 1-1 0 0,0 0 0 0 0,0-1 1 0 0,-2 0 16 0 0,-8 2 335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26.4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167 183 4228 0 0,'-2'-3'788'0'0,"0"1"1"0"0,-1 0-1 0 0,1 0 0 0 0,-1-1 0 0 0,0 2 0 0 0,0-1 0 0 0,1 0 0 0 0,-1 0 0 0 0,0 1 0 0 0,0 0 0 0 0,0 0 0 0 0,-1 0 0 0 0,1 0 0 0 0,-3-1 0 0 0,3 2-232 0 0,-29-2 2192 0 0,13 9-1840 0 0,14-6-723 0 0,1 0 0 0 0,0 0-1 0 0,0 1 1 0 0,0 0 0 0 0,0 0 0 0 0,0 0 0 0 0,-6 4-1 0 0,8-4-117 0 0,0 0-1 0 0,-1 0 1 0 0,1 0 0 0 0,0 0-1 0 0,0 0 1 0 0,1 1-1 0 0,-1-1 1 0 0,0 1-1 0 0,1-1 1 0 0,-1 1 0 0 0,1 0-1 0 0,0-1 1 0 0,0 1-1 0 0,0 0 1 0 0,0 0-1 0 0,0 0 1 0 0,1 0 0 0 0,-1-1-1 0 0,1 5 1 0 0,0-5 23 0 0,4 15 108 0 0,-4-15-186 0 0,1 0-1 0 0,0 0 1 0 0,0 0 0 0 0,0 0 0 0 0,0 1 0 0 0,0-1-1 0 0,0-1 1 0 0,0 1 0 0 0,1 0 0 0 0,-1 0 0 0 0,1 0-1 0 0,0-1 1 0 0,-1 1 0 0 0,1-1 0 0 0,0 1 0 0 0,0-1-1 0 0,0 0 1 0 0,0 0 0 0 0,3 2 0 0 0,1 1 2 0 0,-4-3-13 0 0,0 0-1 0 0,-1 0 1 0 0,1 0 0 0 0,0 0-1 0 0,0 0 1 0 0,0 0 0 0 0,0 0-1 0 0,0-1 1 0 0,1 1 0 0 0,-1-1 0 0 0,0 0-1 0 0,0 1 1 0 0,0-1 0 0 0,0 0-1 0 0,0 0 1 0 0,1 0 0 0 0,-1 0 0 0 0,0-1-1 0 0,0 1 1 0 0,0-1 0 0 0,0 1-1 0 0,0-1 1 0 0,0 0 0 0 0,0 0 0 0 0,0 0-1 0 0,0 0 1 0 0,0 0 0 0 0,0 0-1 0 0,0 0 1 0 0,-1-1 0 0 0,1 1-1 0 0,2-4 1 0 0,0 1 4 0 0,0-1 0 0 0,0-1-1 0 0,-1 1 1 0 0,0-1 0 0 0,0 1 0 0 0,0-1-1 0 0,-1 0 1 0 0,1 0 0 0 0,1-12 0 0 0,12-37 1125 0 0,-16 54-745 0 0,1-6-207 0 0,-1 7-138 0 0,0 0 0 0 0,0 0 0 0 0,0 0 0 0 0,1 0-1 0 0,-1 0 1 0 0,0 1 0 0 0,0-1 0 0 0,0 0 0 0 0,0 0 0 0 0,0 0 0 0 0,0 0 0 0 0,0 0-1 0 0,0 0 1 0 0,0 0 0 0 0,0 0 0 0 0,0 0 0 0 0,0 0 0 0 0,0 0 0 0 0,1 0 0 0 0,-1 0 0 0 0,0 0-1 0 0,0 0 1 0 0,0 0 0 0 0,0 1 0 0 0,0-1 0 0 0,0 0 0 0 0,0 0 0 0 0,0 0 0 0 0,0 0 0 0 0,1 0-1 0 0,-1 0 1 0 0,0 0 0 0 0,0 0 0 0 0,0 0 0 0 0,0 0 0 0 0,0-1 0 0 0,0 1 0 0 0,0 0-1 0 0,0 0 1 0 0,0 0 0 0 0,1 0 0 0 0,-1 0 0 0 0,0 0 0 0 0,0 0 0 0 0,0 0 0 0 0,0 0 0 0 0,0 0-1 0 0,0 0 1 0 0,0 0 0 0 0,0 0 0 0 0,0 0 0 0 0,0 0 0 0 0,0 0 0 0 0,0-1 0 0 0,0 1 0 0 0,8 22 96 0 0,-6-12-106 0 0,1-1 0 0 0,0 1 0 0 0,1-1 0 0 0,0 0 0 0 0,0 0 0 0 0,10 15 0 0 0,10 3-1608 0 0,-23-26 1103 0 0,2 0-147 0 0,-1 0 0 0 0,1 0-1 0 0,-1 0 1 0 0,1 0-1 0 0,-1-1 1 0 0,1 1-1 0 0,0-1 1 0 0,-1 0 0 0 0,1 1-1 0 0,4-2 1 0 0,-4 0 247 0 0,0 0 1 0 0,-1 0 0 0 0,1 0-1 0 0,0-1 1 0 0,-1 1-1 0 0,1-1 1 0 0,-1 0 0 0 0,1 0-1 0 0,-1 0 1 0 0,0 0-1 0 0,0 0 1 0 0,0-1 0 0 0,0 1-1 0 0,0 0 1 0 0,0-1 0 0 0,2-5-1 0 0,3-7-134 0 0,-1-1 0 0 0,9-28 1 0 0,-11 27 1584 0 0,-1 0 0 0 0,2-31 1 0 0,-8-35 5270 0 0,3 80-5879 0 0,0-4 19 0 0,0 5 46 0 0,0 7 2766 0 0,6 146-1078 0 0,-4-83-1620 0 0,-2-66-540 0 0,0 0-30 0 0,3 23 111 0 0,-3-23-43 0 0,5-6-666 0 0,19-19 376 0 0,-9 8-7 0 0,-1 1 0 0 0,19-13 0 0 0,-32 26 192 0 0,0 0 0 0 0,0 1 1 0 0,1-1-1 0 0,-1 1 1 0 0,0-1-1 0 0,0 1 1 0 0,0-1-1 0 0,1 1 0 0 0,-1-1 1 0 0,0 1-1 0 0,0 0 1 0 0,1 0-1 0 0,-1 0 1 0 0,0 0-1 0 0,0 0 1 0 0,1 0-1 0 0,-1 0 0 0 0,0 0 1 0 0,1 0-1 0 0,-1 1 1 0 0,0-1-1 0 0,0 0 1 0 0,0 1-1 0 0,1-1 0 0 0,-1 1 1 0 0,0-1-1 0 0,0 1 1 0 0,0 0-1 0 0,0 0 1 0 0,0-1-1 0 0,0 1 1 0 0,0 0-1 0 0,0 0 0 0 0,0 0 1 0 0,0 0-1 0 0,-1 0 1 0 0,1 0-1 0 0,0 0 1 0 0,-1 0-1 0 0,2 2 0 0 0,0 2 10 0 0,0-1 0 0 0,0 1 0 0 0,0 0 0 0 0,0 0 0 0 0,-1 0 0 0 0,0 0 0 0 0,1 8 0 0 0,-2-11 12 0 0,0 14 69 0 0,0-9-16 0 0,0-6-49 0 0,-1 1 0 0 0,1-1 0 0 0,0 1 0 0 0,0-1 0 0 0,-1 1 0 0 0,1-1 0 0 0,-1 0 1 0 0,1 1-1 0 0,-1-1 0 0 0,1 0 0 0 0,-1 1 0 0 0,0-1 0 0 0,0 0 0 0 0,0 0 0 0 0,0 0 0 0 0,0 1 1 0 0,0-1-1 0 0,0 0 0 0 0,-2 1 0 0 0,1 1-14 0 0,0-1 1 0 0,0 0-1 0 0,-1 1 1 0 0,1-1-1 0 0,-1 0 0 0 0,1 0 1 0 0,-1 0-1 0 0,0-1 1 0 0,1 1-1 0 0,-1-1 1 0 0,0 1-1 0 0,0-1 0 0 0,0 0 1 0 0,-1 0-1 0 0,1 0 1 0 0,-6 0-1 0 0,7 0-304 0 0,-13-1-341 0 0,13 1 515 0 0,-1-1-426 0 0,-6-2-64 0 0,-1-1-4597 0 0,7 3 3947 0 0,0-1 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26.8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113 10 4236 0 0,'0'0'1335'0'0,"4"-6"-175"0"0,-5 2 1246 0 0,-5 5 5310 0 0,-2 2-7277 0 0,-1 0 0 0 0,1 1-1 0 0,0 0 1 0 0,0 0 0 0 0,1 1 0 0 0,-1 0 0 0 0,-9 9 0 0 0,13-12-334 0 0,1 1 1 0 0,0 0-1 0 0,1 0 0 0 0,-1 0 1 0 0,0 0-1 0 0,1 1 1 0 0,0-1-1 0 0,0 1 1 0 0,0-1-1 0 0,0 1 0 0 0,0 0 1 0 0,1 0-1 0 0,0-1 1 0 0,-1 1-1 0 0,1 0 0 0 0,1 0 1 0 0,-1 1-1 0 0,1-1 1 0 0,0 0-1 0 0,-1 0 0 0 0,2 0 1 0 0,-1 0-1 0 0,0 0 1 0 0,1 0-1 0 0,0 0 0 0 0,0 0 1 0 0,0 0-1 0 0,0 0 1 0 0,1 0-1 0 0,2 5 1 0 0,-1-6-54 0 0,0 0-199 0 0,1 0-1 0 0,-1-1 1 0 0,1 0-1 0 0,-1 1 1 0 0,1-1-1 0 0,0 0 0 0 0,0-1 1 0 0,-1 1-1 0 0,1-1 1 0 0,0 0-1 0 0,1 0 1 0 0,-1 0-1 0 0,0 0 1 0 0,8 0-1 0 0,24-7-8562 0 0,-26 4 4571 0 0,-8 1 3661 0 0,0 1 0 0 0,0-1 1 0 0,0 0-1 0 0,0 0 0 0 0,0 1 0 0 0,0-1 0 0 0,0 0 1 0 0,0-1-1 0 0,0 1 0 0 0,2-3 0 0 0,2 0-958 0 0,3-3-454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8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4340 0 0,'0'0'9713'0'0,"4"3"-8733"0"0,6 5 621 0 0,0 1 0 0 0,14 18 0 0 0,7 6 577 0 0,127 138 2815 0 0,-150-160-4900 0 0,12 10-644 0 0,-4-11-2673 0 0,-14-9 1022 0 0,11-17-17007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27.4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182 1 3860 0 0,'0'0'11352'0'0,"-3"5"-10566"0"0,-3 16 717 0 0,0 0-1 0 0,-5 40 1 0 0,1-1-55 0 0,-15 116 1238 0 0,23-123-2230 0 0,2-51-466 0 0,0-2-120 0 0,1 9 393 0 0,-1-9-297 0 0,0 0 0 0 0,0 0 0 0 0,0 0 1 0 0,0 0-1 0 0,0 0 0 0 0,1-1 1 0 0,-1 1-1 0 0,0 0 0 0 0,0 0 1 0 0,0 0-1 0 0,0 0 0 0 0,0 0 0 0 0,0 0 1 0 0,0 0-1 0 0,0 0 0 0 0,0 0 1 0 0,0 0-1 0 0,0 0 0 0 0,0 0 1 0 0,0 0-1 0 0,1 0 0 0 0,-1 0 0 0 0,0 0 1 0 0,0 0-1 0 0,0 0 0 0 0,0 0 1 0 0,0 0-1 0 0,0 0 0 0 0,0 0 1 0 0,0 0-1 0 0,0 0 0 0 0,0 1 0 0 0,0-1 1 0 0,0 0-1 0 0,0 0 0 0 0,1 0 1 0 0,-1 0-1 0 0,0 0 0 0 0,0 0 1 0 0,0 0-1 0 0,0 0 0 0 0,0 0 0 0 0,0 0 1 0 0,0 0-1 0 0,0 0 0 0 0,0 0 1 0 0,0 0-1 0 0,9-23-98 0 0,-8 20 100 0 0,-1 1-1 0 0,0-1 0 0 0,0 1 0 0 0,0-1 0 0 0,0 0 0 0 0,0 1 0 0 0,0-1 0 0 0,-1 1 0 0 0,1-1 0 0 0,-1 1 0 0 0,1-1 0 0 0,-1 1 0 0 0,0-1 0 0 0,0 1 0 0 0,0 0 0 0 0,-1-1 0 0 0,1 1 1 0 0,-1 0-1 0 0,1 0 0 0 0,-1 0 0 0 0,-3-4 0 0 0,-1 2 66 0 0,-1-1 0 0 0,0 1 0 0 0,-12-6 0 0 0,17 10 46 0 0,-1 0 13 0 0,0 0-43 0 0,0 0-1 0 0,0 0 0 0 0,1 0 1 0 0,-1 1-1 0 0,0-1 1 0 0,0 1-1 0 0,1 0 1 0 0,-1 0-1 0 0,0 0 0 0 0,1 0 1 0 0,-1 1-1 0 0,1-1 1 0 0,0 0-1 0 0,-1 1 1 0 0,1 0-1 0 0,0 0 1 0 0,0-1-1 0 0,0 1 0 0 0,-2 3 1 0 0,2-2-15 0 0,0 0 1 0 0,0 0-1 0 0,0 0 1 0 0,0 0-1 0 0,1 0 1 0 0,0 1-1 0 0,-1-1 1 0 0,1 0-1 0 0,1 1 1 0 0,-1-1-1 0 0,0 1 1 0 0,1-1-1 0 0,0 1 1 0 0,-1-1-1 0 0,1 1 1 0 0,1-1-1 0 0,-1 1 1 0 0,0-1-1 0 0,1 1 1 0 0,0-1-1 0 0,0 1 1 0 0,1 3-1 0 0,0-5-87 0 0,-1 0-1 0 0,1 1 1 0 0,0-1-1 0 0,0 0 0 0 0,0 0 1 0 0,0 0-1 0 0,0 0 1 0 0,0-1-1 0 0,0 1 1 0 0,0-1-1 0 0,1 1 1 0 0,-1-1-1 0 0,1 0 0 0 0,-1 0 1 0 0,1 0-1 0 0,4 2 1 0 0,-1-1-235 0 0,26 5-1688 0 0,-16-6-2536 0 0,0-1-1 0 0,0-1 1 0 0,15-3-1 0 0,-29 4 2531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27.9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 73 4092 0 0,'0'0'13756'0'0,"6"2"-13444"0"0,20 6-24 0 0,-23-8-220 0 0,0 0 0 0 0,0 0 0 0 0,0 0 0 0 0,-1 0 0 0 0,1 0 0 0 0,0 0 1 0 0,0-1-1 0 0,0 0 0 0 0,0 1 0 0 0,0-1 0 0 0,-1 0 0 0 0,1 0 0 0 0,0-1 0 0 0,-1 1 0 0 0,1-1 1 0 0,-1 1-1 0 0,4-4 0 0 0,14-20 490 0 0,-19 24-483 0 0,-3-15 217 0 0,0 14-201 0 0,0 0 0 0 0,0 0 1 0 0,0 0-1 0 0,0 0 0 0 0,0 0 1 0 0,-1 1-1 0 0,1-1 0 0 0,0 1 1 0 0,-1-1-1 0 0,1 1 1 0 0,-1 0-1 0 0,0 0 0 0 0,1 0 1 0 0,-1 1-1 0 0,0-1 0 0 0,1 1 1 0 0,-1-1-1 0 0,0 1 0 0 0,0 0 1 0 0,0 0-1 0 0,1 0 1 0 0,-1 0-1 0 0,0 1 0 0 0,0-1 1 0 0,1 1-1 0 0,-1-1 0 0 0,0 1 1 0 0,1 0-1 0 0,-1 0 0 0 0,0 0 1 0 0,1 1-1 0 0,0-1 1 0 0,-4 3-1 0 0,1-1 80 0 0,1 0 1 0 0,-1 1-1 0 0,1-1 1 0 0,0 1-1 0 0,0 0 1 0 0,0 0-1 0 0,1 0 1 0 0,-1 1-1 0 0,1-1 0 0 0,0 1 1 0 0,0 0-1 0 0,1 0 1 0 0,-1 0-1 0 0,1 0 1 0 0,0 0-1 0 0,1 0 1 0 0,-2 9-1 0 0,2-11-153 0 0,1 1 1 0 0,0-1-1 0 0,0 1 0 0 0,0-1 0 0 0,1 0 1 0 0,-1 1-1 0 0,1-1 0 0 0,0 0 0 0 0,0 1 1 0 0,0-1-1 0 0,0 0 0 0 0,0 0 0 0 0,1 0 1 0 0,-1 0-1 0 0,1 0 0 0 0,0 0 0 0 0,2 2 0 0 0,-1-1-61 0 0,1-1-112 0 0,0 1 1 0 0,1-1-1 0 0,0-1 1 0 0,-1 1-1 0 0,1 0 1 0 0,0-1-1 0 0,0 0 1 0 0,1 0 0 0 0,-1-1-1 0 0,6 2 1 0 0,-7-2 4 0 0,4 1-712 0 0,1 0 0 0 0,0-1 1 0 0,12 1-1 0 0,-12-2-1087 0 0,0 0-1 0 0,1-1 1 0 0,-1 0 0 0 0,1 0 0 0 0,-1-1 0 0 0,0 0-1 0 0,0-1 1 0 0,0 0 0 0 0,13-6 0 0 0,-11 3 89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30.5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10 132 3276 0 0,'0'0'1116'0'0,"-8"2"-250"0"0,6-1 619 0 0,8-1 7757 0 0,8-3-8924 0 0,1-1-1 0 0,-1 0 0 0 0,0-1 0 0 0,19-9 0 0 0,-29 11-206 0 0,0-1 0 0 0,0 0-1 0 0,0 1 1 0 0,0-1 0 0 0,-1-1 0 0 0,1 1 0 0 0,-1 0-1 0 0,0-1 1 0 0,-1 0 0 0 0,1 1 0 0 0,-1-1-1 0 0,0 0 1 0 0,0 0 0 0 0,0-1 0 0 0,-1 1 0 0 0,2-11-1 0 0,-3 14 125 0 0,0-1-2 0 0,0-7-30 0 0,0 8 2029 0 0,-2 8-1842 0 0,-3 19 156 0 0,1 0 0 0 0,1 0 0 0 0,2 0 1 0 0,0 0-1 0 0,3 27 0 0 0,-2 56 548 0 0,-2-88-984 0 0,1 1 44 0 0,-1 0 0 0 0,0 0 0 0 0,-8 24-1 0 0,7-33-499 0 0,3-9-9 0 0,-1-1 0 0 0,0 0 0 0 0,1 0 0 0 0,-1 0 0 0 0,0 0 0 0 0,0 0-1 0 0,0 0 1 0 0,0 0 0 0 0,0 0 0 0 0,0 0 0 0 0,-1-1 0 0 0,1 1 0 0 0,-3 2-1 0 0,3-3-792 0 0,-15-16-6922 0 0,14 11 7962 0 0,1 0 1 0 0,-1 0 0 0 0,1 0-1 0 0,0 0 1 0 0,0 0-1 0 0,0 0 1 0 0,1 0 0 0 0,-1 0-1 0 0,1-8 1 0 0,3-38 3079 0 0,-3 48-2578 0 0,5-5 259 0 0,-5 6-600 0 0,0 0 0 0 0,0 0 1 0 0,0 1-1 0 0,1-1 0 0 0,-1 0 0 0 0,0 0 1 0 0,0 1-1 0 0,1-1 0 0 0,-1 0 1 0 0,1 1-1 0 0,-1-1 0 0 0,1 0 1 0 0,-1 1-1 0 0,1-1 0 0 0,-1 0 1 0 0,1 1-1 0 0,-1-1 0 0 0,1 1 0 0 0,0-1 1 0 0,-1 1-1 0 0,1 0 0 0 0,0-1 1 0 0,18-2-319 0 0,-1 1 1 0 0,1 1 0 0 0,27 1-1 0 0,27 5-7972 0 0,-47-3 2396 0 0,-3 0 3875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31.2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116 48 2436 0 0,'1'-3'1123'0'0,"0"-7"14"0"0,0 7 982 0 0,-2 1-1107 0 0,-1-8-46 0 0,2 7-82 0 0,-20-10 2354 0 0,18 12-2536 0 0,2 1-626 0 0,0 0-1 0 0,-1-1 0 0 0,1 1 1 0 0,-1 0-1 0 0,1 0 0 0 0,0-1 1 0 0,-1 1-1 0 0,1 0 0 0 0,-1 0 1 0 0,1 0-1 0 0,-1 0 0 0 0,1 0 1 0 0,-1 0-1 0 0,1 0 0 0 0,-1 0 1 0 0,1 0-1 0 0,-1 0 0 0 0,1 0 1 0 0,-1 0-1 0 0,1 0 0 0 0,-1 0 1 0 0,1 0-1 0 0,-1 0 0 0 0,1 1 1 0 0,-1-1-1 0 0,-17 5 1126 0 0,17-5-1208 0 0,-3 2 186 0 0,-1 0 0 0 0,1 1 0 0 0,1-1 0 0 0,-1 1 0 0 0,0 0 0 0 0,1 0 0 0 0,-1 0-1 0 0,1 1 1 0 0,0-1 0 0 0,0 1 0 0 0,0 0 0 0 0,1 0 0 0 0,-1 0 0 0 0,1 0 0 0 0,0 0 0 0 0,0 0 0 0 0,0 0-1 0 0,1 1 1 0 0,-1-1 0 0 0,1 1 0 0 0,0 0 0 0 0,1-1 0 0 0,-1 1 0 0 0,1-1 0 0 0,0 1 0 0 0,0 8 0 0 0,1-11-155 0 0,-1 0 1 0 0,0 1 0 0 0,1-1 0 0 0,-1 0-1 0 0,1 1 1 0 0,0-1 0 0 0,0 0 0 0 0,0 0-1 0 0,0 0 1 0 0,0 0 0 0 0,1 0 0 0 0,-1 0 0 0 0,0 0-1 0 0,1 0 1 0 0,0 0 0 0 0,-1-1 0 0 0,1 1-1 0 0,0 0 1 0 0,0-1 0 0 0,0 0 0 0 0,0 1-1 0 0,0-1 1 0 0,0 0 0 0 0,0 0 0 0 0,4 1-1 0 0,-2-1-21 0 0,0 0-1 0 0,0 0 0 0 0,0 0 0 0 0,0 0 0 0 0,0-1 0 0 0,0 1 0 0 0,0-1 0 0 0,0 0 0 0 0,0-1 0 0 0,0 1 0 0 0,0-1 0 0 0,5-1 0 0 0,-7 1-7 0 0,0 0-1 0 0,0 0 1 0 0,0 0 0 0 0,-1-1-1 0 0,1 1 1 0 0,0-1-1 0 0,-1 1 1 0 0,1-1-1 0 0,0 0 1 0 0,-1 1 0 0 0,0-1-1 0 0,0 0 1 0 0,1 0-1 0 0,-1 0 1 0 0,0 0-1 0 0,0 0 1 0 0,0-3-1 0 0,1 0-4 0 0,1 1 15 0 0,-1-4-8 0 0,0-11 53 0 0,1-45 672 0 0,-3 54-450 0 0,0 8-104 0 0,-1-6 2446 0 0,1 8-2531 0 0,-6 52 550 0 0,2 0 0 0 0,2 0-1 0 0,8 78 1 0 0,-5-117-513 0 0,0 0-1 0 0,-3 26 0 0 0,1-34-104 0 0,1 0 0 0 0,-1 0-1 0 0,0 0 1 0 0,-1 0-1 0 0,1 0 1 0 0,-1-1 0 0 0,0 1-1 0 0,0 0 1 0 0,-1-1-1 0 0,-5 8 1 0 0,6-9 1 0 0,-1-1 1 0 0,0 1-1 0 0,0-1 1 0 0,0 0-1 0 0,0 0 1 0 0,0 0-1 0 0,-1 0 1 0 0,-5 2-1 0 0,6-3 44 0 0,-1-1-39 0 0,1 1 1 0 0,-1-1-1 0 0,0 1 1 0 0,0-1-1 0 0,0 0 1 0 0,-4-1-1 0 0,8 1 10 0 0,-3 0 7 0 0,1-1 20 0 0,-19-8-66 0 0,20 8-28 0 0,1 0 23 0 0,-1 1 0 0 0,1 0 1 0 0,0-1-1 0 0,0 1 0 0 0,-1-1 1 0 0,1 1-1 0 0,0 0 0 0 0,0-1 1 0 0,0 1-1 0 0,0-1 0 0 0,0 1 1 0 0,-1-1-1 0 0,1 1 0 0 0,0-1 1 0 0,0 1-1 0 0,0-1 0 0 0,0 1 1 0 0,0-1-1 0 0,0 1 0 0 0,1-1 1 0 0,-1 1-1 0 0,0-1 0 0 0,0 1 1 0 0,0 0-1 0 0,0-1 0 0 0,0 1 1 0 0,1-1-1 0 0,-1 0 0 0 0,33-21-1215 0 0,9 3-3586 0 0,3 4-3470 0 0,-4 6-3355 0 0,-39 9 9603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42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66 1320 0 0,'-13'-17'3790'0'0,"-1"-2"1697"0"0,0-10 12724 0 0,14 34-16003 0 0,-2 21-3742 0 0,1-19 2627 0 0,1-4-966 0 0,0 71 1558 0 0,0-72-1567 0 0,0 1-28 0 0,1 2-51 0 0,0-7 4 0 0,-2 41 47 0 0,0-35-90 0 0,1 8 0 0 0,0 4 0 0 0,-2-1 0 0 0,2 0 0 0 0,2 0 0 0 0,-4 0 0 0 0,1 0 0 0 0,0 0 0 0 0,-2-1 0 0 0,2-2 0 0 0,-1 1 0 0 0,0-1 0 0 0,-1 2 0 0 0,1 0 0 0 0,1 0 0 0 0,-1-1 0 0 0,0-1 0 0 0,1 0 0 0 0,0 3 0 0 0,-1-2 0 0 0,-1 0 0 0 0,3-1 0 0 0,-1 2 0 0 0,1 1 0 0 0,0 0 0 0 0,1-1 0 0 0,3-2 0 0 0,-1 1 0 0 0,1-1 0 0 0,2-1 0 0 0,-1 1 0 0 0,2-2 0 0 0,0-2-14 0 0,-6-6-265 0 0,-32-19-25412 0 0,27 13 24882 0 0,-1 1-1 0 0,1-1 1 0 0,-4-4 0 0 0,2-2-1181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44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30 2764 0 0,'-13'-2'1116'0'0,"-17"2"9519"0"0,21 1-9082 0 0,2 3 3350 0 0,61 2-4217 0 0,94-7 684 0 0,-38-2-828 0 0,100-7 285 0 0,-127 4-182 0 0,-40 3-340 0 0,-40 2-207 0 0,28-3 296 0 0,-28 3-314 0 0,57-2 361 0 0,-57 3-221 0 0,0-1-130 0 0,6 0 15 0 0,-7 1 310 0 0,1 0-358 0 0,8 0-42 0 0,-9 0 30 0 0,1 0-2 0 0,39-4 293 0 0,-40 4-244 0 0,11 2-9401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45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16 3112 0 0,'0'0'9111'0'0,"-4"-3"-8460"0"0,-14-10 6839 0 0,20 43-6767 0 0,-2-25-347 0 0,0 27 1438 0 0,0-6-791 0 0,0-24-767 0 0,0 4 6 0 0,-1 1 1 0 0,1-1 0 0 0,1 1 0 0 0,-1-1 0 0 0,2 7 0 0 0,1 8 660 0 0,-2 18 178 0 0,-1-36-879 0 0,0 0-72 0 0,0 83 1511 0 0,0-84-1556 0 0,0 1-44 0 0,0 38 314 0 0,0-39-319 0 0,0 0 19 0 0,2 20 154 0 0,-3 29 0 0 0,0-20 83 0 0,1-6-76 0 0,0-23-234 0 0,0 0 58 0 0,0 7 24 0 0,0-6-19 0 0,0-1-1 0 0,0 9 5 0 0,0-9-13 0 0,0 1-62 0 0,-1 18 46 0 0,1-10-152 0 0,0 0 0 0 0,0-1 0 0 0,3 18 0 0 0,-3-26-362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46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 1952 0 0,'0'0'698'0'0,"-10"0"367"0"0,3 0 1843 0 0,-31 8 8937 0 0,43-7-11812 0 0,4 1 121 0 0,0 0 1 0 0,1 0-1 0 0,10-1 0 0 0,278 7 1732 0 0,-101-8-1532 0 0,-162 0-292 0 0,15 0-42 0 0,-37-1 112 0 0,1 0 1 0 0,0 0-1 0 0,15-4 0 0 0,-27 4-51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47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2004 0 0,'0'0'13340'0'0,"1"-3"-12873"0"0,-1 3-361 0 0,0 0-1 0 0,0 0 1 0 0,1-1 0 0 0,-1 1-1 0 0,0 0 1 0 0,0-1 0 0 0,0 1 0 0 0,0 0-1 0 0,0 0 1 0 0,0 0 0 0 0,0-1-1 0 0,0 1 1 0 0,0 0 0 0 0,1 0 0 0 0,-1-1-1 0 0,0 1 1 0 0,0 0 0 0 0,0 0 0 0 0,0 0-1 0 0,1-1 1 0 0,-1 1 0 0 0,0 0-1 0 0,0 0 1 0 0,0 0 0 0 0,1 0 0 0 0,-1 0-1 0 0,0 0 1 0 0,0-1 0 0 0,1 1-1 0 0,-1 0 1 0 0,0 0 0 0 0,0 0 0 0 0,1 0-1 0 0,-1 0 1 0 0,0 0 0 0 0,0 0 0 0 0,1 0-1 0 0,-1 0 1 0 0,0 0 0 0 0,0 0-1 0 0,1 0 1 0 0,-1 0 0 0 0,0 0 0 0 0,0 0-1 0 0,1 1 1 0 0,-1-1 0 0 0,0 0 0 0 0,1 0-1 0 0,7 12 5693 0 0,-6-8-7497 0 0,1 1 2021 0 0,7 48 2587 0 0,5 195 1537 0 0,-13-226-4446 0 0,-2-21 0 0 0,-2 41 0 0 0,1-12 0 0 0,-3 14 0 0 0,2-29 0 0 0,-1 1 0 0 0,1-1 0 0 0,-1 0 0 0 0,0-1 0 0 0,-1 0 0 0 0,3-1 0 0 0,-2 0 0 0 0,1-1 0 0 0,0 4 0 0 0,2 0 0 0 0,-1-3 0 0 0,0 2 0 0 0,0-2 0 0 0,0 2 0 0 0,1-1 0 0 0,-1-2 0 0 0,-1-1-11 0 0,2-8-224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48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3160 0 0,'0'0'1950'0'0,"-3"0"-1067"0"0,-18 1 11956 0 0,83 3-12090 0 0,298 6 891 0 0,-230-12-1108 0 0,-67 0-414 0 0,-60 2-97 0 0,0 0-1 0 0,37 0 169 0 0,-12 1-57 0 0,-25 0-93 0 0,30-1 409 0 0,-1 1-97 0 0,-29-1-281 0 0,14 1 50 0 0,12-2-8 0 0,-27 1-45 0 0,13 0-110 0 0,-11 0-2404 0 0,5 0-532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8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 5252 0 0,'0'0'12763'0'0,"-6"4"-12001"0"0,-2 2-338 0 0,-1 2 0 0 0,2-1 0 0 0,-1 1 0 0 0,1 0 0 0 0,-8 10 0 0 0,-137 213 4981 0 0,137-207-5223 0 0,0 2-2203 0 0,11-17-2732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2:49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2344 0 0,'0'0'18172'0'0,"6"2"-17827"0"0,16 5-3 0 0,-17-5 292 0 0,-1 14 692 0 0,-1-8-800 0 0,-1 0 0 0 0,0 1 0 0 0,1 15 0 0 0,-3-21-307 0 0,0-1-17 0 0,0 10-7 0 0,0-9 18 0 0,0 0-27 0 0,6 108 2102 0 0,-4-64-1443 0 0,-4 19-20 0 0,2-51-680 0 0,0-13-21 0 0,2 16 199 0 0,-2-15-261 0 0,1 26 136 0 0,-1-27-171 0 0,0 1 18 0 0,0 7 27 0 0,0-7 15 0 0,3 11 125 0 0,-3 13-63 0 0,0-25-37 0 0,0 1-10 0 0,-1 3-2174 0 0,0 5 5436 0 0,0 1-2238 0 0,1-4-5118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3:05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24 3152 0 0,'0'0'15196'0'0,"-1"-3"-14984"0"0,-5-6-85 0 0,5 7-10 0 0,-10-4 289 0 0,-17 2 16 0 0,25 4-274 0 0,0 2-33 0 0,-3 1-1 0 0,1 0 0 0 0,0 0 0 0 0,0 1 0 0 0,1 0 0 0 0,-1 0 0 0 0,1 0 0 0 0,0 1 0 0 0,0-1 0 0 0,-4 7 0 0 0,5-7-62 0 0,2-1 0 0 0,-1 0 0 0 0,0 1 0 0 0,1 0-1 0 0,-1-1 1 0 0,1 1 0 0 0,-1 4 0 0 0,2-6 39 0 0,1 1-12 0 0,-1 0-48 0 0,1 0-1 0 0,0 0 1 0 0,0 0-1 0 0,0 0 1 0 0,0 0 0 0 0,1-1-1 0 0,-1 1 1 0 0,1 0 0 0 0,-1-1-1 0 0,1 1 1 0 0,0-1-1 0 0,0 1 1 0 0,0-1 0 0 0,1 0-1 0 0,-1 0 1 0 0,0 0-1 0 0,1 0 1 0 0,2 1 0 0 0,3 1 26 0 0,-1 0 0 0 0,1-1 1 0 0,0 0-1 0 0,0 0 1 0 0,13 2-1 0 0,-18-4-64 0 0,0-2 15 0 0,0 1 0 0 0,0 0-1 0 0,0 0 0 0 0,-1-1 0 0 0,1 1 0 0 0,0-1 0 0 0,0 1 0 0 0,-1-1 0 0 0,1 0 0 0 0,-1 0 1 0 0,1-1-1 0 0,-1 1 0 0 0,1 0 0 0 0,-1-1 0 0 0,0 0 0 0 0,1 1 0 0 0,-1-1 0 0 0,0 0 0 0 0,0 0 1 0 0,0 0-1 0 0,2-4 0 0 0,-3 5 8 0 0,-1-15 134 0 0,-1 9-75 0 0,1 0 0 0 0,-1 0 0 0 0,-1 0 0 0 0,1 0 0 0 0,-4-8 0 0 0,-1-10 448 0 0,5 23-355 0 0,-1-4-88 0 0,3 6-21 0 0,-1 0 0 0 0,0 0 0 0 0,0 0 0 0 0,0 0 0 0 0,0 0 0 0 0,0 0 0 0 0,0 0 0 0 0,0 0 0 0 0,0 0 0 0 0,0 0-1 0 0,0 0 1 0 0,0 0 0 0 0,0 0 0 0 0,0 0 0 0 0,1-1 0 0 0,-1 1 0 0 0,0 0 0 0 0,0 0 0 0 0,0 0 0 0 0,0 0 0 0 0,0 0 0 0 0,0 0 0 0 0,0 0 0 0 0,0 0-1 0 0,0 0 1 0 0,0 0 0 0 0,0 0 0 0 0,0 0 0 0 0,0 0 0 0 0,0 0 0 0 0,61 89 1393 0 0,-57-84-1449 0 0,1 0 0 0 0,0 0 0 0 0,0-1 0 0 0,0 1 0 0 0,0-1 0 0 0,12 7 0 0 0,15 13-7612 0 0,-30-22 5698 0 0,1 1 0 0 0,0 0-1 0 0,-1 0 1 0 0,0 0 0 0 0,1 0 0 0 0,-1 0 0 0 0,-1 0-1 0 0,4 7 1 0 0,0 3 62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3:06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13 4208 0 0,'0'0'1361'0'0,"-3"-1"-100"0"0,-3-2-1197 0 0,-15-6 10467 0 0,20 14-10051 0 0,0 11-23 0 0,1-11-30 0 0,1-2-21 0 0,11 26 441 0 0,-1 0-1 0 0,-2 1 1 0 0,0 1 0 0 0,4 39 0 0 0,-5-29-430 0 0,-8-40-406 0 0,1 0-1 0 0,-1 0 0 0 0,0 1 0 0 0,1-1 1 0 0,-1 0-1 0 0,1 0 0 0 0,-1 0 1 0 0,1 0-1 0 0,0 0 0 0 0,-1 0 1 0 0,1 0-1 0 0,0 0 0 0 0,0 0 1 0 0,0 0-1 0 0,0 0 0 0 0,0 0 1 0 0,0-1-1 0 0,1 2 0 0 0,0-1 158 0 0,2-3-151 0 0,2-2-33 0 0,-1 1 1 0 0,0-1-1 0 0,0 0 1 0 0,0 0-1 0 0,0 0 1 0 0,-1-1-1 0 0,0 1 1 0 0,0-1-1 0 0,7-11 1 0 0,-8 14-45 0 0,29-18 3 0 0,-9 17 71 0 0,-19 3-5 0 0,-2 0-10 0 0,0 1 0 0 0,1-1 0 0 0,-1 1-1 0 0,0-1 1 0 0,1 1 0 0 0,-1-1 0 0 0,0 1 0 0 0,0 0-1 0 0,0 0 1 0 0,0 0 0 0 0,0 1 0 0 0,0-1 0 0 0,0 0 0 0 0,0 1-1 0 0,0-1 1 0 0,0 1 0 0 0,-1 0 0 0 0,1-1 0 0 0,-1 1-1 0 0,1 0 1 0 0,-1 0 0 0 0,0 0 0 0 0,0 0 0 0 0,0 0-1 0 0,0 0 1 0 0,0 1 0 0 0,1 1 0 0 0,-1-1 23 0 0,-1 0 0 0 0,1-1 0 0 0,0 1 0 0 0,-1 0 0 0 0,0 0 0 0 0,0 0 0 0 0,0-1 0 0 0,0 1 0 0 0,0 0 0 0 0,0 0 0 0 0,-1 0 0 0 0,1-1 0 0 0,-1 1 0 0 0,0 0 0 0 0,0 0 0 0 0,0-1 0 0 0,0 1 0 0 0,0-1 0 0 0,0 1 0 0 0,-1-1 0 0 0,1 0 0 0 0,-1 1 0 0 0,-2 1 0 0 0,0 1 0 0 0,-1-1 0 0 0,1 0 0 0 0,-1 0 0 0 0,0 0 0 0 0,-1-1 0 0 0,1 0 0 0 0,-1 0 0 0 0,1 0 0 0 0,-1 0-1 0 0,0-1 1 0 0,0 0 0 0 0,-7 2 0 0 0,3-3-347 0 0,1 1 1 0 0,0-1-1 0 0,-1 0 0 0 0,1-1 0 0 0,-1 0 0 0 0,1-1 0 0 0,-13-2 0 0 0,4-4-6809 0 0,17 6 5890 0 0,-1 0 0 0 0,0 0 0 0 0,1 0 0 0 0,-1 1 0 0 0,0-1 0 0 0,1 0 0 0 0,-1 1 0 0 0,0-1 1 0 0,-3 1-1 0 0,-7 0-738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3:07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8 3972 0 0,'0'0'1186'0'0,"-2"-1"-55"0"0,-7-2-81 0 0,7 3 871 0 0,-14-2 1407 0 0,-9 1-696 0 0,22 1-2018 0 0,1 1-41 0 0,-4 1-230 0 0,-1 1 1 0 0,1 0-1 0 0,1 0 1 0 0,-1 1-1 0 0,0 0 1 0 0,1 0-1 0 0,0 0 1 0 0,0 0-1 0 0,0 1 1 0 0,1 0-1 0 0,-1 0 1 0 0,1 0-1 0 0,0 1 1 0 0,1-1-1 0 0,-1 1 1 0 0,1 0-1 0 0,0 0 1 0 0,1 0-1 0 0,-1 0 1 0 0,-2 13-1 0 0,5-17-173 0 0,3 14 136 0 0,-3-14-277 0 0,1 1 1 0 0,0-1-1 0 0,0 0 1 0 0,0 0 0 0 0,1 0-1 0 0,-1 0 1 0 0,0 0 0 0 0,1 0-1 0 0,-1-1 1 0 0,1 1 0 0 0,0 0-1 0 0,-1-1 1 0 0,1 1 0 0 0,0-1-1 0 0,0 1 1 0 0,0-1 0 0 0,0 0-1 0 0,4 2 1 0 0,1-1-22 0 0,-1 1 1 0 0,0-1-1 0 0,0 0 0 0 0,1 0 1 0 0,-1-1-1 0 0,8 1 1 0 0,-10-2-1052 0 0,40 3 3359 0 0,-23-1-4867 0 0,-5-2-4458 0 0,-1 0-6264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3:08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3480 0 0,'0'0'11501'0'0,"2"5"-10763"0"0,14 48 1917 0 0,-2-8-1036 0 0,1 0 0 0 0,29 58 0 0 0,-30-83-1256 0 0,-15-20-359 0 0,1-1 1 0 0,0 1-1 0 0,0 0 1 0 0,0 0-1 0 0,0 0 1 0 0,0 0-1 0 0,0 0 0 0 0,0 0 1 0 0,0 0-1 0 0,0 0 1 0 0,0 0-1 0 0,0-1 1 0 0,0 1-1 0 0,0 0 1 0 0,0 0-1 0 0,0 0 0 0 0,0 0 1 0 0,1 0-1 0 0,-1 0 1 0 0,0 0-1 0 0,0 0 1 0 0,0 0-1 0 0,0 0 1 0 0,0 0-1 0 0,0-1 0 0 0,0 1 1 0 0,0 0-1 0 0,0 0 1 0 0,0 0-1 0 0,0 0 1 0 0,0 0-1 0 0,0 0 0 0 0,0 0 1 0 0,0 0-1 0 0,1 0 1 0 0,-1 0-1 0 0,0 0 1 0 0,0 0-1 0 0,0 0 1 0 0,0 0-1 0 0,0 0 0 0 0,0 0 1 0 0,0 0-1 0 0,0 0 1 0 0,0 0-1 0 0,0 0 1 0 0,1 0-1 0 0,-1 0 1 0 0,0 0-1 0 0,0 0 0 0 0,0 0 1 0 0,0 0-1 0 0,0 0 1 0 0,0 0-1 0 0,-1-3-4 0 0,-1 0 0 0 0,1-1 0 0 0,-1 1 0 0 0,0 0 0 0 0,0 0 0 0 0,0 1 0 0 0,0-1 0 0 0,-1 0 0 0 0,1 1 0 0 0,-1-1 0 0 0,-3-2 0 0 0,1 2-5 0 0,0 0 0 0 0,0 0 0 0 0,0 1 0 0 0,0-1 0 0 0,-1 1 0 0 0,1 1 0 0 0,-1-1 0 0 0,0 1 0 0 0,1-1 0 0 0,-1 2 0 0 0,0-1 0 0 0,0 1 0 0 0,1 0 0 0 0,-7 0 0 0 0,8 0 26 0 0,0 1-1 0 0,0-1 1 0 0,0 1-1 0 0,0 0 1 0 0,0 0 0 0 0,0 0-1 0 0,1 0 1 0 0,-1 1 0 0 0,0 0-1 0 0,1-1 1 0 0,0 1 0 0 0,-1 1-1 0 0,1-1 1 0 0,0 0-1 0 0,0 1 1 0 0,0 0 0 0 0,0-1-1 0 0,0 1 1 0 0,1 0 0 0 0,-1 1-1 0 0,1-1 1 0 0,-3 5 0 0 0,4-5 7 0 0,0-1 1 0 0,0 1 0 0 0,0-1 0 0 0,1 1-1 0 0,-1 0 1 0 0,1 0 0 0 0,-1-1 0 0 0,1 1 0 0 0,0 0-1 0 0,0 0 1 0 0,0-1 0 0 0,0 1 0 0 0,1 0-1 0 0,-1 0 1 0 0,1-1 0 0 0,-1 1 0 0 0,1 0 0 0 0,0-1-1 0 0,0 1 1 0 0,0-1 0 0 0,1 1 0 0 0,-1-1-1 0 0,1 1 1 0 0,-1-1 0 0 0,1 0 0 0 0,0 0 0 0 0,0 0-1 0 0,0 0 1 0 0,0 0 0 0 0,0 0 0 0 0,0 0 0 0 0,0-1-1 0 0,1 1 1 0 0,-1-1 0 0 0,1 0 0 0 0,-1 0-1 0 0,1 1 1 0 0,-1-2 0 0 0,1 1 0 0 0,0 0 0 0 0,4 0-1 0 0,5 1-84 0 0,0 0 1 0 0,-1-2-1 0 0,1 1 0 0 0,0-2 0 0 0,0 1 0 0 0,21-5 0 0 0,-18 2-970 0 0,-1-1-1 0 0,25-10 0 0 0,-15 0-4997 0 0,-13 2-1936 0 0,-10 10 5564 0 0,-2-1 211 0 0,-2-11 175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3:08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4288 0 0,'0'0'11366'0'0,"6"-2"-10967"0"0,13-5 128 0 0,0-1 0 0 0,22-13 0 0 0,-34 18-321 0 0,-1-1 0 0 0,1-1 0 0 0,-1 1 0 0 0,0-1-1 0 0,0 0 1 0 0,0 0 0 0 0,-1-1 0 0 0,1 0 0 0 0,7-12-1 0 0,-12 17-177 0 0,0 0-1 0 0,-1 0 0 0 0,1 0 0 0 0,-1 0 0 0 0,1 0 0 0 0,-1 0 1 0 0,0 0-1 0 0,1-1 0 0 0,-1 1 0 0 0,0 0 0 0 0,0 0 0 0 0,0 0 1 0 0,1 0-1 0 0,-1-1 0 0 0,0 1 0 0 0,-1 0 0 0 0,1 0 0 0 0,0 0 1 0 0,0 0-1 0 0,0 0 0 0 0,-1-1 0 0 0,1 1 0 0 0,-1 0 0 0 0,1 0 1 0 0,-1 0-1 0 0,1 0 0 0 0,-1 0 0 0 0,0 0 0 0 0,1 0 0 0 0,-1 0 1 0 0,0 0-1 0 0,0 1 0 0 0,-1-2 0 0 0,0 0 15 0 0,0 1-1 0 0,0 0 0 0 0,0 0 1 0 0,-1 0-1 0 0,1 0 1 0 0,0 0-1 0 0,0 0 1 0 0,-1 1-1 0 0,1-1 1 0 0,-1 1-1 0 0,1-1 1 0 0,-1 1-1 0 0,-3 0 1 0 0,3 1 50 0 0,-13 5 252 0 0,14-5-293 0 0,0 0 0 0 0,0 0 0 0 0,0 0 0 0 0,0 0 1 0 0,0 1-1 0 0,0-1 0 0 0,1 1 0 0 0,-1 0 0 0 0,0 0 0 0 0,1-1 1 0 0,0 1-1 0 0,-1 0 0 0 0,1 0 0 0 0,0 0 0 0 0,0 0 0 0 0,0 0 1 0 0,0 1-1 0 0,0-1 0 0 0,0 0 0 0 0,0 4 0 0 0,0 0 118 0 0,0 1 0 0 0,0 1-1 0 0,0-1 1 0 0,2 12 0 0 0,-1-15-101 0 0,1 0-1 0 0,0 1 1 0 0,0-1 0 0 0,0 0 0 0 0,0 1 0 0 0,1-1 0 0 0,0 0-1 0 0,0 0 1 0 0,0 0 0 0 0,0 0 0 0 0,1 0 0 0 0,3 4-1 0 0,4 3 209 0 0,0-1-1 0 0,14 12 0 0 0,-16-15-155 0 0,-4-4-94 0 0,0-1 0 0 0,-1 0 1 0 0,1 1-1 0 0,0-2 1 0 0,1 1-1 0 0,-1 0 0 0 0,0-1 1 0 0,0 1-1 0 0,1-1 0 0 0,-1-1 1 0 0,9 2-1 0 0,-6-2-437 0 0,0 1 0 0 0,0-2-1 0 0,1 1 1 0 0,-1-1 0 0 0,0 0 0 0 0,10-2-1 0 0,-12 1-1193 0 0,0 1 0 0 0,0-1 0 0 0,-1 0 0 0 0,1 0 0 0 0,0-1 0 0 0,-1 1 0 0 0,1-1 0 0 0,-1 0 0 0 0,0 0 0 0 0,0-1-1 0 0,4-4 1 0 0,0 1-485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3:11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18 175 1092 0 0,'0'0'460'0'0,"-3"0"4"0"0,-11 0 8629 0 0,21-2-8688 0 0,-4 1-419 0 0,15-4 570 0 0,-1 0 0 0 0,-1-2 0 0 0,1 0 0 0 0,-1-1 0 0 0,29-19-1 0 0,-40 23-345 0 0,0-1 0 0 0,0 1 0 0 0,0-1-1 0 0,7-11 1 0 0,-11 13-166 0 0,-1 0 0 0 0,1 0 0 0 0,0 0 1 0 0,-1 0-1 0 0,0 0 0 0 0,0-1 0 0 0,0 1 0 0 0,0 0 0 0 0,0 0 0 0 0,-1 0 0 0 0,1 0 1 0 0,-1 0-1 0 0,0 0 0 0 0,-1-4 0 0 0,1 4 13 0 0,-12-22 3170 0 0,35 80-2459 0 0,-3-10 110 0 0,18 72 0 0 0,-14 9-283 0 0,-21-107-781 0 0,-1-17-28 0 0,-5 15-1554 0 0,4-16 1533 0 0,-1-1 0 0 0,0 1 0 0 0,0 0 1 0 0,0-1-1 0 0,1 0 0 0 0,-1 1 1 0 0,0-1-1 0 0,0 1 0 0 0,0-1 1 0 0,0 0-1 0 0,0 0 0 0 0,0 0 1 0 0,0 1-1 0 0,0-1 0 0 0,0 0 1 0 0,0 0-1 0 0,0 0 0 0 0,0 0 0 0 0,0-1 1 0 0,0 1-1 0 0,0 0 0 0 0,-1-1 1 0 0,1 1 550 0 0,-2-1-1312 0 0,0 0 43 0 0,-31-24-829 0 0,29 19 2410 0 0,-1 1-1 0 0,2-1 0 0 0,-9-10 1 0 0,13 14-96 0 0,-1 2-365 0 0,0-1-1 0 0,1 0 1 0 0,0 0-1 0 0,-1 0 1 0 0,1 0-1 0 0,-1 0 1 0 0,1 0-1 0 0,0 0 1 0 0,0 0-1 0 0,-1 1 1 0 0,1-1 0 0 0,0 0-1 0 0,0 0 1 0 0,0 0-1 0 0,0 0 1 0 0,0 0-1 0 0,0 0 1 0 0,0 0-1 0 0,1 0 1 0 0,-1 0-1 0 0,0 0 1 0 0,0 0 0 0 0,1-1-1 0 0,9-4-141 0 0,1 1 0 0 0,0 0-1 0 0,0 0 1 0 0,0 1 0 0 0,18-4 0 0 0,32-5-4606 0 0,-29 7-703 0 0,18-6-1631 0 0,-35 9 5019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3:15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28 2968 0 0,'0'0'3063'0'0,"9"-8"162"0"0,-8 8-3000 0 0,-1-1 0 0 0,0 1 0 0 0,1 0 0 0 0,-1 0 0 0 0,0 0 0 0 0,0 0 0 0 0,1-1 0 0 0,-1 1 0 0 0,0 0 0 0 0,0 0 0 0 0,1-1 0 0 0,-1 1 0 0 0,0 0 0 0 0,0 0 0 0 0,0-1 0 0 0,1 1 0 0 0,-1 0 0 0 0,0-1 0 0 0,0 1 0 0 0,0 0 0 0 0,0-1 0 0 0,0 1 0 0 0,0 0 0 0 0,0-1 0 0 0,0 1 0 0 0,1 0 0 0 0,-1-1 0 0 0,0 1 0 0 0,0 0 0 0 0,-1-1 0 0 0,1 1 0 0 0,0 0 0 0 0,0-1 0 0 0,0 1 0 0 0,0-1 0 0 0,-2 0-139 0 0,-13-6 788 0 0,12 7-682 0 0,1 1-114 0 0,-1-1 1 0 0,0 1-1 0 0,1-1 0 0 0,-1 1 0 0 0,0 0 0 0 0,1 0 0 0 0,-1 0 0 0 0,1 0 0 0 0,-1 1 0 0 0,1-1 0 0 0,0 1 0 0 0,0-1 1 0 0,-1 1-1 0 0,1 0 0 0 0,0 0 0 0 0,0 0 0 0 0,1 0 0 0 0,-1 0 0 0 0,0 0 0 0 0,1 0 0 0 0,-1 1 0 0 0,1-1 0 0 0,0 1 0 0 0,0-1 1 0 0,0 1-1 0 0,0-1 0 0 0,0 1 0 0 0,0 0 0 0 0,1-1 0 0 0,0 1 0 0 0,-1 0 0 0 0,1 5 0 0 0,0-4-34 0 0,0-1 0 0 0,1 1 0 0 0,-1 0 0 0 0,1-1 1 0 0,0 1-1 0 0,-1 0 0 0 0,2-1 0 0 0,-1 1 0 0 0,0-1 0 0 0,1 0 0 0 0,0 1 0 0 0,-1-1 0 0 0,1 0 0 0 0,1 0 0 0 0,-1 0 0 0 0,0 0 0 0 0,1-1 0 0 0,-1 1 0 0 0,1-1 0 0 0,0 1 0 0 0,0-1 0 0 0,0 0 0 0 0,0 0 1 0 0,0 0-1 0 0,1 0 0 0 0,4 1 0 0 0,-7-2-6 0 0,2-1-15 0 0,0 0 1 0 0,0 0 0 0 0,0 0-1 0 0,-1 0 1 0 0,1 0 0 0 0,0 0-1 0 0,0-1 1 0 0,5-1 0 0 0,-7 2-19 0 0,2-1 13 0 0,-2 1-11 0 0,0-1 0 0 0,0 1 0 0 0,-1-1 0 0 0,1 1-1 0 0,0 0 1 0 0,0-1 0 0 0,0 0 0 0 0,-1 1-1 0 0,1-1 1 0 0,0 1 0 0 0,-1-1 0 0 0,1 0 0 0 0,-1 1-1 0 0,1-1 1 0 0,-1 0 0 0 0,1 0 0 0 0,-1 0-1 0 0,1 1 1 0 0,-1-1 0 0 0,0 0 0 0 0,1 0 0 0 0,-1 0-1 0 0,0 0 1 0 0,1-1 0 0 0,4-21 159 0 0,-5 21-142 0 0,0-1 2 0 0,0 0 0 0 0,0-1 1 0 0,0 1-1 0 0,-1-1 1 0 0,1 1-1 0 0,-2-5 0 0 0,1 6-4 0 0,-4-27 404 0 0,4 25-149 0 0,1 6 28 0 0,6 38 941 0 0,2 17-555 0 0,8 49 303 0 0,9 49 485 0 0,-25-153-1443 0 0,0 0 0 0 0,0 1 0 0 0,0-1 0 0 0,-1 0-1 0 0,1 0 1 0 0,0 0 0 0 0,-1 0 0 0 0,1 0 0 0 0,-1 0-1 0 0,0 0 1 0 0,0 0 0 0 0,0 0 0 0 0,0-1 0 0 0,0 1 0 0 0,0 0-1 0 0,0 0 1 0 0,0-1 0 0 0,-1 1 0 0 0,1-1 0 0 0,-1 1-1 0 0,1-1 1 0 0,-1 0 0 0 0,0 1 0 0 0,1-1 0 0 0,-1 0 0 0 0,0 0-1 0 0,0 0 1 0 0,-3 1 0 0 0,3-1 75 0 0,-13 1 157 0 0,11-1-222 0 0,0-1-1 0 0,0 0 1 0 0,0-1-1 0 0,0 1 0 0 0,1-1 1 0 0,-1 1-1 0 0,0-1 1 0 0,0-1-1 0 0,1 1 1 0 0,-1 0-1 0 0,1-1 0 0 0,-1 1 1 0 0,1-1-1 0 0,-1 0 1 0 0,1 0-1 0 0,-5-5 0 0 0,5 4-1 0 0,-1-3 36 0 0,3 5-73 0 0,1 0 0 0 0,0 0-1 0 0,-1 0 1 0 0,1 1-1 0 0,0-1 1 0 0,0 0-1 0 0,0 0 1 0 0,0 0-1 0 0,0 1 1 0 0,-1-1-1 0 0,1 0 1 0 0,1 0-1 0 0,-1 0 1 0 0,0 0-1 0 0,0 1 1 0 0,0-1-1 0 0,0 0 1 0 0,1 0 0 0 0,-1 0-1 0 0,0 1 1 0 0,1-1-1 0 0,-1 0 1 0 0,0 0-1 0 0,1 1 1 0 0,-1-1-1 0 0,1 0 1 0 0,-1 1-1 0 0,1-1 1 0 0,0 0-1 0 0,19-16-12 0 0,42-19-546 0 0,4 2-4237 0 0,1 5-4166 0 0,1 6-4093 0 0,-57 19 11051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1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242 820 1464 0 0,'0'0'12935'0'0,"-4"-2"-12726"0"0,-11-8-8 0 0,11 7 213 0 0,-5-3-36 0 0,0-1-1 0 0,1 1 0 0 0,-1-2 1 0 0,1 1-1 0 0,1-1 0 0 0,-1 0 1 0 0,1-1-1 0 0,1 0 0 0 0,-8-13 1 0 0,-10-12 177 0 0,17 24-447 0 0,0-1-1 0 0,1 0 1 0 0,0 0 0 0 0,1 0-1 0 0,-5-16 1 0 0,-5-11 216 0 0,4 14-150 0 0,2 0-1 0 0,-11-47 1 0 0,14 49-46 0 0,4 13-111 0 0,0 1 0 0 0,1 0 1 0 0,0-1-1 0 0,0 1 0 0 0,1-1 0 0 0,0-10 0 0 0,0 3-7 0 0,0 11-7 0 0,0 1 0 0 0,0-1 1 0 0,1 1-1 0 0,0-1 0 0 0,-1 1 0 0 0,2-1 1 0 0,-1 1-1 0 0,2-6 0 0 0,-1 6-10 0 0,1-7 7 0 0,0 0 1 0 0,1 1 0 0 0,1-1-1 0 0,0 1 1 0 0,0 0 0 0 0,1 1-1 0 0,0-1 1 0 0,0 1 0 0 0,10-10-1 0 0,7-8-4 0 0,-14 15 12 0 0,0 0 0 0 0,2 1-1 0 0,-1 1 1 0 0,1-1 0 0 0,20-13-1 0 0,58-25 35 0 0,-87 48-20 0 0,46-12-54 0 0,3 9 20 0 0,-49 4-20 0 0,14 0 43 0 0,-4-1-25 0 0,0 1 25 0 0,1 0 0 0 0,-1 1 1 0 0,0 0-1 0 0,0 1 0 0 0,0 0 0 0 0,0 1 1 0 0,0 1-1 0 0,22 9 0 0 0,-15-5 55 0 0,-1 2 0 0 0,1 0 0 0 0,-2 2-1 0 0,0 0 1 0 0,19 17 0 0 0,-21-16 90 0 0,-1 1 0 0 0,-1 1-1 0 0,0 0 1 0 0,-1 1 0 0 0,-1 1 0 0 0,0-1 0 0 0,-2 2-1 0 0,10 21 1 0 0,-10-6 18 0 0,-6-18-97 0 0,-1-6-55 0 0,-1-1 0 0 0,0 1 0 0 0,0 0-1 0 0,0 0 1 0 0,-1 0 0 0 0,-1 0 0 0 0,1 0 0 0 0,-1 0 0 0 0,-1 0 0 0 0,-3 11 0 0 0,4-13-24 0 0,-3 13 11 0 0,0 0 0 0 0,-1 0 0 0 0,-1 0 0 0 0,-12 25 1 0 0,18-43 25 0 0,-1 0-7 0 0,-6 14-25 0 0,7-15-39 0 0,-18 32 10 0 0,17-32 12 0 0,0 1 38 0 0,-2 3-4 0 0,-26 36-42 0 0,28-40 15 0 0,-9 7-35 0 0,10-7 32 0 0,0-1-1 0 0,-1 1 1 0 0,1 0-1 0 0,-1-1 1 0 0,1 1-1 0 0,-1-1 1 0 0,1 1 0 0 0,-1-1-1 0 0,1 1 1 0 0,-1-1-1 0 0,1 1 1 0 0,-1-1-1 0 0,1 1 1 0 0,-1-1 0 0 0,0 0-1 0 0,1 1 1 0 0,-1-1-1 0 0,0 0 1 0 0,1 0-1 0 0,-1 1 1 0 0,0-1-1 0 0,0 0 1 0 0,1 0 0 0 0,-2 0-1 0 0,1-1 8 0 0,0 1 0 0 0,0-1-1 0 0,0 1 1 0 0,0-1 0 0 0,0 0 0 0 0,0 0 0 0 0,0 0-1 0 0,0 1 1 0 0,0-1 0 0 0,0 0 0 0 0,0 0-1 0 0,1 0 1 0 0,-1 0 0 0 0,0 0 0 0 0,0-2-1 0 0,0-2-24 0 0,0 0 0 0 0,0 0 0 0 0,0 0 0 0 0,1 0 0 0 0,0 0 0 0 0,0-5 0 0 0,0-16-6 0 0,3-42-171 0 0,-3 66 218 0 0,1-5 2 0 0,-2 4-22 0 0,-1 6-6 0 0,-15 70-57 0 0,16-69 66 0 0,0 0 0 0 0,1 1 0 0 0,0-1 0 0 0,0 1 0 0 0,0-1 0 0 0,1 0 0 0 0,-1 1 0 0 0,1-1 0 0 0,0 0 0 0 0,0 0 0 0 0,1 1 0 0 0,-1-1 0 0 0,1 0 0 0 0,0 0 0 0 0,0 0 0 0 0,0-1 0 0 0,0 1 0 0 0,6 5 0 0 0,-5-6 12 0 0,1-1 0 0 0,0 0 0 0 0,0 0-1 0 0,0-1 1 0 0,0 1 0 0 0,0-1 0 0 0,1 0 0 0 0,-1 0 0 0 0,0 0 0 0 0,1-1 0 0 0,-1 1 0 0 0,8-2 0 0 0,55-5-173 0 0,-61 5 113 0 0,53-13-4154 0 0,-24 1-7716 0 0,-28 7 7681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41 2772 0 0,'0'0'10823'0'0,"-5"0"-10391"0"0,-18-3 1450 0 0,19 4-1562 0 0,-10 3-60 0 0,11-3 31 0 0,-1 4 416 0 0,3-5-668 0 0,1 0 0 0 0,-1 1 0 0 0,1-1 0 0 0,-1 0 0 0 0,1 1 0 0 0,-1-1 0 0 0,1 1 0 0 0,-1-1 0 0 0,1 1 0 0 0,-1-1 0 0 0,1 1 0 0 0,0-1 0 0 0,0 1 0 0 0,-1 0 0 0 0,1-1 0 0 0,0 1 0 0 0,0-1 0 0 0,-1 1 0 0 0,1 0 0 0 0,0 0 0 0 0,0 2 6 0 0,0 0 0 0 0,1 0 0 0 0,-1-1 0 0 0,1 1 0 0 0,0 0 0 0 0,0-1 0 0 0,0 1 0 0 0,0-1 0 0 0,0 1 0 0 0,0-1 0 0 0,0 1 0 0 0,1-1 0 0 0,0 0 0 0 0,-1 1 0 0 0,1-1 0 0 0,0 0 0 0 0,0 0 0 0 0,0-1 0 0 0,0 1 0 0 0,0 0 0 0 0,1-1 0 0 0,-1 1 0 0 0,0-1 0 0 0,1 1 0 0 0,-1-1 0 0 0,1 0 0 0 0,-1 0 0 0 0,1 0 0 0 0,0-1 0 0 0,-1 1 0 0 0,5 0 0 0 0,1 0 38 0 0,-1-1-1 0 0,1 0 0 0 0,0 0 1 0 0,13-2-1 0 0,-18 1-38 0 0,1 0 0 0 0,-1 1 0 0 0,1-1 0 0 0,-1 0 0 0 0,0-1 0 0 0,0 1 0 0 0,1-1 0 0 0,-1 1 0 0 0,0-1 0 0 0,0 0 0 0 0,-1 0 1 0 0,6-5-1 0 0,-7 6-32 0 0,1 0 0 0 0,-1 0 1 0 0,0-1-1 0 0,0 1 0 0 0,0 0 1 0 0,0-1-1 0 0,0 1 0 0 0,-1-1 1 0 0,1 1-1 0 0,0-1 0 0 0,-1 0 1 0 0,1 1-1 0 0,-1-1 0 0 0,1 0 1 0 0,-1 1-1 0 0,0-1 0 0 0,0 0 1 0 0,0 1-1 0 0,0-1 0 0 0,0 0 1 0 0,0 0-1 0 0,0 1 0 0 0,-1-1 1 0 0,1 0-1 0 0,0 1 0 0 0,-1-1 1 0 0,0 1-1 0 0,1-1 0 0 0,-1 0 1 0 0,0 1-1 0 0,0-1 0 0 0,0 1 1 0 0,0 0-1 0 0,0-1 0 0 0,0 1 1 0 0,-1-2-1 0 0,-3-1-22 0 0,1 0 0 0 0,-1 0 0 0 0,0 1 0 0 0,0 0 1 0 0,0-1-1 0 0,-1 2 0 0 0,1-1 0 0 0,-10-3 0 0 0,12 5-665 0 0,-20-4-1322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9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4288 0 0,'0'-1'480'0'0,"1"1"0"0"0,0-1 0 0 0,-1 1 0 0 0,1-1 0 0 0,0 1 0 0 0,0-1 0 0 0,0 1 0 0 0,-1-1 0 0 0,1 1 0 0 0,0 0 1 0 0,0-1-1 0 0,0 1 0 0 0,0 0 0 0 0,0 0 0 0 0,0 0 0 0 0,-1 0 0 0 0,1 0 0 0 0,0 0 0 0 0,0 0 0 0 0,0 0 0 0 0,1 0 0 0 0,2 1 57 0 0,-2-1-1714 0 0,2 1 2107 0 0,-1 1-96 0 0,88 86 4766 0 0,53 46-2162 0 0,-143-133-3439 0 0,21 17-195 0 0,1-1 1 0 0,40 22-1 0 0,-55-37-2410 0 0,8-8-12594 0 0,-13 4 14540 0 0,-2 1 2191 0 0,2-1-3881 0 0,-5-2 231 0 0,-4-12 164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2692 0 0,'8'4'12314'0'0,"-8"-3"-12046"0"0,12 22 2821 0 0,7 32-2152 0 0,-11-22-283 0 0,11 74 793 0 0,-19-106-1460 0 0,4 22-2106 0 0,-2-15-3302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34 2160 0 0,'0'0'2126'0'0,"-5"0"-1483"0"0,-44-4 3455 0 0,46 4-3718 0 0,1-1-62 0 0,0 1 1 0 0,0-1 0 0 0,0 0-1 0 0,0 0 1 0 0,0 0-1 0 0,0 0 1 0 0,0 0-1 0 0,-6-6 3124 0 0,27 2-3564 0 0,-16 4 128 0 0,-1 0-25 0 0,4-5-2 0 0,-5 5 20 0 0,1 1 43 0 0,-1-1 0 0 0,0 1-1 0 0,1 0 1 0 0,-1 0 0 0 0,1-1-1 0 0,-1 1 1 0 0,1 0 0 0 0,-1 0 0 0 0,0 1-1 0 0,1-1 1 0 0,-1 0 0 0 0,1 0-1 0 0,-1 1 1 0 0,0-1 0 0 0,1 1 0 0 0,-1-1-1 0 0,0 1 1 0 0,1 0 0 0 0,-1-1-1 0 0,2 2 1 0 0,-1 2 129 0 0,0-1 1 0 0,1 1-1 0 0,-1-1 0 0 0,-1 1 1 0 0,1-1-1 0 0,-1 1 0 0 0,1 0 1 0 0,-1 0-1 0 0,0 0 0 0 0,0 0 1 0 0,-1 0-1 0 0,1 0 0 0 0,-1 0 1 0 0,0 0-1 0 0,0 0 0 0 0,0 0 1 0 0,-1 0-1 0 0,1 0 0 0 0,-1 0 1 0 0,0 0-1 0 0,0 0 0 0 0,-2 4 1 0 0,-4 7 142 0 0,7-13-210 0 0,-21 22 402 0 0,17-21-694 0 0,0 0 1 0 0,-1-1-1 0 0,1 1 0 0 0,-1-1 0 0 0,0-1 0 0 0,0 1 0 0 0,-7 1 0 0 0,10-2-923 0 0,-4-2-1904 0 0,-1 3 1220 0 0,-17-11-8500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3604 0 0,'0'0'8433'0'0,"0"5"-7624"0"0,-1 17-68 0 0,1-17-55 0 0,7 22 1881 0 0,1 5-766 0 0,-2-1 0 0 0,4 37 0 0 0,-8-47-1145 0 0,4 112 937 0 0,-6-132-1928 0 0,3 5-224 0 0,-2-4-998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 2836 0 0,'0'0'7580'0'0,"-2"4"-6879"0"0,-8 12-67 0 0,8-12 397 0 0,3 11 1189 0 0,-1-14-2157 0 0,1 0 0 0 0,-1 1-1 0 0,1-1 1 0 0,0 0 0 0 0,0 0 0 0 0,0 0 0 0 0,-1 0-1 0 0,1 0 1 0 0,0 0 0 0 0,0 0 0 0 0,0 0 0 0 0,1 0-1 0 0,-1 0 1 0 0,0 0 0 0 0,0-1 0 0 0,0 1 0 0 0,1 0-1 0 0,-1-1 1 0 0,0 1 0 0 0,3 0 0 0 0,-2-1 86 0 0,28 0 507 0 0,-3-3-374 0 0,-25 2-231 0 0,-1 1 0 0 0,1 0 0 0 0,0-1 0 0 0,0 1 1 0 0,0-1-1 0 0,0 0 0 0 0,0 0 0 0 0,0 0 0 0 0,-1 0 1 0 0,1 0-1 0 0,0 0 0 0 0,-1 0 0 0 0,1 0 1 0 0,-1-1-1 0 0,0 1 0 0 0,1-1 0 0 0,-1 1 0 0 0,0-1 1 0 0,0 1-1 0 0,2-3 0 0 0,-3 2 70 0 0,-2-11 160 0 0,1 10-222 0 0,0 1 0 0 0,-1-1 0 0 0,1 1 0 0 0,-1 0 0 0 0,1 0 0 0 0,-1 0 0 0 0,0 0 0 0 0,0 0 0 0 0,0 0 0 0 0,0 0-1 0 0,0 1 1 0 0,0-1 0 0 0,-1 1 0 0 0,1 0 0 0 0,0-1 0 0 0,-1 1 0 0 0,1 0 0 0 0,-1 0 0 0 0,1 1 0 0 0,-1-1 0 0 0,-3 0 0 0 0,4 0 6 0 0,-26-1 234 0 0,10 3-502 0 0,12 3-2534 0 0,5-1 1710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2548 0 0,'0'0'3601'0'0,"-18"1"9698"0"0,27 18-13231 0 0,-7-15 101 0 0,14 23 897 0 0,20 33-361 0 0,-36-59-689 0 0,0 3 8 0 0,0-4-25 0 0,19 23 92 0 0,21 35 122 0 0,-39-57-177 0 0,3 2 8 0 0,6 12-48 0 0,13 15 176 0 0,-22-29-146 0 0,0 1-6 0 0,27 39 136 0 0,-27-40-133 0 0,15 28 66 0 0,10 29-79 0 0,-21-39-19 0 0,2 38 105 0 0,-3-13-81 0 0,-4 19 26 0 0,1-61-22 0 0,-2 27-29 0 0,2-15 70 0 0,0 20-45 0 0,0-32-10 0 0,-1 13-42 0 0,9 42 192 0 0,-8-56-141 0 0,-2 5-8 0 0,1-1-1 0 0,1 0 1 0 0,-1 1 0 0 0,1-1 0 0 0,2 10-1 0 0,-2-10 1 0 0,-1-4-29 0 0,4 37 72 0 0,0-12-1 0 0,-2-19-58 0 0,6 41-15 0 0,-8-46-22 0 0,5 35 42 0 0,3 32 198 0 0,-8-67-181 0 0,0 1 6 0 0,5 33 1 0 0,-1 58 0 0 0,-2-23-86 0 0,-1-69 55 0 0,-3 5-5 0 0,1-3 6 0 0,2 16 91 0 0,-6 45-24 0 0,3-44-76 0 0,-7 65 44 0 0,8-60 18 0 0,1-14-57 0 0,-1-1 0 0 0,0 1 0 0 0,0 0 0 0 0,-1-1 0 0 0,-6 17 0 0 0,-7 45 62 0 0,6-24-41 0 0,-7 41 93 0 0,16-86-100 0 0,-4 24-5 0 0,-9 20 5 0 0,4-11-21 0 0,4-19 30 0 0,0 1 0 0 0,-1-1-1 0 0,-12 27 1 0 0,5-17 20 0 0,-58 112-73 0 0,41-83 42 0 0,-15 23-261 0 0,15-28 284 0 0,-8 4-142 0 0,-7 15-76 0 0,21-32 170 0 0,-43 53 121 0 0,50-70-144 0 0,-17 15 36 0 0,-9 7-32 0 0,42-43 22 0 0,-3 2 8 0 0,1 0 0 0 0,-1 1 0 0 0,1-1-1 0 0,-1 1 1 0 0,-2 4 0 0 0,3-5-7 0 0,2-1-29 0 0,1-2 36 0 0,0 0 11 0 0,0 0 0 0 0,0 0 0 0 0,0 1 0 0 0,0-1 1 0 0,0 0-1 0 0,0 0 0 0 0,0 0 0 0 0,-1 0 0 0 0,1 1 0 0 0,0-1 0 0 0,0 0 1 0 0,0 0-1 0 0,0 0 0 0 0,0 0 0 0 0,0 0 0 0 0,0 1 0 0 0,-1-1 0 0 0,1 0 1 0 0,0 0-1 0 0,0 0 0 0 0,0 0 0 0 0,0 0 0 0 0,-1 0 0 0 0,1 0 0 0 0,0 0 1 0 0,0 0-1 0 0,0 1 0 0 0,0-1 0 0 0,-1 0 0 0 0,1 0 0 0 0,0 0 0 0 0,0 0 1 0 0,0 0-1 0 0,0 0 0 0 0,-1 0 0 0 0,1 0 0 0 0,0 0 0 0 0,0 0 0 0 0,0-1 1 0 0,-1 1-1 0 0,1 0 0 0 0,0 0 0 0 0,0 0 0 0 0,0 0 0 0 0,0 0 1 0 0,-1 0-1 0 0,1 0 0 0 0,0 0 0 0 0,0 0 0 0 0,0-1 0 0 0,0 1 0 0 0,0 0 1 0 0,0 0-1 0 0,-1 0 0 0 0,1 0 0 0 0,0 0 0 0 0,0-1 0 0 0,-1 1-5 0 0,0-1 0 0 0,1 0 0 0 0,-1 1 1 0 0,0-1-1 0 0,0 0 0 0 0,1 0 0 0 0,-1 1 0 0 0,0-1 0 0 0,1 0 0 0 0,-1 0 0 0 0,1 0 0 0 0,0 0 0 0 0,-1 0 0 0 0,0-1 0 0 0,-4-68-115 0 0,1 21 88 0 0,4 47 43 0 0,1-42-233 0 0,-1 42 399 0 0,0 8-121 0 0,0 1-28 0 0,-4 28 103 0 0,1-8-26 0 0,0 45 201 0 0,3-70-280 0 0,1 1 12 0 0,0 10 11 0 0,-1-7-23 0 0,1 0 1 0 0,0 0 0 0 0,0 0 0 0 0,0-1 0 0 0,1 1-1 0 0,0 0 1 0 0,0-1 0 0 0,0 1 0 0 0,1-1-1 0 0,5 10 1 0 0,-6-13-4 0 0,0 0-24 0 0,1 0 0 0 0,-1-1 0 0 0,0 1 0 0 0,1-1 0 0 0,-1 0 0 0 0,0 0 0 0 0,1 0 0 0 0,-1 0 1 0 0,1 0-1 0 0,0-1 0 0 0,-1 1 0 0 0,1-1 0 0 0,0 1 0 0 0,-1-1 0 0 0,1 0 0 0 0,0 0 0 0 0,-1 0 0 0 0,1-1 0 0 0,0 1 0 0 0,-1-1 1 0 0,1 1-1 0 0,0-1 0 0 0,-1 0 0 0 0,3-1 0 0 0,6-1-150 0 0,-8 3 229 0 0,73-17-2195 0 0,-35 7-3856 0 0,-1-1-1 0 0,55-24 1 0 0,-70 23 4143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34 2108 0 0,'0'0'4762'0'0,"-2"-1"-3999"0"0,-24 3 2669 0 0,23-1-2847 0 0,0 0-23 0 0,0 1-362 0 0,0-1-1 0 0,0 1 1 0 0,0 0-1 0 0,0 0 1 0 0,0 0-1 0 0,0 0 1 0 0,0 1-1 0 0,1-1 1 0 0,-1 1-1 0 0,1 0 0 0 0,0-1 1 0 0,0 1-1 0 0,0 0 1 0 0,0 1-1 0 0,0-1 1 0 0,1 0-1 0 0,-1 0 1 0 0,0 5-1 0 0,1-6-4 0 0,4 15 286 0 0,-1-14-424 0 0,1 0 0 0 0,0-1 0 0 0,0 1 0 0 0,0-1 0 0 0,1 0 0 0 0,-1 0 0 0 0,0 0 0 0 0,1 0 0 0 0,0 0 0 0 0,-1-1 0 0 0,1 0 0 0 0,0 0 0 0 0,0 0 0 0 0,-1 0 0 0 0,1 0 0 0 0,0-1 0 0 0,0 0 0 0 0,0 1 0 0 0,0-2 0 0 0,0 1 0 0 0,0 0 1 0 0,0-1-1 0 0,0 0 0 0 0,6-2 0 0 0,-5 2-28 0 0,0 0-1 0 0,0 0 1 0 0,0 0 0 0 0,-1-1 0 0 0,1 0 0 0 0,-1 0 0 0 0,1-1 0 0 0,-1 1 0 0 0,0-1-1 0 0,0 0 1 0 0,0 0 0 0 0,0 0 0 0 0,-1 0 0 0 0,1-1 0 0 0,-1 0 0 0 0,0 1 0 0 0,0-1-1 0 0,3-5 1 0 0,-5 7-22 0 0,-1 0 0 0 0,1 0-1 0 0,0 0 1 0 0,-1 1-1 0 0,0-1 1 0 0,0 0-1 0 0,1 0 1 0 0,-1 0 0 0 0,0 0-1 0 0,0 0 1 0 0,-1 0-1 0 0,1 0 1 0 0,0 0-1 0 0,-1 0 1 0 0,1 0 0 0 0,-1 0-1 0 0,0 0 1 0 0,1 1-1 0 0,-1-1 1 0 0,0 0-1 0 0,-2-2 1 0 0,1 1 6 0 0,0 0 0 0 0,0 1 1 0 0,0 0-1 0 0,0-1 0 0 0,-1 1 0 0 0,1 0 0 0 0,-1 0 1 0 0,1 0-1 0 0,-1 0 0 0 0,0 1 0 0 0,0-1 0 0 0,1 1 1 0 0,-5-2-1 0 0,4 2-23 0 0,1 0-1 0 0,-1 1 1 0 0,0-1 0 0 0,0 0 0 0 0,0 1 0 0 0,0 0 0 0 0,1 0-1 0 0,-1-1 1 0 0,-4 2 0 0 0,-9 7-793 0 0,16-7 738 0 0,-2 0-525 0 0,2-1 481 0 0,0 0 0 0 0,-1 1 1 0 0,1-1-1 0 0,0 0 1 0 0,-1 0-1 0 0,1 1 1 0 0,0-1-1 0 0,0 0 1 0 0,-1 1-1 0 0,1-1 1 0 0,0 0-1 0 0,0 1 0 0 0,0-1 1 0 0,0 0-1 0 0,-1 1 1 0 0,1-1-1 0 0,0 0 1 0 0,0 1-1 0 0,0-1 1 0 0,0 0-1 0 0,0 1 1 0 0,0-1-1 0 0,0 1 0 0 0,0-1 1 0 0,0 0-1 0 0,0 1 1 0 0,0-1-1 0 0,0 0 1 0 0,0 1-1 0 0,0-1 1 0 0,1 0-1 0 0,-1 1 1 0 0,0-1-1 0 0,0 1 0 0 0,0-1 1 0 0,0 0-1 0 0,1 0 1 0 0,-1 1-1 0 0,0-1 1 0 0,0 0-1 0 0,1 1 1 0 0,-1-1-1 0 0,9 17-6473 0 0,-6-13 4000 0 0,6 5 576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 2680 0 0,'0'0'6622'0'0,"-5"3"-5971"0"0,-13 8-48 0 0,14-8-25 0 0,4-1-471 0 0,0-1 0 0 0,0 1 0 0 0,1 0 0 0 0,-1 0 0 0 0,1 0 0 0 0,-1-1 0 0 0,1 1 0 0 0,-1 0 0 0 0,1 0 0 0 0,0-1 0 0 0,0 1 0 0 0,0-1 0 0 0,0 1 0 0 0,0-1 0 0 0,0 1 0 0 0,1-1 0 0 0,-1 0 0 0 0,0 1 0 0 0,1-1 0 0 0,-1 0 0 0 0,1 0 0 0 0,-1 0 0 0 0,1 0 1 0 0,-1 0-1 0 0,1 0 0 0 0,0-1 0 0 0,0 1 0 0 0,-1-1 0 0 0,1 1 0 0 0,0-1 0 0 0,0 1 0 0 0,-1-1 0 0 0,1 0 0 0 0,0 0 0 0 0,0 0 0 0 0,3 0 0 0 0,-2 0-37 0 0,0 0 0 0 0,0 0 1 0 0,0-1-1 0 0,0 1 0 0 0,0-1 0 0 0,0 1 1 0 0,-1-1-1 0 0,1 0 0 0 0,0 0 0 0 0,0 0 1 0 0,-1-1-1 0 0,1 1 0 0 0,-1-1 0 0 0,1 1 0 0 0,-1-1 1 0 0,0 0-1 0 0,0 0 0 0 0,1 0 0 0 0,-1 0 1 0 0,-1 0-1 0 0,1 0 0 0 0,0 0 0 0 0,2-5 1 0 0,-3 5-40 0 0,-1 0 1 0 0,1 1 0 0 0,-1-1 0 0 0,1 0 0 0 0,-1 0-1 0 0,0 0 1 0 0,1 0 0 0 0,-1 0 0 0 0,0 0-1 0 0,-1 1 1 0 0,1-1 0 0 0,0 0 0 0 0,0 0 0 0 0,-1 0-1 0 0,1 0 1 0 0,-1 0 0 0 0,0 1 0 0 0,1-1 0 0 0,-1 0-1 0 0,0 0 1 0 0,0 1 0 0 0,0-1 0 0 0,0 1 0 0 0,0-1-1 0 0,-1 1 1 0 0,1-1 0 0 0,0 1 0 0 0,-1 0 0 0 0,1 0-1 0 0,-1-1 1 0 0,-1 0 0 0 0,1 1-189 0 0,-1 0 0 0 0,1-1 0 0 0,0 1 0 0 0,-1 0 0 0 0,1 1 0 0 0,-1-1 0 0 0,1 0 0 0 0,-1 1 0 0 0,1-1 0 0 0,-4 1 0 0 0,3 0-466 0 0,1 0-1 0 0,-1 0 1 0 0,1 0 0 0 0,-1 1-1 0 0,1-1 1 0 0,0 1-1 0 0,-1-1 1 0 0,1 1 0 0 0,-1 0-1 0 0,1 0 1 0 0,-4 2-1 0 0,-18 16-6037 0 0,14-9 4833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52 1492 0 0,'0'0'5783'0'0,"5"-21"-180"0"0,1 18-5181 0 0,-11 1 368 0 0,5 2-753 0 0,-1 0 1 0 0,1 0-1 0 0,-1 0 1 0 0,1 0-1 0 0,-1 0 1 0 0,1 0-1 0 0,-1 0 0 0 0,1-1 1 0 0,-1 1-1 0 0,1 0 1 0 0,-1 0-1 0 0,1 0 1 0 0,0-1-1 0 0,-1 1 0 0 0,1 0 1 0 0,-1-1-1 0 0,1 1 1 0 0,0 0-1 0 0,-1-1 0 0 0,1 1 1 0 0,0 0-1 0 0,-1-1 52 0 0,3-2-116 0 0,3-8 43 0 0,-3 8 30 0 0,-2 3-18 0 0,1 0 0 0 0,-1-1 0 0 0,0 1-1 0 0,1 0 1 0 0,-1-1 0 0 0,1 1 0 0 0,-1 0-1 0 0,1 0 1 0 0,-1 0 0 0 0,1-1 0 0 0,-1 1 0 0 0,1 0-1 0 0,-1 0 1 0 0,1 0 0 0 0,-1 0 0 0 0,1 0-1 0 0,0 0 1 0 0,-1 0 0 0 0,1 0 0 0 0,-1 0-1 0 0,1 0 1 0 0,-1 0 0 0 0,1 0 0 0 0,0 1-1 0 0,1 0-33 0 0,-1-1 40 0 0,0 1 0 0 0,1 0 0 0 0,-1-1 0 0 0,0 1 0 0 0,0 0 0 0 0,0 0 0 0 0,0 0 0 0 0,0 0 0 0 0,0 0 0 0 0,0 0 0 0 0,0 0 0 0 0,0 0 0 0 0,-1 0 0 0 0,1 1 0 0 0,0-1 0 0 0,-1 0 0 0 0,1 0 0 0 0,-1 1 0 0 0,1-1 0 0 0,-1 0 0 0 0,1 1 0 0 0,-1-1 0 0 0,0 0 1 0 0,0 2-1 0 0,0-1 133 0 0,0 2-68 0 0,0-1 1 0 0,0 0-1 0 0,0 1 1 0 0,-1-1-1 0 0,-1 7 1 0 0,0-3 67 0 0,0-1 1 0 0,0 1 0 0 0,-1 0 0 0 0,-5 8 0 0 0,-9 8-2615 0 0,0-8-2483 0 0,-5-2-3392 0 0,13-9 6422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3880 0 0,'0'0'12369'0'0,"2"4"-11654"0"0,1 8 321 0 0,1 1 1 0 0,-2-1 0 0 0,0 1 0 0 0,1 21 0 0 0,-1 0 168 0 0,6 44 0 0 0,-5-59-961 0 0,-2-9-1623 0 0,1 3 3611 0 0,-1-5-4069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3716 0 0,'3'-3'16926'0'0,"-9"208"-11716"0"0,6-182-5044 0 0,2 7 158 0 0,-1-6 545 0 0,-1-19-3232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1 4892 0 0,'-2'0'417'0'0,"0"0"0"0"0,1 0 0 0 0,-1 0 1 0 0,0 0-1 0 0,1 0 0 0 0,-1 0 0 0 0,0 0 0 0 0,1 0 0 0 0,-1 1 0 0 0,0-1 0 0 0,1 0 0 0 0,-1 1 0 0 0,1 0 0 0 0,-1-1 0 0 0,1 1 0 0 0,-3 1 0 0 0,0 1 219 0 0,0 0 0 0 0,0 0 1 0 0,0 1-1 0 0,0 0 1 0 0,-4 4-1 0 0,-5 8 1096 0 0,-20 33 0 0 0,28-40-1092 0 0,-90 122 4143 0 0,22-33-3096 0 0,61-86-6131 0 0,5-11-7705 0 0,1-10 1519 0 0,4 1 13959 0 0,0-4-5229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1648 0 0,'0'0'5969'0'0,"-6"1"-5629"0"0,-32 8 554 0 0,36-9-652 0 0,-34 11 1434 0 0,-35 16 729 0 0,69-26-2295 0 0,-12 5 457 0 0,6 1 545 0 0,45-1-992 0 0,-4-1-8 0 0,39 13 0 0 0,-66-17-103 0 0,-1 1 0 0 0,1 1 0 0 0,-1-1 1 0 0,0 1-1 0 0,9 5 0 0 0,-7-4-29 0 0,-6-3 21 0 0,0 0 3 0 0,6 4 36 0 0,-4-2-5 0 0,-1-1-29 0 0,6 9 58 0 0,-7-10-32 0 0,0 0-15 0 0,3 4 57 0 0,-2-4 62 0 0,-5 7-76 0 0,2-8-40 0 0,1 1 0 0 0,0 0 0 0 0,0 0 0 0 0,-1-1 0 0 0,1 1 0 0 0,0 0 0 0 0,-1 0 0 0 0,1-1-1 0 0,-1 1 1 0 0,1 0 0 0 0,-1-1 0 0 0,1 1 0 0 0,-1-1 0 0 0,1 1 0 0 0,-1-1 0 0 0,-1 2-1 0 0,1-1 67 0 0,-49 14 278 0 0,38-13-310 0 0,-2 1 28 0 0,-1 0 1 0 0,0-1-1 0 0,0-1 1 0 0,0-1-1 0 0,-16-1 1 0 0,29 0-53 0 0,-16-3-209 0 0,12 2-2319 0 0,-1 0 1690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 2108 0 0,'-2'1'85'0'0,"-2"1"611"0"0,0-1 0 0 0,0 1 0 0 0,0 0 0 0 0,0 0 0 0 0,-7 6 0 0 0,10-7-216 0 0,-4 9 858 0 0,4-10-1222 0 0,0 1 0 0 0,1 0 0 0 0,-1 0-1 0 0,0 0 1 0 0,1 0 0 0 0,-1 0 0 0 0,1 0 0 0 0,-1 0 0 0 0,1 0 0 0 0,-1 0 0 0 0,1 0 0 0 0,0 0 0 0 0,-1 0 0 0 0,1 0 0 0 0,0 0 0 0 0,0 0 0 0 0,0 1 0 0 0,0 0-67 0 0,0-1 0 0 0,0 0 0 0 0,1 1 0 0 0,-1-1 0 0 0,1 1 0 0 0,-1-1 0 0 0,1 0 1 0 0,-1 0-1 0 0,1 1 0 0 0,-1-1 0 0 0,1 0 0 0 0,0 0 0 0 0,0 0 0 0 0,0 1 0 0 0,0-1 1 0 0,0 0-1 0 0,0 0 0 0 0,2 1 0 0 0,24 8 457 0 0,-24-9-431 0 0,29-9 469 0 0,-30 6-495 0 0,0 0 1 0 0,0 0-1 0 0,0 0 0 0 0,0 0 1 0 0,0 0-1 0 0,-1-1 0 0 0,1 1 1 0 0,-1-1-1 0 0,1 1 1 0 0,-1-1-1 0 0,0 1 0 0 0,0-1 1 0 0,0 0-1 0 0,0 1 0 0 0,-1-1 1 0 0,1 0-1 0 0,-1 0 0 0 0,1 0 1 0 0,-1-3-1 0 0,0 4 9 0 0,-8-23 302 0 0,7 24-523 0 0,1 0 0 0 0,-1 1 0 0 0,0-1 0 0 0,0 0 0 0 0,1 1 0 0 0,-1-1 0 0 0,0 1 0 0 0,0-1 1 0 0,0 1-1 0 0,0-1 0 0 0,0 1 0 0 0,0 0 0 0 0,0-1 0 0 0,0 1 0 0 0,0 0 0 0 0,0 0 0 0 0,0 0 0 0 0,0-1 0 0 0,0 1 0 0 0,0 0 0 0 0,0 0 0 0 0,0 1 0 0 0,0-1 0 0 0,0 0 0 0 0,0 0 0 0 0,-1 1 0 0 0,1-1 78 0 0,-3 1-2408 0 0,2 0 192 0 0,-9 4 214 0 0,9-4 144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2792 0 0,'123'-16'5679'0'0,"-29"5"-3862"0"0,150-39 1287 0 0,-141 27-1923 0 0,-81 20 139 0 0,-12 1-4365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 2496 0 0,'-17'35'6426'0'0,"17"-34"-5840"0"0,1 9 265 0 0,-1-10-779 0 0,0 1 1 0 0,0 0-1 0 0,0 0 1 0 0,0 0-1 0 0,0 0 1 0 0,0 0 0 0 0,0-1-1 0 0,0 1 1 0 0,0 0-1 0 0,1 0 1 0 0,-1 0-1 0 0,0-1 1 0 0,1 1-1 0 0,-1 0 1 0 0,0 0-1 0 0,1-1 1 0 0,-1 1 0 0 0,1 0-1 0 0,-1 0 1 0 0,1-1-1 0 0,0 1 1 0 0,-1-1-1 0 0,2 2 1 0 0,2 0 93 0 0,-1 0 0 0 0,1 0 0 0 0,0-1 0 0 0,0 1 0 0 0,0-1 0 0 0,1 0 0 0 0,-1 0 0 0 0,0 0 0 0 0,0 0 0 0 0,1-1 0 0 0,-1 0 0 0 0,0 0 1 0 0,1 0-1 0 0,-1 0 0 0 0,0-1 0 0 0,0 0 0 0 0,1 1 0 0 0,-1-1 0 0 0,0-1 0 0 0,0 1 0 0 0,0-1 0 0 0,0 0 0 0 0,0 0 0 0 0,0 0 0 0 0,-1 0 0 0 0,1 0 0 0 0,-1-1 0 0 0,0 0 0 0 0,1 0 1 0 0,2-3-1 0 0,-5 4-102 0 0,0 1 0 0 0,-1 0 0 0 0,1-1 0 0 0,0 0 0 0 0,-1 1 0 0 0,1-1 0 0 0,-1 1 0 0 0,1-1 0 0 0,-1 0 0 0 0,0 1 0 0 0,1-1 0 0 0,-1 0 0 0 0,0 1 0 0 0,0-1 1 0 0,-1 0-1 0 0,1 1 0 0 0,0-1 0 0 0,0 1 0 0 0,-1-1 0 0 0,1 0 0 0 0,-1 1 0 0 0,1-1 0 0 0,-1 1 0 0 0,0-1 0 0 0,0 1 0 0 0,0-1 0 0 0,1 1 0 0 0,-1 0 0 0 0,0-1 0 0 0,-1 1 1 0 0,1 0-1 0 0,0 0 0 0 0,0 0 0 0 0,-3-2 0 0 0,1 1-117 0 0,0 0-1 0 0,0 0 1 0 0,1 0 0 0 0,-2 0 0 0 0,1 1 0 0 0,0 0-1 0 0,0-1 1 0 0,0 1 0 0 0,-1 0 0 0 0,1 1 0 0 0,-1-1-1 0 0,1 0 1 0 0,-1 1 0 0 0,-5 0 0 0 0,7 0-1579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7 338 1308 0 0,'0'0'9804'0'0,"-1"-5"-9595"0"0,-4-13-46 0 0,4 13 438 0 0,3 3-415 0 0,8-12 233 0 0,0 1-1 0 0,1 0 0 0 0,0 1 1 0 0,1 0-1 0 0,0 1 1 0 0,1 0-1 0 0,0 1 0 0 0,23-13 1 0 0,8-3 121 0 0,52-22 1 0 0,-50 30-256 0 0,1 2 1 0 0,77-16-1 0 0,-96 26-285 0 0,12-3 73 0 0,41-3 0 0 0,-48 8-58 0 0,16-2 70 0 0,77 0 1 0 0,-3 0 36 0 0,-86 6-27 0 0,-34 0-78 0 0,16 2-33 0 0,66 0 161 0 0,-82-2-144 0 0,4-1 8 0 0,-1 1-1 0 0,1 0 0 0 0,-1 1 0 0 0,10 1 1 0 0,-1 0 28 0 0,-13-2-44 0 0,1 0 42 0 0,10 1-34 0 0,-2 0-13 0 0,5 0-31 0 0,22 5 24 0 0,-36-6 67 0 0,0 0-45 0 0,-1 0-1 0 0,1-1 1 0 0,-1 1-1 0 0,1 0 1 0 0,0 0-1 0 0,-1 0 1 0 0,1 0-1 0 0,-1 1 1 0 0,1-1-1 0 0,-1 0 1 0 0,3 1-1 0 0,35 6 4 0 0,-27-6-1 0 0,39 8 152 0 0,-49-9-130 0 0,1 0-44 0 0,20 5 37 0 0,-21-5-24 0 0,13 3 16 0 0,26 5 148 0 0,3 4-177 0 0,-43-11 46 0 0,23 6-23 0 0,0 1-6 0 0,10 4 103 0 0,13 8 26 0 0,-45-20-97 0 0,17 12-22 0 0,24 15 109 0 0,-41-26-117 0 0,17 11 55 0 0,-14-7-75 0 0,-2-3 2 0 0,4 4 3 0 0,52 37 24 0 0,-58-42 21 0 0,0 1-29 0 0,0-1-1 0 0,0 0 0 0 0,0 1 0 0 0,0-1 1 0 0,0 0-1 0 0,1 1 0 0 0,-1-1 0 0 0,0 0 0 0 0,1 0 1 0 0,2 2-1 0 0,5 5 93 0 0,23 19 60 0 0,-28-25-146 0 0,1 3-17 0 0,2 4 52 0 0,24 27 123 0 0,-30-34-176 0 0,23 23 169 0 0,11 7-75 0 0,-33-31-106 0 0,-1 0 4 0 0,3 4 12 0 0,26 24-28 0 0,-29-28 25 0 0,23 23-13 0 0,-23-23 30 0 0,0 0 0 0 0,0 0-1 0 0,0-1 1 0 0,0 1 0 0 0,0 0 0 0 0,0 0 0 0 0,0-1 0 0 0,1 1 0 0 0,-1-1-1 0 0,0 1 1 0 0,0-1 0 0 0,0 1 0 0 0,1-1 0 0 0,-1 0 0 0 0,0 0-1 0 0,1 0 1 0 0,-1 1 0 0 0,0-1 0 0 0,0 0 0 0 0,1-1 0 0 0,-1 1 0 0 0,0 0-1 0 0,1 0 1 0 0,-1 0 0 0 0,0-1 0 0 0,0 1 0 0 0,1-1 0 0 0,1 0 0 0 0,-1 0 23 0 0,-1-1-6 0 0,0-6-30 0 0,-1 6 26 0 0,-5-24-47 0 0,0 4 49 0 0,-13-35 1 0 0,18 55-56 0 0,-5-7 53 0 0,4 5-26 0 0,0 1-1 0 0,-1-1 1 0 0,1 0-1 0 0,-1 1 1 0 0,0-1-1 0 0,0 1 1 0 0,-4-4 0 0 0,5 6-10 0 0,-2-4 24 0 0,3 6-11 0 0,0-1-1 0 0,0 0 1 0 0,0 0-1 0 0,0 0 1 0 0,0 0-1 0 0,0 0 1 0 0,0 0-1 0 0,0 0 1 0 0,0 0-1 0 0,0 0 0 0 0,0 0 1 0 0,0 1-1 0 0,0-1 1 0 0,0 0-1 0 0,0 0 1 0 0,0 0-1 0 0,0 0 1 0 0,0 0-1 0 0,0 0 1 0 0,0 0-1 0 0,0 0 0 0 0,0 0 1 0 0,0 0-1 0 0,0 1 1 0 0,0-1-1 0 0,0 0 1 0 0,0 0-1 0 0,0 0 1 0 0,0 0-1 0 0,0 0 1 0 0,0 0-1 0 0,0 0 0 0 0,0 0 1 0 0,-1 0-1 0 0,1 0 1 0 0,0 0-1 0 0,0 0 1 0 0,0 0-1 0 0,0 0 1 0 0,0 0-1 0 0,0 0 1 0 0,0 0-1 0 0,0 0 0 0 0,0 0 1 0 0,0 0-1 0 0,-1 0 1 0 0,1 0-1 0 0,0 0 1 0 0,0 0-1 0 0,0 0 1 0 0,0 0-1 0 0,0 0 1 0 0,0 0-1 0 0,0 0 0 0 0,0 0 1 0 0,0 0-1 0 0,0 0 1 0 0,-1 0-1 0 0,1 0 1 0 0,0 0-1 0 0,0 18 38 0 0,0-14-1 0 0,4 0-24 0 0,-1 1 0 0 0,0-1 0 0 0,0 1 0 0 0,3 8 0 0 0,10 21 89 0 0,-15-32-52 0 0,-1 3-20 0 0,1 0 0 0 0,0 0 1 0 0,-1 0-1 0 0,0 0 0 0 0,0 5 0 0 0,-1-7 0 0 0,1 1 6 0 0,-1-1 0 0 0,1 1 0 0 0,-1-1 0 0 0,0 1 0 0 0,-1-1 0 0 0,1 1 0 0 0,0-1 0 0 0,-1 0 0 0 0,0 0-1 0 0,0 0 1 0 0,0 0 0 0 0,0 0 0 0 0,0 0 0 0 0,-1 0 0 0 0,1 0 0 0 0,-1-1 0 0 0,0 0 0 0 0,0 1 0 0 0,0-1 0 0 0,0 0 0 0 0,-5 2 0 0 0,-2 1-653 0 0,1 0 0 0 0,-1 0 0 0 0,0-1 0 0 0,0-1 0 0 0,-1 0 0 0 0,-11 3 0 0 0,10-5-2642 0 0,0 0 0 0 0,-21 0 0 0 0,-24-7-2499 0 0,33 1 3991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3960 0 0,'0'0'12264'0'0,"1"4"-11501"0"0,9 23 1262 0 0,-9-26-1391 0 0,-1 1-33 0 0,8 26 1084 0 0,-2-1 0 0 0,5 57 0 0 0,-11-78-1563 0 0,5 76 417 0 0,-5-80-706 0 0,0 8-535 0 0,1-4-2833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4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3764 0 0,'9'2'11951'0'0,"-9"-2"-11680"0"0,5 18 4102 0 0,-1 31-4618 0 0,-3-38 1538 0 0,0 37-489 0 0,3 31 286 0 0,-3-52-1034 0 0,-1-15 17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4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53 2148 0 0,'-3'-2'897'0'0,"-12"-6"-55"0"0,12 6-9 0 0,-4-3 1462 0 0,-6-2 1593 0 0,9-6 4067 0 0,5 10-7917 0 0,4-5-23 0 0,-3 6 18 0 0,1 1-14 0 0,-2 1 11 0 0,-1 0-1 0 0,0 0 0 0 0,1-1 1 0 0,-1 1-1 0 0,1 0 0 0 0,-1 0 0 0 0,1 0 1 0 0,-1 0-1 0 0,1 0 0 0 0,-1 0 0 0 0,1 0 1 0 0,-1 0-1 0 0,1 0 0 0 0,-1 0 0 0 0,1 0 1 0 0,-1 0-1 0 0,1 0 0 0 0,-1 0 0 0 0,1 0 1 0 0,-1 0-1 0 0,1 0 0 0 0,0 1 0 0 0,11 6 105 0 0,-9-5 284 0 0,-2-2-388 0 0,-1 1 1 0 0,1-1 0 0 0,-1 0-1 0 0,1 1 1 0 0,-1-1 0 0 0,0 1-1 0 0,1-1 1 0 0,-1 0-1 0 0,1 1 1 0 0,-1-1 0 0 0,0 1-1 0 0,0-1 1 0 0,1 1 0 0 0,-1-1-1 0 0,0 1 1 0 0,0-1-1 0 0,0 1 1 0 0,1 0 0 0 0,-1-1-1 0 0,0 1 1 0 0,0-1 0 0 0,0 1-1 0 0,0-1 1 0 0,0 1-1 0 0,0 0 1 0 0,0-1 0 0 0,0 1-1 0 0,0-1 1 0 0,-1 1 0 0 0,1 0-1 0 0,-4 21 1036 0 0,-3-9-627 0 0,1-1 1 0 0,-2 0 0 0 0,-14 19 0 0 0,20-29-523 0 0,0 0 0 0 0,0 0 1 0 0,0-1-1 0 0,0 1 1 0 0,0 0-1 0 0,0-1 1 0 0,-1 0-1 0 0,1 1 0 0 0,-1-1 1 0 0,1 0-1 0 0,-1 0 1 0 0,-2 0-1 0 0,-18 3-5958 0 0,-11-4-7408 0 0,31 0 11451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4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3080 0 0,'-2'1'1166'0'0,"-9"1"-90"0"0,9-2-29 0 0,-28 21 5190 0 0,29-20-6109 0 0,0 0-1 0 0,0 0 0 0 0,0 0 1 0 0,0 0-1 0 0,0 0 1 0 0,1 1-1 0 0,-1-1 0 0 0,0 0 1 0 0,1 0-1 0 0,-1 1 0 0 0,0-1 1 0 0,1 0-1 0 0,0 0 0 0 0,-1 1 1 0 0,1-1-1 0 0,0 1 0 0 0,0-1 1 0 0,-1 0-1 0 0,1 1 0 0 0,0-1 1 0 0,0 1-1 0 0,1-1 0 0 0,-1 0 1 0 0,0 1-1 0 0,0-1 0 0 0,1 1 1 0 0,-1-1-1 0 0,1 0 0 0 0,-1 1 1 0 0,1-1-1 0 0,-1 0 0 0 0,1 0 1 0 0,0 0-1 0 0,0 1 0 0 0,0-1 1 0 0,-1 0-1 0 0,3 1 0 0 0,-1 1-28 0 0,1-1-1 0 0,-1 0 0 0 0,1 0 1 0 0,-1 0-1 0 0,1 0 0 0 0,0-1 1 0 0,0 1-1 0 0,0-1 1 0 0,0 1-1 0 0,0-1 0 0 0,0 0 1 0 0,0 0-1 0 0,0-1 0 0 0,0 1 1 0 0,5 0-1 0 0,-4-1-48 0 0,-1 0 1 0 0,1 0-1 0 0,0 0 0 0 0,-1 0 0 0 0,1 0 1 0 0,0-1-1 0 0,-1 0 0 0 0,1 0 0 0 0,0 0 1 0 0,-1 0-1 0 0,0 0 0 0 0,1-1 0 0 0,-1 1 1 0 0,0-1-1 0 0,1 0 0 0 0,-1 0 0 0 0,0 0 1 0 0,0-1-1 0 0,-1 1 0 0 0,4-4 1 0 0,-5 5-7 0 0,0-2-5 0 0,-1 1-32 0 0,1 0 1 0 0,-1-1 0 0 0,1 1-1 0 0,-1-1 1 0 0,0 1 0 0 0,0 0-1 0 0,0-1 1 0 0,-1-4 0 0 0,-7-4-11 0 0,8 11 2 0 0,-2-2-90 0 0,1 1 0 0 0,-1-1 0 0 0,0 1 0 0 0,0-1 0 0 0,0 1 0 0 0,0 0 0 0 0,0 0 0 0 0,-1-1 0 0 0,1 2 0 0 0,0-1 0 0 0,0 0 0 0 0,-1 0 0 0 0,-3 0 0 0 0,-6 1-6190 0 0,-7 0-4903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4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 2648 0 0,'0'0'6852'0'0,"-4"-1"-6040"0"0,1-1-478 0 0,2 1-113 0 0,0 0 1 0 0,-1 0-1 0 0,1 1 1 0 0,0-1-1 0 0,0 0 1 0 0,0 1-1 0 0,-1-1 1 0 0,1 1-1 0 0,0-1 1 0 0,-1 1-1 0 0,1 0 1 0 0,-2 0-1 0 0,2 0-130 0 0,0 0 0 0 0,0 0 0 0 0,-1 1 0 0 0,1-1 1 0 0,0 1-1 0 0,0-1 0 0 0,0 1 0 0 0,0 0 0 0 0,0-1 0 0 0,0 1 0 0 0,0 0 0 0 0,0 0 0 0 0,0 0 0 0 0,0-1 0 0 0,1 1 0 0 0,-1 0 0 0 0,0 0 0 0 0,0 0 0 0 0,1 0 0 0 0,-1 1 1 0 0,1-1-1 0 0,-1 0 0 0 0,1 0 0 0 0,-1 0 0 0 0,1 0 0 0 0,0 0 0 0 0,0 1 0 0 0,-1-1 0 0 0,1 1 0 0 0,0 0 5 0 0,-1 0-1 0 0,1 0 1 0 0,0 0-1 0 0,0 0 1 0 0,0 0-1 0 0,0 0 0 0 0,0 0 1 0 0,0-1-1 0 0,1 1 1 0 0,-1 0-1 0 0,1 0 1 0 0,-1 0-1 0 0,1 0 1 0 0,-1-1-1 0 0,1 1 1 0 0,0 0-1 0 0,0-1 1 0 0,0 1-1 0 0,0 0 1 0 0,2 1-1 0 0,1 0-13 0 0,1 0 1 0 0,-1-1-1 0 0,1 0 0 0 0,0 0 0 0 0,0 0 0 0 0,0 0 0 0 0,0-1 0 0 0,0 1 1 0 0,0-1-1 0 0,1-1 0 0 0,-1 1 0 0 0,0-1 0 0 0,0 0 0 0 0,1 0 0 0 0,-1 0 0 0 0,0-1 1 0 0,0 0-1 0 0,1 0 0 0 0,-1 0 0 0 0,9-4 0 0 0,-11 3 4 0 0,-1 1-65 0 0,-1 0 0 0 0,1 0 0 0 0,-1 0 0 0 0,0-1 0 0 0,1 1 0 0 0,-1 0 0 0 0,0-1 0 0 0,0 1 0 0 0,0 0 0 0 0,0-1 0 0 0,0 1 0 0 0,0-1 0 0 0,0 0 0 0 0,0 1 0 0 0,-1-1 0 0 0,1 0 0 0 0,-1 1 0 0 0,1-1 0 0 0,-1 0 0 0 0,0 0 0 0 0,0 0 0 0 0,1 1 0 0 0,-1-1 0 0 0,0 0 0 0 0,-1 0 0 0 0,1-2 0 0 0,-1 1-2 0 0,-11-14 93 0 0,7 15-235 0 0,1 0 1 0 0,-1 1 0 0 0,-1 0 0 0 0,1 0 0 0 0,0 0 0 0 0,0 0 0 0 0,0 1 0 0 0,0 0-1 0 0,-1 0 1 0 0,-6 1 0 0 0,-8-1-5008 0 0,-16 2-7102 0 0,33-1 10359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0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4000 0 0,'-6'0'15580'0'0,"30"30"-14169"0"0,31 30 0 0 0,-32-37-864 0 0,-4-5-161 0 0,-1 1 0 0 0,15 21 0 0 0,-28-35-318 0 0,-1 0 1 0 0,1 0-1 0 0,0-1 1 0 0,9 7-1 0 0,6 6 70 0 0,-4-3-434 0 0,1-12-5211 0 0,-16-8 2378 0 0,1-3 2007 0 0,-2 6-2492 0 0,-3-1 132 0 0,0-7 1863 0 0,0 5-581 0 0,-3-6 186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1676 0 0,'21'3'4749'0'0,"-3"-6"4308"0"0,-23 3-8807 0 0,-14 4 427 0 0,0 0 0 0 0,0 2 0 0 0,-35 14 0 0 0,53-19-586 0 0,0 0 28 0 0,-2 1-128 0 0,18 6 464 0 0,63 12-168 0 0,-73-19-288 0 0,2 1 13 0 0,0 1-1 0 0,0-1 1 0 0,0 1-1 0 0,0 0 1 0 0,10 6 0 0 0,-12-5 17 0 0,-1 0 1 0 0,1 0 0 0 0,-1 0-1 0 0,0 0 1 0 0,0 1 0 0 0,0 0-1 0 0,3 5 1 0 0,-7-9 31 0 0,1-1-53 0 0,-1 1 1 0 0,0-1-1 0 0,0 0 1 0 0,1 1-1 0 0,-1-1 1 0 0,0 1-1 0 0,0-1 1 0 0,0 0-1 0 0,0 1 1 0 0,1-1-1 0 0,-1 1 1 0 0,0-1-1 0 0,0 1 1 0 0,0-1-1 0 0,0 1 0 0 0,0-1 1 0 0,0 0-1 0 0,0 1 1 0 0,0-1-1 0 0,0 1 1 0 0,0-1-1 0 0,0 1 1 0 0,-1-1-1 0 0,1 1 1 0 0,0-1-1 0 0,0 0 1 0 0,0 1-1 0 0,-1-1 1 0 0,1 1-1 0 0,0 0 1 0 0,-11 11 125 0 0,7-8-22 0 0,3-3-99 0 0,0 0 0 0 0,0 0 1 0 0,0 0-1 0 0,-1 0 0 0 0,1 0 1 0 0,0 0-1 0 0,-1-1 1 0 0,1 1-1 0 0,-1 0 0 0 0,1-1 1 0 0,-1 1-1 0 0,1-1 1 0 0,-1 0-1 0 0,1 1 0 0 0,-1-1 1 0 0,0 0-1 0 0,1 0 1 0 0,-2 0-1 0 0,-7 2 31 0 0,0-1-80 0 0,0 0 0 0 0,0 0 0 0 0,-13-1 1 0 0,-6-4-4489 0 0,5-8-8121 0 0,16 6 10628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3632 0 0,'0'0'14011'0'0,"5"21"-11789"0"0,4 36-1736 0 0,-9-24-48 0 0,0-31-407 0 0,0 0 21 0 0,-1 7-358 0 0,0 12 507 0 0,5-8-7339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3232 0 0,'0'0'4013'0'0,"6"0"-3143"0"0,42 0 917 0 0,0-1-1 0 0,-1-3 0 0 0,67-14 0 0 0,46-5-382 0 0,-88 20-770 0 0,-57 3-4584 0 0,0 0-4412 0 0,-20 3 6226 0 0,-20 13 154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 3500 0 0,'0'0'2062'0'0,"-3"1"-1159"0"0,0 1-415 0 0,0 0-1 0 0,1 0 0 0 0,-1 0 0 0 0,1 0 1 0 0,-1 0-1 0 0,1 0 0 0 0,0 1 0 0 0,0-1 1 0 0,0 1-1 0 0,-3 5 0 0 0,4-7-14 0 0,-2 13 1142 0 0,4-12-1500 0 0,-1 0-1 0 0,1-1 1 0 0,-1 1-1 0 0,1 0 1 0 0,-1-1-1 0 0,1 1 1 0 0,0-1-1 0 0,0 1 1 0 0,0-1-1 0 0,0 1 1 0 0,0-1-1 0 0,0 0 1 0 0,1 0-1 0 0,-1 1 1 0 0,0-1-1 0 0,1 0 1 0 0,-1 0-1 0 0,0 0 1 0 0,1 0-1 0 0,3 1 1 0 0,0 0 91 0 0,0 0-1 0 0,0-1 1 0 0,0 0 0 0 0,1 0 0 0 0,8 1-1 0 0,-12-2-9 0 0,1-1 20 0 0,2 1-73 0 0,-1-1 1 0 0,0 0 0 0 0,0 0-1 0 0,0 0 1 0 0,7-4 0 0 0,-9 4-88 0 0,-1 1 0 0 0,1-1 0 0 0,-1 0 0 0 0,1 0 1 0 0,-1 0-1 0 0,0 0 0 0 0,1 0 0 0 0,-1-1 1 0 0,0 1-1 0 0,0 0 0 0 0,0 0 0 0 0,0-1 0 0 0,0 1 1 0 0,0-1-1 0 0,0 1 0 0 0,0-1 0 0 0,-1 1 1 0 0,2-4-1 0 0,-2 4 77 0 0,0-2 1 0 0,0 0-93 0 0,-1 1 0 0 0,1-1-1 0 0,-1 0 1 0 0,0 1 0 0 0,0-1-1 0 0,0 0 1 0 0,0 1 0 0 0,0-1-1 0 0,0 1 1 0 0,-1 0 0 0 0,1-1-1 0 0,-1 1 1 0 0,0 0 0 0 0,1 0-1 0 0,-1 0 1 0 0,0 0 0 0 0,0 0-1 0 0,-1 1 1 0 0,1-1 0 0 0,0 1 0 0 0,0-1-1 0 0,-1 1 1 0 0,1 0 0 0 0,-1-1-1 0 0,1 1 1 0 0,-1 1 0 0 0,0-1-1 0 0,1 0 1 0 0,-5 0 0 0 0,-14 3-3211 0 0,0 8-3560 0 0,3 2-956 0 0,11-9 5586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2171 31 2464 0 0,'0'0'2572'0'0,"-2"-2"-1824"0"0,-4-1 486 0 0,-7 1 7306 0 0,5 4-9375 0 0,5-1 2224 0 0,-18 11-406 0 0,-55 22 228 0 0,75-34-1121 0 0,-2 1 8 0 0,-60 23 794 0 0,36-13-569 0 0,0-1 1 0 0,-1-1-1 0 0,-38 7 1 0 0,38-10-203 0 0,13-3-18 0 0,0 0 1 0 0,-20 2-1 0 0,-80 8 251 0 0,-82 2-155 0 0,194-15-199 0 0,-13 1-7 0 0,-121 1 235 0 0,24-1-154 0 0,110-1-28 0 0,0 0-22 0 0,-62 0 28 0 0,62 0-20 0 0,-15-1 56 0 0,9 1-84 0 0,4 0-4 0 0,-32 1 55 0 0,35-1-50 0 0,-14 0 0 0 0,-12 0 10 0 0,25 0 6 0 0,-16 0 13 0 0,-7 0 18 0 0,-106-4 147 0 0,103 2-100 0 0,-15-4-163 0 0,-113-9 491 0 0,128 9-333 0 0,-98-16-156 0 0,123 21 59 0 0,-92-17 228 0 0,40 5-175 0 0,55 12-50 0 0,-36-7 122 0 0,1-5-114 0 0,35 13 3 0 0,-11-4 29 0 0,2 1-34 0 0,5 2 21 0 0,0-1 1 0 0,1 1-1 0 0,-1-1 0 0 0,0 0 0 0 0,1 0 0 0 0,0 0 0 0 0,-7-5 1 0 0,10 6 11 0 0,-33-21 9 0 0,-1-3-80 0 0,34 24 69 0 0,0 1-135 0 0,-5-3 91 0 0,28-2-90 0 0,-18 5 110 0 0,58 4-67 0 0,-60-4 30 0 0,25 4-11 0 0,-25-4 61 0 0,7 1-37 0 0,-1-2-36 0 0,17 1 15 0 0,-7 0 58 0 0,-18 0-26 0 0,0 0 1 0 0,0 0-1 0 0,0 0 0 0 0,-1 0 0 0 0,1 0 0 0 0,0 0 0 0 0,0 0 0 0 0,0 0 1 0 0,0 0-1 0 0,0 0 0 0 0,0 0 0 0 0,0 0 0 0 0,0 0 0 0 0,0 0 0 0 0,0 0 1 0 0,0 0-1 0 0,0 0 0 0 0,-1 0 0 0 0,1 0 0 0 0,0 0 0 0 0,0 0 0 0 0,0 0 1 0 0,0 0-1 0 0,0 0 0 0 0,0 0 0 0 0,0 0 0 0 0,0 0 0 0 0,0 0 0 0 0,0 0 1 0 0,0 0-1 0 0,0 0 0 0 0,0 0 0 0 0,0-1 0 0 0,0 1 0 0 0,0 0 0 0 0,-1 0 1 0 0,1 0-1 0 0,0 0 0 0 0,0 0 0 0 0,0 0 0 0 0,0 0 0 0 0,0 0 0 0 0,0 0 1 0 0,0 0-1 0 0,0 0 0 0 0,0 0 0 0 0,0-1 0 0 0,0 1 0 0 0,0 0 0 0 0,0 0 1 0 0,0 0-1 0 0,0 0 0 0 0,0 0 0 0 0,0 0 0 0 0,0 0 0 0 0,1 0 0 0 0,-1 0 0 0 0,0 0 1 0 0,0-1-1 0 0,-35-3-104 0 0,33 4 87 0 0,-41 1 62 0 0,41-1-60 0 0,-21 0 90 0 0,4 1-150 0 0,-36-5-1 0 0,53 4 73 0 0,-12 0 12 0 0,13 1-8 0 0,1-1-1 0 0,0 0 1 0 0,-1 0-1 0 0,1 1 1 0 0,0-1-1 0 0,-1 0 1 0 0,1 0-1 0 0,0 1 1 0 0,0-1 0 0 0,-1 0-1 0 0,1 1 1 0 0,0-1-1 0 0,0 0 1 0 0,-1 1-1 0 0,1-1 1 0 0,0 0-1 0 0,0 1 1 0 0,0-1-1 0 0,0 1 1 0 0,0-1-1 0 0,0 0 1 0 0,0 1-1 0 0,0-1 1 0 0,0 1 0 0 0,0-1-1 0 0,0 1 1 0 0,0-1-1 0 0,0 0 1 0 0,0 1-1 0 0,0 2 73 0 0,10 12 6 0 0,81 106 218 0 0,-64-94-187 0 0,-26-26-124 0 0,-1 0 19 0 0,0-1 1 0 0,0 0 0 0 0,0 1-1 0 0,0-1 1 0 0,1 1-1 0 0,-1-1 1 0 0,0 0-1 0 0,0 1 1 0 0,0-1 0 0 0,0 0-1 0 0,1 1 1 0 0,-1-1-1 0 0,0 1 1 0 0,0-1 0 0 0,1 0-1 0 0,-1 1 1 0 0,0-1-1 0 0,0 0 1 0 0,1 0-1 0 0,-1 1 1 0 0,0-1 0 0 0,1 0-1 0 0,-1 0 1 0 0,0 0-1 0 0,1 1 1 0 0,-1-1-1 0 0,1 0 1 0 0,-1 0 0 0 0,0 0-1 0 0,1 0 1 0 0,0 0-1 0 0,16 2-5905 0 0,-5-1-3220 0 0,-10-1 8202 0 0,1 0-49 0 0,12 6-5905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44 3396 0 0,'-23'-19'7969'0'0,"20"19"-7381"0"0,0-1 0 0 0,0 0 0 0 0,0 1 1 0 0,-1 0-1 0 0,1 0 0 0 0,0 0 0 0 0,-3 0 0 0 0,3 0-453 0 0,1 1 1 0 0,0-1-1 0 0,-1 1 1 0 0,1 0-1 0 0,0-1 0 0 0,0 1 1 0 0,0 0-1 0 0,0 0 1 0 0,0 1-1 0 0,0-1 1 0 0,0 0-1 0 0,0 1 0 0 0,0-1 1 0 0,0 1-1 0 0,0-1 1 0 0,1 1-1 0 0,-1 0 0 0 0,1 0 1 0 0,-1 0-1 0 0,1 0 1 0 0,0 0-1 0 0,0 0 0 0 0,-2 4 1 0 0,3-5 30 0 0,0 1-127 0 0,0-1 1 0 0,0 1-1 0 0,0 0 1 0 0,0 0-1 0 0,0-1 0 0 0,0 1 1 0 0,1 0-1 0 0,-1-1 1 0 0,1 1-1 0 0,-1 0 1 0 0,1-1-1 0 0,0 1 1 0 0,0-1-1 0 0,-1 1 0 0 0,1-1 1 0 0,0 1-1 0 0,0-1 1 0 0,0 0-1 0 0,3 3 1 0 0,-1-2-18 0 0,1 0 0 0 0,0-1 1 0 0,0 1-1 0 0,0-1 0 0 0,0 1 1 0 0,0-1-1 0 0,0 0 0 0 0,0-1 1 0 0,1 1-1 0 0,-1-1 0 0 0,0 0 1 0 0,8 0-1 0 0,-7 0 3 0 0,0-1 0 0 0,0 1 0 0 0,1-1 1 0 0,-1 0-1 0 0,0 0 0 0 0,0 0 0 0 0,7-3 0 0 0,-11 3-8 0 0,1 1 1 0 0,-1-1-1 0 0,1 0 0 0 0,-1 0 0 0 0,0 0 1 0 0,1 0-1 0 0,-1 0 0 0 0,0 0 1 0 0,0 0-1 0 0,0 0 0 0 0,0 0 1 0 0,0-1-1 0 0,0 1 0 0 0,0 0 1 0 0,0-1-1 0 0,-1 1 0 0 0,1 0 1 0 0,0-1-1 0 0,-1 1 0 0 0,1-1 1 0 0,-1 1-1 0 0,1-1 0 0 0,-1 0 0 0 0,0 1 1 0 0,0-1-1 0 0,0 1 0 0 0,0-1 1 0 0,0 0-1 0 0,0 1 0 0 0,0-1 1 0 0,0 1-1 0 0,-1-1 0 0 0,0-1 1 0 0,1 0-25 0 0,-1-1 0 0 0,0 1 1 0 0,1 0-1 0 0,-1 0 0 0 0,-1 0 1 0 0,1 0-1 0 0,0 0 1 0 0,-1 0-1 0 0,0 0 0 0 0,1 0 1 0 0,-1 1-1 0 0,0-1 0 0 0,0 1 1 0 0,-1-1-1 0 0,-3-2 1 0 0,5 4-362 0 0,-7-1-1969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3284 0 0,'13'-7'18922'0'0,"-21"142"-15582"0"0,9-87-2866 0 0,-1-46-532 0 0,0 25-3502 0 0,2-18-208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27 2556 0 0,'0'0'11157'0'0,"-3"-2"-10995"0"0,3 2-106 0 0,0-1 12 0 0,-1-1 0 0 0,0 1 0 0 0,0 0 0 0 0,0 0 0 0 0,0 0 0 0 0,0 1 0 0 0,0-1 0 0 0,-1 0 0 0 0,1 0 0 0 0,0 0 0 0 0,-2 0 0 0 0,6-4 20 0 0,-3 5-68 0 0,0-1-1 0 0,0 1 0 0 0,0 0 1 0 0,0-1-1 0 0,0 1 1 0 0,0 0-1 0 0,0-1 1 0 0,0 1-1 0 0,0 0 1 0 0,0 0-1 0 0,0-1 1 0 0,0 1-1 0 0,0 0 0 0 0,1 0 1 0 0,-1-1-1 0 0,0 1 1 0 0,0 0-1 0 0,0 0 1 0 0,1-1-1 0 0,-1 1 1 0 0,0 0-1 0 0,0 0 1 0 0,0 0-1 0 0,1-1 1 0 0,-1 1-1 0 0,0 0 0 0 0,0 0 1 0 0,1 0-1 0 0,-1 0 1 0 0,0 0-1 0 0,1-1 1 0 0,-1 1-1 0 0,0 0 1 0 0,1 0-1 0 0,1 0 76 0 0,0 1-1 0 0,0-1 1 0 0,0 1 0 0 0,0-1-1 0 0,-1 1 1 0 0,1 0 0 0 0,0-1-1 0 0,0 1 1 0 0,0 0 0 0 0,-1 0 0 0 0,3 2-1 0 0,-2-1 78 0 0,-1 0-29 0 0,0 0 1 0 0,0 0 0 0 0,0 1-1 0 0,0-1 1 0 0,0 1 0 0 0,-1-1-1 0 0,1 0 1 0 0,-1 1 0 0 0,0-1-1 0 0,0 1 1 0 0,0-1 0 0 0,0 1-1 0 0,-1 2 1 0 0,0-1-22 0 0,0 0 1 0 0,0 0-1 0 0,0-1 1 0 0,-1 1-1 0 0,0-1 0 0 0,0 1 1 0 0,0-1-1 0 0,0 0 0 0 0,0 0 1 0 0,-1 0-1 0 0,1 0 0 0 0,-1 0 1 0 0,0 0-1 0 0,0-1 0 0 0,-4 3 1 0 0,2-1-345 0 0,-1-1-1 0 0,1 1 1 0 0,-1-1 0 0 0,0-1-1 0 0,0 1 1 0 0,0-1 0 0 0,0 0 0 0 0,-9 1-1 0 0,13-2-1132 0 0,0-1 491 0 0,1 0 0 0 0,0 0 0 0 0,0 0 0 0 0,0-1 0 0 0,0 1 0 0 0,0 0 0 0 0,-1 0 0 0 0,1-1 0 0 0,0 1 0 0 0,0-1-1 0 0,0 1 1 0 0,0-1 0 0 0,0 1 0 0 0,-3-3-1728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3836 0 0,'0'0'16692'0'0,"-1"6"-16103"0"0,-1 132 4422 0 0,-3-101-4217 0 0,3-21-353 0 0,0-1 0 0 0,1 29 0 0 0,3-33-2452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 3624 0 0,'0'0'6141'0'0,"-2"4"-5367"0"0,-5 13-6 0 0,6-13 559 0 0,0-4-1273 0 0,1 1 0 0 0,0-1-1 0 0,-1 0 1 0 0,1 0-1 0 0,0 1 1 0 0,-1-1-1 0 0,1 0 1 0 0,0 1 0 0 0,0-1-1 0 0,-1 0 1 0 0,1 1-1 0 0,0-1 1 0 0,0 1-1 0 0,0-1 1 0 0,0 0 0 0 0,-1 1-1 0 0,1-1 1 0 0,0 1-1 0 0,0-1 1 0 0,0 0-1 0 0,0 1 1 0 0,0-1-1 0 0,0 1 1 0 0,0-1 0 0 0,0 1-1 0 0,0-1 1 0 0,0 0-1 0 0,0 1 1 0 0,0-1-1 0 0,1 1 1 0 0,-1-1 0 0 0,0 0-1 0 0,0 1 1 0 0,4 17 1639 0 0,-3-16-1689 0 0,0-1 60 0 0,0 1-1 0 0,0-1 0 0 0,0 1 0 0 0,0-1 0 0 0,0 0 0 0 0,0 1 0 0 0,1-1 0 0 0,-1 0 0 0 0,0 0 0 0 0,1 0 0 0 0,-1 0 0 0 0,1 0 0 0 0,0 0 1 0 0,-1 0-1 0 0,1-1 0 0 0,0 1 0 0 0,-1-1 0 0 0,1 1 0 0 0,0-1 0 0 0,0 1 0 0 0,-1-1 0 0 0,1 0 0 0 0,0 0 0 0 0,0 0 0 0 0,-1 0 1 0 0,1 0-1 0 0,0 0 0 0 0,0-1 0 0 0,0 1 0 0 0,-1-1 0 0 0,1 1 0 0 0,0-1 0 0 0,-1 1 0 0 0,3-2 0 0 0,0 0 9 0 0,-1 0 0 0 0,1 1 0 0 0,-1-1-1 0 0,0-1 1 0 0,1 1 0 0 0,-1 0 0 0 0,0-1-1 0 0,0 1 1 0 0,-1-1 0 0 0,1 0 0 0 0,0 0-1 0 0,-1 0 1 0 0,0-1 0 0 0,3-4 0 0 0,-5 6-48 0 0,1 0 0 0 0,-1 0-1 0 0,0 0 1 0 0,1 0 0 0 0,-1 0 0 0 0,0 0 0 0 0,-1 0 0 0 0,1-1 0 0 0,0 1 0 0 0,0 0 0 0 0,-1 0 0 0 0,0 0-1 0 0,1 0 1 0 0,-1 0 0 0 0,0 0 0 0 0,0 0 0 0 0,0 1 0 0 0,0-1 0 0 0,0 0 0 0 0,0 0 0 0 0,0 1-1 0 0,-1-1 1 0 0,1 0 0 0 0,-1 1 0 0 0,1 0 0 0 0,-1-1 0 0 0,0 1 0 0 0,1 0 0 0 0,-1 0 0 0 0,0 0-1 0 0,0 0 1 0 0,0 0 0 0 0,0 0 0 0 0,0 0 0 0 0,0 1 0 0 0,0-1 0 0 0,0 1 0 0 0,0 0 0 0 0,0-1 0 0 0,0 1-1 0 0,0 0 1 0 0,0 0 0 0 0,-1 0 0 0 0,1 0 0 0 0,0 1 0 0 0,0-1 0 0 0,0 1 0 0 0,0-1 0 0 0,0 1-1 0 0,0 0 1 0 0,0-1 0 0 0,0 1 0 0 0,0 0 0 0 0,-2 2 0 0 0,-12 12-903 0 0,7-4-5113 0 0,1-1-1 0 0,-8 17 1 0 0,10-19 4124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0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19 2720 0 0,'0'0'1230'0'0,"-2"-11"1713"0"0,2 11-2743 0 0,0-1-1 0 0,0 1 1 0 0,0 0-1 0 0,0 0 0 0 0,0-1 1 0 0,0 1-1 0 0,0 0 1 0 0,0-1-1 0 0,0 1 1 0 0,-1 0-1 0 0,1 0 1 0 0,0-1-1 0 0,0 1 0 0 0,0 0 1 0 0,0 0-1 0 0,-1-1 1 0 0,1 1-1 0 0,0 0 1 0 0,0 0-1 0 0,0 0 1 0 0,-1-1-1 0 0,1 1 0 0 0,0 0 1 0 0,0 0-1 0 0,-1 0 1 0 0,1 0-1 0 0,0-1 1 0 0,0 1-1 0 0,-1 0 0 0 0,1 0 1 0 0,0 0-1 0 0,-1 0 1 0 0,1 0-1 0 0,0 0 1 0 0,0 0-1 0 0,-1 0 1 0 0,1 0-1 0 0,0 0 0 0 0,-1 0 1 0 0,1 0-1 0 0,0 0 1 0 0,-1 0-1 0 0,1 0 1 0 0,-1 0-1 0 0,-31 20 955 0 0,27-15-717 0 0,-1 0-1 0 0,1 0 0 0 0,-1 1 0 0 0,-6 10 1 0 0,-2 1 231 0 0,-59 69 2267 0 0,-63 98 0 0 0,98-131-2867 0 0,37-52-448 0 0,-4 6-376 0 0,-4-4-12787 0 0,-10 1 5053 0 0,16-4 6685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386 2332 0 0,'0'0'11851'0'0,"-3"-4"-11672"0"0,-21-28 1817 0 0,23 30-1696 0 0,1 1-234 0 0,-1 0 1 0 0,0 0-1 0 0,1 0 1 0 0,-1 0-1 0 0,0 0 1 0 0,0 0-1 0 0,0 0 1 0 0,1 0-1 0 0,-1 0 1 0 0,0 0-1 0 0,0 0 1 0 0,0 1-1 0 0,-1-1 1 0 0,0 0-1 0 0,-5-4 177 0 0,-105-81 2375 0 0,86 69-2236 0 0,-1 2 0 0 0,0 0 0 0 0,-42-15 0 0 0,-93-24 299 0 0,76 27-168 0 0,-45-11-77 0 0,-67 7-10 0 0,128 21-380 0 0,22 7 74 0 0,-1 1-1 0 0,-55 5 1 0 0,84-2-69 0 0,-23 1 21 0 0,12-1 45 0 0,-33 6 0 0 0,16-1-45 0 0,-1 2-1 0 0,1 2 1 0 0,-47 17-1 0 0,-15 10-109 0 0,85-28 52 0 0,10-4-30 0 0,-1 1 0 0 0,-26 15 0 0 0,8-4-24 0 0,33-17 50 0 0,-20 10 31 0 0,-83 46 102 0 0,26-23-85 0 0,76-33-37 0 0,2 1-25 0 0,-1-1 1 0 0,0 1-1 0 0,0 0 0 0 0,0-1 1 0 0,0 1-1 0 0,0-1 0 0 0,0 0 0 0 0,0 1 1 0 0,1-1-1 0 0,-1 0 0 0 0,0 1 1 0 0,0-1-1 0 0,0 0 0 0 0,0 0 1 0 0,-1 0-1 0 0,1 0 0 0 0,-1 0 1 0 0,-21-1-6 0 0,22 1 2 0 0,-2-5 65 0 0,-2-2-66 0 0,6-21 32 0 0,1 17-13 0 0,0 0 0 0 0,1 1 0 0 0,0 0 0 0 0,1-1 0 0 0,0 1 0 0 0,8-13 0 0 0,-12 22-33 0 0,11-23-14 0 0,-26 46 25 0 0,-1 0-1 0 0,0 0 1 0 0,-22 19-1 0 0,7-5 13 0 0,26-32-7 0 0,1 0 0 0 0,0 1-1 0 0,0 0 1 0 0,1 0 0 0 0,-1 0 0 0 0,1 0 0 0 0,0 0-1 0 0,1 1 1 0 0,-1-1 0 0 0,1 1 0 0 0,0 0 0 0 0,1 0 0 0 0,-2 6-1 0 0,3-9-13 0 0,9 20 50 0 0,-6-20-29 0 0,0 0 12 0 0,-1 0-1 0 0,2-1 1 0 0,-1 0 0 0 0,0 1 0 0 0,0-1-1 0 0,1 0 1 0 0,-1 0 0 0 0,6 1 0 0 0,2 2 11 0 0,1 0 1 0 0,1-1 0 0 0,-1-1 0 0 0,0 0 0 0 0,1 0 0 0 0,13 0 0 0 0,82 2-2295 0 0,-73-4-463 0 0,66 0-14166 0 0,-84-1 14825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 3120 0 0,'0'0'1306'0'0,"-6"-12"3714"0"0,-1-1 3557 0 0,7 13-8432 0 0,-1-1-1 0 0,1 1 1 0 0,0 0-1 0 0,0 0 1 0 0,-1-1 0 0 0,1 1-1 0 0,0 0 1 0 0,0 0 0 0 0,-1 0-1 0 0,1 0 1 0 0,0-1-1 0 0,-1 1 1 0 0,1 0 0 0 0,0 0-1 0 0,-1 0 1 0 0,1 0-1 0 0,0 0 1 0 0,-1 0 0 0 0,1 0-1 0 0,0 0 1 0 0,-1 0 0 0 0,1 0-1 0 0,0 0 1 0 0,-1 0-1 0 0,1 0 1 0 0,0 0 0 0 0,-1 0-1 0 0,1 0 1 0 0,0 0-1 0 0,-1 0 1 0 0,1 1 0 0 0,0-1-1 0 0,0 0 1 0 0,-1 0 0 0 0,1 0-1 0 0,0 1 1 0 0,-1-1-1 0 0,1 0 1 0 0,0 0 0 0 0,0 0-1 0 0,-1 1 1 0 0,1-1 0 0 0,0 0-1 0 0,0 1 1 0 0,-1-1-1 0 0,-8 7 19 0 0,11 36 1649 0 0,31 78 224 0 0,-5-36-1620 0 0,-27-83-507 0 0,2 2 113 0 0,-1-3-1655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3776 0 0,'0'0'12791'0'0,"3"4"-12250"0"0,42 65 2713 0 0,17 27-489 0 0,-55-83-2540 0 0,0-1 1 0 0,0 0-1 0 0,2 0 1 0 0,-1 0-1 0 0,2-1 1 0 0,-1-1-1 0 0,1 1 1 0 0,18 13-1 0 0,-26-23-210 0 0,-2-1-626 0 0,7 3 1323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 2180 0 0,'0'0'4488'0'0,"-9"-4"1751"0"0,-1 15-5503 0 0,1-1 1 0 0,0 1 0 0 0,0 0 0 0 0,1 1-1 0 0,-7 14 1 0 0,-14 20 456 0 0,-52 81 1068 0 0,26-40-1183 0 0,54-85-1047 0 0,0-1 4 0 0,-3 5 17 0 0,3-5 60 0 0,-1 4 1638 0 0,1-3-3227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530 106 348 0 0,'0'0'6149'0'0,"-3"-3"-5824"0"0,-8-7 14 0 0,8 8 942 0 0,-5-27 2103 0 0,5 25-3168 0 0,0 0 0 0 0,0-1 0 0 0,-1 1 0 0 0,0 0 0 0 0,1 1-1 0 0,-1-1 1 0 0,0 1 0 0 0,-1 0 0 0 0,1 0 0 0 0,-1 0 0 0 0,1 0-1 0 0,-1 1 1 0 0,0 0 0 0 0,0 0 0 0 0,0 0 0 0 0,0 0 0 0 0,0 1-1 0 0,-7-1 1 0 0,-3 0 100 0 0,1 0 0 0 0,-1 1 0 0 0,0 1 0 0 0,0 0-1 0 0,-21 3 1 0 0,22 0-150 0 0,0 0 0 0 0,1 1-1 0 0,0 1 1 0 0,0 0 0 0 0,0 0 0 0 0,1 1-1 0 0,0 1 1 0 0,-22 15 0 0 0,20-11-9 0 0,0 0 0 0 0,0 1 0 0 0,1 1 0 0 0,0 1 0 0 0,2-1 0 0 0,-14 20 0 0 0,14-13-61 0 0,1 1 1 0 0,1-1 0 0 0,1 2-1 0 0,1-1 1 0 0,-7 36 0 0 0,13-54-95 0 0,-1 11 14 0 0,1 0 1 0 0,0 0 0 0 0,1 0-1 0 0,0 1 1 0 0,1-1 0 0 0,1 0-1 0 0,0 0 1 0 0,1 0 0 0 0,1 0-1 0 0,0-1 1 0 0,1 1 0 0 0,9 18-1 0 0,-11-26-15 0 0,1 2 8 0 0,1 0-1 0 0,0 0 1 0 0,1 0-1 0 0,7 8 1 0 0,-2-3-12 0 0,0-1 0 0 0,1 0 0 0 0,17 12 0 0 0,-13-14 1 0 0,1-2-1 0 0,0 0 0 0 0,0-1 1 0 0,1 0-1 0 0,0-1 0 0 0,0-2 1 0 0,0 0-1 0 0,1 0 0 0 0,-1-2 1 0 0,30 1-1 0 0,-45-3-10 0 0,13-1 11 0 0,1-1-12 0 0,0 0-1 0 0,24-7 0 0 0,-39 9 7 0 0,1-1 12 0 0,1-1 0 0 0,-1 1-1 0 0,0 0 1 0 0,1-1 0 0 0,-1 0-1 0 0,0 1 1 0 0,0-1 0 0 0,3-3-1 0 0,-1 1-2 0 0,-4 3 25 0 0,0 1-27 0 0,-1 0 0 0 0,1 0 0 0 0,-1 0-1 0 0,1 0 1 0 0,-1 0 0 0 0,1 0 0 0 0,-1-1 0 0 0,1 1-1 0 0,-1 0 1 0 0,1 0 0 0 0,-1 0 0 0 0,1-1-1 0 0,-1 1 1 0 0,1 0 0 0 0,-1 0 0 0 0,0-1 0 0 0,1 1-1 0 0,-1 0 1 0 0,0-1 0 0 0,1 1 0 0 0,-1-1 0 0 0,0 1-1 0 0,1-1 1 0 0,15-15 2 0 0,-15 15-9 0 0,20-20 108 0 0,-20 20-95 0 0,8-12-116 0 0,-8 11 143 0 0,-19-5-76 0 0,8 7 26 0 0,-150 4 38 0 0,109-5 58 0 0,49 1-96 0 0,8-2-70 0 0,16-3 30 0 0,0 1 0 0 0,0 2-1 0 0,1 0 1 0 0,33 1 0 0 0,-54 1 59 0 0,18 2 19 0 0,16 1 64 0 0,-33-2-55 0 0,5 1-32 0 0,-7-2 4 0 0,0 0 1 0 0,0 0 0 0 0,0 0-1 0 0,0 1 1 0 0,0-1-1 0 0,0 0 1 0 0,0 0 0 0 0,0 0-1 0 0,0 1 1 0 0,-1-1-1 0 0,1 0 1 0 0,0 1 0 0 0,0-1-1 0 0,0 1 1 0 0,0-1-1 0 0,-1 1 1 0 0,1 0 0 0 0,0-1-1 0 0,0 1 1 0 0,-1 0 0 0 0,1-1-1 0 0,-1 1 1 0 0,1 0-1 0 0,0 0 1 0 0,0 0 0 0 0,-2 9 78 0 0,1-8 74 0 0,-2 1-98 0 0,-2 5 33 0 0,-1 0 0 0 0,2 0 0 0 0,-1 0 0 0 0,1 1-1 0 0,0 0 1 0 0,1-1 0 0 0,0 1 0 0 0,0 0 0 0 0,-1 18-1 0 0,3-26-36 0 0,0 17 136 0 0,1-9-205 0 0,-2 2-4770 0 0,-29-13-10602 0 0,16-3 13479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 4000 0 0,'-4'0'792'0'0,"0"0"0"0"0,0 0 0 0 0,0 0 0 0 0,0 1-1 0 0,1 0 1 0 0,-1 0 0 0 0,0 0 0 0 0,0 0-1 0 0,1 1 1 0 0,-1-1 0 0 0,1 1 0 0 0,-6 3 0 0 0,7-3-608 0 0,0 0 0 0 0,0-1 0 0 0,1 1 0 0 0,-1 0 0 0 0,0 0 0 0 0,1 0 0 0 0,-1 0 0 0 0,1 1 0 0 0,0-1 0 0 0,0 0 0 0 0,-1 1 0 0 0,2-1 0 0 0,-1 0 0 0 0,0 1 0 0 0,0-1 0 0 0,1 1 0 0 0,-1-1 0 0 0,1 1 0 0 0,0 0 0 0 0,0 2 0 0 0,0-3-137 0 0,1 0-1 0 0,-1 0 1 0 0,1-1 0 0 0,0 1 0 0 0,-1 0 0 0 0,1 0 0 0 0,0-1-1 0 0,0 1 1 0 0,0-1 0 0 0,0 1 0 0 0,1-1 0 0 0,-1 1 0 0 0,0-1 0 0 0,1 0-1 0 0,-1 1 1 0 0,1-1 0 0 0,-1 0 0 0 0,1 0 0 0 0,-1 0 0 0 0,1 0 0 0 0,0-1-1 0 0,0 1 1 0 0,-1 0 0 0 0,1-1 0 0 0,0 1 0 0 0,2 0 0 0 0,5 1 178 0 0,1 1 0 0 0,-1-2 0 0 0,14 2 0 0 0,-18-3-143 0 0,0 0 0 0 0,0 0 0 0 0,0 0 0 0 0,0-1 0 0 0,0 0 0 0 0,0 0 0 0 0,8-3 0 0 0,-11 4-37 0 0,0-1 0 0 0,0 0 0 0 0,-1 0 1 0 0,1 0-1 0 0,0 0 0 0 0,0 0 0 0 0,-1 0 0 0 0,1-1 0 0 0,-1 1 1 0 0,1 0-1 0 0,-1-1 0 0 0,1 1 0 0 0,-1-1 0 0 0,0 0 0 0 0,0 1 0 0 0,0-1 1 0 0,0 0-1 0 0,0 0 0 0 0,1-2 0 0 0,-2 2-26 0 0,0 0 0 0 0,-1 0 0 0 0,1 0 0 0 0,-1 0 0 0 0,1 0 0 0 0,-1 0 0 0 0,0 0 0 0 0,1 0 0 0 0,-1 0 0 0 0,0 1 0 0 0,0-1 0 0 0,0 0 0 0 0,-1 1 0 0 0,1-1 0 0 0,0 1 0 0 0,-1-1 0 0 0,1 1 0 0 0,-3-2-1 0 0,2 0 5 0 0,-4-2-90 0 0,-1-1 1 0 0,1 1 0 0 0,-1 0 0 0 0,0 1-1 0 0,0 0 1 0 0,-16-7 0 0 0,22 11-497 0 0,-9-3-1141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3652 0 0,'0'0'10430'0'0,"5"3"-9683"0"0,4 4 82 0 0,0 1-1 0 0,0 1 1 0 0,-1-1 0 0 0,0 1 0 0 0,-1 1 0 0 0,10 16 0 0 0,-2-2-81 0 0,0-1 0 0 0,2-1 0 0 0,0 0 0 0 0,1-1 0 0 0,23 19 1 0 0,-37-37-1011 0 0,1 0 1 0 0,0 0-1 0 0,-1-1 1 0 0,1 0-1 0 0,10 4 1 0 0,-13-6-263 0 0,13-5-7678 0 0,-13-5 587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2280 0 0,'0'0'12072'0'0,"-5"3"-11589"0"0,-3 2-10 0 0,0 1-1 0 0,0 1 1 0 0,1 0-1 0 0,0 0 1 0 0,0 0-1 0 0,1 1 1 0 0,-11 15-1 0 0,-3 6 325 0 0,-13 22 109 0 0,-3-2-1 0 0,-2-2 0 0 0,-44 44 0 0 0,75-85-2006 0 0,0 0 4161 0 0,3-1-4510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1944 0 0,'7'2'11844'0'0,"-45"17"-10366"0"0,0-3 0 0 0,-64 19 0 0 0,74-22-764 0 0,28-13-545 0 0,-2 3-45 0 0,2-3-113 0 0,0 0-1 0 0,-1 0 1 0 0,1 0-1 0 0,0 0 1 0 0,0 0-1 0 0,0 1 1 0 0,0-1 0 0 0,-1 0-1 0 0,1 0 1 0 0,0 0-1 0 0,0 1 1 0 0,0-1-1 0 0,0 0 1 0 0,0 0 0 0 0,0 0-1 0 0,-1 1 1 0 0,1-1-1 0 0,0 0 1 0 0,0 0 0 0 0,0 0-1 0 0,0 1 1 0 0,0-1-1 0 0,0 0 1 0 0,0 0-1 0 0,0 1 1 0 0,0-1 0 0 0,0 0-1 0 0,0 0 1 0 0,0 0-1 0 0,0 1 1 0 0,0-1 0 0 0,0 0-1 0 0,0 0 1 0 0,1 1-1 0 0,-1-1 1 0 0,0 0-1 0 0,0 0 1 0 0,0 0 0 0 0,0 1-1 0 0,0-1 1 0 0,0 0-1 0 0,1 0 1 0 0,-1 0 0 0 0,0 1-1 0 0,18 8 151 0 0,1-1 0 0 0,24 9-1 0 0,-28-13-94 0 0,0 2 0 0 0,-1 0-1 0 0,1 0 1 0 0,-1 1 0 0 0,-1 1 0 0 0,25 18-1 0 0,-35-23-32 0 0,1 0 0 0 0,-1 0 0 0 0,0 1-1 0 0,0-1 1 0 0,0 1 0 0 0,-1-1 0 0 0,1 1 0 0 0,-1 0-1 0 0,0 0 1 0 0,0 0 0 0 0,0 1 0 0 0,-1-1 0 0 0,1 0-1 0 0,-1 1 1 0 0,1 7 0 0 0,-2-10 70 0 0,-5 15 266 0 0,2-13-296 0 0,0-1-1 0 0,0 0 1 0 0,0 0 0 0 0,0-1-1 0 0,0 1 1 0 0,-1-1 0 0 0,0 1-1 0 0,1-1 1 0 0,-1 0 0 0 0,0-1-1 0 0,0 1 1 0 0,0-1 0 0 0,0 1-1 0 0,0-1 1 0 0,0 0 0 0 0,0-1 0 0 0,-1 1-1 0 0,1-1 1 0 0,0 0 0 0 0,0 0-1 0 0,0 0 1 0 0,-1 0 0 0 0,1-1-1 0 0,-6-1 1 0 0,2 0-355 0 0,0 0 0 0 0,1 0 0 0 0,-1-1 1 0 0,0 0-1 0 0,-9-5 0 0 0,11 4-1095 0 0,1 1 0 0 0,-1-1 0 0 0,1 0 0 0 0,-1 0 0 0 0,1-1 0 0 0,-5-6 0 0 0,-6-9-8364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4216 0 0,'0'0'9217'0'0,"-1"5"-8717"0"0,-7 30 703 0 0,8-34-852 0 0,-11 32 1519 0 0,10-31-1797 0 0,-1-1 0 0 0,1 1 0 0 0,-1 0 0 0 0,0-1 0 0 0,0 1 0 0 0,0-1 0 0 0,0 1 0 0 0,0-1 0 0 0,0 0 0 0 0,0 0 0 0 0,0 0 0 0 0,-1 0 0 0 0,1 0 0 0 0,0-1 0 0 0,-1 1 0 0 0,1-1 0 0 0,0 1 0 0 0,-1-1 0 0 0,1 0 0 0 0,-5 0 0 0 0,5 0 37 0 0,-19-12 18 0 0,13 2-59 0 0,6 9-16 0 0,1 0 0 0 0,0 0 0 0 0,0-1 0 0 0,0 1 0 0 0,1 0 0 0 0,-1 0 0 0 0,0-1 0 0 0,0 1 0 0 0,1-1 0 0 0,-1 1 0 0 0,1 0 0 0 0,-2-3 0 0 0,-1 6-22 0 0,-42 51 555 0 0,44-52-600 0 0,-5 2 64 0 0,5-3-44 0 0,0 1 0 0 0,1-1-1 0 0,-1 1 1 0 0,0-1 0 0 0,1 0-1 0 0,-1 0 1 0 0,0 1 0 0 0,0-1 0 0 0,1 0-1 0 0,-1 0 1 0 0,0 0 0 0 0,0 0 0 0 0,1 0-1 0 0,-1 0 1 0 0,0 0 0 0 0,0 0-1 0 0,1 0 1 0 0,-1 0 0 0 0,0 0 0 0 0,0 0-1 0 0,1-1 1 0 0,-1 1 0 0 0,-1-1 0 0 0,-1 0 2 0 0,1 0-2 0 0,-1 0 0 0 0,1 0 0 0 0,0 0 0 0 0,1 0 0 0 0,-1-1 0 0 0,0 1 0 0 0,0-1 0 0 0,0 1 0 0 0,1-1 0 0 0,-1 0 0 0 0,-1-2 0 0 0,-9-7 53 0 0,11 10 562 0 0,3 6-479 0 0,6 18 505 0 0,22 39-1 0 0,-22-46-339 0 0,0 0 0 0 0,-1 1 0 0 0,9 33 0 0 0,-16-48-430 0 0,-7 6-6883 0 0,-20-4-6737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5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24 4512 0 0,'-5'2'19415'0'0,"29"-12"-19315"0"0,-18 8 12 0 0,-3 1-60 0 0,46-9 443 0 0,-47 10-353 0 0,16-2 550 0 0,-17 2-637 0 0,0 0 0 0 0,0 0 0 0 0,0-1 0 0 0,0 1 0 0 0,0 0 0 0 0,0 1 0 0 0,-1-1 0 0 0,1 0 0 0 0,0 0 1 0 0,0 0-1 0 0,0 0 0 0 0,0 1 0 0 0,0-1 0 0 0,-1 0 0 0 0,1 1 0 0 0,0-1 0 0 0,0 1 0 0 0,0-1 0 0 0,-1 1 0 0 0,1-1 0 0 0,0 1 1 0 0,-1 0-1 0 0,1-1 0 0 0,0 1 0 0 0,-1 0 0 0 0,1-1 0 0 0,-1 1 0 0 0,1 0 0 0 0,-1 0 0 0 0,0 0 0 0 0,1-1 0 0 0,-1 1 0 0 0,0 0 1 0 0,1 0-1 0 0,-1 0 0 0 0,0 0 0 0 0,0 0 0 0 0,0 0 0 0 0,0 0 0 0 0,0-1 0 0 0,0 3 115 0 0,0-1-60 0 0,1 14 300 0 0,1 0 1 0 0,5 24 0 0 0,-3-21-38 0 0,-1 0 0 0 0,2 33 0 0 0,-12 68 716 0 0,7-117-1036 0 0,-1 0 0 0 0,0 0 0 0 0,1 0 0 0 0,-1 0 0 0 0,-1-1 0 0 0,1 1 0 0 0,0 0 0 0 0,-1-1 0 0 0,1 1 0 0 0,-1-1 0 0 0,0 0 0 0 0,1 1 0 0 0,-1-1 0 0 0,-1 0 0 0 0,1 0 0 0 0,0 0 0 0 0,0 0 0 0 0,-5 2 0 0 0,5-3 12 0 0,-15 4 125 0 0,7-3-183 0 0,-5 0-7 0 0,-1-3 0 0 0,-4-1 0 0 0,4 0 0 0 0,3 0 0 0 0,0-1 0 0 0,1 0 0 0 0,0-1 0 0 0,3-2 0 0 0,2-1 0 0 0,0-1 0 0 0,3 0-62 0 0,3 6-69 0 0,1 1 1 0 0,-1-1-1 0 0,0 0 1 0 0,1 0-1 0 0,-1 1 1 0 0,1-1-1 0 0,0 0 1 0 0,0 0-1 0 0,0 0 0 0 0,0 0 1 0 0,0 1-1 0 0,0-1 1 0 0,0-3-1 0 0,1 3-519 0 0,0 0 1 0 0,0 0-1 0 0,-1 0 0 0 0,1 0 0 0 0,1 0 0 0 0,-1 0 1 0 0,0 0-1 0 0,0 0 0 0 0,3-3 0 0 0,2 0-2853 0 0,0-1-1 0 0,0 1 1 0 0,1 1 0 0 0,-1-1-1 0 0,10-4 1 0 0,-3 2 1544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3560 0 0,'235'-38'7398'0'0,"-19"4"-4533"0"0,-205 32-2708 0 0,127-21 1560 0 0,-136 23-2029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3224 0 0,'15'-4'13392'0'0,"-13"5"-12848"0"0,2 2 1639 0 0,-1-1-4505 0 0,0 0 2909 0 0,14 34 2976 0 0,-13-28-3038 0 0,30 76 2234 0 0,-32-74-1456 0 0,-2-9-1965 0 0,0 0 0 0 0,0-1 0 0 0,0 1 0 0 0,0 0 1 0 0,0 0-1 0 0,0 0 0 0 0,-1 0 0 0 0,1 0 0 0 0,0 0 0 0 0,0 0 0 0 0,-1-1 0 0 0,1 1 1 0 0,-1 0-1 0 0,1 0 0 0 0,-1 0 0 0 0,-2 3-1986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5 153 1576 0 0,'0'0'8736'0'0,"-4"6"-8569"0"0,7 0 5335 0 0,14-3-5364 0 0,-12-3-26 0 0,42 13 696 0 0,20 13-403 0 0,0-2 1 0 0,107 22-1 0 0,145 9-242 0 0,-241-43-79 0 0,-9-5-28 0 0,-54-6-42 0 0,76 0 42 0 0,127-14 0 0 0,-198 10-41 0 0,0-1 1 0 0,34-11-1 0 0,-26 6 18 0 0,11-4-11 0 0,73-33 1 0 0,-43 0-78 0 0,-9 11 176 0 0,-59 34-117 0 0,1 0-14 0 0,4-3-4 0 0,30-21 70 0 0,-34 24-48 0 0,2-3-45 0 0,19-11-12 0 0,24-14 32 0 0,-46 28 31 0 0,25-15 19 0 0,17-6 59 0 0,-42 21-114 0 0,20-7 65 0 0,-9 5-52 0 0,-4-1 53 0 0,-6 3-2 0 0,8-4-72 0 0,-6 3 7 0 0,1 0 1 0 0,-1 0 0 0 0,0 0-1 0 0,0 0 1 0 0,7-5 0 0 0,-10 6 100 0 0,-58-4-184 0 0,12 7 182 0 0,-67-1-28 0 0,75-2 46 0 0,35 0-38 0 0,-7 0-63 0 0,6 1-20 0 0,9 0-123 0 0,7 1 127 0 0,13 0-9 0 0,33-3-1 0 0,-27 0 35 0 0,-11 0-2 0 0,1 1 0 0 0,32 3 0 0 0,-52-2-29 0 0,1 0 9 0 0,0 0 35 0 0,0 0-1 0 0,0 1 0 0 0,0-1 1 0 0,0 0-1 0 0,0 1 1 0 0,0 0-1 0 0,0 0 0 0 0,-1 0 1 0 0,1 0-1 0 0,0 0 0 0 0,-1 0 1 0 0,1 1-1 0 0,3 2 0 0 0,-5-3 223 0 0,-5 17 38 0 0,-9 22 292 0 0,13-39-514 0 0,-7 36 404 0 0,2-22-273 0 0,4-13-115 0 0,-9 20 178 0 0,7-10-3504 0 0,-14 7-12555 0 0,7-16 13916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3388 0 0,'0'0'13383'0'0,"1"5"-12763"0"0,2 8 262 0 0,0 0 1 0 0,-1 1-1 0 0,-1-1 0 0 0,0 23 1 0 0,1 22 775 0 0,0-34-1377 0 0,0 0 0 0 0,-2 0 0 0 0,-1 0 0 0 0,-1 0 0 0 0,-7 35 1 0 0,9-57-570 0 0,-3 2 1433 0 0,2-3-1640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4532 0 0,'18'-13'13650'0'0,"-12"11"-11220"0"0,-3 4-1767 0 0,20 20 1462 0 0,-2 1 0 0 0,33 42 1 0 0,-26-31-1059 0 0,-8-9-266 0 0,-2 2 0 0 0,28 49 0 0 0,-28-36-1230 0 0,-17-39 34 0 0,6-27-22819 0 0,-8 24 22906 0 0,1 1 0 0 0,-1 0 1 0 0,1 0-1 0 0,-1-1 0 0 0,1 1 1 0 0,-1 0-1 0 0,0 0 0 0 0,1 0 1 0 0,-2-1-1 0 0,-1-2-373 0 0,-3-7-1316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2956 0 0,'-1'1'7847'0'0,"-4"4"-3721"0"0,-38 40-545 0 0,-66 61 1427 0 0,17-18-2446 0 0,78-73-2194 0 0,0 0-1 0 0,2 1 1 0 0,-21 34 0 0 0,32-48-625 0 0,-1 2 1175 0 0,2-2-1371 0 0,31-27-24240 0 0,-26 18 22751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4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 1092 0 0,'0'0'4502'0'0,"3"0"-4168"0"0,19-3 624 0 0,-20 3-720 0 0,0 0-55 0 0,61-8 2025 0 0,-61 8-1880 0 0,6-1-324 0 0,-5 0 577 0 0,-9 2 3021 0 0,-30 3-2880 0 0,-42 12 0 0 0,63-12-429 0 0,1 0 0 0 0,-21 10 1 0 0,33-13-36 0 0,3 0-244 0 0,-1 0 0 0 0,1 0 1 0 0,-1 0-1 0 0,0 0 0 0 0,1 0 0 0 0,-1 0 0 0 0,1 0 0 0 0,0 0 0 0 0,-1 0 0 0 0,1 0 0 0 0,0 0 0 0 0,0 0 1 0 0,-1-1-1 0 0,1 1 0 0 0,0 0 0 0 0,0-1 0 0 0,0 1 0 0 0,0-1 0 0 0,0 1 0 0 0,0-1 0 0 0,0 1 1 0 0,0-1-1 0 0,2 1 0 0 0,38 11 80 0 0,-12-3 6 0 0,-27-9-95 0 0,17 7 24 0 0,-1 0 0 0 0,0 0 0 0 0,0 2 0 0 0,26 17 0 0 0,-29-12 0 0 0,-13-12-15 0 0,0 1 0 0 0,0-1 0 0 0,0 0 0 0 0,0 1 0 0 0,0-1 0 0 0,-1 1 1 0 0,3 5-1 0 0,7 13 144 0 0,-10-20-139 0 0,-1 0-1 0 0,1 0 1 0 0,0 1 0 0 0,-1-1-1 0 0,1 0 1 0 0,-1 0 0 0 0,1 1-1 0 0,-1-1 1 0 0,0 0 0 0 0,1 1-1 0 0,-1-1 1 0 0,0 0 0 0 0,0 1-1 0 0,0-1 1 0 0,0 0 0 0 0,0 1-1 0 0,0-1 1 0 0,-1 0 0 0 0,1 1-1 0 0,0-1 1 0 0,-1 0 0 0 0,1 1-1 0 0,-1-1 1 0 0,0 2 0 0 0,0-1 5 0 0,-1-1 0 0 0,0 1 0 0 0,1-1 1 0 0,-1 0-1 0 0,0 1 0 0 0,1-1 0 0 0,-1 0 0 0 0,0 0 1 0 0,0 0-1 0 0,0 0 0 0 0,0-1 0 0 0,0 1 0 0 0,-4 0 1 0 0,-5 1 14 0 0,0 0 0 0 0,0-1 0 0 0,0 0 0 0 0,-13-2 0 0 0,-7-3-679 0 0,12-5-4803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 2508 0 0,'0'0'5926'0'0,"-4"3"-5359"0"0,-2 4 38 0 0,1 0-1 0 0,0 0 1 0 0,0 0 0 0 0,-4 9-1 0 0,7-13-462 0 0,1-1 0 0 0,-1 1-1 0 0,1 0 1 0 0,-1-1-1 0 0,0 1 1 0 0,0-1-1 0 0,-1 0 1 0 0,1 0 0 0 0,0 0-1 0 0,-1 0 1 0 0,1 0-1 0 0,-1 0 1 0 0,0-1-1 0 0,-3 3 1 0 0,5-4-2 0 0,-2 1-91 0 0,1 0-1 0 0,-1-1 1 0 0,1 1 0 0 0,0-1-1 0 0,-1 0 1 0 0,1 0 0 0 0,-1 0-1 0 0,1 0 1 0 0,-1 0 0 0 0,1 0-1 0 0,-4-2 1 0 0,-11-5 179 0 0,15 6-121 0 0,-3-7-15 0 0,0 7 3299 0 0,7 20-3253 0 0,-1-14-41 0 0,-1-3-12 0 0,10 53 793 0 0,-10-53-817 0 0,1 0-21 0 0,0 5-307 0 0,1 23 636 0 0,-6-12-6079 0 0</inkml:trace>
  <inkml:trace contextRef="#ctx0" brushRef="#br0" timeOffset="1">1 338 3848 0 0,'0'0'2151'0'0,"5"0"-1201"0"0,166-8 4891 0 0,13-1-3786 0 0,-143 4-1741 0 0,-3 1 76 0 0,0 2 0 0 0,72 3 0 0 0,-87 3-1719 0 0,-13-2-2388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 2580 0 0,'-8'6'2634'0'0,"6"-5"-2320"0"0,0 0-1 0 0,1 0 1 0 0,-1 1 0 0 0,1-1-1 0 0,-1 1 1 0 0,1-1 0 0 0,-1 1-1 0 0,1-1 1 0 0,0 1 0 0 0,0 0 0 0 0,0 0-1 0 0,0-1 1 0 0,0 1 0 0 0,0 0-1 0 0,0 0 1 0 0,1 0 0 0 0,-1 0 0 0 0,1 0-1 0 0,-1 0 1 0 0,1 4 0 0 0,0-4 362 0 0,28 14 655 0 0,-19-14-1161 0 0,0 0 0 0 0,-1-1 0 0 0,1 0 1 0 0,0 0-1 0 0,1-1 0 0 0,-1 0 0 0 0,0-1 0 0 0,0 0 0 0 0,-1-1 0 0 0,1 1 0 0 0,0-2 0 0 0,12-4 0 0 0,-19 7-132 0 0,-1-1 0 0 0,0 1 0 0 0,1-1 0 0 0,-1 0-1 0 0,0 1 1 0 0,0-1 0 0 0,1 0 0 0 0,-1 0 0 0 0,0 0 0 0 0,0 0-1 0 0,0 0 1 0 0,0 0 0 0 0,0-1 0 0 0,-1 1 0 0 0,1 0 0 0 0,0 0 0 0 0,0-1-1 0 0,-1 1 1 0 0,1 0 0 0 0,-1-1 0 0 0,1 1 0 0 0,-1 0 0 0 0,0-1 0 0 0,1 1-1 0 0,-1-2 1 0 0,0 1 73 0 0,-6-14 263 0 0,5 14-600 0 0,-1-1 303 0 0,0 1 0 0 0,0-1 0 0 0,0 1-1 0 0,-1 0 1 0 0,1-1 0 0 0,-1 1 0 0 0,1 0 0 0 0,-4-2-1 0 0,-5 1-2466 0 0,-3 3-3764 0 0,-23 11-875 0 0,26-7 5116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110 191 1104 0 0,'0'0'6703'0'0,"-4"2"-6117"0"0,-11 5 15 0 0,12-6-4 0 0,-22 19 3153 0 0,19-14-3361 0 0,1-1-1 0 0,-1 1 1 0 0,2 1-1 0 0,-1-1 1 0 0,1 1-1 0 0,0 0 1 0 0,0 0 0 0 0,1 0-1 0 0,-1 0 1 0 0,-3 15-1 0 0,4-5 105 0 0,0-1 0 0 0,0 0 0 0 0,2 1 0 0 0,0 19 0 0 0,2-28-370 0 0,-1 0-1 0 0,2 0 1 0 0,-1 0 0 0 0,1 0 0 0 0,0 0 0 0 0,1 0 0 0 0,0 0-1 0 0,0-1 1 0 0,1 1 0 0 0,0-1 0 0 0,0 0 0 0 0,1 0-1 0 0,0-1 1 0 0,8 10 0 0 0,-2-4-32 0 0,1-1 0 0 0,0 1 0 0 0,1-2 0 0 0,0 0 0 0 0,1-1 0 0 0,15 9 0 0 0,0-5-52 0 0,1-1 0 0 0,0-2 1 0 0,1-1-1 0 0,0-1 0 0 0,0-1 0 0 0,49 3 0 0 0,-64-9-14 0 0,0 0 0 0 0,0 0-1 0 0,0-2 1 0 0,0 0 0 0 0,20-4 0 0 0,-20 2-14 0 0,-1 0-1 0 0,1-1 1 0 0,-1-1 0 0 0,0 0 0 0 0,-1-2-1 0 0,27-13 1 0 0,-20 7 23 0 0,-1-1 0 0 0,0-1 0 0 0,31-29 0 0 0,-38 30-36 0 0,0-1-1 0 0,0-1 0 0 0,-2 0 0 0 0,0 0 1 0 0,0-1-1 0 0,8-21 0 0 0,-15 30-4 0 0,0-1 0 0 0,-1 1-1 0 0,0-1 1 0 0,-1 0 0 0 0,0 0-1 0 0,0 1 1 0 0,-1-1 0 0 0,0 0-1 0 0,0-1 1 0 0,-1 1 0 0 0,0 0 0 0 0,-1 0-1 0 0,0 0 1 0 0,0 0 0 0 0,-1 0-1 0 0,-5-15 1 0 0,5 18 9 0 0,-1 0 0 0 0,0 1 0 0 0,0-1 0 0 0,0 0-1 0 0,0 1 1 0 0,-1 0 0 0 0,0 0 0 0 0,0 0 0 0 0,-1 0 0 0 0,1 1-1 0 0,-9-7 1 0 0,-4-1 22 0 0,0 1 0 0 0,-21-11 0 0 0,21 13-59 0 0,13 7 29 0 0,-6-2 21 0 0,-11-2 38 0 0,-96-19-218 0 0,115 24 213 0 0,0 1-71 0 0,1 0 11 0 0,0 0 0 0 0,-1 0 1 0 0,1 0-1 0 0,0-1 0 0 0,0 1 1 0 0,0 0-1 0 0,-1 0 0 0 0,1-1 0 0 0,0 1 1 0 0,0-1-1 0 0,0 1 0 0 0,0-1 1 0 0,0 0-1 0 0,0 1 0 0 0,0-1 1 0 0,0 0-1 0 0,0 1 0 0 0,0-1 0 0 0,-1-2 1 0 0,1 2-84 0 0,1 0-520 0 0,1 1 610 0 0,-1 0 0 0 0,0-1-1 0 0,0 1 1 0 0,0 0 0 0 0,1-1-1 0 0,-1 1 1 0 0,0 0 0 0 0,0-1-1 0 0,1 1 1 0 0,-1 0 0 0 0,0 0 0 0 0,1-1-1 0 0,-1 1 1 0 0,0 0 0 0 0,1 0-1 0 0,-1 0 1 0 0,1 0 0 0 0,-1 0-1 0 0,0-1 1 0 0,1 1 0 0 0,-1 0-1 0 0,0 0 1 0 0,1 0 0 0 0,0 0-2 0 0,-1 0 0 0 0,1 0 0 0 0,-1 0 0 0 0,0 0 0 0 0,1 0 0 0 0,-1 0 1 0 0,0 0-1 0 0,1-1 0 0 0,-1 1 0 0 0,1 0 0 0 0,-1 0 0 0 0,0 0 0 0 0,1-1 1 0 0,-1 1-1 0 0,0 0 0 0 0,0 0 0 0 0,1-1 0 0 0,-1 1 0 0 0,0 0 0 0 0,1 0 1 0 0,-1-1-1 0 0,0 1 0 0 0,0 0 0 0 0,0-1 0 0 0,1 0 0 0 0,43-13-627 0 0,-18 8 358 0 0,-13 4 191 0 0,0-1-1 0 0,0 0 0 0 0,-1-1 0 0 0,0-1 0 0 0,0 0 0 0 0,14-8 1 0 0,-25 12 99 0 0,-1 1-51 0 0,0 0 36 0 0,1 0-1 0 0,-1 0 0 0 0,0 0 1 0 0,0 0-1 0 0,0 0 0 0 0,0 0 1 0 0,1 0-1 0 0,-1 0 1 0 0,0 0-1 0 0,0 0 0 0 0,0 0 1 0 0,0 0-1 0 0,0 0 1 0 0,1-1-1 0 0,-1 1 0 0 0,0 0 1 0 0,0 0-1 0 0,0 0 0 0 0,0 0 1 0 0,0 0-1 0 0,0 0 1 0 0,0-1-1 0 0,0 1 0 0 0,1 0 1 0 0,-1 0-1 0 0,0 0 0 0 0,0 0 1 0 0,0 0-1 0 0,0-1 1 0 0,0 1-1 0 0,0 0 0 0 0,0 0 1 0 0,0 0-1 0 0,0 0 0 0 0,0-1 1 0 0,0 1-1 0 0,0 0 1 0 0,0 0-1 0 0,0 0 0 0 0,0 0 1 0 0,0-1-1 0 0,0 1 0 0 0,0 0 1 0 0,0 0-1 0 0,0 0 1 0 0,0 0-1 0 0,-1 0 0 0 0,1-1 1 0 0,0 1-1 0 0,0 0 0 0 0,0 0 1 0 0,0 0-1 0 0,0 0 1 0 0,0 0-1 0 0,0-1 0 0 0,-1 1 1 0 0,1 0-1 0 0,0 0 1 0 0,-24 3 70 0 0,0 0 1 0 0,-47 15 0 0 0,61-15-68 0 0,-27 12 122 0 0,35-14-116 0 0,0 0 0 0 0,-1 0 1 0 0,1 1-1 0 0,0-1 0 0 0,0 1 0 0 0,0-1 1 0 0,0 1-1 0 0,0 0 0 0 0,1 0 0 0 0,-1 0 1 0 0,0 0-1 0 0,-1 3 0 0 0,2-3 26 0 0,1 0 4 0 0,0 1-1 0 0,0-1 1 0 0,0 0 0 0 0,1 1 0 0 0,-1-1 0 0 0,1 1 0 0 0,-1-1 0 0 0,1 0 0 0 0,2 4 0 0 0,-3-4-30 0 0,5 5 61 0 0,-1 0 0 0 0,1 0 0 0 0,1-1 0 0 0,-1 1 0 0 0,1-1 0 0 0,0-1 1 0 0,0 1-1 0 0,11 6 0 0 0,9 10 84 0 0,-9-7-161 0 0,-8-8-75 0 0,-1 0-1 0 0,-1 1 1 0 0,1-1 0 0 0,-1 1-1 0 0,-1 1 1 0 0,1-1-1 0 0,5 11 1 0 0,-10-7-1599 0 0,-2-8 101 0 0,0 0 0 0 0,0 0-1 0 0,-1-1 1 0 0,0 1-1 0 0,0 0 1 0 0,0-1 0 0 0,0 1-1 0 0,-3 3 1 0 0,-2 7-1285 0 0,2-7 946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10.png"/><Relationship Id="rId21" Type="http://schemas.openxmlformats.org/officeDocument/2006/relationships/image" Target="../media/image2030.png"/><Relationship Id="rId42" Type="http://schemas.openxmlformats.org/officeDocument/2006/relationships/customXml" Target="../ink/ink1448.xml"/><Relationship Id="rId63" Type="http://schemas.openxmlformats.org/officeDocument/2006/relationships/image" Target="../media/image2240.png"/><Relationship Id="rId84" Type="http://schemas.openxmlformats.org/officeDocument/2006/relationships/customXml" Target="../ink/ink1469.xml"/><Relationship Id="rId138" Type="http://schemas.openxmlformats.org/officeDocument/2006/relationships/customXml" Target="../ink/ink1496.xml"/><Relationship Id="rId159" Type="http://schemas.openxmlformats.org/officeDocument/2006/relationships/customXml" Target="../ink/ink1507.xml"/><Relationship Id="rId170" Type="http://schemas.openxmlformats.org/officeDocument/2006/relationships/image" Target="../media/image2770.png"/><Relationship Id="rId191" Type="http://schemas.openxmlformats.org/officeDocument/2006/relationships/image" Target="../media/image2870.png"/><Relationship Id="rId107" Type="http://schemas.openxmlformats.org/officeDocument/2006/relationships/image" Target="../media/image2460.png"/><Relationship Id="rId11" Type="http://schemas.openxmlformats.org/officeDocument/2006/relationships/image" Target="../media/image1980.png"/><Relationship Id="rId32" Type="http://schemas.openxmlformats.org/officeDocument/2006/relationships/customXml" Target="../ink/ink1443.xml"/><Relationship Id="rId53" Type="http://schemas.openxmlformats.org/officeDocument/2006/relationships/image" Target="../media/image2190.png"/><Relationship Id="rId74" Type="http://schemas.openxmlformats.org/officeDocument/2006/relationships/customXml" Target="../ink/ink1464.xml"/><Relationship Id="rId128" Type="http://schemas.openxmlformats.org/officeDocument/2006/relationships/customXml" Target="../ink/ink1491.xml"/><Relationship Id="rId149" Type="http://schemas.openxmlformats.org/officeDocument/2006/relationships/customXml" Target="../ink/ink1502.xml"/><Relationship Id="rId5" Type="http://schemas.openxmlformats.org/officeDocument/2006/relationships/image" Target="../media/image1950.png"/><Relationship Id="rId95" Type="http://schemas.openxmlformats.org/officeDocument/2006/relationships/image" Target="../media/image2400.png"/><Relationship Id="rId160" Type="http://schemas.openxmlformats.org/officeDocument/2006/relationships/image" Target="../media/image2720.png"/><Relationship Id="rId181" Type="http://schemas.openxmlformats.org/officeDocument/2006/relationships/customXml" Target="../ink/ink1518.xml"/><Relationship Id="rId22" Type="http://schemas.openxmlformats.org/officeDocument/2006/relationships/customXml" Target="../ink/ink1438.xml"/><Relationship Id="rId43" Type="http://schemas.openxmlformats.org/officeDocument/2006/relationships/image" Target="../media/image2140.png"/><Relationship Id="rId64" Type="http://schemas.openxmlformats.org/officeDocument/2006/relationships/customXml" Target="../ink/ink1459.xml"/><Relationship Id="rId118" Type="http://schemas.openxmlformats.org/officeDocument/2006/relationships/customXml" Target="../ink/ink1486.xml"/><Relationship Id="rId139" Type="http://schemas.openxmlformats.org/officeDocument/2006/relationships/image" Target="../media/image2620.png"/><Relationship Id="rId85" Type="http://schemas.openxmlformats.org/officeDocument/2006/relationships/image" Target="../media/image2350.png"/><Relationship Id="rId150" Type="http://schemas.openxmlformats.org/officeDocument/2006/relationships/image" Target="../media/image2670.png"/><Relationship Id="rId171" Type="http://schemas.openxmlformats.org/officeDocument/2006/relationships/customXml" Target="../ink/ink1513.xml"/><Relationship Id="rId192" Type="http://schemas.openxmlformats.org/officeDocument/2006/relationships/customXml" Target="../ink/ink1524.xml"/><Relationship Id="rId12" Type="http://schemas.openxmlformats.org/officeDocument/2006/relationships/customXml" Target="../ink/ink1433.xml"/><Relationship Id="rId33" Type="http://schemas.openxmlformats.org/officeDocument/2006/relationships/image" Target="../media/image2090.png"/><Relationship Id="rId108" Type="http://schemas.openxmlformats.org/officeDocument/2006/relationships/customXml" Target="../ink/ink1481.xml"/><Relationship Id="rId129" Type="http://schemas.openxmlformats.org/officeDocument/2006/relationships/image" Target="../media/image2570.png"/><Relationship Id="rId54" Type="http://schemas.openxmlformats.org/officeDocument/2006/relationships/customXml" Target="../ink/ink1454.xml"/><Relationship Id="rId75" Type="http://schemas.openxmlformats.org/officeDocument/2006/relationships/image" Target="../media/image2300.png"/><Relationship Id="rId96" Type="http://schemas.openxmlformats.org/officeDocument/2006/relationships/customXml" Target="../ink/ink1475.xml"/><Relationship Id="rId140" Type="http://schemas.openxmlformats.org/officeDocument/2006/relationships/customXml" Target="../ink/ink1497.xml"/><Relationship Id="rId161" Type="http://schemas.openxmlformats.org/officeDocument/2006/relationships/customXml" Target="../ink/ink1508.xml"/><Relationship Id="rId182" Type="http://schemas.openxmlformats.org/officeDocument/2006/relationships/customXml" Target="../ink/ink1519.xml"/><Relationship Id="rId6" Type="http://schemas.openxmlformats.org/officeDocument/2006/relationships/customXml" Target="../ink/ink1430.xml"/><Relationship Id="rId23" Type="http://schemas.openxmlformats.org/officeDocument/2006/relationships/image" Target="../media/image2040.png"/><Relationship Id="rId119" Type="http://schemas.openxmlformats.org/officeDocument/2006/relationships/image" Target="../media/image2520.png"/><Relationship Id="rId44" Type="http://schemas.openxmlformats.org/officeDocument/2006/relationships/customXml" Target="../ink/ink1449.xml"/><Relationship Id="rId65" Type="http://schemas.openxmlformats.org/officeDocument/2006/relationships/image" Target="../media/image2250.png"/><Relationship Id="rId86" Type="http://schemas.openxmlformats.org/officeDocument/2006/relationships/customXml" Target="../ink/ink1470.xml"/><Relationship Id="rId130" Type="http://schemas.openxmlformats.org/officeDocument/2006/relationships/customXml" Target="../ink/ink1492.xml"/><Relationship Id="rId151" Type="http://schemas.openxmlformats.org/officeDocument/2006/relationships/customXml" Target="../ink/ink1503.xml"/><Relationship Id="rId172" Type="http://schemas.openxmlformats.org/officeDocument/2006/relationships/image" Target="../media/image2780.png"/><Relationship Id="rId193" Type="http://schemas.openxmlformats.org/officeDocument/2006/relationships/image" Target="../media/image2880.png"/><Relationship Id="rId13" Type="http://schemas.openxmlformats.org/officeDocument/2006/relationships/image" Target="../media/image1990.png"/><Relationship Id="rId109" Type="http://schemas.openxmlformats.org/officeDocument/2006/relationships/image" Target="../media/image2470.png"/><Relationship Id="rId34" Type="http://schemas.openxmlformats.org/officeDocument/2006/relationships/customXml" Target="../ink/ink1444.xml"/><Relationship Id="rId50" Type="http://schemas.openxmlformats.org/officeDocument/2006/relationships/customXml" Target="../ink/ink1452.xml"/><Relationship Id="rId55" Type="http://schemas.openxmlformats.org/officeDocument/2006/relationships/image" Target="../media/image2200.png"/><Relationship Id="rId76" Type="http://schemas.openxmlformats.org/officeDocument/2006/relationships/customXml" Target="../ink/ink1465.xml"/><Relationship Id="rId97" Type="http://schemas.openxmlformats.org/officeDocument/2006/relationships/image" Target="../media/image2410.png"/><Relationship Id="rId104" Type="http://schemas.openxmlformats.org/officeDocument/2006/relationships/customXml" Target="../ink/ink1479.xml"/><Relationship Id="rId120" Type="http://schemas.openxmlformats.org/officeDocument/2006/relationships/customXml" Target="../ink/ink1487.xml"/><Relationship Id="rId125" Type="http://schemas.openxmlformats.org/officeDocument/2006/relationships/image" Target="../media/image2550.png"/><Relationship Id="rId141" Type="http://schemas.openxmlformats.org/officeDocument/2006/relationships/image" Target="../media/image2630.png"/><Relationship Id="rId146" Type="http://schemas.openxmlformats.org/officeDocument/2006/relationships/image" Target="../media/image2650.png"/><Relationship Id="rId167" Type="http://schemas.openxmlformats.org/officeDocument/2006/relationships/customXml" Target="../ink/ink1511.xml"/><Relationship Id="rId188" Type="http://schemas.openxmlformats.org/officeDocument/2006/relationships/customXml" Target="../ink/ink1522.xml"/><Relationship Id="rId7" Type="http://schemas.openxmlformats.org/officeDocument/2006/relationships/image" Target="../media/image1960.png"/><Relationship Id="rId71" Type="http://schemas.openxmlformats.org/officeDocument/2006/relationships/image" Target="../media/image2280.png"/><Relationship Id="rId92" Type="http://schemas.openxmlformats.org/officeDocument/2006/relationships/customXml" Target="../ink/ink1473.xml"/><Relationship Id="rId162" Type="http://schemas.openxmlformats.org/officeDocument/2006/relationships/image" Target="../media/image2730.png"/><Relationship Id="rId183" Type="http://schemas.openxmlformats.org/officeDocument/2006/relationships/image" Target="../media/image2830.png"/><Relationship Id="rId2" Type="http://schemas.openxmlformats.org/officeDocument/2006/relationships/image" Target="../media/image1195.png"/><Relationship Id="rId29" Type="http://schemas.openxmlformats.org/officeDocument/2006/relationships/image" Target="../media/image2070.png"/><Relationship Id="rId24" Type="http://schemas.openxmlformats.org/officeDocument/2006/relationships/customXml" Target="../ink/ink1439.xml"/><Relationship Id="rId40" Type="http://schemas.openxmlformats.org/officeDocument/2006/relationships/customXml" Target="../ink/ink1447.xml"/><Relationship Id="rId45" Type="http://schemas.openxmlformats.org/officeDocument/2006/relationships/image" Target="../media/image2150.png"/><Relationship Id="rId66" Type="http://schemas.openxmlformats.org/officeDocument/2006/relationships/customXml" Target="../ink/ink1460.xml"/><Relationship Id="rId87" Type="http://schemas.openxmlformats.org/officeDocument/2006/relationships/image" Target="../media/image2360.png"/><Relationship Id="rId110" Type="http://schemas.openxmlformats.org/officeDocument/2006/relationships/customXml" Target="../ink/ink1482.xml"/><Relationship Id="rId115" Type="http://schemas.openxmlformats.org/officeDocument/2006/relationships/image" Target="../media/image2500.png"/><Relationship Id="rId131" Type="http://schemas.openxmlformats.org/officeDocument/2006/relationships/image" Target="../media/image2580.png"/><Relationship Id="rId136" Type="http://schemas.openxmlformats.org/officeDocument/2006/relationships/customXml" Target="../ink/ink1495.xml"/><Relationship Id="rId157" Type="http://schemas.openxmlformats.org/officeDocument/2006/relationships/customXml" Target="../ink/ink1506.xml"/><Relationship Id="rId178" Type="http://schemas.openxmlformats.org/officeDocument/2006/relationships/image" Target="../media/image2810.png"/><Relationship Id="rId61" Type="http://schemas.openxmlformats.org/officeDocument/2006/relationships/image" Target="../media/image2230.png"/><Relationship Id="rId82" Type="http://schemas.openxmlformats.org/officeDocument/2006/relationships/customXml" Target="../ink/ink1468.xml"/><Relationship Id="rId152" Type="http://schemas.openxmlformats.org/officeDocument/2006/relationships/image" Target="../media/image2680.png"/><Relationship Id="rId173" Type="http://schemas.openxmlformats.org/officeDocument/2006/relationships/customXml" Target="../ink/ink1514.xml"/><Relationship Id="rId19" Type="http://schemas.openxmlformats.org/officeDocument/2006/relationships/image" Target="../media/image2020.png"/><Relationship Id="rId14" Type="http://schemas.openxmlformats.org/officeDocument/2006/relationships/customXml" Target="../ink/ink1434.xml"/><Relationship Id="rId30" Type="http://schemas.openxmlformats.org/officeDocument/2006/relationships/customXml" Target="../ink/ink1442.xml"/><Relationship Id="rId35" Type="http://schemas.openxmlformats.org/officeDocument/2006/relationships/image" Target="../media/image2100.png"/><Relationship Id="rId56" Type="http://schemas.openxmlformats.org/officeDocument/2006/relationships/customXml" Target="../ink/ink1455.xml"/><Relationship Id="rId77" Type="http://schemas.openxmlformats.org/officeDocument/2006/relationships/image" Target="../media/image2310.png"/><Relationship Id="rId100" Type="http://schemas.openxmlformats.org/officeDocument/2006/relationships/customXml" Target="../ink/ink1477.xml"/><Relationship Id="rId105" Type="http://schemas.openxmlformats.org/officeDocument/2006/relationships/image" Target="../media/image2450.png"/><Relationship Id="rId126" Type="http://schemas.openxmlformats.org/officeDocument/2006/relationships/customXml" Target="../ink/ink1490.xml"/><Relationship Id="rId147" Type="http://schemas.openxmlformats.org/officeDocument/2006/relationships/customXml" Target="../ink/ink1501.xml"/><Relationship Id="rId168" Type="http://schemas.openxmlformats.org/officeDocument/2006/relationships/image" Target="../media/image2760.png"/><Relationship Id="rId8" Type="http://schemas.openxmlformats.org/officeDocument/2006/relationships/customXml" Target="../ink/ink1431.xml"/><Relationship Id="rId51" Type="http://schemas.openxmlformats.org/officeDocument/2006/relationships/image" Target="../media/image2180.png"/><Relationship Id="rId72" Type="http://schemas.openxmlformats.org/officeDocument/2006/relationships/customXml" Target="../ink/ink1463.xml"/><Relationship Id="rId93" Type="http://schemas.openxmlformats.org/officeDocument/2006/relationships/image" Target="../media/image2390.png"/><Relationship Id="rId98" Type="http://schemas.openxmlformats.org/officeDocument/2006/relationships/customXml" Target="../ink/ink1476.xml"/><Relationship Id="rId121" Type="http://schemas.openxmlformats.org/officeDocument/2006/relationships/image" Target="../media/image2530.png"/><Relationship Id="rId142" Type="http://schemas.openxmlformats.org/officeDocument/2006/relationships/customXml" Target="../ink/ink1498.xml"/><Relationship Id="rId163" Type="http://schemas.openxmlformats.org/officeDocument/2006/relationships/customXml" Target="../ink/ink1509.xml"/><Relationship Id="rId184" Type="http://schemas.openxmlformats.org/officeDocument/2006/relationships/customXml" Target="../ink/ink1520.xml"/><Relationship Id="rId189" Type="http://schemas.openxmlformats.org/officeDocument/2006/relationships/image" Target="../media/image2860.png"/><Relationship Id="rId3" Type="http://schemas.openxmlformats.org/officeDocument/2006/relationships/image" Target="../media/image1196.png"/><Relationship Id="rId25" Type="http://schemas.openxmlformats.org/officeDocument/2006/relationships/image" Target="../media/image2050.png"/><Relationship Id="rId46" Type="http://schemas.openxmlformats.org/officeDocument/2006/relationships/customXml" Target="../ink/ink1450.xml"/><Relationship Id="rId67" Type="http://schemas.openxmlformats.org/officeDocument/2006/relationships/image" Target="../media/image2260.png"/><Relationship Id="rId116" Type="http://schemas.openxmlformats.org/officeDocument/2006/relationships/customXml" Target="../ink/ink1485.xml"/><Relationship Id="rId137" Type="http://schemas.openxmlformats.org/officeDocument/2006/relationships/image" Target="../media/image2610.png"/><Relationship Id="rId158" Type="http://schemas.openxmlformats.org/officeDocument/2006/relationships/image" Target="../media/image2710.png"/><Relationship Id="rId20" Type="http://schemas.openxmlformats.org/officeDocument/2006/relationships/customXml" Target="../ink/ink1437.xml"/><Relationship Id="rId41" Type="http://schemas.openxmlformats.org/officeDocument/2006/relationships/image" Target="../media/image2130.png"/><Relationship Id="rId62" Type="http://schemas.openxmlformats.org/officeDocument/2006/relationships/customXml" Target="../ink/ink1458.xml"/><Relationship Id="rId83" Type="http://schemas.openxmlformats.org/officeDocument/2006/relationships/image" Target="../media/image2340.png"/><Relationship Id="rId88" Type="http://schemas.openxmlformats.org/officeDocument/2006/relationships/customXml" Target="../ink/ink1471.xml"/><Relationship Id="rId111" Type="http://schemas.openxmlformats.org/officeDocument/2006/relationships/image" Target="../media/image2480.png"/><Relationship Id="rId132" Type="http://schemas.openxmlformats.org/officeDocument/2006/relationships/customXml" Target="../ink/ink1493.xml"/><Relationship Id="rId153" Type="http://schemas.openxmlformats.org/officeDocument/2006/relationships/customXml" Target="../ink/ink1504.xml"/><Relationship Id="rId174" Type="http://schemas.openxmlformats.org/officeDocument/2006/relationships/image" Target="../media/image2790.png"/><Relationship Id="rId179" Type="http://schemas.openxmlformats.org/officeDocument/2006/relationships/customXml" Target="../ink/ink1517.xml"/><Relationship Id="rId190" Type="http://schemas.openxmlformats.org/officeDocument/2006/relationships/customXml" Target="../ink/ink1523.xml"/><Relationship Id="rId15" Type="http://schemas.openxmlformats.org/officeDocument/2006/relationships/image" Target="../media/image2000.png"/><Relationship Id="rId36" Type="http://schemas.openxmlformats.org/officeDocument/2006/relationships/customXml" Target="../ink/ink1445.xml"/><Relationship Id="rId57" Type="http://schemas.openxmlformats.org/officeDocument/2006/relationships/image" Target="../media/image2210.png"/><Relationship Id="rId106" Type="http://schemas.openxmlformats.org/officeDocument/2006/relationships/customXml" Target="../ink/ink1480.xml"/><Relationship Id="rId127" Type="http://schemas.openxmlformats.org/officeDocument/2006/relationships/image" Target="../media/image2560.png"/><Relationship Id="rId10" Type="http://schemas.openxmlformats.org/officeDocument/2006/relationships/customXml" Target="../ink/ink1432.xml"/><Relationship Id="rId31" Type="http://schemas.openxmlformats.org/officeDocument/2006/relationships/image" Target="../media/image2080.png"/><Relationship Id="rId52" Type="http://schemas.openxmlformats.org/officeDocument/2006/relationships/customXml" Target="../ink/ink1453.xml"/><Relationship Id="rId73" Type="http://schemas.openxmlformats.org/officeDocument/2006/relationships/image" Target="../media/image2290.png"/><Relationship Id="rId78" Type="http://schemas.openxmlformats.org/officeDocument/2006/relationships/customXml" Target="../ink/ink1466.xml"/><Relationship Id="rId94" Type="http://schemas.openxmlformats.org/officeDocument/2006/relationships/customXml" Target="../ink/ink1474.xml"/><Relationship Id="rId99" Type="http://schemas.openxmlformats.org/officeDocument/2006/relationships/image" Target="../media/image2420.png"/><Relationship Id="rId101" Type="http://schemas.openxmlformats.org/officeDocument/2006/relationships/image" Target="../media/image2430.png"/><Relationship Id="rId122" Type="http://schemas.openxmlformats.org/officeDocument/2006/relationships/customXml" Target="../ink/ink1488.xml"/><Relationship Id="rId143" Type="http://schemas.openxmlformats.org/officeDocument/2006/relationships/customXml" Target="../ink/ink1499.xml"/><Relationship Id="rId148" Type="http://schemas.openxmlformats.org/officeDocument/2006/relationships/image" Target="../media/image2660.png"/><Relationship Id="rId164" Type="http://schemas.openxmlformats.org/officeDocument/2006/relationships/image" Target="../media/image2740.png"/><Relationship Id="rId169" Type="http://schemas.openxmlformats.org/officeDocument/2006/relationships/customXml" Target="../ink/ink1512.xml"/><Relationship Id="rId185" Type="http://schemas.openxmlformats.org/officeDocument/2006/relationships/image" Target="../media/image2840.png"/><Relationship Id="rId4" Type="http://schemas.openxmlformats.org/officeDocument/2006/relationships/customXml" Target="../ink/ink1429.xml"/><Relationship Id="rId9" Type="http://schemas.openxmlformats.org/officeDocument/2006/relationships/image" Target="../media/image1970.png"/><Relationship Id="rId180" Type="http://schemas.openxmlformats.org/officeDocument/2006/relationships/image" Target="../media/image2820.png"/><Relationship Id="rId26" Type="http://schemas.openxmlformats.org/officeDocument/2006/relationships/customXml" Target="../ink/ink1440.xml"/><Relationship Id="rId47" Type="http://schemas.openxmlformats.org/officeDocument/2006/relationships/image" Target="../media/image2160.png"/><Relationship Id="rId68" Type="http://schemas.openxmlformats.org/officeDocument/2006/relationships/customXml" Target="../ink/ink1461.xml"/><Relationship Id="rId89" Type="http://schemas.openxmlformats.org/officeDocument/2006/relationships/image" Target="../media/image2370.png"/><Relationship Id="rId112" Type="http://schemas.openxmlformats.org/officeDocument/2006/relationships/customXml" Target="../ink/ink1483.xml"/><Relationship Id="rId133" Type="http://schemas.openxmlformats.org/officeDocument/2006/relationships/image" Target="../media/image2590.png"/><Relationship Id="rId154" Type="http://schemas.openxmlformats.org/officeDocument/2006/relationships/image" Target="../media/image2690.png"/><Relationship Id="rId175" Type="http://schemas.openxmlformats.org/officeDocument/2006/relationships/customXml" Target="../ink/ink1515.xml"/><Relationship Id="rId16" Type="http://schemas.openxmlformats.org/officeDocument/2006/relationships/customXml" Target="../ink/ink1435.xml"/><Relationship Id="rId37" Type="http://schemas.openxmlformats.org/officeDocument/2006/relationships/image" Target="../media/image2110.png"/><Relationship Id="rId58" Type="http://schemas.openxmlformats.org/officeDocument/2006/relationships/customXml" Target="../ink/ink1456.xml"/><Relationship Id="rId79" Type="http://schemas.openxmlformats.org/officeDocument/2006/relationships/image" Target="../media/image2320.png"/><Relationship Id="rId102" Type="http://schemas.openxmlformats.org/officeDocument/2006/relationships/customXml" Target="../ink/ink1478.xml"/><Relationship Id="rId123" Type="http://schemas.openxmlformats.org/officeDocument/2006/relationships/image" Target="../media/image2540.png"/><Relationship Id="rId144" Type="http://schemas.openxmlformats.org/officeDocument/2006/relationships/image" Target="../media/image2640.png"/><Relationship Id="rId90" Type="http://schemas.openxmlformats.org/officeDocument/2006/relationships/customXml" Target="../ink/ink1472.xml"/><Relationship Id="rId165" Type="http://schemas.openxmlformats.org/officeDocument/2006/relationships/customXml" Target="../ink/ink1510.xml"/><Relationship Id="rId186" Type="http://schemas.openxmlformats.org/officeDocument/2006/relationships/customXml" Target="../ink/ink1521.xml"/><Relationship Id="rId27" Type="http://schemas.openxmlformats.org/officeDocument/2006/relationships/image" Target="../media/image2060.png"/><Relationship Id="rId48" Type="http://schemas.openxmlformats.org/officeDocument/2006/relationships/customXml" Target="../ink/ink1451.xml"/><Relationship Id="rId69" Type="http://schemas.openxmlformats.org/officeDocument/2006/relationships/image" Target="../media/image2270.png"/><Relationship Id="rId113" Type="http://schemas.openxmlformats.org/officeDocument/2006/relationships/image" Target="../media/image2490.png"/><Relationship Id="rId134" Type="http://schemas.openxmlformats.org/officeDocument/2006/relationships/customXml" Target="../ink/ink1494.xml"/><Relationship Id="rId80" Type="http://schemas.openxmlformats.org/officeDocument/2006/relationships/customXml" Target="../ink/ink1467.xml"/><Relationship Id="rId155" Type="http://schemas.openxmlformats.org/officeDocument/2006/relationships/customXml" Target="../ink/ink1505.xml"/><Relationship Id="rId176" Type="http://schemas.openxmlformats.org/officeDocument/2006/relationships/image" Target="../media/image2800.png"/><Relationship Id="rId17" Type="http://schemas.openxmlformats.org/officeDocument/2006/relationships/image" Target="../media/image2010.png"/><Relationship Id="rId38" Type="http://schemas.openxmlformats.org/officeDocument/2006/relationships/customXml" Target="../ink/ink1446.xml"/><Relationship Id="rId59" Type="http://schemas.openxmlformats.org/officeDocument/2006/relationships/image" Target="../media/image2220.png"/><Relationship Id="rId103" Type="http://schemas.openxmlformats.org/officeDocument/2006/relationships/image" Target="../media/image2440.png"/><Relationship Id="rId124" Type="http://schemas.openxmlformats.org/officeDocument/2006/relationships/customXml" Target="../ink/ink1489.xml"/><Relationship Id="rId70" Type="http://schemas.openxmlformats.org/officeDocument/2006/relationships/customXml" Target="../ink/ink1462.xml"/><Relationship Id="rId91" Type="http://schemas.openxmlformats.org/officeDocument/2006/relationships/image" Target="../media/image2380.png"/><Relationship Id="rId145" Type="http://schemas.openxmlformats.org/officeDocument/2006/relationships/customXml" Target="../ink/ink1500.xml"/><Relationship Id="rId166" Type="http://schemas.openxmlformats.org/officeDocument/2006/relationships/image" Target="../media/image2750.png"/><Relationship Id="rId187" Type="http://schemas.openxmlformats.org/officeDocument/2006/relationships/image" Target="../media/image285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41.xml"/><Relationship Id="rId49" Type="http://schemas.openxmlformats.org/officeDocument/2006/relationships/image" Target="../media/image2170.png"/><Relationship Id="rId114" Type="http://schemas.openxmlformats.org/officeDocument/2006/relationships/customXml" Target="../ink/ink1484.xml"/><Relationship Id="rId60" Type="http://schemas.openxmlformats.org/officeDocument/2006/relationships/customXml" Target="../ink/ink1457.xml"/><Relationship Id="rId81" Type="http://schemas.openxmlformats.org/officeDocument/2006/relationships/image" Target="../media/image2330.png"/><Relationship Id="rId135" Type="http://schemas.openxmlformats.org/officeDocument/2006/relationships/image" Target="../media/image2600.png"/><Relationship Id="rId156" Type="http://schemas.openxmlformats.org/officeDocument/2006/relationships/image" Target="../media/image2700.png"/><Relationship Id="rId177" Type="http://schemas.openxmlformats.org/officeDocument/2006/relationships/customXml" Target="../ink/ink1516.xml"/><Relationship Id="rId18" Type="http://schemas.openxmlformats.org/officeDocument/2006/relationships/customXml" Target="../ink/ink1436.xml"/><Relationship Id="rId39" Type="http://schemas.openxmlformats.org/officeDocument/2006/relationships/image" Target="../media/image212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6.png"/><Relationship Id="rId299" Type="http://schemas.openxmlformats.org/officeDocument/2006/relationships/image" Target="../media/image1357.png"/><Relationship Id="rId21" Type="http://schemas.openxmlformats.org/officeDocument/2006/relationships/image" Target="../media/image1219.png"/><Relationship Id="rId63" Type="http://schemas.openxmlformats.org/officeDocument/2006/relationships/image" Target="../media/image1240.png"/><Relationship Id="rId159" Type="http://schemas.openxmlformats.org/officeDocument/2006/relationships/image" Target="../media/image1287.png"/><Relationship Id="rId324" Type="http://schemas.openxmlformats.org/officeDocument/2006/relationships/customXml" Target="../ink/ink1685.xml"/><Relationship Id="rId170" Type="http://schemas.openxmlformats.org/officeDocument/2006/relationships/customXml" Target="../ink/ink1608.xml"/><Relationship Id="rId226" Type="http://schemas.openxmlformats.org/officeDocument/2006/relationships/customXml" Target="../ink/ink1636.xml"/><Relationship Id="rId268" Type="http://schemas.openxmlformats.org/officeDocument/2006/relationships/customXml" Target="../ink/ink1657.xml"/><Relationship Id="rId32" Type="http://schemas.openxmlformats.org/officeDocument/2006/relationships/customXml" Target="../ink/ink1539.xml"/><Relationship Id="rId74" Type="http://schemas.openxmlformats.org/officeDocument/2006/relationships/customXml" Target="../ink/ink1560.xml"/><Relationship Id="rId128" Type="http://schemas.openxmlformats.org/officeDocument/2006/relationships/customXml" Target="../ink/ink1587.xml"/><Relationship Id="rId335" Type="http://schemas.openxmlformats.org/officeDocument/2006/relationships/customXml" Target="../ink/ink1691.xml"/><Relationship Id="rId5" Type="http://schemas.openxmlformats.org/officeDocument/2006/relationships/image" Target="../media/image12120.png"/><Relationship Id="rId181" Type="http://schemas.openxmlformats.org/officeDocument/2006/relationships/image" Target="../media/image1298.png"/><Relationship Id="rId237" Type="http://schemas.openxmlformats.org/officeDocument/2006/relationships/image" Target="../media/image1326.png"/><Relationship Id="rId279" Type="http://schemas.openxmlformats.org/officeDocument/2006/relationships/image" Target="../media/image1347.png"/><Relationship Id="rId43" Type="http://schemas.openxmlformats.org/officeDocument/2006/relationships/image" Target="../media/image1230.png"/><Relationship Id="rId139" Type="http://schemas.openxmlformats.org/officeDocument/2006/relationships/image" Target="../media/image1277.png"/><Relationship Id="rId290" Type="http://schemas.openxmlformats.org/officeDocument/2006/relationships/customXml" Target="../ink/ink1668.xml"/><Relationship Id="rId304" Type="http://schemas.openxmlformats.org/officeDocument/2006/relationships/customXml" Target="../ink/ink1675.xml"/><Relationship Id="rId85" Type="http://schemas.openxmlformats.org/officeDocument/2006/relationships/image" Target="../media/image1251.png"/><Relationship Id="rId150" Type="http://schemas.openxmlformats.org/officeDocument/2006/relationships/customXml" Target="../ink/ink1598.xml"/><Relationship Id="rId192" Type="http://schemas.openxmlformats.org/officeDocument/2006/relationships/customXml" Target="../ink/ink1619.xml"/><Relationship Id="rId206" Type="http://schemas.openxmlformats.org/officeDocument/2006/relationships/customXml" Target="../ink/ink1626.xml"/><Relationship Id="rId248" Type="http://schemas.openxmlformats.org/officeDocument/2006/relationships/customXml" Target="../ink/ink1647.xml"/><Relationship Id="rId12" Type="http://schemas.openxmlformats.org/officeDocument/2006/relationships/customXml" Target="../ink/ink1529.xml"/><Relationship Id="rId108" Type="http://schemas.openxmlformats.org/officeDocument/2006/relationships/customXml" Target="../ink/ink1577.xml"/><Relationship Id="rId315" Type="http://schemas.openxmlformats.org/officeDocument/2006/relationships/image" Target="../media/image1365.png"/><Relationship Id="rId54" Type="http://schemas.openxmlformats.org/officeDocument/2006/relationships/customXml" Target="../ink/ink1550.xml"/><Relationship Id="rId96" Type="http://schemas.openxmlformats.org/officeDocument/2006/relationships/customXml" Target="../ink/ink1571.xml"/><Relationship Id="rId161" Type="http://schemas.openxmlformats.org/officeDocument/2006/relationships/image" Target="../media/image1288.png"/><Relationship Id="rId217" Type="http://schemas.openxmlformats.org/officeDocument/2006/relationships/image" Target="../media/image1316.png"/><Relationship Id="rId259" Type="http://schemas.openxmlformats.org/officeDocument/2006/relationships/image" Target="../media/image1337.png"/><Relationship Id="rId23" Type="http://schemas.openxmlformats.org/officeDocument/2006/relationships/image" Target="../media/image1220.png"/><Relationship Id="rId119" Type="http://schemas.openxmlformats.org/officeDocument/2006/relationships/image" Target="../media/image1267.png"/><Relationship Id="rId270" Type="http://schemas.openxmlformats.org/officeDocument/2006/relationships/customXml" Target="../ink/ink1658.xml"/><Relationship Id="rId326" Type="http://schemas.openxmlformats.org/officeDocument/2006/relationships/customXml" Target="../ink/ink1686.xml"/><Relationship Id="rId65" Type="http://schemas.openxmlformats.org/officeDocument/2006/relationships/image" Target="../media/image1241.png"/><Relationship Id="rId130" Type="http://schemas.openxmlformats.org/officeDocument/2006/relationships/customXml" Target="../ink/ink1588.xml"/><Relationship Id="rId172" Type="http://schemas.openxmlformats.org/officeDocument/2006/relationships/customXml" Target="../ink/ink1609.xml"/><Relationship Id="rId228" Type="http://schemas.openxmlformats.org/officeDocument/2006/relationships/customXml" Target="../ink/ink1637.xml"/><Relationship Id="rId281" Type="http://schemas.openxmlformats.org/officeDocument/2006/relationships/image" Target="../media/image1348.png"/><Relationship Id="rId337" Type="http://schemas.openxmlformats.org/officeDocument/2006/relationships/customXml" Target="../ink/ink1692.xml"/><Relationship Id="rId34" Type="http://schemas.openxmlformats.org/officeDocument/2006/relationships/customXml" Target="../ink/ink1540.xml"/><Relationship Id="rId76" Type="http://schemas.openxmlformats.org/officeDocument/2006/relationships/customXml" Target="../ink/ink1561.xml"/><Relationship Id="rId141" Type="http://schemas.openxmlformats.org/officeDocument/2006/relationships/image" Target="../media/image1278.png"/><Relationship Id="rId7" Type="http://schemas.openxmlformats.org/officeDocument/2006/relationships/image" Target="../media/image422.png"/><Relationship Id="rId183" Type="http://schemas.openxmlformats.org/officeDocument/2006/relationships/image" Target="../media/image1299.png"/><Relationship Id="rId239" Type="http://schemas.openxmlformats.org/officeDocument/2006/relationships/image" Target="../media/image1327.png"/><Relationship Id="rId250" Type="http://schemas.openxmlformats.org/officeDocument/2006/relationships/customXml" Target="../ink/ink1648.xml"/><Relationship Id="rId292" Type="http://schemas.openxmlformats.org/officeDocument/2006/relationships/customXml" Target="../ink/ink1669.xml"/><Relationship Id="rId306" Type="http://schemas.openxmlformats.org/officeDocument/2006/relationships/customXml" Target="../ink/ink1676.xml"/><Relationship Id="rId45" Type="http://schemas.openxmlformats.org/officeDocument/2006/relationships/image" Target="../media/image1231.png"/><Relationship Id="rId87" Type="http://schemas.openxmlformats.org/officeDocument/2006/relationships/image" Target="../media/image1252.png"/><Relationship Id="rId110" Type="http://schemas.openxmlformats.org/officeDocument/2006/relationships/customXml" Target="../ink/ink1578.xml"/><Relationship Id="rId152" Type="http://schemas.openxmlformats.org/officeDocument/2006/relationships/customXml" Target="../ink/ink1599.xml"/><Relationship Id="rId173" Type="http://schemas.openxmlformats.org/officeDocument/2006/relationships/image" Target="../media/image1294.png"/><Relationship Id="rId194" Type="http://schemas.openxmlformats.org/officeDocument/2006/relationships/customXml" Target="../ink/ink1620.xml"/><Relationship Id="rId208" Type="http://schemas.openxmlformats.org/officeDocument/2006/relationships/customXml" Target="../ink/ink1627.xml"/><Relationship Id="rId229" Type="http://schemas.openxmlformats.org/officeDocument/2006/relationships/image" Target="../media/image1322.png"/><Relationship Id="rId240" Type="http://schemas.openxmlformats.org/officeDocument/2006/relationships/customXml" Target="../ink/ink1643.xml"/><Relationship Id="rId261" Type="http://schemas.openxmlformats.org/officeDocument/2006/relationships/image" Target="../media/image1338.png"/><Relationship Id="rId14" Type="http://schemas.openxmlformats.org/officeDocument/2006/relationships/customXml" Target="../ink/ink1530.xml"/><Relationship Id="rId35" Type="http://schemas.openxmlformats.org/officeDocument/2006/relationships/image" Target="../media/image1226.png"/><Relationship Id="rId56" Type="http://schemas.openxmlformats.org/officeDocument/2006/relationships/customXml" Target="../ink/ink1551.xml"/><Relationship Id="rId77" Type="http://schemas.openxmlformats.org/officeDocument/2006/relationships/image" Target="../media/image1247.png"/><Relationship Id="rId100" Type="http://schemas.openxmlformats.org/officeDocument/2006/relationships/customXml" Target="../ink/ink1573.xml"/><Relationship Id="rId282" Type="http://schemas.openxmlformats.org/officeDocument/2006/relationships/customXml" Target="../ink/ink1664.xml"/><Relationship Id="rId317" Type="http://schemas.openxmlformats.org/officeDocument/2006/relationships/image" Target="../media/image1366.png"/><Relationship Id="rId338" Type="http://schemas.openxmlformats.org/officeDocument/2006/relationships/image" Target="../media/image1376.png"/><Relationship Id="rId8" Type="http://schemas.openxmlformats.org/officeDocument/2006/relationships/customXml" Target="../ink/ink1527.xml"/><Relationship Id="rId98" Type="http://schemas.openxmlformats.org/officeDocument/2006/relationships/customXml" Target="../ink/ink1572.xml"/><Relationship Id="rId121" Type="http://schemas.openxmlformats.org/officeDocument/2006/relationships/image" Target="../media/image1268.png"/><Relationship Id="rId142" Type="http://schemas.openxmlformats.org/officeDocument/2006/relationships/customXml" Target="../ink/ink1594.xml"/><Relationship Id="rId163" Type="http://schemas.openxmlformats.org/officeDocument/2006/relationships/image" Target="../media/image1289.png"/><Relationship Id="rId184" Type="http://schemas.openxmlformats.org/officeDocument/2006/relationships/customXml" Target="../ink/ink1615.xml"/><Relationship Id="rId219" Type="http://schemas.openxmlformats.org/officeDocument/2006/relationships/image" Target="../media/image1317.png"/><Relationship Id="rId230" Type="http://schemas.openxmlformats.org/officeDocument/2006/relationships/customXml" Target="../ink/ink1638.xml"/><Relationship Id="rId251" Type="http://schemas.openxmlformats.org/officeDocument/2006/relationships/image" Target="../media/image1333.png"/><Relationship Id="rId25" Type="http://schemas.openxmlformats.org/officeDocument/2006/relationships/image" Target="../media/image1221.png"/><Relationship Id="rId46" Type="http://schemas.openxmlformats.org/officeDocument/2006/relationships/customXml" Target="../ink/ink1546.xml"/><Relationship Id="rId67" Type="http://schemas.openxmlformats.org/officeDocument/2006/relationships/image" Target="../media/image1242.png"/><Relationship Id="rId272" Type="http://schemas.openxmlformats.org/officeDocument/2006/relationships/customXml" Target="../ink/ink1659.xml"/><Relationship Id="rId293" Type="http://schemas.openxmlformats.org/officeDocument/2006/relationships/image" Target="../media/image1354.png"/><Relationship Id="rId307" Type="http://schemas.openxmlformats.org/officeDocument/2006/relationships/image" Target="../media/image1361.png"/><Relationship Id="rId328" Type="http://schemas.openxmlformats.org/officeDocument/2006/relationships/customXml" Target="../ink/ink1687.xml"/><Relationship Id="rId88" Type="http://schemas.openxmlformats.org/officeDocument/2006/relationships/customXml" Target="../ink/ink1567.xml"/><Relationship Id="rId111" Type="http://schemas.openxmlformats.org/officeDocument/2006/relationships/image" Target="../media/image1263.png"/><Relationship Id="rId132" Type="http://schemas.openxmlformats.org/officeDocument/2006/relationships/customXml" Target="../ink/ink1589.xml"/><Relationship Id="rId153" Type="http://schemas.openxmlformats.org/officeDocument/2006/relationships/image" Target="../media/image1284.png"/><Relationship Id="rId174" Type="http://schemas.openxmlformats.org/officeDocument/2006/relationships/customXml" Target="../ink/ink1610.xml"/><Relationship Id="rId195" Type="http://schemas.openxmlformats.org/officeDocument/2006/relationships/image" Target="../media/image1305.png"/><Relationship Id="rId209" Type="http://schemas.openxmlformats.org/officeDocument/2006/relationships/image" Target="../media/image1312.png"/><Relationship Id="rId220" Type="http://schemas.openxmlformats.org/officeDocument/2006/relationships/customXml" Target="../ink/ink1633.xml"/><Relationship Id="rId241" Type="http://schemas.openxmlformats.org/officeDocument/2006/relationships/image" Target="../media/image1328.png"/><Relationship Id="rId15" Type="http://schemas.openxmlformats.org/officeDocument/2006/relationships/image" Target="../media/image1216.png"/><Relationship Id="rId36" Type="http://schemas.openxmlformats.org/officeDocument/2006/relationships/customXml" Target="../ink/ink1541.xml"/><Relationship Id="rId57" Type="http://schemas.openxmlformats.org/officeDocument/2006/relationships/image" Target="../media/image1237.png"/><Relationship Id="rId262" Type="http://schemas.openxmlformats.org/officeDocument/2006/relationships/customXml" Target="../ink/ink1654.xml"/><Relationship Id="rId283" Type="http://schemas.openxmlformats.org/officeDocument/2006/relationships/image" Target="../media/image1349.png"/><Relationship Id="rId318" Type="http://schemas.openxmlformats.org/officeDocument/2006/relationships/customXml" Target="../ink/ink1682.xml"/><Relationship Id="rId339" Type="http://schemas.openxmlformats.org/officeDocument/2006/relationships/customXml" Target="../ink/ink1693.xml"/><Relationship Id="rId78" Type="http://schemas.openxmlformats.org/officeDocument/2006/relationships/customXml" Target="../ink/ink1562.xml"/><Relationship Id="rId99" Type="http://schemas.openxmlformats.org/officeDocument/2006/relationships/image" Target="../media/image1257.png"/><Relationship Id="rId101" Type="http://schemas.openxmlformats.org/officeDocument/2006/relationships/image" Target="../media/image1258.png"/><Relationship Id="rId122" Type="http://schemas.openxmlformats.org/officeDocument/2006/relationships/customXml" Target="../ink/ink1584.xml"/><Relationship Id="rId143" Type="http://schemas.openxmlformats.org/officeDocument/2006/relationships/image" Target="../media/image1279.png"/><Relationship Id="rId164" Type="http://schemas.openxmlformats.org/officeDocument/2006/relationships/customXml" Target="../ink/ink1605.xml"/><Relationship Id="rId185" Type="http://schemas.openxmlformats.org/officeDocument/2006/relationships/image" Target="../media/image1300.png"/><Relationship Id="rId9" Type="http://schemas.openxmlformats.org/officeDocument/2006/relationships/image" Target="../media/image1213.png"/><Relationship Id="rId210" Type="http://schemas.openxmlformats.org/officeDocument/2006/relationships/customXml" Target="../ink/ink1628.xml"/><Relationship Id="rId26" Type="http://schemas.openxmlformats.org/officeDocument/2006/relationships/customXml" Target="../ink/ink1536.xml"/><Relationship Id="rId231" Type="http://schemas.openxmlformats.org/officeDocument/2006/relationships/image" Target="../media/image1323.png"/><Relationship Id="rId252" Type="http://schemas.openxmlformats.org/officeDocument/2006/relationships/customXml" Target="../ink/ink1649.xml"/><Relationship Id="rId273" Type="http://schemas.openxmlformats.org/officeDocument/2006/relationships/image" Target="../media/image1344.png"/><Relationship Id="rId294" Type="http://schemas.openxmlformats.org/officeDocument/2006/relationships/customXml" Target="../ink/ink1670.xml"/><Relationship Id="rId308" Type="http://schemas.openxmlformats.org/officeDocument/2006/relationships/customXml" Target="../ink/ink1677.xml"/><Relationship Id="rId329" Type="http://schemas.openxmlformats.org/officeDocument/2006/relationships/image" Target="../media/image1372.png"/><Relationship Id="rId47" Type="http://schemas.openxmlformats.org/officeDocument/2006/relationships/image" Target="../media/image1232.png"/><Relationship Id="rId68" Type="http://schemas.openxmlformats.org/officeDocument/2006/relationships/customXml" Target="../ink/ink1557.xml"/><Relationship Id="rId89" Type="http://schemas.openxmlformats.org/officeDocument/2006/relationships/image" Target="../media/image1253.png"/><Relationship Id="rId112" Type="http://schemas.openxmlformats.org/officeDocument/2006/relationships/customXml" Target="../ink/ink1579.xml"/><Relationship Id="rId133" Type="http://schemas.openxmlformats.org/officeDocument/2006/relationships/image" Target="../media/image1274.png"/><Relationship Id="rId154" Type="http://schemas.openxmlformats.org/officeDocument/2006/relationships/customXml" Target="../ink/ink1600.xml"/><Relationship Id="rId175" Type="http://schemas.openxmlformats.org/officeDocument/2006/relationships/image" Target="../media/image1295.png"/><Relationship Id="rId340" Type="http://schemas.openxmlformats.org/officeDocument/2006/relationships/image" Target="../media/image1377.png"/><Relationship Id="rId196" Type="http://schemas.openxmlformats.org/officeDocument/2006/relationships/customXml" Target="../ink/ink1621.xml"/><Relationship Id="rId200" Type="http://schemas.openxmlformats.org/officeDocument/2006/relationships/customXml" Target="../ink/ink1623.xml"/><Relationship Id="rId16" Type="http://schemas.openxmlformats.org/officeDocument/2006/relationships/customXml" Target="../ink/ink1531.xml"/><Relationship Id="rId221" Type="http://schemas.openxmlformats.org/officeDocument/2006/relationships/image" Target="../media/image1318.png"/><Relationship Id="rId242" Type="http://schemas.openxmlformats.org/officeDocument/2006/relationships/customXml" Target="../ink/ink1644.xml"/><Relationship Id="rId263" Type="http://schemas.openxmlformats.org/officeDocument/2006/relationships/image" Target="../media/image1339.png"/><Relationship Id="rId284" Type="http://schemas.openxmlformats.org/officeDocument/2006/relationships/customXml" Target="../ink/ink1665.xml"/><Relationship Id="rId319" Type="http://schemas.openxmlformats.org/officeDocument/2006/relationships/image" Target="../media/image1367.png"/><Relationship Id="rId37" Type="http://schemas.openxmlformats.org/officeDocument/2006/relationships/image" Target="../media/image1227.png"/><Relationship Id="rId58" Type="http://schemas.openxmlformats.org/officeDocument/2006/relationships/customXml" Target="../ink/ink1552.xml"/><Relationship Id="rId79" Type="http://schemas.openxmlformats.org/officeDocument/2006/relationships/image" Target="../media/image1248.png"/><Relationship Id="rId102" Type="http://schemas.openxmlformats.org/officeDocument/2006/relationships/customXml" Target="../ink/ink1574.xml"/><Relationship Id="rId123" Type="http://schemas.openxmlformats.org/officeDocument/2006/relationships/image" Target="../media/image1269.png"/><Relationship Id="rId144" Type="http://schemas.openxmlformats.org/officeDocument/2006/relationships/customXml" Target="../ink/ink1595.xml"/><Relationship Id="rId330" Type="http://schemas.openxmlformats.org/officeDocument/2006/relationships/customXml" Target="../ink/ink1688.xml"/><Relationship Id="rId90" Type="http://schemas.openxmlformats.org/officeDocument/2006/relationships/customXml" Target="../ink/ink1568.xml"/><Relationship Id="rId165" Type="http://schemas.openxmlformats.org/officeDocument/2006/relationships/image" Target="../media/image1290.png"/><Relationship Id="rId186" Type="http://schemas.openxmlformats.org/officeDocument/2006/relationships/customXml" Target="../ink/ink1616.xml"/><Relationship Id="rId211" Type="http://schemas.openxmlformats.org/officeDocument/2006/relationships/image" Target="../media/image1313.png"/><Relationship Id="rId232" Type="http://schemas.openxmlformats.org/officeDocument/2006/relationships/customXml" Target="../ink/ink1639.xml"/><Relationship Id="rId253" Type="http://schemas.openxmlformats.org/officeDocument/2006/relationships/image" Target="../media/image1334.png"/><Relationship Id="rId274" Type="http://schemas.openxmlformats.org/officeDocument/2006/relationships/customXml" Target="../ink/ink1660.xml"/><Relationship Id="rId295" Type="http://schemas.openxmlformats.org/officeDocument/2006/relationships/image" Target="../media/image1355.png"/><Relationship Id="rId309" Type="http://schemas.openxmlformats.org/officeDocument/2006/relationships/image" Target="../media/image1362.png"/><Relationship Id="rId27" Type="http://schemas.openxmlformats.org/officeDocument/2006/relationships/image" Target="../media/image1222.png"/><Relationship Id="rId48" Type="http://schemas.openxmlformats.org/officeDocument/2006/relationships/customXml" Target="../ink/ink1547.xml"/><Relationship Id="rId69" Type="http://schemas.openxmlformats.org/officeDocument/2006/relationships/image" Target="../media/image1243.png"/><Relationship Id="rId113" Type="http://schemas.openxmlformats.org/officeDocument/2006/relationships/image" Target="../media/image1264.png"/><Relationship Id="rId134" Type="http://schemas.openxmlformats.org/officeDocument/2006/relationships/customXml" Target="../ink/ink1590.xml"/><Relationship Id="rId320" Type="http://schemas.openxmlformats.org/officeDocument/2006/relationships/customXml" Target="../ink/ink1683.xml"/><Relationship Id="rId80" Type="http://schemas.openxmlformats.org/officeDocument/2006/relationships/customXml" Target="../ink/ink1563.xml"/><Relationship Id="rId155" Type="http://schemas.openxmlformats.org/officeDocument/2006/relationships/image" Target="../media/image1285.png"/><Relationship Id="rId176" Type="http://schemas.openxmlformats.org/officeDocument/2006/relationships/customXml" Target="../ink/ink1611.xml"/><Relationship Id="rId197" Type="http://schemas.openxmlformats.org/officeDocument/2006/relationships/image" Target="../media/image1306.png"/><Relationship Id="rId201" Type="http://schemas.openxmlformats.org/officeDocument/2006/relationships/image" Target="../media/image1308.png"/><Relationship Id="rId222" Type="http://schemas.openxmlformats.org/officeDocument/2006/relationships/customXml" Target="../ink/ink1634.xml"/><Relationship Id="rId243" Type="http://schemas.openxmlformats.org/officeDocument/2006/relationships/image" Target="../media/image1329.png"/><Relationship Id="rId264" Type="http://schemas.openxmlformats.org/officeDocument/2006/relationships/customXml" Target="../ink/ink1655.xml"/><Relationship Id="rId285" Type="http://schemas.openxmlformats.org/officeDocument/2006/relationships/image" Target="../media/image1350.png"/><Relationship Id="rId17" Type="http://schemas.openxmlformats.org/officeDocument/2006/relationships/image" Target="../media/image1217.png"/><Relationship Id="rId38" Type="http://schemas.openxmlformats.org/officeDocument/2006/relationships/customXml" Target="../ink/ink1542.xml"/><Relationship Id="rId59" Type="http://schemas.openxmlformats.org/officeDocument/2006/relationships/image" Target="../media/image1238.png"/><Relationship Id="rId103" Type="http://schemas.openxmlformats.org/officeDocument/2006/relationships/image" Target="../media/image1259.png"/><Relationship Id="rId124" Type="http://schemas.openxmlformats.org/officeDocument/2006/relationships/customXml" Target="../ink/ink1585.xml"/><Relationship Id="rId310" Type="http://schemas.openxmlformats.org/officeDocument/2006/relationships/customXml" Target="../ink/ink1678.xml"/><Relationship Id="rId70" Type="http://schemas.openxmlformats.org/officeDocument/2006/relationships/customXml" Target="../ink/ink1558.xml"/><Relationship Id="rId91" Type="http://schemas.openxmlformats.org/officeDocument/2006/relationships/image" Target="../media/image847.png"/><Relationship Id="rId145" Type="http://schemas.openxmlformats.org/officeDocument/2006/relationships/image" Target="../media/image1280.png"/><Relationship Id="rId166" Type="http://schemas.openxmlformats.org/officeDocument/2006/relationships/customXml" Target="../ink/ink1606.xml"/><Relationship Id="rId187" Type="http://schemas.openxmlformats.org/officeDocument/2006/relationships/image" Target="../media/image1301.png"/><Relationship Id="rId331" Type="http://schemas.openxmlformats.org/officeDocument/2006/relationships/customXml" Target="../ink/ink1689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29.xml"/><Relationship Id="rId233" Type="http://schemas.openxmlformats.org/officeDocument/2006/relationships/image" Target="../media/image1324.png"/><Relationship Id="rId254" Type="http://schemas.openxmlformats.org/officeDocument/2006/relationships/customXml" Target="../ink/ink1650.xml"/><Relationship Id="rId28" Type="http://schemas.openxmlformats.org/officeDocument/2006/relationships/customXml" Target="../ink/ink1537.xml"/><Relationship Id="rId49" Type="http://schemas.openxmlformats.org/officeDocument/2006/relationships/image" Target="../media/image1233.png"/><Relationship Id="rId114" Type="http://schemas.openxmlformats.org/officeDocument/2006/relationships/customXml" Target="../ink/ink1580.xml"/><Relationship Id="rId275" Type="http://schemas.openxmlformats.org/officeDocument/2006/relationships/image" Target="../media/image1345.png"/><Relationship Id="rId296" Type="http://schemas.openxmlformats.org/officeDocument/2006/relationships/customXml" Target="../ink/ink1671.xml"/><Relationship Id="rId300" Type="http://schemas.openxmlformats.org/officeDocument/2006/relationships/customXml" Target="../ink/ink1673.xml"/><Relationship Id="rId60" Type="http://schemas.openxmlformats.org/officeDocument/2006/relationships/customXml" Target="../ink/ink1553.xml"/><Relationship Id="rId81" Type="http://schemas.openxmlformats.org/officeDocument/2006/relationships/image" Target="../media/image1249.png"/><Relationship Id="rId135" Type="http://schemas.openxmlformats.org/officeDocument/2006/relationships/image" Target="../media/image1275.png"/><Relationship Id="rId156" Type="http://schemas.openxmlformats.org/officeDocument/2006/relationships/customXml" Target="../ink/ink1601.xml"/><Relationship Id="rId177" Type="http://schemas.openxmlformats.org/officeDocument/2006/relationships/image" Target="../media/image1296.png"/><Relationship Id="rId198" Type="http://schemas.openxmlformats.org/officeDocument/2006/relationships/customXml" Target="../ink/ink1622.xml"/><Relationship Id="rId321" Type="http://schemas.openxmlformats.org/officeDocument/2006/relationships/image" Target="../media/image1368.png"/><Relationship Id="rId202" Type="http://schemas.openxmlformats.org/officeDocument/2006/relationships/customXml" Target="../ink/ink1624.xml"/><Relationship Id="rId223" Type="http://schemas.openxmlformats.org/officeDocument/2006/relationships/image" Target="../media/image1319.png"/><Relationship Id="rId244" Type="http://schemas.openxmlformats.org/officeDocument/2006/relationships/customXml" Target="../ink/ink1645.xml"/><Relationship Id="rId18" Type="http://schemas.openxmlformats.org/officeDocument/2006/relationships/customXml" Target="../ink/ink1532.xml"/><Relationship Id="rId39" Type="http://schemas.openxmlformats.org/officeDocument/2006/relationships/image" Target="../media/image1228.png"/><Relationship Id="rId265" Type="http://schemas.openxmlformats.org/officeDocument/2006/relationships/image" Target="../media/image1340.png"/><Relationship Id="rId286" Type="http://schemas.openxmlformats.org/officeDocument/2006/relationships/customXml" Target="../ink/ink1666.xml"/><Relationship Id="rId50" Type="http://schemas.openxmlformats.org/officeDocument/2006/relationships/customXml" Target="../ink/ink1548.xml"/><Relationship Id="rId104" Type="http://schemas.openxmlformats.org/officeDocument/2006/relationships/customXml" Target="../ink/ink1575.xml"/><Relationship Id="rId125" Type="http://schemas.openxmlformats.org/officeDocument/2006/relationships/image" Target="../media/image1270.png"/><Relationship Id="rId146" Type="http://schemas.openxmlformats.org/officeDocument/2006/relationships/customXml" Target="../ink/ink1596.xml"/><Relationship Id="rId167" Type="http://schemas.openxmlformats.org/officeDocument/2006/relationships/image" Target="../media/image1291.png"/><Relationship Id="rId188" Type="http://schemas.openxmlformats.org/officeDocument/2006/relationships/customXml" Target="../ink/ink1617.xml"/><Relationship Id="rId311" Type="http://schemas.openxmlformats.org/officeDocument/2006/relationships/image" Target="../media/image1363.png"/><Relationship Id="rId332" Type="http://schemas.openxmlformats.org/officeDocument/2006/relationships/image" Target="../media/image1373.png"/><Relationship Id="rId71" Type="http://schemas.openxmlformats.org/officeDocument/2006/relationships/image" Target="../media/image1244.png"/><Relationship Id="rId92" Type="http://schemas.openxmlformats.org/officeDocument/2006/relationships/customXml" Target="../ink/ink1569.xml"/><Relationship Id="rId213" Type="http://schemas.openxmlformats.org/officeDocument/2006/relationships/image" Target="../media/image1314.png"/><Relationship Id="rId234" Type="http://schemas.openxmlformats.org/officeDocument/2006/relationships/customXml" Target="../ink/ink1640.xml"/><Relationship Id="rId2" Type="http://schemas.openxmlformats.org/officeDocument/2006/relationships/image" Target="../media/image1211.png"/><Relationship Id="rId29" Type="http://schemas.openxmlformats.org/officeDocument/2006/relationships/image" Target="../media/image1223.png"/><Relationship Id="rId255" Type="http://schemas.openxmlformats.org/officeDocument/2006/relationships/image" Target="../media/image1335.png"/><Relationship Id="rId276" Type="http://schemas.openxmlformats.org/officeDocument/2006/relationships/customXml" Target="../ink/ink1661.xml"/><Relationship Id="rId297" Type="http://schemas.openxmlformats.org/officeDocument/2006/relationships/image" Target="../media/image1356.png"/><Relationship Id="rId40" Type="http://schemas.openxmlformats.org/officeDocument/2006/relationships/customXml" Target="../ink/ink1543.xml"/><Relationship Id="rId115" Type="http://schemas.openxmlformats.org/officeDocument/2006/relationships/image" Target="../media/image1265.png"/><Relationship Id="rId136" Type="http://schemas.openxmlformats.org/officeDocument/2006/relationships/customXml" Target="../ink/ink1591.xml"/><Relationship Id="rId157" Type="http://schemas.openxmlformats.org/officeDocument/2006/relationships/image" Target="../media/image1286.png"/><Relationship Id="rId178" Type="http://schemas.openxmlformats.org/officeDocument/2006/relationships/customXml" Target="../ink/ink1612.xml"/><Relationship Id="rId301" Type="http://schemas.openxmlformats.org/officeDocument/2006/relationships/image" Target="../media/image1358.png"/><Relationship Id="rId322" Type="http://schemas.openxmlformats.org/officeDocument/2006/relationships/customXml" Target="../ink/ink1684.xml"/><Relationship Id="rId61" Type="http://schemas.openxmlformats.org/officeDocument/2006/relationships/image" Target="../media/image1239.png"/><Relationship Id="rId82" Type="http://schemas.openxmlformats.org/officeDocument/2006/relationships/customXml" Target="../ink/ink1564.xml"/><Relationship Id="rId199" Type="http://schemas.openxmlformats.org/officeDocument/2006/relationships/image" Target="../media/image1307.png"/><Relationship Id="rId203" Type="http://schemas.openxmlformats.org/officeDocument/2006/relationships/image" Target="../media/image1309.png"/><Relationship Id="rId19" Type="http://schemas.openxmlformats.org/officeDocument/2006/relationships/image" Target="../media/image1218.png"/><Relationship Id="rId224" Type="http://schemas.openxmlformats.org/officeDocument/2006/relationships/customXml" Target="../ink/ink1635.xml"/><Relationship Id="rId245" Type="http://schemas.openxmlformats.org/officeDocument/2006/relationships/image" Target="../media/image1330.png"/><Relationship Id="rId266" Type="http://schemas.openxmlformats.org/officeDocument/2006/relationships/customXml" Target="../ink/ink1656.xml"/><Relationship Id="rId287" Type="http://schemas.openxmlformats.org/officeDocument/2006/relationships/image" Target="../media/image1351.png"/><Relationship Id="rId30" Type="http://schemas.openxmlformats.org/officeDocument/2006/relationships/customXml" Target="../ink/ink1538.xml"/><Relationship Id="rId105" Type="http://schemas.openxmlformats.org/officeDocument/2006/relationships/image" Target="../media/image1260.png"/><Relationship Id="rId126" Type="http://schemas.openxmlformats.org/officeDocument/2006/relationships/customXml" Target="../ink/ink1586.xml"/><Relationship Id="rId147" Type="http://schemas.openxmlformats.org/officeDocument/2006/relationships/image" Target="../media/image1281.png"/><Relationship Id="rId168" Type="http://schemas.openxmlformats.org/officeDocument/2006/relationships/customXml" Target="../ink/ink1607.xml"/><Relationship Id="rId312" Type="http://schemas.openxmlformats.org/officeDocument/2006/relationships/customXml" Target="../ink/ink1679.xml"/><Relationship Id="rId333" Type="http://schemas.openxmlformats.org/officeDocument/2006/relationships/customXml" Target="../ink/ink1690.xml"/><Relationship Id="rId51" Type="http://schemas.openxmlformats.org/officeDocument/2006/relationships/image" Target="../media/image1234.png"/><Relationship Id="rId72" Type="http://schemas.openxmlformats.org/officeDocument/2006/relationships/customXml" Target="../ink/ink1559.xml"/><Relationship Id="rId93" Type="http://schemas.openxmlformats.org/officeDocument/2006/relationships/image" Target="../media/image1254.png"/><Relationship Id="rId189" Type="http://schemas.openxmlformats.org/officeDocument/2006/relationships/image" Target="../media/image1302.png"/><Relationship Id="rId3" Type="http://schemas.openxmlformats.org/officeDocument/2006/relationships/image" Target="../media/image1212.png"/><Relationship Id="rId214" Type="http://schemas.openxmlformats.org/officeDocument/2006/relationships/customXml" Target="../ink/ink1630.xml"/><Relationship Id="rId235" Type="http://schemas.openxmlformats.org/officeDocument/2006/relationships/image" Target="../media/image1325.png"/><Relationship Id="rId256" Type="http://schemas.openxmlformats.org/officeDocument/2006/relationships/customXml" Target="../ink/ink1651.xml"/><Relationship Id="rId277" Type="http://schemas.openxmlformats.org/officeDocument/2006/relationships/image" Target="../media/image1346.png"/><Relationship Id="rId298" Type="http://schemas.openxmlformats.org/officeDocument/2006/relationships/customXml" Target="../ink/ink1672.xml"/><Relationship Id="rId116" Type="http://schemas.openxmlformats.org/officeDocument/2006/relationships/customXml" Target="../ink/ink1581.xml"/><Relationship Id="rId137" Type="http://schemas.openxmlformats.org/officeDocument/2006/relationships/image" Target="../media/image1276.png"/><Relationship Id="rId158" Type="http://schemas.openxmlformats.org/officeDocument/2006/relationships/customXml" Target="../ink/ink1602.xml"/><Relationship Id="rId302" Type="http://schemas.openxmlformats.org/officeDocument/2006/relationships/customXml" Target="../ink/ink1674.xml"/><Relationship Id="rId323" Type="http://schemas.openxmlformats.org/officeDocument/2006/relationships/image" Target="../media/image1369.png"/><Relationship Id="rId20" Type="http://schemas.openxmlformats.org/officeDocument/2006/relationships/customXml" Target="../ink/ink1533.xml"/><Relationship Id="rId41" Type="http://schemas.openxmlformats.org/officeDocument/2006/relationships/image" Target="../media/image1229.png"/><Relationship Id="rId62" Type="http://schemas.openxmlformats.org/officeDocument/2006/relationships/customXml" Target="../ink/ink1554.xml"/><Relationship Id="rId83" Type="http://schemas.openxmlformats.org/officeDocument/2006/relationships/image" Target="../media/image1250.png"/><Relationship Id="rId179" Type="http://schemas.openxmlformats.org/officeDocument/2006/relationships/image" Target="../media/image1297.png"/><Relationship Id="rId190" Type="http://schemas.openxmlformats.org/officeDocument/2006/relationships/customXml" Target="../ink/ink1618.xml"/><Relationship Id="rId204" Type="http://schemas.openxmlformats.org/officeDocument/2006/relationships/customXml" Target="../ink/ink1625.xml"/><Relationship Id="rId225" Type="http://schemas.openxmlformats.org/officeDocument/2006/relationships/image" Target="../media/image1320.png"/><Relationship Id="rId246" Type="http://schemas.openxmlformats.org/officeDocument/2006/relationships/customXml" Target="../ink/ink1646.xml"/><Relationship Id="rId267" Type="http://schemas.openxmlformats.org/officeDocument/2006/relationships/image" Target="../media/image1341.png"/><Relationship Id="rId288" Type="http://schemas.openxmlformats.org/officeDocument/2006/relationships/customXml" Target="../ink/ink1667.xml"/><Relationship Id="rId106" Type="http://schemas.openxmlformats.org/officeDocument/2006/relationships/customXml" Target="../ink/ink1576.xml"/><Relationship Id="rId127" Type="http://schemas.openxmlformats.org/officeDocument/2006/relationships/image" Target="../media/image1271.png"/><Relationship Id="rId313" Type="http://schemas.openxmlformats.org/officeDocument/2006/relationships/image" Target="../media/image1364.png"/><Relationship Id="rId10" Type="http://schemas.openxmlformats.org/officeDocument/2006/relationships/customXml" Target="../ink/ink1528.xml"/><Relationship Id="rId31" Type="http://schemas.openxmlformats.org/officeDocument/2006/relationships/image" Target="../media/image1224.png"/><Relationship Id="rId52" Type="http://schemas.openxmlformats.org/officeDocument/2006/relationships/customXml" Target="../ink/ink1549.xml"/><Relationship Id="rId73" Type="http://schemas.openxmlformats.org/officeDocument/2006/relationships/image" Target="../media/image1245.png"/><Relationship Id="rId94" Type="http://schemas.openxmlformats.org/officeDocument/2006/relationships/customXml" Target="../ink/ink1570.xml"/><Relationship Id="rId148" Type="http://schemas.openxmlformats.org/officeDocument/2006/relationships/customXml" Target="../ink/ink1597.xml"/><Relationship Id="rId169" Type="http://schemas.openxmlformats.org/officeDocument/2006/relationships/image" Target="../media/image1292.png"/><Relationship Id="rId334" Type="http://schemas.openxmlformats.org/officeDocument/2006/relationships/image" Target="../media/image1374.png"/><Relationship Id="rId4" Type="http://schemas.openxmlformats.org/officeDocument/2006/relationships/customXml" Target="../ink/ink1525.xml"/><Relationship Id="rId180" Type="http://schemas.openxmlformats.org/officeDocument/2006/relationships/customXml" Target="../ink/ink1613.xml"/><Relationship Id="rId215" Type="http://schemas.openxmlformats.org/officeDocument/2006/relationships/image" Target="../media/image1315.png"/><Relationship Id="rId236" Type="http://schemas.openxmlformats.org/officeDocument/2006/relationships/customXml" Target="../ink/ink1641.xml"/><Relationship Id="rId257" Type="http://schemas.openxmlformats.org/officeDocument/2006/relationships/image" Target="../media/image1336.png"/><Relationship Id="rId278" Type="http://schemas.openxmlformats.org/officeDocument/2006/relationships/customXml" Target="../ink/ink1662.xml"/><Relationship Id="rId303" Type="http://schemas.openxmlformats.org/officeDocument/2006/relationships/image" Target="../media/image1359.png"/><Relationship Id="rId42" Type="http://schemas.openxmlformats.org/officeDocument/2006/relationships/customXml" Target="../ink/ink1544.xml"/><Relationship Id="rId84" Type="http://schemas.openxmlformats.org/officeDocument/2006/relationships/customXml" Target="../ink/ink1565.xml"/><Relationship Id="rId138" Type="http://schemas.openxmlformats.org/officeDocument/2006/relationships/customXml" Target="../ink/ink1592.xml"/><Relationship Id="rId191" Type="http://schemas.openxmlformats.org/officeDocument/2006/relationships/image" Target="../media/image1303.png"/><Relationship Id="rId205" Type="http://schemas.openxmlformats.org/officeDocument/2006/relationships/image" Target="../media/image1310.png"/><Relationship Id="rId247" Type="http://schemas.openxmlformats.org/officeDocument/2006/relationships/image" Target="../media/image1331.png"/><Relationship Id="rId107" Type="http://schemas.openxmlformats.org/officeDocument/2006/relationships/image" Target="../media/image1261.png"/><Relationship Id="rId289" Type="http://schemas.openxmlformats.org/officeDocument/2006/relationships/image" Target="../media/image1352.png"/><Relationship Id="rId11" Type="http://schemas.openxmlformats.org/officeDocument/2006/relationships/image" Target="../media/image1214.png"/><Relationship Id="rId53" Type="http://schemas.openxmlformats.org/officeDocument/2006/relationships/image" Target="../media/image1235.png"/><Relationship Id="rId149" Type="http://schemas.openxmlformats.org/officeDocument/2006/relationships/image" Target="../media/image1282.png"/><Relationship Id="rId314" Type="http://schemas.openxmlformats.org/officeDocument/2006/relationships/customXml" Target="../ink/ink1680.xml"/><Relationship Id="rId95" Type="http://schemas.openxmlformats.org/officeDocument/2006/relationships/image" Target="../media/image1255.png"/><Relationship Id="rId160" Type="http://schemas.openxmlformats.org/officeDocument/2006/relationships/customXml" Target="../ink/ink1603.xml"/><Relationship Id="rId216" Type="http://schemas.openxmlformats.org/officeDocument/2006/relationships/customXml" Target="../ink/ink1631.xml"/><Relationship Id="rId258" Type="http://schemas.openxmlformats.org/officeDocument/2006/relationships/customXml" Target="../ink/ink1652.xml"/><Relationship Id="rId22" Type="http://schemas.openxmlformats.org/officeDocument/2006/relationships/customXml" Target="../ink/ink1534.xml"/><Relationship Id="rId64" Type="http://schemas.openxmlformats.org/officeDocument/2006/relationships/customXml" Target="../ink/ink1555.xml"/><Relationship Id="rId118" Type="http://schemas.openxmlformats.org/officeDocument/2006/relationships/customXml" Target="../ink/ink1582.xml"/><Relationship Id="rId325" Type="http://schemas.openxmlformats.org/officeDocument/2006/relationships/image" Target="../media/image1370.png"/><Relationship Id="rId171" Type="http://schemas.openxmlformats.org/officeDocument/2006/relationships/image" Target="../media/image1293.png"/><Relationship Id="rId227" Type="http://schemas.openxmlformats.org/officeDocument/2006/relationships/image" Target="../media/image1321.png"/><Relationship Id="rId269" Type="http://schemas.openxmlformats.org/officeDocument/2006/relationships/image" Target="../media/image1342.png"/><Relationship Id="rId33" Type="http://schemas.openxmlformats.org/officeDocument/2006/relationships/image" Target="../media/image1225.png"/><Relationship Id="rId129" Type="http://schemas.openxmlformats.org/officeDocument/2006/relationships/image" Target="../media/image1272.png"/><Relationship Id="rId280" Type="http://schemas.openxmlformats.org/officeDocument/2006/relationships/customXml" Target="../ink/ink1663.xml"/><Relationship Id="rId336" Type="http://schemas.openxmlformats.org/officeDocument/2006/relationships/image" Target="../media/image1375.png"/><Relationship Id="rId75" Type="http://schemas.openxmlformats.org/officeDocument/2006/relationships/image" Target="../media/image1246.png"/><Relationship Id="rId140" Type="http://schemas.openxmlformats.org/officeDocument/2006/relationships/customXml" Target="../ink/ink1593.xml"/><Relationship Id="rId182" Type="http://schemas.openxmlformats.org/officeDocument/2006/relationships/customXml" Target="../ink/ink1614.xml"/><Relationship Id="rId6" Type="http://schemas.openxmlformats.org/officeDocument/2006/relationships/customXml" Target="../ink/ink1526.xml"/><Relationship Id="rId238" Type="http://schemas.openxmlformats.org/officeDocument/2006/relationships/customXml" Target="../ink/ink1642.xml"/><Relationship Id="rId291" Type="http://schemas.openxmlformats.org/officeDocument/2006/relationships/image" Target="../media/image1353.png"/><Relationship Id="rId305" Type="http://schemas.openxmlformats.org/officeDocument/2006/relationships/image" Target="../media/image1360.png"/><Relationship Id="rId44" Type="http://schemas.openxmlformats.org/officeDocument/2006/relationships/customXml" Target="../ink/ink1545.xml"/><Relationship Id="rId86" Type="http://schemas.openxmlformats.org/officeDocument/2006/relationships/customXml" Target="../ink/ink1566.xml"/><Relationship Id="rId151" Type="http://schemas.openxmlformats.org/officeDocument/2006/relationships/image" Target="../media/image1283.png"/><Relationship Id="rId193" Type="http://schemas.openxmlformats.org/officeDocument/2006/relationships/image" Target="../media/image1304.png"/><Relationship Id="rId207" Type="http://schemas.openxmlformats.org/officeDocument/2006/relationships/image" Target="../media/image1311.png"/><Relationship Id="rId249" Type="http://schemas.openxmlformats.org/officeDocument/2006/relationships/image" Target="../media/image1332.png"/><Relationship Id="rId13" Type="http://schemas.openxmlformats.org/officeDocument/2006/relationships/image" Target="../media/image1215.png"/><Relationship Id="rId109" Type="http://schemas.openxmlformats.org/officeDocument/2006/relationships/image" Target="../media/image1262.png"/><Relationship Id="rId260" Type="http://schemas.openxmlformats.org/officeDocument/2006/relationships/customXml" Target="../ink/ink1653.xml"/><Relationship Id="rId316" Type="http://schemas.openxmlformats.org/officeDocument/2006/relationships/customXml" Target="../ink/ink1681.xml"/><Relationship Id="rId55" Type="http://schemas.openxmlformats.org/officeDocument/2006/relationships/image" Target="../media/image1236.png"/><Relationship Id="rId97" Type="http://schemas.openxmlformats.org/officeDocument/2006/relationships/image" Target="../media/image1256.png"/><Relationship Id="rId120" Type="http://schemas.openxmlformats.org/officeDocument/2006/relationships/customXml" Target="../ink/ink1583.xml"/><Relationship Id="rId162" Type="http://schemas.openxmlformats.org/officeDocument/2006/relationships/customXml" Target="../ink/ink1604.xml"/><Relationship Id="rId218" Type="http://schemas.openxmlformats.org/officeDocument/2006/relationships/customXml" Target="../ink/ink1632.xml"/><Relationship Id="rId271" Type="http://schemas.openxmlformats.org/officeDocument/2006/relationships/image" Target="../media/image1343.png"/><Relationship Id="rId24" Type="http://schemas.openxmlformats.org/officeDocument/2006/relationships/customXml" Target="../ink/ink1535.xml"/><Relationship Id="rId66" Type="http://schemas.openxmlformats.org/officeDocument/2006/relationships/customXml" Target="../ink/ink1556.xml"/><Relationship Id="rId131" Type="http://schemas.openxmlformats.org/officeDocument/2006/relationships/image" Target="../media/image1273.png"/><Relationship Id="rId327" Type="http://schemas.openxmlformats.org/officeDocument/2006/relationships/image" Target="../media/image137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5.png"/><Relationship Id="rId299" Type="http://schemas.openxmlformats.org/officeDocument/2006/relationships/image" Target="../media/image1536.png"/><Relationship Id="rId21" Type="http://schemas.openxmlformats.org/officeDocument/2006/relationships/image" Target="../media/image1387.png"/><Relationship Id="rId63" Type="http://schemas.openxmlformats.org/officeDocument/2006/relationships/image" Target="../media/image1408.png"/><Relationship Id="rId159" Type="http://schemas.openxmlformats.org/officeDocument/2006/relationships/image" Target="../media/image1458.png"/><Relationship Id="rId324" Type="http://schemas.openxmlformats.org/officeDocument/2006/relationships/customXml" Target="../ink/ink1854.xml"/><Relationship Id="rId366" Type="http://schemas.openxmlformats.org/officeDocument/2006/relationships/customXml" Target="../ink/ink1876.xml"/><Relationship Id="rId170" Type="http://schemas.openxmlformats.org/officeDocument/2006/relationships/customXml" Target="../ink/ink1777.xml"/><Relationship Id="rId226" Type="http://schemas.openxmlformats.org/officeDocument/2006/relationships/customXml" Target="../ink/ink1805.xml"/><Relationship Id="rId268" Type="http://schemas.openxmlformats.org/officeDocument/2006/relationships/customXml" Target="../ink/ink1826.xml"/><Relationship Id="rId32" Type="http://schemas.openxmlformats.org/officeDocument/2006/relationships/customXml" Target="../ink/ink1708.xml"/><Relationship Id="rId74" Type="http://schemas.openxmlformats.org/officeDocument/2006/relationships/customXml" Target="../ink/ink1729.xml"/><Relationship Id="rId128" Type="http://schemas.openxmlformats.org/officeDocument/2006/relationships/customXml" Target="../ink/ink1756.xml"/><Relationship Id="rId335" Type="http://schemas.openxmlformats.org/officeDocument/2006/relationships/customXml" Target="../ink/ink1860.xml"/><Relationship Id="rId377" Type="http://schemas.openxmlformats.org/officeDocument/2006/relationships/image" Target="../media/image1577.png"/><Relationship Id="rId5" Type="http://schemas.openxmlformats.org/officeDocument/2006/relationships/image" Target="../media/image13790.png"/><Relationship Id="rId181" Type="http://schemas.openxmlformats.org/officeDocument/2006/relationships/image" Target="../media/image1471.png"/><Relationship Id="rId237" Type="http://schemas.openxmlformats.org/officeDocument/2006/relationships/image" Target="../media/image1502.png"/><Relationship Id="rId279" Type="http://schemas.openxmlformats.org/officeDocument/2006/relationships/image" Target="../media/image1525.png"/><Relationship Id="rId43" Type="http://schemas.openxmlformats.org/officeDocument/2006/relationships/image" Target="../media/image1398.png"/><Relationship Id="rId139" Type="http://schemas.openxmlformats.org/officeDocument/2006/relationships/image" Target="../media/image1447.png"/><Relationship Id="rId290" Type="http://schemas.openxmlformats.org/officeDocument/2006/relationships/customXml" Target="../ink/ink1837.xml"/><Relationship Id="rId304" Type="http://schemas.openxmlformats.org/officeDocument/2006/relationships/customXml" Target="../ink/ink1844.xml"/><Relationship Id="rId346" Type="http://schemas.openxmlformats.org/officeDocument/2006/relationships/image" Target="../media/image1561.png"/><Relationship Id="rId85" Type="http://schemas.openxmlformats.org/officeDocument/2006/relationships/image" Target="../media/image1419.png"/><Relationship Id="rId150" Type="http://schemas.openxmlformats.org/officeDocument/2006/relationships/customXml" Target="../ink/ink1767.xml"/><Relationship Id="rId192" Type="http://schemas.openxmlformats.org/officeDocument/2006/relationships/customXml" Target="../ink/ink1788.xml"/><Relationship Id="rId206" Type="http://schemas.openxmlformats.org/officeDocument/2006/relationships/customXml" Target="../ink/ink1795.xml"/><Relationship Id="rId248" Type="http://schemas.openxmlformats.org/officeDocument/2006/relationships/customXml" Target="../ink/ink1816.xml"/><Relationship Id="rId12" Type="http://schemas.openxmlformats.org/officeDocument/2006/relationships/customXml" Target="../ink/ink1698.xml"/><Relationship Id="rId108" Type="http://schemas.openxmlformats.org/officeDocument/2006/relationships/customXml" Target="../ink/ink1746.xml"/><Relationship Id="rId315" Type="http://schemas.openxmlformats.org/officeDocument/2006/relationships/image" Target="../media/image1194.png"/><Relationship Id="rId357" Type="http://schemas.openxmlformats.org/officeDocument/2006/relationships/image" Target="../media/image1566.png"/><Relationship Id="rId54" Type="http://schemas.openxmlformats.org/officeDocument/2006/relationships/customXml" Target="../ink/ink1719.xml"/><Relationship Id="rId96" Type="http://schemas.openxmlformats.org/officeDocument/2006/relationships/customXml" Target="../ink/ink1740.xml"/><Relationship Id="rId161" Type="http://schemas.openxmlformats.org/officeDocument/2006/relationships/image" Target="../media/image1459.png"/><Relationship Id="rId217" Type="http://schemas.openxmlformats.org/officeDocument/2006/relationships/image" Target="../media/image1491.png"/><Relationship Id="rId259" Type="http://schemas.openxmlformats.org/officeDocument/2006/relationships/image" Target="../media/image1514.png"/><Relationship Id="rId23" Type="http://schemas.openxmlformats.org/officeDocument/2006/relationships/image" Target="../media/image1388.png"/><Relationship Id="rId119" Type="http://schemas.openxmlformats.org/officeDocument/2006/relationships/image" Target="../media/image1436.png"/><Relationship Id="rId270" Type="http://schemas.openxmlformats.org/officeDocument/2006/relationships/customXml" Target="../ink/ink1827.xml"/><Relationship Id="rId326" Type="http://schemas.openxmlformats.org/officeDocument/2006/relationships/customXml" Target="../ink/ink1855.xml"/><Relationship Id="rId65" Type="http://schemas.openxmlformats.org/officeDocument/2006/relationships/image" Target="../media/image1409.png"/><Relationship Id="rId130" Type="http://schemas.openxmlformats.org/officeDocument/2006/relationships/customXml" Target="../ink/ink1757.xml"/><Relationship Id="rId368" Type="http://schemas.openxmlformats.org/officeDocument/2006/relationships/customXml" Target="../ink/ink1877.xml"/><Relationship Id="rId172" Type="http://schemas.openxmlformats.org/officeDocument/2006/relationships/customXml" Target="../ink/ink1778.xml"/><Relationship Id="rId228" Type="http://schemas.openxmlformats.org/officeDocument/2006/relationships/customXml" Target="../ink/ink1806.xml"/><Relationship Id="rId281" Type="http://schemas.openxmlformats.org/officeDocument/2006/relationships/image" Target="../media/image1526.png"/><Relationship Id="rId337" Type="http://schemas.openxmlformats.org/officeDocument/2006/relationships/customXml" Target="../ink/ink1861.xml"/><Relationship Id="rId34" Type="http://schemas.openxmlformats.org/officeDocument/2006/relationships/customXml" Target="../ink/ink1709.xml"/><Relationship Id="rId76" Type="http://schemas.openxmlformats.org/officeDocument/2006/relationships/customXml" Target="../ink/ink1730.xml"/><Relationship Id="rId141" Type="http://schemas.openxmlformats.org/officeDocument/2006/relationships/image" Target="../media/image1448.png"/><Relationship Id="rId7" Type="http://schemas.openxmlformats.org/officeDocument/2006/relationships/image" Target="../media/image1380.png"/><Relationship Id="rId183" Type="http://schemas.openxmlformats.org/officeDocument/2006/relationships/image" Target="../media/image1472.png"/><Relationship Id="rId239" Type="http://schemas.openxmlformats.org/officeDocument/2006/relationships/image" Target="../media/image1503.png"/><Relationship Id="rId250" Type="http://schemas.openxmlformats.org/officeDocument/2006/relationships/customXml" Target="../ink/ink1817.xml"/><Relationship Id="rId292" Type="http://schemas.openxmlformats.org/officeDocument/2006/relationships/customXml" Target="../ink/ink1838.xml"/><Relationship Id="rId306" Type="http://schemas.openxmlformats.org/officeDocument/2006/relationships/customXml" Target="../ink/ink1845.xml"/><Relationship Id="rId45" Type="http://schemas.openxmlformats.org/officeDocument/2006/relationships/image" Target="../media/image1399.png"/><Relationship Id="rId87" Type="http://schemas.openxmlformats.org/officeDocument/2006/relationships/image" Target="../media/image1420.png"/><Relationship Id="rId110" Type="http://schemas.openxmlformats.org/officeDocument/2006/relationships/customXml" Target="../ink/ink1747.xml"/><Relationship Id="rId348" Type="http://schemas.openxmlformats.org/officeDocument/2006/relationships/image" Target="../media/image1562.png"/><Relationship Id="rId152" Type="http://schemas.openxmlformats.org/officeDocument/2006/relationships/customXml" Target="../ink/ink1768.xml"/><Relationship Id="rId194" Type="http://schemas.openxmlformats.org/officeDocument/2006/relationships/customXml" Target="../ink/ink1789.xml"/><Relationship Id="rId208" Type="http://schemas.openxmlformats.org/officeDocument/2006/relationships/customXml" Target="../ink/ink1796.xml"/><Relationship Id="rId261" Type="http://schemas.openxmlformats.org/officeDocument/2006/relationships/image" Target="../media/image1515.png"/><Relationship Id="rId14" Type="http://schemas.openxmlformats.org/officeDocument/2006/relationships/customXml" Target="../ink/ink1699.xml"/><Relationship Id="rId56" Type="http://schemas.openxmlformats.org/officeDocument/2006/relationships/customXml" Target="../ink/ink1720.xml"/><Relationship Id="rId317" Type="http://schemas.openxmlformats.org/officeDocument/2006/relationships/image" Target="../media/image1545.png"/><Relationship Id="rId359" Type="http://schemas.openxmlformats.org/officeDocument/2006/relationships/image" Target="../media/image1567.png"/><Relationship Id="rId98" Type="http://schemas.openxmlformats.org/officeDocument/2006/relationships/customXml" Target="../ink/ink1741.xml"/><Relationship Id="rId121" Type="http://schemas.openxmlformats.org/officeDocument/2006/relationships/image" Target="../media/image1437.png"/><Relationship Id="rId163" Type="http://schemas.openxmlformats.org/officeDocument/2006/relationships/image" Target="../media/image1461.png"/><Relationship Id="rId219" Type="http://schemas.openxmlformats.org/officeDocument/2006/relationships/image" Target="../media/image1492.png"/><Relationship Id="rId370" Type="http://schemas.openxmlformats.org/officeDocument/2006/relationships/customXml" Target="../ink/ink1878.xml"/><Relationship Id="rId230" Type="http://schemas.openxmlformats.org/officeDocument/2006/relationships/customXml" Target="../ink/ink1807.xml"/><Relationship Id="rId25" Type="http://schemas.openxmlformats.org/officeDocument/2006/relationships/image" Target="../media/image1389.png"/><Relationship Id="rId67" Type="http://schemas.openxmlformats.org/officeDocument/2006/relationships/image" Target="../media/image1410.png"/><Relationship Id="rId272" Type="http://schemas.openxmlformats.org/officeDocument/2006/relationships/customXml" Target="../ink/ink1828.xml"/><Relationship Id="rId328" Type="http://schemas.openxmlformats.org/officeDocument/2006/relationships/customXml" Target="../ink/ink1856.xml"/><Relationship Id="rId132" Type="http://schemas.openxmlformats.org/officeDocument/2006/relationships/customXml" Target="../ink/ink1758.xml"/><Relationship Id="rId174" Type="http://schemas.openxmlformats.org/officeDocument/2006/relationships/customXml" Target="../ink/ink1779.xml"/><Relationship Id="rId241" Type="http://schemas.openxmlformats.org/officeDocument/2006/relationships/image" Target="../media/image1504.png"/><Relationship Id="rId36" Type="http://schemas.openxmlformats.org/officeDocument/2006/relationships/customXml" Target="../ink/ink1710.xml"/><Relationship Id="rId283" Type="http://schemas.openxmlformats.org/officeDocument/2006/relationships/image" Target="../media/image1527.png"/><Relationship Id="rId339" Type="http://schemas.openxmlformats.org/officeDocument/2006/relationships/customXml" Target="../ink/ink1862.xml"/><Relationship Id="rId78" Type="http://schemas.openxmlformats.org/officeDocument/2006/relationships/customXml" Target="../ink/ink1731.xml"/><Relationship Id="rId101" Type="http://schemas.openxmlformats.org/officeDocument/2006/relationships/image" Target="../media/image1427.png"/><Relationship Id="rId143" Type="http://schemas.openxmlformats.org/officeDocument/2006/relationships/image" Target="../media/image1449.png"/><Relationship Id="rId185" Type="http://schemas.openxmlformats.org/officeDocument/2006/relationships/image" Target="../media/image1473.png"/><Relationship Id="rId350" Type="http://schemas.openxmlformats.org/officeDocument/2006/relationships/customXml" Target="../ink/ink1868.xml"/><Relationship Id="rId9" Type="http://schemas.openxmlformats.org/officeDocument/2006/relationships/image" Target="../media/image1381.png"/><Relationship Id="rId210" Type="http://schemas.openxmlformats.org/officeDocument/2006/relationships/customXml" Target="../ink/ink1797.xml"/><Relationship Id="rId26" Type="http://schemas.openxmlformats.org/officeDocument/2006/relationships/customXml" Target="../ink/ink1705.xml"/><Relationship Id="rId231" Type="http://schemas.openxmlformats.org/officeDocument/2006/relationships/image" Target="../media/image1498.png"/><Relationship Id="rId252" Type="http://schemas.openxmlformats.org/officeDocument/2006/relationships/customXml" Target="../ink/ink1818.xml"/><Relationship Id="rId273" Type="http://schemas.openxmlformats.org/officeDocument/2006/relationships/image" Target="../media/image1522.png"/><Relationship Id="rId294" Type="http://schemas.openxmlformats.org/officeDocument/2006/relationships/customXml" Target="../ink/ink1839.xml"/><Relationship Id="rId308" Type="http://schemas.openxmlformats.org/officeDocument/2006/relationships/customXml" Target="../ink/ink1846.xml"/><Relationship Id="rId329" Type="http://schemas.openxmlformats.org/officeDocument/2006/relationships/customXml" Target="../ink/ink1857.xml"/><Relationship Id="rId47" Type="http://schemas.openxmlformats.org/officeDocument/2006/relationships/image" Target="../media/image1400.png"/><Relationship Id="rId68" Type="http://schemas.openxmlformats.org/officeDocument/2006/relationships/customXml" Target="../ink/ink1726.xml"/><Relationship Id="rId89" Type="http://schemas.openxmlformats.org/officeDocument/2006/relationships/image" Target="../media/image1421.png"/><Relationship Id="rId112" Type="http://schemas.openxmlformats.org/officeDocument/2006/relationships/customXml" Target="../ink/ink1748.xml"/><Relationship Id="rId133" Type="http://schemas.openxmlformats.org/officeDocument/2006/relationships/image" Target="../media/image1444.png"/><Relationship Id="rId154" Type="http://schemas.openxmlformats.org/officeDocument/2006/relationships/customXml" Target="../ink/ink1769.xml"/><Relationship Id="rId175" Type="http://schemas.openxmlformats.org/officeDocument/2006/relationships/image" Target="../media/image1467.png"/><Relationship Id="rId340" Type="http://schemas.openxmlformats.org/officeDocument/2006/relationships/image" Target="../media/image1557.png"/><Relationship Id="rId361" Type="http://schemas.openxmlformats.org/officeDocument/2006/relationships/image" Target="../media/image1568.png"/><Relationship Id="rId196" Type="http://schemas.openxmlformats.org/officeDocument/2006/relationships/customXml" Target="../ink/ink1790.xml"/><Relationship Id="rId200" Type="http://schemas.openxmlformats.org/officeDocument/2006/relationships/customXml" Target="../ink/ink1792.xml"/><Relationship Id="rId16" Type="http://schemas.openxmlformats.org/officeDocument/2006/relationships/customXml" Target="../ink/ink1700.xml"/><Relationship Id="rId221" Type="http://schemas.openxmlformats.org/officeDocument/2006/relationships/image" Target="../media/image1493.png"/><Relationship Id="rId242" Type="http://schemas.openxmlformats.org/officeDocument/2006/relationships/customXml" Target="../ink/ink1813.xml"/><Relationship Id="rId263" Type="http://schemas.openxmlformats.org/officeDocument/2006/relationships/image" Target="../media/image1516.png"/><Relationship Id="rId284" Type="http://schemas.openxmlformats.org/officeDocument/2006/relationships/customXml" Target="../ink/ink1834.xml"/><Relationship Id="rId319" Type="http://schemas.openxmlformats.org/officeDocument/2006/relationships/image" Target="../media/image1546.png"/><Relationship Id="rId37" Type="http://schemas.openxmlformats.org/officeDocument/2006/relationships/image" Target="../media/image1395.png"/><Relationship Id="rId58" Type="http://schemas.openxmlformats.org/officeDocument/2006/relationships/customXml" Target="../ink/ink1721.xml"/><Relationship Id="rId79" Type="http://schemas.openxmlformats.org/officeDocument/2006/relationships/image" Target="../media/image1416.png"/><Relationship Id="rId102" Type="http://schemas.openxmlformats.org/officeDocument/2006/relationships/customXml" Target="../ink/ink1743.xml"/><Relationship Id="rId123" Type="http://schemas.openxmlformats.org/officeDocument/2006/relationships/image" Target="../media/image1438.png"/><Relationship Id="rId144" Type="http://schemas.openxmlformats.org/officeDocument/2006/relationships/customXml" Target="../ink/ink1764.xml"/><Relationship Id="rId330" Type="http://schemas.openxmlformats.org/officeDocument/2006/relationships/image" Target="../media/image1552.png"/><Relationship Id="rId90" Type="http://schemas.openxmlformats.org/officeDocument/2006/relationships/customXml" Target="../ink/ink1737.xml"/><Relationship Id="rId165" Type="http://schemas.openxmlformats.org/officeDocument/2006/relationships/image" Target="../media/image1462.png"/><Relationship Id="rId186" Type="http://schemas.openxmlformats.org/officeDocument/2006/relationships/customXml" Target="../ink/ink1785.xml"/><Relationship Id="rId351" Type="http://schemas.openxmlformats.org/officeDocument/2006/relationships/image" Target="../media/image1563.png"/><Relationship Id="rId372" Type="http://schemas.openxmlformats.org/officeDocument/2006/relationships/customXml" Target="../ink/ink1879.xml"/><Relationship Id="rId211" Type="http://schemas.openxmlformats.org/officeDocument/2006/relationships/image" Target="../media/image1487.png"/><Relationship Id="rId232" Type="http://schemas.openxmlformats.org/officeDocument/2006/relationships/customXml" Target="../ink/ink1808.xml"/><Relationship Id="rId253" Type="http://schemas.openxmlformats.org/officeDocument/2006/relationships/image" Target="../media/image1511.png"/><Relationship Id="rId274" Type="http://schemas.openxmlformats.org/officeDocument/2006/relationships/customXml" Target="../ink/ink1829.xml"/><Relationship Id="rId295" Type="http://schemas.openxmlformats.org/officeDocument/2006/relationships/image" Target="../media/image1534.png"/><Relationship Id="rId309" Type="http://schemas.openxmlformats.org/officeDocument/2006/relationships/image" Target="../media/image1542.png"/><Relationship Id="rId27" Type="http://schemas.openxmlformats.org/officeDocument/2006/relationships/image" Target="../media/image1390.png"/><Relationship Id="rId48" Type="http://schemas.openxmlformats.org/officeDocument/2006/relationships/customXml" Target="../ink/ink1716.xml"/><Relationship Id="rId69" Type="http://schemas.openxmlformats.org/officeDocument/2006/relationships/image" Target="../media/image1411.png"/><Relationship Id="rId113" Type="http://schemas.openxmlformats.org/officeDocument/2006/relationships/image" Target="../media/image1433.png"/><Relationship Id="rId134" Type="http://schemas.openxmlformats.org/officeDocument/2006/relationships/customXml" Target="../ink/ink1759.xml"/><Relationship Id="rId320" Type="http://schemas.openxmlformats.org/officeDocument/2006/relationships/customXml" Target="../ink/ink1852.xml"/><Relationship Id="rId80" Type="http://schemas.openxmlformats.org/officeDocument/2006/relationships/customXml" Target="../ink/ink1732.xml"/><Relationship Id="rId155" Type="http://schemas.openxmlformats.org/officeDocument/2006/relationships/image" Target="../media/image1456.png"/><Relationship Id="rId176" Type="http://schemas.openxmlformats.org/officeDocument/2006/relationships/customXml" Target="../ink/ink1780.xml"/><Relationship Id="rId197" Type="http://schemas.openxmlformats.org/officeDocument/2006/relationships/image" Target="../media/image1479.png"/><Relationship Id="rId341" Type="http://schemas.openxmlformats.org/officeDocument/2006/relationships/customXml" Target="../ink/ink1863.xml"/><Relationship Id="rId362" Type="http://schemas.openxmlformats.org/officeDocument/2006/relationships/customXml" Target="../ink/ink1874.xml"/><Relationship Id="rId201" Type="http://schemas.openxmlformats.org/officeDocument/2006/relationships/image" Target="../media/image1482.png"/><Relationship Id="rId222" Type="http://schemas.openxmlformats.org/officeDocument/2006/relationships/customXml" Target="../ink/ink1803.xml"/><Relationship Id="rId243" Type="http://schemas.openxmlformats.org/officeDocument/2006/relationships/image" Target="../media/image1505.png"/><Relationship Id="rId264" Type="http://schemas.openxmlformats.org/officeDocument/2006/relationships/customXml" Target="../ink/ink1824.xml"/><Relationship Id="rId285" Type="http://schemas.openxmlformats.org/officeDocument/2006/relationships/image" Target="../media/image1528.png"/><Relationship Id="rId17" Type="http://schemas.openxmlformats.org/officeDocument/2006/relationships/image" Target="../media/image1385.png"/><Relationship Id="rId38" Type="http://schemas.openxmlformats.org/officeDocument/2006/relationships/customXml" Target="../ink/ink1711.xml"/><Relationship Id="rId59" Type="http://schemas.openxmlformats.org/officeDocument/2006/relationships/image" Target="../media/image1406.png"/><Relationship Id="rId103" Type="http://schemas.openxmlformats.org/officeDocument/2006/relationships/image" Target="../media/image1428.png"/><Relationship Id="rId124" Type="http://schemas.openxmlformats.org/officeDocument/2006/relationships/customXml" Target="../ink/ink1754.xml"/><Relationship Id="rId310" Type="http://schemas.openxmlformats.org/officeDocument/2006/relationships/customXml" Target="../ink/ink1847.xml"/><Relationship Id="rId70" Type="http://schemas.openxmlformats.org/officeDocument/2006/relationships/customXml" Target="../ink/ink1727.xml"/><Relationship Id="rId91" Type="http://schemas.openxmlformats.org/officeDocument/2006/relationships/image" Target="../media/image1422.png"/><Relationship Id="rId145" Type="http://schemas.openxmlformats.org/officeDocument/2006/relationships/image" Target="../media/image1451.png"/><Relationship Id="rId166" Type="http://schemas.openxmlformats.org/officeDocument/2006/relationships/customXml" Target="../ink/ink1775.xml"/><Relationship Id="rId187" Type="http://schemas.openxmlformats.org/officeDocument/2006/relationships/image" Target="../media/image1474.png"/><Relationship Id="rId331" Type="http://schemas.openxmlformats.org/officeDocument/2006/relationships/customXml" Target="../ink/ink1858.xml"/><Relationship Id="rId352" Type="http://schemas.openxmlformats.org/officeDocument/2006/relationships/customXml" Target="../ink/ink1869.xml"/><Relationship Id="rId373" Type="http://schemas.openxmlformats.org/officeDocument/2006/relationships/image" Target="../media/image157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98.xml"/><Relationship Id="rId233" Type="http://schemas.openxmlformats.org/officeDocument/2006/relationships/image" Target="../media/image1499.png"/><Relationship Id="rId254" Type="http://schemas.openxmlformats.org/officeDocument/2006/relationships/customXml" Target="../ink/ink1819.xml"/><Relationship Id="rId28" Type="http://schemas.openxmlformats.org/officeDocument/2006/relationships/customXml" Target="../ink/ink1706.xml"/><Relationship Id="rId49" Type="http://schemas.openxmlformats.org/officeDocument/2006/relationships/image" Target="../media/image1401.png"/><Relationship Id="rId114" Type="http://schemas.openxmlformats.org/officeDocument/2006/relationships/customXml" Target="../ink/ink1749.xml"/><Relationship Id="rId275" Type="http://schemas.openxmlformats.org/officeDocument/2006/relationships/image" Target="../media/image1523.png"/><Relationship Id="rId296" Type="http://schemas.openxmlformats.org/officeDocument/2006/relationships/customXml" Target="../ink/ink1840.xml"/><Relationship Id="rId300" Type="http://schemas.openxmlformats.org/officeDocument/2006/relationships/customXml" Target="../ink/ink1842.xml"/><Relationship Id="rId60" Type="http://schemas.openxmlformats.org/officeDocument/2006/relationships/customXml" Target="../ink/ink1722.xml"/><Relationship Id="rId81" Type="http://schemas.openxmlformats.org/officeDocument/2006/relationships/image" Target="../media/image1417.png"/><Relationship Id="rId135" Type="http://schemas.openxmlformats.org/officeDocument/2006/relationships/image" Target="../media/image1445.png"/><Relationship Id="rId156" Type="http://schemas.openxmlformats.org/officeDocument/2006/relationships/customXml" Target="../ink/ink1770.xml"/><Relationship Id="rId177" Type="http://schemas.openxmlformats.org/officeDocument/2006/relationships/image" Target="../media/image1468.png"/><Relationship Id="rId198" Type="http://schemas.openxmlformats.org/officeDocument/2006/relationships/customXml" Target="../ink/ink1791.xml"/><Relationship Id="rId321" Type="http://schemas.openxmlformats.org/officeDocument/2006/relationships/image" Target="../media/image1547.png"/><Relationship Id="rId342" Type="http://schemas.openxmlformats.org/officeDocument/2006/relationships/image" Target="../media/image1558.png"/><Relationship Id="rId363" Type="http://schemas.openxmlformats.org/officeDocument/2006/relationships/image" Target="../media/image1569.png"/><Relationship Id="rId202" Type="http://schemas.openxmlformats.org/officeDocument/2006/relationships/customXml" Target="../ink/ink1793.xml"/><Relationship Id="rId223" Type="http://schemas.openxmlformats.org/officeDocument/2006/relationships/image" Target="../media/image1494.png"/><Relationship Id="rId244" Type="http://schemas.openxmlformats.org/officeDocument/2006/relationships/customXml" Target="../ink/ink1814.xml"/><Relationship Id="rId18" Type="http://schemas.openxmlformats.org/officeDocument/2006/relationships/customXml" Target="../ink/ink1701.xml"/><Relationship Id="rId39" Type="http://schemas.openxmlformats.org/officeDocument/2006/relationships/image" Target="../media/image1396.png"/><Relationship Id="rId265" Type="http://schemas.openxmlformats.org/officeDocument/2006/relationships/image" Target="../media/image1517.png"/><Relationship Id="rId286" Type="http://schemas.openxmlformats.org/officeDocument/2006/relationships/customXml" Target="../ink/ink1835.xml"/><Relationship Id="rId50" Type="http://schemas.openxmlformats.org/officeDocument/2006/relationships/customXml" Target="../ink/ink1717.xml"/><Relationship Id="rId104" Type="http://schemas.openxmlformats.org/officeDocument/2006/relationships/customXml" Target="../ink/ink1744.xml"/><Relationship Id="rId125" Type="http://schemas.openxmlformats.org/officeDocument/2006/relationships/image" Target="../media/image1439.png"/><Relationship Id="rId146" Type="http://schemas.openxmlformats.org/officeDocument/2006/relationships/customXml" Target="../ink/ink1765.xml"/><Relationship Id="rId167" Type="http://schemas.openxmlformats.org/officeDocument/2006/relationships/image" Target="../media/image1463.png"/><Relationship Id="rId188" Type="http://schemas.openxmlformats.org/officeDocument/2006/relationships/customXml" Target="../ink/ink1786.xml"/><Relationship Id="rId311" Type="http://schemas.openxmlformats.org/officeDocument/2006/relationships/image" Target="../media/image1543.png"/><Relationship Id="rId332" Type="http://schemas.openxmlformats.org/officeDocument/2006/relationships/image" Target="../media/image1553.png"/><Relationship Id="rId353" Type="http://schemas.openxmlformats.org/officeDocument/2006/relationships/image" Target="../media/image1564.png"/><Relationship Id="rId374" Type="http://schemas.openxmlformats.org/officeDocument/2006/relationships/customXml" Target="../ink/ink1880.xml"/><Relationship Id="rId71" Type="http://schemas.openxmlformats.org/officeDocument/2006/relationships/image" Target="../media/image1412.png"/><Relationship Id="rId92" Type="http://schemas.openxmlformats.org/officeDocument/2006/relationships/customXml" Target="../ink/ink1738.xml"/><Relationship Id="rId213" Type="http://schemas.openxmlformats.org/officeDocument/2006/relationships/image" Target="../media/image1488.png"/><Relationship Id="rId234" Type="http://schemas.openxmlformats.org/officeDocument/2006/relationships/customXml" Target="../ink/ink1809.xml"/><Relationship Id="rId2" Type="http://schemas.openxmlformats.org/officeDocument/2006/relationships/image" Target="../media/image1378.png"/><Relationship Id="rId29" Type="http://schemas.openxmlformats.org/officeDocument/2006/relationships/image" Target="../media/image1391.png"/><Relationship Id="rId255" Type="http://schemas.openxmlformats.org/officeDocument/2006/relationships/image" Target="../media/image1512.png"/><Relationship Id="rId276" Type="http://schemas.openxmlformats.org/officeDocument/2006/relationships/customXml" Target="../ink/ink1830.xml"/><Relationship Id="rId297" Type="http://schemas.openxmlformats.org/officeDocument/2006/relationships/image" Target="../media/image1535.png"/><Relationship Id="rId40" Type="http://schemas.openxmlformats.org/officeDocument/2006/relationships/customXml" Target="../ink/ink1712.xml"/><Relationship Id="rId115" Type="http://schemas.openxmlformats.org/officeDocument/2006/relationships/image" Target="../media/image1434.png"/><Relationship Id="rId136" Type="http://schemas.openxmlformats.org/officeDocument/2006/relationships/customXml" Target="../ink/ink1760.xml"/><Relationship Id="rId157" Type="http://schemas.openxmlformats.org/officeDocument/2006/relationships/image" Target="../media/image1457.png"/><Relationship Id="rId178" Type="http://schemas.openxmlformats.org/officeDocument/2006/relationships/customXml" Target="../ink/ink1781.xml"/><Relationship Id="rId301" Type="http://schemas.openxmlformats.org/officeDocument/2006/relationships/image" Target="../media/image1537.png"/><Relationship Id="rId322" Type="http://schemas.openxmlformats.org/officeDocument/2006/relationships/customXml" Target="../ink/ink1853.xml"/><Relationship Id="rId343" Type="http://schemas.openxmlformats.org/officeDocument/2006/relationships/customXml" Target="../ink/ink1864.xml"/><Relationship Id="rId364" Type="http://schemas.openxmlformats.org/officeDocument/2006/relationships/customXml" Target="../ink/ink1875.xml"/><Relationship Id="rId61" Type="http://schemas.openxmlformats.org/officeDocument/2006/relationships/image" Target="../media/image1407.png"/><Relationship Id="rId82" Type="http://schemas.openxmlformats.org/officeDocument/2006/relationships/customXml" Target="../ink/ink1733.xml"/><Relationship Id="rId199" Type="http://schemas.openxmlformats.org/officeDocument/2006/relationships/image" Target="../media/image1481.png"/><Relationship Id="rId203" Type="http://schemas.openxmlformats.org/officeDocument/2006/relationships/image" Target="../media/image1483.png"/><Relationship Id="rId19" Type="http://schemas.openxmlformats.org/officeDocument/2006/relationships/image" Target="../media/image1386.png"/><Relationship Id="rId224" Type="http://schemas.openxmlformats.org/officeDocument/2006/relationships/customXml" Target="../ink/ink1804.xml"/><Relationship Id="rId245" Type="http://schemas.openxmlformats.org/officeDocument/2006/relationships/image" Target="../media/image1506.png"/><Relationship Id="rId266" Type="http://schemas.openxmlformats.org/officeDocument/2006/relationships/customXml" Target="../ink/ink1825.xml"/><Relationship Id="rId287" Type="http://schemas.openxmlformats.org/officeDocument/2006/relationships/image" Target="../media/image1529.png"/><Relationship Id="rId30" Type="http://schemas.openxmlformats.org/officeDocument/2006/relationships/customXml" Target="../ink/ink1707.xml"/><Relationship Id="rId105" Type="http://schemas.openxmlformats.org/officeDocument/2006/relationships/image" Target="../media/image1429.png"/><Relationship Id="rId126" Type="http://schemas.openxmlformats.org/officeDocument/2006/relationships/customXml" Target="../ink/ink1755.xml"/><Relationship Id="rId147" Type="http://schemas.openxmlformats.org/officeDocument/2006/relationships/image" Target="../media/image1452.png"/><Relationship Id="rId168" Type="http://schemas.openxmlformats.org/officeDocument/2006/relationships/customXml" Target="../ink/ink1776.xml"/><Relationship Id="rId312" Type="http://schemas.openxmlformats.org/officeDocument/2006/relationships/customXml" Target="../ink/ink1848.xml"/><Relationship Id="rId333" Type="http://schemas.openxmlformats.org/officeDocument/2006/relationships/customXml" Target="../ink/ink1859.xml"/><Relationship Id="rId354" Type="http://schemas.openxmlformats.org/officeDocument/2006/relationships/customXml" Target="../ink/ink1870.xml"/><Relationship Id="rId51" Type="http://schemas.openxmlformats.org/officeDocument/2006/relationships/image" Target="../media/image1402.png"/><Relationship Id="rId72" Type="http://schemas.openxmlformats.org/officeDocument/2006/relationships/customXml" Target="../ink/ink1728.xml"/><Relationship Id="rId93" Type="http://schemas.openxmlformats.org/officeDocument/2006/relationships/image" Target="../media/image1423.png"/><Relationship Id="rId189" Type="http://schemas.openxmlformats.org/officeDocument/2006/relationships/image" Target="../media/image1475.png"/><Relationship Id="rId375" Type="http://schemas.openxmlformats.org/officeDocument/2006/relationships/image" Target="../media/image1576.png"/><Relationship Id="rId3" Type="http://schemas.openxmlformats.org/officeDocument/2006/relationships/image" Target="../media/image1379.png"/><Relationship Id="rId214" Type="http://schemas.openxmlformats.org/officeDocument/2006/relationships/customXml" Target="../ink/ink1799.xml"/><Relationship Id="rId235" Type="http://schemas.openxmlformats.org/officeDocument/2006/relationships/image" Target="../media/image1501.png"/><Relationship Id="rId256" Type="http://schemas.openxmlformats.org/officeDocument/2006/relationships/customXml" Target="../ink/ink1820.xml"/><Relationship Id="rId277" Type="http://schemas.openxmlformats.org/officeDocument/2006/relationships/image" Target="../media/image1524.png"/><Relationship Id="rId298" Type="http://schemas.openxmlformats.org/officeDocument/2006/relationships/customXml" Target="../ink/ink1841.xml"/><Relationship Id="rId116" Type="http://schemas.openxmlformats.org/officeDocument/2006/relationships/customXml" Target="../ink/ink1750.xml"/><Relationship Id="rId137" Type="http://schemas.openxmlformats.org/officeDocument/2006/relationships/image" Target="../media/image1446.png"/><Relationship Id="rId158" Type="http://schemas.openxmlformats.org/officeDocument/2006/relationships/customXml" Target="../ink/ink1771.xml"/><Relationship Id="rId302" Type="http://schemas.openxmlformats.org/officeDocument/2006/relationships/customXml" Target="../ink/ink1843.xml"/><Relationship Id="rId323" Type="http://schemas.openxmlformats.org/officeDocument/2006/relationships/image" Target="../media/image1548.png"/><Relationship Id="rId344" Type="http://schemas.openxmlformats.org/officeDocument/2006/relationships/image" Target="../media/image1559.png"/><Relationship Id="rId20" Type="http://schemas.openxmlformats.org/officeDocument/2006/relationships/customXml" Target="../ink/ink1702.xml"/><Relationship Id="rId41" Type="http://schemas.openxmlformats.org/officeDocument/2006/relationships/image" Target="../media/image1397.png"/><Relationship Id="rId62" Type="http://schemas.openxmlformats.org/officeDocument/2006/relationships/customXml" Target="../ink/ink1723.xml"/><Relationship Id="rId83" Type="http://schemas.openxmlformats.org/officeDocument/2006/relationships/image" Target="../media/image1418.png"/><Relationship Id="rId179" Type="http://schemas.openxmlformats.org/officeDocument/2006/relationships/image" Target="../media/image1469.png"/><Relationship Id="rId365" Type="http://schemas.openxmlformats.org/officeDocument/2006/relationships/image" Target="../media/image1571.png"/><Relationship Id="rId190" Type="http://schemas.openxmlformats.org/officeDocument/2006/relationships/customXml" Target="../ink/ink1787.xml"/><Relationship Id="rId204" Type="http://schemas.openxmlformats.org/officeDocument/2006/relationships/customXml" Target="../ink/ink1794.xml"/><Relationship Id="rId225" Type="http://schemas.openxmlformats.org/officeDocument/2006/relationships/image" Target="../media/image1495.png"/><Relationship Id="rId246" Type="http://schemas.openxmlformats.org/officeDocument/2006/relationships/customXml" Target="../ink/ink1815.xml"/><Relationship Id="rId267" Type="http://schemas.openxmlformats.org/officeDocument/2006/relationships/image" Target="../media/image1518.png"/><Relationship Id="rId288" Type="http://schemas.openxmlformats.org/officeDocument/2006/relationships/customXml" Target="../ink/ink1836.xml"/><Relationship Id="rId106" Type="http://schemas.openxmlformats.org/officeDocument/2006/relationships/customXml" Target="../ink/ink1745.xml"/><Relationship Id="rId127" Type="http://schemas.openxmlformats.org/officeDocument/2006/relationships/image" Target="../media/image1440.png"/><Relationship Id="rId313" Type="http://schemas.openxmlformats.org/officeDocument/2006/relationships/image" Target="../media/image1544.png"/><Relationship Id="rId10" Type="http://schemas.openxmlformats.org/officeDocument/2006/relationships/customXml" Target="../ink/ink1697.xml"/><Relationship Id="rId31" Type="http://schemas.openxmlformats.org/officeDocument/2006/relationships/image" Target="../media/image1392.png"/><Relationship Id="rId52" Type="http://schemas.openxmlformats.org/officeDocument/2006/relationships/customXml" Target="../ink/ink1718.xml"/><Relationship Id="rId73" Type="http://schemas.openxmlformats.org/officeDocument/2006/relationships/image" Target="../media/image1413.png"/><Relationship Id="rId94" Type="http://schemas.openxmlformats.org/officeDocument/2006/relationships/customXml" Target="../ink/ink1739.xml"/><Relationship Id="rId148" Type="http://schemas.openxmlformats.org/officeDocument/2006/relationships/customXml" Target="../ink/ink1766.xml"/><Relationship Id="rId169" Type="http://schemas.openxmlformats.org/officeDocument/2006/relationships/image" Target="../media/image1464.png"/><Relationship Id="rId334" Type="http://schemas.openxmlformats.org/officeDocument/2006/relationships/image" Target="../media/image1554.png"/><Relationship Id="rId355" Type="http://schemas.openxmlformats.org/officeDocument/2006/relationships/image" Target="../media/image1565.png"/><Relationship Id="rId376" Type="http://schemas.openxmlformats.org/officeDocument/2006/relationships/customXml" Target="../ink/ink1881.xml"/><Relationship Id="rId4" Type="http://schemas.openxmlformats.org/officeDocument/2006/relationships/customXml" Target="../ink/ink1694.xml"/><Relationship Id="rId180" Type="http://schemas.openxmlformats.org/officeDocument/2006/relationships/customXml" Target="../ink/ink1782.xml"/><Relationship Id="rId215" Type="http://schemas.openxmlformats.org/officeDocument/2006/relationships/image" Target="../media/image1489.png"/><Relationship Id="rId236" Type="http://schemas.openxmlformats.org/officeDocument/2006/relationships/customXml" Target="../ink/ink1810.xml"/><Relationship Id="rId257" Type="http://schemas.openxmlformats.org/officeDocument/2006/relationships/image" Target="../media/image1513.png"/><Relationship Id="rId278" Type="http://schemas.openxmlformats.org/officeDocument/2006/relationships/customXml" Target="../ink/ink1831.xml"/><Relationship Id="rId303" Type="http://schemas.openxmlformats.org/officeDocument/2006/relationships/image" Target="../media/image1538.png"/><Relationship Id="rId42" Type="http://schemas.openxmlformats.org/officeDocument/2006/relationships/customXml" Target="../ink/ink1713.xml"/><Relationship Id="rId84" Type="http://schemas.openxmlformats.org/officeDocument/2006/relationships/customXml" Target="../ink/ink1734.xml"/><Relationship Id="rId138" Type="http://schemas.openxmlformats.org/officeDocument/2006/relationships/customXml" Target="../ink/ink1761.xml"/><Relationship Id="rId345" Type="http://schemas.openxmlformats.org/officeDocument/2006/relationships/customXml" Target="../ink/ink1865.xml"/><Relationship Id="rId191" Type="http://schemas.openxmlformats.org/officeDocument/2006/relationships/image" Target="../media/image1476.png"/><Relationship Id="rId205" Type="http://schemas.openxmlformats.org/officeDocument/2006/relationships/image" Target="../media/image1484.png"/><Relationship Id="rId247" Type="http://schemas.openxmlformats.org/officeDocument/2006/relationships/image" Target="../media/image1507.png"/><Relationship Id="rId107" Type="http://schemas.openxmlformats.org/officeDocument/2006/relationships/image" Target="../media/image1430.png"/><Relationship Id="rId289" Type="http://schemas.openxmlformats.org/officeDocument/2006/relationships/image" Target="../media/image1531.png"/><Relationship Id="rId11" Type="http://schemas.openxmlformats.org/officeDocument/2006/relationships/image" Target="../media/image1382.png"/><Relationship Id="rId53" Type="http://schemas.openxmlformats.org/officeDocument/2006/relationships/image" Target="../media/image1403.png"/><Relationship Id="rId149" Type="http://schemas.openxmlformats.org/officeDocument/2006/relationships/image" Target="../media/image1453.png"/><Relationship Id="rId314" Type="http://schemas.openxmlformats.org/officeDocument/2006/relationships/customXml" Target="../ink/ink1849.xml"/><Relationship Id="rId356" Type="http://schemas.openxmlformats.org/officeDocument/2006/relationships/customXml" Target="../ink/ink1871.xml"/><Relationship Id="rId95" Type="http://schemas.openxmlformats.org/officeDocument/2006/relationships/image" Target="../media/image1424.png"/><Relationship Id="rId160" Type="http://schemas.openxmlformats.org/officeDocument/2006/relationships/customXml" Target="../ink/ink1772.xml"/><Relationship Id="rId216" Type="http://schemas.openxmlformats.org/officeDocument/2006/relationships/customXml" Target="../ink/ink1800.xml"/><Relationship Id="rId258" Type="http://schemas.openxmlformats.org/officeDocument/2006/relationships/customXml" Target="../ink/ink1821.xml"/><Relationship Id="rId22" Type="http://schemas.openxmlformats.org/officeDocument/2006/relationships/customXml" Target="../ink/ink1703.xml"/><Relationship Id="rId64" Type="http://schemas.openxmlformats.org/officeDocument/2006/relationships/customXml" Target="../ink/ink1724.xml"/><Relationship Id="rId118" Type="http://schemas.openxmlformats.org/officeDocument/2006/relationships/customXml" Target="../ink/ink1751.xml"/><Relationship Id="rId325" Type="http://schemas.openxmlformats.org/officeDocument/2006/relationships/image" Target="../media/image1549.png"/><Relationship Id="rId367" Type="http://schemas.openxmlformats.org/officeDocument/2006/relationships/image" Target="../media/image1572.png"/><Relationship Id="rId171" Type="http://schemas.openxmlformats.org/officeDocument/2006/relationships/image" Target="../media/image1465.png"/><Relationship Id="rId227" Type="http://schemas.openxmlformats.org/officeDocument/2006/relationships/image" Target="../media/image1496.png"/><Relationship Id="rId269" Type="http://schemas.openxmlformats.org/officeDocument/2006/relationships/image" Target="../media/image1519.png"/><Relationship Id="rId33" Type="http://schemas.openxmlformats.org/officeDocument/2006/relationships/image" Target="../media/image1393.png"/><Relationship Id="rId129" Type="http://schemas.openxmlformats.org/officeDocument/2006/relationships/image" Target="../media/image1442.png"/><Relationship Id="rId280" Type="http://schemas.openxmlformats.org/officeDocument/2006/relationships/customXml" Target="../ink/ink1832.xml"/><Relationship Id="rId336" Type="http://schemas.openxmlformats.org/officeDocument/2006/relationships/image" Target="../media/image1555.png"/><Relationship Id="rId75" Type="http://schemas.openxmlformats.org/officeDocument/2006/relationships/image" Target="../media/image1414.png"/><Relationship Id="rId140" Type="http://schemas.openxmlformats.org/officeDocument/2006/relationships/customXml" Target="../ink/ink1762.xml"/><Relationship Id="rId182" Type="http://schemas.openxmlformats.org/officeDocument/2006/relationships/customXml" Target="../ink/ink1783.xml"/><Relationship Id="rId6" Type="http://schemas.openxmlformats.org/officeDocument/2006/relationships/customXml" Target="../ink/ink1695.xml"/><Relationship Id="rId238" Type="http://schemas.openxmlformats.org/officeDocument/2006/relationships/customXml" Target="../ink/ink1811.xml"/><Relationship Id="rId291" Type="http://schemas.openxmlformats.org/officeDocument/2006/relationships/image" Target="../media/image1532.png"/><Relationship Id="rId305" Type="http://schemas.openxmlformats.org/officeDocument/2006/relationships/image" Target="../media/image1539.png"/><Relationship Id="rId347" Type="http://schemas.openxmlformats.org/officeDocument/2006/relationships/customXml" Target="../ink/ink1866.xml"/><Relationship Id="rId44" Type="http://schemas.openxmlformats.org/officeDocument/2006/relationships/customXml" Target="../ink/ink1714.xml"/><Relationship Id="rId86" Type="http://schemas.openxmlformats.org/officeDocument/2006/relationships/customXml" Target="../ink/ink1735.xml"/><Relationship Id="rId151" Type="http://schemas.openxmlformats.org/officeDocument/2006/relationships/image" Target="../media/image1454.png"/><Relationship Id="rId193" Type="http://schemas.openxmlformats.org/officeDocument/2006/relationships/image" Target="../media/image1477.png"/><Relationship Id="rId207" Type="http://schemas.openxmlformats.org/officeDocument/2006/relationships/image" Target="../media/image1485.png"/><Relationship Id="rId249" Type="http://schemas.openxmlformats.org/officeDocument/2006/relationships/image" Target="../media/image1508.png"/><Relationship Id="rId13" Type="http://schemas.openxmlformats.org/officeDocument/2006/relationships/image" Target="../media/image1383.png"/><Relationship Id="rId109" Type="http://schemas.openxmlformats.org/officeDocument/2006/relationships/image" Target="../media/image1431.png"/><Relationship Id="rId260" Type="http://schemas.openxmlformats.org/officeDocument/2006/relationships/customXml" Target="../ink/ink1822.xml"/><Relationship Id="rId316" Type="http://schemas.openxmlformats.org/officeDocument/2006/relationships/customXml" Target="../ink/ink1850.xml"/><Relationship Id="rId55" Type="http://schemas.openxmlformats.org/officeDocument/2006/relationships/image" Target="../media/image1404.png"/><Relationship Id="rId97" Type="http://schemas.openxmlformats.org/officeDocument/2006/relationships/image" Target="../media/image1425.png"/><Relationship Id="rId120" Type="http://schemas.openxmlformats.org/officeDocument/2006/relationships/customXml" Target="../ink/ink1752.xml"/><Relationship Id="rId358" Type="http://schemas.openxmlformats.org/officeDocument/2006/relationships/customXml" Target="../ink/ink1872.xml"/><Relationship Id="rId162" Type="http://schemas.openxmlformats.org/officeDocument/2006/relationships/customXml" Target="../ink/ink1773.xml"/><Relationship Id="rId218" Type="http://schemas.openxmlformats.org/officeDocument/2006/relationships/customXml" Target="../ink/ink1801.xml"/><Relationship Id="rId271" Type="http://schemas.openxmlformats.org/officeDocument/2006/relationships/image" Target="../media/image1521.png"/><Relationship Id="rId24" Type="http://schemas.openxmlformats.org/officeDocument/2006/relationships/customXml" Target="../ink/ink1704.xml"/><Relationship Id="rId66" Type="http://schemas.openxmlformats.org/officeDocument/2006/relationships/customXml" Target="../ink/ink1725.xml"/><Relationship Id="rId131" Type="http://schemas.openxmlformats.org/officeDocument/2006/relationships/image" Target="../media/image1443.png"/><Relationship Id="rId327" Type="http://schemas.openxmlformats.org/officeDocument/2006/relationships/image" Target="../media/image1551.png"/><Relationship Id="rId369" Type="http://schemas.openxmlformats.org/officeDocument/2006/relationships/image" Target="../media/image1573.png"/><Relationship Id="rId173" Type="http://schemas.openxmlformats.org/officeDocument/2006/relationships/image" Target="../media/image1466.png"/><Relationship Id="rId229" Type="http://schemas.openxmlformats.org/officeDocument/2006/relationships/image" Target="../media/image1497.png"/><Relationship Id="rId240" Type="http://schemas.openxmlformats.org/officeDocument/2006/relationships/customXml" Target="../ink/ink1812.xml"/><Relationship Id="rId35" Type="http://schemas.openxmlformats.org/officeDocument/2006/relationships/image" Target="../media/image1394.png"/><Relationship Id="rId77" Type="http://schemas.openxmlformats.org/officeDocument/2006/relationships/image" Target="../media/image1415.png"/><Relationship Id="rId100" Type="http://schemas.openxmlformats.org/officeDocument/2006/relationships/customXml" Target="../ink/ink1742.xml"/><Relationship Id="rId282" Type="http://schemas.openxmlformats.org/officeDocument/2006/relationships/customXml" Target="../ink/ink1833.xml"/><Relationship Id="rId338" Type="http://schemas.openxmlformats.org/officeDocument/2006/relationships/image" Target="../media/image1556.png"/><Relationship Id="rId8" Type="http://schemas.openxmlformats.org/officeDocument/2006/relationships/customXml" Target="../ink/ink1696.xml"/><Relationship Id="rId142" Type="http://schemas.openxmlformats.org/officeDocument/2006/relationships/customXml" Target="../ink/ink1763.xml"/><Relationship Id="rId184" Type="http://schemas.openxmlformats.org/officeDocument/2006/relationships/customXml" Target="../ink/ink1784.xml"/><Relationship Id="rId251" Type="http://schemas.openxmlformats.org/officeDocument/2006/relationships/image" Target="../media/image1509.png"/><Relationship Id="rId46" Type="http://schemas.openxmlformats.org/officeDocument/2006/relationships/customXml" Target="../ink/ink1715.xml"/><Relationship Id="rId293" Type="http://schemas.openxmlformats.org/officeDocument/2006/relationships/image" Target="../media/image1533.png"/><Relationship Id="rId307" Type="http://schemas.openxmlformats.org/officeDocument/2006/relationships/image" Target="../media/image1541.png"/><Relationship Id="rId349" Type="http://schemas.openxmlformats.org/officeDocument/2006/relationships/customXml" Target="../ink/ink1867.xml"/><Relationship Id="rId88" Type="http://schemas.openxmlformats.org/officeDocument/2006/relationships/customXml" Target="../ink/ink1736.xml"/><Relationship Id="rId111" Type="http://schemas.openxmlformats.org/officeDocument/2006/relationships/image" Target="../media/image1432.png"/><Relationship Id="rId153" Type="http://schemas.openxmlformats.org/officeDocument/2006/relationships/image" Target="../media/image1455.png"/><Relationship Id="rId195" Type="http://schemas.openxmlformats.org/officeDocument/2006/relationships/image" Target="../media/image1478.png"/><Relationship Id="rId209" Type="http://schemas.openxmlformats.org/officeDocument/2006/relationships/image" Target="../media/image1486.png"/><Relationship Id="rId360" Type="http://schemas.openxmlformats.org/officeDocument/2006/relationships/customXml" Target="../ink/ink1873.xml"/><Relationship Id="rId220" Type="http://schemas.openxmlformats.org/officeDocument/2006/relationships/customXml" Target="../ink/ink1802.xml"/><Relationship Id="rId15" Type="http://schemas.openxmlformats.org/officeDocument/2006/relationships/image" Target="../media/image1384.png"/><Relationship Id="rId57" Type="http://schemas.openxmlformats.org/officeDocument/2006/relationships/image" Target="../media/image1405.png"/><Relationship Id="rId262" Type="http://schemas.openxmlformats.org/officeDocument/2006/relationships/customXml" Target="../ink/ink1823.xml"/><Relationship Id="rId318" Type="http://schemas.openxmlformats.org/officeDocument/2006/relationships/customXml" Target="../ink/ink1851.xml"/><Relationship Id="rId99" Type="http://schemas.openxmlformats.org/officeDocument/2006/relationships/image" Target="../media/image1426.png"/><Relationship Id="rId122" Type="http://schemas.openxmlformats.org/officeDocument/2006/relationships/customXml" Target="../ink/ink1753.xml"/><Relationship Id="rId164" Type="http://schemas.openxmlformats.org/officeDocument/2006/relationships/customXml" Target="../ink/ink1774.xml"/><Relationship Id="rId371" Type="http://schemas.openxmlformats.org/officeDocument/2006/relationships/image" Target="../media/image157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3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customXml" Target="../ink/ink69.xml"/><Relationship Id="rId21" Type="http://schemas.openxmlformats.org/officeDocument/2006/relationships/image" Target="../media/image63.png"/><Relationship Id="rId34" Type="http://schemas.openxmlformats.org/officeDocument/2006/relationships/image" Target="../media/image70.png"/><Relationship Id="rId42" Type="http://schemas.openxmlformats.org/officeDocument/2006/relationships/image" Target="../media/image74.png"/><Relationship Id="rId47" Type="http://schemas.openxmlformats.org/officeDocument/2006/relationships/customXml" Target="../ink/ink73.xml"/><Relationship Id="rId50" Type="http://schemas.openxmlformats.org/officeDocument/2006/relationships/image" Target="../media/image78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6" Type="http://schemas.openxmlformats.org/officeDocument/2006/relationships/customXml" Target="../ink/ink58.xml"/><Relationship Id="rId29" Type="http://schemas.openxmlformats.org/officeDocument/2006/relationships/image" Target="../media/image67.png"/><Relationship Id="rId11" Type="http://schemas.openxmlformats.org/officeDocument/2006/relationships/image" Target="../media/image58.png"/><Relationship Id="rId24" Type="http://schemas.openxmlformats.org/officeDocument/2006/relationships/customXml" Target="../ink/ink62.xml"/><Relationship Id="rId32" Type="http://schemas.openxmlformats.org/officeDocument/2006/relationships/image" Target="../media/image69.png"/><Relationship Id="rId37" Type="http://schemas.openxmlformats.org/officeDocument/2006/relationships/customXml" Target="../ink/ink68.xml"/><Relationship Id="rId40" Type="http://schemas.openxmlformats.org/officeDocument/2006/relationships/image" Target="../media/image73.png"/><Relationship Id="rId45" Type="http://schemas.openxmlformats.org/officeDocument/2006/relationships/customXml" Target="../ink/ink72.xml"/><Relationship Id="rId53" Type="http://schemas.openxmlformats.org/officeDocument/2006/relationships/customXml" Target="../ink/ink76.xml"/><Relationship Id="rId5" Type="http://schemas.openxmlformats.org/officeDocument/2006/relationships/image" Target="../media/image55.png"/><Relationship Id="rId10" Type="http://schemas.openxmlformats.org/officeDocument/2006/relationships/customXml" Target="../ink/ink55.xml"/><Relationship Id="rId19" Type="http://schemas.openxmlformats.org/officeDocument/2006/relationships/image" Target="../media/image62.png"/><Relationship Id="rId31" Type="http://schemas.openxmlformats.org/officeDocument/2006/relationships/image" Target="../media/image68.png"/><Relationship Id="rId44" Type="http://schemas.openxmlformats.org/officeDocument/2006/relationships/image" Target="../media/image75.png"/><Relationship Id="rId52" Type="http://schemas.openxmlformats.org/officeDocument/2006/relationships/image" Target="../media/image79.png"/><Relationship Id="rId4" Type="http://schemas.openxmlformats.org/officeDocument/2006/relationships/customXml" Target="../ink/ink52.xml"/><Relationship Id="rId9" Type="http://schemas.openxmlformats.org/officeDocument/2006/relationships/image" Target="../media/image57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6.png"/><Relationship Id="rId30" Type="http://schemas.openxmlformats.org/officeDocument/2006/relationships/customXml" Target="../ink/ink65.xml"/><Relationship Id="rId35" Type="http://schemas.openxmlformats.org/officeDocument/2006/relationships/customXml" Target="../ink/ink67.xml"/><Relationship Id="rId43" Type="http://schemas.openxmlformats.org/officeDocument/2006/relationships/customXml" Target="../ink/ink71.xml"/><Relationship Id="rId48" Type="http://schemas.openxmlformats.org/officeDocument/2006/relationships/image" Target="../media/image77.png"/><Relationship Id="rId8" Type="http://schemas.openxmlformats.org/officeDocument/2006/relationships/customXml" Target="../ink/ink54.xml"/><Relationship Id="rId51" Type="http://schemas.openxmlformats.org/officeDocument/2006/relationships/customXml" Target="../ink/ink75.xml"/><Relationship Id="rId3" Type="http://schemas.openxmlformats.org/officeDocument/2006/relationships/image" Target="../media/image54.png"/><Relationship Id="rId12" Type="http://schemas.openxmlformats.org/officeDocument/2006/relationships/customXml" Target="../ink/ink56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customXml" Target="../ink/ink66.xml"/><Relationship Id="rId38" Type="http://schemas.openxmlformats.org/officeDocument/2006/relationships/image" Target="../media/image72.png"/><Relationship Id="rId46" Type="http://schemas.openxmlformats.org/officeDocument/2006/relationships/image" Target="../media/image76.png"/><Relationship Id="rId20" Type="http://schemas.openxmlformats.org/officeDocument/2006/relationships/customXml" Target="../ink/ink60.xml"/><Relationship Id="rId41" Type="http://schemas.openxmlformats.org/officeDocument/2006/relationships/customXml" Target="../ink/ink70.xml"/><Relationship Id="rId5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4.xml"/><Relationship Id="rId36" Type="http://schemas.openxmlformats.org/officeDocument/2006/relationships/image" Target="../media/image71.png"/><Relationship Id="rId49" Type="http://schemas.openxmlformats.org/officeDocument/2006/relationships/customXml" Target="../ink/ink7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4.xml"/><Relationship Id="rId299" Type="http://schemas.openxmlformats.org/officeDocument/2006/relationships/customXml" Target="../ink/ink226.xml"/><Relationship Id="rId21" Type="http://schemas.openxmlformats.org/officeDocument/2006/relationships/customXml" Target="../ink/ink86.xml"/><Relationship Id="rId63" Type="http://schemas.openxmlformats.org/officeDocument/2006/relationships/customXml" Target="../ink/ink107.xml"/><Relationship Id="rId159" Type="http://schemas.openxmlformats.org/officeDocument/2006/relationships/customXml" Target="../ink/ink156.xml"/><Relationship Id="rId324" Type="http://schemas.openxmlformats.org/officeDocument/2006/relationships/image" Target="../media/image239.png"/><Relationship Id="rId366" Type="http://schemas.openxmlformats.org/officeDocument/2006/relationships/image" Target="../media/image260.png"/><Relationship Id="rId170" Type="http://schemas.openxmlformats.org/officeDocument/2006/relationships/image" Target="../media/image162.png"/><Relationship Id="rId226" Type="http://schemas.openxmlformats.org/officeDocument/2006/relationships/image" Target="../media/image190.png"/><Relationship Id="rId268" Type="http://schemas.openxmlformats.org/officeDocument/2006/relationships/image" Target="../media/image211.png"/><Relationship Id="rId32" Type="http://schemas.openxmlformats.org/officeDocument/2006/relationships/image" Target="../media/image94.png"/><Relationship Id="rId74" Type="http://schemas.openxmlformats.org/officeDocument/2006/relationships/image" Target="../media/image115.png"/><Relationship Id="rId128" Type="http://schemas.openxmlformats.org/officeDocument/2006/relationships/customXml" Target="../ink/ink140.xml"/><Relationship Id="rId335" Type="http://schemas.openxmlformats.org/officeDocument/2006/relationships/customXml" Target="../ink/ink244.xml"/><Relationship Id="rId377" Type="http://schemas.openxmlformats.org/officeDocument/2006/relationships/customXml" Target="../ink/ink265.xml"/><Relationship Id="rId5" Type="http://schemas.openxmlformats.org/officeDocument/2006/relationships/customXml" Target="../ink/ink78.xml"/><Relationship Id="rId181" Type="http://schemas.openxmlformats.org/officeDocument/2006/relationships/customXml" Target="../ink/ink167.xml"/><Relationship Id="rId237" Type="http://schemas.openxmlformats.org/officeDocument/2006/relationships/customXml" Target="../ink/ink195.xml"/><Relationship Id="rId402" Type="http://schemas.openxmlformats.org/officeDocument/2006/relationships/image" Target="../media/image278.png"/><Relationship Id="rId279" Type="http://schemas.openxmlformats.org/officeDocument/2006/relationships/customXml" Target="../ink/ink216.xml"/><Relationship Id="rId43" Type="http://schemas.openxmlformats.org/officeDocument/2006/relationships/customXml" Target="../ink/ink97.xml"/><Relationship Id="rId139" Type="http://schemas.openxmlformats.org/officeDocument/2006/relationships/customXml" Target="../ink/ink146.xml"/><Relationship Id="rId290" Type="http://schemas.openxmlformats.org/officeDocument/2006/relationships/image" Target="../media/image222.png"/><Relationship Id="rId304" Type="http://schemas.openxmlformats.org/officeDocument/2006/relationships/image" Target="../media/image229.png"/><Relationship Id="rId346" Type="http://schemas.openxmlformats.org/officeDocument/2006/relationships/image" Target="../media/image250.png"/><Relationship Id="rId388" Type="http://schemas.openxmlformats.org/officeDocument/2006/relationships/image" Target="../media/image271.png"/><Relationship Id="rId85" Type="http://schemas.openxmlformats.org/officeDocument/2006/relationships/customXml" Target="../ink/ink118.xml"/><Relationship Id="rId150" Type="http://schemas.openxmlformats.org/officeDocument/2006/relationships/image" Target="../media/image152.png"/><Relationship Id="rId192" Type="http://schemas.openxmlformats.org/officeDocument/2006/relationships/image" Target="../media/image173.png"/><Relationship Id="rId206" Type="http://schemas.openxmlformats.org/officeDocument/2006/relationships/image" Target="../media/image180.png"/><Relationship Id="rId248" Type="http://schemas.openxmlformats.org/officeDocument/2006/relationships/image" Target="../media/image201.png"/><Relationship Id="rId12" Type="http://schemas.openxmlformats.org/officeDocument/2006/relationships/image" Target="../media/image84.png"/><Relationship Id="rId108" Type="http://schemas.openxmlformats.org/officeDocument/2006/relationships/image" Target="../media/image132.png"/><Relationship Id="rId315" Type="http://schemas.openxmlformats.org/officeDocument/2006/relationships/customXml" Target="../ink/ink234.xml"/><Relationship Id="rId357" Type="http://schemas.openxmlformats.org/officeDocument/2006/relationships/customXml" Target="../ink/ink255.xml"/><Relationship Id="rId54" Type="http://schemas.openxmlformats.org/officeDocument/2006/relationships/image" Target="../media/image105.png"/><Relationship Id="rId96" Type="http://schemas.openxmlformats.org/officeDocument/2006/relationships/image" Target="../media/image126.png"/><Relationship Id="rId161" Type="http://schemas.openxmlformats.org/officeDocument/2006/relationships/customXml" Target="../ink/ink157.xml"/><Relationship Id="rId217" Type="http://schemas.openxmlformats.org/officeDocument/2006/relationships/customXml" Target="../ink/ink185.xml"/><Relationship Id="rId399" Type="http://schemas.openxmlformats.org/officeDocument/2006/relationships/customXml" Target="../ink/ink276.xml"/><Relationship Id="rId259" Type="http://schemas.openxmlformats.org/officeDocument/2006/relationships/customXml" Target="../ink/ink206.xml"/><Relationship Id="rId23" Type="http://schemas.openxmlformats.org/officeDocument/2006/relationships/customXml" Target="../ink/ink87.xml"/><Relationship Id="rId119" Type="http://schemas.openxmlformats.org/officeDocument/2006/relationships/customXml" Target="../ink/ink135.xml"/><Relationship Id="rId270" Type="http://schemas.openxmlformats.org/officeDocument/2006/relationships/image" Target="../media/image212.png"/><Relationship Id="rId326" Type="http://schemas.openxmlformats.org/officeDocument/2006/relationships/image" Target="../media/image240.png"/><Relationship Id="rId65" Type="http://schemas.openxmlformats.org/officeDocument/2006/relationships/customXml" Target="../ink/ink108.xml"/><Relationship Id="rId130" Type="http://schemas.openxmlformats.org/officeDocument/2006/relationships/customXml" Target="../ink/ink141.xml"/><Relationship Id="rId368" Type="http://schemas.openxmlformats.org/officeDocument/2006/relationships/image" Target="../media/image261.png"/><Relationship Id="rId172" Type="http://schemas.openxmlformats.org/officeDocument/2006/relationships/image" Target="../media/image163.png"/><Relationship Id="rId228" Type="http://schemas.openxmlformats.org/officeDocument/2006/relationships/image" Target="../media/image191.png"/><Relationship Id="rId281" Type="http://schemas.openxmlformats.org/officeDocument/2006/relationships/customXml" Target="../ink/ink217.xml"/><Relationship Id="rId337" Type="http://schemas.openxmlformats.org/officeDocument/2006/relationships/customXml" Target="../ink/ink245.xml"/><Relationship Id="rId34" Type="http://schemas.openxmlformats.org/officeDocument/2006/relationships/image" Target="../media/image95.png"/><Relationship Id="rId76" Type="http://schemas.openxmlformats.org/officeDocument/2006/relationships/image" Target="../media/image116.png"/><Relationship Id="rId141" Type="http://schemas.openxmlformats.org/officeDocument/2006/relationships/customXml" Target="../ink/ink147.xml"/><Relationship Id="rId379" Type="http://schemas.openxmlformats.org/officeDocument/2006/relationships/customXml" Target="../ink/ink266.xml"/><Relationship Id="rId7" Type="http://schemas.openxmlformats.org/officeDocument/2006/relationships/customXml" Target="../ink/ink79.xml"/><Relationship Id="rId183" Type="http://schemas.openxmlformats.org/officeDocument/2006/relationships/customXml" Target="../ink/ink168.xml"/><Relationship Id="rId239" Type="http://schemas.openxmlformats.org/officeDocument/2006/relationships/customXml" Target="../ink/ink196.xml"/><Relationship Id="rId390" Type="http://schemas.openxmlformats.org/officeDocument/2006/relationships/image" Target="../media/image272.png"/><Relationship Id="rId404" Type="http://schemas.openxmlformats.org/officeDocument/2006/relationships/image" Target="../media/image279.png"/><Relationship Id="rId250" Type="http://schemas.openxmlformats.org/officeDocument/2006/relationships/image" Target="../media/image202.png"/><Relationship Id="rId292" Type="http://schemas.openxmlformats.org/officeDocument/2006/relationships/image" Target="../media/image223.png"/><Relationship Id="rId306" Type="http://schemas.openxmlformats.org/officeDocument/2006/relationships/image" Target="../media/image230.png"/><Relationship Id="rId45" Type="http://schemas.openxmlformats.org/officeDocument/2006/relationships/customXml" Target="../ink/ink98.xml"/><Relationship Id="rId87" Type="http://schemas.openxmlformats.org/officeDocument/2006/relationships/customXml" Target="../ink/ink119.xml"/><Relationship Id="rId110" Type="http://schemas.openxmlformats.org/officeDocument/2006/relationships/image" Target="../media/image133.png"/><Relationship Id="rId348" Type="http://schemas.openxmlformats.org/officeDocument/2006/relationships/image" Target="../media/image251.png"/><Relationship Id="rId152" Type="http://schemas.openxmlformats.org/officeDocument/2006/relationships/image" Target="../media/image153.png"/><Relationship Id="rId194" Type="http://schemas.openxmlformats.org/officeDocument/2006/relationships/image" Target="../media/image174.png"/><Relationship Id="rId208" Type="http://schemas.openxmlformats.org/officeDocument/2006/relationships/image" Target="../media/image181.png"/><Relationship Id="rId261" Type="http://schemas.openxmlformats.org/officeDocument/2006/relationships/customXml" Target="../ink/ink207.xml"/><Relationship Id="rId14" Type="http://schemas.openxmlformats.org/officeDocument/2006/relationships/image" Target="../media/image85.png"/><Relationship Id="rId56" Type="http://schemas.openxmlformats.org/officeDocument/2006/relationships/image" Target="../media/image106.png"/><Relationship Id="rId317" Type="http://schemas.openxmlformats.org/officeDocument/2006/relationships/customXml" Target="../ink/ink235.xml"/><Relationship Id="rId359" Type="http://schemas.openxmlformats.org/officeDocument/2006/relationships/customXml" Target="../ink/ink256.xml"/><Relationship Id="rId98" Type="http://schemas.openxmlformats.org/officeDocument/2006/relationships/image" Target="../media/image127.png"/><Relationship Id="rId121" Type="http://schemas.openxmlformats.org/officeDocument/2006/relationships/customXml" Target="../ink/ink136.xml"/><Relationship Id="rId163" Type="http://schemas.openxmlformats.org/officeDocument/2006/relationships/customXml" Target="../ink/ink158.xml"/><Relationship Id="rId219" Type="http://schemas.openxmlformats.org/officeDocument/2006/relationships/customXml" Target="../ink/ink186.xml"/><Relationship Id="rId370" Type="http://schemas.openxmlformats.org/officeDocument/2006/relationships/image" Target="../media/image262.png"/><Relationship Id="rId230" Type="http://schemas.openxmlformats.org/officeDocument/2006/relationships/image" Target="../media/image192.png"/><Relationship Id="rId25" Type="http://schemas.openxmlformats.org/officeDocument/2006/relationships/customXml" Target="../ink/ink88.xml"/><Relationship Id="rId67" Type="http://schemas.openxmlformats.org/officeDocument/2006/relationships/customXml" Target="../ink/ink109.xml"/><Relationship Id="rId272" Type="http://schemas.openxmlformats.org/officeDocument/2006/relationships/image" Target="../media/image213.png"/><Relationship Id="rId328" Type="http://schemas.openxmlformats.org/officeDocument/2006/relationships/image" Target="../media/image241.png"/><Relationship Id="rId132" Type="http://schemas.openxmlformats.org/officeDocument/2006/relationships/customXml" Target="../ink/ink142.xml"/><Relationship Id="rId174" Type="http://schemas.openxmlformats.org/officeDocument/2006/relationships/image" Target="../media/image164.png"/><Relationship Id="rId381" Type="http://schemas.openxmlformats.org/officeDocument/2006/relationships/customXml" Target="../ink/ink267.xml"/><Relationship Id="rId241" Type="http://schemas.openxmlformats.org/officeDocument/2006/relationships/customXml" Target="../ink/ink197.xml"/><Relationship Id="rId36" Type="http://schemas.openxmlformats.org/officeDocument/2006/relationships/image" Target="../media/image96.png"/><Relationship Id="rId283" Type="http://schemas.openxmlformats.org/officeDocument/2006/relationships/customXml" Target="../ink/ink218.xml"/><Relationship Id="rId339" Type="http://schemas.openxmlformats.org/officeDocument/2006/relationships/customXml" Target="../ink/ink246.xml"/><Relationship Id="rId78" Type="http://schemas.openxmlformats.org/officeDocument/2006/relationships/image" Target="../media/image117.png"/><Relationship Id="rId101" Type="http://schemas.openxmlformats.org/officeDocument/2006/relationships/customXml" Target="../ink/ink126.xml"/><Relationship Id="rId143" Type="http://schemas.openxmlformats.org/officeDocument/2006/relationships/customXml" Target="../ink/ink148.xml"/><Relationship Id="rId185" Type="http://schemas.openxmlformats.org/officeDocument/2006/relationships/customXml" Target="../ink/ink169.xml"/><Relationship Id="rId350" Type="http://schemas.openxmlformats.org/officeDocument/2006/relationships/image" Target="../media/image252.png"/><Relationship Id="rId406" Type="http://schemas.openxmlformats.org/officeDocument/2006/relationships/image" Target="../media/image280.png"/><Relationship Id="rId9" Type="http://schemas.openxmlformats.org/officeDocument/2006/relationships/customXml" Target="../ink/ink80.xml"/><Relationship Id="rId210" Type="http://schemas.openxmlformats.org/officeDocument/2006/relationships/image" Target="../media/image182.png"/><Relationship Id="rId392" Type="http://schemas.openxmlformats.org/officeDocument/2006/relationships/image" Target="../media/image273.png"/><Relationship Id="rId252" Type="http://schemas.openxmlformats.org/officeDocument/2006/relationships/image" Target="../media/image203.png"/><Relationship Id="rId294" Type="http://schemas.openxmlformats.org/officeDocument/2006/relationships/image" Target="../media/image224.png"/><Relationship Id="rId308" Type="http://schemas.openxmlformats.org/officeDocument/2006/relationships/image" Target="../media/image231.png"/><Relationship Id="rId47" Type="http://schemas.openxmlformats.org/officeDocument/2006/relationships/customXml" Target="../ink/ink99.xml"/><Relationship Id="rId89" Type="http://schemas.openxmlformats.org/officeDocument/2006/relationships/customXml" Target="../ink/ink120.xml"/><Relationship Id="rId112" Type="http://schemas.openxmlformats.org/officeDocument/2006/relationships/image" Target="../media/image134.png"/><Relationship Id="rId154" Type="http://schemas.openxmlformats.org/officeDocument/2006/relationships/image" Target="../media/image154.png"/><Relationship Id="rId361" Type="http://schemas.openxmlformats.org/officeDocument/2006/relationships/customXml" Target="../ink/ink257.xml"/><Relationship Id="rId196" Type="http://schemas.openxmlformats.org/officeDocument/2006/relationships/image" Target="../media/image175.png"/><Relationship Id="rId16" Type="http://schemas.openxmlformats.org/officeDocument/2006/relationships/image" Target="../media/image86.png"/><Relationship Id="rId221" Type="http://schemas.openxmlformats.org/officeDocument/2006/relationships/customXml" Target="../ink/ink187.xml"/><Relationship Id="rId263" Type="http://schemas.openxmlformats.org/officeDocument/2006/relationships/customXml" Target="../ink/ink208.xml"/><Relationship Id="rId319" Type="http://schemas.openxmlformats.org/officeDocument/2006/relationships/customXml" Target="../ink/ink236.xml"/><Relationship Id="rId58" Type="http://schemas.openxmlformats.org/officeDocument/2006/relationships/image" Target="../media/image107.png"/><Relationship Id="rId123" Type="http://schemas.openxmlformats.org/officeDocument/2006/relationships/customXml" Target="../ink/ink137.xml"/><Relationship Id="rId330" Type="http://schemas.openxmlformats.org/officeDocument/2006/relationships/image" Target="../media/image242.png"/><Relationship Id="rId165" Type="http://schemas.openxmlformats.org/officeDocument/2006/relationships/customXml" Target="../ink/ink159.xml"/><Relationship Id="rId372" Type="http://schemas.openxmlformats.org/officeDocument/2006/relationships/image" Target="../media/image263.png"/><Relationship Id="rId232" Type="http://schemas.openxmlformats.org/officeDocument/2006/relationships/image" Target="../media/image193.png"/><Relationship Id="rId274" Type="http://schemas.openxmlformats.org/officeDocument/2006/relationships/image" Target="../media/image214.png"/><Relationship Id="rId27" Type="http://schemas.openxmlformats.org/officeDocument/2006/relationships/customXml" Target="../ink/ink89.xml"/><Relationship Id="rId48" Type="http://schemas.openxmlformats.org/officeDocument/2006/relationships/image" Target="../media/image102.png"/><Relationship Id="rId69" Type="http://schemas.openxmlformats.org/officeDocument/2006/relationships/customXml" Target="../ink/ink110.xml"/><Relationship Id="rId113" Type="http://schemas.openxmlformats.org/officeDocument/2006/relationships/customXml" Target="../ink/ink132.xml"/><Relationship Id="rId134" Type="http://schemas.openxmlformats.org/officeDocument/2006/relationships/image" Target="../media/image144.png"/><Relationship Id="rId320" Type="http://schemas.openxmlformats.org/officeDocument/2006/relationships/image" Target="../media/image237.png"/><Relationship Id="rId80" Type="http://schemas.openxmlformats.org/officeDocument/2006/relationships/image" Target="../media/image118.png"/><Relationship Id="rId155" Type="http://schemas.openxmlformats.org/officeDocument/2006/relationships/customXml" Target="../ink/ink154.xml"/><Relationship Id="rId176" Type="http://schemas.openxmlformats.org/officeDocument/2006/relationships/image" Target="../media/image165.png"/><Relationship Id="rId197" Type="http://schemas.openxmlformats.org/officeDocument/2006/relationships/customXml" Target="../ink/ink175.xml"/><Relationship Id="rId341" Type="http://schemas.openxmlformats.org/officeDocument/2006/relationships/customXml" Target="../ink/ink247.xml"/><Relationship Id="rId362" Type="http://schemas.openxmlformats.org/officeDocument/2006/relationships/image" Target="../media/image258.png"/><Relationship Id="rId383" Type="http://schemas.openxmlformats.org/officeDocument/2006/relationships/customXml" Target="../ink/ink268.xml"/><Relationship Id="rId201" Type="http://schemas.openxmlformats.org/officeDocument/2006/relationships/customXml" Target="../ink/ink177.xml"/><Relationship Id="rId222" Type="http://schemas.openxmlformats.org/officeDocument/2006/relationships/image" Target="../media/image188.png"/><Relationship Id="rId243" Type="http://schemas.openxmlformats.org/officeDocument/2006/relationships/customXml" Target="../ink/ink198.xml"/><Relationship Id="rId264" Type="http://schemas.openxmlformats.org/officeDocument/2006/relationships/image" Target="../media/image209.png"/><Relationship Id="rId285" Type="http://schemas.openxmlformats.org/officeDocument/2006/relationships/customXml" Target="../ink/ink219.xml"/><Relationship Id="rId17" Type="http://schemas.openxmlformats.org/officeDocument/2006/relationships/customXml" Target="../ink/ink84.xml"/><Relationship Id="rId38" Type="http://schemas.openxmlformats.org/officeDocument/2006/relationships/image" Target="../media/image97.png"/><Relationship Id="rId59" Type="http://schemas.openxmlformats.org/officeDocument/2006/relationships/customXml" Target="../ink/ink105.xml"/><Relationship Id="rId103" Type="http://schemas.openxmlformats.org/officeDocument/2006/relationships/customXml" Target="../ink/ink127.xml"/><Relationship Id="rId124" Type="http://schemas.openxmlformats.org/officeDocument/2006/relationships/customXml" Target="../ink/ink138.xml"/><Relationship Id="rId310" Type="http://schemas.openxmlformats.org/officeDocument/2006/relationships/image" Target="../media/image232.png"/><Relationship Id="rId70" Type="http://schemas.openxmlformats.org/officeDocument/2006/relationships/image" Target="../media/image113.png"/><Relationship Id="rId91" Type="http://schemas.openxmlformats.org/officeDocument/2006/relationships/customXml" Target="../ink/ink121.xml"/><Relationship Id="rId145" Type="http://schemas.openxmlformats.org/officeDocument/2006/relationships/customXml" Target="../ink/ink149.xml"/><Relationship Id="rId166" Type="http://schemas.openxmlformats.org/officeDocument/2006/relationships/image" Target="../media/image160.png"/><Relationship Id="rId187" Type="http://schemas.openxmlformats.org/officeDocument/2006/relationships/customXml" Target="../ink/ink170.xml"/><Relationship Id="rId331" Type="http://schemas.openxmlformats.org/officeDocument/2006/relationships/customXml" Target="../ink/ink242.xml"/><Relationship Id="rId352" Type="http://schemas.openxmlformats.org/officeDocument/2006/relationships/image" Target="../media/image253.png"/><Relationship Id="rId373" Type="http://schemas.openxmlformats.org/officeDocument/2006/relationships/customXml" Target="../ink/ink263.xml"/><Relationship Id="rId394" Type="http://schemas.openxmlformats.org/officeDocument/2006/relationships/image" Target="../media/image274.png"/><Relationship Id="rId408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3.png"/><Relationship Id="rId233" Type="http://schemas.openxmlformats.org/officeDocument/2006/relationships/customXml" Target="../ink/ink193.xml"/><Relationship Id="rId254" Type="http://schemas.openxmlformats.org/officeDocument/2006/relationships/image" Target="../media/image204.png"/><Relationship Id="rId28" Type="http://schemas.openxmlformats.org/officeDocument/2006/relationships/image" Target="../media/image92.png"/><Relationship Id="rId49" Type="http://schemas.openxmlformats.org/officeDocument/2006/relationships/customXml" Target="../ink/ink100.xml"/><Relationship Id="rId114" Type="http://schemas.openxmlformats.org/officeDocument/2006/relationships/image" Target="../media/image135.png"/><Relationship Id="rId275" Type="http://schemas.openxmlformats.org/officeDocument/2006/relationships/customXml" Target="../ink/ink214.xml"/><Relationship Id="rId296" Type="http://schemas.openxmlformats.org/officeDocument/2006/relationships/image" Target="../media/image225.png"/><Relationship Id="rId300" Type="http://schemas.openxmlformats.org/officeDocument/2006/relationships/image" Target="../media/image227.png"/><Relationship Id="rId60" Type="http://schemas.openxmlformats.org/officeDocument/2006/relationships/image" Target="../media/image108.png"/><Relationship Id="rId81" Type="http://schemas.openxmlformats.org/officeDocument/2006/relationships/customXml" Target="../ink/ink116.xml"/><Relationship Id="rId135" Type="http://schemas.openxmlformats.org/officeDocument/2006/relationships/customXml" Target="../ink/ink144.xml"/><Relationship Id="rId156" Type="http://schemas.openxmlformats.org/officeDocument/2006/relationships/image" Target="../media/image155.png"/><Relationship Id="rId177" Type="http://schemas.openxmlformats.org/officeDocument/2006/relationships/customXml" Target="../ink/ink165.xml"/><Relationship Id="rId198" Type="http://schemas.openxmlformats.org/officeDocument/2006/relationships/image" Target="../media/image176.png"/><Relationship Id="rId321" Type="http://schemas.openxmlformats.org/officeDocument/2006/relationships/customXml" Target="../ink/ink237.xml"/><Relationship Id="rId342" Type="http://schemas.openxmlformats.org/officeDocument/2006/relationships/image" Target="../media/image248.png"/><Relationship Id="rId363" Type="http://schemas.openxmlformats.org/officeDocument/2006/relationships/customXml" Target="../ink/ink258.xml"/><Relationship Id="rId384" Type="http://schemas.openxmlformats.org/officeDocument/2006/relationships/image" Target="../media/image269.png"/><Relationship Id="rId202" Type="http://schemas.openxmlformats.org/officeDocument/2006/relationships/image" Target="../media/image178.png"/><Relationship Id="rId223" Type="http://schemas.openxmlformats.org/officeDocument/2006/relationships/customXml" Target="../ink/ink188.xml"/><Relationship Id="rId244" Type="http://schemas.openxmlformats.org/officeDocument/2006/relationships/image" Target="../media/image199.png"/><Relationship Id="rId18" Type="http://schemas.openxmlformats.org/officeDocument/2006/relationships/image" Target="../media/image87.png"/><Relationship Id="rId39" Type="http://schemas.openxmlformats.org/officeDocument/2006/relationships/customXml" Target="../ink/ink95.xml"/><Relationship Id="rId265" Type="http://schemas.openxmlformats.org/officeDocument/2006/relationships/customXml" Target="../ink/ink209.xml"/><Relationship Id="rId286" Type="http://schemas.openxmlformats.org/officeDocument/2006/relationships/image" Target="../media/image220.png"/><Relationship Id="rId50" Type="http://schemas.openxmlformats.org/officeDocument/2006/relationships/image" Target="../media/image103.png"/><Relationship Id="rId104" Type="http://schemas.openxmlformats.org/officeDocument/2006/relationships/image" Target="../media/image130.png"/><Relationship Id="rId125" Type="http://schemas.openxmlformats.org/officeDocument/2006/relationships/image" Target="../media/image140.png"/><Relationship Id="rId146" Type="http://schemas.openxmlformats.org/officeDocument/2006/relationships/image" Target="../media/image150.png"/><Relationship Id="rId167" Type="http://schemas.openxmlformats.org/officeDocument/2006/relationships/customXml" Target="../ink/ink160.xml"/><Relationship Id="rId188" Type="http://schemas.openxmlformats.org/officeDocument/2006/relationships/image" Target="../media/image171.png"/><Relationship Id="rId311" Type="http://schemas.openxmlformats.org/officeDocument/2006/relationships/customXml" Target="../ink/ink232.xml"/><Relationship Id="rId332" Type="http://schemas.openxmlformats.org/officeDocument/2006/relationships/image" Target="../media/image243.png"/><Relationship Id="rId353" Type="http://schemas.openxmlformats.org/officeDocument/2006/relationships/customXml" Target="../ink/ink253.xml"/><Relationship Id="rId374" Type="http://schemas.openxmlformats.org/officeDocument/2006/relationships/image" Target="../media/image264.png"/><Relationship Id="rId395" Type="http://schemas.openxmlformats.org/officeDocument/2006/relationships/customXml" Target="../ink/ink274.xml"/><Relationship Id="rId409" Type="http://schemas.openxmlformats.org/officeDocument/2006/relationships/customXml" Target="../ink/ink281.xml"/><Relationship Id="rId71" Type="http://schemas.openxmlformats.org/officeDocument/2006/relationships/customXml" Target="../ink/ink111.xml"/><Relationship Id="rId92" Type="http://schemas.openxmlformats.org/officeDocument/2006/relationships/image" Target="../media/image124.png"/><Relationship Id="rId213" Type="http://schemas.openxmlformats.org/officeDocument/2006/relationships/customXml" Target="../ink/ink183.xml"/><Relationship Id="rId234" Type="http://schemas.openxmlformats.org/officeDocument/2006/relationships/image" Target="../media/image194.png"/><Relationship Id="rId2" Type="http://schemas.openxmlformats.org/officeDocument/2006/relationships/image" Target="../media/image53.png"/><Relationship Id="rId29" Type="http://schemas.openxmlformats.org/officeDocument/2006/relationships/customXml" Target="../ink/ink90.xml"/><Relationship Id="rId255" Type="http://schemas.openxmlformats.org/officeDocument/2006/relationships/customXml" Target="../ink/ink204.xml"/><Relationship Id="rId276" Type="http://schemas.openxmlformats.org/officeDocument/2006/relationships/image" Target="../media/image215.png"/><Relationship Id="rId297" Type="http://schemas.openxmlformats.org/officeDocument/2006/relationships/customXml" Target="../ink/ink225.xml"/><Relationship Id="rId40" Type="http://schemas.openxmlformats.org/officeDocument/2006/relationships/image" Target="../media/image98.png"/><Relationship Id="rId115" Type="http://schemas.openxmlformats.org/officeDocument/2006/relationships/customXml" Target="../ink/ink133.xml"/><Relationship Id="rId136" Type="http://schemas.openxmlformats.org/officeDocument/2006/relationships/image" Target="../media/image145.png"/><Relationship Id="rId157" Type="http://schemas.openxmlformats.org/officeDocument/2006/relationships/customXml" Target="../ink/ink155.xml"/><Relationship Id="rId178" Type="http://schemas.openxmlformats.org/officeDocument/2006/relationships/image" Target="../media/image166.png"/><Relationship Id="rId301" Type="http://schemas.openxmlformats.org/officeDocument/2006/relationships/customXml" Target="../ink/ink227.xml"/><Relationship Id="rId322" Type="http://schemas.openxmlformats.org/officeDocument/2006/relationships/image" Target="../media/image238.png"/><Relationship Id="rId343" Type="http://schemas.openxmlformats.org/officeDocument/2006/relationships/customXml" Target="../ink/ink248.xml"/><Relationship Id="rId364" Type="http://schemas.openxmlformats.org/officeDocument/2006/relationships/image" Target="../media/image259.png"/><Relationship Id="rId61" Type="http://schemas.openxmlformats.org/officeDocument/2006/relationships/customXml" Target="../ink/ink106.xml"/><Relationship Id="rId82" Type="http://schemas.openxmlformats.org/officeDocument/2006/relationships/image" Target="../media/image119.png"/><Relationship Id="rId199" Type="http://schemas.openxmlformats.org/officeDocument/2006/relationships/customXml" Target="../ink/ink176.xml"/><Relationship Id="rId203" Type="http://schemas.openxmlformats.org/officeDocument/2006/relationships/customXml" Target="../ink/ink178.xml"/><Relationship Id="rId385" Type="http://schemas.openxmlformats.org/officeDocument/2006/relationships/customXml" Target="../ink/ink269.xml"/><Relationship Id="rId19" Type="http://schemas.openxmlformats.org/officeDocument/2006/relationships/customXml" Target="../ink/ink85.xml"/><Relationship Id="rId224" Type="http://schemas.openxmlformats.org/officeDocument/2006/relationships/image" Target="../media/image189.png"/><Relationship Id="rId245" Type="http://schemas.openxmlformats.org/officeDocument/2006/relationships/customXml" Target="../ink/ink199.xml"/><Relationship Id="rId266" Type="http://schemas.openxmlformats.org/officeDocument/2006/relationships/image" Target="../media/image210.png"/><Relationship Id="rId287" Type="http://schemas.openxmlformats.org/officeDocument/2006/relationships/customXml" Target="../ink/ink220.xml"/><Relationship Id="rId410" Type="http://schemas.openxmlformats.org/officeDocument/2006/relationships/image" Target="../media/image282.png"/><Relationship Id="rId30" Type="http://schemas.openxmlformats.org/officeDocument/2006/relationships/image" Target="../media/image93.png"/><Relationship Id="rId105" Type="http://schemas.openxmlformats.org/officeDocument/2006/relationships/customXml" Target="../ink/ink128.xml"/><Relationship Id="rId126" Type="http://schemas.openxmlformats.org/officeDocument/2006/relationships/customXml" Target="../ink/ink139.xml"/><Relationship Id="rId147" Type="http://schemas.openxmlformats.org/officeDocument/2006/relationships/customXml" Target="../ink/ink150.xml"/><Relationship Id="rId168" Type="http://schemas.openxmlformats.org/officeDocument/2006/relationships/image" Target="../media/image161.png"/><Relationship Id="rId312" Type="http://schemas.openxmlformats.org/officeDocument/2006/relationships/image" Target="../media/image233.png"/><Relationship Id="rId333" Type="http://schemas.openxmlformats.org/officeDocument/2006/relationships/customXml" Target="../ink/ink243.xml"/><Relationship Id="rId354" Type="http://schemas.openxmlformats.org/officeDocument/2006/relationships/image" Target="../media/image254.png"/><Relationship Id="rId51" Type="http://schemas.openxmlformats.org/officeDocument/2006/relationships/customXml" Target="../ink/ink101.xml"/><Relationship Id="rId72" Type="http://schemas.openxmlformats.org/officeDocument/2006/relationships/image" Target="../media/image114.png"/><Relationship Id="rId93" Type="http://schemas.openxmlformats.org/officeDocument/2006/relationships/customXml" Target="../ink/ink122.xml"/><Relationship Id="rId189" Type="http://schemas.openxmlformats.org/officeDocument/2006/relationships/customXml" Target="../ink/ink171.xml"/><Relationship Id="rId375" Type="http://schemas.openxmlformats.org/officeDocument/2006/relationships/customXml" Target="../ink/ink264.xml"/><Relationship Id="rId396" Type="http://schemas.openxmlformats.org/officeDocument/2006/relationships/image" Target="../media/image275.png"/><Relationship Id="rId3" Type="http://schemas.openxmlformats.org/officeDocument/2006/relationships/customXml" Target="../ink/ink77.xml"/><Relationship Id="rId214" Type="http://schemas.openxmlformats.org/officeDocument/2006/relationships/image" Target="../media/image184.png"/><Relationship Id="rId235" Type="http://schemas.openxmlformats.org/officeDocument/2006/relationships/customXml" Target="../ink/ink194.xml"/><Relationship Id="rId256" Type="http://schemas.openxmlformats.org/officeDocument/2006/relationships/image" Target="../media/image205.png"/><Relationship Id="rId277" Type="http://schemas.openxmlformats.org/officeDocument/2006/relationships/customXml" Target="../ink/ink215.xml"/><Relationship Id="rId298" Type="http://schemas.openxmlformats.org/officeDocument/2006/relationships/image" Target="../media/image226.png"/><Relationship Id="rId400" Type="http://schemas.openxmlformats.org/officeDocument/2006/relationships/image" Target="../media/image277.png"/><Relationship Id="rId116" Type="http://schemas.openxmlformats.org/officeDocument/2006/relationships/image" Target="../media/image136.png"/><Relationship Id="rId137" Type="http://schemas.openxmlformats.org/officeDocument/2006/relationships/customXml" Target="../ink/ink145.xml"/><Relationship Id="rId158" Type="http://schemas.openxmlformats.org/officeDocument/2006/relationships/image" Target="../media/image156.png"/><Relationship Id="rId302" Type="http://schemas.openxmlformats.org/officeDocument/2006/relationships/image" Target="../media/image228.png"/><Relationship Id="rId323" Type="http://schemas.openxmlformats.org/officeDocument/2006/relationships/customXml" Target="../ink/ink238.xml"/><Relationship Id="rId344" Type="http://schemas.openxmlformats.org/officeDocument/2006/relationships/image" Target="../media/image249.png"/><Relationship Id="rId20" Type="http://schemas.openxmlformats.org/officeDocument/2006/relationships/image" Target="../media/image88.png"/><Relationship Id="rId41" Type="http://schemas.openxmlformats.org/officeDocument/2006/relationships/customXml" Target="../ink/ink96.xml"/><Relationship Id="rId62" Type="http://schemas.openxmlformats.org/officeDocument/2006/relationships/image" Target="../media/image109.png"/><Relationship Id="rId83" Type="http://schemas.openxmlformats.org/officeDocument/2006/relationships/customXml" Target="../ink/ink117.xml"/><Relationship Id="rId179" Type="http://schemas.openxmlformats.org/officeDocument/2006/relationships/customXml" Target="../ink/ink166.xml"/><Relationship Id="rId365" Type="http://schemas.openxmlformats.org/officeDocument/2006/relationships/customXml" Target="../ink/ink259.xml"/><Relationship Id="rId386" Type="http://schemas.openxmlformats.org/officeDocument/2006/relationships/image" Target="../media/image270.png"/><Relationship Id="rId190" Type="http://schemas.openxmlformats.org/officeDocument/2006/relationships/image" Target="../media/image172.png"/><Relationship Id="rId204" Type="http://schemas.openxmlformats.org/officeDocument/2006/relationships/image" Target="../media/image179.png"/><Relationship Id="rId225" Type="http://schemas.openxmlformats.org/officeDocument/2006/relationships/customXml" Target="../ink/ink189.xml"/><Relationship Id="rId246" Type="http://schemas.openxmlformats.org/officeDocument/2006/relationships/image" Target="../media/image200.png"/><Relationship Id="rId267" Type="http://schemas.openxmlformats.org/officeDocument/2006/relationships/customXml" Target="../ink/ink210.xml"/><Relationship Id="rId288" Type="http://schemas.openxmlformats.org/officeDocument/2006/relationships/image" Target="../media/image221.png"/><Relationship Id="rId106" Type="http://schemas.openxmlformats.org/officeDocument/2006/relationships/image" Target="../media/image131.png"/><Relationship Id="rId127" Type="http://schemas.openxmlformats.org/officeDocument/2006/relationships/image" Target="../media/image141.png"/><Relationship Id="rId313" Type="http://schemas.openxmlformats.org/officeDocument/2006/relationships/customXml" Target="../ink/ink233.xml"/><Relationship Id="rId10" Type="http://schemas.openxmlformats.org/officeDocument/2006/relationships/image" Target="../media/image83.png"/><Relationship Id="rId31" Type="http://schemas.openxmlformats.org/officeDocument/2006/relationships/customXml" Target="../ink/ink91.xml"/><Relationship Id="rId52" Type="http://schemas.openxmlformats.org/officeDocument/2006/relationships/image" Target="../media/image104.png"/><Relationship Id="rId73" Type="http://schemas.openxmlformats.org/officeDocument/2006/relationships/customXml" Target="../ink/ink112.xml"/><Relationship Id="rId94" Type="http://schemas.openxmlformats.org/officeDocument/2006/relationships/image" Target="../media/image125.png"/><Relationship Id="rId148" Type="http://schemas.openxmlformats.org/officeDocument/2006/relationships/image" Target="../media/image151.png"/><Relationship Id="rId169" Type="http://schemas.openxmlformats.org/officeDocument/2006/relationships/customXml" Target="../ink/ink161.xml"/><Relationship Id="rId334" Type="http://schemas.openxmlformats.org/officeDocument/2006/relationships/image" Target="../media/image244.png"/><Relationship Id="rId355" Type="http://schemas.openxmlformats.org/officeDocument/2006/relationships/customXml" Target="../ink/ink254.xml"/><Relationship Id="rId376" Type="http://schemas.openxmlformats.org/officeDocument/2006/relationships/image" Target="../media/image265.png"/><Relationship Id="rId397" Type="http://schemas.openxmlformats.org/officeDocument/2006/relationships/customXml" Target="../ink/ink275.xml"/><Relationship Id="rId4" Type="http://schemas.openxmlformats.org/officeDocument/2006/relationships/image" Target="../media/image8011.png"/><Relationship Id="rId180" Type="http://schemas.openxmlformats.org/officeDocument/2006/relationships/image" Target="../media/image167.png"/><Relationship Id="rId215" Type="http://schemas.openxmlformats.org/officeDocument/2006/relationships/customXml" Target="../ink/ink184.xml"/><Relationship Id="rId236" Type="http://schemas.openxmlformats.org/officeDocument/2006/relationships/image" Target="../media/image195.png"/><Relationship Id="rId257" Type="http://schemas.openxmlformats.org/officeDocument/2006/relationships/customXml" Target="../ink/ink205.xml"/><Relationship Id="rId278" Type="http://schemas.openxmlformats.org/officeDocument/2006/relationships/image" Target="../media/image216.png"/><Relationship Id="rId401" Type="http://schemas.openxmlformats.org/officeDocument/2006/relationships/customXml" Target="../ink/ink277.xml"/><Relationship Id="rId303" Type="http://schemas.openxmlformats.org/officeDocument/2006/relationships/customXml" Target="../ink/ink228.xml"/><Relationship Id="rId42" Type="http://schemas.openxmlformats.org/officeDocument/2006/relationships/image" Target="../media/image99.png"/><Relationship Id="rId84" Type="http://schemas.openxmlformats.org/officeDocument/2006/relationships/image" Target="../media/image120.png"/><Relationship Id="rId138" Type="http://schemas.openxmlformats.org/officeDocument/2006/relationships/image" Target="../media/image146.png"/><Relationship Id="rId345" Type="http://schemas.openxmlformats.org/officeDocument/2006/relationships/customXml" Target="../ink/ink249.xml"/><Relationship Id="rId387" Type="http://schemas.openxmlformats.org/officeDocument/2006/relationships/customXml" Target="../ink/ink270.xml"/><Relationship Id="rId191" Type="http://schemas.openxmlformats.org/officeDocument/2006/relationships/customXml" Target="../ink/ink172.xml"/><Relationship Id="rId205" Type="http://schemas.openxmlformats.org/officeDocument/2006/relationships/customXml" Target="../ink/ink179.xml"/><Relationship Id="rId247" Type="http://schemas.openxmlformats.org/officeDocument/2006/relationships/customXml" Target="../ink/ink200.xml"/><Relationship Id="rId107" Type="http://schemas.openxmlformats.org/officeDocument/2006/relationships/customXml" Target="../ink/ink129.xml"/><Relationship Id="rId289" Type="http://schemas.openxmlformats.org/officeDocument/2006/relationships/customXml" Target="../ink/ink221.xml"/><Relationship Id="rId11" Type="http://schemas.openxmlformats.org/officeDocument/2006/relationships/customXml" Target="../ink/ink81.xml"/><Relationship Id="rId53" Type="http://schemas.openxmlformats.org/officeDocument/2006/relationships/customXml" Target="../ink/ink102.xml"/><Relationship Id="rId149" Type="http://schemas.openxmlformats.org/officeDocument/2006/relationships/customXml" Target="../ink/ink151.xml"/><Relationship Id="rId314" Type="http://schemas.openxmlformats.org/officeDocument/2006/relationships/image" Target="../media/image234.png"/><Relationship Id="rId356" Type="http://schemas.openxmlformats.org/officeDocument/2006/relationships/image" Target="../media/image255.png"/><Relationship Id="rId398" Type="http://schemas.openxmlformats.org/officeDocument/2006/relationships/image" Target="../media/image276.png"/><Relationship Id="rId95" Type="http://schemas.openxmlformats.org/officeDocument/2006/relationships/customXml" Target="../ink/ink123.xml"/><Relationship Id="rId160" Type="http://schemas.openxmlformats.org/officeDocument/2006/relationships/image" Target="../media/image157.png"/><Relationship Id="rId216" Type="http://schemas.openxmlformats.org/officeDocument/2006/relationships/image" Target="../media/image185.png"/><Relationship Id="rId258" Type="http://schemas.openxmlformats.org/officeDocument/2006/relationships/image" Target="../media/image206.png"/><Relationship Id="rId22" Type="http://schemas.openxmlformats.org/officeDocument/2006/relationships/image" Target="../media/image89.png"/><Relationship Id="rId64" Type="http://schemas.openxmlformats.org/officeDocument/2006/relationships/image" Target="../media/image110.png"/><Relationship Id="rId118" Type="http://schemas.openxmlformats.org/officeDocument/2006/relationships/image" Target="../media/image137.png"/><Relationship Id="rId325" Type="http://schemas.openxmlformats.org/officeDocument/2006/relationships/customXml" Target="../ink/ink239.xml"/><Relationship Id="rId367" Type="http://schemas.openxmlformats.org/officeDocument/2006/relationships/customXml" Target="../ink/ink260.xml"/><Relationship Id="rId171" Type="http://schemas.openxmlformats.org/officeDocument/2006/relationships/customXml" Target="../ink/ink162.xml"/><Relationship Id="rId227" Type="http://schemas.openxmlformats.org/officeDocument/2006/relationships/customXml" Target="../ink/ink190.xml"/><Relationship Id="rId269" Type="http://schemas.openxmlformats.org/officeDocument/2006/relationships/customXml" Target="../ink/ink211.xml"/><Relationship Id="rId33" Type="http://schemas.openxmlformats.org/officeDocument/2006/relationships/customXml" Target="../ink/ink92.xml"/><Relationship Id="rId129" Type="http://schemas.openxmlformats.org/officeDocument/2006/relationships/image" Target="../media/image142.png"/><Relationship Id="rId280" Type="http://schemas.openxmlformats.org/officeDocument/2006/relationships/image" Target="../media/image217.png"/><Relationship Id="rId336" Type="http://schemas.openxmlformats.org/officeDocument/2006/relationships/image" Target="../media/image245.png"/><Relationship Id="rId75" Type="http://schemas.openxmlformats.org/officeDocument/2006/relationships/customXml" Target="../ink/ink113.xml"/><Relationship Id="rId140" Type="http://schemas.openxmlformats.org/officeDocument/2006/relationships/image" Target="../media/image147.png"/><Relationship Id="rId182" Type="http://schemas.openxmlformats.org/officeDocument/2006/relationships/image" Target="../media/image168.png"/><Relationship Id="rId378" Type="http://schemas.openxmlformats.org/officeDocument/2006/relationships/image" Target="../media/image266.png"/><Relationship Id="rId403" Type="http://schemas.openxmlformats.org/officeDocument/2006/relationships/customXml" Target="../ink/ink278.xml"/><Relationship Id="rId6" Type="http://schemas.openxmlformats.org/officeDocument/2006/relationships/image" Target="../media/image81.png"/><Relationship Id="rId238" Type="http://schemas.openxmlformats.org/officeDocument/2006/relationships/image" Target="../media/image196.png"/><Relationship Id="rId291" Type="http://schemas.openxmlformats.org/officeDocument/2006/relationships/customXml" Target="../ink/ink222.xml"/><Relationship Id="rId305" Type="http://schemas.openxmlformats.org/officeDocument/2006/relationships/customXml" Target="../ink/ink229.xml"/><Relationship Id="rId347" Type="http://schemas.openxmlformats.org/officeDocument/2006/relationships/customXml" Target="../ink/ink250.xml"/><Relationship Id="rId44" Type="http://schemas.openxmlformats.org/officeDocument/2006/relationships/image" Target="../media/image100.png"/><Relationship Id="rId86" Type="http://schemas.openxmlformats.org/officeDocument/2006/relationships/image" Target="../media/image121.png"/><Relationship Id="rId151" Type="http://schemas.openxmlformats.org/officeDocument/2006/relationships/customXml" Target="../ink/ink152.xml"/><Relationship Id="rId389" Type="http://schemas.openxmlformats.org/officeDocument/2006/relationships/customXml" Target="../ink/ink271.xml"/><Relationship Id="rId193" Type="http://schemas.openxmlformats.org/officeDocument/2006/relationships/customXml" Target="../ink/ink173.xml"/><Relationship Id="rId207" Type="http://schemas.openxmlformats.org/officeDocument/2006/relationships/customXml" Target="../ink/ink180.xml"/><Relationship Id="rId249" Type="http://schemas.openxmlformats.org/officeDocument/2006/relationships/customXml" Target="../ink/ink201.xml"/><Relationship Id="rId13" Type="http://schemas.openxmlformats.org/officeDocument/2006/relationships/customXml" Target="../ink/ink82.xml"/><Relationship Id="rId109" Type="http://schemas.openxmlformats.org/officeDocument/2006/relationships/customXml" Target="../ink/ink130.xml"/><Relationship Id="rId260" Type="http://schemas.openxmlformats.org/officeDocument/2006/relationships/image" Target="../media/image207.png"/><Relationship Id="rId316" Type="http://schemas.openxmlformats.org/officeDocument/2006/relationships/image" Target="../media/image235.png"/><Relationship Id="rId55" Type="http://schemas.openxmlformats.org/officeDocument/2006/relationships/customXml" Target="../ink/ink103.xml"/><Relationship Id="rId97" Type="http://schemas.openxmlformats.org/officeDocument/2006/relationships/customXml" Target="../ink/ink124.xml"/><Relationship Id="rId120" Type="http://schemas.openxmlformats.org/officeDocument/2006/relationships/image" Target="../media/image138.png"/><Relationship Id="rId358" Type="http://schemas.openxmlformats.org/officeDocument/2006/relationships/image" Target="../media/image256.png"/><Relationship Id="rId162" Type="http://schemas.openxmlformats.org/officeDocument/2006/relationships/image" Target="../media/image158.png"/><Relationship Id="rId218" Type="http://schemas.openxmlformats.org/officeDocument/2006/relationships/image" Target="../media/image186.png"/><Relationship Id="rId271" Type="http://schemas.openxmlformats.org/officeDocument/2006/relationships/customXml" Target="../ink/ink212.xml"/><Relationship Id="rId24" Type="http://schemas.openxmlformats.org/officeDocument/2006/relationships/image" Target="../media/image90.png"/><Relationship Id="rId66" Type="http://schemas.openxmlformats.org/officeDocument/2006/relationships/image" Target="../media/image111.png"/><Relationship Id="rId131" Type="http://schemas.openxmlformats.org/officeDocument/2006/relationships/image" Target="../media/image143.png"/><Relationship Id="rId327" Type="http://schemas.openxmlformats.org/officeDocument/2006/relationships/customXml" Target="../ink/ink240.xml"/><Relationship Id="rId369" Type="http://schemas.openxmlformats.org/officeDocument/2006/relationships/customXml" Target="../ink/ink261.xml"/><Relationship Id="rId173" Type="http://schemas.openxmlformats.org/officeDocument/2006/relationships/customXml" Target="../ink/ink163.xml"/><Relationship Id="rId229" Type="http://schemas.openxmlformats.org/officeDocument/2006/relationships/customXml" Target="../ink/ink191.xml"/><Relationship Id="rId380" Type="http://schemas.openxmlformats.org/officeDocument/2006/relationships/image" Target="../media/image267.png"/><Relationship Id="rId240" Type="http://schemas.openxmlformats.org/officeDocument/2006/relationships/image" Target="../media/image197.png"/><Relationship Id="rId35" Type="http://schemas.openxmlformats.org/officeDocument/2006/relationships/customXml" Target="../ink/ink93.xml"/><Relationship Id="rId77" Type="http://schemas.openxmlformats.org/officeDocument/2006/relationships/customXml" Target="../ink/ink114.xml"/><Relationship Id="rId100" Type="http://schemas.openxmlformats.org/officeDocument/2006/relationships/image" Target="../media/image128.png"/><Relationship Id="rId282" Type="http://schemas.openxmlformats.org/officeDocument/2006/relationships/image" Target="../media/image218.png"/><Relationship Id="rId338" Type="http://schemas.openxmlformats.org/officeDocument/2006/relationships/image" Target="../media/image246.png"/><Relationship Id="rId8" Type="http://schemas.openxmlformats.org/officeDocument/2006/relationships/image" Target="../media/image82.png"/><Relationship Id="rId142" Type="http://schemas.openxmlformats.org/officeDocument/2006/relationships/image" Target="../media/image148.png"/><Relationship Id="rId184" Type="http://schemas.openxmlformats.org/officeDocument/2006/relationships/image" Target="../media/image169.png"/><Relationship Id="rId391" Type="http://schemas.openxmlformats.org/officeDocument/2006/relationships/customXml" Target="../ink/ink272.xml"/><Relationship Id="rId405" Type="http://schemas.openxmlformats.org/officeDocument/2006/relationships/customXml" Target="../ink/ink279.xml"/><Relationship Id="rId251" Type="http://schemas.openxmlformats.org/officeDocument/2006/relationships/customXml" Target="../ink/ink202.xml"/><Relationship Id="rId46" Type="http://schemas.openxmlformats.org/officeDocument/2006/relationships/image" Target="../media/image101.png"/><Relationship Id="rId293" Type="http://schemas.openxmlformats.org/officeDocument/2006/relationships/customXml" Target="../ink/ink223.xml"/><Relationship Id="rId307" Type="http://schemas.openxmlformats.org/officeDocument/2006/relationships/customXml" Target="../ink/ink230.xml"/><Relationship Id="rId349" Type="http://schemas.openxmlformats.org/officeDocument/2006/relationships/customXml" Target="../ink/ink251.xml"/><Relationship Id="rId88" Type="http://schemas.openxmlformats.org/officeDocument/2006/relationships/image" Target="../media/image122.png"/><Relationship Id="rId111" Type="http://schemas.openxmlformats.org/officeDocument/2006/relationships/customXml" Target="../ink/ink131.xml"/><Relationship Id="rId153" Type="http://schemas.openxmlformats.org/officeDocument/2006/relationships/customXml" Target="../ink/ink153.xml"/><Relationship Id="rId195" Type="http://schemas.openxmlformats.org/officeDocument/2006/relationships/customXml" Target="../ink/ink174.xml"/><Relationship Id="rId209" Type="http://schemas.openxmlformats.org/officeDocument/2006/relationships/customXml" Target="../ink/ink181.xml"/><Relationship Id="rId360" Type="http://schemas.openxmlformats.org/officeDocument/2006/relationships/image" Target="../media/image257.png"/><Relationship Id="rId220" Type="http://schemas.openxmlformats.org/officeDocument/2006/relationships/image" Target="../media/image187.png"/><Relationship Id="rId15" Type="http://schemas.openxmlformats.org/officeDocument/2006/relationships/customXml" Target="../ink/ink83.xml"/><Relationship Id="rId57" Type="http://schemas.openxmlformats.org/officeDocument/2006/relationships/customXml" Target="../ink/ink104.xml"/><Relationship Id="rId262" Type="http://schemas.openxmlformats.org/officeDocument/2006/relationships/image" Target="../media/image208.png"/><Relationship Id="rId318" Type="http://schemas.openxmlformats.org/officeDocument/2006/relationships/image" Target="../media/image236.png"/><Relationship Id="rId99" Type="http://schemas.openxmlformats.org/officeDocument/2006/relationships/customXml" Target="../ink/ink125.xml"/><Relationship Id="rId122" Type="http://schemas.openxmlformats.org/officeDocument/2006/relationships/image" Target="../media/image139.png"/><Relationship Id="rId164" Type="http://schemas.openxmlformats.org/officeDocument/2006/relationships/image" Target="../media/image159.png"/><Relationship Id="rId371" Type="http://schemas.openxmlformats.org/officeDocument/2006/relationships/customXml" Target="../ink/ink262.xml"/><Relationship Id="rId26" Type="http://schemas.openxmlformats.org/officeDocument/2006/relationships/image" Target="../media/image91.png"/><Relationship Id="rId231" Type="http://schemas.openxmlformats.org/officeDocument/2006/relationships/customXml" Target="../ink/ink192.xml"/><Relationship Id="rId273" Type="http://schemas.openxmlformats.org/officeDocument/2006/relationships/customXml" Target="../ink/ink213.xml"/><Relationship Id="rId329" Type="http://schemas.openxmlformats.org/officeDocument/2006/relationships/customXml" Target="../ink/ink241.xml"/><Relationship Id="rId68" Type="http://schemas.openxmlformats.org/officeDocument/2006/relationships/image" Target="../media/image112.png"/><Relationship Id="rId133" Type="http://schemas.openxmlformats.org/officeDocument/2006/relationships/customXml" Target="../ink/ink143.xml"/><Relationship Id="rId175" Type="http://schemas.openxmlformats.org/officeDocument/2006/relationships/customXml" Target="../ink/ink164.xml"/><Relationship Id="rId340" Type="http://schemas.openxmlformats.org/officeDocument/2006/relationships/image" Target="../media/image247.png"/><Relationship Id="rId200" Type="http://schemas.openxmlformats.org/officeDocument/2006/relationships/image" Target="../media/image177.png"/><Relationship Id="rId382" Type="http://schemas.openxmlformats.org/officeDocument/2006/relationships/image" Target="../media/image268.png"/><Relationship Id="rId242" Type="http://schemas.openxmlformats.org/officeDocument/2006/relationships/image" Target="../media/image198.png"/><Relationship Id="rId284" Type="http://schemas.openxmlformats.org/officeDocument/2006/relationships/image" Target="../media/image219.png"/><Relationship Id="rId37" Type="http://schemas.openxmlformats.org/officeDocument/2006/relationships/customXml" Target="../ink/ink94.xml"/><Relationship Id="rId79" Type="http://schemas.openxmlformats.org/officeDocument/2006/relationships/customXml" Target="../ink/ink115.xml"/><Relationship Id="rId102" Type="http://schemas.openxmlformats.org/officeDocument/2006/relationships/image" Target="../media/image129.png"/><Relationship Id="rId144" Type="http://schemas.openxmlformats.org/officeDocument/2006/relationships/image" Target="../media/image149.png"/><Relationship Id="rId90" Type="http://schemas.openxmlformats.org/officeDocument/2006/relationships/image" Target="../media/image123.png"/><Relationship Id="rId186" Type="http://schemas.openxmlformats.org/officeDocument/2006/relationships/image" Target="../media/image170.png"/><Relationship Id="rId351" Type="http://schemas.openxmlformats.org/officeDocument/2006/relationships/customXml" Target="../ink/ink252.xml"/><Relationship Id="rId393" Type="http://schemas.openxmlformats.org/officeDocument/2006/relationships/customXml" Target="../ink/ink273.xml"/><Relationship Id="rId407" Type="http://schemas.openxmlformats.org/officeDocument/2006/relationships/customXml" Target="../ink/ink280.xml"/><Relationship Id="rId211" Type="http://schemas.openxmlformats.org/officeDocument/2006/relationships/customXml" Target="../ink/ink182.xml"/><Relationship Id="rId253" Type="http://schemas.openxmlformats.org/officeDocument/2006/relationships/customXml" Target="../ink/ink203.xml"/><Relationship Id="rId295" Type="http://schemas.openxmlformats.org/officeDocument/2006/relationships/customXml" Target="../ink/ink224.xml"/><Relationship Id="rId309" Type="http://schemas.openxmlformats.org/officeDocument/2006/relationships/customXml" Target="../ink/ink23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7.xml"/><Relationship Id="rId21" Type="http://schemas.openxmlformats.org/officeDocument/2006/relationships/customXml" Target="../ink/ink289.xml"/><Relationship Id="rId42" Type="http://schemas.openxmlformats.org/officeDocument/2006/relationships/image" Target="../media/image302.png"/><Relationship Id="rId63" Type="http://schemas.openxmlformats.org/officeDocument/2006/relationships/customXml" Target="../ink/ink310.xml"/><Relationship Id="rId84" Type="http://schemas.openxmlformats.org/officeDocument/2006/relationships/image" Target="../media/image323.png"/><Relationship Id="rId138" Type="http://schemas.openxmlformats.org/officeDocument/2006/relationships/image" Target="../media/image350.png"/><Relationship Id="rId159" Type="http://schemas.openxmlformats.org/officeDocument/2006/relationships/customXml" Target="../ink/ink358.xml"/><Relationship Id="rId170" Type="http://schemas.openxmlformats.org/officeDocument/2006/relationships/image" Target="../media/image366.png"/><Relationship Id="rId191" Type="http://schemas.openxmlformats.org/officeDocument/2006/relationships/customXml" Target="../ink/ink374.xml"/><Relationship Id="rId205" Type="http://schemas.openxmlformats.org/officeDocument/2006/relationships/customXml" Target="../ink/ink381.xml"/><Relationship Id="rId226" Type="http://schemas.openxmlformats.org/officeDocument/2006/relationships/image" Target="../media/image394.png"/><Relationship Id="rId247" Type="http://schemas.openxmlformats.org/officeDocument/2006/relationships/customXml" Target="../ink/ink402.xml"/><Relationship Id="rId107" Type="http://schemas.openxmlformats.org/officeDocument/2006/relationships/customXml" Target="../ink/ink332.xml"/><Relationship Id="rId11" Type="http://schemas.openxmlformats.org/officeDocument/2006/relationships/customXml" Target="../ink/ink284.xml"/><Relationship Id="rId32" Type="http://schemas.openxmlformats.org/officeDocument/2006/relationships/image" Target="../media/image297.png"/><Relationship Id="rId53" Type="http://schemas.openxmlformats.org/officeDocument/2006/relationships/customXml" Target="../ink/ink305.xml"/><Relationship Id="rId74" Type="http://schemas.openxmlformats.org/officeDocument/2006/relationships/image" Target="../media/image318.png"/><Relationship Id="rId128" Type="http://schemas.openxmlformats.org/officeDocument/2006/relationships/image" Target="../media/image345.png"/><Relationship Id="rId149" Type="http://schemas.openxmlformats.org/officeDocument/2006/relationships/customXml" Target="../ink/ink353.xml"/><Relationship Id="rId5" Type="http://schemas.openxmlformats.org/officeDocument/2006/relationships/image" Target="../media/image286.png"/><Relationship Id="rId95" Type="http://schemas.openxmlformats.org/officeDocument/2006/relationships/customXml" Target="../ink/ink326.xml"/><Relationship Id="rId160" Type="http://schemas.openxmlformats.org/officeDocument/2006/relationships/image" Target="../media/image361.png"/><Relationship Id="rId181" Type="http://schemas.openxmlformats.org/officeDocument/2006/relationships/customXml" Target="../ink/ink369.xml"/><Relationship Id="rId216" Type="http://schemas.openxmlformats.org/officeDocument/2006/relationships/image" Target="../media/image389.png"/><Relationship Id="rId237" Type="http://schemas.openxmlformats.org/officeDocument/2006/relationships/customXml" Target="../ink/ink397.xml"/><Relationship Id="rId258" Type="http://schemas.openxmlformats.org/officeDocument/2006/relationships/image" Target="../media/image410.png"/><Relationship Id="rId22" Type="http://schemas.openxmlformats.org/officeDocument/2006/relationships/image" Target="../media/image292.png"/><Relationship Id="rId43" Type="http://schemas.openxmlformats.org/officeDocument/2006/relationships/customXml" Target="../ink/ink300.xml"/><Relationship Id="rId64" Type="http://schemas.openxmlformats.org/officeDocument/2006/relationships/image" Target="../media/image313.png"/><Relationship Id="rId118" Type="http://schemas.openxmlformats.org/officeDocument/2006/relationships/image" Target="../media/image340.png"/><Relationship Id="rId139" Type="http://schemas.openxmlformats.org/officeDocument/2006/relationships/customXml" Target="../ink/ink348.xml"/><Relationship Id="rId85" Type="http://schemas.openxmlformats.org/officeDocument/2006/relationships/customXml" Target="../ink/ink321.xml"/><Relationship Id="rId150" Type="http://schemas.openxmlformats.org/officeDocument/2006/relationships/image" Target="../media/image356.png"/><Relationship Id="rId171" Type="http://schemas.openxmlformats.org/officeDocument/2006/relationships/customXml" Target="../ink/ink364.xml"/><Relationship Id="rId192" Type="http://schemas.openxmlformats.org/officeDocument/2006/relationships/image" Target="../media/image377.png"/><Relationship Id="rId206" Type="http://schemas.openxmlformats.org/officeDocument/2006/relationships/image" Target="../media/image384.png"/><Relationship Id="rId227" Type="http://schemas.openxmlformats.org/officeDocument/2006/relationships/customXml" Target="../ink/ink392.xml"/><Relationship Id="rId248" Type="http://schemas.openxmlformats.org/officeDocument/2006/relationships/image" Target="../media/image405.png"/><Relationship Id="rId12" Type="http://schemas.openxmlformats.org/officeDocument/2006/relationships/image" Target="../media/image2871.png"/><Relationship Id="rId33" Type="http://schemas.openxmlformats.org/officeDocument/2006/relationships/customXml" Target="../ink/ink295.xml"/><Relationship Id="rId108" Type="http://schemas.openxmlformats.org/officeDocument/2006/relationships/image" Target="../media/image335.png"/><Relationship Id="rId129" Type="http://schemas.openxmlformats.org/officeDocument/2006/relationships/customXml" Target="../ink/ink343.xml"/><Relationship Id="rId54" Type="http://schemas.openxmlformats.org/officeDocument/2006/relationships/image" Target="../media/image308.png"/><Relationship Id="rId75" Type="http://schemas.openxmlformats.org/officeDocument/2006/relationships/customXml" Target="../ink/ink316.xml"/><Relationship Id="rId96" Type="http://schemas.openxmlformats.org/officeDocument/2006/relationships/image" Target="../media/image329.png"/><Relationship Id="rId140" Type="http://schemas.openxmlformats.org/officeDocument/2006/relationships/image" Target="../media/image351.png"/><Relationship Id="rId161" Type="http://schemas.openxmlformats.org/officeDocument/2006/relationships/customXml" Target="../ink/ink359.xml"/><Relationship Id="rId182" Type="http://schemas.openxmlformats.org/officeDocument/2006/relationships/image" Target="../media/image372.png"/><Relationship Id="rId217" Type="http://schemas.openxmlformats.org/officeDocument/2006/relationships/customXml" Target="../ink/ink387.xml"/><Relationship Id="rId6" Type="http://schemas.openxmlformats.org/officeDocument/2006/relationships/image" Target="../media/image287.png"/><Relationship Id="rId238" Type="http://schemas.openxmlformats.org/officeDocument/2006/relationships/image" Target="../media/image400.png"/><Relationship Id="rId259" Type="http://schemas.openxmlformats.org/officeDocument/2006/relationships/customXml" Target="../ink/ink408.xml"/><Relationship Id="rId23" Type="http://schemas.openxmlformats.org/officeDocument/2006/relationships/customXml" Target="../ink/ink290.xml"/><Relationship Id="rId119" Type="http://schemas.openxmlformats.org/officeDocument/2006/relationships/customXml" Target="../ink/ink338.xml"/><Relationship Id="rId44" Type="http://schemas.openxmlformats.org/officeDocument/2006/relationships/image" Target="../media/image303.png"/><Relationship Id="rId65" Type="http://schemas.openxmlformats.org/officeDocument/2006/relationships/customXml" Target="../ink/ink311.xml"/><Relationship Id="rId86" Type="http://schemas.openxmlformats.org/officeDocument/2006/relationships/image" Target="../media/image324.png"/><Relationship Id="rId130" Type="http://schemas.openxmlformats.org/officeDocument/2006/relationships/image" Target="../media/image346.png"/><Relationship Id="rId151" Type="http://schemas.openxmlformats.org/officeDocument/2006/relationships/customXml" Target="../ink/ink354.xml"/><Relationship Id="rId172" Type="http://schemas.openxmlformats.org/officeDocument/2006/relationships/image" Target="../media/image367.png"/><Relationship Id="rId193" Type="http://schemas.openxmlformats.org/officeDocument/2006/relationships/customXml" Target="../ink/ink375.xml"/><Relationship Id="rId207" Type="http://schemas.openxmlformats.org/officeDocument/2006/relationships/customXml" Target="../ink/ink382.xml"/><Relationship Id="rId228" Type="http://schemas.openxmlformats.org/officeDocument/2006/relationships/image" Target="../media/image395.png"/><Relationship Id="rId249" Type="http://schemas.openxmlformats.org/officeDocument/2006/relationships/customXml" Target="../ink/ink403.xml"/><Relationship Id="rId13" Type="http://schemas.openxmlformats.org/officeDocument/2006/relationships/customXml" Target="../ink/ink285.xml"/><Relationship Id="rId109" Type="http://schemas.openxmlformats.org/officeDocument/2006/relationships/customXml" Target="../ink/ink333.xml"/><Relationship Id="rId260" Type="http://schemas.openxmlformats.org/officeDocument/2006/relationships/image" Target="../media/image411.png"/><Relationship Id="rId34" Type="http://schemas.openxmlformats.org/officeDocument/2006/relationships/image" Target="../media/image298.png"/><Relationship Id="rId55" Type="http://schemas.openxmlformats.org/officeDocument/2006/relationships/customXml" Target="../ink/ink306.xml"/><Relationship Id="rId76" Type="http://schemas.openxmlformats.org/officeDocument/2006/relationships/image" Target="../media/image319.png"/><Relationship Id="rId97" Type="http://schemas.openxmlformats.org/officeDocument/2006/relationships/customXml" Target="../ink/ink327.xml"/><Relationship Id="rId120" Type="http://schemas.openxmlformats.org/officeDocument/2006/relationships/image" Target="../media/image341.png"/><Relationship Id="rId141" Type="http://schemas.openxmlformats.org/officeDocument/2006/relationships/customXml" Target="../ink/ink349.xml"/><Relationship Id="rId7" Type="http://schemas.openxmlformats.org/officeDocument/2006/relationships/customXml" Target="../ink/ink282.xml"/><Relationship Id="rId162" Type="http://schemas.openxmlformats.org/officeDocument/2006/relationships/image" Target="../media/image362.png"/><Relationship Id="rId183" Type="http://schemas.openxmlformats.org/officeDocument/2006/relationships/customXml" Target="../ink/ink370.xml"/><Relationship Id="rId218" Type="http://schemas.openxmlformats.org/officeDocument/2006/relationships/image" Target="../media/image390.png"/><Relationship Id="rId239" Type="http://schemas.openxmlformats.org/officeDocument/2006/relationships/customXml" Target="../ink/ink398.xml"/><Relationship Id="rId250" Type="http://schemas.openxmlformats.org/officeDocument/2006/relationships/image" Target="../media/image406.png"/><Relationship Id="rId24" Type="http://schemas.openxmlformats.org/officeDocument/2006/relationships/image" Target="../media/image293.png"/><Relationship Id="rId45" Type="http://schemas.openxmlformats.org/officeDocument/2006/relationships/customXml" Target="../ink/ink301.xml"/><Relationship Id="rId66" Type="http://schemas.openxmlformats.org/officeDocument/2006/relationships/image" Target="../media/image314.png"/><Relationship Id="rId87" Type="http://schemas.openxmlformats.org/officeDocument/2006/relationships/customXml" Target="../ink/ink322.xml"/><Relationship Id="rId110" Type="http://schemas.openxmlformats.org/officeDocument/2006/relationships/image" Target="../media/image336.png"/><Relationship Id="rId131" Type="http://schemas.openxmlformats.org/officeDocument/2006/relationships/customXml" Target="../ink/ink344.xml"/><Relationship Id="rId152" Type="http://schemas.openxmlformats.org/officeDocument/2006/relationships/image" Target="../media/image357.png"/><Relationship Id="rId173" Type="http://schemas.openxmlformats.org/officeDocument/2006/relationships/customXml" Target="../ink/ink365.xml"/><Relationship Id="rId194" Type="http://schemas.openxmlformats.org/officeDocument/2006/relationships/image" Target="../media/image378.png"/><Relationship Id="rId208" Type="http://schemas.openxmlformats.org/officeDocument/2006/relationships/image" Target="../media/image385.png"/><Relationship Id="rId229" Type="http://schemas.openxmlformats.org/officeDocument/2006/relationships/customXml" Target="../ink/ink393.xml"/><Relationship Id="rId240" Type="http://schemas.openxmlformats.org/officeDocument/2006/relationships/image" Target="../media/image401.png"/><Relationship Id="rId14" Type="http://schemas.openxmlformats.org/officeDocument/2006/relationships/image" Target="../media/image288.png"/><Relationship Id="rId35" Type="http://schemas.openxmlformats.org/officeDocument/2006/relationships/customXml" Target="../ink/ink296.xml"/><Relationship Id="rId56" Type="http://schemas.openxmlformats.org/officeDocument/2006/relationships/image" Target="../media/image309.png"/><Relationship Id="rId77" Type="http://schemas.openxmlformats.org/officeDocument/2006/relationships/customXml" Target="../ink/ink317.xml"/><Relationship Id="rId100" Type="http://schemas.openxmlformats.org/officeDocument/2006/relationships/image" Target="../media/image331.png"/><Relationship Id="rId8" Type="http://schemas.openxmlformats.org/officeDocument/2006/relationships/image" Target="../media/image8011.png"/><Relationship Id="rId98" Type="http://schemas.openxmlformats.org/officeDocument/2006/relationships/image" Target="../media/image330.png"/><Relationship Id="rId121" Type="http://schemas.openxmlformats.org/officeDocument/2006/relationships/customXml" Target="../ink/ink339.xml"/><Relationship Id="rId142" Type="http://schemas.openxmlformats.org/officeDocument/2006/relationships/image" Target="../media/image352.png"/><Relationship Id="rId163" Type="http://schemas.openxmlformats.org/officeDocument/2006/relationships/customXml" Target="../ink/ink360.xml"/><Relationship Id="rId184" Type="http://schemas.openxmlformats.org/officeDocument/2006/relationships/image" Target="../media/image373.png"/><Relationship Id="rId219" Type="http://schemas.openxmlformats.org/officeDocument/2006/relationships/customXml" Target="../ink/ink388.xml"/><Relationship Id="rId230" Type="http://schemas.openxmlformats.org/officeDocument/2006/relationships/image" Target="../media/image396.png"/><Relationship Id="rId251" Type="http://schemas.openxmlformats.org/officeDocument/2006/relationships/customXml" Target="../ink/ink404.xml"/><Relationship Id="rId25" Type="http://schemas.openxmlformats.org/officeDocument/2006/relationships/customXml" Target="../ink/ink291.xml"/><Relationship Id="rId46" Type="http://schemas.openxmlformats.org/officeDocument/2006/relationships/image" Target="../media/image304.png"/><Relationship Id="rId67" Type="http://schemas.openxmlformats.org/officeDocument/2006/relationships/customXml" Target="../ink/ink312.xml"/><Relationship Id="rId88" Type="http://schemas.openxmlformats.org/officeDocument/2006/relationships/image" Target="../media/image325.png"/><Relationship Id="rId111" Type="http://schemas.openxmlformats.org/officeDocument/2006/relationships/customXml" Target="../ink/ink334.xml"/><Relationship Id="rId132" Type="http://schemas.openxmlformats.org/officeDocument/2006/relationships/image" Target="../media/image347.png"/><Relationship Id="rId153" Type="http://schemas.openxmlformats.org/officeDocument/2006/relationships/customXml" Target="../ink/ink355.xml"/><Relationship Id="rId174" Type="http://schemas.openxmlformats.org/officeDocument/2006/relationships/image" Target="../media/image368.png"/><Relationship Id="rId195" Type="http://schemas.openxmlformats.org/officeDocument/2006/relationships/customXml" Target="../ink/ink376.xml"/><Relationship Id="rId209" Type="http://schemas.openxmlformats.org/officeDocument/2006/relationships/customXml" Target="../ink/ink383.xml"/><Relationship Id="rId220" Type="http://schemas.openxmlformats.org/officeDocument/2006/relationships/image" Target="../media/image391.png"/><Relationship Id="rId241" Type="http://schemas.openxmlformats.org/officeDocument/2006/relationships/customXml" Target="../ink/ink399.xml"/><Relationship Id="rId15" Type="http://schemas.openxmlformats.org/officeDocument/2006/relationships/customXml" Target="../ink/ink286.xml"/><Relationship Id="rId36" Type="http://schemas.openxmlformats.org/officeDocument/2006/relationships/image" Target="../media/image299.png"/><Relationship Id="rId57" Type="http://schemas.openxmlformats.org/officeDocument/2006/relationships/customXml" Target="../ink/ink307.xml"/><Relationship Id="rId78" Type="http://schemas.openxmlformats.org/officeDocument/2006/relationships/image" Target="../media/image320.png"/><Relationship Id="rId99" Type="http://schemas.openxmlformats.org/officeDocument/2006/relationships/customXml" Target="../ink/ink328.xml"/><Relationship Id="rId101" Type="http://schemas.openxmlformats.org/officeDocument/2006/relationships/customXml" Target="../ink/ink329.xml"/><Relationship Id="rId122" Type="http://schemas.openxmlformats.org/officeDocument/2006/relationships/image" Target="../media/image342.png"/><Relationship Id="rId143" Type="http://schemas.openxmlformats.org/officeDocument/2006/relationships/customXml" Target="../ink/ink350.xml"/><Relationship Id="rId164" Type="http://schemas.openxmlformats.org/officeDocument/2006/relationships/image" Target="../media/image363.png"/><Relationship Id="rId185" Type="http://schemas.openxmlformats.org/officeDocument/2006/relationships/customXml" Target="../ink/ink371.xml"/><Relationship Id="rId9" Type="http://schemas.openxmlformats.org/officeDocument/2006/relationships/customXml" Target="../ink/ink283.xml"/><Relationship Id="rId210" Type="http://schemas.openxmlformats.org/officeDocument/2006/relationships/image" Target="../media/image386.png"/><Relationship Id="rId26" Type="http://schemas.openxmlformats.org/officeDocument/2006/relationships/image" Target="../media/image294.png"/><Relationship Id="rId231" Type="http://schemas.openxmlformats.org/officeDocument/2006/relationships/customXml" Target="../ink/ink394.xml"/><Relationship Id="rId252" Type="http://schemas.openxmlformats.org/officeDocument/2006/relationships/image" Target="../media/image407.png"/><Relationship Id="rId47" Type="http://schemas.openxmlformats.org/officeDocument/2006/relationships/customXml" Target="../ink/ink302.xml"/><Relationship Id="rId68" Type="http://schemas.openxmlformats.org/officeDocument/2006/relationships/image" Target="../media/image315.png"/><Relationship Id="rId89" Type="http://schemas.openxmlformats.org/officeDocument/2006/relationships/customXml" Target="../ink/ink323.xml"/><Relationship Id="rId112" Type="http://schemas.openxmlformats.org/officeDocument/2006/relationships/image" Target="../media/image337.png"/><Relationship Id="rId133" Type="http://schemas.openxmlformats.org/officeDocument/2006/relationships/customXml" Target="../ink/ink345.xml"/><Relationship Id="rId154" Type="http://schemas.openxmlformats.org/officeDocument/2006/relationships/image" Target="../media/image358.png"/><Relationship Id="rId175" Type="http://schemas.openxmlformats.org/officeDocument/2006/relationships/customXml" Target="../ink/ink366.xml"/><Relationship Id="rId196" Type="http://schemas.openxmlformats.org/officeDocument/2006/relationships/image" Target="../media/image379.png"/><Relationship Id="rId200" Type="http://schemas.openxmlformats.org/officeDocument/2006/relationships/image" Target="../media/image381.png"/><Relationship Id="rId16" Type="http://schemas.openxmlformats.org/officeDocument/2006/relationships/image" Target="../media/image289.png"/><Relationship Id="rId221" Type="http://schemas.openxmlformats.org/officeDocument/2006/relationships/customXml" Target="../ink/ink389.xml"/><Relationship Id="rId242" Type="http://schemas.openxmlformats.org/officeDocument/2006/relationships/image" Target="../media/image402.png"/><Relationship Id="rId37" Type="http://schemas.openxmlformats.org/officeDocument/2006/relationships/customXml" Target="../ink/ink297.xml"/><Relationship Id="rId58" Type="http://schemas.openxmlformats.org/officeDocument/2006/relationships/image" Target="../media/image310.png"/><Relationship Id="rId79" Type="http://schemas.openxmlformats.org/officeDocument/2006/relationships/customXml" Target="../ink/ink318.xml"/><Relationship Id="rId102" Type="http://schemas.openxmlformats.org/officeDocument/2006/relationships/image" Target="../media/image332.png"/><Relationship Id="rId123" Type="http://schemas.openxmlformats.org/officeDocument/2006/relationships/customXml" Target="../ink/ink340.xml"/><Relationship Id="rId144" Type="http://schemas.openxmlformats.org/officeDocument/2006/relationships/image" Target="../media/image353.png"/><Relationship Id="rId90" Type="http://schemas.openxmlformats.org/officeDocument/2006/relationships/image" Target="../media/image326.png"/><Relationship Id="rId165" Type="http://schemas.openxmlformats.org/officeDocument/2006/relationships/customXml" Target="../ink/ink361.xml"/><Relationship Id="rId186" Type="http://schemas.openxmlformats.org/officeDocument/2006/relationships/image" Target="../media/image374.png"/><Relationship Id="rId211" Type="http://schemas.openxmlformats.org/officeDocument/2006/relationships/customXml" Target="../ink/ink384.xml"/><Relationship Id="rId232" Type="http://schemas.openxmlformats.org/officeDocument/2006/relationships/image" Target="../media/image397.png"/><Relationship Id="rId253" Type="http://schemas.openxmlformats.org/officeDocument/2006/relationships/customXml" Target="../ink/ink405.xml"/><Relationship Id="rId27" Type="http://schemas.openxmlformats.org/officeDocument/2006/relationships/customXml" Target="../ink/ink292.xml"/><Relationship Id="rId48" Type="http://schemas.openxmlformats.org/officeDocument/2006/relationships/image" Target="../media/image305.png"/><Relationship Id="rId69" Type="http://schemas.openxmlformats.org/officeDocument/2006/relationships/customXml" Target="../ink/ink313.xml"/><Relationship Id="rId113" Type="http://schemas.openxmlformats.org/officeDocument/2006/relationships/customXml" Target="../ink/ink335.xml"/><Relationship Id="rId134" Type="http://schemas.openxmlformats.org/officeDocument/2006/relationships/image" Target="../media/image348.png"/><Relationship Id="rId80" Type="http://schemas.openxmlformats.org/officeDocument/2006/relationships/image" Target="../media/image321.png"/><Relationship Id="rId155" Type="http://schemas.openxmlformats.org/officeDocument/2006/relationships/customXml" Target="../ink/ink356.xml"/><Relationship Id="rId176" Type="http://schemas.openxmlformats.org/officeDocument/2006/relationships/image" Target="../media/image369.png"/><Relationship Id="rId197" Type="http://schemas.openxmlformats.org/officeDocument/2006/relationships/customXml" Target="../ink/ink377.xml"/><Relationship Id="rId201" Type="http://schemas.openxmlformats.org/officeDocument/2006/relationships/customXml" Target="../ink/ink379.xml"/><Relationship Id="rId222" Type="http://schemas.openxmlformats.org/officeDocument/2006/relationships/image" Target="../media/image392.png"/><Relationship Id="rId243" Type="http://schemas.openxmlformats.org/officeDocument/2006/relationships/customXml" Target="../ink/ink400.xml"/><Relationship Id="rId17" Type="http://schemas.openxmlformats.org/officeDocument/2006/relationships/customXml" Target="../ink/ink287.xml"/><Relationship Id="rId38" Type="http://schemas.openxmlformats.org/officeDocument/2006/relationships/image" Target="../media/image300.png"/><Relationship Id="rId59" Type="http://schemas.openxmlformats.org/officeDocument/2006/relationships/customXml" Target="../ink/ink308.xml"/><Relationship Id="rId103" Type="http://schemas.openxmlformats.org/officeDocument/2006/relationships/customXml" Target="../ink/ink330.xml"/><Relationship Id="rId124" Type="http://schemas.openxmlformats.org/officeDocument/2006/relationships/image" Target="../media/image343.png"/><Relationship Id="rId70" Type="http://schemas.openxmlformats.org/officeDocument/2006/relationships/image" Target="../media/image316.png"/><Relationship Id="rId91" Type="http://schemas.openxmlformats.org/officeDocument/2006/relationships/customXml" Target="../ink/ink324.xml"/><Relationship Id="rId145" Type="http://schemas.openxmlformats.org/officeDocument/2006/relationships/customXml" Target="../ink/ink351.xml"/><Relationship Id="rId166" Type="http://schemas.openxmlformats.org/officeDocument/2006/relationships/image" Target="../media/image364.png"/><Relationship Id="rId187" Type="http://schemas.openxmlformats.org/officeDocument/2006/relationships/customXml" Target="../ink/ink37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87.png"/><Relationship Id="rId233" Type="http://schemas.openxmlformats.org/officeDocument/2006/relationships/customXml" Target="../ink/ink395.xml"/><Relationship Id="rId254" Type="http://schemas.openxmlformats.org/officeDocument/2006/relationships/image" Target="../media/image408.png"/><Relationship Id="rId28" Type="http://schemas.openxmlformats.org/officeDocument/2006/relationships/image" Target="../media/image295.png"/><Relationship Id="rId49" Type="http://schemas.openxmlformats.org/officeDocument/2006/relationships/customXml" Target="../ink/ink303.xml"/><Relationship Id="rId114" Type="http://schemas.openxmlformats.org/officeDocument/2006/relationships/image" Target="../media/image338.png"/><Relationship Id="rId60" Type="http://schemas.openxmlformats.org/officeDocument/2006/relationships/image" Target="../media/image311.png"/><Relationship Id="rId81" Type="http://schemas.openxmlformats.org/officeDocument/2006/relationships/customXml" Target="../ink/ink319.xml"/><Relationship Id="rId135" Type="http://schemas.openxmlformats.org/officeDocument/2006/relationships/customXml" Target="../ink/ink346.xml"/><Relationship Id="rId156" Type="http://schemas.openxmlformats.org/officeDocument/2006/relationships/image" Target="../media/image359.png"/><Relationship Id="rId177" Type="http://schemas.openxmlformats.org/officeDocument/2006/relationships/customXml" Target="../ink/ink367.xml"/><Relationship Id="rId198" Type="http://schemas.openxmlformats.org/officeDocument/2006/relationships/image" Target="../media/image380.png"/><Relationship Id="rId202" Type="http://schemas.openxmlformats.org/officeDocument/2006/relationships/image" Target="../media/image382.png"/><Relationship Id="rId223" Type="http://schemas.openxmlformats.org/officeDocument/2006/relationships/customXml" Target="../ink/ink390.xml"/><Relationship Id="rId244" Type="http://schemas.openxmlformats.org/officeDocument/2006/relationships/image" Target="../media/image403.png"/><Relationship Id="rId18" Type="http://schemas.openxmlformats.org/officeDocument/2006/relationships/image" Target="../media/image290.png"/><Relationship Id="rId39" Type="http://schemas.openxmlformats.org/officeDocument/2006/relationships/customXml" Target="../ink/ink298.xml"/><Relationship Id="rId50" Type="http://schemas.openxmlformats.org/officeDocument/2006/relationships/image" Target="../media/image306.png"/><Relationship Id="rId104" Type="http://schemas.openxmlformats.org/officeDocument/2006/relationships/image" Target="../media/image333.png"/><Relationship Id="rId125" Type="http://schemas.openxmlformats.org/officeDocument/2006/relationships/customXml" Target="../ink/ink341.xml"/><Relationship Id="rId146" Type="http://schemas.openxmlformats.org/officeDocument/2006/relationships/image" Target="../media/image354.png"/><Relationship Id="rId167" Type="http://schemas.openxmlformats.org/officeDocument/2006/relationships/customXml" Target="../ink/ink362.xml"/><Relationship Id="rId188" Type="http://schemas.openxmlformats.org/officeDocument/2006/relationships/image" Target="../media/image375.png"/><Relationship Id="rId71" Type="http://schemas.openxmlformats.org/officeDocument/2006/relationships/customXml" Target="../ink/ink314.xml"/><Relationship Id="rId92" Type="http://schemas.openxmlformats.org/officeDocument/2006/relationships/image" Target="../media/image327.png"/><Relationship Id="rId213" Type="http://schemas.openxmlformats.org/officeDocument/2006/relationships/customXml" Target="../ink/ink385.xml"/><Relationship Id="rId234" Type="http://schemas.openxmlformats.org/officeDocument/2006/relationships/image" Target="../media/image398.png"/><Relationship Id="rId2" Type="http://schemas.openxmlformats.org/officeDocument/2006/relationships/image" Target="../media/image283.png"/><Relationship Id="rId29" Type="http://schemas.openxmlformats.org/officeDocument/2006/relationships/customXml" Target="../ink/ink293.xml"/><Relationship Id="rId255" Type="http://schemas.openxmlformats.org/officeDocument/2006/relationships/customXml" Target="../ink/ink406.xml"/><Relationship Id="rId40" Type="http://schemas.openxmlformats.org/officeDocument/2006/relationships/image" Target="../media/image301.png"/><Relationship Id="rId115" Type="http://schemas.openxmlformats.org/officeDocument/2006/relationships/customXml" Target="../ink/ink336.xml"/><Relationship Id="rId136" Type="http://schemas.openxmlformats.org/officeDocument/2006/relationships/image" Target="../media/image349.png"/><Relationship Id="rId157" Type="http://schemas.openxmlformats.org/officeDocument/2006/relationships/customXml" Target="../ink/ink357.xml"/><Relationship Id="rId178" Type="http://schemas.openxmlformats.org/officeDocument/2006/relationships/image" Target="../media/image370.png"/><Relationship Id="rId61" Type="http://schemas.openxmlformats.org/officeDocument/2006/relationships/customXml" Target="../ink/ink309.xml"/><Relationship Id="rId82" Type="http://schemas.openxmlformats.org/officeDocument/2006/relationships/image" Target="../media/image322.png"/><Relationship Id="rId199" Type="http://schemas.openxmlformats.org/officeDocument/2006/relationships/customXml" Target="../ink/ink378.xml"/><Relationship Id="rId203" Type="http://schemas.openxmlformats.org/officeDocument/2006/relationships/customXml" Target="../ink/ink380.xml"/><Relationship Id="rId19" Type="http://schemas.openxmlformats.org/officeDocument/2006/relationships/customXml" Target="../ink/ink288.xml"/><Relationship Id="rId224" Type="http://schemas.openxmlformats.org/officeDocument/2006/relationships/image" Target="../media/image393.png"/><Relationship Id="rId245" Type="http://schemas.openxmlformats.org/officeDocument/2006/relationships/customXml" Target="../ink/ink401.xml"/><Relationship Id="rId30" Type="http://schemas.openxmlformats.org/officeDocument/2006/relationships/image" Target="../media/image296.png"/><Relationship Id="rId105" Type="http://schemas.openxmlformats.org/officeDocument/2006/relationships/customXml" Target="../ink/ink331.xml"/><Relationship Id="rId126" Type="http://schemas.openxmlformats.org/officeDocument/2006/relationships/image" Target="../media/image344.png"/><Relationship Id="rId147" Type="http://schemas.openxmlformats.org/officeDocument/2006/relationships/customXml" Target="../ink/ink352.xml"/><Relationship Id="rId168" Type="http://schemas.openxmlformats.org/officeDocument/2006/relationships/image" Target="../media/image365.png"/><Relationship Id="rId51" Type="http://schemas.openxmlformats.org/officeDocument/2006/relationships/customXml" Target="../ink/ink304.xml"/><Relationship Id="rId72" Type="http://schemas.openxmlformats.org/officeDocument/2006/relationships/image" Target="../media/image317.png"/><Relationship Id="rId93" Type="http://schemas.openxmlformats.org/officeDocument/2006/relationships/customXml" Target="../ink/ink325.xml"/><Relationship Id="rId189" Type="http://schemas.openxmlformats.org/officeDocument/2006/relationships/customXml" Target="../ink/ink373.xml"/><Relationship Id="rId3" Type="http://schemas.openxmlformats.org/officeDocument/2006/relationships/image" Target="../media/image284.png"/><Relationship Id="rId214" Type="http://schemas.openxmlformats.org/officeDocument/2006/relationships/image" Target="../media/image388.png"/><Relationship Id="rId235" Type="http://schemas.openxmlformats.org/officeDocument/2006/relationships/customXml" Target="../ink/ink396.xml"/><Relationship Id="rId256" Type="http://schemas.openxmlformats.org/officeDocument/2006/relationships/image" Target="../media/image409.png"/><Relationship Id="rId116" Type="http://schemas.openxmlformats.org/officeDocument/2006/relationships/image" Target="../media/image339.png"/><Relationship Id="rId137" Type="http://schemas.openxmlformats.org/officeDocument/2006/relationships/customXml" Target="../ink/ink347.xml"/><Relationship Id="rId158" Type="http://schemas.openxmlformats.org/officeDocument/2006/relationships/image" Target="../media/image360.png"/><Relationship Id="rId20" Type="http://schemas.openxmlformats.org/officeDocument/2006/relationships/image" Target="../media/image291.png"/><Relationship Id="rId41" Type="http://schemas.openxmlformats.org/officeDocument/2006/relationships/customXml" Target="../ink/ink299.xml"/><Relationship Id="rId62" Type="http://schemas.openxmlformats.org/officeDocument/2006/relationships/image" Target="../media/image312.png"/><Relationship Id="rId83" Type="http://schemas.openxmlformats.org/officeDocument/2006/relationships/customXml" Target="../ink/ink320.xml"/><Relationship Id="rId179" Type="http://schemas.openxmlformats.org/officeDocument/2006/relationships/customXml" Target="../ink/ink368.xml"/><Relationship Id="rId190" Type="http://schemas.openxmlformats.org/officeDocument/2006/relationships/image" Target="../media/image376.png"/><Relationship Id="rId204" Type="http://schemas.openxmlformats.org/officeDocument/2006/relationships/image" Target="../media/image383.png"/><Relationship Id="rId225" Type="http://schemas.openxmlformats.org/officeDocument/2006/relationships/customXml" Target="../ink/ink391.xml"/><Relationship Id="rId246" Type="http://schemas.openxmlformats.org/officeDocument/2006/relationships/image" Target="../media/image404.png"/><Relationship Id="rId106" Type="http://schemas.openxmlformats.org/officeDocument/2006/relationships/image" Target="../media/image334.png"/><Relationship Id="rId127" Type="http://schemas.openxmlformats.org/officeDocument/2006/relationships/customXml" Target="../ink/ink342.xml"/><Relationship Id="rId10" Type="http://schemas.openxmlformats.org/officeDocument/2006/relationships/image" Target="../media/image2861.png"/><Relationship Id="rId31" Type="http://schemas.openxmlformats.org/officeDocument/2006/relationships/customXml" Target="../ink/ink294.xml"/><Relationship Id="rId52" Type="http://schemas.openxmlformats.org/officeDocument/2006/relationships/image" Target="../media/image307.png"/><Relationship Id="rId73" Type="http://schemas.openxmlformats.org/officeDocument/2006/relationships/customXml" Target="../ink/ink315.xml"/><Relationship Id="rId94" Type="http://schemas.openxmlformats.org/officeDocument/2006/relationships/image" Target="../media/image328.png"/><Relationship Id="rId148" Type="http://schemas.openxmlformats.org/officeDocument/2006/relationships/image" Target="../media/image355.png"/><Relationship Id="rId169" Type="http://schemas.openxmlformats.org/officeDocument/2006/relationships/customXml" Target="../ink/ink363.xml"/><Relationship Id="rId4" Type="http://schemas.openxmlformats.org/officeDocument/2006/relationships/image" Target="../media/image285.png"/><Relationship Id="rId180" Type="http://schemas.openxmlformats.org/officeDocument/2006/relationships/image" Target="../media/image371.png"/><Relationship Id="rId215" Type="http://schemas.openxmlformats.org/officeDocument/2006/relationships/customXml" Target="../ink/ink386.xml"/><Relationship Id="rId236" Type="http://schemas.openxmlformats.org/officeDocument/2006/relationships/image" Target="../media/image399.png"/><Relationship Id="rId257" Type="http://schemas.openxmlformats.org/officeDocument/2006/relationships/customXml" Target="../ink/ink40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7.xml"/><Relationship Id="rId21" Type="http://schemas.openxmlformats.org/officeDocument/2006/relationships/image" Target="../media/image3840.png"/><Relationship Id="rId324" Type="http://schemas.openxmlformats.org/officeDocument/2006/relationships/image" Target="../media/image532.png"/><Relationship Id="rId531" Type="http://schemas.openxmlformats.org/officeDocument/2006/relationships/image" Target="../media/image634.png"/><Relationship Id="rId170" Type="http://schemas.openxmlformats.org/officeDocument/2006/relationships/image" Target="../media/image456.png"/><Relationship Id="rId268" Type="http://schemas.openxmlformats.org/officeDocument/2006/relationships/customXml" Target="../ink/ink544.xml"/><Relationship Id="rId475" Type="http://schemas.openxmlformats.org/officeDocument/2006/relationships/image" Target="../media/image606.png"/><Relationship Id="rId32" Type="http://schemas.openxmlformats.org/officeDocument/2006/relationships/customXml" Target="../ink/ink423.xml"/><Relationship Id="rId128" Type="http://schemas.openxmlformats.org/officeDocument/2006/relationships/customXml" Target="../ink/ink473.xml"/><Relationship Id="rId335" Type="http://schemas.openxmlformats.org/officeDocument/2006/relationships/customXml" Target="../ink/ink578.xml"/><Relationship Id="rId542" Type="http://schemas.openxmlformats.org/officeDocument/2006/relationships/customXml" Target="../ink/ink683.xml"/><Relationship Id="rId181" Type="http://schemas.openxmlformats.org/officeDocument/2006/relationships/customXml" Target="../ink/ink500.xml"/><Relationship Id="rId402" Type="http://schemas.openxmlformats.org/officeDocument/2006/relationships/customXml" Target="../ink/ink612.xml"/><Relationship Id="rId279" Type="http://schemas.openxmlformats.org/officeDocument/2006/relationships/image" Target="../media/image510.png"/><Relationship Id="rId486" Type="http://schemas.openxmlformats.org/officeDocument/2006/relationships/customXml" Target="../ink/ink655.xml"/><Relationship Id="rId43" Type="http://schemas.openxmlformats.org/officeDocument/2006/relationships/customXml" Target="../ink/ink429.xml"/><Relationship Id="rId139" Type="http://schemas.openxmlformats.org/officeDocument/2006/relationships/image" Target="../media/image441.png"/><Relationship Id="rId346" Type="http://schemas.openxmlformats.org/officeDocument/2006/relationships/image" Target="../media/image543.png"/><Relationship Id="rId553" Type="http://schemas.openxmlformats.org/officeDocument/2006/relationships/image" Target="../media/image645.png"/><Relationship Id="rId192" Type="http://schemas.openxmlformats.org/officeDocument/2006/relationships/image" Target="../media/image467.png"/><Relationship Id="rId206" Type="http://schemas.openxmlformats.org/officeDocument/2006/relationships/image" Target="../media/image474.png"/><Relationship Id="rId413" Type="http://schemas.openxmlformats.org/officeDocument/2006/relationships/image" Target="../media/image576.png"/><Relationship Id="rId497" Type="http://schemas.openxmlformats.org/officeDocument/2006/relationships/image" Target="../media/image617.png"/><Relationship Id="rId357" Type="http://schemas.openxmlformats.org/officeDocument/2006/relationships/customXml" Target="../ink/ink589.xml"/><Relationship Id="rId54" Type="http://schemas.openxmlformats.org/officeDocument/2006/relationships/image" Target="../media/image4000.png"/><Relationship Id="rId217" Type="http://schemas.openxmlformats.org/officeDocument/2006/relationships/customXml" Target="../ink/ink518.xml"/><Relationship Id="rId564" Type="http://schemas.openxmlformats.org/officeDocument/2006/relationships/customXml" Target="../ink/ink694.xml"/><Relationship Id="rId424" Type="http://schemas.openxmlformats.org/officeDocument/2006/relationships/image" Target="../media/image581.png"/><Relationship Id="rId270" Type="http://schemas.openxmlformats.org/officeDocument/2006/relationships/customXml" Target="../ink/ink545.xml"/><Relationship Id="rId65" Type="http://schemas.openxmlformats.org/officeDocument/2006/relationships/customXml" Target="../ink/ink440.xml"/><Relationship Id="rId130" Type="http://schemas.openxmlformats.org/officeDocument/2006/relationships/customXml" Target="../ink/ink474.xml"/><Relationship Id="rId368" Type="http://schemas.openxmlformats.org/officeDocument/2006/relationships/image" Target="../media/image554.png"/><Relationship Id="rId575" Type="http://schemas.openxmlformats.org/officeDocument/2006/relationships/image" Target="../media/image656.png"/><Relationship Id="rId228" Type="http://schemas.openxmlformats.org/officeDocument/2006/relationships/customXml" Target="../ink/ink524.xml"/><Relationship Id="rId435" Type="http://schemas.openxmlformats.org/officeDocument/2006/relationships/customXml" Target="../ink/ink629.xml"/><Relationship Id="rId281" Type="http://schemas.openxmlformats.org/officeDocument/2006/relationships/image" Target="../media/image511.png"/><Relationship Id="rId502" Type="http://schemas.openxmlformats.org/officeDocument/2006/relationships/customXml" Target="../ink/ink663.xml"/><Relationship Id="rId76" Type="http://schemas.openxmlformats.org/officeDocument/2006/relationships/customXml" Target="../ink/ink446.xml"/><Relationship Id="rId141" Type="http://schemas.openxmlformats.org/officeDocument/2006/relationships/image" Target="../media/image442.png"/><Relationship Id="rId379" Type="http://schemas.openxmlformats.org/officeDocument/2006/relationships/customXml" Target="../ink/ink600.xml"/><Relationship Id="rId586" Type="http://schemas.openxmlformats.org/officeDocument/2006/relationships/image" Target="../media/image661.png"/><Relationship Id="rId7" Type="http://schemas.openxmlformats.org/officeDocument/2006/relationships/image" Target="../media/image3780.png"/><Relationship Id="rId239" Type="http://schemas.openxmlformats.org/officeDocument/2006/relationships/image" Target="../media/image490.png"/><Relationship Id="rId446" Type="http://schemas.openxmlformats.org/officeDocument/2006/relationships/customXml" Target="../ink/ink635.xml"/><Relationship Id="rId292" Type="http://schemas.openxmlformats.org/officeDocument/2006/relationships/customXml" Target="../ink/ink556.xml"/><Relationship Id="rId306" Type="http://schemas.openxmlformats.org/officeDocument/2006/relationships/image" Target="../media/image523.png"/><Relationship Id="rId87" Type="http://schemas.openxmlformats.org/officeDocument/2006/relationships/image" Target="../media/image416.png"/><Relationship Id="rId513" Type="http://schemas.openxmlformats.org/officeDocument/2006/relationships/image" Target="../media/image625.png"/><Relationship Id="rId152" Type="http://schemas.openxmlformats.org/officeDocument/2006/relationships/image" Target="../media/image447.png"/><Relationship Id="rId194" Type="http://schemas.openxmlformats.org/officeDocument/2006/relationships/image" Target="../media/image468.png"/><Relationship Id="rId208" Type="http://schemas.openxmlformats.org/officeDocument/2006/relationships/image" Target="../media/image475.png"/><Relationship Id="rId415" Type="http://schemas.openxmlformats.org/officeDocument/2006/relationships/image" Target="../media/image577.png"/><Relationship Id="rId457" Type="http://schemas.openxmlformats.org/officeDocument/2006/relationships/image" Target="../media/image597.png"/><Relationship Id="rId261" Type="http://schemas.openxmlformats.org/officeDocument/2006/relationships/image" Target="../media/image501.png"/><Relationship Id="rId499" Type="http://schemas.openxmlformats.org/officeDocument/2006/relationships/image" Target="../media/image618.png"/><Relationship Id="rId14" Type="http://schemas.openxmlformats.org/officeDocument/2006/relationships/customXml" Target="../ink/ink414.xml"/><Relationship Id="rId56" Type="http://schemas.openxmlformats.org/officeDocument/2006/relationships/image" Target="../media/image4010.png"/><Relationship Id="rId317" Type="http://schemas.openxmlformats.org/officeDocument/2006/relationships/customXml" Target="../ink/ink569.xml"/><Relationship Id="rId359" Type="http://schemas.openxmlformats.org/officeDocument/2006/relationships/customXml" Target="../ink/ink590.xml"/><Relationship Id="rId524" Type="http://schemas.openxmlformats.org/officeDocument/2006/relationships/customXml" Target="../ink/ink674.xml"/><Relationship Id="rId566" Type="http://schemas.openxmlformats.org/officeDocument/2006/relationships/customXml" Target="../ink/ink695.xml"/><Relationship Id="rId98" Type="http://schemas.openxmlformats.org/officeDocument/2006/relationships/customXml" Target="../ink/ink457.xml"/><Relationship Id="rId121" Type="http://schemas.openxmlformats.org/officeDocument/2006/relationships/customXml" Target="../ink/ink469.xml"/><Relationship Id="rId163" Type="http://schemas.openxmlformats.org/officeDocument/2006/relationships/customXml" Target="../ink/ink491.xml"/><Relationship Id="rId219" Type="http://schemas.openxmlformats.org/officeDocument/2006/relationships/customXml" Target="../ink/ink519.xml"/><Relationship Id="rId370" Type="http://schemas.openxmlformats.org/officeDocument/2006/relationships/image" Target="../media/image555.png"/><Relationship Id="rId426" Type="http://schemas.openxmlformats.org/officeDocument/2006/relationships/image" Target="../media/image582.png"/><Relationship Id="rId230" Type="http://schemas.openxmlformats.org/officeDocument/2006/relationships/customXml" Target="../ink/ink525.xml"/><Relationship Id="rId468" Type="http://schemas.openxmlformats.org/officeDocument/2006/relationships/customXml" Target="../ink/ink646.xml"/><Relationship Id="rId25" Type="http://schemas.openxmlformats.org/officeDocument/2006/relationships/image" Target="../media/image3860.png"/><Relationship Id="rId67" Type="http://schemas.openxmlformats.org/officeDocument/2006/relationships/customXml" Target="../ink/ink441.xml"/><Relationship Id="rId272" Type="http://schemas.openxmlformats.org/officeDocument/2006/relationships/customXml" Target="../ink/ink546.xml"/><Relationship Id="rId328" Type="http://schemas.openxmlformats.org/officeDocument/2006/relationships/image" Target="../media/image534.png"/><Relationship Id="rId535" Type="http://schemas.openxmlformats.org/officeDocument/2006/relationships/image" Target="../media/image636.png"/><Relationship Id="rId577" Type="http://schemas.openxmlformats.org/officeDocument/2006/relationships/image" Target="../media/image657.png"/><Relationship Id="rId132" Type="http://schemas.openxmlformats.org/officeDocument/2006/relationships/customXml" Target="../ink/ink475.xml"/><Relationship Id="rId174" Type="http://schemas.openxmlformats.org/officeDocument/2006/relationships/image" Target="../media/image458.png"/><Relationship Id="rId381" Type="http://schemas.openxmlformats.org/officeDocument/2006/relationships/customXml" Target="../ink/ink601.xml"/><Relationship Id="rId241" Type="http://schemas.openxmlformats.org/officeDocument/2006/relationships/image" Target="../media/image491.png"/><Relationship Id="rId437" Type="http://schemas.openxmlformats.org/officeDocument/2006/relationships/customXml" Target="../ink/ink630.xml"/><Relationship Id="rId479" Type="http://schemas.openxmlformats.org/officeDocument/2006/relationships/image" Target="../media/image608.png"/><Relationship Id="rId36" Type="http://schemas.openxmlformats.org/officeDocument/2006/relationships/image" Target="../media/image3910.png"/><Relationship Id="rId283" Type="http://schemas.openxmlformats.org/officeDocument/2006/relationships/image" Target="../media/image512.png"/><Relationship Id="rId339" Type="http://schemas.openxmlformats.org/officeDocument/2006/relationships/customXml" Target="../ink/ink580.xml"/><Relationship Id="rId490" Type="http://schemas.openxmlformats.org/officeDocument/2006/relationships/customXml" Target="../ink/ink657.xml"/><Relationship Id="rId504" Type="http://schemas.openxmlformats.org/officeDocument/2006/relationships/customXml" Target="../ink/ink664.xml"/><Relationship Id="rId546" Type="http://schemas.openxmlformats.org/officeDocument/2006/relationships/customXml" Target="../ink/ink685.xml"/><Relationship Id="rId78" Type="http://schemas.openxmlformats.org/officeDocument/2006/relationships/customXml" Target="../ink/ink447.xml"/><Relationship Id="rId101" Type="http://schemas.openxmlformats.org/officeDocument/2006/relationships/image" Target="../media/image423.png"/><Relationship Id="rId143" Type="http://schemas.openxmlformats.org/officeDocument/2006/relationships/image" Target="../media/image443.png"/><Relationship Id="rId185" Type="http://schemas.openxmlformats.org/officeDocument/2006/relationships/customXml" Target="../ink/ink502.xml"/><Relationship Id="rId350" Type="http://schemas.openxmlformats.org/officeDocument/2006/relationships/image" Target="../media/image545.png"/><Relationship Id="rId406" Type="http://schemas.openxmlformats.org/officeDocument/2006/relationships/customXml" Target="../ink/ink614.xml"/><Relationship Id="rId588" Type="http://schemas.openxmlformats.org/officeDocument/2006/relationships/image" Target="../media/image662.png"/><Relationship Id="rId9" Type="http://schemas.openxmlformats.org/officeDocument/2006/relationships/image" Target="../media/image3790.png"/><Relationship Id="rId210" Type="http://schemas.openxmlformats.org/officeDocument/2006/relationships/image" Target="../media/image476.png"/><Relationship Id="rId392" Type="http://schemas.openxmlformats.org/officeDocument/2006/relationships/customXml" Target="../ink/ink607.xml"/><Relationship Id="rId448" Type="http://schemas.openxmlformats.org/officeDocument/2006/relationships/customXml" Target="../ink/ink636.xml"/><Relationship Id="rId252" Type="http://schemas.openxmlformats.org/officeDocument/2006/relationships/customXml" Target="../ink/ink536.xml"/><Relationship Id="rId294" Type="http://schemas.openxmlformats.org/officeDocument/2006/relationships/customXml" Target="../ink/ink557.xml"/><Relationship Id="rId308" Type="http://schemas.openxmlformats.org/officeDocument/2006/relationships/image" Target="../media/image524.png"/><Relationship Id="rId515" Type="http://schemas.openxmlformats.org/officeDocument/2006/relationships/image" Target="../media/image626.png"/><Relationship Id="rId47" Type="http://schemas.openxmlformats.org/officeDocument/2006/relationships/customXml" Target="../ink/ink431.xml"/><Relationship Id="rId89" Type="http://schemas.openxmlformats.org/officeDocument/2006/relationships/image" Target="../media/image417.png"/><Relationship Id="rId112" Type="http://schemas.openxmlformats.org/officeDocument/2006/relationships/customXml" Target="../ink/ink464.xml"/><Relationship Id="rId154" Type="http://schemas.openxmlformats.org/officeDocument/2006/relationships/image" Target="../media/image448.png"/><Relationship Id="rId361" Type="http://schemas.openxmlformats.org/officeDocument/2006/relationships/customXml" Target="../ink/ink591.xml"/><Relationship Id="rId557" Type="http://schemas.openxmlformats.org/officeDocument/2006/relationships/image" Target="../media/image647.png"/><Relationship Id="rId196" Type="http://schemas.openxmlformats.org/officeDocument/2006/relationships/image" Target="../media/image469.png"/><Relationship Id="rId417" Type="http://schemas.openxmlformats.org/officeDocument/2006/relationships/customXml" Target="../ink/ink620.xml"/><Relationship Id="rId459" Type="http://schemas.openxmlformats.org/officeDocument/2006/relationships/image" Target="../media/image598.png"/><Relationship Id="rId16" Type="http://schemas.openxmlformats.org/officeDocument/2006/relationships/customXml" Target="../ink/ink415.xml"/><Relationship Id="rId221" Type="http://schemas.openxmlformats.org/officeDocument/2006/relationships/customXml" Target="../ink/ink520.xml"/><Relationship Id="rId263" Type="http://schemas.openxmlformats.org/officeDocument/2006/relationships/image" Target="../media/image502.png"/><Relationship Id="rId319" Type="http://schemas.openxmlformats.org/officeDocument/2006/relationships/customXml" Target="../ink/ink570.xml"/><Relationship Id="rId470" Type="http://schemas.openxmlformats.org/officeDocument/2006/relationships/customXml" Target="../ink/ink647.xml"/><Relationship Id="rId526" Type="http://schemas.openxmlformats.org/officeDocument/2006/relationships/customXml" Target="../ink/ink675.xml"/><Relationship Id="rId58" Type="http://schemas.openxmlformats.org/officeDocument/2006/relationships/image" Target="../media/image4020.png"/><Relationship Id="rId123" Type="http://schemas.openxmlformats.org/officeDocument/2006/relationships/customXml" Target="../ink/ink470.xml"/><Relationship Id="rId330" Type="http://schemas.openxmlformats.org/officeDocument/2006/relationships/image" Target="../media/image535.png"/><Relationship Id="rId568" Type="http://schemas.openxmlformats.org/officeDocument/2006/relationships/customXml" Target="../ink/ink696.xml"/><Relationship Id="rId165" Type="http://schemas.openxmlformats.org/officeDocument/2006/relationships/customXml" Target="../ink/ink492.xml"/><Relationship Id="rId372" Type="http://schemas.openxmlformats.org/officeDocument/2006/relationships/image" Target="../media/image556.png"/><Relationship Id="rId428" Type="http://schemas.openxmlformats.org/officeDocument/2006/relationships/image" Target="../media/image583.png"/><Relationship Id="rId232" Type="http://schemas.openxmlformats.org/officeDocument/2006/relationships/customXml" Target="../ink/ink526.xml"/><Relationship Id="rId274" Type="http://schemas.openxmlformats.org/officeDocument/2006/relationships/customXml" Target="../ink/ink547.xml"/><Relationship Id="rId481" Type="http://schemas.openxmlformats.org/officeDocument/2006/relationships/image" Target="../media/image609.png"/><Relationship Id="rId27" Type="http://schemas.openxmlformats.org/officeDocument/2006/relationships/image" Target="../media/image3870.png"/><Relationship Id="rId69" Type="http://schemas.openxmlformats.org/officeDocument/2006/relationships/customXml" Target="../ink/ink442.xml"/><Relationship Id="rId134" Type="http://schemas.openxmlformats.org/officeDocument/2006/relationships/customXml" Target="../ink/ink476.xml"/><Relationship Id="rId537" Type="http://schemas.openxmlformats.org/officeDocument/2006/relationships/image" Target="../media/image637.png"/><Relationship Id="rId579" Type="http://schemas.openxmlformats.org/officeDocument/2006/relationships/image" Target="../media/image658.png"/><Relationship Id="rId80" Type="http://schemas.openxmlformats.org/officeDocument/2006/relationships/customXml" Target="../ink/ink448.xml"/><Relationship Id="rId176" Type="http://schemas.openxmlformats.org/officeDocument/2006/relationships/image" Target="../media/image459.png"/><Relationship Id="rId341" Type="http://schemas.openxmlformats.org/officeDocument/2006/relationships/customXml" Target="../ink/ink581.xml"/><Relationship Id="rId383" Type="http://schemas.openxmlformats.org/officeDocument/2006/relationships/customXml" Target="../ink/ink602.xml"/><Relationship Id="rId439" Type="http://schemas.openxmlformats.org/officeDocument/2006/relationships/customXml" Target="../ink/ink631.xml"/><Relationship Id="rId590" Type="http://schemas.openxmlformats.org/officeDocument/2006/relationships/image" Target="../media/image663.png"/><Relationship Id="rId201" Type="http://schemas.openxmlformats.org/officeDocument/2006/relationships/customXml" Target="../ink/ink510.xml"/><Relationship Id="rId243" Type="http://schemas.openxmlformats.org/officeDocument/2006/relationships/image" Target="../media/image492.png"/><Relationship Id="rId285" Type="http://schemas.openxmlformats.org/officeDocument/2006/relationships/image" Target="../media/image513.png"/><Relationship Id="rId450" Type="http://schemas.openxmlformats.org/officeDocument/2006/relationships/customXml" Target="../ink/ink637.xml"/><Relationship Id="rId506" Type="http://schemas.openxmlformats.org/officeDocument/2006/relationships/customXml" Target="../ink/ink665.xml"/><Relationship Id="rId38" Type="http://schemas.openxmlformats.org/officeDocument/2006/relationships/image" Target="../media/image3920.png"/><Relationship Id="rId103" Type="http://schemas.openxmlformats.org/officeDocument/2006/relationships/image" Target="../media/image424.png"/><Relationship Id="rId310" Type="http://schemas.openxmlformats.org/officeDocument/2006/relationships/image" Target="../media/image525.png"/><Relationship Id="rId492" Type="http://schemas.openxmlformats.org/officeDocument/2006/relationships/customXml" Target="../ink/ink658.xml"/><Relationship Id="rId548" Type="http://schemas.openxmlformats.org/officeDocument/2006/relationships/customXml" Target="../ink/ink686.xml"/><Relationship Id="rId91" Type="http://schemas.openxmlformats.org/officeDocument/2006/relationships/image" Target="../media/image418.png"/><Relationship Id="rId145" Type="http://schemas.openxmlformats.org/officeDocument/2006/relationships/image" Target="../media/image444.png"/><Relationship Id="rId187" Type="http://schemas.openxmlformats.org/officeDocument/2006/relationships/customXml" Target="../ink/ink503.xml"/><Relationship Id="rId352" Type="http://schemas.openxmlformats.org/officeDocument/2006/relationships/image" Target="../media/image546.png"/><Relationship Id="rId394" Type="http://schemas.openxmlformats.org/officeDocument/2006/relationships/customXml" Target="../ink/ink608.xml"/><Relationship Id="rId408" Type="http://schemas.openxmlformats.org/officeDocument/2006/relationships/customXml" Target="../ink/ink615.xml"/><Relationship Id="rId212" Type="http://schemas.openxmlformats.org/officeDocument/2006/relationships/image" Target="../media/image477.png"/><Relationship Id="rId254" Type="http://schemas.openxmlformats.org/officeDocument/2006/relationships/customXml" Target="../ink/ink537.xml"/><Relationship Id="rId49" Type="http://schemas.openxmlformats.org/officeDocument/2006/relationships/customXml" Target="../ink/ink432.xml"/><Relationship Id="rId114" Type="http://schemas.openxmlformats.org/officeDocument/2006/relationships/customXml" Target="../ink/ink465.xml"/><Relationship Id="rId296" Type="http://schemas.openxmlformats.org/officeDocument/2006/relationships/customXml" Target="../ink/ink558.xml"/><Relationship Id="rId461" Type="http://schemas.openxmlformats.org/officeDocument/2006/relationships/image" Target="../media/image599.png"/><Relationship Id="rId517" Type="http://schemas.openxmlformats.org/officeDocument/2006/relationships/image" Target="../media/image627.png"/><Relationship Id="rId559" Type="http://schemas.openxmlformats.org/officeDocument/2006/relationships/image" Target="../media/image648.png"/><Relationship Id="rId60" Type="http://schemas.openxmlformats.org/officeDocument/2006/relationships/image" Target="../media/image4030.png"/><Relationship Id="rId156" Type="http://schemas.openxmlformats.org/officeDocument/2006/relationships/image" Target="../media/image449.png"/><Relationship Id="rId198" Type="http://schemas.openxmlformats.org/officeDocument/2006/relationships/image" Target="../media/image470.png"/><Relationship Id="rId321" Type="http://schemas.openxmlformats.org/officeDocument/2006/relationships/customXml" Target="../ink/ink571.xml"/><Relationship Id="rId363" Type="http://schemas.openxmlformats.org/officeDocument/2006/relationships/customXml" Target="../ink/ink592.xml"/><Relationship Id="rId419" Type="http://schemas.openxmlformats.org/officeDocument/2006/relationships/customXml" Target="../ink/ink621.xml"/><Relationship Id="rId570" Type="http://schemas.openxmlformats.org/officeDocument/2006/relationships/customXml" Target="../ink/ink697.xml"/><Relationship Id="rId223" Type="http://schemas.openxmlformats.org/officeDocument/2006/relationships/customXml" Target="../ink/ink521.xml"/><Relationship Id="rId430" Type="http://schemas.openxmlformats.org/officeDocument/2006/relationships/image" Target="../media/image584.png"/><Relationship Id="rId18" Type="http://schemas.openxmlformats.org/officeDocument/2006/relationships/customXml" Target="../ink/ink416.xml"/><Relationship Id="rId265" Type="http://schemas.openxmlformats.org/officeDocument/2006/relationships/image" Target="../media/image503.png"/><Relationship Id="rId472" Type="http://schemas.openxmlformats.org/officeDocument/2006/relationships/customXml" Target="../ink/ink648.xml"/><Relationship Id="rId528" Type="http://schemas.openxmlformats.org/officeDocument/2006/relationships/customXml" Target="../ink/ink676.xml"/><Relationship Id="rId125" Type="http://schemas.openxmlformats.org/officeDocument/2006/relationships/image" Target="../media/image434.png"/><Relationship Id="rId167" Type="http://schemas.openxmlformats.org/officeDocument/2006/relationships/customXml" Target="../ink/ink493.xml"/><Relationship Id="rId332" Type="http://schemas.openxmlformats.org/officeDocument/2006/relationships/image" Target="../media/image536.png"/><Relationship Id="rId374" Type="http://schemas.openxmlformats.org/officeDocument/2006/relationships/image" Target="../media/image557.png"/><Relationship Id="rId581" Type="http://schemas.openxmlformats.org/officeDocument/2006/relationships/customXml" Target="../ink/ink703.xml"/><Relationship Id="rId71" Type="http://schemas.openxmlformats.org/officeDocument/2006/relationships/customXml" Target="../ink/ink443.xml"/><Relationship Id="rId234" Type="http://schemas.openxmlformats.org/officeDocument/2006/relationships/customXml" Target="../ink/ink527.xml"/><Relationship Id="rId2" Type="http://schemas.openxmlformats.org/officeDocument/2006/relationships/image" Target="../media/image412.png"/><Relationship Id="rId29" Type="http://schemas.openxmlformats.org/officeDocument/2006/relationships/image" Target="../media/image3880.png"/><Relationship Id="rId276" Type="http://schemas.openxmlformats.org/officeDocument/2006/relationships/customXml" Target="../ink/ink548.xml"/><Relationship Id="rId441" Type="http://schemas.openxmlformats.org/officeDocument/2006/relationships/customXml" Target="../ink/ink632.xml"/><Relationship Id="rId483" Type="http://schemas.openxmlformats.org/officeDocument/2006/relationships/image" Target="../media/image610.png"/><Relationship Id="rId539" Type="http://schemas.openxmlformats.org/officeDocument/2006/relationships/image" Target="../media/image638.png"/><Relationship Id="rId40" Type="http://schemas.openxmlformats.org/officeDocument/2006/relationships/image" Target="../media/image3930.png"/><Relationship Id="rId136" Type="http://schemas.openxmlformats.org/officeDocument/2006/relationships/customXml" Target="../ink/ink477.xml"/><Relationship Id="rId178" Type="http://schemas.openxmlformats.org/officeDocument/2006/relationships/image" Target="../media/image460.png"/><Relationship Id="rId301" Type="http://schemas.openxmlformats.org/officeDocument/2006/relationships/customXml" Target="../ink/ink561.xml"/><Relationship Id="rId343" Type="http://schemas.openxmlformats.org/officeDocument/2006/relationships/customXml" Target="../ink/ink582.xml"/><Relationship Id="rId550" Type="http://schemas.openxmlformats.org/officeDocument/2006/relationships/customXml" Target="../ink/ink687.xml"/><Relationship Id="rId82" Type="http://schemas.openxmlformats.org/officeDocument/2006/relationships/customXml" Target="../ink/ink449.xml"/><Relationship Id="rId203" Type="http://schemas.openxmlformats.org/officeDocument/2006/relationships/customXml" Target="../ink/ink511.xml"/><Relationship Id="rId385" Type="http://schemas.openxmlformats.org/officeDocument/2006/relationships/customXml" Target="../ink/ink603.xml"/><Relationship Id="rId592" Type="http://schemas.openxmlformats.org/officeDocument/2006/relationships/image" Target="../media/image664.png"/><Relationship Id="rId245" Type="http://schemas.openxmlformats.org/officeDocument/2006/relationships/image" Target="../media/image493.png"/><Relationship Id="rId287" Type="http://schemas.openxmlformats.org/officeDocument/2006/relationships/image" Target="../media/image514.png"/><Relationship Id="rId410" Type="http://schemas.openxmlformats.org/officeDocument/2006/relationships/customXml" Target="../ink/ink616.xml"/><Relationship Id="rId452" Type="http://schemas.openxmlformats.org/officeDocument/2006/relationships/customXml" Target="../ink/ink638.xml"/><Relationship Id="rId494" Type="http://schemas.openxmlformats.org/officeDocument/2006/relationships/customXml" Target="../ink/ink659.xml"/><Relationship Id="rId508" Type="http://schemas.openxmlformats.org/officeDocument/2006/relationships/customXml" Target="../ink/ink666.xml"/><Relationship Id="rId105" Type="http://schemas.openxmlformats.org/officeDocument/2006/relationships/image" Target="../media/image425.png"/><Relationship Id="rId147" Type="http://schemas.openxmlformats.org/officeDocument/2006/relationships/image" Target="../media/image445.png"/><Relationship Id="rId312" Type="http://schemas.openxmlformats.org/officeDocument/2006/relationships/image" Target="../media/image526.png"/><Relationship Id="rId354" Type="http://schemas.openxmlformats.org/officeDocument/2006/relationships/image" Target="../media/image547.png"/><Relationship Id="rId51" Type="http://schemas.openxmlformats.org/officeDocument/2006/relationships/customXml" Target="../ink/ink433.xml"/><Relationship Id="rId93" Type="http://schemas.openxmlformats.org/officeDocument/2006/relationships/image" Target="../media/image419.png"/><Relationship Id="rId189" Type="http://schemas.openxmlformats.org/officeDocument/2006/relationships/customXml" Target="../ink/ink504.xml"/><Relationship Id="rId396" Type="http://schemas.openxmlformats.org/officeDocument/2006/relationships/customXml" Target="../ink/ink609.xml"/><Relationship Id="rId561" Type="http://schemas.openxmlformats.org/officeDocument/2006/relationships/image" Target="../media/image649.png"/><Relationship Id="rId214" Type="http://schemas.openxmlformats.org/officeDocument/2006/relationships/image" Target="../media/image478.png"/><Relationship Id="rId256" Type="http://schemas.openxmlformats.org/officeDocument/2006/relationships/customXml" Target="../ink/ink538.xml"/><Relationship Id="rId298" Type="http://schemas.openxmlformats.org/officeDocument/2006/relationships/customXml" Target="../ink/ink559.xml"/><Relationship Id="rId421" Type="http://schemas.openxmlformats.org/officeDocument/2006/relationships/customXml" Target="../ink/ink622.xml"/><Relationship Id="rId463" Type="http://schemas.openxmlformats.org/officeDocument/2006/relationships/image" Target="../media/image600.png"/><Relationship Id="rId519" Type="http://schemas.openxmlformats.org/officeDocument/2006/relationships/image" Target="../media/image628.png"/><Relationship Id="rId116" Type="http://schemas.openxmlformats.org/officeDocument/2006/relationships/image" Target="../media/image430.png"/><Relationship Id="rId158" Type="http://schemas.openxmlformats.org/officeDocument/2006/relationships/image" Target="../media/image450.png"/><Relationship Id="rId323" Type="http://schemas.openxmlformats.org/officeDocument/2006/relationships/customXml" Target="../ink/ink572.xml"/><Relationship Id="rId530" Type="http://schemas.openxmlformats.org/officeDocument/2006/relationships/customXml" Target="../ink/ink677.xml"/><Relationship Id="rId20" Type="http://schemas.openxmlformats.org/officeDocument/2006/relationships/customXml" Target="../ink/ink417.xml"/><Relationship Id="rId62" Type="http://schemas.openxmlformats.org/officeDocument/2006/relationships/image" Target="../media/image4040.png"/><Relationship Id="rId365" Type="http://schemas.openxmlformats.org/officeDocument/2006/relationships/customXml" Target="../ink/ink593.xml"/><Relationship Id="rId572" Type="http://schemas.openxmlformats.org/officeDocument/2006/relationships/customXml" Target="../ink/ink698.xml"/><Relationship Id="rId225" Type="http://schemas.openxmlformats.org/officeDocument/2006/relationships/image" Target="../media/image483.png"/><Relationship Id="rId267" Type="http://schemas.openxmlformats.org/officeDocument/2006/relationships/image" Target="../media/image504.png"/><Relationship Id="rId432" Type="http://schemas.openxmlformats.org/officeDocument/2006/relationships/image" Target="../media/image585.png"/><Relationship Id="rId474" Type="http://schemas.openxmlformats.org/officeDocument/2006/relationships/customXml" Target="../ink/ink649.xml"/><Relationship Id="rId127" Type="http://schemas.openxmlformats.org/officeDocument/2006/relationships/image" Target="../media/image435.png"/><Relationship Id="rId31" Type="http://schemas.openxmlformats.org/officeDocument/2006/relationships/image" Target="../media/image3890.png"/><Relationship Id="rId73" Type="http://schemas.openxmlformats.org/officeDocument/2006/relationships/customXml" Target="../ink/ink444.xml"/><Relationship Id="rId169" Type="http://schemas.openxmlformats.org/officeDocument/2006/relationships/customXml" Target="../ink/ink494.xml"/><Relationship Id="rId334" Type="http://schemas.openxmlformats.org/officeDocument/2006/relationships/image" Target="../media/image537.png"/><Relationship Id="rId376" Type="http://schemas.openxmlformats.org/officeDocument/2006/relationships/image" Target="../media/image558.png"/><Relationship Id="rId541" Type="http://schemas.openxmlformats.org/officeDocument/2006/relationships/image" Target="../media/image639.png"/><Relationship Id="rId583" Type="http://schemas.openxmlformats.org/officeDocument/2006/relationships/customXml" Target="../ink/ink704.xml"/><Relationship Id="rId4" Type="http://schemas.openxmlformats.org/officeDocument/2006/relationships/customXml" Target="../ink/ink409.xml"/><Relationship Id="rId180" Type="http://schemas.openxmlformats.org/officeDocument/2006/relationships/image" Target="../media/image461.png"/><Relationship Id="rId236" Type="http://schemas.openxmlformats.org/officeDocument/2006/relationships/customXml" Target="../ink/ink528.xml"/><Relationship Id="rId278" Type="http://schemas.openxmlformats.org/officeDocument/2006/relationships/customXml" Target="../ink/ink549.xml"/><Relationship Id="rId401" Type="http://schemas.openxmlformats.org/officeDocument/2006/relationships/image" Target="../media/image570.png"/><Relationship Id="rId443" Type="http://schemas.openxmlformats.org/officeDocument/2006/relationships/image" Target="../media/image590.png"/><Relationship Id="rId303" Type="http://schemas.openxmlformats.org/officeDocument/2006/relationships/customXml" Target="../ink/ink562.xml"/><Relationship Id="rId485" Type="http://schemas.openxmlformats.org/officeDocument/2006/relationships/image" Target="../media/image611.png"/><Relationship Id="rId42" Type="http://schemas.openxmlformats.org/officeDocument/2006/relationships/image" Target="../media/image3940.png"/><Relationship Id="rId84" Type="http://schemas.openxmlformats.org/officeDocument/2006/relationships/customXml" Target="../ink/ink450.xml"/><Relationship Id="rId138" Type="http://schemas.openxmlformats.org/officeDocument/2006/relationships/customXml" Target="../ink/ink478.xml"/><Relationship Id="rId345" Type="http://schemas.openxmlformats.org/officeDocument/2006/relationships/customXml" Target="../ink/ink583.xml"/><Relationship Id="rId387" Type="http://schemas.openxmlformats.org/officeDocument/2006/relationships/customXml" Target="../ink/ink604.xml"/><Relationship Id="rId510" Type="http://schemas.openxmlformats.org/officeDocument/2006/relationships/customXml" Target="../ink/ink667.xml"/><Relationship Id="rId552" Type="http://schemas.openxmlformats.org/officeDocument/2006/relationships/customXml" Target="../ink/ink688.xml"/><Relationship Id="rId594" Type="http://schemas.openxmlformats.org/officeDocument/2006/relationships/image" Target="../media/image665.png"/><Relationship Id="rId191" Type="http://schemas.openxmlformats.org/officeDocument/2006/relationships/customXml" Target="../ink/ink505.xml"/><Relationship Id="rId205" Type="http://schemas.openxmlformats.org/officeDocument/2006/relationships/customXml" Target="../ink/ink512.xml"/><Relationship Id="rId247" Type="http://schemas.openxmlformats.org/officeDocument/2006/relationships/image" Target="../media/image494.png"/><Relationship Id="rId412" Type="http://schemas.openxmlformats.org/officeDocument/2006/relationships/customXml" Target="../ink/ink617.xml"/><Relationship Id="rId107" Type="http://schemas.openxmlformats.org/officeDocument/2006/relationships/image" Target="../media/image426.png"/><Relationship Id="rId289" Type="http://schemas.openxmlformats.org/officeDocument/2006/relationships/image" Target="../media/image515.png"/><Relationship Id="rId454" Type="http://schemas.openxmlformats.org/officeDocument/2006/relationships/customXml" Target="../ink/ink639.xml"/><Relationship Id="rId496" Type="http://schemas.openxmlformats.org/officeDocument/2006/relationships/customXml" Target="../ink/ink660.xml"/><Relationship Id="rId11" Type="http://schemas.openxmlformats.org/officeDocument/2006/relationships/image" Target="../media/image3800.png"/><Relationship Id="rId53" Type="http://schemas.openxmlformats.org/officeDocument/2006/relationships/customXml" Target="../ink/ink434.xml"/><Relationship Id="rId149" Type="http://schemas.openxmlformats.org/officeDocument/2006/relationships/image" Target="../media/image446.png"/><Relationship Id="rId314" Type="http://schemas.openxmlformats.org/officeDocument/2006/relationships/image" Target="../media/image527.png"/><Relationship Id="rId356" Type="http://schemas.openxmlformats.org/officeDocument/2006/relationships/image" Target="../media/image548.png"/><Relationship Id="rId398" Type="http://schemas.openxmlformats.org/officeDocument/2006/relationships/customXml" Target="../ink/ink610.xml"/><Relationship Id="rId521" Type="http://schemas.openxmlformats.org/officeDocument/2006/relationships/image" Target="../media/image629.png"/><Relationship Id="rId563" Type="http://schemas.openxmlformats.org/officeDocument/2006/relationships/image" Target="../media/image650.png"/><Relationship Id="rId95" Type="http://schemas.openxmlformats.org/officeDocument/2006/relationships/image" Target="../media/image420.png"/><Relationship Id="rId160" Type="http://schemas.openxmlformats.org/officeDocument/2006/relationships/image" Target="../media/image451.png"/><Relationship Id="rId216" Type="http://schemas.openxmlformats.org/officeDocument/2006/relationships/image" Target="../media/image479.png"/><Relationship Id="rId423" Type="http://schemas.openxmlformats.org/officeDocument/2006/relationships/customXml" Target="../ink/ink623.xml"/><Relationship Id="rId258" Type="http://schemas.openxmlformats.org/officeDocument/2006/relationships/customXml" Target="../ink/ink539.xml"/><Relationship Id="rId465" Type="http://schemas.openxmlformats.org/officeDocument/2006/relationships/image" Target="../media/image601.png"/><Relationship Id="rId22" Type="http://schemas.openxmlformats.org/officeDocument/2006/relationships/customXml" Target="../ink/ink418.xml"/><Relationship Id="rId64" Type="http://schemas.openxmlformats.org/officeDocument/2006/relationships/image" Target="../media/image4050.png"/><Relationship Id="rId118" Type="http://schemas.openxmlformats.org/officeDocument/2006/relationships/image" Target="../media/image431.png"/><Relationship Id="rId325" Type="http://schemas.openxmlformats.org/officeDocument/2006/relationships/customXml" Target="../ink/ink573.xml"/><Relationship Id="rId367" Type="http://schemas.openxmlformats.org/officeDocument/2006/relationships/customXml" Target="../ink/ink594.xml"/><Relationship Id="rId532" Type="http://schemas.openxmlformats.org/officeDocument/2006/relationships/customXml" Target="../ink/ink678.xml"/><Relationship Id="rId574" Type="http://schemas.openxmlformats.org/officeDocument/2006/relationships/customXml" Target="../ink/ink699.xml"/><Relationship Id="rId171" Type="http://schemas.openxmlformats.org/officeDocument/2006/relationships/customXml" Target="../ink/ink495.xml"/><Relationship Id="rId227" Type="http://schemas.openxmlformats.org/officeDocument/2006/relationships/image" Target="../media/image484.png"/><Relationship Id="rId269" Type="http://schemas.openxmlformats.org/officeDocument/2006/relationships/image" Target="../media/image505.png"/><Relationship Id="rId434" Type="http://schemas.openxmlformats.org/officeDocument/2006/relationships/image" Target="../media/image586.png"/><Relationship Id="rId476" Type="http://schemas.openxmlformats.org/officeDocument/2006/relationships/customXml" Target="../ink/ink650.xml"/><Relationship Id="rId33" Type="http://schemas.openxmlformats.org/officeDocument/2006/relationships/image" Target="../media/image3900.png"/><Relationship Id="rId129" Type="http://schemas.openxmlformats.org/officeDocument/2006/relationships/image" Target="../media/image436.png"/><Relationship Id="rId280" Type="http://schemas.openxmlformats.org/officeDocument/2006/relationships/customXml" Target="../ink/ink550.xml"/><Relationship Id="rId336" Type="http://schemas.openxmlformats.org/officeDocument/2006/relationships/image" Target="../media/image538.png"/><Relationship Id="rId501" Type="http://schemas.openxmlformats.org/officeDocument/2006/relationships/image" Target="../media/image619.png"/><Relationship Id="rId543" Type="http://schemas.openxmlformats.org/officeDocument/2006/relationships/image" Target="../media/image640.png"/><Relationship Id="rId75" Type="http://schemas.openxmlformats.org/officeDocument/2006/relationships/customXml" Target="../ink/ink445.xml"/><Relationship Id="rId140" Type="http://schemas.openxmlformats.org/officeDocument/2006/relationships/customXml" Target="../ink/ink479.xml"/><Relationship Id="rId182" Type="http://schemas.openxmlformats.org/officeDocument/2006/relationships/image" Target="../media/image462.png"/><Relationship Id="rId378" Type="http://schemas.openxmlformats.org/officeDocument/2006/relationships/image" Target="../media/image559.png"/><Relationship Id="rId403" Type="http://schemas.openxmlformats.org/officeDocument/2006/relationships/image" Target="../media/image571.png"/><Relationship Id="rId585" Type="http://schemas.openxmlformats.org/officeDocument/2006/relationships/customXml" Target="../ink/ink705.xml"/><Relationship Id="rId6" Type="http://schemas.openxmlformats.org/officeDocument/2006/relationships/customXml" Target="../ink/ink410.xml"/><Relationship Id="rId238" Type="http://schemas.openxmlformats.org/officeDocument/2006/relationships/customXml" Target="../ink/ink529.xml"/><Relationship Id="rId445" Type="http://schemas.openxmlformats.org/officeDocument/2006/relationships/image" Target="../media/image591.png"/><Relationship Id="rId487" Type="http://schemas.openxmlformats.org/officeDocument/2006/relationships/image" Target="../media/image612.png"/><Relationship Id="rId291" Type="http://schemas.openxmlformats.org/officeDocument/2006/relationships/image" Target="../media/image516.png"/><Relationship Id="rId305" Type="http://schemas.openxmlformats.org/officeDocument/2006/relationships/customXml" Target="../ink/ink563.xml"/><Relationship Id="rId347" Type="http://schemas.openxmlformats.org/officeDocument/2006/relationships/customXml" Target="../ink/ink584.xml"/><Relationship Id="rId512" Type="http://schemas.openxmlformats.org/officeDocument/2006/relationships/customXml" Target="../ink/ink668.xml"/><Relationship Id="rId44" Type="http://schemas.openxmlformats.org/officeDocument/2006/relationships/image" Target="../media/image3950.png"/><Relationship Id="rId86" Type="http://schemas.openxmlformats.org/officeDocument/2006/relationships/customXml" Target="../ink/ink451.xml"/><Relationship Id="rId151" Type="http://schemas.openxmlformats.org/officeDocument/2006/relationships/customXml" Target="../ink/ink485.xml"/><Relationship Id="rId389" Type="http://schemas.openxmlformats.org/officeDocument/2006/relationships/customXml" Target="../ink/ink605.xml"/><Relationship Id="rId554" Type="http://schemas.openxmlformats.org/officeDocument/2006/relationships/customXml" Target="../ink/ink689.xml"/><Relationship Id="rId596" Type="http://schemas.openxmlformats.org/officeDocument/2006/relationships/image" Target="../media/image666.png"/><Relationship Id="rId193" Type="http://schemas.openxmlformats.org/officeDocument/2006/relationships/customXml" Target="../ink/ink506.xml"/><Relationship Id="rId207" Type="http://schemas.openxmlformats.org/officeDocument/2006/relationships/customXml" Target="../ink/ink513.xml"/><Relationship Id="rId249" Type="http://schemas.openxmlformats.org/officeDocument/2006/relationships/image" Target="../media/image495.png"/><Relationship Id="rId414" Type="http://schemas.openxmlformats.org/officeDocument/2006/relationships/customXml" Target="../ink/ink618.xml"/><Relationship Id="rId456" Type="http://schemas.openxmlformats.org/officeDocument/2006/relationships/customXml" Target="../ink/ink640.xml"/><Relationship Id="rId498" Type="http://schemas.openxmlformats.org/officeDocument/2006/relationships/customXml" Target="../ink/ink661.xml"/><Relationship Id="rId13" Type="http://schemas.openxmlformats.org/officeDocument/2006/relationships/image" Target="../media/image3810.png"/><Relationship Id="rId109" Type="http://schemas.openxmlformats.org/officeDocument/2006/relationships/image" Target="../media/image427.png"/><Relationship Id="rId260" Type="http://schemas.openxmlformats.org/officeDocument/2006/relationships/customXml" Target="../ink/ink540.xml"/><Relationship Id="rId316" Type="http://schemas.openxmlformats.org/officeDocument/2006/relationships/image" Target="../media/image528.png"/><Relationship Id="rId523" Type="http://schemas.openxmlformats.org/officeDocument/2006/relationships/image" Target="../media/image630.png"/><Relationship Id="rId55" Type="http://schemas.openxmlformats.org/officeDocument/2006/relationships/customXml" Target="../ink/ink435.xml"/><Relationship Id="rId97" Type="http://schemas.openxmlformats.org/officeDocument/2006/relationships/image" Target="../media/image421.png"/><Relationship Id="rId120" Type="http://schemas.openxmlformats.org/officeDocument/2006/relationships/image" Target="../media/image432.png"/><Relationship Id="rId358" Type="http://schemas.openxmlformats.org/officeDocument/2006/relationships/image" Target="../media/image549.png"/><Relationship Id="rId565" Type="http://schemas.openxmlformats.org/officeDocument/2006/relationships/image" Target="../media/image651.png"/><Relationship Id="rId162" Type="http://schemas.openxmlformats.org/officeDocument/2006/relationships/image" Target="../media/image452.png"/><Relationship Id="rId218" Type="http://schemas.openxmlformats.org/officeDocument/2006/relationships/image" Target="../media/image480.png"/><Relationship Id="rId425" Type="http://schemas.openxmlformats.org/officeDocument/2006/relationships/customXml" Target="../ink/ink624.xml"/><Relationship Id="rId467" Type="http://schemas.openxmlformats.org/officeDocument/2006/relationships/image" Target="../media/image602.png"/><Relationship Id="rId271" Type="http://schemas.openxmlformats.org/officeDocument/2006/relationships/image" Target="../media/image506.png"/><Relationship Id="rId24" Type="http://schemas.openxmlformats.org/officeDocument/2006/relationships/customXml" Target="../ink/ink419.xml"/><Relationship Id="rId66" Type="http://schemas.openxmlformats.org/officeDocument/2006/relationships/image" Target="../media/image4060.png"/><Relationship Id="rId131" Type="http://schemas.openxmlformats.org/officeDocument/2006/relationships/image" Target="../media/image437.png"/><Relationship Id="rId327" Type="http://schemas.openxmlformats.org/officeDocument/2006/relationships/customXml" Target="../ink/ink574.xml"/><Relationship Id="rId369" Type="http://schemas.openxmlformats.org/officeDocument/2006/relationships/customXml" Target="../ink/ink595.xml"/><Relationship Id="rId534" Type="http://schemas.openxmlformats.org/officeDocument/2006/relationships/customXml" Target="../ink/ink679.xml"/><Relationship Id="rId576" Type="http://schemas.openxmlformats.org/officeDocument/2006/relationships/customXml" Target="../ink/ink700.xml"/><Relationship Id="rId173" Type="http://schemas.openxmlformats.org/officeDocument/2006/relationships/customXml" Target="../ink/ink496.xml"/><Relationship Id="rId229" Type="http://schemas.openxmlformats.org/officeDocument/2006/relationships/image" Target="../media/image485.png"/><Relationship Id="rId380" Type="http://schemas.openxmlformats.org/officeDocument/2006/relationships/image" Target="../media/image560.png"/><Relationship Id="rId436" Type="http://schemas.openxmlformats.org/officeDocument/2006/relationships/image" Target="../media/image587.png"/><Relationship Id="rId240" Type="http://schemas.openxmlformats.org/officeDocument/2006/relationships/customXml" Target="../ink/ink530.xml"/><Relationship Id="rId478" Type="http://schemas.openxmlformats.org/officeDocument/2006/relationships/customXml" Target="../ink/ink651.xml"/><Relationship Id="rId35" Type="http://schemas.openxmlformats.org/officeDocument/2006/relationships/customXml" Target="../ink/ink425.xml"/><Relationship Id="rId77" Type="http://schemas.openxmlformats.org/officeDocument/2006/relationships/image" Target="../media/image4110.png"/><Relationship Id="rId100" Type="http://schemas.openxmlformats.org/officeDocument/2006/relationships/customXml" Target="../ink/ink458.xml"/><Relationship Id="rId282" Type="http://schemas.openxmlformats.org/officeDocument/2006/relationships/customXml" Target="../ink/ink551.xml"/><Relationship Id="rId338" Type="http://schemas.openxmlformats.org/officeDocument/2006/relationships/image" Target="../media/image539.png"/><Relationship Id="rId503" Type="http://schemas.openxmlformats.org/officeDocument/2006/relationships/image" Target="../media/image620.png"/><Relationship Id="rId545" Type="http://schemas.openxmlformats.org/officeDocument/2006/relationships/image" Target="../media/image641.png"/><Relationship Id="rId587" Type="http://schemas.openxmlformats.org/officeDocument/2006/relationships/customXml" Target="../ink/ink706.xml"/><Relationship Id="rId8" Type="http://schemas.openxmlformats.org/officeDocument/2006/relationships/customXml" Target="../ink/ink411.xml"/><Relationship Id="rId142" Type="http://schemas.openxmlformats.org/officeDocument/2006/relationships/customXml" Target="../ink/ink480.xml"/><Relationship Id="rId184" Type="http://schemas.openxmlformats.org/officeDocument/2006/relationships/image" Target="../media/image463.png"/><Relationship Id="rId391" Type="http://schemas.openxmlformats.org/officeDocument/2006/relationships/image" Target="../media/image565.png"/><Relationship Id="rId405" Type="http://schemas.openxmlformats.org/officeDocument/2006/relationships/image" Target="../media/image572.png"/><Relationship Id="rId447" Type="http://schemas.openxmlformats.org/officeDocument/2006/relationships/image" Target="../media/image592.png"/><Relationship Id="rId251" Type="http://schemas.openxmlformats.org/officeDocument/2006/relationships/image" Target="../media/image496.png"/><Relationship Id="rId489" Type="http://schemas.openxmlformats.org/officeDocument/2006/relationships/image" Target="../media/image613.png"/><Relationship Id="rId46" Type="http://schemas.openxmlformats.org/officeDocument/2006/relationships/image" Target="../media/image3960.png"/><Relationship Id="rId293" Type="http://schemas.openxmlformats.org/officeDocument/2006/relationships/image" Target="../media/image517.png"/><Relationship Id="rId307" Type="http://schemas.openxmlformats.org/officeDocument/2006/relationships/customXml" Target="../ink/ink564.xml"/><Relationship Id="rId349" Type="http://schemas.openxmlformats.org/officeDocument/2006/relationships/customXml" Target="../ink/ink585.xml"/><Relationship Id="rId514" Type="http://schemas.openxmlformats.org/officeDocument/2006/relationships/customXml" Target="../ink/ink669.xml"/><Relationship Id="rId556" Type="http://schemas.openxmlformats.org/officeDocument/2006/relationships/customXml" Target="../ink/ink690.xml"/><Relationship Id="rId88" Type="http://schemas.openxmlformats.org/officeDocument/2006/relationships/customXml" Target="../ink/ink452.xml"/><Relationship Id="rId111" Type="http://schemas.openxmlformats.org/officeDocument/2006/relationships/image" Target="../media/image428.png"/><Relationship Id="rId153" Type="http://schemas.openxmlformats.org/officeDocument/2006/relationships/customXml" Target="../ink/ink486.xml"/><Relationship Id="rId195" Type="http://schemas.openxmlformats.org/officeDocument/2006/relationships/customXml" Target="../ink/ink507.xml"/><Relationship Id="rId209" Type="http://schemas.openxmlformats.org/officeDocument/2006/relationships/customXml" Target="../ink/ink514.xml"/><Relationship Id="rId360" Type="http://schemas.openxmlformats.org/officeDocument/2006/relationships/image" Target="../media/image550.png"/><Relationship Id="rId416" Type="http://schemas.openxmlformats.org/officeDocument/2006/relationships/customXml" Target="../ink/ink619.xml"/><Relationship Id="rId220" Type="http://schemas.openxmlformats.org/officeDocument/2006/relationships/image" Target="../media/image481.png"/><Relationship Id="rId458" Type="http://schemas.openxmlformats.org/officeDocument/2006/relationships/customXml" Target="../ink/ink641.xml"/><Relationship Id="rId15" Type="http://schemas.openxmlformats.org/officeDocument/2006/relationships/image" Target="../media/image3820.png"/><Relationship Id="rId57" Type="http://schemas.openxmlformats.org/officeDocument/2006/relationships/customXml" Target="../ink/ink436.xml"/><Relationship Id="rId262" Type="http://schemas.openxmlformats.org/officeDocument/2006/relationships/customXml" Target="../ink/ink541.xml"/><Relationship Id="rId318" Type="http://schemas.openxmlformats.org/officeDocument/2006/relationships/image" Target="../media/image529.png"/><Relationship Id="rId525" Type="http://schemas.openxmlformats.org/officeDocument/2006/relationships/image" Target="../media/image631.png"/><Relationship Id="rId567" Type="http://schemas.openxmlformats.org/officeDocument/2006/relationships/image" Target="../media/image652.png"/><Relationship Id="rId99" Type="http://schemas.openxmlformats.org/officeDocument/2006/relationships/image" Target="../media/image422.png"/><Relationship Id="rId122" Type="http://schemas.openxmlformats.org/officeDocument/2006/relationships/image" Target="../media/image433.png"/><Relationship Id="rId164" Type="http://schemas.openxmlformats.org/officeDocument/2006/relationships/image" Target="../media/image453.png"/><Relationship Id="rId371" Type="http://schemas.openxmlformats.org/officeDocument/2006/relationships/customXml" Target="../ink/ink596.xml"/><Relationship Id="rId427" Type="http://schemas.openxmlformats.org/officeDocument/2006/relationships/customXml" Target="../ink/ink625.xml"/><Relationship Id="rId469" Type="http://schemas.openxmlformats.org/officeDocument/2006/relationships/image" Target="../media/image603.png"/><Relationship Id="rId26" Type="http://schemas.openxmlformats.org/officeDocument/2006/relationships/customXml" Target="../ink/ink420.xml"/><Relationship Id="rId231" Type="http://schemas.openxmlformats.org/officeDocument/2006/relationships/image" Target="../media/image486.png"/><Relationship Id="rId273" Type="http://schemas.openxmlformats.org/officeDocument/2006/relationships/image" Target="../media/image507.png"/><Relationship Id="rId329" Type="http://schemas.openxmlformats.org/officeDocument/2006/relationships/customXml" Target="../ink/ink575.xml"/><Relationship Id="rId480" Type="http://schemas.openxmlformats.org/officeDocument/2006/relationships/customXml" Target="../ink/ink652.xml"/><Relationship Id="rId536" Type="http://schemas.openxmlformats.org/officeDocument/2006/relationships/customXml" Target="../ink/ink680.xml"/><Relationship Id="rId68" Type="http://schemas.openxmlformats.org/officeDocument/2006/relationships/image" Target="../media/image4070.png"/><Relationship Id="rId133" Type="http://schemas.openxmlformats.org/officeDocument/2006/relationships/image" Target="../media/image438.png"/><Relationship Id="rId175" Type="http://schemas.openxmlformats.org/officeDocument/2006/relationships/customXml" Target="../ink/ink497.xml"/><Relationship Id="rId340" Type="http://schemas.openxmlformats.org/officeDocument/2006/relationships/image" Target="../media/image540.png"/><Relationship Id="rId578" Type="http://schemas.openxmlformats.org/officeDocument/2006/relationships/customXml" Target="../ink/ink701.xml"/><Relationship Id="rId200" Type="http://schemas.openxmlformats.org/officeDocument/2006/relationships/image" Target="../media/image471.png"/><Relationship Id="rId382" Type="http://schemas.openxmlformats.org/officeDocument/2006/relationships/image" Target="../media/image561.png"/><Relationship Id="rId438" Type="http://schemas.openxmlformats.org/officeDocument/2006/relationships/image" Target="../media/image588.png"/><Relationship Id="rId242" Type="http://schemas.openxmlformats.org/officeDocument/2006/relationships/customXml" Target="../ink/ink531.xml"/><Relationship Id="rId284" Type="http://schemas.openxmlformats.org/officeDocument/2006/relationships/customXml" Target="../ink/ink552.xml"/><Relationship Id="rId491" Type="http://schemas.openxmlformats.org/officeDocument/2006/relationships/image" Target="../media/image614.png"/><Relationship Id="rId505" Type="http://schemas.openxmlformats.org/officeDocument/2006/relationships/image" Target="../media/image621.png"/><Relationship Id="rId37" Type="http://schemas.openxmlformats.org/officeDocument/2006/relationships/customXml" Target="../ink/ink426.xml"/><Relationship Id="rId79" Type="http://schemas.openxmlformats.org/officeDocument/2006/relationships/image" Target="../media/image4120.png"/><Relationship Id="rId102" Type="http://schemas.openxmlformats.org/officeDocument/2006/relationships/customXml" Target="../ink/ink459.xml"/><Relationship Id="rId144" Type="http://schemas.openxmlformats.org/officeDocument/2006/relationships/customXml" Target="../ink/ink481.xml"/><Relationship Id="rId547" Type="http://schemas.openxmlformats.org/officeDocument/2006/relationships/image" Target="../media/image642.png"/><Relationship Id="rId589" Type="http://schemas.openxmlformats.org/officeDocument/2006/relationships/customXml" Target="../ink/ink707.xml"/><Relationship Id="rId90" Type="http://schemas.openxmlformats.org/officeDocument/2006/relationships/customXml" Target="../ink/ink453.xml"/><Relationship Id="rId186" Type="http://schemas.openxmlformats.org/officeDocument/2006/relationships/image" Target="../media/image464.png"/><Relationship Id="rId351" Type="http://schemas.openxmlformats.org/officeDocument/2006/relationships/customXml" Target="../ink/ink586.xml"/><Relationship Id="rId393" Type="http://schemas.openxmlformats.org/officeDocument/2006/relationships/image" Target="../media/image566.png"/><Relationship Id="rId407" Type="http://schemas.openxmlformats.org/officeDocument/2006/relationships/image" Target="../media/image573.png"/><Relationship Id="rId449" Type="http://schemas.openxmlformats.org/officeDocument/2006/relationships/image" Target="../media/image593.png"/><Relationship Id="rId211" Type="http://schemas.openxmlformats.org/officeDocument/2006/relationships/customXml" Target="../ink/ink515.xml"/><Relationship Id="rId253" Type="http://schemas.openxmlformats.org/officeDocument/2006/relationships/image" Target="../media/image497.png"/><Relationship Id="rId295" Type="http://schemas.openxmlformats.org/officeDocument/2006/relationships/image" Target="../media/image518.png"/><Relationship Id="rId309" Type="http://schemas.openxmlformats.org/officeDocument/2006/relationships/customXml" Target="../ink/ink565.xml"/><Relationship Id="rId460" Type="http://schemas.openxmlformats.org/officeDocument/2006/relationships/customXml" Target="../ink/ink642.xml"/><Relationship Id="rId516" Type="http://schemas.openxmlformats.org/officeDocument/2006/relationships/customXml" Target="../ink/ink670.xml"/><Relationship Id="rId48" Type="http://schemas.openxmlformats.org/officeDocument/2006/relationships/image" Target="../media/image3970.png"/><Relationship Id="rId113" Type="http://schemas.openxmlformats.org/officeDocument/2006/relationships/image" Target="../media/image429.png"/><Relationship Id="rId320" Type="http://schemas.openxmlformats.org/officeDocument/2006/relationships/image" Target="../media/image530.png"/><Relationship Id="rId558" Type="http://schemas.openxmlformats.org/officeDocument/2006/relationships/customXml" Target="../ink/ink691.xml"/><Relationship Id="rId155" Type="http://schemas.openxmlformats.org/officeDocument/2006/relationships/customXml" Target="../ink/ink487.xml"/><Relationship Id="rId197" Type="http://schemas.openxmlformats.org/officeDocument/2006/relationships/customXml" Target="../ink/ink508.xml"/><Relationship Id="rId362" Type="http://schemas.openxmlformats.org/officeDocument/2006/relationships/image" Target="../media/image551.png"/><Relationship Id="rId418" Type="http://schemas.openxmlformats.org/officeDocument/2006/relationships/image" Target="../media/image578.png"/><Relationship Id="rId222" Type="http://schemas.openxmlformats.org/officeDocument/2006/relationships/image" Target="../media/image482.png"/><Relationship Id="rId264" Type="http://schemas.openxmlformats.org/officeDocument/2006/relationships/customXml" Target="../ink/ink542.xml"/><Relationship Id="rId471" Type="http://schemas.openxmlformats.org/officeDocument/2006/relationships/image" Target="../media/image604.png"/><Relationship Id="rId17" Type="http://schemas.openxmlformats.org/officeDocument/2006/relationships/image" Target="../media/image3830.png"/><Relationship Id="rId59" Type="http://schemas.openxmlformats.org/officeDocument/2006/relationships/customXml" Target="../ink/ink437.xml"/><Relationship Id="rId124" Type="http://schemas.openxmlformats.org/officeDocument/2006/relationships/customXml" Target="../ink/ink471.xml"/><Relationship Id="rId527" Type="http://schemas.openxmlformats.org/officeDocument/2006/relationships/image" Target="../media/image632.png"/><Relationship Id="rId569" Type="http://schemas.openxmlformats.org/officeDocument/2006/relationships/image" Target="../media/image653.png"/><Relationship Id="rId70" Type="http://schemas.openxmlformats.org/officeDocument/2006/relationships/image" Target="../media/image4080.png"/><Relationship Id="rId166" Type="http://schemas.openxmlformats.org/officeDocument/2006/relationships/image" Target="../media/image454.png"/><Relationship Id="rId331" Type="http://schemas.openxmlformats.org/officeDocument/2006/relationships/customXml" Target="../ink/ink576.xml"/><Relationship Id="rId373" Type="http://schemas.openxmlformats.org/officeDocument/2006/relationships/customXml" Target="../ink/ink597.xml"/><Relationship Id="rId429" Type="http://schemas.openxmlformats.org/officeDocument/2006/relationships/customXml" Target="../ink/ink626.xml"/><Relationship Id="rId580" Type="http://schemas.openxmlformats.org/officeDocument/2006/relationships/customXml" Target="../ink/ink70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87.png"/><Relationship Id="rId440" Type="http://schemas.openxmlformats.org/officeDocument/2006/relationships/image" Target="../media/image589.png"/><Relationship Id="rId28" Type="http://schemas.openxmlformats.org/officeDocument/2006/relationships/customXml" Target="../ink/ink421.xml"/><Relationship Id="rId275" Type="http://schemas.openxmlformats.org/officeDocument/2006/relationships/image" Target="../media/image508.png"/><Relationship Id="rId300" Type="http://schemas.openxmlformats.org/officeDocument/2006/relationships/customXml" Target="../ink/ink560.xml"/><Relationship Id="rId482" Type="http://schemas.openxmlformats.org/officeDocument/2006/relationships/customXml" Target="../ink/ink653.xml"/><Relationship Id="rId538" Type="http://schemas.openxmlformats.org/officeDocument/2006/relationships/customXml" Target="../ink/ink681.xml"/><Relationship Id="rId81" Type="http://schemas.openxmlformats.org/officeDocument/2006/relationships/image" Target="../media/image4130.png"/><Relationship Id="rId135" Type="http://schemas.openxmlformats.org/officeDocument/2006/relationships/image" Target="../media/image439.png"/><Relationship Id="rId177" Type="http://schemas.openxmlformats.org/officeDocument/2006/relationships/customXml" Target="../ink/ink498.xml"/><Relationship Id="rId342" Type="http://schemas.openxmlformats.org/officeDocument/2006/relationships/image" Target="../media/image541.png"/><Relationship Id="rId384" Type="http://schemas.openxmlformats.org/officeDocument/2006/relationships/image" Target="../media/image562.png"/><Relationship Id="rId591" Type="http://schemas.openxmlformats.org/officeDocument/2006/relationships/customXml" Target="../ink/ink708.xml"/><Relationship Id="rId202" Type="http://schemas.openxmlformats.org/officeDocument/2006/relationships/image" Target="../media/image472.png"/><Relationship Id="rId244" Type="http://schemas.openxmlformats.org/officeDocument/2006/relationships/customXml" Target="../ink/ink532.xml"/><Relationship Id="rId39" Type="http://schemas.openxmlformats.org/officeDocument/2006/relationships/customXml" Target="../ink/ink427.xml"/><Relationship Id="rId286" Type="http://schemas.openxmlformats.org/officeDocument/2006/relationships/customXml" Target="../ink/ink553.xml"/><Relationship Id="rId451" Type="http://schemas.openxmlformats.org/officeDocument/2006/relationships/image" Target="../media/image594.png"/><Relationship Id="rId493" Type="http://schemas.openxmlformats.org/officeDocument/2006/relationships/image" Target="../media/image615.png"/><Relationship Id="rId507" Type="http://schemas.openxmlformats.org/officeDocument/2006/relationships/image" Target="../media/image622.png"/><Relationship Id="rId549" Type="http://schemas.openxmlformats.org/officeDocument/2006/relationships/image" Target="../media/image643.png"/><Relationship Id="rId50" Type="http://schemas.openxmlformats.org/officeDocument/2006/relationships/image" Target="../media/image3980.png"/><Relationship Id="rId104" Type="http://schemas.openxmlformats.org/officeDocument/2006/relationships/customXml" Target="../ink/ink460.xml"/><Relationship Id="rId146" Type="http://schemas.openxmlformats.org/officeDocument/2006/relationships/customXml" Target="../ink/ink482.xml"/><Relationship Id="rId188" Type="http://schemas.openxmlformats.org/officeDocument/2006/relationships/image" Target="../media/image465.png"/><Relationship Id="rId311" Type="http://schemas.openxmlformats.org/officeDocument/2006/relationships/customXml" Target="../ink/ink566.xml"/><Relationship Id="rId353" Type="http://schemas.openxmlformats.org/officeDocument/2006/relationships/customXml" Target="../ink/ink587.xml"/><Relationship Id="rId395" Type="http://schemas.openxmlformats.org/officeDocument/2006/relationships/image" Target="../media/image567.png"/><Relationship Id="rId409" Type="http://schemas.openxmlformats.org/officeDocument/2006/relationships/image" Target="../media/image574.png"/><Relationship Id="rId560" Type="http://schemas.openxmlformats.org/officeDocument/2006/relationships/customXml" Target="../ink/ink692.xml"/><Relationship Id="rId92" Type="http://schemas.openxmlformats.org/officeDocument/2006/relationships/customXml" Target="../ink/ink454.xml"/><Relationship Id="rId213" Type="http://schemas.openxmlformats.org/officeDocument/2006/relationships/customXml" Target="../ink/ink516.xml"/><Relationship Id="rId420" Type="http://schemas.openxmlformats.org/officeDocument/2006/relationships/image" Target="../media/image579.png"/><Relationship Id="rId255" Type="http://schemas.openxmlformats.org/officeDocument/2006/relationships/image" Target="../media/image498.png"/><Relationship Id="rId297" Type="http://schemas.openxmlformats.org/officeDocument/2006/relationships/image" Target="../media/image519.png"/><Relationship Id="rId462" Type="http://schemas.openxmlformats.org/officeDocument/2006/relationships/customXml" Target="../ink/ink643.xml"/><Relationship Id="rId518" Type="http://schemas.openxmlformats.org/officeDocument/2006/relationships/customXml" Target="../ink/ink671.xml"/><Relationship Id="rId115" Type="http://schemas.openxmlformats.org/officeDocument/2006/relationships/customXml" Target="../ink/ink466.xml"/><Relationship Id="rId157" Type="http://schemas.openxmlformats.org/officeDocument/2006/relationships/customXml" Target="../ink/ink488.xml"/><Relationship Id="rId322" Type="http://schemas.openxmlformats.org/officeDocument/2006/relationships/image" Target="../media/image531.png"/><Relationship Id="rId364" Type="http://schemas.openxmlformats.org/officeDocument/2006/relationships/image" Target="../media/image552.png"/><Relationship Id="rId61" Type="http://schemas.openxmlformats.org/officeDocument/2006/relationships/customXml" Target="../ink/ink438.xml"/><Relationship Id="rId199" Type="http://schemas.openxmlformats.org/officeDocument/2006/relationships/customXml" Target="../ink/ink509.xml"/><Relationship Id="rId571" Type="http://schemas.openxmlformats.org/officeDocument/2006/relationships/image" Target="../media/image654.png"/><Relationship Id="rId19" Type="http://schemas.openxmlformats.org/officeDocument/2006/relationships/image" Target="../media/image8011.png"/><Relationship Id="rId224" Type="http://schemas.openxmlformats.org/officeDocument/2006/relationships/customXml" Target="../ink/ink522.xml"/><Relationship Id="rId266" Type="http://schemas.openxmlformats.org/officeDocument/2006/relationships/customXml" Target="../ink/ink543.xml"/><Relationship Id="rId431" Type="http://schemas.openxmlformats.org/officeDocument/2006/relationships/customXml" Target="../ink/ink627.xml"/><Relationship Id="rId473" Type="http://schemas.openxmlformats.org/officeDocument/2006/relationships/image" Target="../media/image605.png"/><Relationship Id="rId529" Type="http://schemas.openxmlformats.org/officeDocument/2006/relationships/image" Target="../media/image633.png"/><Relationship Id="rId30" Type="http://schemas.openxmlformats.org/officeDocument/2006/relationships/customXml" Target="../ink/ink422.xml"/><Relationship Id="rId126" Type="http://schemas.openxmlformats.org/officeDocument/2006/relationships/customXml" Target="../ink/ink472.xml"/><Relationship Id="rId168" Type="http://schemas.openxmlformats.org/officeDocument/2006/relationships/image" Target="../media/image455.png"/><Relationship Id="rId333" Type="http://schemas.openxmlformats.org/officeDocument/2006/relationships/customXml" Target="../ink/ink577.xml"/><Relationship Id="rId540" Type="http://schemas.openxmlformats.org/officeDocument/2006/relationships/customXml" Target="../ink/ink682.xml"/><Relationship Id="rId72" Type="http://schemas.openxmlformats.org/officeDocument/2006/relationships/image" Target="../media/image4090.png"/><Relationship Id="rId375" Type="http://schemas.openxmlformats.org/officeDocument/2006/relationships/customXml" Target="../ink/ink598.xml"/><Relationship Id="rId582" Type="http://schemas.openxmlformats.org/officeDocument/2006/relationships/image" Target="../media/image659.png"/><Relationship Id="rId3" Type="http://schemas.openxmlformats.org/officeDocument/2006/relationships/image" Target="../media/image413.png"/><Relationship Id="rId235" Type="http://schemas.openxmlformats.org/officeDocument/2006/relationships/image" Target="../media/image488.png"/><Relationship Id="rId277" Type="http://schemas.openxmlformats.org/officeDocument/2006/relationships/image" Target="../media/image509.png"/><Relationship Id="rId400" Type="http://schemas.openxmlformats.org/officeDocument/2006/relationships/customXml" Target="../ink/ink611.xml"/><Relationship Id="rId442" Type="http://schemas.openxmlformats.org/officeDocument/2006/relationships/customXml" Target="../ink/ink633.xml"/><Relationship Id="rId484" Type="http://schemas.openxmlformats.org/officeDocument/2006/relationships/customXml" Target="../ink/ink654.xml"/><Relationship Id="rId137" Type="http://schemas.openxmlformats.org/officeDocument/2006/relationships/image" Target="../media/image440.png"/><Relationship Id="rId302" Type="http://schemas.openxmlformats.org/officeDocument/2006/relationships/image" Target="../media/image521.png"/><Relationship Id="rId344" Type="http://schemas.openxmlformats.org/officeDocument/2006/relationships/image" Target="../media/image542.png"/><Relationship Id="rId41" Type="http://schemas.openxmlformats.org/officeDocument/2006/relationships/customXml" Target="../ink/ink428.xml"/><Relationship Id="rId83" Type="http://schemas.openxmlformats.org/officeDocument/2006/relationships/image" Target="../media/image414.png"/><Relationship Id="rId179" Type="http://schemas.openxmlformats.org/officeDocument/2006/relationships/customXml" Target="../ink/ink499.xml"/><Relationship Id="rId386" Type="http://schemas.openxmlformats.org/officeDocument/2006/relationships/image" Target="../media/image563.png"/><Relationship Id="rId551" Type="http://schemas.openxmlformats.org/officeDocument/2006/relationships/image" Target="../media/image644.png"/><Relationship Id="rId593" Type="http://schemas.openxmlformats.org/officeDocument/2006/relationships/customXml" Target="../ink/ink709.xml"/><Relationship Id="rId190" Type="http://schemas.openxmlformats.org/officeDocument/2006/relationships/image" Target="../media/image466.png"/><Relationship Id="rId204" Type="http://schemas.openxmlformats.org/officeDocument/2006/relationships/image" Target="../media/image473.png"/><Relationship Id="rId246" Type="http://schemas.openxmlformats.org/officeDocument/2006/relationships/customXml" Target="../ink/ink533.xml"/><Relationship Id="rId288" Type="http://schemas.openxmlformats.org/officeDocument/2006/relationships/customXml" Target="../ink/ink554.xml"/><Relationship Id="rId411" Type="http://schemas.openxmlformats.org/officeDocument/2006/relationships/image" Target="../media/image575.png"/><Relationship Id="rId453" Type="http://schemas.openxmlformats.org/officeDocument/2006/relationships/image" Target="../media/image595.png"/><Relationship Id="rId509" Type="http://schemas.openxmlformats.org/officeDocument/2006/relationships/image" Target="../media/image623.png"/><Relationship Id="rId106" Type="http://schemas.openxmlformats.org/officeDocument/2006/relationships/customXml" Target="../ink/ink461.xml"/><Relationship Id="rId313" Type="http://schemas.openxmlformats.org/officeDocument/2006/relationships/customXml" Target="../ink/ink567.xml"/><Relationship Id="rId495" Type="http://schemas.openxmlformats.org/officeDocument/2006/relationships/image" Target="../media/image616.png"/><Relationship Id="rId10" Type="http://schemas.openxmlformats.org/officeDocument/2006/relationships/customXml" Target="../ink/ink412.xml"/><Relationship Id="rId52" Type="http://schemas.openxmlformats.org/officeDocument/2006/relationships/image" Target="../media/image3990.png"/><Relationship Id="rId94" Type="http://schemas.openxmlformats.org/officeDocument/2006/relationships/customXml" Target="../ink/ink455.xml"/><Relationship Id="rId148" Type="http://schemas.openxmlformats.org/officeDocument/2006/relationships/customXml" Target="../ink/ink483.xml"/><Relationship Id="rId355" Type="http://schemas.openxmlformats.org/officeDocument/2006/relationships/customXml" Target="../ink/ink588.xml"/><Relationship Id="rId397" Type="http://schemas.openxmlformats.org/officeDocument/2006/relationships/image" Target="../media/image568.png"/><Relationship Id="rId520" Type="http://schemas.openxmlformats.org/officeDocument/2006/relationships/customXml" Target="../ink/ink672.xml"/><Relationship Id="rId562" Type="http://schemas.openxmlformats.org/officeDocument/2006/relationships/customXml" Target="../ink/ink693.xml"/><Relationship Id="rId215" Type="http://schemas.openxmlformats.org/officeDocument/2006/relationships/customXml" Target="../ink/ink517.xml"/><Relationship Id="rId257" Type="http://schemas.openxmlformats.org/officeDocument/2006/relationships/image" Target="../media/image499.png"/><Relationship Id="rId422" Type="http://schemas.openxmlformats.org/officeDocument/2006/relationships/image" Target="../media/image580.png"/><Relationship Id="rId464" Type="http://schemas.openxmlformats.org/officeDocument/2006/relationships/customXml" Target="../ink/ink644.xml"/><Relationship Id="rId299" Type="http://schemas.openxmlformats.org/officeDocument/2006/relationships/image" Target="../media/image520.png"/><Relationship Id="rId63" Type="http://schemas.openxmlformats.org/officeDocument/2006/relationships/customXml" Target="../ink/ink439.xml"/><Relationship Id="rId159" Type="http://schemas.openxmlformats.org/officeDocument/2006/relationships/customXml" Target="../ink/ink489.xml"/><Relationship Id="rId366" Type="http://schemas.openxmlformats.org/officeDocument/2006/relationships/image" Target="../media/image553.png"/><Relationship Id="rId573" Type="http://schemas.openxmlformats.org/officeDocument/2006/relationships/image" Target="../media/image655.png"/><Relationship Id="rId226" Type="http://schemas.openxmlformats.org/officeDocument/2006/relationships/customXml" Target="../ink/ink523.xml"/><Relationship Id="rId433" Type="http://schemas.openxmlformats.org/officeDocument/2006/relationships/customXml" Target="../ink/ink628.xml"/><Relationship Id="rId74" Type="http://schemas.openxmlformats.org/officeDocument/2006/relationships/image" Target="../media/image4100.png"/><Relationship Id="rId377" Type="http://schemas.openxmlformats.org/officeDocument/2006/relationships/customXml" Target="../ink/ink599.xml"/><Relationship Id="rId500" Type="http://schemas.openxmlformats.org/officeDocument/2006/relationships/customXml" Target="../ink/ink662.xml"/><Relationship Id="rId584" Type="http://schemas.openxmlformats.org/officeDocument/2006/relationships/image" Target="../media/image660.png"/><Relationship Id="rId5" Type="http://schemas.openxmlformats.org/officeDocument/2006/relationships/image" Target="../media/image3770.png"/><Relationship Id="rId237" Type="http://schemas.openxmlformats.org/officeDocument/2006/relationships/image" Target="../media/image489.png"/><Relationship Id="rId444" Type="http://schemas.openxmlformats.org/officeDocument/2006/relationships/customXml" Target="../ink/ink634.xml"/><Relationship Id="rId290" Type="http://schemas.openxmlformats.org/officeDocument/2006/relationships/customXml" Target="../ink/ink555.xml"/><Relationship Id="rId304" Type="http://schemas.openxmlformats.org/officeDocument/2006/relationships/image" Target="../media/image522.png"/><Relationship Id="rId388" Type="http://schemas.openxmlformats.org/officeDocument/2006/relationships/image" Target="../media/image564.png"/><Relationship Id="rId511" Type="http://schemas.openxmlformats.org/officeDocument/2006/relationships/image" Target="../media/image624.png"/><Relationship Id="rId85" Type="http://schemas.openxmlformats.org/officeDocument/2006/relationships/image" Target="../media/image415.png"/><Relationship Id="rId150" Type="http://schemas.openxmlformats.org/officeDocument/2006/relationships/customXml" Target="../ink/ink484.xml"/><Relationship Id="rId595" Type="http://schemas.openxmlformats.org/officeDocument/2006/relationships/customXml" Target="../ink/ink710.xml"/><Relationship Id="rId248" Type="http://schemas.openxmlformats.org/officeDocument/2006/relationships/customXml" Target="../ink/ink534.xml"/><Relationship Id="rId455" Type="http://schemas.openxmlformats.org/officeDocument/2006/relationships/image" Target="../media/image596.png"/><Relationship Id="rId12" Type="http://schemas.openxmlformats.org/officeDocument/2006/relationships/customXml" Target="../ink/ink413.xml"/><Relationship Id="rId108" Type="http://schemas.openxmlformats.org/officeDocument/2006/relationships/customXml" Target="../ink/ink462.xml"/><Relationship Id="rId315" Type="http://schemas.openxmlformats.org/officeDocument/2006/relationships/customXml" Target="../ink/ink568.xml"/><Relationship Id="rId522" Type="http://schemas.openxmlformats.org/officeDocument/2006/relationships/customXml" Target="../ink/ink673.xml"/><Relationship Id="rId96" Type="http://schemas.openxmlformats.org/officeDocument/2006/relationships/customXml" Target="../ink/ink456.xml"/><Relationship Id="rId161" Type="http://schemas.openxmlformats.org/officeDocument/2006/relationships/customXml" Target="../ink/ink490.xml"/><Relationship Id="rId399" Type="http://schemas.openxmlformats.org/officeDocument/2006/relationships/image" Target="../media/image569.png"/><Relationship Id="rId259" Type="http://schemas.openxmlformats.org/officeDocument/2006/relationships/image" Target="../media/image500.png"/><Relationship Id="rId466" Type="http://schemas.openxmlformats.org/officeDocument/2006/relationships/customXml" Target="../ink/ink645.xml"/><Relationship Id="rId23" Type="http://schemas.openxmlformats.org/officeDocument/2006/relationships/image" Target="../media/image3850.png"/><Relationship Id="rId119" Type="http://schemas.openxmlformats.org/officeDocument/2006/relationships/customXml" Target="../ink/ink468.xml"/><Relationship Id="rId326" Type="http://schemas.openxmlformats.org/officeDocument/2006/relationships/image" Target="../media/image533.png"/><Relationship Id="rId533" Type="http://schemas.openxmlformats.org/officeDocument/2006/relationships/image" Target="../media/image635.png"/><Relationship Id="rId172" Type="http://schemas.openxmlformats.org/officeDocument/2006/relationships/image" Target="../media/image457.png"/><Relationship Id="rId477" Type="http://schemas.openxmlformats.org/officeDocument/2006/relationships/image" Target="../media/image607.png"/><Relationship Id="rId337" Type="http://schemas.openxmlformats.org/officeDocument/2006/relationships/customXml" Target="../ink/ink579.xml"/><Relationship Id="rId34" Type="http://schemas.openxmlformats.org/officeDocument/2006/relationships/customXml" Target="../ink/ink424.xml"/><Relationship Id="rId544" Type="http://schemas.openxmlformats.org/officeDocument/2006/relationships/customXml" Target="../ink/ink684.xml"/><Relationship Id="rId183" Type="http://schemas.openxmlformats.org/officeDocument/2006/relationships/customXml" Target="../ink/ink501.xml"/><Relationship Id="rId390" Type="http://schemas.openxmlformats.org/officeDocument/2006/relationships/customXml" Target="../ink/ink606.xml"/><Relationship Id="rId404" Type="http://schemas.openxmlformats.org/officeDocument/2006/relationships/customXml" Target="../ink/ink613.xml"/><Relationship Id="rId250" Type="http://schemas.openxmlformats.org/officeDocument/2006/relationships/customXml" Target="../ink/ink535.xml"/><Relationship Id="rId488" Type="http://schemas.openxmlformats.org/officeDocument/2006/relationships/customXml" Target="../ink/ink656.xml"/><Relationship Id="rId45" Type="http://schemas.openxmlformats.org/officeDocument/2006/relationships/customXml" Target="../ink/ink430.xml"/><Relationship Id="rId110" Type="http://schemas.openxmlformats.org/officeDocument/2006/relationships/customXml" Target="../ink/ink463.xml"/><Relationship Id="rId348" Type="http://schemas.openxmlformats.org/officeDocument/2006/relationships/image" Target="../media/image544.png"/><Relationship Id="rId555" Type="http://schemas.openxmlformats.org/officeDocument/2006/relationships/image" Target="../media/image64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6.png"/><Relationship Id="rId299" Type="http://schemas.openxmlformats.org/officeDocument/2006/relationships/image" Target="../media/image801.png"/><Relationship Id="rId21" Type="http://schemas.openxmlformats.org/officeDocument/2006/relationships/image" Target="../media/image672.png"/><Relationship Id="rId63" Type="http://schemas.openxmlformats.org/officeDocument/2006/relationships/customXml" Target="../ink/ink742.xml"/><Relationship Id="rId159" Type="http://schemas.openxmlformats.org/officeDocument/2006/relationships/image" Target="../media/image737.png"/><Relationship Id="rId324" Type="http://schemas.openxmlformats.org/officeDocument/2006/relationships/customXml" Target="../ink/ink877.xml"/><Relationship Id="rId366" Type="http://schemas.openxmlformats.org/officeDocument/2006/relationships/customXml" Target="../ink/ink898.xml"/><Relationship Id="rId170" Type="http://schemas.openxmlformats.org/officeDocument/2006/relationships/customXml" Target="../ink/ink798.xml"/><Relationship Id="rId226" Type="http://schemas.openxmlformats.org/officeDocument/2006/relationships/customXml" Target="../ink/ink827.xml"/><Relationship Id="rId433" Type="http://schemas.openxmlformats.org/officeDocument/2006/relationships/image" Target="../media/image865.png"/><Relationship Id="rId268" Type="http://schemas.openxmlformats.org/officeDocument/2006/relationships/image" Target="../media/image786.png"/><Relationship Id="rId32" Type="http://schemas.openxmlformats.org/officeDocument/2006/relationships/customXml" Target="../ink/ink726.xml"/><Relationship Id="rId74" Type="http://schemas.openxmlformats.org/officeDocument/2006/relationships/image" Target="../media/image698.png"/><Relationship Id="rId128" Type="http://schemas.openxmlformats.org/officeDocument/2006/relationships/customXml" Target="../ink/ink775.xml"/><Relationship Id="rId335" Type="http://schemas.openxmlformats.org/officeDocument/2006/relationships/image" Target="../media/image819.png"/><Relationship Id="rId377" Type="http://schemas.openxmlformats.org/officeDocument/2006/relationships/image" Target="../media/image840.png"/><Relationship Id="rId5" Type="http://schemas.openxmlformats.org/officeDocument/2006/relationships/image" Target="../media/image8011.png"/><Relationship Id="rId181" Type="http://schemas.openxmlformats.org/officeDocument/2006/relationships/image" Target="../media/image743.png"/><Relationship Id="rId237" Type="http://schemas.openxmlformats.org/officeDocument/2006/relationships/image" Target="../media/image771.png"/><Relationship Id="rId402" Type="http://schemas.openxmlformats.org/officeDocument/2006/relationships/customXml" Target="../ink/ink918.xml"/><Relationship Id="rId279" Type="http://schemas.openxmlformats.org/officeDocument/2006/relationships/customXml" Target="../ink/ink854.xml"/><Relationship Id="rId444" Type="http://schemas.openxmlformats.org/officeDocument/2006/relationships/customXml" Target="../ink/ink939.xml"/><Relationship Id="rId43" Type="http://schemas.openxmlformats.org/officeDocument/2006/relationships/image" Target="../media/image683.png"/><Relationship Id="rId139" Type="http://schemas.openxmlformats.org/officeDocument/2006/relationships/image" Target="../media/image727.png"/><Relationship Id="rId290" Type="http://schemas.openxmlformats.org/officeDocument/2006/relationships/image" Target="../media/image797.png"/><Relationship Id="rId304" Type="http://schemas.openxmlformats.org/officeDocument/2006/relationships/customXml" Target="../ink/ink867.xml"/><Relationship Id="rId346" Type="http://schemas.openxmlformats.org/officeDocument/2006/relationships/customXml" Target="../ink/ink888.xml"/><Relationship Id="rId388" Type="http://schemas.openxmlformats.org/officeDocument/2006/relationships/image" Target="../media/image845.png"/><Relationship Id="rId85" Type="http://schemas.openxmlformats.org/officeDocument/2006/relationships/customXml" Target="../ink/ink753.xml"/><Relationship Id="rId150" Type="http://schemas.openxmlformats.org/officeDocument/2006/relationships/customXml" Target="../ink/ink786.xml"/><Relationship Id="rId192" Type="http://schemas.openxmlformats.org/officeDocument/2006/relationships/customXml" Target="../ink/ink810.xml"/><Relationship Id="rId206" Type="http://schemas.openxmlformats.org/officeDocument/2006/relationships/customXml" Target="../ink/ink817.xml"/><Relationship Id="rId413" Type="http://schemas.openxmlformats.org/officeDocument/2006/relationships/image" Target="../media/image856.png"/><Relationship Id="rId248" Type="http://schemas.openxmlformats.org/officeDocument/2006/relationships/image" Target="../media/image776.png"/><Relationship Id="rId455" Type="http://schemas.openxmlformats.org/officeDocument/2006/relationships/image" Target="../media/image876.png"/><Relationship Id="rId12" Type="http://schemas.openxmlformats.org/officeDocument/2006/relationships/customXml" Target="../ink/ink716.xml"/><Relationship Id="rId108" Type="http://schemas.openxmlformats.org/officeDocument/2006/relationships/image" Target="../media/image713.png"/><Relationship Id="rId315" Type="http://schemas.openxmlformats.org/officeDocument/2006/relationships/image" Target="../media/image809.png"/><Relationship Id="rId357" Type="http://schemas.openxmlformats.org/officeDocument/2006/relationships/image" Target="../media/image830.png"/><Relationship Id="rId54" Type="http://schemas.openxmlformats.org/officeDocument/2006/relationships/image" Target="../media/image688.png"/><Relationship Id="rId96" Type="http://schemas.openxmlformats.org/officeDocument/2006/relationships/image" Target="../media/image707.png"/><Relationship Id="rId161" Type="http://schemas.openxmlformats.org/officeDocument/2006/relationships/image" Target="../media/image738.png"/><Relationship Id="rId217" Type="http://schemas.openxmlformats.org/officeDocument/2006/relationships/image" Target="../media/image761.png"/><Relationship Id="rId399" Type="http://schemas.openxmlformats.org/officeDocument/2006/relationships/image" Target="../media/image849.png"/><Relationship Id="rId259" Type="http://schemas.openxmlformats.org/officeDocument/2006/relationships/customXml" Target="../ink/ink844.xml"/><Relationship Id="rId424" Type="http://schemas.openxmlformats.org/officeDocument/2006/relationships/customXml" Target="../ink/ink929.xml"/><Relationship Id="rId23" Type="http://schemas.openxmlformats.org/officeDocument/2006/relationships/image" Target="../media/image673.png"/><Relationship Id="rId119" Type="http://schemas.openxmlformats.org/officeDocument/2006/relationships/image" Target="../media/image717.png"/><Relationship Id="rId270" Type="http://schemas.openxmlformats.org/officeDocument/2006/relationships/image" Target="../media/image787.png"/><Relationship Id="rId326" Type="http://schemas.openxmlformats.org/officeDocument/2006/relationships/customXml" Target="../ink/ink878.xml"/><Relationship Id="rId65" Type="http://schemas.openxmlformats.org/officeDocument/2006/relationships/customXml" Target="../ink/ink743.xml"/><Relationship Id="rId130" Type="http://schemas.openxmlformats.org/officeDocument/2006/relationships/customXml" Target="../ink/ink776.xml"/><Relationship Id="rId368" Type="http://schemas.openxmlformats.org/officeDocument/2006/relationships/customXml" Target="../ink/ink899.xml"/><Relationship Id="rId172" Type="http://schemas.openxmlformats.org/officeDocument/2006/relationships/image" Target="../media/image575.png"/><Relationship Id="rId228" Type="http://schemas.openxmlformats.org/officeDocument/2006/relationships/customXml" Target="../ink/ink828.xml"/><Relationship Id="rId435" Type="http://schemas.openxmlformats.org/officeDocument/2006/relationships/image" Target="../media/image866.png"/><Relationship Id="rId281" Type="http://schemas.openxmlformats.org/officeDocument/2006/relationships/customXml" Target="../ink/ink855.xml"/><Relationship Id="rId337" Type="http://schemas.openxmlformats.org/officeDocument/2006/relationships/image" Target="../media/image820.png"/><Relationship Id="rId34" Type="http://schemas.openxmlformats.org/officeDocument/2006/relationships/customXml" Target="../ink/ink727.xml"/><Relationship Id="rId76" Type="http://schemas.openxmlformats.org/officeDocument/2006/relationships/image" Target="../media/image699.png"/><Relationship Id="rId141" Type="http://schemas.openxmlformats.org/officeDocument/2006/relationships/image" Target="../media/image728.png"/><Relationship Id="rId379" Type="http://schemas.openxmlformats.org/officeDocument/2006/relationships/image" Target="../media/image841.png"/><Relationship Id="rId7" Type="http://schemas.openxmlformats.org/officeDocument/2006/relationships/customXml" Target="../ink/ink713.xml"/><Relationship Id="rId183" Type="http://schemas.openxmlformats.org/officeDocument/2006/relationships/image" Target="../media/image744.png"/><Relationship Id="rId239" Type="http://schemas.openxmlformats.org/officeDocument/2006/relationships/customXml" Target="../ink/ink834.xml"/><Relationship Id="rId390" Type="http://schemas.openxmlformats.org/officeDocument/2006/relationships/customXml" Target="../ink/ink911.xml"/><Relationship Id="rId404" Type="http://schemas.openxmlformats.org/officeDocument/2006/relationships/customXml" Target="../ink/ink919.xml"/><Relationship Id="rId446" Type="http://schemas.openxmlformats.org/officeDocument/2006/relationships/customXml" Target="../ink/ink940.xml"/><Relationship Id="rId250" Type="http://schemas.openxmlformats.org/officeDocument/2006/relationships/image" Target="../media/image777.png"/><Relationship Id="rId292" Type="http://schemas.openxmlformats.org/officeDocument/2006/relationships/image" Target="../media/image798.png"/><Relationship Id="rId306" Type="http://schemas.openxmlformats.org/officeDocument/2006/relationships/customXml" Target="../ink/ink868.xml"/><Relationship Id="rId45" Type="http://schemas.openxmlformats.org/officeDocument/2006/relationships/image" Target="../media/image684.png"/><Relationship Id="rId87" Type="http://schemas.openxmlformats.org/officeDocument/2006/relationships/customXml" Target="../ink/ink754.xml"/><Relationship Id="rId110" Type="http://schemas.openxmlformats.org/officeDocument/2006/relationships/image" Target="../media/image714.png"/><Relationship Id="rId348" Type="http://schemas.openxmlformats.org/officeDocument/2006/relationships/customXml" Target="../ink/ink889.xml"/><Relationship Id="rId152" Type="http://schemas.openxmlformats.org/officeDocument/2006/relationships/customXml" Target="../ink/ink787.xml"/><Relationship Id="rId194" Type="http://schemas.openxmlformats.org/officeDocument/2006/relationships/customXml" Target="../ink/ink811.xml"/><Relationship Id="rId208" Type="http://schemas.openxmlformats.org/officeDocument/2006/relationships/customXml" Target="../ink/ink818.xml"/><Relationship Id="rId415" Type="http://schemas.openxmlformats.org/officeDocument/2006/relationships/image" Target="../media/image857.png"/><Relationship Id="rId457" Type="http://schemas.openxmlformats.org/officeDocument/2006/relationships/image" Target="../media/image877.png"/><Relationship Id="rId261" Type="http://schemas.openxmlformats.org/officeDocument/2006/relationships/customXml" Target="../ink/ink845.xml"/><Relationship Id="rId14" Type="http://schemas.openxmlformats.org/officeDocument/2006/relationships/customXml" Target="../ink/ink717.xml"/><Relationship Id="rId56" Type="http://schemas.openxmlformats.org/officeDocument/2006/relationships/image" Target="../media/image689.png"/><Relationship Id="rId317" Type="http://schemas.openxmlformats.org/officeDocument/2006/relationships/image" Target="../media/image810.png"/><Relationship Id="rId359" Type="http://schemas.openxmlformats.org/officeDocument/2006/relationships/image" Target="../media/image831.png"/><Relationship Id="rId98" Type="http://schemas.openxmlformats.org/officeDocument/2006/relationships/image" Target="../media/image708.png"/><Relationship Id="rId121" Type="http://schemas.openxmlformats.org/officeDocument/2006/relationships/image" Target="../media/image718.png"/><Relationship Id="rId163" Type="http://schemas.openxmlformats.org/officeDocument/2006/relationships/customXml" Target="../ink/ink793.xml"/><Relationship Id="rId219" Type="http://schemas.openxmlformats.org/officeDocument/2006/relationships/image" Target="../media/image762.png"/><Relationship Id="rId370" Type="http://schemas.openxmlformats.org/officeDocument/2006/relationships/customXml" Target="../ink/ink900.xml"/><Relationship Id="rId426" Type="http://schemas.openxmlformats.org/officeDocument/2006/relationships/customXml" Target="../ink/ink930.xml"/><Relationship Id="rId230" Type="http://schemas.openxmlformats.org/officeDocument/2006/relationships/customXml" Target="../ink/ink829.xml"/><Relationship Id="rId25" Type="http://schemas.openxmlformats.org/officeDocument/2006/relationships/image" Target="../media/image674.png"/><Relationship Id="rId67" Type="http://schemas.openxmlformats.org/officeDocument/2006/relationships/customXml" Target="../ink/ink744.xml"/><Relationship Id="rId272" Type="http://schemas.openxmlformats.org/officeDocument/2006/relationships/image" Target="../media/image788.png"/><Relationship Id="rId328" Type="http://schemas.openxmlformats.org/officeDocument/2006/relationships/customXml" Target="../ink/ink879.xml"/><Relationship Id="rId132" Type="http://schemas.openxmlformats.org/officeDocument/2006/relationships/customXml" Target="../ink/ink777.xml"/><Relationship Id="rId174" Type="http://schemas.openxmlformats.org/officeDocument/2006/relationships/image" Target="../media/image741.png"/><Relationship Id="rId381" Type="http://schemas.openxmlformats.org/officeDocument/2006/relationships/image" Target="../media/image842.png"/><Relationship Id="rId241" Type="http://schemas.openxmlformats.org/officeDocument/2006/relationships/customXml" Target="../ink/ink835.xml"/><Relationship Id="rId437" Type="http://schemas.openxmlformats.org/officeDocument/2006/relationships/image" Target="../media/image867.png"/><Relationship Id="rId36" Type="http://schemas.openxmlformats.org/officeDocument/2006/relationships/customXml" Target="../ink/ink728.xml"/><Relationship Id="rId283" Type="http://schemas.openxmlformats.org/officeDocument/2006/relationships/customXml" Target="../ink/ink856.xml"/><Relationship Id="rId339" Type="http://schemas.openxmlformats.org/officeDocument/2006/relationships/image" Target="../media/image821.png"/><Relationship Id="rId78" Type="http://schemas.openxmlformats.org/officeDocument/2006/relationships/image" Target="../media/image700.png"/><Relationship Id="rId101" Type="http://schemas.openxmlformats.org/officeDocument/2006/relationships/customXml" Target="../ink/ink761.xml"/><Relationship Id="rId143" Type="http://schemas.openxmlformats.org/officeDocument/2006/relationships/image" Target="../media/image729.png"/><Relationship Id="rId185" Type="http://schemas.openxmlformats.org/officeDocument/2006/relationships/image" Target="../media/image745.png"/><Relationship Id="rId350" Type="http://schemas.openxmlformats.org/officeDocument/2006/relationships/customXml" Target="../ink/ink890.xml"/><Relationship Id="rId406" Type="http://schemas.openxmlformats.org/officeDocument/2006/relationships/customXml" Target="../ink/ink920.xml"/><Relationship Id="rId9" Type="http://schemas.openxmlformats.org/officeDocument/2006/relationships/customXml" Target="../ink/ink714.xml"/><Relationship Id="rId210" Type="http://schemas.openxmlformats.org/officeDocument/2006/relationships/customXml" Target="../ink/ink819.xml"/><Relationship Id="rId392" Type="http://schemas.openxmlformats.org/officeDocument/2006/relationships/customXml" Target="../ink/ink912.xml"/><Relationship Id="rId448" Type="http://schemas.openxmlformats.org/officeDocument/2006/relationships/customXml" Target="../ink/ink941.xml"/><Relationship Id="rId252" Type="http://schemas.openxmlformats.org/officeDocument/2006/relationships/image" Target="../media/image778.png"/><Relationship Id="rId294" Type="http://schemas.openxmlformats.org/officeDocument/2006/relationships/customXml" Target="../ink/ink862.xml"/><Relationship Id="rId308" Type="http://schemas.openxmlformats.org/officeDocument/2006/relationships/customXml" Target="../ink/ink869.xml"/><Relationship Id="rId47" Type="http://schemas.openxmlformats.org/officeDocument/2006/relationships/image" Target="../media/image685.png"/><Relationship Id="rId89" Type="http://schemas.openxmlformats.org/officeDocument/2006/relationships/customXml" Target="../ink/ink755.xml"/><Relationship Id="rId112" Type="http://schemas.openxmlformats.org/officeDocument/2006/relationships/image" Target="../media/image643.png"/><Relationship Id="rId154" Type="http://schemas.openxmlformats.org/officeDocument/2006/relationships/customXml" Target="../ink/ink788.xml"/><Relationship Id="rId361" Type="http://schemas.openxmlformats.org/officeDocument/2006/relationships/image" Target="../media/image832.png"/><Relationship Id="rId196" Type="http://schemas.openxmlformats.org/officeDocument/2006/relationships/customXml" Target="../ink/ink812.xml"/><Relationship Id="rId417" Type="http://schemas.openxmlformats.org/officeDocument/2006/relationships/image" Target="../media/image858.png"/><Relationship Id="rId459" Type="http://schemas.openxmlformats.org/officeDocument/2006/relationships/image" Target="../media/image878.png"/><Relationship Id="rId16" Type="http://schemas.openxmlformats.org/officeDocument/2006/relationships/customXml" Target="../ink/ink718.xml"/><Relationship Id="rId221" Type="http://schemas.openxmlformats.org/officeDocument/2006/relationships/image" Target="../media/image763.png"/><Relationship Id="rId263" Type="http://schemas.openxmlformats.org/officeDocument/2006/relationships/customXml" Target="../ink/ink846.xml"/><Relationship Id="rId319" Type="http://schemas.openxmlformats.org/officeDocument/2006/relationships/image" Target="../media/image811.png"/><Relationship Id="rId58" Type="http://schemas.openxmlformats.org/officeDocument/2006/relationships/image" Target="../media/image690.png"/><Relationship Id="rId123" Type="http://schemas.openxmlformats.org/officeDocument/2006/relationships/image" Target="../media/image719.png"/><Relationship Id="rId330" Type="http://schemas.openxmlformats.org/officeDocument/2006/relationships/customXml" Target="../ink/ink880.xml"/><Relationship Id="rId165" Type="http://schemas.openxmlformats.org/officeDocument/2006/relationships/image" Target="../media/image739.png"/><Relationship Id="rId372" Type="http://schemas.openxmlformats.org/officeDocument/2006/relationships/customXml" Target="../ink/ink901.xml"/><Relationship Id="rId428" Type="http://schemas.openxmlformats.org/officeDocument/2006/relationships/customXml" Target="../ink/ink931.xml"/><Relationship Id="rId232" Type="http://schemas.openxmlformats.org/officeDocument/2006/relationships/customXml" Target="../ink/ink830.xml"/><Relationship Id="rId274" Type="http://schemas.openxmlformats.org/officeDocument/2006/relationships/image" Target="../media/image789.png"/><Relationship Id="rId27" Type="http://schemas.openxmlformats.org/officeDocument/2006/relationships/image" Target="../media/image675.png"/><Relationship Id="rId69" Type="http://schemas.openxmlformats.org/officeDocument/2006/relationships/customXml" Target="../ink/ink745.xml"/><Relationship Id="rId134" Type="http://schemas.openxmlformats.org/officeDocument/2006/relationships/customXml" Target="../ink/ink778.xml"/><Relationship Id="rId80" Type="http://schemas.openxmlformats.org/officeDocument/2006/relationships/image" Target="../media/image701.png"/><Relationship Id="rId176" Type="http://schemas.openxmlformats.org/officeDocument/2006/relationships/image" Target="../media/image742.png"/><Relationship Id="rId341" Type="http://schemas.openxmlformats.org/officeDocument/2006/relationships/image" Target="../media/image822.png"/><Relationship Id="rId383" Type="http://schemas.openxmlformats.org/officeDocument/2006/relationships/image" Target="../media/image843.png"/><Relationship Id="rId439" Type="http://schemas.openxmlformats.org/officeDocument/2006/relationships/image" Target="../media/image868.png"/><Relationship Id="rId201" Type="http://schemas.openxmlformats.org/officeDocument/2006/relationships/image" Target="../media/image753.png"/><Relationship Id="rId243" Type="http://schemas.openxmlformats.org/officeDocument/2006/relationships/customXml" Target="../ink/ink836.xml"/><Relationship Id="rId285" Type="http://schemas.openxmlformats.org/officeDocument/2006/relationships/customXml" Target="../ink/ink857.xml"/><Relationship Id="rId450" Type="http://schemas.openxmlformats.org/officeDocument/2006/relationships/customXml" Target="../ink/ink942.xml"/><Relationship Id="rId38" Type="http://schemas.openxmlformats.org/officeDocument/2006/relationships/customXml" Target="../ink/ink729.xml"/><Relationship Id="rId103" Type="http://schemas.openxmlformats.org/officeDocument/2006/relationships/customXml" Target="../ink/ink762.xml"/><Relationship Id="rId310" Type="http://schemas.openxmlformats.org/officeDocument/2006/relationships/customXml" Target="../ink/ink870.xml"/><Relationship Id="rId91" Type="http://schemas.openxmlformats.org/officeDocument/2006/relationships/customXml" Target="../ink/ink756.xml"/><Relationship Id="rId145" Type="http://schemas.openxmlformats.org/officeDocument/2006/relationships/image" Target="../media/image730.png"/><Relationship Id="rId187" Type="http://schemas.openxmlformats.org/officeDocument/2006/relationships/image" Target="../media/image746.png"/><Relationship Id="rId352" Type="http://schemas.openxmlformats.org/officeDocument/2006/relationships/customXml" Target="../ink/ink891.xml"/><Relationship Id="rId394" Type="http://schemas.openxmlformats.org/officeDocument/2006/relationships/customXml" Target="../ink/ink913.xml"/><Relationship Id="rId408" Type="http://schemas.openxmlformats.org/officeDocument/2006/relationships/customXml" Target="../ink/ink921.xml"/><Relationship Id="rId212" Type="http://schemas.openxmlformats.org/officeDocument/2006/relationships/customXml" Target="../ink/ink820.xml"/><Relationship Id="rId254" Type="http://schemas.openxmlformats.org/officeDocument/2006/relationships/image" Target="../media/image779.png"/><Relationship Id="rId49" Type="http://schemas.openxmlformats.org/officeDocument/2006/relationships/customXml" Target="../ink/ink735.xml"/><Relationship Id="rId114" Type="http://schemas.openxmlformats.org/officeDocument/2006/relationships/customXml" Target="../ink/ink768.xml"/><Relationship Id="rId296" Type="http://schemas.openxmlformats.org/officeDocument/2006/relationships/customXml" Target="../ink/ink863.xml"/><Relationship Id="rId461" Type="http://schemas.openxmlformats.org/officeDocument/2006/relationships/image" Target="../media/image879.png"/><Relationship Id="rId60" Type="http://schemas.openxmlformats.org/officeDocument/2006/relationships/image" Target="../media/image691.png"/><Relationship Id="rId156" Type="http://schemas.openxmlformats.org/officeDocument/2006/relationships/customXml" Target="../ink/ink789.xml"/><Relationship Id="rId198" Type="http://schemas.openxmlformats.org/officeDocument/2006/relationships/customXml" Target="../ink/ink813.xml"/><Relationship Id="rId321" Type="http://schemas.openxmlformats.org/officeDocument/2006/relationships/image" Target="../media/image812.png"/><Relationship Id="rId363" Type="http://schemas.openxmlformats.org/officeDocument/2006/relationships/image" Target="../media/image833.png"/><Relationship Id="rId419" Type="http://schemas.openxmlformats.org/officeDocument/2006/relationships/image" Target="../media/image859.png"/><Relationship Id="rId223" Type="http://schemas.openxmlformats.org/officeDocument/2006/relationships/image" Target="../media/image764.png"/><Relationship Id="rId430" Type="http://schemas.openxmlformats.org/officeDocument/2006/relationships/customXml" Target="../ink/ink932.xml"/><Relationship Id="rId18" Type="http://schemas.openxmlformats.org/officeDocument/2006/relationships/customXml" Target="../ink/ink719.xml"/><Relationship Id="rId265" Type="http://schemas.openxmlformats.org/officeDocument/2006/relationships/customXml" Target="../ink/ink847.xml"/><Relationship Id="rId125" Type="http://schemas.openxmlformats.org/officeDocument/2006/relationships/image" Target="../media/image720.png"/><Relationship Id="rId167" Type="http://schemas.openxmlformats.org/officeDocument/2006/relationships/customXml" Target="../ink/ink796.xml"/><Relationship Id="rId332" Type="http://schemas.openxmlformats.org/officeDocument/2006/relationships/customXml" Target="../ink/ink881.xml"/><Relationship Id="rId374" Type="http://schemas.openxmlformats.org/officeDocument/2006/relationships/customXml" Target="../ink/ink902.xml"/><Relationship Id="rId71" Type="http://schemas.openxmlformats.org/officeDocument/2006/relationships/customXml" Target="../ink/ink746.xml"/><Relationship Id="rId234" Type="http://schemas.openxmlformats.org/officeDocument/2006/relationships/customXml" Target="../ink/ink831.xml"/><Relationship Id="rId2" Type="http://schemas.openxmlformats.org/officeDocument/2006/relationships/image" Target="../media/image412.png"/><Relationship Id="rId29" Type="http://schemas.openxmlformats.org/officeDocument/2006/relationships/image" Target="../media/image676.png"/><Relationship Id="rId276" Type="http://schemas.openxmlformats.org/officeDocument/2006/relationships/image" Target="../media/image790.png"/><Relationship Id="rId441" Type="http://schemas.openxmlformats.org/officeDocument/2006/relationships/image" Target="../media/image869.png"/><Relationship Id="rId40" Type="http://schemas.openxmlformats.org/officeDocument/2006/relationships/customXml" Target="../ink/ink730.xml"/><Relationship Id="rId115" Type="http://schemas.openxmlformats.org/officeDocument/2006/relationships/image" Target="../media/image715.png"/><Relationship Id="rId136" Type="http://schemas.openxmlformats.org/officeDocument/2006/relationships/customXml" Target="../ink/ink779.xml"/><Relationship Id="rId157" Type="http://schemas.openxmlformats.org/officeDocument/2006/relationships/image" Target="../media/image736.png"/><Relationship Id="rId178" Type="http://schemas.openxmlformats.org/officeDocument/2006/relationships/customXml" Target="../ink/ink803.xml"/><Relationship Id="rId301" Type="http://schemas.openxmlformats.org/officeDocument/2006/relationships/image" Target="../media/image802.png"/><Relationship Id="rId322" Type="http://schemas.openxmlformats.org/officeDocument/2006/relationships/customXml" Target="../ink/ink876.xml"/><Relationship Id="rId343" Type="http://schemas.openxmlformats.org/officeDocument/2006/relationships/image" Target="../media/image823.png"/><Relationship Id="rId364" Type="http://schemas.openxmlformats.org/officeDocument/2006/relationships/customXml" Target="../ink/ink897.xml"/><Relationship Id="rId61" Type="http://schemas.openxmlformats.org/officeDocument/2006/relationships/customXml" Target="../ink/ink741.xml"/><Relationship Id="rId82" Type="http://schemas.openxmlformats.org/officeDocument/2006/relationships/image" Target="../media/image422.png"/><Relationship Id="rId199" Type="http://schemas.openxmlformats.org/officeDocument/2006/relationships/image" Target="../media/image752.png"/><Relationship Id="rId203" Type="http://schemas.openxmlformats.org/officeDocument/2006/relationships/image" Target="../media/image754.png"/><Relationship Id="rId385" Type="http://schemas.openxmlformats.org/officeDocument/2006/relationships/image" Target="../media/image844.png"/><Relationship Id="rId19" Type="http://schemas.openxmlformats.org/officeDocument/2006/relationships/image" Target="../media/image671.png"/><Relationship Id="rId224" Type="http://schemas.openxmlformats.org/officeDocument/2006/relationships/customXml" Target="../ink/ink826.xml"/><Relationship Id="rId245" Type="http://schemas.openxmlformats.org/officeDocument/2006/relationships/customXml" Target="../ink/ink837.xml"/><Relationship Id="rId266" Type="http://schemas.openxmlformats.org/officeDocument/2006/relationships/image" Target="../media/image785.png"/><Relationship Id="rId287" Type="http://schemas.openxmlformats.org/officeDocument/2006/relationships/customXml" Target="../ink/ink858.xml"/><Relationship Id="rId410" Type="http://schemas.openxmlformats.org/officeDocument/2006/relationships/customXml" Target="../ink/ink922.xml"/><Relationship Id="rId431" Type="http://schemas.openxmlformats.org/officeDocument/2006/relationships/image" Target="../media/image864.png"/><Relationship Id="rId452" Type="http://schemas.openxmlformats.org/officeDocument/2006/relationships/customXml" Target="../ink/ink943.xml"/><Relationship Id="rId30" Type="http://schemas.openxmlformats.org/officeDocument/2006/relationships/customXml" Target="../ink/ink725.xml"/><Relationship Id="rId105" Type="http://schemas.openxmlformats.org/officeDocument/2006/relationships/customXml" Target="../ink/ink763.xml"/><Relationship Id="rId126" Type="http://schemas.openxmlformats.org/officeDocument/2006/relationships/customXml" Target="../ink/ink774.xml"/><Relationship Id="rId147" Type="http://schemas.openxmlformats.org/officeDocument/2006/relationships/image" Target="../media/image731.png"/><Relationship Id="rId168" Type="http://schemas.openxmlformats.org/officeDocument/2006/relationships/customXml" Target="../ink/ink797.xml"/><Relationship Id="rId312" Type="http://schemas.openxmlformats.org/officeDocument/2006/relationships/customXml" Target="../ink/ink871.xml"/><Relationship Id="rId333" Type="http://schemas.openxmlformats.org/officeDocument/2006/relationships/image" Target="../media/image818.png"/><Relationship Id="rId354" Type="http://schemas.openxmlformats.org/officeDocument/2006/relationships/customXml" Target="../ink/ink892.xml"/><Relationship Id="rId51" Type="http://schemas.openxmlformats.org/officeDocument/2006/relationships/customXml" Target="../ink/ink736.xml"/><Relationship Id="rId72" Type="http://schemas.openxmlformats.org/officeDocument/2006/relationships/image" Target="../media/image697.png"/><Relationship Id="rId93" Type="http://schemas.openxmlformats.org/officeDocument/2006/relationships/customXml" Target="../ink/ink757.xml"/><Relationship Id="rId189" Type="http://schemas.openxmlformats.org/officeDocument/2006/relationships/image" Target="../media/image747.png"/><Relationship Id="rId375" Type="http://schemas.openxmlformats.org/officeDocument/2006/relationships/image" Target="../media/image839.png"/><Relationship Id="rId396" Type="http://schemas.openxmlformats.org/officeDocument/2006/relationships/customXml" Target="../ink/ink915.xml"/><Relationship Id="rId3" Type="http://schemas.openxmlformats.org/officeDocument/2006/relationships/image" Target="../media/image413.png"/><Relationship Id="rId214" Type="http://schemas.openxmlformats.org/officeDocument/2006/relationships/customXml" Target="../ink/ink821.xml"/><Relationship Id="rId235" Type="http://schemas.openxmlformats.org/officeDocument/2006/relationships/image" Target="../media/image770.png"/><Relationship Id="rId256" Type="http://schemas.openxmlformats.org/officeDocument/2006/relationships/image" Target="../media/image780.png"/><Relationship Id="rId277" Type="http://schemas.openxmlformats.org/officeDocument/2006/relationships/customXml" Target="../ink/ink853.xml"/><Relationship Id="rId298" Type="http://schemas.openxmlformats.org/officeDocument/2006/relationships/customXml" Target="../ink/ink864.xml"/><Relationship Id="rId400" Type="http://schemas.openxmlformats.org/officeDocument/2006/relationships/customXml" Target="../ink/ink917.xml"/><Relationship Id="rId421" Type="http://schemas.openxmlformats.org/officeDocument/2006/relationships/image" Target="../media/image429.png"/><Relationship Id="rId442" Type="http://schemas.openxmlformats.org/officeDocument/2006/relationships/customXml" Target="../ink/ink938.xml"/><Relationship Id="rId116" Type="http://schemas.openxmlformats.org/officeDocument/2006/relationships/customXml" Target="../ink/ink769.xml"/><Relationship Id="rId137" Type="http://schemas.openxmlformats.org/officeDocument/2006/relationships/image" Target="../media/image726.png"/><Relationship Id="rId158" Type="http://schemas.openxmlformats.org/officeDocument/2006/relationships/customXml" Target="../ink/ink790.xml"/><Relationship Id="rId302" Type="http://schemas.openxmlformats.org/officeDocument/2006/relationships/customXml" Target="../ink/ink866.xml"/><Relationship Id="rId323" Type="http://schemas.openxmlformats.org/officeDocument/2006/relationships/image" Target="../media/image813.png"/><Relationship Id="rId344" Type="http://schemas.openxmlformats.org/officeDocument/2006/relationships/customXml" Target="../ink/ink887.xml"/><Relationship Id="rId20" Type="http://schemas.openxmlformats.org/officeDocument/2006/relationships/customXml" Target="../ink/ink720.xml"/><Relationship Id="rId41" Type="http://schemas.openxmlformats.org/officeDocument/2006/relationships/image" Target="../media/image682.png"/><Relationship Id="rId62" Type="http://schemas.openxmlformats.org/officeDocument/2006/relationships/image" Target="../media/image692.png"/><Relationship Id="rId83" Type="http://schemas.openxmlformats.org/officeDocument/2006/relationships/customXml" Target="../ink/ink752.xml"/><Relationship Id="rId179" Type="http://schemas.openxmlformats.org/officeDocument/2006/relationships/image" Target="../media/image4100.png"/><Relationship Id="rId365" Type="http://schemas.openxmlformats.org/officeDocument/2006/relationships/image" Target="../media/image834.png"/><Relationship Id="rId386" Type="http://schemas.openxmlformats.org/officeDocument/2006/relationships/customXml" Target="../ink/ink908.xml"/><Relationship Id="rId190" Type="http://schemas.openxmlformats.org/officeDocument/2006/relationships/customXml" Target="../ink/ink809.xml"/><Relationship Id="rId204" Type="http://schemas.openxmlformats.org/officeDocument/2006/relationships/customXml" Target="../ink/ink816.xml"/><Relationship Id="rId225" Type="http://schemas.openxmlformats.org/officeDocument/2006/relationships/image" Target="../media/image765.png"/><Relationship Id="rId246" Type="http://schemas.openxmlformats.org/officeDocument/2006/relationships/image" Target="../media/image775.png"/><Relationship Id="rId267" Type="http://schemas.openxmlformats.org/officeDocument/2006/relationships/customXml" Target="../ink/ink848.xml"/><Relationship Id="rId288" Type="http://schemas.openxmlformats.org/officeDocument/2006/relationships/image" Target="../media/image796.png"/><Relationship Id="rId411" Type="http://schemas.openxmlformats.org/officeDocument/2006/relationships/image" Target="../media/image855.png"/><Relationship Id="rId432" Type="http://schemas.openxmlformats.org/officeDocument/2006/relationships/customXml" Target="../ink/ink933.xml"/><Relationship Id="rId453" Type="http://schemas.openxmlformats.org/officeDocument/2006/relationships/image" Target="../media/image875.png"/><Relationship Id="rId106" Type="http://schemas.openxmlformats.org/officeDocument/2006/relationships/image" Target="../media/image712.png"/><Relationship Id="rId127" Type="http://schemas.openxmlformats.org/officeDocument/2006/relationships/image" Target="../media/image721.png"/><Relationship Id="rId313" Type="http://schemas.openxmlformats.org/officeDocument/2006/relationships/image" Target="../media/image808.png"/><Relationship Id="rId10" Type="http://schemas.openxmlformats.org/officeDocument/2006/relationships/customXml" Target="../ink/ink715.xml"/><Relationship Id="rId31" Type="http://schemas.openxmlformats.org/officeDocument/2006/relationships/image" Target="../media/image677.png"/><Relationship Id="rId52" Type="http://schemas.openxmlformats.org/officeDocument/2006/relationships/image" Target="../media/image687.png"/><Relationship Id="rId73" Type="http://schemas.openxmlformats.org/officeDocument/2006/relationships/customXml" Target="../ink/ink747.xml"/><Relationship Id="rId94" Type="http://schemas.openxmlformats.org/officeDocument/2006/relationships/image" Target="../media/image706.png"/><Relationship Id="rId148" Type="http://schemas.openxmlformats.org/officeDocument/2006/relationships/customXml" Target="../ink/ink785.xml"/><Relationship Id="rId169" Type="http://schemas.openxmlformats.org/officeDocument/2006/relationships/image" Target="../media/image740.png"/><Relationship Id="rId334" Type="http://schemas.openxmlformats.org/officeDocument/2006/relationships/customXml" Target="../ink/ink882.xml"/><Relationship Id="rId355" Type="http://schemas.openxmlformats.org/officeDocument/2006/relationships/image" Target="../media/image829.png"/><Relationship Id="rId376" Type="http://schemas.openxmlformats.org/officeDocument/2006/relationships/customXml" Target="../ink/ink903.xml"/><Relationship Id="rId397" Type="http://schemas.openxmlformats.org/officeDocument/2006/relationships/image" Target="../media/image848.png"/><Relationship Id="rId4" Type="http://schemas.openxmlformats.org/officeDocument/2006/relationships/customXml" Target="../ink/ink711.xml"/><Relationship Id="rId180" Type="http://schemas.openxmlformats.org/officeDocument/2006/relationships/customXml" Target="../ink/ink804.xml"/><Relationship Id="rId215" Type="http://schemas.openxmlformats.org/officeDocument/2006/relationships/image" Target="../media/image760.png"/><Relationship Id="rId236" Type="http://schemas.openxmlformats.org/officeDocument/2006/relationships/customXml" Target="../ink/ink832.xml"/><Relationship Id="rId257" Type="http://schemas.openxmlformats.org/officeDocument/2006/relationships/customXml" Target="../ink/ink843.xml"/><Relationship Id="rId278" Type="http://schemas.openxmlformats.org/officeDocument/2006/relationships/image" Target="../media/image791.png"/><Relationship Id="rId401" Type="http://schemas.openxmlformats.org/officeDocument/2006/relationships/image" Target="../media/image850.png"/><Relationship Id="rId422" Type="http://schemas.openxmlformats.org/officeDocument/2006/relationships/customXml" Target="../ink/ink928.xml"/><Relationship Id="rId443" Type="http://schemas.openxmlformats.org/officeDocument/2006/relationships/image" Target="../media/image870.png"/><Relationship Id="rId303" Type="http://schemas.openxmlformats.org/officeDocument/2006/relationships/image" Target="../media/image803.png"/><Relationship Id="rId42" Type="http://schemas.openxmlformats.org/officeDocument/2006/relationships/customXml" Target="../ink/ink731.xml"/><Relationship Id="rId84" Type="http://schemas.openxmlformats.org/officeDocument/2006/relationships/image" Target="../media/image702.png"/><Relationship Id="rId138" Type="http://schemas.openxmlformats.org/officeDocument/2006/relationships/customXml" Target="../ink/ink780.xml"/><Relationship Id="rId345" Type="http://schemas.openxmlformats.org/officeDocument/2006/relationships/image" Target="../media/image824.png"/><Relationship Id="rId387" Type="http://schemas.openxmlformats.org/officeDocument/2006/relationships/customXml" Target="../ink/ink909.xml"/><Relationship Id="rId191" Type="http://schemas.openxmlformats.org/officeDocument/2006/relationships/image" Target="../media/image748.png"/><Relationship Id="rId205" Type="http://schemas.openxmlformats.org/officeDocument/2006/relationships/image" Target="../media/image755.png"/><Relationship Id="rId247" Type="http://schemas.openxmlformats.org/officeDocument/2006/relationships/customXml" Target="../ink/ink838.xml"/><Relationship Id="rId412" Type="http://schemas.openxmlformats.org/officeDocument/2006/relationships/customXml" Target="../ink/ink923.xml"/><Relationship Id="rId107" Type="http://schemas.openxmlformats.org/officeDocument/2006/relationships/customXml" Target="../ink/ink764.xml"/><Relationship Id="rId289" Type="http://schemas.openxmlformats.org/officeDocument/2006/relationships/customXml" Target="../ink/ink859.xml"/><Relationship Id="rId454" Type="http://schemas.openxmlformats.org/officeDocument/2006/relationships/customXml" Target="../ink/ink944.xml"/><Relationship Id="rId11" Type="http://schemas.openxmlformats.org/officeDocument/2006/relationships/image" Target="../media/image667.png"/><Relationship Id="rId53" Type="http://schemas.openxmlformats.org/officeDocument/2006/relationships/customXml" Target="../ink/ink737.xml"/><Relationship Id="rId149" Type="http://schemas.openxmlformats.org/officeDocument/2006/relationships/image" Target="../media/image732.png"/><Relationship Id="rId314" Type="http://schemas.openxmlformats.org/officeDocument/2006/relationships/customXml" Target="../ink/ink872.xml"/><Relationship Id="rId356" Type="http://schemas.openxmlformats.org/officeDocument/2006/relationships/customXml" Target="../ink/ink893.xml"/><Relationship Id="rId398" Type="http://schemas.openxmlformats.org/officeDocument/2006/relationships/customXml" Target="../ink/ink916.xml"/><Relationship Id="rId95" Type="http://schemas.openxmlformats.org/officeDocument/2006/relationships/customXml" Target="../ink/ink758.xml"/><Relationship Id="rId160" Type="http://schemas.openxmlformats.org/officeDocument/2006/relationships/customXml" Target="../ink/ink791.xml"/><Relationship Id="rId216" Type="http://schemas.openxmlformats.org/officeDocument/2006/relationships/customXml" Target="../ink/ink822.xml"/><Relationship Id="rId423" Type="http://schemas.openxmlformats.org/officeDocument/2006/relationships/image" Target="../media/image860.png"/><Relationship Id="rId258" Type="http://schemas.openxmlformats.org/officeDocument/2006/relationships/image" Target="../media/image781.png"/><Relationship Id="rId22" Type="http://schemas.openxmlformats.org/officeDocument/2006/relationships/customXml" Target="../ink/ink721.xml"/><Relationship Id="rId64" Type="http://schemas.openxmlformats.org/officeDocument/2006/relationships/image" Target="../media/image693.png"/><Relationship Id="rId118" Type="http://schemas.openxmlformats.org/officeDocument/2006/relationships/customXml" Target="../ink/ink770.xml"/><Relationship Id="rId325" Type="http://schemas.openxmlformats.org/officeDocument/2006/relationships/image" Target="../media/image814.png"/><Relationship Id="rId367" Type="http://schemas.openxmlformats.org/officeDocument/2006/relationships/image" Target="../media/image835.png"/><Relationship Id="rId171" Type="http://schemas.openxmlformats.org/officeDocument/2006/relationships/customXml" Target="../ink/ink799.xml"/><Relationship Id="rId227" Type="http://schemas.openxmlformats.org/officeDocument/2006/relationships/image" Target="../media/image766.png"/><Relationship Id="rId269" Type="http://schemas.openxmlformats.org/officeDocument/2006/relationships/customXml" Target="../ink/ink849.xml"/><Relationship Id="rId434" Type="http://schemas.openxmlformats.org/officeDocument/2006/relationships/customXml" Target="../ink/ink934.xml"/><Relationship Id="rId33" Type="http://schemas.openxmlformats.org/officeDocument/2006/relationships/image" Target="../media/image678.png"/><Relationship Id="rId129" Type="http://schemas.openxmlformats.org/officeDocument/2006/relationships/image" Target="../media/image722.png"/><Relationship Id="rId280" Type="http://schemas.openxmlformats.org/officeDocument/2006/relationships/image" Target="../media/image792.png"/><Relationship Id="rId336" Type="http://schemas.openxmlformats.org/officeDocument/2006/relationships/customXml" Target="../ink/ink883.xml"/><Relationship Id="rId75" Type="http://schemas.openxmlformats.org/officeDocument/2006/relationships/customXml" Target="../ink/ink748.xml"/><Relationship Id="rId140" Type="http://schemas.openxmlformats.org/officeDocument/2006/relationships/customXml" Target="../ink/ink781.xml"/><Relationship Id="rId182" Type="http://schemas.openxmlformats.org/officeDocument/2006/relationships/customXml" Target="../ink/ink805.xml"/><Relationship Id="rId378" Type="http://schemas.openxmlformats.org/officeDocument/2006/relationships/customXml" Target="../ink/ink904.xml"/><Relationship Id="rId403" Type="http://schemas.openxmlformats.org/officeDocument/2006/relationships/image" Target="../media/image851.png"/><Relationship Id="rId6" Type="http://schemas.openxmlformats.org/officeDocument/2006/relationships/customXml" Target="../ink/ink712.xml"/><Relationship Id="rId238" Type="http://schemas.openxmlformats.org/officeDocument/2006/relationships/customXml" Target="../ink/ink833.xml"/><Relationship Id="rId445" Type="http://schemas.openxmlformats.org/officeDocument/2006/relationships/image" Target="../media/image871.png"/><Relationship Id="rId291" Type="http://schemas.openxmlformats.org/officeDocument/2006/relationships/customXml" Target="../ink/ink860.xml"/><Relationship Id="rId305" Type="http://schemas.openxmlformats.org/officeDocument/2006/relationships/image" Target="../media/image804.png"/><Relationship Id="rId347" Type="http://schemas.openxmlformats.org/officeDocument/2006/relationships/image" Target="../media/image825.png"/><Relationship Id="rId44" Type="http://schemas.openxmlformats.org/officeDocument/2006/relationships/customXml" Target="../ink/ink732.xml"/><Relationship Id="rId86" Type="http://schemas.openxmlformats.org/officeDocument/2006/relationships/image" Target="../media/image703.png"/><Relationship Id="rId151" Type="http://schemas.openxmlformats.org/officeDocument/2006/relationships/image" Target="../media/image733.png"/><Relationship Id="rId389" Type="http://schemas.openxmlformats.org/officeDocument/2006/relationships/customXml" Target="../ink/ink910.xml"/><Relationship Id="rId193" Type="http://schemas.openxmlformats.org/officeDocument/2006/relationships/image" Target="../media/image749.png"/><Relationship Id="rId207" Type="http://schemas.openxmlformats.org/officeDocument/2006/relationships/image" Target="../media/image756.png"/><Relationship Id="rId249" Type="http://schemas.openxmlformats.org/officeDocument/2006/relationships/customXml" Target="../ink/ink839.xml"/><Relationship Id="rId414" Type="http://schemas.openxmlformats.org/officeDocument/2006/relationships/customXml" Target="../ink/ink924.xml"/><Relationship Id="rId456" Type="http://schemas.openxmlformats.org/officeDocument/2006/relationships/customXml" Target="../ink/ink945.xml"/><Relationship Id="rId13" Type="http://schemas.openxmlformats.org/officeDocument/2006/relationships/image" Target="../media/image668.png"/><Relationship Id="rId109" Type="http://schemas.openxmlformats.org/officeDocument/2006/relationships/customXml" Target="../ink/ink765.xml"/><Relationship Id="rId260" Type="http://schemas.openxmlformats.org/officeDocument/2006/relationships/image" Target="../media/image782.png"/><Relationship Id="rId316" Type="http://schemas.openxmlformats.org/officeDocument/2006/relationships/customXml" Target="../ink/ink873.xml"/><Relationship Id="rId55" Type="http://schemas.openxmlformats.org/officeDocument/2006/relationships/customXml" Target="../ink/ink738.xml"/><Relationship Id="rId97" Type="http://schemas.openxmlformats.org/officeDocument/2006/relationships/customXml" Target="../ink/ink759.xml"/><Relationship Id="rId120" Type="http://schemas.openxmlformats.org/officeDocument/2006/relationships/customXml" Target="../ink/ink771.xml"/><Relationship Id="rId358" Type="http://schemas.openxmlformats.org/officeDocument/2006/relationships/customXml" Target="../ink/ink894.xml"/><Relationship Id="rId162" Type="http://schemas.openxmlformats.org/officeDocument/2006/relationships/customXml" Target="../ink/ink792.xml"/><Relationship Id="rId218" Type="http://schemas.openxmlformats.org/officeDocument/2006/relationships/customXml" Target="../ink/ink823.xml"/><Relationship Id="rId425" Type="http://schemas.openxmlformats.org/officeDocument/2006/relationships/image" Target="../media/image861.png"/><Relationship Id="rId271" Type="http://schemas.openxmlformats.org/officeDocument/2006/relationships/customXml" Target="../ink/ink850.xml"/><Relationship Id="rId24" Type="http://schemas.openxmlformats.org/officeDocument/2006/relationships/customXml" Target="../ink/ink722.xml"/><Relationship Id="rId66" Type="http://schemas.openxmlformats.org/officeDocument/2006/relationships/image" Target="../media/image694.png"/><Relationship Id="rId131" Type="http://schemas.openxmlformats.org/officeDocument/2006/relationships/image" Target="../media/image723.png"/><Relationship Id="rId327" Type="http://schemas.openxmlformats.org/officeDocument/2006/relationships/image" Target="../media/image815.png"/><Relationship Id="rId369" Type="http://schemas.openxmlformats.org/officeDocument/2006/relationships/image" Target="../media/image836.png"/><Relationship Id="rId173" Type="http://schemas.openxmlformats.org/officeDocument/2006/relationships/customXml" Target="../ink/ink800.xml"/><Relationship Id="rId229" Type="http://schemas.openxmlformats.org/officeDocument/2006/relationships/image" Target="../media/image767.png"/><Relationship Id="rId380" Type="http://schemas.openxmlformats.org/officeDocument/2006/relationships/customXml" Target="../ink/ink905.xml"/><Relationship Id="rId436" Type="http://schemas.openxmlformats.org/officeDocument/2006/relationships/customXml" Target="../ink/ink935.xml"/><Relationship Id="rId240" Type="http://schemas.openxmlformats.org/officeDocument/2006/relationships/image" Target="../media/image772.png"/><Relationship Id="rId35" Type="http://schemas.openxmlformats.org/officeDocument/2006/relationships/image" Target="../media/image679.png"/><Relationship Id="rId77" Type="http://schemas.openxmlformats.org/officeDocument/2006/relationships/customXml" Target="../ink/ink749.xml"/><Relationship Id="rId100" Type="http://schemas.openxmlformats.org/officeDocument/2006/relationships/image" Target="../media/image709.png"/><Relationship Id="rId282" Type="http://schemas.openxmlformats.org/officeDocument/2006/relationships/image" Target="../media/image793.png"/><Relationship Id="rId338" Type="http://schemas.openxmlformats.org/officeDocument/2006/relationships/customXml" Target="../ink/ink884.xml"/><Relationship Id="rId8" Type="http://schemas.openxmlformats.org/officeDocument/2006/relationships/image" Target="../media/image3970.png"/><Relationship Id="rId142" Type="http://schemas.openxmlformats.org/officeDocument/2006/relationships/customXml" Target="../ink/ink782.xml"/><Relationship Id="rId184" Type="http://schemas.openxmlformats.org/officeDocument/2006/relationships/customXml" Target="../ink/ink806.xml"/><Relationship Id="rId391" Type="http://schemas.openxmlformats.org/officeDocument/2006/relationships/image" Target="../media/image846.png"/><Relationship Id="rId405" Type="http://schemas.openxmlformats.org/officeDocument/2006/relationships/image" Target="../media/image852.png"/><Relationship Id="rId447" Type="http://schemas.openxmlformats.org/officeDocument/2006/relationships/image" Target="../media/image872.png"/><Relationship Id="rId251" Type="http://schemas.openxmlformats.org/officeDocument/2006/relationships/customXml" Target="../ink/ink840.xml"/><Relationship Id="rId46" Type="http://schemas.openxmlformats.org/officeDocument/2006/relationships/customXml" Target="../ink/ink733.xml"/><Relationship Id="rId293" Type="http://schemas.openxmlformats.org/officeDocument/2006/relationships/customXml" Target="../ink/ink861.xml"/><Relationship Id="rId307" Type="http://schemas.openxmlformats.org/officeDocument/2006/relationships/image" Target="../media/image805.png"/><Relationship Id="rId349" Type="http://schemas.openxmlformats.org/officeDocument/2006/relationships/image" Target="../media/image826.png"/><Relationship Id="rId88" Type="http://schemas.openxmlformats.org/officeDocument/2006/relationships/image" Target="../media/image704.png"/><Relationship Id="rId111" Type="http://schemas.openxmlformats.org/officeDocument/2006/relationships/customXml" Target="../ink/ink766.xml"/><Relationship Id="rId153" Type="http://schemas.openxmlformats.org/officeDocument/2006/relationships/image" Target="../media/image734.png"/><Relationship Id="rId195" Type="http://schemas.openxmlformats.org/officeDocument/2006/relationships/image" Target="../media/image750.png"/><Relationship Id="rId209" Type="http://schemas.openxmlformats.org/officeDocument/2006/relationships/image" Target="../media/image757.png"/><Relationship Id="rId360" Type="http://schemas.openxmlformats.org/officeDocument/2006/relationships/customXml" Target="../ink/ink895.xml"/><Relationship Id="rId416" Type="http://schemas.openxmlformats.org/officeDocument/2006/relationships/customXml" Target="../ink/ink925.xml"/><Relationship Id="rId220" Type="http://schemas.openxmlformats.org/officeDocument/2006/relationships/customXml" Target="../ink/ink824.xml"/><Relationship Id="rId458" Type="http://schemas.openxmlformats.org/officeDocument/2006/relationships/customXml" Target="../ink/ink946.xml"/><Relationship Id="rId15" Type="http://schemas.openxmlformats.org/officeDocument/2006/relationships/image" Target="../media/image669.png"/><Relationship Id="rId57" Type="http://schemas.openxmlformats.org/officeDocument/2006/relationships/customXml" Target="../ink/ink739.xml"/><Relationship Id="rId262" Type="http://schemas.openxmlformats.org/officeDocument/2006/relationships/image" Target="../media/image783.png"/><Relationship Id="rId318" Type="http://schemas.openxmlformats.org/officeDocument/2006/relationships/customXml" Target="../ink/ink874.xml"/><Relationship Id="rId99" Type="http://schemas.openxmlformats.org/officeDocument/2006/relationships/customXml" Target="../ink/ink760.xml"/><Relationship Id="rId122" Type="http://schemas.openxmlformats.org/officeDocument/2006/relationships/customXml" Target="../ink/ink772.xml"/><Relationship Id="rId164" Type="http://schemas.openxmlformats.org/officeDocument/2006/relationships/customXml" Target="../ink/ink794.xml"/><Relationship Id="rId371" Type="http://schemas.openxmlformats.org/officeDocument/2006/relationships/image" Target="../media/image837.png"/><Relationship Id="rId427" Type="http://schemas.openxmlformats.org/officeDocument/2006/relationships/image" Target="../media/image862.png"/><Relationship Id="rId26" Type="http://schemas.openxmlformats.org/officeDocument/2006/relationships/customXml" Target="../ink/ink723.xml"/><Relationship Id="rId231" Type="http://schemas.openxmlformats.org/officeDocument/2006/relationships/image" Target="../media/image768.png"/><Relationship Id="rId273" Type="http://schemas.openxmlformats.org/officeDocument/2006/relationships/customXml" Target="../ink/ink851.xml"/><Relationship Id="rId329" Type="http://schemas.openxmlformats.org/officeDocument/2006/relationships/image" Target="../media/image816.png"/><Relationship Id="rId68" Type="http://schemas.openxmlformats.org/officeDocument/2006/relationships/image" Target="../media/image695.png"/><Relationship Id="rId133" Type="http://schemas.openxmlformats.org/officeDocument/2006/relationships/image" Target="../media/image724.png"/><Relationship Id="rId175" Type="http://schemas.openxmlformats.org/officeDocument/2006/relationships/customXml" Target="../ink/ink801.xml"/><Relationship Id="rId340" Type="http://schemas.openxmlformats.org/officeDocument/2006/relationships/customXml" Target="../ink/ink885.xml"/><Relationship Id="rId200" Type="http://schemas.openxmlformats.org/officeDocument/2006/relationships/customXml" Target="../ink/ink814.xml"/><Relationship Id="rId382" Type="http://schemas.openxmlformats.org/officeDocument/2006/relationships/customXml" Target="../ink/ink906.xml"/><Relationship Id="rId438" Type="http://schemas.openxmlformats.org/officeDocument/2006/relationships/customXml" Target="../ink/ink936.xml"/><Relationship Id="rId242" Type="http://schemas.openxmlformats.org/officeDocument/2006/relationships/image" Target="../media/image773.png"/><Relationship Id="rId284" Type="http://schemas.openxmlformats.org/officeDocument/2006/relationships/image" Target="../media/image794.png"/><Relationship Id="rId37" Type="http://schemas.openxmlformats.org/officeDocument/2006/relationships/image" Target="../media/image680.png"/><Relationship Id="rId79" Type="http://schemas.openxmlformats.org/officeDocument/2006/relationships/customXml" Target="../ink/ink750.xml"/><Relationship Id="rId102" Type="http://schemas.openxmlformats.org/officeDocument/2006/relationships/image" Target="../media/image710.png"/><Relationship Id="rId144" Type="http://schemas.openxmlformats.org/officeDocument/2006/relationships/customXml" Target="../ink/ink783.xml"/><Relationship Id="rId90" Type="http://schemas.openxmlformats.org/officeDocument/2006/relationships/image" Target="../media/image705.png"/><Relationship Id="rId186" Type="http://schemas.openxmlformats.org/officeDocument/2006/relationships/customXml" Target="../ink/ink807.xml"/><Relationship Id="rId351" Type="http://schemas.openxmlformats.org/officeDocument/2006/relationships/image" Target="../media/image827.png"/><Relationship Id="rId393" Type="http://schemas.openxmlformats.org/officeDocument/2006/relationships/image" Target="../media/image847.png"/><Relationship Id="rId407" Type="http://schemas.openxmlformats.org/officeDocument/2006/relationships/image" Target="../media/image853.png"/><Relationship Id="rId449" Type="http://schemas.openxmlformats.org/officeDocument/2006/relationships/image" Target="../media/image873.png"/><Relationship Id="rId211" Type="http://schemas.openxmlformats.org/officeDocument/2006/relationships/image" Target="../media/image758.png"/><Relationship Id="rId253" Type="http://schemas.openxmlformats.org/officeDocument/2006/relationships/customXml" Target="../ink/ink841.xml"/><Relationship Id="rId295" Type="http://schemas.openxmlformats.org/officeDocument/2006/relationships/image" Target="../media/image799.png"/><Relationship Id="rId309" Type="http://schemas.openxmlformats.org/officeDocument/2006/relationships/image" Target="../media/image806.png"/><Relationship Id="rId460" Type="http://schemas.openxmlformats.org/officeDocument/2006/relationships/customXml" Target="../ink/ink947.xml"/><Relationship Id="rId48" Type="http://schemas.openxmlformats.org/officeDocument/2006/relationships/customXml" Target="../ink/ink734.xml"/><Relationship Id="rId113" Type="http://schemas.openxmlformats.org/officeDocument/2006/relationships/customXml" Target="../ink/ink767.xml"/><Relationship Id="rId320" Type="http://schemas.openxmlformats.org/officeDocument/2006/relationships/customXml" Target="../ink/ink875.xml"/><Relationship Id="rId155" Type="http://schemas.openxmlformats.org/officeDocument/2006/relationships/image" Target="../media/image735.png"/><Relationship Id="rId197" Type="http://schemas.openxmlformats.org/officeDocument/2006/relationships/image" Target="../media/image751.png"/><Relationship Id="rId362" Type="http://schemas.openxmlformats.org/officeDocument/2006/relationships/customXml" Target="../ink/ink896.xml"/><Relationship Id="rId418" Type="http://schemas.openxmlformats.org/officeDocument/2006/relationships/customXml" Target="../ink/ink926.xml"/><Relationship Id="rId222" Type="http://schemas.openxmlformats.org/officeDocument/2006/relationships/customXml" Target="../ink/ink825.xml"/><Relationship Id="rId264" Type="http://schemas.openxmlformats.org/officeDocument/2006/relationships/image" Target="../media/image784.png"/><Relationship Id="rId17" Type="http://schemas.openxmlformats.org/officeDocument/2006/relationships/image" Target="../media/image670.png"/><Relationship Id="rId59" Type="http://schemas.openxmlformats.org/officeDocument/2006/relationships/customXml" Target="../ink/ink740.xml"/><Relationship Id="rId124" Type="http://schemas.openxmlformats.org/officeDocument/2006/relationships/customXml" Target="../ink/ink773.xml"/><Relationship Id="rId70" Type="http://schemas.openxmlformats.org/officeDocument/2006/relationships/image" Target="../media/image696.png"/><Relationship Id="rId166" Type="http://schemas.openxmlformats.org/officeDocument/2006/relationships/customXml" Target="../ink/ink795.xml"/><Relationship Id="rId331" Type="http://schemas.openxmlformats.org/officeDocument/2006/relationships/image" Target="../media/image817.png"/><Relationship Id="rId373" Type="http://schemas.openxmlformats.org/officeDocument/2006/relationships/image" Target="../media/image838.png"/><Relationship Id="rId429" Type="http://schemas.openxmlformats.org/officeDocument/2006/relationships/image" Target="../media/image86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769.png"/><Relationship Id="rId440" Type="http://schemas.openxmlformats.org/officeDocument/2006/relationships/customXml" Target="../ink/ink937.xml"/><Relationship Id="rId28" Type="http://schemas.openxmlformats.org/officeDocument/2006/relationships/customXml" Target="../ink/ink724.xml"/><Relationship Id="rId275" Type="http://schemas.openxmlformats.org/officeDocument/2006/relationships/customXml" Target="../ink/ink852.xml"/><Relationship Id="rId300" Type="http://schemas.openxmlformats.org/officeDocument/2006/relationships/customXml" Target="../ink/ink865.xml"/><Relationship Id="rId81" Type="http://schemas.openxmlformats.org/officeDocument/2006/relationships/customXml" Target="../ink/ink751.xml"/><Relationship Id="rId135" Type="http://schemas.openxmlformats.org/officeDocument/2006/relationships/image" Target="../media/image725.png"/><Relationship Id="rId177" Type="http://schemas.openxmlformats.org/officeDocument/2006/relationships/customXml" Target="../ink/ink802.xml"/><Relationship Id="rId342" Type="http://schemas.openxmlformats.org/officeDocument/2006/relationships/customXml" Target="../ink/ink886.xml"/><Relationship Id="rId384" Type="http://schemas.openxmlformats.org/officeDocument/2006/relationships/customXml" Target="../ink/ink907.xml"/><Relationship Id="rId202" Type="http://schemas.openxmlformats.org/officeDocument/2006/relationships/customXml" Target="../ink/ink815.xml"/><Relationship Id="rId244" Type="http://schemas.openxmlformats.org/officeDocument/2006/relationships/image" Target="../media/image774.png"/><Relationship Id="rId39" Type="http://schemas.openxmlformats.org/officeDocument/2006/relationships/image" Target="../media/image681.png"/><Relationship Id="rId286" Type="http://schemas.openxmlformats.org/officeDocument/2006/relationships/image" Target="../media/image795.png"/><Relationship Id="rId451" Type="http://schemas.openxmlformats.org/officeDocument/2006/relationships/image" Target="../media/image874.png"/><Relationship Id="rId50" Type="http://schemas.openxmlformats.org/officeDocument/2006/relationships/image" Target="../media/image686.png"/><Relationship Id="rId104" Type="http://schemas.openxmlformats.org/officeDocument/2006/relationships/image" Target="../media/image711.png"/><Relationship Id="rId146" Type="http://schemas.openxmlformats.org/officeDocument/2006/relationships/customXml" Target="../ink/ink784.xml"/><Relationship Id="rId188" Type="http://schemas.openxmlformats.org/officeDocument/2006/relationships/customXml" Target="../ink/ink808.xml"/><Relationship Id="rId311" Type="http://schemas.openxmlformats.org/officeDocument/2006/relationships/image" Target="../media/image807.png"/><Relationship Id="rId353" Type="http://schemas.openxmlformats.org/officeDocument/2006/relationships/image" Target="../media/image828.png"/><Relationship Id="rId395" Type="http://schemas.openxmlformats.org/officeDocument/2006/relationships/customXml" Target="../ink/ink914.xml"/><Relationship Id="rId409" Type="http://schemas.openxmlformats.org/officeDocument/2006/relationships/image" Target="../media/image854.png"/><Relationship Id="rId92" Type="http://schemas.openxmlformats.org/officeDocument/2006/relationships/image" Target="../media/image485.png"/><Relationship Id="rId213" Type="http://schemas.openxmlformats.org/officeDocument/2006/relationships/image" Target="../media/image759.png"/><Relationship Id="rId420" Type="http://schemas.openxmlformats.org/officeDocument/2006/relationships/customXml" Target="../ink/ink927.xml"/><Relationship Id="rId255" Type="http://schemas.openxmlformats.org/officeDocument/2006/relationships/customXml" Target="../ink/ink842.xml"/><Relationship Id="rId297" Type="http://schemas.openxmlformats.org/officeDocument/2006/relationships/image" Target="../media/image80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5.xml"/><Relationship Id="rId21" Type="http://schemas.openxmlformats.org/officeDocument/2006/relationships/customXml" Target="../ink/ink957.xml"/><Relationship Id="rId324" Type="http://schemas.openxmlformats.org/officeDocument/2006/relationships/customXml" Target="../ink/ink1109.xml"/><Relationship Id="rId531" Type="http://schemas.openxmlformats.org/officeDocument/2006/relationships/image" Target="../media/image1141.png"/><Relationship Id="rId629" Type="http://schemas.openxmlformats.org/officeDocument/2006/relationships/image" Target="../media/image1190.png"/><Relationship Id="rId170" Type="http://schemas.openxmlformats.org/officeDocument/2006/relationships/customXml" Target="../ink/ink1032.xml"/><Relationship Id="rId268" Type="http://schemas.openxmlformats.org/officeDocument/2006/relationships/customXml" Target="../ink/ink1081.xml"/><Relationship Id="rId475" Type="http://schemas.openxmlformats.org/officeDocument/2006/relationships/image" Target="../media/image1113.png"/><Relationship Id="rId32" Type="http://schemas.openxmlformats.org/officeDocument/2006/relationships/image" Target="../media/image895.png"/><Relationship Id="rId128" Type="http://schemas.openxmlformats.org/officeDocument/2006/relationships/image" Target="../media/image943.png"/><Relationship Id="rId335" Type="http://schemas.openxmlformats.org/officeDocument/2006/relationships/image" Target="../media/image485.png"/><Relationship Id="rId542" Type="http://schemas.openxmlformats.org/officeDocument/2006/relationships/customXml" Target="../ink/ink1218.xml"/><Relationship Id="rId181" Type="http://schemas.openxmlformats.org/officeDocument/2006/relationships/image" Target="../media/image969.png"/><Relationship Id="rId402" Type="http://schemas.openxmlformats.org/officeDocument/2006/relationships/customXml" Target="../ink/ink1148.xml"/><Relationship Id="rId279" Type="http://schemas.openxmlformats.org/officeDocument/2006/relationships/image" Target="../media/image1018.png"/><Relationship Id="rId486" Type="http://schemas.openxmlformats.org/officeDocument/2006/relationships/customXml" Target="../ink/ink1190.xml"/><Relationship Id="rId43" Type="http://schemas.openxmlformats.org/officeDocument/2006/relationships/customXml" Target="../ink/ink968.xml"/><Relationship Id="rId139" Type="http://schemas.openxmlformats.org/officeDocument/2006/relationships/customXml" Target="../ink/ink1016.xml"/><Relationship Id="rId346" Type="http://schemas.openxmlformats.org/officeDocument/2006/relationships/customXml" Target="../ink/ink1120.xml"/><Relationship Id="rId553" Type="http://schemas.openxmlformats.org/officeDocument/2006/relationships/image" Target="../media/image1152.png"/><Relationship Id="rId192" Type="http://schemas.openxmlformats.org/officeDocument/2006/relationships/customXml" Target="../ink/ink1043.xml"/><Relationship Id="rId206" Type="http://schemas.openxmlformats.org/officeDocument/2006/relationships/customXml" Target="../ink/ink1050.xml"/><Relationship Id="rId413" Type="http://schemas.openxmlformats.org/officeDocument/2006/relationships/image" Target="../media/image1082.png"/><Relationship Id="rId497" Type="http://schemas.openxmlformats.org/officeDocument/2006/relationships/image" Target="../media/image1124.png"/><Relationship Id="rId620" Type="http://schemas.openxmlformats.org/officeDocument/2006/relationships/customXml" Target="../ink/ink1257.xml"/><Relationship Id="rId357" Type="http://schemas.openxmlformats.org/officeDocument/2006/relationships/image" Target="../media/image1054.png"/><Relationship Id="rId54" Type="http://schemas.openxmlformats.org/officeDocument/2006/relationships/image" Target="../media/image906.png"/><Relationship Id="rId217" Type="http://schemas.openxmlformats.org/officeDocument/2006/relationships/image" Target="../media/image987.png"/><Relationship Id="rId564" Type="http://schemas.openxmlformats.org/officeDocument/2006/relationships/customXml" Target="../ink/ink1229.xml"/><Relationship Id="rId424" Type="http://schemas.openxmlformats.org/officeDocument/2006/relationships/customXml" Target="../ink/ink1159.xml"/><Relationship Id="rId631" Type="http://schemas.openxmlformats.org/officeDocument/2006/relationships/image" Target="../media/image1191.png"/><Relationship Id="rId270" Type="http://schemas.openxmlformats.org/officeDocument/2006/relationships/customXml" Target="../ink/ink1082.xml"/><Relationship Id="rId65" Type="http://schemas.openxmlformats.org/officeDocument/2006/relationships/customXml" Target="../ink/ink979.xml"/><Relationship Id="rId130" Type="http://schemas.openxmlformats.org/officeDocument/2006/relationships/image" Target="../media/image944.png"/><Relationship Id="rId368" Type="http://schemas.openxmlformats.org/officeDocument/2006/relationships/customXml" Target="../ink/ink1131.xml"/><Relationship Id="rId575" Type="http://schemas.openxmlformats.org/officeDocument/2006/relationships/image" Target="../media/image1163.png"/><Relationship Id="rId228" Type="http://schemas.openxmlformats.org/officeDocument/2006/relationships/customXml" Target="../ink/ink1061.xml"/><Relationship Id="rId435" Type="http://schemas.openxmlformats.org/officeDocument/2006/relationships/image" Target="../media/image1093.png"/><Relationship Id="rId281" Type="http://schemas.openxmlformats.org/officeDocument/2006/relationships/image" Target="../media/image1019.png"/><Relationship Id="rId502" Type="http://schemas.openxmlformats.org/officeDocument/2006/relationships/customXml" Target="../ink/ink1198.xml"/><Relationship Id="rId76" Type="http://schemas.openxmlformats.org/officeDocument/2006/relationships/image" Target="../media/image917.png"/><Relationship Id="rId141" Type="http://schemas.openxmlformats.org/officeDocument/2006/relationships/customXml" Target="../ink/ink1017.xml"/><Relationship Id="rId379" Type="http://schemas.openxmlformats.org/officeDocument/2006/relationships/image" Target="../media/image1065.png"/><Relationship Id="rId586" Type="http://schemas.openxmlformats.org/officeDocument/2006/relationships/customXml" Target="../ink/ink1240.xml"/><Relationship Id="rId7" Type="http://schemas.openxmlformats.org/officeDocument/2006/relationships/customXml" Target="../ink/ink950.xml"/><Relationship Id="rId239" Type="http://schemas.openxmlformats.org/officeDocument/2006/relationships/image" Target="../media/image998.png"/><Relationship Id="rId446" Type="http://schemas.openxmlformats.org/officeDocument/2006/relationships/customXml" Target="../ink/ink1170.xml"/><Relationship Id="rId292" Type="http://schemas.openxmlformats.org/officeDocument/2006/relationships/customXml" Target="../ink/ink1093.xml"/><Relationship Id="rId306" Type="http://schemas.openxmlformats.org/officeDocument/2006/relationships/customXml" Target="../ink/ink1100.xml"/><Relationship Id="rId87" Type="http://schemas.openxmlformats.org/officeDocument/2006/relationships/customXml" Target="../ink/ink990.xml"/><Relationship Id="rId513" Type="http://schemas.openxmlformats.org/officeDocument/2006/relationships/image" Target="../media/image1132.png"/><Relationship Id="rId597" Type="http://schemas.openxmlformats.org/officeDocument/2006/relationships/image" Target="../media/image1174.png"/><Relationship Id="rId152" Type="http://schemas.openxmlformats.org/officeDocument/2006/relationships/customXml" Target="../ink/ink1023.xml"/><Relationship Id="rId457" Type="http://schemas.openxmlformats.org/officeDocument/2006/relationships/image" Target="../media/image1104.png"/><Relationship Id="rId14" Type="http://schemas.openxmlformats.org/officeDocument/2006/relationships/image" Target="../media/image886.png"/><Relationship Id="rId317" Type="http://schemas.openxmlformats.org/officeDocument/2006/relationships/image" Target="../media/image1037.png"/><Relationship Id="rId524" Type="http://schemas.openxmlformats.org/officeDocument/2006/relationships/customXml" Target="../ink/ink1209.xml"/><Relationship Id="rId98" Type="http://schemas.openxmlformats.org/officeDocument/2006/relationships/image" Target="../media/image928.png"/><Relationship Id="rId163" Type="http://schemas.openxmlformats.org/officeDocument/2006/relationships/image" Target="../media/image960.png"/><Relationship Id="rId370" Type="http://schemas.openxmlformats.org/officeDocument/2006/relationships/customXml" Target="../ink/ink1132.xml"/><Relationship Id="rId230" Type="http://schemas.openxmlformats.org/officeDocument/2006/relationships/customXml" Target="../ink/ink1062.xml"/><Relationship Id="rId468" Type="http://schemas.openxmlformats.org/officeDocument/2006/relationships/customXml" Target="../ink/ink1181.xml"/><Relationship Id="rId25" Type="http://schemas.openxmlformats.org/officeDocument/2006/relationships/customXml" Target="../ink/ink959.xml"/><Relationship Id="rId328" Type="http://schemas.openxmlformats.org/officeDocument/2006/relationships/customXml" Target="../ink/ink1111.xml"/><Relationship Id="rId535" Type="http://schemas.openxmlformats.org/officeDocument/2006/relationships/image" Target="../media/image1143.png"/><Relationship Id="rId174" Type="http://schemas.openxmlformats.org/officeDocument/2006/relationships/customXml" Target="../ink/ink1034.xml"/><Relationship Id="rId381" Type="http://schemas.openxmlformats.org/officeDocument/2006/relationships/image" Target="../media/image1066.png"/><Relationship Id="rId602" Type="http://schemas.openxmlformats.org/officeDocument/2006/relationships/customXml" Target="../ink/ink1248.xml"/><Relationship Id="rId241" Type="http://schemas.openxmlformats.org/officeDocument/2006/relationships/image" Target="../media/image999.png"/><Relationship Id="rId479" Type="http://schemas.openxmlformats.org/officeDocument/2006/relationships/image" Target="../media/image1115.png"/><Relationship Id="rId36" Type="http://schemas.openxmlformats.org/officeDocument/2006/relationships/image" Target="../media/image897.png"/><Relationship Id="rId339" Type="http://schemas.openxmlformats.org/officeDocument/2006/relationships/image" Target="../media/image1047.png"/><Relationship Id="rId546" Type="http://schemas.openxmlformats.org/officeDocument/2006/relationships/customXml" Target="../ink/ink1220.xml"/><Relationship Id="rId101" Type="http://schemas.openxmlformats.org/officeDocument/2006/relationships/customXml" Target="../ink/ink997.xml"/><Relationship Id="rId185" Type="http://schemas.openxmlformats.org/officeDocument/2006/relationships/image" Target="../media/image971.png"/><Relationship Id="rId406" Type="http://schemas.openxmlformats.org/officeDocument/2006/relationships/customXml" Target="../ink/ink1150.xml"/><Relationship Id="rId392" Type="http://schemas.openxmlformats.org/officeDocument/2006/relationships/customXml" Target="../ink/ink1143.xml"/><Relationship Id="rId613" Type="http://schemas.openxmlformats.org/officeDocument/2006/relationships/image" Target="../media/image1182.png"/><Relationship Id="rId252" Type="http://schemas.openxmlformats.org/officeDocument/2006/relationships/customXml" Target="../ink/ink1073.xml"/><Relationship Id="rId294" Type="http://schemas.openxmlformats.org/officeDocument/2006/relationships/customXml" Target="../ink/ink1094.xml"/><Relationship Id="rId308" Type="http://schemas.openxmlformats.org/officeDocument/2006/relationships/customXml" Target="../ink/ink1101.xml"/><Relationship Id="rId515" Type="http://schemas.openxmlformats.org/officeDocument/2006/relationships/image" Target="../media/image1133.png"/><Relationship Id="rId47" Type="http://schemas.openxmlformats.org/officeDocument/2006/relationships/customXml" Target="../ink/ink970.xml"/><Relationship Id="rId89" Type="http://schemas.openxmlformats.org/officeDocument/2006/relationships/customXml" Target="../ink/ink991.xml"/><Relationship Id="rId112" Type="http://schemas.openxmlformats.org/officeDocument/2006/relationships/image" Target="../media/image935.png"/><Relationship Id="rId154" Type="http://schemas.openxmlformats.org/officeDocument/2006/relationships/customXml" Target="../ink/ink1024.xml"/><Relationship Id="rId361" Type="http://schemas.openxmlformats.org/officeDocument/2006/relationships/image" Target="../media/image1056.png"/><Relationship Id="rId557" Type="http://schemas.openxmlformats.org/officeDocument/2006/relationships/image" Target="../media/image1154.png"/><Relationship Id="rId599" Type="http://schemas.openxmlformats.org/officeDocument/2006/relationships/image" Target="../media/image1175.png"/><Relationship Id="rId196" Type="http://schemas.openxmlformats.org/officeDocument/2006/relationships/customXml" Target="../ink/ink1045.xml"/><Relationship Id="rId417" Type="http://schemas.openxmlformats.org/officeDocument/2006/relationships/image" Target="../media/image1084.png"/><Relationship Id="rId459" Type="http://schemas.openxmlformats.org/officeDocument/2006/relationships/image" Target="../media/image1105.png"/><Relationship Id="rId624" Type="http://schemas.openxmlformats.org/officeDocument/2006/relationships/customXml" Target="../ink/ink1259.xml"/><Relationship Id="rId16" Type="http://schemas.openxmlformats.org/officeDocument/2006/relationships/image" Target="../media/image887.png"/><Relationship Id="rId221" Type="http://schemas.openxmlformats.org/officeDocument/2006/relationships/image" Target="../media/image989.png"/><Relationship Id="rId263" Type="http://schemas.openxmlformats.org/officeDocument/2006/relationships/image" Target="../media/image1010.png"/><Relationship Id="rId319" Type="http://schemas.openxmlformats.org/officeDocument/2006/relationships/image" Target="../media/image1038.png"/><Relationship Id="rId470" Type="http://schemas.openxmlformats.org/officeDocument/2006/relationships/customXml" Target="../ink/ink1182.xml"/><Relationship Id="rId526" Type="http://schemas.openxmlformats.org/officeDocument/2006/relationships/customXml" Target="../ink/ink1210.xml"/><Relationship Id="rId58" Type="http://schemas.openxmlformats.org/officeDocument/2006/relationships/image" Target="../media/image908.png"/><Relationship Id="rId123" Type="http://schemas.openxmlformats.org/officeDocument/2006/relationships/customXml" Target="../ink/ink1008.xml"/><Relationship Id="rId330" Type="http://schemas.openxmlformats.org/officeDocument/2006/relationships/customXml" Target="../ink/ink1112.xml"/><Relationship Id="rId568" Type="http://schemas.openxmlformats.org/officeDocument/2006/relationships/customXml" Target="../ink/ink1231.xml"/><Relationship Id="rId165" Type="http://schemas.openxmlformats.org/officeDocument/2006/relationships/image" Target="../media/image961.png"/><Relationship Id="rId372" Type="http://schemas.openxmlformats.org/officeDocument/2006/relationships/customXml" Target="../ink/ink1133.xml"/><Relationship Id="rId428" Type="http://schemas.openxmlformats.org/officeDocument/2006/relationships/customXml" Target="../ink/ink1161.xml"/><Relationship Id="rId635" Type="http://schemas.openxmlformats.org/officeDocument/2006/relationships/image" Target="../media/image1193.png"/><Relationship Id="rId232" Type="http://schemas.openxmlformats.org/officeDocument/2006/relationships/customXml" Target="../ink/ink1063.xml"/><Relationship Id="rId274" Type="http://schemas.openxmlformats.org/officeDocument/2006/relationships/customXml" Target="../ink/ink1084.xml"/><Relationship Id="rId481" Type="http://schemas.openxmlformats.org/officeDocument/2006/relationships/image" Target="../media/image1116.png"/><Relationship Id="rId27" Type="http://schemas.openxmlformats.org/officeDocument/2006/relationships/customXml" Target="../ink/ink960.xml"/><Relationship Id="rId69" Type="http://schemas.openxmlformats.org/officeDocument/2006/relationships/customXml" Target="../ink/ink981.xml"/><Relationship Id="rId134" Type="http://schemas.openxmlformats.org/officeDocument/2006/relationships/image" Target="../media/image946.png"/><Relationship Id="rId537" Type="http://schemas.openxmlformats.org/officeDocument/2006/relationships/image" Target="../media/image1144.png"/><Relationship Id="rId579" Type="http://schemas.openxmlformats.org/officeDocument/2006/relationships/image" Target="../media/image1165.png"/><Relationship Id="rId80" Type="http://schemas.openxmlformats.org/officeDocument/2006/relationships/image" Target="../media/image919.png"/><Relationship Id="rId176" Type="http://schemas.openxmlformats.org/officeDocument/2006/relationships/customXml" Target="../ink/ink1035.xml"/><Relationship Id="rId341" Type="http://schemas.openxmlformats.org/officeDocument/2006/relationships/image" Target="../media/image735.png"/><Relationship Id="rId383" Type="http://schemas.openxmlformats.org/officeDocument/2006/relationships/image" Target="../media/image1067.png"/><Relationship Id="rId439" Type="http://schemas.openxmlformats.org/officeDocument/2006/relationships/image" Target="../media/image1095.png"/><Relationship Id="rId590" Type="http://schemas.openxmlformats.org/officeDocument/2006/relationships/customXml" Target="../ink/ink1242.xml"/><Relationship Id="rId604" Type="http://schemas.openxmlformats.org/officeDocument/2006/relationships/customXml" Target="../ink/ink1249.xml"/><Relationship Id="rId201" Type="http://schemas.openxmlformats.org/officeDocument/2006/relationships/image" Target="../media/image979.png"/><Relationship Id="rId243" Type="http://schemas.openxmlformats.org/officeDocument/2006/relationships/image" Target="../media/image1000.png"/><Relationship Id="rId285" Type="http://schemas.openxmlformats.org/officeDocument/2006/relationships/image" Target="../media/image1021.png"/><Relationship Id="rId450" Type="http://schemas.openxmlformats.org/officeDocument/2006/relationships/customXml" Target="../ink/ink1172.xml"/><Relationship Id="rId506" Type="http://schemas.openxmlformats.org/officeDocument/2006/relationships/customXml" Target="../ink/ink1200.xml"/><Relationship Id="rId38" Type="http://schemas.openxmlformats.org/officeDocument/2006/relationships/image" Target="../media/image898.png"/><Relationship Id="rId103" Type="http://schemas.openxmlformats.org/officeDocument/2006/relationships/customXml" Target="../ink/ink998.xml"/><Relationship Id="rId310" Type="http://schemas.openxmlformats.org/officeDocument/2006/relationships/customXml" Target="../ink/ink1102.xml"/><Relationship Id="rId492" Type="http://schemas.openxmlformats.org/officeDocument/2006/relationships/customXml" Target="../ink/ink1193.xml"/><Relationship Id="rId548" Type="http://schemas.openxmlformats.org/officeDocument/2006/relationships/customXml" Target="../ink/ink1221.xml"/><Relationship Id="rId91" Type="http://schemas.openxmlformats.org/officeDocument/2006/relationships/customXml" Target="../ink/ink992.xml"/><Relationship Id="rId145" Type="http://schemas.openxmlformats.org/officeDocument/2006/relationships/image" Target="../media/image951.png"/><Relationship Id="rId187" Type="http://schemas.openxmlformats.org/officeDocument/2006/relationships/image" Target="../media/image972.png"/><Relationship Id="rId352" Type="http://schemas.openxmlformats.org/officeDocument/2006/relationships/customXml" Target="../ink/ink1123.xml"/><Relationship Id="rId394" Type="http://schemas.openxmlformats.org/officeDocument/2006/relationships/customXml" Target="../ink/ink1144.xml"/><Relationship Id="rId408" Type="http://schemas.openxmlformats.org/officeDocument/2006/relationships/customXml" Target="../ink/ink1151.xml"/><Relationship Id="rId615" Type="http://schemas.openxmlformats.org/officeDocument/2006/relationships/image" Target="../media/image1183.png"/><Relationship Id="rId212" Type="http://schemas.openxmlformats.org/officeDocument/2006/relationships/customXml" Target="../ink/ink1053.xml"/><Relationship Id="rId254" Type="http://schemas.openxmlformats.org/officeDocument/2006/relationships/customXml" Target="../ink/ink1074.xml"/><Relationship Id="rId49" Type="http://schemas.openxmlformats.org/officeDocument/2006/relationships/customXml" Target="../ink/ink971.xml"/><Relationship Id="rId114" Type="http://schemas.openxmlformats.org/officeDocument/2006/relationships/image" Target="../media/image936.png"/><Relationship Id="rId296" Type="http://schemas.openxmlformats.org/officeDocument/2006/relationships/customXml" Target="../ink/ink1095.xml"/><Relationship Id="rId461" Type="http://schemas.openxmlformats.org/officeDocument/2006/relationships/image" Target="../media/image1106.png"/><Relationship Id="rId517" Type="http://schemas.openxmlformats.org/officeDocument/2006/relationships/image" Target="../media/image1134.png"/><Relationship Id="rId559" Type="http://schemas.openxmlformats.org/officeDocument/2006/relationships/image" Target="../media/image1155.png"/><Relationship Id="rId60" Type="http://schemas.openxmlformats.org/officeDocument/2006/relationships/image" Target="../media/image909.png"/><Relationship Id="rId156" Type="http://schemas.openxmlformats.org/officeDocument/2006/relationships/customXml" Target="../ink/ink1025.xml"/><Relationship Id="rId198" Type="http://schemas.openxmlformats.org/officeDocument/2006/relationships/customXml" Target="../ink/ink1046.xml"/><Relationship Id="rId321" Type="http://schemas.openxmlformats.org/officeDocument/2006/relationships/image" Target="../media/image1039.png"/><Relationship Id="rId363" Type="http://schemas.openxmlformats.org/officeDocument/2006/relationships/image" Target="../media/image1057.png"/><Relationship Id="rId419" Type="http://schemas.openxmlformats.org/officeDocument/2006/relationships/image" Target="../media/image1085.png"/><Relationship Id="rId570" Type="http://schemas.openxmlformats.org/officeDocument/2006/relationships/customXml" Target="../ink/ink1232.xml"/><Relationship Id="rId626" Type="http://schemas.openxmlformats.org/officeDocument/2006/relationships/customXml" Target="../ink/ink1260.xml"/><Relationship Id="rId223" Type="http://schemas.openxmlformats.org/officeDocument/2006/relationships/image" Target="../media/image990.png"/><Relationship Id="rId430" Type="http://schemas.openxmlformats.org/officeDocument/2006/relationships/customXml" Target="../ink/ink1162.xml"/><Relationship Id="rId18" Type="http://schemas.openxmlformats.org/officeDocument/2006/relationships/image" Target="../media/image888.png"/><Relationship Id="rId265" Type="http://schemas.openxmlformats.org/officeDocument/2006/relationships/image" Target="../media/image1011.png"/><Relationship Id="rId472" Type="http://schemas.openxmlformats.org/officeDocument/2006/relationships/customXml" Target="../ink/ink1183.xml"/><Relationship Id="rId528" Type="http://schemas.openxmlformats.org/officeDocument/2006/relationships/customXml" Target="../ink/ink1211.xml"/><Relationship Id="rId125" Type="http://schemas.openxmlformats.org/officeDocument/2006/relationships/customXml" Target="../ink/ink1009.xml"/><Relationship Id="rId167" Type="http://schemas.openxmlformats.org/officeDocument/2006/relationships/image" Target="../media/image962.png"/><Relationship Id="rId332" Type="http://schemas.openxmlformats.org/officeDocument/2006/relationships/customXml" Target="../ink/ink1113.xml"/><Relationship Id="rId374" Type="http://schemas.openxmlformats.org/officeDocument/2006/relationships/customXml" Target="../ink/ink1134.xml"/><Relationship Id="rId581" Type="http://schemas.openxmlformats.org/officeDocument/2006/relationships/image" Target="../media/image1166.png"/><Relationship Id="rId71" Type="http://schemas.openxmlformats.org/officeDocument/2006/relationships/customXml" Target="../ink/ink982.xml"/><Relationship Id="rId234" Type="http://schemas.openxmlformats.org/officeDocument/2006/relationships/customXml" Target="../ink/ink1064.xml"/><Relationship Id="rId637" Type="http://schemas.openxmlformats.org/officeDocument/2006/relationships/image" Target="../media/image1194.png"/><Relationship Id="rId2" Type="http://schemas.openxmlformats.org/officeDocument/2006/relationships/image" Target="../media/image880.png"/><Relationship Id="rId29" Type="http://schemas.openxmlformats.org/officeDocument/2006/relationships/customXml" Target="../ink/ink961.xml"/><Relationship Id="rId276" Type="http://schemas.openxmlformats.org/officeDocument/2006/relationships/customXml" Target="../ink/ink1085.xml"/><Relationship Id="rId441" Type="http://schemas.openxmlformats.org/officeDocument/2006/relationships/image" Target="../media/image1096.png"/><Relationship Id="rId483" Type="http://schemas.openxmlformats.org/officeDocument/2006/relationships/image" Target="../media/image1117.png"/><Relationship Id="rId539" Type="http://schemas.openxmlformats.org/officeDocument/2006/relationships/image" Target="../media/image1145.png"/><Relationship Id="rId40" Type="http://schemas.openxmlformats.org/officeDocument/2006/relationships/image" Target="../media/image899.png"/><Relationship Id="rId136" Type="http://schemas.openxmlformats.org/officeDocument/2006/relationships/image" Target="../media/image947.png"/><Relationship Id="rId178" Type="http://schemas.openxmlformats.org/officeDocument/2006/relationships/customXml" Target="../ink/ink1036.xml"/><Relationship Id="rId301" Type="http://schemas.openxmlformats.org/officeDocument/2006/relationships/image" Target="../media/image1029.png"/><Relationship Id="rId343" Type="http://schemas.openxmlformats.org/officeDocument/2006/relationships/image" Target="../media/image422.png"/><Relationship Id="rId550" Type="http://schemas.openxmlformats.org/officeDocument/2006/relationships/customXml" Target="../ink/ink1222.xml"/><Relationship Id="rId82" Type="http://schemas.openxmlformats.org/officeDocument/2006/relationships/image" Target="../media/image920.png"/><Relationship Id="rId203" Type="http://schemas.openxmlformats.org/officeDocument/2006/relationships/image" Target="../media/image980.png"/><Relationship Id="rId385" Type="http://schemas.openxmlformats.org/officeDocument/2006/relationships/image" Target="../media/image1068.png"/><Relationship Id="rId592" Type="http://schemas.openxmlformats.org/officeDocument/2006/relationships/customXml" Target="../ink/ink1243.xml"/><Relationship Id="rId606" Type="http://schemas.openxmlformats.org/officeDocument/2006/relationships/customXml" Target="../ink/ink1250.xml"/><Relationship Id="rId245" Type="http://schemas.openxmlformats.org/officeDocument/2006/relationships/image" Target="../media/image1001.png"/><Relationship Id="rId287" Type="http://schemas.openxmlformats.org/officeDocument/2006/relationships/image" Target="../media/image1022.png"/><Relationship Id="rId410" Type="http://schemas.openxmlformats.org/officeDocument/2006/relationships/customXml" Target="../ink/ink1152.xml"/><Relationship Id="rId452" Type="http://schemas.openxmlformats.org/officeDocument/2006/relationships/customXml" Target="../ink/ink1173.xml"/><Relationship Id="rId494" Type="http://schemas.openxmlformats.org/officeDocument/2006/relationships/customXml" Target="../ink/ink1194.xml"/><Relationship Id="rId508" Type="http://schemas.openxmlformats.org/officeDocument/2006/relationships/customXml" Target="../ink/ink1201.xml"/><Relationship Id="rId105" Type="http://schemas.openxmlformats.org/officeDocument/2006/relationships/customXml" Target="../ink/ink999.xml"/><Relationship Id="rId147" Type="http://schemas.openxmlformats.org/officeDocument/2006/relationships/image" Target="../media/image952.png"/><Relationship Id="rId312" Type="http://schemas.openxmlformats.org/officeDocument/2006/relationships/customXml" Target="../ink/ink1103.xml"/><Relationship Id="rId354" Type="http://schemas.openxmlformats.org/officeDocument/2006/relationships/customXml" Target="../ink/ink1124.xml"/><Relationship Id="rId51" Type="http://schemas.openxmlformats.org/officeDocument/2006/relationships/customXml" Target="../ink/ink972.xml"/><Relationship Id="rId93" Type="http://schemas.openxmlformats.org/officeDocument/2006/relationships/customXml" Target="../ink/ink993.xml"/><Relationship Id="rId189" Type="http://schemas.openxmlformats.org/officeDocument/2006/relationships/image" Target="../media/image973.png"/><Relationship Id="rId396" Type="http://schemas.openxmlformats.org/officeDocument/2006/relationships/customXml" Target="../ink/ink1145.xml"/><Relationship Id="rId561" Type="http://schemas.openxmlformats.org/officeDocument/2006/relationships/image" Target="../media/image1156.png"/><Relationship Id="rId617" Type="http://schemas.openxmlformats.org/officeDocument/2006/relationships/image" Target="../media/image1184.png"/><Relationship Id="rId214" Type="http://schemas.openxmlformats.org/officeDocument/2006/relationships/customXml" Target="../ink/ink1054.xml"/><Relationship Id="rId256" Type="http://schemas.openxmlformats.org/officeDocument/2006/relationships/customXml" Target="../ink/ink1075.xml"/><Relationship Id="rId298" Type="http://schemas.openxmlformats.org/officeDocument/2006/relationships/customXml" Target="../ink/ink1096.xml"/><Relationship Id="rId421" Type="http://schemas.openxmlformats.org/officeDocument/2006/relationships/image" Target="../media/image1086.png"/><Relationship Id="rId463" Type="http://schemas.openxmlformats.org/officeDocument/2006/relationships/image" Target="../media/image1107.png"/><Relationship Id="rId519" Type="http://schemas.openxmlformats.org/officeDocument/2006/relationships/image" Target="../media/image1135.png"/><Relationship Id="rId116" Type="http://schemas.openxmlformats.org/officeDocument/2006/relationships/image" Target="../media/image937.png"/><Relationship Id="rId158" Type="http://schemas.openxmlformats.org/officeDocument/2006/relationships/customXml" Target="../ink/ink1026.xml"/><Relationship Id="rId323" Type="http://schemas.openxmlformats.org/officeDocument/2006/relationships/image" Target="../media/image1040.png"/><Relationship Id="rId530" Type="http://schemas.openxmlformats.org/officeDocument/2006/relationships/customXml" Target="../ink/ink1212.xml"/><Relationship Id="rId20" Type="http://schemas.openxmlformats.org/officeDocument/2006/relationships/image" Target="../media/image889.png"/><Relationship Id="rId62" Type="http://schemas.openxmlformats.org/officeDocument/2006/relationships/image" Target="../media/image910.png"/><Relationship Id="rId365" Type="http://schemas.openxmlformats.org/officeDocument/2006/relationships/image" Target="../media/image1058.png"/><Relationship Id="rId572" Type="http://schemas.openxmlformats.org/officeDocument/2006/relationships/customXml" Target="../ink/ink1233.xml"/><Relationship Id="rId628" Type="http://schemas.openxmlformats.org/officeDocument/2006/relationships/customXml" Target="../ink/ink1261.xml"/><Relationship Id="rId225" Type="http://schemas.openxmlformats.org/officeDocument/2006/relationships/image" Target="../media/image991.png"/><Relationship Id="rId267" Type="http://schemas.openxmlformats.org/officeDocument/2006/relationships/image" Target="../media/image1012.png"/><Relationship Id="rId432" Type="http://schemas.openxmlformats.org/officeDocument/2006/relationships/customXml" Target="../ink/ink1163.xml"/><Relationship Id="rId474" Type="http://schemas.openxmlformats.org/officeDocument/2006/relationships/customXml" Target="../ink/ink1184.xml"/><Relationship Id="rId127" Type="http://schemas.openxmlformats.org/officeDocument/2006/relationships/customXml" Target="../ink/ink1010.xml"/><Relationship Id="rId31" Type="http://schemas.openxmlformats.org/officeDocument/2006/relationships/customXml" Target="../ink/ink962.xml"/><Relationship Id="rId73" Type="http://schemas.openxmlformats.org/officeDocument/2006/relationships/customXml" Target="../ink/ink983.xml"/><Relationship Id="rId169" Type="http://schemas.openxmlformats.org/officeDocument/2006/relationships/image" Target="../media/image963.png"/><Relationship Id="rId334" Type="http://schemas.openxmlformats.org/officeDocument/2006/relationships/customXml" Target="../ink/ink1114.xml"/><Relationship Id="rId376" Type="http://schemas.openxmlformats.org/officeDocument/2006/relationships/customXml" Target="../ink/ink1135.xml"/><Relationship Id="rId541" Type="http://schemas.openxmlformats.org/officeDocument/2006/relationships/image" Target="../media/image1146.png"/><Relationship Id="rId583" Type="http://schemas.openxmlformats.org/officeDocument/2006/relationships/image" Target="../media/image1167.png"/><Relationship Id="rId4" Type="http://schemas.openxmlformats.org/officeDocument/2006/relationships/image" Target="../media/image881.png"/><Relationship Id="rId180" Type="http://schemas.openxmlformats.org/officeDocument/2006/relationships/customXml" Target="../ink/ink1037.xml"/><Relationship Id="rId236" Type="http://schemas.openxmlformats.org/officeDocument/2006/relationships/customXml" Target="../ink/ink1065.xml"/><Relationship Id="rId278" Type="http://schemas.openxmlformats.org/officeDocument/2006/relationships/customXml" Target="../ink/ink1086.xml"/><Relationship Id="rId401" Type="http://schemas.openxmlformats.org/officeDocument/2006/relationships/image" Target="../media/image1076.png"/><Relationship Id="rId443" Type="http://schemas.openxmlformats.org/officeDocument/2006/relationships/image" Target="../media/image1097.png"/><Relationship Id="rId303" Type="http://schemas.openxmlformats.org/officeDocument/2006/relationships/image" Target="../media/image1030.png"/><Relationship Id="rId485" Type="http://schemas.openxmlformats.org/officeDocument/2006/relationships/image" Target="../media/image1118.png"/><Relationship Id="rId42" Type="http://schemas.openxmlformats.org/officeDocument/2006/relationships/image" Target="../media/image900.png"/><Relationship Id="rId84" Type="http://schemas.openxmlformats.org/officeDocument/2006/relationships/image" Target="../media/image921.png"/><Relationship Id="rId138" Type="http://schemas.openxmlformats.org/officeDocument/2006/relationships/image" Target="../media/image948.png"/><Relationship Id="rId345" Type="http://schemas.openxmlformats.org/officeDocument/2006/relationships/image" Target="../media/image1048.png"/><Relationship Id="rId387" Type="http://schemas.openxmlformats.org/officeDocument/2006/relationships/image" Target="../media/image1069.png"/><Relationship Id="rId510" Type="http://schemas.openxmlformats.org/officeDocument/2006/relationships/customXml" Target="../ink/ink1202.xml"/><Relationship Id="rId552" Type="http://schemas.openxmlformats.org/officeDocument/2006/relationships/customXml" Target="../ink/ink1223.xml"/><Relationship Id="rId594" Type="http://schemas.openxmlformats.org/officeDocument/2006/relationships/customXml" Target="../ink/ink1244.xml"/><Relationship Id="rId608" Type="http://schemas.openxmlformats.org/officeDocument/2006/relationships/customXml" Target="../ink/ink1251.xml"/><Relationship Id="rId191" Type="http://schemas.openxmlformats.org/officeDocument/2006/relationships/image" Target="../media/image974.png"/><Relationship Id="rId205" Type="http://schemas.openxmlformats.org/officeDocument/2006/relationships/image" Target="../media/image981.png"/><Relationship Id="rId247" Type="http://schemas.openxmlformats.org/officeDocument/2006/relationships/image" Target="../media/image1002.png"/><Relationship Id="rId412" Type="http://schemas.openxmlformats.org/officeDocument/2006/relationships/customXml" Target="../ink/ink1153.xml"/><Relationship Id="rId107" Type="http://schemas.openxmlformats.org/officeDocument/2006/relationships/customXml" Target="../ink/ink1000.xml"/><Relationship Id="rId289" Type="http://schemas.openxmlformats.org/officeDocument/2006/relationships/image" Target="../media/image1023.png"/><Relationship Id="rId454" Type="http://schemas.openxmlformats.org/officeDocument/2006/relationships/customXml" Target="../ink/ink1174.xml"/><Relationship Id="rId496" Type="http://schemas.openxmlformats.org/officeDocument/2006/relationships/customXml" Target="../ink/ink1195.xml"/><Relationship Id="rId11" Type="http://schemas.openxmlformats.org/officeDocument/2006/relationships/customXml" Target="../ink/ink952.xml"/><Relationship Id="rId53" Type="http://schemas.openxmlformats.org/officeDocument/2006/relationships/customXml" Target="../ink/ink973.xml"/><Relationship Id="rId149" Type="http://schemas.openxmlformats.org/officeDocument/2006/relationships/image" Target="../media/image953.png"/><Relationship Id="rId314" Type="http://schemas.openxmlformats.org/officeDocument/2006/relationships/customXml" Target="../ink/ink1104.xml"/><Relationship Id="rId356" Type="http://schemas.openxmlformats.org/officeDocument/2006/relationships/customXml" Target="../ink/ink1125.xml"/><Relationship Id="rId398" Type="http://schemas.openxmlformats.org/officeDocument/2006/relationships/customXml" Target="../ink/ink1146.xml"/><Relationship Id="rId521" Type="http://schemas.openxmlformats.org/officeDocument/2006/relationships/image" Target="../media/image1136.png"/><Relationship Id="rId563" Type="http://schemas.openxmlformats.org/officeDocument/2006/relationships/image" Target="../media/image1157.png"/><Relationship Id="rId619" Type="http://schemas.openxmlformats.org/officeDocument/2006/relationships/image" Target="../media/image1185.png"/><Relationship Id="rId95" Type="http://schemas.openxmlformats.org/officeDocument/2006/relationships/customXml" Target="../ink/ink994.xml"/><Relationship Id="rId160" Type="http://schemas.openxmlformats.org/officeDocument/2006/relationships/customXml" Target="../ink/ink1027.xml"/><Relationship Id="rId216" Type="http://schemas.openxmlformats.org/officeDocument/2006/relationships/customXml" Target="../ink/ink1055.xml"/><Relationship Id="rId423" Type="http://schemas.openxmlformats.org/officeDocument/2006/relationships/image" Target="../media/image1087.png"/><Relationship Id="rId258" Type="http://schemas.openxmlformats.org/officeDocument/2006/relationships/customXml" Target="../ink/ink1076.xml"/><Relationship Id="rId465" Type="http://schemas.openxmlformats.org/officeDocument/2006/relationships/image" Target="../media/image1108.png"/><Relationship Id="rId630" Type="http://schemas.openxmlformats.org/officeDocument/2006/relationships/customXml" Target="../ink/ink1262.xml"/><Relationship Id="rId22" Type="http://schemas.openxmlformats.org/officeDocument/2006/relationships/image" Target="../media/image890.png"/><Relationship Id="rId64" Type="http://schemas.openxmlformats.org/officeDocument/2006/relationships/image" Target="../media/image911.png"/><Relationship Id="rId118" Type="http://schemas.openxmlformats.org/officeDocument/2006/relationships/image" Target="../media/image938.png"/><Relationship Id="rId325" Type="http://schemas.openxmlformats.org/officeDocument/2006/relationships/image" Target="../media/image1041.png"/><Relationship Id="rId367" Type="http://schemas.openxmlformats.org/officeDocument/2006/relationships/image" Target="../media/image1059.png"/><Relationship Id="rId532" Type="http://schemas.openxmlformats.org/officeDocument/2006/relationships/customXml" Target="../ink/ink1213.xml"/><Relationship Id="rId574" Type="http://schemas.openxmlformats.org/officeDocument/2006/relationships/customXml" Target="../ink/ink1234.xml"/><Relationship Id="rId171" Type="http://schemas.openxmlformats.org/officeDocument/2006/relationships/image" Target="../media/image964.png"/><Relationship Id="rId227" Type="http://schemas.openxmlformats.org/officeDocument/2006/relationships/image" Target="../media/image992.png"/><Relationship Id="rId269" Type="http://schemas.openxmlformats.org/officeDocument/2006/relationships/image" Target="../media/image1013.png"/><Relationship Id="rId434" Type="http://schemas.openxmlformats.org/officeDocument/2006/relationships/customXml" Target="../ink/ink1164.xml"/><Relationship Id="rId476" Type="http://schemas.openxmlformats.org/officeDocument/2006/relationships/customXml" Target="../ink/ink1185.xml"/><Relationship Id="rId33" Type="http://schemas.openxmlformats.org/officeDocument/2006/relationships/customXml" Target="../ink/ink963.xml"/><Relationship Id="rId129" Type="http://schemas.openxmlformats.org/officeDocument/2006/relationships/customXml" Target="../ink/ink1011.xml"/><Relationship Id="rId280" Type="http://schemas.openxmlformats.org/officeDocument/2006/relationships/customXml" Target="../ink/ink1087.xml"/><Relationship Id="rId336" Type="http://schemas.openxmlformats.org/officeDocument/2006/relationships/customXml" Target="../ink/ink1115.xml"/><Relationship Id="rId501" Type="http://schemas.openxmlformats.org/officeDocument/2006/relationships/image" Target="../media/image1126.png"/><Relationship Id="rId543" Type="http://schemas.openxmlformats.org/officeDocument/2006/relationships/image" Target="../media/image1147.png"/><Relationship Id="rId75" Type="http://schemas.openxmlformats.org/officeDocument/2006/relationships/customXml" Target="../ink/ink984.xml"/><Relationship Id="rId140" Type="http://schemas.openxmlformats.org/officeDocument/2006/relationships/image" Target="../media/image949.png"/><Relationship Id="rId182" Type="http://schemas.openxmlformats.org/officeDocument/2006/relationships/customXml" Target="../ink/ink1038.xml"/><Relationship Id="rId378" Type="http://schemas.openxmlformats.org/officeDocument/2006/relationships/customXml" Target="../ink/ink1136.xml"/><Relationship Id="rId403" Type="http://schemas.openxmlformats.org/officeDocument/2006/relationships/image" Target="../media/image1077.png"/><Relationship Id="rId585" Type="http://schemas.openxmlformats.org/officeDocument/2006/relationships/image" Target="../media/image1168.png"/><Relationship Id="rId6" Type="http://schemas.openxmlformats.org/officeDocument/2006/relationships/image" Target="../media/image882.png"/><Relationship Id="rId238" Type="http://schemas.openxmlformats.org/officeDocument/2006/relationships/customXml" Target="../ink/ink1066.xml"/><Relationship Id="rId445" Type="http://schemas.openxmlformats.org/officeDocument/2006/relationships/image" Target="../media/image1098.png"/><Relationship Id="rId487" Type="http://schemas.openxmlformats.org/officeDocument/2006/relationships/image" Target="../media/image1119.png"/><Relationship Id="rId610" Type="http://schemas.openxmlformats.org/officeDocument/2006/relationships/customXml" Target="../ink/ink1252.xml"/><Relationship Id="rId291" Type="http://schemas.openxmlformats.org/officeDocument/2006/relationships/image" Target="../media/image1024.png"/><Relationship Id="rId305" Type="http://schemas.openxmlformats.org/officeDocument/2006/relationships/image" Target="../media/image1031.png"/><Relationship Id="rId347" Type="http://schemas.openxmlformats.org/officeDocument/2006/relationships/image" Target="../media/image1049.png"/><Relationship Id="rId512" Type="http://schemas.openxmlformats.org/officeDocument/2006/relationships/customXml" Target="../ink/ink1203.xml"/><Relationship Id="rId44" Type="http://schemas.openxmlformats.org/officeDocument/2006/relationships/image" Target="../media/image901.png"/><Relationship Id="rId86" Type="http://schemas.openxmlformats.org/officeDocument/2006/relationships/image" Target="../media/image922.png"/><Relationship Id="rId151" Type="http://schemas.openxmlformats.org/officeDocument/2006/relationships/image" Target="../media/image954.png"/><Relationship Id="rId389" Type="http://schemas.openxmlformats.org/officeDocument/2006/relationships/image" Target="../media/image1070.png"/><Relationship Id="rId554" Type="http://schemas.openxmlformats.org/officeDocument/2006/relationships/customXml" Target="../ink/ink1224.xml"/><Relationship Id="rId596" Type="http://schemas.openxmlformats.org/officeDocument/2006/relationships/customXml" Target="../ink/ink1245.xml"/><Relationship Id="rId193" Type="http://schemas.openxmlformats.org/officeDocument/2006/relationships/image" Target="../media/image975.png"/><Relationship Id="rId207" Type="http://schemas.openxmlformats.org/officeDocument/2006/relationships/image" Target="../media/image982.png"/><Relationship Id="rId249" Type="http://schemas.openxmlformats.org/officeDocument/2006/relationships/image" Target="../media/image1003.png"/><Relationship Id="rId414" Type="http://schemas.openxmlformats.org/officeDocument/2006/relationships/customXml" Target="../ink/ink1154.xml"/><Relationship Id="rId456" Type="http://schemas.openxmlformats.org/officeDocument/2006/relationships/customXml" Target="../ink/ink1175.xml"/><Relationship Id="rId498" Type="http://schemas.openxmlformats.org/officeDocument/2006/relationships/customXml" Target="../ink/ink1196.xml"/><Relationship Id="rId621" Type="http://schemas.openxmlformats.org/officeDocument/2006/relationships/image" Target="../media/image1186.png"/><Relationship Id="rId13" Type="http://schemas.openxmlformats.org/officeDocument/2006/relationships/customXml" Target="../ink/ink953.xml"/><Relationship Id="rId109" Type="http://schemas.openxmlformats.org/officeDocument/2006/relationships/customXml" Target="../ink/ink1001.xml"/><Relationship Id="rId260" Type="http://schemas.openxmlformats.org/officeDocument/2006/relationships/customXml" Target="../ink/ink1077.xml"/><Relationship Id="rId316" Type="http://schemas.openxmlformats.org/officeDocument/2006/relationships/customXml" Target="../ink/ink1105.xml"/><Relationship Id="rId523" Type="http://schemas.openxmlformats.org/officeDocument/2006/relationships/image" Target="../media/image1137.png"/><Relationship Id="rId55" Type="http://schemas.openxmlformats.org/officeDocument/2006/relationships/customXml" Target="../ink/ink974.xml"/><Relationship Id="rId97" Type="http://schemas.openxmlformats.org/officeDocument/2006/relationships/customXml" Target="../ink/ink995.xml"/><Relationship Id="rId120" Type="http://schemas.openxmlformats.org/officeDocument/2006/relationships/image" Target="../media/image939.png"/><Relationship Id="rId358" Type="http://schemas.openxmlformats.org/officeDocument/2006/relationships/customXml" Target="../ink/ink1126.xml"/><Relationship Id="rId565" Type="http://schemas.openxmlformats.org/officeDocument/2006/relationships/image" Target="../media/image1158.png"/><Relationship Id="rId162" Type="http://schemas.openxmlformats.org/officeDocument/2006/relationships/customXml" Target="../ink/ink1028.xml"/><Relationship Id="rId218" Type="http://schemas.openxmlformats.org/officeDocument/2006/relationships/customXml" Target="../ink/ink1056.xml"/><Relationship Id="rId425" Type="http://schemas.openxmlformats.org/officeDocument/2006/relationships/image" Target="../media/image1088.png"/><Relationship Id="rId467" Type="http://schemas.openxmlformats.org/officeDocument/2006/relationships/image" Target="../media/image1109.png"/><Relationship Id="rId632" Type="http://schemas.openxmlformats.org/officeDocument/2006/relationships/customXml" Target="../ink/ink1263.xml"/><Relationship Id="rId271" Type="http://schemas.openxmlformats.org/officeDocument/2006/relationships/image" Target="../media/image1014.png"/><Relationship Id="rId24" Type="http://schemas.openxmlformats.org/officeDocument/2006/relationships/image" Target="../media/image891.png"/><Relationship Id="rId66" Type="http://schemas.openxmlformats.org/officeDocument/2006/relationships/image" Target="../media/image912.png"/><Relationship Id="rId131" Type="http://schemas.openxmlformats.org/officeDocument/2006/relationships/customXml" Target="../ink/ink1012.xml"/><Relationship Id="rId327" Type="http://schemas.openxmlformats.org/officeDocument/2006/relationships/image" Target="../media/image1042.png"/><Relationship Id="rId369" Type="http://schemas.openxmlformats.org/officeDocument/2006/relationships/image" Target="../media/image1060.png"/><Relationship Id="rId534" Type="http://schemas.openxmlformats.org/officeDocument/2006/relationships/customXml" Target="../ink/ink1214.xml"/><Relationship Id="rId576" Type="http://schemas.openxmlformats.org/officeDocument/2006/relationships/customXml" Target="../ink/ink1235.xml"/><Relationship Id="rId173" Type="http://schemas.openxmlformats.org/officeDocument/2006/relationships/image" Target="../media/image965.png"/><Relationship Id="rId229" Type="http://schemas.openxmlformats.org/officeDocument/2006/relationships/image" Target="../media/image993.png"/><Relationship Id="rId380" Type="http://schemas.openxmlformats.org/officeDocument/2006/relationships/customXml" Target="../ink/ink1137.xml"/><Relationship Id="rId436" Type="http://schemas.openxmlformats.org/officeDocument/2006/relationships/customXml" Target="../ink/ink1165.xml"/><Relationship Id="rId601" Type="http://schemas.openxmlformats.org/officeDocument/2006/relationships/image" Target="../media/image1176.png"/><Relationship Id="rId240" Type="http://schemas.openxmlformats.org/officeDocument/2006/relationships/customXml" Target="../ink/ink1067.xml"/><Relationship Id="rId478" Type="http://schemas.openxmlformats.org/officeDocument/2006/relationships/customXml" Target="../ink/ink1186.xml"/><Relationship Id="rId35" Type="http://schemas.openxmlformats.org/officeDocument/2006/relationships/customXml" Target="../ink/ink964.xml"/><Relationship Id="rId77" Type="http://schemas.openxmlformats.org/officeDocument/2006/relationships/customXml" Target="../ink/ink985.xml"/><Relationship Id="rId100" Type="http://schemas.openxmlformats.org/officeDocument/2006/relationships/image" Target="../media/image929.png"/><Relationship Id="rId282" Type="http://schemas.openxmlformats.org/officeDocument/2006/relationships/customXml" Target="../ink/ink1088.xml"/><Relationship Id="rId338" Type="http://schemas.openxmlformats.org/officeDocument/2006/relationships/customXml" Target="../ink/ink1116.xml"/><Relationship Id="rId503" Type="http://schemas.openxmlformats.org/officeDocument/2006/relationships/image" Target="../media/image1127.png"/><Relationship Id="rId545" Type="http://schemas.openxmlformats.org/officeDocument/2006/relationships/image" Target="../media/image1148.png"/><Relationship Id="rId587" Type="http://schemas.openxmlformats.org/officeDocument/2006/relationships/image" Target="../media/image1169.png"/><Relationship Id="rId8" Type="http://schemas.openxmlformats.org/officeDocument/2006/relationships/image" Target="../media/image883.png"/><Relationship Id="rId142" Type="http://schemas.openxmlformats.org/officeDocument/2006/relationships/image" Target="../media/image950.png"/><Relationship Id="rId184" Type="http://schemas.openxmlformats.org/officeDocument/2006/relationships/customXml" Target="../ink/ink1039.xml"/><Relationship Id="rId391" Type="http://schemas.openxmlformats.org/officeDocument/2006/relationships/image" Target="../media/image1071.png"/><Relationship Id="rId405" Type="http://schemas.openxmlformats.org/officeDocument/2006/relationships/image" Target="../media/image1078.png"/><Relationship Id="rId447" Type="http://schemas.openxmlformats.org/officeDocument/2006/relationships/image" Target="../media/image1099.png"/><Relationship Id="rId612" Type="http://schemas.openxmlformats.org/officeDocument/2006/relationships/customXml" Target="../ink/ink1253.xml"/><Relationship Id="rId251" Type="http://schemas.openxmlformats.org/officeDocument/2006/relationships/image" Target="../media/image1004.png"/><Relationship Id="rId489" Type="http://schemas.openxmlformats.org/officeDocument/2006/relationships/image" Target="../media/image1120.png"/><Relationship Id="rId46" Type="http://schemas.openxmlformats.org/officeDocument/2006/relationships/image" Target="../media/image902.png"/><Relationship Id="rId293" Type="http://schemas.openxmlformats.org/officeDocument/2006/relationships/image" Target="../media/image1025.png"/><Relationship Id="rId307" Type="http://schemas.openxmlformats.org/officeDocument/2006/relationships/image" Target="../media/image1032.png"/><Relationship Id="rId349" Type="http://schemas.openxmlformats.org/officeDocument/2006/relationships/image" Target="../media/image1050.png"/><Relationship Id="rId514" Type="http://schemas.openxmlformats.org/officeDocument/2006/relationships/customXml" Target="../ink/ink1204.xml"/><Relationship Id="rId556" Type="http://schemas.openxmlformats.org/officeDocument/2006/relationships/customXml" Target="../ink/ink1225.xml"/><Relationship Id="rId88" Type="http://schemas.openxmlformats.org/officeDocument/2006/relationships/image" Target="../media/image923.png"/><Relationship Id="rId111" Type="http://schemas.openxmlformats.org/officeDocument/2006/relationships/customXml" Target="../ink/ink1002.xml"/><Relationship Id="rId153" Type="http://schemas.openxmlformats.org/officeDocument/2006/relationships/image" Target="../media/image955.png"/><Relationship Id="rId195" Type="http://schemas.openxmlformats.org/officeDocument/2006/relationships/image" Target="../media/image976.png"/><Relationship Id="rId209" Type="http://schemas.openxmlformats.org/officeDocument/2006/relationships/image" Target="../media/image983.png"/><Relationship Id="rId360" Type="http://schemas.openxmlformats.org/officeDocument/2006/relationships/customXml" Target="../ink/ink1127.xml"/><Relationship Id="rId416" Type="http://schemas.openxmlformats.org/officeDocument/2006/relationships/customXml" Target="../ink/ink1155.xml"/><Relationship Id="rId598" Type="http://schemas.openxmlformats.org/officeDocument/2006/relationships/customXml" Target="../ink/ink1246.xml"/><Relationship Id="rId220" Type="http://schemas.openxmlformats.org/officeDocument/2006/relationships/customXml" Target="../ink/ink1057.xml"/><Relationship Id="rId458" Type="http://schemas.openxmlformats.org/officeDocument/2006/relationships/customXml" Target="../ink/ink1176.xml"/><Relationship Id="rId623" Type="http://schemas.openxmlformats.org/officeDocument/2006/relationships/image" Target="../media/image1187.png"/><Relationship Id="rId15" Type="http://schemas.openxmlformats.org/officeDocument/2006/relationships/customXml" Target="../ink/ink954.xml"/><Relationship Id="rId57" Type="http://schemas.openxmlformats.org/officeDocument/2006/relationships/customXml" Target="../ink/ink975.xml"/><Relationship Id="rId262" Type="http://schemas.openxmlformats.org/officeDocument/2006/relationships/customXml" Target="../ink/ink1078.xml"/><Relationship Id="rId318" Type="http://schemas.openxmlformats.org/officeDocument/2006/relationships/customXml" Target="../ink/ink1106.xml"/><Relationship Id="rId525" Type="http://schemas.openxmlformats.org/officeDocument/2006/relationships/image" Target="../media/image1138.png"/><Relationship Id="rId567" Type="http://schemas.openxmlformats.org/officeDocument/2006/relationships/image" Target="../media/image1159.png"/><Relationship Id="rId99" Type="http://schemas.openxmlformats.org/officeDocument/2006/relationships/customXml" Target="../ink/ink996.xml"/><Relationship Id="rId122" Type="http://schemas.openxmlformats.org/officeDocument/2006/relationships/image" Target="../media/image940.png"/><Relationship Id="rId164" Type="http://schemas.openxmlformats.org/officeDocument/2006/relationships/customXml" Target="../ink/ink1029.xml"/><Relationship Id="rId371" Type="http://schemas.openxmlformats.org/officeDocument/2006/relationships/image" Target="../media/image1061.png"/><Relationship Id="rId427" Type="http://schemas.openxmlformats.org/officeDocument/2006/relationships/image" Target="../media/image1089.png"/><Relationship Id="rId469" Type="http://schemas.openxmlformats.org/officeDocument/2006/relationships/image" Target="../media/image1110.png"/><Relationship Id="rId634" Type="http://schemas.openxmlformats.org/officeDocument/2006/relationships/customXml" Target="../ink/ink1264.xml"/><Relationship Id="rId26" Type="http://schemas.openxmlformats.org/officeDocument/2006/relationships/image" Target="../media/image892.png"/><Relationship Id="rId231" Type="http://schemas.openxmlformats.org/officeDocument/2006/relationships/image" Target="../media/image994.png"/><Relationship Id="rId273" Type="http://schemas.openxmlformats.org/officeDocument/2006/relationships/image" Target="../media/image1015.png"/><Relationship Id="rId329" Type="http://schemas.openxmlformats.org/officeDocument/2006/relationships/image" Target="../media/image1043.png"/><Relationship Id="rId480" Type="http://schemas.openxmlformats.org/officeDocument/2006/relationships/customXml" Target="../ink/ink1187.xml"/><Relationship Id="rId536" Type="http://schemas.openxmlformats.org/officeDocument/2006/relationships/customXml" Target="../ink/ink1215.xml"/><Relationship Id="rId68" Type="http://schemas.openxmlformats.org/officeDocument/2006/relationships/image" Target="../media/image913.png"/><Relationship Id="rId133" Type="http://schemas.openxmlformats.org/officeDocument/2006/relationships/customXml" Target="../ink/ink1013.xml"/><Relationship Id="rId175" Type="http://schemas.openxmlformats.org/officeDocument/2006/relationships/image" Target="../media/image966.png"/><Relationship Id="rId340" Type="http://schemas.openxmlformats.org/officeDocument/2006/relationships/customXml" Target="../ink/ink1117.xml"/><Relationship Id="rId578" Type="http://schemas.openxmlformats.org/officeDocument/2006/relationships/customXml" Target="../ink/ink1236.xml"/><Relationship Id="rId200" Type="http://schemas.openxmlformats.org/officeDocument/2006/relationships/customXml" Target="../ink/ink1047.xml"/><Relationship Id="rId382" Type="http://schemas.openxmlformats.org/officeDocument/2006/relationships/customXml" Target="../ink/ink1138.xml"/><Relationship Id="rId438" Type="http://schemas.openxmlformats.org/officeDocument/2006/relationships/customXml" Target="../ink/ink1166.xml"/><Relationship Id="rId603" Type="http://schemas.openxmlformats.org/officeDocument/2006/relationships/image" Target="../media/image1177.png"/><Relationship Id="rId242" Type="http://schemas.openxmlformats.org/officeDocument/2006/relationships/customXml" Target="../ink/ink1068.xml"/><Relationship Id="rId284" Type="http://schemas.openxmlformats.org/officeDocument/2006/relationships/customXml" Target="../ink/ink1089.xml"/><Relationship Id="rId491" Type="http://schemas.openxmlformats.org/officeDocument/2006/relationships/image" Target="../media/image1121.png"/><Relationship Id="rId505" Type="http://schemas.openxmlformats.org/officeDocument/2006/relationships/image" Target="../media/image1128.png"/><Relationship Id="rId37" Type="http://schemas.openxmlformats.org/officeDocument/2006/relationships/customXml" Target="../ink/ink965.xml"/><Relationship Id="rId79" Type="http://schemas.openxmlformats.org/officeDocument/2006/relationships/customXml" Target="../ink/ink986.xml"/><Relationship Id="rId102" Type="http://schemas.openxmlformats.org/officeDocument/2006/relationships/image" Target="../media/image930.png"/><Relationship Id="rId144" Type="http://schemas.openxmlformats.org/officeDocument/2006/relationships/customXml" Target="../ink/ink1019.xml"/><Relationship Id="rId547" Type="http://schemas.openxmlformats.org/officeDocument/2006/relationships/image" Target="../media/image1149.png"/><Relationship Id="rId589" Type="http://schemas.openxmlformats.org/officeDocument/2006/relationships/image" Target="../media/image1170.png"/><Relationship Id="rId90" Type="http://schemas.openxmlformats.org/officeDocument/2006/relationships/image" Target="../media/image924.png"/><Relationship Id="rId186" Type="http://schemas.openxmlformats.org/officeDocument/2006/relationships/customXml" Target="../ink/ink1040.xml"/><Relationship Id="rId351" Type="http://schemas.openxmlformats.org/officeDocument/2006/relationships/image" Target="../media/image1051.png"/><Relationship Id="rId393" Type="http://schemas.openxmlformats.org/officeDocument/2006/relationships/image" Target="../media/image1072.png"/><Relationship Id="rId407" Type="http://schemas.openxmlformats.org/officeDocument/2006/relationships/image" Target="../media/image1079.png"/><Relationship Id="rId449" Type="http://schemas.openxmlformats.org/officeDocument/2006/relationships/image" Target="../media/image1100.png"/><Relationship Id="rId614" Type="http://schemas.openxmlformats.org/officeDocument/2006/relationships/customXml" Target="../ink/ink1254.xml"/><Relationship Id="rId211" Type="http://schemas.openxmlformats.org/officeDocument/2006/relationships/image" Target="../media/image984.png"/><Relationship Id="rId253" Type="http://schemas.openxmlformats.org/officeDocument/2006/relationships/image" Target="../media/image1005.png"/><Relationship Id="rId295" Type="http://schemas.openxmlformats.org/officeDocument/2006/relationships/image" Target="../media/image1026.png"/><Relationship Id="rId309" Type="http://schemas.openxmlformats.org/officeDocument/2006/relationships/image" Target="../media/image1033.png"/><Relationship Id="rId460" Type="http://schemas.openxmlformats.org/officeDocument/2006/relationships/customXml" Target="../ink/ink1177.xml"/><Relationship Id="rId516" Type="http://schemas.openxmlformats.org/officeDocument/2006/relationships/customXml" Target="../ink/ink1205.xml"/><Relationship Id="rId48" Type="http://schemas.openxmlformats.org/officeDocument/2006/relationships/image" Target="../media/image903.png"/><Relationship Id="rId113" Type="http://schemas.openxmlformats.org/officeDocument/2006/relationships/customXml" Target="../ink/ink1003.xml"/><Relationship Id="rId320" Type="http://schemas.openxmlformats.org/officeDocument/2006/relationships/customXml" Target="../ink/ink1107.xml"/><Relationship Id="rId558" Type="http://schemas.openxmlformats.org/officeDocument/2006/relationships/customXml" Target="../ink/ink1226.xml"/><Relationship Id="rId155" Type="http://schemas.openxmlformats.org/officeDocument/2006/relationships/image" Target="../media/image956.png"/><Relationship Id="rId197" Type="http://schemas.openxmlformats.org/officeDocument/2006/relationships/image" Target="../media/image977.png"/><Relationship Id="rId362" Type="http://schemas.openxmlformats.org/officeDocument/2006/relationships/customXml" Target="../ink/ink1128.xml"/><Relationship Id="rId418" Type="http://schemas.openxmlformats.org/officeDocument/2006/relationships/customXml" Target="../ink/ink1156.xml"/><Relationship Id="rId625" Type="http://schemas.openxmlformats.org/officeDocument/2006/relationships/image" Target="../media/image1188.png"/><Relationship Id="rId222" Type="http://schemas.openxmlformats.org/officeDocument/2006/relationships/customXml" Target="../ink/ink1058.xml"/><Relationship Id="rId264" Type="http://schemas.openxmlformats.org/officeDocument/2006/relationships/customXml" Target="../ink/ink1079.xml"/><Relationship Id="rId471" Type="http://schemas.openxmlformats.org/officeDocument/2006/relationships/image" Target="../media/image1111.png"/><Relationship Id="rId17" Type="http://schemas.openxmlformats.org/officeDocument/2006/relationships/customXml" Target="../ink/ink955.xml"/><Relationship Id="rId59" Type="http://schemas.openxmlformats.org/officeDocument/2006/relationships/customXml" Target="../ink/ink976.xml"/><Relationship Id="rId124" Type="http://schemas.openxmlformats.org/officeDocument/2006/relationships/image" Target="../media/image941.png"/><Relationship Id="rId527" Type="http://schemas.openxmlformats.org/officeDocument/2006/relationships/image" Target="../media/image1139.png"/><Relationship Id="rId569" Type="http://schemas.openxmlformats.org/officeDocument/2006/relationships/image" Target="../media/image1160.png"/><Relationship Id="rId70" Type="http://schemas.openxmlformats.org/officeDocument/2006/relationships/image" Target="../media/image914.png"/><Relationship Id="rId166" Type="http://schemas.openxmlformats.org/officeDocument/2006/relationships/customXml" Target="../ink/ink1030.xml"/><Relationship Id="rId331" Type="http://schemas.openxmlformats.org/officeDocument/2006/relationships/image" Target="../media/image1044.png"/><Relationship Id="rId373" Type="http://schemas.openxmlformats.org/officeDocument/2006/relationships/image" Target="../media/image1062.png"/><Relationship Id="rId429" Type="http://schemas.openxmlformats.org/officeDocument/2006/relationships/image" Target="../media/image1090.png"/><Relationship Id="rId580" Type="http://schemas.openxmlformats.org/officeDocument/2006/relationships/customXml" Target="../ink/ink1237.xml"/><Relationship Id="rId636" Type="http://schemas.openxmlformats.org/officeDocument/2006/relationships/customXml" Target="../ink/ink1265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95.png"/><Relationship Id="rId440" Type="http://schemas.openxmlformats.org/officeDocument/2006/relationships/customXml" Target="../ink/ink1167.xml"/><Relationship Id="rId28" Type="http://schemas.openxmlformats.org/officeDocument/2006/relationships/image" Target="../media/image893.png"/><Relationship Id="rId275" Type="http://schemas.openxmlformats.org/officeDocument/2006/relationships/image" Target="../media/image1016.png"/><Relationship Id="rId300" Type="http://schemas.openxmlformats.org/officeDocument/2006/relationships/customXml" Target="../ink/ink1097.xml"/><Relationship Id="rId482" Type="http://schemas.openxmlformats.org/officeDocument/2006/relationships/customXml" Target="../ink/ink1188.xml"/><Relationship Id="rId538" Type="http://schemas.openxmlformats.org/officeDocument/2006/relationships/customXml" Target="../ink/ink1216.xml"/><Relationship Id="rId81" Type="http://schemas.openxmlformats.org/officeDocument/2006/relationships/customXml" Target="../ink/ink987.xml"/><Relationship Id="rId135" Type="http://schemas.openxmlformats.org/officeDocument/2006/relationships/customXml" Target="../ink/ink1014.xml"/><Relationship Id="rId177" Type="http://schemas.openxmlformats.org/officeDocument/2006/relationships/image" Target="../media/image967.png"/><Relationship Id="rId342" Type="http://schemas.openxmlformats.org/officeDocument/2006/relationships/customXml" Target="../ink/ink1118.xml"/><Relationship Id="rId384" Type="http://schemas.openxmlformats.org/officeDocument/2006/relationships/customXml" Target="../ink/ink1139.xml"/><Relationship Id="rId591" Type="http://schemas.openxmlformats.org/officeDocument/2006/relationships/image" Target="../media/image1171.png"/><Relationship Id="rId605" Type="http://schemas.openxmlformats.org/officeDocument/2006/relationships/image" Target="../media/image1178.png"/><Relationship Id="rId202" Type="http://schemas.openxmlformats.org/officeDocument/2006/relationships/customXml" Target="../ink/ink1048.xml"/><Relationship Id="rId244" Type="http://schemas.openxmlformats.org/officeDocument/2006/relationships/customXml" Target="../ink/ink1069.xml"/><Relationship Id="rId39" Type="http://schemas.openxmlformats.org/officeDocument/2006/relationships/customXml" Target="../ink/ink966.xml"/><Relationship Id="rId286" Type="http://schemas.openxmlformats.org/officeDocument/2006/relationships/customXml" Target="../ink/ink1090.xml"/><Relationship Id="rId451" Type="http://schemas.openxmlformats.org/officeDocument/2006/relationships/image" Target="../media/image1101.png"/><Relationship Id="rId493" Type="http://schemas.openxmlformats.org/officeDocument/2006/relationships/image" Target="../media/image1122.png"/><Relationship Id="rId507" Type="http://schemas.openxmlformats.org/officeDocument/2006/relationships/image" Target="../media/image1129.png"/><Relationship Id="rId549" Type="http://schemas.openxmlformats.org/officeDocument/2006/relationships/image" Target="../media/image1150.png"/><Relationship Id="rId50" Type="http://schemas.openxmlformats.org/officeDocument/2006/relationships/image" Target="../media/image904.png"/><Relationship Id="rId104" Type="http://schemas.openxmlformats.org/officeDocument/2006/relationships/image" Target="../media/image931.png"/><Relationship Id="rId146" Type="http://schemas.openxmlformats.org/officeDocument/2006/relationships/customXml" Target="../ink/ink1020.xml"/><Relationship Id="rId188" Type="http://schemas.openxmlformats.org/officeDocument/2006/relationships/customXml" Target="../ink/ink1041.xml"/><Relationship Id="rId311" Type="http://schemas.openxmlformats.org/officeDocument/2006/relationships/image" Target="../media/image1034.png"/><Relationship Id="rId353" Type="http://schemas.openxmlformats.org/officeDocument/2006/relationships/image" Target="../media/image1052.png"/><Relationship Id="rId395" Type="http://schemas.openxmlformats.org/officeDocument/2006/relationships/image" Target="../media/image1073.png"/><Relationship Id="rId409" Type="http://schemas.openxmlformats.org/officeDocument/2006/relationships/image" Target="../media/image1080.png"/><Relationship Id="rId560" Type="http://schemas.openxmlformats.org/officeDocument/2006/relationships/customXml" Target="../ink/ink1227.xml"/><Relationship Id="rId92" Type="http://schemas.openxmlformats.org/officeDocument/2006/relationships/image" Target="../media/image925.png"/><Relationship Id="rId213" Type="http://schemas.openxmlformats.org/officeDocument/2006/relationships/image" Target="../media/image985.png"/><Relationship Id="rId420" Type="http://schemas.openxmlformats.org/officeDocument/2006/relationships/customXml" Target="../ink/ink1157.xml"/><Relationship Id="rId616" Type="http://schemas.openxmlformats.org/officeDocument/2006/relationships/customXml" Target="../ink/ink1255.xml"/><Relationship Id="rId255" Type="http://schemas.openxmlformats.org/officeDocument/2006/relationships/image" Target="../media/image1006.png"/><Relationship Id="rId297" Type="http://schemas.openxmlformats.org/officeDocument/2006/relationships/image" Target="../media/image1027.png"/><Relationship Id="rId462" Type="http://schemas.openxmlformats.org/officeDocument/2006/relationships/customXml" Target="../ink/ink1178.xml"/><Relationship Id="rId518" Type="http://schemas.openxmlformats.org/officeDocument/2006/relationships/customXml" Target="../ink/ink1206.xml"/><Relationship Id="rId115" Type="http://schemas.openxmlformats.org/officeDocument/2006/relationships/customXml" Target="../ink/ink1004.xml"/><Relationship Id="rId157" Type="http://schemas.openxmlformats.org/officeDocument/2006/relationships/image" Target="../media/image957.png"/><Relationship Id="rId322" Type="http://schemas.openxmlformats.org/officeDocument/2006/relationships/customXml" Target="../ink/ink1108.xml"/><Relationship Id="rId364" Type="http://schemas.openxmlformats.org/officeDocument/2006/relationships/customXml" Target="../ink/ink1129.xml"/><Relationship Id="rId61" Type="http://schemas.openxmlformats.org/officeDocument/2006/relationships/customXml" Target="../ink/ink977.xml"/><Relationship Id="rId199" Type="http://schemas.openxmlformats.org/officeDocument/2006/relationships/image" Target="../media/image978.png"/><Relationship Id="rId571" Type="http://schemas.openxmlformats.org/officeDocument/2006/relationships/image" Target="../media/image1161.png"/><Relationship Id="rId627" Type="http://schemas.openxmlformats.org/officeDocument/2006/relationships/image" Target="../media/image1189.png"/><Relationship Id="rId19" Type="http://schemas.openxmlformats.org/officeDocument/2006/relationships/customXml" Target="../ink/ink956.xml"/><Relationship Id="rId224" Type="http://schemas.openxmlformats.org/officeDocument/2006/relationships/customXml" Target="../ink/ink1059.xml"/><Relationship Id="rId266" Type="http://schemas.openxmlformats.org/officeDocument/2006/relationships/customXml" Target="../ink/ink1080.xml"/><Relationship Id="rId431" Type="http://schemas.openxmlformats.org/officeDocument/2006/relationships/image" Target="../media/image1091.png"/><Relationship Id="rId473" Type="http://schemas.openxmlformats.org/officeDocument/2006/relationships/image" Target="../media/image1112.png"/><Relationship Id="rId529" Type="http://schemas.openxmlformats.org/officeDocument/2006/relationships/image" Target="../media/image1140.png"/><Relationship Id="rId30" Type="http://schemas.openxmlformats.org/officeDocument/2006/relationships/image" Target="../media/image894.png"/><Relationship Id="rId126" Type="http://schemas.openxmlformats.org/officeDocument/2006/relationships/image" Target="../media/image942.png"/><Relationship Id="rId168" Type="http://schemas.openxmlformats.org/officeDocument/2006/relationships/customXml" Target="../ink/ink1031.xml"/><Relationship Id="rId333" Type="http://schemas.openxmlformats.org/officeDocument/2006/relationships/image" Target="../media/image1045.png"/><Relationship Id="rId540" Type="http://schemas.openxmlformats.org/officeDocument/2006/relationships/customXml" Target="../ink/ink1217.xml"/><Relationship Id="rId72" Type="http://schemas.openxmlformats.org/officeDocument/2006/relationships/image" Target="../media/image915.png"/><Relationship Id="rId375" Type="http://schemas.openxmlformats.org/officeDocument/2006/relationships/image" Target="../media/image1063.png"/><Relationship Id="rId582" Type="http://schemas.openxmlformats.org/officeDocument/2006/relationships/customXml" Target="../ink/ink1238.xml"/><Relationship Id="rId3" Type="http://schemas.openxmlformats.org/officeDocument/2006/relationships/customXml" Target="../ink/ink948.xml"/><Relationship Id="rId235" Type="http://schemas.openxmlformats.org/officeDocument/2006/relationships/image" Target="../media/image996.png"/><Relationship Id="rId277" Type="http://schemas.openxmlformats.org/officeDocument/2006/relationships/image" Target="../media/image1017.png"/><Relationship Id="rId400" Type="http://schemas.openxmlformats.org/officeDocument/2006/relationships/customXml" Target="../ink/ink1147.xml"/><Relationship Id="rId442" Type="http://schemas.openxmlformats.org/officeDocument/2006/relationships/customXml" Target="../ink/ink1168.xml"/><Relationship Id="rId484" Type="http://schemas.openxmlformats.org/officeDocument/2006/relationships/customXml" Target="../ink/ink1189.xml"/><Relationship Id="rId137" Type="http://schemas.openxmlformats.org/officeDocument/2006/relationships/customXml" Target="../ink/ink1015.xml"/><Relationship Id="rId302" Type="http://schemas.openxmlformats.org/officeDocument/2006/relationships/customXml" Target="../ink/ink1098.xml"/><Relationship Id="rId344" Type="http://schemas.openxmlformats.org/officeDocument/2006/relationships/customXml" Target="../ink/ink1119.xml"/><Relationship Id="rId41" Type="http://schemas.openxmlformats.org/officeDocument/2006/relationships/customXml" Target="../ink/ink967.xml"/><Relationship Id="rId83" Type="http://schemas.openxmlformats.org/officeDocument/2006/relationships/customXml" Target="../ink/ink988.xml"/><Relationship Id="rId179" Type="http://schemas.openxmlformats.org/officeDocument/2006/relationships/image" Target="../media/image968.png"/><Relationship Id="rId386" Type="http://schemas.openxmlformats.org/officeDocument/2006/relationships/customXml" Target="../ink/ink1140.xml"/><Relationship Id="rId551" Type="http://schemas.openxmlformats.org/officeDocument/2006/relationships/image" Target="../media/image1151.png"/><Relationship Id="rId593" Type="http://schemas.openxmlformats.org/officeDocument/2006/relationships/image" Target="../media/image1172.png"/><Relationship Id="rId607" Type="http://schemas.openxmlformats.org/officeDocument/2006/relationships/image" Target="../media/image1179.png"/><Relationship Id="rId190" Type="http://schemas.openxmlformats.org/officeDocument/2006/relationships/customXml" Target="../ink/ink1042.xml"/><Relationship Id="rId204" Type="http://schemas.openxmlformats.org/officeDocument/2006/relationships/customXml" Target="../ink/ink1049.xml"/><Relationship Id="rId246" Type="http://schemas.openxmlformats.org/officeDocument/2006/relationships/customXml" Target="../ink/ink1070.xml"/><Relationship Id="rId288" Type="http://schemas.openxmlformats.org/officeDocument/2006/relationships/customXml" Target="../ink/ink1091.xml"/><Relationship Id="rId411" Type="http://schemas.openxmlformats.org/officeDocument/2006/relationships/image" Target="../media/image1081.png"/><Relationship Id="rId453" Type="http://schemas.openxmlformats.org/officeDocument/2006/relationships/image" Target="../media/image1102.png"/><Relationship Id="rId509" Type="http://schemas.openxmlformats.org/officeDocument/2006/relationships/image" Target="../media/image1130.png"/><Relationship Id="rId106" Type="http://schemas.openxmlformats.org/officeDocument/2006/relationships/image" Target="../media/image932.png"/><Relationship Id="rId313" Type="http://schemas.openxmlformats.org/officeDocument/2006/relationships/image" Target="../media/image1035.png"/><Relationship Id="rId495" Type="http://schemas.openxmlformats.org/officeDocument/2006/relationships/image" Target="../media/image1123.png"/><Relationship Id="rId10" Type="http://schemas.openxmlformats.org/officeDocument/2006/relationships/image" Target="../media/image884.png"/><Relationship Id="rId52" Type="http://schemas.openxmlformats.org/officeDocument/2006/relationships/image" Target="../media/image905.png"/><Relationship Id="rId94" Type="http://schemas.openxmlformats.org/officeDocument/2006/relationships/image" Target="../media/image926.png"/><Relationship Id="rId148" Type="http://schemas.openxmlformats.org/officeDocument/2006/relationships/customXml" Target="../ink/ink1021.xml"/><Relationship Id="rId355" Type="http://schemas.openxmlformats.org/officeDocument/2006/relationships/image" Target="../media/image1053.png"/><Relationship Id="rId397" Type="http://schemas.openxmlformats.org/officeDocument/2006/relationships/image" Target="../media/image1074.png"/><Relationship Id="rId520" Type="http://schemas.openxmlformats.org/officeDocument/2006/relationships/customXml" Target="../ink/ink1207.xml"/><Relationship Id="rId562" Type="http://schemas.openxmlformats.org/officeDocument/2006/relationships/customXml" Target="../ink/ink1228.xml"/><Relationship Id="rId618" Type="http://schemas.openxmlformats.org/officeDocument/2006/relationships/customXml" Target="../ink/ink1256.xml"/><Relationship Id="rId215" Type="http://schemas.openxmlformats.org/officeDocument/2006/relationships/image" Target="../media/image986.png"/><Relationship Id="rId257" Type="http://schemas.openxmlformats.org/officeDocument/2006/relationships/image" Target="../media/image1007.png"/><Relationship Id="rId422" Type="http://schemas.openxmlformats.org/officeDocument/2006/relationships/customXml" Target="../ink/ink1158.xml"/><Relationship Id="rId464" Type="http://schemas.openxmlformats.org/officeDocument/2006/relationships/customXml" Target="../ink/ink1179.xml"/><Relationship Id="rId299" Type="http://schemas.openxmlformats.org/officeDocument/2006/relationships/image" Target="../media/image1028.png"/><Relationship Id="rId63" Type="http://schemas.openxmlformats.org/officeDocument/2006/relationships/customXml" Target="../ink/ink978.xml"/><Relationship Id="rId159" Type="http://schemas.openxmlformats.org/officeDocument/2006/relationships/image" Target="../media/image958.png"/><Relationship Id="rId366" Type="http://schemas.openxmlformats.org/officeDocument/2006/relationships/customXml" Target="../ink/ink1130.xml"/><Relationship Id="rId573" Type="http://schemas.openxmlformats.org/officeDocument/2006/relationships/image" Target="../media/image1162.png"/><Relationship Id="rId226" Type="http://schemas.openxmlformats.org/officeDocument/2006/relationships/customXml" Target="../ink/ink1060.xml"/><Relationship Id="rId433" Type="http://schemas.openxmlformats.org/officeDocument/2006/relationships/image" Target="../media/image1092.png"/><Relationship Id="rId74" Type="http://schemas.openxmlformats.org/officeDocument/2006/relationships/image" Target="../media/image916.png"/><Relationship Id="rId377" Type="http://schemas.openxmlformats.org/officeDocument/2006/relationships/image" Target="../media/image1064.png"/><Relationship Id="rId500" Type="http://schemas.openxmlformats.org/officeDocument/2006/relationships/customXml" Target="../ink/ink1197.xml"/><Relationship Id="rId584" Type="http://schemas.openxmlformats.org/officeDocument/2006/relationships/customXml" Target="../ink/ink1239.xml"/><Relationship Id="rId5" Type="http://schemas.openxmlformats.org/officeDocument/2006/relationships/customXml" Target="../ink/ink949.xml"/><Relationship Id="rId237" Type="http://schemas.openxmlformats.org/officeDocument/2006/relationships/image" Target="../media/image997.png"/><Relationship Id="rId444" Type="http://schemas.openxmlformats.org/officeDocument/2006/relationships/customXml" Target="../ink/ink1169.xml"/><Relationship Id="rId290" Type="http://schemas.openxmlformats.org/officeDocument/2006/relationships/customXml" Target="../ink/ink1092.xml"/><Relationship Id="rId304" Type="http://schemas.openxmlformats.org/officeDocument/2006/relationships/customXml" Target="../ink/ink1099.xml"/><Relationship Id="rId388" Type="http://schemas.openxmlformats.org/officeDocument/2006/relationships/customXml" Target="../ink/ink1141.xml"/><Relationship Id="rId511" Type="http://schemas.openxmlformats.org/officeDocument/2006/relationships/image" Target="../media/image1131.png"/><Relationship Id="rId609" Type="http://schemas.openxmlformats.org/officeDocument/2006/relationships/image" Target="../media/image1180.png"/><Relationship Id="rId85" Type="http://schemas.openxmlformats.org/officeDocument/2006/relationships/customXml" Target="../ink/ink989.xml"/><Relationship Id="rId150" Type="http://schemas.openxmlformats.org/officeDocument/2006/relationships/customXml" Target="../ink/ink1022.xml"/><Relationship Id="rId595" Type="http://schemas.openxmlformats.org/officeDocument/2006/relationships/image" Target="../media/image1173.png"/><Relationship Id="rId248" Type="http://schemas.openxmlformats.org/officeDocument/2006/relationships/customXml" Target="../ink/ink1071.xml"/><Relationship Id="rId455" Type="http://schemas.openxmlformats.org/officeDocument/2006/relationships/image" Target="../media/image1103.png"/><Relationship Id="rId12" Type="http://schemas.openxmlformats.org/officeDocument/2006/relationships/image" Target="../media/image885.png"/><Relationship Id="rId108" Type="http://schemas.openxmlformats.org/officeDocument/2006/relationships/image" Target="../media/image933.png"/><Relationship Id="rId315" Type="http://schemas.openxmlformats.org/officeDocument/2006/relationships/image" Target="../media/image1036.png"/><Relationship Id="rId522" Type="http://schemas.openxmlformats.org/officeDocument/2006/relationships/customXml" Target="../ink/ink1208.xml"/><Relationship Id="rId96" Type="http://schemas.openxmlformats.org/officeDocument/2006/relationships/image" Target="../media/image927.png"/><Relationship Id="rId161" Type="http://schemas.openxmlformats.org/officeDocument/2006/relationships/image" Target="../media/image959.png"/><Relationship Id="rId399" Type="http://schemas.openxmlformats.org/officeDocument/2006/relationships/image" Target="../media/image1075.png"/><Relationship Id="rId259" Type="http://schemas.openxmlformats.org/officeDocument/2006/relationships/image" Target="../media/image1008.png"/><Relationship Id="rId466" Type="http://schemas.openxmlformats.org/officeDocument/2006/relationships/customXml" Target="../ink/ink1180.xml"/><Relationship Id="rId23" Type="http://schemas.openxmlformats.org/officeDocument/2006/relationships/customXml" Target="../ink/ink958.xml"/><Relationship Id="rId119" Type="http://schemas.openxmlformats.org/officeDocument/2006/relationships/customXml" Target="../ink/ink1006.xml"/><Relationship Id="rId326" Type="http://schemas.openxmlformats.org/officeDocument/2006/relationships/customXml" Target="../ink/ink1110.xml"/><Relationship Id="rId533" Type="http://schemas.openxmlformats.org/officeDocument/2006/relationships/image" Target="../media/image1142.png"/><Relationship Id="rId172" Type="http://schemas.openxmlformats.org/officeDocument/2006/relationships/customXml" Target="../ink/ink1033.xml"/><Relationship Id="rId477" Type="http://schemas.openxmlformats.org/officeDocument/2006/relationships/image" Target="../media/image1114.png"/><Relationship Id="rId600" Type="http://schemas.openxmlformats.org/officeDocument/2006/relationships/customXml" Target="../ink/ink1247.xml"/><Relationship Id="rId337" Type="http://schemas.openxmlformats.org/officeDocument/2006/relationships/image" Target="../media/image1046.png"/><Relationship Id="rId34" Type="http://schemas.openxmlformats.org/officeDocument/2006/relationships/image" Target="../media/image896.png"/><Relationship Id="rId544" Type="http://schemas.openxmlformats.org/officeDocument/2006/relationships/customXml" Target="../ink/ink1219.xml"/><Relationship Id="rId183" Type="http://schemas.openxmlformats.org/officeDocument/2006/relationships/image" Target="../media/image970.png"/><Relationship Id="rId390" Type="http://schemas.openxmlformats.org/officeDocument/2006/relationships/customXml" Target="../ink/ink1142.xml"/><Relationship Id="rId404" Type="http://schemas.openxmlformats.org/officeDocument/2006/relationships/customXml" Target="../ink/ink1149.xml"/><Relationship Id="rId611" Type="http://schemas.openxmlformats.org/officeDocument/2006/relationships/image" Target="../media/image1181.png"/><Relationship Id="rId250" Type="http://schemas.openxmlformats.org/officeDocument/2006/relationships/customXml" Target="../ink/ink1072.xml"/><Relationship Id="rId488" Type="http://schemas.openxmlformats.org/officeDocument/2006/relationships/customXml" Target="../ink/ink1191.xml"/><Relationship Id="rId45" Type="http://schemas.openxmlformats.org/officeDocument/2006/relationships/customXml" Target="../ink/ink969.xml"/><Relationship Id="rId110" Type="http://schemas.openxmlformats.org/officeDocument/2006/relationships/image" Target="../media/image934.png"/><Relationship Id="rId348" Type="http://schemas.openxmlformats.org/officeDocument/2006/relationships/customXml" Target="../ink/ink1121.xml"/><Relationship Id="rId555" Type="http://schemas.openxmlformats.org/officeDocument/2006/relationships/image" Target="../media/image1153.png"/><Relationship Id="rId194" Type="http://schemas.openxmlformats.org/officeDocument/2006/relationships/customXml" Target="../ink/ink1044.xml"/><Relationship Id="rId208" Type="http://schemas.openxmlformats.org/officeDocument/2006/relationships/customXml" Target="../ink/ink1051.xml"/><Relationship Id="rId415" Type="http://schemas.openxmlformats.org/officeDocument/2006/relationships/image" Target="../media/image1083.png"/><Relationship Id="rId622" Type="http://schemas.openxmlformats.org/officeDocument/2006/relationships/customXml" Target="../ink/ink1258.xml"/><Relationship Id="rId261" Type="http://schemas.openxmlformats.org/officeDocument/2006/relationships/image" Target="../media/image1009.png"/><Relationship Id="rId499" Type="http://schemas.openxmlformats.org/officeDocument/2006/relationships/image" Target="../media/image1125.png"/><Relationship Id="rId56" Type="http://schemas.openxmlformats.org/officeDocument/2006/relationships/image" Target="../media/image907.png"/><Relationship Id="rId359" Type="http://schemas.openxmlformats.org/officeDocument/2006/relationships/image" Target="../media/image1055.png"/><Relationship Id="rId566" Type="http://schemas.openxmlformats.org/officeDocument/2006/relationships/customXml" Target="../ink/ink1230.xml"/><Relationship Id="rId121" Type="http://schemas.openxmlformats.org/officeDocument/2006/relationships/customXml" Target="../ink/ink1007.xml"/><Relationship Id="rId219" Type="http://schemas.openxmlformats.org/officeDocument/2006/relationships/image" Target="../media/image988.png"/><Relationship Id="rId426" Type="http://schemas.openxmlformats.org/officeDocument/2006/relationships/customXml" Target="../ink/ink1160.xml"/><Relationship Id="rId633" Type="http://schemas.openxmlformats.org/officeDocument/2006/relationships/image" Target="../media/image1192.png"/><Relationship Id="rId67" Type="http://schemas.openxmlformats.org/officeDocument/2006/relationships/customXml" Target="../ink/ink980.xml"/><Relationship Id="rId272" Type="http://schemas.openxmlformats.org/officeDocument/2006/relationships/customXml" Target="../ink/ink1083.xml"/><Relationship Id="rId577" Type="http://schemas.openxmlformats.org/officeDocument/2006/relationships/image" Target="../media/image1164.png"/><Relationship Id="rId132" Type="http://schemas.openxmlformats.org/officeDocument/2006/relationships/image" Target="../media/image945.png"/><Relationship Id="rId437" Type="http://schemas.openxmlformats.org/officeDocument/2006/relationships/image" Target="../media/image1094.png"/><Relationship Id="rId283" Type="http://schemas.openxmlformats.org/officeDocument/2006/relationships/image" Target="../media/image1020.png"/><Relationship Id="rId490" Type="http://schemas.openxmlformats.org/officeDocument/2006/relationships/customXml" Target="../ink/ink1192.xml"/><Relationship Id="rId504" Type="http://schemas.openxmlformats.org/officeDocument/2006/relationships/customXml" Target="../ink/ink1199.xml"/><Relationship Id="rId78" Type="http://schemas.openxmlformats.org/officeDocument/2006/relationships/image" Target="../media/image918.png"/><Relationship Id="rId143" Type="http://schemas.openxmlformats.org/officeDocument/2006/relationships/customXml" Target="../ink/ink1018.xml"/><Relationship Id="rId350" Type="http://schemas.openxmlformats.org/officeDocument/2006/relationships/customXml" Target="../ink/ink1122.xml"/><Relationship Id="rId588" Type="http://schemas.openxmlformats.org/officeDocument/2006/relationships/customXml" Target="../ink/ink1241.xml"/><Relationship Id="rId9" Type="http://schemas.openxmlformats.org/officeDocument/2006/relationships/customXml" Target="../ink/ink951.xml"/><Relationship Id="rId210" Type="http://schemas.openxmlformats.org/officeDocument/2006/relationships/customXml" Target="../ink/ink1052.xml"/><Relationship Id="rId448" Type="http://schemas.openxmlformats.org/officeDocument/2006/relationships/customXml" Target="../ink/ink117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10.png"/><Relationship Id="rId299" Type="http://schemas.openxmlformats.org/officeDocument/2006/relationships/image" Target="../media/image11950.png"/><Relationship Id="rId21" Type="http://schemas.openxmlformats.org/officeDocument/2006/relationships/image" Target="../media/image8510.png"/><Relationship Id="rId63" Type="http://schemas.openxmlformats.org/officeDocument/2006/relationships/image" Target="../media/image10610.png"/><Relationship Id="rId159" Type="http://schemas.openxmlformats.org/officeDocument/2006/relationships/image" Target="../media/image1540.png"/><Relationship Id="rId324" Type="http://schemas.openxmlformats.org/officeDocument/2006/relationships/customXml" Target="../ink/ink1426.xml"/><Relationship Id="rId170" Type="http://schemas.openxmlformats.org/officeDocument/2006/relationships/customXml" Target="../ink/ink1349.xml"/><Relationship Id="rId226" Type="http://schemas.openxmlformats.org/officeDocument/2006/relationships/customXml" Target="../ink/ink1377.xml"/><Relationship Id="rId268" Type="http://schemas.openxmlformats.org/officeDocument/2006/relationships/customXml" Target="../ink/ink1398.xml"/><Relationship Id="rId32" Type="http://schemas.openxmlformats.org/officeDocument/2006/relationships/customXml" Target="../ink/ink1280.xml"/><Relationship Id="rId74" Type="http://schemas.openxmlformats.org/officeDocument/2006/relationships/customXml" Target="../ink/ink1301.xml"/><Relationship Id="rId128" Type="http://schemas.openxmlformats.org/officeDocument/2006/relationships/customXml" Target="../ink/ink1328.xml"/><Relationship Id="rId5" Type="http://schemas.openxmlformats.org/officeDocument/2006/relationships/image" Target="../media/image7710.png"/><Relationship Id="rId181" Type="http://schemas.openxmlformats.org/officeDocument/2006/relationships/image" Target="../media/image1650.png"/><Relationship Id="rId237" Type="http://schemas.openxmlformats.org/officeDocument/2006/relationships/image" Target="../media/image1930.png"/><Relationship Id="rId279" Type="http://schemas.openxmlformats.org/officeDocument/2006/relationships/image" Target="../media/image11860.png"/><Relationship Id="rId43" Type="http://schemas.openxmlformats.org/officeDocument/2006/relationships/image" Target="../media/image9610.png"/><Relationship Id="rId139" Type="http://schemas.openxmlformats.org/officeDocument/2006/relationships/image" Target="../media/image1441.png"/><Relationship Id="rId290" Type="http://schemas.openxmlformats.org/officeDocument/2006/relationships/customXml" Target="../ink/ink1409.xml"/><Relationship Id="rId304" Type="http://schemas.openxmlformats.org/officeDocument/2006/relationships/customXml" Target="../ink/ink1416.xml"/><Relationship Id="rId85" Type="http://schemas.openxmlformats.org/officeDocument/2006/relationships/image" Target="../media/image11710.png"/><Relationship Id="rId150" Type="http://schemas.openxmlformats.org/officeDocument/2006/relationships/customXml" Target="../ink/ink1339.xml"/><Relationship Id="rId192" Type="http://schemas.openxmlformats.org/officeDocument/2006/relationships/customXml" Target="../ink/ink1360.xml"/><Relationship Id="rId206" Type="http://schemas.openxmlformats.org/officeDocument/2006/relationships/customXml" Target="../ink/ink1367.xml"/><Relationship Id="rId248" Type="http://schemas.openxmlformats.org/officeDocument/2006/relationships/customXml" Target="../ink/ink1388.xml"/><Relationship Id="rId12" Type="http://schemas.openxmlformats.org/officeDocument/2006/relationships/customXml" Target="../ink/ink1270.xml"/><Relationship Id="rId108" Type="http://schemas.openxmlformats.org/officeDocument/2006/relationships/customXml" Target="../ink/ink1318.xml"/><Relationship Id="rId315" Type="http://schemas.openxmlformats.org/officeDocument/2006/relationships/image" Target="../media/image1203.png"/><Relationship Id="rId54" Type="http://schemas.openxmlformats.org/officeDocument/2006/relationships/customXml" Target="../ink/ink1291.xml"/><Relationship Id="rId96" Type="http://schemas.openxmlformats.org/officeDocument/2006/relationships/customXml" Target="../ink/ink1312.xml"/><Relationship Id="rId161" Type="http://schemas.openxmlformats.org/officeDocument/2006/relationships/image" Target="../media/image1550.png"/><Relationship Id="rId217" Type="http://schemas.openxmlformats.org/officeDocument/2006/relationships/image" Target="../media/image1830.png"/><Relationship Id="rId259" Type="http://schemas.openxmlformats.org/officeDocument/2006/relationships/image" Target="../media/image11760.png"/><Relationship Id="rId23" Type="http://schemas.openxmlformats.org/officeDocument/2006/relationships/image" Target="../media/image8610.png"/><Relationship Id="rId119" Type="http://schemas.openxmlformats.org/officeDocument/2006/relationships/image" Target="../media/image13410.png"/><Relationship Id="rId270" Type="http://schemas.openxmlformats.org/officeDocument/2006/relationships/customXml" Target="../ink/ink1399.xml"/><Relationship Id="rId326" Type="http://schemas.openxmlformats.org/officeDocument/2006/relationships/customXml" Target="../ink/ink1427.xml"/><Relationship Id="rId65" Type="http://schemas.openxmlformats.org/officeDocument/2006/relationships/image" Target="../media/image10710.png"/><Relationship Id="rId130" Type="http://schemas.openxmlformats.org/officeDocument/2006/relationships/customXml" Target="../ink/ink1329.xml"/><Relationship Id="rId172" Type="http://schemas.openxmlformats.org/officeDocument/2006/relationships/customXml" Target="../ink/ink1350.xml"/><Relationship Id="rId228" Type="http://schemas.openxmlformats.org/officeDocument/2006/relationships/customXml" Target="../ink/ink1378.xml"/><Relationship Id="rId281" Type="http://schemas.openxmlformats.org/officeDocument/2006/relationships/image" Target="../media/image11870.png"/><Relationship Id="rId34" Type="http://schemas.openxmlformats.org/officeDocument/2006/relationships/customXml" Target="../ink/ink1281.xml"/><Relationship Id="rId76" Type="http://schemas.openxmlformats.org/officeDocument/2006/relationships/customXml" Target="../ink/ink1302.xml"/><Relationship Id="rId141" Type="http://schemas.openxmlformats.org/officeDocument/2006/relationships/image" Target="../media/image1450.png"/><Relationship Id="rId7" Type="http://schemas.openxmlformats.org/officeDocument/2006/relationships/image" Target="../media/image7810.png"/><Relationship Id="rId183" Type="http://schemas.openxmlformats.org/officeDocument/2006/relationships/image" Target="../media/image1660.png"/><Relationship Id="rId239" Type="http://schemas.openxmlformats.org/officeDocument/2006/relationships/image" Target="../media/image1940.png"/><Relationship Id="rId250" Type="http://schemas.openxmlformats.org/officeDocument/2006/relationships/customXml" Target="../ink/ink1389.xml"/><Relationship Id="rId271" Type="http://schemas.openxmlformats.org/officeDocument/2006/relationships/image" Target="../media/image11820.png"/><Relationship Id="rId292" Type="http://schemas.openxmlformats.org/officeDocument/2006/relationships/customXml" Target="../ink/ink1410.xml"/><Relationship Id="rId306" Type="http://schemas.openxmlformats.org/officeDocument/2006/relationships/customXml" Target="../ink/ink1417.xml"/><Relationship Id="rId24" Type="http://schemas.openxmlformats.org/officeDocument/2006/relationships/customXml" Target="../ink/ink1276.xml"/><Relationship Id="rId45" Type="http://schemas.openxmlformats.org/officeDocument/2006/relationships/image" Target="../media/image9710.png"/><Relationship Id="rId66" Type="http://schemas.openxmlformats.org/officeDocument/2006/relationships/customXml" Target="../ink/ink1297.xml"/><Relationship Id="rId87" Type="http://schemas.openxmlformats.org/officeDocument/2006/relationships/image" Target="../media/image11810.png"/><Relationship Id="rId110" Type="http://schemas.openxmlformats.org/officeDocument/2006/relationships/customXml" Target="../ink/ink1319.xml"/><Relationship Id="rId131" Type="http://schemas.openxmlformats.org/officeDocument/2006/relationships/image" Target="../media/image14010.png"/><Relationship Id="rId327" Type="http://schemas.openxmlformats.org/officeDocument/2006/relationships/image" Target="../media/image1209.png"/><Relationship Id="rId152" Type="http://schemas.openxmlformats.org/officeDocument/2006/relationships/customXml" Target="../ink/ink1340.xml"/><Relationship Id="rId173" Type="http://schemas.openxmlformats.org/officeDocument/2006/relationships/image" Target="../media/image1610.png"/><Relationship Id="rId194" Type="http://schemas.openxmlformats.org/officeDocument/2006/relationships/customXml" Target="../ink/ink1361.xml"/><Relationship Id="rId208" Type="http://schemas.openxmlformats.org/officeDocument/2006/relationships/customXml" Target="../ink/ink1368.xml"/><Relationship Id="rId229" Type="http://schemas.openxmlformats.org/officeDocument/2006/relationships/image" Target="../media/image1890.png"/><Relationship Id="rId240" Type="http://schemas.openxmlformats.org/officeDocument/2006/relationships/customXml" Target="../ink/ink1384.xml"/><Relationship Id="rId261" Type="http://schemas.openxmlformats.org/officeDocument/2006/relationships/image" Target="../media/image11770.png"/><Relationship Id="rId14" Type="http://schemas.openxmlformats.org/officeDocument/2006/relationships/customXml" Target="../ink/ink1271.xml"/><Relationship Id="rId35" Type="http://schemas.openxmlformats.org/officeDocument/2006/relationships/image" Target="../media/image9210.png"/><Relationship Id="rId56" Type="http://schemas.openxmlformats.org/officeDocument/2006/relationships/customXml" Target="../ink/ink1292.xml"/><Relationship Id="rId77" Type="http://schemas.openxmlformats.org/officeDocument/2006/relationships/image" Target="../media/image11310.png"/><Relationship Id="rId100" Type="http://schemas.openxmlformats.org/officeDocument/2006/relationships/customXml" Target="../ink/ink1314.xml"/><Relationship Id="rId282" Type="http://schemas.openxmlformats.org/officeDocument/2006/relationships/customXml" Target="../ink/ink1405.xml"/><Relationship Id="rId317" Type="http://schemas.openxmlformats.org/officeDocument/2006/relationships/image" Target="../media/image1204.png"/><Relationship Id="rId8" Type="http://schemas.openxmlformats.org/officeDocument/2006/relationships/customXml" Target="../ink/ink1268.xml"/><Relationship Id="rId98" Type="http://schemas.openxmlformats.org/officeDocument/2006/relationships/customXml" Target="../ink/ink1313.xml"/><Relationship Id="rId121" Type="http://schemas.openxmlformats.org/officeDocument/2006/relationships/image" Target="../media/image13510.png"/><Relationship Id="rId142" Type="http://schemas.openxmlformats.org/officeDocument/2006/relationships/customXml" Target="../ink/ink1335.xml"/><Relationship Id="rId163" Type="http://schemas.openxmlformats.org/officeDocument/2006/relationships/image" Target="../media/image1560.png"/><Relationship Id="rId184" Type="http://schemas.openxmlformats.org/officeDocument/2006/relationships/customXml" Target="../ink/ink1356.xml"/><Relationship Id="rId219" Type="http://schemas.openxmlformats.org/officeDocument/2006/relationships/image" Target="../media/image1840.png"/><Relationship Id="rId230" Type="http://schemas.openxmlformats.org/officeDocument/2006/relationships/customXml" Target="../ink/ink1379.xml"/><Relationship Id="rId251" Type="http://schemas.openxmlformats.org/officeDocument/2006/relationships/image" Target="../media/image11720.png"/><Relationship Id="rId25" Type="http://schemas.openxmlformats.org/officeDocument/2006/relationships/image" Target="../media/image8710.png"/><Relationship Id="rId46" Type="http://schemas.openxmlformats.org/officeDocument/2006/relationships/customXml" Target="../ink/ink1287.xml"/><Relationship Id="rId67" Type="http://schemas.openxmlformats.org/officeDocument/2006/relationships/image" Target="../media/image10810.png"/><Relationship Id="rId272" Type="http://schemas.openxmlformats.org/officeDocument/2006/relationships/customXml" Target="../ink/ink1400.xml"/><Relationship Id="rId293" Type="http://schemas.openxmlformats.org/officeDocument/2006/relationships/image" Target="../media/image11920.png"/><Relationship Id="rId307" Type="http://schemas.openxmlformats.org/officeDocument/2006/relationships/image" Target="../media/image1199.png"/><Relationship Id="rId328" Type="http://schemas.openxmlformats.org/officeDocument/2006/relationships/customXml" Target="../ink/ink1428.xml"/><Relationship Id="rId88" Type="http://schemas.openxmlformats.org/officeDocument/2006/relationships/customXml" Target="../ink/ink1308.xml"/><Relationship Id="rId111" Type="http://schemas.openxmlformats.org/officeDocument/2006/relationships/image" Target="../media/image13010.png"/><Relationship Id="rId132" Type="http://schemas.openxmlformats.org/officeDocument/2006/relationships/customXml" Target="../ink/ink1330.xml"/><Relationship Id="rId153" Type="http://schemas.openxmlformats.org/officeDocument/2006/relationships/image" Target="../media/image1510.png"/><Relationship Id="rId174" Type="http://schemas.openxmlformats.org/officeDocument/2006/relationships/customXml" Target="../ink/ink1351.xml"/><Relationship Id="rId195" Type="http://schemas.openxmlformats.org/officeDocument/2006/relationships/image" Target="../media/image1720.png"/><Relationship Id="rId209" Type="http://schemas.openxmlformats.org/officeDocument/2006/relationships/image" Target="../media/image1790.png"/><Relationship Id="rId220" Type="http://schemas.openxmlformats.org/officeDocument/2006/relationships/customXml" Target="../ink/ink1374.xml"/><Relationship Id="rId241" Type="http://schemas.openxmlformats.org/officeDocument/2006/relationships/image" Target="../media/image11670.png"/><Relationship Id="rId15" Type="http://schemas.openxmlformats.org/officeDocument/2006/relationships/image" Target="../media/image8210.png"/><Relationship Id="rId36" Type="http://schemas.openxmlformats.org/officeDocument/2006/relationships/customXml" Target="../ink/ink1282.xml"/><Relationship Id="rId57" Type="http://schemas.openxmlformats.org/officeDocument/2006/relationships/image" Target="../media/image10310.png"/><Relationship Id="rId262" Type="http://schemas.openxmlformats.org/officeDocument/2006/relationships/customXml" Target="../ink/ink1395.xml"/><Relationship Id="rId283" Type="http://schemas.openxmlformats.org/officeDocument/2006/relationships/image" Target="../media/image689.png"/><Relationship Id="rId318" Type="http://schemas.openxmlformats.org/officeDocument/2006/relationships/customXml" Target="../ink/ink1423.xml"/><Relationship Id="rId78" Type="http://schemas.openxmlformats.org/officeDocument/2006/relationships/customXml" Target="../ink/ink1303.xml"/><Relationship Id="rId99" Type="http://schemas.openxmlformats.org/officeDocument/2006/relationships/image" Target="../media/image12410.png"/><Relationship Id="rId101" Type="http://schemas.openxmlformats.org/officeDocument/2006/relationships/image" Target="../media/image12510.png"/><Relationship Id="rId122" Type="http://schemas.openxmlformats.org/officeDocument/2006/relationships/customXml" Target="../ink/ink1325.xml"/><Relationship Id="rId143" Type="http://schemas.openxmlformats.org/officeDocument/2006/relationships/image" Target="../media/image1460.png"/><Relationship Id="rId164" Type="http://schemas.openxmlformats.org/officeDocument/2006/relationships/customXml" Target="../ink/ink1346.xml"/><Relationship Id="rId185" Type="http://schemas.openxmlformats.org/officeDocument/2006/relationships/image" Target="../media/image1670.png"/><Relationship Id="rId9" Type="http://schemas.openxmlformats.org/officeDocument/2006/relationships/image" Target="../media/image7910.png"/><Relationship Id="rId210" Type="http://schemas.openxmlformats.org/officeDocument/2006/relationships/customXml" Target="../ink/ink1369.xml"/><Relationship Id="rId26" Type="http://schemas.openxmlformats.org/officeDocument/2006/relationships/customXml" Target="../ink/ink1277.xml"/><Relationship Id="rId231" Type="http://schemas.openxmlformats.org/officeDocument/2006/relationships/image" Target="../media/image1900.png"/><Relationship Id="rId252" Type="http://schemas.openxmlformats.org/officeDocument/2006/relationships/customXml" Target="../ink/ink1390.xml"/><Relationship Id="rId273" Type="http://schemas.openxmlformats.org/officeDocument/2006/relationships/image" Target="../media/image11830.png"/><Relationship Id="rId294" Type="http://schemas.openxmlformats.org/officeDocument/2006/relationships/customXml" Target="../ink/ink1411.xml"/><Relationship Id="rId308" Type="http://schemas.openxmlformats.org/officeDocument/2006/relationships/customXml" Target="../ink/ink1418.xml"/><Relationship Id="rId329" Type="http://schemas.openxmlformats.org/officeDocument/2006/relationships/image" Target="../media/image1210.png"/><Relationship Id="rId47" Type="http://schemas.openxmlformats.org/officeDocument/2006/relationships/image" Target="../media/image9810.png"/><Relationship Id="rId68" Type="http://schemas.openxmlformats.org/officeDocument/2006/relationships/customXml" Target="../ink/ink1298.xml"/><Relationship Id="rId89" Type="http://schemas.openxmlformats.org/officeDocument/2006/relationships/image" Target="../media/image11910.png"/><Relationship Id="rId112" Type="http://schemas.openxmlformats.org/officeDocument/2006/relationships/customXml" Target="../ink/ink1320.xml"/><Relationship Id="rId133" Type="http://schemas.openxmlformats.org/officeDocument/2006/relationships/image" Target="../media/image14110.png"/><Relationship Id="rId154" Type="http://schemas.openxmlformats.org/officeDocument/2006/relationships/customXml" Target="../ink/ink1341.xml"/><Relationship Id="rId175" Type="http://schemas.openxmlformats.org/officeDocument/2006/relationships/image" Target="../media/image1620.png"/><Relationship Id="rId196" Type="http://schemas.openxmlformats.org/officeDocument/2006/relationships/customXml" Target="../ink/ink1362.xml"/><Relationship Id="rId200" Type="http://schemas.openxmlformats.org/officeDocument/2006/relationships/customXml" Target="../ink/ink1364.xml"/><Relationship Id="rId16" Type="http://schemas.openxmlformats.org/officeDocument/2006/relationships/customXml" Target="../ink/ink1272.xml"/><Relationship Id="rId221" Type="http://schemas.openxmlformats.org/officeDocument/2006/relationships/image" Target="../media/image1850.png"/><Relationship Id="rId242" Type="http://schemas.openxmlformats.org/officeDocument/2006/relationships/customXml" Target="../ink/ink1385.xml"/><Relationship Id="rId263" Type="http://schemas.openxmlformats.org/officeDocument/2006/relationships/image" Target="../media/image11780.png"/><Relationship Id="rId284" Type="http://schemas.openxmlformats.org/officeDocument/2006/relationships/customXml" Target="../ink/ink1406.xml"/><Relationship Id="rId319" Type="http://schemas.openxmlformats.org/officeDocument/2006/relationships/image" Target="../media/image1205.png"/><Relationship Id="rId37" Type="http://schemas.openxmlformats.org/officeDocument/2006/relationships/image" Target="../media/image9310.png"/><Relationship Id="rId58" Type="http://schemas.openxmlformats.org/officeDocument/2006/relationships/customXml" Target="../ink/ink1293.xml"/><Relationship Id="rId79" Type="http://schemas.openxmlformats.org/officeDocument/2006/relationships/image" Target="../media/image11410.png"/><Relationship Id="rId102" Type="http://schemas.openxmlformats.org/officeDocument/2006/relationships/customXml" Target="../ink/ink1315.xml"/><Relationship Id="rId123" Type="http://schemas.openxmlformats.org/officeDocument/2006/relationships/image" Target="../media/image13610.png"/><Relationship Id="rId144" Type="http://schemas.openxmlformats.org/officeDocument/2006/relationships/customXml" Target="../ink/ink1336.xml"/><Relationship Id="rId90" Type="http://schemas.openxmlformats.org/officeDocument/2006/relationships/customXml" Target="../ink/ink1309.xml"/><Relationship Id="rId165" Type="http://schemas.openxmlformats.org/officeDocument/2006/relationships/image" Target="../media/image1570.png"/><Relationship Id="rId186" Type="http://schemas.openxmlformats.org/officeDocument/2006/relationships/customXml" Target="../ink/ink1357.xml"/><Relationship Id="rId211" Type="http://schemas.openxmlformats.org/officeDocument/2006/relationships/image" Target="../media/image1800.png"/><Relationship Id="rId232" Type="http://schemas.openxmlformats.org/officeDocument/2006/relationships/customXml" Target="../ink/ink1380.xml"/><Relationship Id="rId253" Type="http://schemas.openxmlformats.org/officeDocument/2006/relationships/image" Target="../media/image11730.png"/><Relationship Id="rId274" Type="http://schemas.openxmlformats.org/officeDocument/2006/relationships/customXml" Target="../ink/ink1401.xml"/><Relationship Id="rId295" Type="http://schemas.openxmlformats.org/officeDocument/2006/relationships/image" Target="../media/image11930.png"/><Relationship Id="rId309" Type="http://schemas.openxmlformats.org/officeDocument/2006/relationships/image" Target="../media/image1200.png"/><Relationship Id="rId27" Type="http://schemas.openxmlformats.org/officeDocument/2006/relationships/image" Target="../media/image8810.png"/><Relationship Id="rId48" Type="http://schemas.openxmlformats.org/officeDocument/2006/relationships/customXml" Target="../ink/ink1288.xml"/><Relationship Id="rId69" Type="http://schemas.openxmlformats.org/officeDocument/2006/relationships/image" Target="../media/image10910.png"/><Relationship Id="rId113" Type="http://schemas.openxmlformats.org/officeDocument/2006/relationships/image" Target="../media/image13110.png"/><Relationship Id="rId134" Type="http://schemas.openxmlformats.org/officeDocument/2006/relationships/customXml" Target="../ink/ink1331.xml"/><Relationship Id="rId320" Type="http://schemas.openxmlformats.org/officeDocument/2006/relationships/customXml" Target="../ink/ink1424.xml"/><Relationship Id="rId80" Type="http://schemas.openxmlformats.org/officeDocument/2006/relationships/customXml" Target="../ink/ink1304.xml"/><Relationship Id="rId155" Type="http://schemas.openxmlformats.org/officeDocument/2006/relationships/image" Target="../media/image1520.png"/><Relationship Id="rId176" Type="http://schemas.openxmlformats.org/officeDocument/2006/relationships/customXml" Target="../ink/ink1352.xml"/><Relationship Id="rId197" Type="http://schemas.openxmlformats.org/officeDocument/2006/relationships/image" Target="../media/image1730.png"/><Relationship Id="rId201" Type="http://schemas.openxmlformats.org/officeDocument/2006/relationships/image" Target="../media/image1750.png"/><Relationship Id="rId222" Type="http://schemas.openxmlformats.org/officeDocument/2006/relationships/customXml" Target="../ink/ink1375.xml"/><Relationship Id="rId243" Type="http://schemas.openxmlformats.org/officeDocument/2006/relationships/image" Target="../media/image11680.png"/><Relationship Id="rId264" Type="http://schemas.openxmlformats.org/officeDocument/2006/relationships/customXml" Target="../ink/ink1396.xml"/><Relationship Id="rId285" Type="http://schemas.openxmlformats.org/officeDocument/2006/relationships/image" Target="../media/image11880.png"/><Relationship Id="rId17" Type="http://schemas.openxmlformats.org/officeDocument/2006/relationships/image" Target="../media/image8310.png"/><Relationship Id="rId38" Type="http://schemas.openxmlformats.org/officeDocument/2006/relationships/customXml" Target="../ink/ink1283.xml"/><Relationship Id="rId59" Type="http://schemas.openxmlformats.org/officeDocument/2006/relationships/image" Target="../media/image10410.png"/><Relationship Id="rId103" Type="http://schemas.openxmlformats.org/officeDocument/2006/relationships/image" Target="../media/image12610.png"/><Relationship Id="rId124" Type="http://schemas.openxmlformats.org/officeDocument/2006/relationships/customXml" Target="../ink/ink1326.xml"/><Relationship Id="rId310" Type="http://schemas.openxmlformats.org/officeDocument/2006/relationships/customXml" Target="../ink/ink1419.xml"/><Relationship Id="rId70" Type="http://schemas.openxmlformats.org/officeDocument/2006/relationships/customXml" Target="../ink/ink1299.xml"/><Relationship Id="rId91" Type="http://schemas.openxmlformats.org/officeDocument/2006/relationships/image" Target="../media/image12010.png"/><Relationship Id="rId145" Type="http://schemas.openxmlformats.org/officeDocument/2006/relationships/image" Target="../media/image1470.png"/><Relationship Id="rId166" Type="http://schemas.openxmlformats.org/officeDocument/2006/relationships/customXml" Target="../ink/ink1347.xml"/><Relationship Id="rId187" Type="http://schemas.openxmlformats.org/officeDocument/2006/relationships/image" Target="../media/image16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70.xml"/><Relationship Id="rId233" Type="http://schemas.openxmlformats.org/officeDocument/2006/relationships/image" Target="../media/image1910.png"/><Relationship Id="rId254" Type="http://schemas.openxmlformats.org/officeDocument/2006/relationships/customXml" Target="../ink/ink1391.xml"/><Relationship Id="rId28" Type="http://schemas.openxmlformats.org/officeDocument/2006/relationships/customXml" Target="../ink/ink1278.xml"/><Relationship Id="rId49" Type="http://schemas.openxmlformats.org/officeDocument/2006/relationships/image" Target="../media/image9910.png"/><Relationship Id="rId114" Type="http://schemas.openxmlformats.org/officeDocument/2006/relationships/customXml" Target="../ink/ink1321.xml"/><Relationship Id="rId275" Type="http://schemas.openxmlformats.org/officeDocument/2006/relationships/image" Target="../media/image11840.png"/><Relationship Id="rId296" Type="http://schemas.openxmlformats.org/officeDocument/2006/relationships/customXml" Target="../ink/ink1412.xml"/><Relationship Id="rId300" Type="http://schemas.openxmlformats.org/officeDocument/2006/relationships/customXml" Target="../ink/ink1414.xml"/><Relationship Id="rId60" Type="http://schemas.openxmlformats.org/officeDocument/2006/relationships/customXml" Target="../ink/ink1294.xml"/><Relationship Id="rId81" Type="http://schemas.openxmlformats.org/officeDocument/2006/relationships/image" Target="../media/image11510.png"/><Relationship Id="rId135" Type="http://schemas.openxmlformats.org/officeDocument/2006/relationships/image" Target="../media/image14210.png"/><Relationship Id="rId156" Type="http://schemas.openxmlformats.org/officeDocument/2006/relationships/customXml" Target="../ink/ink1342.xml"/><Relationship Id="rId177" Type="http://schemas.openxmlformats.org/officeDocument/2006/relationships/image" Target="../media/image1630.png"/><Relationship Id="rId198" Type="http://schemas.openxmlformats.org/officeDocument/2006/relationships/customXml" Target="../ink/ink1363.xml"/><Relationship Id="rId321" Type="http://schemas.openxmlformats.org/officeDocument/2006/relationships/image" Target="../media/image1206.png"/><Relationship Id="rId202" Type="http://schemas.openxmlformats.org/officeDocument/2006/relationships/customXml" Target="../ink/ink1365.xml"/><Relationship Id="rId223" Type="http://schemas.openxmlformats.org/officeDocument/2006/relationships/image" Target="../media/image1860.png"/><Relationship Id="rId244" Type="http://schemas.openxmlformats.org/officeDocument/2006/relationships/customXml" Target="../ink/ink1386.xml"/><Relationship Id="rId18" Type="http://schemas.openxmlformats.org/officeDocument/2006/relationships/customXml" Target="../ink/ink1273.xml"/><Relationship Id="rId39" Type="http://schemas.openxmlformats.org/officeDocument/2006/relationships/image" Target="../media/image9410.png"/><Relationship Id="rId265" Type="http://schemas.openxmlformats.org/officeDocument/2006/relationships/image" Target="../media/image11790.png"/><Relationship Id="rId286" Type="http://schemas.openxmlformats.org/officeDocument/2006/relationships/customXml" Target="../ink/ink1407.xml"/><Relationship Id="rId50" Type="http://schemas.openxmlformats.org/officeDocument/2006/relationships/customXml" Target="../ink/ink1289.xml"/><Relationship Id="rId104" Type="http://schemas.openxmlformats.org/officeDocument/2006/relationships/customXml" Target="../ink/ink1316.xml"/><Relationship Id="rId125" Type="http://schemas.openxmlformats.org/officeDocument/2006/relationships/image" Target="../media/image13710.png"/><Relationship Id="rId146" Type="http://schemas.openxmlformats.org/officeDocument/2006/relationships/customXml" Target="../ink/ink1337.xml"/><Relationship Id="rId167" Type="http://schemas.openxmlformats.org/officeDocument/2006/relationships/image" Target="../media/image1580.png"/><Relationship Id="rId188" Type="http://schemas.openxmlformats.org/officeDocument/2006/relationships/customXml" Target="../ink/ink1358.xml"/><Relationship Id="rId311" Type="http://schemas.openxmlformats.org/officeDocument/2006/relationships/image" Target="../media/image1201.png"/><Relationship Id="rId71" Type="http://schemas.openxmlformats.org/officeDocument/2006/relationships/image" Target="../media/image11010.png"/><Relationship Id="rId92" Type="http://schemas.openxmlformats.org/officeDocument/2006/relationships/customXml" Target="../ink/ink1310.xml"/><Relationship Id="rId213" Type="http://schemas.openxmlformats.org/officeDocument/2006/relationships/image" Target="../media/image1810.png"/><Relationship Id="rId234" Type="http://schemas.openxmlformats.org/officeDocument/2006/relationships/customXml" Target="../ink/ink1381.xml"/><Relationship Id="rId2" Type="http://schemas.openxmlformats.org/officeDocument/2006/relationships/image" Target="../media/image1195.png"/><Relationship Id="rId29" Type="http://schemas.openxmlformats.org/officeDocument/2006/relationships/image" Target="../media/image8910.png"/><Relationship Id="rId255" Type="http://schemas.openxmlformats.org/officeDocument/2006/relationships/image" Target="../media/image11740.png"/><Relationship Id="rId276" Type="http://schemas.openxmlformats.org/officeDocument/2006/relationships/customXml" Target="../ink/ink1402.xml"/><Relationship Id="rId297" Type="http://schemas.openxmlformats.org/officeDocument/2006/relationships/image" Target="../media/image11940.png"/><Relationship Id="rId40" Type="http://schemas.openxmlformats.org/officeDocument/2006/relationships/customXml" Target="../ink/ink1284.xml"/><Relationship Id="rId115" Type="http://schemas.openxmlformats.org/officeDocument/2006/relationships/image" Target="../media/image13210.png"/><Relationship Id="rId136" Type="http://schemas.openxmlformats.org/officeDocument/2006/relationships/customXml" Target="../ink/ink1332.xml"/><Relationship Id="rId157" Type="http://schemas.openxmlformats.org/officeDocument/2006/relationships/image" Target="../media/image1530.png"/><Relationship Id="rId178" Type="http://schemas.openxmlformats.org/officeDocument/2006/relationships/customXml" Target="../ink/ink1353.xml"/><Relationship Id="rId301" Type="http://schemas.openxmlformats.org/officeDocument/2006/relationships/image" Target="../media/image11960.png"/><Relationship Id="rId322" Type="http://schemas.openxmlformats.org/officeDocument/2006/relationships/customXml" Target="../ink/ink1425.xml"/><Relationship Id="rId61" Type="http://schemas.openxmlformats.org/officeDocument/2006/relationships/image" Target="../media/image10510.png"/><Relationship Id="rId82" Type="http://schemas.openxmlformats.org/officeDocument/2006/relationships/customXml" Target="../ink/ink1305.xml"/><Relationship Id="rId199" Type="http://schemas.openxmlformats.org/officeDocument/2006/relationships/image" Target="../media/image1740.png"/><Relationship Id="rId203" Type="http://schemas.openxmlformats.org/officeDocument/2006/relationships/image" Target="../media/image1760.png"/><Relationship Id="rId19" Type="http://schemas.openxmlformats.org/officeDocument/2006/relationships/image" Target="../media/image8410.png"/><Relationship Id="rId224" Type="http://schemas.openxmlformats.org/officeDocument/2006/relationships/customXml" Target="../ink/ink1376.xml"/><Relationship Id="rId245" Type="http://schemas.openxmlformats.org/officeDocument/2006/relationships/image" Target="../media/image11690.png"/><Relationship Id="rId266" Type="http://schemas.openxmlformats.org/officeDocument/2006/relationships/customXml" Target="../ink/ink1397.xml"/><Relationship Id="rId287" Type="http://schemas.openxmlformats.org/officeDocument/2006/relationships/image" Target="../media/image11890.png"/><Relationship Id="rId30" Type="http://schemas.openxmlformats.org/officeDocument/2006/relationships/customXml" Target="../ink/ink1279.xml"/><Relationship Id="rId105" Type="http://schemas.openxmlformats.org/officeDocument/2006/relationships/image" Target="../media/image12710.png"/><Relationship Id="rId126" Type="http://schemas.openxmlformats.org/officeDocument/2006/relationships/customXml" Target="../ink/ink1327.xml"/><Relationship Id="rId147" Type="http://schemas.openxmlformats.org/officeDocument/2006/relationships/image" Target="../media/image1480.png"/><Relationship Id="rId168" Type="http://schemas.openxmlformats.org/officeDocument/2006/relationships/customXml" Target="../ink/ink1348.xml"/><Relationship Id="rId312" Type="http://schemas.openxmlformats.org/officeDocument/2006/relationships/customXml" Target="../ink/ink1420.xml"/><Relationship Id="rId51" Type="http://schemas.openxmlformats.org/officeDocument/2006/relationships/image" Target="../media/image10010.png"/><Relationship Id="rId72" Type="http://schemas.openxmlformats.org/officeDocument/2006/relationships/customXml" Target="../ink/ink1300.xml"/><Relationship Id="rId93" Type="http://schemas.openxmlformats.org/officeDocument/2006/relationships/image" Target="../media/image12110.png"/><Relationship Id="rId189" Type="http://schemas.openxmlformats.org/officeDocument/2006/relationships/image" Target="../media/image1690.png"/><Relationship Id="rId3" Type="http://schemas.openxmlformats.org/officeDocument/2006/relationships/image" Target="../media/image1196.png"/><Relationship Id="rId214" Type="http://schemas.openxmlformats.org/officeDocument/2006/relationships/customXml" Target="../ink/ink1371.xml"/><Relationship Id="rId235" Type="http://schemas.openxmlformats.org/officeDocument/2006/relationships/image" Target="../media/image1920.png"/><Relationship Id="rId256" Type="http://schemas.openxmlformats.org/officeDocument/2006/relationships/customXml" Target="../ink/ink1392.xml"/><Relationship Id="rId277" Type="http://schemas.openxmlformats.org/officeDocument/2006/relationships/image" Target="../media/image11850.png"/><Relationship Id="rId298" Type="http://schemas.openxmlformats.org/officeDocument/2006/relationships/customXml" Target="../ink/ink1413.xml"/><Relationship Id="rId116" Type="http://schemas.openxmlformats.org/officeDocument/2006/relationships/customXml" Target="../ink/ink1322.xml"/><Relationship Id="rId137" Type="http://schemas.openxmlformats.org/officeDocument/2006/relationships/image" Target="../media/image14310.png"/><Relationship Id="rId158" Type="http://schemas.openxmlformats.org/officeDocument/2006/relationships/customXml" Target="../ink/ink1343.xml"/><Relationship Id="rId302" Type="http://schemas.openxmlformats.org/officeDocument/2006/relationships/customXml" Target="../ink/ink1415.xml"/><Relationship Id="rId323" Type="http://schemas.openxmlformats.org/officeDocument/2006/relationships/image" Target="../media/image1207.png"/><Relationship Id="rId20" Type="http://schemas.openxmlformats.org/officeDocument/2006/relationships/customXml" Target="../ink/ink1274.xml"/><Relationship Id="rId41" Type="http://schemas.openxmlformats.org/officeDocument/2006/relationships/image" Target="../media/image9510.png"/><Relationship Id="rId62" Type="http://schemas.openxmlformats.org/officeDocument/2006/relationships/customXml" Target="../ink/ink1295.xml"/><Relationship Id="rId83" Type="http://schemas.openxmlformats.org/officeDocument/2006/relationships/image" Target="../media/image11610.png"/><Relationship Id="rId179" Type="http://schemas.openxmlformats.org/officeDocument/2006/relationships/image" Target="../media/image1640.png"/><Relationship Id="rId190" Type="http://schemas.openxmlformats.org/officeDocument/2006/relationships/customXml" Target="../ink/ink1359.xml"/><Relationship Id="rId204" Type="http://schemas.openxmlformats.org/officeDocument/2006/relationships/customXml" Target="../ink/ink1366.xml"/><Relationship Id="rId225" Type="http://schemas.openxmlformats.org/officeDocument/2006/relationships/image" Target="../media/image1870.png"/><Relationship Id="rId246" Type="http://schemas.openxmlformats.org/officeDocument/2006/relationships/customXml" Target="../ink/ink1387.xml"/><Relationship Id="rId267" Type="http://schemas.openxmlformats.org/officeDocument/2006/relationships/image" Target="../media/image11800.png"/><Relationship Id="rId288" Type="http://schemas.openxmlformats.org/officeDocument/2006/relationships/customXml" Target="../ink/ink1408.xml"/><Relationship Id="rId106" Type="http://schemas.openxmlformats.org/officeDocument/2006/relationships/customXml" Target="../ink/ink1317.xml"/><Relationship Id="rId127" Type="http://schemas.openxmlformats.org/officeDocument/2006/relationships/image" Target="../media/image13810.png"/><Relationship Id="rId313" Type="http://schemas.openxmlformats.org/officeDocument/2006/relationships/image" Target="../media/image1202.png"/><Relationship Id="rId10" Type="http://schemas.openxmlformats.org/officeDocument/2006/relationships/customXml" Target="../ink/ink1269.xml"/><Relationship Id="rId31" Type="http://schemas.openxmlformats.org/officeDocument/2006/relationships/image" Target="../media/image9010.png"/><Relationship Id="rId52" Type="http://schemas.openxmlformats.org/officeDocument/2006/relationships/customXml" Target="../ink/ink1290.xml"/><Relationship Id="rId73" Type="http://schemas.openxmlformats.org/officeDocument/2006/relationships/image" Target="../media/image11110.png"/><Relationship Id="rId94" Type="http://schemas.openxmlformats.org/officeDocument/2006/relationships/customXml" Target="../ink/ink1311.xml"/><Relationship Id="rId148" Type="http://schemas.openxmlformats.org/officeDocument/2006/relationships/customXml" Target="../ink/ink1338.xml"/><Relationship Id="rId169" Type="http://schemas.openxmlformats.org/officeDocument/2006/relationships/image" Target="../media/image1590.png"/><Relationship Id="rId4" Type="http://schemas.openxmlformats.org/officeDocument/2006/relationships/customXml" Target="../ink/ink1266.xml"/><Relationship Id="rId180" Type="http://schemas.openxmlformats.org/officeDocument/2006/relationships/customXml" Target="../ink/ink1354.xml"/><Relationship Id="rId215" Type="http://schemas.openxmlformats.org/officeDocument/2006/relationships/image" Target="../media/image1820.png"/><Relationship Id="rId236" Type="http://schemas.openxmlformats.org/officeDocument/2006/relationships/customXml" Target="../ink/ink1382.xml"/><Relationship Id="rId257" Type="http://schemas.openxmlformats.org/officeDocument/2006/relationships/image" Target="../media/image11750.png"/><Relationship Id="rId278" Type="http://schemas.openxmlformats.org/officeDocument/2006/relationships/customXml" Target="../ink/ink1403.xml"/><Relationship Id="rId303" Type="http://schemas.openxmlformats.org/officeDocument/2006/relationships/image" Target="../media/image1197.png"/><Relationship Id="rId42" Type="http://schemas.openxmlformats.org/officeDocument/2006/relationships/customXml" Target="../ink/ink1285.xml"/><Relationship Id="rId84" Type="http://schemas.openxmlformats.org/officeDocument/2006/relationships/customXml" Target="../ink/ink1306.xml"/><Relationship Id="rId138" Type="http://schemas.openxmlformats.org/officeDocument/2006/relationships/customXml" Target="../ink/ink1333.xml"/><Relationship Id="rId191" Type="http://schemas.openxmlformats.org/officeDocument/2006/relationships/image" Target="../media/image1700.png"/><Relationship Id="rId205" Type="http://schemas.openxmlformats.org/officeDocument/2006/relationships/image" Target="../media/image1770.png"/><Relationship Id="rId247" Type="http://schemas.openxmlformats.org/officeDocument/2006/relationships/image" Target="../media/image11700.png"/><Relationship Id="rId107" Type="http://schemas.openxmlformats.org/officeDocument/2006/relationships/image" Target="../media/image12810.png"/><Relationship Id="rId289" Type="http://schemas.openxmlformats.org/officeDocument/2006/relationships/image" Target="../media/image11900.png"/><Relationship Id="rId11" Type="http://schemas.openxmlformats.org/officeDocument/2006/relationships/image" Target="../media/image8010.png"/><Relationship Id="rId53" Type="http://schemas.openxmlformats.org/officeDocument/2006/relationships/image" Target="../media/image10110.png"/><Relationship Id="rId149" Type="http://schemas.openxmlformats.org/officeDocument/2006/relationships/image" Target="../media/image1490.png"/><Relationship Id="rId314" Type="http://schemas.openxmlformats.org/officeDocument/2006/relationships/customXml" Target="../ink/ink1421.xml"/><Relationship Id="rId95" Type="http://schemas.openxmlformats.org/officeDocument/2006/relationships/image" Target="../media/image12210.png"/><Relationship Id="rId160" Type="http://schemas.openxmlformats.org/officeDocument/2006/relationships/customXml" Target="../ink/ink1344.xml"/><Relationship Id="rId216" Type="http://schemas.openxmlformats.org/officeDocument/2006/relationships/customXml" Target="../ink/ink1372.xml"/><Relationship Id="rId258" Type="http://schemas.openxmlformats.org/officeDocument/2006/relationships/customXml" Target="../ink/ink1393.xml"/><Relationship Id="rId22" Type="http://schemas.openxmlformats.org/officeDocument/2006/relationships/customXml" Target="../ink/ink1275.xml"/><Relationship Id="rId64" Type="http://schemas.openxmlformats.org/officeDocument/2006/relationships/customXml" Target="../ink/ink1296.xml"/><Relationship Id="rId118" Type="http://schemas.openxmlformats.org/officeDocument/2006/relationships/customXml" Target="../ink/ink1323.xml"/><Relationship Id="rId325" Type="http://schemas.openxmlformats.org/officeDocument/2006/relationships/image" Target="../media/image1208.png"/><Relationship Id="rId171" Type="http://schemas.openxmlformats.org/officeDocument/2006/relationships/image" Target="../media/image1600.png"/><Relationship Id="rId227" Type="http://schemas.openxmlformats.org/officeDocument/2006/relationships/image" Target="../media/image1880.png"/><Relationship Id="rId269" Type="http://schemas.openxmlformats.org/officeDocument/2006/relationships/image" Target="../media/image11811.png"/><Relationship Id="rId33" Type="http://schemas.openxmlformats.org/officeDocument/2006/relationships/image" Target="../media/image9110.png"/><Relationship Id="rId129" Type="http://schemas.openxmlformats.org/officeDocument/2006/relationships/image" Target="../media/image13910.png"/><Relationship Id="rId280" Type="http://schemas.openxmlformats.org/officeDocument/2006/relationships/customXml" Target="../ink/ink1404.xml"/><Relationship Id="rId75" Type="http://schemas.openxmlformats.org/officeDocument/2006/relationships/image" Target="../media/image11210.png"/><Relationship Id="rId140" Type="http://schemas.openxmlformats.org/officeDocument/2006/relationships/customXml" Target="../ink/ink1334.xml"/><Relationship Id="rId182" Type="http://schemas.openxmlformats.org/officeDocument/2006/relationships/customXml" Target="../ink/ink1355.xml"/><Relationship Id="rId6" Type="http://schemas.openxmlformats.org/officeDocument/2006/relationships/customXml" Target="../ink/ink1267.xml"/><Relationship Id="rId238" Type="http://schemas.openxmlformats.org/officeDocument/2006/relationships/customXml" Target="../ink/ink1383.xml"/><Relationship Id="rId291" Type="http://schemas.openxmlformats.org/officeDocument/2006/relationships/image" Target="../media/image11911.png"/><Relationship Id="rId305" Type="http://schemas.openxmlformats.org/officeDocument/2006/relationships/image" Target="../media/image1198.png"/><Relationship Id="rId44" Type="http://schemas.openxmlformats.org/officeDocument/2006/relationships/customXml" Target="../ink/ink1286.xml"/><Relationship Id="rId86" Type="http://schemas.openxmlformats.org/officeDocument/2006/relationships/customXml" Target="../ink/ink1307.xml"/><Relationship Id="rId151" Type="http://schemas.openxmlformats.org/officeDocument/2006/relationships/image" Target="../media/image1500.png"/><Relationship Id="rId193" Type="http://schemas.openxmlformats.org/officeDocument/2006/relationships/image" Target="../media/image1710.png"/><Relationship Id="rId207" Type="http://schemas.openxmlformats.org/officeDocument/2006/relationships/image" Target="../media/image1780.png"/><Relationship Id="rId249" Type="http://schemas.openxmlformats.org/officeDocument/2006/relationships/image" Target="../media/image11711.png"/><Relationship Id="rId13" Type="http://schemas.openxmlformats.org/officeDocument/2006/relationships/image" Target="../media/image8110.png"/><Relationship Id="rId109" Type="http://schemas.openxmlformats.org/officeDocument/2006/relationships/image" Target="../media/image12910.png"/><Relationship Id="rId260" Type="http://schemas.openxmlformats.org/officeDocument/2006/relationships/customXml" Target="../ink/ink1394.xml"/><Relationship Id="rId316" Type="http://schemas.openxmlformats.org/officeDocument/2006/relationships/customXml" Target="../ink/ink1422.xml"/><Relationship Id="rId55" Type="http://schemas.openxmlformats.org/officeDocument/2006/relationships/image" Target="../media/image10210.png"/><Relationship Id="rId97" Type="http://schemas.openxmlformats.org/officeDocument/2006/relationships/image" Target="../media/image12310.png"/><Relationship Id="rId120" Type="http://schemas.openxmlformats.org/officeDocument/2006/relationships/customXml" Target="../ink/ink1324.xml"/><Relationship Id="rId162" Type="http://schemas.openxmlformats.org/officeDocument/2006/relationships/customXml" Target="../ink/ink1345.xml"/><Relationship Id="rId218" Type="http://schemas.openxmlformats.org/officeDocument/2006/relationships/customXml" Target="../ink/ink13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811138" y="1927047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highlight>
                  <a:srgbClr val="FFCD00"/>
                </a:highlight>
                <a:cs typeface="B Nazanin" panose="00000400000000000000" pitchFamily="2" charset="-78"/>
              </a:rPr>
              <a:t>تمرین هفتم مدار منطقی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A2F1F-42A0-4090-B514-FFC18493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71" y="219075"/>
            <a:ext cx="6308073" cy="659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EB6F1-4A90-402A-8DBB-FDCDDE8C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45" y="690563"/>
            <a:ext cx="1854852" cy="1070462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73E5210-6C3F-47C4-BF94-A6170FA98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85763"/>
              </p:ext>
            </p:extLst>
          </p:nvPr>
        </p:nvGraphicFramePr>
        <p:xfrm>
          <a:off x="777406" y="2178844"/>
          <a:ext cx="3408831" cy="2822720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378759">
                  <a:extLst>
                    <a:ext uri="{9D8B030D-6E8A-4147-A177-3AD203B41FA5}">
                      <a16:colId xmlns:a16="http://schemas.microsoft.com/office/drawing/2014/main" val="3651908810"/>
                    </a:ext>
                  </a:extLst>
                </a:gridCol>
                <a:gridCol w="378759">
                  <a:extLst>
                    <a:ext uri="{9D8B030D-6E8A-4147-A177-3AD203B41FA5}">
                      <a16:colId xmlns:a16="http://schemas.microsoft.com/office/drawing/2014/main" val="3054193830"/>
                    </a:ext>
                  </a:extLst>
                </a:gridCol>
                <a:gridCol w="378759">
                  <a:extLst>
                    <a:ext uri="{9D8B030D-6E8A-4147-A177-3AD203B41FA5}">
                      <a16:colId xmlns:a16="http://schemas.microsoft.com/office/drawing/2014/main" val="4178099310"/>
                    </a:ext>
                  </a:extLst>
                </a:gridCol>
                <a:gridCol w="378759">
                  <a:extLst>
                    <a:ext uri="{9D8B030D-6E8A-4147-A177-3AD203B41FA5}">
                      <a16:colId xmlns:a16="http://schemas.microsoft.com/office/drawing/2014/main" val="1793001686"/>
                    </a:ext>
                  </a:extLst>
                </a:gridCol>
                <a:gridCol w="378759">
                  <a:extLst>
                    <a:ext uri="{9D8B030D-6E8A-4147-A177-3AD203B41FA5}">
                      <a16:colId xmlns:a16="http://schemas.microsoft.com/office/drawing/2014/main" val="939461067"/>
                    </a:ext>
                  </a:extLst>
                </a:gridCol>
                <a:gridCol w="378759">
                  <a:extLst>
                    <a:ext uri="{9D8B030D-6E8A-4147-A177-3AD203B41FA5}">
                      <a16:colId xmlns:a16="http://schemas.microsoft.com/office/drawing/2014/main" val="640099033"/>
                    </a:ext>
                  </a:extLst>
                </a:gridCol>
                <a:gridCol w="378759">
                  <a:extLst>
                    <a:ext uri="{9D8B030D-6E8A-4147-A177-3AD203B41FA5}">
                      <a16:colId xmlns:a16="http://schemas.microsoft.com/office/drawing/2014/main" val="521630189"/>
                    </a:ext>
                  </a:extLst>
                </a:gridCol>
                <a:gridCol w="378759">
                  <a:extLst>
                    <a:ext uri="{9D8B030D-6E8A-4147-A177-3AD203B41FA5}">
                      <a16:colId xmlns:a16="http://schemas.microsoft.com/office/drawing/2014/main" val="2632459469"/>
                    </a:ext>
                  </a:extLst>
                </a:gridCol>
                <a:gridCol w="378759">
                  <a:extLst>
                    <a:ext uri="{9D8B030D-6E8A-4147-A177-3AD203B41FA5}">
                      <a16:colId xmlns:a16="http://schemas.microsoft.com/office/drawing/2014/main" val="4113906451"/>
                    </a:ext>
                  </a:extLst>
                </a:gridCol>
              </a:tblGrid>
              <a:tr h="352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63518"/>
                  </a:ext>
                </a:extLst>
              </a:tr>
              <a:tr h="352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2841"/>
                  </a:ext>
                </a:extLst>
              </a:tr>
              <a:tr h="352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03033"/>
                  </a:ext>
                </a:extLst>
              </a:tr>
              <a:tr h="352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39555"/>
                  </a:ext>
                </a:extLst>
              </a:tr>
              <a:tr h="352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41565"/>
                  </a:ext>
                </a:extLst>
              </a:tr>
              <a:tr h="352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84433"/>
                  </a:ext>
                </a:extLst>
              </a:tr>
              <a:tr h="352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09370"/>
                  </a:ext>
                </a:extLst>
              </a:tr>
              <a:tr h="352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46522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84F374A-E22B-446C-A926-47FA22D427EC}"/>
              </a:ext>
            </a:extLst>
          </p:cNvPr>
          <p:cNvGrpSpPr/>
          <p:nvPr/>
        </p:nvGrpSpPr>
        <p:grpSpPr>
          <a:xfrm>
            <a:off x="889616" y="1946475"/>
            <a:ext cx="179280" cy="152640"/>
            <a:chOff x="889616" y="1946475"/>
            <a:chExt cx="1792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57955C-0AF3-40E0-9BC6-1A23735487DF}"/>
                    </a:ext>
                  </a:extLst>
                </p14:cNvPr>
                <p14:cNvContentPartPr/>
                <p14:nvPr/>
              </p14:nvContentPartPr>
              <p14:xfrm>
                <a:off x="889616" y="1946475"/>
                <a:ext cx="92880" cy="145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57955C-0AF3-40E0-9BC6-1A23735487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0616" y="1937835"/>
                  <a:ext cx="110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13D505-744C-438E-B6BF-D79044EB661C}"/>
                    </a:ext>
                  </a:extLst>
                </p14:cNvPr>
                <p14:cNvContentPartPr/>
                <p14:nvPr/>
              </p14:nvContentPartPr>
              <p14:xfrm>
                <a:off x="907616" y="2025315"/>
                <a:ext cx="54000" cy="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13D505-744C-438E-B6BF-D79044EB66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976" y="2016315"/>
                  <a:ext cx="71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F63FE4-3D69-44AF-AD56-572FB943A5DA}"/>
                    </a:ext>
                  </a:extLst>
                </p14:cNvPr>
                <p14:cNvContentPartPr/>
                <p14:nvPr/>
              </p14:nvContentPartPr>
              <p14:xfrm>
                <a:off x="1027136" y="2024595"/>
                <a:ext cx="41760" cy="7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F63FE4-3D69-44AF-AD56-572FB943A5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8136" y="2015955"/>
                  <a:ext cx="5940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23C6D0-61D2-493D-A77E-7A1F5C2888E0}"/>
              </a:ext>
            </a:extLst>
          </p:cNvPr>
          <p:cNvGrpSpPr/>
          <p:nvPr/>
        </p:nvGrpSpPr>
        <p:grpSpPr>
          <a:xfrm>
            <a:off x="1255016" y="1990035"/>
            <a:ext cx="178920" cy="136440"/>
            <a:chOff x="1255016" y="1990035"/>
            <a:chExt cx="17892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759126-5F62-4AAF-87B3-42A0F5184100}"/>
                    </a:ext>
                  </a:extLst>
                </p14:cNvPr>
                <p14:cNvContentPartPr/>
                <p14:nvPr/>
              </p14:nvContentPartPr>
              <p14:xfrm>
                <a:off x="1255016" y="1990035"/>
                <a:ext cx="95040" cy="13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759126-5F62-4AAF-87B3-42A0F51841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6376" y="1981035"/>
                  <a:ext cx="112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32F243-E471-488D-887E-91CE55CD4AC1}"/>
                    </a:ext>
                  </a:extLst>
                </p14:cNvPr>
                <p14:cNvContentPartPr/>
                <p14:nvPr/>
              </p14:nvContentPartPr>
              <p14:xfrm>
                <a:off x="1285256" y="2061315"/>
                <a:ext cx="56160" cy="7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32F243-E471-488D-887E-91CE55CD4A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6256" y="2052315"/>
                  <a:ext cx="73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ACA795-3D35-4CFA-82C8-18049C359251}"/>
                    </a:ext>
                  </a:extLst>
                </p14:cNvPr>
                <p14:cNvContentPartPr/>
                <p14:nvPr/>
              </p14:nvContentPartPr>
              <p14:xfrm>
                <a:off x="1415576" y="2053035"/>
                <a:ext cx="18360" cy="7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ACA795-3D35-4CFA-82C8-18049C3592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06936" y="2044035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AC99D8-681B-49F6-8F7C-AF1170D39F4E}"/>
              </a:ext>
            </a:extLst>
          </p:cNvPr>
          <p:cNvGrpSpPr/>
          <p:nvPr/>
        </p:nvGrpSpPr>
        <p:grpSpPr>
          <a:xfrm>
            <a:off x="1617536" y="1987875"/>
            <a:ext cx="207360" cy="145080"/>
            <a:chOff x="1617536" y="1987875"/>
            <a:chExt cx="20736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7CAE79-DBF5-45B7-AF3D-1122CCAD072C}"/>
                    </a:ext>
                  </a:extLst>
                </p14:cNvPr>
                <p14:cNvContentPartPr/>
                <p14:nvPr/>
              </p14:nvContentPartPr>
              <p14:xfrm>
                <a:off x="1617536" y="1987875"/>
                <a:ext cx="104400" cy="145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7CAE79-DBF5-45B7-AF3D-1122CCAD07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8896" y="1979235"/>
                  <a:ext cx="122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AC81C0-C01E-4D34-B1AA-9DC1C1E23FB0}"/>
                    </a:ext>
                  </a:extLst>
                </p14:cNvPr>
                <p14:cNvContentPartPr/>
                <p14:nvPr/>
              </p14:nvContentPartPr>
              <p14:xfrm>
                <a:off x="1645616" y="2076435"/>
                <a:ext cx="5112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AC81C0-C01E-4D34-B1AA-9DC1C1E23F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6976" y="2067435"/>
                  <a:ext cx="68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96A4C3-6543-4C11-A860-C9AAE9990E5A}"/>
                    </a:ext>
                  </a:extLst>
                </p14:cNvPr>
                <p14:cNvContentPartPr/>
                <p14:nvPr/>
              </p14:nvContentPartPr>
              <p14:xfrm>
                <a:off x="1766936" y="2075355"/>
                <a:ext cx="5796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96A4C3-6543-4C11-A860-C9AAE9990E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58296" y="2066715"/>
                  <a:ext cx="756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ED3CC6-B78A-4EAB-ACD8-6224E2A721D2}"/>
              </a:ext>
            </a:extLst>
          </p:cNvPr>
          <p:cNvGrpSpPr/>
          <p:nvPr/>
        </p:nvGrpSpPr>
        <p:grpSpPr>
          <a:xfrm>
            <a:off x="2014976" y="1978515"/>
            <a:ext cx="174960" cy="157320"/>
            <a:chOff x="2014976" y="1978515"/>
            <a:chExt cx="17496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136F58-FE3B-4407-AC3F-E7DAA5ED1CEA}"/>
                    </a:ext>
                  </a:extLst>
                </p14:cNvPr>
                <p14:cNvContentPartPr/>
                <p14:nvPr/>
              </p14:nvContentPartPr>
              <p14:xfrm>
                <a:off x="2014976" y="1978515"/>
                <a:ext cx="104040" cy="13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136F58-FE3B-4407-AC3F-E7DAA5ED1C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06336" y="1969875"/>
                  <a:ext cx="121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7F7E59-8B5F-4B1F-9DFE-26CE84EE1107}"/>
                    </a:ext>
                  </a:extLst>
                </p14:cNvPr>
                <p14:cNvContentPartPr/>
                <p14:nvPr/>
              </p14:nvContentPartPr>
              <p14:xfrm>
                <a:off x="2037296" y="2068155"/>
                <a:ext cx="44280" cy="3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7F7E59-8B5F-4B1F-9DFE-26CE84EE11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8656" y="2059515"/>
                  <a:ext cx="61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B1C4A6-6E12-42C3-8EA6-A3A6DE062CBB}"/>
                    </a:ext>
                  </a:extLst>
                </p14:cNvPr>
                <p14:cNvContentPartPr/>
                <p14:nvPr/>
              </p14:nvContentPartPr>
              <p14:xfrm>
                <a:off x="2151416" y="2059515"/>
                <a:ext cx="38520" cy="76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B1C4A6-6E12-42C3-8EA6-A3A6DE062C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2776" y="2050875"/>
                  <a:ext cx="561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9E3388-3B1F-4D12-B4F1-59DA0FF2298A}"/>
              </a:ext>
            </a:extLst>
          </p:cNvPr>
          <p:cNvGrpSpPr/>
          <p:nvPr/>
        </p:nvGrpSpPr>
        <p:grpSpPr>
          <a:xfrm>
            <a:off x="2371376" y="1970595"/>
            <a:ext cx="538200" cy="174240"/>
            <a:chOff x="2371376" y="1970595"/>
            <a:chExt cx="53820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863C53-25F5-47AC-B620-255F0C93CC24}"/>
                    </a:ext>
                  </a:extLst>
                </p14:cNvPr>
                <p14:cNvContentPartPr/>
                <p14:nvPr/>
              </p14:nvContentPartPr>
              <p14:xfrm>
                <a:off x="2371376" y="1970595"/>
                <a:ext cx="163080" cy="16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863C53-25F5-47AC-B620-255F0C93CC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62736" y="1961955"/>
                  <a:ext cx="180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A278DE-921C-4D08-8DF7-3F74E3B736D2}"/>
                    </a:ext>
                  </a:extLst>
                </p14:cNvPr>
                <p14:cNvContentPartPr/>
                <p14:nvPr/>
              </p14:nvContentPartPr>
              <p14:xfrm>
                <a:off x="2441216" y="2071755"/>
                <a:ext cx="75240" cy="6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A278DE-921C-4D08-8DF7-3F74E3B736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32576" y="2063115"/>
                  <a:ext cx="92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A82D85-CA59-4B80-9E5F-437D0C2D4335}"/>
                    </a:ext>
                  </a:extLst>
                </p14:cNvPr>
                <p14:cNvContentPartPr/>
                <p14:nvPr/>
              </p14:nvContentPartPr>
              <p14:xfrm>
                <a:off x="2592776" y="2081835"/>
                <a:ext cx="5760" cy="6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A82D85-CA59-4B80-9E5F-437D0C2D43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84136" y="2072835"/>
                  <a:ext cx="23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9DFD42-E0FF-47F7-95D3-2576208D3170}"/>
                    </a:ext>
                  </a:extLst>
                </p14:cNvPr>
                <p14:cNvContentPartPr/>
                <p14:nvPr/>
              </p14:nvContentPartPr>
              <p14:xfrm>
                <a:off x="2718056" y="1988595"/>
                <a:ext cx="118440" cy="144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9DFD42-E0FF-47F7-95D3-2576208D31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09056" y="1979955"/>
                  <a:ext cx="13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D0CE877-B7EA-4F6E-B1E0-E78A0A0C41C1}"/>
                    </a:ext>
                  </a:extLst>
                </p14:cNvPr>
                <p14:cNvContentPartPr/>
                <p14:nvPr/>
              </p14:nvContentPartPr>
              <p14:xfrm>
                <a:off x="2763776" y="2067795"/>
                <a:ext cx="39240" cy="3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D0CE877-B7EA-4F6E-B1E0-E78A0A0C41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55136" y="2059155"/>
                  <a:ext cx="56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C48663-8C87-4013-A5B3-E8FCF839768B}"/>
                    </a:ext>
                  </a:extLst>
                </p14:cNvPr>
                <p14:cNvContentPartPr/>
                <p14:nvPr/>
              </p14:nvContentPartPr>
              <p14:xfrm>
                <a:off x="2869616" y="2073195"/>
                <a:ext cx="39960" cy="44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C48663-8C87-4013-A5B3-E8FCF83976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60976" y="2064555"/>
                  <a:ext cx="576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429536-5C95-4B85-96B8-55D4CF2E2466}"/>
              </a:ext>
            </a:extLst>
          </p:cNvPr>
          <p:cNvGrpSpPr/>
          <p:nvPr/>
        </p:nvGrpSpPr>
        <p:grpSpPr>
          <a:xfrm>
            <a:off x="3108656" y="1970235"/>
            <a:ext cx="510840" cy="173520"/>
            <a:chOff x="3108656" y="1970235"/>
            <a:chExt cx="51084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1B0052-0078-41FD-B219-2C635F38AFA3}"/>
                    </a:ext>
                  </a:extLst>
                </p14:cNvPr>
                <p14:cNvContentPartPr/>
                <p14:nvPr/>
              </p14:nvContentPartPr>
              <p14:xfrm>
                <a:off x="3108656" y="1970235"/>
                <a:ext cx="171000" cy="8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1B0052-0078-41FD-B219-2C635F38AF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99656" y="1961595"/>
                  <a:ext cx="18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C61AE1-B263-4271-836D-C063889F69C8}"/>
                    </a:ext>
                  </a:extLst>
                </p14:cNvPr>
                <p14:cNvContentPartPr/>
                <p14:nvPr/>
              </p14:nvContentPartPr>
              <p14:xfrm>
                <a:off x="3205856" y="1977795"/>
                <a:ext cx="10800" cy="10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9C61AE1-B263-4271-836D-C063889F69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6856" y="1968795"/>
                  <a:ext cx="28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E3E051-0B13-4DB9-BBDF-6E1FF7BB77FD}"/>
                    </a:ext>
                  </a:extLst>
                </p14:cNvPr>
                <p14:cNvContentPartPr/>
                <p14:nvPr/>
              </p14:nvContentPartPr>
              <p14:xfrm>
                <a:off x="3292976" y="2055555"/>
                <a:ext cx="37440" cy="87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E3E051-0B13-4DB9-BBDF-6E1FF7BB77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84336" y="2046915"/>
                  <a:ext cx="55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7084FC-06CB-479D-898E-5893751685A0}"/>
                    </a:ext>
                  </a:extLst>
                </p14:cNvPr>
                <p14:cNvContentPartPr/>
                <p14:nvPr/>
              </p14:nvContentPartPr>
              <p14:xfrm>
                <a:off x="3409616" y="1984635"/>
                <a:ext cx="137520" cy="12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7084FC-06CB-479D-898E-5893751685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00616" y="1975995"/>
                  <a:ext cx="155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E808AE-0627-4FA3-BF7A-78AC482A227D}"/>
                    </a:ext>
                  </a:extLst>
                </p14:cNvPr>
                <p14:cNvContentPartPr/>
                <p14:nvPr/>
              </p14:nvContentPartPr>
              <p14:xfrm>
                <a:off x="3604016" y="2076795"/>
                <a:ext cx="15480" cy="66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E808AE-0627-4FA3-BF7A-78AC482A22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95376" y="2068155"/>
                  <a:ext cx="331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05627B-6763-4B8E-A30E-19242265D16F}"/>
              </a:ext>
            </a:extLst>
          </p:cNvPr>
          <p:cNvGrpSpPr/>
          <p:nvPr/>
        </p:nvGrpSpPr>
        <p:grpSpPr>
          <a:xfrm>
            <a:off x="3850256" y="1973835"/>
            <a:ext cx="201600" cy="146160"/>
            <a:chOff x="3850256" y="1973835"/>
            <a:chExt cx="20160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E6583E8-3939-4A6E-B29F-101EBB9450D2}"/>
                    </a:ext>
                  </a:extLst>
                </p14:cNvPr>
                <p14:cNvContentPartPr/>
                <p14:nvPr/>
              </p14:nvContentPartPr>
              <p14:xfrm>
                <a:off x="3850256" y="1973835"/>
                <a:ext cx="155520" cy="13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E6583E8-3939-4A6E-B29F-101EBB9450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1616" y="1964835"/>
                  <a:ext cx="17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F169E5-E58F-4803-B3E1-0DF1BA13D5F5}"/>
                    </a:ext>
                  </a:extLst>
                </p14:cNvPr>
                <p14:cNvContentPartPr/>
                <p14:nvPr/>
              </p14:nvContentPartPr>
              <p14:xfrm>
                <a:off x="4016576" y="2095875"/>
                <a:ext cx="35280" cy="24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F169E5-E58F-4803-B3E1-0DF1BA13D5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7936" y="2087235"/>
                  <a:ext cx="5292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7DB099B-5165-4672-A538-883CE0F3D381}"/>
                  </a:ext>
                </a:extLst>
              </p14:cNvPr>
              <p14:cNvContentPartPr/>
              <p14:nvPr/>
            </p14:nvContentPartPr>
            <p14:xfrm>
              <a:off x="846416" y="1836675"/>
              <a:ext cx="998280" cy="94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7DB099B-5165-4672-A538-883CE0F3D3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7776" y="1827675"/>
                <a:ext cx="101592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A2C655B0-2C06-4829-9E1B-E2F7F1C50543}"/>
              </a:ext>
            </a:extLst>
          </p:cNvPr>
          <p:cNvGrpSpPr/>
          <p:nvPr/>
        </p:nvGrpSpPr>
        <p:grpSpPr>
          <a:xfrm>
            <a:off x="1013816" y="1633995"/>
            <a:ext cx="85320" cy="129960"/>
            <a:chOff x="1013816" y="1633995"/>
            <a:chExt cx="85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96F333-BC81-4A14-8776-8C83B42B8CBA}"/>
                    </a:ext>
                  </a:extLst>
                </p14:cNvPr>
                <p14:cNvContentPartPr/>
                <p14:nvPr/>
              </p14:nvContentPartPr>
              <p14:xfrm>
                <a:off x="1013816" y="1663515"/>
                <a:ext cx="37440" cy="10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96F333-BC81-4A14-8776-8C83B42B8C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5176" y="1654515"/>
                  <a:ext cx="55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074B538-F4CC-4C59-A6AE-84FC2B8622C3}"/>
                    </a:ext>
                  </a:extLst>
                </p14:cNvPr>
                <p14:cNvContentPartPr/>
                <p14:nvPr/>
              </p14:nvContentPartPr>
              <p14:xfrm>
                <a:off x="1022816" y="1633995"/>
                <a:ext cx="76320" cy="64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074B538-F4CC-4C59-A6AE-84FC2B8622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3816" y="1625355"/>
                  <a:ext cx="939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3E8363-C2AD-4E5B-AE45-E5469F8EFE63}"/>
              </a:ext>
            </a:extLst>
          </p:cNvPr>
          <p:cNvGrpSpPr/>
          <p:nvPr/>
        </p:nvGrpSpPr>
        <p:grpSpPr>
          <a:xfrm>
            <a:off x="1980776" y="1724715"/>
            <a:ext cx="921960" cy="247320"/>
            <a:chOff x="1980776" y="1724715"/>
            <a:chExt cx="92196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BCB51E2-58AE-4361-8D03-BB2A7034B49E}"/>
                    </a:ext>
                  </a:extLst>
                </p14:cNvPr>
                <p14:cNvContentPartPr/>
                <p14:nvPr/>
              </p14:nvContentPartPr>
              <p14:xfrm>
                <a:off x="1980776" y="1873035"/>
                <a:ext cx="921960" cy="99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BCB51E2-58AE-4361-8D03-BB2A7034B4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71776" y="1864035"/>
                  <a:ext cx="939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3B4CA6-EBEF-4D9D-8C94-FA7BA988297A}"/>
                    </a:ext>
                  </a:extLst>
                </p14:cNvPr>
                <p14:cNvContentPartPr/>
                <p14:nvPr/>
              </p14:nvContentPartPr>
              <p14:xfrm>
                <a:off x="2188136" y="1724715"/>
                <a:ext cx="153360" cy="11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3B4CA6-EBEF-4D9D-8C94-FA7BA98829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79136" y="1716075"/>
                  <a:ext cx="17100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35710FF-B3EF-4FE7-8B97-42FDC9FCFB73}"/>
                  </a:ext>
                </a:extLst>
              </p14:cNvPr>
              <p14:cNvContentPartPr/>
              <p14:nvPr/>
            </p14:nvContentPartPr>
            <p14:xfrm>
              <a:off x="4777256" y="2251755"/>
              <a:ext cx="119880" cy="154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35710FF-B3EF-4FE7-8B97-42FDC9FCFB7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68616" y="2243115"/>
                <a:ext cx="137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52869A-94D5-4498-8EFF-2D7F645566B9}"/>
                  </a:ext>
                </a:extLst>
              </p14:cNvPr>
              <p14:cNvContentPartPr/>
              <p14:nvPr/>
            </p14:nvContentPartPr>
            <p14:xfrm>
              <a:off x="4920896" y="2352915"/>
              <a:ext cx="16560" cy="152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52869A-94D5-4498-8EFF-2D7F645566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12256" y="2343915"/>
                <a:ext cx="342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39D4543-AF01-4234-BC8F-829F801E8D3F}"/>
                  </a:ext>
                </a:extLst>
              </p14:cNvPr>
              <p14:cNvContentPartPr/>
              <p14:nvPr/>
            </p14:nvContentPartPr>
            <p14:xfrm>
              <a:off x="4925576" y="2316915"/>
              <a:ext cx="71280" cy="95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39D4543-AF01-4234-BC8F-829F801E8D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16936" y="2308275"/>
                <a:ext cx="889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6AAF89B-FFC4-439F-8C55-ECDB7BDCC8CD}"/>
                  </a:ext>
                </a:extLst>
              </p14:cNvPr>
              <p14:cNvContentPartPr/>
              <p14:nvPr/>
            </p14:nvContentPartPr>
            <p14:xfrm>
              <a:off x="5155256" y="2254995"/>
              <a:ext cx="86040" cy="142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6AAF89B-FFC4-439F-8C55-ECDB7BDCC8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46256" y="2246355"/>
                <a:ext cx="10368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15CFFD-1767-4EF5-8780-E4DD54F1B4B1}"/>
              </a:ext>
            </a:extLst>
          </p:cNvPr>
          <p:cNvGrpSpPr/>
          <p:nvPr/>
        </p:nvGrpSpPr>
        <p:grpSpPr>
          <a:xfrm>
            <a:off x="5269016" y="2271915"/>
            <a:ext cx="757080" cy="118080"/>
            <a:chOff x="5269016" y="2271915"/>
            <a:chExt cx="75708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9FA4278-17D5-472A-B380-628AF7AD6B7A}"/>
                    </a:ext>
                  </a:extLst>
                </p14:cNvPr>
                <p14:cNvContentPartPr/>
                <p14:nvPr/>
              </p14:nvContentPartPr>
              <p14:xfrm>
                <a:off x="5269016" y="2320875"/>
                <a:ext cx="63360" cy="59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9FA4278-17D5-472A-B380-628AF7AD6B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60016" y="2312235"/>
                  <a:ext cx="81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BC79C3-A3BA-429B-9D4B-3556B64EBFD8}"/>
                    </a:ext>
                  </a:extLst>
                </p14:cNvPr>
                <p14:cNvContentPartPr/>
                <p14:nvPr/>
              </p14:nvContentPartPr>
              <p14:xfrm>
                <a:off x="5374856" y="2271915"/>
                <a:ext cx="290160" cy="11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BC79C3-A3BA-429B-9D4B-3556B64EBF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5856" y="2262915"/>
                  <a:ext cx="307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F4384E5-5272-4C64-A556-CFFF36AD0C67}"/>
                    </a:ext>
                  </a:extLst>
                </p14:cNvPr>
                <p14:cNvContentPartPr/>
                <p14:nvPr/>
              </p14:nvContentPartPr>
              <p14:xfrm>
                <a:off x="5693096" y="2288835"/>
                <a:ext cx="228240" cy="91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F4384E5-5272-4C64-A556-CFFF36AD0C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84456" y="2280195"/>
                  <a:ext cx="245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8D9D25C-5A3E-4A51-A8F1-84CA88FD6146}"/>
                    </a:ext>
                  </a:extLst>
                </p14:cNvPr>
                <p14:cNvContentPartPr/>
                <p14:nvPr/>
              </p14:nvContentPartPr>
              <p14:xfrm>
                <a:off x="6017096" y="2317995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8D9D25C-5A3E-4A51-A8F1-84CA88FD61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08456" y="23089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47E03B-098F-4AC0-9ED4-E9780B6595EF}"/>
                    </a:ext>
                  </a:extLst>
                </p14:cNvPr>
                <p14:cNvContentPartPr/>
                <p14:nvPr/>
              </p14:nvContentPartPr>
              <p14:xfrm>
                <a:off x="6018896" y="2349675"/>
                <a:ext cx="7200" cy="10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47E03B-098F-4AC0-9ED4-E9780B6595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09896" y="2340675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BCF4C3C-82E2-4925-89CF-60F2DBBB2905}"/>
              </a:ext>
            </a:extLst>
          </p:cNvPr>
          <p:cNvGrpSpPr/>
          <p:nvPr/>
        </p:nvGrpSpPr>
        <p:grpSpPr>
          <a:xfrm>
            <a:off x="4858616" y="2670795"/>
            <a:ext cx="650160" cy="168840"/>
            <a:chOff x="4858616" y="2670795"/>
            <a:chExt cx="6501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C55E885-727C-4E7B-96F5-D70EBDB364B3}"/>
                    </a:ext>
                  </a:extLst>
                </p14:cNvPr>
                <p14:cNvContentPartPr/>
                <p14:nvPr/>
              </p14:nvContentPartPr>
              <p14:xfrm>
                <a:off x="4858616" y="2670795"/>
                <a:ext cx="177840" cy="162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C55E885-727C-4E7B-96F5-D70EBDB364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49616" y="2661795"/>
                  <a:ext cx="195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48655E-D29D-4298-8F56-691056792E28}"/>
                    </a:ext>
                  </a:extLst>
                </p14:cNvPr>
                <p14:cNvContentPartPr/>
                <p14:nvPr/>
              </p14:nvContentPartPr>
              <p14:xfrm>
                <a:off x="5067416" y="2784555"/>
                <a:ext cx="56160" cy="45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48655E-D29D-4298-8F56-691056792E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58776" y="2775555"/>
                  <a:ext cx="73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AA79D00-7A42-4423-9940-EE77C206026B}"/>
                    </a:ext>
                  </a:extLst>
                </p14:cNvPr>
                <p14:cNvContentPartPr/>
                <p14:nvPr/>
              </p14:nvContentPartPr>
              <p14:xfrm>
                <a:off x="5258216" y="2795715"/>
                <a:ext cx="61920" cy="36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AA79D00-7A42-4423-9940-EE77C20602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49576" y="2787075"/>
                  <a:ext cx="79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79FA85F-87D9-4565-B8B6-315D8328CCE9}"/>
                    </a:ext>
                  </a:extLst>
                </p14:cNvPr>
                <p14:cNvContentPartPr/>
                <p14:nvPr/>
              </p14:nvContentPartPr>
              <p14:xfrm>
                <a:off x="5475656" y="2694915"/>
                <a:ext cx="33120" cy="144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79FA85F-87D9-4565-B8B6-315D8328CC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66656" y="2685915"/>
                  <a:ext cx="5076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96E7158-1703-4867-BD16-2C60ACC653F7}"/>
                  </a:ext>
                </a:extLst>
              </p14:cNvPr>
              <p14:cNvContentPartPr/>
              <p14:nvPr/>
            </p14:nvContentPartPr>
            <p14:xfrm>
              <a:off x="5698856" y="2799675"/>
              <a:ext cx="65520" cy="648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96E7158-1703-4867-BD16-2C60ACC653F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90216" y="2790675"/>
                <a:ext cx="8316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5A438D5-6A9B-4EF2-98BD-96B8CDB0B931}"/>
              </a:ext>
            </a:extLst>
          </p:cNvPr>
          <p:cNvGrpSpPr/>
          <p:nvPr/>
        </p:nvGrpSpPr>
        <p:grpSpPr>
          <a:xfrm>
            <a:off x="5970296" y="2653515"/>
            <a:ext cx="228960" cy="172440"/>
            <a:chOff x="5970296" y="2653515"/>
            <a:chExt cx="22896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C6AC69B-9D89-444C-B2FF-D68D6FE81BDF}"/>
                    </a:ext>
                  </a:extLst>
                </p14:cNvPr>
                <p14:cNvContentPartPr/>
                <p14:nvPr/>
              </p14:nvContentPartPr>
              <p14:xfrm>
                <a:off x="5970296" y="2653515"/>
                <a:ext cx="176040" cy="132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C6AC69B-9D89-444C-B2FF-D68D6FE81B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61296" y="2644515"/>
                  <a:ext cx="193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9C194CD-0D5F-4F20-B36E-0A57743D80CE}"/>
                    </a:ext>
                  </a:extLst>
                </p14:cNvPr>
                <p14:cNvContentPartPr/>
                <p14:nvPr/>
              </p14:nvContentPartPr>
              <p14:xfrm>
                <a:off x="6183776" y="2743515"/>
                <a:ext cx="15480" cy="82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9C194CD-0D5F-4F20-B36E-0A57743D80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75136" y="2734875"/>
                  <a:ext cx="3312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6ABB0D6-F68F-4151-99F4-276C6DF89FCE}"/>
                  </a:ext>
                </a:extLst>
              </p14:cNvPr>
              <p14:cNvContentPartPr/>
              <p14:nvPr/>
            </p14:nvContentPartPr>
            <p14:xfrm>
              <a:off x="6395096" y="2738115"/>
              <a:ext cx="71640" cy="41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6ABB0D6-F68F-4151-99F4-276C6DF89F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86456" y="2729475"/>
                <a:ext cx="8928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C99546C-FD48-4341-987B-FA26E8635A4C}"/>
              </a:ext>
            </a:extLst>
          </p:cNvPr>
          <p:cNvGrpSpPr/>
          <p:nvPr/>
        </p:nvGrpSpPr>
        <p:grpSpPr>
          <a:xfrm>
            <a:off x="6654296" y="2574675"/>
            <a:ext cx="223560" cy="189000"/>
            <a:chOff x="6654296" y="2574675"/>
            <a:chExt cx="22356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2AD8110-5240-4A9C-B5ED-71133DD7B063}"/>
                    </a:ext>
                  </a:extLst>
                </p14:cNvPr>
                <p14:cNvContentPartPr/>
                <p14:nvPr/>
              </p14:nvContentPartPr>
              <p14:xfrm>
                <a:off x="6654296" y="2574675"/>
                <a:ext cx="105840" cy="188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2AD8110-5240-4A9C-B5ED-71133DD7B0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45656" y="2565675"/>
                  <a:ext cx="123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402ED62-D923-4B90-9842-4076F8FEBFD2}"/>
                    </a:ext>
                  </a:extLst>
                </p14:cNvPr>
                <p14:cNvContentPartPr/>
                <p14:nvPr/>
              </p14:nvContentPartPr>
              <p14:xfrm>
                <a:off x="6687416" y="2667195"/>
                <a:ext cx="99360" cy="3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402ED62-D923-4B90-9842-4076F8FEBF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78416" y="2658555"/>
                  <a:ext cx="117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1D2C4EB-85E2-4CA1-A4E1-CF99267A0F54}"/>
                    </a:ext>
                  </a:extLst>
                </p14:cNvPr>
                <p14:cNvContentPartPr/>
                <p14:nvPr/>
              </p14:nvContentPartPr>
              <p14:xfrm>
                <a:off x="6838256" y="2718675"/>
                <a:ext cx="39600" cy="45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1D2C4EB-85E2-4CA1-A4E1-CF99267A0F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29256" y="2709675"/>
                  <a:ext cx="57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44CA8B3-4AF0-453F-BA64-050A0E9F265D}"/>
              </a:ext>
            </a:extLst>
          </p:cNvPr>
          <p:cNvGrpSpPr/>
          <p:nvPr/>
        </p:nvGrpSpPr>
        <p:grpSpPr>
          <a:xfrm>
            <a:off x="7099256" y="2581875"/>
            <a:ext cx="511920" cy="272880"/>
            <a:chOff x="7099256" y="2581875"/>
            <a:chExt cx="5119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EA7C78E-B554-4524-B108-42610EEE2F98}"/>
                    </a:ext>
                  </a:extLst>
                </p14:cNvPr>
                <p14:cNvContentPartPr/>
                <p14:nvPr/>
              </p14:nvContentPartPr>
              <p14:xfrm>
                <a:off x="7099256" y="2785275"/>
                <a:ext cx="91440" cy="60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EA7C78E-B554-4524-B108-42610EEE2F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0256" y="2776275"/>
                  <a:ext cx="109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2D37FDC-A930-43DE-A50C-5E3FE094876D}"/>
                    </a:ext>
                  </a:extLst>
                </p14:cNvPr>
                <p14:cNvContentPartPr/>
                <p14:nvPr/>
              </p14:nvContentPartPr>
              <p14:xfrm>
                <a:off x="7337216" y="2581875"/>
                <a:ext cx="177480" cy="177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D37FDC-A930-43DE-A50C-5E3FE09487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28576" y="2573235"/>
                  <a:ext cx="195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E8F9906-EB6B-41C8-8378-967BCCD352BF}"/>
                    </a:ext>
                  </a:extLst>
                </p14:cNvPr>
                <p14:cNvContentPartPr/>
                <p14:nvPr/>
              </p14:nvContentPartPr>
              <p14:xfrm>
                <a:off x="7555376" y="2746035"/>
                <a:ext cx="55800" cy="108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E8F9906-EB6B-41C8-8378-967BCCD352B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46736" y="2737395"/>
                  <a:ext cx="734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1704817-6D24-4A61-A4BF-A796C52104B3}"/>
                  </a:ext>
                </a:extLst>
              </p14:cNvPr>
              <p14:cNvContentPartPr/>
              <p14:nvPr/>
            </p14:nvContentPartPr>
            <p14:xfrm>
              <a:off x="7837976" y="2775915"/>
              <a:ext cx="93960" cy="47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1704817-6D24-4A61-A4BF-A796C52104B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29336" y="2767275"/>
                <a:ext cx="11160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2A8A48F-43E9-44B9-84F9-8AA15DE20F89}"/>
              </a:ext>
            </a:extLst>
          </p:cNvPr>
          <p:cNvGrpSpPr/>
          <p:nvPr/>
        </p:nvGrpSpPr>
        <p:grpSpPr>
          <a:xfrm>
            <a:off x="8226776" y="2589795"/>
            <a:ext cx="555480" cy="241560"/>
            <a:chOff x="8226776" y="2589795"/>
            <a:chExt cx="55548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1CEF7E5-3643-4D3F-BEAE-DEE872E56C03}"/>
                    </a:ext>
                  </a:extLst>
                </p14:cNvPr>
                <p14:cNvContentPartPr/>
                <p14:nvPr/>
              </p14:nvContentPartPr>
              <p14:xfrm>
                <a:off x="8226776" y="2589795"/>
                <a:ext cx="128880" cy="2052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1CEF7E5-3643-4D3F-BEAE-DEE872E56C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18136" y="2581155"/>
                  <a:ext cx="146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0A476DF-E0D6-4109-B1EC-4DF84693A529}"/>
                    </a:ext>
                  </a:extLst>
                </p14:cNvPr>
                <p14:cNvContentPartPr/>
                <p14:nvPr/>
              </p14:nvContentPartPr>
              <p14:xfrm>
                <a:off x="8250896" y="2719755"/>
                <a:ext cx="62640" cy="4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0A476DF-E0D6-4109-B1EC-4DF84693A5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41896" y="2711115"/>
                  <a:ext cx="80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392A4C1-5CE7-4F65-9448-3A55128A1A10}"/>
                    </a:ext>
                  </a:extLst>
                </p14:cNvPr>
                <p14:cNvContentPartPr/>
                <p14:nvPr/>
              </p14:nvContentPartPr>
              <p14:xfrm>
                <a:off x="8418656" y="2727675"/>
                <a:ext cx="5400" cy="76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392A4C1-5CE7-4F65-9448-3A55128A1A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09656" y="2718675"/>
                  <a:ext cx="23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3F3A3EA-E008-4E95-A488-40C45B1602E6}"/>
                    </a:ext>
                  </a:extLst>
                </p14:cNvPr>
                <p14:cNvContentPartPr/>
                <p14:nvPr/>
              </p14:nvContentPartPr>
              <p14:xfrm>
                <a:off x="8507576" y="2619675"/>
                <a:ext cx="145800" cy="172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3F3A3EA-E008-4E95-A488-40C45B1602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98936" y="2610675"/>
                  <a:ext cx="163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CAA2DAE-9FFA-4B57-AFD7-6B477E5BAF3D}"/>
                    </a:ext>
                  </a:extLst>
                </p14:cNvPr>
                <p14:cNvContentPartPr/>
                <p14:nvPr/>
              </p14:nvContentPartPr>
              <p14:xfrm>
                <a:off x="8584256" y="2713275"/>
                <a:ext cx="51480" cy="6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CAA2DAE-9FFA-4B57-AFD7-6B477E5BAF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75616" y="2704275"/>
                  <a:ext cx="69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95B7D0A-4B66-4E72-9CF9-2D120B68F34E}"/>
                    </a:ext>
                  </a:extLst>
                </p14:cNvPr>
                <p14:cNvContentPartPr/>
                <p14:nvPr/>
              </p14:nvContentPartPr>
              <p14:xfrm>
                <a:off x="8711336" y="2759355"/>
                <a:ext cx="70920" cy="72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95B7D0A-4B66-4E72-9CF9-2D120B68F3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02696" y="2750355"/>
                  <a:ext cx="885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643AD61-BE5B-47E5-BF25-515902E0E3A8}"/>
              </a:ext>
            </a:extLst>
          </p:cNvPr>
          <p:cNvGrpSpPr/>
          <p:nvPr/>
        </p:nvGrpSpPr>
        <p:grpSpPr>
          <a:xfrm>
            <a:off x="4857536" y="3346875"/>
            <a:ext cx="644760" cy="173520"/>
            <a:chOff x="4857536" y="3346875"/>
            <a:chExt cx="64476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A59A7C5-2148-4F0C-8DC5-EE6F500C0AFC}"/>
                    </a:ext>
                  </a:extLst>
                </p14:cNvPr>
                <p14:cNvContentPartPr/>
                <p14:nvPr/>
              </p14:nvContentPartPr>
              <p14:xfrm>
                <a:off x="4857536" y="3351555"/>
                <a:ext cx="27720" cy="168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A59A7C5-2148-4F0C-8DC5-EE6F500C0A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48896" y="3342555"/>
                  <a:ext cx="45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2CFCB9B-DBBC-408A-82BB-52D897C8F808}"/>
                    </a:ext>
                  </a:extLst>
                </p14:cNvPr>
                <p14:cNvContentPartPr/>
                <p14:nvPr/>
              </p14:nvContentPartPr>
              <p14:xfrm>
                <a:off x="4891016" y="3346875"/>
                <a:ext cx="132120" cy="167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2CFCB9B-DBBC-408A-82BB-52D897C8F8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82016" y="3338235"/>
                  <a:ext cx="149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E655736-9E16-4A12-91B0-8C3EB0CD3D08}"/>
                    </a:ext>
                  </a:extLst>
                </p14:cNvPr>
                <p14:cNvContentPartPr/>
                <p14:nvPr/>
              </p14:nvContentPartPr>
              <p14:xfrm>
                <a:off x="5074616" y="3460635"/>
                <a:ext cx="66960" cy="48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E655736-9E16-4A12-91B0-8C3EB0CD3D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65616" y="3451635"/>
                  <a:ext cx="84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2881E33-CBDD-4057-BF3B-7C678E4915A1}"/>
                    </a:ext>
                  </a:extLst>
                </p14:cNvPr>
                <p14:cNvContentPartPr/>
                <p14:nvPr/>
              </p14:nvContentPartPr>
              <p14:xfrm>
                <a:off x="5208176" y="3439035"/>
                <a:ext cx="142200" cy="601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2881E33-CBDD-4057-BF3B-7C678E4915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99176" y="3430395"/>
                  <a:ext cx="159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3DFC4B1-496C-4EFE-8DA0-BC0BE04494CE}"/>
                    </a:ext>
                  </a:extLst>
                </p14:cNvPr>
                <p14:cNvContentPartPr/>
                <p14:nvPr/>
              </p14:nvContentPartPr>
              <p14:xfrm>
                <a:off x="5403296" y="3453795"/>
                <a:ext cx="99000" cy="59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3DFC4B1-496C-4EFE-8DA0-BC0BE04494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94296" y="3445155"/>
                  <a:ext cx="1166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FD7D8AE2-BF6C-41CF-A044-48E14B98EB94}"/>
              </a:ext>
            </a:extLst>
          </p:cNvPr>
          <p:cNvGrpSpPr/>
          <p:nvPr/>
        </p:nvGrpSpPr>
        <p:grpSpPr>
          <a:xfrm>
            <a:off x="5673296" y="3352275"/>
            <a:ext cx="835920" cy="152280"/>
            <a:chOff x="5673296" y="3352275"/>
            <a:chExt cx="83592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691FEFB-CECD-4B52-8178-C424ACD6C07A}"/>
                    </a:ext>
                  </a:extLst>
                </p14:cNvPr>
                <p14:cNvContentPartPr/>
                <p14:nvPr/>
              </p14:nvContentPartPr>
              <p14:xfrm>
                <a:off x="5673296" y="3352275"/>
                <a:ext cx="97920" cy="144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691FEFB-CECD-4B52-8178-C424ACD6C0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64296" y="3343275"/>
                  <a:ext cx="115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9C615F0-5F93-4CC5-B6BF-05233C4A4889}"/>
                    </a:ext>
                  </a:extLst>
                </p14:cNvPr>
                <p14:cNvContentPartPr/>
                <p14:nvPr/>
              </p14:nvContentPartPr>
              <p14:xfrm>
                <a:off x="5805056" y="3447315"/>
                <a:ext cx="68760" cy="57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9C615F0-5F93-4CC5-B6BF-05233C4A48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96056" y="3438315"/>
                  <a:ext cx="86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297C64C-D7EF-411C-8E42-ED84B4F3D59F}"/>
                    </a:ext>
                  </a:extLst>
                </p14:cNvPr>
                <p14:cNvContentPartPr/>
                <p14:nvPr/>
              </p14:nvContentPartPr>
              <p14:xfrm>
                <a:off x="5935016" y="3394035"/>
                <a:ext cx="289080" cy="104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297C64C-D7EF-411C-8E42-ED84B4F3D5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26016" y="3385395"/>
                  <a:ext cx="306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1D2F7FF-2320-468C-8718-97F5DEFA7382}"/>
                    </a:ext>
                  </a:extLst>
                </p14:cNvPr>
                <p14:cNvContentPartPr/>
                <p14:nvPr/>
              </p14:nvContentPartPr>
              <p14:xfrm>
                <a:off x="6259376" y="3411675"/>
                <a:ext cx="161640" cy="87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1D2F7FF-2320-468C-8718-97F5DEFA73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50736" y="3403035"/>
                  <a:ext cx="179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86FCF59-3DE9-492B-B5BC-FDC32165AF56}"/>
                    </a:ext>
                  </a:extLst>
                </p14:cNvPr>
                <p14:cNvContentPartPr/>
                <p14:nvPr/>
              </p14:nvContentPartPr>
              <p14:xfrm>
                <a:off x="6495896" y="3454875"/>
                <a:ext cx="3960" cy="2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86FCF59-3DE9-492B-B5BC-FDC32165AF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87256" y="3445875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8841231-6882-4A72-9D1A-0D24D938B9DF}"/>
                    </a:ext>
                  </a:extLst>
                </p14:cNvPr>
                <p14:cNvContentPartPr/>
                <p14:nvPr/>
              </p14:nvContentPartPr>
              <p14:xfrm>
                <a:off x="6505976" y="3492315"/>
                <a:ext cx="3240" cy="100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8841231-6882-4A72-9D1A-0D24D938B9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96976" y="3483315"/>
                  <a:ext cx="208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032F7DD-7A26-4346-80FD-6679528F39F1}"/>
              </a:ext>
            </a:extLst>
          </p:cNvPr>
          <p:cNvGrpSpPr/>
          <p:nvPr/>
        </p:nvGrpSpPr>
        <p:grpSpPr>
          <a:xfrm>
            <a:off x="4823696" y="3907755"/>
            <a:ext cx="439200" cy="205200"/>
            <a:chOff x="4823696" y="3907755"/>
            <a:chExt cx="4392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49C82C1-E547-40D6-8899-950B0609AB54}"/>
                    </a:ext>
                  </a:extLst>
                </p14:cNvPr>
                <p14:cNvContentPartPr/>
                <p14:nvPr/>
              </p14:nvContentPartPr>
              <p14:xfrm>
                <a:off x="4823696" y="3907755"/>
                <a:ext cx="154080" cy="1836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49C82C1-E547-40D6-8899-950B0609AB5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14696" y="3899115"/>
                  <a:ext cx="171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A74E44D-94EB-4DF1-BED4-6A64E5949AA3}"/>
                    </a:ext>
                  </a:extLst>
                </p14:cNvPr>
                <p14:cNvContentPartPr/>
                <p14:nvPr/>
              </p14:nvContentPartPr>
              <p14:xfrm>
                <a:off x="4924136" y="4053195"/>
                <a:ext cx="46080" cy="30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A74E44D-94EB-4DF1-BED4-6A64E5949A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15496" y="4044195"/>
                  <a:ext cx="63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687C19B-5914-4E01-8669-D4BBFB03600B}"/>
                    </a:ext>
                  </a:extLst>
                </p14:cNvPr>
                <p14:cNvContentPartPr/>
                <p14:nvPr/>
              </p14:nvContentPartPr>
              <p14:xfrm>
                <a:off x="5105216" y="4062195"/>
                <a:ext cx="48960" cy="27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687C19B-5914-4E01-8669-D4BBFB03600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96216" y="4053555"/>
                  <a:ext cx="66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8CF6C19-21CA-452D-8761-94F6E3E9279B}"/>
                    </a:ext>
                  </a:extLst>
                </p14:cNvPr>
                <p14:cNvContentPartPr/>
                <p14:nvPr/>
              </p14:nvContentPartPr>
              <p14:xfrm>
                <a:off x="5223656" y="3954915"/>
                <a:ext cx="39240" cy="158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8CF6C19-21CA-452D-8761-94F6E3E9279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14656" y="3946275"/>
                  <a:ext cx="5688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928DCA4-8BB7-4651-BE9F-DAC1DE5862D9}"/>
                  </a:ext>
                </a:extLst>
              </p14:cNvPr>
              <p14:cNvContentPartPr/>
              <p14:nvPr/>
            </p14:nvContentPartPr>
            <p14:xfrm>
              <a:off x="4748816" y="3914595"/>
              <a:ext cx="170280" cy="57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928DCA4-8BB7-4651-BE9F-DAC1DE5862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740176" y="3905595"/>
                <a:ext cx="187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CC205AA-74CD-43A2-A23A-9FDDB7D5E75B}"/>
                  </a:ext>
                </a:extLst>
              </p14:cNvPr>
              <p14:cNvContentPartPr/>
              <p14:nvPr/>
            </p14:nvContentPartPr>
            <p14:xfrm>
              <a:off x="5529656" y="4059675"/>
              <a:ext cx="56520" cy="482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CC205AA-74CD-43A2-A23A-9FDDB7D5E75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520656" y="4051035"/>
                <a:ext cx="7416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988ED36-7A00-4B4B-9D9E-19FFFDEE1AB3}"/>
              </a:ext>
            </a:extLst>
          </p:cNvPr>
          <p:cNvGrpSpPr/>
          <p:nvPr/>
        </p:nvGrpSpPr>
        <p:grpSpPr>
          <a:xfrm>
            <a:off x="5893616" y="3919995"/>
            <a:ext cx="215640" cy="189360"/>
            <a:chOff x="5893616" y="3919995"/>
            <a:chExt cx="2156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8C9140B-3FB4-4640-A3E7-F49260C4E180}"/>
                    </a:ext>
                  </a:extLst>
                </p14:cNvPr>
                <p14:cNvContentPartPr/>
                <p14:nvPr/>
              </p14:nvContentPartPr>
              <p14:xfrm>
                <a:off x="5893616" y="3919995"/>
                <a:ext cx="148680" cy="142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8C9140B-3FB4-4640-A3E7-F49260C4E18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84976" y="3911355"/>
                  <a:ext cx="166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D89861C-853D-4019-9A80-23858E70A2DA}"/>
                    </a:ext>
                  </a:extLst>
                </p14:cNvPr>
                <p14:cNvContentPartPr/>
                <p14:nvPr/>
              </p14:nvContentPartPr>
              <p14:xfrm>
                <a:off x="6082976" y="4047435"/>
                <a:ext cx="26280" cy="61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D89861C-853D-4019-9A80-23858E70A2D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74336" y="4038435"/>
                  <a:ext cx="439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6CF40506-809C-4336-ADB8-846F0E071FB6}"/>
              </a:ext>
            </a:extLst>
          </p:cNvPr>
          <p:cNvGrpSpPr/>
          <p:nvPr/>
        </p:nvGrpSpPr>
        <p:grpSpPr>
          <a:xfrm>
            <a:off x="6296816" y="3777795"/>
            <a:ext cx="444240" cy="311400"/>
            <a:chOff x="6296816" y="3777795"/>
            <a:chExt cx="4442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51DD85B-6A9D-41C5-BD31-8BCD0121968F}"/>
                    </a:ext>
                  </a:extLst>
                </p14:cNvPr>
                <p14:cNvContentPartPr/>
                <p14:nvPr/>
              </p14:nvContentPartPr>
              <p14:xfrm>
                <a:off x="6296816" y="4057515"/>
                <a:ext cx="51120" cy="31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51DD85B-6A9D-41C5-BD31-8BCD0121968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87816" y="4048515"/>
                  <a:ext cx="68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0E77805-BAE5-4A72-8671-17170FFD44F0}"/>
                    </a:ext>
                  </a:extLst>
                </p14:cNvPr>
                <p14:cNvContentPartPr/>
                <p14:nvPr/>
              </p14:nvContentPartPr>
              <p14:xfrm>
                <a:off x="6486536" y="3894435"/>
                <a:ext cx="154800" cy="172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0E77805-BAE5-4A72-8671-17170FFD44F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77536" y="3885795"/>
                  <a:ext cx="17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BF59ADF-F3AD-477A-A689-37D12CD26FBF}"/>
                    </a:ext>
                  </a:extLst>
                </p14:cNvPr>
                <p14:cNvContentPartPr/>
                <p14:nvPr/>
              </p14:nvContentPartPr>
              <p14:xfrm>
                <a:off x="6524336" y="4004235"/>
                <a:ext cx="76320" cy="3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BF59ADF-F3AD-477A-A689-37D12CD26FB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515696" y="3995235"/>
                  <a:ext cx="93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D108BA3-4CA6-44B2-84BF-2A64F2F3AE08}"/>
                    </a:ext>
                  </a:extLst>
                </p14:cNvPr>
                <p14:cNvContentPartPr/>
                <p14:nvPr/>
              </p14:nvContentPartPr>
              <p14:xfrm>
                <a:off x="6693536" y="3999555"/>
                <a:ext cx="47520" cy="50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D108BA3-4CA6-44B2-84BF-2A64F2F3AE0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84536" y="3990555"/>
                  <a:ext cx="65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AFC5BCC-692A-4656-8D69-EBC3AA71DCF1}"/>
                    </a:ext>
                  </a:extLst>
                </p14:cNvPr>
                <p14:cNvContentPartPr/>
                <p14:nvPr/>
              </p14:nvContentPartPr>
              <p14:xfrm>
                <a:off x="6622256" y="3777795"/>
                <a:ext cx="36360" cy="74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AFC5BCC-692A-4656-8D69-EBC3AA71DCF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13256" y="3769155"/>
                  <a:ext cx="5400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DEA1119-C32A-4BC4-BE23-474CB44096C9}"/>
                  </a:ext>
                </a:extLst>
              </p14:cNvPr>
              <p14:cNvContentPartPr/>
              <p14:nvPr/>
            </p14:nvContentPartPr>
            <p14:xfrm>
              <a:off x="7100696" y="4011075"/>
              <a:ext cx="65520" cy="565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DEA1119-C32A-4BC4-BE23-474CB44096C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091696" y="4002435"/>
                <a:ext cx="8316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1B893F1-F809-4302-8D59-50A7888D17BF}"/>
              </a:ext>
            </a:extLst>
          </p:cNvPr>
          <p:cNvGrpSpPr/>
          <p:nvPr/>
        </p:nvGrpSpPr>
        <p:grpSpPr>
          <a:xfrm>
            <a:off x="7328936" y="3845115"/>
            <a:ext cx="415080" cy="255240"/>
            <a:chOff x="7328936" y="3845115"/>
            <a:chExt cx="4150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EA2F5B5-BF2B-424E-814A-FECF046DE66D}"/>
                    </a:ext>
                  </a:extLst>
                </p14:cNvPr>
                <p14:cNvContentPartPr/>
                <p14:nvPr/>
              </p14:nvContentPartPr>
              <p14:xfrm>
                <a:off x="7328936" y="3845115"/>
                <a:ext cx="121680" cy="2059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EA2F5B5-BF2B-424E-814A-FECF046DE66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20296" y="3836115"/>
                  <a:ext cx="139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B4154B3-F48E-485E-84C5-E1967E3EFF55}"/>
                    </a:ext>
                  </a:extLst>
                </p14:cNvPr>
                <p14:cNvContentPartPr/>
                <p14:nvPr/>
              </p14:nvContentPartPr>
              <p14:xfrm>
                <a:off x="7461776" y="3976875"/>
                <a:ext cx="47520" cy="123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B4154B3-F48E-485E-84C5-E1967E3EFF5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52776" y="3968235"/>
                  <a:ext cx="65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1C87607-BC6D-4440-B4DB-ADC40F707012}"/>
                    </a:ext>
                  </a:extLst>
                </p14:cNvPr>
                <p14:cNvContentPartPr/>
                <p14:nvPr/>
              </p14:nvContentPartPr>
              <p14:xfrm>
                <a:off x="7654736" y="4029435"/>
                <a:ext cx="89280" cy="43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1C87607-BC6D-4440-B4DB-ADC40F70701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46096" y="4020435"/>
                  <a:ext cx="1069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27712F7-6BA9-4993-B5FC-B614A8DF2D1D}"/>
              </a:ext>
            </a:extLst>
          </p:cNvPr>
          <p:cNvGrpSpPr/>
          <p:nvPr/>
        </p:nvGrpSpPr>
        <p:grpSpPr>
          <a:xfrm>
            <a:off x="7938056" y="3783195"/>
            <a:ext cx="507600" cy="284400"/>
            <a:chOff x="7938056" y="3783195"/>
            <a:chExt cx="5076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30D1953-0177-4A2F-9AFB-C9C0928F0DCC}"/>
                    </a:ext>
                  </a:extLst>
                </p14:cNvPr>
                <p14:cNvContentPartPr/>
                <p14:nvPr/>
              </p14:nvContentPartPr>
              <p14:xfrm>
                <a:off x="7938056" y="3880755"/>
                <a:ext cx="136800" cy="186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30D1953-0177-4A2F-9AFB-C9C0928F0DC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29416" y="3871755"/>
                  <a:ext cx="154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6D998A1-768C-4D10-9902-7456EAD00324}"/>
                    </a:ext>
                  </a:extLst>
                </p14:cNvPr>
                <p14:cNvContentPartPr/>
                <p14:nvPr/>
              </p14:nvContentPartPr>
              <p14:xfrm>
                <a:off x="7992056" y="3985155"/>
                <a:ext cx="58320" cy="2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6D998A1-768C-4D10-9902-7456EAD003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83056" y="3976515"/>
                  <a:ext cx="75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DB2CC0B-FABC-4E8C-9368-AAFC7B44E904}"/>
                    </a:ext>
                  </a:extLst>
                </p14:cNvPr>
                <p14:cNvContentPartPr/>
                <p14:nvPr/>
              </p14:nvContentPartPr>
              <p14:xfrm>
                <a:off x="8110856" y="3994515"/>
                <a:ext cx="47160" cy="45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DB2CC0B-FABC-4E8C-9368-AAFC7B44E90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01856" y="3985515"/>
                  <a:ext cx="64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823F6B0-7728-4CD2-80A0-C5B79DD7E3DC}"/>
                    </a:ext>
                  </a:extLst>
                </p14:cNvPr>
                <p14:cNvContentPartPr/>
                <p14:nvPr/>
              </p14:nvContentPartPr>
              <p14:xfrm>
                <a:off x="8082056" y="3783195"/>
                <a:ext cx="55080" cy="72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823F6B0-7728-4CD2-80A0-C5B79DD7E3D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73056" y="3774555"/>
                  <a:ext cx="72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5ABEC33-3D33-4F61-A644-2914A30E1B50}"/>
                    </a:ext>
                  </a:extLst>
                </p14:cNvPr>
                <p14:cNvContentPartPr/>
                <p14:nvPr/>
              </p14:nvContentPartPr>
              <p14:xfrm>
                <a:off x="8269976" y="3853035"/>
                <a:ext cx="104040" cy="170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5ABEC33-3D33-4F61-A644-2914A30E1B5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61336" y="3844035"/>
                  <a:ext cx="121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19D45BF-33BF-405F-BEEC-50CF377DC8D7}"/>
                    </a:ext>
                  </a:extLst>
                </p14:cNvPr>
                <p14:cNvContentPartPr/>
                <p14:nvPr/>
              </p14:nvContentPartPr>
              <p14:xfrm>
                <a:off x="8303456" y="3960675"/>
                <a:ext cx="52560" cy="3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19D45BF-33BF-405F-BEEC-50CF377DC8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4816" y="3952035"/>
                  <a:ext cx="70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4CC7178-4BDB-4F64-A758-665206803842}"/>
                    </a:ext>
                  </a:extLst>
                </p14:cNvPr>
                <p14:cNvContentPartPr/>
                <p14:nvPr/>
              </p14:nvContentPartPr>
              <p14:xfrm>
                <a:off x="8430536" y="3948435"/>
                <a:ext cx="5760" cy="759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4CC7178-4BDB-4F64-A758-66520680384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21536" y="3939435"/>
                  <a:ext cx="23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3B02381-26BF-465C-8D5C-E628D818D038}"/>
                    </a:ext>
                  </a:extLst>
                </p14:cNvPr>
                <p14:cNvContentPartPr/>
                <p14:nvPr/>
              </p14:nvContentPartPr>
              <p14:xfrm>
                <a:off x="8395256" y="3810195"/>
                <a:ext cx="50400" cy="788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3B02381-26BF-465C-8D5C-E628D818D03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86256" y="3801195"/>
                  <a:ext cx="68040" cy="9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524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05205-727C-40CB-8CA3-E19272BC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343" y="345281"/>
            <a:ext cx="43624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2D37-373D-4F1E-B212-D893EED4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1788318"/>
            <a:ext cx="2245519" cy="21332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A9AF91-EBB7-4FD6-9954-8AF067F535F5}"/>
                  </a:ext>
                </a:extLst>
              </p14:cNvPr>
              <p14:cNvContentPartPr/>
              <p14:nvPr/>
            </p14:nvContentPartPr>
            <p14:xfrm>
              <a:off x="3821456" y="1770795"/>
              <a:ext cx="7560" cy="1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A9AF91-EBB7-4FD6-9954-8AF067F535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7136" y="1766475"/>
                <a:ext cx="16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4E77BC-843B-4FBD-A015-9BB37B4B3445}"/>
                  </a:ext>
                </a:extLst>
              </p14:cNvPr>
              <p14:cNvContentPartPr/>
              <p14:nvPr/>
            </p14:nvContentPartPr>
            <p14:xfrm>
              <a:off x="1359056" y="2475675"/>
              <a:ext cx="10080" cy="7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4E77BC-843B-4FBD-A015-9BB37B4B34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4736" y="2471355"/>
                <a:ext cx="187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0F0236-828B-4E8F-8364-FF8D2831B551}"/>
                  </a:ext>
                </a:extLst>
              </p14:cNvPr>
              <p14:cNvContentPartPr/>
              <p14:nvPr/>
            </p14:nvContentPartPr>
            <p14:xfrm>
              <a:off x="3554696" y="1840275"/>
              <a:ext cx="54720" cy="2353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0F0236-828B-4E8F-8364-FF8D2831B5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0376" y="1835955"/>
                <a:ext cx="63360" cy="23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FEAF30-B16B-4B8B-9DC9-67989F49DA6D}"/>
                  </a:ext>
                </a:extLst>
              </p14:cNvPr>
              <p14:cNvContentPartPr/>
              <p14:nvPr/>
            </p14:nvContentPartPr>
            <p14:xfrm>
              <a:off x="3583496" y="1820115"/>
              <a:ext cx="456840" cy="2346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FEAF30-B16B-4B8B-9DC9-67989F49DA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9176" y="1815795"/>
                <a:ext cx="465480" cy="23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ACCA783-0DD0-4290-9B14-0727A9A6982F}"/>
                  </a:ext>
                </a:extLst>
              </p14:cNvPr>
              <p14:cNvContentPartPr/>
              <p14:nvPr/>
            </p14:nvContentPartPr>
            <p14:xfrm>
              <a:off x="3564056" y="4166595"/>
              <a:ext cx="2119320" cy="37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ACCA783-0DD0-4290-9B14-0727A9A698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9736" y="4162275"/>
                <a:ext cx="2127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597C685-5488-4F1E-98E7-32D2E2FD5FA4}"/>
                  </a:ext>
                </a:extLst>
              </p14:cNvPr>
              <p14:cNvContentPartPr/>
              <p14:nvPr/>
            </p14:nvContentPartPr>
            <p14:xfrm>
              <a:off x="3992456" y="3706515"/>
              <a:ext cx="1604880" cy="77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597C685-5488-4F1E-98E7-32D2E2FD5F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88136" y="3702195"/>
                <a:ext cx="1613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AAFFFE4-FAC6-4842-B4F2-A42849E08391}"/>
                  </a:ext>
                </a:extLst>
              </p14:cNvPr>
              <p14:cNvContentPartPr/>
              <p14:nvPr/>
            </p14:nvContentPartPr>
            <p14:xfrm>
              <a:off x="5026736" y="4257675"/>
              <a:ext cx="1771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AAFFFE4-FAC6-4842-B4F2-A42849E083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2416" y="4253355"/>
                <a:ext cx="185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6A7B006-E432-4A84-A4B1-160DC5B270AB}"/>
                  </a:ext>
                </a:extLst>
              </p14:cNvPr>
              <p14:cNvContentPartPr/>
              <p14:nvPr/>
            </p14:nvContentPartPr>
            <p14:xfrm>
              <a:off x="5568896" y="3758715"/>
              <a:ext cx="570240" cy="25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6A7B006-E432-4A84-A4B1-160DC5B270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64576" y="3754395"/>
                <a:ext cx="578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1A0937E-313B-4E1E-B31A-CDC40ED6C44D}"/>
                  </a:ext>
                </a:extLst>
              </p14:cNvPr>
              <p14:cNvContentPartPr/>
              <p14:nvPr/>
            </p14:nvContentPartPr>
            <p14:xfrm>
              <a:off x="4022336" y="2179035"/>
              <a:ext cx="380520" cy="11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1A0937E-313B-4E1E-B31A-CDC40ED6C4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8016" y="2174715"/>
                <a:ext cx="389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D29C67A-0767-478C-9833-2103049F241C}"/>
                  </a:ext>
                </a:extLst>
              </p14:cNvPr>
              <p14:cNvContentPartPr/>
              <p14:nvPr/>
            </p14:nvContentPartPr>
            <p14:xfrm>
              <a:off x="4399256" y="3774915"/>
              <a:ext cx="6480" cy="5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D29C67A-0767-478C-9833-2103049F24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4936" y="3770595"/>
                <a:ext cx="1512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D013622-4E9C-4F22-BA8B-649C8404A802}"/>
                  </a:ext>
                </a:extLst>
              </p14:cNvPr>
              <p14:cNvContentPartPr/>
              <p14:nvPr/>
            </p14:nvContentPartPr>
            <p14:xfrm>
              <a:off x="4440656" y="3719115"/>
              <a:ext cx="5400" cy="23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D013622-4E9C-4F22-BA8B-649C8404A8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36336" y="3714795"/>
                <a:ext cx="14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F82B98A-8D54-41EA-B1E0-7D73FA054C66}"/>
                  </a:ext>
                </a:extLst>
              </p14:cNvPr>
              <p14:cNvContentPartPr/>
              <p14:nvPr/>
            </p14:nvContentPartPr>
            <p14:xfrm>
              <a:off x="4378016" y="2175075"/>
              <a:ext cx="65520" cy="1608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F82B98A-8D54-41EA-B1E0-7D73FA054C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73696" y="2170755"/>
                <a:ext cx="74160" cy="16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82D0B69-7A3C-48F9-ADAA-1911632A2741}"/>
                  </a:ext>
                </a:extLst>
              </p14:cNvPr>
              <p14:cNvContentPartPr/>
              <p14:nvPr/>
            </p14:nvContentPartPr>
            <p14:xfrm>
              <a:off x="5275136" y="2911995"/>
              <a:ext cx="39960" cy="930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82D0B69-7A3C-48F9-ADAA-1911632A27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70816" y="2907675"/>
                <a:ext cx="4860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400266F-B369-43B2-B877-7252B9E8EF44}"/>
                  </a:ext>
                </a:extLst>
              </p14:cNvPr>
              <p14:cNvContentPartPr/>
              <p14:nvPr/>
            </p14:nvContentPartPr>
            <p14:xfrm>
              <a:off x="5637656" y="4177395"/>
              <a:ext cx="538200" cy="27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400266F-B369-43B2-B877-7252B9E8EF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33336" y="4173075"/>
                <a:ext cx="546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CE00D79-29CF-42DC-9EB0-F27FA83E9C95}"/>
                  </a:ext>
                </a:extLst>
              </p14:cNvPr>
              <p14:cNvContentPartPr/>
              <p14:nvPr/>
            </p14:nvContentPartPr>
            <p14:xfrm>
              <a:off x="4822976" y="2891835"/>
              <a:ext cx="524160" cy="32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CE00D79-29CF-42DC-9EB0-F27FA83E9C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18656" y="2887515"/>
                <a:ext cx="532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CD999BC-8501-4AF6-9157-C4572646161A}"/>
                  </a:ext>
                </a:extLst>
              </p14:cNvPr>
              <p14:cNvContentPartPr/>
              <p14:nvPr/>
            </p14:nvContentPartPr>
            <p14:xfrm>
              <a:off x="4840976" y="3268755"/>
              <a:ext cx="854280" cy="523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CD999BC-8501-4AF6-9157-C457264616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6656" y="3264435"/>
                <a:ext cx="86292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520393-2A42-4E8C-93C7-A9D17F188A23}"/>
                  </a:ext>
                </a:extLst>
              </p14:cNvPr>
              <p14:cNvContentPartPr/>
              <p14:nvPr/>
            </p14:nvContentPartPr>
            <p14:xfrm>
              <a:off x="3609416" y="2165715"/>
              <a:ext cx="415440" cy="2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520393-2A42-4E8C-93C7-A9D17F188A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5096" y="2161395"/>
                <a:ext cx="424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3CE989-2977-43B2-8C36-AEFD44C41F87}"/>
                  </a:ext>
                </a:extLst>
              </p14:cNvPr>
              <p14:cNvContentPartPr/>
              <p14:nvPr/>
            </p14:nvContentPartPr>
            <p14:xfrm>
              <a:off x="3360296" y="1932435"/>
              <a:ext cx="82080" cy="125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3CE989-2977-43B2-8C36-AEFD44C41F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55976" y="1928115"/>
                <a:ext cx="907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5E3E081-5367-4722-941C-6821BA643C27}"/>
                  </a:ext>
                </a:extLst>
              </p14:cNvPr>
              <p14:cNvContentPartPr/>
              <p14:nvPr/>
            </p14:nvContentPartPr>
            <p14:xfrm>
              <a:off x="3376856" y="2310435"/>
              <a:ext cx="87120" cy="98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5E3E081-5367-4722-941C-6821BA643C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2536" y="2306115"/>
                <a:ext cx="95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3D92180-3538-4E47-9F4C-EFDC65467E3C}"/>
                  </a:ext>
                </a:extLst>
              </p14:cNvPr>
              <p14:cNvContentPartPr/>
              <p14:nvPr/>
            </p14:nvContentPartPr>
            <p14:xfrm>
              <a:off x="3613736" y="2470635"/>
              <a:ext cx="418320" cy="19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3D92180-3538-4E47-9F4C-EFDC65467E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9416" y="2466315"/>
                <a:ext cx="426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DADB89-3C4D-41A4-A5F7-8703F98C372B}"/>
                  </a:ext>
                </a:extLst>
              </p14:cNvPr>
              <p14:cNvContentPartPr/>
              <p14:nvPr/>
            </p14:nvContentPartPr>
            <p14:xfrm>
              <a:off x="3366416" y="2657475"/>
              <a:ext cx="92880" cy="133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DADB89-3C4D-41A4-A5F7-8703F98C37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62096" y="2653155"/>
                <a:ext cx="1015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4614020-2DA7-46AA-B3C8-EFD7E8DE26A9}"/>
                  </a:ext>
                </a:extLst>
              </p14:cNvPr>
              <p14:cNvContentPartPr/>
              <p14:nvPr/>
            </p14:nvContentPartPr>
            <p14:xfrm>
              <a:off x="3586376" y="2846835"/>
              <a:ext cx="442440" cy="19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4614020-2DA7-46AA-B3C8-EFD7E8DE26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82056" y="2842515"/>
                <a:ext cx="451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F3D06FA-8095-427B-BC26-B0220115C35D}"/>
                  </a:ext>
                </a:extLst>
              </p14:cNvPr>
              <p14:cNvContentPartPr/>
              <p14:nvPr/>
            </p14:nvContentPartPr>
            <p14:xfrm>
              <a:off x="3370016" y="3059235"/>
              <a:ext cx="75600" cy="132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F3D06FA-8095-427B-BC26-B0220115C3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65696" y="3054915"/>
                <a:ext cx="84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A340A8-2C2F-4A63-AAF8-D946CB4D3E26}"/>
                  </a:ext>
                </a:extLst>
              </p14:cNvPr>
              <p14:cNvContentPartPr/>
              <p14:nvPr/>
            </p14:nvContentPartPr>
            <p14:xfrm>
              <a:off x="3370016" y="3122955"/>
              <a:ext cx="62640" cy="10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A340A8-2C2F-4A63-AAF8-D946CB4D3E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65696" y="3118635"/>
                <a:ext cx="712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780AE94-320F-49F6-B78B-7035E9C60637}"/>
                  </a:ext>
                </a:extLst>
              </p14:cNvPr>
              <p14:cNvContentPartPr/>
              <p14:nvPr/>
            </p14:nvContentPartPr>
            <p14:xfrm>
              <a:off x="3531296" y="3232035"/>
              <a:ext cx="496800" cy="7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780AE94-320F-49F6-B78B-7035E9C606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6976" y="3227715"/>
                <a:ext cx="5054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72029B6-E54B-47BB-82BD-ED5CFF1957AA}"/>
                  </a:ext>
                </a:extLst>
              </p14:cNvPr>
              <p14:cNvContentPartPr/>
              <p14:nvPr/>
            </p14:nvContentPartPr>
            <p14:xfrm>
              <a:off x="3731816" y="4374315"/>
              <a:ext cx="145080" cy="88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72029B6-E54B-47BB-82BD-ED5CFF1957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27496" y="4369995"/>
                <a:ext cx="153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1E7FF26-09B9-41DA-942C-7B17B110460B}"/>
                  </a:ext>
                </a:extLst>
              </p14:cNvPr>
              <p14:cNvContentPartPr/>
              <p14:nvPr/>
            </p14:nvContentPartPr>
            <p14:xfrm>
              <a:off x="3340496" y="3477555"/>
              <a:ext cx="84960" cy="146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1E7FF26-09B9-41DA-942C-7B17B11046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36176" y="3473235"/>
                <a:ext cx="93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7A59632-0C4E-41A7-AA47-B7C02D0162BC}"/>
                  </a:ext>
                </a:extLst>
              </p14:cNvPr>
              <p14:cNvContentPartPr/>
              <p14:nvPr/>
            </p14:nvContentPartPr>
            <p14:xfrm>
              <a:off x="3345536" y="3562155"/>
              <a:ext cx="72720" cy="4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7A59632-0C4E-41A7-AA47-B7C02D0162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41216" y="3557835"/>
                <a:ext cx="813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4246CC-D5B0-4DE3-A4E4-48A746A2BCA4}"/>
                  </a:ext>
                </a:extLst>
              </p14:cNvPr>
              <p14:cNvContentPartPr/>
              <p14:nvPr/>
            </p14:nvContentPartPr>
            <p14:xfrm>
              <a:off x="3275696" y="3856275"/>
              <a:ext cx="141480" cy="15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4246CC-D5B0-4DE3-A4E4-48A746A2BCA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71376" y="3851955"/>
                <a:ext cx="150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C5BB87-B920-4416-A8A7-0D5059267E46}"/>
                  </a:ext>
                </a:extLst>
              </p14:cNvPr>
              <p14:cNvContentPartPr/>
              <p14:nvPr/>
            </p14:nvContentPartPr>
            <p14:xfrm>
              <a:off x="3539216" y="3722355"/>
              <a:ext cx="486360" cy="14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C5BB87-B920-4416-A8A7-0D5059267E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34896" y="3718035"/>
                <a:ext cx="495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83394F6-8BCF-44E0-B0ED-D1047E8158A7}"/>
                  </a:ext>
                </a:extLst>
              </p14:cNvPr>
              <p14:cNvContentPartPr/>
              <p14:nvPr/>
            </p14:nvContentPartPr>
            <p14:xfrm>
              <a:off x="3712376" y="1973115"/>
              <a:ext cx="132480" cy="1206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83394F6-8BCF-44E0-B0ED-D1047E8158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03736" y="1964115"/>
                <a:ext cx="150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52037E8-7378-41F4-9649-00331CD458AA}"/>
                  </a:ext>
                </a:extLst>
              </p14:cNvPr>
              <p14:cNvContentPartPr/>
              <p14:nvPr/>
            </p14:nvContentPartPr>
            <p14:xfrm>
              <a:off x="3736856" y="1962315"/>
              <a:ext cx="84960" cy="144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52037E8-7378-41F4-9649-00331CD458A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28216" y="1953675"/>
                <a:ext cx="10260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9C543DD-F84D-45FD-87CB-FAE5C6A3BC8F}"/>
              </a:ext>
            </a:extLst>
          </p:cNvPr>
          <p:cNvGrpSpPr/>
          <p:nvPr/>
        </p:nvGrpSpPr>
        <p:grpSpPr>
          <a:xfrm>
            <a:off x="3651896" y="2311875"/>
            <a:ext cx="2519280" cy="2160360"/>
            <a:chOff x="3651896" y="2311875"/>
            <a:chExt cx="2519280" cy="21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162FD5-8EEB-4410-952B-38DBDE460E06}"/>
                    </a:ext>
                  </a:extLst>
                </p14:cNvPr>
                <p14:cNvContentPartPr/>
                <p14:nvPr/>
              </p14:nvContentPartPr>
              <p14:xfrm>
                <a:off x="5269376" y="3801915"/>
                <a:ext cx="28080" cy="36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162FD5-8EEB-4410-952B-38DBDE460E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65056" y="3797595"/>
                  <a:ext cx="36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96B019-F21B-4ECF-BCD0-0F65E8C0FF69}"/>
                    </a:ext>
                  </a:extLst>
                </p14:cNvPr>
                <p14:cNvContentPartPr/>
                <p14:nvPr/>
              </p14:nvContentPartPr>
              <p14:xfrm>
                <a:off x="4375856" y="3754755"/>
                <a:ext cx="37080" cy="437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96B019-F21B-4ECF-BCD0-0F65E8C0FF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71536" y="3750435"/>
                  <a:ext cx="457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1D219F-407A-45E0-8D6E-2DAF8A98A02A}"/>
                    </a:ext>
                  </a:extLst>
                </p14:cNvPr>
                <p14:cNvContentPartPr/>
                <p14:nvPr/>
              </p14:nvContentPartPr>
              <p14:xfrm>
                <a:off x="4188656" y="4312755"/>
                <a:ext cx="103680" cy="126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1D219F-407A-45E0-8D6E-2DAF8A98A0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84336" y="4308435"/>
                  <a:ext cx="112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CBBC556-4A58-4FEE-945A-E43C086FD8C8}"/>
                    </a:ext>
                  </a:extLst>
                </p14:cNvPr>
                <p14:cNvContentPartPr/>
                <p14:nvPr/>
              </p14:nvContentPartPr>
              <p14:xfrm>
                <a:off x="4843856" y="3768435"/>
                <a:ext cx="37440" cy="46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CBBC556-4A58-4FEE-945A-E43C086FD8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39536" y="3764115"/>
                  <a:ext cx="460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F05B7E-F247-4201-9A1D-B2AE73921AE2}"/>
                    </a:ext>
                  </a:extLst>
                </p14:cNvPr>
                <p14:cNvContentPartPr/>
                <p14:nvPr/>
              </p14:nvContentPartPr>
              <p14:xfrm>
                <a:off x="4592576" y="4324995"/>
                <a:ext cx="174960" cy="10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F05B7E-F247-4201-9A1D-B2AE73921A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88256" y="4320675"/>
                  <a:ext cx="18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CAA15-A83B-4E23-89FF-301896283577}"/>
                    </a:ext>
                  </a:extLst>
                </p14:cNvPr>
                <p14:cNvContentPartPr/>
                <p14:nvPr/>
              </p14:nvContentPartPr>
              <p14:xfrm>
                <a:off x="4012616" y="2482875"/>
                <a:ext cx="424080" cy="30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CAA15-A83B-4E23-89FF-3018962835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08296" y="2478555"/>
                  <a:ext cx="432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0B93708-4A2D-4DB7-A49B-92743B7F2A88}"/>
                    </a:ext>
                  </a:extLst>
                </p14:cNvPr>
                <p14:cNvContentPartPr/>
                <p14:nvPr/>
              </p14:nvContentPartPr>
              <p14:xfrm>
                <a:off x="4012616" y="2843955"/>
                <a:ext cx="455400" cy="3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0B93708-4A2D-4DB7-A49B-92743B7F2A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08296" y="2839635"/>
                  <a:ext cx="464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4FED7A1-323D-4AC3-9050-98917AC35AB7}"/>
                    </a:ext>
                  </a:extLst>
                </p14:cNvPr>
                <p14:cNvContentPartPr/>
                <p14:nvPr/>
              </p14:nvContentPartPr>
              <p14:xfrm>
                <a:off x="4008656" y="3237075"/>
                <a:ext cx="392400" cy="29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4FED7A1-323D-4AC3-9050-98917AC35A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04336" y="3232755"/>
                  <a:ext cx="40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89E938-B4B3-41ED-9826-2B69B8728B1F}"/>
                    </a:ext>
                  </a:extLst>
                </p14:cNvPr>
                <p14:cNvContentPartPr/>
                <p14:nvPr/>
              </p14:nvContentPartPr>
              <p14:xfrm>
                <a:off x="4417256" y="2513835"/>
                <a:ext cx="465480" cy="12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89E938-B4B3-41ED-9826-2B69B8728B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12936" y="2509515"/>
                  <a:ext cx="474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18FAD3-1812-406A-AF56-526F483F1D9F}"/>
                    </a:ext>
                  </a:extLst>
                </p14:cNvPr>
                <p14:cNvContentPartPr/>
                <p14:nvPr/>
              </p14:nvContentPartPr>
              <p14:xfrm>
                <a:off x="4846376" y="3415995"/>
                <a:ext cx="21960" cy="37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18FAD3-1812-406A-AF56-526F483F1D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42056" y="3411675"/>
                  <a:ext cx="30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B9969C9-82C0-4950-A096-B2D22C2D3CDC}"/>
                    </a:ext>
                  </a:extLst>
                </p14:cNvPr>
                <p14:cNvContentPartPr/>
                <p14:nvPr/>
              </p14:nvContentPartPr>
              <p14:xfrm>
                <a:off x="4857536" y="2507355"/>
                <a:ext cx="26280" cy="951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B9969C9-82C0-4950-A096-B2D22C2D3C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53216" y="2503035"/>
                  <a:ext cx="3492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41140A-74DA-4199-B7A0-57976BB587BD}"/>
                    </a:ext>
                  </a:extLst>
                </p14:cNvPr>
                <p14:cNvContentPartPr/>
                <p14:nvPr/>
              </p14:nvContentPartPr>
              <p14:xfrm>
                <a:off x="4865456" y="3764835"/>
                <a:ext cx="2880" cy="24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41140A-74DA-4199-B7A0-57976BB587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1136" y="3760515"/>
                  <a:ext cx="11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A6E79D-F20A-4269-859E-DF96D398567A}"/>
                    </a:ext>
                  </a:extLst>
                </p14:cNvPr>
                <p14:cNvContentPartPr/>
                <p14:nvPr/>
              </p14:nvContentPartPr>
              <p14:xfrm>
                <a:off x="4434176" y="2869875"/>
                <a:ext cx="432000" cy="51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A6E79D-F20A-4269-859E-DF96D398567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29856" y="2865555"/>
                  <a:ext cx="440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EFAB3E-02D8-4608-BB61-D4EB5763775E}"/>
                    </a:ext>
                  </a:extLst>
                </p14:cNvPr>
                <p14:cNvContentPartPr/>
                <p14:nvPr/>
              </p14:nvContentPartPr>
              <p14:xfrm>
                <a:off x="4370456" y="3257955"/>
                <a:ext cx="502560" cy="3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EFAB3E-02D8-4608-BB61-D4EB576377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66136" y="3253635"/>
                  <a:ext cx="511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0D10A7-66E5-4F2D-B114-3A55C7CA0678}"/>
                    </a:ext>
                  </a:extLst>
                </p14:cNvPr>
                <p14:cNvContentPartPr/>
                <p14:nvPr/>
              </p14:nvContentPartPr>
              <p14:xfrm>
                <a:off x="4739456" y="2893635"/>
                <a:ext cx="162000" cy="22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0D10A7-66E5-4F2D-B114-3A55C7CA06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5136" y="2889315"/>
                  <a:ext cx="170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8ECDCCE-21F2-429B-BBD4-E388D405B558}"/>
                    </a:ext>
                  </a:extLst>
                </p14:cNvPr>
                <p14:cNvContentPartPr/>
                <p14:nvPr/>
              </p14:nvContentPartPr>
              <p14:xfrm>
                <a:off x="3704456" y="2983635"/>
                <a:ext cx="135000" cy="123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8ECDCCE-21F2-429B-BBD4-E388D405B5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95816" y="2974635"/>
                  <a:ext cx="152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6CB9B0C-4823-403C-80F3-88D7661028AD}"/>
                    </a:ext>
                  </a:extLst>
                </p14:cNvPr>
                <p14:cNvContentPartPr/>
                <p14:nvPr/>
              </p14:nvContentPartPr>
              <p14:xfrm>
                <a:off x="3691496" y="2973555"/>
                <a:ext cx="13536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6CB9B0C-4823-403C-80F3-88D7661028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82856" y="2964555"/>
                  <a:ext cx="153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918E9E1-5E0F-4BE4-8DDD-567D85A1E581}"/>
                    </a:ext>
                  </a:extLst>
                </p14:cNvPr>
                <p14:cNvContentPartPr/>
                <p14:nvPr/>
              </p14:nvContentPartPr>
              <p14:xfrm>
                <a:off x="3708776" y="3904875"/>
                <a:ext cx="121320" cy="146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918E9E1-5E0F-4BE4-8DDD-567D85A1E5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9776" y="3896235"/>
                  <a:ext cx="138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309E7-FB80-41D0-AC08-9E5713CEAC5D}"/>
                    </a:ext>
                  </a:extLst>
                </p14:cNvPr>
                <p14:cNvContentPartPr/>
                <p14:nvPr/>
              </p14:nvContentPartPr>
              <p14:xfrm>
                <a:off x="3651896" y="3856275"/>
                <a:ext cx="164880" cy="233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309E7-FB80-41D0-AC08-9E5713CEAC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42896" y="3847635"/>
                  <a:ext cx="182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390679C-D5D5-4A9F-8746-5E1B98E2EC0B}"/>
                    </a:ext>
                  </a:extLst>
                </p14:cNvPr>
                <p14:cNvContentPartPr/>
                <p14:nvPr/>
              </p14:nvContentPartPr>
              <p14:xfrm>
                <a:off x="4151216" y="2311875"/>
                <a:ext cx="128520" cy="113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390679C-D5D5-4A9F-8746-5E1B98E2EC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2576" y="2302875"/>
                  <a:ext cx="146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1D66780-1C2E-4424-8422-A79C1784F1C3}"/>
                    </a:ext>
                  </a:extLst>
                </p14:cNvPr>
                <p14:cNvContentPartPr/>
                <p14:nvPr/>
              </p14:nvContentPartPr>
              <p14:xfrm>
                <a:off x="4173176" y="2314035"/>
                <a:ext cx="90360" cy="147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1D66780-1C2E-4424-8422-A79C1784F1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64536" y="2305035"/>
                  <a:ext cx="108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6B68C7D-41F0-45A1-9A14-A409625C9BA9}"/>
                    </a:ext>
                  </a:extLst>
                </p14:cNvPr>
                <p14:cNvContentPartPr/>
                <p14:nvPr/>
              </p14:nvContentPartPr>
              <p14:xfrm>
                <a:off x="4201256" y="2615715"/>
                <a:ext cx="136080" cy="121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6B68C7D-41F0-45A1-9A14-A409625C9BA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92256" y="2607075"/>
                  <a:ext cx="153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B5C62F-7722-4DBD-8B20-02F2DA7249C3}"/>
                    </a:ext>
                  </a:extLst>
                </p14:cNvPr>
                <p14:cNvContentPartPr/>
                <p14:nvPr/>
              </p14:nvContentPartPr>
              <p14:xfrm>
                <a:off x="4189376" y="2611395"/>
                <a:ext cx="116640" cy="180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B5C62F-7722-4DBD-8B20-02F2DA7249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80736" y="2602755"/>
                  <a:ext cx="134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4CBDA06-4665-400C-9727-62CB34BD9DAF}"/>
                    </a:ext>
                  </a:extLst>
                </p14:cNvPr>
                <p14:cNvContentPartPr/>
                <p14:nvPr/>
              </p14:nvContentPartPr>
              <p14:xfrm>
                <a:off x="4107296" y="3455955"/>
                <a:ext cx="138240" cy="145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4CBDA06-4665-400C-9727-62CB34BD9D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98296" y="3446955"/>
                  <a:ext cx="155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83FF84F-A0D7-45ED-A3B3-A00578460EC6}"/>
                    </a:ext>
                  </a:extLst>
                </p14:cNvPr>
                <p14:cNvContentPartPr/>
                <p14:nvPr/>
              </p14:nvContentPartPr>
              <p14:xfrm>
                <a:off x="4126376" y="3444075"/>
                <a:ext cx="111240" cy="173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83FF84F-A0D7-45ED-A3B3-A00578460E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17376" y="3435435"/>
                  <a:ext cx="128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B8846C-E9D7-4CEF-BE9D-E5566B68ED19}"/>
                    </a:ext>
                  </a:extLst>
                </p14:cNvPr>
                <p14:cNvContentPartPr/>
                <p14:nvPr/>
              </p14:nvContentPartPr>
              <p14:xfrm>
                <a:off x="4115576" y="3860235"/>
                <a:ext cx="138600" cy="152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B8846C-E9D7-4CEF-BE9D-E5566B68ED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06936" y="3851595"/>
                  <a:ext cx="156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9CA7092-6D25-4F55-85AC-44612FF58D9C}"/>
                    </a:ext>
                  </a:extLst>
                </p14:cNvPr>
                <p14:cNvContentPartPr/>
                <p14:nvPr/>
              </p14:nvContentPartPr>
              <p14:xfrm>
                <a:off x="4123496" y="3843675"/>
                <a:ext cx="118080" cy="189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9CA7092-6D25-4F55-85AC-44612FF58D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14856" y="3834675"/>
                  <a:ext cx="135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B889E6-68FC-486C-B8AA-AD7C6DD3F0F0}"/>
                    </a:ext>
                  </a:extLst>
                </p14:cNvPr>
                <p14:cNvContentPartPr/>
                <p14:nvPr/>
              </p14:nvContentPartPr>
              <p14:xfrm>
                <a:off x="4588616" y="2668275"/>
                <a:ext cx="131760" cy="162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B889E6-68FC-486C-B8AA-AD7C6DD3F0F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79616" y="2659635"/>
                  <a:ext cx="149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378A2B-7EB1-489E-BC34-2F65558FFBA4}"/>
                    </a:ext>
                  </a:extLst>
                </p14:cNvPr>
                <p14:cNvContentPartPr/>
                <p14:nvPr/>
              </p14:nvContentPartPr>
              <p14:xfrm>
                <a:off x="4587536" y="2651355"/>
                <a:ext cx="112320" cy="189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378A2B-7EB1-489E-BC34-2F65558FFB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78896" y="2642715"/>
                  <a:ext cx="129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A1807D2-32D6-4014-A2F0-03C2BFE387A6}"/>
                    </a:ext>
                  </a:extLst>
                </p14:cNvPr>
                <p14:cNvContentPartPr/>
                <p14:nvPr/>
              </p14:nvContentPartPr>
              <p14:xfrm>
                <a:off x="4550096" y="2950155"/>
                <a:ext cx="133200" cy="180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A1807D2-32D6-4014-A2F0-03C2BFE387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1096" y="2941155"/>
                  <a:ext cx="150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C50952-B30A-488A-8AA3-255E049312DE}"/>
                    </a:ext>
                  </a:extLst>
                </p14:cNvPr>
                <p14:cNvContentPartPr/>
                <p14:nvPr/>
              </p14:nvContentPartPr>
              <p14:xfrm>
                <a:off x="4530656" y="2953035"/>
                <a:ext cx="133200" cy="200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C50952-B30A-488A-8AA3-255E049312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22016" y="2944395"/>
                  <a:ext cx="150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0899A7D-28A7-4D89-9A79-CD0ABFA23CB4}"/>
                    </a:ext>
                  </a:extLst>
                </p14:cNvPr>
                <p14:cNvContentPartPr/>
                <p14:nvPr/>
              </p14:nvContentPartPr>
              <p14:xfrm>
                <a:off x="4536056" y="3454875"/>
                <a:ext cx="175320" cy="181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0899A7D-28A7-4D89-9A79-CD0ABFA23C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27416" y="3445875"/>
                  <a:ext cx="192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5488AC-E1F4-487F-96FB-EB1C63740C54}"/>
                    </a:ext>
                  </a:extLst>
                </p14:cNvPr>
                <p14:cNvContentPartPr/>
                <p14:nvPr/>
              </p14:nvContentPartPr>
              <p14:xfrm>
                <a:off x="4543616" y="3462075"/>
                <a:ext cx="145080" cy="18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5488AC-E1F4-487F-96FB-EB1C63740C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34976" y="3453075"/>
                  <a:ext cx="162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D34AA0-6AA2-475A-9FBF-CF52B2141017}"/>
                    </a:ext>
                  </a:extLst>
                </p14:cNvPr>
                <p14:cNvContentPartPr/>
                <p14:nvPr/>
              </p14:nvContentPartPr>
              <p14:xfrm>
                <a:off x="5001896" y="3049515"/>
                <a:ext cx="144720" cy="161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D34AA0-6AA2-475A-9FBF-CF52B21410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92896" y="3040875"/>
                  <a:ext cx="16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73E8F5C-7C55-4444-9E6E-807CD9B66595}"/>
                    </a:ext>
                  </a:extLst>
                </p14:cNvPr>
                <p14:cNvContentPartPr/>
                <p14:nvPr/>
              </p14:nvContentPartPr>
              <p14:xfrm>
                <a:off x="5036096" y="3045915"/>
                <a:ext cx="86400" cy="193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73E8F5C-7C55-4444-9E6E-807CD9B665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7456" y="3037275"/>
                  <a:ext cx="104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3B0DDE7-CD6B-4D59-9B79-AE4A8431C4B5}"/>
                    </a:ext>
                  </a:extLst>
                </p14:cNvPr>
                <p14:cNvContentPartPr/>
                <p14:nvPr/>
              </p14:nvContentPartPr>
              <p14:xfrm>
                <a:off x="4997576" y="3911355"/>
                <a:ext cx="178920" cy="178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3B0DDE7-CD6B-4D59-9B79-AE4A8431C4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88576" y="3902715"/>
                  <a:ext cx="196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F38E34-49AE-4CB6-893E-FB5207A8C669}"/>
                    </a:ext>
                  </a:extLst>
                </p14:cNvPr>
                <p14:cNvContentPartPr/>
                <p14:nvPr/>
              </p14:nvContentPartPr>
              <p14:xfrm>
                <a:off x="4993256" y="3922875"/>
                <a:ext cx="161280" cy="174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F38E34-49AE-4CB6-893E-FB5207A8C6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84616" y="3914235"/>
                  <a:ext cx="178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A234EE-400A-4473-BD12-14349F97452C}"/>
                    </a:ext>
                  </a:extLst>
                </p14:cNvPr>
                <p14:cNvContentPartPr/>
                <p14:nvPr/>
              </p14:nvContentPartPr>
              <p14:xfrm>
                <a:off x="5673296" y="3773115"/>
                <a:ext cx="32040" cy="393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A234EE-400A-4473-BD12-14349F9745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68976" y="3768795"/>
                  <a:ext cx="40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23492A-0B6F-43CC-8BED-97FEF89205B5}"/>
                    </a:ext>
                  </a:extLst>
                </p14:cNvPr>
                <p14:cNvContentPartPr/>
                <p14:nvPr/>
              </p14:nvContentPartPr>
              <p14:xfrm>
                <a:off x="5398976" y="4324995"/>
                <a:ext cx="154800" cy="106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23492A-0B6F-43CC-8BED-97FEF89205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56" y="4320675"/>
                  <a:ext cx="16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3B2977-6173-4430-AF4E-BB70A43C0183}"/>
                    </a:ext>
                  </a:extLst>
                </p14:cNvPr>
                <p14:cNvContentPartPr/>
                <p14:nvPr/>
              </p14:nvContentPartPr>
              <p14:xfrm>
                <a:off x="5865536" y="4281435"/>
                <a:ext cx="10800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3B2977-6173-4430-AF4E-BB70A43C01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61216" y="4277115"/>
                  <a:ext cx="116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E82B2F-22AE-4A6D-B8DE-F6F72D562771}"/>
                    </a:ext>
                  </a:extLst>
                </p14:cNvPr>
                <p14:cNvContentPartPr/>
                <p14:nvPr/>
              </p14:nvContentPartPr>
              <p14:xfrm>
                <a:off x="5927456" y="4397355"/>
                <a:ext cx="110880" cy="3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E82B2F-22AE-4A6D-B8DE-F6F72D5627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23136" y="4393035"/>
                  <a:ext cx="11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8D90C5-9E83-4E70-8BA8-04E850744E40}"/>
                    </a:ext>
                  </a:extLst>
                </p14:cNvPr>
                <p14:cNvContentPartPr/>
                <p14:nvPr/>
              </p14:nvContentPartPr>
              <p14:xfrm>
                <a:off x="6169376" y="3842595"/>
                <a:ext cx="1800" cy="2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8D90C5-9E83-4E70-8BA8-04E850744E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65056" y="3838275"/>
                  <a:ext cx="1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093F08-55F6-44DA-8C78-8908A064F70C}"/>
                    </a:ext>
                  </a:extLst>
                </p14:cNvPr>
                <p14:cNvContentPartPr/>
                <p14:nvPr/>
              </p14:nvContentPartPr>
              <p14:xfrm>
                <a:off x="6093416" y="3796155"/>
                <a:ext cx="45720" cy="411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093F08-55F6-44DA-8C78-8908A064F7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89096" y="3791835"/>
                  <a:ext cx="54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A19BDA9-2011-41D1-A39C-6DDC9686D30A}"/>
                    </a:ext>
                  </a:extLst>
                </p14:cNvPr>
                <p14:cNvContentPartPr/>
                <p14:nvPr/>
              </p14:nvContentPartPr>
              <p14:xfrm>
                <a:off x="5408336" y="3540555"/>
                <a:ext cx="93240" cy="167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A19BDA9-2011-41D1-A39C-6DDC9686D3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99336" y="3531915"/>
                  <a:ext cx="11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C07E99B-2A7E-42C9-AFEA-D00791AB2875}"/>
                    </a:ext>
                  </a:extLst>
                </p14:cNvPr>
                <p14:cNvContentPartPr/>
                <p14:nvPr/>
              </p14:nvContentPartPr>
              <p14:xfrm>
                <a:off x="5358296" y="3556395"/>
                <a:ext cx="137880" cy="186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C07E99B-2A7E-42C9-AFEA-D00791AB28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49296" y="3547395"/>
                  <a:ext cx="155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1AD198-1564-4879-90A3-64F230DB9E15}"/>
                    </a:ext>
                  </a:extLst>
                </p14:cNvPr>
                <p14:cNvContentPartPr/>
                <p14:nvPr/>
              </p14:nvContentPartPr>
              <p14:xfrm>
                <a:off x="5380976" y="3889395"/>
                <a:ext cx="127800" cy="160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1AD198-1564-4879-90A3-64F230DB9E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71976" y="3880395"/>
                  <a:ext cx="145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541F888-AEF2-4E5A-9758-AFDB94528A37}"/>
                    </a:ext>
                  </a:extLst>
                </p14:cNvPr>
                <p14:cNvContentPartPr/>
                <p14:nvPr/>
              </p14:nvContentPartPr>
              <p14:xfrm>
                <a:off x="5365136" y="3871035"/>
                <a:ext cx="140760" cy="19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541F888-AEF2-4E5A-9758-AFDB94528A3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56136" y="3862035"/>
                  <a:ext cx="158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39E976D-A78B-47EE-A2C1-52CC935A1241}"/>
                    </a:ext>
                  </a:extLst>
                </p14:cNvPr>
                <p14:cNvContentPartPr/>
                <p14:nvPr/>
              </p14:nvContentPartPr>
              <p14:xfrm>
                <a:off x="5825576" y="3913155"/>
                <a:ext cx="175320" cy="198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39E976D-A78B-47EE-A2C1-52CC935A12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16576" y="3904155"/>
                  <a:ext cx="192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31EF136-A2E7-419F-8574-EAFB81169FB7}"/>
                    </a:ext>
                  </a:extLst>
                </p14:cNvPr>
                <p14:cNvContentPartPr/>
                <p14:nvPr/>
              </p14:nvContentPartPr>
              <p14:xfrm>
                <a:off x="5823416" y="3907035"/>
                <a:ext cx="155160" cy="213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31EF136-A2E7-419F-8574-EAFB81169FB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14776" y="3898035"/>
                  <a:ext cx="172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5847427-015D-41B6-AD78-FAFA6EC46604}"/>
                    </a:ext>
                  </a:extLst>
                </p14:cNvPr>
                <p14:cNvContentPartPr/>
                <p14:nvPr/>
              </p14:nvContentPartPr>
              <p14:xfrm>
                <a:off x="3719576" y="2324115"/>
                <a:ext cx="99360" cy="123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5847427-015D-41B6-AD78-FAFA6EC466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10936" y="2315115"/>
                  <a:ext cx="117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F1496F-B8B0-41C7-A581-FCDDB6F21EFC}"/>
                    </a:ext>
                  </a:extLst>
                </p14:cNvPr>
                <p14:cNvContentPartPr/>
                <p14:nvPr/>
              </p14:nvContentPartPr>
              <p14:xfrm>
                <a:off x="3712376" y="2316915"/>
                <a:ext cx="97200" cy="158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F1496F-B8B0-41C7-A581-FCDDB6F21E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03736" y="2308275"/>
                  <a:ext cx="114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C55CFAE-BEA8-4922-B8A3-DF6007708844}"/>
                    </a:ext>
                  </a:extLst>
                </p14:cNvPr>
                <p14:cNvContentPartPr/>
                <p14:nvPr/>
              </p14:nvContentPartPr>
              <p14:xfrm>
                <a:off x="3704456" y="2496195"/>
                <a:ext cx="57240" cy="96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C55CFAE-BEA8-4922-B8A3-DF60077088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0136" y="2491875"/>
                  <a:ext cx="65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6F1863F-C03C-448A-87F7-A40C79909A5E}"/>
                    </a:ext>
                  </a:extLst>
                </p14:cNvPr>
                <p14:cNvContentPartPr/>
                <p14:nvPr/>
              </p14:nvContentPartPr>
              <p14:xfrm>
                <a:off x="3708056" y="2554155"/>
                <a:ext cx="42120" cy="1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6F1863F-C03C-448A-87F7-A40C79909A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03736" y="2549835"/>
                  <a:ext cx="50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058C6BE-896E-4199-AA87-D7606E8CFEE1}"/>
                    </a:ext>
                  </a:extLst>
                </p14:cNvPr>
                <p14:cNvContentPartPr/>
                <p14:nvPr/>
              </p14:nvContentPartPr>
              <p14:xfrm>
                <a:off x="3680696" y="2537955"/>
                <a:ext cx="29880" cy="50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058C6BE-896E-4199-AA87-D7606E8CFEE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76376" y="2533635"/>
                  <a:ext cx="38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9B0ECBB-BA37-4CBD-A011-0682DF1200D2}"/>
                    </a:ext>
                  </a:extLst>
                </p14:cNvPr>
                <p14:cNvContentPartPr/>
                <p14:nvPr/>
              </p14:nvContentPartPr>
              <p14:xfrm>
                <a:off x="3776456" y="2580435"/>
                <a:ext cx="48960" cy="21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9B0ECBB-BA37-4CBD-A011-0682DF1200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72136" y="2576115"/>
                  <a:ext cx="57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45CEC1-F4E1-45C5-A28B-9255D9F1F828}"/>
                    </a:ext>
                  </a:extLst>
                </p14:cNvPr>
                <p14:cNvContentPartPr/>
                <p14:nvPr/>
              </p14:nvContentPartPr>
              <p14:xfrm>
                <a:off x="3830816" y="2518875"/>
                <a:ext cx="53640" cy="95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45CEC1-F4E1-45C5-A28B-9255D9F1F8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26496" y="2514555"/>
                  <a:ext cx="62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DC5949-6C5C-40A4-BA53-9B0CF4325F53}"/>
                    </a:ext>
                  </a:extLst>
                </p14:cNvPr>
                <p14:cNvContentPartPr/>
                <p14:nvPr/>
              </p14:nvContentPartPr>
              <p14:xfrm>
                <a:off x="3827576" y="2565675"/>
                <a:ext cx="62280" cy="2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DC5949-6C5C-40A4-BA53-9B0CF4325F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23256" y="2561355"/>
                  <a:ext cx="70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DEA6136-EA15-4B23-83E0-7ACF94D8277B}"/>
                    </a:ext>
                  </a:extLst>
                </p14:cNvPr>
                <p14:cNvContentPartPr/>
                <p14:nvPr/>
              </p14:nvContentPartPr>
              <p14:xfrm>
                <a:off x="3696896" y="2675835"/>
                <a:ext cx="63000" cy="92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DEA6136-EA15-4B23-83E0-7ACF94D8277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92576" y="2671515"/>
                  <a:ext cx="71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D69FD1C-A985-43F5-A195-9BEAB71A2C95}"/>
                    </a:ext>
                  </a:extLst>
                </p14:cNvPr>
                <p14:cNvContentPartPr/>
                <p14:nvPr/>
              </p14:nvContentPartPr>
              <p14:xfrm>
                <a:off x="3793016" y="2744595"/>
                <a:ext cx="39240" cy="26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D69FD1C-A985-43F5-A195-9BEAB71A2C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88696" y="2740275"/>
                  <a:ext cx="4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C27A1B5-E7EF-45AC-9DC8-B1BA0D116094}"/>
                    </a:ext>
                  </a:extLst>
                </p14:cNvPr>
                <p14:cNvContentPartPr/>
                <p14:nvPr/>
              </p14:nvContentPartPr>
              <p14:xfrm>
                <a:off x="3842696" y="2684475"/>
                <a:ext cx="91800" cy="105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C27A1B5-E7EF-45AC-9DC8-B1BA0D11609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38376" y="2680155"/>
                  <a:ext cx="100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06322A-93EE-41BB-AB71-E5A7072D5C36}"/>
                    </a:ext>
                  </a:extLst>
                </p14:cNvPr>
                <p14:cNvContentPartPr/>
                <p14:nvPr/>
              </p14:nvContentPartPr>
              <p14:xfrm>
                <a:off x="3702656" y="3327435"/>
                <a:ext cx="68400" cy="117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06322A-93EE-41BB-AB71-E5A7072D5C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98336" y="3323115"/>
                  <a:ext cx="77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CC1D5E-269D-4770-90FB-EFC9FC6BFB51}"/>
                    </a:ext>
                  </a:extLst>
                </p14:cNvPr>
                <p14:cNvContentPartPr/>
                <p14:nvPr/>
              </p14:nvContentPartPr>
              <p14:xfrm>
                <a:off x="3716336" y="3396555"/>
                <a:ext cx="47520" cy="1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CC1D5E-269D-4770-90FB-EFC9FC6BFB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2016" y="3392235"/>
                  <a:ext cx="561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5181E88-CCB2-4B9D-ACEE-B24E2232328C}"/>
                    </a:ext>
                  </a:extLst>
                </p14:cNvPr>
                <p14:cNvContentPartPr/>
                <p14:nvPr/>
              </p14:nvContentPartPr>
              <p14:xfrm>
                <a:off x="3806696" y="3395115"/>
                <a:ext cx="38520" cy="30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5181E88-CCB2-4B9D-ACEE-B24E223232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02376" y="3390795"/>
                  <a:ext cx="47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0B87A6F-B46D-4B73-A1F5-3EC2C2E169FF}"/>
                    </a:ext>
                  </a:extLst>
                </p14:cNvPr>
                <p14:cNvContentPartPr/>
                <p14:nvPr/>
              </p14:nvContentPartPr>
              <p14:xfrm>
                <a:off x="3864656" y="3318435"/>
                <a:ext cx="56160" cy="125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0B87A6F-B46D-4B73-A1F5-3EC2C2E169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60336" y="3314115"/>
                  <a:ext cx="64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5777575-D042-40CE-9775-8EF4B789025B}"/>
                    </a:ext>
                  </a:extLst>
                </p14:cNvPr>
                <p14:cNvContentPartPr/>
                <p14:nvPr/>
              </p14:nvContentPartPr>
              <p14:xfrm>
                <a:off x="3859256" y="3379635"/>
                <a:ext cx="56880" cy="3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5777575-D042-40CE-9775-8EF4B78902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54936" y="3375315"/>
                  <a:ext cx="655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F5F3B2B-E1F7-4D01-ADD8-72E01AB607D7}"/>
                    </a:ext>
                  </a:extLst>
                </p14:cNvPr>
                <p14:cNvContentPartPr/>
                <p14:nvPr/>
              </p14:nvContentPartPr>
              <p14:xfrm>
                <a:off x="3677096" y="3524715"/>
                <a:ext cx="70560" cy="95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F5F3B2B-E1F7-4D01-ADD8-72E01AB607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72776" y="3520395"/>
                  <a:ext cx="79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A8A930E-E021-42B4-8C17-AA448899EC88}"/>
                    </a:ext>
                  </a:extLst>
                </p14:cNvPr>
                <p14:cNvContentPartPr/>
                <p14:nvPr/>
              </p14:nvContentPartPr>
              <p14:xfrm>
                <a:off x="3686816" y="3579795"/>
                <a:ext cx="34560" cy="5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A8A930E-E021-42B4-8C17-AA448899EC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82496" y="3575475"/>
                  <a:ext cx="43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A3F9539-9210-403B-852C-3990F843861D}"/>
                    </a:ext>
                  </a:extLst>
                </p14:cNvPr>
                <p14:cNvContentPartPr/>
                <p14:nvPr/>
              </p14:nvContentPartPr>
              <p14:xfrm>
                <a:off x="3781856" y="3603555"/>
                <a:ext cx="42840" cy="19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A3F9539-9210-403B-852C-3990F843861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77536" y="3599235"/>
                  <a:ext cx="51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E55DB8-49B3-4E64-9A91-B42BAEB5C1D5}"/>
                    </a:ext>
                  </a:extLst>
                </p14:cNvPr>
                <p14:cNvContentPartPr/>
                <p14:nvPr/>
              </p14:nvContentPartPr>
              <p14:xfrm>
                <a:off x="3847736" y="3529395"/>
                <a:ext cx="59400" cy="106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E55DB8-49B3-4E64-9A91-B42BAEB5C1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43416" y="3525075"/>
                  <a:ext cx="68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A87D8A3-97FB-4989-8D54-25F4BA730377}"/>
                    </a:ext>
                  </a:extLst>
                </p14:cNvPr>
                <p14:cNvContentPartPr/>
                <p14:nvPr/>
              </p14:nvContentPartPr>
              <p14:xfrm>
                <a:off x="3853496" y="3581595"/>
                <a:ext cx="50760" cy="6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A87D8A3-97FB-4989-8D54-25F4BA7303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49176" y="3577275"/>
                  <a:ext cx="59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4D08AAA-8284-4DA3-9922-753472833F03}"/>
                    </a:ext>
                  </a:extLst>
                </p14:cNvPr>
                <p14:cNvContentPartPr/>
                <p14:nvPr/>
              </p14:nvContentPartPr>
              <p14:xfrm>
                <a:off x="4107296" y="2929275"/>
                <a:ext cx="60840" cy="10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4D08AAA-8284-4DA3-9922-753472833F0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02976" y="2924955"/>
                  <a:ext cx="69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3ADA018-28F7-4757-A923-B95EEF4A8496}"/>
                    </a:ext>
                  </a:extLst>
                </p14:cNvPr>
                <p14:cNvContentPartPr/>
                <p14:nvPr/>
              </p14:nvContentPartPr>
              <p14:xfrm>
                <a:off x="4136816" y="2980755"/>
                <a:ext cx="39600" cy="2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3ADA018-28F7-4757-A923-B95EEF4A84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2496" y="2976435"/>
                  <a:ext cx="48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A82F74-D01F-448B-88B2-BBF3702C65D8}"/>
                    </a:ext>
                  </a:extLst>
                </p14:cNvPr>
                <p14:cNvContentPartPr/>
                <p14:nvPr/>
              </p14:nvContentPartPr>
              <p14:xfrm>
                <a:off x="4199456" y="3000195"/>
                <a:ext cx="32760" cy="33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A82F74-D01F-448B-88B2-BBF3702C65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95136" y="2995875"/>
                  <a:ext cx="41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BBC3E41-9AF7-4FA0-B1C6-B429A434FC5D}"/>
                    </a:ext>
                  </a:extLst>
                </p14:cNvPr>
                <p14:cNvContentPartPr/>
                <p14:nvPr/>
              </p14:nvContentPartPr>
              <p14:xfrm>
                <a:off x="4241576" y="2949795"/>
                <a:ext cx="86400" cy="104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BBC3E41-9AF7-4FA0-B1C6-B429A434FC5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37256" y="2945475"/>
                  <a:ext cx="95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9BE96CF-61DE-479D-B85D-1D49BE4F494C}"/>
                    </a:ext>
                  </a:extLst>
                </p14:cNvPr>
                <p14:cNvContentPartPr/>
                <p14:nvPr/>
              </p14:nvContentPartPr>
              <p14:xfrm>
                <a:off x="4108376" y="3116115"/>
                <a:ext cx="77400" cy="58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9BE96CF-61DE-479D-B85D-1D49BE4F494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04056" y="3111795"/>
                  <a:ext cx="86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471701C-D838-4E96-8323-955BBD820B36}"/>
                    </a:ext>
                  </a:extLst>
                </p14:cNvPr>
                <p14:cNvContentPartPr/>
                <p14:nvPr/>
              </p14:nvContentPartPr>
              <p14:xfrm>
                <a:off x="4192616" y="3157875"/>
                <a:ext cx="35640" cy="26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471701C-D838-4E96-8323-955BBD820B3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88296" y="3153555"/>
                  <a:ext cx="44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FCF4A19-BA9B-46B9-BC0A-6AB4CEE8D565}"/>
                    </a:ext>
                  </a:extLst>
                </p14:cNvPr>
                <p14:cNvContentPartPr/>
                <p14:nvPr/>
              </p14:nvContentPartPr>
              <p14:xfrm>
                <a:off x="4246616" y="3126915"/>
                <a:ext cx="66960" cy="77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FCF4A19-BA9B-46B9-BC0A-6AB4CEE8D5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42296" y="3122595"/>
                  <a:ext cx="75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91F9D69-5DAB-4B8D-9A51-170E4F71CF42}"/>
                    </a:ext>
                  </a:extLst>
                </p14:cNvPr>
                <p14:cNvContentPartPr/>
                <p14:nvPr/>
              </p14:nvContentPartPr>
              <p14:xfrm>
                <a:off x="4514816" y="3817755"/>
                <a:ext cx="86400" cy="95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91F9D69-5DAB-4B8D-9A51-170E4F71CF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10496" y="3813435"/>
                  <a:ext cx="95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C9B31A0-8FE3-4E90-87E2-B0ED6DECA1D9}"/>
                    </a:ext>
                  </a:extLst>
                </p14:cNvPr>
                <p14:cNvContentPartPr/>
                <p14:nvPr/>
              </p14:nvContentPartPr>
              <p14:xfrm>
                <a:off x="4555856" y="3857355"/>
                <a:ext cx="31680" cy="15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C9B31A0-8FE3-4E90-87E2-B0ED6DECA1D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51536" y="3853035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7324ED1-B7C5-4DEA-90DA-E240DBB77BED}"/>
                    </a:ext>
                  </a:extLst>
                </p14:cNvPr>
                <p14:cNvContentPartPr/>
                <p14:nvPr/>
              </p14:nvContentPartPr>
              <p14:xfrm>
                <a:off x="4627136" y="3880395"/>
                <a:ext cx="33840" cy="1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7324ED1-B7C5-4DEA-90DA-E240DBB77B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22816" y="3876075"/>
                  <a:ext cx="42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3982A18-06B0-4490-BFCF-0541CB8F6C9F}"/>
                    </a:ext>
                  </a:extLst>
                </p14:cNvPr>
                <p14:cNvContentPartPr/>
                <p14:nvPr/>
              </p14:nvContentPartPr>
              <p14:xfrm>
                <a:off x="4698056" y="3828915"/>
                <a:ext cx="58320" cy="98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3982A18-06B0-4490-BFCF-0541CB8F6C9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93736" y="3824595"/>
                  <a:ext cx="66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398AC8C-C1DA-47C6-A054-D6D313A9FF4B}"/>
                    </a:ext>
                  </a:extLst>
                </p14:cNvPr>
                <p14:cNvContentPartPr/>
                <p14:nvPr/>
              </p14:nvContentPartPr>
              <p14:xfrm>
                <a:off x="4709576" y="3881115"/>
                <a:ext cx="4176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398AC8C-C1DA-47C6-A054-D6D313A9FF4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5256" y="3876795"/>
                  <a:ext cx="504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CD3C41E-6214-4F97-9AE7-72674EEF241F}"/>
                    </a:ext>
                  </a:extLst>
                </p14:cNvPr>
                <p14:cNvContentPartPr/>
                <p14:nvPr/>
              </p14:nvContentPartPr>
              <p14:xfrm>
                <a:off x="4488176" y="4015035"/>
                <a:ext cx="81360" cy="100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CD3C41E-6214-4F97-9AE7-72674EEF24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83856" y="4010715"/>
                  <a:ext cx="90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C3F8854-4F4D-4D59-9FDB-4487D4D6A387}"/>
                    </a:ext>
                  </a:extLst>
                </p14:cNvPr>
                <p14:cNvContentPartPr/>
                <p14:nvPr/>
              </p14:nvContentPartPr>
              <p14:xfrm>
                <a:off x="4595456" y="4107195"/>
                <a:ext cx="50040" cy="13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C3F8854-4F4D-4D59-9FDB-4487D4D6A38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91136" y="4102875"/>
                  <a:ext cx="58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B6ADC38-2D50-4F1D-B28B-89AF6AB4FEDD}"/>
                    </a:ext>
                  </a:extLst>
                </p14:cNvPr>
                <p14:cNvContentPartPr/>
                <p14:nvPr/>
              </p14:nvContentPartPr>
              <p14:xfrm>
                <a:off x="4692656" y="4002075"/>
                <a:ext cx="95760" cy="12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B6ADC38-2D50-4F1D-B28B-89AF6AB4FED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88336" y="3997755"/>
                  <a:ext cx="104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F64E7F1-4078-42AD-8312-95447643D083}"/>
                    </a:ext>
                  </a:extLst>
                </p14:cNvPr>
                <p14:cNvContentPartPr/>
                <p14:nvPr/>
              </p14:nvContentPartPr>
              <p14:xfrm>
                <a:off x="4606256" y="4080555"/>
                <a:ext cx="28440" cy="9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F64E7F1-4078-42AD-8312-95447643D08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01936" y="4076235"/>
                  <a:ext cx="37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1BAEDE3-380D-4C78-8E6A-1EA74349FA83}"/>
                    </a:ext>
                  </a:extLst>
                </p14:cNvPr>
                <p14:cNvContentPartPr/>
                <p14:nvPr/>
              </p14:nvContentPartPr>
              <p14:xfrm>
                <a:off x="4942136" y="3360555"/>
                <a:ext cx="59400" cy="81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1BAEDE3-380D-4C78-8E6A-1EA74349FA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37816" y="3356235"/>
                  <a:ext cx="68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498C045-CC5C-4CE1-B7EA-7E114182E4A8}"/>
                    </a:ext>
                  </a:extLst>
                </p14:cNvPr>
                <p14:cNvContentPartPr/>
                <p14:nvPr/>
              </p14:nvContentPartPr>
              <p14:xfrm>
                <a:off x="4936376" y="3406635"/>
                <a:ext cx="37800" cy="2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498C045-CC5C-4CE1-B7EA-7E114182E4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32056" y="3402315"/>
                  <a:ext cx="46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502FC74-E718-4564-8AE4-64067A452D73}"/>
                    </a:ext>
                  </a:extLst>
                </p14:cNvPr>
                <p14:cNvContentPartPr/>
                <p14:nvPr/>
              </p14:nvContentPartPr>
              <p14:xfrm>
                <a:off x="5001536" y="3427875"/>
                <a:ext cx="38880" cy="27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502FC74-E718-4564-8AE4-64067A452D7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97216" y="3423555"/>
                  <a:ext cx="47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177B08-C89C-4459-A4F9-7546AD402DEE}"/>
                    </a:ext>
                  </a:extLst>
                </p14:cNvPr>
                <p14:cNvContentPartPr/>
                <p14:nvPr/>
              </p14:nvContentPartPr>
              <p14:xfrm>
                <a:off x="5098376" y="3369195"/>
                <a:ext cx="69480" cy="86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177B08-C89C-4459-A4F9-7546AD402DE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94056" y="3364875"/>
                  <a:ext cx="78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59098BC-7B4E-40B6-99DA-3C1BA97D0A4D}"/>
                    </a:ext>
                  </a:extLst>
                </p14:cNvPr>
                <p14:cNvContentPartPr/>
                <p14:nvPr/>
              </p14:nvContentPartPr>
              <p14:xfrm>
                <a:off x="5097296" y="3410955"/>
                <a:ext cx="46800" cy="5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59098BC-7B4E-40B6-99DA-3C1BA97D0A4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92976" y="3406635"/>
                  <a:ext cx="55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22A957C-E2AC-459D-9E8D-FE6EC8FFD0D7}"/>
                    </a:ext>
                  </a:extLst>
                </p14:cNvPr>
                <p14:cNvContentPartPr/>
                <p14:nvPr/>
              </p14:nvContentPartPr>
              <p14:xfrm>
                <a:off x="4915856" y="3562875"/>
                <a:ext cx="71280" cy="103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22A957C-E2AC-459D-9E8D-FE6EC8FFD0D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11536" y="3558555"/>
                  <a:ext cx="79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8CFC4D-7625-4EC0-A64B-BD86C87BB625}"/>
                    </a:ext>
                  </a:extLst>
                </p14:cNvPr>
                <p14:cNvContentPartPr/>
                <p14:nvPr/>
              </p14:nvContentPartPr>
              <p14:xfrm>
                <a:off x="5053016" y="3641715"/>
                <a:ext cx="50040" cy="18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8CFC4D-7625-4EC0-A64B-BD86C87BB62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48696" y="3637395"/>
                  <a:ext cx="58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43D1392-0FC4-40F4-B312-DFF92F5366CE}"/>
                    </a:ext>
                  </a:extLst>
                </p14:cNvPr>
                <p14:cNvContentPartPr/>
                <p14:nvPr/>
              </p14:nvContentPartPr>
              <p14:xfrm>
                <a:off x="5150576" y="3563595"/>
                <a:ext cx="51840" cy="101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43D1392-0FC4-40F4-B312-DFF92F5366C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46256" y="3559275"/>
                  <a:ext cx="60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ACB15E4-C870-4C35-BF6C-A458082DA2AB}"/>
                    </a:ext>
                  </a:extLst>
                </p14:cNvPr>
                <p14:cNvContentPartPr/>
                <p14:nvPr/>
              </p14:nvContentPartPr>
              <p14:xfrm>
                <a:off x="5159936" y="3614355"/>
                <a:ext cx="52200" cy="3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ACB15E4-C870-4C35-BF6C-A458082DA2A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55616" y="3610035"/>
                  <a:ext cx="60840" cy="1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98395EC-24C1-403E-8106-2A96D6F1731E}"/>
                  </a:ext>
                </a:extLst>
              </p14:cNvPr>
              <p14:cNvContentPartPr/>
              <p14:nvPr/>
            </p14:nvContentPartPr>
            <p14:xfrm>
              <a:off x="3589256" y="2544435"/>
              <a:ext cx="436680" cy="2869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98395EC-24C1-403E-8106-2A96D6F1731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84936" y="2540115"/>
                <a:ext cx="445320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57C23DB-C5D7-424D-B37C-3DDE71B9DD0C}"/>
              </a:ext>
            </a:extLst>
          </p:cNvPr>
          <p:cNvGrpSpPr/>
          <p:nvPr/>
        </p:nvGrpSpPr>
        <p:grpSpPr>
          <a:xfrm>
            <a:off x="4868696" y="3341475"/>
            <a:ext cx="452520" cy="413280"/>
            <a:chOff x="4868696" y="3341475"/>
            <a:chExt cx="45252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AA0F7E9-CB12-428E-8855-30A4111458F4}"/>
                    </a:ext>
                  </a:extLst>
                </p14:cNvPr>
                <p14:cNvContentPartPr/>
                <p14:nvPr/>
              </p14:nvContentPartPr>
              <p14:xfrm>
                <a:off x="4879136" y="3751155"/>
                <a:ext cx="3240" cy="2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AA0F7E9-CB12-428E-8855-30A4111458F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74816" y="3746835"/>
                  <a:ext cx="11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5D8B73B-36B6-4FE3-B3B7-29A67965CE66}"/>
                    </a:ext>
                  </a:extLst>
                </p14:cNvPr>
                <p14:cNvContentPartPr/>
                <p14:nvPr/>
              </p14:nvContentPartPr>
              <p14:xfrm>
                <a:off x="4868696" y="3341475"/>
                <a:ext cx="452520" cy="413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5D8B73B-36B6-4FE3-B3B7-29A67965CE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64376" y="3337155"/>
                  <a:ext cx="46116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2F6355E-EDF7-4D86-BAF1-AA1159ACDA29}"/>
                  </a:ext>
                </a:extLst>
              </p14:cNvPr>
              <p14:cNvContentPartPr/>
              <p14:nvPr/>
            </p14:nvContentPartPr>
            <p14:xfrm>
              <a:off x="4747016" y="1914435"/>
              <a:ext cx="308520" cy="214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2F6355E-EDF7-4D86-BAF1-AA1159ACDA2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738376" y="1905435"/>
                <a:ext cx="32616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9FBDAE8-4C8F-44D1-8976-526E1B09F79F}"/>
              </a:ext>
            </a:extLst>
          </p:cNvPr>
          <p:cNvGrpSpPr/>
          <p:nvPr/>
        </p:nvGrpSpPr>
        <p:grpSpPr>
          <a:xfrm>
            <a:off x="5505176" y="1754595"/>
            <a:ext cx="556200" cy="196920"/>
            <a:chOff x="5505176" y="1754595"/>
            <a:chExt cx="5562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5B04F0E-A855-48E5-A44F-0863E467A9F5}"/>
                    </a:ext>
                  </a:extLst>
                </p14:cNvPr>
                <p14:cNvContentPartPr/>
                <p14:nvPr/>
              </p14:nvContentPartPr>
              <p14:xfrm>
                <a:off x="5505176" y="1757115"/>
                <a:ext cx="119520" cy="191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5B04F0E-A855-48E5-A44F-0863E467A9F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96536" y="1748115"/>
                  <a:ext cx="137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F3F0CF7-6A32-4E69-B24B-D75A27182737}"/>
                    </a:ext>
                  </a:extLst>
                </p14:cNvPr>
                <p14:cNvContentPartPr/>
                <p14:nvPr/>
              </p14:nvContentPartPr>
              <p14:xfrm>
                <a:off x="5546576" y="1865835"/>
                <a:ext cx="56880" cy="3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F3F0CF7-6A32-4E69-B24B-D75A271827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37936" y="1856835"/>
                  <a:ext cx="74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DF4C9BC-5FE6-438F-BFC4-CDDDFD64CCBE}"/>
                    </a:ext>
                  </a:extLst>
                </p14:cNvPr>
                <p14:cNvContentPartPr/>
                <p14:nvPr/>
              </p14:nvContentPartPr>
              <p14:xfrm>
                <a:off x="5766896" y="1888515"/>
                <a:ext cx="58680" cy="43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DF4C9BC-5FE6-438F-BFC4-CDDDFD64CCB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58256" y="1879875"/>
                  <a:ext cx="76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895AC6D-3B31-4DB4-A79A-1AE6F1AB11FA}"/>
                    </a:ext>
                  </a:extLst>
                </p14:cNvPr>
                <p14:cNvContentPartPr/>
                <p14:nvPr/>
              </p14:nvContentPartPr>
              <p14:xfrm>
                <a:off x="5952296" y="1754595"/>
                <a:ext cx="86400" cy="1969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895AC6D-3B31-4DB4-A79A-1AE6F1AB11F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43656" y="1745595"/>
                  <a:ext cx="104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EAF3CE6-C984-4C95-930C-31C6F4CF90F1}"/>
                    </a:ext>
                  </a:extLst>
                </p14:cNvPr>
                <p14:cNvContentPartPr/>
                <p14:nvPr/>
              </p14:nvContentPartPr>
              <p14:xfrm>
                <a:off x="5959496" y="1844235"/>
                <a:ext cx="101880" cy="14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EAF3CE6-C984-4C95-930C-31C6F4CF90F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50496" y="1835235"/>
                  <a:ext cx="11952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FCA9B43-7E51-48B0-A0A6-7A77A731B569}"/>
                  </a:ext>
                </a:extLst>
              </p14:cNvPr>
              <p14:cNvContentPartPr/>
              <p14:nvPr/>
            </p14:nvContentPartPr>
            <p14:xfrm>
              <a:off x="6310496" y="1877355"/>
              <a:ext cx="54720" cy="734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FCA9B43-7E51-48B0-A0A6-7A77A731B56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301856" y="1868355"/>
                <a:ext cx="723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A0413B1-1F73-4809-BCE4-B57E1B466760}"/>
                  </a:ext>
                </a:extLst>
              </p14:cNvPr>
              <p14:cNvContentPartPr/>
              <p14:nvPr/>
            </p14:nvContentPartPr>
            <p14:xfrm>
              <a:off x="6545576" y="1770795"/>
              <a:ext cx="148680" cy="1922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A0413B1-1F73-4809-BCE4-B57E1B46676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536576" y="1762155"/>
                <a:ext cx="16632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D5CA1BB-FC5E-4F4E-A5F5-626DC9834105}"/>
              </a:ext>
            </a:extLst>
          </p:cNvPr>
          <p:cNvGrpSpPr/>
          <p:nvPr/>
        </p:nvGrpSpPr>
        <p:grpSpPr>
          <a:xfrm>
            <a:off x="6890816" y="1750275"/>
            <a:ext cx="272520" cy="198720"/>
            <a:chOff x="6890816" y="1750275"/>
            <a:chExt cx="27252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F511A7-96CF-4280-B01D-F348A21C2315}"/>
                    </a:ext>
                  </a:extLst>
                </p14:cNvPr>
                <p14:cNvContentPartPr/>
                <p14:nvPr/>
              </p14:nvContentPartPr>
              <p14:xfrm>
                <a:off x="6890816" y="1894635"/>
                <a:ext cx="39240" cy="54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F511A7-96CF-4280-B01D-F348A21C231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82176" y="1885995"/>
                  <a:ext cx="56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EA41C63-2A70-46DA-8408-64BC1EC94BC2}"/>
                    </a:ext>
                  </a:extLst>
                </p14:cNvPr>
                <p14:cNvContentPartPr/>
                <p14:nvPr/>
              </p14:nvContentPartPr>
              <p14:xfrm>
                <a:off x="7053176" y="1750275"/>
                <a:ext cx="110160" cy="186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EA41C63-2A70-46DA-8408-64BC1EC94BC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44176" y="1741275"/>
                  <a:ext cx="127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68A0967-5AF8-444B-A6DD-E8B2839EC4DA}"/>
                    </a:ext>
                  </a:extLst>
                </p14:cNvPr>
                <p14:cNvContentPartPr/>
                <p14:nvPr/>
              </p14:nvContentPartPr>
              <p14:xfrm>
                <a:off x="7084496" y="1832355"/>
                <a:ext cx="67320" cy="2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68A0967-5AF8-444B-A6DD-E8B2839EC4D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75856" y="1823715"/>
                  <a:ext cx="849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2CA9B8F-BF30-46FD-A0D8-48821559FA1E}"/>
                  </a:ext>
                </a:extLst>
              </p14:cNvPr>
              <p14:cNvContentPartPr/>
              <p14:nvPr/>
            </p14:nvContentPartPr>
            <p14:xfrm>
              <a:off x="7347656" y="1885995"/>
              <a:ext cx="88560" cy="63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2CA9B8F-BF30-46FD-A0D8-48821559FA1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339016" y="1876995"/>
                <a:ext cx="10620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2050633-304D-4DD9-B522-2D128BA664B6}"/>
              </a:ext>
            </a:extLst>
          </p:cNvPr>
          <p:cNvGrpSpPr/>
          <p:nvPr/>
        </p:nvGrpSpPr>
        <p:grpSpPr>
          <a:xfrm>
            <a:off x="7675976" y="1767555"/>
            <a:ext cx="354960" cy="177120"/>
            <a:chOff x="7675976" y="1767555"/>
            <a:chExt cx="35496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4E1CD03-8039-431D-B4AC-320895DF4EC2}"/>
                    </a:ext>
                  </a:extLst>
                </p14:cNvPr>
                <p14:cNvContentPartPr/>
                <p14:nvPr/>
              </p14:nvContentPartPr>
              <p14:xfrm>
                <a:off x="7675976" y="1767555"/>
                <a:ext cx="160920" cy="177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4E1CD03-8039-431D-B4AC-320895DF4EC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67336" y="1758915"/>
                  <a:ext cx="178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FB9539A-3928-42EC-86CA-175674EBA5DD}"/>
                    </a:ext>
                  </a:extLst>
                </p14:cNvPr>
                <p14:cNvContentPartPr/>
                <p14:nvPr/>
              </p14:nvContentPartPr>
              <p14:xfrm>
                <a:off x="7986296" y="1878075"/>
                <a:ext cx="44640" cy="4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FB9539A-3928-42EC-86CA-175674EBA5D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977296" y="1869075"/>
                  <a:ext cx="6228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722D2A7-E789-44C4-A0F0-F8A29315D5E7}"/>
                  </a:ext>
                </a:extLst>
              </p14:cNvPr>
              <p14:cNvContentPartPr/>
              <p14:nvPr/>
            </p14:nvContentPartPr>
            <p14:xfrm>
              <a:off x="8231096" y="1784475"/>
              <a:ext cx="160200" cy="1850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722D2A7-E789-44C4-A0F0-F8A29315D5E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222096" y="1775475"/>
                <a:ext cx="177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E352426-6D41-4FC9-A847-BCBC7CA751DA}"/>
                  </a:ext>
                </a:extLst>
              </p14:cNvPr>
              <p14:cNvContentPartPr/>
              <p14:nvPr/>
            </p14:nvContentPartPr>
            <p14:xfrm>
              <a:off x="6322016" y="2490795"/>
              <a:ext cx="2212200" cy="496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E352426-6D41-4FC9-A847-BCBC7CA751D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313016" y="2482155"/>
                <a:ext cx="22298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970E7C3-DEE0-4167-8583-8B73C8B1F8DE}"/>
                  </a:ext>
                </a:extLst>
              </p14:cNvPr>
              <p14:cNvContentPartPr/>
              <p14:nvPr/>
            </p14:nvContentPartPr>
            <p14:xfrm>
              <a:off x="6899096" y="2270835"/>
              <a:ext cx="50040" cy="17319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970E7C3-DEE0-4167-8583-8B73C8B1F8DE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890096" y="2261835"/>
                <a:ext cx="67680" cy="17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9AF6C47-17C9-46EF-AE01-066D0C2DFADA}"/>
                  </a:ext>
                </a:extLst>
              </p14:cNvPr>
              <p14:cNvContentPartPr/>
              <p14:nvPr/>
            </p14:nvContentPartPr>
            <p14:xfrm>
              <a:off x="7155416" y="2350755"/>
              <a:ext cx="100800" cy="788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9AF6C47-17C9-46EF-AE01-066D0C2DFAD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146776" y="2342115"/>
                <a:ext cx="1184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D9FF3E3-5DFC-475E-B129-D0D4879A2528}"/>
                  </a:ext>
                </a:extLst>
              </p14:cNvPr>
              <p14:cNvContentPartPr/>
              <p14:nvPr/>
            </p14:nvContentPartPr>
            <p14:xfrm>
              <a:off x="8050016" y="2294235"/>
              <a:ext cx="16560" cy="126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D9FF3E3-5DFC-475E-B129-D0D4879A252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041016" y="2285235"/>
                <a:ext cx="3420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A4ABFE3-2A22-4E70-A2E4-3434A16A61B9}"/>
              </a:ext>
            </a:extLst>
          </p:cNvPr>
          <p:cNvGrpSpPr/>
          <p:nvPr/>
        </p:nvGrpSpPr>
        <p:grpSpPr>
          <a:xfrm>
            <a:off x="7631696" y="2090835"/>
            <a:ext cx="90000" cy="133560"/>
            <a:chOff x="7631696" y="2090835"/>
            <a:chExt cx="9000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70CB54-864E-4D83-BE29-106365F56B86}"/>
                    </a:ext>
                  </a:extLst>
                </p14:cNvPr>
                <p14:cNvContentPartPr/>
                <p14:nvPr/>
              </p14:nvContentPartPr>
              <p14:xfrm>
                <a:off x="7631696" y="2101275"/>
                <a:ext cx="87840" cy="85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70CB54-864E-4D83-BE29-106365F56B8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22696" y="2092275"/>
                  <a:ext cx="105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31D2709-E047-4AD1-B82D-BB9E09CD6818}"/>
                    </a:ext>
                  </a:extLst>
                </p14:cNvPr>
                <p14:cNvContentPartPr/>
                <p14:nvPr/>
              </p14:nvContentPartPr>
              <p14:xfrm>
                <a:off x="7634936" y="2090835"/>
                <a:ext cx="86760" cy="133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31D2709-E047-4AD1-B82D-BB9E09CD681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626296" y="2081835"/>
                  <a:ext cx="1044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80D9B14-E6E8-4471-943F-5858DDC9C809}"/>
              </a:ext>
            </a:extLst>
          </p:cNvPr>
          <p:cNvGrpSpPr/>
          <p:nvPr/>
        </p:nvGrpSpPr>
        <p:grpSpPr>
          <a:xfrm>
            <a:off x="6502736" y="2651355"/>
            <a:ext cx="144720" cy="199800"/>
            <a:chOff x="6502736" y="2651355"/>
            <a:chExt cx="14472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8AAE57-2EDA-4A0A-BB8C-0AD2EAB3B99C}"/>
                    </a:ext>
                  </a:extLst>
                </p14:cNvPr>
                <p14:cNvContentPartPr/>
                <p14:nvPr/>
              </p14:nvContentPartPr>
              <p14:xfrm>
                <a:off x="6502736" y="2651355"/>
                <a:ext cx="144720" cy="199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8AAE57-2EDA-4A0A-BB8C-0AD2EAB3B99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94096" y="2642715"/>
                  <a:ext cx="162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352E07C-A171-4977-8D6A-A8C77B2C875E}"/>
                    </a:ext>
                  </a:extLst>
                </p14:cNvPr>
                <p14:cNvContentPartPr/>
                <p14:nvPr/>
              </p14:nvContentPartPr>
              <p14:xfrm>
                <a:off x="6541256" y="2740635"/>
                <a:ext cx="76320" cy="104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352E07C-A171-4977-8D6A-A8C77B2C87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32616" y="2731635"/>
                  <a:ext cx="9396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123BBF6-4A23-459A-9B88-2E066B1760C9}"/>
                  </a:ext>
                </a:extLst>
              </p14:cNvPr>
              <p14:cNvContentPartPr/>
              <p14:nvPr/>
            </p14:nvContentPartPr>
            <p14:xfrm>
              <a:off x="6503456" y="3014595"/>
              <a:ext cx="151200" cy="1861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123BBF6-4A23-459A-9B88-2E066B1760C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494816" y="3005955"/>
                <a:ext cx="168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F40A497-2CB5-45AA-95B5-0EE3FC524CBA}"/>
                  </a:ext>
                </a:extLst>
              </p14:cNvPr>
              <p14:cNvContentPartPr/>
              <p14:nvPr/>
            </p14:nvContentPartPr>
            <p14:xfrm>
              <a:off x="6565376" y="3378195"/>
              <a:ext cx="149760" cy="1357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F40A497-2CB5-45AA-95B5-0EE3FC524CBA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556736" y="3369555"/>
                <a:ext cx="1674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BF957BF-B2BD-44A1-8908-E114F2B8C549}"/>
              </a:ext>
            </a:extLst>
          </p:cNvPr>
          <p:cNvGrpSpPr/>
          <p:nvPr/>
        </p:nvGrpSpPr>
        <p:grpSpPr>
          <a:xfrm>
            <a:off x="6611816" y="3753675"/>
            <a:ext cx="136800" cy="168120"/>
            <a:chOff x="6611816" y="3753675"/>
            <a:chExt cx="13680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31DFFBC-7DA5-4A0A-A7F2-A01B46625684}"/>
                    </a:ext>
                  </a:extLst>
                </p14:cNvPr>
                <p14:cNvContentPartPr/>
                <p14:nvPr/>
              </p14:nvContentPartPr>
              <p14:xfrm>
                <a:off x="6611816" y="3775635"/>
                <a:ext cx="27000" cy="144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31DFFBC-7DA5-4A0A-A7F2-A01B4662568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602816" y="3766995"/>
                  <a:ext cx="44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7CCDB05-21E7-4F57-999D-DF19094362F9}"/>
                    </a:ext>
                  </a:extLst>
                </p14:cNvPr>
                <p14:cNvContentPartPr/>
                <p14:nvPr/>
              </p14:nvContentPartPr>
              <p14:xfrm>
                <a:off x="6613256" y="3753675"/>
                <a:ext cx="135360" cy="168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7CCDB05-21E7-4F57-999D-DF19094362F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04616" y="3745035"/>
                  <a:ext cx="1530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537182C-EBE6-4200-B3C9-819A37638FFA}"/>
              </a:ext>
            </a:extLst>
          </p:cNvPr>
          <p:cNvGrpSpPr/>
          <p:nvPr/>
        </p:nvGrpSpPr>
        <p:grpSpPr>
          <a:xfrm>
            <a:off x="7155056" y="2585115"/>
            <a:ext cx="142920" cy="159840"/>
            <a:chOff x="7155056" y="2585115"/>
            <a:chExt cx="14292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C93E996-337D-4BCB-B891-2BDF4C77E359}"/>
                    </a:ext>
                  </a:extLst>
                </p14:cNvPr>
                <p14:cNvContentPartPr/>
                <p14:nvPr/>
              </p14:nvContentPartPr>
              <p14:xfrm>
                <a:off x="7155056" y="2585115"/>
                <a:ext cx="142920" cy="159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C93E996-337D-4BCB-B891-2BDF4C77E35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46416" y="2576115"/>
                  <a:ext cx="160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25FD693-20FD-4FD3-8521-C21DEBD49073}"/>
                    </a:ext>
                  </a:extLst>
                </p14:cNvPr>
                <p14:cNvContentPartPr/>
                <p14:nvPr/>
              </p14:nvContentPartPr>
              <p14:xfrm>
                <a:off x="7180976" y="2682675"/>
                <a:ext cx="96480" cy="7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25FD693-20FD-4FD3-8521-C21DEBD4907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71976" y="2674035"/>
                  <a:ext cx="1141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9147EF6-8156-4603-9F8B-0478F887AC7E}"/>
                  </a:ext>
                </a:extLst>
              </p14:cNvPr>
              <p14:cNvContentPartPr/>
              <p14:nvPr/>
            </p14:nvContentPartPr>
            <p14:xfrm>
              <a:off x="8055776" y="2605275"/>
              <a:ext cx="151920" cy="1584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9147EF6-8156-4603-9F8B-0478F887AC7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046776" y="2596275"/>
                <a:ext cx="169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B6FF6BE-54F9-4657-8D86-A8DD52874B39}"/>
                  </a:ext>
                </a:extLst>
              </p14:cNvPr>
              <p14:cNvContentPartPr/>
              <p14:nvPr/>
            </p14:nvContentPartPr>
            <p14:xfrm>
              <a:off x="7186376" y="2966715"/>
              <a:ext cx="168480" cy="165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B6FF6BE-54F9-4657-8D86-A8DD52874B3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177376" y="2958075"/>
                <a:ext cx="186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8DF1B96-0B0C-402B-B10E-59A38BD71A04}"/>
                  </a:ext>
                </a:extLst>
              </p14:cNvPr>
              <p14:cNvContentPartPr/>
              <p14:nvPr/>
            </p14:nvContentPartPr>
            <p14:xfrm>
              <a:off x="8038856" y="2964195"/>
              <a:ext cx="189720" cy="1425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8DF1B96-0B0C-402B-B10E-59A38BD71A04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029856" y="2955195"/>
                <a:ext cx="2073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186C70B-5BBA-4479-AEB4-08B670B76AA7}"/>
              </a:ext>
            </a:extLst>
          </p:cNvPr>
          <p:cNvGrpSpPr/>
          <p:nvPr/>
        </p:nvGrpSpPr>
        <p:grpSpPr>
          <a:xfrm>
            <a:off x="7170176" y="3355155"/>
            <a:ext cx="147960" cy="185400"/>
            <a:chOff x="7170176" y="3355155"/>
            <a:chExt cx="1479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5E26B37-95C9-4A9F-98E8-C182F9936DA7}"/>
                    </a:ext>
                  </a:extLst>
                </p14:cNvPr>
                <p14:cNvContentPartPr/>
                <p14:nvPr/>
              </p14:nvContentPartPr>
              <p14:xfrm>
                <a:off x="7170176" y="3355155"/>
                <a:ext cx="147960" cy="1854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5E26B37-95C9-4A9F-98E8-C182F9936DA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161536" y="3346515"/>
                  <a:ext cx="165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0C08392-57EC-4D38-9BAF-24BC292CE905}"/>
                    </a:ext>
                  </a:extLst>
                </p14:cNvPr>
                <p14:cNvContentPartPr/>
                <p14:nvPr/>
              </p14:nvContentPartPr>
              <p14:xfrm>
                <a:off x="7234976" y="3454155"/>
                <a:ext cx="67320" cy="3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0C08392-57EC-4D38-9BAF-24BC292CE9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25976" y="3445515"/>
                  <a:ext cx="8496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B109F43-3345-4E80-8726-7F0F604858CC}"/>
                  </a:ext>
                </a:extLst>
              </p14:cNvPr>
              <p14:cNvContentPartPr/>
              <p14:nvPr/>
            </p14:nvContentPartPr>
            <p14:xfrm>
              <a:off x="8098976" y="3359835"/>
              <a:ext cx="178920" cy="1623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B109F43-3345-4E80-8726-7F0F604858CC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8089976" y="3350835"/>
                <a:ext cx="1965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598ECC96-10AD-4B8C-9A29-B1A6533043BB}"/>
              </a:ext>
            </a:extLst>
          </p:cNvPr>
          <p:cNvGrpSpPr/>
          <p:nvPr/>
        </p:nvGrpSpPr>
        <p:grpSpPr>
          <a:xfrm>
            <a:off x="7209776" y="3711915"/>
            <a:ext cx="153000" cy="214920"/>
            <a:chOff x="7209776" y="3711915"/>
            <a:chExt cx="15300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785B7CA-60F2-4389-84A5-4202D05E1969}"/>
                    </a:ext>
                  </a:extLst>
                </p14:cNvPr>
                <p14:cNvContentPartPr/>
                <p14:nvPr/>
              </p14:nvContentPartPr>
              <p14:xfrm>
                <a:off x="7209776" y="3711915"/>
                <a:ext cx="153000" cy="214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785B7CA-60F2-4389-84A5-4202D05E19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200776" y="3702915"/>
                  <a:ext cx="170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2E05A45-9E3A-4DBB-8E83-9C19858FE630}"/>
                    </a:ext>
                  </a:extLst>
                </p14:cNvPr>
                <p14:cNvContentPartPr/>
                <p14:nvPr/>
              </p14:nvContentPartPr>
              <p14:xfrm>
                <a:off x="7274576" y="3831435"/>
                <a:ext cx="66960" cy="10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2E05A45-9E3A-4DBB-8E83-9C19858FE63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265936" y="3822795"/>
                  <a:ext cx="84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0636102-3983-451C-A089-6B66F8BC94AA}"/>
                  </a:ext>
                </a:extLst>
              </p14:cNvPr>
              <p14:cNvContentPartPr/>
              <p14:nvPr/>
            </p14:nvContentPartPr>
            <p14:xfrm>
              <a:off x="8101496" y="3727755"/>
              <a:ext cx="182880" cy="1573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0636102-3983-451C-A089-6B66F8BC94AA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092496" y="3718755"/>
                <a:ext cx="200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D5F91-6706-4EAC-8EB9-FAC9AD0ED66F}"/>
                  </a:ext>
                </a:extLst>
              </p14:cNvPr>
              <p14:cNvContentPartPr/>
              <p14:nvPr/>
            </p14:nvContentPartPr>
            <p14:xfrm>
              <a:off x="7319160" y="2610360"/>
              <a:ext cx="1171800" cy="137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D5F91-6706-4EAC-8EB9-FAC9AD0ED66F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309800" y="2601000"/>
                <a:ext cx="1190520" cy="13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30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39B49-0E9E-4EEE-86B9-96799ED4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07" y="135730"/>
            <a:ext cx="5931693" cy="2032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EA8BA-64D2-4475-AB5F-0F74B017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3" y="2685000"/>
            <a:ext cx="4035927" cy="1472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AA49A6-CE6D-426B-8F56-FA7BE3E9DE2C}"/>
                  </a:ext>
                </a:extLst>
              </p14:cNvPr>
              <p14:cNvContentPartPr/>
              <p14:nvPr/>
            </p14:nvContentPartPr>
            <p14:xfrm>
              <a:off x="1439336" y="2764395"/>
              <a:ext cx="1656360" cy="51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AA49A6-CE6D-426B-8F56-FA7BE3E9D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016" y="2760075"/>
                <a:ext cx="1665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75601B-6735-40A0-8DBA-ABC0C4290C2A}"/>
                  </a:ext>
                </a:extLst>
              </p14:cNvPr>
              <p14:cNvContentPartPr/>
              <p14:nvPr/>
            </p14:nvContentPartPr>
            <p14:xfrm>
              <a:off x="3039536" y="3221955"/>
              <a:ext cx="457560" cy="16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75601B-6735-40A0-8DBA-ABC0C4290C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5216" y="3217635"/>
                <a:ext cx="466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B2CD1B-B5E1-4219-9B4C-380920BF4D67}"/>
                  </a:ext>
                </a:extLst>
              </p14:cNvPr>
              <p14:cNvContentPartPr/>
              <p14:nvPr/>
            </p14:nvContentPartPr>
            <p14:xfrm>
              <a:off x="3471536" y="3249675"/>
              <a:ext cx="547560" cy="134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B2CD1B-B5E1-4219-9B4C-380920BF4D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7216" y="3245355"/>
                <a:ext cx="556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6BA90E-57A1-47BF-BFB3-F9C2E7DB620E}"/>
                  </a:ext>
                </a:extLst>
              </p14:cNvPr>
              <p14:cNvContentPartPr/>
              <p14:nvPr/>
            </p14:nvContentPartPr>
            <p14:xfrm>
              <a:off x="793856" y="2703555"/>
              <a:ext cx="657720" cy="289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6BA90E-57A1-47BF-BFB3-F9C2E7DB62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536" y="2699235"/>
                <a:ext cx="6663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14FD8B-D71A-463F-B4D1-D907A964289E}"/>
                  </a:ext>
                </a:extLst>
              </p14:cNvPr>
              <p14:cNvContentPartPr/>
              <p14:nvPr/>
            </p14:nvContentPartPr>
            <p14:xfrm>
              <a:off x="1970336" y="3449115"/>
              <a:ext cx="1355040" cy="278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14FD8B-D71A-463F-B4D1-D907A96428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6016" y="3444795"/>
                <a:ext cx="13636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96EAC0D-6C03-473C-9E5C-6EC53BCA9F8F}"/>
                  </a:ext>
                </a:extLst>
              </p14:cNvPr>
              <p14:cNvContentPartPr/>
              <p14:nvPr/>
            </p14:nvContentPartPr>
            <p14:xfrm>
              <a:off x="3289736" y="3437595"/>
              <a:ext cx="784800" cy="134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96EAC0D-6C03-473C-9E5C-6EC53BCA9F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5416" y="3433275"/>
                <a:ext cx="793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9CBF4F-4700-4866-B3EA-EC92E30668A9}"/>
                  </a:ext>
                </a:extLst>
              </p14:cNvPr>
              <p14:cNvContentPartPr/>
              <p14:nvPr/>
            </p14:nvContentPartPr>
            <p14:xfrm>
              <a:off x="2832176" y="3607515"/>
              <a:ext cx="889920" cy="519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9CBF4F-4700-4866-B3EA-EC92E30668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7856" y="3603195"/>
                <a:ext cx="8985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5255C5B-9362-46A7-B18E-ACBA4892A57E}"/>
                  </a:ext>
                </a:extLst>
              </p14:cNvPr>
              <p14:cNvContentPartPr/>
              <p14:nvPr/>
            </p14:nvContentPartPr>
            <p14:xfrm>
              <a:off x="3719576" y="3611115"/>
              <a:ext cx="321840" cy="43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5255C5B-9362-46A7-B18E-ACBA4892A5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5256" y="3606795"/>
                <a:ext cx="3304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EE696-AA19-49B8-9EDD-B80FB59E92C4}"/>
              </a:ext>
            </a:extLst>
          </p:cNvPr>
          <p:cNvGrpSpPr/>
          <p:nvPr/>
        </p:nvGrpSpPr>
        <p:grpSpPr>
          <a:xfrm>
            <a:off x="2176616" y="2496555"/>
            <a:ext cx="1843920" cy="184320"/>
            <a:chOff x="2176616" y="2496555"/>
            <a:chExt cx="184392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47AE41-6E12-4CDC-9796-2AD8553DF497}"/>
                    </a:ext>
                  </a:extLst>
                </p14:cNvPr>
                <p14:cNvContentPartPr/>
                <p14:nvPr/>
              </p14:nvContentPartPr>
              <p14:xfrm>
                <a:off x="2176616" y="2559195"/>
                <a:ext cx="81000" cy="10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47AE41-6E12-4CDC-9796-2AD8553DF4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2296" y="2554875"/>
                  <a:ext cx="89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7F6C02-E86F-4925-B81F-8F8ADC19EE48}"/>
                    </a:ext>
                  </a:extLst>
                </p14:cNvPr>
                <p14:cNvContentPartPr/>
                <p14:nvPr/>
              </p14:nvContentPartPr>
              <p14:xfrm>
                <a:off x="2285696" y="2623635"/>
                <a:ext cx="62280" cy="52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7F6C02-E86F-4925-B81F-8F8ADC19EE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1376" y="2619315"/>
                  <a:ext cx="70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1B97A6-7D11-4882-A574-23B6229BEEB7}"/>
                    </a:ext>
                  </a:extLst>
                </p14:cNvPr>
                <p14:cNvContentPartPr/>
                <p14:nvPr/>
              </p14:nvContentPartPr>
              <p14:xfrm>
                <a:off x="2355896" y="2624355"/>
                <a:ext cx="116280" cy="4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1B97A6-7D11-4882-A574-23B6229BEE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51576" y="2620035"/>
                  <a:ext cx="124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94DE65-22BD-4B00-A139-8BCE05AFE32D}"/>
                    </a:ext>
                  </a:extLst>
                </p14:cNvPr>
                <p14:cNvContentPartPr/>
                <p14:nvPr/>
              </p14:nvContentPartPr>
              <p14:xfrm>
                <a:off x="2426456" y="2612475"/>
                <a:ext cx="102600" cy="63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94DE65-22BD-4B00-A139-8BCE05AFE3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2136" y="2608155"/>
                  <a:ext cx="111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41EADC-F163-4BE2-936E-5C153734CC9A}"/>
                    </a:ext>
                  </a:extLst>
                </p14:cNvPr>
                <p14:cNvContentPartPr/>
                <p14:nvPr/>
              </p14:nvContentPartPr>
              <p14:xfrm>
                <a:off x="2530496" y="2496915"/>
                <a:ext cx="88920" cy="17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41EADC-F163-4BE2-936E-5C153734CC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6176" y="2492595"/>
                  <a:ext cx="97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08B0CF-23E4-4D56-9BB1-B0CB176725DD}"/>
                    </a:ext>
                  </a:extLst>
                </p14:cNvPr>
                <p14:cNvContentPartPr/>
                <p14:nvPr/>
              </p14:nvContentPartPr>
              <p14:xfrm>
                <a:off x="2768096" y="2626875"/>
                <a:ext cx="76320" cy="5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08B0CF-23E4-4D56-9BB1-B0CB176725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63776" y="2622555"/>
                  <a:ext cx="84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9537D5-BD4D-4DD2-9356-EB89EB40C016}"/>
                    </a:ext>
                  </a:extLst>
                </p14:cNvPr>
                <p14:cNvContentPartPr/>
                <p14:nvPr/>
              </p14:nvContentPartPr>
              <p14:xfrm>
                <a:off x="2962496" y="2516355"/>
                <a:ext cx="128160" cy="13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9537D5-BD4D-4DD2-9356-EB89EB40C0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8176" y="2512035"/>
                  <a:ext cx="136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BEFDC0-45DC-475B-A9AE-36FF0D557965}"/>
                    </a:ext>
                  </a:extLst>
                </p14:cNvPr>
                <p14:cNvContentPartPr/>
                <p14:nvPr/>
              </p14:nvContentPartPr>
              <p14:xfrm>
                <a:off x="3103256" y="2589075"/>
                <a:ext cx="155880" cy="6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BEFDC0-45DC-475B-A9AE-36FF0D5579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98936" y="2584755"/>
                  <a:ext cx="164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30A5A6-8762-4939-B8E1-3E4764BE39F0}"/>
                    </a:ext>
                  </a:extLst>
                </p14:cNvPr>
                <p14:cNvContentPartPr/>
                <p14:nvPr/>
              </p14:nvContentPartPr>
              <p14:xfrm>
                <a:off x="3245816" y="2551635"/>
                <a:ext cx="174960" cy="108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30A5A6-8762-4939-B8E1-3E4764BE39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1496" y="2547315"/>
                  <a:ext cx="183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84B73E-B75F-4B69-ACFE-59908372BFF2}"/>
                    </a:ext>
                  </a:extLst>
                </p14:cNvPr>
                <p14:cNvContentPartPr/>
                <p14:nvPr/>
              </p14:nvContentPartPr>
              <p14:xfrm>
                <a:off x="3472616" y="2626875"/>
                <a:ext cx="71280" cy="3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84B73E-B75F-4B69-ACFE-59908372B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8296" y="2622555"/>
                  <a:ext cx="79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7176D3-979B-4B3A-BB9F-84293F8CAD43}"/>
                    </a:ext>
                  </a:extLst>
                </p14:cNvPr>
                <p14:cNvContentPartPr/>
                <p14:nvPr/>
              </p14:nvContentPartPr>
              <p14:xfrm>
                <a:off x="3628856" y="2499795"/>
                <a:ext cx="125280" cy="129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7176D3-979B-4B3A-BB9F-84293F8CAD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4536" y="2495475"/>
                  <a:ext cx="133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CD8D4C-7B9D-43DB-AB12-6E32A0356398}"/>
                    </a:ext>
                  </a:extLst>
                </p14:cNvPr>
                <p14:cNvContentPartPr/>
                <p14:nvPr/>
              </p14:nvContentPartPr>
              <p14:xfrm>
                <a:off x="3728936" y="2496555"/>
                <a:ext cx="7308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CD8D4C-7B9D-43DB-AB12-6E32A03563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24616" y="2492235"/>
                  <a:ext cx="81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5B8CF5-722C-4853-B438-3E4DA3AED684}"/>
                    </a:ext>
                  </a:extLst>
                </p14:cNvPr>
                <p14:cNvContentPartPr/>
                <p14:nvPr/>
              </p14:nvContentPartPr>
              <p14:xfrm>
                <a:off x="3854936" y="2568555"/>
                <a:ext cx="165600" cy="89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5B8CF5-722C-4853-B438-3E4DA3AED6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0616" y="2564235"/>
                  <a:ext cx="17424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C73914-4C05-4AA0-ADCB-8E8D325E8FC5}"/>
              </a:ext>
            </a:extLst>
          </p:cNvPr>
          <p:cNvGrpSpPr/>
          <p:nvPr/>
        </p:nvGrpSpPr>
        <p:grpSpPr>
          <a:xfrm>
            <a:off x="800696" y="3755835"/>
            <a:ext cx="1846080" cy="225720"/>
            <a:chOff x="800696" y="3755835"/>
            <a:chExt cx="184608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8DDB0C-085C-47E6-8D66-7BCA205E79BF}"/>
                    </a:ext>
                  </a:extLst>
                </p14:cNvPr>
                <p14:cNvContentPartPr/>
                <p14:nvPr/>
              </p14:nvContentPartPr>
              <p14:xfrm>
                <a:off x="800696" y="3837555"/>
                <a:ext cx="155880" cy="113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8DDB0C-085C-47E6-8D66-7BCA205E79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6376" y="3833235"/>
                  <a:ext cx="164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4CF9EE-E099-4FD3-B475-1A1FF469E803}"/>
                    </a:ext>
                  </a:extLst>
                </p14:cNvPr>
                <p14:cNvContentPartPr/>
                <p14:nvPr/>
              </p14:nvContentPartPr>
              <p14:xfrm>
                <a:off x="976016" y="3919995"/>
                <a:ext cx="111600" cy="5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4CF9EE-E099-4FD3-B475-1A1FF469E8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1696" y="3915675"/>
                  <a:ext cx="120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9E8328-FA88-4F5F-9A2B-CCC7784CFE7B}"/>
                    </a:ext>
                  </a:extLst>
                </p14:cNvPr>
                <p14:cNvContentPartPr/>
                <p14:nvPr/>
              </p14:nvContentPartPr>
              <p14:xfrm>
                <a:off x="1090496" y="3912435"/>
                <a:ext cx="214560" cy="55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9E8328-FA88-4F5F-9A2B-CCC7784CFE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6176" y="3908115"/>
                  <a:ext cx="223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3F22D3-FD28-4ADB-89B2-DCB6A72504A6}"/>
                    </a:ext>
                  </a:extLst>
                </p14:cNvPr>
                <p14:cNvContentPartPr/>
                <p14:nvPr/>
              </p14:nvContentPartPr>
              <p14:xfrm>
                <a:off x="1362296" y="3755835"/>
                <a:ext cx="116280" cy="19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3F22D3-FD28-4ADB-89B2-DCB6A72504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57976" y="3751515"/>
                  <a:ext cx="124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F6491F-E098-4858-B596-8EC5C461CD77}"/>
                    </a:ext>
                  </a:extLst>
                </p14:cNvPr>
                <p14:cNvContentPartPr/>
                <p14:nvPr/>
              </p14:nvContentPartPr>
              <p14:xfrm>
                <a:off x="1564256" y="3918555"/>
                <a:ext cx="45000" cy="6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F6491F-E098-4858-B596-8EC5C461CD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9936" y="3914235"/>
                  <a:ext cx="53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AC3A47-CD69-4459-824E-A373D33B052E}"/>
                    </a:ext>
                  </a:extLst>
                </p14:cNvPr>
                <p14:cNvContentPartPr/>
                <p14:nvPr/>
              </p14:nvContentPartPr>
              <p14:xfrm>
                <a:off x="1701056" y="3907755"/>
                <a:ext cx="188280" cy="71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AC3A47-CD69-4459-824E-A373D33B05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96736" y="3903435"/>
                  <a:ext cx="196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0894E6-A298-40EE-B5DF-EEF33EB00EAA}"/>
                    </a:ext>
                  </a:extLst>
                </p14:cNvPr>
                <p14:cNvContentPartPr/>
                <p14:nvPr/>
              </p14:nvContentPartPr>
              <p14:xfrm>
                <a:off x="1893296" y="3862755"/>
                <a:ext cx="100440" cy="109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0894E6-A298-40EE-B5DF-EEF33EB00E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88976" y="3858435"/>
                  <a:ext cx="109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68575F-B882-4A3B-AF76-9AC2F3797B7D}"/>
                    </a:ext>
                  </a:extLst>
                </p14:cNvPr>
                <p14:cNvContentPartPr/>
                <p14:nvPr/>
              </p14:nvContentPartPr>
              <p14:xfrm>
                <a:off x="2076176" y="3913515"/>
                <a:ext cx="46800" cy="4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68575F-B882-4A3B-AF76-9AC2F3797B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1856" y="3909195"/>
                  <a:ext cx="55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37332D-9B7E-4102-A2BF-A00931DEC772}"/>
                    </a:ext>
                  </a:extLst>
                </p14:cNvPr>
                <p14:cNvContentPartPr/>
                <p14:nvPr/>
              </p14:nvContentPartPr>
              <p14:xfrm>
                <a:off x="2201096" y="3796515"/>
                <a:ext cx="8316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37332D-9B7E-4102-A2BF-A00931DEC7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96776" y="3792195"/>
                  <a:ext cx="91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4CB6443-AF38-4A3F-8494-68D708EA33BE}"/>
                    </a:ext>
                  </a:extLst>
                </p14:cNvPr>
                <p14:cNvContentPartPr/>
                <p14:nvPr/>
              </p14:nvContentPartPr>
              <p14:xfrm>
                <a:off x="2283536" y="3813075"/>
                <a:ext cx="117000" cy="14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4CB6443-AF38-4A3F-8494-68D708EA33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79216" y="3808755"/>
                  <a:ext cx="125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BD1B75B-9710-4D47-A366-E3B34C8B55DF}"/>
                    </a:ext>
                  </a:extLst>
                </p14:cNvPr>
                <p14:cNvContentPartPr/>
                <p14:nvPr/>
              </p14:nvContentPartPr>
              <p14:xfrm>
                <a:off x="2443376" y="3891195"/>
                <a:ext cx="162360" cy="64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BD1B75B-9710-4D47-A366-E3B34C8B55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39056" y="3886875"/>
                  <a:ext cx="171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6577F1-DA8E-471B-9CFB-3F215BC078B8}"/>
                    </a:ext>
                  </a:extLst>
                </p14:cNvPr>
                <p14:cNvContentPartPr/>
                <p14:nvPr/>
              </p14:nvContentPartPr>
              <p14:xfrm>
                <a:off x="2548496" y="3890835"/>
                <a:ext cx="98280" cy="7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6577F1-DA8E-471B-9CFB-3F215BC078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44176" y="3886515"/>
                  <a:ext cx="10692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010497F-3561-48C3-B7BC-BAE39A9D706D}"/>
              </a:ext>
            </a:extLst>
          </p:cNvPr>
          <p:cNvGrpSpPr/>
          <p:nvPr/>
        </p:nvGrpSpPr>
        <p:grpSpPr>
          <a:xfrm>
            <a:off x="3466136" y="4087035"/>
            <a:ext cx="956880" cy="217080"/>
            <a:chOff x="3466136" y="4087035"/>
            <a:chExt cx="95688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037590-797D-4C8A-88C0-7A0C80A1E4E3}"/>
                    </a:ext>
                  </a:extLst>
                </p14:cNvPr>
                <p14:cNvContentPartPr/>
                <p14:nvPr/>
              </p14:nvContentPartPr>
              <p14:xfrm>
                <a:off x="3466136" y="4120155"/>
                <a:ext cx="27720" cy="146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037590-797D-4C8A-88C0-7A0C80A1E4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1816" y="4115835"/>
                  <a:ext cx="36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D5017B-8A9E-418C-BC5E-4E024EE8CD18}"/>
                    </a:ext>
                  </a:extLst>
                </p14:cNvPr>
                <p14:cNvContentPartPr/>
                <p14:nvPr/>
              </p14:nvContentPartPr>
              <p14:xfrm>
                <a:off x="3546776" y="4196475"/>
                <a:ext cx="23976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D5017B-8A9E-418C-BC5E-4E024EE8CD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2456" y="4192155"/>
                  <a:ext cx="248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8C56C8-7BC7-451E-8FBD-BF02CB4C23B4}"/>
                    </a:ext>
                  </a:extLst>
                </p14:cNvPr>
                <p14:cNvContentPartPr/>
                <p14:nvPr/>
              </p14:nvContentPartPr>
              <p14:xfrm>
                <a:off x="3789776" y="4087035"/>
                <a:ext cx="62640" cy="170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8C56C8-7BC7-451E-8FBD-BF02CB4C23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5456" y="4082715"/>
                  <a:ext cx="71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5411C1-CCBB-4FFD-B0D8-306B3A184DFA}"/>
                    </a:ext>
                  </a:extLst>
                </p14:cNvPr>
                <p14:cNvContentPartPr/>
                <p14:nvPr/>
              </p14:nvContentPartPr>
              <p14:xfrm>
                <a:off x="3964016" y="4233555"/>
                <a:ext cx="55440" cy="46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5411C1-CCBB-4FFD-B0D8-306B3A184D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59696" y="4229235"/>
                  <a:ext cx="64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2BA4A8-4D04-4997-9BA9-5DEC2137403B}"/>
                    </a:ext>
                  </a:extLst>
                </p14:cNvPr>
                <p14:cNvContentPartPr/>
                <p14:nvPr/>
              </p14:nvContentPartPr>
              <p14:xfrm>
                <a:off x="4105856" y="4145715"/>
                <a:ext cx="40680" cy="158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2BA4A8-4D04-4997-9BA9-5DEC213740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01536" y="4141395"/>
                  <a:ext cx="49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07FA54-70C8-436F-A6BE-53FA6B8238AC}"/>
                    </a:ext>
                  </a:extLst>
                </p14:cNvPr>
                <p14:cNvContentPartPr/>
                <p14:nvPr/>
              </p14:nvContentPartPr>
              <p14:xfrm>
                <a:off x="4169936" y="4145715"/>
                <a:ext cx="78120" cy="138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07FA54-70C8-436F-A6BE-53FA6B8238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65616" y="4141395"/>
                  <a:ext cx="86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12B246-2938-4EED-8731-B9210E97389E}"/>
                    </a:ext>
                  </a:extLst>
                </p14:cNvPr>
                <p14:cNvContentPartPr/>
                <p14:nvPr/>
              </p14:nvContentPartPr>
              <p14:xfrm>
                <a:off x="4299536" y="4196835"/>
                <a:ext cx="49320" cy="59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12B246-2938-4EED-8731-B9210E9738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95216" y="4192515"/>
                  <a:ext cx="57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9383B0-B1CE-4001-B5BC-4B21684B2AFB}"/>
                    </a:ext>
                  </a:extLst>
                </p14:cNvPr>
                <p14:cNvContentPartPr/>
                <p14:nvPr/>
              </p14:nvContentPartPr>
              <p14:xfrm>
                <a:off x="4367576" y="4177755"/>
                <a:ext cx="55440" cy="90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9383B0-B1CE-4001-B5BC-4B21684B2A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63256" y="4173435"/>
                  <a:ext cx="6408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04FB360-5068-4FA4-A83C-45BAF5FF76CF}"/>
              </a:ext>
            </a:extLst>
          </p:cNvPr>
          <p:cNvGrpSpPr/>
          <p:nvPr/>
        </p:nvGrpSpPr>
        <p:grpSpPr>
          <a:xfrm>
            <a:off x="1445121" y="3015014"/>
            <a:ext cx="122400" cy="145440"/>
            <a:chOff x="1445121" y="3015014"/>
            <a:chExt cx="12240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C1319B-FF03-4383-BA17-DC306E6D8FAF}"/>
                    </a:ext>
                  </a:extLst>
                </p14:cNvPr>
                <p14:cNvContentPartPr/>
                <p14:nvPr/>
              </p14:nvContentPartPr>
              <p14:xfrm>
                <a:off x="1445121" y="3015014"/>
                <a:ext cx="62640" cy="12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C1319B-FF03-4383-BA17-DC306E6D8F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0801" y="3010694"/>
                  <a:ext cx="71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A6F995-BB3E-47C7-ACD5-5FDA3EC7A068}"/>
                    </a:ext>
                  </a:extLst>
                </p14:cNvPr>
                <p14:cNvContentPartPr/>
                <p14:nvPr/>
              </p14:nvContentPartPr>
              <p14:xfrm>
                <a:off x="1473561" y="3109334"/>
                <a:ext cx="46800" cy="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A6F995-BB3E-47C7-ACD5-5FDA3EC7A0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69241" y="3105014"/>
                  <a:ext cx="554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8A6B07-8CF1-4AC6-A348-6460D0D45D97}"/>
                    </a:ext>
                  </a:extLst>
                </p14:cNvPr>
                <p14:cNvContentPartPr/>
                <p14:nvPr/>
              </p14:nvContentPartPr>
              <p14:xfrm>
                <a:off x="1557441" y="3107174"/>
                <a:ext cx="10080" cy="5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8A6B07-8CF1-4AC6-A348-6460D0D45D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53121" y="3102854"/>
                  <a:ext cx="187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B1DB84-C6B4-4A23-892C-E4B40B149A03}"/>
              </a:ext>
            </a:extLst>
          </p:cNvPr>
          <p:cNvGrpSpPr/>
          <p:nvPr/>
        </p:nvGrpSpPr>
        <p:grpSpPr>
          <a:xfrm>
            <a:off x="2021841" y="2978294"/>
            <a:ext cx="122040" cy="129600"/>
            <a:chOff x="2021841" y="2978294"/>
            <a:chExt cx="12204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FDF944-3CE7-4D87-A0AD-5E78788CC85D}"/>
                    </a:ext>
                  </a:extLst>
                </p14:cNvPr>
                <p14:cNvContentPartPr/>
                <p14:nvPr/>
              </p14:nvContentPartPr>
              <p14:xfrm>
                <a:off x="2021841" y="2978294"/>
                <a:ext cx="64800" cy="10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FDF944-3CE7-4D87-A0AD-5E78788CC8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17521" y="2973974"/>
                  <a:ext cx="73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550451-8E03-4599-A68A-80589BC58108}"/>
                    </a:ext>
                  </a:extLst>
                </p14:cNvPr>
                <p14:cNvContentPartPr/>
                <p14:nvPr/>
              </p14:nvContentPartPr>
              <p14:xfrm>
                <a:off x="2063241" y="3035894"/>
                <a:ext cx="34560" cy="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550451-8E03-4599-A68A-80589BC581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58921" y="3031574"/>
                  <a:ext cx="43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CE9626-A6FF-426C-9454-BCC366AB233D}"/>
                    </a:ext>
                  </a:extLst>
                </p14:cNvPr>
                <p14:cNvContentPartPr/>
                <p14:nvPr/>
              </p14:nvContentPartPr>
              <p14:xfrm>
                <a:off x="2122641" y="3031574"/>
                <a:ext cx="21240" cy="76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CE9626-A6FF-426C-9454-BCC366AB23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18321" y="3027254"/>
                  <a:ext cx="298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FFD74E-5DF1-4EAC-851A-D3B37E2B6CCD}"/>
              </a:ext>
            </a:extLst>
          </p:cNvPr>
          <p:cNvGrpSpPr/>
          <p:nvPr/>
        </p:nvGrpSpPr>
        <p:grpSpPr>
          <a:xfrm>
            <a:off x="2504241" y="3070814"/>
            <a:ext cx="136440" cy="192240"/>
            <a:chOff x="2504241" y="3070814"/>
            <a:chExt cx="13644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BA6AE4-2EEB-451B-8DA4-CAF695E992D6}"/>
                    </a:ext>
                  </a:extLst>
                </p14:cNvPr>
                <p14:cNvContentPartPr/>
                <p14:nvPr/>
              </p14:nvContentPartPr>
              <p14:xfrm>
                <a:off x="2504241" y="3070814"/>
                <a:ext cx="53640" cy="11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BA6AE4-2EEB-451B-8DA4-CAF695E992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99921" y="3066494"/>
                  <a:ext cx="62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96FEA9-2AC4-48D5-91F8-FB7E27851698}"/>
                    </a:ext>
                  </a:extLst>
                </p14:cNvPr>
                <p14:cNvContentPartPr/>
                <p14:nvPr/>
              </p14:nvContentPartPr>
              <p14:xfrm>
                <a:off x="2529801" y="3150734"/>
                <a:ext cx="83160" cy="15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96FEA9-2AC4-48D5-91F8-FB7E278516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5481" y="3146414"/>
                  <a:ext cx="91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B92CB5-E4BE-40AB-9F4F-D5AAB10A622B}"/>
                    </a:ext>
                  </a:extLst>
                </p14:cNvPr>
                <p14:cNvContentPartPr/>
                <p14:nvPr/>
              </p14:nvContentPartPr>
              <p14:xfrm>
                <a:off x="2603241" y="3186014"/>
                <a:ext cx="37440" cy="7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B92CB5-E4BE-40AB-9F4F-D5AAB10A62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98921" y="3181694"/>
                  <a:ext cx="460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53F90B-C555-43B7-A9C6-5FDD72D868E8}"/>
              </a:ext>
            </a:extLst>
          </p:cNvPr>
          <p:cNvGrpSpPr/>
          <p:nvPr/>
        </p:nvGrpSpPr>
        <p:grpSpPr>
          <a:xfrm>
            <a:off x="2599281" y="3375734"/>
            <a:ext cx="154080" cy="134280"/>
            <a:chOff x="2599281" y="3375734"/>
            <a:chExt cx="15408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8ACF06-1A2F-488C-9C23-AB3BB66C23F0}"/>
                    </a:ext>
                  </a:extLst>
                </p14:cNvPr>
                <p14:cNvContentPartPr/>
                <p14:nvPr/>
              </p14:nvContentPartPr>
              <p14:xfrm>
                <a:off x="2599281" y="3375734"/>
                <a:ext cx="62280" cy="122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8ACF06-1A2F-488C-9C23-AB3BB66C23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94961" y="3371414"/>
                  <a:ext cx="70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54C668-714A-451B-8845-6C4EA8FBF6DC}"/>
                    </a:ext>
                  </a:extLst>
                </p14:cNvPr>
                <p14:cNvContentPartPr/>
                <p14:nvPr/>
              </p14:nvContentPartPr>
              <p14:xfrm>
                <a:off x="2629881" y="3445574"/>
                <a:ext cx="40320" cy="1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54C668-714A-451B-8845-6C4EA8FBF6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5561" y="3441254"/>
                  <a:ext cx="48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7A26BF-C790-4699-B6D5-B0EE5D85BBB9}"/>
                    </a:ext>
                  </a:extLst>
                </p14:cNvPr>
                <p14:cNvContentPartPr/>
                <p14:nvPr/>
              </p14:nvContentPartPr>
              <p14:xfrm>
                <a:off x="2720961" y="3431174"/>
                <a:ext cx="32400" cy="78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7A26BF-C790-4699-B6D5-B0EE5D85BBB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6641" y="3426854"/>
                  <a:ext cx="4104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AC2751-5AB8-4BA9-A369-9210F49E7D05}"/>
              </a:ext>
            </a:extLst>
          </p:cNvPr>
          <p:cNvGrpSpPr/>
          <p:nvPr/>
        </p:nvGrpSpPr>
        <p:grpSpPr>
          <a:xfrm>
            <a:off x="3281121" y="3179534"/>
            <a:ext cx="157680" cy="135720"/>
            <a:chOff x="3281121" y="3179534"/>
            <a:chExt cx="15768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79A3A0-1FAD-474B-BD25-8613B4CF0CFC}"/>
                    </a:ext>
                  </a:extLst>
                </p14:cNvPr>
                <p14:cNvContentPartPr/>
                <p14:nvPr/>
              </p14:nvContentPartPr>
              <p14:xfrm>
                <a:off x="3281121" y="3179534"/>
                <a:ext cx="59040" cy="135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79A3A0-1FAD-474B-BD25-8613B4CF0C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76801" y="3175214"/>
                  <a:ext cx="67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22B066-4A91-4F36-AF05-D2F6CF0A1E68}"/>
                    </a:ext>
                  </a:extLst>
                </p14:cNvPr>
                <p14:cNvContentPartPr/>
                <p14:nvPr/>
              </p14:nvContentPartPr>
              <p14:xfrm>
                <a:off x="3337281" y="3262334"/>
                <a:ext cx="101520" cy="4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22B066-4A91-4F36-AF05-D2F6CF0A1E6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32961" y="3258014"/>
                  <a:ext cx="11016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DB5349-46D1-4E0D-8093-D5206509D08B}"/>
              </a:ext>
            </a:extLst>
          </p:cNvPr>
          <p:cNvGrpSpPr/>
          <p:nvPr/>
        </p:nvGrpSpPr>
        <p:grpSpPr>
          <a:xfrm>
            <a:off x="3784401" y="3140654"/>
            <a:ext cx="117720" cy="174240"/>
            <a:chOff x="3784401" y="3140654"/>
            <a:chExt cx="11772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2AF4C4-0E3F-4D2B-A7CD-1A501CA95203}"/>
                    </a:ext>
                  </a:extLst>
                </p14:cNvPr>
                <p14:cNvContentPartPr/>
                <p14:nvPr/>
              </p14:nvContentPartPr>
              <p14:xfrm>
                <a:off x="3784401" y="3140654"/>
                <a:ext cx="71280" cy="174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2AF4C4-0E3F-4D2B-A7CD-1A501CA952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0081" y="3136334"/>
                  <a:ext cx="79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995531-9ECE-4CE9-837F-5328AA094B5D}"/>
                    </a:ext>
                  </a:extLst>
                </p14:cNvPr>
                <p14:cNvContentPartPr/>
                <p14:nvPr/>
              </p14:nvContentPartPr>
              <p14:xfrm>
                <a:off x="3788001" y="3252974"/>
                <a:ext cx="52200" cy="1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995531-9ECE-4CE9-837F-5328AA094B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83681" y="3248654"/>
                  <a:ext cx="60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97479F-06B3-420B-A4F9-CD6F7A226E6F}"/>
                    </a:ext>
                  </a:extLst>
                </p14:cNvPr>
                <p14:cNvContentPartPr/>
                <p14:nvPr/>
              </p14:nvContentPartPr>
              <p14:xfrm>
                <a:off x="3872601" y="3237134"/>
                <a:ext cx="29520" cy="7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97479F-06B3-420B-A4F9-CD6F7A226E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68281" y="3232814"/>
                  <a:ext cx="381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64E5A0-48E3-4745-AA8A-75D6D69FA81C}"/>
              </a:ext>
            </a:extLst>
          </p:cNvPr>
          <p:cNvGrpSpPr/>
          <p:nvPr/>
        </p:nvGrpSpPr>
        <p:grpSpPr>
          <a:xfrm>
            <a:off x="3804561" y="3738614"/>
            <a:ext cx="156240" cy="189720"/>
            <a:chOff x="3804561" y="3738614"/>
            <a:chExt cx="15624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55C636-679D-4E3E-B9CA-67DFE1577E55}"/>
                    </a:ext>
                  </a:extLst>
                </p14:cNvPr>
                <p14:cNvContentPartPr/>
                <p14:nvPr/>
              </p14:nvContentPartPr>
              <p14:xfrm>
                <a:off x="3804561" y="3738614"/>
                <a:ext cx="73800" cy="17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55C636-679D-4E3E-B9CA-67DFE1577E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00241" y="3734294"/>
                  <a:ext cx="82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54420E-B606-4AC5-B1F7-F9F0AB254069}"/>
                    </a:ext>
                  </a:extLst>
                </p14:cNvPr>
                <p14:cNvContentPartPr/>
                <p14:nvPr/>
              </p14:nvContentPartPr>
              <p14:xfrm>
                <a:off x="3900681" y="3846974"/>
                <a:ext cx="60120" cy="81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54420E-B606-4AC5-B1F7-F9F0AB2540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6361" y="3842654"/>
                  <a:ext cx="687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F2C8114-4276-4428-BDFD-64467D206C89}"/>
              </a:ext>
            </a:extLst>
          </p:cNvPr>
          <p:cNvGrpSpPr/>
          <p:nvPr/>
        </p:nvGrpSpPr>
        <p:grpSpPr>
          <a:xfrm>
            <a:off x="706761" y="1861574"/>
            <a:ext cx="962640" cy="156240"/>
            <a:chOff x="706761" y="1861574"/>
            <a:chExt cx="96264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512FAE-925F-498F-907C-EC4E2F34BD06}"/>
                    </a:ext>
                  </a:extLst>
                </p14:cNvPr>
                <p14:cNvContentPartPr/>
                <p14:nvPr/>
              </p14:nvContentPartPr>
              <p14:xfrm>
                <a:off x="706761" y="1936094"/>
                <a:ext cx="117000" cy="57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512FAE-925F-498F-907C-EC4E2F34BD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2441" y="1931774"/>
                  <a:ext cx="125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A1A3BC-8279-489D-8E98-09D058C4F6DC}"/>
                    </a:ext>
                  </a:extLst>
                </p14:cNvPr>
                <p14:cNvContentPartPr/>
                <p14:nvPr/>
              </p14:nvContentPartPr>
              <p14:xfrm>
                <a:off x="879201" y="1970294"/>
                <a:ext cx="40680" cy="36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A1A3BC-8279-489D-8E98-09D058C4F6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4881" y="1965974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0F4D79-7B30-4759-BDA2-8127D50317FF}"/>
                    </a:ext>
                  </a:extLst>
                </p14:cNvPr>
                <p14:cNvContentPartPr/>
                <p14:nvPr/>
              </p14:nvContentPartPr>
              <p14:xfrm>
                <a:off x="1007001" y="1881014"/>
                <a:ext cx="91800" cy="123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0F4D79-7B30-4759-BDA2-8127D50317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2681" y="1876694"/>
                  <a:ext cx="100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E7C5BF4-EB80-4537-87E5-80FEDD903EE4}"/>
                    </a:ext>
                  </a:extLst>
                </p14:cNvPr>
                <p14:cNvContentPartPr/>
                <p14:nvPr/>
              </p14:nvContentPartPr>
              <p14:xfrm>
                <a:off x="1184121" y="1981454"/>
                <a:ext cx="28080" cy="36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E7C5BF4-EB80-4537-87E5-80FEDD903E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9801" y="1977134"/>
                  <a:ext cx="36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680C0F-AEC9-4D7A-A763-222F2A13FBB3}"/>
                    </a:ext>
                  </a:extLst>
                </p14:cNvPr>
                <p14:cNvContentPartPr/>
                <p14:nvPr/>
              </p14:nvContentPartPr>
              <p14:xfrm>
                <a:off x="1305801" y="1861574"/>
                <a:ext cx="91440" cy="134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680C0F-AEC9-4D7A-A763-222F2A13FB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01481" y="1857254"/>
                  <a:ext cx="100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58F00CF-9BBA-4BD6-B1AC-7A94EA699D96}"/>
                    </a:ext>
                  </a:extLst>
                </p14:cNvPr>
                <p14:cNvContentPartPr/>
                <p14:nvPr/>
              </p14:nvContentPartPr>
              <p14:xfrm>
                <a:off x="1506681" y="1962014"/>
                <a:ext cx="23760" cy="15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58F00CF-9BBA-4BD6-B1AC-7A94EA699D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02361" y="1957694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12876B7-A163-457C-9A5C-BFAACB08BC30}"/>
                    </a:ext>
                  </a:extLst>
                </p14:cNvPr>
                <p14:cNvContentPartPr/>
                <p14:nvPr/>
              </p14:nvContentPartPr>
              <p14:xfrm>
                <a:off x="1497681" y="1960934"/>
                <a:ext cx="66240" cy="8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12876B7-A163-457C-9A5C-BFAACB08BC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93361" y="1956614"/>
                  <a:ext cx="74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8CC3743-08A0-414C-8312-56BB4E045F48}"/>
                    </a:ext>
                  </a:extLst>
                </p14:cNvPr>
                <p14:cNvContentPartPr/>
                <p14:nvPr/>
              </p14:nvContentPartPr>
              <p14:xfrm>
                <a:off x="1502361" y="1991534"/>
                <a:ext cx="51840" cy="9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8CC3743-08A0-414C-8312-56BB4E045F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98041" y="1987214"/>
                  <a:ext cx="60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277E837-57A1-4BD7-903F-9DCE395AED67}"/>
                    </a:ext>
                  </a:extLst>
                </p14:cNvPr>
                <p14:cNvContentPartPr/>
                <p14:nvPr/>
              </p14:nvContentPartPr>
              <p14:xfrm>
                <a:off x="1643121" y="1888934"/>
                <a:ext cx="26280" cy="107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277E837-57A1-4BD7-903F-9DCE395AED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8801" y="1884614"/>
                  <a:ext cx="3492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637303F-D336-4659-956B-839507EC8399}"/>
              </a:ext>
            </a:extLst>
          </p:cNvPr>
          <p:cNvGrpSpPr/>
          <p:nvPr/>
        </p:nvGrpSpPr>
        <p:grpSpPr>
          <a:xfrm>
            <a:off x="726201" y="2137694"/>
            <a:ext cx="734400" cy="123840"/>
            <a:chOff x="726201" y="2137694"/>
            <a:chExt cx="73440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78D669D-EE6C-467D-8647-B9EA39D52AF1}"/>
                    </a:ext>
                  </a:extLst>
                </p14:cNvPr>
                <p14:cNvContentPartPr/>
                <p14:nvPr/>
              </p14:nvContentPartPr>
              <p14:xfrm>
                <a:off x="726201" y="2170094"/>
                <a:ext cx="117720" cy="86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78D669D-EE6C-467D-8647-B9EA39D52AF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1881" y="2165774"/>
                  <a:ext cx="126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10EAB39-670D-4821-97CD-C7297A9D2F36}"/>
                    </a:ext>
                  </a:extLst>
                </p14:cNvPr>
                <p14:cNvContentPartPr/>
                <p14:nvPr/>
              </p14:nvContentPartPr>
              <p14:xfrm>
                <a:off x="924921" y="2219774"/>
                <a:ext cx="23400" cy="1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10EAB39-670D-4821-97CD-C7297A9D2F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0601" y="2215454"/>
                  <a:ext cx="320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C3D24E8-6B09-486B-84E2-C53AAFDB29E6}"/>
                    </a:ext>
                  </a:extLst>
                </p14:cNvPr>
                <p14:cNvContentPartPr/>
                <p14:nvPr/>
              </p14:nvContentPartPr>
              <p14:xfrm>
                <a:off x="939321" y="2235974"/>
                <a:ext cx="10440" cy="17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C3D24E8-6B09-486B-84E2-C53AAFDB29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5001" y="2231654"/>
                  <a:ext cx="19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FF805C-1670-4EC1-B284-01BE083F0FF9}"/>
                    </a:ext>
                  </a:extLst>
                </p14:cNvPr>
                <p14:cNvContentPartPr/>
                <p14:nvPr/>
              </p14:nvContentPartPr>
              <p14:xfrm>
                <a:off x="1062801" y="2137694"/>
                <a:ext cx="10440" cy="116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FF805C-1670-4EC1-B284-01BE083F0F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8481" y="2133374"/>
                  <a:ext cx="19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AB21A55-BA42-41D6-9856-2505D8A33CEF}"/>
                    </a:ext>
                  </a:extLst>
                </p14:cNvPr>
                <p14:cNvContentPartPr/>
                <p14:nvPr/>
              </p14:nvContentPartPr>
              <p14:xfrm>
                <a:off x="1172601" y="2206814"/>
                <a:ext cx="185040" cy="54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B21A55-BA42-41D6-9856-2505D8A33C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8281" y="2202494"/>
                  <a:ext cx="193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DD7CF6B-BD30-41E2-893E-B8C1A154DFA3}"/>
                    </a:ext>
                  </a:extLst>
                </p14:cNvPr>
                <p14:cNvContentPartPr/>
                <p14:nvPr/>
              </p14:nvContentPartPr>
              <p14:xfrm>
                <a:off x="1400121" y="2205374"/>
                <a:ext cx="60480" cy="37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DD7CF6B-BD30-41E2-893E-B8C1A154DF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5801" y="2201054"/>
                  <a:ext cx="6912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FE88617-1B62-4FF6-A575-B28984C4827B}"/>
                  </a:ext>
                </a:extLst>
              </p14:cNvPr>
              <p14:cNvContentPartPr/>
              <p14:nvPr/>
            </p14:nvContentPartPr>
            <p14:xfrm>
              <a:off x="4804281" y="2349374"/>
              <a:ext cx="85680" cy="856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FE88617-1B62-4FF6-A575-B28984C4827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99961" y="2345054"/>
                <a:ext cx="94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D684307-18FA-4CCA-B7A9-DCB17D39E5B2}"/>
                  </a:ext>
                </a:extLst>
              </p14:cNvPr>
              <p14:cNvContentPartPr/>
              <p14:nvPr/>
            </p14:nvContentPartPr>
            <p14:xfrm>
              <a:off x="4971321" y="2270534"/>
              <a:ext cx="127800" cy="1702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D684307-18FA-4CCA-B7A9-DCB17D39E5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67001" y="2266214"/>
                <a:ext cx="136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5CCAC2F-71A8-41E0-8A19-7CCAD8B17C72}"/>
                  </a:ext>
                </a:extLst>
              </p14:cNvPr>
              <p14:cNvContentPartPr/>
              <p14:nvPr/>
            </p14:nvContentPartPr>
            <p14:xfrm>
              <a:off x="5111001" y="2412374"/>
              <a:ext cx="3894120" cy="403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5CCAC2F-71A8-41E0-8A19-7CCAD8B17C7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06681" y="2408054"/>
                <a:ext cx="39027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B4173AD-1724-4F71-BB8E-06CA6B8ED6E4}"/>
                  </a:ext>
                </a:extLst>
              </p14:cNvPr>
              <p14:cNvContentPartPr/>
              <p14:nvPr/>
            </p14:nvContentPartPr>
            <p14:xfrm>
              <a:off x="5095881" y="2157134"/>
              <a:ext cx="41760" cy="33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B4173AD-1724-4F71-BB8E-06CA6B8ED6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091561" y="2152814"/>
                <a:ext cx="50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878946D-0DE9-403D-9A63-77992E60FB00}"/>
                  </a:ext>
                </a:extLst>
              </p14:cNvPr>
              <p14:cNvContentPartPr/>
              <p14:nvPr/>
            </p14:nvContentPartPr>
            <p14:xfrm>
              <a:off x="4982841" y="2602094"/>
              <a:ext cx="394560" cy="2095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878946D-0DE9-403D-9A63-77992E60FB0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978521" y="2597774"/>
                <a:ext cx="40320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E4D74FA-34F7-4F36-850F-9677D2438D13}"/>
              </a:ext>
            </a:extLst>
          </p:cNvPr>
          <p:cNvGrpSpPr/>
          <p:nvPr/>
        </p:nvGrpSpPr>
        <p:grpSpPr>
          <a:xfrm>
            <a:off x="4811481" y="2619374"/>
            <a:ext cx="4223520" cy="220680"/>
            <a:chOff x="4811481" y="2619374"/>
            <a:chExt cx="42235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61D3D9-E380-41C3-A68F-F0C589556B3B}"/>
                    </a:ext>
                  </a:extLst>
                </p14:cNvPr>
                <p14:cNvContentPartPr/>
                <p14:nvPr/>
              </p14:nvContentPartPr>
              <p14:xfrm>
                <a:off x="4811481" y="2619374"/>
                <a:ext cx="60120" cy="152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61D3D9-E380-41C3-A68F-F0C589556B3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07161" y="2615054"/>
                  <a:ext cx="68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759CDE-23BF-49A7-AC46-F424C7107D14}"/>
                    </a:ext>
                  </a:extLst>
                </p14:cNvPr>
                <p14:cNvContentPartPr/>
                <p14:nvPr/>
              </p14:nvContentPartPr>
              <p14:xfrm>
                <a:off x="4828041" y="2723414"/>
                <a:ext cx="38880" cy="10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759CDE-23BF-49A7-AC46-F424C7107D1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3721" y="2719094"/>
                  <a:ext cx="47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881C38-578A-4425-A9DC-6B750FD5237B}"/>
                    </a:ext>
                  </a:extLst>
                </p14:cNvPr>
                <p14:cNvContentPartPr/>
                <p14:nvPr/>
              </p14:nvContentPartPr>
              <p14:xfrm>
                <a:off x="4910121" y="2754374"/>
                <a:ext cx="14760" cy="53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881C38-578A-4425-A9DC-6B750FD523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05801" y="2750054"/>
                  <a:ext cx="23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6855697-DCA7-4E3C-AF81-24AE2DE8A8C4}"/>
                    </a:ext>
                  </a:extLst>
                </p14:cNvPr>
                <p14:cNvContentPartPr/>
                <p14:nvPr/>
              </p14:nvContentPartPr>
              <p14:xfrm>
                <a:off x="5374521" y="2803694"/>
                <a:ext cx="3660480" cy="36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6855697-DCA7-4E3C-AF81-24AE2DE8A8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70201" y="2799374"/>
                  <a:ext cx="36691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5764C72-1571-45B0-915C-666107E8B88D}"/>
              </a:ext>
            </a:extLst>
          </p:cNvPr>
          <p:cNvGrpSpPr/>
          <p:nvPr/>
        </p:nvGrpSpPr>
        <p:grpSpPr>
          <a:xfrm>
            <a:off x="5356161" y="2499854"/>
            <a:ext cx="85680" cy="63000"/>
            <a:chOff x="5356161" y="2499854"/>
            <a:chExt cx="85680" cy="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8C9BF1F-3843-497F-A94C-9A67E857E652}"/>
                    </a:ext>
                  </a:extLst>
                </p14:cNvPr>
                <p14:cNvContentPartPr/>
                <p14:nvPr/>
              </p14:nvContentPartPr>
              <p14:xfrm>
                <a:off x="5356161" y="2499854"/>
                <a:ext cx="9360" cy="63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8C9BF1F-3843-497F-A94C-9A67E857E6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51841" y="2495534"/>
                  <a:ext cx="18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7EBD937-2D16-4C22-AEC1-140D92150CDB}"/>
                    </a:ext>
                  </a:extLst>
                </p14:cNvPr>
                <p14:cNvContentPartPr/>
                <p14:nvPr/>
              </p14:nvContentPartPr>
              <p14:xfrm>
                <a:off x="5396121" y="2526854"/>
                <a:ext cx="45720" cy="30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7EBD937-2D16-4C22-AEC1-140D92150C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91801" y="2522534"/>
                  <a:ext cx="543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446497A-64B9-4DEF-9919-927BF5DA7964}"/>
              </a:ext>
            </a:extLst>
          </p:cNvPr>
          <p:cNvGrpSpPr/>
          <p:nvPr/>
        </p:nvGrpSpPr>
        <p:grpSpPr>
          <a:xfrm>
            <a:off x="4831281" y="2925374"/>
            <a:ext cx="704160" cy="192960"/>
            <a:chOff x="4831281" y="2925374"/>
            <a:chExt cx="7041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CB218-7429-4FC6-81B2-5E1343CDB916}"/>
                    </a:ext>
                  </a:extLst>
                </p14:cNvPr>
                <p14:cNvContentPartPr/>
                <p14:nvPr/>
              </p14:nvContentPartPr>
              <p14:xfrm>
                <a:off x="4831281" y="2962814"/>
                <a:ext cx="52200" cy="130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CB218-7429-4FC6-81B2-5E1343CDB91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26961" y="2958494"/>
                  <a:ext cx="60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0B17CC2-9106-4FED-B048-A073E67B602C}"/>
                    </a:ext>
                  </a:extLst>
                </p14:cNvPr>
                <p14:cNvContentPartPr/>
                <p14:nvPr/>
              </p14:nvContentPartPr>
              <p14:xfrm>
                <a:off x="4847841" y="3028694"/>
                <a:ext cx="45000" cy="12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0B17CC2-9106-4FED-B048-A073E67B60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43521" y="3024374"/>
                  <a:ext cx="53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373816C-3C9C-418C-BB95-20D0E8CFABD9}"/>
                    </a:ext>
                  </a:extLst>
                </p14:cNvPr>
                <p14:cNvContentPartPr/>
                <p14:nvPr/>
              </p14:nvContentPartPr>
              <p14:xfrm>
                <a:off x="4940721" y="3063614"/>
                <a:ext cx="21960" cy="54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373816C-3C9C-418C-BB95-20D0E8CFABD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36401" y="3059294"/>
                  <a:ext cx="30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0C410E3-0798-4C24-8005-F8C19EFA78D0}"/>
                    </a:ext>
                  </a:extLst>
                </p14:cNvPr>
                <p14:cNvContentPartPr/>
                <p14:nvPr/>
              </p14:nvContentPartPr>
              <p14:xfrm>
                <a:off x="4981401" y="2925374"/>
                <a:ext cx="554040" cy="185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0C410E3-0798-4C24-8005-F8C19EFA78D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77081" y="2921054"/>
                  <a:ext cx="56268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D3D1031-73CA-4803-828D-871CFF1091E5}"/>
              </a:ext>
            </a:extLst>
          </p:cNvPr>
          <p:cNvGrpSpPr/>
          <p:nvPr/>
        </p:nvGrpSpPr>
        <p:grpSpPr>
          <a:xfrm>
            <a:off x="5458761" y="2847974"/>
            <a:ext cx="3602880" cy="136440"/>
            <a:chOff x="5458761" y="2847974"/>
            <a:chExt cx="360288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0A116D1-120F-402F-A47F-E91E02879E91}"/>
                    </a:ext>
                  </a:extLst>
                </p14:cNvPr>
                <p14:cNvContentPartPr/>
                <p14:nvPr/>
              </p14:nvContentPartPr>
              <p14:xfrm>
                <a:off x="5531841" y="2918534"/>
                <a:ext cx="3529800" cy="65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0A116D1-120F-402F-A47F-E91E02879E9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27521" y="2914214"/>
                  <a:ext cx="3538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2FF4B8-28A5-4FF2-A022-B087F674126B}"/>
                    </a:ext>
                  </a:extLst>
                </p14:cNvPr>
                <p14:cNvContentPartPr/>
                <p14:nvPr/>
              </p14:nvContentPartPr>
              <p14:xfrm>
                <a:off x="5458761" y="2847974"/>
                <a:ext cx="17640" cy="59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2FF4B8-28A5-4FF2-A022-B087F67412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54441" y="2843654"/>
                  <a:ext cx="26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5136C73-2DA4-4138-B126-23A5403AD1DC}"/>
                    </a:ext>
                  </a:extLst>
                </p14:cNvPr>
                <p14:cNvContentPartPr/>
                <p14:nvPr/>
              </p14:nvContentPartPr>
              <p14:xfrm>
                <a:off x="5491881" y="2853374"/>
                <a:ext cx="101160" cy="62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5136C73-2DA4-4138-B126-23A5403AD1D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87561" y="2849054"/>
                  <a:ext cx="10980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B49DB99-6947-4F1B-9CF7-3E7F5767632E}"/>
              </a:ext>
            </a:extLst>
          </p:cNvPr>
          <p:cNvGrpSpPr/>
          <p:nvPr/>
        </p:nvGrpSpPr>
        <p:grpSpPr>
          <a:xfrm>
            <a:off x="4371201" y="3242894"/>
            <a:ext cx="1570320" cy="237600"/>
            <a:chOff x="4371201" y="3242894"/>
            <a:chExt cx="157032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C37E0F-5F31-494A-B6DF-7885DB68CB41}"/>
                    </a:ext>
                  </a:extLst>
                </p14:cNvPr>
                <p14:cNvContentPartPr/>
                <p14:nvPr/>
              </p14:nvContentPartPr>
              <p14:xfrm>
                <a:off x="4371201" y="3268454"/>
                <a:ext cx="82800" cy="21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C37E0F-5F31-494A-B6DF-7885DB68CB4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66881" y="3264134"/>
                  <a:ext cx="91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5203C8-3EA2-4F2F-A51A-76D691CB2D78}"/>
                    </a:ext>
                  </a:extLst>
                </p14:cNvPr>
                <p14:cNvContentPartPr/>
                <p14:nvPr/>
              </p14:nvContentPartPr>
              <p14:xfrm>
                <a:off x="4393881" y="3375374"/>
                <a:ext cx="96840" cy="12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5203C8-3EA2-4F2F-A51A-76D691CB2D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89561" y="3371054"/>
                  <a:ext cx="105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D43AE97-5C97-47E7-9FEC-01A2351FD842}"/>
                    </a:ext>
                  </a:extLst>
                </p14:cNvPr>
                <p14:cNvContentPartPr/>
                <p14:nvPr/>
              </p14:nvContentPartPr>
              <p14:xfrm>
                <a:off x="4810761" y="3243614"/>
                <a:ext cx="54720" cy="138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D43AE97-5C97-47E7-9FEC-01A2351FD8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06441" y="3239294"/>
                  <a:ext cx="63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17D855D-F306-4A08-B7E5-CD5B69C8FBFD}"/>
                    </a:ext>
                  </a:extLst>
                </p14:cNvPr>
                <p14:cNvContentPartPr/>
                <p14:nvPr/>
              </p14:nvContentPartPr>
              <p14:xfrm>
                <a:off x="4833801" y="3325334"/>
                <a:ext cx="45000" cy="9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17D855D-F306-4A08-B7E5-CD5B69C8FB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29481" y="3321014"/>
                  <a:ext cx="536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B93DED2-8FA9-40FC-82C7-8E50B6CE8A34}"/>
                    </a:ext>
                  </a:extLst>
                </p14:cNvPr>
                <p14:cNvContentPartPr/>
                <p14:nvPr/>
              </p14:nvContentPartPr>
              <p14:xfrm>
                <a:off x="4899681" y="3371054"/>
                <a:ext cx="42480" cy="71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B93DED2-8FA9-40FC-82C7-8E50B6CE8A3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95361" y="3366734"/>
                  <a:ext cx="51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E4A7978-B26B-4AC1-A0B8-5B07E7EDDB81}"/>
                    </a:ext>
                  </a:extLst>
                </p14:cNvPr>
                <p14:cNvContentPartPr/>
                <p14:nvPr/>
              </p14:nvContentPartPr>
              <p14:xfrm>
                <a:off x="4966641" y="3242894"/>
                <a:ext cx="974880" cy="27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E4A7978-B26B-4AC1-A0B8-5B07E7EDDB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62321" y="3238574"/>
                  <a:ext cx="983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C56DD2C-2F73-486F-B5F6-AF21A36D38A8}"/>
                  </a:ext>
                </a:extLst>
              </p14:cNvPr>
              <p14:cNvContentPartPr/>
              <p14:nvPr/>
            </p14:nvContentPartPr>
            <p14:xfrm>
              <a:off x="5908041" y="3263054"/>
              <a:ext cx="25920" cy="2394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C56DD2C-2F73-486F-B5F6-AF21A36D38A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03721" y="3258734"/>
                <a:ext cx="34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05E4170-1B92-44C8-B9C3-D3C5DCA56C67}"/>
                  </a:ext>
                </a:extLst>
              </p14:cNvPr>
              <p14:cNvContentPartPr/>
              <p14:nvPr/>
            </p14:nvContentPartPr>
            <p14:xfrm>
              <a:off x="5913441" y="3488414"/>
              <a:ext cx="3123720" cy="306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05E4170-1B92-44C8-B9C3-D3C5DCA56C6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09121" y="3484094"/>
                <a:ext cx="313236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D91F3F5-8A1C-4E9C-BB57-4CD8ACF2D0F8}"/>
              </a:ext>
            </a:extLst>
          </p:cNvPr>
          <p:cNvGrpSpPr/>
          <p:nvPr/>
        </p:nvGrpSpPr>
        <p:grpSpPr>
          <a:xfrm>
            <a:off x="5870961" y="3098174"/>
            <a:ext cx="184320" cy="92520"/>
            <a:chOff x="5870961" y="3098174"/>
            <a:chExt cx="18432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0903EB4-D8A2-4DD0-A9C8-F92EC0F711F4}"/>
                    </a:ext>
                  </a:extLst>
                </p14:cNvPr>
                <p14:cNvContentPartPr/>
                <p14:nvPr/>
              </p14:nvContentPartPr>
              <p14:xfrm>
                <a:off x="5870961" y="3098174"/>
                <a:ext cx="56880" cy="81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0903EB4-D8A2-4DD0-A9C8-F92EC0F711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66641" y="3093854"/>
                  <a:ext cx="65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AB5464E-6DEF-41B9-9D38-5A0A3C49F5A9}"/>
                    </a:ext>
                  </a:extLst>
                </p14:cNvPr>
                <p14:cNvContentPartPr/>
                <p14:nvPr/>
              </p14:nvContentPartPr>
              <p14:xfrm>
                <a:off x="5947641" y="3114014"/>
                <a:ext cx="107640" cy="76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AB5464E-6DEF-41B9-9D38-5A0A3C49F5A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43321" y="3109694"/>
                  <a:ext cx="1162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3757430-1616-4FBC-B484-BB280A105D78}"/>
                  </a:ext>
                </a:extLst>
              </p14:cNvPr>
              <p14:cNvContentPartPr/>
              <p14:nvPr/>
            </p14:nvContentPartPr>
            <p14:xfrm>
              <a:off x="5005521" y="3657974"/>
              <a:ext cx="351360" cy="2142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3757430-1616-4FBC-B484-BB280A105D7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001201" y="3653654"/>
                <a:ext cx="36000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A551FD7-19B4-4BF3-B6FB-67CAB97FF817}"/>
              </a:ext>
            </a:extLst>
          </p:cNvPr>
          <p:cNvGrpSpPr/>
          <p:nvPr/>
        </p:nvGrpSpPr>
        <p:grpSpPr>
          <a:xfrm>
            <a:off x="4827681" y="3700094"/>
            <a:ext cx="4247280" cy="222840"/>
            <a:chOff x="4827681" y="3700094"/>
            <a:chExt cx="424728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A6D391-281A-4304-A5AD-6F5ABBDA20DD}"/>
                    </a:ext>
                  </a:extLst>
                </p14:cNvPr>
                <p14:cNvContentPartPr/>
                <p14:nvPr/>
              </p14:nvContentPartPr>
              <p14:xfrm>
                <a:off x="4835241" y="3700094"/>
                <a:ext cx="40320" cy="145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A6D391-281A-4304-A5AD-6F5ABBDA20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30921" y="3695774"/>
                  <a:ext cx="48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BCCED37-E7F9-4677-9A54-736696DC2A81}"/>
                    </a:ext>
                  </a:extLst>
                </p14:cNvPr>
                <p14:cNvContentPartPr/>
                <p14:nvPr/>
              </p14:nvContentPartPr>
              <p14:xfrm>
                <a:off x="4827681" y="3794414"/>
                <a:ext cx="41400" cy="5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BCCED37-E7F9-4677-9A54-736696DC2A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23361" y="3790094"/>
                  <a:ext cx="500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03411CE-827D-466F-82A7-D4E3FE6C4305}"/>
                    </a:ext>
                  </a:extLst>
                </p14:cNvPr>
                <p14:cNvContentPartPr/>
                <p14:nvPr/>
              </p14:nvContentPartPr>
              <p14:xfrm>
                <a:off x="4906521" y="3806294"/>
                <a:ext cx="46080" cy="57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03411CE-827D-466F-82A7-D4E3FE6C430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02201" y="3801974"/>
                  <a:ext cx="54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8E2C519-235E-4A15-9D4D-E3B7E7776B3B}"/>
                    </a:ext>
                  </a:extLst>
                </p14:cNvPr>
                <p14:cNvContentPartPr/>
                <p14:nvPr/>
              </p14:nvContentPartPr>
              <p14:xfrm>
                <a:off x="5345361" y="3857414"/>
                <a:ext cx="3729600" cy="65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8E2C519-235E-4A15-9D4D-E3B7E7776B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41041" y="3853094"/>
                  <a:ext cx="3738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34A8C2-8191-47AE-ACB2-E99DC40355FD}"/>
              </a:ext>
            </a:extLst>
          </p:cNvPr>
          <p:cNvGrpSpPr/>
          <p:nvPr/>
        </p:nvGrpSpPr>
        <p:grpSpPr>
          <a:xfrm>
            <a:off x="5361921" y="3513614"/>
            <a:ext cx="74880" cy="83160"/>
            <a:chOff x="5361921" y="3513614"/>
            <a:chExt cx="7488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E2019C5-52E7-4093-A193-BE0C121A9FC1}"/>
                    </a:ext>
                  </a:extLst>
                </p14:cNvPr>
                <p14:cNvContentPartPr/>
                <p14:nvPr/>
              </p14:nvContentPartPr>
              <p14:xfrm>
                <a:off x="5361921" y="3513614"/>
                <a:ext cx="14400" cy="74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E2019C5-52E7-4093-A193-BE0C121A9FC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57601" y="3509294"/>
                  <a:ext cx="23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F699028-B731-40DA-94FD-6E21ED52FF40}"/>
                    </a:ext>
                  </a:extLst>
                </p14:cNvPr>
                <p14:cNvContentPartPr/>
                <p14:nvPr/>
              </p14:nvContentPartPr>
              <p14:xfrm>
                <a:off x="5393241" y="3574094"/>
                <a:ext cx="43560" cy="22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F699028-B731-40DA-94FD-6E21ED52FF4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88921" y="3569774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F6F25ED-3344-46E7-833A-0DAC2782A738}"/>
              </a:ext>
            </a:extLst>
          </p:cNvPr>
          <p:cNvGrpSpPr/>
          <p:nvPr/>
        </p:nvGrpSpPr>
        <p:grpSpPr>
          <a:xfrm>
            <a:off x="4841001" y="4066574"/>
            <a:ext cx="869400" cy="159120"/>
            <a:chOff x="4841001" y="4066574"/>
            <a:chExt cx="86940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1E097E8-8B85-475F-AB7E-24961375E7BC}"/>
                    </a:ext>
                  </a:extLst>
                </p14:cNvPr>
                <p14:cNvContentPartPr/>
                <p14:nvPr/>
              </p14:nvContentPartPr>
              <p14:xfrm>
                <a:off x="4842801" y="4066574"/>
                <a:ext cx="37080" cy="146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1E097E8-8B85-475F-AB7E-24961375E7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38481" y="4062254"/>
                  <a:ext cx="45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8D771E6-518C-4484-97CC-A4BE657BE102}"/>
                    </a:ext>
                  </a:extLst>
                </p14:cNvPr>
                <p14:cNvContentPartPr/>
                <p14:nvPr/>
              </p14:nvContentPartPr>
              <p14:xfrm>
                <a:off x="4841001" y="4156934"/>
                <a:ext cx="40320" cy="10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8D771E6-518C-4484-97CC-A4BE657BE10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36681" y="4152614"/>
                  <a:ext cx="48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528B083-58EC-4A96-AB73-5D80A8F2F51B}"/>
                    </a:ext>
                  </a:extLst>
                </p14:cNvPr>
                <p14:cNvContentPartPr/>
                <p14:nvPr/>
              </p14:nvContentPartPr>
              <p14:xfrm>
                <a:off x="4898601" y="4170974"/>
                <a:ext cx="78480" cy="54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528B083-58EC-4A96-AB73-5D80A8F2F5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94281" y="4166654"/>
                  <a:ext cx="87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13BF26E-20BB-4D51-8A76-D2D941637F40}"/>
                    </a:ext>
                  </a:extLst>
                </p14:cNvPr>
                <p14:cNvContentPartPr/>
                <p14:nvPr/>
              </p14:nvContentPartPr>
              <p14:xfrm>
                <a:off x="5027121" y="4198694"/>
                <a:ext cx="683280" cy="16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13BF26E-20BB-4D51-8A76-D2D941637F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22801" y="4194374"/>
                  <a:ext cx="6919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97B8403-693D-48C6-A453-8410D8BD61AB}"/>
                  </a:ext>
                </a:extLst>
              </p14:cNvPr>
              <p14:cNvContentPartPr/>
              <p14:nvPr/>
            </p14:nvContentPartPr>
            <p14:xfrm>
              <a:off x="5693121" y="4198694"/>
              <a:ext cx="49320" cy="21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97B8403-693D-48C6-A453-8410D8BD61A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688801" y="4194374"/>
                <a:ext cx="57960" cy="1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61C1102-414E-441D-B5AC-69614F3FFF45}"/>
              </a:ext>
            </a:extLst>
          </p:cNvPr>
          <p:cNvGrpSpPr/>
          <p:nvPr/>
        </p:nvGrpSpPr>
        <p:grpSpPr>
          <a:xfrm>
            <a:off x="5545521" y="3970814"/>
            <a:ext cx="3432960" cy="221040"/>
            <a:chOff x="5545521" y="3970814"/>
            <a:chExt cx="343296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23C5696-346B-4FB6-89E6-8020E5B667D6}"/>
                    </a:ext>
                  </a:extLst>
                </p14:cNvPr>
                <p14:cNvContentPartPr/>
                <p14:nvPr/>
              </p14:nvContentPartPr>
              <p14:xfrm>
                <a:off x="5706801" y="4003934"/>
                <a:ext cx="20160" cy="187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23C5696-346B-4FB6-89E6-8020E5B667D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02481" y="3999614"/>
                  <a:ext cx="28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BA17F26-7AE9-4219-8388-8AED0ABD90E5}"/>
                    </a:ext>
                  </a:extLst>
                </p14:cNvPr>
                <p14:cNvContentPartPr/>
                <p14:nvPr/>
              </p14:nvContentPartPr>
              <p14:xfrm>
                <a:off x="5545521" y="3970814"/>
                <a:ext cx="45360" cy="68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BA17F26-7AE9-4219-8388-8AED0ABD90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41201" y="3966494"/>
                  <a:ext cx="54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BBAAA3C-5E94-4D4B-A696-D795E11EC3F7}"/>
                    </a:ext>
                  </a:extLst>
                </p14:cNvPr>
                <p14:cNvContentPartPr/>
                <p14:nvPr/>
              </p14:nvContentPartPr>
              <p14:xfrm>
                <a:off x="5597721" y="4025174"/>
                <a:ext cx="39960" cy="306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BBAAA3C-5E94-4D4B-A696-D795E11EC3F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93401" y="4020854"/>
                  <a:ext cx="48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FF959FB-E7DD-4932-8CFC-2C294A4610D3}"/>
                    </a:ext>
                  </a:extLst>
                </p14:cNvPr>
                <p14:cNvContentPartPr/>
                <p14:nvPr/>
              </p14:nvContentPartPr>
              <p14:xfrm>
                <a:off x="5703201" y="3986654"/>
                <a:ext cx="3275280" cy="37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FF959FB-E7DD-4932-8CFC-2C294A4610D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698881" y="3982334"/>
                  <a:ext cx="32839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E55E435-C9E6-4FC6-9312-E33BCD51596D}"/>
              </a:ext>
            </a:extLst>
          </p:cNvPr>
          <p:cNvGrpSpPr/>
          <p:nvPr/>
        </p:nvGrpSpPr>
        <p:grpSpPr>
          <a:xfrm>
            <a:off x="5900121" y="4155494"/>
            <a:ext cx="149760" cy="79920"/>
            <a:chOff x="5900121" y="4155494"/>
            <a:chExt cx="149760" cy="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E47EFC3-474F-4986-8FA7-B13AF87D03EB}"/>
                    </a:ext>
                  </a:extLst>
                </p14:cNvPr>
                <p14:cNvContentPartPr/>
                <p14:nvPr/>
              </p14:nvContentPartPr>
              <p14:xfrm>
                <a:off x="5900121" y="4155494"/>
                <a:ext cx="50040" cy="752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E47EFC3-474F-4986-8FA7-B13AF87D03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95801" y="4151174"/>
                  <a:ext cx="58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0767C9D-BAED-414F-8085-82C82D0A38F3}"/>
                    </a:ext>
                  </a:extLst>
                </p14:cNvPr>
                <p14:cNvContentPartPr/>
                <p14:nvPr/>
              </p14:nvContentPartPr>
              <p14:xfrm>
                <a:off x="5969961" y="4183214"/>
                <a:ext cx="79920" cy="522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0767C9D-BAED-414F-8085-82C82D0A38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65641" y="4178894"/>
                  <a:ext cx="885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028CD35-3A85-4809-B7AC-1EA7D2DF2CC5}"/>
                  </a:ext>
                </a:extLst>
              </p14:cNvPr>
              <p14:cNvContentPartPr/>
              <p14:nvPr/>
            </p14:nvContentPartPr>
            <p14:xfrm>
              <a:off x="5158881" y="4579574"/>
              <a:ext cx="322200" cy="2034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028CD35-3A85-4809-B7AC-1EA7D2DF2CC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54561" y="4575254"/>
                <a:ext cx="3308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A0F2C43-6B9F-454A-88C2-8C825B89292C}"/>
                  </a:ext>
                </a:extLst>
              </p14:cNvPr>
              <p14:cNvContentPartPr/>
              <p14:nvPr/>
            </p14:nvContentPartPr>
            <p14:xfrm>
              <a:off x="5464881" y="4557254"/>
              <a:ext cx="3495600" cy="460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A0F2C43-6B9F-454A-88C2-8C825B89292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460561" y="4552934"/>
                <a:ext cx="35042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2C17235-8B32-4830-A77E-2F50F093587A}"/>
                  </a:ext>
                </a:extLst>
              </p14:cNvPr>
              <p14:cNvContentPartPr/>
              <p14:nvPr/>
            </p14:nvContentPartPr>
            <p14:xfrm>
              <a:off x="5779161" y="4904294"/>
              <a:ext cx="9720" cy="1836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2C17235-8B32-4830-A77E-2F50F093587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774841" y="4899974"/>
                <a:ext cx="183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36176EE-2133-4697-BD04-3BEEDB36CA9D}"/>
                  </a:ext>
                </a:extLst>
              </p14:cNvPr>
              <p14:cNvContentPartPr/>
              <p14:nvPr/>
            </p14:nvContentPartPr>
            <p14:xfrm>
              <a:off x="4851441" y="4345214"/>
              <a:ext cx="57600" cy="1382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36176EE-2133-4697-BD04-3BEEDB36CA9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847121" y="4340894"/>
                <a:ext cx="66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5EA099F-AD76-4FAE-95B7-6A3FAE36B638}"/>
                  </a:ext>
                </a:extLst>
              </p14:cNvPr>
              <p14:cNvContentPartPr/>
              <p14:nvPr/>
            </p14:nvContentPartPr>
            <p14:xfrm>
              <a:off x="4869801" y="4408574"/>
              <a:ext cx="27360" cy="169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5EA099F-AD76-4FAE-95B7-6A3FAE36B63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865481" y="4404254"/>
                <a:ext cx="36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DA24391-83A4-464A-881E-50C4D2A75347}"/>
                  </a:ext>
                </a:extLst>
              </p14:cNvPr>
              <p14:cNvContentPartPr/>
              <p14:nvPr/>
            </p14:nvContentPartPr>
            <p14:xfrm>
              <a:off x="4947561" y="4414334"/>
              <a:ext cx="45000" cy="1011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DA24391-83A4-464A-881E-50C4D2A7534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943241" y="4410014"/>
                <a:ext cx="536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E094EA9-D934-4DA9-B717-B4184988DAC9}"/>
                  </a:ext>
                </a:extLst>
              </p14:cNvPr>
              <p14:cNvContentPartPr/>
              <p14:nvPr/>
            </p14:nvContentPartPr>
            <p14:xfrm>
              <a:off x="5029281" y="4309934"/>
              <a:ext cx="867960" cy="1854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E094EA9-D934-4DA9-B717-B4184988DAC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024961" y="4305614"/>
                <a:ext cx="876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DF4BB69-FB3C-462C-A7F5-312F9BAA463C}"/>
                  </a:ext>
                </a:extLst>
              </p14:cNvPr>
              <p14:cNvContentPartPr/>
              <p14:nvPr/>
            </p14:nvContentPartPr>
            <p14:xfrm>
              <a:off x="5878161" y="4482734"/>
              <a:ext cx="12960" cy="406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DF4BB69-FB3C-462C-A7F5-312F9BAA463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873841" y="4478414"/>
                <a:ext cx="21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FACFEB9-8915-458E-A473-003738B85CAC}"/>
                  </a:ext>
                </a:extLst>
              </p14:cNvPr>
              <p14:cNvContentPartPr/>
              <p14:nvPr/>
            </p14:nvContentPartPr>
            <p14:xfrm>
              <a:off x="5894721" y="4469054"/>
              <a:ext cx="3085560" cy="36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FACFEB9-8915-458E-A473-003738B85CA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890401" y="4464734"/>
                <a:ext cx="3094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416F1CE-726F-4D88-B0B9-8715D84B80B8}"/>
                  </a:ext>
                </a:extLst>
              </p14:cNvPr>
              <p14:cNvContentPartPr/>
              <p14:nvPr/>
            </p14:nvContentPartPr>
            <p14:xfrm>
              <a:off x="5297481" y="4498214"/>
              <a:ext cx="31320" cy="684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416F1CE-726F-4D88-B0B9-8715D84B80B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293161" y="4493894"/>
                <a:ext cx="39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F7FA1C6-7D32-4B6D-80D9-E88A4E1AF7FA}"/>
                  </a:ext>
                </a:extLst>
              </p14:cNvPr>
              <p14:cNvContentPartPr/>
              <p14:nvPr/>
            </p14:nvContentPartPr>
            <p14:xfrm>
              <a:off x="5342841" y="4541054"/>
              <a:ext cx="43920" cy="29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F7FA1C6-7D32-4B6D-80D9-E88A4E1AF7F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338521" y="4536734"/>
                <a:ext cx="52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B5B542EE-4761-48AA-9553-F29DF67FF03A}"/>
                  </a:ext>
                </a:extLst>
              </p14:cNvPr>
              <p14:cNvContentPartPr/>
              <p14:nvPr/>
            </p14:nvContentPartPr>
            <p14:xfrm>
              <a:off x="4904361" y="4920494"/>
              <a:ext cx="69120" cy="1782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B5B542EE-4761-48AA-9553-F29DF67FF03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900041" y="4916174"/>
                <a:ext cx="77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700B368-CF56-433C-9A8E-26F778A06957}"/>
                  </a:ext>
                </a:extLst>
              </p14:cNvPr>
              <p14:cNvContentPartPr/>
              <p14:nvPr/>
            </p14:nvContentPartPr>
            <p14:xfrm>
              <a:off x="4916601" y="5036414"/>
              <a:ext cx="73080" cy="100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700B368-CF56-433C-9A8E-26F778A0695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912281" y="5032094"/>
                <a:ext cx="81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D5C1945-3EE2-4CAD-8A5A-44916BCDD3AB}"/>
                  </a:ext>
                </a:extLst>
              </p14:cNvPr>
              <p14:cNvContentPartPr/>
              <p14:nvPr/>
            </p14:nvContentPartPr>
            <p14:xfrm>
              <a:off x="5805081" y="4865414"/>
              <a:ext cx="583560" cy="2066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D5C1945-3EE2-4CAD-8A5A-44916BCDD3A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800761" y="4861094"/>
                <a:ext cx="59220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25C4D2E-432C-46DB-B558-7E25A61A55DC}"/>
              </a:ext>
            </a:extLst>
          </p:cNvPr>
          <p:cNvGrpSpPr/>
          <p:nvPr/>
        </p:nvGrpSpPr>
        <p:grpSpPr>
          <a:xfrm>
            <a:off x="4892481" y="4636454"/>
            <a:ext cx="3977640" cy="289080"/>
            <a:chOff x="4892481" y="4636454"/>
            <a:chExt cx="397764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E52D4EC-E865-4191-9ECF-C0C85204C130}"/>
                    </a:ext>
                  </a:extLst>
                </p14:cNvPr>
                <p14:cNvContentPartPr/>
                <p14:nvPr/>
              </p14:nvContentPartPr>
              <p14:xfrm>
                <a:off x="4892481" y="4636454"/>
                <a:ext cx="58680" cy="123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E52D4EC-E865-4191-9ECF-C0C85204C1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88161" y="4632134"/>
                  <a:ext cx="67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B02F98C-8BA4-4650-9A9C-88ED2C4DA284}"/>
                    </a:ext>
                  </a:extLst>
                </p14:cNvPr>
                <p14:cNvContentPartPr/>
                <p14:nvPr/>
              </p14:nvContentPartPr>
              <p14:xfrm>
                <a:off x="4905801" y="4706654"/>
                <a:ext cx="55080" cy="11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B02F98C-8BA4-4650-9A9C-88ED2C4DA2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01481" y="4702334"/>
                  <a:ext cx="63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A1291E7-694E-49D5-954E-F125BB66CAF8}"/>
                    </a:ext>
                  </a:extLst>
                </p14:cNvPr>
                <p14:cNvContentPartPr/>
                <p14:nvPr/>
              </p14:nvContentPartPr>
              <p14:xfrm>
                <a:off x="5003361" y="4718534"/>
                <a:ext cx="78480" cy="65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A1291E7-694E-49D5-954E-F125BB66CA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99041" y="4714214"/>
                  <a:ext cx="87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01FFD41-63E9-463D-9004-09EA7B85F66F}"/>
                    </a:ext>
                  </a:extLst>
                </p14:cNvPr>
                <p14:cNvContentPartPr/>
                <p14:nvPr/>
              </p14:nvContentPartPr>
              <p14:xfrm>
                <a:off x="5062401" y="4896014"/>
                <a:ext cx="725760" cy="295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01FFD41-63E9-463D-9004-09EA7B85F66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058081" y="4891694"/>
                  <a:ext cx="734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76D72D2-11DF-4EA4-896C-8E817464F164}"/>
                    </a:ext>
                  </a:extLst>
                </p14:cNvPr>
                <p14:cNvContentPartPr/>
                <p14:nvPr/>
              </p14:nvContentPartPr>
              <p14:xfrm>
                <a:off x="5688441" y="4791614"/>
                <a:ext cx="44280" cy="770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76D72D2-11DF-4EA4-896C-8E817464F16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84121" y="4787294"/>
                  <a:ext cx="52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251280A-EF32-40CE-AE5C-FA30299E3019}"/>
                    </a:ext>
                  </a:extLst>
                </p14:cNvPr>
                <p14:cNvContentPartPr/>
                <p14:nvPr/>
              </p14:nvContentPartPr>
              <p14:xfrm>
                <a:off x="5734881" y="4855334"/>
                <a:ext cx="24120" cy="18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251280A-EF32-40CE-AE5C-FA30299E301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30561" y="4851014"/>
                  <a:ext cx="32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0540375-5152-4FCA-8738-3B40A5273C1A}"/>
                    </a:ext>
                  </a:extLst>
                </p14:cNvPr>
                <p14:cNvContentPartPr/>
                <p14:nvPr/>
              </p14:nvContentPartPr>
              <p14:xfrm>
                <a:off x="6325641" y="4847414"/>
                <a:ext cx="2544480" cy="140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0540375-5152-4FCA-8738-3B40A5273C1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21321" y="4843094"/>
                  <a:ext cx="2553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83F0496-24A4-494A-A731-D51436A2BB4E}"/>
                    </a:ext>
                  </a:extLst>
                </p14:cNvPr>
                <p14:cNvContentPartPr/>
                <p14:nvPr/>
              </p14:nvContentPartPr>
              <p14:xfrm>
                <a:off x="6286761" y="4721414"/>
                <a:ext cx="77040" cy="66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83F0496-24A4-494A-A731-D51436A2BB4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82441" y="4717094"/>
                  <a:ext cx="85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41B5DE8-D742-49C0-91AC-1FA01B0008B8}"/>
                    </a:ext>
                  </a:extLst>
                </p14:cNvPr>
                <p14:cNvContentPartPr/>
                <p14:nvPr/>
              </p14:nvContentPartPr>
              <p14:xfrm>
                <a:off x="6350841" y="4734374"/>
                <a:ext cx="80640" cy="64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41B5DE8-D742-49C0-91AC-1FA01B0008B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46521" y="4730054"/>
                  <a:ext cx="892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0A4DF76-9C39-49DB-A425-151439D00180}"/>
              </a:ext>
            </a:extLst>
          </p:cNvPr>
          <p:cNvGrpSpPr/>
          <p:nvPr/>
        </p:nvGrpSpPr>
        <p:grpSpPr>
          <a:xfrm>
            <a:off x="5788881" y="4777214"/>
            <a:ext cx="529200" cy="212040"/>
            <a:chOff x="5788881" y="4777214"/>
            <a:chExt cx="52920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FA951C7-76F2-4EEA-808E-7F5FDA224A15}"/>
                    </a:ext>
                  </a:extLst>
                </p14:cNvPr>
                <p14:cNvContentPartPr/>
                <p14:nvPr/>
              </p14:nvContentPartPr>
              <p14:xfrm>
                <a:off x="5794641" y="4922654"/>
                <a:ext cx="41400" cy="666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FA951C7-76F2-4EEA-808E-7F5FDA224A1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90321" y="4918334"/>
                  <a:ext cx="5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AC1AE0-7DAA-473B-994D-2C5A578AFFCA}"/>
                    </a:ext>
                  </a:extLst>
                </p14:cNvPr>
                <p14:cNvContentPartPr/>
                <p14:nvPr/>
              </p14:nvContentPartPr>
              <p14:xfrm>
                <a:off x="5805441" y="4922294"/>
                <a:ext cx="512640" cy="648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AC1AE0-7DAA-473B-994D-2C5A578AFFC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01121" y="4917974"/>
                  <a:ext cx="521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55C6063-3A02-4382-ABBA-1A838B64A62D}"/>
                    </a:ext>
                  </a:extLst>
                </p14:cNvPr>
                <p14:cNvContentPartPr/>
                <p14:nvPr/>
              </p14:nvContentPartPr>
              <p14:xfrm>
                <a:off x="5788881" y="4777214"/>
                <a:ext cx="51120" cy="784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55C6063-3A02-4382-ABBA-1A838B64A62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84561" y="4772894"/>
                  <a:ext cx="59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337FC7F-CDE5-4E5F-B676-A7540505A971}"/>
                    </a:ext>
                  </a:extLst>
                </p14:cNvPr>
                <p14:cNvContentPartPr/>
                <p14:nvPr/>
              </p14:nvContentPartPr>
              <p14:xfrm>
                <a:off x="5834601" y="4794854"/>
                <a:ext cx="118080" cy="66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337FC7F-CDE5-4E5F-B676-A7540505A97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30281" y="4790534"/>
                  <a:ext cx="126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24D7AC5-DC84-4CF0-AA0F-9D319802B30A}"/>
                    </a:ext>
                  </a:extLst>
                </p14:cNvPr>
                <p14:cNvContentPartPr/>
                <p14:nvPr/>
              </p14:nvContentPartPr>
              <p14:xfrm>
                <a:off x="5988681" y="4825454"/>
                <a:ext cx="68400" cy="42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24D7AC5-DC84-4CF0-AA0F-9D319802B30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84361" y="4821134"/>
                  <a:ext cx="77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D1B26E-7A91-446E-8C0A-263D491A6779}"/>
                    </a:ext>
                  </a:extLst>
                </p14:cNvPr>
                <p14:cNvContentPartPr/>
                <p14:nvPr/>
              </p14:nvContentPartPr>
              <p14:xfrm>
                <a:off x="6034401" y="4820054"/>
                <a:ext cx="68040" cy="70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D1B26E-7A91-446E-8C0A-263D491A677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030081" y="4815734"/>
                  <a:ext cx="7668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3D46189-639D-49AF-9840-FB8629A5B28E}"/>
                  </a:ext>
                </a:extLst>
              </p14:cNvPr>
              <p14:cNvContentPartPr/>
              <p14:nvPr/>
            </p14:nvContentPartPr>
            <p14:xfrm>
              <a:off x="444681" y="266054"/>
              <a:ext cx="1223280" cy="4388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3D46189-639D-49AF-9840-FB8629A5B28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40361" y="261734"/>
                <a:ext cx="1231920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BEF7E10-0EB6-4C74-85E8-C6747D80F832}"/>
              </a:ext>
            </a:extLst>
          </p:cNvPr>
          <p:cNvGrpSpPr/>
          <p:nvPr/>
        </p:nvGrpSpPr>
        <p:grpSpPr>
          <a:xfrm>
            <a:off x="1494801" y="239054"/>
            <a:ext cx="1013760" cy="47880"/>
            <a:chOff x="1494801" y="239054"/>
            <a:chExt cx="1013760" cy="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D94EB7E-CAE0-4199-88E1-FB9B13CAB6A9}"/>
                    </a:ext>
                  </a:extLst>
                </p14:cNvPr>
                <p14:cNvContentPartPr/>
                <p14:nvPr/>
              </p14:nvContentPartPr>
              <p14:xfrm>
                <a:off x="1701801" y="239054"/>
                <a:ext cx="806760" cy="385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D94EB7E-CAE0-4199-88E1-FB9B13CAB6A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697481" y="234734"/>
                  <a:ext cx="815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8438C78-7494-440F-8D9E-1C5CDB9D87F0}"/>
                    </a:ext>
                  </a:extLst>
                </p14:cNvPr>
                <p14:cNvContentPartPr/>
                <p14:nvPr/>
              </p14:nvContentPartPr>
              <p14:xfrm>
                <a:off x="1494801" y="262814"/>
                <a:ext cx="268920" cy="241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8438C78-7494-440F-8D9E-1C5CDB9D87F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90481" y="258494"/>
                  <a:ext cx="2775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2ECB8F8D-B099-4A10-9605-D2A1594E0907}"/>
                  </a:ext>
                </a:extLst>
              </p14:cNvPr>
              <p14:cNvContentPartPr/>
              <p14:nvPr/>
            </p14:nvContentPartPr>
            <p14:xfrm>
              <a:off x="4088601" y="4840214"/>
              <a:ext cx="231840" cy="439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ECB8F8D-B099-4A10-9605-D2A1594E090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084281" y="4835894"/>
                <a:ext cx="2404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7E5AE23-505C-4D58-B763-7FE2594CE32B}"/>
              </a:ext>
            </a:extLst>
          </p:cNvPr>
          <p:cNvGrpSpPr/>
          <p:nvPr/>
        </p:nvGrpSpPr>
        <p:grpSpPr>
          <a:xfrm>
            <a:off x="3277161" y="4616294"/>
            <a:ext cx="565560" cy="259920"/>
            <a:chOff x="3277161" y="4616294"/>
            <a:chExt cx="56556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B915371-6752-4C06-8F29-564EBBA5B323}"/>
                    </a:ext>
                  </a:extLst>
                </p14:cNvPr>
                <p14:cNvContentPartPr/>
                <p14:nvPr/>
              </p14:nvContentPartPr>
              <p14:xfrm>
                <a:off x="3553641" y="4782974"/>
                <a:ext cx="138960" cy="918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B915371-6752-4C06-8F29-564EBBA5B32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549321" y="4778654"/>
                  <a:ext cx="147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01198E5-F525-429F-B648-3E6D123011B4}"/>
                    </a:ext>
                  </a:extLst>
                </p14:cNvPr>
                <p14:cNvContentPartPr/>
                <p14:nvPr/>
              </p14:nvContentPartPr>
              <p14:xfrm>
                <a:off x="3578481" y="4752014"/>
                <a:ext cx="360" cy="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01198E5-F525-429F-B648-3E6D123011B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574161" y="47476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676EC8E-C862-49D0-8859-C00E35124FDD}"/>
                    </a:ext>
                  </a:extLst>
                </p14:cNvPr>
                <p14:cNvContentPartPr/>
                <p14:nvPr/>
              </p14:nvContentPartPr>
              <p14:xfrm>
                <a:off x="3726441" y="4616294"/>
                <a:ext cx="116280" cy="1285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676EC8E-C862-49D0-8859-C00E35124FD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22121" y="4611974"/>
                  <a:ext cx="124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0B3329D-7503-4103-9F02-F8E79FEB8270}"/>
                    </a:ext>
                  </a:extLst>
                </p14:cNvPr>
                <p14:cNvContentPartPr/>
                <p14:nvPr/>
              </p14:nvContentPartPr>
              <p14:xfrm>
                <a:off x="3627801" y="4757054"/>
                <a:ext cx="7200" cy="2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0B3329D-7503-4103-9F02-F8E79FEB827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623481" y="4752734"/>
                  <a:ext cx="158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0E0F970-3F90-4F13-AC99-7AC297D34594}"/>
                    </a:ext>
                  </a:extLst>
                </p14:cNvPr>
                <p14:cNvContentPartPr/>
                <p14:nvPr/>
              </p14:nvContentPartPr>
              <p14:xfrm>
                <a:off x="3592161" y="4749854"/>
                <a:ext cx="6120" cy="666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0E0F970-3F90-4F13-AC99-7AC297D3459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87841" y="4745534"/>
                  <a:ext cx="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F0F6B67-F898-411C-8704-E7E498FB6844}"/>
                    </a:ext>
                  </a:extLst>
                </p14:cNvPr>
                <p14:cNvContentPartPr/>
                <p14:nvPr/>
              </p14:nvContentPartPr>
              <p14:xfrm>
                <a:off x="3491001" y="4811054"/>
                <a:ext cx="87120" cy="392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F0F6B67-F898-411C-8704-E7E498FB684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486681" y="4806734"/>
                  <a:ext cx="95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7DF4700-AAE1-4838-9EF9-B9A131147ADF}"/>
                    </a:ext>
                  </a:extLst>
                </p14:cNvPr>
                <p14:cNvContentPartPr/>
                <p14:nvPr/>
              </p14:nvContentPartPr>
              <p14:xfrm>
                <a:off x="3367161" y="4745894"/>
                <a:ext cx="20880" cy="864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7DF4700-AAE1-4838-9EF9-B9A131147AD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62841" y="4741574"/>
                  <a:ext cx="29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D99C4B2-B79E-45CC-80D2-30BA94A71A97}"/>
                    </a:ext>
                  </a:extLst>
                </p14:cNvPr>
                <p14:cNvContentPartPr/>
                <p14:nvPr/>
              </p14:nvContentPartPr>
              <p14:xfrm>
                <a:off x="3277161" y="4830854"/>
                <a:ext cx="75960" cy="45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D99C4B2-B79E-45CC-80D2-30BA94A71A9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72841" y="4826534"/>
                  <a:ext cx="84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27FF4B9-18FB-4FED-AFAF-B793116938D7}"/>
                    </a:ext>
                  </a:extLst>
                </p14:cNvPr>
                <p14:cNvContentPartPr/>
                <p14:nvPr/>
              </p14:nvContentPartPr>
              <p14:xfrm>
                <a:off x="3311721" y="4772894"/>
                <a:ext cx="360" cy="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27FF4B9-18FB-4FED-AFAF-B793116938D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07401" y="476857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B6284A8-9AD9-43DA-B698-E75234F1C499}"/>
              </a:ext>
            </a:extLst>
          </p:cNvPr>
          <p:cNvGrpSpPr/>
          <p:nvPr/>
        </p:nvGrpSpPr>
        <p:grpSpPr>
          <a:xfrm>
            <a:off x="2823561" y="4800254"/>
            <a:ext cx="271080" cy="82440"/>
            <a:chOff x="2823561" y="4800254"/>
            <a:chExt cx="27108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CA5FB26-D320-4309-9453-0A42EF00AD14}"/>
                    </a:ext>
                  </a:extLst>
                </p14:cNvPr>
                <p14:cNvContentPartPr/>
                <p14:nvPr/>
              </p14:nvContentPartPr>
              <p14:xfrm>
                <a:off x="2823561" y="4848494"/>
                <a:ext cx="51120" cy="309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CA5FB26-D320-4309-9453-0A42EF00AD1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819241" y="4844174"/>
                  <a:ext cx="59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131637F-13A5-4EEE-9187-CE268C5B5619}"/>
                    </a:ext>
                  </a:extLst>
                </p14:cNvPr>
                <p14:cNvContentPartPr/>
                <p14:nvPr/>
              </p14:nvContentPartPr>
              <p14:xfrm>
                <a:off x="2937321" y="4838774"/>
                <a:ext cx="109080" cy="439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131637F-13A5-4EEE-9187-CE268C5B561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933001" y="4834454"/>
                  <a:ext cx="117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F093223-0F4E-41C9-96B2-8A98B4C057DA}"/>
                    </a:ext>
                  </a:extLst>
                </p14:cNvPr>
                <p14:cNvContentPartPr/>
                <p14:nvPr/>
              </p14:nvContentPartPr>
              <p14:xfrm>
                <a:off x="3079161" y="4800254"/>
                <a:ext cx="15480" cy="810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F093223-0F4E-41C9-96B2-8A98B4C057D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74841" y="4795934"/>
                  <a:ext cx="241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7ACF050-C538-4240-87BC-6D96C324A57C}"/>
              </a:ext>
            </a:extLst>
          </p:cNvPr>
          <p:cNvGrpSpPr/>
          <p:nvPr/>
        </p:nvGrpSpPr>
        <p:grpSpPr>
          <a:xfrm>
            <a:off x="2162601" y="4781534"/>
            <a:ext cx="498600" cy="174600"/>
            <a:chOff x="2162601" y="4781534"/>
            <a:chExt cx="49860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9AACBDB-85D4-429B-BCEA-B65007A62368}"/>
                    </a:ext>
                  </a:extLst>
                </p14:cNvPr>
                <p14:cNvContentPartPr/>
                <p14:nvPr/>
              </p14:nvContentPartPr>
              <p14:xfrm>
                <a:off x="2605041" y="4847414"/>
                <a:ext cx="56160" cy="558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9AACBDB-85D4-429B-BCEA-B65007A6236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600721" y="4843094"/>
                  <a:ext cx="6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C41D2CB-CA65-4ABD-9581-5BDE12903BE7}"/>
                    </a:ext>
                  </a:extLst>
                </p14:cNvPr>
                <p14:cNvContentPartPr/>
                <p14:nvPr/>
              </p14:nvContentPartPr>
              <p14:xfrm>
                <a:off x="2452401" y="4854974"/>
                <a:ext cx="151200" cy="101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C41D2CB-CA65-4ABD-9581-5BDE12903BE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448081" y="4850654"/>
                  <a:ext cx="159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F17FC9D-28C0-43BA-B9B3-A055ACB70D6A}"/>
                    </a:ext>
                  </a:extLst>
                </p14:cNvPr>
                <p14:cNvContentPartPr/>
                <p14:nvPr/>
              </p14:nvContentPartPr>
              <p14:xfrm>
                <a:off x="2220201" y="4866854"/>
                <a:ext cx="192960" cy="730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F17FC9D-28C0-43BA-B9B3-A055ACB70D6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215881" y="4862534"/>
                  <a:ext cx="201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AFEDCF0-7890-4994-A7B9-335A70C1497C}"/>
                    </a:ext>
                  </a:extLst>
                </p14:cNvPr>
                <p14:cNvContentPartPr/>
                <p14:nvPr/>
              </p14:nvContentPartPr>
              <p14:xfrm>
                <a:off x="2367081" y="4781534"/>
                <a:ext cx="46440" cy="331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AFEDCF0-7890-4994-A7B9-335A70C1497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362761" y="4777214"/>
                  <a:ext cx="55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2916744-2FBE-41B7-8E37-C10BD244D1B6}"/>
                    </a:ext>
                  </a:extLst>
                </p14:cNvPr>
                <p14:cNvContentPartPr/>
                <p14:nvPr/>
              </p14:nvContentPartPr>
              <p14:xfrm>
                <a:off x="2162601" y="4838054"/>
                <a:ext cx="80640" cy="781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2916744-2FBE-41B7-8E37-C10BD244D1B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158281" y="4833734"/>
                  <a:ext cx="892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198F442-6B8C-4B5F-A0DA-B6EF17ECE444}"/>
              </a:ext>
            </a:extLst>
          </p:cNvPr>
          <p:cNvGrpSpPr/>
          <p:nvPr/>
        </p:nvGrpSpPr>
        <p:grpSpPr>
          <a:xfrm>
            <a:off x="1730961" y="4804214"/>
            <a:ext cx="291240" cy="149040"/>
            <a:chOff x="1730961" y="4804214"/>
            <a:chExt cx="29124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8BF1A1C-BFE8-4623-8C98-A82984CBFA3A}"/>
                    </a:ext>
                  </a:extLst>
                </p14:cNvPr>
                <p14:cNvContentPartPr/>
                <p14:nvPr/>
              </p14:nvContentPartPr>
              <p14:xfrm>
                <a:off x="1961001" y="4804214"/>
                <a:ext cx="61200" cy="1260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8BF1A1C-BFE8-4623-8C98-A82984CBFA3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956681" y="4799894"/>
                  <a:ext cx="69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B93CA4A-37D4-4431-927E-99C40EC21FD7}"/>
                    </a:ext>
                  </a:extLst>
                </p14:cNvPr>
                <p14:cNvContentPartPr/>
                <p14:nvPr/>
              </p14:nvContentPartPr>
              <p14:xfrm>
                <a:off x="1788921" y="4857854"/>
                <a:ext cx="133560" cy="882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B93CA4A-37D4-4431-927E-99C40EC21FD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784601" y="4853534"/>
                  <a:ext cx="142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E13BF61-23FB-4C2A-912A-1D02336F723C}"/>
                    </a:ext>
                  </a:extLst>
                </p14:cNvPr>
                <p14:cNvContentPartPr/>
                <p14:nvPr/>
              </p14:nvContentPartPr>
              <p14:xfrm>
                <a:off x="1883601" y="4952894"/>
                <a:ext cx="360" cy="3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E13BF61-23FB-4C2A-912A-1D02336F72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79281" y="494857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D2A39C6-DC69-4CEB-8470-D54BC96D54EE}"/>
                    </a:ext>
                  </a:extLst>
                </p14:cNvPr>
                <p14:cNvContentPartPr/>
                <p14:nvPr/>
              </p14:nvContentPartPr>
              <p14:xfrm>
                <a:off x="1838961" y="4815734"/>
                <a:ext cx="11520" cy="63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D2A39C6-DC69-4CEB-8470-D54BC96D54E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834641" y="4811414"/>
                  <a:ext cx="20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10C4F3D-D7BE-4AA1-A9D5-C561200A56C9}"/>
                    </a:ext>
                  </a:extLst>
                </p14:cNvPr>
                <p14:cNvContentPartPr/>
                <p14:nvPr/>
              </p14:nvContentPartPr>
              <p14:xfrm>
                <a:off x="1730961" y="4859654"/>
                <a:ext cx="100080" cy="853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10C4F3D-D7BE-4AA1-A9D5-C561200A56C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726641" y="4855334"/>
                  <a:ext cx="1087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A14408C-DB75-45E5-8A96-51A6D61DD878}"/>
              </a:ext>
            </a:extLst>
          </p:cNvPr>
          <p:cNvGrpSpPr/>
          <p:nvPr/>
        </p:nvGrpSpPr>
        <p:grpSpPr>
          <a:xfrm>
            <a:off x="1064961" y="4797734"/>
            <a:ext cx="477000" cy="199800"/>
            <a:chOff x="1064961" y="4797734"/>
            <a:chExt cx="47700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A1AA9E-2409-4040-AB83-1FF62520A9CE}"/>
                    </a:ext>
                  </a:extLst>
                </p14:cNvPr>
                <p14:cNvContentPartPr/>
                <p14:nvPr/>
              </p14:nvContentPartPr>
              <p14:xfrm>
                <a:off x="1531881" y="4833014"/>
                <a:ext cx="10080" cy="806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A1AA9E-2409-4040-AB83-1FF62520A9C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527561" y="4828694"/>
                  <a:ext cx="18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83A2D6D-1C70-4124-8F3F-3195A9CB9DEE}"/>
                    </a:ext>
                  </a:extLst>
                </p14:cNvPr>
                <p14:cNvContentPartPr/>
                <p14:nvPr/>
              </p14:nvContentPartPr>
              <p14:xfrm>
                <a:off x="1311561" y="4835174"/>
                <a:ext cx="186480" cy="1022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83A2D6D-1C70-4124-8F3F-3195A9CB9DE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07241" y="4830854"/>
                  <a:ext cx="195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5585DF5-FF71-4BD6-AEC9-B3BFDB5E613C}"/>
                    </a:ext>
                  </a:extLst>
                </p14:cNvPr>
                <p14:cNvContentPartPr/>
                <p14:nvPr/>
              </p14:nvContentPartPr>
              <p14:xfrm>
                <a:off x="1355121" y="4797734"/>
                <a:ext cx="70920" cy="172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5585DF5-FF71-4BD6-AEC9-B3BFDB5E613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350801" y="4793414"/>
                  <a:ext cx="79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43C6D4C-4E1C-4F16-B6A0-2685C75B68AE}"/>
                    </a:ext>
                  </a:extLst>
                </p14:cNvPr>
                <p14:cNvContentPartPr/>
                <p14:nvPr/>
              </p14:nvContentPartPr>
              <p14:xfrm>
                <a:off x="1153881" y="4866134"/>
                <a:ext cx="86040" cy="1011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43C6D4C-4E1C-4F16-B6A0-2685C75B68A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49561" y="4861814"/>
                  <a:ext cx="94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16B3238-5C30-4107-89B6-75679CFD929C}"/>
                    </a:ext>
                  </a:extLst>
                </p14:cNvPr>
                <p14:cNvContentPartPr/>
                <p14:nvPr/>
              </p14:nvContentPartPr>
              <p14:xfrm>
                <a:off x="1211121" y="4820774"/>
                <a:ext cx="4320" cy="50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16B3238-5C30-4107-89B6-75679CFD92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06801" y="4816454"/>
                  <a:ext cx="12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3062AA1-BEAC-4A2F-B0F4-8191F46902E2}"/>
                    </a:ext>
                  </a:extLst>
                </p14:cNvPr>
                <p14:cNvContentPartPr/>
                <p14:nvPr/>
              </p14:nvContentPartPr>
              <p14:xfrm>
                <a:off x="1064961" y="4829414"/>
                <a:ext cx="126000" cy="168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3062AA1-BEAC-4A2F-B0F4-8191F46902E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60641" y="4825094"/>
                  <a:ext cx="13464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AEBD27F-9DE9-4B38-AC36-EEDB2F5F4306}"/>
              </a:ext>
            </a:extLst>
          </p:cNvPr>
          <p:cNvGrpSpPr/>
          <p:nvPr/>
        </p:nvGrpSpPr>
        <p:grpSpPr>
          <a:xfrm>
            <a:off x="1471041" y="828014"/>
            <a:ext cx="803160" cy="237600"/>
            <a:chOff x="1471041" y="828014"/>
            <a:chExt cx="80316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CD7E5D7-E38B-4876-B05A-FDD0522A46E5}"/>
                    </a:ext>
                  </a:extLst>
                </p14:cNvPr>
                <p14:cNvContentPartPr/>
                <p14:nvPr/>
              </p14:nvContentPartPr>
              <p14:xfrm>
                <a:off x="1471041" y="828014"/>
                <a:ext cx="79560" cy="155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CD7E5D7-E38B-4876-B05A-FDD0522A46E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466721" y="823694"/>
                  <a:ext cx="88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1133603-7D24-4941-AE4F-496B9AED469E}"/>
                    </a:ext>
                  </a:extLst>
                </p14:cNvPr>
                <p14:cNvContentPartPr/>
                <p14:nvPr/>
              </p14:nvContentPartPr>
              <p14:xfrm>
                <a:off x="1578321" y="929174"/>
                <a:ext cx="106560" cy="1364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1133603-7D24-4941-AE4F-496B9AED469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574001" y="924854"/>
                  <a:ext cx="115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52B028B-7C87-46E6-AF06-08AD97944B3B}"/>
                    </a:ext>
                  </a:extLst>
                </p14:cNvPr>
                <p14:cNvContentPartPr/>
                <p14:nvPr/>
              </p14:nvContentPartPr>
              <p14:xfrm>
                <a:off x="1744641" y="934934"/>
                <a:ext cx="72360" cy="608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52B028B-7C87-46E6-AF06-08AD97944B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740321" y="930614"/>
                  <a:ext cx="81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0BC4E82-700B-43E9-815F-6FAEDDBEA789}"/>
                    </a:ext>
                  </a:extLst>
                </p14:cNvPr>
                <p14:cNvContentPartPr/>
                <p14:nvPr/>
              </p14:nvContentPartPr>
              <p14:xfrm>
                <a:off x="1803321" y="945734"/>
                <a:ext cx="317880" cy="716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0BC4E82-700B-43E9-815F-6FAEDDBEA78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799001" y="941414"/>
                  <a:ext cx="326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81A96BD-F4F1-437D-A0CC-9CAFC419774E}"/>
                    </a:ext>
                  </a:extLst>
                </p14:cNvPr>
                <p14:cNvContentPartPr/>
                <p14:nvPr/>
              </p14:nvContentPartPr>
              <p14:xfrm>
                <a:off x="2129481" y="890294"/>
                <a:ext cx="3960" cy="50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81A96BD-F4F1-437D-A0CC-9CAFC419774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125161" y="885974"/>
                  <a:ext cx="12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2D04252-26CF-475B-870E-81F7D2C4C16D}"/>
                    </a:ext>
                  </a:extLst>
                </p14:cNvPr>
                <p14:cNvContentPartPr/>
                <p14:nvPr/>
              </p14:nvContentPartPr>
              <p14:xfrm>
                <a:off x="2172321" y="964814"/>
                <a:ext cx="101880" cy="828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2D04252-26CF-475B-870E-81F7D2C4C16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168001" y="960494"/>
                  <a:ext cx="110520" cy="9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05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428A9E-A72D-4830-A901-3DD10206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9" y="101726"/>
            <a:ext cx="7050881" cy="136346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EB584B0-6D7C-404D-8394-D87F8FC852FF}"/>
              </a:ext>
            </a:extLst>
          </p:cNvPr>
          <p:cNvSpPr/>
          <p:nvPr/>
        </p:nvSpPr>
        <p:spPr>
          <a:xfrm>
            <a:off x="981720" y="307080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E7EEFF-1F9D-46E9-B881-E800BC536B4B}"/>
              </a:ext>
            </a:extLst>
          </p:cNvPr>
          <p:cNvSpPr/>
          <p:nvPr/>
        </p:nvSpPr>
        <p:spPr>
          <a:xfrm>
            <a:off x="1765080" y="247284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CEE6BB-549A-4F77-9BC1-6D489EF9BDDD}"/>
              </a:ext>
            </a:extLst>
          </p:cNvPr>
          <p:cNvSpPr/>
          <p:nvPr/>
        </p:nvSpPr>
        <p:spPr>
          <a:xfrm>
            <a:off x="2910960" y="230652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ED9A06-0009-418A-8E9B-1868B9325552}"/>
              </a:ext>
            </a:extLst>
          </p:cNvPr>
          <p:cNvSpPr/>
          <p:nvPr/>
        </p:nvSpPr>
        <p:spPr>
          <a:xfrm>
            <a:off x="4086000" y="236088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362C39-F400-422B-8DC0-1FD086B046E2}"/>
              </a:ext>
            </a:extLst>
          </p:cNvPr>
          <p:cNvSpPr/>
          <p:nvPr/>
        </p:nvSpPr>
        <p:spPr>
          <a:xfrm>
            <a:off x="5210640" y="254880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72C7AD-B800-4A1D-963F-EC11C0EE8188}"/>
                  </a:ext>
                </a:extLst>
              </p14:cNvPr>
              <p14:cNvContentPartPr/>
              <p14:nvPr/>
            </p14:nvContentPartPr>
            <p14:xfrm>
              <a:off x="1271576" y="2742075"/>
              <a:ext cx="544680" cy="342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72C7AD-B800-4A1D-963F-EC11C0EE81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2936" y="2733435"/>
                <a:ext cx="56232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6858803-175D-475C-AF30-E01A03EBF18F}"/>
              </a:ext>
            </a:extLst>
          </p:cNvPr>
          <p:cNvGrpSpPr/>
          <p:nvPr/>
        </p:nvGrpSpPr>
        <p:grpSpPr>
          <a:xfrm>
            <a:off x="1297856" y="2632995"/>
            <a:ext cx="250920" cy="125280"/>
            <a:chOff x="1297856" y="2632995"/>
            <a:chExt cx="25092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285814-CA99-41B6-8E23-CD541F4A5186}"/>
                    </a:ext>
                  </a:extLst>
                </p14:cNvPr>
                <p14:cNvContentPartPr/>
                <p14:nvPr/>
              </p14:nvContentPartPr>
              <p14:xfrm>
                <a:off x="1297856" y="2632995"/>
                <a:ext cx="57600" cy="12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285814-CA99-41B6-8E23-CD541F4A51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8856" y="2624355"/>
                  <a:ext cx="75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87D077-F613-4E33-A5EB-D5ACB8EB8B76}"/>
                    </a:ext>
                  </a:extLst>
                </p14:cNvPr>
                <p14:cNvContentPartPr/>
                <p14:nvPr/>
              </p14:nvContentPartPr>
              <p14:xfrm>
                <a:off x="1421696" y="2684475"/>
                <a:ext cx="6120" cy="73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87D077-F613-4E33-A5EB-D5ACB8EB8B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2696" y="2675835"/>
                  <a:ext cx="23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4E566F-6DC9-42AC-BF5B-F531AF1DCE41}"/>
                    </a:ext>
                  </a:extLst>
                </p14:cNvPr>
                <p14:cNvContentPartPr/>
                <p14:nvPr/>
              </p14:nvContentPartPr>
              <p14:xfrm>
                <a:off x="1477856" y="2672955"/>
                <a:ext cx="70920" cy="50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4E566F-6DC9-42AC-BF5B-F531AF1DCE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8856" y="2663955"/>
                  <a:ext cx="8856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E42A83-45E2-44E9-B949-29D7C6C1BD15}"/>
                  </a:ext>
                </a:extLst>
              </p14:cNvPr>
              <p14:cNvContentPartPr/>
              <p14:nvPr/>
            </p14:nvContentPartPr>
            <p14:xfrm>
              <a:off x="2120456" y="2428515"/>
              <a:ext cx="817920" cy="17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E42A83-45E2-44E9-B949-29D7C6C1BD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1816" y="2419875"/>
                <a:ext cx="83556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7014118B-0A63-464F-8D40-11F70C26FC97}"/>
              </a:ext>
            </a:extLst>
          </p:cNvPr>
          <p:cNvGrpSpPr/>
          <p:nvPr/>
        </p:nvGrpSpPr>
        <p:grpSpPr>
          <a:xfrm>
            <a:off x="1991216" y="2808315"/>
            <a:ext cx="3246840" cy="434160"/>
            <a:chOff x="1991216" y="2808315"/>
            <a:chExt cx="324684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91BB79-A81A-4282-9A9E-FC22EB44D2B5}"/>
                    </a:ext>
                  </a:extLst>
                </p14:cNvPr>
                <p14:cNvContentPartPr/>
                <p14:nvPr/>
              </p14:nvContentPartPr>
              <p14:xfrm>
                <a:off x="1991216" y="2808315"/>
                <a:ext cx="3246840" cy="434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91BB79-A81A-4282-9A9E-FC22EB44D2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82576" y="2799675"/>
                  <a:ext cx="32644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224F96-9C10-4BD3-9764-CB4E431BFDA2}"/>
                    </a:ext>
                  </a:extLst>
                </p14:cNvPr>
                <p14:cNvContentPartPr/>
                <p14:nvPr/>
              </p14:nvContentPartPr>
              <p14:xfrm>
                <a:off x="3484496" y="2964915"/>
                <a:ext cx="35640" cy="169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224F96-9C10-4BD3-9764-CB4E431BFD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5496" y="2956275"/>
                  <a:ext cx="53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3A6B21-DC63-41E5-8772-08B31C0EF6F0}"/>
                    </a:ext>
                  </a:extLst>
                </p14:cNvPr>
                <p14:cNvContentPartPr/>
                <p14:nvPr/>
              </p14:nvContentPartPr>
              <p14:xfrm>
                <a:off x="3538496" y="3079755"/>
                <a:ext cx="106560" cy="118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3A6B21-DC63-41E5-8772-08B31C0EF6F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29496" y="3070755"/>
                  <a:ext cx="124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60C948-2B9C-4B63-808A-F9CE4219A1C2}"/>
                    </a:ext>
                  </a:extLst>
                </p14:cNvPr>
                <p14:cNvContentPartPr/>
                <p14:nvPr/>
              </p14:nvContentPartPr>
              <p14:xfrm>
                <a:off x="3751256" y="3008475"/>
                <a:ext cx="11520" cy="162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60C948-2B9C-4B63-808A-F9CE4219A1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2256" y="2999475"/>
                  <a:ext cx="291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A85E50-D750-4C87-9644-D14441640DA7}"/>
              </a:ext>
            </a:extLst>
          </p:cNvPr>
          <p:cNvGrpSpPr/>
          <p:nvPr/>
        </p:nvGrpSpPr>
        <p:grpSpPr>
          <a:xfrm>
            <a:off x="626096" y="1825155"/>
            <a:ext cx="2416320" cy="1473840"/>
            <a:chOff x="626096" y="1825155"/>
            <a:chExt cx="2416320" cy="14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EF4282-C6BF-43CB-87E9-05554D051427}"/>
                    </a:ext>
                  </a:extLst>
                </p14:cNvPr>
                <p14:cNvContentPartPr/>
                <p14:nvPr/>
              </p14:nvContentPartPr>
              <p14:xfrm>
                <a:off x="2359856" y="2242035"/>
                <a:ext cx="66240" cy="72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EF4282-C6BF-43CB-87E9-05554D0514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50856" y="2233395"/>
                  <a:ext cx="83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934AE7-ECD0-4FD3-B624-AEB81179878C}"/>
                    </a:ext>
                  </a:extLst>
                </p14:cNvPr>
                <p14:cNvContentPartPr/>
                <p14:nvPr/>
              </p14:nvContentPartPr>
              <p14:xfrm>
                <a:off x="2500256" y="2244555"/>
                <a:ext cx="39600" cy="104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934AE7-ECD0-4FD3-B624-AEB81179878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91616" y="2235555"/>
                  <a:ext cx="57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441289-4AD4-4A5F-8B33-623F4403C076}"/>
                    </a:ext>
                  </a:extLst>
                </p14:cNvPr>
                <p14:cNvContentPartPr/>
                <p14:nvPr/>
              </p14:nvContentPartPr>
              <p14:xfrm>
                <a:off x="2600336" y="2278395"/>
                <a:ext cx="55080" cy="4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441289-4AD4-4A5F-8B33-623F4403C0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91336" y="2269755"/>
                  <a:ext cx="72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C87EFE1-FC16-4102-9DE1-00FCCACC327E}"/>
                    </a:ext>
                  </a:extLst>
                </p14:cNvPr>
                <p14:cNvContentPartPr/>
                <p14:nvPr/>
              </p14:nvContentPartPr>
              <p14:xfrm>
                <a:off x="748496" y="3003795"/>
                <a:ext cx="296280" cy="295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C87EFE1-FC16-4102-9DE1-00FCCACC32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9496" y="2994795"/>
                  <a:ext cx="313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C57ADC-D8F4-403C-A94C-CF464766848B}"/>
                    </a:ext>
                  </a:extLst>
                </p14:cNvPr>
                <p14:cNvContentPartPr/>
                <p14:nvPr/>
              </p14:nvContentPartPr>
              <p14:xfrm>
                <a:off x="626096" y="2830995"/>
                <a:ext cx="48600" cy="5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C57ADC-D8F4-403C-A94C-CF46476684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7096" y="2822355"/>
                  <a:ext cx="66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F07624D-2D26-4503-8651-3E73C2DB4457}"/>
                    </a:ext>
                  </a:extLst>
                </p14:cNvPr>
                <p14:cNvContentPartPr/>
                <p14:nvPr/>
              </p14:nvContentPartPr>
              <p14:xfrm>
                <a:off x="737336" y="2810835"/>
                <a:ext cx="1008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F07624D-2D26-4503-8651-3E73C2DB44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8336" y="2802195"/>
                  <a:ext cx="27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928850-2364-4D55-B8E2-B9360E3BBA7B}"/>
                    </a:ext>
                  </a:extLst>
                </p14:cNvPr>
                <p14:cNvContentPartPr/>
                <p14:nvPr/>
              </p14:nvContentPartPr>
              <p14:xfrm>
                <a:off x="795656" y="2814075"/>
                <a:ext cx="57240" cy="55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928850-2364-4D55-B8E2-B9360E3BBA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6656" y="2805435"/>
                  <a:ext cx="74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F71299-2F92-4A19-9F2D-516AF09EED0C}"/>
                    </a:ext>
                  </a:extLst>
                </p14:cNvPr>
                <p14:cNvContentPartPr/>
                <p14:nvPr/>
              </p14:nvContentPartPr>
              <p14:xfrm>
                <a:off x="1623656" y="2119995"/>
                <a:ext cx="347760" cy="38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F71299-2F92-4A19-9F2D-516AF09EED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15016" y="2110995"/>
                  <a:ext cx="365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670633-7D7C-4D93-B1F7-5470138560D7}"/>
                    </a:ext>
                  </a:extLst>
                </p14:cNvPr>
                <p14:cNvContentPartPr/>
                <p14:nvPr/>
              </p14:nvContentPartPr>
              <p14:xfrm>
                <a:off x="1599536" y="1951875"/>
                <a:ext cx="56160" cy="118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670633-7D7C-4D93-B1F7-5470138560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90536" y="1942875"/>
                  <a:ext cx="73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DE37FC-A3CB-458A-8375-245DAF177A04}"/>
                    </a:ext>
                  </a:extLst>
                </p14:cNvPr>
                <p14:cNvContentPartPr/>
                <p14:nvPr/>
              </p14:nvContentPartPr>
              <p14:xfrm>
                <a:off x="1695296" y="2011995"/>
                <a:ext cx="14040" cy="82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DE37FC-A3CB-458A-8375-245DAF177A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86296" y="2003355"/>
                  <a:ext cx="31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088903-071C-4167-99A6-6647B860A544}"/>
                    </a:ext>
                  </a:extLst>
                </p14:cNvPr>
                <p14:cNvContentPartPr/>
                <p14:nvPr/>
              </p14:nvContentPartPr>
              <p14:xfrm>
                <a:off x="1769096" y="2005515"/>
                <a:ext cx="78120" cy="48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088903-071C-4167-99A6-6647B860A54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60096" y="1996515"/>
                  <a:ext cx="95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2AE9D3A-002A-45E2-9A99-E47C4157351C}"/>
                    </a:ext>
                  </a:extLst>
                </p14:cNvPr>
                <p14:cNvContentPartPr/>
                <p14:nvPr/>
              </p14:nvContentPartPr>
              <p14:xfrm>
                <a:off x="1141616" y="1825155"/>
                <a:ext cx="1900800" cy="1268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2AE9D3A-002A-45E2-9A99-E47C415735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2616" y="1816155"/>
                  <a:ext cx="1918440" cy="128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D3085D-7AD5-486A-8DBC-21DDBEA3DE84}"/>
              </a:ext>
            </a:extLst>
          </p:cNvPr>
          <p:cNvGrpSpPr/>
          <p:nvPr/>
        </p:nvGrpSpPr>
        <p:grpSpPr>
          <a:xfrm>
            <a:off x="1961336" y="1658835"/>
            <a:ext cx="218880" cy="75600"/>
            <a:chOff x="1961336" y="1658835"/>
            <a:chExt cx="21888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EE3554-85B2-4E6D-8E35-601C6F2D46CB}"/>
                    </a:ext>
                  </a:extLst>
                </p14:cNvPr>
                <p14:cNvContentPartPr/>
                <p14:nvPr/>
              </p14:nvContentPartPr>
              <p14:xfrm>
                <a:off x="1961336" y="1668915"/>
                <a:ext cx="45720" cy="51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EE3554-85B2-4E6D-8E35-601C6F2D46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52696" y="1660275"/>
                  <a:ext cx="63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0148E2-5E31-4FC0-AE57-EFC4E4B7D403}"/>
                    </a:ext>
                  </a:extLst>
                </p14:cNvPr>
                <p14:cNvContentPartPr/>
                <p14:nvPr/>
              </p14:nvContentPartPr>
              <p14:xfrm>
                <a:off x="2076176" y="1659195"/>
                <a:ext cx="18360" cy="7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0148E2-5E31-4FC0-AE57-EFC4E4B7D40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67536" y="1650195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824AB2-3129-4181-9139-879D45B92457}"/>
                    </a:ext>
                  </a:extLst>
                </p14:cNvPr>
                <p14:cNvContentPartPr/>
                <p14:nvPr/>
              </p14:nvContentPartPr>
              <p14:xfrm>
                <a:off x="2134136" y="1658835"/>
                <a:ext cx="46080" cy="39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824AB2-3129-4181-9139-879D45B924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5496" y="1650195"/>
                  <a:ext cx="637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B93959D-CD09-4FCE-A59C-4C8CB8F4DF28}"/>
              </a:ext>
            </a:extLst>
          </p:cNvPr>
          <p:cNvGrpSpPr/>
          <p:nvPr/>
        </p:nvGrpSpPr>
        <p:grpSpPr>
          <a:xfrm>
            <a:off x="3070136" y="1363275"/>
            <a:ext cx="2323440" cy="1340280"/>
            <a:chOff x="3070136" y="1363275"/>
            <a:chExt cx="2323440" cy="13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024E4E-C0B9-43D5-9C04-7C56F7F96D6D}"/>
                    </a:ext>
                  </a:extLst>
                </p14:cNvPr>
                <p14:cNvContentPartPr/>
                <p14:nvPr/>
              </p14:nvContentPartPr>
              <p14:xfrm>
                <a:off x="3300176" y="2392875"/>
                <a:ext cx="796680" cy="128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024E4E-C0B9-43D5-9C04-7C56F7F96D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1176" y="2383875"/>
                  <a:ext cx="814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61C431-FD68-42B0-B8F2-2762A2A0AC74}"/>
                    </a:ext>
                  </a:extLst>
                </p14:cNvPr>
                <p14:cNvContentPartPr/>
                <p14:nvPr/>
              </p14:nvContentPartPr>
              <p14:xfrm>
                <a:off x="3532736" y="2168955"/>
                <a:ext cx="11880" cy="14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61C431-FD68-42B0-B8F2-2762A2A0AC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23736" y="2159955"/>
                  <a:ext cx="29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3FA38D-1AF7-444B-B4A4-010C63328499}"/>
                    </a:ext>
                  </a:extLst>
                </p14:cNvPr>
                <p14:cNvContentPartPr/>
                <p14:nvPr/>
              </p14:nvContentPartPr>
              <p14:xfrm>
                <a:off x="3598256" y="2243475"/>
                <a:ext cx="67680" cy="9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3FA38D-1AF7-444B-B4A4-010C633284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89256" y="2234475"/>
                  <a:ext cx="85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B79B69-0435-4CDB-BF42-57B75F6FB9A6}"/>
                    </a:ext>
                  </a:extLst>
                </p14:cNvPr>
                <p14:cNvContentPartPr/>
                <p14:nvPr/>
              </p14:nvContentPartPr>
              <p14:xfrm>
                <a:off x="3718136" y="2251755"/>
                <a:ext cx="64800" cy="6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B79B69-0435-4CDB-BF42-57B75F6FB9A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09136" y="2243115"/>
                  <a:ext cx="82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BE79068-91F0-4C7E-9BE8-4754DAC37676}"/>
                    </a:ext>
                  </a:extLst>
                </p14:cNvPr>
                <p14:cNvContentPartPr/>
                <p14:nvPr/>
              </p14:nvContentPartPr>
              <p14:xfrm>
                <a:off x="4460096" y="2486835"/>
                <a:ext cx="735120" cy="216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BE79068-91F0-4C7E-9BE8-4754DAC376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51456" y="2478195"/>
                  <a:ext cx="752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98F37A-9A1C-470E-860F-034174175EA8}"/>
                    </a:ext>
                  </a:extLst>
                </p14:cNvPr>
                <p14:cNvContentPartPr/>
                <p14:nvPr/>
              </p14:nvContentPartPr>
              <p14:xfrm>
                <a:off x="4549016" y="2234835"/>
                <a:ext cx="54720" cy="163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98F37A-9A1C-470E-860F-034174175EA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40016" y="2225835"/>
                  <a:ext cx="72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444E6D5-C483-4AD2-8298-280FD778B84A}"/>
                    </a:ext>
                  </a:extLst>
                </p14:cNvPr>
                <p14:cNvContentPartPr/>
                <p14:nvPr/>
              </p14:nvContentPartPr>
              <p14:xfrm>
                <a:off x="4649456" y="2346795"/>
                <a:ext cx="255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444E6D5-C483-4AD2-8298-280FD778B8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40456" y="2338155"/>
                  <a:ext cx="43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40E4EE-8493-4167-9411-CA4AB49E4061}"/>
                    </a:ext>
                  </a:extLst>
                </p14:cNvPr>
                <p14:cNvContentPartPr/>
                <p14:nvPr/>
              </p14:nvContentPartPr>
              <p14:xfrm>
                <a:off x="4704176" y="2348235"/>
                <a:ext cx="95400" cy="60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40E4EE-8493-4167-9411-CA4AB49E40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95176" y="2339235"/>
                  <a:ext cx="113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E4BA00-A6D9-4E05-84F4-AD622755F31D}"/>
                    </a:ext>
                  </a:extLst>
                </p14:cNvPr>
                <p14:cNvContentPartPr/>
                <p14:nvPr/>
              </p14:nvContentPartPr>
              <p14:xfrm>
                <a:off x="3141056" y="1923075"/>
                <a:ext cx="1135440" cy="447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E4BA00-A6D9-4E05-84F4-AD622755F31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32416" y="1914075"/>
                  <a:ext cx="11530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478398C-9D81-480A-A5A1-7E4AFEF0AB9B}"/>
                    </a:ext>
                  </a:extLst>
                </p14:cNvPr>
                <p14:cNvContentPartPr/>
                <p14:nvPr/>
              </p14:nvContentPartPr>
              <p14:xfrm>
                <a:off x="3612296" y="1684035"/>
                <a:ext cx="59760" cy="58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478398C-9D81-480A-A5A1-7E4AFEF0AB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03656" y="1675395"/>
                  <a:ext cx="77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8EBBD60-E64D-467B-AC08-CC6E3C6512B4}"/>
                    </a:ext>
                  </a:extLst>
                </p14:cNvPr>
                <p14:cNvContentPartPr/>
                <p14:nvPr/>
              </p14:nvContentPartPr>
              <p14:xfrm>
                <a:off x="3718136" y="1687635"/>
                <a:ext cx="27000" cy="93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8EBBD60-E64D-467B-AC08-CC6E3C6512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09136" y="1678635"/>
                  <a:ext cx="4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BD67F2B-DD6D-4348-97C4-A2F8B8021764}"/>
                    </a:ext>
                  </a:extLst>
                </p14:cNvPr>
                <p14:cNvContentPartPr/>
                <p14:nvPr/>
              </p14:nvContentPartPr>
              <p14:xfrm>
                <a:off x="3789776" y="1699515"/>
                <a:ext cx="72360" cy="4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BD67F2B-DD6D-4348-97C4-A2F8B802176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80776" y="1690875"/>
                  <a:ext cx="90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EE3C755-FA34-4881-84B2-7DF343431250}"/>
                    </a:ext>
                  </a:extLst>
                </p14:cNvPr>
                <p14:cNvContentPartPr/>
                <p14:nvPr/>
              </p14:nvContentPartPr>
              <p14:xfrm>
                <a:off x="3070136" y="1534995"/>
                <a:ext cx="2323440" cy="1006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EE3C755-FA34-4881-84B2-7DF3434312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61136" y="1525995"/>
                  <a:ext cx="234108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79E07B-7D7D-428E-9A3A-D90F9A5EDF82}"/>
                    </a:ext>
                  </a:extLst>
                </p14:cNvPr>
                <p14:cNvContentPartPr/>
                <p14:nvPr/>
              </p14:nvContentPartPr>
              <p14:xfrm>
                <a:off x="3090296" y="2188755"/>
                <a:ext cx="98640" cy="53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79E07B-7D7D-428E-9A3A-D90F9A5EDF8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81656" y="2180115"/>
                  <a:ext cx="116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BAC99B-46C2-4EA6-ACDA-3BD237083B9C}"/>
                    </a:ext>
                  </a:extLst>
                </p14:cNvPr>
                <p14:cNvContentPartPr/>
                <p14:nvPr/>
              </p14:nvContentPartPr>
              <p14:xfrm>
                <a:off x="4110176" y="1370115"/>
                <a:ext cx="69480" cy="55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BAC99B-46C2-4EA6-ACDA-3BD237083B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01536" y="1361475"/>
                  <a:ext cx="87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36BD6E8-7700-4A86-8F90-4F272A363ED5}"/>
                    </a:ext>
                  </a:extLst>
                </p14:cNvPr>
                <p14:cNvContentPartPr/>
                <p14:nvPr/>
              </p14:nvContentPartPr>
              <p14:xfrm>
                <a:off x="4234376" y="1363275"/>
                <a:ext cx="28080" cy="88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36BD6E8-7700-4A86-8F90-4F272A363E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25736" y="1354275"/>
                  <a:ext cx="45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2043DF-C0A1-4683-8A53-1E487243512F}"/>
                    </a:ext>
                  </a:extLst>
                </p14:cNvPr>
                <p14:cNvContentPartPr/>
                <p14:nvPr/>
              </p14:nvContentPartPr>
              <p14:xfrm>
                <a:off x="4288016" y="1380195"/>
                <a:ext cx="89280" cy="5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2043DF-C0A1-4683-8A53-1E48724351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79016" y="1371555"/>
                  <a:ext cx="1069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F0E14C-0D14-4548-A5EA-5C9A4F57BE5B}"/>
              </a:ext>
            </a:extLst>
          </p:cNvPr>
          <p:cNvGrpSpPr/>
          <p:nvPr/>
        </p:nvGrpSpPr>
        <p:grpSpPr>
          <a:xfrm>
            <a:off x="1080776" y="3189195"/>
            <a:ext cx="179640" cy="117720"/>
            <a:chOff x="1080776" y="3189195"/>
            <a:chExt cx="17964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6AB207-52EF-4F3B-8735-0E7E2C880884}"/>
                    </a:ext>
                  </a:extLst>
                </p14:cNvPr>
                <p14:cNvContentPartPr/>
                <p14:nvPr/>
              </p14:nvContentPartPr>
              <p14:xfrm>
                <a:off x="1080776" y="3189195"/>
                <a:ext cx="111960" cy="94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6AB207-52EF-4F3B-8735-0E7E2C8808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6456" y="3184875"/>
                  <a:ext cx="120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951E6BC-0DF5-4209-ABF3-9600DFA62645}"/>
                    </a:ext>
                  </a:extLst>
                </p14:cNvPr>
                <p14:cNvContentPartPr/>
                <p14:nvPr/>
              </p14:nvContentPartPr>
              <p14:xfrm>
                <a:off x="1216856" y="3271995"/>
                <a:ext cx="43560" cy="34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951E6BC-0DF5-4209-ABF3-9600DFA626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12536" y="3267675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7EB4B89-BDD0-4B6A-B278-48509BAACE9B}"/>
              </a:ext>
            </a:extLst>
          </p:cNvPr>
          <p:cNvGrpSpPr/>
          <p:nvPr/>
        </p:nvGrpSpPr>
        <p:grpSpPr>
          <a:xfrm>
            <a:off x="1880336" y="2616075"/>
            <a:ext cx="145800" cy="136800"/>
            <a:chOff x="1880336" y="2616075"/>
            <a:chExt cx="1458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E2DBF78-B33C-42BA-A397-B1C7E99717E5}"/>
                    </a:ext>
                  </a:extLst>
                </p14:cNvPr>
                <p14:cNvContentPartPr/>
                <p14:nvPr/>
              </p14:nvContentPartPr>
              <p14:xfrm>
                <a:off x="1880336" y="2616075"/>
                <a:ext cx="99360" cy="114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E2DBF78-B33C-42BA-A397-B1C7E99717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76016" y="2611755"/>
                  <a:ext cx="10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4B6E9C6-B0A2-4085-9742-A0EA49A2639A}"/>
                    </a:ext>
                  </a:extLst>
                </p14:cNvPr>
                <p14:cNvContentPartPr/>
                <p14:nvPr/>
              </p14:nvContentPartPr>
              <p14:xfrm>
                <a:off x="2014976" y="2675475"/>
                <a:ext cx="11160" cy="77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4B6E9C6-B0A2-4085-9742-A0EA49A263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10656" y="2671155"/>
                  <a:ext cx="198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986709C-0566-4EBB-A7B9-45B39FB9A81B}"/>
              </a:ext>
            </a:extLst>
          </p:cNvPr>
          <p:cNvGrpSpPr/>
          <p:nvPr/>
        </p:nvGrpSpPr>
        <p:grpSpPr>
          <a:xfrm>
            <a:off x="3042416" y="2419155"/>
            <a:ext cx="139320" cy="164160"/>
            <a:chOff x="3042416" y="2419155"/>
            <a:chExt cx="13932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73079E-0D10-474F-812C-48ADB483087B}"/>
                    </a:ext>
                  </a:extLst>
                </p14:cNvPr>
                <p14:cNvContentPartPr/>
                <p14:nvPr/>
              </p14:nvContentPartPr>
              <p14:xfrm>
                <a:off x="3042416" y="2419155"/>
                <a:ext cx="78840" cy="109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73079E-0D10-474F-812C-48ADB48308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38096" y="2414835"/>
                  <a:ext cx="87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E41D92D-D0DE-4B3F-8ADF-78522E00355C}"/>
                    </a:ext>
                  </a:extLst>
                </p14:cNvPr>
                <p14:cNvContentPartPr/>
                <p14:nvPr/>
              </p14:nvContentPartPr>
              <p14:xfrm>
                <a:off x="3129536" y="2514915"/>
                <a:ext cx="52200" cy="68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E41D92D-D0DE-4B3F-8ADF-78522E00355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25216" y="2510595"/>
                  <a:ext cx="608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EFC3D4B-B6DF-4200-98BC-5BE39EBF3632}"/>
              </a:ext>
            </a:extLst>
          </p:cNvPr>
          <p:cNvGrpSpPr/>
          <p:nvPr/>
        </p:nvGrpSpPr>
        <p:grpSpPr>
          <a:xfrm>
            <a:off x="4198376" y="2467035"/>
            <a:ext cx="145440" cy="174240"/>
            <a:chOff x="4198376" y="2467035"/>
            <a:chExt cx="14544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A8BAC1-1455-4160-98E9-3C9D9D6093C4}"/>
                    </a:ext>
                  </a:extLst>
                </p14:cNvPr>
                <p14:cNvContentPartPr/>
                <p14:nvPr/>
              </p14:nvContentPartPr>
              <p14:xfrm>
                <a:off x="4198376" y="2467035"/>
                <a:ext cx="100440" cy="108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A8BAC1-1455-4160-98E9-3C9D9D6093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94056" y="2462715"/>
                  <a:ext cx="109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0D66512-06A8-42EB-BD2C-7BE4F40A732A}"/>
                    </a:ext>
                  </a:extLst>
                </p14:cNvPr>
                <p14:cNvContentPartPr/>
                <p14:nvPr/>
              </p14:nvContentPartPr>
              <p14:xfrm>
                <a:off x="4287296" y="2575395"/>
                <a:ext cx="56520" cy="6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0D66512-06A8-42EB-BD2C-7BE4F40A73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82976" y="2571075"/>
                  <a:ext cx="6516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DFC5BF8-6BC2-451F-940B-FFB04A18C1ED}"/>
              </a:ext>
            </a:extLst>
          </p:cNvPr>
          <p:cNvGrpSpPr/>
          <p:nvPr/>
        </p:nvGrpSpPr>
        <p:grpSpPr>
          <a:xfrm>
            <a:off x="5340656" y="2658555"/>
            <a:ext cx="163440" cy="190440"/>
            <a:chOff x="5340656" y="2658555"/>
            <a:chExt cx="1634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1ED4127-7F97-428C-BE69-56EDC9DBF212}"/>
                    </a:ext>
                  </a:extLst>
                </p14:cNvPr>
                <p14:cNvContentPartPr/>
                <p14:nvPr/>
              </p14:nvContentPartPr>
              <p14:xfrm>
                <a:off x="5340656" y="2658555"/>
                <a:ext cx="98280" cy="103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1ED4127-7F97-428C-BE69-56EDC9DBF2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36336" y="2654235"/>
                  <a:ext cx="10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36BB2CF-1FF1-41AF-ADAE-DF0D5B218D89}"/>
                    </a:ext>
                  </a:extLst>
                </p14:cNvPr>
                <p14:cNvContentPartPr/>
                <p14:nvPr/>
              </p14:nvContentPartPr>
              <p14:xfrm>
                <a:off x="5421656" y="2753955"/>
                <a:ext cx="82440" cy="95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36BB2CF-1FF1-41AF-ADAE-DF0D5B218D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17336" y="2749635"/>
                  <a:ext cx="91080" cy="10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54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C46A-CB71-4AF8-BF2E-F082ABD6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2402"/>
            <a:ext cx="6743700" cy="953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ACFC2-7154-4755-A018-F3D79C72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" y="1550193"/>
            <a:ext cx="2892033" cy="3286125"/>
          </a:xfrm>
          <a:prstGeom prst="rect">
            <a:avLst/>
          </a:prstGeom>
        </p:spPr>
      </p:pic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5472D882-6948-4E95-BD89-BF3D90304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81752"/>
              </p:ext>
            </p:extLst>
          </p:nvPr>
        </p:nvGraphicFramePr>
        <p:xfrm>
          <a:off x="4207668" y="1777771"/>
          <a:ext cx="4098130" cy="2972080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409813">
                  <a:extLst>
                    <a:ext uri="{9D8B030D-6E8A-4147-A177-3AD203B41FA5}">
                      <a16:colId xmlns:a16="http://schemas.microsoft.com/office/drawing/2014/main" val="3521040851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367947878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007575005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529126365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4183846858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179999630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4152626297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484866622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2242777069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270478411"/>
                    </a:ext>
                  </a:extLst>
                </a:gridCol>
              </a:tblGrid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09801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61867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09924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708784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38336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42724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42369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72792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07033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F8B174E5-2F87-4B27-8D6F-70FE786F73C8}"/>
              </a:ext>
            </a:extLst>
          </p:cNvPr>
          <p:cNvGrpSpPr/>
          <p:nvPr/>
        </p:nvGrpSpPr>
        <p:grpSpPr>
          <a:xfrm>
            <a:off x="1630136" y="889155"/>
            <a:ext cx="459000" cy="234000"/>
            <a:chOff x="1630136" y="889155"/>
            <a:chExt cx="4590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66A96B-726C-42EF-83AA-F2F30E4BDBF0}"/>
                    </a:ext>
                  </a:extLst>
                </p14:cNvPr>
                <p14:cNvContentPartPr/>
                <p14:nvPr/>
              </p14:nvContentPartPr>
              <p14:xfrm>
                <a:off x="1630136" y="958275"/>
                <a:ext cx="159840" cy="164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66A96B-726C-42EF-83AA-F2F30E4BDB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5816" y="953955"/>
                  <a:ext cx="168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8BF9B8-6C51-4CC3-AB93-1352A7F56E0A}"/>
                    </a:ext>
                  </a:extLst>
                </p14:cNvPr>
                <p14:cNvContentPartPr/>
                <p14:nvPr/>
              </p14:nvContentPartPr>
              <p14:xfrm>
                <a:off x="1707536" y="1053675"/>
                <a:ext cx="146160" cy="65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8BF9B8-6C51-4CC3-AB93-1352A7F56E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3216" y="1049355"/>
                  <a:ext cx="154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F01FDB-6073-4058-8202-E5ABC19C4ABB}"/>
                    </a:ext>
                  </a:extLst>
                </p14:cNvPr>
                <p14:cNvContentPartPr/>
                <p14:nvPr/>
              </p14:nvContentPartPr>
              <p14:xfrm>
                <a:off x="1804016" y="889155"/>
                <a:ext cx="79560" cy="6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F01FDB-6073-4058-8202-E5ABC19C4A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9696" y="884835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94BCF6-D644-437A-9C59-7E61DBCC138F}"/>
                    </a:ext>
                  </a:extLst>
                </p14:cNvPr>
                <p14:cNvContentPartPr/>
                <p14:nvPr/>
              </p14:nvContentPartPr>
              <p14:xfrm>
                <a:off x="2021816" y="1053315"/>
                <a:ext cx="67320" cy="4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94BCF6-D644-437A-9C59-7E61DBCC13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7496" y="1048995"/>
                  <a:ext cx="759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FC675B-2054-42A8-ABF1-B6DBE8F33F04}"/>
              </a:ext>
            </a:extLst>
          </p:cNvPr>
          <p:cNvGrpSpPr/>
          <p:nvPr/>
        </p:nvGrpSpPr>
        <p:grpSpPr>
          <a:xfrm>
            <a:off x="2184176" y="881955"/>
            <a:ext cx="1074240" cy="233640"/>
            <a:chOff x="2184176" y="881955"/>
            <a:chExt cx="107424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FF35A9-8C33-40E1-977B-CC835D20BBA0}"/>
                    </a:ext>
                  </a:extLst>
                </p14:cNvPr>
                <p14:cNvContentPartPr/>
                <p14:nvPr/>
              </p14:nvContentPartPr>
              <p14:xfrm>
                <a:off x="2239616" y="933795"/>
                <a:ext cx="12600" cy="14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FF35A9-8C33-40E1-977B-CC835D20BB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5296" y="929475"/>
                  <a:ext cx="21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020BC4-8457-4DD4-B596-7F9F1A2CC856}"/>
                    </a:ext>
                  </a:extLst>
                </p14:cNvPr>
                <p14:cNvContentPartPr/>
                <p14:nvPr/>
              </p14:nvContentPartPr>
              <p14:xfrm>
                <a:off x="2243216" y="952515"/>
                <a:ext cx="112680" cy="124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020BC4-8457-4DD4-B596-7F9F1A2CC8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896" y="948195"/>
                  <a:ext cx="121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81AA55-7E7B-448A-8DD6-FD309F165072}"/>
                    </a:ext>
                  </a:extLst>
                </p14:cNvPr>
                <p14:cNvContentPartPr/>
                <p14:nvPr/>
              </p14:nvContentPartPr>
              <p14:xfrm>
                <a:off x="2184176" y="886275"/>
                <a:ext cx="103680" cy="1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81AA55-7E7B-448A-8DD6-FD309F1650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9856" y="881955"/>
                  <a:ext cx="112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34DFE5-4FC8-4787-93FF-F0B60B00E9AB}"/>
                    </a:ext>
                  </a:extLst>
                </p14:cNvPr>
                <p14:cNvContentPartPr/>
                <p14:nvPr/>
              </p14:nvContentPartPr>
              <p14:xfrm>
                <a:off x="2386496" y="957915"/>
                <a:ext cx="147240" cy="15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34DFE5-4FC8-4787-93FF-F0B60B00E9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2176" y="953595"/>
                  <a:ext cx="155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C6396E-DA8B-4105-9CA3-C53CEB746A98}"/>
                    </a:ext>
                  </a:extLst>
                </p14:cNvPr>
                <p14:cNvContentPartPr/>
                <p14:nvPr/>
              </p14:nvContentPartPr>
              <p14:xfrm>
                <a:off x="2428616" y="1057275"/>
                <a:ext cx="158760" cy="57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C6396E-DA8B-4105-9CA3-C53CEB746A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24296" y="1052955"/>
                  <a:ext cx="167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9D6FD0-7B51-49A6-A936-A25160A96291}"/>
                    </a:ext>
                  </a:extLst>
                </p14:cNvPr>
                <p14:cNvContentPartPr/>
                <p14:nvPr/>
              </p14:nvContentPartPr>
              <p14:xfrm>
                <a:off x="2678096" y="1024155"/>
                <a:ext cx="51480" cy="6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9D6FD0-7B51-49A6-A936-A25160A962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3776" y="1019835"/>
                  <a:ext cx="60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B6A0660-ACBD-43E5-80F7-857E3DF2C180}"/>
                    </a:ext>
                  </a:extLst>
                </p14:cNvPr>
                <p14:cNvContentPartPr/>
                <p14:nvPr/>
              </p14:nvContentPartPr>
              <p14:xfrm>
                <a:off x="2824976" y="938115"/>
                <a:ext cx="114120" cy="150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B6A0660-ACBD-43E5-80F7-857E3DF2C1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0656" y="933795"/>
                  <a:ext cx="12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B320E6-AD00-4C34-80AF-FBC7629CD9EB}"/>
                    </a:ext>
                  </a:extLst>
                </p14:cNvPr>
                <p14:cNvContentPartPr/>
                <p14:nvPr/>
              </p14:nvContentPartPr>
              <p14:xfrm>
                <a:off x="3001376" y="935955"/>
                <a:ext cx="167400" cy="160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B320E6-AD00-4C34-80AF-FBC7629CD9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7056" y="931635"/>
                  <a:ext cx="176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5A7B1F-A683-4B32-8F6C-9A54439EEA11}"/>
                    </a:ext>
                  </a:extLst>
                </p14:cNvPr>
                <p14:cNvContentPartPr/>
                <p14:nvPr/>
              </p14:nvContentPartPr>
              <p14:xfrm>
                <a:off x="3065816" y="1010835"/>
                <a:ext cx="192600" cy="73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5A7B1F-A683-4B32-8F6C-9A54439EEA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61496" y="1006515"/>
                  <a:ext cx="201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9DCEFC-E4AB-4476-8DC2-305DC29A60D7}"/>
                    </a:ext>
                  </a:extLst>
                </p14:cNvPr>
                <p14:cNvContentPartPr/>
                <p14:nvPr/>
              </p14:nvContentPartPr>
              <p14:xfrm>
                <a:off x="2998496" y="881955"/>
                <a:ext cx="156600" cy="1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9DCEFC-E4AB-4476-8DC2-305DC29A60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4176" y="877635"/>
                  <a:ext cx="165240" cy="2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F88E39F9-CE60-422C-8AD1-38D9D183A27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47385" y="1151955"/>
            <a:ext cx="1438780" cy="880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F77669-2E75-4F75-97C2-B4B1B613A200}"/>
                  </a:ext>
                </a:extLst>
              </p14:cNvPr>
              <p14:cNvContentPartPr/>
              <p14:nvPr/>
            </p14:nvContentPartPr>
            <p14:xfrm>
              <a:off x="7885856" y="1473435"/>
              <a:ext cx="295920" cy="21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F77669-2E75-4F75-97C2-B4B1B613A20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81536" y="1469115"/>
                <a:ext cx="30456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58FFA38-91AB-4320-BFBB-6A888D8D4D79}"/>
              </a:ext>
            </a:extLst>
          </p:cNvPr>
          <p:cNvGrpSpPr/>
          <p:nvPr/>
        </p:nvGrpSpPr>
        <p:grpSpPr>
          <a:xfrm>
            <a:off x="5713256" y="1225755"/>
            <a:ext cx="1307520" cy="295200"/>
            <a:chOff x="5713256" y="1225755"/>
            <a:chExt cx="13075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892EE-1773-4B4E-841A-964F0A48DC95}"/>
                    </a:ext>
                  </a:extLst>
                </p14:cNvPr>
                <p14:cNvContentPartPr/>
                <p14:nvPr/>
              </p14:nvContentPartPr>
              <p14:xfrm>
                <a:off x="5713256" y="1357155"/>
                <a:ext cx="219600" cy="144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892EE-1773-4B4E-841A-964F0A48DC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08936" y="1352835"/>
                  <a:ext cx="228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78081C-06D7-4C1B-8EA3-D4BF6C5555BE}"/>
                    </a:ext>
                  </a:extLst>
                </p14:cNvPr>
                <p14:cNvContentPartPr/>
                <p14:nvPr/>
              </p14:nvContentPartPr>
              <p14:xfrm>
                <a:off x="6031496" y="1471275"/>
                <a:ext cx="68400" cy="49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78081C-06D7-4C1B-8EA3-D4BF6C5555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27176" y="1466955"/>
                  <a:ext cx="77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52FA71-01F5-4003-A4BC-C4FCEE65D8A1}"/>
                    </a:ext>
                  </a:extLst>
                </p14:cNvPr>
                <p14:cNvContentPartPr/>
                <p14:nvPr/>
              </p14:nvContentPartPr>
              <p14:xfrm>
                <a:off x="6259376" y="1344915"/>
                <a:ext cx="129960" cy="14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52FA71-01F5-4003-A4BC-C4FCEE65D8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55056" y="1340595"/>
                  <a:ext cx="138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50C3CE-95C4-487B-916D-3F8E2F642B7C}"/>
                    </a:ext>
                  </a:extLst>
                </p14:cNvPr>
                <p14:cNvContentPartPr/>
                <p14:nvPr/>
              </p14:nvContentPartPr>
              <p14:xfrm>
                <a:off x="6402656" y="1457955"/>
                <a:ext cx="26280" cy="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50C3CE-95C4-487B-916D-3F8E2F642B7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98336" y="1453635"/>
                  <a:ext cx="34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B7BE81-B6AA-422B-8DA5-FCC9D33E428A}"/>
                    </a:ext>
                  </a:extLst>
                </p14:cNvPr>
                <p14:cNvContentPartPr/>
                <p14:nvPr/>
              </p14:nvContentPartPr>
              <p14:xfrm>
                <a:off x="6498416" y="1339875"/>
                <a:ext cx="118800" cy="13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B7BE81-B6AA-422B-8DA5-FCC9D33E42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94096" y="1335555"/>
                  <a:ext cx="127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009A2B-72B8-4BF6-BE15-CF2DDE809462}"/>
                    </a:ext>
                  </a:extLst>
                </p14:cNvPr>
                <p14:cNvContentPartPr/>
                <p14:nvPr/>
              </p14:nvContentPartPr>
              <p14:xfrm>
                <a:off x="6657176" y="1435995"/>
                <a:ext cx="66960" cy="4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009A2B-72B8-4BF6-BE15-CF2DDE80946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52856" y="1431675"/>
                  <a:ext cx="75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6829EF-6792-4968-A258-0DDC9FC26D64}"/>
                    </a:ext>
                  </a:extLst>
                </p14:cNvPr>
                <p14:cNvContentPartPr/>
                <p14:nvPr/>
              </p14:nvContentPartPr>
              <p14:xfrm>
                <a:off x="6844016" y="1389195"/>
                <a:ext cx="79560" cy="9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6829EF-6792-4968-A258-0DDC9FC26D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39696" y="1384875"/>
                  <a:ext cx="88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5B4D5A-4AA7-4A6D-94AA-D0BF8E7D718F}"/>
                    </a:ext>
                  </a:extLst>
                </p14:cNvPr>
                <p14:cNvContentPartPr/>
                <p14:nvPr/>
              </p14:nvContentPartPr>
              <p14:xfrm>
                <a:off x="6859136" y="1399995"/>
                <a:ext cx="68040" cy="10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5B4D5A-4AA7-4A6D-94AA-D0BF8E7D71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54816" y="1395675"/>
                  <a:ext cx="76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6AC58E-5581-4262-89C9-292A23F474C7}"/>
                    </a:ext>
                  </a:extLst>
                </p14:cNvPr>
                <p14:cNvContentPartPr/>
                <p14:nvPr/>
              </p14:nvContentPartPr>
              <p14:xfrm>
                <a:off x="6964616" y="1225755"/>
                <a:ext cx="56160" cy="60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6AC58E-5581-4262-89C9-292A23F474C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60296" y="1221435"/>
                  <a:ext cx="6480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A1A54F-6006-4F6D-9C39-16D85518F019}"/>
                  </a:ext>
                </a:extLst>
              </p14:cNvPr>
              <p14:cNvContentPartPr/>
              <p14:nvPr/>
            </p14:nvContentPartPr>
            <p14:xfrm>
              <a:off x="3689280" y="1578240"/>
              <a:ext cx="2299320" cy="316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A1A54F-6006-4F6D-9C39-16D85518F0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79920" y="1568880"/>
                <a:ext cx="2318040" cy="31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78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C46A-CB71-4AF8-BF2E-F082ABD6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2402"/>
            <a:ext cx="6743700" cy="953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A313CA-F1CB-4614-8D0A-B3B7307D78AD}"/>
              </a:ext>
            </a:extLst>
          </p:cNvPr>
          <p:cNvSpPr/>
          <p:nvPr/>
        </p:nvSpPr>
        <p:spPr>
          <a:xfrm>
            <a:off x="714375" y="1735547"/>
            <a:ext cx="1958342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C8BC1-8ACD-43C8-83CB-DB639D319254}"/>
              </a:ext>
            </a:extLst>
          </p:cNvPr>
          <p:cNvSpPr/>
          <p:nvPr/>
        </p:nvSpPr>
        <p:spPr>
          <a:xfrm>
            <a:off x="5084973" y="1723995"/>
            <a:ext cx="1951171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9E0BF-95A9-489C-BBDB-459C81FF8B84}"/>
              </a:ext>
            </a:extLst>
          </p:cNvPr>
          <p:cNvSpPr/>
          <p:nvPr/>
        </p:nvSpPr>
        <p:spPr>
          <a:xfrm>
            <a:off x="711445" y="2926920"/>
            <a:ext cx="1958342" cy="53568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C86851-412D-4C01-ACA9-196E112DDA98}"/>
                  </a:ext>
                </a:extLst>
              </p14:cNvPr>
              <p14:cNvContentPartPr/>
              <p14:nvPr/>
            </p14:nvContentPartPr>
            <p14:xfrm>
              <a:off x="1031816" y="135103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C86851-412D-4C01-ACA9-196E112DDA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496" y="134671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E3C3EB-8B98-4D45-873D-9A394111FD23}"/>
                  </a:ext>
                </a:extLst>
              </p14:cNvPr>
              <p14:cNvContentPartPr/>
              <p14:nvPr/>
            </p14:nvContentPartPr>
            <p14:xfrm>
              <a:off x="77096" y="1539315"/>
              <a:ext cx="644400" cy="205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E3C3EB-8B98-4D45-873D-9A394111FD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76" y="1534995"/>
                <a:ext cx="6530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A0AAD7-8D9D-4194-BD15-2FF0E951C06D}"/>
                  </a:ext>
                </a:extLst>
              </p14:cNvPr>
              <p14:cNvContentPartPr/>
              <p14:nvPr/>
            </p14:nvContentPartPr>
            <p14:xfrm>
              <a:off x="238736" y="1407915"/>
              <a:ext cx="116640" cy="144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A0AAD7-8D9D-4194-BD15-2FF0E951C0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16" y="1403595"/>
                <a:ext cx="125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24191B-061F-460D-A3BF-CB9E2C054154}"/>
                  </a:ext>
                </a:extLst>
              </p14:cNvPr>
              <p14:cNvContentPartPr/>
              <p14:nvPr/>
            </p14:nvContentPartPr>
            <p14:xfrm>
              <a:off x="375896" y="1428075"/>
              <a:ext cx="36360" cy="12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24191B-061F-460D-A3BF-CB9E2C0541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576" y="1423755"/>
                <a:ext cx="45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D503E66-2CA7-4469-B649-612651274026}"/>
                  </a:ext>
                </a:extLst>
              </p14:cNvPr>
              <p14:cNvContentPartPr/>
              <p14:nvPr/>
            </p14:nvContentPartPr>
            <p14:xfrm>
              <a:off x="453656" y="1416555"/>
              <a:ext cx="92520" cy="135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503E66-2CA7-4469-B649-6126512740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336" y="1412235"/>
                <a:ext cx="101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F66CF7-9EF9-41D6-815A-C8EEFAF2F663}"/>
                  </a:ext>
                </a:extLst>
              </p14:cNvPr>
              <p14:cNvContentPartPr/>
              <p14:nvPr/>
            </p14:nvContentPartPr>
            <p14:xfrm>
              <a:off x="579296" y="1499355"/>
              <a:ext cx="59040" cy="63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F66CF7-9EF9-41D6-815A-C8EEFAF2F66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4976" y="1495035"/>
                <a:ext cx="6768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0C76873-42D4-482D-9F83-66B83278AF80}"/>
              </a:ext>
            </a:extLst>
          </p:cNvPr>
          <p:cNvGrpSpPr/>
          <p:nvPr/>
        </p:nvGrpSpPr>
        <p:grpSpPr>
          <a:xfrm>
            <a:off x="240896" y="1668195"/>
            <a:ext cx="123120" cy="131760"/>
            <a:chOff x="240896" y="1668195"/>
            <a:chExt cx="12312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9D2F75-739F-48F3-882E-C2E085ADD949}"/>
                    </a:ext>
                  </a:extLst>
                </p14:cNvPr>
                <p14:cNvContentPartPr/>
                <p14:nvPr/>
              </p14:nvContentPartPr>
              <p14:xfrm>
                <a:off x="265016" y="1690155"/>
                <a:ext cx="99000" cy="6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9D2F75-739F-48F3-882E-C2E085ADD9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696" y="1685835"/>
                  <a:ext cx="107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4B043A-39CC-4C55-898A-2D37F9FA5E8D}"/>
                    </a:ext>
                  </a:extLst>
                </p14:cNvPr>
                <p14:cNvContentPartPr/>
                <p14:nvPr/>
              </p14:nvContentPartPr>
              <p14:xfrm>
                <a:off x="240896" y="1668195"/>
                <a:ext cx="101160" cy="13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4B043A-39CC-4C55-898A-2D37F9FA5E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6576" y="1663875"/>
                  <a:ext cx="1098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B93C2E-7377-4E75-9930-6AA134C7150C}"/>
                  </a:ext>
                </a:extLst>
              </p14:cNvPr>
              <p14:cNvContentPartPr/>
              <p14:nvPr/>
            </p14:nvContentPartPr>
            <p14:xfrm>
              <a:off x="715376" y="1974195"/>
              <a:ext cx="1999080" cy="3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B93C2E-7377-4E75-9930-6AA134C715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1056" y="1969875"/>
                <a:ext cx="2007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B42D79-DAB9-49B2-A640-46D01CF288E2}"/>
                  </a:ext>
                </a:extLst>
              </p14:cNvPr>
              <p14:cNvContentPartPr/>
              <p14:nvPr/>
            </p14:nvContentPartPr>
            <p14:xfrm>
              <a:off x="1638416" y="1741275"/>
              <a:ext cx="15840" cy="514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B42D79-DAB9-49B2-A640-46D01CF288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34096" y="1736955"/>
                <a:ext cx="244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8A9631-26E2-4F12-991F-37733A8CA782}"/>
                  </a:ext>
                </a:extLst>
              </p14:cNvPr>
              <p14:cNvContentPartPr/>
              <p14:nvPr/>
            </p14:nvContentPartPr>
            <p14:xfrm>
              <a:off x="2107856" y="1753515"/>
              <a:ext cx="11520" cy="501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8A9631-26E2-4F12-991F-37733A8CA7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03536" y="1749195"/>
                <a:ext cx="201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44FB14-E28C-4091-938E-FE063EEF1E69}"/>
                  </a:ext>
                </a:extLst>
              </p14:cNvPr>
              <p14:cNvContentPartPr/>
              <p14:nvPr/>
            </p14:nvContentPartPr>
            <p14:xfrm>
              <a:off x="1105616" y="1736955"/>
              <a:ext cx="32040" cy="560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44FB14-E28C-4091-938E-FE063EEF1E6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1296" y="1732635"/>
                <a:ext cx="406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25AA615-7E36-43A0-8935-9493BFD885C6}"/>
                  </a:ext>
                </a:extLst>
              </p14:cNvPr>
              <p14:cNvContentPartPr/>
              <p14:nvPr/>
            </p14:nvContentPartPr>
            <p14:xfrm>
              <a:off x="918416" y="2138355"/>
              <a:ext cx="41040" cy="49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25AA615-7E36-43A0-8935-9493BFD885C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4096" y="2134035"/>
                <a:ext cx="496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0BF53B1-E327-4FAA-89B2-11B93E11D7BA}"/>
                  </a:ext>
                </a:extLst>
              </p14:cNvPr>
              <p14:cNvContentPartPr/>
              <p14:nvPr/>
            </p14:nvContentPartPr>
            <p14:xfrm>
              <a:off x="1406216" y="2083995"/>
              <a:ext cx="7560" cy="142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0BF53B1-E327-4FAA-89B2-11B93E11D7B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01896" y="2079675"/>
                <a:ext cx="1620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FAB5CF6-1D0B-440B-8605-5CB980B0E7FD}"/>
              </a:ext>
            </a:extLst>
          </p:cNvPr>
          <p:cNvGrpSpPr/>
          <p:nvPr/>
        </p:nvGrpSpPr>
        <p:grpSpPr>
          <a:xfrm>
            <a:off x="1892936" y="1824435"/>
            <a:ext cx="113760" cy="129240"/>
            <a:chOff x="1892936" y="1824435"/>
            <a:chExt cx="11376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944C57-CD97-477D-BA24-40C52F7941AD}"/>
                    </a:ext>
                  </a:extLst>
                </p14:cNvPr>
                <p14:cNvContentPartPr/>
                <p14:nvPr/>
              </p14:nvContentPartPr>
              <p14:xfrm>
                <a:off x="1904096" y="1831995"/>
                <a:ext cx="102600" cy="8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944C57-CD97-477D-BA24-40C52F7941A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99776" y="1827675"/>
                  <a:ext cx="111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15EEAA-AAE6-4117-BD57-234970B25CBB}"/>
                    </a:ext>
                  </a:extLst>
                </p14:cNvPr>
                <p14:cNvContentPartPr/>
                <p14:nvPr/>
              </p14:nvContentPartPr>
              <p14:xfrm>
                <a:off x="1892936" y="1824435"/>
                <a:ext cx="86400" cy="12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15EEAA-AAE6-4117-BD57-234970B25C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88616" y="1820115"/>
                  <a:ext cx="950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187930-C1F9-4646-8DBF-2B441C08CC70}"/>
              </a:ext>
            </a:extLst>
          </p:cNvPr>
          <p:cNvGrpSpPr/>
          <p:nvPr/>
        </p:nvGrpSpPr>
        <p:grpSpPr>
          <a:xfrm>
            <a:off x="1886816" y="2060595"/>
            <a:ext cx="106560" cy="126000"/>
            <a:chOff x="1886816" y="2060595"/>
            <a:chExt cx="10656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A9A08D-FD2E-4054-AE14-E0C0472FB826}"/>
                    </a:ext>
                  </a:extLst>
                </p14:cNvPr>
                <p14:cNvContentPartPr/>
                <p14:nvPr/>
              </p14:nvContentPartPr>
              <p14:xfrm>
                <a:off x="1886816" y="2071035"/>
                <a:ext cx="106560" cy="10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A9A08D-FD2E-4054-AE14-E0C0472FB82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82496" y="2066715"/>
                  <a:ext cx="115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3272B6-EEF4-45E7-A1AF-9A7956AE7A8D}"/>
                    </a:ext>
                  </a:extLst>
                </p14:cNvPr>
                <p14:cNvContentPartPr/>
                <p14:nvPr/>
              </p14:nvContentPartPr>
              <p14:xfrm>
                <a:off x="1888256" y="2060595"/>
                <a:ext cx="88920" cy="126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3272B6-EEF4-45E7-A1AF-9A7956AE7A8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83936" y="2056275"/>
                  <a:ext cx="975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B80AE0-A71D-4087-884E-E4D0BFCE1A33}"/>
              </a:ext>
            </a:extLst>
          </p:cNvPr>
          <p:cNvGrpSpPr/>
          <p:nvPr/>
        </p:nvGrpSpPr>
        <p:grpSpPr>
          <a:xfrm>
            <a:off x="2261576" y="2077155"/>
            <a:ext cx="146880" cy="125280"/>
            <a:chOff x="2261576" y="2077155"/>
            <a:chExt cx="14688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5546E2-3CED-46D7-8D11-CAE78CD0EAB4}"/>
                    </a:ext>
                  </a:extLst>
                </p14:cNvPr>
                <p14:cNvContentPartPr/>
                <p14:nvPr/>
              </p14:nvContentPartPr>
              <p14:xfrm>
                <a:off x="2261576" y="2077515"/>
                <a:ext cx="146880" cy="10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5546E2-3CED-46D7-8D11-CAE78CD0EA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57256" y="2073195"/>
                  <a:ext cx="155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BBEA69-B59A-4CE3-828A-3B780A73BE04}"/>
                    </a:ext>
                  </a:extLst>
                </p14:cNvPr>
                <p14:cNvContentPartPr/>
                <p14:nvPr/>
              </p14:nvContentPartPr>
              <p14:xfrm>
                <a:off x="2266616" y="2077155"/>
                <a:ext cx="11052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BBEA69-B59A-4CE3-828A-3B780A73BE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62296" y="2072835"/>
                  <a:ext cx="119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56C4F7-3EBF-499B-B3CA-7EB3E9AB6488}"/>
              </a:ext>
            </a:extLst>
          </p:cNvPr>
          <p:cNvGrpSpPr/>
          <p:nvPr/>
        </p:nvGrpSpPr>
        <p:grpSpPr>
          <a:xfrm>
            <a:off x="2340776" y="1815435"/>
            <a:ext cx="149760" cy="148680"/>
            <a:chOff x="2340776" y="1815435"/>
            <a:chExt cx="14976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371DCC-312E-4A4E-9B66-E58CA16E3337}"/>
                    </a:ext>
                  </a:extLst>
                </p14:cNvPr>
                <p14:cNvContentPartPr/>
                <p14:nvPr/>
              </p14:nvContentPartPr>
              <p14:xfrm>
                <a:off x="2396216" y="1833795"/>
                <a:ext cx="94320" cy="91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371DCC-312E-4A4E-9B66-E58CA16E333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91896" y="1829475"/>
                  <a:ext cx="102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6B6380-AA04-46EA-AD25-B95F3A9823AC}"/>
                    </a:ext>
                  </a:extLst>
                </p14:cNvPr>
                <p14:cNvContentPartPr/>
                <p14:nvPr/>
              </p14:nvContentPartPr>
              <p14:xfrm>
                <a:off x="2340776" y="1815435"/>
                <a:ext cx="135720" cy="14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6B6380-AA04-46EA-AD25-B95F3A9823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36456" y="1811115"/>
                  <a:ext cx="1443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1F08B6-78CD-4AEA-B614-DB9086CA45F0}"/>
              </a:ext>
            </a:extLst>
          </p:cNvPr>
          <p:cNvGrpSpPr/>
          <p:nvPr/>
        </p:nvGrpSpPr>
        <p:grpSpPr>
          <a:xfrm>
            <a:off x="1198496" y="2465235"/>
            <a:ext cx="338760" cy="149040"/>
            <a:chOff x="1198496" y="2465235"/>
            <a:chExt cx="33876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CC745C-8B6F-4380-B5B4-E512CE10C187}"/>
                    </a:ext>
                  </a:extLst>
                </p14:cNvPr>
                <p14:cNvContentPartPr/>
                <p14:nvPr/>
              </p14:nvContentPartPr>
              <p14:xfrm>
                <a:off x="1198496" y="2482155"/>
                <a:ext cx="78480" cy="132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CC745C-8B6F-4380-B5B4-E512CE10C1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4176" y="2477835"/>
                  <a:ext cx="87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6FC7C47-45D9-4213-A0F3-CF7AC275F6E5}"/>
                    </a:ext>
                  </a:extLst>
                </p14:cNvPr>
                <p14:cNvContentPartPr/>
                <p14:nvPr/>
              </p14:nvContentPartPr>
              <p14:xfrm>
                <a:off x="1316576" y="2465235"/>
                <a:ext cx="42120" cy="114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6FC7C47-45D9-4213-A0F3-CF7AC275F6E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12256" y="2460915"/>
                  <a:ext cx="50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E9DAAB-C663-4AE2-8E08-AF47DD93C65D}"/>
                    </a:ext>
                  </a:extLst>
                </p14:cNvPr>
                <p14:cNvContentPartPr/>
                <p14:nvPr/>
              </p14:nvContentPartPr>
              <p14:xfrm>
                <a:off x="1475336" y="2543715"/>
                <a:ext cx="61920" cy="33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E9DAAB-C663-4AE2-8E08-AF47DD93C65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71016" y="2539395"/>
                  <a:ext cx="705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F398C6-C064-4617-9E04-E4D2198D88A1}"/>
              </a:ext>
            </a:extLst>
          </p:cNvPr>
          <p:cNvGrpSpPr/>
          <p:nvPr/>
        </p:nvGrpSpPr>
        <p:grpSpPr>
          <a:xfrm>
            <a:off x="1690616" y="2433195"/>
            <a:ext cx="307440" cy="160200"/>
            <a:chOff x="1690616" y="2433195"/>
            <a:chExt cx="3074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655CF0-93C6-48A8-B2C7-D72D8D2F9AC9}"/>
                    </a:ext>
                  </a:extLst>
                </p14:cNvPr>
                <p14:cNvContentPartPr/>
                <p14:nvPr/>
              </p14:nvContentPartPr>
              <p14:xfrm>
                <a:off x="1690616" y="2433195"/>
                <a:ext cx="90000" cy="110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655CF0-93C6-48A8-B2C7-D72D8D2F9A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86296" y="2428875"/>
                  <a:ext cx="9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421CD0-E86B-439C-AEF5-775F7350DD68}"/>
                    </a:ext>
                  </a:extLst>
                </p14:cNvPr>
                <p14:cNvContentPartPr/>
                <p14:nvPr/>
              </p14:nvContentPartPr>
              <p14:xfrm>
                <a:off x="1820936" y="2541195"/>
                <a:ext cx="32040" cy="30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421CD0-E86B-439C-AEF5-775F7350DD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16616" y="2536875"/>
                  <a:ext cx="40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E92537-B0C7-4EF5-8B51-690B9C80595A}"/>
                    </a:ext>
                  </a:extLst>
                </p14:cNvPr>
                <p14:cNvContentPartPr/>
                <p14:nvPr/>
              </p14:nvContentPartPr>
              <p14:xfrm>
                <a:off x="1920656" y="2495115"/>
                <a:ext cx="77400" cy="77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E92537-B0C7-4EF5-8B51-690B9C8059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16336" y="2490795"/>
                  <a:ext cx="8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AA5585-7EEE-4E16-9FC0-0E63D20EF92A}"/>
                    </a:ext>
                  </a:extLst>
                </p14:cNvPr>
                <p14:cNvContentPartPr/>
                <p14:nvPr/>
              </p14:nvContentPartPr>
              <p14:xfrm>
                <a:off x="1921736" y="2476395"/>
                <a:ext cx="70200" cy="117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AA5585-7EEE-4E16-9FC0-0E63D20EF9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17416" y="2472075"/>
                  <a:ext cx="7884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4AA1C73-770B-43C8-879C-787956385F89}"/>
                  </a:ext>
                </a:extLst>
              </p14:cNvPr>
              <p14:cNvContentPartPr/>
              <p14:nvPr/>
            </p14:nvContentPartPr>
            <p14:xfrm>
              <a:off x="1299656" y="2007675"/>
              <a:ext cx="825120" cy="281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4AA1C73-770B-43C8-879C-787956385F8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5336" y="2003355"/>
                <a:ext cx="833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E75634-367B-4E1A-9173-5EEE42357825}"/>
                  </a:ext>
                </a:extLst>
              </p14:cNvPr>
              <p14:cNvContentPartPr/>
              <p14:nvPr/>
            </p14:nvContentPartPr>
            <p14:xfrm>
              <a:off x="704576" y="3204675"/>
              <a:ext cx="1974960" cy="18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E75634-367B-4E1A-9173-5EEE4235782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0256" y="3200355"/>
                <a:ext cx="1983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B6D03DE-713B-4FE6-9C2B-1257265353FA}"/>
                  </a:ext>
                </a:extLst>
              </p14:cNvPr>
              <p14:cNvContentPartPr/>
              <p14:nvPr/>
            </p14:nvContentPartPr>
            <p14:xfrm>
              <a:off x="1683776" y="2932515"/>
              <a:ext cx="22320" cy="507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B6D03DE-713B-4FE6-9C2B-1257265353F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679456" y="2928195"/>
                <a:ext cx="309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10163F3-9F1A-4C3A-A362-D841EBC4BA27}"/>
                  </a:ext>
                </a:extLst>
              </p14:cNvPr>
              <p14:cNvContentPartPr/>
              <p14:nvPr/>
            </p14:nvContentPartPr>
            <p14:xfrm>
              <a:off x="1137296" y="2938995"/>
              <a:ext cx="20160" cy="516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10163F3-9F1A-4C3A-A362-D841EBC4BA2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32976" y="2934675"/>
                <a:ext cx="288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BDA7D18-4610-4836-B825-EE0B12F91FFD}"/>
                  </a:ext>
                </a:extLst>
              </p14:cNvPr>
              <p14:cNvContentPartPr/>
              <p14:nvPr/>
            </p14:nvContentPartPr>
            <p14:xfrm>
              <a:off x="2099576" y="2941515"/>
              <a:ext cx="33840" cy="559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BDA7D18-4610-4836-B825-EE0B12F91FF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95256" y="2937195"/>
                <a:ext cx="42480" cy="5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DF9EF49C-08F8-4EA4-A2B0-765DA1EE8B45}"/>
              </a:ext>
            </a:extLst>
          </p:cNvPr>
          <p:cNvGrpSpPr/>
          <p:nvPr/>
        </p:nvGrpSpPr>
        <p:grpSpPr>
          <a:xfrm>
            <a:off x="389936" y="2658195"/>
            <a:ext cx="379440" cy="367920"/>
            <a:chOff x="389936" y="2658195"/>
            <a:chExt cx="37944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2B4D1F-AC9F-4924-AC65-603308BF28A7}"/>
                    </a:ext>
                  </a:extLst>
                </p14:cNvPr>
                <p14:cNvContentPartPr/>
                <p14:nvPr/>
              </p14:nvContentPartPr>
              <p14:xfrm>
                <a:off x="389936" y="2770875"/>
                <a:ext cx="328680" cy="149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2B4D1F-AC9F-4924-AC65-603308BF28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5616" y="2766555"/>
                  <a:ext cx="33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9EEFAB0-AEA6-4456-BD89-915488ACBDAE}"/>
                    </a:ext>
                  </a:extLst>
                </p14:cNvPr>
                <p14:cNvContentPartPr/>
                <p14:nvPr/>
              </p14:nvContentPartPr>
              <p14:xfrm>
                <a:off x="475976" y="2658195"/>
                <a:ext cx="90720" cy="11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9EEFAB0-AEA6-4456-BD89-915488ACBD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1656" y="2653875"/>
                  <a:ext cx="99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CF8061-9E96-483A-8044-4FEDF77966C7}"/>
                    </a:ext>
                  </a:extLst>
                </p14:cNvPr>
                <p14:cNvContentPartPr/>
                <p14:nvPr/>
              </p14:nvContentPartPr>
              <p14:xfrm>
                <a:off x="572816" y="2744955"/>
                <a:ext cx="28800" cy="57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CF8061-9E96-483A-8044-4FEDF77966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496" y="2740635"/>
                  <a:ext cx="37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C08F22-F773-461F-8EF2-B9B1D47D641B}"/>
                    </a:ext>
                  </a:extLst>
                </p14:cNvPr>
                <p14:cNvContentPartPr/>
                <p14:nvPr/>
              </p14:nvContentPartPr>
              <p14:xfrm>
                <a:off x="625376" y="2677275"/>
                <a:ext cx="78480" cy="111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C08F22-F773-461F-8EF2-B9B1D47D64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1056" y="2672955"/>
                  <a:ext cx="87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B10794-25B9-448D-9891-7E212D0B57DD}"/>
                    </a:ext>
                  </a:extLst>
                </p14:cNvPr>
                <p14:cNvContentPartPr/>
                <p14:nvPr/>
              </p14:nvContentPartPr>
              <p14:xfrm>
                <a:off x="734816" y="2779155"/>
                <a:ext cx="34560" cy="36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B10794-25B9-448D-9891-7E212D0B57D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0496" y="2774835"/>
                  <a:ext cx="43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45B86F1-5D9B-43B3-825E-6B667C5DC088}"/>
                    </a:ext>
                  </a:extLst>
                </p14:cNvPr>
                <p14:cNvContentPartPr/>
                <p14:nvPr/>
              </p14:nvContentPartPr>
              <p14:xfrm>
                <a:off x="425216" y="2911635"/>
                <a:ext cx="6876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45B86F1-5D9B-43B3-825E-6B667C5DC0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0896" y="2907315"/>
                  <a:ext cx="77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FC820A-AE15-445F-B9DF-33E805B9BAC1}"/>
                    </a:ext>
                  </a:extLst>
                </p14:cNvPr>
                <p14:cNvContentPartPr/>
                <p14:nvPr/>
              </p14:nvContentPartPr>
              <p14:xfrm>
                <a:off x="411176" y="2906235"/>
                <a:ext cx="6588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FC820A-AE15-445F-B9DF-33E805B9BAC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6856" y="2901915"/>
                  <a:ext cx="745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36F704-FB4C-44E8-AC6E-1A594817E7AC}"/>
              </a:ext>
            </a:extLst>
          </p:cNvPr>
          <p:cNvGrpSpPr/>
          <p:nvPr/>
        </p:nvGrpSpPr>
        <p:grpSpPr>
          <a:xfrm>
            <a:off x="927056" y="3033675"/>
            <a:ext cx="70200" cy="123120"/>
            <a:chOff x="927056" y="3033675"/>
            <a:chExt cx="7020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FB1AC4-9A1A-4B8A-A364-F41C6B69C87E}"/>
                    </a:ext>
                  </a:extLst>
                </p14:cNvPr>
                <p14:cNvContentPartPr/>
                <p14:nvPr/>
              </p14:nvContentPartPr>
              <p14:xfrm>
                <a:off x="927056" y="3050595"/>
                <a:ext cx="70200" cy="75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FB1AC4-9A1A-4B8A-A364-F41C6B69C87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2736" y="3046275"/>
                  <a:ext cx="78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4317FD9-A32E-45B8-AC0A-ECC682E514BB}"/>
                    </a:ext>
                  </a:extLst>
                </p14:cNvPr>
                <p14:cNvContentPartPr/>
                <p14:nvPr/>
              </p14:nvContentPartPr>
              <p14:xfrm>
                <a:off x="928496" y="3033675"/>
                <a:ext cx="57240" cy="123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317FD9-A32E-45B8-AC0A-ECC682E514B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4176" y="3029355"/>
                  <a:ext cx="658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10BF272-A1AD-481E-A221-F1A8BB34E3E4}"/>
              </a:ext>
            </a:extLst>
          </p:cNvPr>
          <p:cNvGrpSpPr/>
          <p:nvPr/>
        </p:nvGrpSpPr>
        <p:grpSpPr>
          <a:xfrm>
            <a:off x="1315856" y="3025035"/>
            <a:ext cx="105840" cy="131040"/>
            <a:chOff x="1315856" y="3025035"/>
            <a:chExt cx="10584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15E387-2EAE-4CF7-B78E-0931AE70AC58}"/>
                    </a:ext>
                  </a:extLst>
                </p14:cNvPr>
                <p14:cNvContentPartPr/>
                <p14:nvPr/>
              </p14:nvContentPartPr>
              <p14:xfrm>
                <a:off x="1321976" y="3036915"/>
                <a:ext cx="99720" cy="100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15E387-2EAE-4CF7-B78E-0931AE70AC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17656" y="3032595"/>
                  <a:ext cx="108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DC75DC-10D9-4362-8C5D-579B019A6152}"/>
                    </a:ext>
                  </a:extLst>
                </p14:cNvPr>
                <p14:cNvContentPartPr/>
                <p14:nvPr/>
              </p14:nvContentPartPr>
              <p14:xfrm>
                <a:off x="1315856" y="3025035"/>
                <a:ext cx="75600" cy="13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DC75DC-10D9-4362-8C5D-579B019A615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11536" y="3020715"/>
                  <a:ext cx="842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A9199F2-441D-43C1-BF12-67AD9EC1D756}"/>
              </a:ext>
            </a:extLst>
          </p:cNvPr>
          <p:cNvGrpSpPr/>
          <p:nvPr/>
        </p:nvGrpSpPr>
        <p:grpSpPr>
          <a:xfrm>
            <a:off x="1316216" y="3260835"/>
            <a:ext cx="154800" cy="108360"/>
            <a:chOff x="1316216" y="3260835"/>
            <a:chExt cx="15480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785ADEE-F706-4EEF-A84F-A3985D68EE66}"/>
                    </a:ext>
                  </a:extLst>
                </p14:cNvPr>
                <p14:cNvContentPartPr/>
                <p14:nvPr/>
              </p14:nvContentPartPr>
              <p14:xfrm>
                <a:off x="1365896" y="3260835"/>
                <a:ext cx="105120" cy="8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785ADEE-F706-4EEF-A84F-A3985D68EE6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61576" y="3256515"/>
                  <a:ext cx="11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1314A0A-A9D6-49BE-ADAB-6AF1B2DC95F5}"/>
                    </a:ext>
                  </a:extLst>
                </p14:cNvPr>
                <p14:cNvContentPartPr/>
                <p14:nvPr/>
              </p14:nvContentPartPr>
              <p14:xfrm>
                <a:off x="1316216" y="3268755"/>
                <a:ext cx="11232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1314A0A-A9D6-49BE-ADAB-6AF1B2DC95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11896" y="3264435"/>
                  <a:ext cx="1209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D00C6D-90EC-4F59-8A82-756790018507}"/>
              </a:ext>
            </a:extLst>
          </p:cNvPr>
          <p:cNvGrpSpPr/>
          <p:nvPr/>
        </p:nvGrpSpPr>
        <p:grpSpPr>
          <a:xfrm>
            <a:off x="904736" y="3260835"/>
            <a:ext cx="104400" cy="158400"/>
            <a:chOff x="904736" y="3260835"/>
            <a:chExt cx="10440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AD3BF7-806A-4BD6-B578-CE78A16D14E3}"/>
                    </a:ext>
                  </a:extLst>
                </p14:cNvPr>
                <p14:cNvContentPartPr/>
                <p14:nvPr/>
              </p14:nvContentPartPr>
              <p14:xfrm>
                <a:off x="924176" y="3282435"/>
                <a:ext cx="84960" cy="9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AD3BF7-806A-4BD6-B578-CE78A16D14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9856" y="3278115"/>
                  <a:ext cx="93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6064F29-0B55-4365-B7DA-247111DA7C92}"/>
                    </a:ext>
                  </a:extLst>
                </p14:cNvPr>
                <p14:cNvContentPartPr/>
                <p14:nvPr/>
              </p14:nvContentPartPr>
              <p14:xfrm>
                <a:off x="904736" y="3260835"/>
                <a:ext cx="78480" cy="158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6064F29-0B55-4365-B7DA-247111DA7C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0416" y="3256515"/>
                  <a:ext cx="8712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8E22DC2-6161-44CC-9024-F41E218DA831}"/>
                  </a:ext>
                </a:extLst>
              </p14:cNvPr>
              <p14:cNvContentPartPr/>
              <p14:nvPr/>
            </p14:nvContentPartPr>
            <p14:xfrm>
              <a:off x="2338976" y="3032235"/>
              <a:ext cx="40680" cy="41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8E22DC2-6161-44CC-9024-F41E218DA83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334656" y="3027915"/>
                <a:ext cx="49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D4988E-F749-418F-BB61-1D3ABFA96849}"/>
                  </a:ext>
                </a:extLst>
              </p14:cNvPr>
              <p14:cNvContentPartPr/>
              <p14:nvPr/>
            </p14:nvContentPartPr>
            <p14:xfrm>
              <a:off x="2345816" y="3270555"/>
              <a:ext cx="61920" cy="39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D4988E-F749-418F-BB61-1D3ABFA9684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341496" y="3266235"/>
                <a:ext cx="70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AF6BD45-8E1D-46BF-B07C-EEE497904395}"/>
                  </a:ext>
                </a:extLst>
              </p14:cNvPr>
              <p14:cNvContentPartPr/>
              <p14:nvPr/>
            </p14:nvContentPartPr>
            <p14:xfrm>
              <a:off x="1852616" y="3008475"/>
              <a:ext cx="1800" cy="134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AF6BD45-8E1D-46BF-B07C-EEE49790439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48296" y="3004155"/>
                <a:ext cx="10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CF1FAD5-05FE-4901-98F2-B3A32D927F2B}"/>
                  </a:ext>
                </a:extLst>
              </p14:cNvPr>
              <p14:cNvContentPartPr/>
              <p14:nvPr/>
            </p14:nvContentPartPr>
            <p14:xfrm>
              <a:off x="1859456" y="3305835"/>
              <a:ext cx="11520" cy="134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CF1FAD5-05FE-4901-98F2-B3A32D927F2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855136" y="3301515"/>
                <a:ext cx="201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2864037-772F-4F2A-9736-FB52B8BCE632}"/>
              </a:ext>
            </a:extLst>
          </p:cNvPr>
          <p:cNvGrpSpPr/>
          <p:nvPr/>
        </p:nvGrpSpPr>
        <p:grpSpPr>
          <a:xfrm>
            <a:off x="1281296" y="3610395"/>
            <a:ext cx="648360" cy="175680"/>
            <a:chOff x="1281296" y="3610395"/>
            <a:chExt cx="6483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07695BA-1132-4B44-B0BA-A35C2BF6AD35}"/>
                    </a:ext>
                  </a:extLst>
                </p14:cNvPr>
                <p14:cNvContentPartPr/>
                <p14:nvPr/>
              </p14:nvContentPartPr>
              <p14:xfrm>
                <a:off x="1281296" y="3610395"/>
                <a:ext cx="4320" cy="156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07695BA-1132-4B44-B0BA-A35C2BF6AD3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76976" y="3606075"/>
                  <a:ext cx="12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7A6D7AD-C032-4304-B1EC-898F3B03E05F}"/>
                    </a:ext>
                  </a:extLst>
                </p14:cNvPr>
                <p14:cNvContentPartPr/>
                <p14:nvPr/>
              </p14:nvContentPartPr>
              <p14:xfrm>
                <a:off x="1291736" y="3640635"/>
                <a:ext cx="101880" cy="123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7A6D7AD-C032-4304-B1EC-898F3B03E0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87416" y="3636315"/>
                  <a:ext cx="110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446C97-720D-49C1-A808-2CC8F9C0F5A1}"/>
                    </a:ext>
                  </a:extLst>
                </p14:cNvPr>
                <p14:cNvContentPartPr/>
                <p14:nvPr/>
              </p14:nvContentPartPr>
              <p14:xfrm>
                <a:off x="1417376" y="3725595"/>
                <a:ext cx="7560" cy="60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446C97-720D-49C1-A808-2CC8F9C0F5A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13056" y="3721275"/>
                  <a:ext cx="16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3E36A9-A531-4FD8-8E2E-C461EED740E7}"/>
                    </a:ext>
                  </a:extLst>
                </p14:cNvPr>
                <p14:cNvContentPartPr/>
                <p14:nvPr/>
              </p14:nvContentPartPr>
              <p14:xfrm>
                <a:off x="1553096" y="3701475"/>
                <a:ext cx="61920" cy="59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93E36A9-A531-4FD8-8E2E-C461EED740E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8776" y="3697155"/>
                  <a:ext cx="70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1B04DC1-B7C2-47E8-BFE6-14504A45DA33}"/>
                    </a:ext>
                  </a:extLst>
                </p14:cNvPr>
                <p14:cNvContentPartPr/>
                <p14:nvPr/>
              </p14:nvContentPartPr>
              <p14:xfrm>
                <a:off x="1720136" y="3617235"/>
                <a:ext cx="138960" cy="119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1B04DC1-B7C2-47E8-BFE6-14504A45DA3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715816" y="3612915"/>
                  <a:ext cx="147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9F48090-AF9B-49B9-9626-35EFBD01EEB6}"/>
                    </a:ext>
                  </a:extLst>
                </p14:cNvPr>
                <p14:cNvContentPartPr/>
                <p14:nvPr/>
              </p14:nvContentPartPr>
              <p14:xfrm>
                <a:off x="1887896" y="3709035"/>
                <a:ext cx="41760" cy="45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9F48090-AF9B-49B9-9626-35EFBD01EEB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883576" y="3704715"/>
                  <a:ext cx="504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2BB1403-F55C-4C0D-89F2-7835001585B7}"/>
                  </a:ext>
                </a:extLst>
              </p14:cNvPr>
              <p14:cNvContentPartPr/>
              <p14:nvPr/>
            </p14:nvContentPartPr>
            <p14:xfrm>
              <a:off x="1237376" y="2954115"/>
              <a:ext cx="772920" cy="470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2BB1403-F55C-4C0D-89F2-7835001585B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233056" y="2949795"/>
                <a:ext cx="781560" cy="47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9EB0FAC-E26F-45E6-A622-D43724770EC9}"/>
              </a:ext>
            </a:extLst>
          </p:cNvPr>
          <p:cNvGrpSpPr/>
          <p:nvPr/>
        </p:nvGrpSpPr>
        <p:grpSpPr>
          <a:xfrm>
            <a:off x="737336" y="1770075"/>
            <a:ext cx="667080" cy="216720"/>
            <a:chOff x="737336" y="1770075"/>
            <a:chExt cx="66708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E1FC18-0DFC-4B06-8F14-9CA0E01FD2F7}"/>
                    </a:ext>
                  </a:extLst>
                </p14:cNvPr>
                <p14:cNvContentPartPr/>
                <p14:nvPr/>
              </p14:nvContentPartPr>
              <p14:xfrm>
                <a:off x="766136" y="1986435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E1FC18-0DFC-4B06-8F14-9CA0E01FD2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816" y="19821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B162F7-5245-4371-9DD8-016D395CB135}"/>
                    </a:ext>
                  </a:extLst>
                </p14:cNvPr>
                <p14:cNvContentPartPr/>
                <p14:nvPr/>
              </p14:nvContentPartPr>
              <p14:xfrm>
                <a:off x="737336" y="1968435"/>
                <a:ext cx="11520" cy="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B162F7-5245-4371-9DD8-016D395CB1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3016" y="1964115"/>
                  <a:ext cx="20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A94031-0993-42B4-BB08-033669856463}"/>
                    </a:ext>
                  </a:extLst>
                </p14:cNvPr>
                <p14:cNvContentPartPr/>
                <p14:nvPr/>
              </p14:nvContentPartPr>
              <p14:xfrm>
                <a:off x="910496" y="1863675"/>
                <a:ext cx="67320" cy="65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A94031-0993-42B4-BB08-03366985646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6176" y="1859355"/>
                  <a:ext cx="75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BBF96D-9B18-465F-95F9-AC5CE460F05A}"/>
                    </a:ext>
                  </a:extLst>
                </p14:cNvPr>
                <p14:cNvContentPartPr/>
                <p14:nvPr/>
              </p14:nvContentPartPr>
              <p14:xfrm>
                <a:off x="1358336" y="1835955"/>
                <a:ext cx="46080" cy="36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BBF96D-9B18-465F-95F9-AC5CE460F0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54016" y="1831635"/>
                  <a:ext cx="54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83CC847-E878-4088-93EC-4622EA3BC953}"/>
                    </a:ext>
                  </a:extLst>
                </p14:cNvPr>
                <p14:cNvContentPartPr/>
                <p14:nvPr/>
              </p14:nvContentPartPr>
              <p14:xfrm>
                <a:off x="1198496" y="1770075"/>
                <a:ext cx="24480" cy="55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83CC847-E878-4088-93EC-4622EA3BC9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4176" y="1765755"/>
                  <a:ext cx="3312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1A9D64C-0457-4AF2-A207-603F9E370901}"/>
                  </a:ext>
                </a:extLst>
              </p14:cNvPr>
              <p14:cNvContentPartPr/>
              <p14:nvPr/>
            </p14:nvContentPartPr>
            <p14:xfrm>
              <a:off x="739856" y="4413195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1A9D64C-0457-4AF2-A207-603F9E3709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536" y="440887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F4184D62-5381-476A-BBD8-9526BEFF5AE8}"/>
              </a:ext>
            </a:extLst>
          </p:cNvPr>
          <p:cNvSpPr/>
          <p:nvPr/>
        </p:nvSpPr>
        <p:spPr>
          <a:xfrm>
            <a:off x="5084972" y="2919532"/>
            <a:ext cx="1951171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D33CED8-8330-437A-AC20-6EDB71DD5A7B}"/>
                  </a:ext>
                </a:extLst>
              </p14:cNvPr>
              <p14:cNvContentPartPr/>
              <p14:nvPr/>
            </p14:nvContentPartPr>
            <p14:xfrm>
              <a:off x="5095136" y="1970235"/>
              <a:ext cx="1980360" cy="37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D33CED8-8330-437A-AC20-6EDB71DD5A7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90816" y="1965915"/>
                <a:ext cx="19890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77F442A-E87C-4E49-BEFF-7411E3275303}"/>
              </a:ext>
            </a:extLst>
          </p:cNvPr>
          <p:cNvGrpSpPr/>
          <p:nvPr/>
        </p:nvGrpSpPr>
        <p:grpSpPr>
          <a:xfrm>
            <a:off x="4532816" y="2600955"/>
            <a:ext cx="581400" cy="389520"/>
            <a:chOff x="4532816" y="2600955"/>
            <a:chExt cx="58140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EBDC747-0594-4C14-BBE5-64FABB314FF9}"/>
                    </a:ext>
                  </a:extLst>
                </p14:cNvPr>
                <p14:cNvContentPartPr/>
                <p14:nvPr/>
              </p14:nvContentPartPr>
              <p14:xfrm>
                <a:off x="4532816" y="2705715"/>
                <a:ext cx="581400" cy="221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EBDC747-0594-4C14-BBE5-64FABB314F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528496" y="2701395"/>
                  <a:ext cx="590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7BE409D-575B-4C8C-93A4-619A79C19663}"/>
                    </a:ext>
                  </a:extLst>
                </p14:cNvPr>
                <p14:cNvContentPartPr/>
                <p14:nvPr/>
              </p14:nvContentPartPr>
              <p14:xfrm>
                <a:off x="4675016" y="2600955"/>
                <a:ext cx="119880" cy="1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7BE409D-575B-4C8C-93A4-619A79C1966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670696" y="2596635"/>
                  <a:ext cx="128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561686-5691-4666-BCC2-B1998AFF6946}"/>
                    </a:ext>
                  </a:extLst>
                </p14:cNvPr>
                <p14:cNvContentPartPr/>
                <p14:nvPr/>
              </p14:nvContentPartPr>
              <p14:xfrm>
                <a:off x="4797776" y="2688075"/>
                <a:ext cx="29520" cy="59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561686-5691-4666-BCC2-B1998AFF69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93456" y="2683755"/>
                  <a:ext cx="38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685AFC-675E-47D3-B5E8-96242A52F6AA}"/>
                    </a:ext>
                  </a:extLst>
                </p14:cNvPr>
                <p14:cNvContentPartPr/>
                <p14:nvPr/>
              </p14:nvContentPartPr>
              <p14:xfrm>
                <a:off x="4872296" y="2611035"/>
                <a:ext cx="68760" cy="126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685AFC-675E-47D3-B5E8-96242A52F6A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67976" y="2606715"/>
                  <a:ext cx="77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4A3E34-95C4-48D1-A3DD-3CF9AC184BCA}"/>
                    </a:ext>
                  </a:extLst>
                </p14:cNvPr>
                <p14:cNvContentPartPr/>
                <p14:nvPr/>
              </p14:nvContentPartPr>
              <p14:xfrm>
                <a:off x="4964096" y="2707875"/>
                <a:ext cx="56160" cy="43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4A3E34-95C4-48D1-A3DD-3CF9AC184BC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59776" y="2703555"/>
                  <a:ext cx="64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124889-5A44-443D-805B-F8656FACDDDB}"/>
                    </a:ext>
                  </a:extLst>
                </p14:cNvPr>
                <p14:cNvContentPartPr/>
                <p14:nvPr/>
              </p14:nvContentPartPr>
              <p14:xfrm>
                <a:off x="4638656" y="2893635"/>
                <a:ext cx="118080" cy="75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124889-5A44-443D-805B-F8656FACDDD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34336" y="2889315"/>
                  <a:ext cx="126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CCCEA-543E-4253-AF39-27D3900ECA80}"/>
                    </a:ext>
                  </a:extLst>
                </p14:cNvPr>
                <p14:cNvContentPartPr/>
                <p14:nvPr/>
              </p14:nvContentPartPr>
              <p14:xfrm>
                <a:off x="4632896" y="2876355"/>
                <a:ext cx="114120" cy="114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CCCEA-543E-4253-AF39-27D3900ECA8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28576" y="2872035"/>
                  <a:ext cx="1227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5838BFA-4BB7-4A2B-9003-097BE5236D51}"/>
                  </a:ext>
                </a:extLst>
              </p14:cNvPr>
              <p14:cNvContentPartPr/>
              <p14:nvPr/>
            </p14:nvContentPartPr>
            <p14:xfrm>
              <a:off x="6039056" y="1723635"/>
              <a:ext cx="28800" cy="50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5838BFA-4BB7-4A2B-9003-097BE5236D5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034736" y="1719315"/>
                <a:ext cx="374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577F5C4-B1A0-4233-B955-2EABE7A2A636}"/>
                  </a:ext>
                </a:extLst>
              </p14:cNvPr>
              <p14:cNvContentPartPr/>
              <p14:nvPr/>
            </p14:nvContentPartPr>
            <p14:xfrm>
              <a:off x="5520656" y="1737315"/>
              <a:ext cx="30240" cy="533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577F5C4-B1A0-4233-B955-2EABE7A2A63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16336" y="1732995"/>
                <a:ext cx="388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59BB5CE-D8DD-4D5A-8D00-945E58A5B51D}"/>
                  </a:ext>
                </a:extLst>
              </p14:cNvPr>
              <p14:cNvContentPartPr/>
              <p14:nvPr/>
            </p14:nvContentPartPr>
            <p14:xfrm>
              <a:off x="6499496" y="1731555"/>
              <a:ext cx="25560" cy="540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59BB5CE-D8DD-4D5A-8D00-945E58A5B51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495176" y="1727235"/>
                <a:ext cx="342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675FA92-F8AF-44D3-8460-B87D2471A9AA}"/>
                  </a:ext>
                </a:extLst>
              </p14:cNvPr>
              <p14:cNvContentPartPr/>
              <p14:nvPr/>
            </p14:nvContentPartPr>
            <p14:xfrm>
              <a:off x="4624976" y="1547955"/>
              <a:ext cx="480240" cy="168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675FA92-F8AF-44D3-8460-B87D2471A9A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620656" y="1543635"/>
                <a:ext cx="488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1577924-E9A0-4188-A603-0743D739766B}"/>
                  </a:ext>
                </a:extLst>
              </p14:cNvPr>
              <p14:cNvContentPartPr/>
              <p14:nvPr/>
            </p14:nvContentPartPr>
            <p14:xfrm>
              <a:off x="4749896" y="1380195"/>
              <a:ext cx="105840" cy="143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1577924-E9A0-4188-A603-0743D739766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745576" y="1375875"/>
                <a:ext cx="114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2350689-862D-4772-B9DB-E0BB7B56C5A0}"/>
                  </a:ext>
                </a:extLst>
              </p14:cNvPr>
              <p14:cNvContentPartPr/>
              <p14:nvPr/>
            </p14:nvContentPartPr>
            <p14:xfrm>
              <a:off x="4896416" y="1480275"/>
              <a:ext cx="11880" cy="68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2350689-862D-4772-B9DB-E0BB7B56C5A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892096" y="1475955"/>
                <a:ext cx="205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4B47F2F-2E48-4BFE-91DA-AFAC5ABECEBE}"/>
                  </a:ext>
                </a:extLst>
              </p14:cNvPr>
              <p14:cNvContentPartPr/>
              <p14:nvPr/>
            </p14:nvContentPartPr>
            <p14:xfrm>
              <a:off x="4920896" y="1375875"/>
              <a:ext cx="93240" cy="152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4B47F2F-2E48-4BFE-91DA-AFAC5ABECEB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916576" y="1371555"/>
                <a:ext cx="101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45397FA-E271-49F5-A397-B7F3A20966A8}"/>
                  </a:ext>
                </a:extLst>
              </p14:cNvPr>
              <p14:cNvContentPartPr/>
              <p14:nvPr/>
            </p14:nvContentPartPr>
            <p14:xfrm>
              <a:off x="5053736" y="1497195"/>
              <a:ext cx="51480" cy="38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45397FA-E271-49F5-A397-B7F3A20966A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049416" y="1492875"/>
                <a:ext cx="60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D9F0136-5895-494E-BBA1-7008F4158D1A}"/>
                  </a:ext>
                </a:extLst>
              </p14:cNvPr>
              <p14:cNvContentPartPr/>
              <p14:nvPr/>
            </p14:nvContentPartPr>
            <p14:xfrm>
              <a:off x="4640816" y="1662435"/>
              <a:ext cx="90720" cy="824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D9F0136-5895-494E-BBA1-7008F4158D1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636496" y="1658115"/>
                <a:ext cx="993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83D4BE4-B89F-48CD-ABA9-978EA2839AFE}"/>
                  </a:ext>
                </a:extLst>
              </p14:cNvPr>
              <p14:cNvContentPartPr/>
              <p14:nvPr/>
            </p14:nvContentPartPr>
            <p14:xfrm>
              <a:off x="4639736" y="1662435"/>
              <a:ext cx="88200" cy="105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83D4BE4-B89F-48CD-ABA9-978EA2839AF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635416" y="1658115"/>
                <a:ext cx="968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4DB31E1-1D5C-4D72-B580-C58B1AB9F47A}"/>
                  </a:ext>
                </a:extLst>
              </p14:cNvPr>
              <p14:cNvContentPartPr/>
              <p14:nvPr/>
            </p14:nvContentPartPr>
            <p14:xfrm>
              <a:off x="5255696" y="1828755"/>
              <a:ext cx="60480" cy="55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4DB31E1-1D5C-4D72-B580-C58B1AB9F47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251376" y="1824435"/>
                <a:ext cx="691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81A6B07-169B-4BA8-9665-2C37879D8BEC}"/>
                  </a:ext>
                </a:extLst>
              </p14:cNvPr>
              <p14:cNvContentPartPr/>
              <p14:nvPr/>
            </p14:nvContentPartPr>
            <p14:xfrm>
              <a:off x="5261456" y="2057355"/>
              <a:ext cx="9000" cy="1454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81A6B07-169B-4BA8-9665-2C37879D8BE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257136" y="2053035"/>
                <a:ext cx="17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A8B05EE-2752-4030-A623-DEDE5926D5B0}"/>
                  </a:ext>
                </a:extLst>
              </p14:cNvPr>
              <p14:cNvContentPartPr/>
              <p14:nvPr/>
            </p14:nvContentPartPr>
            <p14:xfrm>
              <a:off x="5717216" y="1820115"/>
              <a:ext cx="90720" cy="128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A8B05EE-2752-4030-A623-DEDE5926D5B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12896" y="1815795"/>
                <a:ext cx="99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8414984-6F11-4D9E-ABED-9CA4F21D7BA9}"/>
                  </a:ext>
                </a:extLst>
              </p14:cNvPr>
              <p14:cNvContentPartPr/>
              <p14:nvPr/>
            </p14:nvContentPartPr>
            <p14:xfrm>
              <a:off x="5701736" y="1812555"/>
              <a:ext cx="110520" cy="140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8414984-6F11-4D9E-ABED-9CA4F21D7BA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697416" y="1808235"/>
                <a:ext cx="1191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523196E-FAD7-45E4-AC78-C211C87B946E}"/>
                  </a:ext>
                </a:extLst>
              </p14:cNvPr>
              <p14:cNvContentPartPr/>
              <p14:nvPr/>
            </p14:nvContentPartPr>
            <p14:xfrm>
              <a:off x="5797136" y="2085435"/>
              <a:ext cx="89640" cy="106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523196E-FAD7-45E4-AC78-C211C87B946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792816" y="2081115"/>
                <a:ext cx="98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A59A694-D37E-4D17-94FB-155AC9B86792}"/>
                  </a:ext>
                </a:extLst>
              </p14:cNvPr>
              <p14:cNvContentPartPr/>
              <p14:nvPr/>
            </p14:nvContentPartPr>
            <p14:xfrm>
              <a:off x="5767256" y="2098035"/>
              <a:ext cx="120960" cy="1159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A59A694-D37E-4D17-94FB-155AC9B867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762936" y="2093715"/>
                <a:ext cx="129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15E562D-74BC-4C5B-BD8A-22D2EB696DD3}"/>
                  </a:ext>
                </a:extLst>
              </p14:cNvPr>
              <p14:cNvContentPartPr/>
              <p14:nvPr/>
            </p14:nvContentPartPr>
            <p14:xfrm>
              <a:off x="6754016" y="1801035"/>
              <a:ext cx="11160" cy="1648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15E562D-74BC-4C5B-BD8A-22D2EB696DD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749696" y="1796715"/>
                <a:ext cx="19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BF7AF59-FC93-43B3-B922-45EF0835806D}"/>
                  </a:ext>
                </a:extLst>
              </p14:cNvPr>
              <p14:cNvContentPartPr/>
              <p14:nvPr/>
            </p14:nvContentPartPr>
            <p14:xfrm>
              <a:off x="6691736" y="2081475"/>
              <a:ext cx="81360" cy="64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F7AF59-FC93-43B3-B922-45EF0835806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687416" y="2077155"/>
                <a:ext cx="9000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F5076DB-D761-4E27-AD18-CDEC50065FAE}"/>
              </a:ext>
            </a:extLst>
          </p:cNvPr>
          <p:cNvGrpSpPr/>
          <p:nvPr/>
        </p:nvGrpSpPr>
        <p:grpSpPr>
          <a:xfrm>
            <a:off x="6179456" y="1775115"/>
            <a:ext cx="136800" cy="399600"/>
            <a:chOff x="6179456" y="1775115"/>
            <a:chExt cx="13680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217578D-BD55-484D-8FBA-06CE3FD3C7A7}"/>
                    </a:ext>
                  </a:extLst>
                </p14:cNvPr>
                <p14:cNvContentPartPr/>
                <p14:nvPr/>
              </p14:nvContentPartPr>
              <p14:xfrm>
                <a:off x="6179456" y="1775115"/>
                <a:ext cx="104040" cy="139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217578D-BD55-484D-8FBA-06CE3FD3C7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75136" y="1770795"/>
                  <a:ext cx="112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FE5700-A59E-409D-AC66-6FE4BF81C4E0}"/>
                    </a:ext>
                  </a:extLst>
                </p14:cNvPr>
                <p14:cNvContentPartPr/>
                <p14:nvPr/>
              </p14:nvContentPartPr>
              <p14:xfrm>
                <a:off x="6185576" y="1780875"/>
                <a:ext cx="103680" cy="150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FE5700-A59E-409D-AC66-6FE4BF81C4E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81256" y="1776555"/>
                  <a:ext cx="112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E20425A-99CC-4CB9-8E1E-FAD2C4F9E95A}"/>
                    </a:ext>
                  </a:extLst>
                </p14:cNvPr>
                <p14:cNvContentPartPr/>
                <p14:nvPr/>
              </p14:nvContentPartPr>
              <p14:xfrm>
                <a:off x="6223736" y="2065995"/>
                <a:ext cx="82440" cy="105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E20425A-99CC-4CB9-8E1E-FAD2C4F9E95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19416" y="2061675"/>
                  <a:ext cx="91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5216DB2-B2DD-4E68-94C0-50031EC0ABFC}"/>
                    </a:ext>
                  </a:extLst>
                </p14:cNvPr>
                <p14:cNvContentPartPr/>
                <p14:nvPr/>
              </p14:nvContentPartPr>
              <p14:xfrm>
                <a:off x="6202496" y="2035755"/>
                <a:ext cx="113760" cy="138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5216DB2-B2DD-4E68-94C0-50031EC0ABF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98176" y="2031435"/>
                  <a:ext cx="1224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7D3A31E-2B93-4EF3-81A5-E6B6C8A80702}"/>
              </a:ext>
            </a:extLst>
          </p:cNvPr>
          <p:cNvGrpSpPr/>
          <p:nvPr/>
        </p:nvGrpSpPr>
        <p:grpSpPr>
          <a:xfrm>
            <a:off x="5493296" y="2358675"/>
            <a:ext cx="388440" cy="150480"/>
            <a:chOff x="5493296" y="2358675"/>
            <a:chExt cx="3884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212FE8D-AE44-467C-983A-BD2D6B75FB97}"/>
                    </a:ext>
                  </a:extLst>
                </p14:cNvPr>
                <p14:cNvContentPartPr/>
                <p14:nvPr/>
              </p14:nvContentPartPr>
              <p14:xfrm>
                <a:off x="5493296" y="2358675"/>
                <a:ext cx="72000" cy="132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212FE8D-AE44-467C-983A-BD2D6B75FB9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88976" y="2354355"/>
                  <a:ext cx="80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3BB3180-9FF8-4433-A1A9-EED13DEEE8C7}"/>
                    </a:ext>
                  </a:extLst>
                </p14:cNvPr>
                <p14:cNvContentPartPr/>
                <p14:nvPr/>
              </p14:nvContentPartPr>
              <p14:xfrm>
                <a:off x="5635136" y="2386755"/>
                <a:ext cx="60120" cy="101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3BB3180-9FF8-4433-A1A9-EED13DEEE8C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30816" y="2382435"/>
                  <a:ext cx="68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D560D27-FB5E-4C08-B31C-9F8655CB5328}"/>
                    </a:ext>
                  </a:extLst>
                </p14:cNvPr>
                <p14:cNvContentPartPr/>
                <p14:nvPr/>
              </p14:nvContentPartPr>
              <p14:xfrm>
                <a:off x="5833136" y="2467035"/>
                <a:ext cx="48600" cy="42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D560D27-FB5E-4C08-B31C-9F8655CB532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28816" y="2462715"/>
                  <a:ext cx="572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3BBCF0E-0077-42EA-AAF6-317C0F4F0EBD}"/>
              </a:ext>
            </a:extLst>
          </p:cNvPr>
          <p:cNvGrpSpPr/>
          <p:nvPr/>
        </p:nvGrpSpPr>
        <p:grpSpPr>
          <a:xfrm>
            <a:off x="5207096" y="1743795"/>
            <a:ext cx="1675080" cy="514800"/>
            <a:chOff x="5207096" y="1743795"/>
            <a:chExt cx="167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6F531F4-3341-452D-8299-5900A13AF48D}"/>
                    </a:ext>
                  </a:extLst>
                </p14:cNvPr>
                <p14:cNvContentPartPr/>
                <p14:nvPr/>
              </p14:nvContentPartPr>
              <p14:xfrm>
                <a:off x="5207096" y="2024595"/>
                <a:ext cx="784080" cy="234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6F531F4-3341-452D-8299-5900A13AF48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02776" y="2020275"/>
                  <a:ext cx="79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C133EEA-395F-4F41-96B5-1C19991A4BD3}"/>
                    </a:ext>
                  </a:extLst>
                </p14:cNvPr>
                <p14:cNvContentPartPr/>
                <p14:nvPr/>
              </p14:nvContentPartPr>
              <p14:xfrm>
                <a:off x="6059576" y="1743795"/>
                <a:ext cx="822600" cy="234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C133EEA-395F-4F41-96B5-1C19991A4B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55256" y="1739475"/>
                  <a:ext cx="83124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6423F1F-A810-499D-8883-82531A4AF9C2}"/>
                  </a:ext>
                </a:extLst>
              </p14:cNvPr>
              <p14:cNvContentPartPr/>
              <p14:nvPr/>
            </p14:nvContentPartPr>
            <p14:xfrm>
              <a:off x="5216816" y="2976075"/>
              <a:ext cx="1662480" cy="2152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6423F1F-A810-499D-8883-82531A4AF9C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212496" y="2971755"/>
                <a:ext cx="1671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0DE5E7F-88AC-4F43-BC8C-E41532621B2A}"/>
                  </a:ext>
                </a:extLst>
              </p14:cNvPr>
              <p14:cNvContentPartPr/>
              <p14:nvPr/>
            </p14:nvContentPartPr>
            <p14:xfrm>
              <a:off x="5163896" y="2955555"/>
              <a:ext cx="777240" cy="470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0DE5E7F-88AC-4F43-BC8C-E41532621B2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159576" y="2951235"/>
                <a:ext cx="7858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BBE3DCA-E9AD-4728-94F8-59A1AFA4D2B5}"/>
                  </a:ext>
                </a:extLst>
              </p14:cNvPr>
              <p14:cNvContentPartPr/>
              <p14:nvPr/>
            </p14:nvContentPartPr>
            <p14:xfrm>
              <a:off x="5086496" y="3216555"/>
              <a:ext cx="1994760" cy="21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BBE3DCA-E9AD-4728-94F8-59A1AFA4D2B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082176" y="3212235"/>
                <a:ext cx="20034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1D149FF-D943-4D12-8E97-975E297D06F0}"/>
                  </a:ext>
                </a:extLst>
              </p14:cNvPr>
              <p14:cNvContentPartPr/>
              <p14:nvPr/>
            </p14:nvContentPartPr>
            <p14:xfrm>
              <a:off x="6018896" y="2931075"/>
              <a:ext cx="38160" cy="527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1D149FF-D943-4D12-8E97-975E297D06F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014576" y="2926755"/>
                <a:ext cx="468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ABC576B-82B7-461D-891A-14E0D7D81025}"/>
                  </a:ext>
                </a:extLst>
              </p14:cNvPr>
              <p14:cNvContentPartPr/>
              <p14:nvPr/>
            </p14:nvContentPartPr>
            <p14:xfrm>
              <a:off x="5563136" y="2928915"/>
              <a:ext cx="12600" cy="495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ABC576B-82B7-461D-891A-14E0D7D8102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558816" y="2924595"/>
                <a:ext cx="212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157FDF1-1880-42EE-BADD-E2B80A0F3A0B}"/>
                  </a:ext>
                </a:extLst>
              </p14:cNvPr>
              <p14:cNvContentPartPr/>
              <p14:nvPr/>
            </p14:nvContentPartPr>
            <p14:xfrm>
              <a:off x="6510296" y="2937915"/>
              <a:ext cx="23760" cy="535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157FDF1-1880-42EE-BADD-E2B80A0F3A0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505976" y="2933595"/>
                <a:ext cx="324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DC114A1-7EEE-4292-9F81-93346ACF3491}"/>
                  </a:ext>
                </a:extLst>
              </p14:cNvPr>
              <p14:cNvContentPartPr/>
              <p14:nvPr/>
            </p14:nvContentPartPr>
            <p14:xfrm>
              <a:off x="5272616" y="3028275"/>
              <a:ext cx="113040" cy="1177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DC114A1-7EEE-4292-9F81-93346ACF3491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268296" y="3023955"/>
                <a:ext cx="121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F46E7CB-F343-4BAE-8E1B-4043389BEF88}"/>
                  </a:ext>
                </a:extLst>
              </p14:cNvPr>
              <p14:cNvContentPartPr/>
              <p14:nvPr/>
            </p14:nvContentPartPr>
            <p14:xfrm>
              <a:off x="5278016" y="3040155"/>
              <a:ext cx="91800" cy="132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F46E7CB-F343-4BAE-8E1B-4043389BEF8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273696" y="3035835"/>
                <a:ext cx="1004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6840F09-E2DB-46FF-9DC0-6E5C6AB3B988}"/>
                  </a:ext>
                </a:extLst>
              </p14:cNvPr>
              <p14:cNvContentPartPr/>
              <p14:nvPr/>
            </p14:nvContentPartPr>
            <p14:xfrm>
              <a:off x="5289176" y="3308715"/>
              <a:ext cx="94320" cy="80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6840F09-E2DB-46FF-9DC0-6E5C6AB3B988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284856" y="3304395"/>
                <a:ext cx="1029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B881C8C-0CF4-442C-9671-F0D1D078D292}"/>
                  </a:ext>
                </a:extLst>
              </p14:cNvPr>
              <p14:cNvContentPartPr/>
              <p14:nvPr/>
            </p14:nvContentPartPr>
            <p14:xfrm>
              <a:off x="5270096" y="3300075"/>
              <a:ext cx="102600" cy="91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B881C8C-0CF4-442C-9671-F0D1D078D29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265776" y="3295755"/>
                <a:ext cx="111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BF7D130-E68F-41AB-B79F-4C13AE868164}"/>
                  </a:ext>
                </a:extLst>
              </p14:cNvPr>
              <p14:cNvContentPartPr/>
              <p14:nvPr/>
            </p14:nvContentPartPr>
            <p14:xfrm>
              <a:off x="5757176" y="3005955"/>
              <a:ext cx="7200" cy="132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BF7D130-E68F-41AB-B79F-4C13AE86816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752856" y="3001635"/>
                <a:ext cx="15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847D5E7-CE73-4E62-AC97-31C7D3EDD9B6}"/>
                  </a:ext>
                </a:extLst>
              </p14:cNvPr>
              <p14:cNvContentPartPr/>
              <p14:nvPr/>
            </p14:nvContentPartPr>
            <p14:xfrm>
              <a:off x="5719736" y="3329955"/>
              <a:ext cx="28080" cy="990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847D5E7-CE73-4E62-AC97-31C7D3EDD9B6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715416" y="3325635"/>
                <a:ext cx="36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7F68865-F216-4D6E-95B8-203BA25D532C}"/>
                  </a:ext>
                </a:extLst>
              </p14:cNvPr>
              <p14:cNvContentPartPr/>
              <p14:nvPr/>
            </p14:nvContentPartPr>
            <p14:xfrm>
              <a:off x="6782816" y="3014235"/>
              <a:ext cx="68400" cy="138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7F68865-F216-4D6E-95B8-203BA25D532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778496" y="3009915"/>
                <a:ext cx="770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3E5F26C-23B5-478F-BBEF-2039CE52717F}"/>
                  </a:ext>
                </a:extLst>
              </p14:cNvPr>
              <p14:cNvContentPartPr/>
              <p14:nvPr/>
            </p14:nvContentPartPr>
            <p14:xfrm>
              <a:off x="6737096" y="3043035"/>
              <a:ext cx="110520" cy="133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3E5F26C-23B5-478F-BBEF-2039CE52717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732776" y="3038715"/>
                <a:ext cx="1191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1D0212E-E654-4F32-811B-C72AB132C6CC}"/>
                  </a:ext>
                </a:extLst>
              </p14:cNvPr>
              <p14:cNvContentPartPr/>
              <p14:nvPr/>
            </p14:nvContentPartPr>
            <p14:xfrm>
              <a:off x="6334976" y="3016395"/>
              <a:ext cx="10440" cy="138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1D0212E-E654-4F32-811B-C72AB132C6C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330656" y="3012075"/>
                <a:ext cx="19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E7B7755-4D3E-46D2-BBCF-3269EC48299F}"/>
                  </a:ext>
                </a:extLst>
              </p14:cNvPr>
              <p14:cNvContentPartPr/>
              <p14:nvPr/>
            </p14:nvContentPartPr>
            <p14:xfrm>
              <a:off x="6350816" y="3329235"/>
              <a:ext cx="52200" cy="48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E7B7755-4D3E-46D2-BBCF-3269EC48299F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346496" y="3324915"/>
                <a:ext cx="60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FA0EB9A-F0F9-4B35-80F1-EB33D2B92C35}"/>
                  </a:ext>
                </a:extLst>
              </p14:cNvPr>
              <p14:cNvContentPartPr/>
              <p14:nvPr/>
            </p14:nvContentPartPr>
            <p14:xfrm>
              <a:off x="5468096" y="3578355"/>
              <a:ext cx="20160" cy="116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FA0EB9A-F0F9-4B35-80F1-EB33D2B92C3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463776" y="3574035"/>
                <a:ext cx="28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2830CA5-9838-4503-88E3-C5E65F8B384A}"/>
                  </a:ext>
                </a:extLst>
              </p14:cNvPr>
              <p14:cNvContentPartPr/>
              <p14:nvPr/>
            </p14:nvContentPartPr>
            <p14:xfrm>
              <a:off x="5497976" y="3574395"/>
              <a:ext cx="137520" cy="115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2830CA5-9838-4503-88E3-C5E65F8B384A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493656" y="3570075"/>
                <a:ext cx="146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1C76CB2-9BB6-4AAF-A8DC-2A8056F9D1CE}"/>
                  </a:ext>
                </a:extLst>
              </p14:cNvPr>
              <p14:cNvContentPartPr/>
              <p14:nvPr/>
            </p14:nvContentPartPr>
            <p14:xfrm>
              <a:off x="5676176" y="3562875"/>
              <a:ext cx="59760" cy="114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1C76CB2-9BB6-4AAF-A8DC-2A8056F9D1C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671856" y="3558555"/>
                <a:ext cx="684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CCDBE1C-B36E-4267-A14D-23206E87C7D5}"/>
                  </a:ext>
                </a:extLst>
              </p14:cNvPr>
              <p14:cNvContentPartPr/>
              <p14:nvPr/>
            </p14:nvContentPartPr>
            <p14:xfrm>
              <a:off x="5864096" y="3679155"/>
              <a:ext cx="81360" cy="39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CCDBE1C-B36E-4267-A14D-23206E87C7D5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859776" y="3674835"/>
                <a:ext cx="90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8242E34-8F65-4E94-AE32-D7B94F9FD3B7}"/>
                  </a:ext>
                </a:extLst>
              </p14:cNvPr>
              <p14:cNvContentPartPr/>
              <p14:nvPr/>
            </p14:nvContentPartPr>
            <p14:xfrm>
              <a:off x="6100976" y="3555315"/>
              <a:ext cx="92520" cy="101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8242E34-8F65-4E94-AE32-D7B94F9FD3B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096656" y="3550995"/>
                <a:ext cx="101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03A41ED-3DF9-44A4-AD4F-1429392965F4}"/>
                  </a:ext>
                </a:extLst>
              </p14:cNvPr>
              <p14:cNvContentPartPr/>
              <p14:nvPr/>
            </p14:nvContentPartPr>
            <p14:xfrm>
              <a:off x="6230216" y="3649275"/>
              <a:ext cx="20520" cy="504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03A41ED-3DF9-44A4-AD4F-1429392965F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225896" y="3644955"/>
                <a:ext cx="29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C3861C8-A42C-4E40-8EF2-22CE06DD8E56}"/>
                  </a:ext>
                </a:extLst>
              </p14:cNvPr>
              <p14:cNvContentPartPr/>
              <p14:nvPr/>
            </p14:nvContentPartPr>
            <p14:xfrm>
              <a:off x="6256856" y="3507435"/>
              <a:ext cx="59400" cy="666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C3861C8-A42C-4E40-8EF2-22CE06DD8E5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252536" y="3503115"/>
                <a:ext cx="680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7BFD029-B40A-4E88-A31F-E6E2E4CEE0FB}"/>
                  </a:ext>
                </a:extLst>
              </p14:cNvPr>
              <p14:cNvContentPartPr/>
              <p14:nvPr/>
            </p14:nvContentPartPr>
            <p14:xfrm>
              <a:off x="6400856" y="3677715"/>
              <a:ext cx="108360" cy="1054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7BFD029-B40A-4E88-A31F-E6E2E4CEE0F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396536" y="3673395"/>
                <a:ext cx="11700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886C100-2C9E-4BFE-805D-AE8FA599FD32}"/>
              </a:ext>
            </a:extLst>
          </p:cNvPr>
          <p:cNvGrpSpPr/>
          <p:nvPr/>
        </p:nvGrpSpPr>
        <p:grpSpPr>
          <a:xfrm>
            <a:off x="6656096" y="3323835"/>
            <a:ext cx="205200" cy="370080"/>
            <a:chOff x="6656096" y="3323835"/>
            <a:chExt cx="20520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3A5B8CD-3A43-47EC-8E16-5CECA6C7C304}"/>
                    </a:ext>
                  </a:extLst>
                </p14:cNvPr>
                <p14:cNvContentPartPr/>
                <p14:nvPr/>
              </p14:nvContentPartPr>
              <p14:xfrm>
                <a:off x="6716576" y="3331395"/>
                <a:ext cx="97200" cy="101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3A5B8CD-3A43-47EC-8E16-5CECA6C7C30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12256" y="3327075"/>
                  <a:ext cx="105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D644FBE-331A-49CD-915C-19C1B3BE30C1}"/>
                    </a:ext>
                  </a:extLst>
                </p14:cNvPr>
                <p14:cNvContentPartPr/>
                <p14:nvPr/>
              </p14:nvContentPartPr>
              <p14:xfrm>
                <a:off x="6676976" y="3323835"/>
                <a:ext cx="118800" cy="108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D644FBE-331A-49CD-915C-19C1B3BE30C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72656" y="3319515"/>
                  <a:ext cx="127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A42A4EC-F451-46F9-8BB6-65A1C9826504}"/>
                    </a:ext>
                  </a:extLst>
                </p14:cNvPr>
                <p14:cNvContentPartPr/>
                <p14:nvPr/>
              </p14:nvContentPartPr>
              <p14:xfrm>
                <a:off x="6674816" y="3605355"/>
                <a:ext cx="81000" cy="79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A42A4EC-F451-46F9-8BB6-65A1C982650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70496" y="3601035"/>
                  <a:ext cx="89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1FCBE41-397E-4E22-AF26-9BFC2C710EB0}"/>
                    </a:ext>
                  </a:extLst>
                </p14:cNvPr>
                <p14:cNvContentPartPr/>
                <p14:nvPr/>
              </p14:nvContentPartPr>
              <p14:xfrm>
                <a:off x="6656096" y="3596715"/>
                <a:ext cx="79200" cy="97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1FCBE41-397E-4E22-AF26-9BFC2C710EB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651776" y="3592395"/>
                  <a:ext cx="87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1C9E4A0-6790-413A-852A-5851C7C3C601}"/>
                    </a:ext>
                  </a:extLst>
                </p14:cNvPr>
                <p14:cNvContentPartPr/>
                <p14:nvPr/>
              </p14:nvContentPartPr>
              <p14:xfrm>
                <a:off x="6816656" y="3534435"/>
                <a:ext cx="44640" cy="36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1C9E4A0-6790-413A-852A-5851C7C3C60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12336" y="3530115"/>
                  <a:ext cx="53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66279B-3E49-40A5-8C3E-6EC4594485F4}"/>
              </a:ext>
            </a:extLst>
          </p:cNvPr>
          <p:cNvGrpSpPr/>
          <p:nvPr/>
        </p:nvGrpSpPr>
        <p:grpSpPr>
          <a:xfrm>
            <a:off x="6012416" y="2360835"/>
            <a:ext cx="529200" cy="185040"/>
            <a:chOff x="6012416" y="2360835"/>
            <a:chExt cx="5292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32D2155-7C78-45DE-92EF-9CF1FF255BF9}"/>
                    </a:ext>
                  </a:extLst>
                </p14:cNvPr>
                <p14:cNvContentPartPr/>
                <p14:nvPr/>
              </p14:nvContentPartPr>
              <p14:xfrm>
                <a:off x="6012416" y="2410515"/>
                <a:ext cx="67680" cy="91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32D2155-7C78-45DE-92EF-9CF1FF255BF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008096" y="2406195"/>
                  <a:ext cx="76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CA6845D-2437-4EF9-8A09-76319459D9AC}"/>
                    </a:ext>
                  </a:extLst>
                </p14:cNvPr>
                <p14:cNvContentPartPr/>
                <p14:nvPr/>
              </p14:nvContentPartPr>
              <p14:xfrm>
                <a:off x="6136976" y="2485395"/>
                <a:ext cx="16200" cy="56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CA6845D-2437-4EF9-8A09-76319459D9A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132656" y="2481075"/>
                  <a:ext cx="24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91CC862-7573-4430-9DBA-3DF1A49CF2FA}"/>
                    </a:ext>
                  </a:extLst>
                </p14:cNvPr>
                <p14:cNvContentPartPr/>
                <p14:nvPr/>
              </p14:nvContentPartPr>
              <p14:xfrm>
                <a:off x="6239576" y="2445435"/>
                <a:ext cx="54360" cy="68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91CC862-7573-4430-9DBA-3DF1A49CF2F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235256" y="2441115"/>
                  <a:ext cx="63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C3E4A23-C6BF-42D9-AE5E-DD5FED3F3654}"/>
                    </a:ext>
                  </a:extLst>
                </p14:cNvPr>
                <p14:cNvContentPartPr/>
                <p14:nvPr/>
              </p14:nvContentPartPr>
              <p14:xfrm>
                <a:off x="6236336" y="2436435"/>
                <a:ext cx="69480" cy="96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C3E4A23-C6BF-42D9-AE5E-DD5FED3F36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232016" y="2432115"/>
                  <a:ext cx="78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26B136-5372-4D47-BDDC-716A6B348D76}"/>
                    </a:ext>
                  </a:extLst>
                </p14:cNvPr>
                <p14:cNvContentPartPr/>
                <p14:nvPr/>
              </p14:nvContentPartPr>
              <p14:xfrm>
                <a:off x="6367376" y="2360835"/>
                <a:ext cx="46080" cy="52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26B136-5372-4D47-BDDC-716A6B348D7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63056" y="2356515"/>
                  <a:ext cx="54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4FEFE02-9493-407A-B721-B01587434622}"/>
                    </a:ext>
                  </a:extLst>
                </p14:cNvPr>
                <p14:cNvContentPartPr/>
                <p14:nvPr/>
              </p14:nvContentPartPr>
              <p14:xfrm>
                <a:off x="6486176" y="2458755"/>
                <a:ext cx="55440" cy="8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4FEFE02-9493-407A-B721-B0158743462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81856" y="2454435"/>
                  <a:ext cx="6408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196AF32-8B50-4658-A31E-781956D684AE}"/>
                  </a:ext>
                </a:extLst>
              </p14:cNvPr>
              <p14:cNvContentPartPr/>
              <p14:nvPr/>
            </p14:nvContentPartPr>
            <p14:xfrm>
              <a:off x="6657176" y="2384595"/>
              <a:ext cx="86040" cy="871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196AF32-8B50-4658-A31E-781956D684A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652856" y="2380275"/>
                <a:ext cx="946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225C061-402F-4DD3-A5AF-3002ABB59284}"/>
                  </a:ext>
                </a:extLst>
              </p14:cNvPr>
              <p14:cNvContentPartPr/>
              <p14:nvPr/>
            </p14:nvContentPartPr>
            <p14:xfrm>
              <a:off x="6755456" y="2456235"/>
              <a:ext cx="11160" cy="547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225C061-402F-4DD3-A5AF-3002ABB5928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751136" y="2451915"/>
                <a:ext cx="198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017EA72-B04D-49CD-9C89-6C111FC5DDC6}"/>
                  </a:ext>
                </a:extLst>
              </p14:cNvPr>
              <p14:cNvContentPartPr/>
              <p14:nvPr/>
            </p14:nvContentPartPr>
            <p14:xfrm>
              <a:off x="6783176" y="2342475"/>
              <a:ext cx="51480" cy="676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017EA72-B04D-49CD-9C89-6C111FC5DDC6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778856" y="2338155"/>
                <a:ext cx="601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5000664-9305-499E-8B8C-3A6D4E1D833D}"/>
                  </a:ext>
                </a:extLst>
              </p14:cNvPr>
              <p14:cNvContentPartPr/>
              <p14:nvPr/>
            </p14:nvContentPartPr>
            <p14:xfrm>
              <a:off x="6866336" y="2430315"/>
              <a:ext cx="42840" cy="77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5000664-9305-499E-8B8C-3A6D4E1D833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862016" y="2425995"/>
                <a:ext cx="51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F509AD4-C711-4E88-9590-99F3E365386B}"/>
                  </a:ext>
                </a:extLst>
              </p14:cNvPr>
              <p14:cNvContentPartPr/>
              <p14:nvPr/>
            </p14:nvContentPartPr>
            <p14:xfrm>
              <a:off x="6838616" y="2415915"/>
              <a:ext cx="84960" cy="96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F509AD4-C711-4E88-9590-99F3E365386B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834296" y="2411595"/>
                <a:ext cx="9360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63BC049-0EFB-4CA5-B396-44C7CE5A5687}"/>
              </a:ext>
            </a:extLst>
          </p:cNvPr>
          <p:cNvGrpSpPr/>
          <p:nvPr/>
        </p:nvGrpSpPr>
        <p:grpSpPr>
          <a:xfrm>
            <a:off x="5881736" y="2644875"/>
            <a:ext cx="662040" cy="156960"/>
            <a:chOff x="5881736" y="2644875"/>
            <a:chExt cx="6620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4BFAAA-E8B6-4263-AA4F-8DA81D53D1B6}"/>
                    </a:ext>
                  </a:extLst>
                </p14:cNvPr>
                <p14:cNvContentPartPr/>
                <p14:nvPr/>
              </p14:nvContentPartPr>
              <p14:xfrm>
                <a:off x="5881736" y="2701755"/>
                <a:ext cx="38160" cy="37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4BFAAA-E8B6-4263-AA4F-8DA81D53D1B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77416" y="2697435"/>
                  <a:ext cx="4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B361E4-FA92-46EB-AF52-2E89AA1CC592}"/>
                    </a:ext>
                  </a:extLst>
                </p14:cNvPr>
                <p14:cNvContentPartPr/>
                <p14:nvPr/>
              </p14:nvContentPartPr>
              <p14:xfrm>
                <a:off x="6057776" y="2668275"/>
                <a:ext cx="93600" cy="100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B361E4-FA92-46EB-AF52-2E89AA1CC59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053456" y="2663955"/>
                  <a:ext cx="102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AE452E9-0EBD-41CD-896C-D6999E5FB84A}"/>
                    </a:ext>
                  </a:extLst>
                </p14:cNvPr>
                <p14:cNvContentPartPr/>
                <p14:nvPr/>
              </p14:nvContentPartPr>
              <p14:xfrm>
                <a:off x="6178016" y="2725155"/>
                <a:ext cx="13680" cy="57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AE452E9-0EBD-41CD-896C-D6999E5FB84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173696" y="2720835"/>
                  <a:ext cx="22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A8EFCCD-F4D6-45A0-AB0F-4A4B4B82E559}"/>
                    </a:ext>
                  </a:extLst>
                </p14:cNvPr>
                <p14:cNvContentPartPr/>
                <p14:nvPr/>
              </p14:nvContentPartPr>
              <p14:xfrm>
                <a:off x="6312296" y="2693835"/>
                <a:ext cx="51480" cy="61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A8EFCCD-F4D6-45A0-AB0F-4A4B4B82E55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07976" y="2689515"/>
                  <a:ext cx="60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6CA806D-55CB-4D0B-BA76-2FB9027A2976}"/>
                    </a:ext>
                  </a:extLst>
                </p14:cNvPr>
                <p14:cNvContentPartPr/>
                <p14:nvPr/>
              </p14:nvContentPartPr>
              <p14:xfrm>
                <a:off x="6262976" y="2644875"/>
                <a:ext cx="147960" cy="141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6CA806D-55CB-4D0B-BA76-2FB9027A297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258656" y="2640555"/>
                  <a:ext cx="156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DB34C08-12EC-471D-A5C5-10E897DD6645}"/>
                    </a:ext>
                  </a:extLst>
                </p14:cNvPr>
                <p14:cNvContentPartPr/>
                <p14:nvPr/>
              </p14:nvContentPartPr>
              <p14:xfrm>
                <a:off x="6482216" y="2662515"/>
                <a:ext cx="61560" cy="104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DB34C08-12EC-471D-A5C5-10E897DD664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477896" y="2658195"/>
                  <a:ext cx="70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006605E-4099-4005-B902-C27B12C9088D}"/>
                    </a:ext>
                  </a:extLst>
                </p14:cNvPr>
                <p14:cNvContentPartPr/>
                <p14:nvPr/>
              </p14:nvContentPartPr>
              <p14:xfrm>
                <a:off x="6434336" y="2679795"/>
                <a:ext cx="10116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006605E-4099-4005-B902-C27B12C908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430016" y="2675475"/>
                  <a:ext cx="10980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A93C4F2-438F-417C-8D31-9746C3CAB0A1}"/>
                  </a:ext>
                </a:extLst>
              </p14:cNvPr>
              <p14:cNvContentPartPr/>
              <p14:nvPr/>
            </p14:nvContentPartPr>
            <p14:xfrm>
              <a:off x="2092041" y="4196534"/>
              <a:ext cx="14040" cy="576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A93C4F2-438F-417C-8D31-9746C3CAB0A1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083041" y="4187534"/>
                <a:ext cx="31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4B76412-D8BD-4ED2-B3F3-6C163C99E519}"/>
                  </a:ext>
                </a:extLst>
              </p14:cNvPr>
              <p14:cNvContentPartPr/>
              <p14:nvPr/>
            </p14:nvContentPartPr>
            <p14:xfrm>
              <a:off x="1462041" y="3887654"/>
              <a:ext cx="3278160" cy="4298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4B76412-D8BD-4ED2-B3F3-6C163C99E51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453401" y="3879014"/>
                <a:ext cx="32958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4108C76-4EB9-437A-9888-7F3FC0B92067}"/>
                  </a:ext>
                </a:extLst>
              </p14:cNvPr>
              <p14:cNvContentPartPr/>
              <p14:nvPr/>
            </p14:nvContentPartPr>
            <p14:xfrm>
              <a:off x="2371761" y="4384094"/>
              <a:ext cx="57600" cy="1184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4108C76-4EB9-437A-9888-7F3FC0B9206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363121" y="4375094"/>
                <a:ext cx="75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EF06B77-FE61-48E4-9D98-27845F83F36D}"/>
                  </a:ext>
                </a:extLst>
              </p14:cNvPr>
              <p14:cNvContentPartPr/>
              <p14:nvPr/>
            </p14:nvContentPartPr>
            <p14:xfrm>
              <a:off x="1426041" y="4353494"/>
              <a:ext cx="271440" cy="3830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EF06B77-FE61-48E4-9D98-27845F83F36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417041" y="4344494"/>
                <a:ext cx="289080" cy="40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6A37B07-9E36-4EDC-B32B-5C95B9C3CE74}"/>
              </a:ext>
            </a:extLst>
          </p:cNvPr>
          <p:cNvGrpSpPr/>
          <p:nvPr/>
        </p:nvGrpSpPr>
        <p:grpSpPr>
          <a:xfrm>
            <a:off x="1283841" y="4158734"/>
            <a:ext cx="2227680" cy="645120"/>
            <a:chOff x="1283841" y="4158734"/>
            <a:chExt cx="2227680" cy="6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59FA561-412E-40AD-9F3B-796CFBFB4443}"/>
                    </a:ext>
                  </a:extLst>
                </p14:cNvPr>
                <p14:cNvContentPartPr/>
                <p14:nvPr/>
              </p14:nvContentPartPr>
              <p14:xfrm>
                <a:off x="2094201" y="4173134"/>
                <a:ext cx="470880" cy="20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59FA561-412E-40AD-9F3B-796CFBFB444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085561" y="4164134"/>
                  <a:ext cx="48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04E9554-9026-4EF3-900B-4338D49C0D6A}"/>
                    </a:ext>
                  </a:extLst>
                </p14:cNvPr>
                <p14:cNvContentPartPr/>
                <p14:nvPr/>
              </p14:nvContentPartPr>
              <p14:xfrm>
                <a:off x="2116881" y="4764614"/>
                <a:ext cx="451800" cy="15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04E9554-9026-4EF3-900B-4338D49C0D6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107881" y="4755974"/>
                  <a:ext cx="469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AFA9A7A-7704-4CFC-82E9-B4ACC9888958}"/>
                    </a:ext>
                  </a:extLst>
                </p14:cNvPr>
                <p14:cNvContentPartPr/>
                <p14:nvPr/>
              </p14:nvContentPartPr>
              <p14:xfrm>
                <a:off x="2520081" y="4185734"/>
                <a:ext cx="43200" cy="577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AFA9A7A-7704-4CFC-82E9-B4ACC988895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11441" y="4177094"/>
                  <a:ext cx="608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5489E0F-0562-4BD4-8AEB-5DB590CDA95A}"/>
                    </a:ext>
                  </a:extLst>
                </p14:cNvPr>
                <p14:cNvContentPartPr/>
                <p14:nvPr/>
              </p14:nvContentPartPr>
              <p14:xfrm>
                <a:off x="1867401" y="4300214"/>
                <a:ext cx="266040" cy="18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5489E0F-0562-4BD4-8AEB-5DB590CDA95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58761" y="4291214"/>
                  <a:ext cx="283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088748C-8F6B-4409-BFE5-DCEDFD826B10}"/>
                    </a:ext>
                  </a:extLst>
                </p14:cNvPr>
                <p14:cNvContentPartPr/>
                <p14:nvPr/>
              </p14:nvContentPartPr>
              <p14:xfrm>
                <a:off x="1880001" y="4649054"/>
                <a:ext cx="274680" cy="15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088748C-8F6B-4409-BFE5-DCEDFD826B1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71361" y="4640054"/>
                  <a:ext cx="292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23253C2-91CE-412B-8DFF-2FDAC1033A7E}"/>
                    </a:ext>
                  </a:extLst>
                </p14:cNvPr>
                <p14:cNvContentPartPr/>
                <p14:nvPr/>
              </p14:nvContentPartPr>
              <p14:xfrm>
                <a:off x="1712961" y="4191134"/>
                <a:ext cx="178200" cy="2545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23253C2-91CE-412B-8DFF-2FDAC1033A7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704321" y="4182134"/>
                  <a:ext cx="195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606C2AE-D1BF-448A-B92E-97CC40E0969F}"/>
                    </a:ext>
                  </a:extLst>
                </p14:cNvPr>
                <p14:cNvContentPartPr/>
                <p14:nvPr/>
              </p14:nvContentPartPr>
              <p14:xfrm>
                <a:off x="1688841" y="4158734"/>
                <a:ext cx="53280" cy="281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606C2AE-D1BF-448A-B92E-97CC40E0969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680201" y="4149734"/>
                  <a:ext cx="709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B753C61-2502-40ED-811F-3F99E0D84BF1}"/>
                    </a:ext>
                  </a:extLst>
                </p14:cNvPr>
                <p14:cNvContentPartPr/>
                <p14:nvPr/>
              </p14:nvContentPartPr>
              <p14:xfrm>
                <a:off x="1623321" y="4181054"/>
                <a:ext cx="69120" cy="240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B753C61-2502-40ED-811F-3F99E0D84BF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614321" y="4172414"/>
                  <a:ext cx="86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37494AC-664F-4D53-93CB-C8249CD9179F}"/>
                    </a:ext>
                  </a:extLst>
                </p14:cNvPr>
                <p14:cNvContentPartPr/>
                <p14:nvPr/>
              </p14:nvContentPartPr>
              <p14:xfrm>
                <a:off x="1432161" y="4349174"/>
                <a:ext cx="236880" cy="6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37494AC-664F-4D53-93CB-C8249CD917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423521" y="4340534"/>
                  <a:ext cx="254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0C811C5-0730-4320-AA6B-5C2DC332E295}"/>
                    </a:ext>
                  </a:extLst>
                </p14:cNvPr>
                <p14:cNvContentPartPr/>
                <p14:nvPr/>
              </p14:nvContentPartPr>
              <p14:xfrm>
                <a:off x="1330641" y="4305614"/>
                <a:ext cx="70560" cy="67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0C811C5-0730-4320-AA6B-5C2DC332E29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321641" y="4296974"/>
                  <a:ext cx="88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4C77B8B-28B1-479F-B0BB-A39317C62BDC}"/>
                    </a:ext>
                  </a:extLst>
                </p14:cNvPr>
                <p14:cNvContentPartPr/>
                <p14:nvPr/>
              </p14:nvContentPartPr>
              <p14:xfrm>
                <a:off x="1283841" y="4292654"/>
                <a:ext cx="117360" cy="116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4C77B8B-28B1-479F-B0BB-A39317C62BD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275201" y="4283654"/>
                  <a:ext cx="135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A86059B-91C7-471A-AEB0-CFD6522A7594}"/>
                    </a:ext>
                  </a:extLst>
                </p14:cNvPr>
                <p14:cNvContentPartPr/>
                <p14:nvPr/>
              </p14:nvContentPartPr>
              <p14:xfrm>
                <a:off x="2243601" y="4368254"/>
                <a:ext cx="73440" cy="121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A86059B-91C7-471A-AEB0-CFD6522A759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234601" y="4359254"/>
                  <a:ext cx="91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B531B00-693F-4EF4-9FB8-3D1B9F337B0B}"/>
                    </a:ext>
                  </a:extLst>
                </p14:cNvPr>
                <p14:cNvContentPartPr/>
                <p14:nvPr/>
              </p14:nvContentPartPr>
              <p14:xfrm>
                <a:off x="2248641" y="4425494"/>
                <a:ext cx="32760" cy="9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B531B00-693F-4EF4-9FB8-3D1B9F337B0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240001" y="4416494"/>
                  <a:ext cx="50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7CB1A67-7729-4A25-9972-8C1DE36C49B4}"/>
                    </a:ext>
                  </a:extLst>
                </p14:cNvPr>
                <p14:cNvContentPartPr/>
                <p14:nvPr/>
              </p14:nvContentPartPr>
              <p14:xfrm>
                <a:off x="2316681" y="4379414"/>
                <a:ext cx="64800" cy="103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7CB1A67-7729-4A25-9972-8C1DE36C49B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307681" y="4370774"/>
                  <a:ext cx="82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A2FB101-8B0A-4707-A568-E751A93B25F1}"/>
                    </a:ext>
                  </a:extLst>
                </p14:cNvPr>
                <p14:cNvContentPartPr/>
                <p14:nvPr/>
              </p14:nvContentPartPr>
              <p14:xfrm>
                <a:off x="2327841" y="4436294"/>
                <a:ext cx="26640" cy="1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A2FB101-8B0A-4707-A568-E751A93B25F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319201" y="4427294"/>
                  <a:ext cx="44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4B5C91F-C9D1-4035-883E-F675B8CF6102}"/>
                    </a:ext>
                  </a:extLst>
                </p14:cNvPr>
                <p14:cNvContentPartPr/>
                <p14:nvPr/>
              </p14:nvContentPartPr>
              <p14:xfrm>
                <a:off x="2390481" y="4385894"/>
                <a:ext cx="22680" cy="111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4B5C91F-C9D1-4035-883E-F675B8CF610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381481" y="4376894"/>
                  <a:ext cx="40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E02241-7362-4018-B8D0-DCEB9A5B2298}"/>
                    </a:ext>
                  </a:extLst>
                </p14:cNvPr>
                <p14:cNvContentPartPr/>
                <p14:nvPr/>
              </p14:nvContentPartPr>
              <p14:xfrm>
                <a:off x="1658961" y="4537814"/>
                <a:ext cx="210960" cy="124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E02241-7362-4018-B8D0-DCEB9A5B229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50321" y="4528814"/>
                  <a:ext cx="228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1B4C482-8AA8-429E-9D69-752F78C2E298}"/>
                    </a:ext>
                  </a:extLst>
                </p14:cNvPr>
                <p14:cNvContentPartPr/>
                <p14:nvPr/>
              </p14:nvContentPartPr>
              <p14:xfrm>
                <a:off x="1660401" y="4652294"/>
                <a:ext cx="192960" cy="151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1B4C482-8AA8-429E-9D69-752F78C2E29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651761" y="4643654"/>
                  <a:ext cx="210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0890C29-960F-4C75-8028-AB54E46BB8FE}"/>
                    </a:ext>
                  </a:extLst>
                </p14:cNvPr>
                <p14:cNvContentPartPr/>
                <p14:nvPr/>
              </p14:nvContentPartPr>
              <p14:xfrm>
                <a:off x="1612521" y="4529174"/>
                <a:ext cx="102240" cy="252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0890C29-960F-4C75-8028-AB54E46BB8F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603881" y="4520534"/>
                  <a:ext cx="119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7A96ABB-4153-4C3B-A0D4-F0697A8AE80E}"/>
                    </a:ext>
                  </a:extLst>
                </p14:cNvPr>
                <p14:cNvContentPartPr/>
                <p14:nvPr/>
              </p14:nvContentPartPr>
              <p14:xfrm>
                <a:off x="1505601" y="4215254"/>
                <a:ext cx="169200" cy="4046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7A96ABB-4153-4C3B-A0D4-F0697A8AE80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96601" y="4206614"/>
                  <a:ext cx="1868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B44B2EB-6673-4CEC-963E-59B472E76E77}"/>
                    </a:ext>
                  </a:extLst>
                </p14:cNvPr>
                <p14:cNvContentPartPr/>
                <p14:nvPr/>
              </p14:nvContentPartPr>
              <p14:xfrm>
                <a:off x="1639521" y="4564814"/>
                <a:ext cx="64440" cy="70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B44B2EB-6673-4CEC-963E-59B472E76E7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630881" y="4556174"/>
                  <a:ext cx="82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B0AE8B5-DCB4-41DE-A81A-8458D43E849E}"/>
                    </a:ext>
                  </a:extLst>
                </p14:cNvPr>
                <p14:cNvContentPartPr/>
                <p14:nvPr/>
              </p14:nvContentPartPr>
              <p14:xfrm>
                <a:off x="2564361" y="4290494"/>
                <a:ext cx="947160" cy="37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B0AE8B5-DCB4-41DE-A81A-8458D43E849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555721" y="4281854"/>
                  <a:ext cx="9648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D64A086-50D0-4851-B0C2-E12FBDF3452C}"/>
              </a:ext>
            </a:extLst>
          </p:cNvPr>
          <p:cNvGrpSpPr/>
          <p:nvPr/>
        </p:nvGrpSpPr>
        <p:grpSpPr>
          <a:xfrm>
            <a:off x="3291561" y="4044254"/>
            <a:ext cx="2393640" cy="834120"/>
            <a:chOff x="3291561" y="4044254"/>
            <a:chExt cx="2393640" cy="83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4646FE9-F568-4EF5-B5BD-17C9196BE313}"/>
                    </a:ext>
                  </a:extLst>
                </p14:cNvPr>
                <p14:cNvContentPartPr/>
                <p14:nvPr/>
              </p14:nvContentPartPr>
              <p14:xfrm>
                <a:off x="4117041" y="4183934"/>
                <a:ext cx="11880" cy="536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4646FE9-F568-4EF5-B5BD-17C9196BE31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108041" y="4174934"/>
                  <a:ext cx="295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D207F84-D000-4310-8519-126A509E6073}"/>
                    </a:ext>
                  </a:extLst>
                </p14:cNvPr>
                <p14:cNvContentPartPr/>
                <p14:nvPr/>
              </p14:nvContentPartPr>
              <p14:xfrm>
                <a:off x="4126041" y="4168094"/>
                <a:ext cx="475200" cy="15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D207F84-D000-4310-8519-126A509E607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117401" y="4159454"/>
                  <a:ext cx="492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5EF2702-A8B9-4F8F-A818-473EC5E6B4EB}"/>
                    </a:ext>
                  </a:extLst>
                </p14:cNvPr>
                <p14:cNvContentPartPr/>
                <p14:nvPr/>
              </p14:nvContentPartPr>
              <p14:xfrm>
                <a:off x="4561281" y="4180334"/>
                <a:ext cx="32400" cy="496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5EF2702-A8B9-4F8F-A818-473EC5E6B4E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552281" y="4171334"/>
                  <a:ext cx="500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5F6D02A-E672-475B-85A0-18D1D68FBF60}"/>
                    </a:ext>
                  </a:extLst>
                </p14:cNvPr>
                <p14:cNvContentPartPr/>
                <p14:nvPr/>
              </p14:nvContentPartPr>
              <p14:xfrm>
                <a:off x="4145121" y="4711694"/>
                <a:ext cx="450000" cy="23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5F6D02A-E672-475B-85A0-18D1D68FBF6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136481" y="4702694"/>
                  <a:ext cx="467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86C55C0-2243-46D0-88E6-CF8BBBCB5234}"/>
                    </a:ext>
                  </a:extLst>
                </p14:cNvPr>
                <p14:cNvContentPartPr/>
                <p14:nvPr/>
              </p14:nvContentPartPr>
              <p14:xfrm>
                <a:off x="4569561" y="4672094"/>
                <a:ext cx="1440" cy="38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86C55C0-2243-46D0-88E6-CF8BBBCB523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560561" y="4663094"/>
                  <a:ext cx="19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9C7E8B2-9C06-4FD8-AE24-816AFA186BA4}"/>
                    </a:ext>
                  </a:extLst>
                </p14:cNvPr>
                <p14:cNvContentPartPr/>
                <p14:nvPr/>
              </p14:nvContentPartPr>
              <p14:xfrm>
                <a:off x="3807081" y="4263134"/>
                <a:ext cx="307800" cy="22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9C7E8B2-9C06-4FD8-AE24-816AFA186BA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98441" y="4254134"/>
                  <a:ext cx="325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7928EC5-5794-4EB8-8F31-08C85ACCD51A}"/>
                    </a:ext>
                  </a:extLst>
                </p14:cNvPr>
                <p14:cNvContentPartPr/>
                <p14:nvPr/>
              </p14:nvContentPartPr>
              <p14:xfrm>
                <a:off x="4233321" y="4383014"/>
                <a:ext cx="69480" cy="124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7928EC5-5794-4EB8-8F31-08C85ACCD5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224681" y="4374014"/>
                  <a:ext cx="87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C08BD69-FAB4-4DC6-B1EB-D12E9633E4A4}"/>
                    </a:ext>
                  </a:extLst>
                </p14:cNvPr>
                <p14:cNvContentPartPr/>
                <p14:nvPr/>
              </p14:nvContentPartPr>
              <p14:xfrm>
                <a:off x="4256361" y="4448174"/>
                <a:ext cx="29880" cy="1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C08BD69-FAB4-4DC6-B1EB-D12E9633E4A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247361" y="4439174"/>
                  <a:ext cx="47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5FAA42F-C2F1-4AEB-B69B-884669C17F0F}"/>
                    </a:ext>
                  </a:extLst>
                </p14:cNvPr>
                <p14:cNvContentPartPr/>
                <p14:nvPr/>
              </p14:nvContentPartPr>
              <p14:xfrm>
                <a:off x="4302081" y="4384814"/>
                <a:ext cx="94320" cy="127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5FAA42F-C2F1-4AEB-B69B-884669C17F0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293441" y="4375814"/>
                  <a:ext cx="111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0A65526-9FF0-4A36-94B5-A7DF3B05A045}"/>
                    </a:ext>
                  </a:extLst>
                </p14:cNvPr>
                <p14:cNvContentPartPr/>
                <p14:nvPr/>
              </p14:nvContentPartPr>
              <p14:xfrm>
                <a:off x="4328001" y="4449974"/>
                <a:ext cx="21240" cy="18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0A65526-9FF0-4A36-94B5-A7DF3B05A04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319361" y="4441334"/>
                  <a:ext cx="38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8DB8035-3FF3-400D-8ADF-6FD5545B2DA1}"/>
                    </a:ext>
                  </a:extLst>
                </p14:cNvPr>
                <p14:cNvContentPartPr/>
                <p14:nvPr/>
              </p14:nvContentPartPr>
              <p14:xfrm>
                <a:off x="4400361" y="4394894"/>
                <a:ext cx="42480" cy="119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8DB8035-3FF3-400D-8ADF-6FD5545B2DA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391721" y="4385894"/>
                  <a:ext cx="60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B5FA81E-8592-48DB-971A-1477153EF793}"/>
                    </a:ext>
                  </a:extLst>
                </p14:cNvPr>
                <p14:cNvContentPartPr/>
                <p14:nvPr/>
              </p14:nvContentPartPr>
              <p14:xfrm>
                <a:off x="3472641" y="4325774"/>
                <a:ext cx="652680" cy="317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B5FA81E-8592-48DB-971A-1477153EF79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464001" y="4316774"/>
                  <a:ext cx="670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471EC6E-0643-4C47-9137-DA5B1CB512F9}"/>
                    </a:ext>
                  </a:extLst>
                </p14:cNvPr>
                <p14:cNvContentPartPr/>
                <p14:nvPr/>
              </p14:nvContentPartPr>
              <p14:xfrm>
                <a:off x="3691521" y="4189694"/>
                <a:ext cx="140760" cy="182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471EC6E-0643-4C47-9137-DA5B1CB512F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82521" y="4180694"/>
                  <a:ext cx="158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49175C1-CB01-448A-B2C1-B80790AF9133}"/>
                    </a:ext>
                  </a:extLst>
                </p14:cNvPr>
                <p14:cNvContentPartPr/>
                <p14:nvPr/>
              </p14:nvContentPartPr>
              <p14:xfrm>
                <a:off x="3660561" y="4167734"/>
                <a:ext cx="84960" cy="200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49175C1-CB01-448A-B2C1-B80790AF913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651561" y="4159094"/>
                  <a:ext cx="102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DE10BC9-8380-4A62-B12A-44CF81B68465}"/>
                    </a:ext>
                  </a:extLst>
                </p14:cNvPr>
                <p14:cNvContentPartPr/>
                <p14:nvPr/>
              </p14:nvContentPartPr>
              <p14:xfrm>
                <a:off x="3465441" y="4314974"/>
                <a:ext cx="203400" cy="10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DE10BC9-8380-4A62-B12A-44CF81B6846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56801" y="4305974"/>
                  <a:ext cx="221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8D4F66C-AA75-4E29-B823-C7CDF3E8A7CD}"/>
                    </a:ext>
                  </a:extLst>
                </p14:cNvPr>
                <p14:cNvContentPartPr/>
                <p14:nvPr/>
              </p14:nvContentPartPr>
              <p14:xfrm>
                <a:off x="3511881" y="4196534"/>
                <a:ext cx="137160" cy="14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8D4F66C-AA75-4E29-B823-C7CDF3E8A7C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03241" y="4187894"/>
                  <a:ext cx="15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8EF2CBA-BA05-4E09-B049-612DBB11C95B}"/>
                    </a:ext>
                  </a:extLst>
                </p14:cNvPr>
                <p14:cNvContentPartPr/>
                <p14:nvPr/>
              </p14:nvContentPartPr>
              <p14:xfrm>
                <a:off x="3302721" y="4123814"/>
                <a:ext cx="97200" cy="92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8EF2CBA-BA05-4E09-B049-612DBB11C95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293721" y="4114814"/>
                  <a:ext cx="114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945ABC-53DB-4A3E-A4A0-3BE3B85112F1}"/>
                    </a:ext>
                  </a:extLst>
                </p14:cNvPr>
                <p14:cNvContentPartPr/>
                <p14:nvPr/>
              </p14:nvContentPartPr>
              <p14:xfrm>
                <a:off x="3291561" y="4107254"/>
                <a:ext cx="98640" cy="117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945ABC-53DB-4A3E-A4A0-3BE3B85112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82921" y="4098254"/>
                  <a:ext cx="116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58D155E-89E5-46D9-A749-A7A13D582DE9}"/>
                    </a:ext>
                  </a:extLst>
                </p14:cNvPr>
                <p14:cNvContentPartPr/>
                <p14:nvPr/>
              </p14:nvContentPartPr>
              <p14:xfrm>
                <a:off x="4594041" y="4290854"/>
                <a:ext cx="269280" cy="26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58D155E-89E5-46D9-A749-A7A13D582DE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585041" y="4282214"/>
                  <a:ext cx="286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B95753E-36EF-4724-90E0-8C2E83C58129}"/>
                    </a:ext>
                  </a:extLst>
                </p14:cNvPr>
                <p14:cNvContentPartPr/>
                <p14:nvPr/>
              </p14:nvContentPartPr>
              <p14:xfrm>
                <a:off x="3503961" y="4370054"/>
                <a:ext cx="1411200" cy="5083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B95753E-36EF-4724-90E0-8C2E83C5812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494961" y="4361054"/>
                  <a:ext cx="14288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00F1CA3-A254-4F03-B535-CC56A574865D}"/>
                    </a:ext>
                  </a:extLst>
                </p14:cNvPr>
                <p14:cNvContentPartPr/>
                <p14:nvPr/>
              </p14:nvContentPartPr>
              <p14:xfrm>
                <a:off x="4850001" y="4306694"/>
                <a:ext cx="146520" cy="2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00F1CA3-A254-4F03-B535-CC56A574865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841361" y="4298054"/>
                  <a:ext cx="164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E23FD94-CD81-4BB4-8041-FF4372FA360F}"/>
                    </a:ext>
                  </a:extLst>
                </p14:cNvPr>
                <p14:cNvContentPartPr/>
                <p14:nvPr/>
              </p14:nvContentPartPr>
              <p14:xfrm>
                <a:off x="5009121" y="4138214"/>
                <a:ext cx="17280" cy="305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E23FD94-CD81-4BB4-8041-FF4372FA360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000121" y="4129214"/>
                  <a:ext cx="34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201D262-DB4B-489E-B16A-7F472315D095}"/>
                    </a:ext>
                  </a:extLst>
                </p14:cNvPr>
                <p14:cNvContentPartPr/>
                <p14:nvPr/>
              </p14:nvContentPartPr>
              <p14:xfrm>
                <a:off x="4997961" y="4122734"/>
                <a:ext cx="256680" cy="289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201D262-DB4B-489E-B16A-7F472315D09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988961" y="4114094"/>
                  <a:ext cx="274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91235EB-DE0D-4ADD-8BF9-6746ACB3660A}"/>
                    </a:ext>
                  </a:extLst>
                </p14:cNvPr>
                <p14:cNvContentPartPr/>
                <p14:nvPr/>
              </p14:nvContentPartPr>
              <p14:xfrm>
                <a:off x="4899321" y="4364654"/>
                <a:ext cx="135000" cy="43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91235EB-DE0D-4ADD-8BF9-6746ACB3660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890681" y="4355654"/>
                  <a:ext cx="152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0C55AF9-204B-43BB-B27D-08F7B637A178}"/>
                    </a:ext>
                  </a:extLst>
                </p14:cNvPr>
                <p14:cNvContentPartPr/>
                <p14:nvPr/>
              </p14:nvContentPartPr>
              <p14:xfrm>
                <a:off x="3605121" y="4083134"/>
                <a:ext cx="1343880" cy="110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0C55AF9-204B-43BB-B27D-08F7B637A17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596121" y="4074494"/>
                  <a:ext cx="1361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3038B69-739A-4E17-8CB5-5BE0965B3290}"/>
                    </a:ext>
                  </a:extLst>
                </p14:cNvPr>
                <p14:cNvContentPartPr/>
                <p14:nvPr/>
              </p14:nvContentPartPr>
              <p14:xfrm>
                <a:off x="4938201" y="4147934"/>
                <a:ext cx="74520" cy="63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3038B69-739A-4E17-8CB5-5BE0965B329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929561" y="4139294"/>
                  <a:ext cx="92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BA9A8DC-A9BD-4710-BF2F-9C0B405935F9}"/>
                    </a:ext>
                  </a:extLst>
                </p14:cNvPr>
                <p14:cNvContentPartPr/>
                <p14:nvPr/>
              </p14:nvContentPartPr>
              <p14:xfrm>
                <a:off x="5278761" y="4249454"/>
                <a:ext cx="406440" cy="37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BA9A8DC-A9BD-4710-BF2F-9C0B405935F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69761" y="4240454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2429E6-CC77-476E-81B2-BACF9EEE6B36}"/>
                    </a:ext>
                  </a:extLst>
                </p14:cNvPr>
                <p14:cNvContentPartPr/>
                <p14:nvPr/>
              </p14:nvContentPartPr>
              <p14:xfrm>
                <a:off x="5402961" y="4044254"/>
                <a:ext cx="153360" cy="88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2429E6-CC77-476E-81B2-BACF9EEE6B3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394321" y="4035614"/>
                  <a:ext cx="17100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E87CF84-6E89-423B-98E1-6A96E036F3E4}"/>
                  </a:ext>
                </a:extLst>
              </p14:cNvPr>
              <p14:cNvContentPartPr/>
              <p14:nvPr/>
            </p14:nvContentPartPr>
            <p14:xfrm>
              <a:off x="5030721" y="4394534"/>
              <a:ext cx="73440" cy="392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E87CF84-6E89-423B-98E1-6A96E036F3E4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021721" y="4385534"/>
                <a:ext cx="91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7E4019-8DB3-4192-AD9F-E58EB6D661C8}"/>
                  </a:ext>
                </a:extLst>
              </p14:cNvPr>
              <p14:cNvContentPartPr/>
              <p14:nvPr/>
            </p14:nvContentPartPr>
            <p14:xfrm>
              <a:off x="2188800" y="4257360"/>
              <a:ext cx="2081880" cy="48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7E4019-8DB3-4192-AD9F-E58EB6D661C8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179440" y="4248000"/>
                <a:ext cx="21006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CD56F4-33C4-45CB-BE2D-6FD56912273E}"/>
                  </a:ext>
                </a:extLst>
              </p14:cNvPr>
              <p14:cNvContentPartPr/>
              <p14:nvPr/>
            </p14:nvContentPartPr>
            <p14:xfrm>
              <a:off x="2919681" y="674294"/>
              <a:ext cx="507240" cy="6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CD56F4-33C4-45CB-BE2D-6FD56912273E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915361" y="669974"/>
                <a:ext cx="51588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65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69D79-1D2C-4C92-A75E-084D266D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73831"/>
            <a:ext cx="630555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6C8C3-F8BB-43F8-95DA-2FE14697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4" y="1621631"/>
            <a:ext cx="3793331" cy="14776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A57C35C-FA52-4301-98CE-7C8BFF51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81" y="1498814"/>
            <a:ext cx="3900488" cy="28713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8A190D8-0079-4469-BA37-B0828175F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211" y="1795462"/>
            <a:ext cx="4724715" cy="155257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F468FB6-E887-48B1-BD00-9A87E51FF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211" y="1517520"/>
            <a:ext cx="1378565" cy="2589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0B483A9-7B97-4976-97C3-2BC0182484E7}"/>
                  </a:ext>
                </a:extLst>
              </p14:cNvPr>
              <p14:cNvContentPartPr/>
              <p14:nvPr/>
            </p14:nvContentPartPr>
            <p14:xfrm>
              <a:off x="4590416" y="2074275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0B483A9-7B97-4976-97C3-2BC0182484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6096" y="20699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5F78064-E782-4E84-A0C6-ABB82E3E4946}"/>
                  </a:ext>
                </a:extLst>
              </p14:cNvPr>
              <p14:cNvContentPartPr/>
              <p14:nvPr/>
            </p14:nvContentPartPr>
            <p14:xfrm>
              <a:off x="4095416" y="2377035"/>
              <a:ext cx="98640" cy="156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5F78064-E782-4E84-A0C6-ABB82E3E49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86776" y="2368395"/>
                <a:ext cx="116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4C444C6-4611-469D-945D-6E78D0D45A4C}"/>
                  </a:ext>
                </a:extLst>
              </p14:cNvPr>
              <p14:cNvContentPartPr/>
              <p14:nvPr/>
            </p14:nvContentPartPr>
            <p14:xfrm>
              <a:off x="4117736" y="2795715"/>
              <a:ext cx="93600" cy="132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4C444C6-4611-469D-945D-6E78D0D45A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08736" y="2787075"/>
                <a:ext cx="11124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A8700C4-AC57-4E8F-B28B-3D8BEC5AD929}"/>
              </a:ext>
            </a:extLst>
          </p:cNvPr>
          <p:cNvGrpSpPr/>
          <p:nvPr/>
        </p:nvGrpSpPr>
        <p:grpSpPr>
          <a:xfrm>
            <a:off x="4033496" y="3151035"/>
            <a:ext cx="169560" cy="169560"/>
            <a:chOff x="4033496" y="3151035"/>
            <a:chExt cx="1695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69A1E7A-A644-4886-89A5-DA451EBBD517}"/>
                    </a:ext>
                  </a:extLst>
                </p14:cNvPr>
                <p14:cNvContentPartPr/>
                <p14:nvPr/>
              </p14:nvContentPartPr>
              <p14:xfrm>
                <a:off x="4080296" y="3181635"/>
                <a:ext cx="11520" cy="113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69A1E7A-A644-4886-89A5-DA451EBBD51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1656" y="3172635"/>
                  <a:ext cx="29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6827B75-17A9-4530-8FA1-F2571335264A}"/>
                    </a:ext>
                  </a:extLst>
                </p14:cNvPr>
                <p14:cNvContentPartPr/>
                <p14:nvPr/>
              </p14:nvContentPartPr>
              <p14:xfrm>
                <a:off x="4033496" y="3151035"/>
                <a:ext cx="169560" cy="169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6827B75-17A9-4530-8FA1-F257133526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24856" y="3142035"/>
                  <a:ext cx="1872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629FCE3-5210-4C83-9DF0-367372BED431}"/>
              </a:ext>
            </a:extLst>
          </p:cNvPr>
          <p:cNvGrpSpPr/>
          <p:nvPr/>
        </p:nvGrpSpPr>
        <p:grpSpPr>
          <a:xfrm>
            <a:off x="4122056" y="1922355"/>
            <a:ext cx="819000" cy="205560"/>
            <a:chOff x="4122056" y="1922355"/>
            <a:chExt cx="81900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976E33-80DD-4341-8A3C-A81137A7AC35}"/>
                    </a:ext>
                  </a:extLst>
                </p14:cNvPr>
                <p14:cNvContentPartPr/>
                <p14:nvPr/>
              </p14:nvContentPartPr>
              <p14:xfrm>
                <a:off x="4122056" y="1977795"/>
                <a:ext cx="119520" cy="150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976E33-80DD-4341-8A3C-A81137A7AC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3056" y="1969155"/>
                  <a:ext cx="137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96FF63-95A4-46E6-B85E-54BA611FF3C3}"/>
                    </a:ext>
                  </a:extLst>
                </p14:cNvPr>
                <p14:cNvContentPartPr/>
                <p14:nvPr/>
              </p14:nvContentPartPr>
              <p14:xfrm>
                <a:off x="4123136" y="2060235"/>
                <a:ext cx="78480" cy="3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96FF63-95A4-46E6-B85E-54BA611FF3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14496" y="2051595"/>
                  <a:ext cx="96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6CC56BE-D852-4B96-BD56-6222D08770B1}"/>
                    </a:ext>
                  </a:extLst>
                </p14:cNvPr>
                <p14:cNvContentPartPr/>
                <p14:nvPr/>
              </p14:nvContentPartPr>
              <p14:xfrm>
                <a:off x="4366856" y="1922355"/>
                <a:ext cx="574200" cy="165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6CC56BE-D852-4B96-BD56-6222D0877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57856" y="1913355"/>
                  <a:ext cx="59184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83AAE1-0542-4AEE-9DD2-CC755013F467}"/>
                  </a:ext>
                </a:extLst>
              </p14:cNvPr>
              <p14:cNvContentPartPr/>
              <p14:nvPr/>
            </p14:nvContentPartPr>
            <p14:xfrm>
              <a:off x="4923056" y="1909755"/>
              <a:ext cx="462240" cy="1695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83AAE1-0542-4AEE-9DD2-CC755013F46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4416" y="1901115"/>
                <a:ext cx="479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350E399-9F8C-4F72-9E7A-BB019A8246E4}"/>
                  </a:ext>
                </a:extLst>
              </p14:cNvPr>
              <p14:cNvContentPartPr/>
              <p14:nvPr/>
            </p14:nvContentPartPr>
            <p14:xfrm>
              <a:off x="5396096" y="1912995"/>
              <a:ext cx="452520" cy="1756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350E399-9F8C-4F72-9E7A-BB019A8246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7456" y="1904355"/>
                <a:ext cx="4701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7ABCF7-4F92-498A-8855-D3DF85A2310E}"/>
                  </a:ext>
                </a:extLst>
              </p14:cNvPr>
              <p14:cNvContentPartPr/>
              <p14:nvPr/>
            </p14:nvContentPartPr>
            <p14:xfrm>
              <a:off x="5826296" y="1908315"/>
              <a:ext cx="461160" cy="16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7ABCF7-4F92-498A-8855-D3DF85A2310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17656" y="1899675"/>
                <a:ext cx="4788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F1446BB-CEE9-4C60-BA19-ECED210E01A7}"/>
                  </a:ext>
                </a:extLst>
              </p14:cNvPr>
              <p14:cNvContentPartPr/>
              <p14:nvPr/>
            </p14:nvContentPartPr>
            <p14:xfrm>
              <a:off x="6280976" y="1904355"/>
              <a:ext cx="445320" cy="179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F1446BB-CEE9-4C60-BA19-ECED210E01A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71976" y="1895355"/>
                <a:ext cx="4629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9C47553-D0F8-4C5E-9F1A-E6DA50D2580D}"/>
                  </a:ext>
                </a:extLst>
              </p14:cNvPr>
              <p14:cNvContentPartPr/>
              <p14:nvPr/>
            </p14:nvContentPartPr>
            <p14:xfrm>
              <a:off x="6706496" y="1905435"/>
              <a:ext cx="481320" cy="1724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9C47553-D0F8-4C5E-9F1A-E6DA50D258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97856" y="1896435"/>
                <a:ext cx="498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5075BCF-7023-4AC1-81D2-9D25E919FEEC}"/>
                  </a:ext>
                </a:extLst>
              </p14:cNvPr>
              <p14:cNvContentPartPr/>
              <p14:nvPr/>
            </p14:nvContentPartPr>
            <p14:xfrm>
              <a:off x="7168376" y="1911195"/>
              <a:ext cx="876240" cy="1731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5075BCF-7023-4AC1-81D2-9D25E919FEE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59376" y="1902555"/>
                <a:ext cx="89388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75BA0C9-1AE1-41E5-BCC1-64D2071EB3D9}"/>
              </a:ext>
            </a:extLst>
          </p:cNvPr>
          <p:cNvGrpSpPr/>
          <p:nvPr/>
        </p:nvGrpSpPr>
        <p:grpSpPr>
          <a:xfrm>
            <a:off x="8052896" y="1908315"/>
            <a:ext cx="946440" cy="192960"/>
            <a:chOff x="8052896" y="1908315"/>
            <a:chExt cx="94644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1591CFC-9AA7-4600-9EAE-6590AF4536BA}"/>
                    </a:ext>
                  </a:extLst>
                </p14:cNvPr>
                <p14:cNvContentPartPr/>
                <p14:nvPr/>
              </p14:nvContentPartPr>
              <p14:xfrm>
                <a:off x="8052896" y="1908315"/>
                <a:ext cx="454320" cy="183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1591CFC-9AA7-4600-9EAE-6590AF4536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43896" y="1899675"/>
                  <a:ext cx="471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9102BFC-0653-4F3F-B100-A2969EE041FE}"/>
                    </a:ext>
                  </a:extLst>
                </p14:cNvPr>
                <p14:cNvContentPartPr/>
                <p14:nvPr/>
              </p14:nvContentPartPr>
              <p14:xfrm>
                <a:off x="8482376" y="1923435"/>
                <a:ext cx="433440" cy="159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9102BFC-0653-4F3F-B100-A2969EE041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73376" y="1914795"/>
                  <a:ext cx="451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CC172BC-9389-416C-81AE-2A24539B6778}"/>
                    </a:ext>
                  </a:extLst>
                </p14:cNvPr>
                <p14:cNvContentPartPr/>
                <p14:nvPr/>
              </p14:nvContentPartPr>
              <p14:xfrm>
                <a:off x="8912576" y="2089395"/>
                <a:ext cx="86760" cy="11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CC172BC-9389-416C-81AE-2A24539B67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03936" y="2080755"/>
                  <a:ext cx="1044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8B085BD-BB47-4FAC-A47D-6D4C908F3345}"/>
                  </a:ext>
                </a:extLst>
              </p14:cNvPr>
              <p14:cNvContentPartPr/>
              <p14:nvPr/>
            </p14:nvContentPartPr>
            <p14:xfrm>
              <a:off x="4349216" y="2274075"/>
              <a:ext cx="1074960" cy="215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8B085BD-BB47-4FAC-A47D-6D4C908F33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40216" y="2265435"/>
                <a:ext cx="1092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B5B52AA-C98D-400E-A810-C081F4A5BE28}"/>
                  </a:ext>
                </a:extLst>
              </p14:cNvPr>
              <p14:cNvContentPartPr/>
              <p14:nvPr/>
            </p14:nvContentPartPr>
            <p14:xfrm>
              <a:off x="5401856" y="2270475"/>
              <a:ext cx="915480" cy="222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B5B52AA-C98D-400E-A810-C081F4A5BE2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93216" y="2261475"/>
                <a:ext cx="93312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C1E4BCC-8F08-434A-8EF5-5DEA2BD75F72}"/>
              </a:ext>
            </a:extLst>
          </p:cNvPr>
          <p:cNvGrpSpPr/>
          <p:nvPr/>
        </p:nvGrpSpPr>
        <p:grpSpPr>
          <a:xfrm>
            <a:off x="6304016" y="2303955"/>
            <a:ext cx="1769760" cy="181440"/>
            <a:chOff x="6304016" y="2303955"/>
            <a:chExt cx="176976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F97716F-4914-4309-B3B0-AC72DB44907D}"/>
                    </a:ext>
                  </a:extLst>
                </p14:cNvPr>
                <p14:cNvContentPartPr/>
                <p14:nvPr/>
              </p14:nvContentPartPr>
              <p14:xfrm>
                <a:off x="6304016" y="2469195"/>
                <a:ext cx="946080" cy="1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F97716F-4914-4309-B3B0-AC72DB4490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95016" y="2460555"/>
                  <a:ext cx="963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2AC1B1D-BFC3-4F6B-9356-1B7003166289}"/>
                    </a:ext>
                  </a:extLst>
                </p14:cNvPr>
                <p14:cNvContentPartPr/>
                <p14:nvPr/>
              </p14:nvContentPartPr>
              <p14:xfrm>
                <a:off x="7207616" y="2303955"/>
                <a:ext cx="30960" cy="159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2AC1B1D-BFC3-4F6B-9356-1B70031662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98616" y="2294955"/>
                  <a:ext cx="48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ECD53B7-4E40-4232-A34A-141A45F4F1A3}"/>
                    </a:ext>
                  </a:extLst>
                </p14:cNvPr>
                <p14:cNvContentPartPr/>
                <p14:nvPr/>
              </p14:nvContentPartPr>
              <p14:xfrm>
                <a:off x="7209776" y="2304315"/>
                <a:ext cx="864000" cy="176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ECD53B7-4E40-4232-A34A-141A45F4F1A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00776" y="2295315"/>
                  <a:ext cx="88164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EA8B5A1-488B-4C98-8E43-ABF39A6CD8C3}"/>
                  </a:ext>
                </a:extLst>
              </p14:cNvPr>
              <p14:cNvContentPartPr/>
              <p14:nvPr/>
            </p14:nvContentPartPr>
            <p14:xfrm>
              <a:off x="4362896" y="3246795"/>
              <a:ext cx="1589400" cy="165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EA8B5A1-488B-4C98-8E43-ABF39A6CD8C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4256" y="3237795"/>
                <a:ext cx="16070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FB18613-9E70-466F-8754-214E43CC795D}"/>
              </a:ext>
            </a:extLst>
          </p:cNvPr>
          <p:cNvGrpSpPr/>
          <p:nvPr/>
        </p:nvGrpSpPr>
        <p:grpSpPr>
          <a:xfrm>
            <a:off x="4370456" y="2676195"/>
            <a:ext cx="4583880" cy="203400"/>
            <a:chOff x="4370456" y="2676195"/>
            <a:chExt cx="45838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6C37732-3AE5-44B7-9051-1FE82BFE9144}"/>
                    </a:ext>
                  </a:extLst>
                </p14:cNvPr>
                <p14:cNvContentPartPr/>
                <p14:nvPr/>
              </p14:nvContentPartPr>
              <p14:xfrm>
                <a:off x="4370456" y="2861595"/>
                <a:ext cx="1944720" cy="18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6C37732-3AE5-44B7-9051-1FE82BFE914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61456" y="2852595"/>
                  <a:ext cx="1962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61291E7-E1C4-4B05-97E4-093B7B970EA9}"/>
                    </a:ext>
                  </a:extLst>
                </p14:cNvPr>
                <p14:cNvContentPartPr/>
                <p14:nvPr/>
              </p14:nvContentPartPr>
              <p14:xfrm>
                <a:off x="6306536" y="2680515"/>
                <a:ext cx="11520" cy="182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61291E7-E1C4-4B05-97E4-093B7B970E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97536" y="2671515"/>
                  <a:ext cx="29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8A3C11E-72C4-436B-99AB-6F6D00FA0DE9}"/>
                    </a:ext>
                  </a:extLst>
                </p14:cNvPr>
                <p14:cNvContentPartPr/>
                <p14:nvPr/>
              </p14:nvContentPartPr>
              <p14:xfrm>
                <a:off x="6316616" y="2676195"/>
                <a:ext cx="172152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8A3C11E-72C4-436B-99AB-6F6D00FA0DE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07616" y="2667555"/>
                  <a:ext cx="1739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86AD6E5-6893-468A-9D99-50E13AA08B8A}"/>
                    </a:ext>
                  </a:extLst>
                </p14:cNvPr>
                <p14:cNvContentPartPr/>
                <p14:nvPr/>
              </p14:nvContentPartPr>
              <p14:xfrm>
                <a:off x="8025176" y="2696355"/>
                <a:ext cx="15480" cy="1710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86AD6E5-6893-468A-9D99-50E13AA08B8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16176" y="2687355"/>
                  <a:ext cx="33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2086C80-E563-4C46-A2B6-28151B7AE8DD}"/>
                    </a:ext>
                  </a:extLst>
                </p14:cNvPr>
                <p14:cNvContentPartPr/>
                <p14:nvPr/>
              </p14:nvContentPartPr>
              <p14:xfrm>
                <a:off x="8040656" y="2850075"/>
                <a:ext cx="913680" cy="19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2086C80-E563-4C46-A2B6-28151B7AE8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1656" y="2841075"/>
                  <a:ext cx="93132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B8920A9-08A3-45C1-AFA8-E616C143F0C7}"/>
                  </a:ext>
                </a:extLst>
              </p14:cNvPr>
              <p14:cNvContentPartPr/>
              <p14:nvPr/>
            </p14:nvContentPartPr>
            <p14:xfrm>
              <a:off x="5900096" y="3060315"/>
              <a:ext cx="425880" cy="205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B8920A9-08A3-45C1-AFA8-E616C143F0C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891096" y="3051675"/>
                <a:ext cx="443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B30E418-0F5A-4FEF-BBEF-53AB4250E5C3}"/>
                  </a:ext>
                </a:extLst>
              </p14:cNvPr>
              <p14:cNvContentPartPr/>
              <p14:nvPr/>
            </p14:nvContentPartPr>
            <p14:xfrm>
              <a:off x="6323096" y="3245355"/>
              <a:ext cx="909720" cy="176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B30E418-0F5A-4FEF-BBEF-53AB4250E5C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14456" y="3236715"/>
                <a:ext cx="927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075A021-0903-4BCC-AB5F-57439A88B6CE}"/>
                  </a:ext>
                </a:extLst>
              </p14:cNvPr>
              <p14:cNvContentPartPr/>
              <p14:nvPr/>
            </p14:nvContentPartPr>
            <p14:xfrm>
              <a:off x="7174856" y="3246795"/>
              <a:ext cx="840960" cy="12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075A021-0903-4BCC-AB5F-57439A88B6C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66216" y="3237795"/>
                <a:ext cx="858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5BD0E80-1DBA-4F14-B55A-81905B185F90}"/>
                  </a:ext>
                </a:extLst>
              </p14:cNvPr>
              <p14:cNvContentPartPr/>
              <p14:nvPr/>
            </p14:nvContentPartPr>
            <p14:xfrm>
              <a:off x="8001776" y="3082275"/>
              <a:ext cx="13680" cy="18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5BD0E80-1DBA-4F14-B55A-81905B185F9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92776" y="3073635"/>
                <a:ext cx="31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438B992-9F31-4719-853B-3DC196AB2C16}"/>
                  </a:ext>
                </a:extLst>
              </p14:cNvPr>
              <p14:cNvContentPartPr/>
              <p14:nvPr/>
            </p14:nvContentPartPr>
            <p14:xfrm>
              <a:off x="7999976" y="3055635"/>
              <a:ext cx="909360" cy="20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438B992-9F31-4719-853B-3DC196AB2C1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91336" y="3046635"/>
                <a:ext cx="927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2E3FA7A-32DC-40E6-9F09-2C7FC4B8E9C1}"/>
                  </a:ext>
                </a:extLst>
              </p14:cNvPr>
              <p14:cNvContentPartPr/>
              <p14:nvPr/>
            </p14:nvContentPartPr>
            <p14:xfrm>
              <a:off x="8081696" y="2465595"/>
              <a:ext cx="794880" cy="21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2E3FA7A-32DC-40E6-9F09-2C7FC4B8E9C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72696" y="2456955"/>
                <a:ext cx="812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1808A69-7F60-4165-8152-AA280B701BB2}"/>
                  </a:ext>
                </a:extLst>
              </p14:cNvPr>
              <p14:cNvContentPartPr/>
              <p14:nvPr/>
            </p14:nvContentPartPr>
            <p14:xfrm>
              <a:off x="8824376" y="2479275"/>
              <a:ext cx="236880" cy="54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1808A69-7F60-4165-8152-AA280B701BB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15376" y="2470275"/>
                <a:ext cx="25452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38E070F-62CE-4B25-A2C6-B5EB722DB466}"/>
              </a:ext>
            </a:extLst>
          </p:cNvPr>
          <p:cNvGrpSpPr/>
          <p:nvPr/>
        </p:nvGrpSpPr>
        <p:grpSpPr>
          <a:xfrm>
            <a:off x="8860016" y="3061395"/>
            <a:ext cx="222840" cy="191520"/>
            <a:chOff x="8860016" y="3061395"/>
            <a:chExt cx="2228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6AD39A4-E406-4F60-BC13-C0BD5D5BC487}"/>
                    </a:ext>
                  </a:extLst>
                </p14:cNvPr>
                <p14:cNvContentPartPr/>
                <p14:nvPr/>
              </p14:nvContentPartPr>
              <p14:xfrm>
                <a:off x="8882336" y="3061395"/>
                <a:ext cx="11160" cy="188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6AD39A4-E406-4F60-BC13-C0BD5D5BC4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3696" y="3052755"/>
                  <a:ext cx="28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4205D34-9C0C-416D-A8A8-DC2D7B4A905A}"/>
                    </a:ext>
                  </a:extLst>
                </p14:cNvPr>
                <p14:cNvContentPartPr/>
                <p14:nvPr/>
              </p14:nvContentPartPr>
              <p14:xfrm>
                <a:off x="8860016" y="3232755"/>
                <a:ext cx="222840" cy="20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4205D34-9C0C-416D-A8A8-DC2D7B4A905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51376" y="3223755"/>
                  <a:ext cx="2404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938068C-6E0B-4151-AE59-A16786B0E42A}"/>
              </a:ext>
            </a:extLst>
          </p:cNvPr>
          <p:cNvGrpSpPr/>
          <p:nvPr/>
        </p:nvGrpSpPr>
        <p:grpSpPr>
          <a:xfrm>
            <a:off x="828776" y="4051035"/>
            <a:ext cx="392400" cy="63360"/>
            <a:chOff x="828776" y="4051035"/>
            <a:chExt cx="39240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5FBC1E1-A037-4062-853D-6CCEAECAF036}"/>
                    </a:ext>
                  </a:extLst>
                </p14:cNvPr>
                <p14:cNvContentPartPr/>
                <p14:nvPr/>
              </p14:nvContentPartPr>
              <p14:xfrm>
                <a:off x="828776" y="4051035"/>
                <a:ext cx="69120" cy="63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5FBC1E1-A037-4062-853D-6CCEAECAF03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4456" y="4046715"/>
                  <a:ext cx="77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BF81ABD-19A8-4BE4-A8A7-5BEB75093AD9}"/>
                    </a:ext>
                  </a:extLst>
                </p14:cNvPr>
                <p14:cNvContentPartPr/>
                <p14:nvPr/>
              </p14:nvContentPartPr>
              <p14:xfrm>
                <a:off x="927416" y="4055355"/>
                <a:ext cx="74160" cy="51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BF81ABD-19A8-4BE4-A8A7-5BEB75093AD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3096" y="4051035"/>
                  <a:ext cx="82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B48BA27-C83A-4C81-AC62-DB6A614C1D6D}"/>
                    </a:ext>
                  </a:extLst>
                </p14:cNvPr>
                <p14:cNvContentPartPr/>
                <p14:nvPr/>
              </p14:nvContentPartPr>
              <p14:xfrm>
                <a:off x="1048736" y="4065795"/>
                <a:ext cx="78480" cy="4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B48BA27-C83A-4C81-AC62-DB6A614C1D6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4416" y="4061475"/>
                  <a:ext cx="87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C3EF052-34EC-4236-852A-894D8575FC7C}"/>
                    </a:ext>
                  </a:extLst>
                </p14:cNvPr>
                <p14:cNvContentPartPr/>
                <p14:nvPr/>
              </p14:nvContentPartPr>
              <p14:xfrm>
                <a:off x="1156376" y="4070475"/>
                <a:ext cx="64800" cy="43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C3EF052-34EC-4236-852A-894D8575FC7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2056" y="4066155"/>
                  <a:ext cx="734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5D94FBD-FB4A-4051-8FDE-77C8573F0157}"/>
              </a:ext>
            </a:extLst>
          </p:cNvPr>
          <p:cNvGrpSpPr/>
          <p:nvPr/>
        </p:nvGrpSpPr>
        <p:grpSpPr>
          <a:xfrm>
            <a:off x="1656776" y="3945195"/>
            <a:ext cx="359280" cy="158760"/>
            <a:chOff x="1656776" y="3945195"/>
            <a:chExt cx="35928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C32EB53-096A-4315-B1D5-BE577C813739}"/>
                    </a:ext>
                  </a:extLst>
                </p14:cNvPr>
                <p14:cNvContentPartPr/>
                <p14:nvPr/>
              </p14:nvContentPartPr>
              <p14:xfrm>
                <a:off x="1656776" y="3945195"/>
                <a:ext cx="35280" cy="156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C32EB53-096A-4315-B1D5-BE577C8137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52456" y="3940875"/>
                  <a:ext cx="43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E6FFFB-A9E7-4601-9B8A-C807FC473C3D}"/>
                    </a:ext>
                  </a:extLst>
                </p14:cNvPr>
                <p14:cNvContentPartPr/>
                <p14:nvPr/>
              </p14:nvContentPartPr>
              <p14:xfrm>
                <a:off x="1752896" y="4065795"/>
                <a:ext cx="59760" cy="38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E6FFFB-A9E7-4601-9B8A-C807FC473C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48576" y="4061475"/>
                  <a:ext cx="68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D9C8BF5-9E20-4AA0-A1ED-DF4053091097}"/>
                    </a:ext>
                  </a:extLst>
                </p14:cNvPr>
                <p14:cNvContentPartPr/>
                <p14:nvPr/>
              </p14:nvContentPartPr>
              <p14:xfrm>
                <a:off x="1846136" y="4064715"/>
                <a:ext cx="66600" cy="36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D9C8BF5-9E20-4AA0-A1ED-DF405309109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41816" y="4060395"/>
                  <a:ext cx="75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67E661A-FBE3-4D92-97DC-FDE76E47A0CA}"/>
                    </a:ext>
                  </a:extLst>
                </p14:cNvPr>
                <p14:cNvContentPartPr/>
                <p14:nvPr/>
              </p14:nvContentPartPr>
              <p14:xfrm>
                <a:off x="1949096" y="4055355"/>
                <a:ext cx="66960" cy="45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67E661A-FBE3-4D92-97DC-FDE76E47A0C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44776" y="4051035"/>
                  <a:ext cx="756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3DB50D7-3583-4ABE-A2CD-8E50528E8ACB}"/>
                  </a:ext>
                </a:extLst>
              </p14:cNvPr>
              <p14:cNvContentPartPr/>
              <p14:nvPr/>
            </p14:nvContentPartPr>
            <p14:xfrm>
              <a:off x="2386856" y="4103235"/>
              <a:ext cx="66240" cy="378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3DB50D7-3583-4ABE-A2CD-8E50528E8AC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82536" y="4098915"/>
                <a:ext cx="748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A1FAB68-B42D-49BF-B172-8B265F792A7C}"/>
                  </a:ext>
                </a:extLst>
              </p14:cNvPr>
              <p14:cNvContentPartPr/>
              <p14:nvPr/>
            </p14:nvContentPartPr>
            <p14:xfrm>
              <a:off x="2554616" y="3993075"/>
              <a:ext cx="25560" cy="1414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A1FAB68-B42D-49BF-B172-8B265F792A7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550296" y="3988755"/>
                <a:ext cx="34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F430E15-E015-4DFE-AB75-165B728B8B53}"/>
                  </a:ext>
                </a:extLst>
              </p14:cNvPr>
              <p14:cNvContentPartPr/>
              <p14:nvPr/>
            </p14:nvContentPartPr>
            <p14:xfrm>
              <a:off x="2657576" y="4089555"/>
              <a:ext cx="43200" cy="295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F430E15-E015-4DFE-AB75-165B728B8B5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53256" y="4085235"/>
                <a:ext cx="51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5ABFF08-5AF4-48CC-B3FB-A581B6FD6B73}"/>
                  </a:ext>
                </a:extLst>
              </p14:cNvPr>
              <p14:cNvContentPartPr/>
              <p14:nvPr/>
            </p14:nvContentPartPr>
            <p14:xfrm>
              <a:off x="2753336" y="4085595"/>
              <a:ext cx="43200" cy="298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5ABFF08-5AF4-48CC-B3FB-A581B6FD6B7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749016" y="4081275"/>
                <a:ext cx="5184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64B2584A-2DC8-48DD-A598-DF9FBD6BF8A9}"/>
              </a:ext>
            </a:extLst>
          </p:cNvPr>
          <p:cNvGrpSpPr/>
          <p:nvPr/>
        </p:nvGrpSpPr>
        <p:grpSpPr>
          <a:xfrm>
            <a:off x="3125576" y="3996675"/>
            <a:ext cx="304560" cy="131040"/>
            <a:chOff x="3125576" y="3996675"/>
            <a:chExt cx="30456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F971525-A873-4864-BCB4-7CB33DBCD8BF}"/>
                    </a:ext>
                  </a:extLst>
                </p14:cNvPr>
                <p14:cNvContentPartPr/>
                <p14:nvPr/>
              </p14:nvContentPartPr>
              <p14:xfrm>
                <a:off x="3125576" y="4004955"/>
                <a:ext cx="19800" cy="121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F971525-A873-4864-BCB4-7CB33DBCD8B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21256" y="4000635"/>
                  <a:ext cx="28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85F935D-473E-4C64-9B2B-AB1CB5807CF1}"/>
                    </a:ext>
                  </a:extLst>
                </p14:cNvPr>
                <p14:cNvContentPartPr/>
                <p14:nvPr/>
              </p14:nvContentPartPr>
              <p14:xfrm>
                <a:off x="3207296" y="3996675"/>
                <a:ext cx="16560" cy="127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85F935D-473E-4C64-9B2B-AB1CB5807CF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02976" y="3992355"/>
                  <a:ext cx="25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9F444EA-CA63-4CFF-8C57-4C0E1EA1BC38}"/>
                    </a:ext>
                  </a:extLst>
                </p14:cNvPr>
                <p14:cNvContentPartPr/>
                <p14:nvPr/>
              </p14:nvContentPartPr>
              <p14:xfrm>
                <a:off x="3296936" y="4087755"/>
                <a:ext cx="50400" cy="36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9F444EA-CA63-4CFF-8C57-4C0E1EA1BC3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92616" y="4083435"/>
                  <a:ext cx="59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4EDD706-3FFB-4977-8F6C-FB266FECCE93}"/>
                    </a:ext>
                  </a:extLst>
                </p14:cNvPr>
                <p14:cNvContentPartPr/>
                <p14:nvPr/>
              </p14:nvContentPartPr>
              <p14:xfrm>
                <a:off x="3386216" y="4089915"/>
                <a:ext cx="43920" cy="378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4EDD706-3FFB-4977-8F6C-FB266FECCE9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81896" y="4085595"/>
                  <a:ext cx="525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AB5ACA-874C-40C9-8C3E-770FCF57F8C8}"/>
              </a:ext>
            </a:extLst>
          </p:cNvPr>
          <p:cNvGrpSpPr/>
          <p:nvPr/>
        </p:nvGrpSpPr>
        <p:grpSpPr>
          <a:xfrm>
            <a:off x="3699056" y="4009275"/>
            <a:ext cx="320040" cy="138240"/>
            <a:chOff x="3699056" y="4009275"/>
            <a:chExt cx="3200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175754A-1064-4B66-90D2-DEA6E56D1503}"/>
                    </a:ext>
                  </a:extLst>
                </p14:cNvPr>
                <p14:cNvContentPartPr/>
                <p14:nvPr/>
              </p14:nvContentPartPr>
              <p14:xfrm>
                <a:off x="3699056" y="4105755"/>
                <a:ext cx="43200" cy="25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175754A-1064-4B66-90D2-DEA6E56D150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94736" y="4101435"/>
                  <a:ext cx="51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6A2FDFF-4C4F-4A67-9784-DC64E1969E51}"/>
                    </a:ext>
                  </a:extLst>
                </p14:cNvPr>
                <p14:cNvContentPartPr/>
                <p14:nvPr/>
              </p14:nvContentPartPr>
              <p14:xfrm>
                <a:off x="3794096" y="4103955"/>
                <a:ext cx="4644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6A2FDFF-4C4F-4A67-9784-DC64E1969E5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89776" y="4099635"/>
                  <a:ext cx="55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B27F3C5-41A6-4E87-995E-C8AACCD75305}"/>
                    </a:ext>
                  </a:extLst>
                </p14:cNvPr>
                <p14:cNvContentPartPr/>
                <p14:nvPr/>
              </p14:nvContentPartPr>
              <p14:xfrm>
                <a:off x="3906416" y="4009275"/>
                <a:ext cx="4320" cy="119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B27F3C5-41A6-4E87-995E-C8AACCD7530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02096" y="4004955"/>
                  <a:ext cx="12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AD3AA1D-7922-4A1C-A9F7-E2857BC9941A}"/>
                    </a:ext>
                  </a:extLst>
                </p14:cNvPr>
                <p14:cNvContentPartPr/>
                <p14:nvPr/>
              </p14:nvContentPartPr>
              <p14:xfrm>
                <a:off x="3947816" y="4111515"/>
                <a:ext cx="71280" cy="36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AD3AA1D-7922-4A1C-A9F7-E2857BC994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43496" y="4107195"/>
                  <a:ext cx="799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FFF9139-8425-4616-B7D5-2A6AEF593974}"/>
              </a:ext>
            </a:extLst>
          </p:cNvPr>
          <p:cNvGrpSpPr/>
          <p:nvPr/>
        </p:nvGrpSpPr>
        <p:grpSpPr>
          <a:xfrm>
            <a:off x="4371536" y="3996675"/>
            <a:ext cx="274320" cy="122040"/>
            <a:chOff x="4371536" y="3996675"/>
            <a:chExt cx="2743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E9CE992-3677-4D16-96C6-EC978B68EE54}"/>
                    </a:ext>
                  </a:extLst>
                </p14:cNvPr>
                <p14:cNvContentPartPr/>
                <p14:nvPr/>
              </p14:nvContentPartPr>
              <p14:xfrm>
                <a:off x="4371536" y="3997035"/>
                <a:ext cx="14040" cy="110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E9CE992-3677-4D16-96C6-EC978B68EE5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67216" y="3992715"/>
                  <a:ext cx="22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CE5588E-1DD8-489B-8F9F-DECBED7F6B24}"/>
                    </a:ext>
                  </a:extLst>
                </p14:cNvPr>
                <p14:cNvContentPartPr/>
                <p14:nvPr/>
              </p14:nvContentPartPr>
              <p14:xfrm>
                <a:off x="4428416" y="4083435"/>
                <a:ext cx="37440" cy="32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CE5588E-1DD8-489B-8F9F-DECBED7F6B2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24096" y="4079115"/>
                  <a:ext cx="46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F67112A-2BC2-441D-8BAF-75BF2802CFCE}"/>
                    </a:ext>
                  </a:extLst>
                </p14:cNvPr>
                <p14:cNvContentPartPr/>
                <p14:nvPr/>
              </p14:nvContentPartPr>
              <p14:xfrm>
                <a:off x="4541456" y="3996675"/>
                <a:ext cx="3240" cy="120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F67112A-2BC2-441D-8BAF-75BF2802CF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37136" y="3992355"/>
                  <a:ext cx="11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523FDC7-1DA9-4876-B3D5-147C46EF4310}"/>
                    </a:ext>
                  </a:extLst>
                </p14:cNvPr>
                <p14:cNvContentPartPr/>
                <p14:nvPr/>
              </p14:nvContentPartPr>
              <p14:xfrm>
                <a:off x="4592576" y="4083075"/>
                <a:ext cx="53280" cy="356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523FDC7-1DA9-4876-B3D5-147C46EF43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88256" y="4078755"/>
                  <a:ext cx="619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650E28F-1C8D-4A09-867B-2545DF0267CE}"/>
                  </a:ext>
                </a:extLst>
              </p14:cNvPr>
              <p14:cNvContentPartPr/>
              <p14:nvPr/>
            </p14:nvContentPartPr>
            <p14:xfrm>
              <a:off x="5019536" y="4083435"/>
              <a:ext cx="53640" cy="388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650E28F-1C8D-4A09-867B-2545DF0267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015216" y="4079115"/>
                <a:ext cx="62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520EB51-FB5D-4F6C-ADAE-8521CC790220}"/>
                  </a:ext>
                </a:extLst>
              </p14:cNvPr>
              <p14:cNvContentPartPr/>
              <p14:nvPr/>
            </p14:nvContentPartPr>
            <p14:xfrm>
              <a:off x="5136896" y="4021515"/>
              <a:ext cx="20160" cy="1130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520EB51-FB5D-4F6C-ADAE-8521CC79022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132576" y="4017195"/>
                <a:ext cx="28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587A6D3-8B6E-4E36-A752-0746EC058F4C}"/>
                  </a:ext>
                </a:extLst>
              </p14:cNvPr>
              <p14:cNvContentPartPr/>
              <p14:nvPr/>
            </p14:nvContentPartPr>
            <p14:xfrm>
              <a:off x="5201696" y="4013235"/>
              <a:ext cx="7920" cy="1184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587A6D3-8B6E-4E36-A752-0746EC058F4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197376" y="4008915"/>
                <a:ext cx="16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D6290EF-F2DB-4C27-B73E-5602FB07232D}"/>
                  </a:ext>
                </a:extLst>
              </p14:cNvPr>
              <p14:cNvContentPartPr/>
              <p14:nvPr/>
            </p14:nvContentPartPr>
            <p14:xfrm>
              <a:off x="5267216" y="4103235"/>
              <a:ext cx="43560" cy="33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D6290EF-F2DB-4C27-B73E-5602FB07232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262896" y="4098915"/>
                <a:ext cx="52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3E96517-B3FF-43D0-8EB6-0D7C789E8586}"/>
                  </a:ext>
                </a:extLst>
              </p14:cNvPr>
              <p14:cNvContentPartPr/>
              <p14:nvPr/>
            </p14:nvContentPartPr>
            <p14:xfrm>
              <a:off x="5612096" y="3984075"/>
              <a:ext cx="15840" cy="1317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3E96517-B3FF-43D0-8EB6-0D7C789E858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07776" y="3979755"/>
                <a:ext cx="24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84D47C7-3902-4256-BB2E-DE5AE4EC2AC9}"/>
                  </a:ext>
                </a:extLst>
              </p14:cNvPr>
              <p14:cNvContentPartPr/>
              <p14:nvPr/>
            </p14:nvContentPartPr>
            <p14:xfrm>
              <a:off x="5711096" y="3991275"/>
              <a:ext cx="30240" cy="1245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84D47C7-3902-4256-BB2E-DE5AE4EC2AC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06776" y="3986955"/>
                <a:ext cx="388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4B58842-FF6A-4E43-B04D-065F166F2412}"/>
                  </a:ext>
                </a:extLst>
              </p14:cNvPr>
              <p14:cNvContentPartPr/>
              <p14:nvPr/>
            </p14:nvContentPartPr>
            <p14:xfrm>
              <a:off x="5801816" y="3980835"/>
              <a:ext cx="7200" cy="1407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4B58842-FF6A-4E43-B04D-065F166F241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97496" y="3976515"/>
                <a:ext cx="15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DA7DEB5-6B25-4AB9-815B-6B5425607EC2}"/>
                  </a:ext>
                </a:extLst>
              </p14:cNvPr>
              <p14:cNvContentPartPr/>
              <p14:nvPr/>
            </p14:nvContentPartPr>
            <p14:xfrm>
              <a:off x="5905496" y="4111515"/>
              <a:ext cx="64440" cy="334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DA7DEB5-6B25-4AB9-815B-6B5425607EC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901176" y="4107195"/>
                <a:ext cx="73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32C15A9-7CC1-43F4-9A9C-22DDFB7137F0}"/>
                  </a:ext>
                </a:extLst>
              </p14:cNvPr>
              <p14:cNvContentPartPr/>
              <p14:nvPr/>
            </p14:nvContentPartPr>
            <p14:xfrm>
              <a:off x="6215456" y="4063995"/>
              <a:ext cx="57960" cy="378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32C15A9-7CC1-43F4-9A9C-22DDFB7137F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211136" y="4059675"/>
                <a:ext cx="66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5C272D5-427D-4DC6-8E63-ACD0F99EA569}"/>
                  </a:ext>
                </a:extLst>
              </p14:cNvPr>
              <p14:cNvContentPartPr/>
              <p14:nvPr/>
            </p14:nvContentPartPr>
            <p14:xfrm>
              <a:off x="6325256" y="4069035"/>
              <a:ext cx="43920" cy="277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5C272D5-427D-4DC6-8E63-ACD0F99EA56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320936" y="4064715"/>
                <a:ext cx="52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F412349-5446-4266-B350-E87E79483B0E}"/>
                  </a:ext>
                </a:extLst>
              </p14:cNvPr>
              <p14:cNvContentPartPr/>
              <p14:nvPr/>
            </p14:nvContentPartPr>
            <p14:xfrm>
              <a:off x="6439376" y="4067955"/>
              <a:ext cx="57240" cy="360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F412349-5446-4266-B350-E87E79483B0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435056" y="4063635"/>
                <a:ext cx="65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8934D9B-7BEA-4D26-91E8-73F5FD3CFCB5}"/>
                  </a:ext>
                </a:extLst>
              </p14:cNvPr>
              <p14:cNvContentPartPr/>
              <p14:nvPr/>
            </p14:nvContentPartPr>
            <p14:xfrm>
              <a:off x="6646376" y="3964275"/>
              <a:ext cx="12960" cy="1623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8934D9B-7BEA-4D26-91E8-73F5FD3CFCB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42056" y="3959955"/>
                <a:ext cx="21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3A5F989-8504-47B5-87EA-C1A299E453D6}"/>
                  </a:ext>
                </a:extLst>
              </p14:cNvPr>
              <p14:cNvContentPartPr/>
              <p14:nvPr/>
            </p14:nvContentPartPr>
            <p14:xfrm>
              <a:off x="6938336" y="3968595"/>
              <a:ext cx="14400" cy="1216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3A5F989-8504-47B5-87EA-C1A299E453D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934016" y="3964275"/>
                <a:ext cx="230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72C01C7-2362-4A6E-A354-D440D0F10488}"/>
                  </a:ext>
                </a:extLst>
              </p14:cNvPr>
              <p14:cNvContentPartPr/>
              <p14:nvPr/>
            </p14:nvContentPartPr>
            <p14:xfrm>
              <a:off x="7012856" y="4053915"/>
              <a:ext cx="64440" cy="40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72C01C7-2362-4A6E-A354-D440D0F1048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008536" y="4049595"/>
                <a:ext cx="730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F53455E5-DF4C-4D93-BBEF-24E0E4A897CA}"/>
                  </a:ext>
                </a:extLst>
              </p14:cNvPr>
              <p14:cNvContentPartPr/>
              <p14:nvPr/>
            </p14:nvContentPartPr>
            <p14:xfrm>
              <a:off x="7126616" y="4046355"/>
              <a:ext cx="65520" cy="446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F53455E5-DF4C-4D93-BBEF-24E0E4A897C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122296" y="4042035"/>
                <a:ext cx="74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35D3140-20DC-4686-B1B1-DFACC5D9C46A}"/>
                  </a:ext>
                </a:extLst>
              </p14:cNvPr>
              <p14:cNvContentPartPr/>
              <p14:nvPr/>
            </p14:nvContentPartPr>
            <p14:xfrm>
              <a:off x="7273136" y="3960315"/>
              <a:ext cx="24840" cy="1450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35D3140-20DC-4686-B1B1-DFACC5D9C46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268816" y="3955995"/>
                <a:ext cx="3348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C0BEA21-43AB-41D6-A0B2-9FE8C7DFC924}"/>
              </a:ext>
            </a:extLst>
          </p:cNvPr>
          <p:cNvGrpSpPr/>
          <p:nvPr/>
        </p:nvGrpSpPr>
        <p:grpSpPr>
          <a:xfrm>
            <a:off x="7690376" y="4046355"/>
            <a:ext cx="395640" cy="70920"/>
            <a:chOff x="7690376" y="4046355"/>
            <a:chExt cx="39564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B4401F7-04F5-4454-ABA8-9CD05790005F}"/>
                    </a:ext>
                  </a:extLst>
                </p14:cNvPr>
                <p14:cNvContentPartPr/>
                <p14:nvPr/>
              </p14:nvContentPartPr>
              <p14:xfrm>
                <a:off x="7690376" y="4046355"/>
                <a:ext cx="64440" cy="53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B4401F7-04F5-4454-ABA8-9CD0579000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86056" y="4042035"/>
                  <a:ext cx="73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B4D91C8-2D67-48E3-B99D-A1D0E82DC2F9}"/>
                    </a:ext>
                  </a:extLst>
                </p14:cNvPr>
                <p14:cNvContentPartPr/>
                <p14:nvPr/>
              </p14:nvContentPartPr>
              <p14:xfrm>
                <a:off x="7806656" y="4061835"/>
                <a:ext cx="54000" cy="45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B4D91C8-2D67-48E3-B99D-A1D0E82DC2F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02336" y="4057515"/>
                  <a:ext cx="62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2C5BE27-AF6A-46AF-B03A-455F6AC1B31D}"/>
                    </a:ext>
                  </a:extLst>
                </p14:cNvPr>
                <p14:cNvContentPartPr/>
                <p14:nvPr/>
              </p14:nvContentPartPr>
              <p14:xfrm>
                <a:off x="7899896" y="4063995"/>
                <a:ext cx="74160" cy="44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2C5BE27-AF6A-46AF-B03A-455F6AC1B31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95576" y="4059675"/>
                  <a:ext cx="82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D6E17E2-6FB3-4CD0-AE92-36A649BC898C}"/>
                    </a:ext>
                  </a:extLst>
                </p14:cNvPr>
                <p14:cNvContentPartPr/>
                <p14:nvPr/>
              </p14:nvContentPartPr>
              <p14:xfrm>
                <a:off x="8032016" y="4069395"/>
                <a:ext cx="54000" cy="47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D6E17E2-6FB3-4CD0-AE92-36A649BC898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27696" y="4065075"/>
                  <a:ext cx="62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DB6C37E-9A89-4EDF-A110-56341B0184A1}"/>
                  </a:ext>
                </a:extLst>
              </p14:cNvPr>
              <p14:cNvContentPartPr/>
              <p14:nvPr/>
            </p14:nvContentPartPr>
            <p14:xfrm>
              <a:off x="1368416" y="4087035"/>
              <a:ext cx="170640" cy="633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DB6C37E-9A89-4EDF-A110-56341B0184A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359416" y="4078035"/>
                <a:ext cx="188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3BF8A59-9C80-48F7-87F9-EAF54A7CA745}"/>
                  </a:ext>
                </a:extLst>
              </p14:cNvPr>
              <p14:cNvContentPartPr/>
              <p14:nvPr/>
            </p14:nvContentPartPr>
            <p14:xfrm>
              <a:off x="2081576" y="4069395"/>
              <a:ext cx="158400" cy="626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3BF8A59-9C80-48F7-87F9-EAF54A7CA74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072936" y="4060755"/>
                <a:ext cx="176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E93A92C-D435-4A28-9FDA-04EA106C7AA5}"/>
                  </a:ext>
                </a:extLst>
              </p14:cNvPr>
              <p14:cNvContentPartPr/>
              <p14:nvPr/>
            </p14:nvContentPartPr>
            <p14:xfrm>
              <a:off x="2911736" y="4076235"/>
              <a:ext cx="149400" cy="608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E93A92C-D435-4A28-9FDA-04EA106C7AA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02736" y="4067235"/>
                <a:ext cx="1670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20A4F4D-8475-4114-9F99-4FC9645AFA5F}"/>
                  </a:ext>
                </a:extLst>
              </p14:cNvPr>
              <p14:cNvContentPartPr/>
              <p14:nvPr/>
            </p14:nvContentPartPr>
            <p14:xfrm>
              <a:off x="4068416" y="4097115"/>
              <a:ext cx="162360" cy="604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20A4F4D-8475-4114-9F99-4FC9645AFA5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059416" y="4088115"/>
                <a:ext cx="180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B7ABC151-E6B4-4810-9A12-11B081579B6F}"/>
                  </a:ext>
                </a:extLst>
              </p14:cNvPr>
              <p14:cNvContentPartPr/>
              <p14:nvPr/>
            </p14:nvContentPartPr>
            <p14:xfrm>
              <a:off x="4736576" y="4081635"/>
              <a:ext cx="155160" cy="640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B7ABC151-E6B4-4810-9A12-11B081579B6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727936" y="4072995"/>
                <a:ext cx="172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3A254FD-7527-4C21-BF06-C7B594FA1C83}"/>
                  </a:ext>
                </a:extLst>
              </p14:cNvPr>
              <p14:cNvContentPartPr/>
              <p14:nvPr/>
            </p14:nvContentPartPr>
            <p14:xfrm>
              <a:off x="5388176" y="4066515"/>
              <a:ext cx="120240" cy="651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3A254FD-7527-4C21-BF06-C7B594FA1C8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379536" y="4057515"/>
                <a:ext cx="1378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5A68FFD-24BB-4552-94D1-8D9F3F456A52}"/>
                  </a:ext>
                </a:extLst>
              </p14:cNvPr>
              <p14:cNvContentPartPr/>
              <p14:nvPr/>
            </p14:nvContentPartPr>
            <p14:xfrm>
              <a:off x="5995496" y="4052835"/>
              <a:ext cx="121680" cy="770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5A68FFD-24BB-4552-94D1-8D9F3F456A5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986496" y="4044195"/>
                <a:ext cx="139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097B427-7C0B-4D69-84C4-387A61BACF18}"/>
                  </a:ext>
                </a:extLst>
              </p14:cNvPr>
              <p14:cNvContentPartPr/>
              <p14:nvPr/>
            </p14:nvContentPartPr>
            <p14:xfrm>
              <a:off x="6730976" y="4048155"/>
              <a:ext cx="122760" cy="748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097B427-7C0B-4D69-84C4-387A61BACF1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721976" y="4039155"/>
                <a:ext cx="1404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6063933D-ADAC-4CDE-8D4C-9AE4124C0F15}"/>
                  </a:ext>
                </a:extLst>
              </p14:cNvPr>
              <p14:cNvContentPartPr/>
              <p14:nvPr/>
            </p14:nvContentPartPr>
            <p14:xfrm>
              <a:off x="7406696" y="4045275"/>
              <a:ext cx="198000" cy="824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6063933D-ADAC-4CDE-8D4C-9AE4124C0F1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398056" y="4036275"/>
                <a:ext cx="2156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7C6B94-876F-4FAC-BF54-E8F84083E713}"/>
                  </a:ext>
                </a:extLst>
              </p14:cNvPr>
              <p14:cNvContentPartPr/>
              <p14:nvPr/>
            </p14:nvContentPartPr>
            <p14:xfrm>
              <a:off x="5121360" y="289404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7C6B94-876F-4FAC-BF54-E8F84083E71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112000" y="2884680"/>
                <a:ext cx="190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866B183-3688-4A80-9AFD-8203C90E2F19}"/>
              </a:ext>
            </a:extLst>
          </p:cNvPr>
          <p:cNvGrpSpPr/>
          <p:nvPr/>
        </p:nvGrpSpPr>
        <p:grpSpPr>
          <a:xfrm>
            <a:off x="447921" y="440654"/>
            <a:ext cx="2507040" cy="349920"/>
            <a:chOff x="447921" y="440654"/>
            <a:chExt cx="25070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A9AD9D-1153-4C1B-9BC5-EBF87E90871F}"/>
                    </a:ext>
                  </a:extLst>
                </p14:cNvPr>
                <p14:cNvContentPartPr/>
                <p14:nvPr/>
              </p14:nvContentPartPr>
              <p14:xfrm>
                <a:off x="447921" y="506174"/>
                <a:ext cx="101160" cy="12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A9AD9D-1153-4C1B-9BC5-EBF87E90871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3601" y="501854"/>
                  <a:ext cx="109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687315-F3BA-4210-8A1F-DE10DC3A1523}"/>
                    </a:ext>
                  </a:extLst>
                </p14:cNvPr>
                <p14:cNvContentPartPr/>
                <p14:nvPr/>
              </p14:nvContentPartPr>
              <p14:xfrm>
                <a:off x="622161" y="494294"/>
                <a:ext cx="156600" cy="13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687315-F3BA-4210-8A1F-DE10DC3A152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7841" y="489974"/>
                  <a:ext cx="165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DD202B-72B0-4B67-862B-6A1094018B97}"/>
                    </a:ext>
                  </a:extLst>
                </p14:cNvPr>
                <p14:cNvContentPartPr/>
                <p14:nvPr/>
              </p14:nvContentPartPr>
              <p14:xfrm>
                <a:off x="684441" y="560534"/>
                <a:ext cx="158400" cy="80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DD202B-72B0-4B67-862B-6A1094018B9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0121" y="556214"/>
                  <a:ext cx="167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8EA554-FF01-4BF0-AB88-DFFCCA5D4D65}"/>
                    </a:ext>
                  </a:extLst>
                </p14:cNvPr>
                <p14:cNvContentPartPr/>
                <p14:nvPr/>
              </p14:nvContentPartPr>
              <p14:xfrm>
                <a:off x="574641" y="440654"/>
                <a:ext cx="141120" cy="6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8EA554-FF01-4BF0-AB88-DFFCCA5D4D6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0321" y="436334"/>
                  <a:ext cx="1497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350D97-0B44-4105-8270-867F78DE76E5}"/>
                    </a:ext>
                  </a:extLst>
                </p14:cNvPr>
                <p14:cNvContentPartPr/>
                <p14:nvPr/>
              </p14:nvContentPartPr>
              <p14:xfrm>
                <a:off x="975321" y="582134"/>
                <a:ext cx="37800" cy="64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350D97-0B44-4105-8270-867F78DE76E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1001" y="577814"/>
                  <a:ext cx="46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FB4A21-29E4-44E8-B587-630C3EE927E5}"/>
                    </a:ext>
                  </a:extLst>
                </p14:cNvPr>
                <p14:cNvContentPartPr/>
                <p14:nvPr/>
              </p14:nvContentPartPr>
              <p14:xfrm>
                <a:off x="1086201" y="515174"/>
                <a:ext cx="34920" cy="14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FB4A21-29E4-44E8-B587-630C3EE927E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81881" y="510854"/>
                  <a:ext cx="43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5872F8-E7B2-4F9D-9E3D-0B9F7C990157}"/>
                    </a:ext>
                  </a:extLst>
                </p14:cNvPr>
                <p14:cNvContentPartPr/>
                <p14:nvPr/>
              </p14:nvContentPartPr>
              <p14:xfrm>
                <a:off x="1134081" y="531014"/>
                <a:ext cx="131760" cy="14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5872F8-E7B2-4F9D-9E3D-0B9F7C99015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29761" y="526694"/>
                  <a:ext cx="140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A92B85-22F2-40C5-91D9-0E9BEEC8F44F}"/>
                    </a:ext>
                  </a:extLst>
                </p14:cNvPr>
                <p14:cNvContentPartPr/>
                <p14:nvPr/>
              </p14:nvContentPartPr>
              <p14:xfrm>
                <a:off x="1244241" y="523094"/>
                <a:ext cx="202680" cy="17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A92B85-22F2-40C5-91D9-0E9BEEC8F44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39921" y="518774"/>
                  <a:ext cx="211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C6D940-43C2-4904-B1E4-4AB21A5F28BC}"/>
                    </a:ext>
                  </a:extLst>
                </p14:cNvPr>
                <p14:cNvContentPartPr/>
                <p14:nvPr/>
              </p14:nvContentPartPr>
              <p14:xfrm>
                <a:off x="1367001" y="631094"/>
                <a:ext cx="141840" cy="6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C6D940-43C2-4904-B1E4-4AB21A5F28B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362681" y="626774"/>
                  <a:ext cx="15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FA7A4A-C7EC-4CCF-99C6-4DFA5177BFA9}"/>
                    </a:ext>
                  </a:extLst>
                </p14:cNvPr>
                <p14:cNvContentPartPr/>
                <p14:nvPr/>
              </p14:nvContentPartPr>
              <p14:xfrm>
                <a:off x="1734201" y="620294"/>
                <a:ext cx="69840" cy="8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FA7A4A-C7EC-4CCF-99C6-4DFA5177BFA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729881" y="615974"/>
                  <a:ext cx="78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ECE8DA-5FB5-471C-ADB2-6B57BD9A8A97}"/>
                    </a:ext>
                  </a:extLst>
                </p14:cNvPr>
                <p14:cNvContentPartPr/>
                <p14:nvPr/>
              </p14:nvContentPartPr>
              <p14:xfrm>
                <a:off x="2001321" y="575654"/>
                <a:ext cx="25056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ECE8DA-5FB5-471C-ADB2-6B57BD9A8A9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97001" y="571334"/>
                  <a:ext cx="259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24FCB8-C2E7-4F9E-A28F-9AE624F975A9}"/>
                    </a:ext>
                  </a:extLst>
                </p14:cNvPr>
                <p14:cNvContentPartPr/>
                <p14:nvPr/>
              </p14:nvContentPartPr>
              <p14:xfrm>
                <a:off x="2122641" y="672494"/>
                <a:ext cx="239040" cy="10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24FCB8-C2E7-4F9E-A28F-9AE624F975A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18321" y="668174"/>
                  <a:ext cx="247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2AE8CB-1720-42BF-9757-F70D09F32EB1}"/>
                    </a:ext>
                  </a:extLst>
                </p14:cNvPr>
                <p14:cNvContentPartPr/>
                <p14:nvPr/>
              </p14:nvContentPartPr>
              <p14:xfrm>
                <a:off x="2048841" y="502934"/>
                <a:ext cx="230760" cy="1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2AE8CB-1720-42BF-9757-F70D09F32EB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044521" y="498614"/>
                  <a:ext cx="239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138C3F8-E1FD-4BEC-B962-816DB581EAD8}"/>
                    </a:ext>
                  </a:extLst>
                </p14:cNvPr>
                <p14:cNvContentPartPr/>
                <p14:nvPr/>
              </p14:nvContentPartPr>
              <p14:xfrm>
                <a:off x="2505321" y="668174"/>
                <a:ext cx="84960" cy="8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138C3F8-E1FD-4BEC-B962-816DB581EAD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01001" y="663854"/>
                  <a:ext cx="93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4521D8-E84F-4634-96F5-8E5731B72FFE}"/>
                    </a:ext>
                  </a:extLst>
                </p14:cNvPr>
                <p14:cNvContentPartPr/>
                <p14:nvPr/>
              </p14:nvContentPartPr>
              <p14:xfrm>
                <a:off x="2584161" y="533534"/>
                <a:ext cx="289440" cy="235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4521D8-E84F-4634-96F5-8E5731B72FF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79841" y="529214"/>
                  <a:ext cx="298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7E895E-34D4-4226-A2B6-7DC8AE4FC032}"/>
                    </a:ext>
                  </a:extLst>
                </p14:cNvPr>
                <p14:cNvContentPartPr/>
                <p14:nvPr/>
              </p14:nvContentPartPr>
              <p14:xfrm>
                <a:off x="2730681" y="673574"/>
                <a:ext cx="224280" cy="11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87E895E-34D4-4226-A2B6-7DC8AE4FC03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726361" y="669254"/>
                  <a:ext cx="232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0D7C49-5D3F-4E40-98BB-8CC7E6AB9980}"/>
                    </a:ext>
                  </a:extLst>
                </p14:cNvPr>
                <p14:cNvContentPartPr/>
                <p14:nvPr/>
              </p14:nvContentPartPr>
              <p14:xfrm>
                <a:off x="1641321" y="645494"/>
                <a:ext cx="216360" cy="25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0D7C49-5D3F-4E40-98BB-8CC7E6AB998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637001" y="641174"/>
                  <a:ext cx="225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AFE4E1-D6E7-484A-B89C-3292DFBD9311}"/>
                    </a:ext>
                  </a:extLst>
                </p14:cNvPr>
                <p14:cNvContentPartPr/>
                <p14:nvPr/>
              </p14:nvContentPartPr>
              <p14:xfrm>
                <a:off x="1690641" y="694814"/>
                <a:ext cx="142920" cy="1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AFE4E1-D6E7-484A-B89C-3292DFBD931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686321" y="690494"/>
                  <a:ext cx="1515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D11596-584B-4F96-8954-6BC8CD435318}"/>
              </a:ext>
            </a:extLst>
          </p:cNvPr>
          <p:cNvGrpSpPr/>
          <p:nvPr/>
        </p:nvGrpSpPr>
        <p:grpSpPr>
          <a:xfrm>
            <a:off x="1431801" y="1065974"/>
            <a:ext cx="527400" cy="65160"/>
            <a:chOff x="1431801" y="1065974"/>
            <a:chExt cx="52740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7E4A34-17BB-4DC1-9E99-99EF858497BA}"/>
                    </a:ext>
                  </a:extLst>
                </p14:cNvPr>
                <p14:cNvContentPartPr/>
                <p14:nvPr/>
              </p14:nvContentPartPr>
              <p14:xfrm>
                <a:off x="1431801" y="1065974"/>
                <a:ext cx="73800" cy="54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7E4A34-17BB-4DC1-9E99-99EF858497B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27481" y="1061654"/>
                  <a:ext cx="82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E1574-8B3C-4DB3-95CA-0588C0C0015F}"/>
                    </a:ext>
                  </a:extLst>
                </p14:cNvPr>
                <p14:cNvContentPartPr/>
                <p14:nvPr/>
              </p14:nvContentPartPr>
              <p14:xfrm>
                <a:off x="1676961" y="1070294"/>
                <a:ext cx="282240" cy="60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E1574-8B3C-4DB3-95CA-0588C0C001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672641" y="1065974"/>
                  <a:ext cx="29088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3A0FF8-4288-4DEB-A0D4-F616895FC23D}"/>
                  </a:ext>
                </a:extLst>
              </p14:cNvPr>
              <p14:cNvContentPartPr/>
              <p14:nvPr/>
            </p14:nvContentPartPr>
            <p14:xfrm>
              <a:off x="2196801" y="985334"/>
              <a:ext cx="55440" cy="140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3A0FF8-4288-4DEB-A0D4-F616895FC23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192481" y="981014"/>
                <a:ext cx="640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F640062-83A2-475D-9ECE-F5A817EB71FD}"/>
                  </a:ext>
                </a:extLst>
              </p14:cNvPr>
              <p14:cNvContentPartPr/>
              <p14:nvPr/>
            </p14:nvContentPartPr>
            <p14:xfrm>
              <a:off x="1461681" y="1233014"/>
              <a:ext cx="43200" cy="146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F640062-83A2-475D-9ECE-F5A817EB71F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457361" y="1228694"/>
                <a:ext cx="5184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ACD6BFF-46A9-44B5-BD57-3903F5ED37B6}"/>
              </a:ext>
            </a:extLst>
          </p:cNvPr>
          <p:cNvGrpSpPr/>
          <p:nvPr/>
        </p:nvGrpSpPr>
        <p:grpSpPr>
          <a:xfrm>
            <a:off x="1720521" y="1310054"/>
            <a:ext cx="557280" cy="96480"/>
            <a:chOff x="1720521" y="1310054"/>
            <a:chExt cx="557280" cy="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6EA654-FA11-413D-B455-B1CE1CD1FB61}"/>
                    </a:ext>
                  </a:extLst>
                </p14:cNvPr>
                <p14:cNvContentPartPr/>
                <p14:nvPr/>
              </p14:nvContentPartPr>
              <p14:xfrm>
                <a:off x="1720521" y="1312214"/>
                <a:ext cx="332640" cy="9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6EA654-FA11-413D-B455-B1CE1CD1FB6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16201" y="1307894"/>
                  <a:ext cx="341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3E5264-CA2A-41DA-9A1F-E8C3869CC639}"/>
                    </a:ext>
                  </a:extLst>
                </p14:cNvPr>
                <p14:cNvContentPartPr/>
                <p14:nvPr/>
              </p14:nvContentPartPr>
              <p14:xfrm>
                <a:off x="2151801" y="1310054"/>
                <a:ext cx="126000" cy="5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3E5264-CA2A-41DA-9A1F-E8C3869CC63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147481" y="1305734"/>
                  <a:ext cx="1346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A4F6A7-9E64-4DF7-99E4-D38837C379FF}"/>
              </a:ext>
            </a:extLst>
          </p:cNvPr>
          <p:cNvGrpSpPr/>
          <p:nvPr/>
        </p:nvGrpSpPr>
        <p:grpSpPr>
          <a:xfrm>
            <a:off x="153081" y="1154534"/>
            <a:ext cx="907920" cy="451080"/>
            <a:chOff x="153081" y="1154534"/>
            <a:chExt cx="90792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7A57F5-4A0A-4CBA-A398-8630DBFA2764}"/>
                    </a:ext>
                  </a:extLst>
                </p14:cNvPr>
                <p14:cNvContentPartPr/>
                <p14:nvPr/>
              </p14:nvContentPartPr>
              <p14:xfrm>
                <a:off x="153081" y="1193054"/>
                <a:ext cx="92520" cy="138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7A57F5-4A0A-4CBA-A398-8630DBFA276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48761" y="1188734"/>
                  <a:ext cx="101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E1E174-63EA-436C-99F4-F552B3276CA0}"/>
                    </a:ext>
                  </a:extLst>
                </p14:cNvPr>
                <p14:cNvContentPartPr/>
                <p14:nvPr/>
              </p14:nvContentPartPr>
              <p14:xfrm>
                <a:off x="342081" y="1257134"/>
                <a:ext cx="27360" cy="3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E1E174-63EA-436C-99F4-F552B3276CA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37761" y="1252814"/>
                  <a:ext cx="36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D8DFDD-57FF-492B-9B49-483A398E48B4}"/>
                    </a:ext>
                  </a:extLst>
                </p14:cNvPr>
                <p14:cNvContentPartPr/>
                <p14:nvPr/>
              </p14:nvContentPartPr>
              <p14:xfrm>
                <a:off x="442881" y="1182254"/>
                <a:ext cx="20160" cy="12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D8DFDD-57FF-492B-9B49-483A398E48B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8561" y="1177934"/>
                  <a:ext cx="28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11C269-4C2A-481A-8A01-0739AD236860}"/>
                    </a:ext>
                  </a:extLst>
                </p14:cNvPr>
                <p14:cNvContentPartPr/>
                <p14:nvPr/>
              </p14:nvContentPartPr>
              <p14:xfrm>
                <a:off x="461241" y="1192694"/>
                <a:ext cx="101520" cy="10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11C269-4C2A-481A-8A01-0739AD23686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56921" y="1188374"/>
                  <a:ext cx="110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74D94-EF08-494A-8AA6-7250091EC937}"/>
                    </a:ext>
                  </a:extLst>
                </p14:cNvPr>
                <p14:cNvContentPartPr/>
                <p14:nvPr/>
              </p14:nvContentPartPr>
              <p14:xfrm>
                <a:off x="600201" y="1251734"/>
                <a:ext cx="29160" cy="39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74D94-EF08-494A-8AA6-7250091EC93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5881" y="1247414"/>
                  <a:ext cx="37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98DB8B-5E48-4A00-A69F-527639BA629C}"/>
                    </a:ext>
                  </a:extLst>
                </p14:cNvPr>
                <p14:cNvContentPartPr/>
                <p14:nvPr/>
              </p14:nvContentPartPr>
              <p14:xfrm>
                <a:off x="702441" y="1154534"/>
                <a:ext cx="17280" cy="12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98DB8B-5E48-4A00-A69F-527639BA629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8121" y="1150214"/>
                  <a:ext cx="25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32B818-9E23-45BE-A676-D0A9E6993CB1}"/>
                    </a:ext>
                  </a:extLst>
                </p14:cNvPr>
                <p14:cNvContentPartPr/>
                <p14:nvPr/>
              </p14:nvContentPartPr>
              <p14:xfrm>
                <a:off x="460161" y="1381334"/>
                <a:ext cx="147960" cy="133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32B818-9E23-45BE-A676-D0A9E6993CB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5841" y="1377014"/>
                  <a:ext cx="156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B18A99-BABD-45C5-B67B-7E30E4F6AF2C}"/>
                    </a:ext>
                  </a:extLst>
                </p14:cNvPr>
                <p14:cNvContentPartPr/>
                <p14:nvPr/>
              </p14:nvContentPartPr>
              <p14:xfrm>
                <a:off x="590841" y="1432814"/>
                <a:ext cx="59040" cy="51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B18A99-BABD-45C5-B67B-7E30E4F6AF2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86521" y="1428494"/>
                  <a:ext cx="67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F48F6C-19A3-4100-9EBB-A82015871FE1}"/>
                    </a:ext>
                  </a:extLst>
                </p14:cNvPr>
                <p14:cNvContentPartPr/>
                <p14:nvPr/>
              </p14:nvContentPartPr>
              <p14:xfrm>
                <a:off x="698481" y="1421654"/>
                <a:ext cx="74160" cy="142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F48F6C-19A3-4100-9EBB-A82015871FE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94161" y="1417334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A75DB8-F3F8-4100-8A2A-41BCF08AD81E}"/>
                    </a:ext>
                  </a:extLst>
                </p14:cNvPr>
                <p14:cNvContentPartPr/>
                <p14:nvPr/>
              </p14:nvContentPartPr>
              <p14:xfrm>
                <a:off x="793881" y="1416254"/>
                <a:ext cx="97200" cy="189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A75DB8-F3F8-4100-8A2A-41BCF08AD81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89561" y="1411934"/>
                  <a:ext cx="105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74E650-6A7B-495B-AA6A-86567BEEADE2}"/>
                    </a:ext>
                  </a:extLst>
                </p14:cNvPr>
                <p14:cNvContentPartPr/>
                <p14:nvPr/>
              </p14:nvContentPartPr>
              <p14:xfrm>
                <a:off x="900441" y="1338134"/>
                <a:ext cx="160560" cy="159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74E650-6A7B-495B-AA6A-86567BEEADE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96121" y="1333814"/>
                  <a:ext cx="16920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3B3D02-B227-4C95-BC0E-2E07BD1213B3}"/>
                  </a:ext>
                </a:extLst>
              </p14:cNvPr>
              <p14:cNvContentPartPr/>
              <p14:nvPr/>
            </p14:nvContentPartPr>
            <p14:xfrm>
              <a:off x="3499281" y="4083854"/>
              <a:ext cx="133920" cy="78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3B3D02-B227-4C95-BC0E-2E07BD1213B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490641" y="4074854"/>
                <a:ext cx="15156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95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8B325-4F4D-4AE1-9D29-5168BD62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345281"/>
            <a:ext cx="300990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0B36A-CBDE-47A5-8BF9-99C328678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" y="1412081"/>
            <a:ext cx="3745706" cy="14982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531F06-FC15-4B9F-BEC1-2000EAF59D3C}"/>
              </a:ext>
            </a:extLst>
          </p:cNvPr>
          <p:cNvGrpSpPr/>
          <p:nvPr/>
        </p:nvGrpSpPr>
        <p:grpSpPr>
          <a:xfrm>
            <a:off x="695576" y="3085515"/>
            <a:ext cx="453240" cy="160200"/>
            <a:chOff x="695576" y="3085515"/>
            <a:chExt cx="4532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3E7C825-C7EE-46CF-A65A-AA0B5EE211A0}"/>
                    </a:ext>
                  </a:extLst>
                </p14:cNvPr>
                <p14:cNvContentPartPr/>
                <p14:nvPr/>
              </p14:nvContentPartPr>
              <p14:xfrm>
                <a:off x="695576" y="3161835"/>
                <a:ext cx="92160" cy="57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3E7C825-C7EE-46CF-A65A-AA0B5EE211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1256" y="3157515"/>
                  <a:ext cx="100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7F48E6-6DBB-41C9-8FB5-5D94E74698DA}"/>
                    </a:ext>
                  </a:extLst>
                </p14:cNvPr>
                <p14:cNvContentPartPr/>
                <p14:nvPr/>
              </p14:nvContentPartPr>
              <p14:xfrm>
                <a:off x="799976" y="3188115"/>
                <a:ext cx="34200" cy="29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7F48E6-6DBB-41C9-8FB5-5D94E74698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5656" y="3183795"/>
                  <a:ext cx="42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D5758C-720D-4C6A-82A9-B83E1027335C}"/>
                    </a:ext>
                  </a:extLst>
                </p14:cNvPr>
                <p14:cNvContentPartPr/>
                <p14:nvPr/>
              </p14:nvContentPartPr>
              <p14:xfrm>
                <a:off x="879176" y="3085515"/>
                <a:ext cx="190080" cy="148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D5758C-720D-4C6A-82A9-B83E102733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4856" y="3081195"/>
                  <a:ext cx="198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54679A-4E8B-4294-AB14-79721994B847}"/>
                    </a:ext>
                  </a:extLst>
                </p14:cNvPr>
                <p14:cNvContentPartPr/>
                <p14:nvPr/>
              </p14:nvContentPartPr>
              <p14:xfrm>
                <a:off x="1076096" y="3171915"/>
                <a:ext cx="72720" cy="73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54679A-4E8B-4294-AB14-79721994B8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1776" y="3167595"/>
                  <a:ext cx="813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BCAFD6-7890-4A06-9641-861D3A04BEEF}"/>
              </a:ext>
            </a:extLst>
          </p:cNvPr>
          <p:cNvGrpSpPr/>
          <p:nvPr/>
        </p:nvGrpSpPr>
        <p:grpSpPr>
          <a:xfrm>
            <a:off x="1271576" y="3095235"/>
            <a:ext cx="1213200" cy="216360"/>
            <a:chOff x="1271576" y="3095235"/>
            <a:chExt cx="12132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EA131E-A7DE-40DA-84FB-3FC0A7E17059}"/>
                    </a:ext>
                  </a:extLst>
                </p14:cNvPr>
                <p14:cNvContentPartPr/>
                <p14:nvPr/>
              </p14:nvContentPartPr>
              <p14:xfrm>
                <a:off x="1271576" y="3143115"/>
                <a:ext cx="276120" cy="9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EA131E-A7DE-40DA-84FB-3FC0A7E170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67256" y="3138795"/>
                  <a:ext cx="284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251F5D-1E35-4F48-9D17-D54EE2215550}"/>
                    </a:ext>
                  </a:extLst>
                </p14:cNvPr>
                <p14:cNvContentPartPr/>
                <p14:nvPr/>
              </p14:nvContentPartPr>
              <p14:xfrm>
                <a:off x="1644896" y="3095235"/>
                <a:ext cx="45360" cy="17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251F5D-1E35-4F48-9D17-D54EE22155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0576" y="3090915"/>
                  <a:ext cx="54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6BC305-2F49-40AE-B52F-6716EE17B959}"/>
                    </a:ext>
                  </a:extLst>
                </p14:cNvPr>
                <p14:cNvContentPartPr/>
                <p14:nvPr/>
              </p14:nvContentPartPr>
              <p14:xfrm>
                <a:off x="1752176" y="3179115"/>
                <a:ext cx="14760" cy="4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6BC305-2F49-40AE-B52F-6716EE17B9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7856" y="3174795"/>
                  <a:ext cx="23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021242-88F1-4B35-A2A8-79D7054EDE3A}"/>
                    </a:ext>
                  </a:extLst>
                </p14:cNvPr>
                <p14:cNvContentPartPr/>
                <p14:nvPr/>
              </p14:nvContentPartPr>
              <p14:xfrm>
                <a:off x="1745696" y="312871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021242-88F1-4B35-A2A8-79D7054EDE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41376" y="31243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9D07D2-960B-4C58-98CA-2F225B1EE22E}"/>
                    </a:ext>
                  </a:extLst>
                </p14:cNvPr>
                <p14:cNvContentPartPr/>
                <p14:nvPr/>
              </p14:nvContentPartPr>
              <p14:xfrm>
                <a:off x="1792496" y="3174435"/>
                <a:ext cx="128880" cy="137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9D07D2-960B-4C58-98CA-2F225B1EE2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8176" y="3170115"/>
                  <a:ext cx="137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7E238C-ABEA-4ED1-A419-A4ADA01F9A3A}"/>
                    </a:ext>
                  </a:extLst>
                </p14:cNvPr>
                <p14:cNvContentPartPr/>
                <p14:nvPr/>
              </p14:nvContentPartPr>
              <p14:xfrm>
                <a:off x="1932176" y="3154635"/>
                <a:ext cx="159120" cy="80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7E238C-ABEA-4ED1-A419-A4ADA01F9A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27856" y="3150315"/>
                  <a:ext cx="167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26189A-14DD-4525-8030-B346E98CF1CB}"/>
                    </a:ext>
                  </a:extLst>
                </p14:cNvPr>
                <p14:cNvContentPartPr/>
                <p14:nvPr/>
              </p14:nvContentPartPr>
              <p14:xfrm>
                <a:off x="2179496" y="3103875"/>
                <a:ext cx="149760" cy="12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26189A-14DD-4525-8030-B346E98CF1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75176" y="3099555"/>
                  <a:ext cx="158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1B328A-89BD-4BB7-81DA-E8C8C9E9AE25}"/>
                    </a:ext>
                  </a:extLst>
                </p14:cNvPr>
                <p14:cNvContentPartPr/>
                <p14:nvPr/>
              </p14:nvContentPartPr>
              <p14:xfrm>
                <a:off x="2319536" y="3152115"/>
                <a:ext cx="83160" cy="79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1B328A-89BD-4BB7-81DA-E8C8C9E9AE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15216" y="3147795"/>
                  <a:ext cx="91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814DA1-C4F7-4149-BBCB-F3DFBC0BB26F}"/>
                    </a:ext>
                  </a:extLst>
                </p14:cNvPr>
                <p14:cNvContentPartPr/>
                <p14:nvPr/>
              </p14:nvContentPartPr>
              <p14:xfrm>
                <a:off x="2248976" y="3110715"/>
                <a:ext cx="30600" cy="10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814DA1-C4F7-4149-BBCB-F3DFBC0BB2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4656" y="3106395"/>
                  <a:ext cx="39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793D1B-2CE4-4C45-A3BF-2A1E0BD5D08C}"/>
                    </a:ext>
                  </a:extLst>
                </p14:cNvPr>
                <p14:cNvContentPartPr/>
                <p14:nvPr/>
              </p14:nvContentPartPr>
              <p14:xfrm>
                <a:off x="2423216" y="3201795"/>
                <a:ext cx="61560" cy="37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793D1B-2CE4-4C45-A3BF-2A1E0BD5D0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8896" y="3197475"/>
                  <a:ext cx="702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F0CC6D-88F0-4139-B1D7-E51918D52597}"/>
              </a:ext>
            </a:extLst>
          </p:cNvPr>
          <p:cNvGrpSpPr/>
          <p:nvPr/>
        </p:nvGrpSpPr>
        <p:grpSpPr>
          <a:xfrm>
            <a:off x="2624096" y="3061035"/>
            <a:ext cx="467640" cy="204840"/>
            <a:chOff x="2624096" y="3061035"/>
            <a:chExt cx="4676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B4980B-CC20-4D2C-A239-C794ED0C173B}"/>
                    </a:ext>
                  </a:extLst>
                </p14:cNvPr>
                <p14:cNvContentPartPr/>
                <p14:nvPr/>
              </p14:nvContentPartPr>
              <p14:xfrm>
                <a:off x="2634176" y="3123675"/>
                <a:ext cx="13680" cy="67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B4980B-CC20-4D2C-A239-C794ED0C17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29856" y="3119355"/>
                  <a:ext cx="22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35B6F3-C4C1-43C6-A1FD-1C2396760CA7}"/>
                    </a:ext>
                  </a:extLst>
                </p14:cNvPr>
                <p14:cNvContentPartPr/>
                <p14:nvPr/>
              </p14:nvContentPartPr>
              <p14:xfrm>
                <a:off x="2624096" y="3061035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35B6F3-C4C1-43C6-A1FD-1C2396760C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9776" y="30567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8621E6-BC3D-40AD-BDC3-E0EA7C798944}"/>
                    </a:ext>
                  </a:extLst>
                </p14:cNvPr>
                <p14:cNvContentPartPr/>
                <p14:nvPr/>
              </p14:nvContentPartPr>
              <p14:xfrm>
                <a:off x="2660096" y="3146715"/>
                <a:ext cx="126360" cy="11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8621E6-BC3D-40AD-BDC3-E0EA7C79894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55776" y="3142395"/>
                  <a:ext cx="135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3C4569-A783-490D-A09B-CC65FF9095FF}"/>
                    </a:ext>
                  </a:extLst>
                </p14:cNvPr>
                <p14:cNvContentPartPr/>
                <p14:nvPr/>
              </p14:nvContentPartPr>
              <p14:xfrm>
                <a:off x="2799056" y="3138795"/>
                <a:ext cx="153000" cy="82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3C4569-A783-490D-A09B-CC65FF9095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4736" y="3134475"/>
                  <a:ext cx="161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BF6D3E-9CD7-49BC-8715-E5316A574601}"/>
                    </a:ext>
                  </a:extLst>
                </p14:cNvPr>
                <p14:cNvContentPartPr/>
                <p14:nvPr/>
              </p14:nvContentPartPr>
              <p14:xfrm>
                <a:off x="3011096" y="3070035"/>
                <a:ext cx="80640" cy="13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BF6D3E-9CD7-49BC-8715-E5316A5746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06776" y="3065715"/>
                  <a:ext cx="8928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C47B00-656B-41FA-AA80-35F53A205971}"/>
              </a:ext>
            </a:extLst>
          </p:cNvPr>
          <p:cNvGrpSpPr/>
          <p:nvPr/>
        </p:nvGrpSpPr>
        <p:grpSpPr>
          <a:xfrm>
            <a:off x="3135296" y="3134115"/>
            <a:ext cx="122040" cy="119880"/>
            <a:chOff x="3135296" y="3134115"/>
            <a:chExt cx="12204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125322-9948-41D4-8A5C-A980AC4F657E}"/>
                    </a:ext>
                  </a:extLst>
                </p14:cNvPr>
                <p14:cNvContentPartPr/>
                <p14:nvPr/>
              </p14:nvContentPartPr>
              <p14:xfrm>
                <a:off x="3135296" y="3134115"/>
                <a:ext cx="51840" cy="67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125322-9948-41D4-8A5C-A980AC4F65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30976" y="3129795"/>
                  <a:ext cx="60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467BAB-70EE-4616-A9BB-F2F5F50BFE2E}"/>
                    </a:ext>
                  </a:extLst>
                </p14:cNvPr>
                <p14:cNvContentPartPr/>
                <p14:nvPr/>
              </p14:nvContentPartPr>
              <p14:xfrm>
                <a:off x="3186056" y="3206835"/>
                <a:ext cx="71280" cy="47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467BAB-70EE-4616-A9BB-F2F5F50BFE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81736" y="3202515"/>
                  <a:ext cx="799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D88472-FC32-490D-86E8-9536D8D5DBDE}"/>
              </a:ext>
            </a:extLst>
          </p:cNvPr>
          <p:cNvGrpSpPr/>
          <p:nvPr/>
        </p:nvGrpSpPr>
        <p:grpSpPr>
          <a:xfrm>
            <a:off x="3394136" y="3103155"/>
            <a:ext cx="516240" cy="169920"/>
            <a:chOff x="3394136" y="3103155"/>
            <a:chExt cx="51624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584599-3A36-4B88-A14B-95782C9F22DD}"/>
                    </a:ext>
                  </a:extLst>
                </p14:cNvPr>
                <p14:cNvContentPartPr/>
                <p14:nvPr/>
              </p14:nvContentPartPr>
              <p14:xfrm>
                <a:off x="3412856" y="3177675"/>
                <a:ext cx="10080" cy="44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584599-3A36-4B88-A14B-95782C9F22D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08536" y="3173355"/>
                  <a:ext cx="18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68C897-C1AA-42C8-94D2-5AF36BCA0612}"/>
                    </a:ext>
                  </a:extLst>
                </p14:cNvPr>
                <p14:cNvContentPartPr/>
                <p14:nvPr/>
              </p14:nvContentPartPr>
              <p14:xfrm>
                <a:off x="3394136" y="3103155"/>
                <a:ext cx="3240" cy="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68C897-C1AA-42C8-94D2-5AF36BCA061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89816" y="3098835"/>
                  <a:ext cx="118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B650A6-A5EA-4973-8D45-24B07ED75308}"/>
                    </a:ext>
                  </a:extLst>
                </p14:cNvPr>
                <p14:cNvContentPartPr/>
                <p14:nvPr/>
              </p14:nvContentPartPr>
              <p14:xfrm>
                <a:off x="3468296" y="3138435"/>
                <a:ext cx="155520" cy="13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B650A6-A5EA-4973-8D45-24B07ED753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3976" y="3134115"/>
                  <a:ext cx="164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445C38-5168-491C-87E7-F1B0DF36C8C8}"/>
                    </a:ext>
                  </a:extLst>
                </p14:cNvPr>
                <p14:cNvContentPartPr/>
                <p14:nvPr/>
              </p14:nvContentPartPr>
              <p14:xfrm>
                <a:off x="3638936" y="3120435"/>
                <a:ext cx="124200" cy="9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445C38-5168-491C-87E7-F1B0DF36C8C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34616" y="3116115"/>
                  <a:ext cx="132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8BC65E-88B6-4EE5-9F6C-1565A581541A}"/>
                    </a:ext>
                  </a:extLst>
                </p14:cNvPr>
                <p14:cNvContentPartPr/>
                <p14:nvPr/>
              </p14:nvContentPartPr>
              <p14:xfrm>
                <a:off x="3811736" y="3138795"/>
                <a:ext cx="98640" cy="5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8BC65E-88B6-4EE5-9F6C-1565A581541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07416" y="3134475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179A0F-6859-4C58-B5B7-C96CE03D9D9C}"/>
              </a:ext>
            </a:extLst>
          </p:cNvPr>
          <p:cNvGrpSpPr/>
          <p:nvPr/>
        </p:nvGrpSpPr>
        <p:grpSpPr>
          <a:xfrm>
            <a:off x="3997496" y="3134475"/>
            <a:ext cx="728640" cy="149760"/>
            <a:chOff x="3997496" y="3134475"/>
            <a:chExt cx="7286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6A8D30-D9D0-41D2-9FC5-2E3C8594CA2D}"/>
                    </a:ext>
                  </a:extLst>
                </p14:cNvPr>
                <p14:cNvContentPartPr/>
                <p14:nvPr/>
              </p14:nvContentPartPr>
              <p14:xfrm>
                <a:off x="3997496" y="3170835"/>
                <a:ext cx="65880" cy="48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6A8D30-D9D0-41D2-9FC5-2E3C8594CA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93176" y="3166515"/>
                  <a:ext cx="74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9F8C54-BDFC-42D4-976A-265CEE815ACA}"/>
                    </a:ext>
                  </a:extLst>
                </p14:cNvPr>
                <p14:cNvContentPartPr/>
                <p14:nvPr/>
              </p14:nvContentPartPr>
              <p14:xfrm>
                <a:off x="4164896" y="3143475"/>
                <a:ext cx="86400" cy="7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9F8C54-BDFC-42D4-976A-265CEE815AC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60576" y="3139155"/>
                  <a:ext cx="95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8B4BDC-3CA0-4BE1-A708-EC4925975920}"/>
                    </a:ext>
                  </a:extLst>
                </p14:cNvPr>
                <p14:cNvContentPartPr/>
                <p14:nvPr/>
              </p14:nvContentPartPr>
              <p14:xfrm>
                <a:off x="4300976" y="3136275"/>
                <a:ext cx="154080" cy="88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8B4BDC-3CA0-4BE1-A708-EC49259759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96656" y="3131955"/>
                  <a:ext cx="162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CC5988-DAFD-4E5D-B494-C37A6415AB36}"/>
                    </a:ext>
                  </a:extLst>
                </p14:cNvPr>
                <p14:cNvContentPartPr/>
                <p14:nvPr/>
              </p14:nvContentPartPr>
              <p14:xfrm>
                <a:off x="4495376" y="3157875"/>
                <a:ext cx="24840" cy="126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CC5988-DAFD-4E5D-B494-C37A6415AB3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91056" y="3153555"/>
                  <a:ext cx="33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A464C1-325A-4F2C-9949-8C57A7260F88}"/>
                    </a:ext>
                  </a:extLst>
                </p14:cNvPr>
                <p14:cNvContentPartPr/>
                <p14:nvPr/>
              </p14:nvContentPartPr>
              <p14:xfrm>
                <a:off x="4490336" y="3134475"/>
                <a:ext cx="55080" cy="9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A464C1-325A-4F2C-9949-8C57A7260F8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86016" y="3130155"/>
                  <a:ext cx="63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81504D-7E47-4B75-B777-095DF65FC786}"/>
                    </a:ext>
                  </a:extLst>
                </p14:cNvPr>
                <p14:cNvContentPartPr/>
                <p14:nvPr/>
              </p14:nvContentPartPr>
              <p14:xfrm>
                <a:off x="4567736" y="3154275"/>
                <a:ext cx="158400" cy="75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81504D-7E47-4B75-B777-095DF65FC78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63416" y="3149955"/>
                  <a:ext cx="16704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8F521B-0154-450E-B988-8F5868C9812A}"/>
              </a:ext>
            </a:extLst>
          </p:cNvPr>
          <p:cNvGrpSpPr/>
          <p:nvPr/>
        </p:nvGrpSpPr>
        <p:grpSpPr>
          <a:xfrm>
            <a:off x="4884176" y="3061035"/>
            <a:ext cx="737640" cy="208800"/>
            <a:chOff x="4884176" y="3061035"/>
            <a:chExt cx="73764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310BF1-98EB-4367-B36E-ADD16BD98E5C}"/>
                    </a:ext>
                  </a:extLst>
                </p14:cNvPr>
                <p14:cNvContentPartPr/>
                <p14:nvPr/>
              </p14:nvContentPartPr>
              <p14:xfrm>
                <a:off x="4884176" y="3104595"/>
                <a:ext cx="79920" cy="162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310BF1-98EB-4367-B36E-ADD16BD98E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79856" y="3100275"/>
                  <a:ext cx="88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34C9C4-E8AA-4937-899C-4BAD381FB0CF}"/>
                    </a:ext>
                  </a:extLst>
                </p14:cNvPr>
                <p14:cNvContentPartPr/>
                <p14:nvPr/>
              </p14:nvContentPartPr>
              <p14:xfrm>
                <a:off x="4960136" y="3140595"/>
                <a:ext cx="109440" cy="99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34C9C4-E8AA-4937-899C-4BAD381FB0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55816" y="3136275"/>
                  <a:ext cx="118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BDA69F-2D58-4A59-B764-61F865C040D8}"/>
                    </a:ext>
                  </a:extLst>
                </p14:cNvPr>
                <p14:cNvContentPartPr/>
                <p14:nvPr/>
              </p14:nvContentPartPr>
              <p14:xfrm>
                <a:off x="5000096" y="3190635"/>
                <a:ext cx="23400" cy="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BDA69F-2D58-4A59-B764-61F865C040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95776" y="3186315"/>
                  <a:ext cx="32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A00572-81CB-4135-BB55-34926C096A7F}"/>
                    </a:ext>
                  </a:extLst>
                </p14:cNvPr>
                <p14:cNvContentPartPr/>
                <p14:nvPr/>
              </p14:nvContentPartPr>
              <p14:xfrm>
                <a:off x="5086856" y="3199275"/>
                <a:ext cx="1080" cy="3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A00572-81CB-4135-BB55-34926C096A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82536" y="3194955"/>
                  <a:ext cx="97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B50990-1079-4581-A06F-AA6E599F4389}"/>
                    </a:ext>
                  </a:extLst>
                </p14:cNvPr>
                <p14:cNvContentPartPr/>
                <p14:nvPr/>
              </p14:nvContentPartPr>
              <p14:xfrm>
                <a:off x="5082896" y="3222675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B50990-1079-4581-A06F-AA6E599F43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8576" y="321835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7E4E63-C00D-4C7F-BBD1-959F7ACAF854}"/>
                    </a:ext>
                  </a:extLst>
                </p14:cNvPr>
                <p14:cNvContentPartPr/>
                <p14:nvPr/>
              </p14:nvContentPartPr>
              <p14:xfrm>
                <a:off x="5127536" y="3141675"/>
                <a:ext cx="31320" cy="88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7E4E63-C00D-4C7F-BBD1-959F7ACAF8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23216" y="3137355"/>
                  <a:ext cx="39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18ABE1-89FA-4DB2-9295-CC12E394801C}"/>
                    </a:ext>
                  </a:extLst>
                </p14:cNvPr>
                <p14:cNvContentPartPr/>
                <p14:nvPr/>
              </p14:nvContentPartPr>
              <p14:xfrm>
                <a:off x="5181536" y="3077595"/>
                <a:ext cx="58680" cy="18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18ABE1-89FA-4DB2-9295-CC12E39480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77216" y="3073275"/>
                  <a:ext cx="67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036C02-9DA3-4475-ABFC-08B6F6671686}"/>
                    </a:ext>
                  </a:extLst>
                </p14:cNvPr>
                <p14:cNvContentPartPr/>
                <p14:nvPr/>
              </p14:nvContentPartPr>
              <p14:xfrm>
                <a:off x="5334896" y="3107115"/>
                <a:ext cx="127800" cy="126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036C02-9DA3-4475-ABFC-08B6F667168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30576" y="3102795"/>
                  <a:ext cx="136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8D3B09-2877-4422-89D8-D752AA3E690A}"/>
                    </a:ext>
                  </a:extLst>
                </p14:cNvPr>
                <p14:cNvContentPartPr/>
                <p14:nvPr/>
              </p14:nvContentPartPr>
              <p14:xfrm>
                <a:off x="5432816" y="3061035"/>
                <a:ext cx="50400" cy="20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8D3B09-2877-4422-89D8-D752AA3E69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28496" y="3056715"/>
                  <a:ext cx="59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4DB5C3-11D9-4E59-95A0-B75EDA1F3F82}"/>
                    </a:ext>
                  </a:extLst>
                </p14:cNvPr>
                <p14:cNvContentPartPr/>
                <p14:nvPr/>
              </p14:nvContentPartPr>
              <p14:xfrm>
                <a:off x="5599496" y="3150675"/>
                <a:ext cx="4320" cy="13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4DB5C3-11D9-4E59-95A0-B75EDA1F3F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95176" y="3146355"/>
                  <a:ext cx="12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BFBF4E-0813-44CF-8F6F-7C29254539E8}"/>
                    </a:ext>
                  </a:extLst>
                </p14:cNvPr>
                <p14:cNvContentPartPr/>
                <p14:nvPr/>
              </p14:nvContentPartPr>
              <p14:xfrm>
                <a:off x="5570696" y="3199995"/>
                <a:ext cx="51120" cy="4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BFBF4E-0813-44CF-8F6F-7C29254539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66376" y="3195675"/>
                  <a:ext cx="597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A0B5540-103B-4D6D-A61D-78C0FBFDCB9D}"/>
              </a:ext>
            </a:extLst>
          </p:cNvPr>
          <p:cNvGrpSpPr/>
          <p:nvPr/>
        </p:nvGrpSpPr>
        <p:grpSpPr>
          <a:xfrm>
            <a:off x="870536" y="3362355"/>
            <a:ext cx="445680" cy="230760"/>
            <a:chOff x="870536" y="3362355"/>
            <a:chExt cx="4456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0214512-3E9A-4CA0-B5CE-910AD9D6F1AB}"/>
                    </a:ext>
                  </a:extLst>
                </p14:cNvPr>
                <p14:cNvContentPartPr/>
                <p14:nvPr/>
              </p14:nvContentPartPr>
              <p14:xfrm>
                <a:off x="870536" y="3413475"/>
                <a:ext cx="25200" cy="78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0214512-3E9A-4CA0-B5CE-910AD9D6F1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6216" y="3409155"/>
                  <a:ext cx="33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67CA80-8F0E-4031-9776-C6C3BA88A135}"/>
                    </a:ext>
                  </a:extLst>
                </p14:cNvPr>
                <p14:cNvContentPartPr/>
                <p14:nvPr/>
              </p14:nvContentPartPr>
              <p14:xfrm>
                <a:off x="914096" y="3441195"/>
                <a:ext cx="65880" cy="55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67CA80-8F0E-4031-9776-C6C3BA88A1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9776" y="3436875"/>
                  <a:ext cx="74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DAD4A0-4C08-45C2-B115-FF1375E5CA0F}"/>
                    </a:ext>
                  </a:extLst>
                </p14:cNvPr>
                <p14:cNvContentPartPr/>
                <p14:nvPr/>
              </p14:nvContentPartPr>
              <p14:xfrm>
                <a:off x="979976" y="3446235"/>
                <a:ext cx="82080" cy="146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DAD4A0-4C08-45C2-B115-FF1375E5CA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5656" y="3441915"/>
                  <a:ext cx="90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6AF156-3671-4EFF-930F-03615BF5AE37}"/>
                    </a:ext>
                  </a:extLst>
                </p14:cNvPr>
                <p14:cNvContentPartPr/>
                <p14:nvPr/>
              </p14:nvContentPartPr>
              <p14:xfrm>
                <a:off x="1168976" y="3414915"/>
                <a:ext cx="29520" cy="91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6AF156-3671-4EFF-930F-03615BF5AE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4656" y="3410595"/>
                  <a:ext cx="38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04B8E5A-1775-4542-8D01-FEF434AE4FA0}"/>
                    </a:ext>
                  </a:extLst>
                </p14:cNvPr>
                <p14:cNvContentPartPr/>
                <p14:nvPr/>
              </p14:nvContentPartPr>
              <p14:xfrm>
                <a:off x="1151336" y="3362355"/>
                <a:ext cx="104400" cy="142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04B8E5A-1775-4542-8D01-FEF434AE4F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7016" y="3358035"/>
                  <a:ext cx="113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EB64BC-3628-47EA-9113-EFB76BB24343}"/>
                    </a:ext>
                  </a:extLst>
                </p14:cNvPr>
                <p14:cNvContentPartPr/>
                <p14:nvPr/>
              </p14:nvContentPartPr>
              <p14:xfrm>
                <a:off x="1304696" y="3465315"/>
                <a:ext cx="7560" cy="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EB64BC-3628-47EA-9113-EFB76BB243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00376" y="3460995"/>
                  <a:ext cx="16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27C14D-8585-49F4-8F42-D82318057519}"/>
                    </a:ext>
                  </a:extLst>
                </p14:cNvPr>
                <p14:cNvContentPartPr/>
                <p14:nvPr/>
              </p14:nvContentPartPr>
              <p14:xfrm>
                <a:off x="1247816" y="3498075"/>
                <a:ext cx="68400" cy="57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27C14D-8585-49F4-8F42-D823180575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43496" y="3493755"/>
                  <a:ext cx="7704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4D796C-ACEE-4710-A33F-731C669396EF}"/>
              </a:ext>
            </a:extLst>
          </p:cNvPr>
          <p:cNvGrpSpPr/>
          <p:nvPr/>
        </p:nvGrpSpPr>
        <p:grpSpPr>
          <a:xfrm>
            <a:off x="907616" y="3674115"/>
            <a:ext cx="239400" cy="168120"/>
            <a:chOff x="907616" y="3674115"/>
            <a:chExt cx="23940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B54186-EFA1-4459-8A4E-72322D487A35}"/>
                    </a:ext>
                  </a:extLst>
                </p14:cNvPr>
                <p14:cNvContentPartPr/>
                <p14:nvPr/>
              </p14:nvContentPartPr>
              <p14:xfrm>
                <a:off x="907616" y="3674115"/>
                <a:ext cx="47520" cy="80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B54186-EFA1-4459-8A4E-72322D487A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3296" y="3669795"/>
                  <a:ext cx="56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672BA9-B9AA-4A59-B50D-31D5DC8240F2}"/>
                    </a:ext>
                  </a:extLst>
                </p14:cNvPr>
                <p14:cNvContentPartPr/>
                <p14:nvPr/>
              </p14:nvContentPartPr>
              <p14:xfrm>
                <a:off x="974216" y="3699675"/>
                <a:ext cx="66600" cy="5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672BA9-B9AA-4A59-B50D-31D5DC8240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9896" y="3695355"/>
                  <a:ext cx="75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F40C686-025A-42EE-8EED-42BC92A116B7}"/>
                    </a:ext>
                  </a:extLst>
                </p14:cNvPr>
                <p14:cNvContentPartPr/>
                <p14:nvPr/>
              </p14:nvContentPartPr>
              <p14:xfrm>
                <a:off x="1050536" y="3710475"/>
                <a:ext cx="96480" cy="131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F40C686-025A-42EE-8EED-42BC92A116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6216" y="3706155"/>
                  <a:ext cx="1051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4122617-A581-4515-8A27-869142B2BFBF}"/>
              </a:ext>
            </a:extLst>
          </p:cNvPr>
          <p:cNvGrpSpPr/>
          <p:nvPr/>
        </p:nvGrpSpPr>
        <p:grpSpPr>
          <a:xfrm>
            <a:off x="1175816" y="3674115"/>
            <a:ext cx="526320" cy="202320"/>
            <a:chOff x="1175816" y="3674115"/>
            <a:chExt cx="52632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E18F49-8439-496B-BD7E-777CE13E0812}"/>
                    </a:ext>
                  </a:extLst>
                </p14:cNvPr>
                <p14:cNvContentPartPr/>
                <p14:nvPr/>
              </p14:nvContentPartPr>
              <p14:xfrm>
                <a:off x="1175816" y="3681315"/>
                <a:ext cx="73440" cy="127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E18F49-8439-496B-BD7E-777CE13E08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1496" y="3676995"/>
                  <a:ext cx="82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9FC390-D773-4DF4-AEA7-2C69BE4EC14E}"/>
                    </a:ext>
                  </a:extLst>
                </p14:cNvPr>
                <p14:cNvContentPartPr/>
                <p14:nvPr/>
              </p14:nvContentPartPr>
              <p14:xfrm>
                <a:off x="1202816" y="3692115"/>
                <a:ext cx="99720" cy="10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9FC390-D773-4DF4-AEA7-2C69BE4EC1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8496" y="3687795"/>
                  <a:ext cx="108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5FB85E-0C97-4BE9-8DE5-226D0D2688FE}"/>
                    </a:ext>
                  </a:extLst>
                </p14:cNvPr>
                <p14:cNvContentPartPr/>
                <p14:nvPr/>
              </p14:nvContentPartPr>
              <p14:xfrm>
                <a:off x="1303976" y="3730275"/>
                <a:ext cx="13680" cy="4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5FB85E-0C97-4BE9-8DE5-226D0D2688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99656" y="3725955"/>
                  <a:ext cx="22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DF561B9-FBD9-47BC-A22F-7742A8E2C32E}"/>
                    </a:ext>
                  </a:extLst>
                </p14:cNvPr>
                <p14:cNvContentPartPr/>
                <p14:nvPr/>
              </p14:nvContentPartPr>
              <p14:xfrm>
                <a:off x="1309376" y="3761955"/>
                <a:ext cx="7200" cy="9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DF561B9-FBD9-47BC-A22F-7742A8E2C3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05056" y="3757635"/>
                  <a:ext cx="15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4CABAE-5952-4F89-A508-59011E333850}"/>
                    </a:ext>
                  </a:extLst>
                </p14:cNvPr>
                <p14:cNvContentPartPr/>
                <p14:nvPr/>
              </p14:nvContentPartPr>
              <p14:xfrm>
                <a:off x="1374176" y="3684195"/>
                <a:ext cx="51120" cy="12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4CABAE-5952-4F89-A508-59011E33385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69856" y="3679875"/>
                  <a:ext cx="59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D0B3026-1CDE-4DCA-A061-E8AE2489BEBA}"/>
                    </a:ext>
                  </a:extLst>
                </p14:cNvPr>
                <p14:cNvContentPartPr/>
                <p14:nvPr/>
              </p14:nvContentPartPr>
              <p14:xfrm>
                <a:off x="1445096" y="3674115"/>
                <a:ext cx="43920" cy="146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D0B3026-1CDE-4DCA-A061-E8AE2489BEB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40776" y="3669795"/>
                  <a:ext cx="52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23C3D30-35E7-4789-AAF7-3BADA4D9447F}"/>
                    </a:ext>
                  </a:extLst>
                </p14:cNvPr>
                <p14:cNvContentPartPr/>
                <p14:nvPr/>
              </p14:nvContentPartPr>
              <p14:xfrm>
                <a:off x="1545536" y="3705435"/>
                <a:ext cx="55800" cy="171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23C3D30-35E7-4789-AAF7-3BADA4D9447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41216" y="3701115"/>
                  <a:ext cx="64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E9E6E8-4361-4D68-9CE6-AEE35E6CC046}"/>
                    </a:ext>
                  </a:extLst>
                </p14:cNvPr>
                <p14:cNvContentPartPr/>
                <p14:nvPr/>
              </p14:nvContentPartPr>
              <p14:xfrm>
                <a:off x="1562816" y="3820275"/>
                <a:ext cx="50040" cy="3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E9E6E8-4361-4D68-9CE6-AEE35E6CC04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558496" y="3815955"/>
                  <a:ext cx="58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22A741-C5D0-491C-97EA-C7BB7DD6CCFF}"/>
                    </a:ext>
                  </a:extLst>
                </p14:cNvPr>
                <p14:cNvContentPartPr/>
                <p14:nvPr/>
              </p14:nvContentPartPr>
              <p14:xfrm>
                <a:off x="1689896" y="3742515"/>
                <a:ext cx="4320" cy="6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22A741-C5D0-491C-97EA-C7BB7DD6CC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85576" y="3738195"/>
                  <a:ext cx="12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3874B17-0F27-4AE6-99BE-9DD127BD55DB}"/>
                    </a:ext>
                  </a:extLst>
                </p14:cNvPr>
                <p14:cNvContentPartPr/>
                <p14:nvPr/>
              </p14:nvContentPartPr>
              <p14:xfrm>
                <a:off x="1658216" y="3787515"/>
                <a:ext cx="43920" cy="36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3874B17-0F27-4AE6-99BE-9DD127BD55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53896" y="3783195"/>
                  <a:ext cx="52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B793462-3191-4A23-AC90-680CEA017DCB}"/>
                    </a:ext>
                  </a:extLst>
                </p14:cNvPr>
                <p14:cNvContentPartPr/>
                <p14:nvPr/>
              </p14:nvContentPartPr>
              <p14:xfrm>
                <a:off x="1684496" y="3738915"/>
                <a:ext cx="16200" cy="20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B793462-3191-4A23-AC90-680CEA017D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80176" y="3734595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97ED3F-3427-4868-B286-C3AB75AC4F88}"/>
              </a:ext>
            </a:extLst>
          </p:cNvPr>
          <p:cNvGrpSpPr/>
          <p:nvPr/>
        </p:nvGrpSpPr>
        <p:grpSpPr>
          <a:xfrm>
            <a:off x="912656" y="3931515"/>
            <a:ext cx="1173960" cy="202320"/>
            <a:chOff x="912656" y="3931515"/>
            <a:chExt cx="117396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4BA1A0-9A26-440C-B065-4C036AF17526}"/>
                    </a:ext>
                  </a:extLst>
                </p14:cNvPr>
                <p14:cNvContentPartPr/>
                <p14:nvPr/>
              </p14:nvContentPartPr>
              <p14:xfrm>
                <a:off x="912656" y="3938715"/>
                <a:ext cx="54360" cy="88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4BA1A0-9A26-440C-B065-4C036AF175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8336" y="3934395"/>
                  <a:ext cx="63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BCDAF2-2FD0-46B4-ACDA-AF123B795730}"/>
                    </a:ext>
                  </a:extLst>
                </p14:cNvPr>
                <p14:cNvContentPartPr/>
                <p14:nvPr/>
              </p14:nvContentPartPr>
              <p14:xfrm>
                <a:off x="958016" y="3971115"/>
                <a:ext cx="101160" cy="158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BCDAF2-2FD0-46B4-ACDA-AF123B7957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3696" y="3966795"/>
                  <a:ext cx="109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99400F1-9F2D-445C-B587-D604C5FB8672}"/>
                    </a:ext>
                  </a:extLst>
                </p14:cNvPr>
                <p14:cNvContentPartPr/>
                <p14:nvPr/>
              </p14:nvContentPartPr>
              <p14:xfrm>
                <a:off x="1134776" y="3931515"/>
                <a:ext cx="72000" cy="141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99400F1-9F2D-445C-B587-D604C5FB86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0456" y="3927195"/>
                  <a:ext cx="80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77E1B6-C47F-435D-A22A-595E72CC26EF}"/>
                    </a:ext>
                  </a:extLst>
                </p14:cNvPr>
                <p14:cNvContentPartPr/>
                <p14:nvPr/>
              </p14:nvContentPartPr>
              <p14:xfrm>
                <a:off x="1195256" y="3966795"/>
                <a:ext cx="70920" cy="9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77E1B6-C47F-435D-A22A-595E72CC26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0936" y="3962475"/>
                  <a:ext cx="7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44B65B8-B548-499D-A86B-53DABCA600D4}"/>
                    </a:ext>
                  </a:extLst>
                </p14:cNvPr>
                <p14:cNvContentPartPr/>
                <p14:nvPr/>
              </p14:nvContentPartPr>
              <p14:xfrm>
                <a:off x="1318016" y="4020795"/>
                <a:ext cx="9000" cy="43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44B65B8-B548-499D-A86B-53DABCA600D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3696" y="4016475"/>
                  <a:ext cx="17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D7C8B78-11F9-4685-92AC-74D1D020F288}"/>
                    </a:ext>
                  </a:extLst>
                </p14:cNvPr>
                <p14:cNvContentPartPr/>
                <p14:nvPr/>
              </p14:nvContentPartPr>
              <p14:xfrm>
                <a:off x="1356176" y="3978675"/>
                <a:ext cx="56520" cy="114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D7C8B78-11F9-4685-92AC-74D1D020F28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51856" y="3974355"/>
                  <a:ext cx="65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4401CE4-7A88-4ECA-953B-AD1A419C444B}"/>
                    </a:ext>
                  </a:extLst>
                </p14:cNvPr>
                <p14:cNvContentPartPr/>
                <p14:nvPr/>
              </p14:nvContentPartPr>
              <p14:xfrm>
                <a:off x="1437536" y="3957075"/>
                <a:ext cx="45000" cy="145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4401CE4-7A88-4ECA-953B-AD1A419C44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33216" y="3952755"/>
                  <a:ext cx="5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99AF2B-1E4E-418D-94DD-3A8A0546321C}"/>
                    </a:ext>
                  </a:extLst>
                </p14:cNvPr>
                <p14:cNvContentPartPr/>
                <p14:nvPr/>
              </p14:nvContentPartPr>
              <p14:xfrm>
                <a:off x="1574336" y="4009275"/>
                <a:ext cx="72360" cy="93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99AF2B-1E4E-418D-94DD-3A8A054632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70016" y="4004955"/>
                  <a:ext cx="81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E0F013C-0215-4CFF-A0CF-98387561C4E8}"/>
                    </a:ext>
                  </a:extLst>
                </p14:cNvPr>
                <p14:cNvContentPartPr/>
                <p14:nvPr/>
              </p14:nvContentPartPr>
              <p14:xfrm>
                <a:off x="1633376" y="4045635"/>
                <a:ext cx="40680" cy="56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E0F013C-0215-4CFF-A0CF-98387561C4E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29056" y="4041315"/>
                  <a:ext cx="49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CA9AE65-13BF-44A8-96BC-59C467195E1A}"/>
                    </a:ext>
                  </a:extLst>
                </p14:cNvPr>
                <p14:cNvContentPartPr/>
                <p14:nvPr/>
              </p14:nvContentPartPr>
              <p14:xfrm>
                <a:off x="1699256" y="4006035"/>
                <a:ext cx="211320" cy="90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CA9AE65-13BF-44A8-96BC-59C467195E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94936" y="4001715"/>
                  <a:ext cx="219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60AAE0-4239-4858-B749-B7A1B95CEC62}"/>
                    </a:ext>
                  </a:extLst>
                </p14:cNvPr>
                <p14:cNvContentPartPr/>
                <p14:nvPr/>
              </p14:nvContentPartPr>
              <p14:xfrm>
                <a:off x="1913096" y="4023315"/>
                <a:ext cx="124200" cy="81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60AAE0-4239-4858-B749-B7A1B95CEC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08776" y="4018995"/>
                  <a:ext cx="132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3860E8-3CE6-4327-BBA3-DB14B4B0FABC}"/>
                    </a:ext>
                  </a:extLst>
                </p14:cNvPr>
                <p14:cNvContentPartPr/>
                <p14:nvPr/>
              </p14:nvContentPartPr>
              <p14:xfrm>
                <a:off x="2060696" y="4078035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3860E8-3CE6-4327-BBA3-DB14B4B0FA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6376" y="40737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BC48D3-99CA-4D34-892E-389F03E59602}"/>
                    </a:ext>
                  </a:extLst>
                </p14:cNvPr>
                <p14:cNvContentPartPr/>
                <p14:nvPr/>
              </p14:nvContentPartPr>
              <p14:xfrm>
                <a:off x="2013896" y="4103955"/>
                <a:ext cx="62280" cy="2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BC48D3-99CA-4D34-892E-389F03E5960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009576" y="4099635"/>
                  <a:ext cx="70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58F68C2-D491-4634-9B41-2BEF33312A74}"/>
                    </a:ext>
                  </a:extLst>
                </p14:cNvPr>
                <p14:cNvContentPartPr/>
                <p14:nvPr/>
              </p14:nvContentPartPr>
              <p14:xfrm>
                <a:off x="2064656" y="4066515"/>
                <a:ext cx="21960" cy="1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58F68C2-D491-4634-9B41-2BEF33312A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60336" y="4062195"/>
                  <a:ext cx="306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F9655B-9F1D-40AC-B516-7017401F5349}"/>
              </a:ext>
            </a:extLst>
          </p:cNvPr>
          <p:cNvGrpSpPr/>
          <p:nvPr/>
        </p:nvGrpSpPr>
        <p:grpSpPr>
          <a:xfrm>
            <a:off x="681896" y="4205835"/>
            <a:ext cx="684000" cy="240120"/>
            <a:chOff x="681896" y="4205835"/>
            <a:chExt cx="684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A775F80-9071-41DE-B67E-6142F4FBDDBC}"/>
                    </a:ext>
                  </a:extLst>
                </p14:cNvPr>
                <p14:cNvContentPartPr/>
                <p14:nvPr/>
              </p14:nvContentPartPr>
              <p14:xfrm>
                <a:off x="681896" y="4205835"/>
                <a:ext cx="173520" cy="171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A775F80-9071-41DE-B67E-6142F4FBDDB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77576" y="4201515"/>
                  <a:ext cx="182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5CC0509-98A4-433A-B430-A2876BC525DC}"/>
                    </a:ext>
                  </a:extLst>
                </p14:cNvPr>
                <p14:cNvContentPartPr/>
                <p14:nvPr/>
              </p14:nvContentPartPr>
              <p14:xfrm>
                <a:off x="866936" y="4308795"/>
                <a:ext cx="93240" cy="62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5CC0509-98A4-433A-B430-A2876BC525D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62616" y="4304475"/>
                  <a:ext cx="101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5248334-6D99-415C-8102-05ECF6D66697}"/>
                    </a:ext>
                  </a:extLst>
                </p14:cNvPr>
                <p14:cNvContentPartPr/>
                <p14:nvPr/>
              </p14:nvContentPartPr>
              <p14:xfrm>
                <a:off x="978176" y="4326075"/>
                <a:ext cx="107280" cy="108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5248334-6D99-415C-8102-05ECF6D6669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3856" y="4321755"/>
                  <a:ext cx="115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D020E6-F931-46D4-97D6-211F91C939C2}"/>
                    </a:ext>
                  </a:extLst>
                </p14:cNvPr>
                <p14:cNvContentPartPr/>
                <p14:nvPr/>
              </p14:nvContentPartPr>
              <p14:xfrm>
                <a:off x="1118936" y="4347315"/>
                <a:ext cx="64800" cy="61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D020E6-F931-46D4-97D6-211F91C939C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14616" y="4342995"/>
                  <a:ext cx="73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4DB950-878A-4E71-9BE2-A63F0D27A83A}"/>
                    </a:ext>
                  </a:extLst>
                </p14:cNvPr>
                <p14:cNvContentPartPr/>
                <p14:nvPr/>
              </p14:nvContentPartPr>
              <p14:xfrm>
                <a:off x="1239536" y="4296555"/>
                <a:ext cx="126360" cy="149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4DB950-878A-4E71-9BE2-A63F0D27A83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35216" y="4292235"/>
                  <a:ext cx="1350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7C6B0BD-39FE-4DE2-958D-472FD5255B18}"/>
              </a:ext>
            </a:extLst>
          </p:cNvPr>
          <p:cNvGrpSpPr/>
          <p:nvPr/>
        </p:nvGrpSpPr>
        <p:grpSpPr>
          <a:xfrm>
            <a:off x="1503056" y="4274595"/>
            <a:ext cx="653400" cy="228960"/>
            <a:chOff x="1503056" y="4274595"/>
            <a:chExt cx="65340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A09255-6283-41F5-AE04-ECBD22385547}"/>
                    </a:ext>
                  </a:extLst>
                </p14:cNvPr>
                <p14:cNvContentPartPr/>
                <p14:nvPr/>
              </p14:nvContentPartPr>
              <p14:xfrm>
                <a:off x="1503056" y="4274595"/>
                <a:ext cx="52920" cy="150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A09255-6283-41F5-AE04-ECBD2238554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498736" y="4270275"/>
                  <a:ext cx="61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6A463A4-CC23-4F37-963B-E3D1ABAFAE53}"/>
                    </a:ext>
                  </a:extLst>
                </p14:cNvPr>
                <p14:cNvContentPartPr/>
                <p14:nvPr/>
              </p14:nvContentPartPr>
              <p14:xfrm>
                <a:off x="1585496" y="4322475"/>
                <a:ext cx="68040" cy="79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6A463A4-CC23-4F37-963B-E3D1ABAFAE5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81176" y="4318155"/>
                  <a:ext cx="76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7CBF26E-709A-484E-A341-29ED78CEDD41}"/>
                    </a:ext>
                  </a:extLst>
                </p14:cNvPr>
                <p14:cNvContentPartPr/>
                <p14:nvPr/>
              </p14:nvContentPartPr>
              <p14:xfrm>
                <a:off x="1683056" y="4337235"/>
                <a:ext cx="39600" cy="66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7CBF26E-709A-484E-A341-29ED78CEDD4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78736" y="4332915"/>
                  <a:ext cx="48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571749E-DCD4-48C6-B1A6-8BA305DFCA85}"/>
                    </a:ext>
                  </a:extLst>
                </p14:cNvPr>
                <p14:cNvContentPartPr/>
                <p14:nvPr/>
              </p14:nvContentPartPr>
              <p14:xfrm>
                <a:off x="1754336" y="4340835"/>
                <a:ext cx="66960" cy="124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571749E-DCD4-48C6-B1A6-8BA305DFCA8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50016" y="4336515"/>
                  <a:ext cx="75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ED6CBC-4DC6-451D-9D30-605154FBD50F}"/>
                    </a:ext>
                  </a:extLst>
                </p14:cNvPr>
                <p14:cNvContentPartPr/>
                <p14:nvPr/>
              </p14:nvContentPartPr>
              <p14:xfrm>
                <a:off x="1844696" y="4366035"/>
                <a:ext cx="73440" cy="61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ED6CBC-4DC6-451D-9D30-605154FBD50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40376" y="4361715"/>
                  <a:ext cx="82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2E4291F-15DF-41B5-BDC3-11D8FF942C74}"/>
                    </a:ext>
                  </a:extLst>
                </p14:cNvPr>
                <p14:cNvContentPartPr/>
                <p14:nvPr/>
              </p14:nvContentPartPr>
              <p14:xfrm>
                <a:off x="1900496" y="4303395"/>
                <a:ext cx="73080" cy="119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2E4291F-15DF-41B5-BDC3-11D8FF942C7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896176" y="4299075"/>
                  <a:ext cx="81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51FC731-BCDD-49D4-AB33-3D1975C56808}"/>
                    </a:ext>
                  </a:extLst>
                </p14:cNvPr>
                <p14:cNvContentPartPr/>
                <p14:nvPr/>
              </p14:nvContentPartPr>
              <p14:xfrm>
                <a:off x="1992656" y="4355235"/>
                <a:ext cx="53640" cy="148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51FC731-BCDD-49D4-AB33-3D1975C5680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88336" y="4350915"/>
                  <a:ext cx="62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08DB369-39CE-4D45-B898-AECAB2442B0E}"/>
                    </a:ext>
                  </a:extLst>
                </p14:cNvPr>
                <p14:cNvContentPartPr/>
                <p14:nvPr/>
              </p14:nvContentPartPr>
              <p14:xfrm>
                <a:off x="2090936" y="4350555"/>
                <a:ext cx="65520" cy="77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08DB369-39CE-4D45-B898-AECAB2442B0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86616" y="4346235"/>
                  <a:ext cx="7416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D26C05B-DA84-4EAE-AF25-9FD54B9348AE}"/>
              </a:ext>
            </a:extLst>
          </p:cNvPr>
          <p:cNvGrpSpPr/>
          <p:nvPr/>
        </p:nvGrpSpPr>
        <p:grpSpPr>
          <a:xfrm>
            <a:off x="2284976" y="4294755"/>
            <a:ext cx="263520" cy="129240"/>
            <a:chOff x="2284976" y="4294755"/>
            <a:chExt cx="26352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FFA1FC6-DF5C-4852-B8A3-C127925DCA08}"/>
                    </a:ext>
                  </a:extLst>
                </p14:cNvPr>
                <p14:cNvContentPartPr/>
                <p14:nvPr/>
              </p14:nvContentPartPr>
              <p14:xfrm>
                <a:off x="2284976" y="4368195"/>
                <a:ext cx="86040" cy="51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FFA1FC6-DF5C-4852-B8A3-C127925DCA0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80656" y="4363875"/>
                  <a:ext cx="94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8DF481B-AE28-45A7-998A-A2CA813412ED}"/>
                    </a:ext>
                  </a:extLst>
                </p14:cNvPr>
                <p14:cNvContentPartPr/>
                <p14:nvPr/>
              </p14:nvContentPartPr>
              <p14:xfrm>
                <a:off x="2371736" y="4299435"/>
                <a:ext cx="43560" cy="124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8DF481B-AE28-45A7-998A-A2CA813412E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67416" y="4295115"/>
                  <a:ext cx="52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33DE07-7847-49EC-AFBC-043AEA52A3A3}"/>
                    </a:ext>
                  </a:extLst>
                </p14:cNvPr>
                <p14:cNvContentPartPr/>
                <p14:nvPr/>
              </p14:nvContentPartPr>
              <p14:xfrm>
                <a:off x="2416376" y="4294755"/>
                <a:ext cx="53280" cy="128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33DE07-7847-49EC-AFBC-043AEA52A3A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412056" y="4290435"/>
                  <a:ext cx="61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9658430-9F7A-4ACC-A3E5-2B0707EE3F58}"/>
                    </a:ext>
                  </a:extLst>
                </p14:cNvPr>
                <p14:cNvContentPartPr/>
                <p14:nvPr/>
              </p14:nvContentPartPr>
              <p14:xfrm>
                <a:off x="2468936" y="4337235"/>
                <a:ext cx="79560" cy="83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9658430-9F7A-4ACC-A3E5-2B0707EE3F5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64616" y="4332915"/>
                  <a:ext cx="88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44EED5B-9798-450D-AA7E-53E70220D3A0}"/>
                    </a:ext>
                  </a:extLst>
                </p14:cNvPr>
                <p14:cNvContentPartPr/>
                <p14:nvPr/>
              </p14:nvContentPartPr>
              <p14:xfrm>
                <a:off x="2296856" y="4358115"/>
                <a:ext cx="31680" cy="16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44EED5B-9798-450D-AA7E-53E70220D3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92536" y="4353795"/>
                  <a:ext cx="403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A1B02B-4BF8-4052-A08F-7416FAC46623}"/>
              </a:ext>
            </a:extLst>
          </p:cNvPr>
          <p:cNvGrpSpPr/>
          <p:nvPr/>
        </p:nvGrpSpPr>
        <p:grpSpPr>
          <a:xfrm>
            <a:off x="2689976" y="4358835"/>
            <a:ext cx="179640" cy="77400"/>
            <a:chOff x="2689976" y="4358835"/>
            <a:chExt cx="1796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AB50B12-A6E9-4686-BC82-FF506A8E38B8}"/>
                    </a:ext>
                  </a:extLst>
                </p14:cNvPr>
                <p14:cNvContentPartPr/>
                <p14:nvPr/>
              </p14:nvContentPartPr>
              <p14:xfrm>
                <a:off x="2689976" y="4358835"/>
                <a:ext cx="72720" cy="61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AB50B12-A6E9-4686-BC82-FF506A8E38B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85656" y="4354515"/>
                  <a:ext cx="81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3CDFAD7-D7D1-40E3-AE99-13BFE27858FC}"/>
                    </a:ext>
                  </a:extLst>
                </p14:cNvPr>
                <p14:cNvContentPartPr/>
                <p14:nvPr/>
              </p14:nvContentPartPr>
              <p14:xfrm>
                <a:off x="2810216" y="4365675"/>
                <a:ext cx="59400" cy="70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3CDFAD7-D7D1-40E3-AE99-13BFE27858F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05896" y="4361355"/>
                  <a:ext cx="680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18628EC-0894-4193-936F-EFD55EDECB3F}"/>
              </a:ext>
            </a:extLst>
          </p:cNvPr>
          <p:cNvGrpSpPr/>
          <p:nvPr/>
        </p:nvGrpSpPr>
        <p:grpSpPr>
          <a:xfrm>
            <a:off x="3061496" y="4223115"/>
            <a:ext cx="913680" cy="272160"/>
            <a:chOff x="3061496" y="4223115"/>
            <a:chExt cx="913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86CFCEA-237F-47CC-8CC9-633A27127926}"/>
                    </a:ext>
                  </a:extLst>
                </p14:cNvPr>
                <p14:cNvContentPartPr/>
                <p14:nvPr/>
              </p14:nvContentPartPr>
              <p14:xfrm>
                <a:off x="3061496" y="4326795"/>
                <a:ext cx="49320" cy="136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86CFCEA-237F-47CC-8CC9-633A2712792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57176" y="4322475"/>
                  <a:ext cx="57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A7BC48-1E06-4CF9-AE8C-D7252A1672FA}"/>
                    </a:ext>
                  </a:extLst>
                </p14:cNvPr>
                <p14:cNvContentPartPr/>
                <p14:nvPr/>
              </p14:nvContentPartPr>
              <p14:xfrm>
                <a:off x="3116216" y="4346235"/>
                <a:ext cx="43560" cy="48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A7BC48-1E06-4CF9-AE8C-D7252A1672F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11896" y="4341915"/>
                  <a:ext cx="52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A34852-13E9-40D6-8272-12E668E0BFF2}"/>
                    </a:ext>
                  </a:extLst>
                </p14:cNvPr>
                <p14:cNvContentPartPr/>
                <p14:nvPr/>
              </p14:nvContentPartPr>
              <p14:xfrm>
                <a:off x="3174536" y="4352355"/>
                <a:ext cx="42840" cy="56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A34852-13E9-40D6-8272-12E668E0BFF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70216" y="4348035"/>
                  <a:ext cx="51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5D6A5A9-5ECD-4D39-BC33-0DD86E041284}"/>
                    </a:ext>
                  </a:extLst>
                </p14:cNvPr>
                <p14:cNvContentPartPr/>
                <p14:nvPr/>
              </p14:nvContentPartPr>
              <p14:xfrm>
                <a:off x="3242936" y="4353075"/>
                <a:ext cx="63000" cy="60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5D6A5A9-5ECD-4D39-BC33-0DD86E04128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38616" y="4348755"/>
                  <a:ext cx="71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5E484D1-38F1-48D8-8CB7-15DDA107AABC}"/>
                    </a:ext>
                  </a:extLst>
                </p14:cNvPr>
                <p14:cNvContentPartPr/>
                <p14:nvPr/>
              </p14:nvContentPartPr>
              <p14:xfrm>
                <a:off x="3324296" y="4227075"/>
                <a:ext cx="75240" cy="177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5E484D1-38F1-48D8-8CB7-15DDA107AAB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19976" y="4222755"/>
                  <a:ext cx="83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1040C10-C534-443B-9AE0-AA0B1145A633}"/>
                    </a:ext>
                  </a:extLst>
                </p14:cNvPr>
                <p14:cNvContentPartPr/>
                <p14:nvPr/>
              </p14:nvContentPartPr>
              <p14:xfrm>
                <a:off x="3410336" y="4339755"/>
                <a:ext cx="56160" cy="155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1040C10-C534-443B-9AE0-AA0B1145A63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406016" y="4335435"/>
                  <a:ext cx="64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305A316-6CB9-4D31-B95F-F456A7490DBB}"/>
                    </a:ext>
                  </a:extLst>
                </p14:cNvPr>
                <p14:cNvContentPartPr/>
                <p14:nvPr/>
              </p14:nvContentPartPr>
              <p14:xfrm>
                <a:off x="3487736" y="4345875"/>
                <a:ext cx="92160" cy="9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305A316-6CB9-4D31-B95F-F456A7490DB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83416" y="4341555"/>
                  <a:ext cx="100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41A6B4-CFC8-434B-AAD4-8F21EEE59427}"/>
                    </a:ext>
                  </a:extLst>
                </p14:cNvPr>
                <p14:cNvContentPartPr/>
                <p14:nvPr/>
              </p14:nvContentPartPr>
              <p14:xfrm>
                <a:off x="3691496" y="4228875"/>
                <a:ext cx="116640" cy="151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41A6B4-CFC8-434B-AAD4-8F21EEE5942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87176" y="4224555"/>
                  <a:ext cx="125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FDBC8E-DB2C-493D-87AA-E3FAEF0D09DE}"/>
                    </a:ext>
                  </a:extLst>
                </p14:cNvPr>
                <p14:cNvContentPartPr/>
                <p14:nvPr/>
              </p14:nvContentPartPr>
              <p14:xfrm>
                <a:off x="3847736" y="4301235"/>
                <a:ext cx="48240" cy="75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FDBC8E-DB2C-493D-87AA-E3FAEF0D09D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43416" y="4296915"/>
                  <a:ext cx="56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69FA8C-CED7-43D3-8699-3B02101819AF}"/>
                    </a:ext>
                  </a:extLst>
                </p14:cNvPr>
                <p14:cNvContentPartPr/>
                <p14:nvPr/>
              </p14:nvContentPartPr>
              <p14:xfrm>
                <a:off x="3925856" y="4223115"/>
                <a:ext cx="49320" cy="172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69FA8C-CED7-43D3-8699-3B02101819A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21536" y="4218795"/>
                  <a:ext cx="579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45FA0D9-A6D1-4C71-B62B-E32C4DC633B7}"/>
              </a:ext>
            </a:extLst>
          </p:cNvPr>
          <p:cNvGrpSpPr/>
          <p:nvPr/>
        </p:nvGrpSpPr>
        <p:grpSpPr>
          <a:xfrm>
            <a:off x="761816" y="4494915"/>
            <a:ext cx="340200" cy="357480"/>
            <a:chOff x="761816" y="4494915"/>
            <a:chExt cx="34020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53FA26-092E-4A50-8333-2FF07D8674E1}"/>
                    </a:ext>
                  </a:extLst>
                </p14:cNvPr>
                <p14:cNvContentPartPr/>
                <p14:nvPr/>
              </p14:nvContentPartPr>
              <p14:xfrm>
                <a:off x="761816" y="4529475"/>
                <a:ext cx="853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53FA26-092E-4A50-8333-2FF07D8674E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57496" y="4525155"/>
                  <a:ext cx="93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B47C26C-0534-42AD-8119-D668AFFCCEE5}"/>
                    </a:ext>
                  </a:extLst>
                </p14:cNvPr>
                <p14:cNvContentPartPr/>
                <p14:nvPr/>
              </p14:nvContentPartPr>
              <p14:xfrm>
                <a:off x="852176" y="4571235"/>
                <a:ext cx="80640" cy="65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B47C26C-0534-42AD-8119-D668AFFCCEE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47856" y="4566915"/>
                  <a:ext cx="89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781FA4-0BC9-4C3E-A631-41D211039960}"/>
                    </a:ext>
                  </a:extLst>
                </p14:cNvPr>
                <p14:cNvContentPartPr/>
                <p14:nvPr/>
              </p14:nvContentPartPr>
              <p14:xfrm>
                <a:off x="917696" y="4579155"/>
                <a:ext cx="57600" cy="108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781FA4-0BC9-4C3E-A631-41D21103996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13376" y="4574835"/>
                  <a:ext cx="66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E7EA18E-189B-45E0-84E3-90A9B1A97FD4}"/>
                    </a:ext>
                  </a:extLst>
                </p14:cNvPr>
                <p14:cNvContentPartPr/>
                <p14:nvPr/>
              </p14:nvContentPartPr>
              <p14:xfrm>
                <a:off x="1013816" y="4577715"/>
                <a:ext cx="9360" cy="50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E7EA18E-189B-45E0-84E3-90A9B1A97FD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9496" y="4573395"/>
                  <a:ext cx="18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98542B2-FE83-4373-8D26-09F716279B1C}"/>
                    </a:ext>
                  </a:extLst>
                </p14:cNvPr>
                <p14:cNvContentPartPr/>
                <p14:nvPr/>
              </p14:nvContentPartPr>
              <p14:xfrm>
                <a:off x="1015256" y="4494915"/>
                <a:ext cx="1440" cy="4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98542B2-FE83-4373-8D26-09F716279B1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0936" y="4490595"/>
                  <a:ext cx="100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8F9ED0A-E2A3-4CB2-A30A-80C17A6D3EBE}"/>
                    </a:ext>
                  </a:extLst>
                </p14:cNvPr>
                <p14:cNvContentPartPr/>
                <p14:nvPr/>
              </p14:nvContentPartPr>
              <p14:xfrm>
                <a:off x="1055936" y="4569795"/>
                <a:ext cx="46080" cy="58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8F9ED0A-E2A3-4CB2-A30A-80C17A6D3E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1616" y="4565475"/>
                  <a:ext cx="54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E77AA73-6150-4A06-B58E-0870BD374689}"/>
                    </a:ext>
                  </a:extLst>
                </p14:cNvPr>
                <p14:cNvContentPartPr/>
                <p14:nvPr/>
              </p14:nvContentPartPr>
              <p14:xfrm>
                <a:off x="790976" y="4789035"/>
                <a:ext cx="15120" cy="57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E77AA73-6150-4A06-B58E-0870BD3746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6656" y="4784715"/>
                  <a:ext cx="23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6C50816-5B0C-4A93-95FF-B90B26408033}"/>
                    </a:ext>
                  </a:extLst>
                </p14:cNvPr>
                <p14:cNvContentPartPr/>
                <p14:nvPr/>
              </p14:nvContentPartPr>
              <p14:xfrm>
                <a:off x="775136" y="4744395"/>
                <a:ext cx="2880" cy="7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6C50816-5B0C-4A93-95FF-B90B2640803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0816" y="4740075"/>
                  <a:ext cx="11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456193A-B49E-4B1E-A784-EF1FA407981E}"/>
                    </a:ext>
                  </a:extLst>
                </p14:cNvPr>
                <p14:cNvContentPartPr/>
                <p14:nvPr/>
              </p14:nvContentPartPr>
              <p14:xfrm>
                <a:off x="838496" y="4702995"/>
                <a:ext cx="48600" cy="149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456193A-B49E-4B1E-A784-EF1FA40798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4176" y="4698675"/>
                  <a:ext cx="57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17DEDBC-AA52-4937-A770-D1C9864038AA}"/>
                    </a:ext>
                  </a:extLst>
                </p14:cNvPr>
                <p14:cNvContentPartPr/>
                <p14:nvPr/>
              </p14:nvContentPartPr>
              <p14:xfrm>
                <a:off x="838136" y="4795875"/>
                <a:ext cx="43200" cy="8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17DEDBC-AA52-4937-A770-D1C9864038A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3816" y="4791555"/>
                  <a:ext cx="5184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AE2EC71-D532-47FD-90A8-9F728291D532}"/>
              </a:ext>
            </a:extLst>
          </p:cNvPr>
          <p:cNvGrpSpPr/>
          <p:nvPr/>
        </p:nvGrpSpPr>
        <p:grpSpPr>
          <a:xfrm>
            <a:off x="1018496" y="4717395"/>
            <a:ext cx="476280" cy="137160"/>
            <a:chOff x="1018496" y="4717395"/>
            <a:chExt cx="47628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50608F5-227A-4BFF-A640-67EFAD133827}"/>
                    </a:ext>
                  </a:extLst>
                </p14:cNvPr>
                <p14:cNvContentPartPr/>
                <p14:nvPr/>
              </p14:nvContentPartPr>
              <p14:xfrm>
                <a:off x="1018496" y="4740075"/>
                <a:ext cx="49680" cy="114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50608F5-227A-4BFF-A640-67EFAD13382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4176" y="4735755"/>
                  <a:ext cx="58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2174E79-FFD6-47E5-A187-DC7FF5E40F60}"/>
                    </a:ext>
                  </a:extLst>
                </p14:cNvPr>
                <p14:cNvContentPartPr/>
                <p14:nvPr/>
              </p14:nvContentPartPr>
              <p14:xfrm>
                <a:off x="1159976" y="4771035"/>
                <a:ext cx="103320" cy="54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2174E79-FFD6-47E5-A187-DC7FF5E40F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5656" y="4766715"/>
                  <a:ext cx="111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F3714C3-8719-4EE1-8AA4-022EA9E597C9}"/>
                    </a:ext>
                  </a:extLst>
                </p14:cNvPr>
                <p14:cNvContentPartPr/>
                <p14:nvPr/>
              </p14:nvContentPartPr>
              <p14:xfrm>
                <a:off x="1273736" y="4717395"/>
                <a:ext cx="10800" cy="102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F3714C3-8719-4EE1-8AA4-022EA9E597C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69416" y="4713075"/>
                  <a:ext cx="19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754C6EA-0B57-42F0-9C47-E73280F9D108}"/>
                    </a:ext>
                  </a:extLst>
                </p14:cNvPr>
                <p14:cNvContentPartPr/>
                <p14:nvPr/>
              </p14:nvContentPartPr>
              <p14:xfrm>
                <a:off x="1306496" y="4762395"/>
                <a:ext cx="51480" cy="52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754C6EA-0B57-42F0-9C47-E73280F9D1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02176" y="4758075"/>
                  <a:ext cx="60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3187C6-12C2-46A4-8A51-41A09FD63FA0}"/>
                    </a:ext>
                  </a:extLst>
                </p14:cNvPr>
                <p14:cNvContentPartPr/>
                <p14:nvPr/>
              </p14:nvContentPartPr>
              <p14:xfrm>
                <a:off x="1452296" y="4738635"/>
                <a:ext cx="2160" cy="88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3187C6-12C2-46A4-8A51-41A09FD63FA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47976" y="4734315"/>
                  <a:ext cx="10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EE74964-5276-4FFE-BF7B-51E2AA421A09}"/>
                    </a:ext>
                  </a:extLst>
                </p14:cNvPr>
                <p14:cNvContentPartPr/>
                <p14:nvPr/>
              </p14:nvContentPartPr>
              <p14:xfrm>
                <a:off x="1468496" y="4728195"/>
                <a:ext cx="26280" cy="104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EE74964-5276-4FFE-BF7B-51E2AA421A0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64176" y="4723875"/>
                  <a:ext cx="349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20692C7-F719-477B-99A0-F9637B199C12}"/>
              </a:ext>
            </a:extLst>
          </p:cNvPr>
          <p:cNvGrpSpPr/>
          <p:nvPr/>
        </p:nvGrpSpPr>
        <p:grpSpPr>
          <a:xfrm>
            <a:off x="1769096" y="4730715"/>
            <a:ext cx="651600" cy="109080"/>
            <a:chOff x="1769096" y="4730715"/>
            <a:chExt cx="65160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CDDBB1-842D-420B-8885-F238E351FB91}"/>
                    </a:ext>
                  </a:extLst>
                </p14:cNvPr>
                <p14:cNvContentPartPr/>
                <p14:nvPr/>
              </p14:nvContentPartPr>
              <p14:xfrm>
                <a:off x="1769096" y="4754835"/>
                <a:ext cx="58680" cy="63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CDDBB1-842D-420B-8885-F238E351FB9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64776" y="4750515"/>
                  <a:ext cx="67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512211-2E76-411A-A948-32830EE2FABF}"/>
                    </a:ext>
                  </a:extLst>
                </p14:cNvPr>
                <p14:cNvContentPartPr/>
                <p14:nvPr/>
              </p14:nvContentPartPr>
              <p14:xfrm>
                <a:off x="1834616" y="4782555"/>
                <a:ext cx="47880" cy="51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512211-2E76-411A-A948-32830EE2FA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30296" y="4778235"/>
                  <a:ext cx="56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E58346-25D9-4E85-A708-41310E933775}"/>
                    </a:ext>
                  </a:extLst>
                </p14:cNvPr>
                <p14:cNvContentPartPr/>
                <p14:nvPr/>
              </p14:nvContentPartPr>
              <p14:xfrm>
                <a:off x="1902656" y="4730715"/>
                <a:ext cx="178920" cy="99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E58346-25D9-4E85-A708-41310E93377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98336" y="4726395"/>
                  <a:ext cx="18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48D3331-21AE-480C-87E7-CD2C67867694}"/>
                    </a:ext>
                  </a:extLst>
                </p14:cNvPr>
                <p14:cNvContentPartPr/>
                <p14:nvPr/>
              </p14:nvContentPartPr>
              <p14:xfrm>
                <a:off x="2054216" y="4773555"/>
                <a:ext cx="33120" cy="10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48D3331-21AE-480C-87E7-CD2C678676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49896" y="4769235"/>
                  <a:ext cx="41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A433C8A-ABF7-4676-A8F8-3A82A74AFD67}"/>
                    </a:ext>
                  </a:extLst>
                </p14:cNvPr>
                <p14:cNvContentPartPr/>
                <p14:nvPr/>
              </p14:nvContentPartPr>
              <p14:xfrm>
                <a:off x="2113976" y="4756275"/>
                <a:ext cx="168480" cy="83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A433C8A-ABF7-4676-A8F8-3A82A74AFD6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09656" y="4751955"/>
                  <a:ext cx="177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758C90D-71B9-4B17-A5AA-19E40AD70252}"/>
                    </a:ext>
                  </a:extLst>
                </p14:cNvPr>
                <p14:cNvContentPartPr/>
                <p14:nvPr/>
              </p14:nvContentPartPr>
              <p14:xfrm>
                <a:off x="2347256" y="4810995"/>
                <a:ext cx="73440" cy="28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758C90D-71B9-4B17-A5AA-19E40AD7025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42936" y="4806675"/>
                  <a:ext cx="820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5EB0E2A-3F9F-4C52-ADE1-81EAB7CFD6C1}"/>
                  </a:ext>
                </a:extLst>
              </p14:cNvPr>
              <p14:cNvContentPartPr/>
              <p14:nvPr/>
            </p14:nvContentPartPr>
            <p14:xfrm>
              <a:off x="2445536" y="4798395"/>
              <a:ext cx="72000" cy="24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5EB0E2A-3F9F-4C52-ADE1-81EAB7CFD6C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441216" y="4794075"/>
                <a:ext cx="806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0E87C0D-F587-4969-B35A-BA176BE995A8}"/>
              </a:ext>
            </a:extLst>
          </p:cNvPr>
          <p:cNvGrpSpPr/>
          <p:nvPr/>
        </p:nvGrpSpPr>
        <p:grpSpPr>
          <a:xfrm>
            <a:off x="2631656" y="4670595"/>
            <a:ext cx="144720" cy="187920"/>
            <a:chOff x="2631656" y="4670595"/>
            <a:chExt cx="1447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F584D3F-FB9B-4461-9790-F16BE0A30D97}"/>
                    </a:ext>
                  </a:extLst>
                </p14:cNvPr>
                <p14:cNvContentPartPr/>
                <p14:nvPr/>
              </p14:nvContentPartPr>
              <p14:xfrm>
                <a:off x="2631656" y="4742955"/>
                <a:ext cx="81720" cy="60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F584D3F-FB9B-4461-9790-F16BE0A30D9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627336" y="4738635"/>
                  <a:ext cx="90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E56E318-E28B-49B1-A52B-C7F847085D6E}"/>
                    </a:ext>
                  </a:extLst>
                </p14:cNvPr>
                <p14:cNvContentPartPr/>
                <p14:nvPr/>
              </p14:nvContentPartPr>
              <p14:xfrm>
                <a:off x="2673056" y="4740795"/>
                <a:ext cx="12600" cy="117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E56E318-E28B-49B1-A52B-C7F847085D6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68736" y="4736475"/>
                  <a:ext cx="21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87F65E5-8154-4259-A6C8-025D8799BDD6}"/>
                    </a:ext>
                  </a:extLst>
                </p14:cNvPr>
                <p14:cNvContentPartPr/>
                <p14:nvPr/>
              </p14:nvContentPartPr>
              <p14:xfrm>
                <a:off x="2701856" y="4751235"/>
                <a:ext cx="74520" cy="105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87F65E5-8154-4259-A6C8-025D8799BDD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97536" y="4746915"/>
                  <a:ext cx="83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41EBD9F-6B13-4CB6-B584-7403499F830E}"/>
                    </a:ext>
                  </a:extLst>
                </p14:cNvPr>
                <p14:cNvContentPartPr/>
                <p14:nvPr/>
              </p14:nvContentPartPr>
              <p14:xfrm>
                <a:off x="2693576" y="4670595"/>
                <a:ext cx="11520" cy="24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41EBD9F-6B13-4CB6-B584-7403499F830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89256" y="4666275"/>
                  <a:ext cx="201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AA7AFFA-6ACD-4A0E-A113-7DD9E88CD220}"/>
              </a:ext>
            </a:extLst>
          </p:cNvPr>
          <p:cNvGrpSpPr/>
          <p:nvPr/>
        </p:nvGrpSpPr>
        <p:grpSpPr>
          <a:xfrm>
            <a:off x="2851616" y="4703715"/>
            <a:ext cx="343800" cy="181080"/>
            <a:chOff x="2851616" y="4703715"/>
            <a:chExt cx="34380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4254D6-9FD2-4F7E-B322-C9660566C95D}"/>
                    </a:ext>
                  </a:extLst>
                </p14:cNvPr>
                <p14:cNvContentPartPr/>
                <p14:nvPr/>
              </p14:nvContentPartPr>
              <p14:xfrm>
                <a:off x="2851616" y="4703715"/>
                <a:ext cx="49680" cy="109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4254D6-9FD2-4F7E-B322-C9660566C95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47296" y="4699395"/>
                  <a:ext cx="58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3B11A18-73AE-4D6A-8A8A-3CFA2CFB8006}"/>
                    </a:ext>
                  </a:extLst>
                </p14:cNvPr>
                <p14:cNvContentPartPr/>
                <p14:nvPr/>
              </p14:nvContentPartPr>
              <p14:xfrm>
                <a:off x="2938016" y="4788315"/>
                <a:ext cx="41400" cy="27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3B11A18-73AE-4D6A-8A8A-3CFA2CFB800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33696" y="4783995"/>
                  <a:ext cx="5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BF4599E-F057-4B95-A37C-0C33E4348C9E}"/>
                    </a:ext>
                  </a:extLst>
                </p14:cNvPr>
                <p14:cNvContentPartPr/>
                <p14:nvPr/>
              </p14:nvContentPartPr>
              <p14:xfrm>
                <a:off x="3014696" y="4741875"/>
                <a:ext cx="23760" cy="99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BF4599E-F057-4B95-A37C-0C33E4348C9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10376" y="4737555"/>
                  <a:ext cx="32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6353F1A-9EC8-4566-9903-4A78F547C52B}"/>
                    </a:ext>
                  </a:extLst>
                </p14:cNvPr>
                <p14:cNvContentPartPr/>
                <p14:nvPr/>
              </p14:nvContentPartPr>
              <p14:xfrm>
                <a:off x="3053936" y="4804155"/>
                <a:ext cx="42840" cy="37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6353F1A-9EC8-4566-9903-4A78F547C52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49616" y="4799835"/>
                  <a:ext cx="51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969386E-59E0-48E5-A2C0-2E9C70324DEF}"/>
                    </a:ext>
                  </a:extLst>
                </p14:cNvPr>
                <p14:cNvContentPartPr/>
                <p14:nvPr/>
              </p14:nvContentPartPr>
              <p14:xfrm>
                <a:off x="3140336" y="4722075"/>
                <a:ext cx="55080" cy="162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969386E-59E0-48E5-A2C0-2E9C70324DE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36016" y="4717755"/>
                  <a:ext cx="637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C2E93F4-FB15-4BC2-B44B-2F43E15F1F1B}"/>
              </a:ext>
            </a:extLst>
          </p:cNvPr>
          <p:cNvGrpSpPr/>
          <p:nvPr/>
        </p:nvGrpSpPr>
        <p:grpSpPr>
          <a:xfrm>
            <a:off x="3534896" y="4717395"/>
            <a:ext cx="490680" cy="128880"/>
            <a:chOff x="3534896" y="4717395"/>
            <a:chExt cx="49068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AB10191-310B-46DA-8BD9-F2130E5D101A}"/>
                    </a:ext>
                  </a:extLst>
                </p14:cNvPr>
                <p14:cNvContentPartPr/>
                <p14:nvPr/>
              </p14:nvContentPartPr>
              <p14:xfrm>
                <a:off x="3534896" y="4745835"/>
                <a:ext cx="47160" cy="84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AB10191-310B-46DA-8BD9-F2130E5D10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30576" y="4741515"/>
                  <a:ext cx="55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83F1270-DA09-4365-92F9-BA04430A8260}"/>
                    </a:ext>
                  </a:extLst>
                </p14:cNvPr>
                <p14:cNvContentPartPr/>
                <p14:nvPr/>
              </p14:nvContentPartPr>
              <p14:xfrm>
                <a:off x="3597176" y="4754115"/>
                <a:ext cx="31320" cy="92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83F1270-DA09-4365-92F9-BA04430A826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92856" y="4749795"/>
                  <a:ext cx="39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BFA941-4666-4689-964F-10385E2F7E24}"/>
                    </a:ext>
                  </a:extLst>
                </p14:cNvPr>
                <p14:cNvContentPartPr/>
                <p14:nvPr/>
              </p14:nvContentPartPr>
              <p14:xfrm>
                <a:off x="3688976" y="4764555"/>
                <a:ext cx="38880" cy="67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BFA941-4666-4689-964F-10385E2F7E2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84656" y="4760235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C498130-B07E-4B3A-8057-6246760C70EB}"/>
                    </a:ext>
                  </a:extLst>
                </p14:cNvPr>
                <p14:cNvContentPartPr/>
                <p14:nvPr/>
              </p14:nvContentPartPr>
              <p14:xfrm>
                <a:off x="3737576" y="4773915"/>
                <a:ext cx="44640" cy="48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C498130-B07E-4B3A-8057-6246760C70E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33256" y="4769595"/>
                  <a:ext cx="53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6226322-6F96-4482-AF99-B00DDD141650}"/>
                    </a:ext>
                  </a:extLst>
                </p14:cNvPr>
                <p14:cNvContentPartPr/>
                <p14:nvPr/>
              </p14:nvContentPartPr>
              <p14:xfrm>
                <a:off x="3789776" y="4769595"/>
                <a:ext cx="43560" cy="66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6226322-6F96-4482-AF99-B00DDD14165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85456" y="4765275"/>
                  <a:ext cx="52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921DC2-EAA0-40C9-9278-ACA93701BC35}"/>
                    </a:ext>
                  </a:extLst>
                </p14:cNvPr>
                <p14:cNvContentPartPr/>
                <p14:nvPr/>
              </p14:nvContentPartPr>
              <p14:xfrm>
                <a:off x="3846296" y="4771755"/>
                <a:ext cx="97560" cy="67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6921DC2-EAA0-40C9-9278-ACA93701BC3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841976" y="4767435"/>
                  <a:ext cx="106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68BB4E6-A9B3-4A91-B6AC-F71043A971AE}"/>
                    </a:ext>
                  </a:extLst>
                </p14:cNvPr>
                <p14:cNvContentPartPr/>
                <p14:nvPr/>
              </p14:nvContentPartPr>
              <p14:xfrm>
                <a:off x="3930176" y="4717395"/>
                <a:ext cx="95400" cy="103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68BB4E6-A9B3-4A91-B6AC-F71043A971A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25856" y="4713075"/>
                  <a:ext cx="1040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BCAE2CD-6BFF-4824-B864-CB30CA4C383A}"/>
              </a:ext>
            </a:extLst>
          </p:cNvPr>
          <p:cNvGrpSpPr/>
          <p:nvPr/>
        </p:nvGrpSpPr>
        <p:grpSpPr>
          <a:xfrm>
            <a:off x="1416656" y="4934115"/>
            <a:ext cx="330480" cy="200880"/>
            <a:chOff x="1416656" y="4934115"/>
            <a:chExt cx="3304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C57E495-BDA9-46D0-A772-76FB65482CA2}"/>
                    </a:ext>
                  </a:extLst>
                </p14:cNvPr>
                <p14:cNvContentPartPr/>
                <p14:nvPr/>
              </p14:nvContentPartPr>
              <p14:xfrm>
                <a:off x="1416656" y="4934115"/>
                <a:ext cx="86760" cy="137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C57E495-BDA9-46D0-A772-76FB65482C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12336" y="4929795"/>
                  <a:ext cx="95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E708F75-1608-451D-A78C-A9193541F58B}"/>
                    </a:ext>
                  </a:extLst>
                </p14:cNvPr>
                <p14:cNvContentPartPr/>
                <p14:nvPr/>
              </p14:nvContentPartPr>
              <p14:xfrm>
                <a:off x="1507736" y="5006835"/>
                <a:ext cx="56160" cy="65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E708F75-1608-451D-A78C-A9193541F58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503416" y="5002515"/>
                  <a:ext cx="64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EA74959-2132-4AB7-9C78-75FC867B179B}"/>
                    </a:ext>
                  </a:extLst>
                </p14:cNvPr>
                <p14:cNvContentPartPr/>
                <p14:nvPr/>
              </p14:nvContentPartPr>
              <p14:xfrm>
                <a:off x="1578656" y="5007555"/>
                <a:ext cx="47160" cy="127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EA74959-2132-4AB7-9C78-75FC867B17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574336" y="5003235"/>
                  <a:ext cx="55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0FE6976-3BF1-4024-A8AC-C5FF7924581A}"/>
                    </a:ext>
                  </a:extLst>
                </p14:cNvPr>
                <p14:cNvContentPartPr/>
                <p14:nvPr/>
              </p14:nvContentPartPr>
              <p14:xfrm>
                <a:off x="1655336" y="5021899"/>
                <a:ext cx="7920" cy="59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0FE6976-3BF1-4024-A8AC-C5FF792458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651016" y="5017579"/>
                  <a:ext cx="16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B819D6-2F86-4D19-B3CF-E660D353B20B}"/>
                    </a:ext>
                  </a:extLst>
                </p14:cNvPr>
                <p14:cNvContentPartPr/>
                <p14:nvPr/>
              </p14:nvContentPartPr>
              <p14:xfrm>
                <a:off x="1654616" y="4954939"/>
                <a:ext cx="720" cy="10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B819D6-2F86-4D19-B3CF-E660D353B2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0296" y="4950619"/>
                  <a:ext cx="9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E0A3EB-23E4-46A7-BB51-6113B41D31E1}"/>
                    </a:ext>
                  </a:extLst>
                </p14:cNvPr>
                <p14:cNvContentPartPr/>
                <p14:nvPr/>
              </p14:nvContentPartPr>
              <p14:xfrm>
                <a:off x="1680176" y="5019379"/>
                <a:ext cx="66960" cy="51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E0A3EB-23E4-46A7-BB51-6113B41D31E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675856" y="5015059"/>
                  <a:ext cx="756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C9CD5C1-4A6B-43CA-85E0-7FA3E315CB1F}"/>
              </a:ext>
            </a:extLst>
          </p:cNvPr>
          <p:cNvGrpSpPr/>
          <p:nvPr/>
        </p:nvGrpSpPr>
        <p:grpSpPr>
          <a:xfrm>
            <a:off x="1961336" y="5005339"/>
            <a:ext cx="438840" cy="100800"/>
            <a:chOff x="1961336" y="5005339"/>
            <a:chExt cx="43884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51F6F93-F199-4282-A045-B06F8E4CB45A}"/>
                    </a:ext>
                  </a:extLst>
                </p14:cNvPr>
                <p14:cNvContentPartPr/>
                <p14:nvPr/>
              </p14:nvContentPartPr>
              <p14:xfrm>
                <a:off x="1961336" y="5008219"/>
                <a:ext cx="53280" cy="81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51F6F93-F199-4282-A045-B06F8E4CB45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57016" y="5003899"/>
                  <a:ext cx="61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5154C65-E9DF-4703-81CA-2690F87D9B3D}"/>
                    </a:ext>
                  </a:extLst>
                </p14:cNvPr>
                <p14:cNvContentPartPr/>
                <p14:nvPr/>
              </p14:nvContentPartPr>
              <p14:xfrm>
                <a:off x="2011376" y="5042419"/>
                <a:ext cx="45720" cy="55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5154C65-E9DF-4703-81CA-2690F87D9B3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007056" y="5038099"/>
                  <a:ext cx="54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E0C9D70-9CE9-4A6A-BC78-19925D666328}"/>
                    </a:ext>
                  </a:extLst>
                </p14:cNvPr>
                <p14:cNvContentPartPr/>
                <p14:nvPr/>
              </p14:nvContentPartPr>
              <p14:xfrm>
                <a:off x="2071496" y="5005339"/>
                <a:ext cx="179640" cy="100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E0C9D70-9CE9-4A6A-BC78-19925D66632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067176" y="5001019"/>
                  <a:ext cx="188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1E4F343-20BC-4604-91BD-8CB5110A1F24}"/>
                    </a:ext>
                  </a:extLst>
                </p14:cNvPr>
                <p14:cNvContentPartPr/>
                <p14:nvPr/>
              </p14:nvContentPartPr>
              <p14:xfrm>
                <a:off x="2254736" y="5019019"/>
                <a:ext cx="145440" cy="82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1E4F343-20BC-4604-91BD-8CB5110A1F2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50416" y="5014699"/>
                  <a:ext cx="1540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48657F7-B31C-486C-9DF5-1CF6A92CA260}"/>
              </a:ext>
            </a:extLst>
          </p:cNvPr>
          <p:cNvGrpSpPr/>
          <p:nvPr/>
        </p:nvGrpSpPr>
        <p:grpSpPr>
          <a:xfrm>
            <a:off x="2417096" y="4967539"/>
            <a:ext cx="786600" cy="183960"/>
            <a:chOff x="2417096" y="4967539"/>
            <a:chExt cx="7866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E9E85F2-22D6-48F0-9BCC-8A50C18E5A31}"/>
                    </a:ext>
                  </a:extLst>
                </p14:cNvPr>
                <p14:cNvContentPartPr/>
                <p14:nvPr/>
              </p14:nvContentPartPr>
              <p14:xfrm>
                <a:off x="2417096" y="5034859"/>
                <a:ext cx="61560" cy="116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E9E85F2-22D6-48F0-9BCC-8A50C18E5A3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412776" y="5030539"/>
                  <a:ext cx="70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396EDBD-389C-4A4F-BB7A-C8A69409B4D3}"/>
                    </a:ext>
                  </a:extLst>
                </p14:cNvPr>
                <p14:cNvContentPartPr/>
                <p14:nvPr/>
              </p14:nvContentPartPr>
              <p14:xfrm>
                <a:off x="2506376" y="5050699"/>
                <a:ext cx="79200" cy="37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396EDBD-389C-4A4F-BB7A-C8A69409B4D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502056" y="5046379"/>
                  <a:ext cx="87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31AF08-7186-48A4-B8D0-9EF0B23E8911}"/>
                    </a:ext>
                  </a:extLst>
                </p14:cNvPr>
                <p14:cNvContentPartPr/>
                <p14:nvPr/>
              </p14:nvContentPartPr>
              <p14:xfrm>
                <a:off x="2686376" y="4976179"/>
                <a:ext cx="89280" cy="72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31AF08-7186-48A4-B8D0-9EF0B23E891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682056" y="4971859"/>
                  <a:ext cx="97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69024A6-115E-46B8-8437-D7BDB4F35EF2}"/>
                    </a:ext>
                  </a:extLst>
                </p14:cNvPr>
                <p14:cNvContentPartPr/>
                <p14:nvPr/>
              </p14:nvContentPartPr>
              <p14:xfrm>
                <a:off x="2734976" y="4976179"/>
                <a:ext cx="8280" cy="119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69024A6-115E-46B8-8437-D7BDB4F35EF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730656" y="4971859"/>
                  <a:ext cx="16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F18DAD0-F1D9-45B2-8A6B-3E948234803D}"/>
                    </a:ext>
                  </a:extLst>
                </p14:cNvPr>
                <p14:cNvContentPartPr/>
                <p14:nvPr/>
              </p14:nvContentPartPr>
              <p14:xfrm>
                <a:off x="2775296" y="4967539"/>
                <a:ext cx="19080" cy="38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F18DAD0-F1D9-45B2-8A6B-3E948234803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70976" y="4963219"/>
                  <a:ext cx="2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C22AE31-EBC8-4EA7-B935-0D02D001982A}"/>
                    </a:ext>
                  </a:extLst>
                </p14:cNvPr>
                <p14:cNvContentPartPr/>
                <p14:nvPr/>
              </p14:nvContentPartPr>
              <p14:xfrm>
                <a:off x="2806976" y="4983019"/>
                <a:ext cx="47160" cy="109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C22AE31-EBC8-4EA7-B935-0D02D001982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802656" y="4978699"/>
                  <a:ext cx="55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96608B-F371-47EA-AC7E-B156D79298BD}"/>
                    </a:ext>
                  </a:extLst>
                </p14:cNvPr>
                <p14:cNvContentPartPr/>
                <p14:nvPr/>
              </p14:nvContentPartPr>
              <p14:xfrm>
                <a:off x="2884016" y="4991299"/>
                <a:ext cx="36720" cy="100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96608B-F371-47EA-AC7E-B156D79298B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79696" y="4986979"/>
                  <a:ext cx="45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8536CE5-0AA1-4468-9E77-700B4BAF2DBD}"/>
                    </a:ext>
                  </a:extLst>
                </p14:cNvPr>
                <p14:cNvContentPartPr/>
                <p14:nvPr/>
              </p14:nvContentPartPr>
              <p14:xfrm>
                <a:off x="2951696" y="4998499"/>
                <a:ext cx="33120" cy="104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8536CE5-0AA1-4468-9E77-700B4BAF2DB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947376" y="4994179"/>
                  <a:ext cx="4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BE876FE-851B-4D3F-B8F0-B186D8D2E5C2}"/>
                    </a:ext>
                  </a:extLst>
                </p14:cNvPr>
                <p14:cNvContentPartPr/>
                <p14:nvPr/>
              </p14:nvContentPartPr>
              <p14:xfrm>
                <a:off x="3016856" y="4993459"/>
                <a:ext cx="28800" cy="111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BE876FE-851B-4D3F-B8F0-B186D8D2E5C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012536" y="4989139"/>
                  <a:ext cx="37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0380510-CF68-47EF-8955-EA36C3E23DE1}"/>
                    </a:ext>
                  </a:extLst>
                </p14:cNvPr>
                <p14:cNvContentPartPr/>
                <p14:nvPr/>
              </p14:nvContentPartPr>
              <p14:xfrm>
                <a:off x="3071576" y="5009299"/>
                <a:ext cx="33120" cy="98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0380510-CF68-47EF-8955-EA36C3E23DE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067256" y="5004979"/>
                  <a:ext cx="41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A9B41A8-7B82-4A74-99B9-C67B61E08C40}"/>
                    </a:ext>
                  </a:extLst>
                </p14:cNvPr>
                <p14:cNvContentPartPr/>
                <p14:nvPr/>
              </p14:nvContentPartPr>
              <p14:xfrm>
                <a:off x="3189656" y="5048539"/>
                <a:ext cx="14040" cy="2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A9B41A8-7B82-4A74-99B9-C67B61E08C4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185336" y="5044219"/>
                  <a:ext cx="226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19081CF-FA83-4514-96A6-B387EB81C945}"/>
                    </a:ext>
                  </a:extLst>
                </p14:cNvPr>
                <p14:cNvContentPartPr/>
                <p14:nvPr/>
              </p14:nvContentPartPr>
              <p14:xfrm>
                <a:off x="3155096" y="5076979"/>
                <a:ext cx="48240" cy="35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19081CF-FA83-4514-96A6-B387EB81C94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150776" y="5072659"/>
                  <a:ext cx="568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48009DC-6380-4ACE-8153-8446C721CFE9}"/>
              </a:ext>
            </a:extLst>
          </p:cNvPr>
          <p:cNvGrpSpPr/>
          <p:nvPr/>
        </p:nvGrpSpPr>
        <p:grpSpPr>
          <a:xfrm>
            <a:off x="5716496" y="1319659"/>
            <a:ext cx="680040" cy="198720"/>
            <a:chOff x="5716496" y="1319659"/>
            <a:chExt cx="68004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666A00B-C4A9-4570-919D-0647AEB77362}"/>
                    </a:ext>
                  </a:extLst>
                </p14:cNvPr>
                <p14:cNvContentPartPr/>
                <p14:nvPr/>
              </p14:nvContentPartPr>
              <p14:xfrm>
                <a:off x="5716496" y="1352419"/>
                <a:ext cx="88560" cy="165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666A00B-C4A9-4570-919D-0647AEB7736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712176" y="1348099"/>
                  <a:ext cx="97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E5657DF-DDF4-4652-8C52-284A606354C4}"/>
                    </a:ext>
                  </a:extLst>
                </p14:cNvPr>
                <p14:cNvContentPartPr/>
                <p14:nvPr/>
              </p14:nvContentPartPr>
              <p14:xfrm>
                <a:off x="5731256" y="1448179"/>
                <a:ext cx="90000" cy="10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E5657DF-DDF4-4652-8C52-284A606354C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726936" y="1443859"/>
                  <a:ext cx="986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7EDBD89-A2F1-430C-B711-FBDCB5013952}"/>
                    </a:ext>
                  </a:extLst>
                </p14:cNvPr>
                <p14:cNvContentPartPr/>
                <p14:nvPr/>
              </p14:nvContentPartPr>
              <p14:xfrm>
                <a:off x="5873816" y="1347379"/>
                <a:ext cx="72000" cy="127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7EDBD89-A2F1-430C-B711-FBDCB501395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869496" y="1343059"/>
                  <a:ext cx="80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2B17068-7683-4C2E-BB5E-96A2BCB0EEF5}"/>
                    </a:ext>
                  </a:extLst>
                </p14:cNvPr>
                <p14:cNvContentPartPr/>
                <p14:nvPr/>
              </p14:nvContentPartPr>
              <p14:xfrm>
                <a:off x="5926016" y="1380859"/>
                <a:ext cx="94680" cy="55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2B17068-7683-4C2E-BB5E-96A2BCB0EEF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921696" y="1376539"/>
                  <a:ext cx="103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AC0A963-B021-4E82-A788-45495D45C9C8}"/>
                    </a:ext>
                  </a:extLst>
                </p14:cNvPr>
                <p14:cNvContentPartPr/>
                <p14:nvPr/>
              </p14:nvContentPartPr>
              <p14:xfrm>
                <a:off x="6057416" y="1324699"/>
                <a:ext cx="40680" cy="133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AC0A963-B021-4E82-A788-45495D45C9C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053096" y="1320379"/>
                  <a:ext cx="49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EB1A69F-E1FE-45F9-AD42-47589FFB1361}"/>
                    </a:ext>
                  </a:extLst>
                </p14:cNvPr>
                <p14:cNvContentPartPr/>
                <p14:nvPr/>
              </p14:nvContentPartPr>
              <p14:xfrm>
                <a:off x="6131936" y="1368979"/>
                <a:ext cx="108720" cy="82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EB1A69F-E1FE-45F9-AD42-47589FFB136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127616" y="1364659"/>
                  <a:ext cx="117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746FD91-3AD5-4777-B769-194797C75571}"/>
                    </a:ext>
                  </a:extLst>
                </p14:cNvPr>
                <p14:cNvContentPartPr/>
                <p14:nvPr/>
              </p14:nvContentPartPr>
              <p14:xfrm>
                <a:off x="6253256" y="1319659"/>
                <a:ext cx="32400" cy="135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746FD91-3AD5-4777-B769-194797C7557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248936" y="1315339"/>
                  <a:ext cx="41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377231F-9685-4741-9A5C-1D2F3142ADE1}"/>
                    </a:ext>
                  </a:extLst>
                </p14:cNvPr>
                <p14:cNvContentPartPr/>
                <p14:nvPr/>
              </p14:nvContentPartPr>
              <p14:xfrm>
                <a:off x="6348296" y="1323619"/>
                <a:ext cx="48240" cy="88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377231F-9685-4741-9A5C-1D2F3142ADE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343976" y="1319299"/>
                  <a:ext cx="56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6C95E1C-C5EF-4AE4-AB54-05D0BBFA42B5}"/>
                    </a:ext>
                  </a:extLst>
                </p14:cNvPr>
                <p14:cNvContentPartPr/>
                <p14:nvPr/>
              </p14:nvContentPartPr>
              <p14:xfrm>
                <a:off x="6354056" y="1469419"/>
                <a:ext cx="25560" cy="15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6C95E1C-C5EF-4AE4-AB54-05D0BBFA42B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349736" y="1465099"/>
                  <a:ext cx="34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0AC52C2-15F4-42CA-8125-1A221E2C7C63}"/>
              </a:ext>
            </a:extLst>
          </p:cNvPr>
          <p:cNvGrpSpPr/>
          <p:nvPr/>
        </p:nvGrpSpPr>
        <p:grpSpPr>
          <a:xfrm>
            <a:off x="6611096" y="1281859"/>
            <a:ext cx="604440" cy="186120"/>
            <a:chOff x="6611096" y="1281859"/>
            <a:chExt cx="60444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052B59E-D491-47CD-9721-A1750F417510}"/>
                    </a:ext>
                  </a:extLst>
                </p14:cNvPr>
                <p14:cNvContentPartPr/>
                <p14:nvPr/>
              </p14:nvContentPartPr>
              <p14:xfrm>
                <a:off x="6611096" y="1321099"/>
                <a:ext cx="113760" cy="95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052B59E-D491-47CD-9721-A1750F41751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606776" y="1316779"/>
                  <a:ext cx="122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6E18C9D-7089-4039-B8E0-9DE0371F39D0}"/>
                    </a:ext>
                  </a:extLst>
                </p14:cNvPr>
                <p14:cNvContentPartPr/>
                <p14:nvPr/>
              </p14:nvContentPartPr>
              <p14:xfrm>
                <a:off x="6662576" y="1335139"/>
                <a:ext cx="7200" cy="132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6E18C9D-7089-4039-B8E0-9DE0371F39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658256" y="1330819"/>
                  <a:ext cx="15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B3BA32D-68CB-4708-86B2-DEED465D6F74}"/>
                    </a:ext>
                  </a:extLst>
                </p14:cNvPr>
                <p14:cNvContentPartPr/>
                <p14:nvPr/>
              </p14:nvContentPartPr>
              <p14:xfrm>
                <a:off x="6745376" y="1327219"/>
                <a:ext cx="72360" cy="135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B3BA32D-68CB-4708-86B2-DEED465D6F7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41056" y="1322899"/>
                  <a:ext cx="81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D90889D-8BB7-4581-B2F2-95E023337455}"/>
                    </a:ext>
                  </a:extLst>
                </p14:cNvPr>
                <p14:cNvContentPartPr/>
                <p14:nvPr/>
              </p14:nvContentPartPr>
              <p14:xfrm>
                <a:off x="6813776" y="1281859"/>
                <a:ext cx="29520" cy="52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D90889D-8BB7-4581-B2F2-95E02333745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809456" y="1277539"/>
                  <a:ext cx="38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BB98070-300D-4194-A7B8-3889E46B75DD}"/>
                    </a:ext>
                  </a:extLst>
                </p14:cNvPr>
                <p14:cNvContentPartPr/>
                <p14:nvPr/>
              </p14:nvContentPartPr>
              <p14:xfrm>
                <a:off x="6882536" y="1381219"/>
                <a:ext cx="53280" cy="57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BB98070-300D-4194-A7B8-3889E46B75D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878216" y="1376899"/>
                  <a:ext cx="61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69FA3A8-0008-45EC-908F-E50B16997A34}"/>
                    </a:ext>
                  </a:extLst>
                </p14:cNvPr>
                <p14:cNvContentPartPr/>
                <p14:nvPr/>
              </p14:nvContentPartPr>
              <p14:xfrm>
                <a:off x="6984776" y="1402819"/>
                <a:ext cx="55080" cy="46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69FA3A8-0008-45EC-908F-E50B16997A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980456" y="1398499"/>
                  <a:ext cx="63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E2A51FD-8BCB-41CC-A8BB-4293C80FF12E}"/>
                    </a:ext>
                  </a:extLst>
                </p14:cNvPr>
                <p14:cNvContentPartPr/>
                <p14:nvPr/>
              </p14:nvContentPartPr>
              <p14:xfrm>
                <a:off x="7081256" y="1407139"/>
                <a:ext cx="48960" cy="43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E2A51FD-8BCB-41CC-A8BB-4293C80FF12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076936" y="1402819"/>
                  <a:ext cx="57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3320F33-DEAA-4196-A5AF-C5840AF7FF60}"/>
                    </a:ext>
                  </a:extLst>
                </p14:cNvPr>
                <p14:cNvContentPartPr/>
                <p14:nvPr/>
              </p14:nvContentPartPr>
              <p14:xfrm>
                <a:off x="7168736" y="1407499"/>
                <a:ext cx="46800" cy="41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3320F33-DEAA-4196-A5AF-C5840AF7FF6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164416" y="1403179"/>
                  <a:ext cx="554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A8F8C59-70A2-4B08-A3AA-B28B7E8860A6}"/>
              </a:ext>
            </a:extLst>
          </p:cNvPr>
          <p:cNvGrpSpPr/>
          <p:nvPr/>
        </p:nvGrpSpPr>
        <p:grpSpPr>
          <a:xfrm>
            <a:off x="7388696" y="1231099"/>
            <a:ext cx="321120" cy="214200"/>
            <a:chOff x="7388696" y="1231099"/>
            <a:chExt cx="32112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D7C17DF-C8C1-460A-9105-6634306BC05E}"/>
                    </a:ext>
                  </a:extLst>
                </p14:cNvPr>
                <p14:cNvContentPartPr/>
                <p14:nvPr/>
              </p14:nvContentPartPr>
              <p14:xfrm>
                <a:off x="7388696" y="1402099"/>
                <a:ext cx="9720" cy="9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D7C17DF-C8C1-460A-9105-6634306BC05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384376" y="1397779"/>
                  <a:ext cx="18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8FE795F-72C2-4D0B-A7DC-ADEED5E925CF}"/>
                    </a:ext>
                  </a:extLst>
                </p14:cNvPr>
                <p14:cNvContentPartPr/>
                <p14:nvPr/>
              </p14:nvContentPartPr>
              <p14:xfrm>
                <a:off x="7395896" y="1428739"/>
                <a:ext cx="3240" cy="12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8FE795F-72C2-4D0B-A7DC-ADEED5E925C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91576" y="1424419"/>
                  <a:ext cx="11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4F17A90-900C-418E-9130-4592200D3EA9}"/>
                    </a:ext>
                  </a:extLst>
                </p14:cNvPr>
                <p14:cNvContentPartPr/>
                <p14:nvPr/>
              </p14:nvContentPartPr>
              <p14:xfrm>
                <a:off x="7484456" y="1296259"/>
                <a:ext cx="140760" cy="97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4F17A90-900C-418E-9130-4592200D3EA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80136" y="1291939"/>
                  <a:ext cx="149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403E24E-954B-4CB1-A66D-97895E96FD90}"/>
                    </a:ext>
                  </a:extLst>
                </p14:cNvPr>
                <p14:cNvContentPartPr/>
                <p14:nvPr/>
              </p14:nvContentPartPr>
              <p14:xfrm>
                <a:off x="7537736" y="1297339"/>
                <a:ext cx="30600" cy="147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403E24E-954B-4CB1-A66D-97895E96FD9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33416" y="1293019"/>
                  <a:ext cx="39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C9CEE73-C9CE-4936-B0DD-CB47C6848AEE}"/>
                    </a:ext>
                  </a:extLst>
                </p14:cNvPr>
                <p14:cNvContentPartPr/>
                <p14:nvPr/>
              </p14:nvContentPartPr>
              <p14:xfrm>
                <a:off x="7614776" y="1309219"/>
                <a:ext cx="95040" cy="135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C9CEE73-C9CE-4936-B0DD-CB47C6848AE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610456" y="1304899"/>
                  <a:ext cx="103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6D841D0-F96A-4F92-8105-246348EEBF3D}"/>
                    </a:ext>
                  </a:extLst>
                </p14:cNvPr>
                <p14:cNvContentPartPr/>
                <p14:nvPr/>
              </p14:nvContentPartPr>
              <p14:xfrm>
                <a:off x="7601096" y="1231099"/>
                <a:ext cx="38160" cy="442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6D841D0-F96A-4F92-8105-246348EEBF3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596776" y="1226779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F3FA3E3-4964-4F4E-AF99-E6CD64A3DC44}"/>
              </a:ext>
            </a:extLst>
          </p:cNvPr>
          <p:cNvGrpSpPr/>
          <p:nvPr/>
        </p:nvGrpSpPr>
        <p:grpSpPr>
          <a:xfrm>
            <a:off x="7852016" y="1291579"/>
            <a:ext cx="281880" cy="145440"/>
            <a:chOff x="7852016" y="1291579"/>
            <a:chExt cx="28188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50DE1DD-810E-4CF0-B03E-AFE930821235}"/>
                    </a:ext>
                  </a:extLst>
                </p14:cNvPr>
                <p14:cNvContentPartPr/>
                <p14:nvPr/>
              </p14:nvContentPartPr>
              <p14:xfrm>
                <a:off x="7852016" y="1292299"/>
                <a:ext cx="10080" cy="142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50DE1DD-810E-4CF0-B03E-AFE93082123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847696" y="1287979"/>
                  <a:ext cx="18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8D62DC6-A4A4-45B9-8547-78D6567E094E}"/>
                    </a:ext>
                  </a:extLst>
                </p14:cNvPr>
                <p14:cNvContentPartPr/>
                <p14:nvPr/>
              </p14:nvContentPartPr>
              <p14:xfrm>
                <a:off x="7912856" y="1389499"/>
                <a:ext cx="41400" cy="475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8D62DC6-A4A4-45B9-8547-78D6567E094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908536" y="1385179"/>
                  <a:ext cx="50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835271B-CDE6-46D8-80EA-14EACEA4F9CB}"/>
                    </a:ext>
                  </a:extLst>
                </p14:cNvPr>
                <p14:cNvContentPartPr/>
                <p14:nvPr/>
              </p14:nvContentPartPr>
              <p14:xfrm>
                <a:off x="8023736" y="1291579"/>
                <a:ext cx="6840" cy="130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835271B-CDE6-46D8-80EA-14EACEA4F9C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019416" y="1287259"/>
                  <a:ext cx="15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5777F37-C4D2-44A9-87FA-2F317A92BC52}"/>
                    </a:ext>
                  </a:extLst>
                </p14:cNvPr>
                <p14:cNvContentPartPr/>
                <p14:nvPr/>
              </p14:nvContentPartPr>
              <p14:xfrm>
                <a:off x="8091416" y="1382659"/>
                <a:ext cx="42480" cy="54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5777F37-C4D2-44A9-87FA-2F317A92BC5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087096" y="1378339"/>
                  <a:ext cx="511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CEEDDFF-6BB5-4CFB-B04B-54B58C4C957F}"/>
              </a:ext>
            </a:extLst>
          </p:cNvPr>
          <p:cNvGrpSpPr/>
          <p:nvPr/>
        </p:nvGrpSpPr>
        <p:grpSpPr>
          <a:xfrm>
            <a:off x="8231096" y="1397419"/>
            <a:ext cx="55440" cy="78840"/>
            <a:chOff x="8231096" y="1397419"/>
            <a:chExt cx="55440" cy="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06BE7D3-E567-478F-BDEB-5C246C6C4AD2}"/>
                    </a:ext>
                  </a:extLst>
                </p14:cNvPr>
                <p14:cNvContentPartPr/>
                <p14:nvPr/>
              </p14:nvContentPartPr>
              <p14:xfrm>
                <a:off x="8280056" y="1403539"/>
                <a:ext cx="3240" cy="3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06BE7D3-E567-478F-BDEB-5C246C6C4A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75736" y="1399219"/>
                  <a:ext cx="118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2D9DF75-DAEA-40E4-B725-D7AD8AF67D1B}"/>
                    </a:ext>
                  </a:extLst>
                </p14:cNvPr>
                <p14:cNvContentPartPr/>
                <p14:nvPr/>
              </p14:nvContentPartPr>
              <p14:xfrm>
                <a:off x="8231096" y="1444939"/>
                <a:ext cx="55440" cy="31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2D9DF75-DAEA-40E4-B725-D7AD8AF67D1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226776" y="1440619"/>
                  <a:ext cx="64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92223F1-7D25-4551-9F38-42F8659695C2}"/>
                    </a:ext>
                  </a:extLst>
                </p14:cNvPr>
                <p14:cNvContentPartPr/>
                <p14:nvPr/>
              </p14:nvContentPartPr>
              <p14:xfrm>
                <a:off x="8273576" y="1397419"/>
                <a:ext cx="12240" cy="20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92223F1-7D25-4551-9F38-42F8659695C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269256" y="1393099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7D8027B-2A6F-4BD2-AB8D-241721F288FF}"/>
              </a:ext>
            </a:extLst>
          </p:cNvPr>
          <p:cNvGrpSpPr/>
          <p:nvPr/>
        </p:nvGrpSpPr>
        <p:grpSpPr>
          <a:xfrm>
            <a:off x="8534216" y="1304539"/>
            <a:ext cx="297720" cy="180720"/>
            <a:chOff x="8534216" y="1304539"/>
            <a:chExt cx="29772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00DF75B-7BFD-46D9-94C9-2410F1170E2B}"/>
                    </a:ext>
                  </a:extLst>
                </p14:cNvPr>
                <p14:cNvContentPartPr/>
                <p14:nvPr/>
              </p14:nvContentPartPr>
              <p14:xfrm>
                <a:off x="8534216" y="1395259"/>
                <a:ext cx="195480" cy="867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00DF75B-7BFD-46D9-94C9-2410F1170E2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529896" y="1390939"/>
                  <a:ext cx="20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8DBDD6B-2676-463F-BCD5-7E90C5C447FB}"/>
                    </a:ext>
                  </a:extLst>
                </p14:cNvPr>
                <p14:cNvContentPartPr/>
                <p14:nvPr/>
              </p14:nvContentPartPr>
              <p14:xfrm>
                <a:off x="8773616" y="1304539"/>
                <a:ext cx="58320" cy="180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8DBDD6B-2676-463F-BCD5-7E90C5C447F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769296" y="1300219"/>
                  <a:ext cx="669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6FDC32E-69D5-467A-BF0A-A60601996BFA}"/>
              </a:ext>
            </a:extLst>
          </p:cNvPr>
          <p:cNvGrpSpPr/>
          <p:nvPr/>
        </p:nvGrpSpPr>
        <p:grpSpPr>
          <a:xfrm>
            <a:off x="5465216" y="1768579"/>
            <a:ext cx="344880" cy="131760"/>
            <a:chOff x="5465216" y="1768579"/>
            <a:chExt cx="34488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83F4824-F8EC-4107-9D8E-229CE7544DB1}"/>
                    </a:ext>
                  </a:extLst>
                </p14:cNvPr>
                <p14:cNvContentPartPr/>
                <p14:nvPr/>
              </p14:nvContentPartPr>
              <p14:xfrm>
                <a:off x="5465216" y="1768579"/>
                <a:ext cx="255600" cy="122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83F4824-F8EC-4107-9D8E-229CE7544DB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460896" y="1764259"/>
                  <a:ext cx="264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41AA526-6D33-468B-9470-4DD851CEF7AB}"/>
                    </a:ext>
                  </a:extLst>
                </p14:cNvPr>
                <p14:cNvContentPartPr/>
                <p14:nvPr/>
              </p14:nvContentPartPr>
              <p14:xfrm>
                <a:off x="5728376" y="1822939"/>
                <a:ext cx="81720" cy="77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41AA526-6D33-468B-9470-4DD851CEF7A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724056" y="1818619"/>
                  <a:ext cx="9036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FC8BAFF-4CCF-404C-810F-90C7597A6EEF}"/>
              </a:ext>
            </a:extLst>
          </p:cNvPr>
          <p:cNvGrpSpPr/>
          <p:nvPr/>
        </p:nvGrpSpPr>
        <p:grpSpPr>
          <a:xfrm>
            <a:off x="5772296" y="2054059"/>
            <a:ext cx="419400" cy="232920"/>
            <a:chOff x="5772296" y="2054059"/>
            <a:chExt cx="41940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7D0300C-0048-469D-BD58-8E31428A647D}"/>
                    </a:ext>
                  </a:extLst>
                </p14:cNvPr>
                <p14:cNvContentPartPr/>
                <p14:nvPr/>
              </p14:nvContentPartPr>
              <p14:xfrm>
                <a:off x="5772296" y="2061259"/>
                <a:ext cx="87840" cy="1429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7D0300C-0048-469D-BD58-8E31428A647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767976" y="2056939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602E66F-5F78-4AA6-9C20-37C8030A6991}"/>
                    </a:ext>
                  </a:extLst>
                </p14:cNvPr>
                <p14:cNvContentPartPr/>
                <p14:nvPr/>
              </p14:nvContentPartPr>
              <p14:xfrm>
                <a:off x="5883176" y="2124979"/>
                <a:ext cx="98280" cy="781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602E66F-5F78-4AA6-9C20-37C8030A699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878856" y="2120659"/>
                  <a:ext cx="106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78F0805-5214-430D-8B43-706DEE52E8F4}"/>
                    </a:ext>
                  </a:extLst>
                </p14:cNvPr>
                <p14:cNvContentPartPr/>
                <p14:nvPr/>
              </p14:nvContentPartPr>
              <p14:xfrm>
                <a:off x="5974256" y="2139379"/>
                <a:ext cx="65880" cy="147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78F0805-5214-430D-8B43-706DEE52E8F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969936" y="2135059"/>
                  <a:ext cx="74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EEAEE67-9A28-4511-904F-F83D95C373E8}"/>
                    </a:ext>
                  </a:extLst>
                </p14:cNvPr>
                <p14:cNvContentPartPr/>
                <p14:nvPr/>
              </p14:nvContentPartPr>
              <p14:xfrm>
                <a:off x="6063176" y="2135779"/>
                <a:ext cx="12600" cy="64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EEAEE67-9A28-4511-904F-F83D95C373E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058856" y="2131459"/>
                  <a:ext cx="21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BDCD951-0A9B-47A0-A21D-C5F4428FE46D}"/>
                    </a:ext>
                  </a:extLst>
                </p14:cNvPr>
                <p14:cNvContentPartPr/>
                <p14:nvPr/>
              </p14:nvContentPartPr>
              <p14:xfrm>
                <a:off x="6046616" y="2054059"/>
                <a:ext cx="2880" cy="108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BDCD951-0A9B-47A0-A21D-C5F4428FE46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042296" y="2049739"/>
                  <a:ext cx="11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86F9C68-CF98-49CC-80B4-CA60D25FCD21}"/>
                    </a:ext>
                  </a:extLst>
                </p14:cNvPr>
                <p14:cNvContentPartPr/>
                <p14:nvPr/>
              </p14:nvContentPartPr>
              <p14:xfrm>
                <a:off x="6108536" y="2149819"/>
                <a:ext cx="83160" cy="81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86F9C68-CF98-49CC-80B4-CA60D25FCD2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04216" y="2145499"/>
                  <a:ext cx="918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F579FFC-3640-4B08-B824-AAE981915BE1}"/>
              </a:ext>
            </a:extLst>
          </p:cNvPr>
          <p:cNvGrpSpPr/>
          <p:nvPr/>
        </p:nvGrpSpPr>
        <p:grpSpPr>
          <a:xfrm>
            <a:off x="6031136" y="2329099"/>
            <a:ext cx="366120" cy="231120"/>
            <a:chOff x="6031136" y="2329099"/>
            <a:chExt cx="3661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D05C8F8-B8F8-444F-B194-57494555A7E6}"/>
                    </a:ext>
                  </a:extLst>
                </p14:cNvPr>
                <p14:cNvContentPartPr/>
                <p14:nvPr/>
              </p14:nvContentPartPr>
              <p14:xfrm>
                <a:off x="6041576" y="2443579"/>
                <a:ext cx="7920" cy="6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D05C8F8-B8F8-444F-B194-57494555A7E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037256" y="2439259"/>
                  <a:ext cx="16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52C0EC2-A9C1-40C0-887E-8CF642F2C2B3}"/>
                    </a:ext>
                  </a:extLst>
                </p14:cNvPr>
                <p14:cNvContentPartPr/>
                <p14:nvPr/>
              </p14:nvContentPartPr>
              <p14:xfrm>
                <a:off x="6031136" y="2373019"/>
                <a:ext cx="3600" cy="86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52C0EC2-A9C1-40C0-887E-8CF642F2C2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26816" y="2368699"/>
                  <a:ext cx="122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E228684-B65F-471E-8691-81C65B41AE14}"/>
                    </a:ext>
                  </a:extLst>
                </p14:cNvPr>
                <p14:cNvContentPartPr/>
                <p14:nvPr/>
              </p14:nvContentPartPr>
              <p14:xfrm>
                <a:off x="6065696" y="2329099"/>
                <a:ext cx="93240" cy="184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E228684-B65F-471E-8691-81C65B41AE1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061376" y="2324779"/>
                  <a:ext cx="101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F84C32D-329F-4B3D-93A7-BA201B6EB9AE}"/>
                    </a:ext>
                  </a:extLst>
                </p14:cNvPr>
                <p14:cNvContentPartPr/>
                <p14:nvPr/>
              </p14:nvContentPartPr>
              <p14:xfrm>
                <a:off x="6182696" y="2412259"/>
                <a:ext cx="214560" cy="1479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F84C32D-329F-4B3D-93A7-BA201B6EB9A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178376" y="2407939"/>
                  <a:ext cx="2232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C406126-DB7D-4D69-8DCF-33E07DF864ED}"/>
              </a:ext>
            </a:extLst>
          </p:cNvPr>
          <p:cNvGrpSpPr/>
          <p:nvPr/>
        </p:nvGrpSpPr>
        <p:grpSpPr>
          <a:xfrm>
            <a:off x="6869216" y="2396059"/>
            <a:ext cx="320040" cy="152640"/>
            <a:chOff x="6869216" y="2396059"/>
            <a:chExt cx="32004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B4C6C1F-CAEE-4A38-BCCC-09C228FA646F}"/>
                    </a:ext>
                  </a:extLst>
                </p14:cNvPr>
                <p14:cNvContentPartPr/>
                <p14:nvPr/>
              </p14:nvContentPartPr>
              <p14:xfrm>
                <a:off x="6869216" y="2396059"/>
                <a:ext cx="77400" cy="152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B4C6C1F-CAEE-4A38-BCCC-09C228FA646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864896" y="2391739"/>
                  <a:ext cx="86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7B6F4F6-547D-45C5-9CA1-B98E46AC0492}"/>
                    </a:ext>
                  </a:extLst>
                </p14:cNvPr>
                <p14:cNvContentPartPr/>
                <p14:nvPr/>
              </p14:nvContentPartPr>
              <p14:xfrm>
                <a:off x="6882536" y="2487139"/>
                <a:ext cx="59760" cy="16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7B6F4F6-547D-45C5-9CA1-B98E46AC049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878216" y="2482819"/>
                  <a:ext cx="68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C6C1D6E-A1D9-42F2-B068-B1697F4CCEDE}"/>
                    </a:ext>
                  </a:extLst>
                </p14:cNvPr>
                <p14:cNvContentPartPr/>
                <p14:nvPr/>
              </p14:nvContentPartPr>
              <p14:xfrm>
                <a:off x="6990536" y="2396419"/>
                <a:ext cx="100080" cy="139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C6C1D6E-A1D9-42F2-B068-B1697F4CCED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986216" y="2392099"/>
                  <a:ext cx="108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39AEC1F-9D85-427B-B9EB-2F798DAB58D4}"/>
                    </a:ext>
                  </a:extLst>
                </p14:cNvPr>
                <p14:cNvContentPartPr/>
                <p14:nvPr/>
              </p14:nvContentPartPr>
              <p14:xfrm>
                <a:off x="7107176" y="2460499"/>
                <a:ext cx="82080" cy="56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39AEC1F-9D85-427B-B9EB-2F798DAB58D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102856" y="2456179"/>
                  <a:ext cx="907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8DAFFEB9-1C6C-44DA-9A0E-7ED681557FB8}"/>
              </a:ext>
            </a:extLst>
          </p:cNvPr>
          <p:cNvGrpSpPr/>
          <p:nvPr/>
        </p:nvGrpSpPr>
        <p:grpSpPr>
          <a:xfrm>
            <a:off x="7316696" y="2414419"/>
            <a:ext cx="96840" cy="183960"/>
            <a:chOff x="7316696" y="2414419"/>
            <a:chExt cx="9684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704E40C-67BB-41DE-8515-4295DE5560DF}"/>
                    </a:ext>
                  </a:extLst>
                </p14:cNvPr>
                <p14:cNvContentPartPr/>
                <p14:nvPr/>
              </p14:nvContentPartPr>
              <p14:xfrm>
                <a:off x="7316696" y="2414419"/>
                <a:ext cx="77400" cy="183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704E40C-67BB-41DE-8515-4295DE5560D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312376" y="2410099"/>
                  <a:ext cx="86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F91D082-7563-4755-AF53-4B3DFB2E41CC}"/>
                    </a:ext>
                  </a:extLst>
                </p14:cNvPr>
                <p14:cNvContentPartPr/>
                <p14:nvPr/>
              </p14:nvContentPartPr>
              <p14:xfrm>
                <a:off x="7363136" y="2551579"/>
                <a:ext cx="50400" cy="3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F91D082-7563-4755-AF53-4B3DFB2E41C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358816" y="2547259"/>
                  <a:ext cx="590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2913000-591E-4953-BDAE-24C8D388CD36}"/>
                  </a:ext>
                </a:extLst>
              </p14:cNvPr>
              <p14:cNvContentPartPr/>
              <p14:nvPr/>
            </p14:nvContentPartPr>
            <p14:xfrm>
              <a:off x="7505696" y="2464819"/>
              <a:ext cx="63360" cy="655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2913000-591E-4953-BDAE-24C8D388CD36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501376" y="2460499"/>
                <a:ext cx="7200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1D883E1-20E1-4946-A185-BB98F5B7C5A5}"/>
              </a:ext>
            </a:extLst>
          </p:cNvPr>
          <p:cNvGrpSpPr/>
          <p:nvPr/>
        </p:nvGrpSpPr>
        <p:grpSpPr>
          <a:xfrm>
            <a:off x="7684616" y="2338099"/>
            <a:ext cx="646920" cy="201240"/>
            <a:chOff x="7684616" y="2338099"/>
            <a:chExt cx="64692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0EB40D3-F77F-4883-8853-EDB877432894}"/>
                    </a:ext>
                  </a:extLst>
                </p14:cNvPr>
                <p14:cNvContentPartPr/>
                <p14:nvPr/>
              </p14:nvContentPartPr>
              <p14:xfrm>
                <a:off x="7684616" y="2377699"/>
                <a:ext cx="95040" cy="828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0EB40D3-F77F-4883-8853-EDB87743289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680296" y="2373379"/>
                  <a:ext cx="103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A1EC40C-19A1-4A03-A630-0A4ECA4AA913}"/>
                    </a:ext>
                  </a:extLst>
                </p14:cNvPr>
                <p14:cNvContentPartPr/>
                <p14:nvPr/>
              </p14:nvContentPartPr>
              <p14:xfrm>
                <a:off x="7736096" y="2375899"/>
                <a:ext cx="12240" cy="1425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A1EC40C-19A1-4A03-A630-0A4ECA4AA91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731416" y="2371579"/>
                  <a:ext cx="20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EE3C0EA-6103-4365-874B-077CBC3C1064}"/>
                    </a:ext>
                  </a:extLst>
                </p14:cNvPr>
                <p14:cNvContentPartPr/>
                <p14:nvPr/>
              </p14:nvContentPartPr>
              <p14:xfrm>
                <a:off x="7801976" y="2338099"/>
                <a:ext cx="26640" cy="471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EE3C0EA-6103-4365-874B-077CBC3C106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797656" y="2333779"/>
                  <a:ext cx="35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35DD9C7-5FAC-49C6-AF1B-6612F15ED47A}"/>
                    </a:ext>
                  </a:extLst>
                </p14:cNvPr>
                <p14:cNvContentPartPr/>
                <p14:nvPr/>
              </p14:nvContentPartPr>
              <p14:xfrm>
                <a:off x="7815656" y="2391739"/>
                <a:ext cx="10440" cy="9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35DD9C7-5FAC-49C6-AF1B-6612F15ED47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811336" y="2387419"/>
                  <a:ext cx="19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11F30DA9-908D-4AB7-AEC8-6347CCDBC1CF}"/>
                    </a:ext>
                  </a:extLst>
                </p14:cNvPr>
                <p14:cNvContentPartPr/>
                <p14:nvPr/>
              </p14:nvContentPartPr>
              <p14:xfrm>
                <a:off x="7817816" y="2387779"/>
                <a:ext cx="69480" cy="133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11F30DA9-908D-4AB7-AEC8-6347CCDBC1C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813496" y="2383459"/>
                  <a:ext cx="78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A3F9636-6AF9-45CE-8992-3065EF4F0E74}"/>
                    </a:ext>
                  </a:extLst>
                </p14:cNvPr>
                <p14:cNvContentPartPr/>
                <p14:nvPr/>
              </p14:nvContentPartPr>
              <p14:xfrm>
                <a:off x="7972616" y="2465899"/>
                <a:ext cx="46080" cy="39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A3F9636-6AF9-45CE-8992-3065EF4F0E7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968296" y="2461579"/>
                  <a:ext cx="54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3784403-3FC4-41F7-B56D-A3869F0F02F2}"/>
                    </a:ext>
                  </a:extLst>
                </p14:cNvPr>
                <p14:cNvContentPartPr/>
                <p14:nvPr/>
              </p14:nvContentPartPr>
              <p14:xfrm>
                <a:off x="8056856" y="2482099"/>
                <a:ext cx="33840" cy="277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3784403-3FC4-41F7-B56D-A3869F0F02F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052536" y="2477779"/>
                  <a:ext cx="42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04998AD-0049-464C-93C9-572216702D3E}"/>
                    </a:ext>
                  </a:extLst>
                </p14:cNvPr>
                <p14:cNvContentPartPr/>
                <p14:nvPr/>
              </p14:nvContentPartPr>
              <p14:xfrm>
                <a:off x="8115176" y="2479939"/>
                <a:ext cx="29160" cy="288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04998AD-0049-464C-93C9-572216702D3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110856" y="2475619"/>
                  <a:ext cx="37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B71FC7E-EC89-41BB-9E32-DB5E0074DF4C}"/>
                    </a:ext>
                  </a:extLst>
                </p14:cNvPr>
                <p14:cNvContentPartPr/>
                <p14:nvPr/>
              </p14:nvContentPartPr>
              <p14:xfrm>
                <a:off x="8214896" y="2386339"/>
                <a:ext cx="27720" cy="1242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B71FC7E-EC89-41BB-9E32-DB5E0074DF4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210576" y="2382019"/>
                  <a:ext cx="36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D7078D7-9B08-42C4-ABF7-919C1041B613}"/>
                    </a:ext>
                  </a:extLst>
                </p14:cNvPr>
                <p14:cNvContentPartPr/>
                <p14:nvPr/>
              </p14:nvContentPartPr>
              <p14:xfrm>
                <a:off x="8310656" y="2458699"/>
                <a:ext cx="12600" cy="122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D7078D7-9B08-42C4-ABF7-919C1041B61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306336" y="2454379"/>
                  <a:ext cx="21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3718C07-72AB-404B-A6EB-98ED231DD2A9}"/>
                    </a:ext>
                  </a:extLst>
                </p14:cNvPr>
                <p14:cNvContentPartPr/>
                <p14:nvPr/>
              </p14:nvContentPartPr>
              <p14:xfrm>
                <a:off x="8244056" y="2493979"/>
                <a:ext cx="87480" cy="45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3718C07-72AB-404B-A6EB-98ED231DD2A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239736" y="2489659"/>
                  <a:ext cx="961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7CC29F4-62A2-43A8-A930-18C418F146B7}"/>
              </a:ext>
            </a:extLst>
          </p:cNvPr>
          <p:cNvGrpSpPr/>
          <p:nvPr/>
        </p:nvGrpSpPr>
        <p:grpSpPr>
          <a:xfrm>
            <a:off x="6095216" y="2665699"/>
            <a:ext cx="255960" cy="154800"/>
            <a:chOff x="6095216" y="2665699"/>
            <a:chExt cx="25596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BFF11D1-46E8-4D28-ABD8-4A65818611A3}"/>
                    </a:ext>
                  </a:extLst>
                </p14:cNvPr>
                <p14:cNvContentPartPr/>
                <p14:nvPr/>
              </p14:nvContentPartPr>
              <p14:xfrm>
                <a:off x="6095216" y="2665699"/>
                <a:ext cx="122040" cy="124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BFF11D1-46E8-4D28-ABD8-4A65818611A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090896" y="2661379"/>
                  <a:ext cx="130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7C6302D-8C1C-42F4-84AB-921F3871BFD3}"/>
                    </a:ext>
                  </a:extLst>
                </p14:cNvPr>
                <p14:cNvContentPartPr/>
                <p14:nvPr/>
              </p14:nvContentPartPr>
              <p14:xfrm>
                <a:off x="6232376" y="2727259"/>
                <a:ext cx="47520" cy="802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7C6302D-8C1C-42F4-84AB-921F3871BFD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28056" y="2722939"/>
                  <a:ext cx="56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DF17849-2FE6-40F5-835C-95905F46A5A7}"/>
                    </a:ext>
                  </a:extLst>
                </p14:cNvPr>
                <p14:cNvContentPartPr/>
                <p14:nvPr/>
              </p14:nvContentPartPr>
              <p14:xfrm>
                <a:off x="6298616" y="2749579"/>
                <a:ext cx="52560" cy="709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DF17849-2FE6-40F5-835C-95905F46A5A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294296" y="2745259"/>
                  <a:ext cx="612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4EA2455E-DEC1-4BA9-9059-657418FE7ADE}"/>
              </a:ext>
            </a:extLst>
          </p:cNvPr>
          <p:cNvGrpSpPr/>
          <p:nvPr/>
        </p:nvGrpSpPr>
        <p:grpSpPr>
          <a:xfrm>
            <a:off x="6897656" y="2713579"/>
            <a:ext cx="1420920" cy="234000"/>
            <a:chOff x="6897656" y="2713579"/>
            <a:chExt cx="14209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6DFA43A-55DC-471C-9875-E34154B77825}"/>
                    </a:ext>
                  </a:extLst>
                </p14:cNvPr>
                <p14:cNvContentPartPr/>
                <p14:nvPr/>
              </p14:nvContentPartPr>
              <p14:xfrm>
                <a:off x="6897656" y="2713579"/>
                <a:ext cx="72360" cy="1933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6DFA43A-55DC-471C-9875-E34154B7782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893336" y="2709259"/>
                  <a:ext cx="81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3A7C878-9766-49E7-9C26-666988ABE1F0}"/>
                    </a:ext>
                  </a:extLst>
                </p14:cNvPr>
                <p14:cNvContentPartPr/>
                <p14:nvPr/>
              </p14:nvContentPartPr>
              <p14:xfrm>
                <a:off x="6920336" y="2840299"/>
                <a:ext cx="84960" cy="8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3A7C878-9766-49E7-9C26-666988ABE1F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916016" y="2835979"/>
                  <a:ext cx="936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BE945F2-FE02-4D4C-A2C4-2204A10474D2}"/>
                    </a:ext>
                  </a:extLst>
                </p14:cNvPr>
                <p14:cNvContentPartPr/>
                <p14:nvPr/>
              </p14:nvContentPartPr>
              <p14:xfrm>
                <a:off x="7114736" y="2808979"/>
                <a:ext cx="104040" cy="48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BE945F2-FE02-4D4C-A2C4-2204A10474D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110416" y="2804659"/>
                  <a:ext cx="112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9B3A2F8-F412-42F6-A92F-145B80BC0AAE}"/>
                    </a:ext>
                  </a:extLst>
                </p14:cNvPr>
                <p14:cNvContentPartPr/>
                <p14:nvPr/>
              </p14:nvContentPartPr>
              <p14:xfrm>
                <a:off x="7068656" y="2776579"/>
                <a:ext cx="87120" cy="1321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9B3A2F8-F412-42F6-A92F-145B80BC0AA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064336" y="2772259"/>
                  <a:ext cx="95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77A0307-3514-48D7-AE7E-E89C3100BA10}"/>
                    </a:ext>
                  </a:extLst>
                </p14:cNvPr>
                <p14:cNvContentPartPr/>
                <p14:nvPr/>
              </p14:nvContentPartPr>
              <p14:xfrm>
                <a:off x="7284656" y="2764339"/>
                <a:ext cx="84240" cy="1832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77A0307-3514-48D7-AE7E-E89C3100BA1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280336" y="2760019"/>
                  <a:ext cx="92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A04499B-1798-4FFC-829D-AFC72C2D180D}"/>
                    </a:ext>
                  </a:extLst>
                </p14:cNvPr>
                <p14:cNvContentPartPr/>
                <p14:nvPr/>
              </p14:nvContentPartPr>
              <p14:xfrm>
                <a:off x="7344776" y="2893579"/>
                <a:ext cx="61560" cy="198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A04499B-1798-4FFC-829D-AFC72C2D180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40456" y="2889259"/>
                  <a:ext cx="70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C71AE9E-4843-4EAB-BE62-2A14CB7896A7}"/>
                    </a:ext>
                  </a:extLst>
                </p14:cNvPr>
                <p14:cNvContentPartPr/>
                <p14:nvPr/>
              </p14:nvContentPartPr>
              <p14:xfrm>
                <a:off x="7483376" y="2861179"/>
                <a:ext cx="79200" cy="4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C71AE9E-4843-4EAB-BE62-2A14CB7896A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479056" y="2856859"/>
                  <a:ext cx="878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E4D4862-F8DD-4E74-B728-74F96E53DA0D}"/>
                    </a:ext>
                  </a:extLst>
                </p14:cNvPr>
                <p14:cNvContentPartPr/>
                <p14:nvPr/>
              </p14:nvContentPartPr>
              <p14:xfrm>
                <a:off x="7638176" y="2751019"/>
                <a:ext cx="102240" cy="910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E4D4862-F8DD-4E74-B728-74F96E53DA0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633856" y="2746699"/>
                  <a:ext cx="110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180C388-90CD-4E49-8688-67E222BD71BB}"/>
                    </a:ext>
                  </a:extLst>
                </p14:cNvPr>
                <p14:cNvContentPartPr/>
                <p14:nvPr/>
              </p14:nvContentPartPr>
              <p14:xfrm>
                <a:off x="7700816" y="2766139"/>
                <a:ext cx="19800" cy="1162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180C388-90CD-4E49-8688-67E222BD71B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696496" y="2761819"/>
                  <a:ext cx="28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2FF57978-CF68-4C14-9342-6A8FBFF6FE8A}"/>
                    </a:ext>
                  </a:extLst>
                </p14:cNvPr>
                <p14:cNvContentPartPr/>
                <p14:nvPr/>
              </p14:nvContentPartPr>
              <p14:xfrm>
                <a:off x="7769216" y="2721859"/>
                <a:ext cx="42120" cy="601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2FF57978-CF68-4C14-9342-6A8FBFF6FE8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64896" y="2717539"/>
                  <a:ext cx="50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86BF6EF-61CD-4A80-B1A7-A0FCBDA2E992}"/>
                    </a:ext>
                  </a:extLst>
                </p14:cNvPr>
                <p14:cNvContentPartPr/>
                <p14:nvPr/>
              </p14:nvContentPartPr>
              <p14:xfrm>
                <a:off x="7821416" y="2764339"/>
                <a:ext cx="65880" cy="136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86BF6EF-61CD-4A80-B1A7-A0FCBDA2E99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817096" y="2760019"/>
                  <a:ext cx="74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F0FB5F0-448A-4C29-A328-CE18D7F0D7E5}"/>
                    </a:ext>
                  </a:extLst>
                </p14:cNvPr>
                <p14:cNvContentPartPr/>
                <p14:nvPr/>
              </p14:nvContentPartPr>
              <p14:xfrm>
                <a:off x="7949936" y="2851459"/>
                <a:ext cx="43560" cy="34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F0FB5F0-448A-4C29-A328-CE18D7F0D7E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945616" y="2847139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D11C777-F1B5-4637-8035-287BA0F435A0}"/>
                    </a:ext>
                  </a:extLst>
                </p14:cNvPr>
                <p14:cNvContentPartPr/>
                <p14:nvPr/>
              </p14:nvContentPartPr>
              <p14:xfrm>
                <a:off x="8028056" y="2857939"/>
                <a:ext cx="46440" cy="28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D11C777-F1B5-4637-8035-287BA0F435A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023736" y="2853619"/>
                  <a:ext cx="55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7675238-1661-4318-9BD3-474E3859BE0D}"/>
                    </a:ext>
                  </a:extLst>
                </p14:cNvPr>
                <p14:cNvContentPartPr/>
                <p14:nvPr/>
              </p14:nvContentPartPr>
              <p14:xfrm>
                <a:off x="8101136" y="2860459"/>
                <a:ext cx="30600" cy="26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7675238-1661-4318-9BD3-474E3859BE0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096816" y="2856139"/>
                  <a:ext cx="39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67BB8CD-D2EA-41EB-89D4-CB85BE32CF3E}"/>
                    </a:ext>
                  </a:extLst>
                </p14:cNvPr>
                <p14:cNvContentPartPr/>
                <p14:nvPr/>
              </p14:nvContentPartPr>
              <p14:xfrm>
                <a:off x="8188616" y="2757859"/>
                <a:ext cx="5760" cy="1123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67BB8CD-D2EA-41EB-89D4-CB85BE32CF3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184296" y="2753539"/>
                  <a:ext cx="14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63F37A9-41D2-4B62-833D-C3F628CD0337}"/>
                    </a:ext>
                  </a:extLst>
                </p14:cNvPr>
                <p14:cNvContentPartPr/>
                <p14:nvPr/>
              </p14:nvContentPartPr>
              <p14:xfrm>
                <a:off x="8305616" y="2821219"/>
                <a:ext cx="9000" cy="64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63F37A9-41D2-4B62-833D-C3F628CD033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01296" y="2816899"/>
                  <a:ext cx="176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AE4BC90-2D57-426D-A96A-FC7FA212BDB2}"/>
                    </a:ext>
                  </a:extLst>
                </p14:cNvPr>
                <p14:cNvContentPartPr/>
                <p14:nvPr/>
              </p14:nvContentPartPr>
              <p14:xfrm>
                <a:off x="8271776" y="2863699"/>
                <a:ext cx="46800" cy="34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AE4BC90-2D57-426D-A96A-FC7FA212BDB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267456" y="2859379"/>
                  <a:ext cx="55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623DCB4-C577-4713-AEC4-CAE8E35641A3}"/>
                    </a:ext>
                  </a:extLst>
                </p14:cNvPr>
                <p14:cNvContentPartPr/>
                <p14:nvPr/>
              </p14:nvContentPartPr>
              <p14:xfrm>
                <a:off x="8303816" y="2811139"/>
                <a:ext cx="11520" cy="9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623DCB4-C577-4713-AEC4-CAE8E35641A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299496" y="2806819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51D6EDE5-1289-4212-B009-9575BB3C298C}"/>
              </a:ext>
            </a:extLst>
          </p:cNvPr>
          <p:cNvGrpSpPr/>
          <p:nvPr/>
        </p:nvGrpSpPr>
        <p:grpSpPr>
          <a:xfrm>
            <a:off x="5868416" y="2899699"/>
            <a:ext cx="258480" cy="137160"/>
            <a:chOff x="5868416" y="2899699"/>
            <a:chExt cx="25848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EF95093-1908-4717-95A2-6F141333BE6F}"/>
                    </a:ext>
                  </a:extLst>
                </p14:cNvPr>
                <p14:cNvContentPartPr/>
                <p14:nvPr/>
              </p14:nvContentPartPr>
              <p14:xfrm>
                <a:off x="5868416" y="2936059"/>
                <a:ext cx="140760" cy="91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EF95093-1908-4717-95A2-6F141333BE6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864096" y="2931739"/>
                  <a:ext cx="149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8FE5E33-7BDF-4F3B-ADEB-9A79F3B3B6D2}"/>
                    </a:ext>
                  </a:extLst>
                </p14:cNvPr>
                <p14:cNvContentPartPr/>
                <p14:nvPr/>
              </p14:nvContentPartPr>
              <p14:xfrm>
                <a:off x="6041576" y="2899699"/>
                <a:ext cx="85320" cy="1371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8FE5E33-7BDF-4F3B-ADEB-9A79F3B3B6D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037256" y="2895379"/>
                  <a:ext cx="939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0FFB4A11-78BD-42A8-B44F-C340D6D35736}"/>
                  </a:ext>
                </a:extLst>
              </p14:cNvPr>
              <p14:cNvContentPartPr/>
              <p14:nvPr/>
            </p14:nvContentPartPr>
            <p14:xfrm>
              <a:off x="5944016" y="3165379"/>
              <a:ext cx="80640" cy="831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0FFB4A11-78BD-42A8-B44F-C340D6D35736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5939696" y="3161059"/>
                <a:ext cx="892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D198A0DF-8C16-40F3-B707-90A8E1A09C83}"/>
                  </a:ext>
                </a:extLst>
              </p14:cNvPr>
              <p14:cNvContentPartPr/>
              <p14:nvPr/>
            </p14:nvContentPartPr>
            <p14:xfrm>
              <a:off x="5451176" y="2348899"/>
              <a:ext cx="5760" cy="849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D198A0DF-8C16-40F3-B707-90A8E1A09C83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5446856" y="2344579"/>
                <a:ext cx="144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CDB86810-6F8A-48BD-B6D7-A7A392E4C552}"/>
                  </a:ext>
                </a:extLst>
              </p14:cNvPr>
              <p14:cNvContentPartPr/>
              <p14:nvPr/>
            </p14:nvContentPartPr>
            <p14:xfrm>
              <a:off x="5202416" y="2906179"/>
              <a:ext cx="473760" cy="6094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CDB86810-6F8A-48BD-B6D7-A7A392E4C552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5198096" y="2901859"/>
                <a:ext cx="4824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AEC54D8D-3E53-45F2-BCEE-3E16224E3E8D}"/>
                  </a:ext>
                </a:extLst>
              </p14:cNvPr>
              <p14:cNvContentPartPr/>
              <p14:nvPr/>
            </p14:nvContentPartPr>
            <p14:xfrm>
              <a:off x="4494656" y="2204899"/>
              <a:ext cx="736920" cy="7041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AEC54D8D-3E53-45F2-BCEE-3E16224E3E8D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4490336" y="2200579"/>
                <a:ext cx="745560" cy="71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7EF0E0CF-D9A4-49BD-B96A-F2D17A254C17}"/>
              </a:ext>
            </a:extLst>
          </p:cNvPr>
          <p:cNvGrpSpPr/>
          <p:nvPr/>
        </p:nvGrpSpPr>
        <p:grpSpPr>
          <a:xfrm>
            <a:off x="6040496" y="3125419"/>
            <a:ext cx="526680" cy="113760"/>
            <a:chOff x="6040496" y="3125419"/>
            <a:chExt cx="52668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6789ABC-C20C-4971-BFBE-D3BB66FA3B94}"/>
                    </a:ext>
                  </a:extLst>
                </p14:cNvPr>
                <p14:cNvContentPartPr/>
                <p14:nvPr/>
              </p14:nvContentPartPr>
              <p14:xfrm>
                <a:off x="6040496" y="3162859"/>
                <a:ext cx="66240" cy="543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6789ABC-C20C-4971-BFBE-D3BB66FA3B9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036176" y="3158539"/>
                  <a:ext cx="74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0333BE5-B841-4D7C-9417-3B6CE1BE93F2}"/>
                    </a:ext>
                  </a:extLst>
                </p14:cNvPr>
                <p14:cNvContentPartPr/>
                <p14:nvPr/>
              </p14:nvContentPartPr>
              <p14:xfrm>
                <a:off x="6131576" y="3162859"/>
                <a:ext cx="231480" cy="727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0333BE5-B841-4D7C-9417-3B6CE1BE93F2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127256" y="3158539"/>
                  <a:ext cx="240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8B559E9-7D38-46E6-9EEA-D0E683CDA8A2}"/>
                    </a:ext>
                  </a:extLst>
                </p14:cNvPr>
                <p14:cNvContentPartPr/>
                <p14:nvPr/>
              </p14:nvContentPartPr>
              <p14:xfrm>
                <a:off x="6380336" y="3125419"/>
                <a:ext cx="186840" cy="113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8B559E9-7D38-46E6-9EEA-D0E683CDA8A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376016" y="3121099"/>
                  <a:ext cx="1954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4C0367FD-BF8C-45AC-B36B-D48F0A5CE44C}"/>
              </a:ext>
            </a:extLst>
          </p:cNvPr>
          <p:cNvGrpSpPr/>
          <p:nvPr/>
        </p:nvGrpSpPr>
        <p:grpSpPr>
          <a:xfrm>
            <a:off x="6622256" y="3165019"/>
            <a:ext cx="118080" cy="112680"/>
            <a:chOff x="6622256" y="3165019"/>
            <a:chExt cx="11808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4E31986-ADA6-4E09-8A76-DF4251D5E288}"/>
                    </a:ext>
                  </a:extLst>
                </p14:cNvPr>
                <p14:cNvContentPartPr/>
                <p14:nvPr/>
              </p14:nvContentPartPr>
              <p14:xfrm>
                <a:off x="6622256" y="3165019"/>
                <a:ext cx="63360" cy="1126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4E31986-ADA6-4E09-8A76-DF4251D5E28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617936" y="3160699"/>
                  <a:ext cx="72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2CE8B8B-C52B-42A3-A75D-E56DA2ACA18B}"/>
                    </a:ext>
                  </a:extLst>
                </p14:cNvPr>
                <p14:cNvContentPartPr/>
                <p14:nvPr/>
              </p14:nvContentPartPr>
              <p14:xfrm>
                <a:off x="6646016" y="3209299"/>
                <a:ext cx="94320" cy="93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2CE8B8B-C52B-42A3-A75D-E56DA2ACA18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641696" y="3204979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80F7C34-74B0-40CC-AF1B-5B203E00D3AA}"/>
                    </a:ext>
                  </a:extLst>
                </p14:cNvPr>
                <p14:cNvContentPartPr/>
                <p14:nvPr/>
              </p14:nvContentPartPr>
              <p14:xfrm>
                <a:off x="6628016" y="3238099"/>
                <a:ext cx="92520" cy="21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80F7C34-74B0-40CC-AF1B-5B203E00D3A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623696" y="3233779"/>
                  <a:ext cx="101160" cy="1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71402367-6F20-4DFC-84A5-8A9EE318C54A}"/>
              </a:ext>
            </a:extLst>
          </p:cNvPr>
          <p:cNvGrpSpPr/>
          <p:nvPr/>
        </p:nvGrpSpPr>
        <p:grpSpPr>
          <a:xfrm>
            <a:off x="6867776" y="3175459"/>
            <a:ext cx="546480" cy="104400"/>
            <a:chOff x="6867776" y="3175459"/>
            <a:chExt cx="54648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64BB6F1-B566-4999-9592-BF786DC5F368}"/>
                    </a:ext>
                  </a:extLst>
                </p14:cNvPr>
                <p14:cNvContentPartPr/>
                <p14:nvPr/>
              </p14:nvContentPartPr>
              <p14:xfrm>
                <a:off x="6867776" y="3175459"/>
                <a:ext cx="70920" cy="806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64BB6F1-B566-4999-9592-BF786DC5F368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863456" y="3171139"/>
                  <a:ext cx="79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6CB73F9-20B6-46AC-AB5C-CB3861289914}"/>
                    </a:ext>
                  </a:extLst>
                </p14:cNvPr>
                <p14:cNvContentPartPr/>
                <p14:nvPr/>
              </p14:nvContentPartPr>
              <p14:xfrm>
                <a:off x="6935096" y="3207859"/>
                <a:ext cx="42120" cy="529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6CB73F9-20B6-46AC-AB5C-CB386128991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930776" y="3203539"/>
                  <a:ext cx="50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CC56ADB-7F4D-4345-89A8-C03A43D866F8}"/>
                    </a:ext>
                  </a:extLst>
                </p14:cNvPr>
                <p14:cNvContentPartPr/>
                <p14:nvPr/>
              </p14:nvContentPartPr>
              <p14:xfrm>
                <a:off x="7000976" y="3192739"/>
                <a:ext cx="226080" cy="871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CC56ADB-7F4D-4345-89A8-C03A43D866F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6656" y="3188419"/>
                  <a:ext cx="234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C1013B7E-2FF2-45CA-A6FA-1ACB051466B3}"/>
                    </a:ext>
                  </a:extLst>
                </p14:cNvPr>
                <p14:cNvContentPartPr/>
                <p14:nvPr/>
              </p14:nvContentPartPr>
              <p14:xfrm>
                <a:off x="7256576" y="3186979"/>
                <a:ext cx="157680" cy="774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C1013B7E-2FF2-45CA-A6FA-1ACB051466B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52256" y="3182659"/>
                  <a:ext cx="16632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753BFE74-AEE7-4315-BDE9-D78329C26148}"/>
                  </a:ext>
                </a:extLst>
              </p14:cNvPr>
              <p14:cNvContentPartPr/>
              <p14:nvPr/>
            </p14:nvContentPartPr>
            <p14:xfrm>
              <a:off x="7513616" y="3194539"/>
              <a:ext cx="94320" cy="547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753BFE74-AEE7-4315-BDE9-D78329C26148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7509296" y="3190219"/>
                <a:ext cx="10296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CA65EC5E-0987-4C5C-BE2F-8342E4330C5E}"/>
              </a:ext>
            </a:extLst>
          </p:cNvPr>
          <p:cNvGrpSpPr/>
          <p:nvPr/>
        </p:nvGrpSpPr>
        <p:grpSpPr>
          <a:xfrm>
            <a:off x="7705136" y="3115699"/>
            <a:ext cx="686520" cy="181800"/>
            <a:chOff x="7705136" y="3115699"/>
            <a:chExt cx="68652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1896992-1E0F-438D-B256-D18A5AD1E76D}"/>
                    </a:ext>
                  </a:extLst>
                </p14:cNvPr>
                <p14:cNvContentPartPr/>
                <p14:nvPr/>
              </p14:nvContentPartPr>
              <p14:xfrm>
                <a:off x="7705136" y="3131899"/>
                <a:ext cx="84240" cy="59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1896992-1E0F-438D-B256-D18A5AD1E76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700816" y="3127579"/>
                  <a:ext cx="92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5724AC5C-AA9C-479C-B380-0CE62FE3073E}"/>
                    </a:ext>
                  </a:extLst>
                </p14:cNvPr>
                <p14:cNvContentPartPr/>
                <p14:nvPr/>
              </p14:nvContentPartPr>
              <p14:xfrm>
                <a:off x="7749416" y="3134059"/>
                <a:ext cx="15120" cy="109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5724AC5C-AA9C-479C-B380-0CE62FE3073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745096" y="3129739"/>
                  <a:ext cx="23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4E35F17-63F3-401E-AFA8-D5856AE895CD}"/>
                    </a:ext>
                  </a:extLst>
                </p14:cNvPr>
                <p14:cNvContentPartPr/>
                <p14:nvPr/>
              </p14:nvContentPartPr>
              <p14:xfrm>
                <a:off x="7793696" y="3115699"/>
                <a:ext cx="28440" cy="543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4E35F17-63F3-401E-AFA8-D5856AE895C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789376" y="3111379"/>
                  <a:ext cx="37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6A428B5-A957-4919-908A-2C1D1D2936EF}"/>
                    </a:ext>
                  </a:extLst>
                </p14:cNvPr>
                <p14:cNvContentPartPr/>
                <p14:nvPr/>
              </p14:nvContentPartPr>
              <p14:xfrm>
                <a:off x="7838336" y="3131899"/>
                <a:ext cx="69120" cy="124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6A428B5-A957-4919-908A-2C1D1D2936E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834016" y="3127579"/>
                  <a:ext cx="77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E064D47-5DB4-4605-8B29-2CA18BC20A1B}"/>
                    </a:ext>
                  </a:extLst>
                </p14:cNvPr>
                <p14:cNvContentPartPr/>
                <p14:nvPr/>
              </p14:nvContentPartPr>
              <p14:xfrm>
                <a:off x="7974776" y="3206419"/>
                <a:ext cx="47880" cy="31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E064D47-5DB4-4605-8B29-2CA18BC20A1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970456" y="3202099"/>
                  <a:ext cx="56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B96E12C-12AB-4C6E-ADE7-D6471423C5FC}"/>
                    </a:ext>
                  </a:extLst>
                </p14:cNvPr>
                <p14:cNvContentPartPr/>
                <p14:nvPr/>
              </p14:nvContentPartPr>
              <p14:xfrm>
                <a:off x="8076296" y="3208939"/>
                <a:ext cx="31680" cy="237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B96E12C-12AB-4C6E-ADE7-D6471423C5F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071976" y="3204619"/>
                  <a:ext cx="40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E68102D-EC66-4308-9DD0-AD0C0B290D32}"/>
                    </a:ext>
                  </a:extLst>
                </p14:cNvPr>
                <p14:cNvContentPartPr/>
                <p14:nvPr/>
              </p14:nvContentPartPr>
              <p14:xfrm>
                <a:off x="8143256" y="3216859"/>
                <a:ext cx="29520" cy="226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E68102D-EC66-4308-9DD0-AD0C0B290D3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138936" y="3212539"/>
                  <a:ext cx="38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E189B0D-CEA1-4859-8993-293AC7060D8B}"/>
                    </a:ext>
                  </a:extLst>
                </p14:cNvPr>
                <p14:cNvContentPartPr/>
                <p14:nvPr/>
              </p14:nvContentPartPr>
              <p14:xfrm>
                <a:off x="8274656" y="3163939"/>
                <a:ext cx="13320" cy="896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E189B0D-CEA1-4859-8993-293AC7060D8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270336" y="3159619"/>
                  <a:ext cx="21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EE6B1CE-6F69-433C-B2F0-E1C2DC4FBC8C}"/>
                    </a:ext>
                  </a:extLst>
                </p14:cNvPr>
                <p14:cNvContentPartPr/>
                <p14:nvPr/>
              </p14:nvContentPartPr>
              <p14:xfrm>
                <a:off x="8373296" y="3215419"/>
                <a:ext cx="13320" cy="64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EE6B1CE-6F69-433C-B2F0-E1C2DC4FBC8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368976" y="3211099"/>
                  <a:ext cx="21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0E16CD6-D709-4B30-B7A2-52CC7090909D}"/>
                    </a:ext>
                  </a:extLst>
                </p14:cNvPr>
                <p14:cNvContentPartPr/>
                <p14:nvPr/>
              </p14:nvContentPartPr>
              <p14:xfrm>
                <a:off x="8344856" y="3257539"/>
                <a:ext cx="46800" cy="399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0E16CD6-D709-4B30-B7A2-52CC7090909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340536" y="3253219"/>
                  <a:ext cx="55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2C61C497-D166-4BEB-B81F-33153607391B}"/>
              </a:ext>
            </a:extLst>
          </p:cNvPr>
          <p:cNvGrpSpPr/>
          <p:nvPr/>
        </p:nvGrpSpPr>
        <p:grpSpPr>
          <a:xfrm>
            <a:off x="6016016" y="3386779"/>
            <a:ext cx="623160" cy="135000"/>
            <a:chOff x="6016016" y="3386779"/>
            <a:chExt cx="6231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DFA9EE7-2D13-4E2A-B10D-E522F8E36429}"/>
                    </a:ext>
                  </a:extLst>
                </p14:cNvPr>
                <p14:cNvContentPartPr/>
                <p14:nvPr/>
              </p14:nvContentPartPr>
              <p14:xfrm>
                <a:off x="6016016" y="3386779"/>
                <a:ext cx="115200" cy="1191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DFA9EE7-2D13-4E2A-B10D-E522F8E3642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011696" y="3382459"/>
                  <a:ext cx="123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8F5F8F9-5DA3-4EAA-AA6C-A0AC7B314E77}"/>
                    </a:ext>
                  </a:extLst>
                </p14:cNvPr>
                <p14:cNvContentPartPr/>
                <p14:nvPr/>
              </p14:nvContentPartPr>
              <p14:xfrm>
                <a:off x="6139136" y="3431779"/>
                <a:ext cx="88920" cy="748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8F5F8F9-5DA3-4EAA-AA6C-A0AC7B314E7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134816" y="3427459"/>
                  <a:ext cx="97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478EC8E4-5583-4116-A49C-672CFBCABAF4}"/>
                    </a:ext>
                  </a:extLst>
                </p14:cNvPr>
                <p14:cNvContentPartPr/>
                <p14:nvPr/>
              </p14:nvContentPartPr>
              <p14:xfrm>
                <a:off x="6228416" y="3419539"/>
                <a:ext cx="73800" cy="102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478EC8E4-5583-4116-A49C-672CFBCABAF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224096" y="3415219"/>
                  <a:ext cx="82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3FF05A6-7BF9-4536-9976-C8A7B77DC449}"/>
                    </a:ext>
                  </a:extLst>
                </p14:cNvPr>
                <p14:cNvContentPartPr/>
                <p14:nvPr/>
              </p14:nvContentPartPr>
              <p14:xfrm>
                <a:off x="6368816" y="3505219"/>
                <a:ext cx="38160" cy="1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3FF05A6-7BF9-4536-9976-C8A7B77DC449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364496" y="3500899"/>
                  <a:ext cx="468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01B6083F-8D61-42A1-85D4-2B78A919654C}"/>
                    </a:ext>
                  </a:extLst>
                </p14:cNvPr>
                <p14:cNvContentPartPr/>
                <p14:nvPr/>
              </p14:nvContentPartPr>
              <p14:xfrm>
                <a:off x="6478616" y="3418459"/>
                <a:ext cx="79920" cy="874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01B6083F-8D61-42A1-85D4-2B78A919654C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474296" y="3414139"/>
                  <a:ext cx="88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68FAC96-F46A-4CAD-96F5-3DCE3BA49105}"/>
                    </a:ext>
                  </a:extLst>
                </p14:cNvPr>
                <p14:cNvContentPartPr/>
                <p14:nvPr/>
              </p14:nvContentPartPr>
              <p14:xfrm>
                <a:off x="6562136" y="3420979"/>
                <a:ext cx="77040" cy="975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68FAC96-F46A-4CAD-96F5-3DCE3BA4910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557816" y="3416659"/>
                  <a:ext cx="8568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E2B4D14-DA04-49DF-9441-56A78FBA8F61}"/>
              </a:ext>
            </a:extLst>
          </p:cNvPr>
          <p:cNvGrpSpPr/>
          <p:nvPr/>
        </p:nvGrpSpPr>
        <p:grpSpPr>
          <a:xfrm>
            <a:off x="6860936" y="3400459"/>
            <a:ext cx="866520" cy="157680"/>
            <a:chOff x="6860936" y="3400459"/>
            <a:chExt cx="8665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F803791-F74C-437E-A333-81706A63AB90}"/>
                    </a:ext>
                  </a:extLst>
                </p14:cNvPr>
                <p14:cNvContentPartPr/>
                <p14:nvPr/>
              </p14:nvContentPartPr>
              <p14:xfrm>
                <a:off x="6860936" y="3430699"/>
                <a:ext cx="80640" cy="720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F803791-F74C-437E-A333-81706A63AB9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856616" y="3426379"/>
                  <a:ext cx="89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B96469E-37DB-4B20-92AC-8DF21D9AF412}"/>
                    </a:ext>
                  </a:extLst>
                </p14:cNvPr>
                <p14:cNvContentPartPr/>
                <p14:nvPr/>
              </p14:nvContentPartPr>
              <p14:xfrm>
                <a:off x="6968216" y="3424219"/>
                <a:ext cx="95040" cy="835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B96469E-37DB-4B20-92AC-8DF21D9AF412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963896" y="3419899"/>
                  <a:ext cx="103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24ECD127-615F-4926-B787-742AD15BD313}"/>
                    </a:ext>
                  </a:extLst>
                </p14:cNvPr>
                <p14:cNvContentPartPr/>
                <p14:nvPr/>
              </p14:nvContentPartPr>
              <p14:xfrm>
                <a:off x="6986216" y="3468499"/>
                <a:ext cx="86040" cy="46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24ECD127-615F-4926-B787-742AD15BD313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981896" y="3464179"/>
                  <a:ext cx="946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40FE488-979A-4937-9AFD-AE1CD03EB651}"/>
                    </a:ext>
                  </a:extLst>
                </p14:cNvPr>
                <p14:cNvContentPartPr/>
                <p14:nvPr/>
              </p14:nvContentPartPr>
              <p14:xfrm>
                <a:off x="7123376" y="3415579"/>
                <a:ext cx="27360" cy="1288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40FE488-979A-4937-9AFD-AE1CD03EB65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119056" y="3411259"/>
                  <a:ext cx="36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F5D9EE9-0680-456E-8E6B-4FA831A20930}"/>
                    </a:ext>
                  </a:extLst>
                </p14:cNvPr>
                <p14:cNvContentPartPr/>
                <p14:nvPr/>
              </p14:nvContentPartPr>
              <p14:xfrm>
                <a:off x="7214096" y="3432499"/>
                <a:ext cx="76320" cy="1256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F5D9EE9-0680-456E-8E6B-4FA831A2093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209776" y="3428179"/>
                  <a:ext cx="84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C9C6A0A-74F6-4BAC-9B45-AF6C2C065C40}"/>
                    </a:ext>
                  </a:extLst>
                </p14:cNvPr>
                <p14:cNvContentPartPr/>
                <p14:nvPr/>
              </p14:nvContentPartPr>
              <p14:xfrm>
                <a:off x="7330016" y="3507379"/>
                <a:ext cx="28080" cy="388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C9C6A0A-74F6-4BAC-9B45-AF6C2C065C40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325696" y="3503059"/>
                  <a:ext cx="36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5C15F053-E188-429B-88B6-63088B481150}"/>
                    </a:ext>
                  </a:extLst>
                </p14:cNvPr>
                <p14:cNvContentPartPr/>
                <p14:nvPr/>
              </p14:nvContentPartPr>
              <p14:xfrm>
                <a:off x="7418936" y="3405139"/>
                <a:ext cx="132840" cy="1191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5C15F053-E188-429B-88B6-63088B481150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414616" y="3400819"/>
                  <a:ext cx="141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4955EB2B-C2BB-4F73-9738-B8F5A2401D15}"/>
                    </a:ext>
                  </a:extLst>
                </p14:cNvPr>
                <p14:cNvContentPartPr/>
                <p14:nvPr/>
              </p14:nvContentPartPr>
              <p14:xfrm>
                <a:off x="7554656" y="3400459"/>
                <a:ext cx="38160" cy="137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4955EB2B-C2BB-4F73-9738-B8F5A2401D1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550336" y="3396139"/>
                  <a:ext cx="46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D9C7B67-7D17-45AF-B806-1579AA8D572B}"/>
                    </a:ext>
                  </a:extLst>
                </p14:cNvPr>
                <p14:cNvContentPartPr/>
                <p14:nvPr/>
              </p14:nvContentPartPr>
              <p14:xfrm>
                <a:off x="7702616" y="3471739"/>
                <a:ext cx="360" cy="3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D9C7B67-7D17-45AF-B806-1579AA8D57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98296" y="34674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917BB0A-E75A-4473-85F6-1E9B376BEA56}"/>
                    </a:ext>
                  </a:extLst>
                </p14:cNvPr>
                <p14:cNvContentPartPr/>
                <p14:nvPr/>
              </p14:nvContentPartPr>
              <p14:xfrm>
                <a:off x="7673096" y="3508099"/>
                <a:ext cx="54360" cy="327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917BB0A-E75A-4473-85F6-1E9B376BEA56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668776" y="3503779"/>
                  <a:ext cx="63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997AD3E-7DE5-41CA-BD54-025A93EF02CE}"/>
                    </a:ext>
                  </a:extLst>
                </p14:cNvPr>
                <p14:cNvContentPartPr/>
                <p14:nvPr/>
              </p14:nvContentPartPr>
              <p14:xfrm>
                <a:off x="7707296" y="3468499"/>
                <a:ext cx="9000" cy="64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997AD3E-7DE5-41CA-BD54-025A93EF02CE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702976" y="3464179"/>
                  <a:ext cx="1764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3D607188-D1A1-4102-81EB-F31235F5BDB5}"/>
              </a:ext>
            </a:extLst>
          </p:cNvPr>
          <p:cNvGrpSpPr/>
          <p:nvPr/>
        </p:nvGrpSpPr>
        <p:grpSpPr>
          <a:xfrm>
            <a:off x="5972816" y="3612859"/>
            <a:ext cx="940320" cy="186120"/>
            <a:chOff x="5972816" y="3612859"/>
            <a:chExt cx="94032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3D12716-5528-4B51-A056-2CAE64121CEA}"/>
                    </a:ext>
                  </a:extLst>
                </p14:cNvPr>
                <p14:cNvContentPartPr/>
                <p14:nvPr/>
              </p14:nvContentPartPr>
              <p14:xfrm>
                <a:off x="5972816" y="3697819"/>
                <a:ext cx="172080" cy="756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3D12716-5528-4B51-A056-2CAE64121CE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968496" y="3693499"/>
                  <a:ext cx="180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6ECCA76E-CDD2-4F43-A101-C5FCB659F3CF}"/>
                    </a:ext>
                  </a:extLst>
                </p14:cNvPr>
                <p14:cNvContentPartPr/>
                <p14:nvPr/>
              </p14:nvContentPartPr>
              <p14:xfrm>
                <a:off x="6164696" y="3612859"/>
                <a:ext cx="70200" cy="1562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6ECCA76E-CDD2-4F43-A101-C5FCB659F3C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160376" y="3608539"/>
                  <a:ext cx="78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88B1F77-99C4-49AC-85AF-4D009C5E8838}"/>
                    </a:ext>
                  </a:extLst>
                </p14:cNvPr>
                <p14:cNvContentPartPr/>
                <p14:nvPr/>
              </p14:nvContentPartPr>
              <p14:xfrm>
                <a:off x="6341456" y="3714019"/>
                <a:ext cx="127080" cy="540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88B1F77-99C4-49AC-85AF-4D009C5E8838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337136" y="3709699"/>
                  <a:ext cx="135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53286B7-D261-4FDE-BB00-C9A3494DEB83}"/>
                    </a:ext>
                  </a:extLst>
                </p14:cNvPr>
                <p14:cNvContentPartPr/>
                <p14:nvPr/>
              </p14:nvContentPartPr>
              <p14:xfrm>
                <a:off x="6484376" y="3712939"/>
                <a:ext cx="43920" cy="565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53286B7-D261-4FDE-BB00-C9A3494DEB83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480056" y="3708619"/>
                  <a:ext cx="52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090101E4-F369-4D3C-879F-27A2B2CD5DE5}"/>
                    </a:ext>
                  </a:extLst>
                </p14:cNvPr>
                <p14:cNvContentPartPr/>
                <p14:nvPr/>
              </p14:nvContentPartPr>
              <p14:xfrm>
                <a:off x="6557096" y="3622939"/>
                <a:ext cx="239040" cy="157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90101E4-F369-4D3C-879F-27A2B2CD5DE5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552776" y="3618619"/>
                  <a:ext cx="247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5E6B92B-E246-4C6D-97BE-52A3F1BDAAB4}"/>
                    </a:ext>
                  </a:extLst>
                </p14:cNvPr>
                <p14:cNvContentPartPr/>
                <p14:nvPr/>
              </p14:nvContentPartPr>
              <p14:xfrm>
                <a:off x="6822776" y="3693859"/>
                <a:ext cx="90360" cy="1051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5E6B92B-E246-4C6D-97BE-52A3F1BDAAB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818456" y="3689539"/>
                  <a:ext cx="9900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648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8B325-4F4D-4AE1-9D29-5168BD62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345281"/>
            <a:ext cx="300990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0B36A-CBDE-47A5-8BF9-99C328678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" y="1412081"/>
            <a:ext cx="3745706" cy="1498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021242-88F1-4B35-A2A8-79D7054EDE3A}"/>
                  </a:ext>
                </a:extLst>
              </p14:cNvPr>
              <p14:cNvContentPartPr/>
              <p14:nvPr/>
            </p14:nvContentPartPr>
            <p14:xfrm>
              <a:off x="1745696" y="312871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021242-88F1-4B35-A2A8-79D7054EDE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1376" y="312439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935B6F3-C4C1-43C6-A1FD-1C2396760CA7}"/>
                  </a:ext>
                </a:extLst>
              </p14:cNvPr>
              <p14:cNvContentPartPr/>
              <p14:nvPr/>
            </p14:nvContentPartPr>
            <p14:xfrm>
              <a:off x="2624096" y="306103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935B6F3-C4C1-43C6-A1FD-1C2396760C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776" y="305671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06BE7D3-E567-478F-BDEB-5C246C6C4AD2}"/>
                  </a:ext>
                </a:extLst>
              </p14:cNvPr>
              <p14:cNvContentPartPr/>
              <p14:nvPr/>
            </p14:nvContentPartPr>
            <p14:xfrm>
              <a:off x="8280056" y="1403539"/>
              <a:ext cx="3240" cy="32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06BE7D3-E567-478F-BDEB-5C246C6C4A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75736" y="1398679"/>
                <a:ext cx="1188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6D9C7B67-7D17-45AF-B806-1579AA8D572B}"/>
                  </a:ext>
                </a:extLst>
              </p14:cNvPr>
              <p14:cNvContentPartPr/>
              <p14:nvPr/>
            </p14:nvContentPartPr>
            <p14:xfrm>
              <a:off x="7702616" y="3471739"/>
              <a:ext cx="360" cy="3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6D9C7B67-7D17-45AF-B806-1579AA8D57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8296" y="3467419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5A0F4DC-1B09-4DC4-8AC2-7B71F18A329A}"/>
              </a:ext>
            </a:extLst>
          </p:cNvPr>
          <p:cNvGrpSpPr/>
          <p:nvPr/>
        </p:nvGrpSpPr>
        <p:grpSpPr>
          <a:xfrm>
            <a:off x="4601216" y="1277595"/>
            <a:ext cx="656280" cy="222840"/>
            <a:chOff x="4601216" y="1277595"/>
            <a:chExt cx="6562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A396CF-5D0C-4C04-8468-DC5A30632550}"/>
                    </a:ext>
                  </a:extLst>
                </p14:cNvPr>
                <p14:cNvContentPartPr/>
                <p14:nvPr/>
              </p14:nvContentPartPr>
              <p14:xfrm>
                <a:off x="4601216" y="1430595"/>
                <a:ext cx="173880" cy="6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A396CF-5D0C-4C04-8468-DC5A306325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96896" y="1426275"/>
                  <a:ext cx="182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AA7416-822C-4AA8-8ECA-D3197AFF4015}"/>
                    </a:ext>
                  </a:extLst>
                </p14:cNvPr>
                <p14:cNvContentPartPr/>
                <p14:nvPr/>
              </p14:nvContentPartPr>
              <p14:xfrm>
                <a:off x="4767536" y="1433835"/>
                <a:ext cx="44280" cy="4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AA7416-822C-4AA8-8ECA-D3197AFF40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3216" y="1429515"/>
                  <a:ext cx="52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96FB8C-D157-4E19-8B14-FFD397ABC4E0}"/>
                    </a:ext>
                  </a:extLst>
                </p14:cNvPr>
                <p14:cNvContentPartPr/>
                <p14:nvPr/>
              </p14:nvContentPartPr>
              <p14:xfrm>
                <a:off x="4892456" y="1277595"/>
                <a:ext cx="94320" cy="18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96FB8C-D157-4E19-8B14-FFD397ABC4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8136" y="1273275"/>
                  <a:ext cx="102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CDAECF-11C1-4184-B220-ED1FC289E3B1}"/>
                    </a:ext>
                  </a:extLst>
                </p14:cNvPr>
                <p14:cNvContentPartPr/>
                <p14:nvPr/>
              </p14:nvContentPartPr>
              <p14:xfrm>
                <a:off x="5012696" y="1321515"/>
                <a:ext cx="144360" cy="154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CDAECF-11C1-4184-B220-ED1FC289E3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08376" y="1317195"/>
                  <a:ext cx="153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4215A9-7009-4AE6-BA53-CDBB02A8F0A6}"/>
                    </a:ext>
                  </a:extLst>
                </p14:cNvPr>
                <p14:cNvContentPartPr/>
                <p14:nvPr/>
              </p14:nvContentPartPr>
              <p14:xfrm>
                <a:off x="5173256" y="1404315"/>
                <a:ext cx="84240" cy="96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4215A9-7009-4AE6-BA53-CDBB02A8F0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8936" y="1399995"/>
                  <a:ext cx="928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D714F6E-B461-45E1-A0C5-E01095FDBBBE}"/>
              </a:ext>
            </a:extLst>
          </p:cNvPr>
          <p:cNvGrpSpPr/>
          <p:nvPr/>
        </p:nvGrpSpPr>
        <p:grpSpPr>
          <a:xfrm>
            <a:off x="5437496" y="1318635"/>
            <a:ext cx="1337400" cy="240120"/>
            <a:chOff x="5437496" y="1318635"/>
            <a:chExt cx="13374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44B418-BFE5-41E8-9014-4970D6FA9130}"/>
                    </a:ext>
                  </a:extLst>
                </p14:cNvPr>
                <p14:cNvContentPartPr/>
                <p14:nvPr/>
              </p14:nvContentPartPr>
              <p14:xfrm>
                <a:off x="5437496" y="1341315"/>
                <a:ext cx="125280" cy="144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44B418-BFE5-41E8-9014-4970D6FA91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3176" y="1336995"/>
                  <a:ext cx="133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860D66-14EB-4373-A195-398E62ABB97B}"/>
                    </a:ext>
                  </a:extLst>
                </p14:cNvPr>
                <p14:cNvContentPartPr/>
                <p14:nvPr/>
              </p14:nvContentPartPr>
              <p14:xfrm>
                <a:off x="5577176" y="1344915"/>
                <a:ext cx="199800" cy="132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860D66-14EB-4373-A195-398E62ABB9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2856" y="1340595"/>
                  <a:ext cx="208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B41CF1-DBCB-4E97-B5F2-E93CE74DEE85}"/>
                    </a:ext>
                  </a:extLst>
                </p14:cNvPr>
                <p14:cNvContentPartPr/>
                <p14:nvPr/>
              </p14:nvContentPartPr>
              <p14:xfrm>
                <a:off x="5828096" y="1453635"/>
                <a:ext cx="47160" cy="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B41CF1-DBCB-4E97-B5F2-E93CE74DEE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23776" y="1449315"/>
                  <a:ext cx="558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CC4E3D-990A-4594-ABDE-0665BE2375E2}"/>
                    </a:ext>
                  </a:extLst>
                </p14:cNvPr>
                <p14:cNvContentPartPr/>
                <p14:nvPr/>
              </p14:nvContentPartPr>
              <p14:xfrm>
                <a:off x="5910536" y="1353555"/>
                <a:ext cx="97920" cy="113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CC4E3D-990A-4594-ABDE-0665BE2375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06216" y="1349235"/>
                  <a:ext cx="106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0E9B45-E0A1-4C93-AE63-541409DA04CF}"/>
                    </a:ext>
                  </a:extLst>
                </p14:cNvPr>
                <p14:cNvContentPartPr/>
                <p14:nvPr/>
              </p14:nvContentPartPr>
              <p14:xfrm>
                <a:off x="6022136" y="1349955"/>
                <a:ext cx="87120" cy="114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0E9B45-E0A1-4C93-AE63-541409DA04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17816" y="1345635"/>
                  <a:ext cx="95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FE57F8-E9B8-4E74-A4A3-CA21F239B2E2}"/>
                    </a:ext>
                  </a:extLst>
                </p14:cNvPr>
                <p14:cNvContentPartPr/>
                <p14:nvPr/>
              </p14:nvContentPartPr>
              <p14:xfrm>
                <a:off x="6213656" y="1318635"/>
                <a:ext cx="88920" cy="159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FE57F8-E9B8-4E74-A4A3-CA21F239B2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09336" y="1314315"/>
                  <a:ext cx="97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656923-F9FE-483F-8A4C-2F94EF89BD81}"/>
                    </a:ext>
                  </a:extLst>
                </p14:cNvPr>
                <p14:cNvContentPartPr/>
                <p14:nvPr/>
              </p14:nvContentPartPr>
              <p14:xfrm>
                <a:off x="6348656" y="1418355"/>
                <a:ext cx="11880" cy="50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656923-F9FE-483F-8A4C-2F94EF89B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44336" y="1414035"/>
                  <a:ext cx="20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BC9F00-8BDF-4B7D-BAA1-1ACF90861D2C}"/>
                    </a:ext>
                  </a:extLst>
                </p14:cNvPr>
                <p14:cNvContentPartPr/>
                <p14:nvPr/>
              </p14:nvContentPartPr>
              <p14:xfrm>
                <a:off x="6358016" y="1365795"/>
                <a:ext cx="720" cy="9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BC9F00-8BDF-4B7D-BAA1-1ACF90861D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3696" y="1361475"/>
                  <a:ext cx="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F2E2294-536B-441A-88B2-8216CC3FD8B6}"/>
                    </a:ext>
                  </a:extLst>
                </p14:cNvPr>
                <p14:cNvContentPartPr/>
                <p14:nvPr/>
              </p14:nvContentPartPr>
              <p14:xfrm>
                <a:off x="6405176" y="1434915"/>
                <a:ext cx="138600" cy="123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F2E2294-536B-441A-88B2-8216CC3FD8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00856" y="1430595"/>
                  <a:ext cx="147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A660581-C700-4D97-8BE6-8039B83A91E3}"/>
                    </a:ext>
                  </a:extLst>
                </p14:cNvPr>
                <p14:cNvContentPartPr/>
                <p14:nvPr/>
              </p14:nvContentPartPr>
              <p14:xfrm>
                <a:off x="6522896" y="1400355"/>
                <a:ext cx="60120" cy="81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A660581-C700-4D97-8BE6-8039B83A91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18576" y="1396035"/>
                  <a:ext cx="68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8BAB165-2AE2-4E10-A924-6DAC330F87CB}"/>
                    </a:ext>
                  </a:extLst>
                </p14:cNvPr>
                <p14:cNvContentPartPr/>
                <p14:nvPr/>
              </p14:nvContentPartPr>
              <p14:xfrm>
                <a:off x="6616496" y="1367955"/>
                <a:ext cx="158400" cy="114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8BAB165-2AE2-4E10-A924-6DAC330F87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12176" y="1363635"/>
                  <a:ext cx="1670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020A230-A7E6-44DA-A614-4F35EA7885DE}"/>
              </a:ext>
            </a:extLst>
          </p:cNvPr>
          <p:cNvGrpSpPr/>
          <p:nvPr/>
        </p:nvGrpSpPr>
        <p:grpSpPr>
          <a:xfrm>
            <a:off x="6908816" y="1302795"/>
            <a:ext cx="1437840" cy="270360"/>
            <a:chOff x="6908816" y="1302795"/>
            <a:chExt cx="14378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3F9C4C-9AF9-465A-A65C-2E71831414D1}"/>
                    </a:ext>
                  </a:extLst>
                </p14:cNvPr>
                <p14:cNvContentPartPr/>
                <p14:nvPr/>
              </p14:nvContentPartPr>
              <p14:xfrm>
                <a:off x="6908816" y="1359675"/>
                <a:ext cx="38520" cy="165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3F9C4C-9AF9-465A-A65C-2E71831414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04496" y="1355355"/>
                  <a:ext cx="47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E98A0C6-533B-473E-B2B1-3543738CA39B}"/>
                    </a:ext>
                  </a:extLst>
                </p14:cNvPr>
                <p14:cNvContentPartPr/>
                <p14:nvPr/>
              </p14:nvContentPartPr>
              <p14:xfrm>
                <a:off x="6977576" y="1373715"/>
                <a:ext cx="81000" cy="114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E98A0C6-533B-473E-B2B1-3543738CA3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73256" y="1369395"/>
                  <a:ext cx="89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8BDAD73-3C8F-4049-B678-0D9DFAF7B6FE}"/>
                    </a:ext>
                  </a:extLst>
                </p14:cNvPr>
                <p14:cNvContentPartPr/>
                <p14:nvPr/>
              </p14:nvContentPartPr>
              <p14:xfrm>
                <a:off x="7101416" y="1430955"/>
                <a:ext cx="6120" cy="12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8BDAD73-3C8F-4049-B678-0D9DFAF7B6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7096" y="1426635"/>
                  <a:ext cx="14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847C8F1-6B72-475B-991D-2790D3FAC95D}"/>
                    </a:ext>
                  </a:extLst>
                </p14:cNvPr>
                <p14:cNvContentPartPr/>
                <p14:nvPr/>
              </p14:nvContentPartPr>
              <p14:xfrm>
                <a:off x="7112576" y="1466595"/>
                <a:ext cx="360" cy="4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847C8F1-6B72-475B-991D-2790D3FAC9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08256" y="1462275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7BC9647-7D04-4EC3-AF9B-DEFFDA7BE19F}"/>
                    </a:ext>
                  </a:extLst>
                </p14:cNvPr>
                <p14:cNvContentPartPr/>
                <p14:nvPr/>
              </p14:nvContentPartPr>
              <p14:xfrm>
                <a:off x="7149296" y="1369755"/>
                <a:ext cx="77760" cy="115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7BC9647-7D04-4EC3-AF9B-DEFFDA7BE19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44976" y="1365435"/>
                  <a:ext cx="86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294223A-4E54-45A8-9ED2-D5C853A3823D}"/>
                    </a:ext>
                  </a:extLst>
                </p14:cNvPr>
                <p14:cNvContentPartPr/>
                <p14:nvPr/>
              </p14:nvContentPartPr>
              <p14:xfrm>
                <a:off x="7243976" y="1351395"/>
                <a:ext cx="58680" cy="160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294223A-4E54-45A8-9ED2-D5C853A382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39656" y="1347075"/>
                  <a:ext cx="67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A2E2EE9-BB91-4CD6-AE06-AE94F7DC00E6}"/>
                    </a:ext>
                  </a:extLst>
                </p14:cNvPr>
                <p14:cNvContentPartPr/>
                <p14:nvPr/>
              </p14:nvContentPartPr>
              <p14:xfrm>
                <a:off x="7364216" y="1392075"/>
                <a:ext cx="68400" cy="181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A2E2EE9-BB91-4CD6-AE06-AE94F7DC00E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59896" y="1387755"/>
                  <a:ext cx="77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E456461-286C-42C8-85D8-A17CBB19C0A6}"/>
                    </a:ext>
                  </a:extLst>
                </p14:cNvPr>
                <p14:cNvContentPartPr/>
                <p14:nvPr/>
              </p14:nvContentPartPr>
              <p14:xfrm>
                <a:off x="7397696" y="1504395"/>
                <a:ext cx="50400" cy="7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E456461-286C-42C8-85D8-A17CBB19C0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93376" y="1500075"/>
                  <a:ext cx="59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0EB0EC9-B8E3-4864-8004-2AF0B0AE114F}"/>
                    </a:ext>
                  </a:extLst>
                </p14:cNvPr>
                <p14:cNvContentPartPr/>
                <p14:nvPr/>
              </p14:nvContentPartPr>
              <p14:xfrm>
                <a:off x="7562576" y="1456875"/>
                <a:ext cx="55800" cy="47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0EB0EC9-B8E3-4864-8004-2AF0B0AE11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58256" y="1452555"/>
                  <a:ext cx="64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DA5BA17-8926-4F75-908E-EBC1421F9EED}"/>
                    </a:ext>
                  </a:extLst>
                </p14:cNvPr>
                <p14:cNvContentPartPr/>
                <p14:nvPr/>
              </p14:nvContentPartPr>
              <p14:xfrm>
                <a:off x="7663376" y="1412235"/>
                <a:ext cx="54720" cy="54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DA5BA17-8926-4F75-908E-EBC1421F9EE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59056" y="1407915"/>
                  <a:ext cx="63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77EF3DE-AD13-4B08-BCEA-0E3CE4874A33}"/>
                    </a:ext>
                  </a:extLst>
                </p14:cNvPr>
                <p14:cNvContentPartPr/>
                <p14:nvPr/>
              </p14:nvContentPartPr>
              <p14:xfrm>
                <a:off x="7756976" y="1381995"/>
                <a:ext cx="243360" cy="156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77EF3DE-AD13-4B08-BCEA-0E3CE4874A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52656" y="1377675"/>
                  <a:ext cx="252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5987DB5-82E4-4B6C-8B8E-E78AEAAD4D54}"/>
                    </a:ext>
                  </a:extLst>
                </p14:cNvPr>
                <p14:cNvContentPartPr/>
                <p14:nvPr/>
              </p14:nvContentPartPr>
              <p14:xfrm>
                <a:off x="8030216" y="1371195"/>
                <a:ext cx="151920" cy="100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5987DB5-82E4-4B6C-8B8E-E78AEAAD4D5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25896" y="1366875"/>
                  <a:ext cx="160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AA73FBE-13D2-4A02-985F-17BD6A8A1F18}"/>
                    </a:ext>
                  </a:extLst>
                </p14:cNvPr>
                <p14:cNvContentPartPr/>
                <p14:nvPr/>
              </p14:nvContentPartPr>
              <p14:xfrm>
                <a:off x="8223176" y="1302795"/>
                <a:ext cx="123480" cy="165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AA73FBE-13D2-4A02-985F-17BD6A8A1F1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18856" y="1298475"/>
                  <a:ext cx="1321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DA76D77-E4E7-40E5-B8B8-8195D8D44972}"/>
              </a:ext>
            </a:extLst>
          </p:cNvPr>
          <p:cNvGrpSpPr/>
          <p:nvPr/>
        </p:nvGrpSpPr>
        <p:grpSpPr>
          <a:xfrm>
            <a:off x="8316056" y="1306395"/>
            <a:ext cx="687600" cy="203760"/>
            <a:chOff x="8316056" y="1306395"/>
            <a:chExt cx="6876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E6A3132-46DA-4064-8711-235EDCF022CF}"/>
                    </a:ext>
                  </a:extLst>
                </p14:cNvPr>
                <p14:cNvContentPartPr/>
                <p14:nvPr/>
              </p14:nvContentPartPr>
              <p14:xfrm>
                <a:off x="8316056" y="1348515"/>
                <a:ext cx="97920" cy="124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E6A3132-46DA-4064-8711-235EDCF02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11736" y="1344195"/>
                  <a:ext cx="106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3A83C49-48C0-4BB5-8F81-CBEA570B237F}"/>
                    </a:ext>
                  </a:extLst>
                </p14:cNvPr>
                <p14:cNvContentPartPr/>
                <p14:nvPr/>
              </p14:nvContentPartPr>
              <p14:xfrm>
                <a:off x="8329376" y="1412955"/>
                <a:ext cx="86760" cy="2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3A83C49-48C0-4BB5-8F81-CBEA570B23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25056" y="1408635"/>
                  <a:ext cx="954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A06C001-0481-4E93-84A3-B9A4EE6ED2C7}"/>
                    </a:ext>
                  </a:extLst>
                </p14:cNvPr>
                <p14:cNvContentPartPr/>
                <p14:nvPr/>
              </p14:nvContentPartPr>
              <p14:xfrm>
                <a:off x="8460056" y="1419435"/>
                <a:ext cx="8640" cy="378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A06C001-0481-4E93-84A3-B9A4EE6ED2C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55736" y="1415115"/>
                  <a:ext cx="17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06598ED-F2AD-4F30-9770-8B1E999DF505}"/>
                    </a:ext>
                  </a:extLst>
                </p14:cNvPr>
                <p14:cNvContentPartPr/>
                <p14:nvPr/>
              </p14:nvContentPartPr>
              <p14:xfrm>
                <a:off x="8516216" y="1338435"/>
                <a:ext cx="29160" cy="134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06598ED-F2AD-4F30-9770-8B1E999DF50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11896" y="1334115"/>
                  <a:ext cx="37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061DFDA-8C09-483E-9FFD-DFDF8D619E47}"/>
                    </a:ext>
                  </a:extLst>
                </p14:cNvPr>
                <p14:cNvContentPartPr/>
                <p14:nvPr/>
              </p14:nvContentPartPr>
              <p14:xfrm>
                <a:off x="8549336" y="1306395"/>
                <a:ext cx="81360" cy="194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061DFDA-8C09-483E-9FFD-DFDF8D619E4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45016" y="1302075"/>
                  <a:ext cx="90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33579A2-5751-4B08-AB2F-7702D71B6624}"/>
                    </a:ext>
                  </a:extLst>
                </p14:cNvPr>
                <p14:cNvContentPartPr/>
                <p14:nvPr/>
              </p14:nvContentPartPr>
              <p14:xfrm>
                <a:off x="8691536" y="1347435"/>
                <a:ext cx="154440" cy="145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33579A2-5751-4B08-AB2F-7702D71B662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87216" y="1343115"/>
                  <a:ext cx="163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1B0D48F-BE6D-4AD9-A237-0E5EB3C2D836}"/>
                    </a:ext>
                  </a:extLst>
                </p14:cNvPr>
                <p14:cNvContentPartPr/>
                <p14:nvPr/>
              </p14:nvContentPartPr>
              <p14:xfrm>
                <a:off x="8894576" y="1336635"/>
                <a:ext cx="22320" cy="171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1B0D48F-BE6D-4AD9-A237-0E5EB3C2D83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90256" y="1332315"/>
                  <a:ext cx="30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969DEB-16F6-4A98-808A-FC83EACD7B83}"/>
                    </a:ext>
                  </a:extLst>
                </p14:cNvPr>
                <p14:cNvContentPartPr/>
                <p14:nvPr/>
              </p14:nvContentPartPr>
              <p14:xfrm>
                <a:off x="8996456" y="1399275"/>
                <a:ext cx="3600" cy="8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969DEB-16F6-4A98-808A-FC83EACD7B8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92136" y="1394955"/>
                  <a:ext cx="122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184E3D9-0E14-4B5E-9A47-E34EBD472408}"/>
                    </a:ext>
                  </a:extLst>
                </p14:cNvPr>
                <p14:cNvContentPartPr/>
                <p14:nvPr/>
              </p14:nvContentPartPr>
              <p14:xfrm>
                <a:off x="8923736" y="1460475"/>
                <a:ext cx="79920" cy="49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184E3D9-0E14-4B5E-9A47-E34EBD47240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919416" y="1456155"/>
                  <a:ext cx="8856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43513D9-B78C-4623-BD2F-556062F30701}"/>
              </a:ext>
            </a:extLst>
          </p:cNvPr>
          <p:cNvGrpSpPr/>
          <p:nvPr/>
        </p:nvGrpSpPr>
        <p:grpSpPr>
          <a:xfrm>
            <a:off x="4961936" y="1689795"/>
            <a:ext cx="609120" cy="230400"/>
            <a:chOff x="4961936" y="1689795"/>
            <a:chExt cx="6091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D60C745-4395-4058-A612-A1C7C5D664D4}"/>
                    </a:ext>
                  </a:extLst>
                </p14:cNvPr>
                <p14:cNvContentPartPr/>
                <p14:nvPr/>
              </p14:nvContentPartPr>
              <p14:xfrm>
                <a:off x="4961936" y="1689795"/>
                <a:ext cx="199800" cy="131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D60C745-4395-4058-A612-A1C7C5D664D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57616" y="1685475"/>
                  <a:ext cx="208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E86F042-71B4-47BB-AE62-8B94F422DB0A}"/>
                    </a:ext>
                  </a:extLst>
                </p14:cNvPr>
                <p14:cNvContentPartPr/>
                <p14:nvPr/>
              </p14:nvContentPartPr>
              <p14:xfrm>
                <a:off x="5171456" y="1751715"/>
                <a:ext cx="105120" cy="168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E86F042-71B4-47BB-AE62-8B94F422DB0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67136" y="1747395"/>
                  <a:ext cx="113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53FACAC-A860-493F-A52C-EDB0CC9EB2B6}"/>
                    </a:ext>
                  </a:extLst>
                </p14:cNvPr>
                <p14:cNvContentPartPr/>
                <p14:nvPr/>
              </p14:nvContentPartPr>
              <p14:xfrm>
                <a:off x="5361176" y="1703115"/>
                <a:ext cx="169560" cy="141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53FACAC-A860-493F-A52C-EDB0CC9EB2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56856" y="1698795"/>
                  <a:ext cx="178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17B47C5-D572-4C8B-8956-61DD44D63C30}"/>
                    </a:ext>
                  </a:extLst>
                </p14:cNvPr>
                <p14:cNvContentPartPr/>
                <p14:nvPr/>
              </p14:nvContentPartPr>
              <p14:xfrm>
                <a:off x="5557736" y="1750995"/>
                <a:ext cx="2520" cy="7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17B47C5-D572-4C8B-8956-61DD44D63C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53416" y="1746675"/>
                  <a:ext cx="111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9D6634C-0C21-46DB-BF93-7F31AFB73E9B}"/>
                    </a:ext>
                  </a:extLst>
                </p14:cNvPr>
                <p14:cNvContentPartPr/>
                <p14:nvPr/>
              </p14:nvContentPartPr>
              <p14:xfrm>
                <a:off x="5491856" y="1797075"/>
                <a:ext cx="79200" cy="48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9D6634C-0C21-46DB-BF93-7F31AFB73E9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87536" y="1792755"/>
                  <a:ext cx="8784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44F8EFB9-99F5-40D3-9794-B0778DDA485D}"/>
              </a:ext>
            </a:extLst>
          </p:cNvPr>
          <p:cNvGrpSpPr/>
          <p:nvPr/>
        </p:nvGrpSpPr>
        <p:grpSpPr>
          <a:xfrm>
            <a:off x="4980296" y="2016315"/>
            <a:ext cx="797040" cy="195120"/>
            <a:chOff x="4980296" y="2016315"/>
            <a:chExt cx="79704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3242424-E1AF-4A78-895C-2E292936209B}"/>
                    </a:ext>
                  </a:extLst>
                </p14:cNvPr>
                <p14:cNvContentPartPr/>
                <p14:nvPr/>
              </p14:nvContentPartPr>
              <p14:xfrm>
                <a:off x="4980296" y="2016315"/>
                <a:ext cx="316440" cy="137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3242424-E1AF-4A78-895C-2E292936209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75976" y="2011995"/>
                  <a:ext cx="325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D2DE2DE-9E1F-4F05-BB20-ABC60F476914}"/>
                    </a:ext>
                  </a:extLst>
                </p14:cNvPr>
                <p14:cNvContentPartPr/>
                <p14:nvPr/>
              </p14:nvContentPartPr>
              <p14:xfrm>
                <a:off x="5343536" y="2074275"/>
                <a:ext cx="138240" cy="1371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D2DE2DE-9E1F-4F05-BB20-ABC60F47691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39216" y="2069955"/>
                  <a:ext cx="146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42A5254-E10B-47BF-B152-597C47A4CC30}"/>
                    </a:ext>
                  </a:extLst>
                </p14:cNvPr>
                <p14:cNvContentPartPr/>
                <p14:nvPr/>
              </p14:nvContentPartPr>
              <p14:xfrm>
                <a:off x="5546936" y="2085075"/>
                <a:ext cx="29520" cy="77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42A5254-E10B-47BF-B152-597C47A4CC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42616" y="2080755"/>
                  <a:ext cx="38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18016E5-32EE-4617-B61C-66C9F46F9899}"/>
                    </a:ext>
                  </a:extLst>
                </p14:cNvPr>
                <p14:cNvContentPartPr/>
                <p14:nvPr/>
              </p14:nvContentPartPr>
              <p14:xfrm>
                <a:off x="5655656" y="2041155"/>
                <a:ext cx="121680" cy="1389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18016E5-32EE-4617-B61C-66C9F46F989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51336" y="2036835"/>
                  <a:ext cx="1303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FD07F6D-079F-4E3C-95C3-49E6053E81E6}"/>
              </a:ext>
            </a:extLst>
          </p:cNvPr>
          <p:cNvGrpSpPr/>
          <p:nvPr/>
        </p:nvGrpSpPr>
        <p:grpSpPr>
          <a:xfrm>
            <a:off x="5843936" y="1998675"/>
            <a:ext cx="194040" cy="166680"/>
            <a:chOff x="5843936" y="1998675"/>
            <a:chExt cx="19404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4D8FA67-1796-4F4A-88B2-140C5DB62EF1}"/>
                    </a:ext>
                  </a:extLst>
                </p14:cNvPr>
                <p14:cNvContentPartPr/>
                <p14:nvPr/>
              </p14:nvContentPartPr>
              <p14:xfrm>
                <a:off x="5897216" y="2020995"/>
                <a:ext cx="38160" cy="126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4D8FA67-1796-4F4A-88B2-140C5DB62EF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92896" y="2016675"/>
                  <a:ext cx="46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2A1C866-4616-451F-9C77-62B399B6532C}"/>
                    </a:ext>
                  </a:extLst>
                </p14:cNvPr>
                <p14:cNvContentPartPr/>
                <p14:nvPr/>
              </p14:nvContentPartPr>
              <p14:xfrm>
                <a:off x="5843936" y="2000115"/>
                <a:ext cx="752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2A1C866-4616-451F-9C77-62B399B653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39616" y="1995795"/>
                  <a:ext cx="83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3F62F76-2ABF-4B5D-B5A0-AE101233BC9D}"/>
                    </a:ext>
                  </a:extLst>
                </p14:cNvPr>
                <p14:cNvContentPartPr/>
                <p14:nvPr/>
              </p14:nvContentPartPr>
              <p14:xfrm>
                <a:off x="5953736" y="1998675"/>
                <a:ext cx="84240" cy="1666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3F62F76-2ABF-4B5D-B5A0-AE101233BC9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49416" y="1994355"/>
                  <a:ext cx="928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CFE06653-4868-4B43-8A7D-B73E59451943}"/>
              </a:ext>
            </a:extLst>
          </p:cNvPr>
          <p:cNvGrpSpPr/>
          <p:nvPr/>
        </p:nvGrpSpPr>
        <p:grpSpPr>
          <a:xfrm>
            <a:off x="5007656" y="2586195"/>
            <a:ext cx="158040" cy="114840"/>
            <a:chOff x="5007656" y="2586195"/>
            <a:chExt cx="15804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CF26ADE-28EC-459B-8325-AFAC78E33387}"/>
                    </a:ext>
                  </a:extLst>
                </p14:cNvPr>
                <p14:cNvContentPartPr/>
                <p14:nvPr/>
              </p14:nvContentPartPr>
              <p14:xfrm>
                <a:off x="5007656" y="2586195"/>
                <a:ext cx="85320" cy="1148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CF26ADE-28EC-459B-8325-AFAC78E3338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03336" y="2581875"/>
                  <a:ext cx="93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78E68ED-5862-4E2F-9050-CD7D61CBCBD3}"/>
                    </a:ext>
                  </a:extLst>
                </p14:cNvPr>
                <p14:cNvContentPartPr/>
                <p14:nvPr/>
              </p14:nvContentPartPr>
              <p14:xfrm>
                <a:off x="5151296" y="2642355"/>
                <a:ext cx="12240" cy="72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78E68ED-5862-4E2F-9050-CD7D61CBCBD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46976" y="2638035"/>
                  <a:ext cx="208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5113473-FEFE-465F-9563-D14C9EF72ED3}"/>
                    </a:ext>
                  </a:extLst>
                </p14:cNvPr>
                <p14:cNvContentPartPr/>
                <p14:nvPr/>
              </p14:nvContentPartPr>
              <p14:xfrm>
                <a:off x="5161736" y="2676195"/>
                <a:ext cx="3960" cy="18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5113473-FEFE-465F-9563-D14C9EF72E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57416" y="2671875"/>
                  <a:ext cx="1260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E8FBDA7-A12B-4A05-8068-3620AF1A0F39}"/>
              </a:ext>
            </a:extLst>
          </p:cNvPr>
          <p:cNvGrpSpPr/>
          <p:nvPr/>
        </p:nvGrpSpPr>
        <p:grpSpPr>
          <a:xfrm>
            <a:off x="5328056" y="2538315"/>
            <a:ext cx="255600" cy="118080"/>
            <a:chOff x="5328056" y="2538315"/>
            <a:chExt cx="2556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485B6C4-D87A-4EAF-8380-4AC127108DB6}"/>
                    </a:ext>
                  </a:extLst>
                </p14:cNvPr>
                <p14:cNvContentPartPr/>
                <p14:nvPr/>
              </p14:nvContentPartPr>
              <p14:xfrm>
                <a:off x="5328056" y="2538315"/>
                <a:ext cx="142920" cy="1123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485B6C4-D87A-4EAF-8380-4AC127108D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23736" y="2533995"/>
                  <a:ext cx="151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B7CDEB3-3A7B-4DBA-8709-24AAC5CD0CFD}"/>
                    </a:ext>
                  </a:extLst>
                </p14:cNvPr>
                <p14:cNvContentPartPr/>
                <p14:nvPr/>
              </p14:nvContentPartPr>
              <p14:xfrm>
                <a:off x="5528936" y="2622195"/>
                <a:ext cx="54720" cy="342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B7CDEB3-3A7B-4DBA-8709-24AAC5CD0CF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24616" y="2617875"/>
                  <a:ext cx="633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FDAEEC94-D855-4D58-9CE8-E22EE5A6E684}"/>
              </a:ext>
            </a:extLst>
          </p:cNvPr>
          <p:cNvGrpSpPr/>
          <p:nvPr/>
        </p:nvGrpSpPr>
        <p:grpSpPr>
          <a:xfrm>
            <a:off x="4984976" y="2248515"/>
            <a:ext cx="631800" cy="159120"/>
            <a:chOff x="4984976" y="2248515"/>
            <a:chExt cx="63180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1A38762-C716-44C5-A9E1-7E320BB40659}"/>
                    </a:ext>
                  </a:extLst>
                </p14:cNvPr>
                <p14:cNvContentPartPr/>
                <p14:nvPr/>
              </p14:nvContentPartPr>
              <p14:xfrm>
                <a:off x="4984976" y="2273715"/>
                <a:ext cx="66240" cy="90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1A38762-C716-44C5-A9E1-7E320BB406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80656" y="2269395"/>
                  <a:ext cx="74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27A4E0F-BA0F-477E-9121-0BC17DD2A4C2}"/>
                    </a:ext>
                  </a:extLst>
                </p14:cNvPr>
                <p14:cNvContentPartPr/>
                <p14:nvPr/>
              </p14:nvContentPartPr>
              <p14:xfrm>
                <a:off x="5068136" y="2310795"/>
                <a:ext cx="152280" cy="78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27A4E0F-BA0F-477E-9121-0BC17DD2A4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63816" y="2306475"/>
                  <a:ext cx="160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B42F8B9-5E3A-441C-84B0-A0167401C610}"/>
                    </a:ext>
                  </a:extLst>
                </p14:cNvPr>
                <p14:cNvContentPartPr/>
                <p14:nvPr/>
              </p14:nvContentPartPr>
              <p14:xfrm>
                <a:off x="5239136" y="2313675"/>
                <a:ext cx="68400" cy="655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B42F8B9-5E3A-441C-84B0-A0167401C6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34816" y="2309355"/>
                  <a:ext cx="77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CA2650E-38E4-4454-920C-F921BA204B90}"/>
                    </a:ext>
                  </a:extLst>
                </p14:cNvPr>
                <p14:cNvContentPartPr/>
                <p14:nvPr/>
              </p14:nvContentPartPr>
              <p14:xfrm>
                <a:off x="5576816" y="2249955"/>
                <a:ext cx="39960" cy="1576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CA2650E-38E4-4454-920C-F921BA204B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72496" y="2245635"/>
                  <a:ext cx="48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7C7C300-E811-4EDA-8594-CDA7118A031B}"/>
                    </a:ext>
                  </a:extLst>
                </p14:cNvPr>
                <p14:cNvContentPartPr/>
                <p14:nvPr/>
              </p14:nvContentPartPr>
              <p14:xfrm>
                <a:off x="5391056" y="2248515"/>
                <a:ext cx="66240" cy="1270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7C7C300-E811-4EDA-8594-CDA7118A03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86736" y="2244195"/>
                  <a:ext cx="74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5C71319-DC3C-4513-8A7A-2AD577A41131}"/>
                    </a:ext>
                  </a:extLst>
                </p14:cNvPr>
                <p14:cNvContentPartPr/>
                <p14:nvPr/>
              </p14:nvContentPartPr>
              <p14:xfrm>
                <a:off x="5477816" y="2260035"/>
                <a:ext cx="66240" cy="1184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5C71319-DC3C-4513-8A7A-2AD577A411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73496" y="2255715"/>
                  <a:ext cx="74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B524571-1A87-4746-A7DF-96A9E7ED4938}"/>
                    </a:ext>
                  </a:extLst>
                </p14:cNvPr>
                <p14:cNvContentPartPr/>
                <p14:nvPr/>
              </p14:nvContentPartPr>
              <p14:xfrm>
                <a:off x="5496536" y="2338515"/>
                <a:ext cx="65520" cy="39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B524571-1A87-4746-A7DF-96A9E7ED49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92216" y="2334195"/>
                  <a:ext cx="741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34F996D5-877E-4C41-9DC7-96DC81CC64FE}"/>
              </a:ext>
            </a:extLst>
          </p:cNvPr>
          <p:cNvGrpSpPr/>
          <p:nvPr/>
        </p:nvGrpSpPr>
        <p:grpSpPr>
          <a:xfrm>
            <a:off x="5661416" y="2506275"/>
            <a:ext cx="287280" cy="163080"/>
            <a:chOff x="5661416" y="2506275"/>
            <a:chExt cx="2872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B8B4671-12D4-4C49-8FFB-21E43C9EF1C3}"/>
                    </a:ext>
                  </a:extLst>
                </p14:cNvPr>
                <p14:cNvContentPartPr/>
                <p14:nvPr/>
              </p14:nvContentPartPr>
              <p14:xfrm>
                <a:off x="5661416" y="2537595"/>
                <a:ext cx="97920" cy="1134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B8B4671-12D4-4C49-8FFB-21E43C9EF1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7096" y="2533275"/>
                  <a:ext cx="106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C38E1E1-0368-4309-AB88-772006319106}"/>
                    </a:ext>
                  </a:extLst>
                </p14:cNvPr>
                <p14:cNvContentPartPr/>
                <p14:nvPr/>
              </p14:nvContentPartPr>
              <p14:xfrm>
                <a:off x="5695256" y="2601675"/>
                <a:ext cx="54000" cy="28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C38E1E1-0368-4309-AB88-7720063191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90936" y="2597355"/>
                  <a:ext cx="62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C8237D76-CE43-42E1-9BB3-EA5BD82F9849}"/>
                    </a:ext>
                  </a:extLst>
                </p14:cNvPr>
                <p14:cNvContentPartPr/>
                <p14:nvPr/>
              </p14:nvContentPartPr>
              <p14:xfrm>
                <a:off x="5816576" y="2506275"/>
                <a:ext cx="32760" cy="342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C8237D76-CE43-42E1-9BB3-EA5BD82F984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12256" y="2501955"/>
                  <a:ext cx="41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51434E1-DA6C-4D80-8670-9EF937FC62A2}"/>
                    </a:ext>
                  </a:extLst>
                </p14:cNvPr>
                <p14:cNvContentPartPr/>
                <p14:nvPr/>
              </p14:nvContentPartPr>
              <p14:xfrm>
                <a:off x="5879216" y="2520315"/>
                <a:ext cx="69480" cy="1490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51434E1-DA6C-4D80-8670-9EF937FC62A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74896" y="2515995"/>
                  <a:ext cx="781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946CE397-08E5-4572-BBB0-F09289DAFE90}"/>
              </a:ext>
            </a:extLst>
          </p:cNvPr>
          <p:cNvGrpSpPr/>
          <p:nvPr/>
        </p:nvGrpSpPr>
        <p:grpSpPr>
          <a:xfrm>
            <a:off x="6076496" y="2540475"/>
            <a:ext cx="189360" cy="113760"/>
            <a:chOff x="6076496" y="2540475"/>
            <a:chExt cx="18936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3922F84-4DAA-4BD7-9E77-A5B27793B40F}"/>
                    </a:ext>
                  </a:extLst>
                </p14:cNvPr>
                <p14:cNvContentPartPr/>
                <p14:nvPr/>
              </p14:nvContentPartPr>
              <p14:xfrm>
                <a:off x="6076496" y="2540475"/>
                <a:ext cx="12600" cy="1065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3922F84-4DAA-4BD7-9E77-A5B27793B40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72176" y="2536155"/>
                  <a:ext cx="21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87E4A8BD-541D-47A0-B959-92A7409BB0E7}"/>
                    </a:ext>
                  </a:extLst>
                </p14:cNvPr>
                <p14:cNvContentPartPr/>
                <p14:nvPr/>
              </p14:nvContentPartPr>
              <p14:xfrm>
                <a:off x="6171176" y="2556315"/>
                <a:ext cx="6120" cy="925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87E4A8BD-541D-47A0-B959-92A7409BB0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6856" y="2551995"/>
                  <a:ext cx="14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9B9829E-6254-4790-8321-E370456AD392}"/>
                    </a:ext>
                  </a:extLst>
                </p14:cNvPr>
                <p14:cNvContentPartPr/>
                <p14:nvPr/>
              </p14:nvContentPartPr>
              <p14:xfrm>
                <a:off x="6262616" y="2541195"/>
                <a:ext cx="3240" cy="1130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9B9829E-6254-4790-8321-E370456AD3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58296" y="2536875"/>
                  <a:ext cx="118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2291923-5641-437F-9BC8-BC303DE5469B}"/>
              </a:ext>
            </a:extLst>
          </p:cNvPr>
          <p:cNvGrpSpPr/>
          <p:nvPr/>
        </p:nvGrpSpPr>
        <p:grpSpPr>
          <a:xfrm>
            <a:off x="6365576" y="2551635"/>
            <a:ext cx="336240" cy="116280"/>
            <a:chOff x="6365576" y="2551635"/>
            <a:chExt cx="33624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897A86B7-452B-4E5B-B764-0AAEE4192486}"/>
                    </a:ext>
                  </a:extLst>
                </p14:cNvPr>
                <p14:cNvContentPartPr/>
                <p14:nvPr/>
              </p14:nvContentPartPr>
              <p14:xfrm>
                <a:off x="6365576" y="2567475"/>
                <a:ext cx="16560" cy="853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897A86B7-452B-4E5B-B764-0AAEE41924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61256" y="2563155"/>
                  <a:ext cx="25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5ABD9F8-F0A9-4120-B5FA-4290128C1B1A}"/>
                    </a:ext>
                  </a:extLst>
                </p14:cNvPr>
                <p14:cNvContentPartPr/>
                <p14:nvPr/>
              </p14:nvContentPartPr>
              <p14:xfrm>
                <a:off x="6449816" y="2558115"/>
                <a:ext cx="11520" cy="1069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5ABD9F8-F0A9-4120-B5FA-4290128C1B1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45496" y="2553795"/>
                  <a:ext cx="20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69B60D5F-A7CF-4D18-A106-14C45117BEC7}"/>
                    </a:ext>
                  </a:extLst>
                </p14:cNvPr>
                <p14:cNvContentPartPr/>
                <p14:nvPr/>
              </p14:nvContentPartPr>
              <p14:xfrm>
                <a:off x="6551696" y="2554875"/>
                <a:ext cx="23040" cy="1130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9B60D5F-A7CF-4D18-A106-14C45117BE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47376" y="2550555"/>
                  <a:ext cx="3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724D0A6-C2F4-4A0E-B811-6F5A0642605E}"/>
                    </a:ext>
                  </a:extLst>
                </p14:cNvPr>
                <p14:cNvContentPartPr/>
                <p14:nvPr/>
              </p14:nvContentPartPr>
              <p14:xfrm>
                <a:off x="6637016" y="2551635"/>
                <a:ext cx="64800" cy="1072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724D0A6-C2F4-4A0E-B811-6F5A0642605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32696" y="2547315"/>
                  <a:ext cx="734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1DC3476-0A13-4C4C-A1E1-92CADAC65E0E}"/>
              </a:ext>
            </a:extLst>
          </p:cNvPr>
          <p:cNvGrpSpPr/>
          <p:nvPr/>
        </p:nvGrpSpPr>
        <p:grpSpPr>
          <a:xfrm>
            <a:off x="6755096" y="2575395"/>
            <a:ext cx="50760" cy="83880"/>
            <a:chOff x="6755096" y="2575395"/>
            <a:chExt cx="5076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58812BE-556C-4731-818C-83CA9070F826}"/>
                    </a:ext>
                  </a:extLst>
                </p14:cNvPr>
                <p14:cNvContentPartPr/>
                <p14:nvPr/>
              </p14:nvContentPartPr>
              <p14:xfrm>
                <a:off x="6794336" y="2597355"/>
                <a:ext cx="360" cy="43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58812BE-556C-4731-818C-83CA9070F82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90016" y="2593035"/>
                  <a:ext cx="9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8F7570B-5AF1-4F44-AF89-CEB8D328978E}"/>
                    </a:ext>
                  </a:extLst>
                </p14:cNvPr>
                <p14:cNvContentPartPr/>
                <p14:nvPr/>
              </p14:nvContentPartPr>
              <p14:xfrm>
                <a:off x="6755096" y="2614635"/>
                <a:ext cx="50760" cy="446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8F7570B-5AF1-4F44-AF89-CEB8D32897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50776" y="2610315"/>
                  <a:ext cx="59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C895F43-8B29-4A8C-843F-08A57D24B819}"/>
                    </a:ext>
                  </a:extLst>
                </p14:cNvPr>
                <p14:cNvContentPartPr/>
                <p14:nvPr/>
              </p14:nvContentPartPr>
              <p14:xfrm>
                <a:off x="6788216" y="2575395"/>
                <a:ext cx="16200" cy="28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C895F43-8B29-4A8C-843F-08A57D24B8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83896" y="2571075"/>
                  <a:ext cx="2484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44285A73-389A-44C0-A31B-F440910D8C3D}"/>
                  </a:ext>
                </a:extLst>
              </p14:cNvPr>
              <p14:cNvContentPartPr/>
              <p14:nvPr/>
            </p14:nvContentPartPr>
            <p14:xfrm>
              <a:off x="5014856" y="2783475"/>
              <a:ext cx="34920" cy="9900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44285A73-389A-44C0-A31B-F440910D8C3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010536" y="2779155"/>
                <a:ext cx="4356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1BFD70A-FC8F-4181-A899-FD28A022FAF8}"/>
              </a:ext>
            </a:extLst>
          </p:cNvPr>
          <p:cNvGrpSpPr/>
          <p:nvPr/>
        </p:nvGrpSpPr>
        <p:grpSpPr>
          <a:xfrm>
            <a:off x="5162816" y="2836755"/>
            <a:ext cx="1080" cy="31680"/>
            <a:chOff x="5162816" y="2836755"/>
            <a:chExt cx="1080" cy="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25E6B2AB-0161-4D90-BCCF-550A3923DBB7}"/>
                    </a:ext>
                  </a:extLst>
                </p14:cNvPr>
                <p14:cNvContentPartPr/>
                <p14:nvPr/>
              </p14:nvContentPartPr>
              <p14:xfrm>
                <a:off x="5162816" y="2836755"/>
                <a:ext cx="360" cy="3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25E6B2AB-0161-4D90-BCCF-550A3923DB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58496" y="28324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0FDA6A3-E26D-4B49-A6A2-4D57604D1489}"/>
                    </a:ext>
                  </a:extLst>
                </p14:cNvPr>
                <p14:cNvContentPartPr/>
                <p14:nvPr/>
              </p14:nvContentPartPr>
              <p14:xfrm>
                <a:off x="5163176" y="2864115"/>
                <a:ext cx="720" cy="43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0FDA6A3-E26D-4B49-A6A2-4D57604D14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8856" y="2859795"/>
                  <a:ext cx="9360" cy="1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097097-F5EF-4CD3-B06F-554ACD139F23}"/>
              </a:ext>
            </a:extLst>
          </p:cNvPr>
          <p:cNvGrpSpPr/>
          <p:nvPr/>
        </p:nvGrpSpPr>
        <p:grpSpPr>
          <a:xfrm>
            <a:off x="4997576" y="2995155"/>
            <a:ext cx="153360" cy="102240"/>
            <a:chOff x="4997576" y="2995155"/>
            <a:chExt cx="15336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4CA9AC45-E342-43F6-9D8B-4D6029F33379}"/>
                    </a:ext>
                  </a:extLst>
                </p14:cNvPr>
                <p14:cNvContentPartPr/>
                <p14:nvPr/>
              </p14:nvContentPartPr>
              <p14:xfrm>
                <a:off x="4997576" y="2995155"/>
                <a:ext cx="93960" cy="1022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4CA9AC45-E342-43F6-9D8B-4D6029F333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93256" y="2990835"/>
                  <a:ext cx="102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D019B99-9EE2-4F61-9391-12003FA2FFAC}"/>
                    </a:ext>
                  </a:extLst>
                </p14:cNvPr>
                <p14:cNvContentPartPr/>
                <p14:nvPr/>
              </p14:nvContentPartPr>
              <p14:xfrm>
                <a:off x="5149856" y="3039795"/>
                <a:ext cx="360" cy="3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D019B99-9EE2-4F61-9391-12003FA2FF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5536" y="303547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702D451F-D802-4210-9F85-C0920F66FC34}"/>
                    </a:ext>
                  </a:extLst>
                </p14:cNvPr>
                <p14:cNvContentPartPr/>
                <p14:nvPr/>
              </p14:nvContentPartPr>
              <p14:xfrm>
                <a:off x="5150576" y="3063915"/>
                <a:ext cx="360" cy="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702D451F-D802-4210-9F85-C0920F66F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6256" y="30595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62258826-A5E8-4104-BA22-169959EC7841}"/>
              </a:ext>
            </a:extLst>
          </p:cNvPr>
          <p:cNvGrpSpPr/>
          <p:nvPr/>
        </p:nvGrpSpPr>
        <p:grpSpPr>
          <a:xfrm>
            <a:off x="5000096" y="3212595"/>
            <a:ext cx="153360" cy="113760"/>
            <a:chOff x="5000096" y="3212595"/>
            <a:chExt cx="15336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CD0BD2D-0F72-41F6-BBA2-047212CA9793}"/>
                    </a:ext>
                  </a:extLst>
                </p14:cNvPr>
                <p14:cNvContentPartPr/>
                <p14:nvPr/>
              </p14:nvContentPartPr>
              <p14:xfrm>
                <a:off x="5000096" y="3212595"/>
                <a:ext cx="81360" cy="1137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CD0BD2D-0F72-41F6-BBA2-047212CA97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95776" y="3208275"/>
                  <a:ext cx="90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F7D7188-EC93-421D-8BA4-F029A3992207}"/>
                    </a:ext>
                  </a:extLst>
                </p14:cNvPr>
                <p14:cNvContentPartPr/>
                <p14:nvPr/>
              </p14:nvContentPartPr>
              <p14:xfrm>
                <a:off x="5152376" y="3269475"/>
                <a:ext cx="360" cy="3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F7D7188-EC93-421D-8BA4-F029A39922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8056" y="326515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6D2016E5-DB17-4760-A9E8-DA994F31E7A0}"/>
                    </a:ext>
                  </a:extLst>
                </p14:cNvPr>
                <p14:cNvContentPartPr/>
                <p14:nvPr/>
              </p14:nvContentPartPr>
              <p14:xfrm>
                <a:off x="5152376" y="3289635"/>
                <a:ext cx="1080" cy="108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6D2016E5-DB17-4760-A9E8-DA994F31E7A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48056" y="3285315"/>
                  <a:ext cx="972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DC6F0023-CF0B-482A-89FB-962058D18C08}"/>
              </a:ext>
            </a:extLst>
          </p:cNvPr>
          <p:cNvGrpSpPr/>
          <p:nvPr/>
        </p:nvGrpSpPr>
        <p:grpSpPr>
          <a:xfrm>
            <a:off x="4993256" y="3444435"/>
            <a:ext cx="148680" cy="112680"/>
            <a:chOff x="4993256" y="3444435"/>
            <a:chExt cx="14868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9A89FDA8-D202-41F7-820D-803D36494338}"/>
                    </a:ext>
                  </a:extLst>
                </p14:cNvPr>
                <p14:cNvContentPartPr/>
                <p14:nvPr/>
              </p14:nvContentPartPr>
              <p14:xfrm>
                <a:off x="4993256" y="3449115"/>
                <a:ext cx="96840" cy="601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9A89FDA8-D202-41F7-820D-803D3649433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88936" y="3444795"/>
                  <a:ext cx="105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252FFEA-1C49-47BA-997D-4B8CD10741F0}"/>
                    </a:ext>
                  </a:extLst>
                </p14:cNvPr>
                <p14:cNvContentPartPr/>
                <p14:nvPr/>
              </p14:nvContentPartPr>
              <p14:xfrm>
                <a:off x="5050136" y="3444435"/>
                <a:ext cx="7200" cy="1126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252FFEA-1C49-47BA-997D-4B8CD10741F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45816" y="3440115"/>
                  <a:ext cx="15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8629D91-7555-41C3-AAFE-7490296DFF2F}"/>
                    </a:ext>
                  </a:extLst>
                </p14:cNvPr>
                <p14:cNvContentPartPr/>
                <p14:nvPr/>
              </p14:nvContentPartPr>
              <p14:xfrm>
                <a:off x="5141576" y="3508875"/>
                <a:ext cx="360" cy="3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8629D91-7555-41C3-AAFE-7490296DFF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37256" y="350455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F357D18-53C2-4739-9C15-978BE55AEA95}"/>
                    </a:ext>
                  </a:extLst>
                </p14:cNvPr>
                <p14:cNvContentPartPr/>
                <p14:nvPr/>
              </p14:nvContentPartPr>
              <p14:xfrm>
                <a:off x="5137256" y="3531555"/>
                <a:ext cx="1800" cy="32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F357D18-53C2-4739-9C15-978BE55AEA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32936" y="3527235"/>
                  <a:ext cx="1044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EA318F21-C75A-43C0-A3B9-8D2C690AF330}"/>
              </a:ext>
            </a:extLst>
          </p:cNvPr>
          <p:cNvGrpSpPr/>
          <p:nvPr/>
        </p:nvGrpSpPr>
        <p:grpSpPr>
          <a:xfrm>
            <a:off x="5296376" y="2785219"/>
            <a:ext cx="289080" cy="120960"/>
            <a:chOff x="5296376" y="2785219"/>
            <a:chExt cx="28908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BEFB2D67-16D2-420C-8B75-B7CE5BF3ADFE}"/>
                    </a:ext>
                  </a:extLst>
                </p14:cNvPr>
                <p14:cNvContentPartPr/>
                <p14:nvPr/>
              </p14:nvContentPartPr>
              <p14:xfrm>
                <a:off x="5296376" y="2785219"/>
                <a:ext cx="154080" cy="1209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BEFB2D67-16D2-420C-8B75-B7CE5BF3AD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92056" y="2780899"/>
                  <a:ext cx="162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A37CC83F-2D05-4D42-BA38-7AE29C44E8C7}"/>
                    </a:ext>
                  </a:extLst>
                </p14:cNvPr>
                <p14:cNvContentPartPr/>
                <p14:nvPr/>
              </p14:nvContentPartPr>
              <p14:xfrm>
                <a:off x="5505536" y="2860459"/>
                <a:ext cx="79920" cy="4248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A37CC83F-2D05-4D42-BA38-7AE29C44E8C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01216" y="2856139"/>
                  <a:ext cx="885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EFAA31B2-615B-4FD1-AF9B-3520D9C80247}"/>
              </a:ext>
            </a:extLst>
          </p:cNvPr>
          <p:cNvGrpSpPr/>
          <p:nvPr/>
        </p:nvGrpSpPr>
        <p:grpSpPr>
          <a:xfrm>
            <a:off x="5661776" y="2785939"/>
            <a:ext cx="264960" cy="142560"/>
            <a:chOff x="5661776" y="2785939"/>
            <a:chExt cx="2649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F44EF3AF-9477-4135-9366-1B9B7CC8D515}"/>
                    </a:ext>
                  </a:extLst>
                </p14:cNvPr>
                <p14:cNvContentPartPr/>
                <p14:nvPr/>
              </p14:nvContentPartPr>
              <p14:xfrm>
                <a:off x="5661776" y="2787379"/>
                <a:ext cx="117360" cy="9864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F44EF3AF-9477-4135-9366-1B9B7CC8D51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57456" y="2783059"/>
                  <a:ext cx="126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3F265B67-6A28-445D-9189-E960B2DD4BAB}"/>
                    </a:ext>
                  </a:extLst>
                </p14:cNvPr>
                <p14:cNvContentPartPr/>
                <p14:nvPr/>
              </p14:nvContentPartPr>
              <p14:xfrm>
                <a:off x="5710016" y="2844259"/>
                <a:ext cx="51480" cy="540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3F265B67-6A28-445D-9189-E960B2DD4B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5696" y="2839939"/>
                  <a:ext cx="60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7A1326B1-F02B-4E5C-B5A1-0EDB64E8088A}"/>
                    </a:ext>
                  </a:extLst>
                </p14:cNvPr>
                <p14:cNvContentPartPr/>
                <p14:nvPr/>
              </p14:nvContentPartPr>
              <p14:xfrm>
                <a:off x="5782376" y="2785939"/>
                <a:ext cx="36000" cy="45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7A1326B1-F02B-4E5C-B5A1-0EDB64E808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78056" y="2781619"/>
                  <a:ext cx="44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24D7C7B5-295F-4D95-A60F-05009C330048}"/>
                    </a:ext>
                  </a:extLst>
                </p14:cNvPr>
                <p14:cNvContentPartPr/>
                <p14:nvPr/>
              </p14:nvContentPartPr>
              <p14:xfrm>
                <a:off x="5841776" y="2795299"/>
                <a:ext cx="84960" cy="13320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24D7C7B5-295F-4D95-A60F-05009C33004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37456" y="2790979"/>
                  <a:ext cx="936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EF95E1A-3125-4E9D-877C-7B27E924103E}"/>
              </a:ext>
            </a:extLst>
          </p:cNvPr>
          <p:cNvGrpSpPr/>
          <p:nvPr/>
        </p:nvGrpSpPr>
        <p:grpSpPr>
          <a:xfrm>
            <a:off x="5325896" y="2994379"/>
            <a:ext cx="591840" cy="596520"/>
            <a:chOff x="5325896" y="2994379"/>
            <a:chExt cx="59184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6E36274A-9308-4869-9616-4F1228FAE7FE}"/>
                    </a:ext>
                  </a:extLst>
                </p14:cNvPr>
                <p14:cNvContentPartPr/>
                <p14:nvPr/>
              </p14:nvContentPartPr>
              <p14:xfrm>
                <a:off x="5325896" y="2994379"/>
                <a:ext cx="136080" cy="1209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6E36274A-9308-4869-9616-4F1228FAE7F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21576" y="2990059"/>
                  <a:ext cx="144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91E85EE7-E789-4B6E-BBDF-09E41E83DD1E}"/>
                    </a:ext>
                  </a:extLst>
                </p14:cNvPr>
                <p14:cNvContentPartPr/>
                <p14:nvPr/>
              </p14:nvContentPartPr>
              <p14:xfrm>
                <a:off x="5527136" y="3096979"/>
                <a:ext cx="55800" cy="345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91E85EE7-E789-4B6E-BBDF-09E41E83DD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22816" y="3092659"/>
                  <a:ext cx="64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DAFE60B1-0B3B-4D23-B547-6822485B9691}"/>
                    </a:ext>
                  </a:extLst>
                </p14:cNvPr>
                <p14:cNvContentPartPr/>
                <p14:nvPr/>
              </p14:nvContentPartPr>
              <p14:xfrm>
                <a:off x="5332376" y="3204979"/>
                <a:ext cx="138600" cy="1130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DAFE60B1-0B3B-4D23-B547-6822485B969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28056" y="3200659"/>
                  <a:ext cx="147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734E385-108B-48E0-8ADA-7F7A23202268}"/>
                    </a:ext>
                  </a:extLst>
                </p14:cNvPr>
                <p14:cNvContentPartPr/>
                <p14:nvPr/>
              </p14:nvContentPartPr>
              <p14:xfrm>
                <a:off x="5509496" y="3296419"/>
                <a:ext cx="64080" cy="3528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734E385-108B-48E0-8ADA-7F7A232022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05176" y="3292099"/>
                  <a:ext cx="72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3DA4404A-BB62-457E-9ABD-B58E23FAF3EF}"/>
                    </a:ext>
                  </a:extLst>
                </p14:cNvPr>
                <p14:cNvContentPartPr/>
                <p14:nvPr/>
              </p14:nvContentPartPr>
              <p14:xfrm>
                <a:off x="5361176" y="3438259"/>
                <a:ext cx="148680" cy="1224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3DA4404A-BB62-457E-9ABD-B58E23FAF3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56856" y="3433939"/>
                  <a:ext cx="157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DAA0171-B2A3-4549-8EC1-D5B87C308453}"/>
                    </a:ext>
                  </a:extLst>
                </p14:cNvPr>
                <p14:cNvContentPartPr/>
                <p14:nvPr/>
              </p14:nvContentPartPr>
              <p14:xfrm>
                <a:off x="5523176" y="3544459"/>
                <a:ext cx="40320" cy="324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DAA0171-B2A3-4549-8EC1-D5B87C30845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18856" y="3540139"/>
                  <a:ext cx="48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59353367-DD8A-4C5B-A314-F5CE627F77DE}"/>
                    </a:ext>
                  </a:extLst>
                </p14:cNvPr>
                <p14:cNvContentPartPr/>
                <p14:nvPr/>
              </p14:nvContentPartPr>
              <p14:xfrm>
                <a:off x="5681216" y="3024259"/>
                <a:ext cx="86760" cy="143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59353367-DD8A-4C5B-A314-F5CE627F77D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76896" y="3019939"/>
                  <a:ext cx="95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09A99D53-3B2B-4810-A5B8-06057407D5E4}"/>
                    </a:ext>
                  </a:extLst>
                </p14:cNvPr>
                <p14:cNvContentPartPr/>
                <p14:nvPr/>
              </p14:nvContentPartPr>
              <p14:xfrm>
                <a:off x="5694896" y="3102019"/>
                <a:ext cx="91800" cy="61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09A99D53-3B2B-4810-A5B8-06057407D5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90576" y="3097699"/>
                  <a:ext cx="100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92836C7F-BA8F-44E1-8BA1-BADF2433C789}"/>
                    </a:ext>
                  </a:extLst>
                </p14:cNvPr>
                <p14:cNvContentPartPr/>
                <p14:nvPr/>
              </p14:nvContentPartPr>
              <p14:xfrm>
                <a:off x="5779136" y="3015619"/>
                <a:ext cx="51120" cy="6192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92836C7F-BA8F-44E1-8BA1-BADF2433C7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74816" y="3011299"/>
                  <a:ext cx="59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9CD4FA9-2E3E-4DAF-B781-83C95055FF52}"/>
                    </a:ext>
                  </a:extLst>
                </p14:cNvPr>
                <p14:cNvContentPartPr/>
                <p14:nvPr/>
              </p14:nvContentPartPr>
              <p14:xfrm>
                <a:off x="5833496" y="3073219"/>
                <a:ext cx="84240" cy="1188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9CD4FA9-2E3E-4DAF-B781-83C95055FF5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29176" y="3068899"/>
                  <a:ext cx="92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5DFEAFFD-3431-488C-A1DB-28A8BC3E06F6}"/>
                    </a:ext>
                  </a:extLst>
                </p14:cNvPr>
                <p14:cNvContentPartPr/>
                <p14:nvPr/>
              </p14:nvContentPartPr>
              <p14:xfrm>
                <a:off x="5667176" y="3262939"/>
                <a:ext cx="113400" cy="110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5DFEAFFD-3431-488C-A1DB-28A8BC3E06F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62856" y="3258619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20B96EBB-D528-40C2-9D84-024F586A9ECE}"/>
                    </a:ext>
                  </a:extLst>
                </p14:cNvPr>
                <p14:cNvContentPartPr/>
                <p14:nvPr/>
              </p14:nvContentPartPr>
              <p14:xfrm>
                <a:off x="5711816" y="3318019"/>
                <a:ext cx="77400" cy="118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20B96EBB-D528-40C2-9D84-024F586A9E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07496" y="3313699"/>
                  <a:ext cx="86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257C4089-265E-4FDD-9323-65C81641EEA2}"/>
                    </a:ext>
                  </a:extLst>
                </p14:cNvPr>
                <p14:cNvContentPartPr/>
                <p14:nvPr/>
              </p14:nvContentPartPr>
              <p14:xfrm>
                <a:off x="5795696" y="3266179"/>
                <a:ext cx="38520" cy="428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257C4089-265E-4FDD-9323-65C81641EE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91376" y="3261859"/>
                  <a:ext cx="47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28308DFC-8001-4252-8719-AA179AFEE0C0}"/>
                    </a:ext>
                  </a:extLst>
                </p14:cNvPr>
                <p14:cNvContentPartPr/>
                <p14:nvPr/>
              </p14:nvContentPartPr>
              <p14:xfrm>
                <a:off x="5852936" y="3276259"/>
                <a:ext cx="62280" cy="12168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28308DFC-8001-4252-8719-AA179AFEE0C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48616" y="3271939"/>
                  <a:ext cx="70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9D0253B4-C206-4F91-99AB-3BCFA2F27405}"/>
                    </a:ext>
                  </a:extLst>
                </p14:cNvPr>
                <p14:cNvContentPartPr/>
                <p14:nvPr/>
              </p14:nvContentPartPr>
              <p14:xfrm>
                <a:off x="5649176" y="3451939"/>
                <a:ext cx="121680" cy="1062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9D0253B4-C206-4F91-99AB-3BCFA2F2740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44856" y="3447619"/>
                  <a:ext cx="13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5D6E301-F735-4FD2-A207-C45B231C0771}"/>
                    </a:ext>
                  </a:extLst>
                </p14:cNvPr>
                <p14:cNvContentPartPr/>
                <p14:nvPr/>
              </p14:nvContentPartPr>
              <p14:xfrm>
                <a:off x="5689136" y="3514579"/>
                <a:ext cx="84960" cy="104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5D6E301-F735-4FD2-A207-C45B231C077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84816" y="3510259"/>
                  <a:ext cx="93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CF26BAD8-FD18-47EC-A51E-7640E6475C53}"/>
                    </a:ext>
                  </a:extLst>
                </p14:cNvPr>
                <p14:cNvContentPartPr/>
                <p14:nvPr/>
              </p14:nvContentPartPr>
              <p14:xfrm>
                <a:off x="5778056" y="3475339"/>
                <a:ext cx="51840" cy="3636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CF26BAD8-FD18-47EC-A51E-7640E6475C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73736" y="3471019"/>
                  <a:ext cx="6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B1948946-F3A9-4241-B321-B930387358CE}"/>
                    </a:ext>
                  </a:extLst>
                </p14:cNvPr>
                <p14:cNvContentPartPr/>
                <p14:nvPr/>
              </p14:nvContentPartPr>
              <p14:xfrm>
                <a:off x="5840696" y="3469219"/>
                <a:ext cx="63360" cy="1216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B1948946-F3A9-4241-B321-B930387358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36376" y="3464899"/>
                  <a:ext cx="720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28FE51A8-7325-4FDE-A458-D06D0D0FABF4}"/>
              </a:ext>
            </a:extLst>
          </p:cNvPr>
          <p:cNvGrpSpPr/>
          <p:nvPr/>
        </p:nvGrpSpPr>
        <p:grpSpPr>
          <a:xfrm>
            <a:off x="4749896" y="3661515"/>
            <a:ext cx="1214640" cy="1476720"/>
            <a:chOff x="4749896" y="3661515"/>
            <a:chExt cx="1214640" cy="14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41D9F9CC-2B72-40E0-935A-CBC57778C95C}"/>
                    </a:ext>
                  </a:extLst>
                </p14:cNvPr>
                <p14:cNvContentPartPr/>
                <p14:nvPr/>
              </p14:nvContentPartPr>
              <p14:xfrm>
                <a:off x="4977776" y="3661515"/>
                <a:ext cx="108360" cy="1177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41D9F9CC-2B72-40E0-935A-CBC57778C95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73456" y="3657195"/>
                  <a:ext cx="117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8AE85A64-F0DE-45E0-818D-49E047E6F6AC}"/>
                    </a:ext>
                  </a:extLst>
                </p14:cNvPr>
                <p14:cNvContentPartPr/>
                <p14:nvPr/>
              </p14:nvContentPartPr>
              <p14:xfrm>
                <a:off x="5120336" y="3720195"/>
                <a:ext cx="11880" cy="180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8AE85A64-F0DE-45E0-818D-49E047E6F6A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16016" y="3715875"/>
                  <a:ext cx="20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A9F0727B-DE1D-41C6-8E34-1F21411D573C}"/>
                    </a:ext>
                  </a:extLst>
                </p14:cNvPr>
                <p14:cNvContentPartPr/>
                <p14:nvPr/>
              </p14:nvContentPartPr>
              <p14:xfrm>
                <a:off x="5130416" y="3745035"/>
                <a:ext cx="2160" cy="144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A9F0727B-DE1D-41C6-8E34-1F21411D573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26096" y="3740715"/>
                  <a:ext cx="1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9CBB597A-C8C3-497E-AC3E-E1409EF779E8}"/>
                    </a:ext>
                  </a:extLst>
                </p14:cNvPr>
                <p14:cNvContentPartPr/>
                <p14:nvPr/>
              </p14:nvContentPartPr>
              <p14:xfrm>
                <a:off x="4979216" y="3880035"/>
                <a:ext cx="77400" cy="1332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9CBB597A-C8C3-497E-AC3E-E1409EF779E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74896" y="3875715"/>
                  <a:ext cx="86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8A84623D-5111-40B1-8B09-DB7251341F98}"/>
                    </a:ext>
                  </a:extLst>
                </p14:cNvPr>
                <p14:cNvContentPartPr/>
                <p14:nvPr/>
              </p14:nvContentPartPr>
              <p14:xfrm>
                <a:off x="5116376" y="3961395"/>
                <a:ext cx="6480" cy="140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8A84623D-5111-40B1-8B09-DB7251341F9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12056" y="3957075"/>
                  <a:ext cx="15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4C571C5D-CF1E-4ECF-9BEE-FC1817D26D50}"/>
                    </a:ext>
                  </a:extLst>
                </p14:cNvPr>
                <p14:cNvContentPartPr/>
                <p14:nvPr/>
              </p14:nvContentPartPr>
              <p14:xfrm>
                <a:off x="5111336" y="3989475"/>
                <a:ext cx="3240" cy="75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4C571C5D-CF1E-4ECF-9BEE-FC1817D26D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07016" y="3985155"/>
                  <a:ext cx="118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6036CE6-23D3-48AA-B341-1CD28705E69A}"/>
                    </a:ext>
                  </a:extLst>
                </p14:cNvPr>
                <p14:cNvContentPartPr/>
                <p14:nvPr/>
              </p14:nvContentPartPr>
              <p14:xfrm>
                <a:off x="4919816" y="4143555"/>
                <a:ext cx="162000" cy="1378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6036CE6-23D3-48AA-B341-1CD28705E69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15496" y="4139235"/>
                  <a:ext cx="170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2C785884-E5D1-4475-8CAE-1E385E2DC7B3}"/>
                    </a:ext>
                  </a:extLst>
                </p14:cNvPr>
                <p14:cNvContentPartPr/>
                <p14:nvPr/>
              </p14:nvContentPartPr>
              <p14:xfrm>
                <a:off x="4982816" y="4218075"/>
                <a:ext cx="90720" cy="129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2C785884-E5D1-4475-8CAE-1E385E2DC7B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78496" y="4213755"/>
                  <a:ext cx="99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C1CEDA16-EE21-4A1D-9C92-213731640B83}"/>
                    </a:ext>
                  </a:extLst>
                </p14:cNvPr>
                <p14:cNvContentPartPr/>
                <p14:nvPr/>
              </p14:nvContentPartPr>
              <p14:xfrm>
                <a:off x="5117456" y="4232475"/>
                <a:ext cx="9720" cy="82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C1CEDA16-EE21-4A1D-9C92-213731640B8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13136" y="4228155"/>
                  <a:ext cx="183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F540E3E8-2AFF-43D1-9710-1F4E1BC544D6}"/>
                    </a:ext>
                  </a:extLst>
                </p14:cNvPr>
                <p14:cNvContentPartPr/>
                <p14:nvPr/>
              </p14:nvContentPartPr>
              <p14:xfrm>
                <a:off x="5117816" y="4252275"/>
                <a:ext cx="3960" cy="1296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F540E3E8-2AFF-43D1-9710-1F4E1BC544D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113496" y="4247955"/>
                  <a:ext cx="12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A7C0C40-ACE3-4492-8535-2BAFFD4ED5A5}"/>
                    </a:ext>
                  </a:extLst>
                </p14:cNvPr>
                <p14:cNvContentPartPr/>
                <p14:nvPr/>
              </p14:nvContentPartPr>
              <p14:xfrm>
                <a:off x="4977776" y="4376115"/>
                <a:ext cx="69480" cy="1688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A7C0C40-ACE3-4492-8535-2BAFFD4ED5A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973456" y="4371795"/>
                  <a:ext cx="78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3A421DF8-4BD2-401D-B67A-AB8961ECF0C5}"/>
                    </a:ext>
                  </a:extLst>
                </p14:cNvPr>
                <p14:cNvContentPartPr/>
                <p14:nvPr/>
              </p14:nvContentPartPr>
              <p14:xfrm>
                <a:off x="5116016" y="4486635"/>
                <a:ext cx="8280" cy="414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3A421DF8-4BD2-401D-B67A-AB8961ECF0C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111696" y="4482315"/>
                  <a:ext cx="16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884BC55-8463-4635-8935-FD6EFF51F354}"/>
                    </a:ext>
                  </a:extLst>
                </p14:cNvPr>
                <p14:cNvContentPartPr/>
                <p14:nvPr/>
              </p14:nvContentPartPr>
              <p14:xfrm>
                <a:off x="4941776" y="4625235"/>
                <a:ext cx="65520" cy="856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884BC55-8463-4635-8935-FD6EFF51F35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37456" y="4620915"/>
                  <a:ext cx="74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0010E432-2AF2-415A-9800-A5816419793B}"/>
                    </a:ext>
                  </a:extLst>
                </p14:cNvPr>
                <p14:cNvContentPartPr/>
                <p14:nvPr/>
              </p14:nvContentPartPr>
              <p14:xfrm>
                <a:off x="5078576" y="4689675"/>
                <a:ext cx="10440" cy="144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0010E432-2AF2-415A-9800-A5816419793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074256" y="4685355"/>
                  <a:ext cx="19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4D2A4D36-F26B-42E1-A59D-204BF519CC76}"/>
                    </a:ext>
                  </a:extLst>
                </p14:cNvPr>
                <p14:cNvContentPartPr/>
                <p14:nvPr/>
              </p14:nvContentPartPr>
              <p14:xfrm>
                <a:off x="5093696" y="4715595"/>
                <a:ext cx="6120" cy="158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4D2A4D36-F26B-42E1-A59D-204BF519CC7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089376" y="4711275"/>
                  <a:ext cx="14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508E1532-8634-4CAC-8FD6-0198E6804B01}"/>
                    </a:ext>
                  </a:extLst>
                </p14:cNvPr>
                <p14:cNvContentPartPr/>
                <p14:nvPr/>
              </p14:nvContentPartPr>
              <p14:xfrm>
                <a:off x="4857536" y="4777155"/>
                <a:ext cx="71640" cy="1260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508E1532-8634-4CAC-8FD6-0198E6804B0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853216" y="4772835"/>
                  <a:ext cx="80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DFE928E-ECA5-4704-AFE4-91E8A9CCEE65}"/>
                    </a:ext>
                  </a:extLst>
                </p14:cNvPr>
                <p14:cNvContentPartPr/>
                <p14:nvPr/>
              </p14:nvContentPartPr>
              <p14:xfrm>
                <a:off x="4938896" y="4847715"/>
                <a:ext cx="70200" cy="540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DFE928E-ECA5-4704-AFE4-91E8A9CCEE6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934576" y="4843395"/>
                  <a:ext cx="78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643037DC-1A8F-4B63-A11B-D4FAEC8E3365}"/>
                    </a:ext>
                  </a:extLst>
                </p14:cNvPr>
                <p14:cNvContentPartPr/>
                <p14:nvPr/>
              </p14:nvContentPartPr>
              <p14:xfrm>
                <a:off x="5001176" y="4775715"/>
                <a:ext cx="69480" cy="1242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643037DC-1A8F-4B63-A11B-D4FAEC8E336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96856" y="4771395"/>
                  <a:ext cx="78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0F2088D2-48D7-4BC2-8DC1-085E3711154B}"/>
                    </a:ext>
                  </a:extLst>
                </p14:cNvPr>
                <p14:cNvContentPartPr/>
                <p14:nvPr/>
              </p14:nvContentPartPr>
              <p14:xfrm>
                <a:off x="5074616" y="4799115"/>
                <a:ext cx="146880" cy="1029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0F2088D2-48D7-4BC2-8DC1-085E3711154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70296" y="4794795"/>
                  <a:ext cx="155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AF3BB2B-EBF5-47B1-8F18-ACAA64A417C4}"/>
                    </a:ext>
                  </a:extLst>
                </p14:cNvPr>
                <p14:cNvContentPartPr/>
                <p14:nvPr/>
              </p14:nvContentPartPr>
              <p14:xfrm>
                <a:off x="5236256" y="4825035"/>
                <a:ext cx="63000" cy="723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AF3BB2B-EBF5-47B1-8F18-ACAA64A417C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231936" y="4820715"/>
                  <a:ext cx="71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E2789091-8949-4674-AA90-86626C0A0A85}"/>
                    </a:ext>
                  </a:extLst>
                </p14:cNvPr>
                <p14:cNvContentPartPr/>
                <p14:nvPr/>
              </p14:nvContentPartPr>
              <p14:xfrm>
                <a:off x="4907576" y="4963275"/>
                <a:ext cx="119520" cy="525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E2789091-8949-4674-AA90-86626C0A0A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903256" y="4958955"/>
                  <a:ext cx="128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426724B3-53B7-492A-95DD-E7DCF7214A5E}"/>
                    </a:ext>
                  </a:extLst>
                </p14:cNvPr>
                <p14:cNvContentPartPr/>
                <p14:nvPr/>
              </p14:nvContentPartPr>
              <p14:xfrm>
                <a:off x="5023136" y="4881555"/>
                <a:ext cx="70920" cy="1126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426724B3-53B7-492A-95DD-E7DCF7214A5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018816" y="4877235"/>
                  <a:ext cx="79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C4227A3-CC66-4785-8E10-BCFAE7743D8A}"/>
                    </a:ext>
                  </a:extLst>
                </p14:cNvPr>
                <p14:cNvContentPartPr/>
                <p14:nvPr/>
              </p14:nvContentPartPr>
              <p14:xfrm>
                <a:off x="5133656" y="4936635"/>
                <a:ext cx="69120" cy="6588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C4227A3-CC66-4785-8E10-BCFAE7743D8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129336" y="4932315"/>
                  <a:ext cx="77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80A18787-44EB-4D91-B181-F54BFAC48F9A}"/>
                    </a:ext>
                  </a:extLst>
                </p14:cNvPr>
                <p14:cNvContentPartPr/>
                <p14:nvPr/>
              </p14:nvContentPartPr>
              <p14:xfrm>
                <a:off x="5197736" y="4949595"/>
                <a:ext cx="74520" cy="525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80A18787-44EB-4D91-B181-F54BFAC48F9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93416" y="4945275"/>
                  <a:ext cx="83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6272CB38-BF35-4F20-9B9D-4CC8C3851B36}"/>
                    </a:ext>
                  </a:extLst>
                </p14:cNvPr>
                <p14:cNvContentPartPr/>
                <p14:nvPr/>
              </p14:nvContentPartPr>
              <p14:xfrm>
                <a:off x="5271176" y="4966515"/>
                <a:ext cx="52920" cy="558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6272CB38-BF35-4F20-9B9D-4CC8C3851B3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266856" y="4962195"/>
                  <a:ext cx="61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FD2F8D13-DB76-4912-AA2B-CCB54ED182C0}"/>
                    </a:ext>
                  </a:extLst>
                </p14:cNvPr>
                <p14:cNvContentPartPr/>
                <p14:nvPr/>
              </p14:nvContentPartPr>
              <p14:xfrm>
                <a:off x="5315456" y="4951395"/>
                <a:ext cx="79560" cy="7560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FD2F8D13-DB76-4912-AA2B-CCB54ED182C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311136" y="4947075"/>
                  <a:ext cx="88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DADE2096-26CB-4D45-BDA6-4349B8F26AFF}"/>
                    </a:ext>
                  </a:extLst>
                </p14:cNvPr>
                <p14:cNvContentPartPr/>
                <p14:nvPr/>
              </p14:nvContentPartPr>
              <p14:xfrm>
                <a:off x="4749896" y="5050035"/>
                <a:ext cx="167400" cy="6696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DADE2096-26CB-4D45-BDA6-4349B8F26AF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745576" y="5045715"/>
                  <a:ext cx="176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9B2AFA9A-7908-4076-AB2F-0D2031C3F865}"/>
                    </a:ext>
                  </a:extLst>
                </p14:cNvPr>
                <p14:cNvContentPartPr/>
                <p14:nvPr/>
              </p14:nvContentPartPr>
              <p14:xfrm>
                <a:off x="4910816" y="5012595"/>
                <a:ext cx="97560" cy="1256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9B2AFA9A-7908-4076-AB2F-0D2031C3F86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06496" y="5008275"/>
                  <a:ext cx="106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5063508D-324D-4A2B-A923-BDB93B823F30}"/>
                    </a:ext>
                  </a:extLst>
                </p14:cNvPr>
                <p14:cNvContentPartPr/>
                <p14:nvPr/>
              </p14:nvContentPartPr>
              <p14:xfrm>
                <a:off x="5049416" y="5071219"/>
                <a:ext cx="109800" cy="450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5063508D-324D-4A2B-A923-BDB93B823F3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045096" y="5066899"/>
                  <a:ext cx="118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F0ADAB07-D085-4F7D-8A0C-2B992728F232}"/>
                    </a:ext>
                  </a:extLst>
                </p14:cNvPr>
                <p14:cNvContentPartPr/>
                <p14:nvPr/>
              </p14:nvContentPartPr>
              <p14:xfrm>
                <a:off x="5145536" y="5074099"/>
                <a:ext cx="39600" cy="4212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F0ADAB07-D085-4F7D-8A0C-2B992728F23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141216" y="5069779"/>
                  <a:ext cx="48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E4B7ECF2-7B26-46FD-AC1B-E27060EE4BA3}"/>
                    </a:ext>
                  </a:extLst>
                </p14:cNvPr>
                <p14:cNvContentPartPr/>
                <p14:nvPr/>
              </p14:nvContentPartPr>
              <p14:xfrm>
                <a:off x="5192336" y="4995259"/>
                <a:ext cx="59760" cy="12456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E4B7ECF2-7B26-46FD-AC1B-E27060EE4BA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188016" y="4990939"/>
                  <a:ext cx="68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636998BF-8D47-4273-A4E1-68FF3A169F79}"/>
                    </a:ext>
                  </a:extLst>
                </p14:cNvPr>
                <p14:cNvContentPartPr/>
                <p14:nvPr/>
              </p14:nvContentPartPr>
              <p14:xfrm>
                <a:off x="5261456" y="5011459"/>
                <a:ext cx="83880" cy="1069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636998BF-8D47-4273-A4E1-68FF3A169F7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257136" y="5007139"/>
                  <a:ext cx="92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3481518-70A5-43B3-BC8E-0939B933C3A2}"/>
                    </a:ext>
                  </a:extLst>
                </p14:cNvPr>
                <p14:cNvContentPartPr/>
                <p14:nvPr/>
              </p14:nvContentPartPr>
              <p14:xfrm>
                <a:off x="5339576" y="5058979"/>
                <a:ext cx="95400" cy="770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3481518-70A5-43B3-BC8E-0939B933C3A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35256" y="5054659"/>
                  <a:ext cx="104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2E94CB2-860A-4ABB-A293-CB67F46F0B91}"/>
                    </a:ext>
                  </a:extLst>
                </p14:cNvPr>
                <p14:cNvContentPartPr/>
                <p14:nvPr/>
              </p14:nvContentPartPr>
              <p14:xfrm>
                <a:off x="5338136" y="4838659"/>
                <a:ext cx="4320" cy="54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2E94CB2-860A-4ABB-A293-CB67F46F0B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3816" y="4834339"/>
                  <a:ext cx="129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C38E1BE0-5DB3-4D59-AC2E-209C0378B1DD}"/>
                    </a:ext>
                  </a:extLst>
                </p14:cNvPr>
                <p14:cNvContentPartPr/>
                <p14:nvPr/>
              </p14:nvContentPartPr>
              <p14:xfrm>
                <a:off x="5351816" y="4869259"/>
                <a:ext cx="720" cy="97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C38E1BE0-5DB3-4D59-AC2E-209C0378B1D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347496" y="4864939"/>
                  <a:ext cx="9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392583D2-E269-4660-8F05-FDB5AD78AA10}"/>
                    </a:ext>
                  </a:extLst>
                </p14:cNvPr>
                <p14:cNvContentPartPr/>
                <p14:nvPr/>
              </p14:nvContentPartPr>
              <p14:xfrm>
                <a:off x="5395016" y="4764499"/>
                <a:ext cx="126000" cy="1249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392583D2-E269-4660-8F05-FDB5AD78AA1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90696" y="4760179"/>
                  <a:ext cx="134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BCB1BEC-939B-4644-A69D-7A2552ACB21E}"/>
                    </a:ext>
                  </a:extLst>
                </p14:cNvPr>
                <p14:cNvContentPartPr/>
                <p14:nvPr/>
              </p14:nvContentPartPr>
              <p14:xfrm>
                <a:off x="5541536" y="4852699"/>
                <a:ext cx="34920" cy="2916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BCB1BEC-939B-4644-A69D-7A2552ACB21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537216" y="4848379"/>
                  <a:ext cx="43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DE9B414-1E9A-4E16-8759-8C0D45AB242C}"/>
                    </a:ext>
                  </a:extLst>
                </p14:cNvPr>
                <p14:cNvContentPartPr/>
                <p14:nvPr/>
              </p14:nvContentPartPr>
              <p14:xfrm>
                <a:off x="5365496" y="4382179"/>
                <a:ext cx="169200" cy="1288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DE9B414-1E9A-4E16-8759-8C0D45AB242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61176" y="4377859"/>
                  <a:ext cx="177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CFFE9B9-1549-464A-BED6-E80E72E0E6EB}"/>
                    </a:ext>
                  </a:extLst>
                </p14:cNvPr>
                <p14:cNvContentPartPr/>
                <p14:nvPr/>
              </p14:nvContentPartPr>
              <p14:xfrm>
                <a:off x="5538296" y="4475779"/>
                <a:ext cx="50760" cy="313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CFFE9B9-1549-464A-BED6-E80E72E0E6E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533976" y="4471459"/>
                  <a:ext cx="59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12F68DF8-E5B1-464D-A564-2F4679F64875}"/>
                    </a:ext>
                  </a:extLst>
                </p14:cNvPr>
                <p14:cNvContentPartPr/>
                <p14:nvPr/>
              </p14:nvContentPartPr>
              <p14:xfrm>
                <a:off x="5387816" y="4561819"/>
                <a:ext cx="144720" cy="1152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12F68DF8-E5B1-464D-A564-2F4679F6487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383496" y="4557499"/>
                  <a:ext cx="153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7204FB7B-3BAC-41D6-91F6-66DA62527E6F}"/>
                    </a:ext>
                  </a:extLst>
                </p14:cNvPr>
                <p14:cNvContentPartPr/>
                <p14:nvPr/>
              </p14:nvContentPartPr>
              <p14:xfrm>
                <a:off x="5543696" y="4657219"/>
                <a:ext cx="43560" cy="183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7204FB7B-3BAC-41D6-91F6-66DA62527E6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39376" y="4652899"/>
                  <a:ext cx="52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AF8EE4B-A24D-443F-A0F3-1A5D388881A7}"/>
                    </a:ext>
                  </a:extLst>
                </p14:cNvPr>
                <p14:cNvContentPartPr/>
                <p14:nvPr/>
              </p14:nvContentPartPr>
              <p14:xfrm>
                <a:off x="5538656" y="4643899"/>
                <a:ext cx="34200" cy="39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AF8EE4B-A24D-443F-A0F3-1A5D388881A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34336" y="4639579"/>
                  <a:ext cx="42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AC38AE45-AD65-4C7B-BAF3-423EA0A16DAB}"/>
                    </a:ext>
                  </a:extLst>
                </p14:cNvPr>
                <p14:cNvContentPartPr/>
                <p14:nvPr/>
              </p14:nvContentPartPr>
              <p14:xfrm>
                <a:off x="5546576" y="4670539"/>
                <a:ext cx="39960" cy="1296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AC38AE45-AD65-4C7B-BAF3-423EA0A16DA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542256" y="4666219"/>
                  <a:ext cx="48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75E8B732-64BD-413B-8EFB-A0F39DAFF19B}"/>
                    </a:ext>
                  </a:extLst>
                </p14:cNvPr>
                <p14:cNvContentPartPr/>
                <p14:nvPr/>
              </p14:nvContentPartPr>
              <p14:xfrm>
                <a:off x="5369096" y="3663979"/>
                <a:ext cx="144720" cy="14760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75E8B732-64BD-413B-8EFB-A0F39DAFF19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364776" y="3659659"/>
                  <a:ext cx="153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0CE7F660-5F35-4BA2-B91B-E4D823335604}"/>
                    </a:ext>
                  </a:extLst>
                </p14:cNvPr>
                <p14:cNvContentPartPr/>
                <p14:nvPr/>
              </p14:nvContentPartPr>
              <p14:xfrm>
                <a:off x="5532896" y="3775939"/>
                <a:ext cx="38160" cy="4464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0CE7F660-5F35-4BA2-B91B-E4D82333560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528576" y="3771619"/>
                  <a:ext cx="46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CE67AEA6-8DF3-444D-A1A4-60AAD329F461}"/>
                    </a:ext>
                  </a:extLst>
                </p14:cNvPr>
                <p14:cNvContentPartPr/>
                <p14:nvPr/>
              </p14:nvContentPartPr>
              <p14:xfrm>
                <a:off x="5390336" y="3879619"/>
                <a:ext cx="150840" cy="1512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CE67AEA6-8DF3-444D-A1A4-60AAD329F46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386016" y="3875299"/>
                  <a:ext cx="159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FE01EC3C-BD26-4D33-A569-89694AB05594}"/>
                    </a:ext>
                  </a:extLst>
                </p14:cNvPr>
                <p14:cNvContentPartPr/>
                <p14:nvPr/>
              </p14:nvContentPartPr>
              <p14:xfrm>
                <a:off x="5549096" y="4009579"/>
                <a:ext cx="53640" cy="342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FE01EC3C-BD26-4D33-A569-89694AB0559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44776" y="4005259"/>
                  <a:ext cx="62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4E2B0695-AA7C-4DB2-9D80-BF4B1ED95147}"/>
                    </a:ext>
                  </a:extLst>
                </p14:cNvPr>
                <p14:cNvContentPartPr/>
                <p14:nvPr/>
              </p14:nvContentPartPr>
              <p14:xfrm>
                <a:off x="5379176" y="4147459"/>
                <a:ext cx="157680" cy="1195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4E2B0695-AA7C-4DB2-9D80-BF4B1ED9514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374856" y="4143139"/>
                  <a:ext cx="166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C5BC947-2F21-4432-BDDF-D9ED5379FA1F}"/>
                    </a:ext>
                  </a:extLst>
                </p14:cNvPr>
                <p14:cNvContentPartPr/>
                <p14:nvPr/>
              </p14:nvContentPartPr>
              <p14:xfrm>
                <a:off x="5541176" y="4235659"/>
                <a:ext cx="54000" cy="259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C5BC947-2F21-4432-BDDF-D9ED5379FA1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536856" y="4231339"/>
                  <a:ext cx="62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29828478-E73D-482E-AF0F-905CF9C511D6}"/>
                    </a:ext>
                  </a:extLst>
                </p14:cNvPr>
                <p14:cNvContentPartPr/>
                <p14:nvPr/>
              </p14:nvContentPartPr>
              <p14:xfrm>
                <a:off x="5639816" y="3741739"/>
                <a:ext cx="119880" cy="108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29828478-E73D-482E-AF0F-905CF9C511D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635496" y="3737419"/>
                  <a:ext cx="128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D148F4E-568D-4CBC-9748-CAC50C6CDC92}"/>
                    </a:ext>
                  </a:extLst>
                </p14:cNvPr>
                <p14:cNvContentPartPr/>
                <p14:nvPr/>
              </p14:nvContentPartPr>
              <p14:xfrm>
                <a:off x="5674376" y="3782419"/>
                <a:ext cx="83520" cy="183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D148F4E-568D-4CBC-9748-CAC50C6CDC9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670056" y="3778099"/>
                  <a:ext cx="92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3EFC3FF-3D6B-4EA6-A64C-2D78E86028EB}"/>
                    </a:ext>
                  </a:extLst>
                </p14:cNvPr>
                <p14:cNvContentPartPr/>
                <p14:nvPr/>
              </p14:nvContentPartPr>
              <p14:xfrm>
                <a:off x="5778056" y="3681979"/>
                <a:ext cx="37440" cy="6588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3EFC3FF-3D6B-4EA6-A64C-2D78E86028E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773736" y="3677659"/>
                  <a:ext cx="46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2BA653CA-E624-4210-B0D5-F32CF13E271E}"/>
                    </a:ext>
                  </a:extLst>
                </p14:cNvPr>
                <p14:cNvContentPartPr/>
                <p14:nvPr/>
              </p14:nvContentPartPr>
              <p14:xfrm>
                <a:off x="5812616" y="3719059"/>
                <a:ext cx="79200" cy="1371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2BA653CA-E624-4210-B0D5-F32CF13E271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08296" y="3714739"/>
                  <a:ext cx="87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C373B8A4-A62D-46AA-8966-11F7B3CAA359}"/>
                    </a:ext>
                  </a:extLst>
                </p14:cNvPr>
                <p14:cNvContentPartPr/>
                <p14:nvPr/>
              </p14:nvContentPartPr>
              <p14:xfrm>
                <a:off x="5661776" y="3919219"/>
                <a:ext cx="126360" cy="1368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C373B8A4-A62D-46AA-8966-11F7B3CAA35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657456" y="3914899"/>
                  <a:ext cx="135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94C71C90-1782-4FFD-B982-116AB7E4908E}"/>
                    </a:ext>
                  </a:extLst>
                </p14:cNvPr>
                <p14:cNvContentPartPr/>
                <p14:nvPr/>
              </p14:nvContentPartPr>
              <p14:xfrm>
                <a:off x="5684816" y="3978979"/>
                <a:ext cx="87840" cy="100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94C71C90-1782-4FFD-B982-116AB7E4908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680496" y="3974659"/>
                  <a:ext cx="96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0C4ADE3D-98EF-47EC-903D-74C5D7E919F8}"/>
                    </a:ext>
                  </a:extLst>
                </p14:cNvPr>
                <p14:cNvContentPartPr/>
                <p14:nvPr/>
              </p14:nvContentPartPr>
              <p14:xfrm>
                <a:off x="5815856" y="3921019"/>
                <a:ext cx="33120" cy="460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0C4ADE3D-98EF-47EC-903D-74C5D7E919F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11536" y="3916699"/>
                  <a:ext cx="41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17417E79-F176-4676-8FAA-523CB166353F}"/>
                    </a:ext>
                  </a:extLst>
                </p14:cNvPr>
                <p14:cNvContentPartPr/>
                <p14:nvPr/>
              </p14:nvContentPartPr>
              <p14:xfrm>
                <a:off x="5850056" y="3935779"/>
                <a:ext cx="79560" cy="1605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17417E79-F176-4676-8FAA-523CB166353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845736" y="3931459"/>
                  <a:ext cx="88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00C12D2-BC84-4933-9BD0-6AFD9E07ADB0}"/>
                    </a:ext>
                  </a:extLst>
                </p14:cNvPr>
                <p14:cNvContentPartPr/>
                <p14:nvPr/>
              </p14:nvContentPartPr>
              <p14:xfrm>
                <a:off x="5662496" y="4183819"/>
                <a:ext cx="128520" cy="136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00C12D2-BC84-4933-9BD0-6AFD9E07ADB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58176" y="4179499"/>
                  <a:ext cx="137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D4D055C-4940-4A42-A62A-E13DFD239300}"/>
                    </a:ext>
                  </a:extLst>
                </p14:cNvPr>
                <p14:cNvContentPartPr/>
                <p14:nvPr/>
              </p14:nvContentPartPr>
              <p14:xfrm>
                <a:off x="5710016" y="4228459"/>
                <a:ext cx="67320" cy="151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D4D055C-4940-4A42-A62A-E13DFD23930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705696" y="4224139"/>
                  <a:ext cx="75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830EA23B-5BE2-42EB-AD1F-061D0225CEA1}"/>
                    </a:ext>
                  </a:extLst>
                </p14:cNvPr>
                <p14:cNvContentPartPr/>
                <p14:nvPr/>
              </p14:nvContentPartPr>
              <p14:xfrm>
                <a:off x="5801816" y="4179859"/>
                <a:ext cx="33480" cy="3564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830EA23B-5BE2-42EB-AD1F-061D0225CE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97496" y="4175539"/>
                  <a:ext cx="42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25A6AAA7-4C69-44BE-9F26-7166B139D4BF}"/>
                    </a:ext>
                  </a:extLst>
                </p14:cNvPr>
                <p14:cNvContentPartPr/>
                <p14:nvPr/>
              </p14:nvContentPartPr>
              <p14:xfrm>
                <a:off x="5834576" y="4179139"/>
                <a:ext cx="77760" cy="1483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25A6AAA7-4C69-44BE-9F26-7166B139D4B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830256" y="4174819"/>
                  <a:ext cx="86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CEEAC423-8E3F-46EA-A496-BC8323CDDC10}"/>
                    </a:ext>
                  </a:extLst>
                </p14:cNvPr>
                <p14:cNvContentPartPr/>
                <p14:nvPr/>
              </p14:nvContentPartPr>
              <p14:xfrm>
                <a:off x="5679416" y="4404139"/>
                <a:ext cx="106200" cy="1339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CEEAC423-8E3F-46EA-A496-BC8323CDDC1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75096" y="4399819"/>
                  <a:ext cx="114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C1A29B8-DDB2-4DCB-9B8F-289FF3D6D391}"/>
                    </a:ext>
                  </a:extLst>
                </p14:cNvPr>
                <p14:cNvContentPartPr/>
                <p14:nvPr/>
              </p14:nvContentPartPr>
              <p14:xfrm>
                <a:off x="5700296" y="4465339"/>
                <a:ext cx="74160" cy="1152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C1A29B8-DDB2-4DCB-9B8F-289FF3D6D39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695976" y="4461019"/>
                  <a:ext cx="82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8CAFB12D-CE8A-47E3-82D0-2A23533F10D5}"/>
                    </a:ext>
                  </a:extLst>
                </p14:cNvPr>
                <p14:cNvContentPartPr/>
                <p14:nvPr/>
              </p14:nvContentPartPr>
              <p14:xfrm>
                <a:off x="5791736" y="4390819"/>
                <a:ext cx="25200" cy="482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8CAFB12D-CE8A-47E3-82D0-2A23533F10D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87416" y="4386499"/>
                  <a:ext cx="33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B1A02C3F-D4E0-45A4-A18B-54B59E5A0E0B}"/>
                    </a:ext>
                  </a:extLst>
                </p14:cNvPr>
                <p14:cNvContentPartPr/>
                <p14:nvPr/>
              </p14:nvContentPartPr>
              <p14:xfrm>
                <a:off x="5808296" y="4422859"/>
                <a:ext cx="79560" cy="1256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B1A02C3F-D4E0-45A4-A18B-54B59E5A0E0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803976" y="4418539"/>
                  <a:ext cx="88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81264C4-7167-4FF0-B7DB-52BC0AA47B0B}"/>
                    </a:ext>
                  </a:extLst>
                </p14:cNvPr>
                <p14:cNvContentPartPr/>
                <p14:nvPr/>
              </p14:nvContentPartPr>
              <p14:xfrm>
                <a:off x="5645216" y="4602139"/>
                <a:ext cx="123480" cy="9828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81264C4-7167-4FF0-B7DB-52BC0AA47B0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640896" y="4597819"/>
                  <a:ext cx="132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EFDD6F1E-5E3E-4FB7-B099-C237419594A2}"/>
                    </a:ext>
                  </a:extLst>
                </p14:cNvPr>
                <p14:cNvContentPartPr/>
                <p14:nvPr/>
              </p14:nvContentPartPr>
              <p14:xfrm>
                <a:off x="5700296" y="4649299"/>
                <a:ext cx="77040" cy="1044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EFDD6F1E-5E3E-4FB7-B099-C237419594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695976" y="4644979"/>
                  <a:ext cx="85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81E1A02-EEFF-4243-A84E-A8D3D053ED4D}"/>
                    </a:ext>
                  </a:extLst>
                </p14:cNvPr>
                <p14:cNvContentPartPr/>
                <p14:nvPr/>
              </p14:nvContentPartPr>
              <p14:xfrm>
                <a:off x="5807576" y="4592779"/>
                <a:ext cx="31320" cy="3276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81E1A02-EEFF-4243-A84E-A8D3D053ED4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803256" y="4588459"/>
                  <a:ext cx="39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337479C-57EC-4B9B-8327-C1742ACD41FD}"/>
                    </a:ext>
                  </a:extLst>
                </p14:cNvPr>
                <p14:cNvContentPartPr/>
                <p14:nvPr/>
              </p14:nvContentPartPr>
              <p14:xfrm>
                <a:off x="5820536" y="4595659"/>
                <a:ext cx="85680" cy="1152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337479C-57EC-4B9B-8327-C1742ACD41F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816216" y="4591339"/>
                  <a:ext cx="9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F8ED9F3-7FA1-469B-B4C3-9039793DAF0F}"/>
                    </a:ext>
                  </a:extLst>
                </p14:cNvPr>
                <p14:cNvContentPartPr/>
                <p14:nvPr/>
              </p14:nvContentPartPr>
              <p14:xfrm>
                <a:off x="5660696" y="4758019"/>
                <a:ext cx="138960" cy="1206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F8ED9F3-7FA1-469B-B4C3-9039793DAF0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56376" y="4753699"/>
                  <a:ext cx="147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AF226452-9CAA-4120-B8AA-BDAE5F96728F}"/>
                    </a:ext>
                  </a:extLst>
                </p14:cNvPr>
                <p14:cNvContentPartPr/>
                <p14:nvPr/>
              </p14:nvContentPartPr>
              <p14:xfrm>
                <a:off x="5711096" y="4819939"/>
                <a:ext cx="86400" cy="1296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AF226452-9CAA-4120-B8AA-BDAE5F96728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06776" y="4815619"/>
                  <a:ext cx="95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D722696-522E-4561-9A50-5A26A71C20B1}"/>
                    </a:ext>
                  </a:extLst>
                </p14:cNvPr>
                <p14:cNvContentPartPr/>
                <p14:nvPr/>
              </p14:nvContentPartPr>
              <p14:xfrm>
                <a:off x="5827376" y="4760179"/>
                <a:ext cx="48960" cy="457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D722696-522E-4561-9A50-5A26A71C20B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823056" y="4755859"/>
                  <a:ext cx="57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0D660666-5513-424F-935A-A3E6371EECC6}"/>
                    </a:ext>
                  </a:extLst>
                </p14:cNvPr>
                <p14:cNvContentPartPr/>
                <p14:nvPr/>
              </p14:nvContentPartPr>
              <p14:xfrm>
                <a:off x="5883896" y="4776379"/>
                <a:ext cx="80640" cy="982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0D660666-5513-424F-935A-A3E6371EECC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79576" y="4772059"/>
                  <a:ext cx="892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A53EC50C-4A13-4989-A906-EC8D8DDD9E38}"/>
              </a:ext>
            </a:extLst>
          </p:cNvPr>
          <p:cNvGrpSpPr/>
          <p:nvPr/>
        </p:nvGrpSpPr>
        <p:grpSpPr>
          <a:xfrm>
            <a:off x="6049496" y="2805379"/>
            <a:ext cx="435960" cy="147960"/>
            <a:chOff x="6049496" y="2805379"/>
            <a:chExt cx="4359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03A08B55-9D3E-4A90-AF6F-7BED5E2CC640}"/>
                    </a:ext>
                  </a:extLst>
                </p14:cNvPr>
                <p14:cNvContentPartPr/>
                <p14:nvPr/>
              </p14:nvContentPartPr>
              <p14:xfrm>
                <a:off x="6049496" y="2844979"/>
                <a:ext cx="61200" cy="6264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03A08B55-9D3E-4A90-AF6F-7BED5E2CC64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45176" y="2840659"/>
                  <a:ext cx="69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E18C3220-F383-4373-BF79-6AEFBE8891A9}"/>
                    </a:ext>
                  </a:extLst>
                </p14:cNvPr>
                <p14:cNvContentPartPr/>
                <p14:nvPr/>
              </p14:nvContentPartPr>
              <p14:xfrm>
                <a:off x="6176216" y="2807179"/>
                <a:ext cx="10440" cy="12024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E18C3220-F383-4373-BF79-6AEFBE8891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171896" y="2802859"/>
                  <a:ext cx="19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70A1D164-43DD-47C6-B8EC-EA4D5F292DAB}"/>
                    </a:ext>
                  </a:extLst>
                </p14:cNvPr>
                <p14:cNvContentPartPr/>
                <p14:nvPr/>
              </p14:nvContentPartPr>
              <p14:xfrm>
                <a:off x="6244976" y="2805379"/>
                <a:ext cx="11880" cy="1479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70A1D164-43DD-47C6-B8EC-EA4D5F292DA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240656" y="2801059"/>
                  <a:ext cx="20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A4F49775-F688-4141-9479-1DA213F32C86}"/>
                    </a:ext>
                  </a:extLst>
                </p14:cNvPr>
                <p14:cNvContentPartPr/>
                <p14:nvPr/>
              </p14:nvContentPartPr>
              <p14:xfrm>
                <a:off x="6336056" y="2885659"/>
                <a:ext cx="47520" cy="4176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A4F49775-F688-4141-9479-1DA213F32C8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331736" y="2881339"/>
                  <a:ext cx="56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2BE820BF-E89B-492C-9B1C-E159648C1C3C}"/>
                    </a:ext>
                  </a:extLst>
                </p14:cNvPr>
                <p14:cNvContentPartPr/>
                <p14:nvPr/>
              </p14:nvContentPartPr>
              <p14:xfrm>
                <a:off x="6439016" y="2886379"/>
                <a:ext cx="46440" cy="374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2BE820BF-E89B-492C-9B1C-E159648C1C3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434696" y="2882059"/>
                  <a:ext cx="550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AF6FB19E-1BB9-43D2-B99F-2A3191071BFB}"/>
              </a:ext>
            </a:extLst>
          </p:cNvPr>
          <p:cNvGrpSpPr/>
          <p:nvPr/>
        </p:nvGrpSpPr>
        <p:grpSpPr>
          <a:xfrm>
            <a:off x="6629456" y="2877379"/>
            <a:ext cx="216720" cy="96480"/>
            <a:chOff x="6629456" y="2877379"/>
            <a:chExt cx="2167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5267DD4A-F78C-45D2-B1FF-4019F41CC8ED}"/>
                    </a:ext>
                  </a:extLst>
                </p14:cNvPr>
                <p14:cNvContentPartPr/>
                <p14:nvPr/>
              </p14:nvContentPartPr>
              <p14:xfrm>
                <a:off x="6629456" y="2877379"/>
                <a:ext cx="41760" cy="3816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5267DD4A-F78C-45D2-B1FF-4019F41CC8E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625136" y="2873059"/>
                  <a:ext cx="50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0FF11BC8-08DC-4A18-932E-4726A5171540}"/>
                    </a:ext>
                  </a:extLst>
                </p14:cNvPr>
                <p14:cNvContentPartPr/>
                <p14:nvPr/>
              </p14:nvContentPartPr>
              <p14:xfrm>
                <a:off x="6703616" y="2878819"/>
                <a:ext cx="37440" cy="3960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0FF11BC8-08DC-4A18-932E-4726A517154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699296" y="2874499"/>
                  <a:ext cx="46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C95ACFA0-605D-473D-96AF-BD30E4E134D5}"/>
                    </a:ext>
                  </a:extLst>
                </p14:cNvPr>
                <p14:cNvContentPartPr/>
                <p14:nvPr/>
              </p14:nvContentPartPr>
              <p14:xfrm>
                <a:off x="6827456" y="2892499"/>
                <a:ext cx="1800" cy="396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C95ACFA0-605D-473D-96AF-BD30E4E134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23136" y="2888179"/>
                  <a:ext cx="10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6E5A237-19F2-4B9B-B0BD-4130081FC529}"/>
                    </a:ext>
                  </a:extLst>
                </p14:cNvPr>
                <p14:cNvContentPartPr/>
                <p14:nvPr/>
              </p14:nvContentPartPr>
              <p14:xfrm>
                <a:off x="6784616" y="2930299"/>
                <a:ext cx="61560" cy="435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6E5A237-19F2-4B9B-B0BD-4130081FC52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780296" y="2925979"/>
                  <a:ext cx="702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7C6AC85E-CCDB-4A0F-9381-12E8BB7CA10F}"/>
                  </a:ext>
                </a:extLst>
              </p14:cNvPr>
              <p14:cNvContentPartPr/>
              <p14:nvPr/>
            </p14:nvContentPartPr>
            <p14:xfrm>
              <a:off x="6384656" y="3227659"/>
              <a:ext cx="360" cy="36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7C6AC85E-CCDB-4A0F-9381-12E8BB7CA1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0336" y="322333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B32D1B35-155F-4B77-8191-4C257EDD67D2}"/>
                  </a:ext>
                </a:extLst>
              </p14:cNvPr>
              <p14:cNvContentPartPr/>
              <p14:nvPr/>
            </p14:nvContentPartPr>
            <p14:xfrm>
              <a:off x="6392576" y="3302539"/>
              <a:ext cx="11880" cy="244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B32D1B35-155F-4B77-8191-4C257EDD67D2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388256" y="3298219"/>
                <a:ext cx="20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CA68C0CE-CE9B-4EE6-B23D-8111334D8F2B}"/>
                  </a:ext>
                </a:extLst>
              </p14:cNvPr>
              <p14:cNvContentPartPr/>
              <p14:nvPr/>
            </p14:nvContentPartPr>
            <p14:xfrm>
              <a:off x="6415976" y="3397579"/>
              <a:ext cx="1800" cy="2052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CA68C0CE-CE9B-4EE6-B23D-8111334D8F2B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411656" y="3393259"/>
                <a:ext cx="104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CB248A86-5810-4711-AA42-DE234CEC00F6}"/>
                  </a:ext>
                </a:extLst>
              </p14:cNvPr>
              <p14:cNvContentPartPr/>
              <p14:nvPr/>
            </p14:nvContentPartPr>
            <p14:xfrm>
              <a:off x="6406616" y="3522139"/>
              <a:ext cx="5040" cy="2376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CB248A86-5810-4711-AA42-DE234CEC00F6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402296" y="3517819"/>
                <a:ext cx="13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76A717C2-4C99-49F1-8579-D20D3780892F}"/>
                  </a:ext>
                </a:extLst>
              </p14:cNvPr>
              <p14:cNvContentPartPr/>
              <p14:nvPr/>
            </p14:nvContentPartPr>
            <p14:xfrm>
              <a:off x="6399416" y="3794659"/>
              <a:ext cx="3240" cy="324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76A717C2-4C99-49F1-8579-D20D378089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5096" y="3790339"/>
                <a:ext cx="118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5E12DBCC-99BB-4B3C-8073-F927812442F2}"/>
                  </a:ext>
                </a:extLst>
              </p14:cNvPr>
              <p14:cNvContentPartPr/>
              <p14:nvPr/>
            </p14:nvContentPartPr>
            <p14:xfrm>
              <a:off x="6383576" y="3881779"/>
              <a:ext cx="14040" cy="19944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5E12DBCC-99BB-4B3C-8073-F927812442F2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379256" y="3877459"/>
                <a:ext cx="226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CEC6D65A-69BC-4FD3-AC8C-C3D596B5B5A8}"/>
                  </a:ext>
                </a:extLst>
              </p14:cNvPr>
              <p14:cNvContentPartPr/>
              <p14:nvPr/>
            </p14:nvContentPartPr>
            <p14:xfrm>
              <a:off x="6384656" y="4181659"/>
              <a:ext cx="4320" cy="2520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CEC6D65A-69BC-4FD3-AC8C-C3D596B5B5A8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380336" y="4177339"/>
                <a:ext cx="129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3" name="Group 622">
            <a:extLst>
              <a:ext uri="{FF2B5EF4-FFF2-40B4-BE49-F238E27FC236}">
                <a16:creationId xmlns:a16="http://schemas.microsoft.com/office/drawing/2014/main" id="{707BA57D-F838-44D2-B661-389CDA0D470F}"/>
              </a:ext>
            </a:extLst>
          </p:cNvPr>
          <p:cNvGrpSpPr/>
          <p:nvPr/>
        </p:nvGrpSpPr>
        <p:grpSpPr>
          <a:xfrm>
            <a:off x="6057416" y="4796899"/>
            <a:ext cx="707400" cy="62640"/>
            <a:chOff x="6057416" y="4796899"/>
            <a:chExt cx="707400" cy="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01C63AA6-DECD-419A-A439-0602ECCA12B3}"/>
                    </a:ext>
                  </a:extLst>
                </p14:cNvPr>
                <p14:cNvContentPartPr/>
                <p14:nvPr/>
              </p14:nvContentPartPr>
              <p14:xfrm>
                <a:off x="6072536" y="4803019"/>
                <a:ext cx="12240" cy="21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01C63AA6-DECD-419A-A439-0602ECCA12B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068216" y="4798699"/>
                  <a:ext cx="20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525C24A2-E4A9-46B2-866E-AC8BBD3A0CDB}"/>
                    </a:ext>
                  </a:extLst>
                </p14:cNvPr>
                <p14:cNvContentPartPr/>
                <p14:nvPr/>
              </p14:nvContentPartPr>
              <p14:xfrm>
                <a:off x="6057416" y="4805539"/>
                <a:ext cx="48600" cy="2700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525C24A2-E4A9-46B2-866E-AC8BBD3A0CD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053096" y="4801219"/>
                  <a:ext cx="57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0A2DDFD9-9B74-405A-A71F-38C6359B44AF}"/>
                    </a:ext>
                  </a:extLst>
                </p14:cNvPr>
                <p14:cNvContentPartPr/>
                <p14:nvPr/>
              </p14:nvContentPartPr>
              <p14:xfrm>
                <a:off x="6174776" y="4801939"/>
                <a:ext cx="46080" cy="342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0A2DDFD9-9B74-405A-A71F-38C6359B44A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170456" y="4797619"/>
                  <a:ext cx="54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7088B4F3-0000-403E-A736-D97245172517}"/>
                    </a:ext>
                  </a:extLst>
                </p14:cNvPr>
                <p14:cNvContentPartPr/>
                <p14:nvPr/>
              </p14:nvContentPartPr>
              <p14:xfrm>
                <a:off x="6260816" y="4812379"/>
                <a:ext cx="31680" cy="291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7088B4F3-0000-403E-A736-D9724517251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256496" y="4808059"/>
                  <a:ext cx="40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598B4C70-58FD-435F-B5AC-1FD518869CC9}"/>
                    </a:ext>
                  </a:extLst>
                </p14:cNvPr>
                <p14:cNvContentPartPr/>
                <p14:nvPr/>
              </p14:nvContentPartPr>
              <p14:xfrm>
                <a:off x="6335336" y="4813819"/>
                <a:ext cx="42120" cy="2520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598B4C70-58FD-435F-B5AC-1FD518869CC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331016" y="4809499"/>
                  <a:ext cx="50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E2647940-A271-4680-8D66-3F06A3012DAF}"/>
                    </a:ext>
                  </a:extLst>
                </p14:cNvPr>
                <p14:cNvContentPartPr/>
                <p14:nvPr/>
              </p14:nvContentPartPr>
              <p14:xfrm>
                <a:off x="6388976" y="4800859"/>
                <a:ext cx="57600" cy="352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E2647940-A271-4680-8D66-3F06A3012DA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384656" y="4796539"/>
                  <a:ext cx="66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06C673A1-D262-4DF3-9AAB-305DAD79212C}"/>
                    </a:ext>
                  </a:extLst>
                </p14:cNvPr>
                <p14:cNvContentPartPr/>
                <p14:nvPr/>
              </p14:nvContentPartPr>
              <p14:xfrm>
                <a:off x="6468536" y="4807699"/>
                <a:ext cx="61560" cy="399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06C673A1-D262-4DF3-9AAB-305DAD79212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464216" y="4803379"/>
                  <a:ext cx="70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12251425-F66F-445A-A95E-F5E6A9C7E752}"/>
                    </a:ext>
                  </a:extLst>
                </p14:cNvPr>
                <p14:cNvContentPartPr/>
                <p14:nvPr/>
              </p14:nvContentPartPr>
              <p14:xfrm>
                <a:off x="6583736" y="4800859"/>
                <a:ext cx="69480" cy="356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12251425-F66F-445A-A95E-F5E6A9C7E75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579416" y="4796539"/>
                  <a:ext cx="78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E238AB8B-DEFE-4968-984B-F517C070E18A}"/>
                    </a:ext>
                  </a:extLst>
                </p14:cNvPr>
                <p14:cNvContentPartPr/>
                <p14:nvPr/>
              </p14:nvContentPartPr>
              <p14:xfrm>
                <a:off x="6741056" y="4802659"/>
                <a:ext cx="23760" cy="288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E238AB8B-DEFE-4968-984B-F517C070E18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736736" y="4798339"/>
                  <a:ext cx="324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507B87F-E579-43E4-BE9A-6EA548E6D47F}"/>
                    </a:ext>
                  </a:extLst>
                </p14:cNvPr>
                <p14:cNvContentPartPr/>
                <p14:nvPr/>
              </p14:nvContentPartPr>
              <p14:xfrm>
                <a:off x="6714056" y="4826059"/>
                <a:ext cx="46080" cy="3348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8507B87F-E579-43E4-BE9A-6EA548E6D47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709736" y="4821739"/>
                  <a:ext cx="54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00569A5A-FB0F-40EE-A991-A547A2772EE8}"/>
                    </a:ext>
                  </a:extLst>
                </p14:cNvPr>
                <p14:cNvContentPartPr/>
                <p14:nvPr/>
              </p14:nvContentPartPr>
              <p14:xfrm>
                <a:off x="6738536" y="4796899"/>
                <a:ext cx="11520" cy="756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00569A5A-FB0F-40EE-A991-A547A2772EE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734216" y="4792579"/>
                  <a:ext cx="2016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197C61A4-25B2-44AB-9FEE-150EEF1F6863}"/>
              </a:ext>
            </a:extLst>
          </p:cNvPr>
          <p:cNvGrpSpPr/>
          <p:nvPr/>
        </p:nvGrpSpPr>
        <p:grpSpPr>
          <a:xfrm>
            <a:off x="6145976" y="2249539"/>
            <a:ext cx="604080" cy="249120"/>
            <a:chOff x="6145976" y="2249539"/>
            <a:chExt cx="6040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B64BE999-A7AC-4DA0-866B-49536FACC99F}"/>
                    </a:ext>
                  </a:extLst>
                </p14:cNvPr>
                <p14:cNvContentPartPr/>
                <p14:nvPr/>
              </p14:nvContentPartPr>
              <p14:xfrm>
                <a:off x="6145976" y="2307859"/>
                <a:ext cx="181800" cy="1134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B64BE999-A7AC-4DA0-866B-49536FACC99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141656" y="2303539"/>
                  <a:ext cx="190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53543D9-3405-44F4-9C38-69956FFBAAF4}"/>
                    </a:ext>
                  </a:extLst>
                </p14:cNvPr>
                <p14:cNvContentPartPr/>
                <p14:nvPr/>
              </p14:nvContentPartPr>
              <p14:xfrm>
                <a:off x="6343616" y="2366179"/>
                <a:ext cx="59400" cy="694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53543D9-3405-44F4-9C38-69956FFBAAF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339296" y="2361859"/>
                  <a:ext cx="68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56E4AA4-4718-4809-B927-EB75C7352C97}"/>
                    </a:ext>
                  </a:extLst>
                </p14:cNvPr>
                <p14:cNvContentPartPr/>
                <p14:nvPr/>
              </p14:nvContentPartPr>
              <p14:xfrm>
                <a:off x="6408056" y="2276899"/>
                <a:ext cx="65880" cy="1623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56E4AA4-4718-4809-B927-EB75C7352C9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403736" y="2272579"/>
                  <a:ext cx="74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792526EC-95A1-46FF-854D-A89F160B8957}"/>
                    </a:ext>
                  </a:extLst>
                </p14:cNvPr>
                <p14:cNvContentPartPr/>
                <p14:nvPr/>
              </p14:nvContentPartPr>
              <p14:xfrm>
                <a:off x="6508136" y="2368699"/>
                <a:ext cx="89280" cy="723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792526EC-95A1-46FF-854D-A89F160B895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03816" y="2364379"/>
                  <a:ext cx="97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D617793F-D1BE-4A40-AFD6-38235CB1B5DD}"/>
                    </a:ext>
                  </a:extLst>
                </p14:cNvPr>
                <p14:cNvContentPartPr/>
                <p14:nvPr/>
              </p14:nvContentPartPr>
              <p14:xfrm>
                <a:off x="6574736" y="2249539"/>
                <a:ext cx="112320" cy="16668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D617793F-D1BE-4A40-AFD6-38235CB1B5D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570416" y="2245219"/>
                  <a:ext cx="120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0E013109-9142-494F-BB52-168FEACD536F}"/>
                    </a:ext>
                  </a:extLst>
                </p14:cNvPr>
                <p14:cNvContentPartPr/>
                <p14:nvPr/>
              </p14:nvContentPartPr>
              <p14:xfrm>
                <a:off x="6687416" y="2336299"/>
                <a:ext cx="62640" cy="1623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0E013109-9142-494F-BB52-168FEACD536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683096" y="2331979"/>
                  <a:ext cx="7128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55DEC76C-3ECB-41A1-BE65-272F0932CA69}"/>
              </a:ext>
            </a:extLst>
          </p:cNvPr>
          <p:cNvGrpSpPr/>
          <p:nvPr/>
        </p:nvGrpSpPr>
        <p:grpSpPr>
          <a:xfrm>
            <a:off x="1261496" y="3249259"/>
            <a:ext cx="408960" cy="591120"/>
            <a:chOff x="1261496" y="3249259"/>
            <a:chExt cx="40896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48AB69C1-6B28-44F6-BDB7-25322AA0A9B1}"/>
                    </a:ext>
                  </a:extLst>
                </p14:cNvPr>
                <p14:cNvContentPartPr/>
                <p14:nvPr/>
              </p14:nvContentPartPr>
              <p14:xfrm>
                <a:off x="1261496" y="3293179"/>
                <a:ext cx="34200" cy="2181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48AB69C1-6B28-44F6-BDB7-25322AA0A9B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252856" y="3284539"/>
                  <a:ext cx="51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306081F1-482C-4C28-8C6C-18223924568F}"/>
                    </a:ext>
                  </a:extLst>
                </p14:cNvPr>
                <p14:cNvContentPartPr/>
                <p14:nvPr/>
              </p14:nvContentPartPr>
              <p14:xfrm>
                <a:off x="1334936" y="3249259"/>
                <a:ext cx="301680" cy="140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306081F1-482C-4C28-8C6C-18223924568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325936" y="3240619"/>
                  <a:ext cx="319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65FE9AD3-08DC-4F8E-9FEA-C9A6551CA6F6}"/>
                    </a:ext>
                  </a:extLst>
                </p14:cNvPr>
                <p14:cNvContentPartPr/>
                <p14:nvPr/>
              </p14:nvContentPartPr>
              <p14:xfrm>
                <a:off x="1662176" y="3271219"/>
                <a:ext cx="8280" cy="2120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65FE9AD3-08DC-4F8E-9FEA-C9A6551CA6F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653536" y="3262219"/>
                  <a:ext cx="25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BBAF0445-4940-45CA-A85B-AF8FFA8DB37D}"/>
                    </a:ext>
                  </a:extLst>
                </p14:cNvPr>
                <p14:cNvContentPartPr/>
                <p14:nvPr/>
              </p14:nvContentPartPr>
              <p14:xfrm>
                <a:off x="1347896" y="3500899"/>
                <a:ext cx="254160" cy="90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BBAF0445-4940-45CA-A85B-AF8FFA8DB37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338896" y="3492259"/>
                  <a:ext cx="271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AC87828E-B0C7-4724-A332-AE6B364EAEFC}"/>
                    </a:ext>
                  </a:extLst>
                </p14:cNvPr>
                <p14:cNvContentPartPr/>
                <p14:nvPr/>
              </p14:nvContentPartPr>
              <p14:xfrm>
                <a:off x="1277696" y="3581899"/>
                <a:ext cx="18720" cy="25848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AC87828E-B0C7-4724-A332-AE6B364EAEF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268696" y="3572899"/>
                  <a:ext cx="36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11F3DF33-EA80-4153-BA19-A00EB437D078}"/>
                    </a:ext>
                  </a:extLst>
                </p14:cNvPr>
                <p14:cNvContentPartPr/>
                <p14:nvPr/>
              </p14:nvContentPartPr>
              <p14:xfrm>
                <a:off x="1347176" y="3821299"/>
                <a:ext cx="301320" cy="57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11F3DF33-EA80-4153-BA19-A00EB437D0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338536" y="3812659"/>
                  <a:ext cx="318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34637EB-115E-4CF4-84BC-B91300AF45D1}"/>
                    </a:ext>
                  </a:extLst>
                </p14:cNvPr>
                <p14:cNvContentPartPr/>
                <p14:nvPr/>
              </p14:nvContentPartPr>
              <p14:xfrm>
                <a:off x="1628336" y="3593419"/>
                <a:ext cx="21240" cy="17712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34637EB-115E-4CF4-84BC-B91300AF45D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619336" y="3584779"/>
                  <a:ext cx="3888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C09B39B7-22A2-4434-8CDF-4931C4020046}"/>
                  </a:ext>
                </a:extLst>
              </p14:cNvPr>
              <p14:cNvContentPartPr/>
              <p14:nvPr/>
            </p14:nvContentPartPr>
            <p14:xfrm>
              <a:off x="1415576" y="3094099"/>
              <a:ext cx="110520" cy="81360"/>
            </p14:xfrm>
          </p:contentPart>
        </mc:Choice>
        <mc:Fallback xmlns=""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C09B39B7-22A2-4434-8CDF-4931C4020046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411256" y="3089779"/>
                <a:ext cx="1191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09E422AE-9ED0-4077-98A1-CA3C88595A7E}"/>
                  </a:ext>
                </a:extLst>
              </p14:cNvPr>
              <p14:cNvContentPartPr/>
              <p14:nvPr/>
            </p14:nvContentPartPr>
            <p14:xfrm>
              <a:off x="1741376" y="3253939"/>
              <a:ext cx="91440" cy="12816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09E422AE-9ED0-4077-98A1-CA3C88595A7E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737056" y="3249619"/>
                <a:ext cx="100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1040F793-3AEB-427F-A06E-DCA1C16695A2}"/>
                  </a:ext>
                </a:extLst>
              </p14:cNvPr>
              <p14:cNvContentPartPr/>
              <p14:nvPr/>
            </p14:nvContentPartPr>
            <p14:xfrm>
              <a:off x="1723376" y="3664339"/>
              <a:ext cx="67680" cy="6660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1040F793-3AEB-427F-A06E-DCA1C16695A2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719056" y="3660019"/>
                <a:ext cx="763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E3DB564F-8382-4773-97BD-A487C0E253E6}"/>
                  </a:ext>
                </a:extLst>
              </p14:cNvPr>
              <p14:cNvContentPartPr/>
              <p14:nvPr/>
            </p14:nvContentPartPr>
            <p14:xfrm>
              <a:off x="1435736" y="3933259"/>
              <a:ext cx="95400" cy="12744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E3DB564F-8382-4773-97BD-A487C0E253E6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431416" y="3928939"/>
                <a:ext cx="1040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15606EBD-C875-495D-A99F-EAEF9E0CABDA}"/>
                  </a:ext>
                </a:extLst>
              </p14:cNvPr>
              <p14:cNvContentPartPr/>
              <p14:nvPr/>
            </p14:nvContentPartPr>
            <p14:xfrm>
              <a:off x="1110656" y="3692779"/>
              <a:ext cx="115560" cy="8064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15606EBD-C875-495D-A99F-EAEF9E0CABDA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106336" y="3688459"/>
                <a:ext cx="124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27D03AA-AD3B-4BC4-93FB-96ADB3DCADF8}"/>
                  </a:ext>
                </a:extLst>
              </p14:cNvPr>
              <p14:cNvContentPartPr/>
              <p14:nvPr/>
            </p14:nvContentPartPr>
            <p14:xfrm>
              <a:off x="1057376" y="3288139"/>
              <a:ext cx="145080" cy="13968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27D03AA-AD3B-4BC4-93FB-96ADB3DCADF8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053056" y="3283819"/>
                <a:ext cx="153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8F380D60-7EC6-4658-88DF-04B4D2748358}"/>
                  </a:ext>
                </a:extLst>
              </p14:cNvPr>
              <p14:cNvContentPartPr/>
              <p14:nvPr/>
            </p14:nvContentPartPr>
            <p14:xfrm>
              <a:off x="1421336" y="3395419"/>
              <a:ext cx="119520" cy="16308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8F380D60-7EC6-4658-88DF-04B4D2748358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417016" y="3391099"/>
                <a:ext cx="12816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04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CC783-0236-43B3-8BC8-CF9280C3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94" y="142875"/>
            <a:ext cx="5917406" cy="1759695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DA85FC7-9442-4D53-9AED-CD94A66A7EB7}"/>
              </a:ext>
            </a:extLst>
          </p:cNvPr>
          <p:cNvSpPr/>
          <p:nvPr/>
        </p:nvSpPr>
        <p:spPr>
          <a:xfrm>
            <a:off x="739267" y="1902570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49D062-C6BC-4250-8B02-7E2948F775E5}"/>
              </a:ext>
            </a:extLst>
          </p:cNvPr>
          <p:cNvSpPr/>
          <p:nvPr/>
        </p:nvSpPr>
        <p:spPr>
          <a:xfrm>
            <a:off x="1857101" y="1966334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C2CF316-5EA0-4E94-AE34-BBF161931519}"/>
              </a:ext>
            </a:extLst>
          </p:cNvPr>
          <p:cNvSpPr/>
          <p:nvPr/>
        </p:nvSpPr>
        <p:spPr>
          <a:xfrm>
            <a:off x="739267" y="3270659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894D8F-7E30-47D0-9A2D-C3EB74DD2390}"/>
              </a:ext>
            </a:extLst>
          </p:cNvPr>
          <p:cNvSpPr/>
          <p:nvPr/>
        </p:nvSpPr>
        <p:spPr>
          <a:xfrm>
            <a:off x="1796621" y="3270659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8763B14-8AB3-440D-A957-357D2339AE77}"/>
                  </a:ext>
                </a:extLst>
              </p14:cNvPr>
              <p14:cNvContentPartPr/>
              <p14:nvPr/>
            </p14:nvContentPartPr>
            <p14:xfrm>
              <a:off x="734481" y="1646294"/>
              <a:ext cx="315720" cy="295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8763B14-8AB3-440D-A957-357D2339AE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841" y="1637294"/>
                <a:ext cx="33336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928E920F-1C4F-4FC2-A329-0BA6DB950A25}"/>
              </a:ext>
            </a:extLst>
          </p:cNvPr>
          <p:cNvGrpSpPr/>
          <p:nvPr/>
        </p:nvGrpSpPr>
        <p:grpSpPr>
          <a:xfrm>
            <a:off x="594081" y="1447934"/>
            <a:ext cx="367200" cy="178200"/>
            <a:chOff x="594081" y="1447934"/>
            <a:chExt cx="36720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DE7963-EC65-48D1-BFA5-7D8F241F3C3F}"/>
                    </a:ext>
                  </a:extLst>
                </p14:cNvPr>
                <p14:cNvContentPartPr/>
                <p14:nvPr/>
              </p14:nvContentPartPr>
              <p14:xfrm>
                <a:off x="594081" y="1581854"/>
                <a:ext cx="61200" cy="44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DE7963-EC65-48D1-BFA5-7D8F241F3C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5081" y="1573214"/>
                  <a:ext cx="78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427791A-6BDD-4639-935B-9CB9B41132ED}"/>
                    </a:ext>
                  </a:extLst>
                </p14:cNvPr>
                <p14:cNvContentPartPr/>
                <p14:nvPr/>
              </p14:nvContentPartPr>
              <p14:xfrm>
                <a:off x="683721" y="1502654"/>
                <a:ext cx="26640" cy="9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427791A-6BDD-4639-935B-9CB9B41132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5081" y="1493654"/>
                  <a:ext cx="44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338003-2C45-4726-BE5D-40257F719A18}"/>
                    </a:ext>
                  </a:extLst>
                </p14:cNvPr>
                <p14:cNvContentPartPr/>
                <p14:nvPr/>
              </p14:nvContentPartPr>
              <p14:xfrm>
                <a:off x="764001" y="1546574"/>
                <a:ext cx="42840" cy="5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338003-2C45-4726-BE5D-40257F719A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001" y="1537574"/>
                  <a:ext cx="60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904CAA2-BF90-4AD3-8C0C-3680E087787A}"/>
                    </a:ext>
                  </a:extLst>
                </p14:cNvPr>
                <p14:cNvContentPartPr/>
                <p14:nvPr/>
              </p14:nvContentPartPr>
              <p14:xfrm>
                <a:off x="868041" y="1447934"/>
                <a:ext cx="15840" cy="12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904CAA2-BF90-4AD3-8C0C-3680E08778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401" y="1439294"/>
                  <a:ext cx="33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288402-98AB-46EA-8B35-6B590C05054E}"/>
                    </a:ext>
                  </a:extLst>
                </p14:cNvPr>
                <p14:cNvContentPartPr/>
                <p14:nvPr/>
              </p14:nvContentPartPr>
              <p14:xfrm>
                <a:off x="918441" y="1541894"/>
                <a:ext cx="42840" cy="29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288402-98AB-46EA-8B35-6B590C0505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9801" y="1533254"/>
                  <a:ext cx="604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3EE28C5-AB3C-45F2-9110-3EB2F437679B}"/>
                  </a:ext>
                </a:extLst>
              </p14:cNvPr>
              <p14:cNvContentPartPr/>
              <p14:nvPr/>
            </p14:nvContentPartPr>
            <p14:xfrm>
              <a:off x="2069361" y="2287094"/>
              <a:ext cx="235440" cy="99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3EE28C5-AB3C-45F2-9110-3EB2F43767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60361" y="2278094"/>
                <a:ext cx="253080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DD2479F-B60A-4895-9E19-6DFC654018FA}"/>
                  </a:ext>
                </a:extLst>
              </p14:cNvPr>
              <p14:cNvContentPartPr/>
              <p14:nvPr/>
            </p14:nvContentPartPr>
            <p14:xfrm>
              <a:off x="2363481" y="2608934"/>
              <a:ext cx="65880" cy="50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DD2479F-B60A-4895-9E19-6DFC654018F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54481" y="2599934"/>
                <a:ext cx="83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311D4C8-33AE-4370-B185-9217B9BE625D}"/>
                  </a:ext>
                </a:extLst>
              </p14:cNvPr>
              <p14:cNvContentPartPr/>
              <p14:nvPr/>
            </p14:nvContentPartPr>
            <p14:xfrm>
              <a:off x="2471481" y="2618294"/>
              <a:ext cx="43200" cy="36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311D4C8-33AE-4370-B185-9217B9BE625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62841" y="2609654"/>
                <a:ext cx="60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BB87B91-208C-4CF0-98C8-C982824891F0}"/>
                  </a:ext>
                </a:extLst>
              </p14:cNvPr>
              <p14:cNvContentPartPr/>
              <p14:nvPr/>
            </p14:nvContentPartPr>
            <p14:xfrm>
              <a:off x="2355201" y="2755454"/>
              <a:ext cx="31320" cy="56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BB87B91-208C-4CF0-98C8-C982824891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46561" y="2746814"/>
                <a:ext cx="48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9A66C18-1246-4BD4-B4C0-FB3AF14E4D05}"/>
                  </a:ext>
                </a:extLst>
              </p14:cNvPr>
              <p14:cNvContentPartPr/>
              <p14:nvPr/>
            </p14:nvContentPartPr>
            <p14:xfrm>
              <a:off x="2376081" y="2869214"/>
              <a:ext cx="12240" cy="90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9A66C18-1246-4BD4-B4C0-FB3AF14E4D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67441" y="2860574"/>
                <a:ext cx="298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74244C9-ED4D-48C0-A8D2-BE36CB228597}"/>
                  </a:ext>
                </a:extLst>
              </p14:cNvPr>
              <p14:cNvContentPartPr/>
              <p14:nvPr/>
            </p14:nvContentPartPr>
            <p14:xfrm>
              <a:off x="2472561" y="2865974"/>
              <a:ext cx="2520" cy="103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74244C9-ED4D-48C0-A8D2-BE36CB22859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63921" y="2856974"/>
                <a:ext cx="2016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1C99999-8993-46ED-9857-DF28AAA3F169}"/>
              </a:ext>
            </a:extLst>
          </p:cNvPr>
          <p:cNvGrpSpPr/>
          <p:nvPr/>
        </p:nvGrpSpPr>
        <p:grpSpPr>
          <a:xfrm>
            <a:off x="833481" y="1761134"/>
            <a:ext cx="1346040" cy="686160"/>
            <a:chOff x="833481" y="1761134"/>
            <a:chExt cx="134604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0E0884-388B-4204-BD83-D708E4FF1E4D}"/>
                    </a:ext>
                  </a:extLst>
                </p14:cNvPr>
                <p14:cNvContentPartPr/>
                <p14:nvPr/>
              </p14:nvContentPartPr>
              <p14:xfrm>
                <a:off x="879201" y="1966334"/>
                <a:ext cx="79560" cy="6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0E0884-388B-4204-BD83-D708E4FF1E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0561" y="1957694"/>
                  <a:ext cx="97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74A220-9EAD-40FD-808E-7CFD32A1405D}"/>
                    </a:ext>
                  </a:extLst>
                </p14:cNvPr>
                <p14:cNvContentPartPr/>
                <p14:nvPr/>
              </p14:nvContentPartPr>
              <p14:xfrm>
                <a:off x="980721" y="2005574"/>
                <a:ext cx="36720" cy="3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74A220-9EAD-40FD-808E-7CFD32A1405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2081" y="1996574"/>
                  <a:ext cx="54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0F1BC0-B73B-4161-BD36-E22CB778FD4A}"/>
                    </a:ext>
                  </a:extLst>
                </p14:cNvPr>
                <p14:cNvContentPartPr/>
                <p14:nvPr/>
              </p14:nvContentPartPr>
              <p14:xfrm>
                <a:off x="833481" y="2096654"/>
                <a:ext cx="214920" cy="38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0F1BC0-B73B-4161-BD36-E22CB778FD4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4481" y="2088014"/>
                  <a:ext cx="232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96FDFE-303E-4BD1-AAD5-C060FDDAFCC2}"/>
                    </a:ext>
                  </a:extLst>
                </p14:cNvPr>
                <p14:cNvContentPartPr/>
                <p14:nvPr/>
              </p14:nvContentPartPr>
              <p14:xfrm>
                <a:off x="924921" y="2175134"/>
                <a:ext cx="51480" cy="38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96FDFE-303E-4BD1-AAD5-C060FDDAFC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6281" y="2166494"/>
                  <a:ext cx="69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671156-7CC2-4F13-96E0-9ACD6327D3F7}"/>
                    </a:ext>
                  </a:extLst>
                </p14:cNvPr>
                <p14:cNvContentPartPr/>
                <p14:nvPr/>
              </p14:nvContentPartPr>
              <p14:xfrm>
                <a:off x="1129041" y="1912334"/>
                <a:ext cx="744120" cy="18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671156-7CC2-4F13-96E0-9ACD6327D3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20041" y="1903334"/>
                  <a:ext cx="761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A7B42B-6FD9-463A-A9DC-8FDA2FB08831}"/>
                    </a:ext>
                  </a:extLst>
                </p14:cNvPr>
                <p14:cNvContentPartPr/>
                <p14:nvPr/>
              </p14:nvContentPartPr>
              <p14:xfrm>
                <a:off x="1290321" y="1761134"/>
                <a:ext cx="1584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A7B42B-6FD9-463A-A9DC-8FDA2FB088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81681" y="1752494"/>
                  <a:ext cx="33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03EA4B-3581-4146-8FF4-AC4D0248EAA9}"/>
                    </a:ext>
                  </a:extLst>
                </p14:cNvPr>
                <p14:cNvContentPartPr/>
                <p14:nvPr/>
              </p14:nvContentPartPr>
              <p14:xfrm>
                <a:off x="1367361" y="1764014"/>
                <a:ext cx="9360" cy="88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03EA4B-3581-4146-8FF4-AC4D0248EA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8721" y="1755014"/>
                  <a:ext cx="2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85CDF0C-F17F-455C-A630-25F74BFE3862}"/>
                    </a:ext>
                  </a:extLst>
                </p14:cNvPr>
                <p14:cNvContentPartPr/>
                <p14:nvPr/>
              </p14:nvContentPartPr>
              <p14:xfrm>
                <a:off x="1429281" y="1833494"/>
                <a:ext cx="50760" cy="50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85CDF0C-F17F-455C-A630-25F74BFE38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20281" y="1824854"/>
                  <a:ext cx="68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FFCB190-DEFE-477F-AA3B-302A9AAB2955}"/>
                    </a:ext>
                  </a:extLst>
                </p14:cNvPr>
                <p14:cNvContentPartPr/>
                <p14:nvPr/>
              </p14:nvContentPartPr>
              <p14:xfrm>
                <a:off x="1529721" y="1827374"/>
                <a:ext cx="50400" cy="3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FFCB190-DEFE-477F-AA3B-302A9AAB29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20721" y="1818374"/>
                  <a:ext cx="68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3227AA-B7BF-4AE6-A8D8-AB6EDD333975}"/>
                    </a:ext>
                  </a:extLst>
                </p14:cNvPr>
                <p14:cNvContentPartPr/>
                <p14:nvPr/>
              </p14:nvContentPartPr>
              <p14:xfrm>
                <a:off x="1641321" y="1838534"/>
                <a:ext cx="54360" cy="32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3227AA-B7BF-4AE6-A8D8-AB6EDD3339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32681" y="1829894"/>
                  <a:ext cx="72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054B1A-9E58-4CA6-938B-4E59E51AFEC7}"/>
                    </a:ext>
                  </a:extLst>
                </p14:cNvPr>
                <p14:cNvContentPartPr/>
                <p14:nvPr/>
              </p14:nvContentPartPr>
              <p14:xfrm>
                <a:off x="1999521" y="2084774"/>
                <a:ext cx="68760" cy="64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054B1A-9E58-4CA6-938B-4E59E51AFEC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90521" y="2076134"/>
                  <a:ext cx="86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F4EFB2E-68D4-4BAC-BB9A-585E553D26D6}"/>
                    </a:ext>
                  </a:extLst>
                </p14:cNvPr>
                <p14:cNvContentPartPr/>
                <p14:nvPr/>
              </p14:nvContentPartPr>
              <p14:xfrm>
                <a:off x="2098881" y="2071094"/>
                <a:ext cx="6120" cy="57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F4EFB2E-68D4-4BAC-BB9A-585E553D26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90241" y="2062454"/>
                  <a:ext cx="2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FBCDDE-9976-4360-A902-9D515EEA2778}"/>
                    </a:ext>
                  </a:extLst>
                </p14:cNvPr>
                <p14:cNvContentPartPr/>
                <p14:nvPr/>
              </p14:nvContentPartPr>
              <p14:xfrm>
                <a:off x="1990161" y="2182694"/>
                <a:ext cx="189360" cy="18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FBCDDE-9976-4360-A902-9D515EEA277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81521" y="2174054"/>
                  <a:ext cx="207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35E172-B34D-4D10-A77B-FC30296815F6}"/>
                    </a:ext>
                  </a:extLst>
                </p14:cNvPr>
                <p14:cNvContentPartPr/>
                <p14:nvPr/>
              </p14:nvContentPartPr>
              <p14:xfrm>
                <a:off x="2050641" y="2248934"/>
                <a:ext cx="45360" cy="35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35E172-B34D-4D10-A77B-FC30296815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41641" y="2239934"/>
                  <a:ext cx="63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B525D8D-F3CB-424C-92BC-A970706FB925}"/>
                    </a:ext>
                  </a:extLst>
                </p14:cNvPr>
                <p14:cNvContentPartPr/>
                <p14:nvPr/>
              </p14:nvContentPartPr>
              <p14:xfrm>
                <a:off x="1085481" y="2220854"/>
                <a:ext cx="781920" cy="70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B525D8D-F3CB-424C-92BC-A970706FB9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841" y="2211854"/>
                  <a:ext cx="79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690574-B633-45DF-BED7-F65824763CC8}"/>
                    </a:ext>
                  </a:extLst>
                </p14:cNvPr>
                <p14:cNvContentPartPr/>
                <p14:nvPr/>
              </p14:nvContentPartPr>
              <p14:xfrm>
                <a:off x="1214721" y="2354774"/>
                <a:ext cx="52560" cy="38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690574-B633-45DF-BED7-F65824763C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06081" y="2345774"/>
                  <a:ext cx="70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C6A8EB-6604-468D-AD75-1E317A8589C6}"/>
                    </a:ext>
                  </a:extLst>
                </p14:cNvPr>
                <p14:cNvContentPartPr/>
                <p14:nvPr/>
              </p14:nvContentPartPr>
              <p14:xfrm>
                <a:off x="1332441" y="2338214"/>
                <a:ext cx="4680" cy="79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C6A8EB-6604-468D-AD75-1E317A8589C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23441" y="2329214"/>
                  <a:ext cx="22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DDFDBA-9506-4B70-AA1A-8162E62B46C3}"/>
                    </a:ext>
                  </a:extLst>
                </p14:cNvPr>
                <p14:cNvContentPartPr/>
                <p14:nvPr/>
              </p14:nvContentPartPr>
              <p14:xfrm>
                <a:off x="1388961" y="2400494"/>
                <a:ext cx="43920" cy="46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DDFDBA-9506-4B70-AA1A-8162E62B46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80321" y="2391494"/>
                  <a:ext cx="61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650E0E-A017-4D38-8AC8-B787892DED3D}"/>
                    </a:ext>
                  </a:extLst>
                </p14:cNvPr>
                <p14:cNvContentPartPr/>
                <p14:nvPr/>
              </p14:nvContentPartPr>
              <p14:xfrm>
                <a:off x="1544481" y="2336774"/>
                <a:ext cx="5040" cy="96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650E0E-A017-4D38-8AC8-B787892DED3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35841" y="2327774"/>
                  <a:ext cx="22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5D6F7A-B1ED-40E5-AE12-3E004C4CBDEE}"/>
                    </a:ext>
                  </a:extLst>
                </p14:cNvPr>
                <p14:cNvContentPartPr/>
                <p14:nvPr/>
              </p14:nvContentPartPr>
              <p14:xfrm>
                <a:off x="1603521" y="2390054"/>
                <a:ext cx="47520" cy="39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5D6F7A-B1ED-40E5-AE12-3E004C4CBD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94521" y="2381054"/>
                  <a:ext cx="651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6BD15BF-86F4-4F8E-B8B6-102182CA481D}"/>
                  </a:ext>
                </a:extLst>
              </p14:cNvPr>
              <p14:cNvContentPartPr/>
              <p14:nvPr/>
            </p14:nvContentPartPr>
            <p14:xfrm>
              <a:off x="1049841" y="3205814"/>
              <a:ext cx="781920" cy="151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6BD15BF-86F4-4F8E-B8B6-102182CA48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1201" y="3197174"/>
                <a:ext cx="799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BE63F58-4836-4869-84B2-A35841B3FC51}"/>
                  </a:ext>
                </a:extLst>
              </p14:cNvPr>
              <p14:cNvContentPartPr/>
              <p14:nvPr/>
            </p14:nvContentPartPr>
            <p14:xfrm>
              <a:off x="1275561" y="3052094"/>
              <a:ext cx="25200" cy="96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BE63F58-4836-4869-84B2-A35841B3FC5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66561" y="3043454"/>
                <a:ext cx="42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00432C5-D671-42D7-B2B6-D43412B9A378}"/>
                  </a:ext>
                </a:extLst>
              </p14:cNvPr>
              <p14:cNvContentPartPr/>
              <p14:nvPr/>
            </p14:nvContentPartPr>
            <p14:xfrm>
              <a:off x="1370241" y="3034454"/>
              <a:ext cx="77400" cy="10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00432C5-D671-42D7-B2B6-D43412B9A37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361241" y="3025454"/>
                <a:ext cx="95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B7A8041-0976-4C85-AD84-3B2217159E8B}"/>
                  </a:ext>
                </a:extLst>
              </p14:cNvPr>
              <p14:cNvContentPartPr/>
              <p14:nvPr/>
            </p14:nvContentPartPr>
            <p14:xfrm>
              <a:off x="1353321" y="3020414"/>
              <a:ext cx="88200" cy="128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B7A8041-0976-4C85-AD84-3B2217159E8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344321" y="3011414"/>
                <a:ext cx="105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133F18C-D484-45BF-A7E7-091FD165FBA3}"/>
                  </a:ext>
                </a:extLst>
              </p14:cNvPr>
              <p14:cNvContentPartPr/>
              <p14:nvPr/>
            </p14:nvContentPartPr>
            <p14:xfrm>
              <a:off x="551961" y="3332534"/>
              <a:ext cx="199440" cy="279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133F18C-D484-45BF-A7E7-091FD165FBA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43321" y="3323894"/>
                <a:ext cx="2170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44D591C-3CB1-4C73-B862-0179B4D7DB3F}"/>
                  </a:ext>
                </a:extLst>
              </p14:cNvPr>
              <p14:cNvContentPartPr/>
              <p14:nvPr/>
            </p14:nvContentPartPr>
            <p14:xfrm>
              <a:off x="402561" y="3250454"/>
              <a:ext cx="59760" cy="42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44D591C-3CB1-4C73-B862-0179B4D7DB3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93921" y="3241814"/>
                <a:ext cx="77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3E32F86-570D-41E5-A989-485127199847}"/>
                  </a:ext>
                </a:extLst>
              </p14:cNvPr>
              <p14:cNvContentPartPr/>
              <p14:nvPr/>
            </p14:nvContentPartPr>
            <p14:xfrm>
              <a:off x="517761" y="3186374"/>
              <a:ext cx="91080" cy="90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3E32F86-570D-41E5-A989-48512719984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8761" y="3177734"/>
                <a:ext cx="1087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31FEDD2-43A8-45A9-9E8C-0D98FFC5E422}"/>
                  </a:ext>
                </a:extLst>
              </p14:cNvPr>
              <p14:cNvContentPartPr/>
              <p14:nvPr/>
            </p14:nvContentPartPr>
            <p14:xfrm>
              <a:off x="499041" y="3156854"/>
              <a:ext cx="108360" cy="128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31FEDD2-43A8-45A9-9E8C-0D98FFC5E42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0401" y="3147854"/>
                <a:ext cx="126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62B992A-E939-4935-AD6C-4043041677B9}"/>
                  </a:ext>
                </a:extLst>
              </p14:cNvPr>
              <p14:cNvContentPartPr/>
              <p14:nvPr/>
            </p14:nvContentPartPr>
            <p14:xfrm>
              <a:off x="850041" y="3360614"/>
              <a:ext cx="88200" cy="114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62B992A-E939-4935-AD6C-4043041677B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1041" y="3351614"/>
                <a:ext cx="105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29C527B-8934-40A6-823A-456F549DAC77}"/>
                  </a:ext>
                </a:extLst>
              </p14:cNvPr>
              <p14:cNvContentPartPr/>
              <p14:nvPr/>
            </p14:nvContentPartPr>
            <p14:xfrm>
              <a:off x="959841" y="3405614"/>
              <a:ext cx="81360" cy="103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29C527B-8934-40A6-823A-456F549DAC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50841" y="3396974"/>
                <a:ext cx="99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F20FDE7-C966-4711-8997-DC2CE5F4BC66}"/>
                  </a:ext>
                </a:extLst>
              </p14:cNvPr>
              <p14:cNvContentPartPr/>
              <p14:nvPr/>
            </p14:nvContentPartPr>
            <p14:xfrm>
              <a:off x="847521" y="3502814"/>
              <a:ext cx="217080" cy="34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F20FDE7-C966-4711-8997-DC2CE5F4BC6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8881" y="3493814"/>
                <a:ext cx="2347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6043FC3-88B3-4908-A0EB-5A6F4313FA9F}"/>
                  </a:ext>
                </a:extLst>
              </p14:cNvPr>
              <p14:cNvContentPartPr/>
              <p14:nvPr/>
            </p14:nvContentPartPr>
            <p14:xfrm>
              <a:off x="929241" y="3560414"/>
              <a:ext cx="30600" cy="59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6043FC3-88B3-4908-A0EB-5A6F4313FA9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20241" y="3551414"/>
                <a:ext cx="482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5254AD0-5492-4DFF-B9B7-CF2B50397CE3}"/>
                  </a:ext>
                </a:extLst>
              </p14:cNvPr>
              <p14:cNvContentPartPr/>
              <p14:nvPr/>
            </p14:nvContentPartPr>
            <p14:xfrm>
              <a:off x="1112841" y="3516134"/>
              <a:ext cx="672480" cy="1274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5254AD0-5492-4DFF-B9B7-CF2B50397CE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04201" y="3507134"/>
                <a:ext cx="690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63207AE-7A96-4B77-8D7F-94F8D104BE16}"/>
                  </a:ext>
                </a:extLst>
              </p14:cNvPr>
              <p14:cNvContentPartPr/>
              <p14:nvPr/>
            </p14:nvContentPartPr>
            <p14:xfrm>
              <a:off x="1264041" y="3690734"/>
              <a:ext cx="6480" cy="122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63207AE-7A96-4B77-8D7F-94F8D104BE1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55401" y="3681734"/>
                <a:ext cx="24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4D12855-C51B-41FC-8774-6153CE62022A}"/>
                  </a:ext>
                </a:extLst>
              </p14:cNvPr>
              <p14:cNvContentPartPr/>
              <p14:nvPr/>
            </p14:nvContentPartPr>
            <p14:xfrm>
              <a:off x="1333161" y="3717734"/>
              <a:ext cx="94680" cy="113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4D12855-C51B-41FC-8774-6153CE62022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324161" y="3708734"/>
                <a:ext cx="1123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494D911-A2CD-4E10-A9FE-BC0F88C8EA3C}"/>
                  </a:ext>
                </a:extLst>
              </p14:cNvPr>
              <p14:cNvContentPartPr/>
              <p14:nvPr/>
            </p14:nvContentPartPr>
            <p14:xfrm>
              <a:off x="1313001" y="3711254"/>
              <a:ext cx="117720" cy="126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494D911-A2CD-4E10-A9FE-BC0F88C8EA3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04001" y="3702254"/>
                <a:ext cx="13536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913749B-058D-4942-A4AC-8B0A68EC2AFC}"/>
              </a:ext>
            </a:extLst>
          </p:cNvPr>
          <p:cNvGrpSpPr/>
          <p:nvPr/>
        </p:nvGrpSpPr>
        <p:grpSpPr>
          <a:xfrm>
            <a:off x="1867401" y="3344054"/>
            <a:ext cx="406440" cy="631440"/>
            <a:chOff x="1867401" y="3344054"/>
            <a:chExt cx="40644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5A9D0B1-36A5-42F7-AB09-40E1DDB649C0}"/>
                    </a:ext>
                  </a:extLst>
                </p14:cNvPr>
                <p14:cNvContentPartPr/>
                <p14:nvPr/>
              </p14:nvContentPartPr>
              <p14:xfrm>
                <a:off x="1916721" y="3344054"/>
                <a:ext cx="93240" cy="92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5A9D0B1-36A5-42F7-AB09-40E1DDB649C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07721" y="3335054"/>
                  <a:ext cx="110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12082A-0C7B-49AB-AC3A-CA0AF8DD077E}"/>
                    </a:ext>
                  </a:extLst>
                </p14:cNvPr>
                <p14:cNvContentPartPr/>
                <p14:nvPr/>
              </p14:nvContentPartPr>
              <p14:xfrm>
                <a:off x="1867401" y="3385814"/>
                <a:ext cx="223920" cy="122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12082A-0C7B-49AB-AC3A-CA0AF8DD077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58761" y="3377174"/>
                  <a:ext cx="241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797383F-DB64-4F09-841B-1B418CC339A2}"/>
                    </a:ext>
                  </a:extLst>
                </p14:cNvPr>
                <p14:cNvContentPartPr/>
                <p14:nvPr/>
              </p14:nvContentPartPr>
              <p14:xfrm>
                <a:off x="1937601" y="3557534"/>
                <a:ext cx="64800" cy="32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797383F-DB64-4F09-841B-1B418CC339A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928961" y="3548894"/>
                  <a:ext cx="82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833DC15-0B55-49A6-9C6A-7F5F9F70EB48}"/>
                    </a:ext>
                  </a:extLst>
                </p14:cNvPr>
                <p14:cNvContentPartPr/>
                <p14:nvPr/>
              </p14:nvContentPartPr>
              <p14:xfrm>
                <a:off x="1926081" y="3565094"/>
                <a:ext cx="321480" cy="24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833DC15-0B55-49A6-9C6A-7F5F9F70EB4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17081" y="3556094"/>
                  <a:ext cx="339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FB8055F-D1F5-41F1-8673-782757DF2371}"/>
                    </a:ext>
                  </a:extLst>
                </p14:cNvPr>
                <p14:cNvContentPartPr/>
                <p14:nvPr/>
              </p14:nvContentPartPr>
              <p14:xfrm>
                <a:off x="2025441" y="3861374"/>
                <a:ext cx="45720" cy="46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FB8055F-D1F5-41F1-8673-782757DF23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016441" y="3852374"/>
                  <a:ext cx="63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DB7200E-A0F9-4452-9C2C-5ACA18ED5E32}"/>
                    </a:ext>
                  </a:extLst>
                </p14:cNvPr>
                <p14:cNvContentPartPr/>
                <p14:nvPr/>
              </p14:nvContentPartPr>
              <p14:xfrm>
                <a:off x="2170161" y="3837614"/>
                <a:ext cx="86760" cy="118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DB7200E-A0F9-4452-9C2C-5ACA18ED5E3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61161" y="3828974"/>
                  <a:ext cx="104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5E7AC2-91F1-44D9-A0E3-50DBB291DDA3}"/>
                    </a:ext>
                  </a:extLst>
                </p14:cNvPr>
                <p14:cNvContentPartPr/>
                <p14:nvPr/>
              </p14:nvContentPartPr>
              <p14:xfrm>
                <a:off x="2143161" y="3825734"/>
                <a:ext cx="130680" cy="149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5E7AC2-91F1-44D9-A0E3-50DBB291DDA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34161" y="3817094"/>
                  <a:ext cx="148320" cy="16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5407F351-A9A5-4A3D-A149-5F481A3773F2}"/>
              </a:ext>
            </a:extLst>
          </p:cNvPr>
          <p:cNvSpPr/>
          <p:nvPr/>
        </p:nvSpPr>
        <p:spPr>
          <a:xfrm>
            <a:off x="4585360" y="3475457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9F58F9A-6806-4295-84BA-A54F2EFAC4FF}"/>
              </a:ext>
            </a:extLst>
          </p:cNvPr>
          <p:cNvSpPr/>
          <p:nvPr/>
        </p:nvSpPr>
        <p:spPr>
          <a:xfrm>
            <a:off x="3292281" y="3108692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1834B5A-2B89-4D69-A8DE-E1EAF2C51683}"/>
              </a:ext>
            </a:extLst>
          </p:cNvPr>
          <p:cNvSpPr/>
          <p:nvPr/>
        </p:nvSpPr>
        <p:spPr>
          <a:xfrm>
            <a:off x="3679360" y="1961515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BE42910-5F4E-4318-AA86-32CA6878A646}"/>
              </a:ext>
            </a:extLst>
          </p:cNvPr>
          <p:cNvSpPr/>
          <p:nvPr/>
        </p:nvSpPr>
        <p:spPr>
          <a:xfrm>
            <a:off x="4809178" y="2336774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1978A46-6B6E-4D91-957C-E6B1FC4DD89A}"/>
              </a:ext>
            </a:extLst>
          </p:cNvPr>
          <p:cNvGrpSpPr/>
          <p:nvPr/>
        </p:nvGrpSpPr>
        <p:grpSpPr>
          <a:xfrm>
            <a:off x="3823281" y="2094494"/>
            <a:ext cx="126360" cy="109440"/>
            <a:chOff x="3823281" y="2094494"/>
            <a:chExt cx="1263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250F141-7216-4A4F-8709-059ED5120DD8}"/>
                    </a:ext>
                  </a:extLst>
                </p14:cNvPr>
                <p14:cNvContentPartPr/>
                <p14:nvPr/>
              </p14:nvContentPartPr>
              <p14:xfrm>
                <a:off x="3823281" y="2094494"/>
                <a:ext cx="82440" cy="97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250F141-7216-4A4F-8709-059ED5120DD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14641" y="2085854"/>
                  <a:ext cx="100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B7AB840-42D5-4B43-BC9D-67E942D2BF68}"/>
                    </a:ext>
                  </a:extLst>
                </p14:cNvPr>
                <p14:cNvContentPartPr/>
                <p14:nvPr/>
              </p14:nvContentPartPr>
              <p14:xfrm>
                <a:off x="3904641" y="2173334"/>
                <a:ext cx="45000" cy="30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B7AB840-42D5-4B43-BC9D-67E942D2BF6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96001" y="2164334"/>
                  <a:ext cx="626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53FC558-DCB0-4509-B94E-3029AD6FB815}"/>
              </a:ext>
            </a:extLst>
          </p:cNvPr>
          <p:cNvGrpSpPr/>
          <p:nvPr/>
        </p:nvGrpSpPr>
        <p:grpSpPr>
          <a:xfrm>
            <a:off x="4954761" y="2506694"/>
            <a:ext cx="146160" cy="114840"/>
            <a:chOff x="4954761" y="2506694"/>
            <a:chExt cx="14616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391C991-B8B3-4E62-B16C-90416B15E11B}"/>
                    </a:ext>
                  </a:extLst>
                </p14:cNvPr>
                <p14:cNvContentPartPr/>
                <p14:nvPr/>
              </p14:nvContentPartPr>
              <p14:xfrm>
                <a:off x="4954761" y="2506694"/>
                <a:ext cx="84600" cy="81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391C991-B8B3-4E62-B16C-90416B15E1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45761" y="2498054"/>
                  <a:ext cx="102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5F95388-0D42-4710-AC54-2EB973DE48D1}"/>
                    </a:ext>
                  </a:extLst>
                </p14:cNvPr>
                <p14:cNvContentPartPr/>
                <p14:nvPr/>
              </p14:nvContentPartPr>
              <p14:xfrm>
                <a:off x="5078601" y="2557094"/>
                <a:ext cx="22320" cy="64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5F95388-0D42-4710-AC54-2EB973DE48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69961" y="2548094"/>
                  <a:ext cx="399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74BC611-65FF-47AE-AEF6-B600E3F8AECA}"/>
              </a:ext>
            </a:extLst>
          </p:cNvPr>
          <p:cNvGrpSpPr/>
          <p:nvPr/>
        </p:nvGrpSpPr>
        <p:grpSpPr>
          <a:xfrm>
            <a:off x="4734441" y="3594254"/>
            <a:ext cx="178560" cy="156960"/>
            <a:chOff x="4734441" y="3594254"/>
            <a:chExt cx="1785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8DDCB7F-0A9B-44C5-B679-32EB5DE55F31}"/>
                    </a:ext>
                  </a:extLst>
                </p14:cNvPr>
                <p14:cNvContentPartPr/>
                <p14:nvPr/>
              </p14:nvContentPartPr>
              <p14:xfrm>
                <a:off x="4734441" y="3594254"/>
                <a:ext cx="96120" cy="111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8DDCB7F-0A9B-44C5-B679-32EB5DE55F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25441" y="3585614"/>
                  <a:ext cx="113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46C21E-4F83-4005-A5F7-5F64E96D1719}"/>
                    </a:ext>
                  </a:extLst>
                </p14:cNvPr>
                <p14:cNvContentPartPr/>
                <p14:nvPr/>
              </p14:nvContentPartPr>
              <p14:xfrm>
                <a:off x="4853961" y="3672734"/>
                <a:ext cx="59040" cy="78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46C21E-4F83-4005-A5F7-5F64E96D171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45321" y="3664094"/>
                  <a:ext cx="766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8B4552A-F027-48C8-8AA6-FE45892B3934}"/>
              </a:ext>
            </a:extLst>
          </p:cNvPr>
          <p:cNvGrpSpPr/>
          <p:nvPr/>
        </p:nvGrpSpPr>
        <p:grpSpPr>
          <a:xfrm>
            <a:off x="3409641" y="3234974"/>
            <a:ext cx="201960" cy="151200"/>
            <a:chOff x="3409641" y="3234974"/>
            <a:chExt cx="20196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4F57CE-3B4C-4524-841F-73FEE727D1BB}"/>
                    </a:ext>
                  </a:extLst>
                </p14:cNvPr>
                <p14:cNvContentPartPr/>
                <p14:nvPr/>
              </p14:nvContentPartPr>
              <p14:xfrm>
                <a:off x="3409641" y="3234974"/>
                <a:ext cx="135000" cy="93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4F57CE-3B4C-4524-841F-73FEE727D1B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00641" y="3226334"/>
                  <a:ext cx="152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2060934-2A71-4B7C-B124-1B8C46E58175}"/>
                    </a:ext>
                  </a:extLst>
                </p14:cNvPr>
                <p14:cNvContentPartPr/>
                <p14:nvPr/>
              </p14:nvContentPartPr>
              <p14:xfrm>
                <a:off x="3556161" y="3269894"/>
                <a:ext cx="55440" cy="116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2060934-2A71-4B7C-B124-1B8C46E5817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47521" y="3260894"/>
                  <a:ext cx="730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9570539-D84E-475F-8A62-F9C627CDACE1}"/>
                  </a:ext>
                </a:extLst>
              </p14:cNvPr>
              <p14:cNvContentPartPr/>
              <p14:nvPr/>
            </p14:nvContentPartPr>
            <p14:xfrm>
              <a:off x="3581721" y="1724054"/>
              <a:ext cx="404280" cy="283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9570539-D84E-475F-8A62-F9C627CDACE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572721" y="1715054"/>
                <a:ext cx="42192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DB82A9-148E-4B63-9475-F2FB7B28C446}"/>
              </a:ext>
            </a:extLst>
          </p:cNvPr>
          <p:cNvGrpSpPr/>
          <p:nvPr/>
        </p:nvGrpSpPr>
        <p:grpSpPr>
          <a:xfrm>
            <a:off x="4064121" y="1869134"/>
            <a:ext cx="889560" cy="550080"/>
            <a:chOff x="4064121" y="1869134"/>
            <a:chExt cx="88956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30BB423-3091-46A2-A5DF-0A77403FCF5C}"/>
                    </a:ext>
                  </a:extLst>
                </p14:cNvPr>
                <p14:cNvContentPartPr/>
                <p14:nvPr/>
              </p14:nvContentPartPr>
              <p14:xfrm>
                <a:off x="4064121" y="2098454"/>
                <a:ext cx="800640" cy="320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30BB423-3091-46A2-A5DF-0A77403FCF5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55481" y="2089454"/>
                  <a:ext cx="818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69239BE-A3D9-4C87-BE7F-07C19878331B}"/>
                    </a:ext>
                  </a:extLst>
                </p14:cNvPr>
                <p14:cNvContentPartPr/>
                <p14:nvPr/>
              </p14:nvContentPartPr>
              <p14:xfrm>
                <a:off x="4298841" y="1887494"/>
                <a:ext cx="10800" cy="84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69239BE-A3D9-4C87-BE7F-07C19878331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90201" y="1878854"/>
                  <a:ext cx="28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F833CB-27CA-4D1C-9D2B-CFBD66F434E1}"/>
                    </a:ext>
                  </a:extLst>
                </p14:cNvPr>
                <p14:cNvContentPartPr/>
                <p14:nvPr/>
              </p14:nvContentPartPr>
              <p14:xfrm>
                <a:off x="4377681" y="1869134"/>
                <a:ext cx="28440" cy="96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1F833CB-27CA-4D1C-9D2B-CFBD66F434E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69041" y="1860134"/>
                  <a:ext cx="46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1F08A95-DDEA-4E53-9967-755440F64AF0}"/>
                    </a:ext>
                  </a:extLst>
                </p14:cNvPr>
                <p14:cNvContentPartPr/>
                <p14:nvPr/>
              </p14:nvContentPartPr>
              <p14:xfrm>
                <a:off x="4429881" y="1946894"/>
                <a:ext cx="39960" cy="59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1F08A95-DDEA-4E53-9967-755440F64AF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21241" y="1938254"/>
                  <a:ext cx="57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EAB3598-A352-4D42-A009-5A342AC8307A}"/>
                    </a:ext>
                  </a:extLst>
                </p14:cNvPr>
                <p14:cNvContentPartPr/>
                <p14:nvPr/>
              </p14:nvContentPartPr>
              <p14:xfrm>
                <a:off x="4490721" y="1982174"/>
                <a:ext cx="30960" cy="33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EAB3598-A352-4D42-A009-5A342AC8307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82081" y="1973534"/>
                  <a:ext cx="48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F6D104C-35FF-4682-BABA-F63DEC89367C}"/>
                    </a:ext>
                  </a:extLst>
                </p14:cNvPr>
                <p14:cNvContentPartPr/>
                <p14:nvPr/>
              </p14:nvContentPartPr>
              <p14:xfrm>
                <a:off x="4595841" y="2039414"/>
                <a:ext cx="56880" cy="47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F6D104C-35FF-4682-BABA-F63DEC89367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587201" y="2030414"/>
                  <a:ext cx="74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9AE8832-C007-45A2-9B8A-C4C0840A915D}"/>
                    </a:ext>
                  </a:extLst>
                </p14:cNvPr>
                <p14:cNvContentPartPr/>
                <p14:nvPr/>
              </p14:nvContentPartPr>
              <p14:xfrm>
                <a:off x="4693041" y="2061014"/>
                <a:ext cx="37080" cy="28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9AE8832-C007-45A2-9B8A-C4C0840A91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84401" y="2052374"/>
                  <a:ext cx="54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A4996E3-D69E-48CB-A8DA-74967F8E974E}"/>
                    </a:ext>
                  </a:extLst>
                </p14:cNvPr>
                <p14:cNvContentPartPr/>
                <p14:nvPr/>
              </p14:nvContentPartPr>
              <p14:xfrm>
                <a:off x="4764681" y="2088374"/>
                <a:ext cx="32040" cy="32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A4996E3-D69E-48CB-A8DA-74967F8E97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56041" y="2079734"/>
                  <a:ext cx="4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7A1070B-2886-429B-ACFA-BD0D7183596A}"/>
                    </a:ext>
                  </a:extLst>
                </p14:cNvPr>
                <p14:cNvContentPartPr/>
                <p14:nvPr/>
              </p14:nvContentPartPr>
              <p14:xfrm>
                <a:off x="4823721" y="2108534"/>
                <a:ext cx="58320" cy="65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7A1070B-2886-429B-ACFA-BD0D718359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14721" y="2099894"/>
                  <a:ext cx="75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DF98B95-8C35-4D7A-A37B-3819D638BC16}"/>
                    </a:ext>
                  </a:extLst>
                </p14:cNvPr>
                <p14:cNvContentPartPr/>
                <p14:nvPr/>
              </p14:nvContentPartPr>
              <p14:xfrm>
                <a:off x="4915881" y="2139134"/>
                <a:ext cx="37800" cy="42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DF98B95-8C35-4D7A-A37B-3819D638BC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06881" y="2130494"/>
                  <a:ext cx="5544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A1AA6DD-9C37-48AE-A74B-B665B7BB7D27}"/>
                  </a:ext>
                </a:extLst>
              </p14:cNvPr>
              <p14:cNvContentPartPr/>
              <p14:nvPr/>
            </p14:nvContentPartPr>
            <p14:xfrm>
              <a:off x="5150961" y="240625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A1AA6DD-9C37-48AE-A74B-B665B7BB7D2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42321" y="23976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348522E-0B4F-41C2-9742-117594CBEE1A}"/>
              </a:ext>
            </a:extLst>
          </p:cNvPr>
          <p:cNvGrpSpPr/>
          <p:nvPr/>
        </p:nvGrpSpPr>
        <p:grpSpPr>
          <a:xfrm>
            <a:off x="4028841" y="2265134"/>
            <a:ext cx="782280" cy="450720"/>
            <a:chOff x="4028841" y="2265134"/>
            <a:chExt cx="78228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C82C95F-258E-499F-98AD-F2C882123CF9}"/>
                    </a:ext>
                  </a:extLst>
                </p14:cNvPr>
                <p14:cNvContentPartPr/>
                <p14:nvPr/>
              </p14:nvContentPartPr>
              <p14:xfrm>
                <a:off x="4028841" y="2265134"/>
                <a:ext cx="782280" cy="273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C82C95F-258E-499F-98AD-F2C882123C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20201" y="2256134"/>
                  <a:ext cx="799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59F389-BCDA-4BCF-AFD5-21261EF1BFFA}"/>
                    </a:ext>
                  </a:extLst>
                </p14:cNvPr>
                <p14:cNvContentPartPr/>
                <p14:nvPr/>
              </p14:nvContentPartPr>
              <p14:xfrm>
                <a:off x="4088241" y="2475734"/>
                <a:ext cx="11160" cy="78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59F389-BCDA-4BCF-AFD5-21261EF1B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79241" y="2467094"/>
                  <a:ext cx="28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C411329-B94C-470E-B815-AFB88A8EDD1C}"/>
                    </a:ext>
                  </a:extLst>
                </p14:cNvPr>
                <p14:cNvContentPartPr/>
                <p14:nvPr/>
              </p14:nvContentPartPr>
              <p14:xfrm>
                <a:off x="4145841" y="2547014"/>
                <a:ext cx="37800" cy="25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C411329-B94C-470E-B815-AFB88A8EDD1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37201" y="2538374"/>
                  <a:ext cx="55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1962FBD-0D31-4234-AE49-3DF9911A001C}"/>
                    </a:ext>
                  </a:extLst>
                </p14:cNvPr>
                <p14:cNvContentPartPr/>
                <p14:nvPr/>
              </p14:nvContentPartPr>
              <p14:xfrm>
                <a:off x="4232961" y="2562494"/>
                <a:ext cx="63720" cy="60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1962FBD-0D31-4234-AE49-3DF9911A001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23961" y="2553494"/>
                  <a:ext cx="8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B037228-8F7A-4408-97A1-E08BD9439E02}"/>
                    </a:ext>
                  </a:extLst>
                </p14:cNvPr>
                <p14:cNvContentPartPr/>
                <p14:nvPr/>
              </p14:nvContentPartPr>
              <p14:xfrm>
                <a:off x="4313241" y="2606054"/>
                <a:ext cx="31320" cy="27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B037228-8F7A-4408-97A1-E08BD9439E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04601" y="2597054"/>
                  <a:ext cx="4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F054DE3-3919-4551-9D63-E6EE1583136A}"/>
                    </a:ext>
                  </a:extLst>
                </p14:cNvPr>
                <p14:cNvContentPartPr/>
                <p14:nvPr/>
              </p14:nvContentPartPr>
              <p14:xfrm>
                <a:off x="4408641" y="2633774"/>
                <a:ext cx="34560" cy="37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F054DE3-3919-4551-9D63-E6EE1583136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99641" y="2625134"/>
                  <a:ext cx="52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3E69ED9-045B-4F70-BC4D-F1D16A9AF0A7}"/>
                    </a:ext>
                  </a:extLst>
                </p14:cNvPr>
                <p14:cNvContentPartPr/>
                <p14:nvPr/>
              </p14:nvContentPartPr>
              <p14:xfrm>
                <a:off x="4492881" y="2642774"/>
                <a:ext cx="33480" cy="34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3E69ED9-045B-4F70-BC4D-F1D16A9AF0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83881" y="2633774"/>
                  <a:ext cx="51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ED07FA-61A1-4467-896A-31D16F6951EF}"/>
                    </a:ext>
                  </a:extLst>
                </p14:cNvPr>
                <p14:cNvContentPartPr/>
                <p14:nvPr/>
              </p14:nvContentPartPr>
              <p14:xfrm>
                <a:off x="4575321" y="2598494"/>
                <a:ext cx="24120" cy="91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ED07FA-61A1-4467-896A-31D16F6951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66681" y="2589854"/>
                  <a:ext cx="41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3BD6F3-3252-4213-A9DD-E4E86EB985BF}"/>
                    </a:ext>
                  </a:extLst>
                </p14:cNvPr>
                <p14:cNvContentPartPr/>
                <p14:nvPr/>
              </p14:nvContentPartPr>
              <p14:xfrm>
                <a:off x="4609521" y="2685614"/>
                <a:ext cx="42480" cy="30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3BD6F3-3252-4213-A9DD-E4E86EB985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00521" y="2676974"/>
                  <a:ext cx="60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2C25803-6E7B-421B-9F0B-D99A590FC1DB}"/>
                    </a:ext>
                  </a:extLst>
                </p14:cNvPr>
                <p14:cNvContentPartPr/>
                <p14:nvPr/>
              </p14:nvContentPartPr>
              <p14:xfrm>
                <a:off x="4704561" y="2651054"/>
                <a:ext cx="50040" cy="39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2C25803-6E7B-421B-9F0B-D99A590FC1D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95561" y="2642414"/>
                  <a:ext cx="676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023CDFB-7D9B-4E56-B18D-8E52A9256F6A}"/>
              </a:ext>
            </a:extLst>
          </p:cNvPr>
          <p:cNvGrpSpPr/>
          <p:nvPr/>
        </p:nvGrpSpPr>
        <p:grpSpPr>
          <a:xfrm>
            <a:off x="4869801" y="2670134"/>
            <a:ext cx="648360" cy="820800"/>
            <a:chOff x="4869801" y="2670134"/>
            <a:chExt cx="64836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43AAA28-3D89-4CFF-8DCC-6153746FFF0E}"/>
                    </a:ext>
                  </a:extLst>
                </p14:cNvPr>
                <p14:cNvContentPartPr/>
                <p14:nvPr/>
              </p14:nvContentPartPr>
              <p14:xfrm>
                <a:off x="4869801" y="2670134"/>
                <a:ext cx="295200" cy="8208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43AAA28-3D89-4CFF-8DCC-6153746FFF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61161" y="2661494"/>
                  <a:ext cx="31284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F19017F-0D5C-47DA-AC2C-3B90DE85A6B5}"/>
                    </a:ext>
                  </a:extLst>
                </p14:cNvPr>
                <p14:cNvContentPartPr/>
                <p14:nvPr/>
              </p14:nvContentPartPr>
              <p14:xfrm>
                <a:off x="5239881" y="2894414"/>
                <a:ext cx="7200" cy="96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F19017F-0D5C-47DA-AC2C-3B90DE85A6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31241" y="2885774"/>
                  <a:ext cx="24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ACAB7E8-863F-4B77-A184-F51AC29B67AD}"/>
                    </a:ext>
                  </a:extLst>
                </p14:cNvPr>
                <p14:cNvContentPartPr/>
                <p14:nvPr/>
              </p14:nvContentPartPr>
              <p14:xfrm>
                <a:off x="5305401" y="2884694"/>
                <a:ext cx="21600" cy="128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ACAB7E8-863F-4B77-A184-F51AC29B67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96761" y="2876054"/>
                  <a:ext cx="39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12A775F-1322-4A58-BDFD-F892A4442596}"/>
                    </a:ext>
                  </a:extLst>
                </p14:cNvPr>
                <p14:cNvContentPartPr/>
                <p14:nvPr/>
              </p14:nvContentPartPr>
              <p14:xfrm>
                <a:off x="5374881" y="2998814"/>
                <a:ext cx="42840" cy="36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12A775F-1322-4A58-BDFD-F892A44425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65881" y="2989814"/>
                  <a:ext cx="60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99B92D8-FE1C-4B23-B7EA-F38551D644DE}"/>
                    </a:ext>
                  </a:extLst>
                </p14:cNvPr>
                <p14:cNvContentPartPr/>
                <p14:nvPr/>
              </p14:nvContentPartPr>
              <p14:xfrm>
                <a:off x="5464881" y="2984414"/>
                <a:ext cx="53280" cy="26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99B92D8-FE1C-4B23-B7EA-F38551D644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55881" y="2975414"/>
                  <a:ext cx="70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143618D-26B2-42B2-8FC7-99BEBEDEF974}"/>
                    </a:ext>
                  </a:extLst>
                </p14:cNvPr>
                <p14:cNvContentPartPr/>
                <p14:nvPr/>
              </p14:nvContentPartPr>
              <p14:xfrm>
                <a:off x="5361561" y="2975054"/>
                <a:ext cx="84600" cy="89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143618D-26B2-42B2-8FC7-99BEBEDEF97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52561" y="2966414"/>
                  <a:ext cx="10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7D1471F-787A-4447-A236-3408B1F96C31}"/>
                    </a:ext>
                  </a:extLst>
                </p14:cNvPr>
                <p14:cNvContentPartPr/>
                <p14:nvPr/>
              </p14:nvContentPartPr>
              <p14:xfrm>
                <a:off x="5211441" y="3122654"/>
                <a:ext cx="69840" cy="58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7D1471F-787A-4447-A236-3408B1F96C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02801" y="311365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3D12DB3-969F-407D-ACFE-3345E44BAB94}"/>
                    </a:ext>
                  </a:extLst>
                </p14:cNvPr>
                <p14:cNvContentPartPr/>
                <p14:nvPr/>
              </p14:nvContentPartPr>
              <p14:xfrm>
                <a:off x="5148801" y="3241094"/>
                <a:ext cx="44280" cy="33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3D12DB3-969F-407D-ACFE-3345E44BAB9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40161" y="3232094"/>
                  <a:ext cx="61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60BC28-13A3-4A26-9222-C7C3B1102979}"/>
                    </a:ext>
                  </a:extLst>
                </p14:cNvPr>
                <p14:cNvContentPartPr/>
                <p14:nvPr/>
              </p14:nvContentPartPr>
              <p14:xfrm>
                <a:off x="5274801" y="3258734"/>
                <a:ext cx="25920" cy="22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60BC28-13A3-4A26-9222-C7C3B11029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65801" y="3250094"/>
                  <a:ext cx="43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B8D1A1F-F668-43B0-AF3B-8CD9D8BF841B}"/>
                    </a:ext>
                  </a:extLst>
                </p14:cNvPr>
                <p14:cNvContentPartPr/>
                <p14:nvPr/>
              </p14:nvContentPartPr>
              <p14:xfrm>
                <a:off x="5326641" y="3232814"/>
                <a:ext cx="66240" cy="92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B8D1A1F-F668-43B0-AF3B-8CD9D8BF84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17641" y="3224174"/>
                  <a:ext cx="83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A433AC9-1DAD-4C31-B8B3-E2F6D1F5FB04}"/>
                    </a:ext>
                  </a:extLst>
                </p14:cNvPr>
                <p14:cNvContentPartPr/>
                <p14:nvPr/>
              </p14:nvContentPartPr>
              <p14:xfrm>
                <a:off x="5433201" y="3268814"/>
                <a:ext cx="50760" cy="43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A433AC9-1DAD-4C31-B8B3-E2F6D1F5FB0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4561" y="3259814"/>
                  <a:ext cx="684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B7252E6-AAFE-40E1-A0E8-47C5D5AEB96D}"/>
              </a:ext>
            </a:extLst>
          </p:cNvPr>
          <p:cNvGrpSpPr/>
          <p:nvPr/>
        </p:nvGrpSpPr>
        <p:grpSpPr>
          <a:xfrm>
            <a:off x="3664881" y="3388334"/>
            <a:ext cx="914400" cy="548280"/>
            <a:chOff x="3664881" y="3388334"/>
            <a:chExt cx="91440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FA6CF8-C52A-4171-8117-ACBC41FDE449}"/>
                    </a:ext>
                  </a:extLst>
                </p14:cNvPr>
                <p14:cNvContentPartPr/>
                <p14:nvPr/>
              </p14:nvContentPartPr>
              <p14:xfrm>
                <a:off x="3664881" y="3388334"/>
                <a:ext cx="914400" cy="357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FA6CF8-C52A-4171-8117-ACBC41FDE4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56241" y="3379334"/>
                  <a:ext cx="9320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0263791-25A8-425D-A960-67F07E720DE5}"/>
                    </a:ext>
                  </a:extLst>
                </p14:cNvPr>
                <p14:cNvContentPartPr/>
                <p14:nvPr/>
              </p14:nvContentPartPr>
              <p14:xfrm>
                <a:off x="3818601" y="3742574"/>
                <a:ext cx="26640" cy="97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0263791-25A8-425D-A960-67F07E720D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09601" y="3733934"/>
                  <a:ext cx="44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D680D24-DD12-4085-93AF-FE4F2ACA084C}"/>
                    </a:ext>
                  </a:extLst>
                </p14:cNvPr>
                <p14:cNvContentPartPr/>
                <p14:nvPr/>
              </p14:nvContentPartPr>
              <p14:xfrm>
                <a:off x="3903201" y="3755534"/>
                <a:ext cx="54360" cy="121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D680D24-DD12-4085-93AF-FE4F2ACA08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94561" y="3746894"/>
                  <a:ext cx="72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8820F61-9C12-47BB-8B4C-5966DDF5F236}"/>
                    </a:ext>
                  </a:extLst>
                </p14:cNvPr>
                <p14:cNvContentPartPr/>
                <p14:nvPr/>
              </p14:nvContentPartPr>
              <p14:xfrm>
                <a:off x="3869001" y="3760574"/>
                <a:ext cx="119160" cy="110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8820F61-9C12-47BB-8B4C-5966DDF5F23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60361" y="3751574"/>
                  <a:ext cx="13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736CAB2-9888-41CC-A34D-F2044B191893}"/>
                    </a:ext>
                  </a:extLst>
                </p14:cNvPr>
                <p14:cNvContentPartPr/>
                <p14:nvPr/>
              </p14:nvContentPartPr>
              <p14:xfrm>
                <a:off x="4000401" y="3795134"/>
                <a:ext cx="119880" cy="115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736CAB2-9888-41CC-A34D-F2044B19189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91761" y="3786494"/>
                  <a:ext cx="137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0C4C58B-2B4B-4A5A-88BD-F544C10AE522}"/>
                    </a:ext>
                  </a:extLst>
                </p14:cNvPr>
                <p14:cNvContentPartPr/>
                <p14:nvPr/>
              </p14:nvContentPartPr>
              <p14:xfrm>
                <a:off x="4133961" y="3825734"/>
                <a:ext cx="24120" cy="110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0C4C58B-2B4B-4A5A-88BD-F544C10AE52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25321" y="3817094"/>
                  <a:ext cx="41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D55861E-1CBB-43C8-9739-98A9A0FC8C50}"/>
              </a:ext>
            </a:extLst>
          </p:cNvPr>
          <p:cNvGrpSpPr/>
          <p:nvPr/>
        </p:nvGrpSpPr>
        <p:grpSpPr>
          <a:xfrm>
            <a:off x="3073401" y="2675174"/>
            <a:ext cx="447480" cy="493920"/>
            <a:chOff x="3073401" y="2675174"/>
            <a:chExt cx="44748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627759-B2AE-446A-BECB-4171F1BEBE00}"/>
                    </a:ext>
                  </a:extLst>
                </p14:cNvPr>
                <p14:cNvContentPartPr/>
                <p14:nvPr/>
              </p14:nvContentPartPr>
              <p14:xfrm>
                <a:off x="3215601" y="2876054"/>
                <a:ext cx="305280" cy="293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627759-B2AE-446A-BECB-4171F1BEBE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06601" y="2867414"/>
                  <a:ext cx="322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D2FAA55-1AB9-4B50-A960-0B456F4A501C}"/>
                    </a:ext>
                  </a:extLst>
                </p14:cNvPr>
                <p14:cNvContentPartPr/>
                <p14:nvPr/>
              </p14:nvContentPartPr>
              <p14:xfrm>
                <a:off x="3073401" y="2738534"/>
                <a:ext cx="66600" cy="54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D2FAA55-1AB9-4B50-A960-0B456F4A501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64401" y="2729894"/>
                  <a:ext cx="84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951430D-7284-4ECC-BE66-03728D9D6645}"/>
                    </a:ext>
                  </a:extLst>
                </p14:cNvPr>
                <p14:cNvContentPartPr/>
                <p14:nvPr/>
              </p14:nvContentPartPr>
              <p14:xfrm>
                <a:off x="3156921" y="2696414"/>
                <a:ext cx="95760" cy="100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951430D-7284-4ECC-BE66-03728D9D66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47921" y="2687414"/>
                  <a:ext cx="113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A40CE6A-195B-4556-B17D-7165DD1000CB}"/>
                    </a:ext>
                  </a:extLst>
                </p14:cNvPr>
                <p14:cNvContentPartPr/>
                <p14:nvPr/>
              </p14:nvContentPartPr>
              <p14:xfrm>
                <a:off x="3163401" y="2675174"/>
                <a:ext cx="96840" cy="126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A40CE6A-195B-4556-B17D-7165DD1000C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54401" y="2666174"/>
                  <a:ext cx="114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56E5497-B6B7-4A5B-B532-7BD2A5DD587D}"/>
                    </a:ext>
                  </a:extLst>
                </p14:cNvPr>
                <p14:cNvContentPartPr/>
                <p14:nvPr/>
              </p14:nvContentPartPr>
              <p14:xfrm>
                <a:off x="3262401" y="2737814"/>
                <a:ext cx="586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56E5497-B6B7-4A5B-B532-7BD2A5DD58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53401" y="2728814"/>
                  <a:ext cx="76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CE8282A-B9A4-4C9D-AEC5-1B58C3939E41}"/>
                    </a:ext>
                  </a:extLst>
                </p14:cNvPr>
                <p14:cNvContentPartPr/>
                <p14:nvPr/>
              </p14:nvContentPartPr>
              <p14:xfrm>
                <a:off x="3366441" y="2713694"/>
                <a:ext cx="16560" cy="136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CE8282A-B9A4-4C9D-AEC5-1B58C3939E4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7801" y="2704694"/>
                  <a:ext cx="342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723EC57-7A65-49EE-955A-2DFDC8A8472F}"/>
              </a:ext>
            </a:extLst>
          </p:cNvPr>
          <p:cNvGrpSpPr/>
          <p:nvPr/>
        </p:nvGrpSpPr>
        <p:grpSpPr>
          <a:xfrm>
            <a:off x="3652641" y="3044174"/>
            <a:ext cx="986040" cy="517680"/>
            <a:chOff x="3652641" y="3044174"/>
            <a:chExt cx="98604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49BF2E0-F19A-41B8-9ACF-6A1D7204A153}"/>
                    </a:ext>
                  </a:extLst>
                </p14:cNvPr>
                <p14:cNvContentPartPr/>
                <p14:nvPr/>
              </p14:nvContentPartPr>
              <p14:xfrm>
                <a:off x="3652641" y="3237494"/>
                <a:ext cx="986040" cy="324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49BF2E0-F19A-41B8-9ACF-6A1D7204A1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44001" y="3228494"/>
                  <a:ext cx="1003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1B95D12-1566-4480-9438-6E0DE840B066}"/>
                    </a:ext>
                  </a:extLst>
                </p14:cNvPr>
                <p14:cNvContentPartPr/>
                <p14:nvPr/>
              </p14:nvContentPartPr>
              <p14:xfrm>
                <a:off x="3923361" y="3044174"/>
                <a:ext cx="15120" cy="1108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1B95D12-1566-4480-9438-6E0DE840B06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14361" y="3035174"/>
                  <a:ext cx="32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1B5EE88-AFC1-4CA2-9246-361EB6AEBB8F}"/>
                    </a:ext>
                  </a:extLst>
                </p14:cNvPr>
                <p14:cNvContentPartPr/>
                <p14:nvPr/>
              </p14:nvContentPartPr>
              <p14:xfrm>
                <a:off x="3995001" y="3047414"/>
                <a:ext cx="78840" cy="141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1B5EE88-AFC1-4CA2-9246-361EB6AEBB8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86001" y="3038414"/>
                  <a:ext cx="96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ACB5E38-0C43-470A-9C41-16B34CF86D0E}"/>
                    </a:ext>
                  </a:extLst>
                </p14:cNvPr>
                <p14:cNvContentPartPr/>
                <p14:nvPr/>
              </p14:nvContentPartPr>
              <p14:xfrm>
                <a:off x="3972681" y="3054614"/>
                <a:ext cx="137520" cy="112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ACB5E38-0C43-470A-9C41-16B34CF86D0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63681" y="3045974"/>
                  <a:ext cx="155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493EE80-97DA-4AD2-89BA-A6C427744EE6}"/>
                    </a:ext>
                  </a:extLst>
                </p14:cNvPr>
                <p14:cNvContentPartPr/>
                <p14:nvPr/>
              </p14:nvContentPartPr>
              <p14:xfrm>
                <a:off x="4099761" y="3150014"/>
                <a:ext cx="59040" cy="61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493EE80-97DA-4AD2-89BA-A6C427744E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90761" y="3141374"/>
                  <a:ext cx="76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907AE93-6344-4919-A01F-3A9D50C6A8E6}"/>
                    </a:ext>
                  </a:extLst>
                </p14:cNvPr>
                <p14:cNvContentPartPr/>
                <p14:nvPr/>
              </p14:nvContentPartPr>
              <p14:xfrm>
                <a:off x="4166361" y="3182054"/>
                <a:ext cx="65880" cy="43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907AE93-6344-4919-A01F-3A9D50C6A8E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57361" y="3173414"/>
                  <a:ext cx="835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6106F28-BE43-420C-9843-567D27BC0ED5}"/>
              </a:ext>
            </a:extLst>
          </p:cNvPr>
          <p:cNvGrpSpPr/>
          <p:nvPr/>
        </p:nvGrpSpPr>
        <p:grpSpPr>
          <a:xfrm>
            <a:off x="4313961" y="3814934"/>
            <a:ext cx="498960" cy="495720"/>
            <a:chOff x="4313961" y="3814934"/>
            <a:chExt cx="49896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446F2A5-E433-4BC9-AFCE-E4B973443B96}"/>
                    </a:ext>
                  </a:extLst>
                </p14:cNvPr>
                <p14:cNvContentPartPr/>
                <p14:nvPr/>
              </p14:nvContentPartPr>
              <p14:xfrm>
                <a:off x="4510881" y="3814934"/>
                <a:ext cx="302040" cy="300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446F2A5-E433-4BC9-AFCE-E4B973443B9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02241" y="3805934"/>
                  <a:ext cx="319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0A0F0A9-AC91-4391-9721-DE88C7BB30F4}"/>
                    </a:ext>
                  </a:extLst>
                </p14:cNvPr>
                <p14:cNvContentPartPr/>
                <p14:nvPr/>
              </p14:nvContentPartPr>
              <p14:xfrm>
                <a:off x="4313961" y="4177814"/>
                <a:ext cx="60480" cy="62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0A0F0A9-AC91-4391-9721-DE88C7BB30F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04961" y="4169174"/>
                  <a:ext cx="78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7033D05-0106-4D54-AB30-15D8A7ED4F04}"/>
                    </a:ext>
                  </a:extLst>
                </p14:cNvPr>
                <p14:cNvContentPartPr/>
                <p14:nvPr/>
              </p14:nvContentPartPr>
              <p14:xfrm>
                <a:off x="4418361" y="4166294"/>
                <a:ext cx="81360" cy="114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7033D05-0106-4D54-AB30-15D8A7ED4F0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09361" y="4157654"/>
                  <a:ext cx="99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ECA5960-C8AA-411C-937E-906F54141FF9}"/>
                    </a:ext>
                  </a:extLst>
                </p14:cNvPr>
                <p14:cNvContentPartPr/>
                <p14:nvPr/>
              </p14:nvContentPartPr>
              <p14:xfrm>
                <a:off x="4409721" y="4149734"/>
                <a:ext cx="108000" cy="128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ECA5960-C8AA-411C-937E-906F54141FF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00721" y="4140734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414DC54-F7A6-4D42-8277-A1F7A99CB2CF}"/>
                    </a:ext>
                  </a:extLst>
                </p14:cNvPr>
                <p14:cNvContentPartPr/>
                <p14:nvPr/>
              </p14:nvContentPartPr>
              <p14:xfrm>
                <a:off x="4548321" y="4222454"/>
                <a:ext cx="42480" cy="88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414DC54-F7A6-4D42-8277-A1F7A99CB2C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39681" y="4213814"/>
                  <a:ext cx="6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596CF10-B60A-4629-A747-61D314919A14}"/>
                    </a:ext>
                  </a:extLst>
                </p14:cNvPr>
                <p14:cNvContentPartPr/>
                <p14:nvPr/>
              </p14:nvContentPartPr>
              <p14:xfrm>
                <a:off x="4625721" y="4253774"/>
                <a:ext cx="62280" cy="39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596CF10-B60A-4629-A747-61D314919A1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16721" y="4245134"/>
                  <a:ext cx="799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77D999F-19FC-4527-A351-2839F11150A1}"/>
              </a:ext>
            </a:extLst>
          </p:cNvPr>
          <p:cNvGrpSpPr/>
          <p:nvPr/>
        </p:nvGrpSpPr>
        <p:grpSpPr>
          <a:xfrm>
            <a:off x="3316041" y="1490054"/>
            <a:ext cx="457560" cy="308520"/>
            <a:chOff x="3316041" y="1490054"/>
            <a:chExt cx="4575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08F6F94-B67E-44D2-AA7D-122EFB6BF3A9}"/>
                    </a:ext>
                  </a:extLst>
                </p14:cNvPr>
                <p14:cNvContentPartPr/>
                <p14:nvPr/>
              </p14:nvContentPartPr>
              <p14:xfrm>
                <a:off x="3316041" y="1558094"/>
                <a:ext cx="64440" cy="590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08F6F94-B67E-44D2-AA7D-122EFB6BF3A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07401" y="1549454"/>
                  <a:ext cx="82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5CDD6DF-BEA1-4298-A6EC-FD1369FED29C}"/>
                    </a:ext>
                  </a:extLst>
                </p14:cNvPr>
                <p14:cNvContentPartPr/>
                <p14:nvPr/>
              </p14:nvContentPartPr>
              <p14:xfrm>
                <a:off x="3422601" y="1490054"/>
                <a:ext cx="16920" cy="957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5CDD6DF-BEA1-4298-A6EC-FD1369FED29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13961" y="1481054"/>
                  <a:ext cx="34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A8F85D6-3DCB-4FC5-88DA-D9C0CDB717EA}"/>
                    </a:ext>
                  </a:extLst>
                </p14:cNvPr>
                <p14:cNvContentPartPr/>
                <p14:nvPr/>
              </p14:nvContentPartPr>
              <p14:xfrm>
                <a:off x="3479481" y="1526054"/>
                <a:ext cx="33480" cy="89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A8F85D6-3DCB-4FC5-88DA-D9C0CDB717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70841" y="1517414"/>
                  <a:ext cx="51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A6AC647-B948-4DD9-8A6B-52A8C0F88D05}"/>
                    </a:ext>
                  </a:extLst>
                </p14:cNvPr>
                <p14:cNvContentPartPr/>
                <p14:nvPr/>
              </p14:nvContentPartPr>
              <p14:xfrm>
                <a:off x="3548961" y="1554854"/>
                <a:ext cx="35280" cy="34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A6AC647-B948-4DD9-8A6B-52A8C0F88D0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39961" y="1546214"/>
                  <a:ext cx="52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26D3C2D-D714-4A30-9508-A46C89C8997D}"/>
                    </a:ext>
                  </a:extLst>
                </p14:cNvPr>
                <p14:cNvContentPartPr/>
                <p14:nvPr/>
              </p14:nvContentPartPr>
              <p14:xfrm>
                <a:off x="3699081" y="1574294"/>
                <a:ext cx="74520" cy="59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26D3C2D-D714-4A30-9508-A46C89C8997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90081" y="1565294"/>
                  <a:ext cx="92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FD09AD8-CC13-4F83-88F9-022FE570D658}"/>
                    </a:ext>
                  </a:extLst>
                </p14:cNvPr>
                <p14:cNvContentPartPr/>
                <p14:nvPr/>
              </p14:nvContentPartPr>
              <p14:xfrm>
                <a:off x="3328641" y="1685534"/>
                <a:ext cx="6120" cy="964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FD09AD8-CC13-4F83-88F9-022FE570D65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19641" y="1676534"/>
                  <a:ext cx="23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124E7F7-5C89-424F-AAC1-E008AE79CE67}"/>
                    </a:ext>
                  </a:extLst>
                </p14:cNvPr>
                <p14:cNvContentPartPr/>
                <p14:nvPr/>
              </p14:nvContentPartPr>
              <p14:xfrm>
                <a:off x="3384081" y="1751774"/>
                <a:ext cx="35640" cy="248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124E7F7-5C89-424F-AAC1-E008AE79CE6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75441" y="1742774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519C2EA-7A86-485E-8D41-97C0BE10E4F7}"/>
                    </a:ext>
                  </a:extLst>
                </p14:cNvPr>
                <p14:cNvContentPartPr/>
                <p14:nvPr/>
              </p14:nvContentPartPr>
              <p14:xfrm>
                <a:off x="3481641" y="1735574"/>
                <a:ext cx="28800" cy="63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519C2EA-7A86-485E-8D41-97C0BE10E4F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72641" y="1726574"/>
                  <a:ext cx="46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3E13AC0-41F0-4D12-B527-29621C53C155}"/>
                    </a:ext>
                  </a:extLst>
                </p14:cNvPr>
                <p14:cNvContentPartPr/>
                <p14:nvPr/>
              </p14:nvContentPartPr>
              <p14:xfrm>
                <a:off x="3548241" y="1717934"/>
                <a:ext cx="36360" cy="32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3E13AC0-41F0-4D12-B527-29621C53C1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39241" y="1708934"/>
                  <a:ext cx="540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385B07CC-17A2-4422-846A-B530D00733DC}"/>
                  </a:ext>
                </a:extLst>
              </p14:cNvPr>
              <p14:cNvContentPartPr/>
              <p14:nvPr/>
            </p14:nvContentPartPr>
            <p14:xfrm>
              <a:off x="6044481" y="2124734"/>
              <a:ext cx="2553480" cy="183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385B07CC-17A2-4422-846A-B530D00733D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040161" y="2120414"/>
                <a:ext cx="25621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246E8489-2596-41E0-9291-050D97AC3260}"/>
              </a:ext>
            </a:extLst>
          </p:cNvPr>
          <p:cNvGrpSpPr/>
          <p:nvPr/>
        </p:nvGrpSpPr>
        <p:grpSpPr>
          <a:xfrm>
            <a:off x="6255081" y="1940414"/>
            <a:ext cx="334800" cy="1131840"/>
            <a:chOff x="6255081" y="1940414"/>
            <a:chExt cx="334800" cy="11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62557FA-A895-426F-8531-12FE945CC642}"/>
                    </a:ext>
                  </a:extLst>
                </p14:cNvPr>
                <p14:cNvContentPartPr/>
                <p14:nvPr/>
              </p14:nvContentPartPr>
              <p14:xfrm>
                <a:off x="6574401" y="1940414"/>
                <a:ext cx="15480" cy="11318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62557FA-A895-426F-8531-12FE945CC64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70081" y="1936094"/>
                  <a:ext cx="241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6E5A008-8814-432E-9CC3-E481DD3143F5}"/>
                    </a:ext>
                  </a:extLst>
                </p14:cNvPr>
                <p14:cNvContentPartPr/>
                <p14:nvPr/>
              </p14:nvContentPartPr>
              <p14:xfrm>
                <a:off x="6293961" y="2214374"/>
                <a:ext cx="98640" cy="1047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6E5A008-8814-432E-9CC3-E481DD3143F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89641" y="2210054"/>
                  <a:ext cx="107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AADBEB5-CCCD-4C52-9505-29BA503D076A}"/>
                    </a:ext>
                  </a:extLst>
                </p14:cNvPr>
                <p14:cNvContentPartPr/>
                <p14:nvPr/>
              </p14:nvContentPartPr>
              <p14:xfrm>
                <a:off x="6424641" y="2289254"/>
                <a:ext cx="34920" cy="259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AADBEB5-CCCD-4C52-9505-29BA503D076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20321" y="2284934"/>
                  <a:ext cx="4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D503BE2D-64F9-4B15-9E4C-98543C93C4BD}"/>
                    </a:ext>
                  </a:extLst>
                </p14:cNvPr>
                <p14:cNvContentPartPr/>
                <p14:nvPr/>
              </p14:nvContentPartPr>
              <p14:xfrm>
                <a:off x="6255081" y="2410934"/>
                <a:ext cx="111240" cy="889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D503BE2D-64F9-4B15-9E4C-98543C93C4B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50761" y="2406614"/>
                  <a:ext cx="11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C15C5EF-FFE1-46C3-9876-13AB94707CB5}"/>
                    </a:ext>
                  </a:extLst>
                </p14:cNvPr>
                <p14:cNvContentPartPr/>
                <p14:nvPr/>
              </p14:nvContentPartPr>
              <p14:xfrm>
                <a:off x="6414561" y="2473934"/>
                <a:ext cx="7560" cy="612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C15C5EF-FFE1-46C3-9876-13AB94707CB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10241" y="2469614"/>
                  <a:ext cx="16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3D41858D-0506-4435-95C8-3AC6B50AA7AF}"/>
                    </a:ext>
                  </a:extLst>
                </p14:cNvPr>
                <p14:cNvContentPartPr/>
                <p14:nvPr/>
              </p14:nvContentPartPr>
              <p14:xfrm>
                <a:off x="6267321" y="2610374"/>
                <a:ext cx="124200" cy="108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3D41858D-0506-4435-95C8-3AC6B50AA7A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63001" y="2606054"/>
                  <a:ext cx="132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C0673DD0-F294-4D9C-B337-B88030EE16AE}"/>
                    </a:ext>
                  </a:extLst>
                </p14:cNvPr>
                <p14:cNvContentPartPr/>
                <p14:nvPr/>
              </p14:nvContentPartPr>
              <p14:xfrm>
                <a:off x="6434721" y="2670854"/>
                <a:ext cx="34200" cy="763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C0673DD0-F294-4D9C-B337-B88030EE16A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30401" y="2666534"/>
                  <a:ext cx="42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C752D77-BC39-47EE-B349-16E4E74E0F4A}"/>
                    </a:ext>
                  </a:extLst>
                </p14:cNvPr>
                <p14:cNvContentPartPr/>
                <p14:nvPr/>
              </p14:nvContentPartPr>
              <p14:xfrm>
                <a:off x="6288561" y="2839334"/>
                <a:ext cx="127800" cy="119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C752D77-BC39-47EE-B349-16E4E74E0F4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284241" y="2835014"/>
                  <a:ext cx="136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A96CA00-FEEB-429D-B1CE-53E8CB575A52}"/>
                    </a:ext>
                  </a:extLst>
                </p14:cNvPr>
                <p14:cNvContentPartPr/>
                <p14:nvPr/>
              </p14:nvContentPartPr>
              <p14:xfrm>
                <a:off x="6445161" y="2935454"/>
                <a:ext cx="58680" cy="842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A96CA00-FEEB-429D-B1CE-53E8CB575A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40841" y="2931134"/>
                  <a:ext cx="6732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05BC62BC-7EE8-48D4-8BC0-3C618199E779}"/>
                  </a:ext>
                </a:extLst>
              </p14:cNvPr>
              <p14:cNvContentPartPr/>
              <p14:nvPr/>
            </p14:nvContentPartPr>
            <p14:xfrm>
              <a:off x="6176601" y="3603974"/>
              <a:ext cx="2653200" cy="4860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05BC62BC-7EE8-48D4-8BC0-3C618199E77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172281" y="3599654"/>
                <a:ext cx="26618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6" name="Group 435">
            <a:extLst>
              <a:ext uri="{FF2B5EF4-FFF2-40B4-BE49-F238E27FC236}">
                <a16:creationId xmlns:a16="http://schemas.microsoft.com/office/drawing/2014/main" id="{FB070696-7A56-40EF-B4EF-9E81546B6612}"/>
              </a:ext>
            </a:extLst>
          </p:cNvPr>
          <p:cNvGrpSpPr/>
          <p:nvPr/>
        </p:nvGrpSpPr>
        <p:grpSpPr>
          <a:xfrm>
            <a:off x="6271641" y="3419654"/>
            <a:ext cx="344880" cy="1183680"/>
            <a:chOff x="6271641" y="3419654"/>
            <a:chExt cx="344880" cy="11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9AF2EB7-8592-44F6-9B7D-E5E2CC681A6E}"/>
                    </a:ext>
                  </a:extLst>
                </p14:cNvPr>
                <p14:cNvContentPartPr/>
                <p14:nvPr/>
              </p14:nvContentPartPr>
              <p14:xfrm>
                <a:off x="6566121" y="3419654"/>
                <a:ext cx="50400" cy="1183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9AF2EB7-8592-44F6-9B7D-E5E2CC681A6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61801" y="3415334"/>
                  <a:ext cx="59040" cy="11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13F0F1E3-189F-493C-8EB1-C7AA83194DC9}"/>
                    </a:ext>
                  </a:extLst>
                </p14:cNvPr>
                <p14:cNvContentPartPr/>
                <p14:nvPr/>
              </p14:nvContentPartPr>
              <p14:xfrm>
                <a:off x="6282801" y="3677774"/>
                <a:ext cx="105120" cy="1252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13F0F1E3-189F-493C-8EB1-C7AA83194DC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78481" y="3673454"/>
                  <a:ext cx="113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D919F51-2B22-483E-BBA9-6A514A382116}"/>
                    </a:ext>
                  </a:extLst>
                </p14:cNvPr>
                <p14:cNvContentPartPr/>
                <p14:nvPr/>
              </p14:nvContentPartPr>
              <p14:xfrm>
                <a:off x="6390081" y="3780014"/>
                <a:ext cx="46080" cy="165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D919F51-2B22-483E-BBA9-6A514A3821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85761" y="3775694"/>
                  <a:ext cx="54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73A9A5A-9E2C-42A9-B2E2-D47EB7179300}"/>
                    </a:ext>
                  </a:extLst>
                </p14:cNvPr>
                <p14:cNvContentPartPr/>
                <p14:nvPr/>
              </p14:nvContentPartPr>
              <p14:xfrm>
                <a:off x="6300441" y="3931574"/>
                <a:ext cx="104760" cy="1180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73A9A5A-9E2C-42A9-B2E2-D47EB717930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96121" y="3927254"/>
                  <a:ext cx="113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A07B9BF-C6DD-47F6-9FD9-2DF30AEB0155}"/>
                    </a:ext>
                  </a:extLst>
                </p14:cNvPr>
                <p14:cNvContentPartPr/>
                <p14:nvPr/>
              </p14:nvContentPartPr>
              <p14:xfrm>
                <a:off x="6428961" y="4022654"/>
                <a:ext cx="5760" cy="583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A07B9BF-C6DD-47F6-9FD9-2DF30AEB01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424641" y="4018334"/>
                  <a:ext cx="14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4310D1F-4A37-446A-8EB1-531A0F30D0C9}"/>
                    </a:ext>
                  </a:extLst>
                </p14:cNvPr>
                <p14:cNvContentPartPr/>
                <p14:nvPr/>
              </p14:nvContentPartPr>
              <p14:xfrm>
                <a:off x="6304761" y="4206614"/>
                <a:ext cx="114480" cy="109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4310D1F-4A37-446A-8EB1-531A0F30D0C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00441" y="4202294"/>
                  <a:ext cx="123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85C5C19-AFD3-4423-AE70-FA3967E01378}"/>
                    </a:ext>
                  </a:extLst>
                </p14:cNvPr>
                <p14:cNvContentPartPr/>
                <p14:nvPr/>
              </p14:nvContentPartPr>
              <p14:xfrm>
                <a:off x="6436161" y="4276094"/>
                <a:ext cx="40680" cy="698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85C5C19-AFD3-4423-AE70-FA3967E013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31841" y="4271774"/>
                  <a:ext cx="49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8FAD10A-4F29-492F-B8B9-04B0DC26D98B}"/>
                    </a:ext>
                  </a:extLst>
                </p14:cNvPr>
                <p14:cNvContentPartPr/>
                <p14:nvPr/>
              </p14:nvContentPartPr>
              <p14:xfrm>
                <a:off x="6271641" y="4404254"/>
                <a:ext cx="126000" cy="1285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8FAD10A-4F29-492F-B8B9-04B0DC26D98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67321" y="4399934"/>
                  <a:ext cx="134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E18B56C-D782-4AA8-862C-004B53FE9CFB}"/>
                    </a:ext>
                  </a:extLst>
                </p14:cNvPr>
                <p14:cNvContentPartPr/>
                <p14:nvPr/>
              </p14:nvContentPartPr>
              <p14:xfrm>
                <a:off x="6437241" y="4509734"/>
                <a:ext cx="63000" cy="705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E18B56C-D782-4AA8-862C-004B53FE9CF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32921" y="4505414"/>
                  <a:ext cx="716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0F5B1FF3-8CEB-4651-954E-4D0E90E186AC}"/>
              </a:ext>
            </a:extLst>
          </p:cNvPr>
          <p:cNvGrpSpPr/>
          <p:nvPr/>
        </p:nvGrpSpPr>
        <p:grpSpPr>
          <a:xfrm>
            <a:off x="6169401" y="1933574"/>
            <a:ext cx="202320" cy="150120"/>
            <a:chOff x="6169401" y="1933574"/>
            <a:chExt cx="20232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DE557BAD-FC1F-42FE-AEE1-7DFDDA674B28}"/>
                    </a:ext>
                  </a:extLst>
                </p14:cNvPr>
                <p14:cNvContentPartPr/>
                <p14:nvPr/>
              </p14:nvContentPartPr>
              <p14:xfrm>
                <a:off x="6169401" y="1972454"/>
                <a:ext cx="18000" cy="1112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DE557BAD-FC1F-42FE-AEE1-7DFDDA674B2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65081" y="1968134"/>
                  <a:ext cx="26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15079565-0052-4062-A7EE-F73E630D5A0B}"/>
                    </a:ext>
                  </a:extLst>
                </p14:cNvPr>
                <p14:cNvContentPartPr/>
                <p14:nvPr/>
              </p14:nvContentPartPr>
              <p14:xfrm>
                <a:off x="6176241" y="1933574"/>
                <a:ext cx="72000" cy="770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15079565-0052-4062-A7EE-F73E630D5A0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71921" y="1929254"/>
                  <a:ext cx="80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6B2E40E-0C53-4D30-8957-96CA67D32E9A}"/>
                    </a:ext>
                  </a:extLst>
                </p14:cNvPr>
                <p14:cNvContentPartPr/>
                <p14:nvPr/>
              </p14:nvContentPartPr>
              <p14:xfrm>
                <a:off x="6270921" y="1935734"/>
                <a:ext cx="100800" cy="1256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6B2E40E-0C53-4D30-8957-96CA67D32E9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66601" y="1931414"/>
                  <a:ext cx="109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D3C60794-7068-40E2-BEFB-03FFDF720C09}"/>
              </a:ext>
            </a:extLst>
          </p:cNvPr>
          <p:cNvGrpSpPr/>
          <p:nvPr/>
        </p:nvGrpSpPr>
        <p:grpSpPr>
          <a:xfrm>
            <a:off x="6229521" y="3411014"/>
            <a:ext cx="152640" cy="127080"/>
            <a:chOff x="6229521" y="3411014"/>
            <a:chExt cx="15264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2B5F305-CD23-4965-8373-B3F6128389AC}"/>
                    </a:ext>
                  </a:extLst>
                </p14:cNvPr>
                <p14:cNvContentPartPr/>
                <p14:nvPr/>
              </p14:nvContentPartPr>
              <p14:xfrm>
                <a:off x="6233841" y="3438734"/>
                <a:ext cx="15120" cy="993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2B5F305-CD23-4965-8373-B3F6128389A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29521" y="3434414"/>
                  <a:ext cx="23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95AD9489-4DA3-4D4B-9401-B485A53964C2}"/>
                    </a:ext>
                  </a:extLst>
                </p14:cNvPr>
                <p14:cNvContentPartPr/>
                <p14:nvPr/>
              </p14:nvContentPartPr>
              <p14:xfrm>
                <a:off x="6229521" y="3411014"/>
                <a:ext cx="63720" cy="741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95AD9489-4DA3-4D4B-9401-B485A53964C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25201" y="3406694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ABE72E9-44CB-4A7E-BCC0-CFADF4639BD2}"/>
                    </a:ext>
                  </a:extLst>
                </p14:cNvPr>
                <p14:cNvContentPartPr/>
                <p14:nvPr/>
              </p14:nvContentPartPr>
              <p14:xfrm>
                <a:off x="6295041" y="3412814"/>
                <a:ext cx="87120" cy="1144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ABE72E9-44CB-4A7E-BCC0-CFADF4639B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290721" y="3408494"/>
                  <a:ext cx="957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978FA21-E818-4B05-9321-09529D00D73F}"/>
              </a:ext>
            </a:extLst>
          </p:cNvPr>
          <p:cNvGrpSpPr/>
          <p:nvPr/>
        </p:nvGrpSpPr>
        <p:grpSpPr>
          <a:xfrm>
            <a:off x="8518401" y="1919894"/>
            <a:ext cx="231840" cy="126360"/>
            <a:chOff x="8518401" y="1919894"/>
            <a:chExt cx="23184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D25691F-618A-4A68-B854-08097C6046D1}"/>
                    </a:ext>
                  </a:extLst>
                </p14:cNvPr>
                <p14:cNvContentPartPr/>
                <p14:nvPr/>
              </p14:nvContentPartPr>
              <p14:xfrm>
                <a:off x="8518401" y="1919894"/>
                <a:ext cx="133200" cy="1058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D25691F-618A-4A68-B854-08097C6046D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14081" y="1915574"/>
                  <a:ext cx="141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861ED2D-742E-4E20-B918-B70EC93435EB}"/>
                    </a:ext>
                  </a:extLst>
                </p14:cNvPr>
                <p14:cNvContentPartPr/>
                <p14:nvPr/>
              </p14:nvContentPartPr>
              <p14:xfrm>
                <a:off x="8652681" y="1929974"/>
                <a:ext cx="97560" cy="1162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861ED2D-742E-4E20-B918-B70EC93435E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48361" y="1925654"/>
                  <a:ext cx="1062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09B7DAE9-E97A-47E8-B90D-68628E7A6E5D}"/>
              </a:ext>
            </a:extLst>
          </p:cNvPr>
          <p:cNvGrpSpPr/>
          <p:nvPr/>
        </p:nvGrpSpPr>
        <p:grpSpPr>
          <a:xfrm>
            <a:off x="6727761" y="2023574"/>
            <a:ext cx="153360" cy="45720"/>
            <a:chOff x="6727761" y="2023574"/>
            <a:chExt cx="15336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40DF2B4-36B5-431B-A8AB-89C8AB8A6A0F}"/>
                    </a:ext>
                  </a:extLst>
                </p14:cNvPr>
                <p14:cNvContentPartPr/>
                <p14:nvPr/>
              </p14:nvContentPartPr>
              <p14:xfrm>
                <a:off x="6727761" y="2023574"/>
                <a:ext cx="56520" cy="457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40DF2B4-36B5-431B-A8AB-89C8AB8A6A0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23441" y="2019254"/>
                  <a:ext cx="65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779792E-752B-4610-B1FD-895F93CB7087}"/>
                    </a:ext>
                  </a:extLst>
                </p14:cNvPr>
                <p14:cNvContentPartPr/>
                <p14:nvPr/>
              </p14:nvContentPartPr>
              <p14:xfrm>
                <a:off x="6849081" y="2026454"/>
                <a:ext cx="32040" cy="298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779792E-752B-4610-B1FD-895F93CB708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844761" y="2022134"/>
                  <a:ext cx="406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AB368FF7-5FD7-49B6-A6A7-B7B608927261}"/>
              </a:ext>
            </a:extLst>
          </p:cNvPr>
          <p:cNvGrpSpPr/>
          <p:nvPr/>
        </p:nvGrpSpPr>
        <p:grpSpPr>
          <a:xfrm>
            <a:off x="8260281" y="1970294"/>
            <a:ext cx="79920" cy="123480"/>
            <a:chOff x="8260281" y="1970294"/>
            <a:chExt cx="7992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C013F54-2A73-4E36-87D4-674006E15CE1}"/>
                    </a:ext>
                  </a:extLst>
                </p14:cNvPr>
                <p14:cNvContentPartPr/>
                <p14:nvPr/>
              </p14:nvContentPartPr>
              <p14:xfrm>
                <a:off x="8260281" y="1979294"/>
                <a:ext cx="16200" cy="1144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C013F54-2A73-4E36-87D4-674006E15CE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55961" y="1974974"/>
                  <a:ext cx="24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208A1B9-10B0-4CDC-A46B-5A5CE9D749A4}"/>
                    </a:ext>
                  </a:extLst>
                </p14:cNvPr>
                <p14:cNvContentPartPr/>
                <p14:nvPr/>
              </p14:nvContentPartPr>
              <p14:xfrm>
                <a:off x="8317161" y="1970294"/>
                <a:ext cx="23040" cy="1206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208A1B9-10B0-4CDC-A46B-5A5CE9D749A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12841" y="1965974"/>
                  <a:ext cx="316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10F8931B-C4B9-44C4-9369-153526BA93AD}"/>
              </a:ext>
            </a:extLst>
          </p:cNvPr>
          <p:cNvGrpSpPr/>
          <p:nvPr/>
        </p:nvGrpSpPr>
        <p:grpSpPr>
          <a:xfrm>
            <a:off x="7188201" y="1787054"/>
            <a:ext cx="822240" cy="302400"/>
            <a:chOff x="7188201" y="1787054"/>
            <a:chExt cx="82224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5E700504-3E94-4495-9953-ACE41FDB88C7}"/>
                    </a:ext>
                  </a:extLst>
                </p14:cNvPr>
                <p14:cNvContentPartPr/>
                <p14:nvPr/>
              </p14:nvContentPartPr>
              <p14:xfrm>
                <a:off x="7188201" y="2022134"/>
                <a:ext cx="54000" cy="349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5E700504-3E94-4495-9953-ACE41FDB88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183881" y="2017814"/>
                  <a:ext cx="62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5F2B527-F405-4B70-BAF6-E455643F47BC}"/>
                    </a:ext>
                  </a:extLst>
                </p14:cNvPr>
                <p14:cNvContentPartPr/>
                <p14:nvPr/>
              </p14:nvContentPartPr>
              <p14:xfrm>
                <a:off x="7338321" y="1968494"/>
                <a:ext cx="6480" cy="1123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5F2B527-F405-4B70-BAF6-E455643F47B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34001" y="1964174"/>
                  <a:ext cx="15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220D4085-F260-497A-B223-91A40EC5C9AF}"/>
                    </a:ext>
                  </a:extLst>
                </p14:cNvPr>
                <p14:cNvContentPartPr/>
                <p14:nvPr/>
              </p14:nvContentPartPr>
              <p14:xfrm>
                <a:off x="7786161" y="1972094"/>
                <a:ext cx="29160" cy="1173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220D4085-F260-497A-B223-91A40EC5C9A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81841" y="1967774"/>
                  <a:ext cx="3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F4B7AA3-9934-442F-B0B2-58BDE621CE4F}"/>
                    </a:ext>
                  </a:extLst>
                </p14:cNvPr>
                <p14:cNvContentPartPr/>
                <p14:nvPr/>
              </p14:nvContentPartPr>
              <p14:xfrm>
                <a:off x="7872921" y="2057774"/>
                <a:ext cx="36720" cy="306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F4B7AA3-9934-442F-B0B2-58BDE621CE4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68601" y="2053454"/>
                  <a:ext cx="45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A560578-2463-404D-9D7D-1929A4402940}"/>
                    </a:ext>
                  </a:extLst>
                </p14:cNvPr>
                <p14:cNvContentPartPr/>
                <p14:nvPr/>
              </p14:nvContentPartPr>
              <p14:xfrm>
                <a:off x="7337961" y="1842854"/>
                <a:ext cx="4320" cy="608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A560578-2463-404D-9D7D-1929A440294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333641" y="1838534"/>
                  <a:ext cx="12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74819013-5400-4AAA-8C57-079E2D8DAB23}"/>
                    </a:ext>
                  </a:extLst>
                </p14:cNvPr>
                <p14:cNvContentPartPr/>
                <p14:nvPr/>
              </p14:nvContentPartPr>
              <p14:xfrm>
                <a:off x="7330761" y="1787054"/>
                <a:ext cx="8640" cy="57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74819013-5400-4AAA-8C57-079E2D8DAB2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26441" y="1782734"/>
                  <a:ext cx="17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39E97080-42D6-411D-9275-72A40C984647}"/>
                    </a:ext>
                  </a:extLst>
                </p14:cNvPr>
                <p14:cNvContentPartPr/>
                <p14:nvPr/>
              </p14:nvContentPartPr>
              <p14:xfrm>
                <a:off x="7364961" y="1834214"/>
                <a:ext cx="109080" cy="1159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39E97080-42D6-411D-9275-72A40C98464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360641" y="1829894"/>
                  <a:ext cx="117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1448301-7A2D-4375-96EA-3FD9CCB741EF}"/>
                    </a:ext>
                  </a:extLst>
                </p14:cNvPr>
                <p14:cNvContentPartPr/>
                <p14:nvPr/>
              </p14:nvContentPartPr>
              <p14:xfrm>
                <a:off x="7498161" y="1821254"/>
                <a:ext cx="94320" cy="792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1448301-7A2D-4375-96EA-3FD9CCB741E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493841" y="1816934"/>
                  <a:ext cx="102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04C404B-0E48-4DC4-A545-FD092C5486A8}"/>
                    </a:ext>
                  </a:extLst>
                </p14:cNvPr>
                <p14:cNvContentPartPr/>
                <p14:nvPr/>
              </p14:nvContentPartPr>
              <p14:xfrm>
                <a:off x="7668801" y="1855814"/>
                <a:ext cx="720" cy="36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C04C404B-0E48-4DC4-A545-FD092C5486A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4481" y="1851494"/>
                  <a:ext cx="93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C9246E15-E551-4542-975A-1AD76B4F837F}"/>
                    </a:ext>
                  </a:extLst>
                </p14:cNvPr>
                <p14:cNvContentPartPr/>
                <p14:nvPr/>
              </p14:nvContentPartPr>
              <p14:xfrm>
                <a:off x="7660881" y="1884974"/>
                <a:ext cx="8640" cy="72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C9246E15-E551-4542-975A-1AD76B4F837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656561" y="1880654"/>
                  <a:ext cx="17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61FA2AD-440B-457F-AD23-27F308B98DC4}"/>
                    </a:ext>
                  </a:extLst>
                </p14:cNvPr>
                <p14:cNvContentPartPr/>
                <p14:nvPr/>
              </p14:nvContentPartPr>
              <p14:xfrm>
                <a:off x="7757361" y="1830254"/>
                <a:ext cx="55440" cy="756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61FA2AD-440B-457F-AD23-27F308B98DC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53041" y="1825934"/>
                  <a:ext cx="64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B5048FD-1718-408D-9A5A-AF130D3DFD79}"/>
                    </a:ext>
                  </a:extLst>
                </p14:cNvPr>
                <p14:cNvContentPartPr/>
                <p14:nvPr/>
              </p14:nvContentPartPr>
              <p14:xfrm>
                <a:off x="7749441" y="1824134"/>
                <a:ext cx="50760" cy="716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B5048FD-1718-408D-9A5A-AF130D3DFD7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745121" y="1819814"/>
                  <a:ext cx="59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5A99C06-6534-4DC3-AC0A-82128734DD9C}"/>
                    </a:ext>
                  </a:extLst>
                </p14:cNvPr>
                <p14:cNvContentPartPr/>
                <p14:nvPr/>
              </p14:nvContentPartPr>
              <p14:xfrm>
                <a:off x="7818561" y="1818014"/>
                <a:ext cx="15480" cy="774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5A99C06-6534-4DC3-AC0A-82128734DD9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814241" y="1813694"/>
                  <a:ext cx="24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487FE05-13A4-4EBB-A69E-B6DD4BCD47BF}"/>
                    </a:ext>
                  </a:extLst>
                </p14:cNvPr>
                <p14:cNvContentPartPr/>
                <p14:nvPr/>
              </p14:nvContentPartPr>
              <p14:xfrm>
                <a:off x="7887321" y="1808294"/>
                <a:ext cx="41040" cy="795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487FE05-13A4-4EBB-A69E-B6DD4BCD47B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883001" y="1803974"/>
                  <a:ext cx="49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AB12B13-95BE-4BD3-91DD-BDB828428D87}"/>
                    </a:ext>
                  </a:extLst>
                </p14:cNvPr>
                <p14:cNvContentPartPr/>
                <p14:nvPr/>
              </p14:nvContentPartPr>
              <p14:xfrm>
                <a:off x="7876521" y="1804694"/>
                <a:ext cx="54720" cy="9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AB12B13-95BE-4BD3-91DD-BDB828428D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72201" y="1800374"/>
                  <a:ext cx="63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664E9750-6384-44F0-9ED2-70F722C9B4B6}"/>
                    </a:ext>
                  </a:extLst>
                </p14:cNvPr>
                <p14:cNvContentPartPr/>
                <p14:nvPr/>
              </p14:nvContentPartPr>
              <p14:xfrm>
                <a:off x="7938081" y="1813334"/>
                <a:ext cx="72360" cy="903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664E9750-6384-44F0-9ED2-70F722C9B4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933761" y="1809014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8E73E3FF-E7D4-45A5-9F1D-B14F05521A34}"/>
                  </a:ext>
                </a:extLst>
              </p14:cNvPr>
              <p14:cNvContentPartPr/>
              <p14:nvPr/>
            </p14:nvContentPartPr>
            <p14:xfrm>
              <a:off x="6670521" y="3503534"/>
              <a:ext cx="66240" cy="3132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8E73E3FF-E7D4-45A5-9F1D-B14F05521A3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6666201" y="3499214"/>
                <a:ext cx="7488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6" name="Group 475">
            <a:extLst>
              <a:ext uri="{FF2B5EF4-FFF2-40B4-BE49-F238E27FC236}">
                <a16:creationId xmlns:a16="http://schemas.microsoft.com/office/drawing/2014/main" id="{BAC32E70-ADAC-42BB-92D8-83DB9931AED9}"/>
              </a:ext>
            </a:extLst>
          </p:cNvPr>
          <p:cNvGrpSpPr/>
          <p:nvPr/>
        </p:nvGrpSpPr>
        <p:grpSpPr>
          <a:xfrm>
            <a:off x="6671601" y="3482654"/>
            <a:ext cx="154800" cy="44640"/>
            <a:chOff x="6671601" y="3482654"/>
            <a:chExt cx="154800" cy="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C9F792D4-803D-4AA9-8FAA-004B0A4AC590}"/>
                    </a:ext>
                  </a:extLst>
                </p14:cNvPr>
                <p14:cNvContentPartPr/>
                <p14:nvPr/>
              </p14:nvContentPartPr>
              <p14:xfrm>
                <a:off x="6671601" y="3491294"/>
                <a:ext cx="55800" cy="320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C9F792D4-803D-4AA9-8FAA-004B0A4AC59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667281" y="3486974"/>
                  <a:ext cx="64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8609875-E33B-4086-901B-704F929641DA}"/>
                    </a:ext>
                  </a:extLst>
                </p14:cNvPr>
                <p14:cNvContentPartPr/>
                <p14:nvPr/>
              </p14:nvContentPartPr>
              <p14:xfrm>
                <a:off x="6768081" y="3482654"/>
                <a:ext cx="58320" cy="446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8609875-E33B-4086-901B-704F929641D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763761" y="3478334"/>
                  <a:ext cx="66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F5179930-E843-42CF-8DDE-C43AF7A67C71}"/>
              </a:ext>
            </a:extLst>
          </p:cNvPr>
          <p:cNvGrpSpPr/>
          <p:nvPr/>
        </p:nvGrpSpPr>
        <p:grpSpPr>
          <a:xfrm>
            <a:off x="7173801" y="3427574"/>
            <a:ext cx="174600" cy="117720"/>
            <a:chOff x="7173801" y="3427574"/>
            <a:chExt cx="17460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61ACB7D7-6905-46A5-9073-D9DB61322148}"/>
                    </a:ext>
                  </a:extLst>
                </p14:cNvPr>
                <p14:cNvContentPartPr/>
                <p14:nvPr/>
              </p14:nvContentPartPr>
              <p14:xfrm>
                <a:off x="7173801" y="3494894"/>
                <a:ext cx="55800" cy="388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61ACB7D7-6905-46A5-9073-D9DB6132214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69481" y="3490574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B19C13BE-F427-4BFE-8141-9393DAE1C639}"/>
                    </a:ext>
                  </a:extLst>
                </p14:cNvPr>
                <p14:cNvContentPartPr/>
                <p14:nvPr/>
              </p14:nvContentPartPr>
              <p14:xfrm>
                <a:off x="7339041" y="3427574"/>
                <a:ext cx="9360" cy="1177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B19C13BE-F427-4BFE-8141-9393DAE1C63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34721" y="3423254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B029BD0C-7D75-4592-A420-1374F4366746}"/>
              </a:ext>
            </a:extLst>
          </p:cNvPr>
          <p:cNvGrpSpPr/>
          <p:nvPr/>
        </p:nvGrpSpPr>
        <p:grpSpPr>
          <a:xfrm>
            <a:off x="7789761" y="3434414"/>
            <a:ext cx="129600" cy="130320"/>
            <a:chOff x="7789761" y="3434414"/>
            <a:chExt cx="12960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543399C3-5A8C-4652-8486-EAB459CA4DFE}"/>
                    </a:ext>
                  </a:extLst>
                </p14:cNvPr>
                <p14:cNvContentPartPr/>
                <p14:nvPr/>
              </p14:nvContentPartPr>
              <p14:xfrm>
                <a:off x="7789761" y="3434414"/>
                <a:ext cx="30960" cy="1303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543399C3-5A8C-4652-8486-EAB459CA4DF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85441" y="3430094"/>
                  <a:ext cx="39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9D0C3CD5-066B-48FB-A206-DE32B41579C2}"/>
                    </a:ext>
                  </a:extLst>
                </p14:cNvPr>
                <p14:cNvContentPartPr/>
                <p14:nvPr/>
              </p14:nvContentPartPr>
              <p14:xfrm>
                <a:off x="7870761" y="3530174"/>
                <a:ext cx="48600" cy="248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9D0C3CD5-066B-48FB-A206-DE32B41579C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66441" y="3525854"/>
                  <a:ext cx="5724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4659E4AB-92A9-4DF7-B5B9-704259DE9BB5}"/>
              </a:ext>
            </a:extLst>
          </p:cNvPr>
          <p:cNvGrpSpPr/>
          <p:nvPr/>
        </p:nvGrpSpPr>
        <p:grpSpPr>
          <a:xfrm>
            <a:off x="8141121" y="3432614"/>
            <a:ext cx="114840" cy="136440"/>
            <a:chOff x="8141121" y="3432614"/>
            <a:chExt cx="11484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86CC86E-47E2-4FA3-9141-AC757E7E04C1}"/>
                    </a:ext>
                  </a:extLst>
                </p14:cNvPr>
                <p14:cNvContentPartPr/>
                <p14:nvPr/>
              </p14:nvContentPartPr>
              <p14:xfrm>
                <a:off x="8141121" y="3444494"/>
                <a:ext cx="32040" cy="1166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86CC86E-47E2-4FA3-9141-AC757E7E04C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136801" y="3440174"/>
                  <a:ext cx="40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35E5CD1-EB63-434B-A72B-363CA529E87F}"/>
                    </a:ext>
                  </a:extLst>
                </p14:cNvPr>
                <p14:cNvContentPartPr/>
                <p14:nvPr/>
              </p14:nvContentPartPr>
              <p14:xfrm>
                <a:off x="8249841" y="3432614"/>
                <a:ext cx="6120" cy="13644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435E5CD1-EB63-434B-A72B-363CA529E87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245521" y="3428294"/>
                  <a:ext cx="147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0C077C3-5DDF-4165-AE44-CCEB4E46FA4A}"/>
              </a:ext>
            </a:extLst>
          </p:cNvPr>
          <p:cNvGrpSpPr/>
          <p:nvPr/>
        </p:nvGrpSpPr>
        <p:grpSpPr>
          <a:xfrm>
            <a:off x="8465841" y="3411734"/>
            <a:ext cx="294120" cy="1183320"/>
            <a:chOff x="8465841" y="3411734"/>
            <a:chExt cx="29412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47B9D02A-D3D3-49DF-AD3E-2333FEC2544E}"/>
                    </a:ext>
                  </a:extLst>
                </p14:cNvPr>
                <p14:cNvContentPartPr/>
                <p14:nvPr/>
              </p14:nvContentPartPr>
              <p14:xfrm>
                <a:off x="8465841" y="3411734"/>
                <a:ext cx="57600" cy="11833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47B9D02A-D3D3-49DF-AD3E-2333FEC2544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461521" y="3407414"/>
                  <a:ext cx="6624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C5DE73A-F861-4C97-BF62-5876364C9043}"/>
                    </a:ext>
                  </a:extLst>
                </p14:cNvPr>
                <p14:cNvContentPartPr/>
                <p14:nvPr/>
              </p14:nvContentPartPr>
              <p14:xfrm>
                <a:off x="8616321" y="3440894"/>
                <a:ext cx="143640" cy="990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8C5DE73A-F861-4C97-BF62-5876364C904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612001" y="3436574"/>
                  <a:ext cx="152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BE46332-A688-40A8-8F88-BA5A5188D6CE}"/>
                    </a:ext>
                  </a:extLst>
                </p14:cNvPr>
                <p14:cNvContentPartPr/>
                <p14:nvPr/>
              </p14:nvContentPartPr>
              <p14:xfrm>
                <a:off x="8637201" y="3755894"/>
                <a:ext cx="47520" cy="338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BE46332-A688-40A8-8F88-BA5A5188D6C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632881" y="3751574"/>
                  <a:ext cx="5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CFDFC59F-49BA-4D77-BA3A-88BECF8FED85}"/>
                    </a:ext>
                  </a:extLst>
                </p14:cNvPr>
                <p14:cNvContentPartPr/>
                <p14:nvPr/>
              </p14:nvContentPartPr>
              <p14:xfrm>
                <a:off x="8642961" y="4008614"/>
                <a:ext cx="47160" cy="34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CFDFC59F-49BA-4D77-BA3A-88BECF8FED8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638641" y="4004294"/>
                  <a:ext cx="5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837D7E5-AA0B-4B9D-8D45-1BBF20732F41}"/>
                    </a:ext>
                  </a:extLst>
                </p14:cNvPr>
                <p14:cNvContentPartPr/>
                <p14:nvPr/>
              </p14:nvContentPartPr>
              <p14:xfrm>
                <a:off x="8623521" y="4247654"/>
                <a:ext cx="66600" cy="417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837D7E5-AA0B-4B9D-8D45-1BBF20732F4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19201" y="4243334"/>
                  <a:ext cx="75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83C9F70A-6B63-439D-A2C1-FC4A014842ED}"/>
                    </a:ext>
                  </a:extLst>
                </p14:cNvPr>
                <p14:cNvContentPartPr/>
                <p14:nvPr/>
              </p14:nvContentPartPr>
              <p14:xfrm>
                <a:off x="8655201" y="4408574"/>
                <a:ext cx="17640" cy="1321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83C9F70A-6B63-439D-A2C1-FC4A014842E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50881" y="4404254"/>
                  <a:ext cx="262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1BB6D76E-224D-40DF-A266-5F169FF81513}"/>
              </a:ext>
            </a:extLst>
          </p:cNvPr>
          <p:cNvGrpSpPr/>
          <p:nvPr/>
        </p:nvGrpSpPr>
        <p:grpSpPr>
          <a:xfrm>
            <a:off x="6668361" y="3663734"/>
            <a:ext cx="196920" cy="136080"/>
            <a:chOff x="6668361" y="3663734"/>
            <a:chExt cx="19692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A9749E78-9E3E-4172-B6EE-2AFD79BB5CA2}"/>
                    </a:ext>
                  </a:extLst>
                </p14:cNvPr>
                <p14:cNvContentPartPr/>
                <p14:nvPr/>
              </p14:nvContentPartPr>
              <p14:xfrm>
                <a:off x="6668361" y="3663734"/>
                <a:ext cx="136800" cy="975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A9749E78-9E3E-4172-B6EE-2AFD79BB5CA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664041" y="3659414"/>
                  <a:ext cx="145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7F57FD8-677E-4D89-8288-7D5E21482D4B}"/>
                    </a:ext>
                  </a:extLst>
                </p14:cNvPr>
                <p14:cNvContentPartPr/>
                <p14:nvPr/>
              </p14:nvContentPartPr>
              <p14:xfrm>
                <a:off x="6838641" y="3731774"/>
                <a:ext cx="26640" cy="680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7F57FD8-677E-4D89-8288-7D5E21482D4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834321" y="3727454"/>
                  <a:ext cx="352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8C002ABC-71F6-418D-BB22-31521DD83CB4}"/>
              </a:ext>
            </a:extLst>
          </p:cNvPr>
          <p:cNvGrpSpPr/>
          <p:nvPr/>
        </p:nvGrpSpPr>
        <p:grpSpPr>
          <a:xfrm>
            <a:off x="8150481" y="3726374"/>
            <a:ext cx="155520" cy="115560"/>
            <a:chOff x="8150481" y="3726374"/>
            <a:chExt cx="15552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342B6CA-24E9-4D16-8DCF-EF5F97706460}"/>
                    </a:ext>
                  </a:extLst>
                </p14:cNvPr>
                <p14:cNvContentPartPr/>
                <p14:nvPr/>
              </p14:nvContentPartPr>
              <p14:xfrm>
                <a:off x="8150481" y="3726374"/>
                <a:ext cx="97560" cy="903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342B6CA-24E9-4D16-8DCF-EF5F9770646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146161" y="3722054"/>
                  <a:ext cx="106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B46AE2B7-D9C6-4D88-9136-040B386C8A5D}"/>
                    </a:ext>
                  </a:extLst>
                </p14:cNvPr>
                <p14:cNvContentPartPr/>
                <p14:nvPr/>
              </p14:nvContentPartPr>
              <p14:xfrm>
                <a:off x="8285481" y="3790454"/>
                <a:ext cx="20520" cy="514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B46AE2B7-D9C6-4D88-9136-040B386C8A5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281161" y="3786134"/>
                  <a:ext cx="291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F389D2FE-9FDD-475F-A13A-4DCA6EBD6735}"/>
                  </a:ext>
                </a:extLst>
              </p14:cNvPr>
              <p14:cNvContentPartPr/>
              <p14:nvPr/>
            </p14:nvContentPartPr>
            <p14:xfrm>
              <a:off x="7239321" y="3723134"/>
              <a:ext cx="114120" cy="8604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F389D2FE-9FDD-475F-A13A-4DCA6EBD6735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235001" y="3718814"/>
                <a:ext cx="1227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0412CAFB-285C-4653-949F-0B62927EA47A}"/>
                  </a:ext>
                </a:extLst>
              </p14:cNvPr>
              <p14:cNvContentPartPr/>
              <p14:nvPr/>
            </p14:nvContentPartPr>
            <p14:xfrm>
              <a:off x="7374681" y="3791534"/>
              <a:ext cx="58680" cy="4248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0412CAFB-285C-4653-949F-0B62927EA47A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370361" y="3787214"/>
                <a:ext cx="6732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277A3C6-EB9D-4118-A308-7FB2E3786BF1}"/>
              </a:ext>
            </a:extLst>
          </p:cNvPr>
          <p:cNvGrpSpPr/>
          <p:nvPr/>
        </p:nvGrpSpPr>
        <p:grpSpPr>
          <a:xfrm>
            <a:off x="7775721" y="3732134"/>
            <a:ext cx="181080" cy="102600"/>
            <a:chOff x="7775721" y="3732134"/>
            <a:chExt cx="18108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45250EFF-3B30-4865-B9DB-60E7B427C573}"/>
                    </a:ext>
                  </a:extLst>
                </p14:cNvPr>
                <p14:cNvContentPartPr/>
                <p14:nvPr/>
              </p14:nvContentPartPr>
              <p14:xfrm>
                <a:off x="7775721" y="3732134"/>
                <a:ext cx="118080" cy="864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45250EFF-3B30-4865-B9DB-60E7B427C57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771401" y="3727814"/>
                  <a:ext cx="126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D231D689-20B8-4422-830E-E94D29945EB6}"/>
                    </a:ext>
                  </a:extLst>
                </p14:cNvPr>
                <p14:cNvContentPartPr/>
                <p14:nvPr/>
              </p14:nvContentPartPr>
              <p14:xfrm>
                <a:off x="7908921" y="3809534"/>
                <a:ext cx="47880" cy="252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D231D689-20B8-4422-830E-E94D29945EB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904601" y="3805214"/>
                  <a:ext cx="56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9E954F20-7D5C-4335-866C-824F3487FA54}"/>
              </a:ext>
            </a:extLst>
          </p:cNvPr>
          <p:cNvGrpSpPr/>
          <p:nvPr/>
        </p:nvGrpSpPr>
        <p:grpSpPr>
          <a:xfrm>
            <a:off x="6663681" y="3936254"/>
            <a:ext cx="225360" cy="154800"/>
            <a:chOff x="6663681" y="3936254"/>
            <a:chExt cx="22536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BC54EC2-55AC-446A-9775-DEDA5E0E24B0}"/>
                    </a:ext>
                  </a:extLst>
                </p14:cNvPr>
                <p14:cNvContentPartPr/>
                <p14:nvPr/>
              </p14:nvContentPartPr>
              <p14:xfrm>
                <a:off x="6663681" y="3936254"/>
                <a:ext cx="149400" cy="1148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BC54EC2-55AC-446A-9775-DEDA5E0E24B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659361" y="3931934"/>
                  <a:ext cx="158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50A6146-6C0B-4283-99A3-BAA4AA801EFD}"/>
                    </a:ext>
                  </a:extLst>
                </p14:cNvPr>
                <p14:cNvContentPartPr/>
                <p14:nvPr/>
              </p14:nvContentPartPr>
              <p14:xfrm>
                <a:off x="6848721" y="4017974"/>
                <a:ext cx="40320" cy="73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50A6146-6C0B-4283-99A3-BAA4AA801EF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844401" y="4013654"/>
                  <a:ext cx="489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915E8010-30D9-4DCF-832B-EFDF0818EB58}"/>
              </a:ext>
            </a:extLst>
          </p:cNvPr>
          <p:cNvGrpSpPr/>
          <p:nvPr/>
        </p:nvGrpSpPr>
        <p:grpSpPr>
          <a:xfrm>
            <a:off x="7257321" y="3984494"/>
            <a:ext cx="198720" cy="107280"/>
            <a:chOff x="7257321" y="3984494"/>
            <a:chExt cx="19872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A939BF63-F679-4181-97C7-8F0B4246EC22}"/>
                    </a:ext>
                  </a:extLst>
                </p14:cNvPr>
                <p14:cNvContentPartPr/>
                <p14:nvPr/>
              </p14:nvContentPartPr>
              <p14:xfrm>
                <a:off x="7257321" y="3984494"/>
                <a:ext cx="123840" cy="957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A939BF63-F679-4181-97C7-8F0B4246EC2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253001" y="3980174"/>
                  <a:ext cx="132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17BC730-4ACE-4A6E-BA76-77B01D0DA8ED}"/>
                    </a:ext>
                  </a:extLst>
                </p14:cNvPr>
                <p14:cNvContentPartPr/>
                <p14:nvPr/>
              </p14:nvContentPartPr>
              <p14:xfrm>
                <a:off x="7407801" y="4062254"/>
                <a:ext cx="48240" cy="2952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17BC730-4ACE-4A6E-BA76-77B01D0DA8E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403481" y="4057934"/>
                  <a:ext cx="568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5E828BF0-E0C3-43C3-94ED-C796E6248254}"/>
              </a:ext>
            </a:extLst>
          </p:cNvPr>
          <p:cNvGrpSpPr/>
          <p:nvPr/>
        </p:nvGrpSpPr>
        <p:grpSpPr>
          <a:xfrm>
            <a:off x="6711201" y="4205534"/>
            <a:ext cx="212040" cy="114840"/>
            <a:chOff x="6711201" y="4205534"/>
            <a:chExt cx="21204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0F602C27-B4F9-400C-A4B4-223E8C02C096}"/>
                    </a:ext>
                  </a:extLst>
                </p14:cNvPr>
                <p14:cNvContentPartPr/>
                <p14:nvPr/>
              </p14:nvContentPartPr>
              <p14:xfrm>
                <a:off x="6711201" y="4205534"/>
                <a:ext cx="131760" cy="914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0F602C27-B4F9-400C-A4B4-223E8C02C09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06881" y="4201214"/>
                  <a:ext cx="140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ED02F18-438F-4557-98B2-1125A903C5D9}"/>
                    </a:ext>
                  </a:extLst>
                </p14:cNvPr>
                <p14:cNvContentPartPr/>
                <p14:nvPr/>
              </p14:nvContentPartPr>
              <p14:xfrm>
                <a:off x="6886881" y="4271054"/>
                <a:ext cx="36360" cy="493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ED02F18-438F-4557-98B2-1125A903C5D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882561" y="4266734"/>
                  <a:ext cx="450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A24BF9E2-39A5-4557-B490-1B6F8EE90BB1}"/>
              </a:ext>
            </a:extLst>
          </p:cNvPr>
          <p:cNvGrpSpPr/>
          <p:nvPr/>
        </p:nvGrpSpPr>
        <p:grpSpPr>
          <a:xfrm>
            <a:off x="7336881" y="4182134"/>
            <a:ext cx="195480" cy="147240"/>
            <a:chOff x="7336881" y="4182134"/>
            <a:chExt cx="19548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F208B1FF-4CA2-4AA2-B86E-642E8A83A149}"/>
                    </a:ext>
                  </a:extLst>
                </p14:cNvPr>
                <p14:cNvContentPartPr/>
                <p14:nvPr/>
              </p14:nvContentPartPr>
              <p14:xfrm>
                <a:off x="7336881" y="4182134"/>
                <a:ext cx="117720" cy="1155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F208B1FF-4CA2-4AA2-B86E-642E8A83A14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332561" y="4177814"/>
                  <a:ext cx="126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3FF35735-3095-4093-9547-A72A5484138B}"/>
                    </a:ext>
                  </a:extLst>
                </p14:cNvPr>
                <p14:cNvContentPartPr/>
                <p14:nvPr/>
              </p14:nvContentPartPr>
              <p14:xfrm>
                <a:off x="7495641" y="4277534"/>
                <a:ext cx="36720" cy="518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3FF35735-3095-4093-9547-A72A5484138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491321" y="4273214"/>
                  <a:ext cx="453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9AC0F64-74A3-47A3-92C5-01A4C8E1B068}"/>
              </a:ext>
            </a:extLst>
          </p:cNvPr>
          <p:cNvGrpSpPr/>
          <p:nvPr/>
        </p:nvGrpSpPr>
        <p:grpSpPr>
          <a:xfrm>
            <a:off x="7832601" y="3934454"/>
            <a:ext cx="558000" cy="378720"/>
            <a:chOff x="7832601" y="3934454"/>
            <a:chExt cx="5580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266C044B-EF9A-4B01-8FBD-425C59BE4F10}"/>
                    </a:ext>
                  </a:extLst>
                </p14:cNvPr>
                <p14:cNvContentPartPr/>
                <p14:nvPr/>
              </p14:nvContentPartPr>
              <p14:xfrm>
                <a:off x="8212761" y="3934454"/>
                <a:ext cx="102240" cy="1198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266C044B-EF9A-4B01-8FBD-425C59BE4F1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08441" y="3930134"/>
                  <a:ext cx="110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386DB9A0-B88F-42D8-9B13-792EBBA4E4D1}"/>
                    </a:ext>
                  </a:extLst>
                </p14:cNvPr>
                <p14:cNvContentPartPr/>
                <p14:nvPr/>
              </p14:nvContentPartPr>
              <p14:xfrm>
                <a:off x="8347041" y="4022654"/>
                <a:ext cx="34560" cy="802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386DB9A0-B88F-42D8-9B13-792EBBA4E4D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342721" y="4018334"/>
                  <a:ext cx="43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EA8262E6-3868-4BFE-A277-AA2FAC51B25A}"/>
                    </a:ext>
                  </a:extLst>
                </p14:cNvPr>
                <p14:cNvContentPartPr/>
                <p14:nvPr/>
              </p14:nvContentPartPr>
              <p14:xfrm>
                <a:off x="7832601" y="3960734"/>
                <a:ext cx="119880" cy="10512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EA8262E6-3868-4BFE-A277-AA2FAC51B2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828281" y="3956414"/>
                  <a:ext cx="128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B0ADF80F-6CF8-4030-8855-670F759EA470}"/>
                    </a:ext>
                  </a:extLst>
                </p14:cNvPr>
                <p14:cNvContentPartPr/>
                <p14:nvPr/>
              </p14:nvContentPartPr>
              <p14:xfrm>
                <a:off x="7956441" y="4049294"/>
                <a:ext cx="77040" cy="306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B0ADF80F-6CF8-4030-8855-670F759EA47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952121" y="4044974"/>
                  <a:ext cx="85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0B7EDED5-813B-4B57-A7EB-8D60BE8F5192}"/>
                    </a:ext>
                  </a:extLst>
                </p14:cNvPr>
                <p14:cNvContentPartPr/>
                <p14:nvPr/>
              </p14:nvContentPartPr>
              <p14:xfrm>
                <a:off x="7861041" y="4187534"/>
                <a:ext cx="140400" cy="10044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0B7EDED5-813B-4B57-A7EB-8D60BE8F519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56721" y="4183214"/>
                  <a:ext cx="149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B9DCFB8B-BFBD-4EC4-AA5A-EA97046952E6}"/>
                    </a:ext>
                  </a:extLst>
                </p14:cNvPr>
                <p14:cNvContentPartPr/>
                <p14:nvPr/>
              </p14:nvContentPartPr>
              <p14:xfrm>
                <a:off x="8028801" y="4232174"/>
                <a:ext cx="59760" cy="666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B9DCFB8B-BFBD-4EC4-AA5A-EA97046952E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024481" y="4227854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8551C59-574A-401E-B8C9-411898AB7025}"/>
                    </a:ext>
                  </a:extLst>
                </p14:cNvPr>
                <p14:cNvContentPartPr/>
                <p14:nvPr/>
              </p14:nvContentPartPr>
              <p14:xfrm>
                <a:off x="8189001" y="4150094"/>
                <a:ext cx="110520" cy="1299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8551C59-574A-401E-B8C9-411898AB702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184681" y="4145774"/>
                  <a:ext cx="119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594088B-3BDB-49AF-92DC-1CA9A23AE57E}"/>
                    </a:ext>
                  </a:extLst>
                </p14:cNvPr>
                <p14:cNvContentPartPr/>
                <p14:nvPr/>
              </p14:nvContentPartPr>
              <p14:xfrm>
                <a:off x="8320401" y="4230734"/>
                <a:ext cx="70200" cy="824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594088B-3BDB-49AF-92DC-1CA9A23AE57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316081" y="4226414"/>
                  <a:ext cx="788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A3CE24B5-F5D3-480C-A61C-89A922440858}"/>
              </a:ext>
            </a:extLst>
          </p:cNvPr>
          <p:cNvGrpSpPr/>
          <p:nvPr/>
        </p:nvGrpSpPr>
        <p:grpSpPr>
          <a:xfrm>
            <a:off x="6701841" y="4415774"/>
            <a:ext cx="229680" cy="151560"/>
            <a:chOff x="6701841" y="4415774"/>
            <a:chExt cx="2296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394EDE8-00FF-4A15-A138-FC82C2604005}"/>
                    </a:ext>
                  </a:extLst>
                </p14:cNvPr>
                <p14:cNvContentPartPr/>
                <p14:nvPr/>
              </p14:nvContentPartPr>
              <p14:xfrm>
                <a:off x="6701841" y="4415774"/>
                <a:ext cx="126720" cy="123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394EDE8-00FF-4A15-A138-FC82C260400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697521" y="4411454"/>
                  <a:ext cx="135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D85B1B11-55F3-46AB-ADDF-6FACFA35687A}"/>
                    </a:ext>
                  </a:extLst>
                </p14:cNvPr>
                <p14:cNvContentPartPr/>
                <p14:nvPr/>
              </p14:nvContentPartPr>
              <p14:xfrm>
                <a:off x="6878241" y="4505774"/>
                <a:ext cx="53280" cy="615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D85B1B11-55F3-46AB-ADDF-6FACFA35687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873921" y="4501454"/>
                  <a:ext cx="619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DE46C41C-20CE-47F3-9591-CDBC2DE1A61B}"/>
              </a:ext>
            </a:extLst>
          </p:cNvPr>
          <p:cNvGrpSpPr/>
          <p:nvPr/>
        </p:nvGrpSpPr>
        <p:grpSpPr>
          <a:xfrm>
            <a:off x="7353801" y="4440974"/>
            <a:ext cx="236160" cy="126720"/>
            <a:chOff x="7353801" y="4440974"/>
            <a:chExt cx="23616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91D4AC28-1609-49B0-9800-0D051A4C3349}"/>
                    </a:ext>
                  </a:extLst>
                </p14:cNvPr>
                <p14:cNvContentPartPr/>
                <p14:nvPr/>
              </p14:nvContentPartPr>
              <p14:xfrm>
                <a:off x="7353801" y="4440974"/>
                <a:ext cx="117000" cy="975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91D4AC28-1609-49B0-9800-0D051A4C334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349481" y="4436654"/>
                  <a:ext cx="125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1AFEDE9-31B1-441D-B3CF-D563291995AA}"/>
                    </a:ext>
                  </a:extLst>
                </p14:cNvPr>
                <p14:cNvContentPartPr/>
                <p14:nvPr/>
              </p14:nvContentPartPr>
              <p14:xfrm>
                <a:off x="7530201" y="4497854"/>
                <a:ext cx="59760" cy="698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1AFEDE9-31B1-441D-B3CF-D563291995A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525881" y="4493534"/>
                  <a:ext cx="684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54B53A07-B1FF-47EF-B47B-E566A51C46A5}"/>
              </a:ext>
            </a:extLst>
          </p:cNvPr>
          <p:cNvGrpSpPr/>
          <p:nvPr/>
        </p:nvGrpSpPr>
        <p:grpSpPr>
          <a:xfrm>
            <a:off x="7934121" y="4392734"/>
            <a:ext cx="483840" cy="195480"/>
            <a:chOff x="7934121" y="4392734"/>
            <a:chExt cx="4838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E0EFE96-994C-4597-98AA-7B96E76E16ED}"/>
                    </a:ext>
                  </a:extLst>
                </p14:cNvPr>
                <p14:cNvContentPartPr/>
                <p14:nvPr/>
              </p14:nvContentPartPr>
              <p14:xfrm>
                <a:off x="7934121" y="4394534"/>
                <a:ext cx="112320" cy="1098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E0EFE96-994C-4597-98AA-7B96E76E16E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929801" y="4390214"/>
                  <a:ext cx="120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2324AA9-5378-4C4A-B7BF-4C30B1F54612}"/>
                    </a:ext>
                  </a:extLst>
                </p14:cNvPr>
                <p14:cNvContentPartPr/>
                <p14:nvPr/>
              </p14:nvContentPartPr>
              <p14:xfrm>
                <a:off x="8102601" y="4477334"/>
                <a:ext cx="30240" cy="558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2324AA9-5378-4C4A-B7BF-4C30B1F5461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098281" y="4473014"/>
                  <a:ext cx="38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8050471-7FAD-4AA0-B444-7CEC7019B460}"/>
                    </a:ext>
                  </a:extLst>
                </p14:cNvPr>
                <p14:cNvContentPartPr/>
                <p14:nvPr/>
              </p14:nvContentPartPr>
              <p14:xfrm>
                <a:off x="8261721" y="4392734"/>
                <a:ext cx="104760" cy="1220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8050471-7FAD-4AA0-B444-7CEC7019B46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257401" y="4388414"/>
                  <a:ext cx="113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7BF217A6-801C-49AA-AD7A-4966EAFFC4F0}"/>
                    </a:ext>
                  </a:extLst>
                </p14:cNvPr>
                <p14:cNvContentPartPr/>
                <p14:nvPr/>
              </p14:nvContentPartPr>
              <p14:xfrm>
                <a:off x="8393841" y="4502894"/>
                <a:ext cx="24120" cy="853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7BF217A6-801C-49AA-AD7A-4966EAFFC4F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389521" y="4498574"/>
                  <a:ext cx="327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97FE375-AB3D-4881-ACC1-8CC8B6198F32}"/>
              </a:ext>
            </a:extLst>
          </p:cNvPr>
          <p:cNvGrpSpPr/>
          <p:nvPr/>
        </p:nvGrpSpPr>
        <p:grpSpPr>
          <a:xfrm>
            <a:off x="6652521" y="2183054"/>
            <a:ext cx="314280" cy="119160"/>
            <a:chOff x="6652521" y="2183054"/>
            <a:chExt cx="31428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5BC98C4-194E-4619-B0E3-5FBEB36263A1}"/>
                    </a:ext>
                  </a:extLst>
                </p14:cNvPr>
                <p14:cNvContentPartPr/>
                <p14:nvPr/>
              </p14:nvContentPartPr>
              <p14:xfrm>
                <a:off x="6652521" y="2183054"/>
                <a:ext cx="104760" cy="828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5BC98C4-194E-4619-B0E3-5FBEB36263A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648201" y="2178734"/>
                  <a:ext cx="113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A7CDA797-1AD6-4A8A-B844-1964DE4A9E87}"/>
                    </a:ext>
                  </a:extLst>
                </p14:cNvPr>
                <p14:cNvContentPartPr/>
                <p14:nvPr/>
              </p14:nvContentPartPr>
              <p14:xfrm>
                <a:off x="6793281" y="2237774"/>
                <a:ext cx="9000" cy="644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A7CDA797-1AD6-4A8A-B844-1964DE4A9E8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788961" y="2233454"/>
                  <a:ext cx="17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AC9B834E-50A6-4D16-8599-1141B06D2696}"/>
                    </a:ext>
                  </a:extLst>
                </p14:cNvPr>
                <p14:cNvContentPartPr/>
                <p14:nvPr/>
              </p14:nvContentPartPr>
              <p14:xfrm>
                <a:off x="6854841" y="2196014"/>
                <a:ext cx="43920" cy="993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AC9B834E-50A6-4D16-8599-1141B06D269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850521" y="2191694"/>
                  <a:ext cx="52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01BFCA00-AE62-4C8C-9CD8-4D778D70626B}"/>
                    </a:ext>
                  </a:extLst>
                </p14:cNvPr>
                <p14:cNvContentPartPr/>
                <p14:nvPr/>
              </p14:nvContentPartPr>
              <p14:xfrm>
                <a:off x="6931161" y="2249294"/>
                <a:ext cx="35640" cy="291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01BFCA00-AE62-4C8C-9CD8-4D778D70626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926841" y="2244974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F35A755F-8DD7-4630-B799-8351FA19F16A}"/>
              </a:ext>
            </a:extLst>
          </p:cNvPr>
          <p:cNvGrpSpPr/>
          <p:nvPr/>
        </p:nvGrpSpPr>
        <p:grpSpPr>
          <a:xfrm>
            <a:off x="7169481" y="2193854"/>
            <a:ext cx="319320" cy="135720"/>
            <a:chOff x="7169481" y="2193854"/>
            <a:chExt cx="31932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58199808-02FC-4DE9-B585-26C3E1FA9B88}"/>
                    </a:ext>
                  </a:extLst>
                </p14:cNvPr>
                <p14:cNvContentPartPr/>
                <p14:nvPr/>
              </p14:nvContentPartPr>
              <p14:xfrm>
                <a:off x="7169481" y="2193854"/>
                <a:ext cx="86760" cy="10548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58199808-02FC-4DE9-B585-26C3E1FA9B8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165161" y="2189534"/>
                  <a:ext cx="95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585FD4B0-4435-4BE0-BBE6-10A5D0236A7B}"/>
                    </a:ext>
                  </a:extLst>
                </p14:cNvPr>
                <p14:cNvContentPartPr/>
                <p14:nvPr/>
              </p14:nvContentPartPr>
              <p14:xfrm>
                <a:off x="7292961" y="2261894"/>
                <a:ext cx="34560" cy="26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585FD4B0-4435-4BE0-BBE6-10A5D0236A7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288641" y="2257574"/>
                  <a:ext cx="43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06434FDF-C03A-4FE5-AB75-150B17681649}"/>
                    </a:ext>
                  </a:extLst>
                </p14:cNvPr>
                <p14:cNvContentPartPr/>
                <p14:nvPr/>
              </p14:nvContentPartPr>
              <p14:xfrm>
                <a:off x="7382601" y="2223734"/>
                <a:ext cx="35280" cy="1058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06434FDF-C03A-4FE5-AB75-150B1768164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378281" y="2219414"/>
                  <a:ext cx="43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5AF149D6-CCEA-475E-947C-7B3163910E76}"/>
                    </a:ext>
                  </a:extLst>
                </p14:cNvPr>
                <p14:cNvContentPartPr/>
                <p14:nvPr/>
              </p14:nvContentPartPr>
              <p14:xfrm>
                <a:off x="7457481" y="2250374"/>
                <a:ext cx="31320" cy="244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5AF149D6-CCEA-475E-947C-7B3163910E7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453161" y="2246054"/>
                  <a:ext cx="399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27D64C1D-2D41-4782-B4C3-1DB8AD92D430}"/>
              </a:ext>
            </a:extLst>
          </p:cNvPr>
          <p:cNvGrpSpPr/>
          <p:nvPr/>
        </p:nvGrpSpPr>
        <p:grpSpPr>
          <a:xfrm>
            <a:off x="7714521" y="2203214"/>
            <a:ext cx="285120" cy="154440"/>
            <a:chOff x="7714521" y="2203214"/>
            <a:chExt cx="28512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DC00F21-5B51-47F2-B916-0C5D1395A44B}"/>
                    </a:ext>
                  </a:extLst>
                </p14:cNvPr>
                <p14:cNvContentPartPr/>
                <p14:nvPr/>
              </p14:nvContentPartPr>
              <p14:xfrm>
                <a:off x="7714521" y="2203214"/>
                <a:ext cx="99720" cy="1044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DC00F21-5B51-47F2-B916-0C5D1395A44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710201" y="2198894"/>
                  <a:ext cx="108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18BC212A-3B03-4181-AA24-61AFBF22B53A}"/>
                    </a:ext>
                  </a:extLst>
                </p14:cNvPr>
                <p14:cNvContentPartPr/>
                <p14:nvPr/>
              </p14:nvContentPartPr>
              <p14:xfrm>
                <a:off x="7833321" y="2276654"/>
                <a:ext cx="22680" cy="2304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18BC212A-3B03-4181-AA24-61AFBF22B53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829001" y="2272334"/>
                  <a:ext cx="31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292D83F-4F4A-4AF5-8831-69B08B2948C5}"/>
                    </a:ext>
                  </a:extLst>
                </p14:cNvPr>
                <p14:cNvContentPartPr/>
                <p14:nvPr/>
              </p14:nvContentPartPr>
              <p14:xfrm>
                <a:off x="7890921" y="2256134"/>
                <a:ext cx="32760" cy="10152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292D83F-4F4A-4AF5-8831-69B08B2948C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886601" y="2251814"/>
                  <a:ext cx="41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82DAFEEC-307E-4E82-997D-8B9A09515453}"/>
                    </a:ext>
                  </a:extLst>
                </p14:cNvPr>
                <p14:cNvContentPartPr/>
                <p14:nvPr/>
              </p14:nvContentPartPr>
              <p14:xfrm>
                <a:off x="7966521" y="2285654"/>
                <a:ext cx="33120" cy="252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82DAFEEC-307E-4E82-997D-8B9A0951545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962201" y="2281334"/>
                  <a:ext cx="417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EB84497F-82AD-4803-AC88-62B752BC6A3E}"/>
              </a:ext>
            </a:extLst>
          </p:cNvPr>
          <p:cNvGrpSpPr/>
          <p:nvPr/>
        </p:nvGrpSpPr>
        <p:grpSpPr>
          <a:xfrm>
            <a:off x="8260641" y="2236694"/>
            <a:ext cx="346680" cy="132120"/>
            <a:chOff x="8260641" y="2236694"/>
            <a:chExt cx="3466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49F90AE3-A3D2-4145-9EED-E84AAC17D7E0}"/>
                    </a:ext>
                  </a:extLst>
                </p14:cNvPr>
                <p14:cNvContentPartPr/>
                <p14:nvPr/>
              </p14:nvContentPartPr>
              <p14:xfrm>
                <a:off x="8260641" y="2236694"/>
                <a:ext cx="109440" cy="1170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49F90AE3-A3D2-4145-9EED-E84AAC17D7E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256321" y="2232374"/>
                  <a:ext cx="118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5D4DF47A-0CD1-4E43-8998-E2C98D6AAF67}"/>
                    </a:ext>
                  </a:extLst>
                </p14:cNvPr>
                <p14:cNvContentPartPr/>
                <p14:nvPr/>
              </p14:nvContentPartPr>
              <p14:xfrm>
                <a:off x="8422641" y="2303294"/>
                <a:ext cx="20160" cy="655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5D4DF47A-0CD1-4E43-8998-E2C98D6AAF6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18321" y="2298974"/>
                  <a:ext cx="28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6CB8120-B48A-4A0E-B34F-924DB8A8668C}"/>
                    </a:ext>
                  </a:extLst>
                </p14:cNvPr>
                <p14:cNvContentPartPr/>
                <p14:nvPr/>
              </p14:nvContentPartPr>
              <p14:xfrm>
                <a:off x="8489601" y="2255774"/>
                <a:ext cx="52560" cy="1072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6CB8120-B48A-4A0E-B34F-924DB8A8668C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85281" y="2251454"/>
                  <a:ext cx="61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DB1146B-9407-4D69-9080-29AD792B3812}"/>
                    </a:ext>
                  </a:extLst>
                </p14:cNvPr>
                <p14:cNvContentPartPr/>
                <p14:nvPr/>
              </p14:nvContentPartPr>
              <p14:xfrm>
                <a:off x="8545401" y="2303294"/>
                <a:ext cx="61920" cy="259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DB1146B-9407-4D69-9080-29AD792B381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541081" y="2298974"/>
                  <a:ext cx="705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9C266040-98C5-449C-AA4F-772547693C6C}"/>
              </a:ext>
            </a:extLst>
          </p:cNvPr>
          <p:cNvGrpSpPr/>
          <p:nvPr/>
        </p:nvGrpSpPr>
        <p:grpSpPr>
          <a:xfrm>
            <a:off x="6659721" y="2425334"/>
            <a:ext cx="324360" cy="108000"/>
            <a:chOff x="6659721" y="2425334"/>
            <a:chExt cx="32436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7A4255D-3D9F-4DF6-BF44-51D3A274FFB1}"/>
                    </a:ext>
                  </a:extLst>
                </p14:cNvPr>
                <p14:cNvContentPartPr/>
                <p14:nvPr/>
              </p14:nvContentPartPr>
              <p14:xfrm>
                <a:off x="6659721" y="2425334"/>
                <a:ext cx="86400" cy="78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7A4255D-3D9F-4DF6-BF44-51D3A274FFB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655401" y="2421014"/>
                  <a:ext cx="95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3D188F4-25A0-401F-96B2-4BA11AEC0239}"/>
                    </a:ext>
                  </a:extLst>
                </p14:cNvPr>
                <p14:cNvContentPartPr/>
                <p14:nvPr/>
              </p14:nvContentPartPr>
              <p14:xfrm>
                <a:off x="6796521" y="2465294"/>
                <a:ext cx="29160" cy="680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3D188F4-25A0-401F-96B2-4BA11AEC023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792201" y="2460974"/>
                  <a:ext cx="37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A610D015-ED7F-469C-9583-EB8EFCBE33A6}"/>
                    </a:ext>
                  </a:extLst>
                </p14:cNvPr>
                <p14:cNvContentPartPr/>
                <p14:nvPr/>
              </p14:nvContentPartPr>
              <p14:xfrm>
                <a:off x="6865281" y="2457374"/>
                <a:ext cx="28080" cy="7488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A610D015-ED7F-469C-9583-EB8EFCBE33A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860961" y="2453054"/>
                  <a:ext cx="36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19178A3-DD9F-4D46-A37B-BE6671382DAF}"/>
                    </a:ext>
                  </a:extLst>
                </p14:cNvPr>
                <p14:cNvContentPartPr/>
                <p14:nvPr/>
              </p14:nvContentPartPr>
              <p14:xfrm>
                <a:off x="6940521" y="2489414"/>
                <a:ext cx="43560" cy="302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19178A3-DD9F-4D46-A37B-BE6671382DA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936201" y="2485094"/>
                  <a:ext cx="522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A668A8DC-019A-4E1C-A027-2FF7970BFFCB}"/>
              </a:ext>
            </a:extLst>
          </p:cNvPr>
          <p:cNvGrpSpPr/>
          <p:nvPr/>
        </p:nvGrpSpPr>
        <p:grpSpPr>
          <a:xfrm>
            <a:off x="7162281" y="2404094"/>
            <a:ext cx="335520" cy="136800"/>
            <a:chOff x="7162281" y="2404094"/>
            <a:chExt cx="3355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52E4DA2A-A453-4F88-9584-50625BF92A20}"/>
                    </a:ext>
                  </a:extLst>
                </p14:cNvPr>
                <p14:cNvContentPartPr/>
                <p14:nvPr/>
              </p14:nvContentPartPr>
              <p14:xfrm>
                <a:off x="7162281" y="2404094"/>
                <a:ext cx="115200" cy="121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52E4DA2A-A453-4F88-9584-50625BF92A2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157961" y="2399774"/>
                  <a:ext cx="123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4910DA10-AD50-4B35-BE93-2B52FF3AB1E2}"/>
                    </a:ext>
                  </a:extLst>
                </p14:cNvPr>
                <p14:cNvContentPartPr/>
                <p14:nvPr/>
              </p14:nvContentPartPr>
              <p14:xfrm>
                <a:off x="7305561" y="2492654"/>
                <a:ext cx="24840" cy="21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4910DA10-AD50-4B35-BE93-2B52FF3AB1E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301241" y="2488334"/>
                  <a:ext cx="33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33116B49-F0C4-4BED-98CF-1C754B926BFF}"/>
                    </a:ext>
                  </a:extLst>
                </p14:cNvPr>
                <p14:cNvContentPartPr/>
                <p14:nvPr/>
              </p14:nvContentPartPr>
              <p14:xfrm>
                <a:off x="7397721" y="2451974"/>
                <a:ext cx="18360" cy="88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33116B49-F0C4-4BED-98CF-1C754B926BF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393401" y="2447654"/>
                  <a:ext cx="2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8EABE870-4A41-4936-8781-A3DC54BD989E}"/>
                    </a:ext>
                  </a:extLst>
                </p14:cNvPr>
                <p14:cNvContentPartPr/>
                <p14:nvPr/>
              </p14:nvContentPartPr>
              <p14:xfrm>
                <a:off x="7448481" y="2484014"/>
                <a:ext cx="49320" cy="298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8EABE870-4A41-4936-8781-A3DC54BD989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444161" y="2479694"/>
                  <a:ext cx="579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729CF6BF-433F-4BB2-8955-52A7A572653C}"/>
              </a:ext>
            </a:extLst>
          </p:cNvPr>
          <p:cNvGrpSpPr/>
          <p:nvPr/>
        </p:nvGrpSpPr>
        <p:grpSpPr>
          <a:xfrm>
            <a:off x="7731441" y="2428934"/>
            <a:ext cx="282600" cy="144720"/>
            <a:chOff x="7731441" y="2428934"/>
            <a:chExt cx="2826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E18DD1C-4071-4B60-AA75-12CA0D229F35}"/>
                    </a:ext>
                  </a:extLst>
                </p14:cNvPr>
                <p14:cNvContentPartPr/>
                <p14:nvPr/>
              </p14:nvContentPartPr>
              <p14:xfrm>
                <a:off x="7731441" y="2428934"/>
                <a:ext cx="93960" cy="1018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E18DD1C-4071-4B60-AA75-12CA0D229F3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727121" y="2424614"/>
                  <a:ext cx="102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C16A2695-2277-4B42-A64D-D603906AB978}"/>
                    </a:ext>
                  </a:extLst>
                </p14:cNvPr>
                <p14:cNvContentPartPr/>
                <p14:nvPr/>
              </p14:nvContentPartPr>
              <p14:xfrm>
                <a:off x="7846641" y="2509574"/>
                <a:ext cx="27360" cy="201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C16A2695-2277-4B42-A64D-D603906AB97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842321" y="2505254"/>
                  <a:ext cx="36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27FFB8F1-49F0-4954-B1FE-24426FD4B371}"/>
                    </a:ext>
                  </a:extLst>
                </p14:cNvPr>
                <p14:cNvContentPartPr/>
                <p14:nvPr/>
              </p14:nvContentPartPr>
              <p14:xfrm>
                <a:off x="7898841" y="2481854"/>
                <a:ext cx="49320" cy="9180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27FFB8F1-49F0-4954-B1FE-24426FD4B37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894521" y="2477534"/>
                  <a:ext cx="57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4BE1FF8B-4F54-4570-9DA4-125782A07963}"/>
                    </a:ext>
                  </a:extLst>
                </p14:cNvPr>
                <p14:cNvContentPartPr/>
                <p14:nvPr/>
              </p14:nvContentPartPr>
              <p14:xfrm>
                <a:off x="7966161" y="2500934"/>
                <a:ext cx="47880" cy="392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4BE1FF8B-4F54-4570-9DA4-125782A0796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961841" y="2496614"/>
                  <a:ext cx="565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BBF96AD-1D8D-4E07-B650-BD8A28798D6B}"/>
              </a:ext>
            </a:extLst>
          </p:cNvPr>
          <p:cNvGrpSpPr/>
          <p:nvPr/>
        </p:nvGrpSpPr>
        <p:grpSpPr>
          <a:xfrm>
            <a:off x="8328321" y="2456654"/>
            <a:ext cx="344160" cy="137160"/>
            <a:chOff x="8328321" y="2456654"/>
            <a:chExt cx="34416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F372672-8211-474F-9F67-342CF11A84DC}"/>
                    </a:ext>
                  </a:extLst>
                </p14:cNvPr>
                <p14:cNvContentPartPr/>
                <p14:nvPr/>
              </p14:nvContentPartPr>
              <p14:xfrm>
                <a:off x="8328321" y="2456654"/>
                <a:ext cx="101520" cy="106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F372672-8211-474F-9F67-342CF11A84D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324001" y="2452334"/>
                  <a:ext cx="110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D8983B3-8139-4BE2-8271-C2A7F79C0A76}"/>
                    </a:ext>
                  </a:extLst>
                </p14:cNvPr>
                <p14:cNvContentPartPr/>
                <p14:nvPr/>
              </p14:nvContentPartPr>
              <p14:xfrm>
                <a:off x="8456841" y="2513894"/>
                <a:ext cx="48240" cy="799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D8983B3-8139-4BE2-8271-C2A7F79C0A7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452521" y="25095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C9314764-94B7-4DB5-AF9F-F4F7C54CAD45}"/>
                    </a:ext>
                  </a:extLst>
                </p14:cNvPr>
                <p14:cNvContentPartPr/>
                <p14:nvPr/>
              </p14:nvContentPartPr>
              <p14:xfrm>
                <a:off x="8542521" y="2479694"/>
                <a:ext cx="47520" cy="1065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C9314764-94B7-4DB5-AF9F-F4F7C54CAD4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538201" y="2475374"/>
                  <a:ext cx="56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DACFAB5E-106A-4E44-A171-79A7BF68A70C}"/>
                    </a:ext>
                  </a:extLst>
                </p14:cNvPr>
                <p14:cNvContentPartPr/>
                <p14:nvPr/>
              </p14:nvContentPartPr>
              <p14:xfrm>
                <a:off x="8589321" y="2509214"/>
                <a:ext cx="83160" cy="324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DACFAB5E-106A-4E44-A171-79A7BF68A70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585001" y="2504894"/>
                  <a:ext cx="918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3364CC04-DF78-4363-8039-131E8A6D4382}"/>
              </a:ext>
            </a:extLst>
          </p:cNvPr>
          <p:cNvGrpSpPr/>
          <p:nvPr/>
        </p:nvGrpSpPr>
        <p:grpSpPr>
          <a:xfrm>
            <a:off x="6657201" y="2642054"/>
            <a:ext cx="350640" cy="125640"/>
            <a:chOff x="6657201" y="2642054"/>
            <a:chExt cx="35064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1FC6DD3-B56B-4A7E-9B26-396DB0D71048}"/>
                    </a:ext>
                  </a:extLst>
                </p14:cNvPr>
                <p14:cNvContentPartPr/>
                <p14:nvPr/>
              </p14:nvContentPartPr>
              <p14:xfrm>
                <a:off x="6657201" y="2642054"/>
                <a:ext cx="95400" cy="972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1FC6DD3-B56B-4A7E-9B26-396DB0D7104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652881" y="2637734"/>
                  <a:ext cx="104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735BD145-5CD7-43DD-92C4-FD928FD38064}"/>
                    </a:ext>
                  </a:extLst>
                </p14:cNvPr>
                <p14:cNvContentPartPr/>
                <p14:nvPr/>
              </p14:nvContentPartPr>
              <p14:xfrm>
                <a:off x="6814161" y="2701094"/>
                <a:ext cx="46800" cy="6660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735BD145-5CD7-43DD-92C4-FD928FD3806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809841" y="2696774"/>
                  <a:ext cx="55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3BC10925-D654-457C-BF3B-F3AFD5BEE46B}"/>
                    </a:ext>
                  </a:extLst>
                </p14:cNvPr>
                <p14:cNvContentPartPr/>
                <p14:nvPr/>
              </p14:nvContentPartPr>
              <p14:xfrm>
                <a:off x="6913521" y="2679494"/>
                <a:ext cx="18720" cy="846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3BC10925-D654-457C-BF3B-F3AFD5BEE46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909201" y="2675174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07580E3-BA55-4D5F-8600-1FE2B2B60542}"/>
                    </a:ext>
                  </a:extLst>
                </p14:cNvPr>
                <p14:cNvContentPartPr/>
                <p14:nvPr/>
              </p14:nvContentPartPr>
              <p14:xfrm>
                <a:off x="6979761" y="2707214"/>
                <a:ext cx="28080" cy="302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07580E3-BA55-4D5F-8600-1FE2B2B6054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975441" y="2702894"/>
                  <a:ext cx="367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6AAD045B-6214-4170-A97A-AE3327EAD8A0}"/>
              </a:ext>
            </a:extLst>
          </p:cNvPr>
          <p:cNvGrpSpPr/>
          <p:nvPr/>
        </p:nvGrpSpPr>
        <p:grpSpPr>
          <a:xfrm>
            <a:off x="7205481" y="2645294"/>
            <a:ext cx="380880" cy="139320"/>
            <a:chOff x="7205481" y="2645294"/>
            <a:chExt cx="38088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A1015FD7-8C90-456C-85B7-F7B2F9C93B14}"/>
                    </a:ext>
                  </a:extLst>
                </p14:cNvPr>
                <p14:cNvContentPartPr/>
                <p14:nvPr/>
              </p14:nvContentPartPr>
              <p14:xfrm>
                <a:off x="7205481" y="2645294"/>
                <a:ext cx="114480" cy="10008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A1015FD7-8C90-456C-85B7-F7B2F9C93B1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201161" y="2640974"/>
                  <a:ext cx="123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F23B5563-5F71-49E7-990D-C45E477EECE1}"/>
                    </a:ext>
                  </a:extLst>
                </p14:cNvPr>
                <p14:cNvContentPartPr/>
                <p14:nvPr/>
              </p14:nvContentPartPr>
              <p14:xfrm>
                <a:off x="7357401" y="2720534"/>
                <a:ext cx="31680" cy="640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F23B5563-5F71-49E7-990D-C45E477EECE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353081" y="2716214"/>
                  <a:ext cx="40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BB32E1A8-3C7A-44C3-9EA4-7AD9DE12A5B3}"/>
                    </a:ext>
                  </a:extLst>
                </p14:cNvPr>
                <p14:cNvContentPartPr/>
                <p14:nvPr/>
              </p14:nvContentPartPr>
              <p14:xfrm>
                <a:off x="7458921" y="2682014"/>
                <a:ext cx="45000" cy="9936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BB32E1A8-3C7A-44C3-9EA4-7AD9DE12A5B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454601" y="2677694"/>
                  <a:ext cx="53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4BED844-A044-4FCF-8459-2DF087542D86}"/>
                    </a:ext>
                  </a:extLst>
                </p14:cNvPr>
                <p14:cNvContentPartPr/>
                <p14:nvPr/>
              </p14:nvContentPartPr>
              <p14:xfrm>
                <a:off x="7542801" y="2726654"/>
                <a:ext cx="43560" cy="316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4BED844-A044-4FCF-8459-2DF087542D8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538481" y="2722334"/>
                  <a:ext cx="522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7F1BF817-C16F-4EBA-A1E0-9F834EC5B872}"/>
              </a:ext>
            </a:extLst>
          </p:cNvPr>
          <p:cNvGrpSpPr/>
          <p:nvPr/>
        </p:nvGrpSpPr>
        <p:grpSpPr>
          <a:xfrm>
            <a:off x="7778241" y="2682374"/>
            <a:ext cx="304560" cy="133920"/>
            <a:chOff x="7778241" y="2682374"/>
            <a:chExt cx="30456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3139E422-F627-426E-843B-58CCEE1BE133}"/>
                    </a:ext>
                  </a:extLst>
                </p14:cNvPr>
                <p14:cNvContentPartPr/>
                <p14:nvPr/>
              </p14:nvContentPartPr>
              <p14:xfrm>
                <a:off x="7778241" y="2682374"/>
                <a:ext cx="93960" cy="1015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3139E422-F627-426E-843B-58CCEE1BE13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773921" y="2678054"/>
                  <a:ext cx="102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59A54413-9F1C-42A0-8C6F-0E6DC8D95023}"/>
                    </a:ext>
                  </a:extLst>
                </p14:cNvPr>
                <p14:cNvContentPartPr/>
                <p14:nvPr/>
              </p14:nvContentPartPr>
              <p14:xfrm>
                <a:off x="7886601" y="2752574"/>
                <a:ext cx="63720" cy="6372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59A54413-9F1C-42A0-8C6F-0E6DC8D9502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882281" y="2748254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B5F61D23-8BF9-4D0C-B296-CC373A8BBDBA}"/>
                    </a:ext>
                  </a:extLst>
                </p14:cNvPr>
                <p14:cNvContentPartPr/>
                <p14:nvPr/>
              </p14:nvContentPartPr>
              <p14:xfrm>
                <a:off x="7980921" y="2726654"/>
                <a:ext cx="38520" cy="83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B5F61D23-8BF9-4D0C-B296-CC373A8BBDB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976601" y="2722334"/>
                  <a:ext cx="47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F5E2E86-9B9F-4866-BE51-243273C35EB4}"/>
                    </a:ext>
                  </a:extLst>
                </p14:cNvPr>
                <p14:cNvContentPartPr/>
                <p14:nvPr/>
              </p14:nvContentPartPr>
              <p14:xfrm>
                <a:off x="8072721" y="2689214"/>
                <a:ext cx="10080" cy="10044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F5E2E86-9B9F-4866-BE51-243273C35EB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068401" y="2684894"/>
                  <a:ext cx="187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91E352A7-7DA4-40C6-B10A-E5634BAEECFA}"/>
              </a:ext>
            </a:extLst>
          </p:cNvPr>
          <p:cNvGrpSpPr/>
          <p:nvPr/>
        </p:nvGrpSpPr>
        <p:grpSpPr>
          <a:xfrm>
            <a:off x="8371161" y="2696774"/>
            <a:ext cx="355320" cy="150480"/>
            <a:chOff x="8371161" y="2696774"/>
            <a:chExt cx="3553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EAFECD0B-C49A-4359-B205-0886DDCD6422}"/>
                    </a:ext>
                  </a:extLst>
                </p14:cNvPr>
                <p14:cNvContentPartPr/>
                <p14:nvPr/>
              </p14:nvContentPartPr>
              <p14:xfrm>
                <a:off x="8371161" y="2722334"/>
                <a:ext cx="101880" cy="87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EAFECD0B-C49A-4359-B205-0886DDCD642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366841" y="2718014"/>
                  <a:ext cx="110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565985B6-5F89-40CE-B0AD-B3F64144A172}"/>
                    </a:ext>
                  </a:extLst>
                </p14:cNvPr>
                <p14:cNvContentPartPr/>
                <p14:nvPr/>
              </p14:nvContentPartPr>
              <p14:xfrm>
                <a:off x="8493921" y="2775254"/>
                <a:ext cx="64800" cy="720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565985B6-5F89-40CE-B0AD-B3F64144A17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489601" y="2770934"/>
                  <a:ext cx="73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4307A9BC-CB16-45C3-9B62-E9D06B417DD2}"/>
                    </a:ext>
                  </a:extLst>
                </p14:cNvPr>
                <p14:cNvContentPartPr/>
                <p14:nvPr/>
              </p14:nvContentPartPr>
              <p14:xfrm>
                <a:off x="8616321" y="2729174"/>
                <a:ext cx="34560" cy="9180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4307A9BC-CB16-45C3-9B62-E9D06B417DD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612001" y="2724494"/>
                  <a:ext cx="43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E3DECCD0-A36E-4BB1-B302-08148035558D}"/>
                    </a:ext>
                  </a:extLst>
                </p14:cNvPr>
                <p14:cNvContentPartPr/>
                <p14:nvPr/>
              </p14:nvContentPartPr>
              <p14:xfrm>
                <a:off x="8700921" y="2696774"/>
                <a:ext cx="25560" cy="12672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E3DECCD0-A36E-4BB1-B302-08148035558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696601" y="2692454"/>
                  <a:ext cx="34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D00C2D31-6988-4BF4-AB06-6BDDD60CCFAC}"/>
              </a:ext>
            </a:extLst>
          </p:cNvPr>
          <p:cNvGrpSpPr/>
          <p:nvPr/>
        </p:nvGrpSpPr>
        <p:grpSpPr>
          <a:xfrm>
            <a:off x="6663321" y="2875694"/>
            <a:ext cx="338040" cy="145800"/>
            <a:chOff x="6663321" y="2875694"/>
            <a:chExt cx="33804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90530E6B-3E4A-457B-94B8-6D1B8C0CD416}"/>
                    </a:ext>
                  </a:extLst>
                </p14:cNvPr>
                <p14:cNvContentPartPr/>
                <p14:nvPr/>
              </p14:nvContentPartPr>
              <p14:xfrm>
                <a:off x="6663321" y="2875694"/>
                <a:ext cx="96120" cy="1134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90530E6B-3E4A-457B-94B8-6D1B8C0CD41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659001" y="2871374"/>
                  <a:ext cx="104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2448DBDD-34B7-4B4E-B0BE-48BF5162F5B9}"/>
                    </a:ext>
                  </a:extLst>
                </p14:cNvPr>
                <p14:cNvContentPartPr/>
                <p14:nvPr/>
              </p14:nvContentPartPr>
              <p14:xfrm>
                <a:off x="6806601" y="2947694"/>
                <a:ext cx="65520" cy="738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2448DBDD-34B7-4B4E-B0BE-48BF5162F5B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802281" y="2943374"/>
                  <a:ext cx="74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F28583A0-B9CB-4CFC-9FC1-744FA01A44B2}"/>
                    </a:ext>
                  </a:extLst>
                </p14:cNvPr>
                <p14:cNvContentPartPr/>
                <p14:nvPr/>
              </p14:nvContentPartPr>
              <p14:xfrm>
                <a:off x="6903801" y="2932574"/>
                <a:ext cx="28800" cy="774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F28583A0-B9CB-4CFC-9FC1-744FA01A44B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899481" y="2928254"/>
                  <a:ext cx="37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BBB5A07-EB32-4266-828D-F02139DFCEDF}"/>
                    </a:ext>
                  </a:extLst>
                </p14:cNvPr>
                <p14:cNvContentPartPr/>
                <p14:nvPr/>
              </p14:nvContentPartPr>
              <p14:xfrm>
                <a:off x="6992001" y="2898014"/>
                <a:ext cx="9360" cy="10656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5BBB5A07-EB32-4266-828D-F02139DFCED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987681" y="2893694"/>
                  <a:ext cx="180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F5B6972B-32D1-473A-8D43-C1648D7943FF}"/>
              </a:ext>
            </a:extLst>
          </p:cNvPr>
          <p:cNvGrpSpPr/>
          <p:nvPr/>
        </p:nvGrpSpPr>
        <p:grpSpPr>
          <a:xfrm>
            <a:off x="7217001" y="2898374"/>
            <a:ext cx="412560" cy="150120"/>
            <a:chOff x="7217001" y="2898374"/>
            <a:chExt cx="4125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3F274B2D-2276-4F31-AE7B-C936838CDF4F}"/>
                    </a:ext>
                  </a:extLst>
                </p14:cNvPr>
                <p14:cNvContentPartPr/>
                <p14:nvPr/>
              </p14:nvContentPartPr>
              <p14:xfrm>
                <a:off x="7217001" y="2900534"/>
                <a:ext cx="115560" cy="1209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3F274B2D-2276-4F31-AE7B-C936838CDF4F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212681" y="2896214"/>
                  <a:ext cx="124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62ADD2A-FD05-4AF7-B344-0DB37D83F835}"/>
                    </a:ext>
                  </a:extLst>
                </p14:cNvPr>
                <p14:cNvContentPartPr/>
                <p14:nvPr/>
              </p14:nvContentPartPr>
              <p14:xfrm>
                <a:off x="7415361" y="2958494"/>
                <a:ext cx="70200" cy="900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62ADD2A-FD05-4AF7-B344-0DB37D83F83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411041" y="2954174"/>
                  <a:ext cx="78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08E1CB03-E229-417E-B726-A2ECED871EAC}"/>
                    </a:ext>
                  </a:extLst>
                </p14:cNvPr>
                <p14:cNvContentPartPr/>
                <p14:nvPr/>
              </p14:nvContentPartPr>
              <p14:xfrm>
                <a:off x="7520481" y="2929694"/>
                <a:ext cx="46080" cy="1094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08E1CB03-E229-417E-B726-A2ECED871EA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516161" y="2925374"/>
                  <a:ext cx="54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FDC7154C-9E4D-4A55-870E-671837874AEF}"/>
                    </a:ext>
                  </a:extLst>
                </p14:cNvPr>
                <p14:cNvContentPartPr/>
                <p14:nvPr/>
              </p14:nvContentPartPr>
              <p14:xfrm>
                <a:off x="7620921" y="2898374"/>
                <a:ext cx="8640" cy="1324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FDC7154C-9E4D-4A55-870E-671837874AE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616601" y="2894054"/>
                  <a:ext cx="1728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254FA3E4-1301-427D-965E-44627FC01C24}"/>
              </a:ext>
            </a:extLst>
          </p:cNvPr>
          <p:cNvGrpSpPr/>
          <p:nvPr/>
        </p:nvGrpSpPr>
        <p:grpSpPr>
          <a:xfrm>
            <a:off x="7852761" y="2932934"/>
            <a:ext cx="304560" cy="146160"/>
            <a:chOff x="7852761" y="2932934"/>
            <a:chExt cx="30456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BE5C841-8614-4968-82C5-82C86ECDDB95}"/>
                    </a:ext>
                  </a:extLst>
                </p14:cNvPr>
                <p14:cNvContentPartPr/>
                <p14:nvPr/>
              </p14:nvContentPartPr>
              <p14:xfrm>
                <a:off x="7852761" y="2932934"/>
                <a:ext cx="100800" cy="1105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BE5C841-8614-4968-82C5-82C86ECDDB9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848441" y="2928614"/>
                  <a:ext cx="109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04067521-49CF-4700-A312-391652836CC2}"/>
                    </a:ext>
                  </a:extLst>
                </p14:cNvPr>
                <p14:cNvContentPartPr/>
                <p14:nvPr/>
              </p14:nvContentPartPr>
              <p14:xfrm>
                <a:off x="7984521" y="3000974"/>
                <a:ext cx="35640" cy="7812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04067521-49CF-4700-A312-391652836CC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980201" y="2996654"/>
                  <a:ext cx="44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7E5A419E-B59D-4A8F-9194-92288105289D}"/>
                    </a:ext>
                  </a:extLst>
                </p14:cNvPr>
                <p14:cNvContentPartPr/>
                <p14:nvPr/>
              </p14:nvContentPartPr>
              <p14:xfrm>
                <a:off x="8064441" y="2965334"/>
                <a:ext cx="46440" cy="1018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7E5A419E-B59D-4A8F-9194-92288105289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060121" y="2961014"/>
                  <a:ext cx="55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4890B998-F10D-4C47-B604-ABFAEB787ED2}"/>
                    </a:ext>
                  </a:extLst>
                </p14:cNvPr>
                <p14:cNvContentPartPr/>
                <p14:nvPr/>
              </p14:nvContentPartPr>
              <p14:xfrm>
                <a:off x="8127801" y="3015014"/>
                <a:ext cx="29520" cy="2304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4890B998-F10D-4C47-B604-ABFAEB787ED2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23481" y="3010694"/>
                  <a:ext cx="381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634F9BC-6B49-4082-B668-F708D1DE228D}"/>
              </a:ext>
            </a:extLst>
          </p:cNvPr>
          <p:cNvGrpSpPr/>
          <p:nvPr/>
        </p:nvGrpSpPr>
        <p:grpSpPr>
          <a:xfrm>
            <a:off x="8406081" y="2957774"/>
            <a:ext cx="369000" cy="150480"/>
            <a:chOff x="8406081" y="2957774"/>
            <a:chExt cx="36900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EF4F8C2-3B19-43C5-BDFC-E7B26C9CD975}"/>
                    </a:ext>
                  </a:extLst>
                </p14:cNvPr>
                <p14:cNvContentPartPr/>
                <p14:nvPr/>
              </p14:nvContentPartPr>
              <p14:xfrm>
                <a:off x="8406081" y="2957774"/>
                <a:ext cx="122040" cy="11304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CEF4F8C2-3B19-43C5-BDFC-E7B26C9CD97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401761" y="2953454"/>
                  <a:ext cx="130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EB95AB06-26FA-41F9-89F5-141CC9991FE6}"/>
                    </a:ext>
                  </a:extLst>
                </p14:cNvPr>
                <p14:cNvContentPartPr/>
                <p14:nvPr/>
              </p14:nvContentPartPr>
              <p14:xfrm>
                <a:off x="8546841" y="3032654"/>
                <a:ext cx="49680" cy="694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EB95AB06-26FA-41F9-89F5-141CC9991FE6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542521" y="3028334"/>
                  <a:ext cx="58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40756A42-956F-43C3-9C04-31489754110C}"/>
                    </a:ext>
                  </a:extLst>
                </p14:cNvPr>
                <p14:cNvContentPartPr/>
                <p14:nvPr/>
              </p14:nvContentPartPr>
              <p14:xfrm>
                <a:off x="8630361" y="2998454"/>
                <a:ext cx="38880" cy="10980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40756A42-956F-43C3-9C04-31489754110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626041" y="29941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D7B6F06B-E80E-49BF-98C6-BC6A9D4DEA58}"/>
                    </a:ext>
                  </a:extLst>
                </p14:cNvPr>
                <p14:cNvContentPartPr/>
                <p14:nvPr/>
              </p14:nvContentPartPr>
              <p14:xfrm>
                <a:off x="8702721" y="3032294"/>
                <a:ext cx="72360" cy="457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D7B6F06B-E80E-49BF-98C6-BC6A9D4DEA5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698401" y="3027974"/>
                  <a:ext cx="8100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284605-8735-4F4E-B78A-FD4513E9F0FB}"/>
                  </a:ext>
                </a:extLst>
              </p14:cNvPr>
              <p14:cNvContentPartPr/>
              <p14:nvPr/>
            </p14:nvContentPartPr>
            <p14:xfrm>
              <a:off x="2318841" y="3441614"/>
              <a:ext cx="66240" cy="6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284605-8735-4F4E-B78A-FD4513E9F0FB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2314521" y="3437294"/>
                <a:ext cx="7488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544997A-0DE4-4432-A68C-A315692943A9}"/>
              </a:ext>
            </a:extLst>
          </p:cNvPr>
          <p:cNvGrpSpPr/>
          <p:nvPr/>
        </p:nvGrpSpPr>
        <p:grpSpPr>
          <a:xfrm>
            <a:off x="541161" y="4384094"/>
            <a:ext cx="271800" cy="68040"/>
            <a:chOff x="541161" y="4384094"/>
            <a:chExt cx="271800" cy="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A757F2-5167-4642-AA8F-3F92591567FD}"/>
                    </a:ext>
                  </a:extLst>
                </p14:cNvPr>
                <p14:cNvContentPartPr/>
                <p14:nvPr/>
              </p14:nvContentPartPr>
              <p14:xfrm>
                <a:off x="541161" y="4404974"/>
                <a:ext cx="51840" cy="4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A757F2-5167-4642-AA8F-3F92591567F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36841" y="4400654"/>
                  <a:ext cx="60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93A06B-5DC1-4CE6-8BEE-BB8DD5CB0AEE}"/>
                    </a:ext>
                  </a:extLst>
                </p14:cNvPr>
                <p14:cNvContentPartPr/>
                <p14:nvPr/>
              </p14:nvContentPartPr>
              <p14:xfrm>
                <a:off x="658521" y="4393454"/>
                <a:ext cx="40680" cy="4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93A06B-5DC1-4CE6-8BEE-BB8DD5CB0AE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54201" y="4389134"/>
                  <a:ext cx="49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C43D66-E2D1-4F2B-8253-90C88A9CAEE9}"/>
                    </a:ext>
                  </a:extLst>
                </p14:cNvPr>
                <p14:cNvContentPartPr/>
                <p14:nvPr/>
              </p14:nvContentPartPr>
              <p14:xfrm>
                <a:off x="764001" y="4384094"/>
                <a:ext cx="48960" cy="4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C43D66-E2D1-4F2B-8253-90C88A9CAEE9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59681" y="4379774"/>
                  <a:ext cx="5760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AA0B9E-077F-48A7-9C0C-A315B0243B50}"/>
                  </a:ext>
                </a:extLst>
              </p14:cNvPr>
              <p14:cNvContentPartPr/>
              <p14:nvPr/>
            </p14:nvContentPartPr>
            <p14:xfrm>
              <a:off x="1016361" y="4312094"/>
              <a:ext cx="23400" cy="13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AA0B9E-077F-48A7-9C0C-A315B0243B50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1012041" y="4307774"/>
                <a:ext cx="32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AE6ADB-DF0D-4EC7-8D4B-90CFE25AA792}"/>
                  </a:ext>
                </a:extLst>
              </p14:cNvPr>
              <p14:cNvContentPartPr/>
              <p14:nvPr/>
            </p14:nvContentPartPr>
            <p14:xfrm>
              <a:off x="1155321" y="4309214"/>
              <a:ext cx="23040" cy="14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AE6ADB-DF0D-4EC7-8D4B-90CFE25AA792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151001" y="4304894"/>
                <a:ext cx="316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8508F1-8C76-4FCB-A648-72F28F291310}"/>
                  </a:ext>
                </a:extLst>
              </p14:cNvPr>
              <p14:cNvContentPartPr/>
              <p14:nvPr/>
            </p14:nvContentPartPr>
            <p14:xfrm>
              <a:off x="1271961" y="4389134"/>
              <a:ext cx="46800" cy="3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8508F1-8C76-4FCB-A648-72F28F291310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1267641" y="4384814"/>
                <a:ext cx="55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E47773C-F313-4BEA-8959-8E7B95584B55}"/>
              </a:ext>
            </a:extLst>
          </p:cNvPr>
          <p:cNvGrpSpPr/>
          <p:nvPr/>
        </p:nvGrpSpPr>
        <p:grpSpPr>
          <a:xfrm>
            <a:off x="1468161" y="4297334"/>
            <a:ext cx="236520" cy="144720"/>
            <a:chOff x="1468161" y="4297334"/>
            <a:chExt cx="23652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90FCDE-5C9F-4645-929C-CB2744B3CD4A}"/>
                    </a:ext>
                  </a:extLst>
                </p14:cNvPr>
                <p14:cNvContentPartPr/>
                <p14:nvPr/>
              </p14:nvContentPartPr>
              <p14:xfrm>
                <a:off x="1468161" y="4311014"/>
                <a:ext cx="38880" cy="12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90FCDE-5C9F-4645-929C-CB2744B3CD4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463841" y="4306694"/>
                  <a:ext cx="47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591A3A-F2FD-462C-A5E8-EA48E7D4CF39}"/>
                    </a:ext>
                  </a:extLst>
                </p14:cNvPr>
                <p14:cNvContentPartPr/>
                <p14:nvPr/>
              </p14:nvContentPartPr>
              <p14:xfrm>
                <a:off x="1565001" y="4310654"/>
                <a:ext cx="41760" cy="131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591A3A-F2FD-462C-A5E8-EA48E7D4CF39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560681" y="4306334"/>
                  <a:ext cx="50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DF83D2-3193-4C2D-BDFB-D42F3EC56953}"/>
                    </a:ext>
                  </a:extLst>
                </p14:cNvPr>
                <p14:cNvContentPartPr/>
                <p14:nvPr/>
              </p14:nvContentPartPr>
              <p14:xfrm>
                <a:off x="1681641" y="4297334"/>
                <a:ext cx="23040" cy="13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DF83D2-3193-4C2D-BDFB-D42F3EC5695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677321" y="4293014"/>
                  <a:ext cx="316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6A587C-3DC0-4A1C-830C-28B770C35783}"/>
              </a:ext>
            </a:extLst>
          </p:cNvPr>
          <p:cNvGrpSpPr/>
          <p:nvPr/>
        </p:nvGrpSpPr>
        <p:grpSpPr>
          <a:xfrm>
            <a:off x="1835721" y="4379774"/>
            <a:ext cx="277200" cy="51480"/>
            <a:chOff x="1835721" y="4379774"/>
            <a:chExt cx="277200" cy="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7F84CF-C217-4902-8A57-06CD013CDD42}"/>
                    </a:ext>
                  </a:extLst>
                </p14:cNvPr>
                <p14:cNvContentPartPr/>
                <p14:nvPr/>
              </p14:nvContentPartPr>
              <p14:xfrm>
                <a:off x="1835721" y="4387694"/>
                <a:ext cx="57600" cy="4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7F84CF-C217-4902-8A57-06CD013CDD4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831401" y="4383374"/>
                  <a:ext cx="66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ECFF20-A297-47B7-9E3D-5C06E20DF096}"/>
                    </a:ext>
                  </a:extLst>
                </p14:cNvPr>
                <p14:cNvContentPartPr/>
                <p14:nvPr/>
              </p14:nvContentPartPr>
              <p14:xfrm>
                <a:off x="1969641" y="4379774"/>
                <a:ext cx="53640" cy="4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ECFF20-A297-47B7-9E3D-5C06E20DF096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965321" y="4375454"/>
                  <a:ext cx="62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BBCA5B-8BAE-45E8-B179-13A52344F77F}"/>
                    </a:ext>
                  </a:extLst>
                </p14:cNvPr>
                <p14:cNvContentPartPr/>
                <p14:nvPr/>
              </p14:nvContentPartPr>
              <p14:xfrm>
                <a:off x="2076561" y="4381574"/>
                <a:ext cx="36360" cy="2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BBCA5B-8BAE-45E8-B179-13A52344F77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072241" y="4377254"/>
                  <a:ext cx="450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23A296-25A8-4474-8AAD-BA185746D545}"/>
                  </a:ext>
                </a:extLst>
              </p14:cNvPr>
              <p14:cNvContentPartPr/>
              <p14:nvPr/>
            </p14:nvContentPartPr>
            <p14:xfrm>
              <a:off x="2270601" y="4307774"/>
              <a:ext cx="37800" cy="117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23A296-25A8-4474-8AAD-BA185746D545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2266281" y="4303454"/>
                <a:ext cx="4644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A260F85-2B60-4A79-9678-77AFEAAF1F18}"/>
              </a:ext>
            </a:extLst>
          </p:cNvPr>
          <p:cNvGrpSpPr/>
          <p:nvPr/>
        </p:nvGrpSpPr>
        <p:grpSpPr>
          <a:xfrm>
            <a:off x="126801" y="4363934"/>
            <a:ext cx="97560" cy="135000"/>
            <a:chOff x="126801" y="4363934"/>
            <a:chExt cx="9756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BAB25E-3566-43C4-B08D-3502922581BD}"/>
                    </a:ext>
                  </a:extLst>
                </p14:cNvPr>
                <p14:cNvContentPartPr/>
                <p14:nvPr/>
              </p14:nvContentPartPr>
              <p14:xfrm>
                <a:off x="126801" y="4378694"/>
                <a:ext cx="97560" cy="9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BAB25E-3566-43C4-B08D-3502922581B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22481" y="4374374"/>
                  <a:ext cx="106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4337C0-6A6C-4AAA-9D10-A5751D3DECA2}"/>
                    </a:ext>
                  </a:extLst>
                </p14:cNvPr>
                <p14:cNvContentPartPr/>
                <p14:nvPr/>
              </p14:nvContentPartPr>
              <p14:xfrm>
                <a:off x="141561" y="4363934"/>
                <a:ext cx="69120" cy="135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4337C0-6A6C-4AAA-9D10-A5751D3DECA2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37241" y="4359614"/>
                  <a:ext cx="77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647554-8F7C-4538-8ABB-58ECFB872A48}"/>
              </a:ext>
            </a:extLst>
          </p:cNvPr>
          <p:cNvGrpSpPr/>
          <p:nvPr/>
        </p:nvGrpSpPr>
        <p:grpSpPr>
          <a:xfrm>
            <a:off x="312921" y="4434854"/>
            <a:ext cx="81000" cy="63360"/>
            <a:chOff x="312921" y="4434854"/>
            <a:chExt cx="8100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B50001-B44B-4119-ABF8-A5E4F0233242}"/>
                    </a:ext>
                  </a:extLst>
                </p14:cNvPr>
                <p14:cNvContentPartPr/>
                <p14:nvPr/>
              </p14:nvContentPartPr>
              <p14:xfrm>
                <a:off x="312921" y="4440254"/>
                <a:ext cx="12960" cy="5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B50001-B44B-4119-ABF8-A5E4F023324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8601" y="4435934"/>
                  <a:ext cx="21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110244-CC80-4CFF-AED7-8F60770557F8}"/>
                    </a:ext>
                  </a:extLst>
                </p14:cNvPr>
                <p14:cNvContentPartPr/>
                <p14:nvPr/>
              </p14:nvContentPartPr>
              <p14:xfrm>
                <a:off x="384921" y="4434854"/>
                <a:ext cx="8280" cy="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110244-CC80-4CFF-AED7-8F60770557F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80601" y="4430534"/>
                  <a:ext cx="16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078F6A-F65B-48F9-AE7C-85C93CB1EA34}"/>
                    </a:ext>
                  </a:extLst>
                </p14:cNvPr>
                <p14:cNvContentPartPr/>
                <p14:nvPr/>
              </p14:nvContentPartPr>
              <p14:xfrm>
                <a:off x="389241" y="4466174"/>
                <a:ext cx="4680" cy="1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078F6A-F65B-48F9-AE7C-85C93CB1EA3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84921" y="4461854"/>
                  <a:ext cx="133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47DC05-FBB6-4320-A2FC-4412DDFC08D4}"/>
                  </a:ext>
                </a:extLst>
              </p14:cNvPr>
              <p14:cNvContentPartPr/>
              <p14:nvPr/>
            </p14:nvContentPartPr>
            <p14:xfrm>
              <a:off x="990801" y="4500374"/>
              <a:ext cx="73080" cy="37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47DC05-FBB6-4320-A2FC-4412DDFC08D4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986481" y="4496054"/>
                <a:ext cx="817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9EE280-DF91-47FB-953D-0A3FE0786F87}"/>
                  </a:ext>
                </a:extLst>
              </p14:cNvPr>
              <p14:cNvContentPartPr/>
              <p14:nvPr/>
            </p14:nvContentPartPr>
            <p14:xfrm>
              <a:off x="958041" y="4694774"/>
              <a:ext cx="79560" cy="100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9EE280-DF91-47FB-953D-0A3FE0786F87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953721" y="4690454"/>
                <a:ext cx="88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28E044E-5BFF-4D27-AAB3-E6D967428D46}"/>
                  </a:ext>
                </a:extLst>
              </p14:cNvPr>
              <p14:cNvContentPartPr/>
              <p14:nvPr/>
            </p14:nvContentPartPr>
            <p14:xfrm>
              <a:off x="792441" y="4820054"/>
              <a:ext cx="15840" cy="96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28E044E-5BFF-4D27-AAB3-E6D967428D46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788121" y="4815734"/>
                <a:ext cx="244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19E829-F9E2-467A-B6A6-7C4ED3D3BABE}"/>
                  </a:ext>
                </a:extLst>
              </p14:cNvPr>
              <p14:cNvContentPartPr/>
              <p14:nvPr/>
            </p14:nvContentPartPr>
            <p14:xfrm>
              <a:off x="1179081" y="4555094"/>
              <a:ext cx="64080" cy="180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19E829-F9E2-467A-B6A6-7C4ED3D3BABE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1174761" y="4550774"/>
                <a:ext cx="72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3ADD7B6-E4A9-4A7E-8CA3-5895EF049B38}"/>
                  </a:ext>
                </a:extLst>
              </p14:cNvPr>
              <p14:cNvContentPartPr/>
              <p14:nvPr/>
            </p14:nvContentPartPr>
            <p14:xfrm>
              <a:off x="1051641" y="4834814"/>
              <a:ext cx="34920" cy="108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3ADD7B6-E4A9-4A7E-8CA3-5895EF049B38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1047321" y="4830494"/>
                <a:ext cx="4356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20E30-F91E-4A3A-8FA2-A6679B5F6962}"/>
              </a:ext>
            </a:extLst>
          </p:cNvPr>
          <p:cNvGrpSpPr/>
          <p:nvPr/>
        </p:nvGrpSpPr>
        <p:grpSpPr>
          <a:xfrm>
            <a:off x="1869201" y="2993774"/>
            <a:ext cx="322200" cy="116280"/>
            <a:chOff x="1869201" y="2993774"/>
            <a:chExt cx="3222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2E7F4B-DB80-4097-9345-4B7E33B1C1DD}"/>
                    </a:ext>
                  </a:extLst>
                </p14:cNvPr>
                <p14:cNvContentPartPr/>
                <p14:nvPr/>
              </p14:nvContentPartPr>
              <p14:xfrm>
                <a:off x="1869201" y="3012494"/>
                <a:ext cx="159120" cy="97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2E7F4B-DB80-4097-9345-4B7E33B1C1D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864881" y="3008174"/>
                  <a:ext cx="16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8C0F4D-E238-45E4-892A-FD769E07C37A}"/>
                    </a:ext>
                  </a:extLst>
                </p14:cNvPr>
                <p14:cNvContentPartPr/>
                <p14:nvPr/>
              </p14:nvContentPartPr>
              <p14:xfrm>
                <a:off x="2049561" y="2993774"/>
                <a:ext cx="141840" cy="56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8C0F4D-E238-45E4-892A-FD769E07C37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045241" y="2989454"/>
                  <a:ext cx="15048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3DC62C-593F-46C7-8CA4-D8B8985406C4}"/>
              </a:ext>
            </a:extLst>
          </p:cNvPr>
          <p:cNvGrpSpPr/>
          <p:nvPr/>
        </p:nvGrpSpPr>
        <p:grpSpPr>
          <a:xfrm>
            <a:off x="807921" y="2995934"/>
            <a:ext cx="241200" cy="209520"/>
            <a:chOff x="807921" y="2995934"/>
            <a:chExt cx="24120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EB3910-25FA-4D8F-A513-A6AB096CEE75}"/>
                    </a:ext>
                  </a:extLst>
                </p14:cNvPr>
                <p14:cNvContentPartPr/>
                <p14:nvPr/>
              </p14:nvContentPartPr>
              <p14:xfrm>
                <a:off x="807921" y="3159014"/>
                <a:ext cx="51120" cy="4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EB3910-25FA-4D8F-A513-A6AB096CEE7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03601" y="3154694"/>
                  <a:ext cx="59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2D725E-0527-4C53-B314-C774F68451C7}"/>
                    </a:ext>
                  </a:extLst>
                </p14:cNvPr>
                <p14:cNvContentPartPr/>
                <p14:nvPr/>
              </p14:nvContentPartPr>
              <p14:xfrm>
                <a:off x="886041" y="3050294"/>
                <a:ext cx="76320" cy="13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2D725E-0527-4C53-B314-C774F68451C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81721" y="3045974"/>
                  <a:ext cx="84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6AC411-9DF4-48A0-8411-08020A2E94B3}"/>
                    </a:ext>
                  </a:extLst>
                </p14:cNvPr>
                <p14:cNvContentPartPr/>
                <p14:nvPr/>
              </p14:nvContentPartPr>
              <p14:xfrm>
                <a:off x="931401" y="2995934"/>
                <a:ext cx="117720" cy="149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6AC411-9DF4-48A0-8411-08020A2E94B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27081" y="2991614"/>
                  <a:ext cx="12636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3D9004-87E9-452C-A586-0DA771F35391}"/>
                  </a:ext>
                </a:extLst>
              </p14:cNvPr>
              <p14:cNvContentPartPr/>
              <p14:nvPr/>
            </p14:nvContentPartPr>
            <p14:xfrm>
              <a:off x="1558521" y="2486894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3D9004-87E9-452C-A586-0DA771F35391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1554201" y="2482574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25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A2F1F-42A0-4090-B514-FFC18493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71" y="219075"/>
            <a:ext cx="6308073" cy="659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EB6F1-4A90-402A-8DBB-FDCDDE8C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45" y="690563"/>
            <a:ext cx="1854852" cy="10704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36B8F5-087B-4B2D-9EFC-DE2C757A7632}"/>
              </a:ext>
            </a:extLst>
          </p:cNvPr>
          <p:cNvSpPr/>
          <p:nvPr/>
        </p:nvSpPr>
        <p:spPr>
          <a:xfrm>
            <a:off x="1938995" y="2571748"/>
            <a:ext cx="914400" cy="1137251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CEAFEB-4570-436F-AC87-5A4A9ADE1FB5}"/>
              </a:ext>
            </a:extLst>
          </p:cNvPr>
          <p:cNvSpPr/>
          <p:nvPr/>
        </p:nvSpPr>
        <p:spPr>
          <a:xfrm>
            <a:off x="3955913" y="2571749"/>
            <a:ext cx="914400" cy="1137251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3B1D93-4072-4BDC-BB99-D5298B39EC8B}"/>
              </a:ext>
            </a:extLst>
          </p:cNvPr>
          <p:cNvSpPr/>
          <p:nvPr/>
        </p:nvSpPr>
        <p:spPr>
          <a:xfrm>
            <a:off x="5972831" y="2571750"/>
            <a:ext cx="914400" cy="1137251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F1832-9789-4793-AAD7-FC0E6A1A4517}"/>
              </a:ext>
            </a:extLst>
          </p:cNvPr>
          <p:cNvSpPr/>
          <p:nvPr/>
        </p:nvSpPr>
        <p:spPr>
          <a:xfrm>
            <a:off x="544995" y="3985920"/>
            <a:ext cx="731520" cy="731520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5659B-8979-4846-93B9-505546AF5F13}"/>
              </a:ext>
            </a:extLst>
          </p:cNvPr>
          <p:cNvSpPr/>
          <p:nvPr/>
        </p:nvSpPr>
        <p:spPr>
          <a:xfrm>
            <a:off x="2707654" y="3985920"/>
            <a:ext cx="731520" cy="731520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9E5BB1-0218-4AA5-AD71-B4309BFBF28B}"/>
              </a:ext>
            </a:extLst>
          </p:cNvPr>
          <p:cNvSpPr/>
          <p:nvPr/>
        </p:nvSpPr>
        <p:spPr>
          <a:xfrm>
            <a:off x="4870313" y="3985920"/>
            <a:ext cx="731520" cy="731520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914934-C60A-400F-A20E-2CBEE1BC88E5}"/>
              </a:ext>
            </a:extLst>
          </p:cNvPr>
          <p:cNvGrpSpPr/>
          <p:nvPr/>
        </p:nvGrpSpPr>
        <p:grpSpPr>
          <a:xfrm>
            <a:off x="674696" y="4698675"/>
            <a:ext cx="126000" cy="299520"/>
            <a:chOff x="674696" y="4698675"/>
            <a:chExt cx="1260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D3379E-8BD3-4F69-9064-DDA3F5F254B3}"/>
                    </a:ext>
                  </a:extLst>
                </p14:cNvPr>
                <p14:cNvContentPartPr/>
                <p14:nvPr/>
              </p14:nvContentPartPr>
              <p14:xfrm>
                <a:off x="697736" y="4698675"/>
                <a:ext cx="61920" cy="4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D3379E-8BD3-4F69-9064-DDA3F5F254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416" y="4694355"/>
                  <a:ext cx="70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B202FE-14FC-40A4-8DCA-9C8DAC8AFB23}"/>
                    </a:ext>
                  </a:extLst>
                </p14:cNvPr>
                <p14:cNvContentPartPr/>
                <p14:nvPr/>
              </p14:nvContentPartPr>
              <p14:xfrm>
                <a:off x="718976" y="4717035"/>
                <a:ext cx="17640" cy="96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B202FE-14FC-40A4-8DCA-9C8DAC8AFB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656" y="4712715"/>
                  <a:ext cx="26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88A4AB-CF17-4E44-99CB-7EA1C9DE0C58}"/>
                    </a:ext>
                  </a:extLst>
                </p14:cNvPr>
                <p14:cNvContentPartPr/>
                <p14:nvPr/>
              </p14:nvContentPartPr>
              <p14:xfrm>
                <a:off x="674696" y="4876515"/>
                <a:ext cx="87840" cy="76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88A4AB-CF17-4E44-99CB-7EA1C9DE0C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376" y="4872195"/>
                  <a:ext cx="96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3ED413-B1D0-45C3-9416-E13DEE61903A}"/>
                    </a:ext>
                  </a:extLst>
                </p14:cNvPr>
                <p14:cNvContentPartPr/>
                <p14:nvPr/>
              </p14:nvContentPartPr>
              <p14:xfrm>
                <a:off x="790976" y="4931595"/>
                <a:ext cx="9720" cy="6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3ED413-B1D0-45C3-9416-E13DEE6190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656" y="4927275"/>
                  <a:ext cx="183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4D6A87-A27B-443F-8CD8-29DA4224E7E1}"/>
              </a:ext>
            </a:extLst>
          </p:cNvPr>
          <p:cNvGrpSpPr/>
          <p:nvPr/>
        </p:nvGrpSpPr>
        <p:grpSpPr>
          <a:xfrm>
            <a:off x="932096" y="4717035"/>
            <a:ext cx="155880" cy="262800"/>
            <a:chOff x="932096" y="4717035"/>
            <a:chExt cx="15588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1F3F1C-5358-44DA-9207-B0A97457F5D6}"/>
                    </a:ext>
                  </a:extLst>
                </p14:cNvPr>
                <p14:cNvContentPartPr/>
                <p14:nvPr/>
              </p14:nvContentPartPr>
              <p14:xfrm>
                <a:off x="947216" y="4717035"/>
                <a:ext cx="56520" cy="43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1F3F1C-5358-44DA-9207-B0A97457F5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2896" y="4712715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AA6715-ED46-4320-A66E-F6002FE50226}"/>
                    </a:ext>
                  </a:extLst>
                </p14:cNvPr>
                <p14:cNvContentPartPr/>
                <p14:nvPr/>
              </p14:nvContentPartPr>
              <p14:xfrm>
                <a:off x="971336" y="4731435"/>
                <a:ext cx="19800" cy="11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AA6715-ED46-4320-A66E-F6002FE502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7016" y="4727115"/>
                  <a:ext cx="28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E2F173-3C30-4BB5-81F7-D3C98377A1F0}"/>
                    </a:ext>
                  </a:extLst>
                </p14:cNvPr>
                <p14:cNvContentPartPr/>
                <p14:nvPr/>
              </p14:nvContentPartPr>
              <p14:xfrm>
                <a:off x="932096" y="4876875"/>
                <a:ext cx="97200" cy="10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E2F173-3C30-4BB5-81F7-D3C98377A1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776" y="4872555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E12AA8-04E9-4E75-AB2E-91E08BA2EA36}"/>
                    </a:ext>
                  </a:extLst>
                </p14:cNvPr>
                <p14:cNvContentPartPr/>
                <p14:nvPr/>
              </p14:nvContentPartPr>
              <p14:xfrm>
                <a:off x="1054496" y="4951035"/>
                <a:ext cx="33480" cy="2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E12AA8-04E9-4E75-AB2E-91E08BA2EA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0176" y="4946715"/>
                  <a:ext cx="421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EA12E9-375B-4CC5-9FE3-E61534BD38A2}"/>
              </a:ext>
            </a:extLst>
          </p:cNvPr>
          <p:cNvGrpSpPr/>
          <p:nvPr/>
        </p:nvGrpSpPr>
        <p:grpSpPr>
          <a:xfrm>
            <a:off x="2895896" y="4715595"/>
            <a:ext cx="444960" cy="278640"/>
            <a:chOff x="2895896" y="4715595"/>
            <a:chExt cx="44496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ADDC19-28A0-41CF-AF42-78F8D323E23E}"/>
                    </a:ext>
                  </a:extLst>
                </p14:cNvPr>
                <p14:cNvContentPartPr/>
                <p14:nvPr/>
              </p14:nvContentPartPr>
              <p14:xfrm>
                <a:off x="2917136" y="4715595"/>
                <a:ext cx="51840" cy="2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ADDC19-28A0-41CF-AF42-78F8D323E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2816" y="4711275"/>
                  <a:ext cx="60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7CAFEB-73F4-460C-986E-2A7CB8BD781D}"/>
                    </a:ext>
                  </a:extLst>
                </p14:cNvPr>
                <p14:cNvContentPartPr/>
                <p14:nvPr/>
              </p14:nvContentPartPr>
              <p14:xfrm>
                <a:off x="2938736" y="4725315"/>
                <a:ext cx="11520" cy="102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7CAFEB-73F4-460C-986E-2A7CB8BD78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34416" y="4720995"/>
                  <a:ext cx="20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D254E7-5490-4734-A905-6612AAF6822F}"/>
                    </a:ext>
                  </a:extLst>
                </p14:cNvPr>
                <p14:cNvContentPartPr/>
                <p14:nvPr/>
              </p14:nvContentPartPr>
              <p14:xfrm>
                <a:off x="2895896" y="4858515"/>
                <a:ext cx="108000" cy="11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D254E7-5490-4734-A905-6612AAF682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1576" y="4854195"/>
                  <a:ext cx="116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60790B-D6D1-4ACC-A644-0B4A0323A952}"/>
                    </a:ext>
                  </a:extLst>
                </p14:cNvPr>
                <p14:cNvContentPartPr/>
                <p14:nvPr/>
              </p14:nvContentPartPr>
              <p14:xfrm>
                <a:off x="3028016" y="4931595"/>
                <a:ext cx="5400" cy="6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60790B-D6D1-4ACC-A644-0B4A0323A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3696" y="4927275"/>
                  <a:ext cx="14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182EF4-4419-4671-856F-2740D0F73C68}"/>
                    </a:ext>
                  </a:extLst>
                </p14:cNvPr>
                <p14:cNvContentPartPr/>
                <p14:nvPr/>
              </p14:nvContentPartPr>
              <p14:xfrm>
                <a:off x="3115856" y="4715955"/>
                <a:ext cx="71640" cy="41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182EF4-4419-4671-856F-2740D0F73C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1536" y="4711635"/>
                  <a:ext cx="80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D56C8A-0A23-4E31-8392-1044F5F8D9D3}"/>
                    </a:ext>
                  </a:extLst>
                </p14:cNvPr>
                <p14:cNvContentPartPr/>
                <p14:nvPr/>
              </p14:nvContentPartPr>
              <p14:xfrm>
                <a:off x="3151496" y="4735395"/>
                <a:ext cx="23040" cy="10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D56C8A-0A23-4E31-8392-1044F5F8D9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47176" y="4731075"/>
                  <a:ext cx="31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D6ECA4-CB07-4DB9-8CA3-E833C359218F}"/>
                    </a:ext>
                  </a:extLst>
                </p14:cNvPr>
                <p14:cNvContentPartPr/>
                <p14:nvPr/>
              </p14:nvContentPartPr>
              <p14:xfrm>
                <a:off x="3159776" y="4868595"/>
                <a:ext cx="113760" cy="105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D6ECA4-CB07-4DB9-8CA3-E833C35921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55456" y="4864275"/>
                  <a:ext cx="122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C71A9C-3A01-49A6-BE38-169F7AE207EA}"/>
                    </a:ext>
                  </a:extLst>
                </p14:cNvPr>
                <p14:cNvContentPartPr/>
                <p14:nvPr/>
              </p14:nvContentPartPr>
              <p14:xfrm>
                <a:off x="3303416" y="4940595"/>
                <a:ext cx="37440" cy="32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C71A9C-3A01-49A6-BE38-169F7AE207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9096" y="4936275"/>
                  <a:ext cx="460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B456CF-0277-4719-A208-F49B426A4549}"/>
              </a:ext>
            </a:extLst>
          </p:cNvPr>
          <p:cNvGrpSpPr/>
          <p:nvPr/>
        </p:nvGrpSpPr>
        <p:grpSpPr>
          <a:xfrm>
            <a:off x="5087936" y="4705875"/>
            <a:ext cx="131040" cy="276840"/>
            <a:chOff x="5087936" y="4705875"/>
            <a:chExt cx="13104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20A1E5-E0B3-4AD7-8C2D-8C20BA428962}"/>
                    </a:ext>
                  </a:extLst>
                </p14:cNvPr>
                <p14:cNvContentPartPr/>
                <p14:nvPr/>
              </p14:nvContentPartPr>
              <p14:xfrm>
                <a:off x="5125736" y="4705875"/>
                <a:ext cx="47880" cy="4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20A1E5-E0B3-4AD7-8C2D-8C20BA4289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1416" y="4701555"/>
                  <a:ext cx="56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0EFA9C-68FF-49FF-9559-11D27628805F}"/>
                    </a:ext>
                  </a:extLst>
                </p14:cNvPr>
                <p14:cNvContentPartPr/>
                <p14:nvPr/>
              </p14:nvContentPartPr>
              <p14:xfrm>
                <a:off x="5139776" y="4730715"/>
                <a:ext cx="14040" cy="12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0EFA9C-68FF-49FF-9559-11D2762880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35456" y="4726395"/>
                  <a:ext cx="22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62D59D-BCF7-4A88-A59D-D34CB4EF880E}"/>
                    </a:ext>
                  </a:extLst>
                </p14:cNvPr>
                <p14:cNvContentPartPr/>
                <p14:nvPr/>
              </p14:nvContentPartPr>
              <p14:xfrm>
                <a:off x="5087936" y="4872195"/>
                <a:ext cx="99360" cy="11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62D59D-BCF7-4A88-A59D-D34CB4EF88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3616" y="4867875"/>
                  <a:ext cx="10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DD7EBD-E3EC-4890-89B7-2FF1EE6033C9}"/>
                    </a:ext>
                  </a:extLst>
                </p14:cNvPr>
                <p14:cNvContentPartPr/>
                <p14:nvPr/>
              </p14:nvContentPartPr>
              <p14:xfrm>
                <a:off x="5211776" y="4941315"/>
                <a:ext cx="7200" cy="38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DD7EBD-E3EC-4890-89B7-2FF1EE6033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7456" y="4936995"/>
                  <a:ext cx="158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701C43-FF4D-465C-BB8F-13078AB9C4BA}"/>
              </a:ext>
            </a:extLst>
          </p:cNvPr>
          <p:cNvGrpSpPr/>
          <p:nvPr/>
        </p:nvGrpSpPr>
        <p:grpSpPr>
          <a:xfrm>
            <a:off x="5347856" y="4735395"/>
            <a:ext cx="187920" cy="257040"/>
            <a:chOff x="5347856" y="4735395"/>
            <a:chExt cx="18792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9AE41B-1D49-48DD-AEFE-060F2CE5582B}"/>
                    </a:ext>
                  </a:extLst>
                </p14:cNvPr>
                <p14:cNvContentPartPr/>
                <p14:nvPr/>
              </p14:nvContentPartPr>
              <p14:xfrm>
                <a:off x="5347856" y="4735395"/>
                <a:ext cx="46080" cy="46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9AE41B-1D49-48DD-AEFE-060F2CE558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3536" y="4731075"/>
                  <a:ext cx="54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C2806B-0164-4150-99C4-B30A0133DE1B}"/>
                    </a:ext>
                  </a:extLst>
                </p14:cNvPr>
                <p14:cNvContentPartPr/>
                <p14:nvPr/>
              </p14:nvContentPartPr>
              <p14:xfrm>
                <a:off x="5355416" y="4743315"/>
                <a:ext cx="2268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C2806B-0164-4150-99C4-B30A0133DE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1096" y="4738995"/>
                  <a:ext cx="31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F44D18-8965-41FB-BDFD-F7E16BBF311D}"/>
                    </a:ext>
                  </a:extLst>
                </p14:cNvPr>
                <p14:cNvContentPartPr/>
                <p14:nvPr/>
              </p14:nvContentPartPr>
              <p14:xfrm>
                <a:off x="5352896" y="4881195"/>
                <a:ext cx="102240" cy="11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F44D18-8965-41FB-BDFD-F7E16BBF31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8576" y="4876875"/>
                  <a:ext cx="110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4674049-634B-4CA8-A071-088F2508ADBE}"/>
                    </a:ext>
                  </a:extLst>
                </p14:cNvPr>
                <p14:cNvContentPartPr/>
                <p14:nvPr/>
              </p14:nvContentPartPr>
              <p14:xfrm>
                <a:off x="5487896" y="4956435"/>
                <a:ext cx="47880" cy="36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4674049-634B-4CA8-A071-088F2508AD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3576" y="4952115"/>
                  <a:ext cx="565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EDD96A-210F-49AA-AE07-8D0A29FFE5C5}"/>
                  </a:ext>
                </a:extLst>
              </p14:cNvPr>
              <p14:cNvContentPartPr/>
              <p14:nvPr/>
            </p14:nvContentPartPr>
            <p14:xfrm>
              <a:off x="1260776" y="2726955"/>
              <a:ext cx="671760" cy="1431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EDD96A-210F-49AA-AE07-8D0A29FFE5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56456" y="2722635"/>
                <a:ext cx="680400" cy="14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2FAC007-7BC3-419F-ACAF-42AD22969E78}"/>
                  </a:ext>
                </a:extLst>
              </p14:cNvPr>
              <p14:cNvContentPartPr/>
              <p14:nvPr/>
            </p14:nvContentPartPr>
            <p14:xfrm>
              <a:off x="3418616" y="4130595"/>
              <a:ext cx="335880" cy="13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2FAC007-7BC3-419F-ACAF-42AD22969E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14296" y="4126275"/>
                <a:ext cx="344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ABD2F9E-2687-4ED4-B296-B188D0EFB784}"/>
                  </a:ext>
                </a:extLst>
              </p14:cNvPr>
              <p14:cNvContentPartPr/>
              <p14:nvPr/>
            </p14:nvContentPartPr>
            <p14:xfrm>
              <a:off x="3727856" y="2734515"/>
              <a:ext cx="234360" cy="1406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ABD2F9E-2687-4ED4-B296-B188D0EFB7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23536" y="2730195"/>
                <a:ext cx="243000" cy="14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5EEDC83-B339-4600-AC78-68D79CB70265}"/>
                  </a:ext>
                </a:extLst>
              </p14:cNvPr>
              <p14:cNvContentPartPr/>
              <p14:nvPr/>
            </p14:nvContentPartPr>
            <p14:xfrm>
              <a:off x="5896496" y="2699955"/>
              <a:ext cx="10800" cy="2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5EEDC83-B339-4600-AC78-68D79CB702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92176" y="2695635"/>
                <a:ext cx="194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F922F5-CE7E-44D8-84B2-7E3ECC87BD3C}"/>
                  </a:ext>
                </a:extLst>
              </p14:cNvPr>
              <p14:cNvContentPartPr/>
              <p14:nvPr/>
            </p14:nvContentPartPr>
            <p14:xfrm>
              <a:off x="5596976" y="2774115"/>
              <a:ext cx="364320" cy="1434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F922F5-CE7E-44D8-84B2-7E3ECC87BD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92656" y="2769795"/>
                <a:ext cx="372960" cy="144288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BADE3E4-D4DF-43D6-98BB-7B72C73211DD}"/>
              </a:ext>
            </a:extLst>
          </p:cNvPr>
          <p:cNvCxnSpPr/>
          <p:nvPr/>
        </p:nvCxnSpPr>
        <p:spPr>
          <a:xfrm>
            <a:off x="1769040" y="3539880"/>
            <a:ext cx="1828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03F6D4C-4D56-43BB-A915-23FD41A88680}"/>
              </a:ext>
            </a:extLst>
          </p:cNvPr>
          <p:cNvCxnSpPr/>
          <p:nvPr/>
        </p:nvCxnSpPr>
        <p:spPr>
          <a:xfrm>
            <a:off x="3870360" y="3500280"/>
            <a:ext cx="1828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B7AFEAF-9D07-4D6F-8AA3-EEAAEA77BA3B}"/>
                  </a:ext>
                </a:extLst>
              </p14:cNvPr>
              <p14:cNvContentPartPr/>
              <p14:nvPr/>
            </p14:nvContentPartPr>
            <p14:xfrm>
              <a:off x="5875256" y="3509595"/>
              <a:ext cx="195840" cy="1051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B7AFEAF-9D07-4D6F-8AA3-EEAAEA77BA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70936" y="3505275"/>
                <a:ext cx="2044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C0B0627-281A-4193-8BD9-000A800820AC}"/>
                  </a:ext>
                </a:extLst>
              </p14:cNvPr>
              <p14:cNvContentPartPr/>
              <p14:nvPr/>
            </p14:nvContentPartPr>
            <p14:xfrm>
              <a:off x="2029376" y="2654235"/>
              <a:ext cx="152640" cy="173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C0B0627-281A-4193-8BD9-000A800820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25056" y="2649915"/>
                <a:ext cx="161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F8481FE-60B7-4599-8EC2-F3DF794C7645}"/>
                  </a:ext>
                </a:extLst>
              </p14:cNvPr>
              <p14:cNvContentPartPr/>
              <p14:nvPr/>
            </p14:nvContentPartPr>
            <p14:xfrm>
              <a:off x="4039616" y="2694915"/>
              <a:ext cx="140760" cy="158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F8481FE-60B7-4599-8EC2-F3DF794C76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35296" y="2690595"/>
                <a:ext cx="1494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EEAD195-379F-47DF-AA30-0D290B49BD6D}"/>
                  </a:ext>
                </a:extLst>
              </p14:cNvPr>
              <p14:cNvContentPartPr/>
              <p14:nvPr/>
            </p14:nvContentPartPr>
            <p14:xfrm>
              <a:off x="6012776" y="2692035"/>
              <a:ext cx="159120" cy="149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EEAD195-379F-47DF-AA30-0D290B49BD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08456" y="2687715"/>
                <a:ext cx="1677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84AE526-8428-469E-8499-0CF05FED790C}"/>
                  </a:ext>
                </a:extLst>
              </p14:cNvPr>
              <p14:cNvContentPartPr/>
              <p14:nvPr/>
            </p14:nvContentPartPr>
            <p14:xfrm>
              <a:off x="2508536" y="2672235"/>
              <a:ext cx="154080" cy="160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84AE526-8428-469E-8499-0CF05FED79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04216" y="2667915"/>
                <a:ext cx="1627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CB4B3F1-77A8-42B1-B8C9-93890A9E7F9B}"/>
                  </a:ext>
                </a:extLst>
              </p14:cNvPr>
              <p14:cNvContentPartPr/>
              <p14:nvPr/>
            </p14:nvContentPartPr>
            <p14:xfrm>
              <a:off x="2601416" y="2770515"/>
              <a:ext cx="126360" cy="630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CB4B3F1-77A8-42B1-B8C9-93890A9E7F9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97096" y="2766195"/>
                <a:ext cx="13500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B1A40C6-BEC9-49AE-A910-58339CA7929B}"/>
              </a:ext>
            </a:extLst>
          </p:cNvPr>
          <p:cNvGrpSpPr/>
          <p:nvPr/>
        </p:nvGrpSpPr>
        <p:grpSpPr>
          <a:xfrm>
            <a:off x="2862776" y="2494035"/>
            <a:ext cx="185040" cy="253080"/>
            <a:chOff x="2862776" y="2494035"/>
            <a:chExt cx="1850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AC4BD7A-1DF1-4425-BD33-6544EA6E4328}"/>
                    </a:ext>
                  </a:extLst>
                </p14:cNvPr>
                <p14:cNvContentPartPr/>
                <p14:nvPr/>
              </p14:nvContentPartPr>
              <p14:xfrm>
                <a:off x="2862776" y="2726235"/>
                <a:ext cx="185040" cy="20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AC4BD7A-1DF1-4425-BD33-6544EA6E43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58456" y="2721915"/>
                  <a:ext cx="193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BD0DBA3-3C71-4E3B-BA15-A45F168EE8AD}"/>
                    </a:ext>
                  </a:extLst>
                </p14:cNvPr>
                <p14:cNvContentPartPr/>
                <p14:nvPr/>
              </p14:nvContentPartPr>
              <p14:xfrm>
                <a:off x="2880776" y="2494035"/>
                <a:ext cx="112680" cy="15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BD0DBA3-3C71-4E3B-BA15-A45F168EE8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76456" y="2489715"/>
                  <a:ext cx="121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ED84F52-518B-4CEC-B80B-6031330A4BED}"/>
                    </a:ext>
                  </a:extLst>
                </p14:cNvPr>
                <p14:cNvContentPartPr/>
                <p14:nvPr/>
              </p14:nvContentPartPr>
              <p14:xfrm>
                <a:off x="2908496" y="2561355"/>
                <a:ext cx="72360" cy="15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ED84F52-518B-4CEC-B80B-6031330A4B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04176" y="2557035"/>
                  <a:ext cx="8100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938E2EC-2086-4406-B616-BDA04C57F97F}"/>
                  </a:ext>
                </a:extLst>
              </p14:cNvPr>
              <p14:cNvContentPartPr/>
              <p14:nvPr/>
            </p14:nvContentPartPr>
            <p14:xfrm>
              <a:off x="4612736" y="2678715"/>
              <a:ext cx="146520" cy="154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938E2EC-2086-4406-B616-BDA04C57F97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08416" y="2674395"/>
                <a:ext cx="15516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A900A3F-0E24-4707-B001-CBA5A34CBAAD}"/>
              </a:ext>
            </a:extLst>
          </p:cNvPr>
          <p:cNvGrpSpPr/>
          <p:nvPr/>
        </p:nvGrpSpPr>
        <p:grpSpPr>
          <a:xfrm>
            <a:off x="4706336" y="2729835"/>
            <a:ext cx="383040" cy="97560"/>
            <a:chOff x="4706336" y="2729835"/>
            <a:chExt cx="3830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D31041-28A5-4BDC-B20F-D62E245669EE}"/>
                    </a:ext>
                  </a:extLst>
                </p14:cNvPr>
                <p14:cNvContentPartPr/>
                <p14:nvPr/>
              </p14:nvContentPartPr>
              <p14:xfrm>
                <a:off x="4706336" y="2770515"/>
                <a:ext cx="98640" cy="56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D31041-28A5-4BDC-B20F-D62E245669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02016" y="2766195"/>
                  <a:ext cx="107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816308-501B-4636-A5A4-C5880030EB66}"/>
                    </a:ext>
                  </a:extLst>
                </p14:cNvPr>
                <p14:cNvContentPartPr/>
                <p14:nvPr/>
              </p14:nvContentPartPr>
              <p14:xfrm>
                <a:off x="4868696" y="2729835"/>
                <a:ext cx="220680" cy="14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816308-501B-4636-A5A4-C5880030EB6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64376" y="2725515"/>
                  <a:ext cx="2293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CC36496-73F4-4483-9912-9E1B34DC90E5}"/>
              </a:ext>
            </a:extLst>
          </p:cNvPr>
          <p:cNvGrpSpPr/>
          <p:nvPr/>
        </p:nvGrpSpPr>
        <p:grpSpPr>
          <a:xfrm>
            <a:off x="6610376" y="2702475"/>
            <a:ext cx="507600" cy="156240"/>
            <a:chOff x="6610376" y="2702475"/>
            <a:chExt cx="507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5EEF105-1C97-4C4E-9A7F-1ED4E20AB91F}"/>
                    </a:ext>
                  </a:extLst>
                </p14:cNvPr>
                <p14:cNvContentPartPr/>
                <p14:nvPr/>
              </p14:nvContentPartPr>
              <p14:xfrm>
                <a:off x="6610376" y="2702475"/>
                <a:ext cx="129600" cy="156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5EEF105-1C97-4C4E-9A7F-1ED4E20AB9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06056" y="2698155"/>
                  <a:ext cx="138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CFE2113-BC48-4780-A46C-391FDD8C8FB7}"/>
                    </a:ext>
                  </a:extLst>
                </p14:cNvPr>
                <p14:cNvContentPartPr/>
                <p14:nvPr/>
              </p14:nvContentPartPr>
              <p14:xfrm>
                <a:off x="6648536" y="2780235"/>
                <a:ext cx="107280" cy="70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CFE2113-BC48-4780-A46C-391FDD8C8F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44216" y="2775915"/>
                  <a:ext cx="115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B8E30EB-6DFC-4C8A-9A69-69D456522747}"/>
                    </a:ext>
                  </a:extLst>
                </p14:cNvPr>
                <p14:cNvContentPartPr/>
                <p14:nvPr/>
              </p14:nvContentPartPr>
              <p14:xfrm>
                <a:off x="6898736" y="2742435"/>
                <a:ext cx="219240" cy="17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B8E30EB-6DFC-4C8A-9A69-69D4565227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94416" y="2738115"/>
                  <a:ext cx="2278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5C15C98-640A-4216-92D2-1BC7AF6E4590}"/>
              </a:ext>
            </a:extLst>
          </p:cNvPr>
          <p:cNvGrpSpPr/>
          <p:nvPr/>
        </p:nvGrpSpPr>
        <p:grpSpPr>
          <a:xfrm>
            <a:off x="3838016" y="1232235"/>
            <a:ext cx="527760" cy="448200"/>
            <a:chOff x="3838016" y="1232235"/>
            <a:chExt cx="52776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30EA865-9451-44AE-97BB-620756673BDB}"/>
                    </a:ext>
                  </a:extLst>
                </p14:cNvPr>
                <p14:cNvContentPartPr/>
                <p14:nvPr/>
              </p14:nvContentPartPr>
              <p14:xfrm>
                <a:off x="3939896" y="1258515"/>
                <a:ext cx="155520" cy="149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30EA865-9451-44AE-97BB-620756673B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35576" y="1254195"/>
                  <a:ext cx="164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9984637-5106-4593-AA01-9B172FA50B7A}"/>
                    </a:ext>
                  </a:extLst>
                </p14:cNvPr>
                <p14:cNvContentPartPr/>
                <p14:nvPr/>
              </p14:nvContentPartPr>
              <p14:xfrm>
                <a:off x="4022696" y="1332675"/>
                <a:ext cx="100800" cy="66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9984637-5106-4593-AA01-9B172FA50B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18376" y="1328355"/>
                  <a:ext cx="109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EBDF123-9D1A-4898-92D7-C31CB53C06F5}"/>
                    </a:ext>
                  </a:extLst>
                </p14:cNvPr>
                <p14:cNvContentPartPr/>
                <p14:nvPr/>
              </p14:nvContentPartPr>
              <p14:xfrm>
                <a:off x="4199816" y="1360755"/>
                <a:ext cx="50040" cy="47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EBDF123-9D1A-4898-92D7-C31CB53C06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5496" y="1356435"/>
                  <a:ext cx="58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281909-54D6-447E-A426-A06190042CB0}"/>
                    </a:ext>
                  </a:extLst>
                </p14:cNvPr>
                <p14:cNvContentPartPr/>
                <p14:nvPr/>
              </p14:nvContentPartPr>
              <p14:xfrm>
                <a:off x="4313576" y="1357515"/>
                <a:ext cx="52200" cy="48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281909-54D6-447E-A426-A06190042C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09256" y="1353195"/>
                  <a:ext cx="60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A80085E-838B-41EE-B989-9678178F3595}"/>
                    </a:ext>
                  </a:extLst>
                </p14:cNvPr>
                <p14:cNvContentPartPr/>
                <p14:nvPr/>
              </p14:nvContentPartPr>
              <p14:xfrm>
                <a:off x="3838016" y="1232235"/>
                <a:ext cx="160920" cy="448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A80085E-838B-41EE-B989-9678178F35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33696" y="1227915"/>
                  <a:ext cx="16956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6D914A3-2DE8-4251-A2FA-B5320A062A16}"/>
              </a:ext>
            </a:extLst>
          </p:cNvPr>
          <p:cNvGrpSpPr/>
          <p:nvPr/>
        </p:nvGrpSpPr>
        <p:grpSpPr>
          <a:xfrm>
            <a:off x="4610936" y="1261035"/>
            <a:ext cx="660240" cy="176400"/>
            <a:chOff x="4610936" y="1261035"/>
            <a:chExt cx="6602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29EFF7E-89CA-485D-A4DF-7BE892258A18}"/>
                    </a:ext>
                  </a:extLst>
                </p14:cNvPr>
                <p14:cNvContentPartPr/>
                <p14:nvPr/>
              </p14:nvContentPartPr>
              <p14:xfrm>
                <a:off x="4610936" y="1380555"/>
                <a:ext cx="195480" cy="56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29EFF7E-89CA-485D-A4DF-7BE892258A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06616" y="1376235"/>
                  <a:ext cx="204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32A3A39-44D4-47A2-8C09-0D8C9329D08D}"/>
                    </a:ext>
                  </a:extLst>
                </p14:cNvPr>
                <p14:cNvContentPartPr/>
                <p14:nvPr/>
              </p14:nvContentPartPr>
              <p14:xfrm>
                <a:off x="4884536" y="1261035"/>
                <a:ext cx="154440" cy="146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32A3A39-44D4-47A2-8C09-0D8C9329D0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80216" y="1256715"/>
                  <a:ext cx="163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F3258D3-9EC4-408D-8CC5-DCFB02952A51}"/>
                    </a:ext>
                  </a:extLst>
                </p14:cNvPr>
                <p14:cNvContentPartPr/>
                <p14:nvPr/>
              </p14:nvContentPartPr>
              <p14:xfrm>
                <a:off x="5104496" y="1380195"/>
                <a:ext cx="53280" cy="35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F3258D3-9EC4-408D-8CC5-DCFB02952A5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00176" y="1375875"/>
                  <a:ext cx="61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968A027-DE8B-4F72-B466-468E1A81A998}"/>
                    </a:ext>
                  </a:extLst>
                </p14:cNvPr>
                <p14:cNvContentPartPr/>
                <p14:nvPr/>
              </p14:nvContentPartPr>
              <p14:xfrm>
                <a:off x="5203856" y="1361115"/>
                <a:ext cx="67320" cy="38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968A027-DE8B-4F72-B466-468E1A81A99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99536" y="1356795"/>
                  <a:ext cx="759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A3FDF9F-E804-4D1C-9D71-81A9188A5C07}"/>
              </a:ext>
            </a:extLst>
          </p:cNvPr>
          <p:cNvGrpSpPr/>
          <p:nvPr/>
        </p:nvGrpSpPr>
        <p:grpSpPr>
          <a:xfrm>
            <a:off x="4010456" y="1515555"/>
            <a:ext cx="380160" cy="173160"/>
            <a:chOff x="4010456" y="1515555"/>
            <a:chExt cx="38016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8CC81C8-1B09-42C3-8DB2-8488B5F193DC}"/>
                    </a:ext>
                  </a:extLst>
                </p14:cNvPr>
                <p14:cNvContentPartPr/>
                <p14:nvPr/>
              </p14:nvContentPartPr>
              <p14:xfrm>
                <a:off x="4010456" y="1515555"/>
                <a:ext cx="152640" cy="158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8CC81C8-1B09-42C3-8DB2-8488B5F193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06136" y="1511235"/>
                  <a:ext cx="161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1D58B57-5D1D-452A-A824-C9CB8AA13F6E}"/>
                    </a:ext>
                  </a:extLst>
                </p14:cNvPr>
                <p14:cNvContentPartPr/>
                <p14:nvPr/>
              </p14:nvContentPartPr>
              <p14:xfrm>
                <a:off x="4072016" y="1623555"/>
                <a:ext cx="152640" cy="65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1D58B57-5D1D-452A-A824-C9CB8AA13F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67696" y="1619235"/>
                  <a:ext cx="161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D19E6D-7CF4-4C30-BCC9-FC6721B8B377}"/>
                    </a:ext>
                  </a:extLst>
                </p14:cNvPr>
                <p14:cNvContentPartPr/>
                <p14:nvPr/>
              </p14:nvContentPartPr>
              <p14:xfrm>
                <a:off x="4264976" y="1643715"/>
                <a:ext cx="32760" cy="34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D19E6D-7CF4-4C30-BCC9-FC6721B8B37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60656" y="1639395"/>
                  <a:ext cx="41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620519-B642-4AE6-8BA6-0D2500FCBC78}"/>
                    </a:ext>
                  </a:extLst>
                </p14:cNvPr>
                <p14:cNvContentPartPr/>
                <p14:nvPr/>
              </p14:nvContentPartPr>
              <p14:xfrm>
                <a:off x="4382336" y="1565235"/>
                <a:ext cx="8280" cy="108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620519-B642-4AE6-8BA6-0D2500FCBC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78016" y="1560915"/>
                  <a:ext cx="169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E44E96C-93A0-4397-B987-EB0DA27437F3}"/>
              </a:ext>
            </a:extLst>
          </p:cNvPr>
          <p:cNvGrpSpPr/>
          <p:nvPr/>
        </p:nvGrpSpPr>
        <p:grpSpPr>
          <a:xfrm>
            <a:off x="4648376" y="1530315"/>
            <a:ext cx="766080" cy="182160"/>
            <a:chOff x="4648376" y="1530315"/>
            <a:chExt cx="7660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C53A52D-C4D2-4A0F-B5AB-12613FB8F5EC}"/>
                    </a:ext>
                  </a:extLst>
                </p14:cNvPr>
                <p14:cNvContentPartPr/>
                <p14:nvPr/>
              </p14:nvContentPartPr>
              <p14:xfrm>
                <a:off x="4648376" y="1608075"/>
                <a:ext cx="199440" cy="46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C53A52D-C4D2-4A0F-B5AB-12613FB8F5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44056" y="1603755"/>
                  <a:ext cx="208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E44BB9-09B4-4AEA-9B96-D238E86591FB}"/>
                    </a:ext>
                  </a:extLst>
                </p14:cNvPr>
                <p14:cNvContentPartPr/>
                <p14:nvPr/>
              </p14:nvContentPartPr>
              <p14:xfrm>
                <a:off x="4977056" y="1530315"/>
                <a:ext cx="139680" cy="129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E44BB9-09B4-4AEA-9B96-D238E86591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72736" y="1525995"/>
                  <a:ext cx="148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182E3EF-C46C-4716-88B9-396506D9B01E}"/>
                    </a:ext>
                  </a:extLst>
                </p14:cNvPr>
                <p14:cNvContentPartPr/>
                <p14:nvPr/>
              </p14:nvContentPartPr>
              <p14:xfrm>
                <a:off x="5229776" y="1636875"/>
                <a:ext cx="43200" cy="33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182E3EF-C46C-4716-88B9-396506D9B0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25456" y="1632555"/>
                  <a:ext cx="51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3F33E2-F056-4F29-81B6-A7469ABCBF30}"/>
                    </a:ext>
                  </a:extLst>
                </p14:cNvPr>
                <p14:cNvContentPartPr/>
                <p14:nvPr/>
              </p14:nvContentPartPr>
              <p14:xfrm>
                <a:off x="5395736" y="1574955"/>
                <a:ext cx="18720" cy="137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3F33E2-F056-4F29-81B6-A7469ABCBF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91416" y="1570635"/>
                  <a:ext cx="273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5836DEE-A9DD-41F3-B3E1-9AEE68C71705}"/>
                  </a:ext>
                </a:extLst>
              </p14:cNvPr>
              <p14:cNvContentPartPr/>
              <p14:nvPr/>
            </p14:nvContentPartPr>
            <p14:xfrm>
              <a:off x="5597696" y="1475955"/>
              <a:ext cx="119520" cy="11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5836DEE-A9DD-41F3-B3E1-9AEE68C7170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593376" y="1471635"/>
                <a:ext cx="128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2C24EB7-0C29-4372-9E28-76AB9A96E80B}"/>
                  </a:ext>
                </a:extLst>
              </p14:cNvPr>
              <p14:cNvContentPartPr/>
              <p14:nvPr/>
            </p14:nvContentPartPr>
            <p14:xfrm>
              <a:off x="5624336" y="1436715"/>
              <a:ext cx="154080" cy="950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2C24EB7-0C29-4372-9E28-76AB9A96E80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20016" y="1432395"/>
                <a:ext cx="16272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A90C8EE-60E4-4672-AC45-90670D97748E}"/>
              </a:ext>
            </a:extLst>
          </p:cNvPr>
          <p:cNvGrpSpPr/>
          <p:nvPr/>
        </p:nvGrpSpPr>
        <p:grpSpPr>
          <a:xfrm>
            <a:off x="5930696" y="1350315"/>
            <a:ext cx="544320" cy="170280"/>
            <a:chOff x="5930696" y="1350315"/>
            <a:chExt cx="5443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1A16C41-0DFE-4E39-88AA-604D532B3A70}"/>
                    </a:ext>
                  </a:extLst>
                </p14:cNvPr>
                <p14:cNvContentPartPr/>
                <p14:nvPr/>
              </p14:nvContentPartPr>
              <p14:xfrm>
                <a:off x="5930696" y="1382355"/>
                <a:ext cx="176400" cy="119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1A16C41-0DFE-4E39-88AA-604D532B3A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26376" y="1378035"/>
                  <a:ext cx="185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3681028-AFBF-41FF-818D-DCD81BC53BCB}"/>
                    </a:ext>
                  </a:extLst>
                </p14:cNvPr>
                <p14:cNvContentPartPr/>
                <p14:nvPr/>
              </p14:nvContentPartPr>
              <p14:xfrm>
                <a:off x="6175496" y="1453635"/>
                <a:ext cx="39240" cy="32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3681028-AFBF-41FF-818D-DCD81BC53BC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71176" y="1449315"/>
                  <a:ext cx="4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0E125B1-9EFD-4E39-8CDE-3F482A4E9EA6}"/>
                    </a:ext>
                  </a:extLst>
                </p14:cNvPr>
                <p14:cNvContentPartPr/>
                <p14:nvPr/>
              </p14:nvContentPartPr>
              <p14:xfrm>
                <a:off x="6266216" y="1350315"/>
                <a:ext cx="178200" cy="170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0E125B1-9EFD-4E39-8CDE-3F482A4E9E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61896" y="1345995"/>
                  <a:ext cx="186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C647BAC-6649-4DBB-9C2D-6EB17E57401E}"/>
                    </a:ext>
                  </a:extLst>
                </p14:cNvPr>
                <p14:cNvContentPartPr/>
                <p14:nvPr/>
              </p14:nvContentPartPr>
              <p14:xfrm>
                <a:off x="6305096" y="1429875"/>
                <a:ext cx="169920" cy="90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C647BAC-6649-4DBB-9C2D-6EB17E5740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00776" y="1425555"/>
                  <a:ext cx="1785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137611A-1578-450D-9EB8-6775342C57C9}"/>
              </a:ext>
            </a:extLst>
          </p:cNvPr>
          <p:cNvGrpSpPr/>
          <p:nvPr/>
        </p:nvGrpSpPr>
        <p:grpSpPr>
          <a:xfrm>
            <a:off x="2587016" y="4486635"/>
            <a:ext cx="131400" cy="156240"/>
            <a:chOff x="2587016" y="4486635"/>
            <a:chExt cx="1314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FFDE089-25DC-4DC1-A40C-F3B731FB1305}"/>
                    </a:ext>
                  </a:extLst>
                </p14:cNvPr>
                <p14:cNvContentPartPr/>
                <p14:nvPr/>
              </p14:nvContentPartPr>
              <p14:xfrm>
                <a:off x="2587016" y="4486635"/>
                <a:ext cx="131400" cy="8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FFDE089-25DC-4DC1-A40C-F3B731FB13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82696" y="4482315"/>
                  <a:ext cx="140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D0DB43-7B32-4162-85B5-4103729C650C}"/>
                    </a:ext>
                  </a:extLst>
                </p14:cNvPr>
                <p14:cNvContentPartPr/>
                <p14:nvPr/>
              </p14:nvContentPartPr>
              <p14:xfrm>
                <a:off x="2599616" y="4640355"/>
                <a:ext cx="111600" cy="2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D0DB43-7B32-4162-85B5-4103729C65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5296" y="4636035"/>
                  <a:ext cx="12024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5E7269-B18A-419F-8B5E-2EFF78CF6770}"/>
              </a:ext>
            </a:extLst>
          </p:cNvPr>
          <p:cNvGrpSpPr/>
          <p:nvPr/>
        </p:nvGrpSpPr>
        <p:grpSpPr>
          <a:xfrm>
            <a:off x="3606896" y="1293795"/>
            <a:ext cx="169200" cy="188280"/>
            <a:chOff x="3606896" y="1293795"/>
            <a:chExt cx="16920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F286F4A-F84D-4DD6-B3BD-A912F55D2FEB}"/>
                    </a:ext>
                  </a:extLst>
                </p14:cNvPr>
                <p14:cNvContentPartPr/>
                <p14:nvPr/>
              </p14:nvContentPartPr>
              <p14:xfrm>
                <a:off x="3606896" y="1293795"/>
                <a:ext cx="43920" cy="177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F286F4A-F84D-4DD6-B3BD-A912F55D2FE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02576" y="1289475"/>
                  <a:ext cx="52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8E8ADE7-2DF1-4033-8879-6D73FFC7056C}"/>
                    </a:ext>
                  </a:extLst>
                </p14:cNvPr>
                <p14:cNvContentPartPr/>
                <p14:nvPr/>
              </p14:nvContentPartPr>
              <p14:xfrm>
                <a:off x="3666296" y="1384155"/>
                <a:ext cx="45720" cy="46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8E8ADE7-2DF1-4033-8879-6D73FFC7056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61976" y="1379835"/>
                  <a:ext cx="54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2AEE72C-CCDE-4B4A-A6B8-BA266034A96B}"/>
                    </a:ext>
                  </a:extLst>
                </p14:cNvPr>
                <p14:cNvContentPartPr/>
                <p14:nvPr/>
              </p14:nvContentPartPr>
              <p14:xfrm>
                <a:off x="3733256" y="1317555"/>
                <a:ext cx="42840" cy="164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2AEE72C-CCDE-4B4A-A6B8-BA266034A9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28936" y="1313235"/>
                  <a:ext cx="514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7F7E448-5CCD-4935-84BF-D575881C6CE1}"/>
              </a:ext>
            </a:extLst>
          </p:cNvPr>
          <p:cNvGrpSpPr/>
          <p:nvPr/>
        </p:nvGrpSpPr>
        <p:grpSpPr>
          <a:xfrm>
            <a:off x="3629216" y="1778355"/>
            <a:ext cx="836640" cy="478800"/>
            <a:chOff x="3629216" y="1778355"/>
            <a:chExt cx="83664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B79F233-D71F-4EDB-84EA-E139440D93E4}"/>
                    </a:ext>
                  </a:extLst>
                </p14:cNvPr>
                <p14:cNvContentPartPr/>
                <p14:nvPr/>
              </p14:nvContentPartPr>
              <p14:xfrm>
                <a:off x="3700496" y="1900035"/>
                <a:ext cx="12240" cy="107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B79F233-D71F-4EDB-84EA-E139440D93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96176" y="1895715"/>
                  <a:ext cx="20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476104-2143-4B9D-B5ED-A6D5DA1D2188}"/>
                    </a:ext>
                  </a:extLst>
                </p14:cNvPr>
                <p14:cNvContentPartPr/>
                <p14:nvPr/>
              </p14:nvContentPartPr>
              <p14:xfrm>
                <a:off x="3629216" y="1903275"/>
                <a:ext cx="33840" cy="131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476104-2143-4B9D-B5ED-A6D5DA1D21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24896" y="1898955"/>
                  <a:ext cx="42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E5F6A6F-3000-483D-82D7-62F3AF25FCD1}"/>
                    </a:ext>
                  </a:extLst>
                </p14:cNvPr>
                <p14:cNvContentPartPr/>
                <p14:nvPr/>
              </p14:nvContentPartPr>
              <p14:xfrm>
                <a:off x="3753056" y="1888515"/>
                <a:ext cx="27360" cy="144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E5F6A6F-3000-483D-82D7-62F3AF25FC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48736" y="1884195"/>
                  <a:ext cx="36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3E2E326-9776-41D6-AE93-0DD3CAAFC600}"/>
                    </a:ext>
                  </a:extLst>
                </p14:cNvPr>
                <p14:cNvContentPartPr/>
                <p14:nvPr/>
              </p14:nvContentPartPr>
              <p14:xfrm>
                <a:off x="3880136" y="1778355"/>
                <a:ext cx="130680" cy="478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3E2E326-9776-41D6-AE93-0DD3CAAFC6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75816" y="1774035"/>
                  <a:ext cx="1393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D408002-C4F4-481B-ADE4-16CCF0232E95}"/>
                    </a:ext>
                  </a:extLst>
                </p14:cNvPr>
                <p14:cNvContentPartPr/>
                <p14:nvPr/>
              </p14:nvContentPartPr>
              <p14:xfrm>
                <a:off x="4052936" y="1834875"/>
                <a:ext cx="140400" cy="147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D408002-C4F4-481B-ADE4-16CCF0232E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48616" y="1830555"/>
                  <a:ext cx="149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48529B7-F778-4AD2-AF8D-EBCD8BC42B88}"/>
                    </a:ext>
                  </a:extLst>
                </p14:cNvPr>
                <p14:cNvContentPartPr/>
                <p14:nvPr/>
              </p14:nvContentPartPr>
              <p14:xfrm>
                <a:off x="4124936" y="1897155"/>
                <a:ext cx="124560" cy="85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48529B7-F778-4AD2-AF8D-EBCD8BC42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20616" y="1892835"/>
                  <a:ext cx="133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CAA9CF8-06C8-4F17-BAE9-C03D4C6DB625}"/>
                    </a:ext>
                  </a:extLst>
                </p14:cNvPr>
                <p14:cNvContentPartPr/>
                <p14:nvPr/>
              </p14:nvContentPartPr>
              <p14:xfrm>
                <a:off x="4276496" y="1916595"/>
                <a:ext cx="53280" cy="40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CAA9CF8-06C8-4F17-BAE9-C03D4C6DB6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72176" y="1912275"/>
                  <a:ext cx="61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A8C3B60-94BA-4353-A8FC-9D028AAE83F3}"/>
                    </a:ext>
                  </a:extLst>
                </p14:cNvPr>
                <p14:cNvContentPartPr/>
                <p14:nvPr/>
              </p14:nvContentPartPr>
              <p14:xfrm>
                <a:off x="4370456" y="1912995"/>
                <a:ext cx="50760" cy="40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A8C3B60-94BA-4353-A8FC-9D028AAE83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66136" y="1908675"/>
                  <a:ext cx="59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B626574-6D9F-4C6B-84F0-CCD9C7AC5895}"/>
                    </a:ext>
                  </a:extLst>
                </p14:cNvPr>
                <p14:cNvContentPartPr/>
                <p14:nvPr/>
              </p14:nvContentPartPr>
              <p14:xfrm>
                <a:off x="4088216" y="2081115"/>
                <a:ext cx="166680" cy="155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B626574-6D9F-4C6B-84F0-CCD9C7AC589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83896" y="2076795"/>
                  <a:ext cx="175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390052F-98C1-4FBA-A4E4-C864B1317A4E}"/>
                    </a:ext>
                  </a:extLst>
                </p14:cNvPr>
                <p14:cNvContentPartPr/>
                <p14:nvPr/>
              </p14:nvContentPartPr>
              <p14:xfrm>
                <a:off x="4159496" y="2153835"/>
                <a:ext cx="141840" cy="82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390052F-98C1-4FBA-A4E4-C864B1317A4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5176" y="2149515"/>
                  <a:ext cx="15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1322E81-1E8C-47D0-88F7-7BB94014F63C}"/>
                    </a:ext>
                  </a:extLst>
                </p14:cNvPr>
                <p14:cNvContentPartPr/>
                <p14:nvPr/>
              </p14:nvContentPartPr>
              <p14:xfrm>
                <a:off x="4351736" y="2191995"/>
                <a:ext cx="34200" cy="32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1322E81-1E8C-47D0-88F7-7BB94014F6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47416" y="2187675"/>
                  <a:ext cx="42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722461B-9BA7-40B6-A056-3E708E04D2F9}"/>
                    </a:ext>
                  </a:extLst>
                </p14:cNvPr>
                <p14:cNvContentPartPr/>
                <p14:nvPr/>
              </p14:nvContentPartPr>
              <p14:xfrm>
                <a:off x="4455416" y="2133315"/>
                <a:ext cx="10440" cy="109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722461B-9BA7-40B6-A056-3E708E04D2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51096" y="2128995"/>
                  <a:ext cx="190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37835CD-EDE7-47ED-9062-1B91F3F1A226}"/>
              </a:ext>
            </a:extLst>
          </p:cNvPr>
          <p:cNvGrpSpPr/>
          <p:nvPr/>
        </p:nvGrpSpPr>
        <p:grpSpPr>
          <a:xfrm>
            <a:off x="4650536" y="1835595"/>
            <a:ext cx="550080" cy="145800"/>
            <a:chOff x="4650536" y="1835595"/>
            <a:chExt cx="55008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BC065D8-6C17-4444-A2EF-44F01E1DB41E}"/>
                    </a:ext>
                  </a:extLst>
                </p14:cNvPr>
                <p14:cNvContentPartPr/>
                <p14:nvPr/>
              </p14:nvContentPartPr>
              <p14:xfrm>
                <a:off x="4650536" y="1910115"/>
                <a:ext cx="183600" cy="71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BC065D8-6C17-4444-A2EF-44F01E1DB41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6216" y="1905795"/>
                  <a:ext cx="192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176075-D2D2-4FF7-88E0-695E5C36DDF0}"/>
                    </a:ext>
                  </a:extLst>
                </p14:cNvPr>
                <p14:cNvContentPartPr/>
                <p14:nvPr/>
              </p14:nvContentPartPr>
              <p14:xfrm>
                <a:off x="4937816" y="1835595"/>
                <a:ext cx="140400" cy="114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176075-D2D2-4FF7-88E0-695E5C36DD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33496" y="1831275"/>
                  <a:ext cx="149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07ADE8C-847E-40C1-9160-7AEB314EB396}"/>
                    </a:ext>
                  </a:extLst>
                </p14:cNvPr>
                <p14:cNvContentPartPr/>
                <p14:nvPr/>
              </p14:nvContentPartPr>
              <p14:xfrm>
                <a:off x="5162816" y="1919115"/>
                <a:ext cx="37800" cy="37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07ADE8C-847E-40C1-9160-7AEB314EB39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58496" y="1914795"/>
                  <a:ext cx="464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FD5AAE5-24DD-4CAE-B27C-5A7C1B3C1466}"/>
              </a:ext>
            </a:extLst>
          </p:cNvPr>
          <p:cNvGrpSpPr/>
          <p:nvPr/>
        </p:nvGrpSpPr>
        <p:grpSpPr>
          <a:xfrm>
            <a:off x="4627856" y="2064195"/>
            <a:ext cx="603000" cy="137520"/>
            <a:chOff x="4627856" y="2064195"/>
            <a:chExt cx="60300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AD5B052-C4CE-4D20-A692-6B7C5284EE74}"/>
                    </a:ext>
                  </a:extLst>
                </p14:cNvPr>
                <p14:cNvContentPartPr/>
                <p14:nvPr/>
              </p14:nvContentPartPr>
              <p14:xfrm>
                <a:off x="4627856" y="2132955"/>
                <a:ext cx="236160" cy="68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AD5B052-C4CE-4D20-A692-6B7C5284EE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23536" y="2128635"/>
                  <a:ext cx="244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8FE9CFA-7C3C-4C42-B31D-DEADA92A8409}"/>
                    </a:ext>
                  </a:extLst>
                </p14:cNvPr>
                <p14:cNvContentPartPr/>
                <p14:nvPr/>
              </p14:nvContentPartPr>
              <p14:xfrm>
                <a:off x="4953296" y="2064195"/>
                <a:ext cx="136440" cy="126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8FE9CFA-7C3C-4C42-B31D-DEADA92A840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48976" y="2059875"/>
                  <a:ext cx="145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8A1E2F0-A40D-4EB0-94F5-F49D6C1630DC}"/>
                    </a:ext>
                  </a:extLst>
                </p14:cNvPr>
                <p14:cNvContentPartPr/>
                <p14:nvPr/>
              </p14:nvContentPartPr>
              <p14:xfrm>
                <a:off x="5170016" y="2164635"/>
                <a:ext cx="60840" cy="33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8A1E2F0-A40D-4EB0-94F5-F49D6C1630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5696" y="2160315"/>
                  <a:ext cx="694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D8C2924-B19E-4577-B975-57AE39592A76}"/>
              </a:ext>
            </a:extLst>
          </p:cNvPr>
          <p:cNvGrpSpPr/>
          <p:nvPr/>
        </p:nvGrpSpPr>
        <p:grpSpPr>
          <a:xfrm>
            <a:off x="5622536" y="2011635"/>
            <a:ext cx="182520" cy="86400"/>
            <a:chOff x="5622536" y="2011635"/>
            <a:chExt cx="1825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700F19F-98E8-45A2-BF6A-F65B1B4234B3}"/>
                    </a:ext>
                  </a:extLst>
                </p14:cNvPr>
                <p14:cNvContentPartPr/>
                <p14:nvPr/>
              </p14:nvContentPartPr>
              <p14:xfrm>
                <a:off x="5622536" y="2042955"/>
                <a:ext cx="140760" cy="13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700F19F-98E8-45A2-BF6A-F65B1B4234B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18216" y="2038635"/>
                  <a:ext cx="149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2B5B41E-E730-4594-9E77-E22905EC8E6A}"/>
                    </a:ext>
                  </a:extLst>
                </p14:cNvPr>
                <p14:cNvContentPartPr/>
                <p14:nvPr/>
              </p14:nvContentPartPr>
              <p14:xfrm>
                <a:off x="5647016" y="2011635"/>
                <a:ext cx="158040" cy="86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2B5B41E-E730-4594-9E77-E22905EC8E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42696" y="2007315"/>
                  <a:ext cx="16668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FF0CC40-6976-4670-AFE6-1FB657A5A11C}"/>
                  </a:ext>
                </a:extLst>
              </p14:cNvPr>
              <p14:cNvContentPartPr/>
              <p14:nvPr/>
            </p14:nvContentPartPr>
            <p14:xfrm>
              <a:off x="5279816" y="1840635"/>
              <a:ext cx="26280" cy="119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FF0CC40-6976-4670-AFE6-1FB657A5A11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275496" y="1836315"/>
                <a:ext cx="34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9843F0F-EC34-419A-8A4B-256C105D9097}"/>
                  </a:ext>
                </a:extLst>
              </p14:cNvPr>
              <p14:cNvContentPartPr/>
              <p14:nvPr/>
            </p14:nvContentPartPr>
            <p14:xfrm>
              <a:off x="5290976" y="2104515"/>
              <a:ext cx="47160" cy="561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9843F0F-EC34-419A-8A4B-256C105D909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286656" y="2100195"/>
                <a:ext cx="5580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A2B76F6-6363-489A-88F9-F93D469FCCF0}"/>
              </a:ext>
            </a:extLst>
          </p:cNvPr>
          <p:cNvGrpSpPr/>
          <p:nvPr/>
        </p:nvGrpSpPr>
        <p:grpSpPr>
          <a:xfrm>
            <a:off x="5973536" y="1829475"/>
            <a:ext cx="595440" cy="237240"/>
            <a:chOff x="5973536" y="1829475"/>
            <a:chExt cx="59544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23F2E3C-6F20-4637-8EB6-A956CD43C3DF}"/>
                    </a:ext>
                  </a:extLst>
                </p14:cNvPr>
                <p14:cNvContentPartPr/>
                <p14:nvPr/>
              </p14:nvContentPartPr>
              <p14:xfrm>
                <a:off x="5973536" y="1883835"/>
                <a:ext cx="196200" cy="136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23F2E3C-6F20-4637-8EB6-A956CD43C3D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69216" y="1879515"/>
                  <a:ext cx="204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6EA746D-AB75-49E7-AFF3-3D3B6EF0DC87}"/>
                    </a:ext>
                  </a:extLst>
                </p14:cNvPr>
                <p14:cNvContentPartPr/>
                <p14:nvPr/>
              </p14:nvContentPartPr>
              <p14:xfrm>
                <a:off x="6224816" y="1998675"/>
                <a:ext cx="45000" cy="34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6EA746D-AB75-49E7-AFF3-3D3B6EF0DC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20496" y="1994355"/>
                  <a:ext cx="53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6EBB1BB-B768-41B2-81B7-D5CDD9AAE784}"/>
                    </a:ext>
                  </a:extLst>
                </p14:cNvPr>
                <p14:cNvContentPartPr/>
                <p14:nvPr/>
              </p14:nvContentPartPr>
              <p14:xfrm>
                <a:off x="6338216" y="1909035"/>
                <a:ext cx="176400" cy="157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6EBB1BB-B768-41B2-81B7-D5CDD9AAE7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33896" y="1904715"/>
                  <a:ext cx="185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3FC561E-B1A4-46F1-8940-C6293ABA7F83}"/>
                    </a:ext>
                  </a:extLst>
                </p14:cNvPr>
                <p14:cNvContentPartPr/>
                <p14:nvPr/>
              </p14:nvContentPartPr>
              <p14:xfrm>
                <a:off x="6382496" y="2010555"/>
                <a:ext cx="173880" cy="55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3FC561E-B1A4-46F1-8940-C6293ABA7F8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78176" y="2006235"/>
                  <a:ext cx="182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0644794-DFB5-4052-852B-FA427D26A362}"/>
                    </a:ext>
                  </a:extLst>
                </p14:cNvPr>
                <p14:cNvContentPartPr/>
                <p14:nvPr/>
              </p14:nvContentPartPr>
              <p14:xfrm>
                <a:off x="6490496" y="1829475"/>
                <a:ext cx="78480" cy="95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0644794-DFB5-4052-852B-FA427D26A36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86176" y="1825155"/>
                  <a:ext cx="8712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F323B84-81FD-466B-BDF0-F36797DE3BFB}"/>
              </a:ext>
            </a:extLst>
          </p:cNvPr>
          <p:cNvGrpSpPr/>
          <p:nvPr/>
        </p:nvGrpSpPr>
        <p:grpSpPr>
          <a:xfrm>
            <a:off x="4704176" y="4426155"/>
            <a:ext cx="164880" cy="187560"/>
            <a:chOff x="4704176" y="4426155"/>
            <a:chExt cx="1648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9199DBC-2795-4967-9C39-FB87D3D2C48F}"/>
                    </a:ext>
                  </a:extLst>
                </p14:cNvPr>
                <p14:cNvContentPartPr/>
                <p14:nvPr/>
              </p14:nvContentPartPr>
              <p14:xfrm>
                <a:off x="4853216" y="4426155"/>
                <a:ext cx="10440" cy="7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9199DBC-2795-4967-9C39-FB87D3D2C4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48896" y="4421835"/>
                  <a:ext cx="19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DC3BA6D-B1ED-425D-8F4F-A57DC896158A}"/>
                    </a:ext>
                  </a:extLst>
                </p14:cNvPr>
                <p14:cNvContentPartPr/>
                <p14:nvPr/>
              </p14:nvContentPartPr>
              <p14:xfrm>
                <a:off x="4775456" y="4426155"/>
                <a:ext cx="91080" cy="10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DC3BA6D-B1ED-425D-8F4F-A57DC89615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71136" y="4421835"/>
                  <a:ext cx="99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53F7875-CE10-4667-A348-2612E79C2C92}"/>
                    </a:ext>
                  </a:extLst>
                </p14:cNvPr>
                <p14:cNvContentPartPr/>
                <p14:nvPr/>
              </p14:nvContentPartPr>
              <p14:xfrm>
                <a:off x="4704176" y="4603995"/>
                <a:ext cx="164880" cy="97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53F7875-CE10-4667-A348-2612E79C2C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99856" y="4599675"/>
                  <a:ext cx="17352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A9A6A08-D79D-49FF-9C18-6A874CF23BFA}"/>
              </a:ext>
            </a:extLst>
          </p:cNvPr>
          <p:cNvGrpSpPr/>
          <p:nvPr/>
        </p:nvGrpSpPr>
        <p:grpSpPr>
          <a:xfrm>
            <a:off x="421616" y="4445595"/>
            <a:ext cx="140040" cy="190440"/>
            <a:chOff x="421616" y="4445595"/>
            <a:chExt cx="1400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246ECC0-BD3F-4F4B-BB44-FC3D371CF88B}"/>
                    </a:ext>
                  </a:extLst>
                </p14:cNvPr>
                <p14:cNvContentPartPr/>
                <p14:nvPr/>
              </p14:nvContentPartPr>
              <p14:xfrm>
                <a:off x="421616" y="4445595"/>
                <a:ext cx="119160" cy="3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246ECC0-BD3F-4F4B-BB44-FC3D371CF88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296" y="4441275"/>
                  <a:ext cx="127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5FA8602-2AF1-496A-8FA0-0685DE3C908F}"/>
                    </a:ext>
                  </a:extLst>
                </p14:cNvPr>
                <p14:cNvContentPartPr/>
                <p14:nvPr/>
              </p14:nvContentPartPr>
              <p14:xfrm>
                <a:off x="434216" y="4625955"/>
                <a:ext cx="127440" cy="10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5FA8602-2AF1-496A-8FA0-0685DE3C908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9896" y="4621635"/>
                  <a:ext cx="1360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8666148-CDBF-42DE-8227-37DFD0DD769C}"/>
              </a:ext>
            </a:extLst>
          </p:cNvPr>
          <p:cNvGrpSpPr/>
          <p:nvPr/>
        </p:nvGrpSpPr>
        <p:grpSpPr>
          <a:xfrm>
            <a:off x="4590416" y="4204395"/>
            <a:ext cx="265320" cy="106200"/>
            <a:chOff x="4590416" y="4204395"/>
            <a:chExt cx="265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AB22582-EEC6-4708-A7E5-6668FC7077BE}"/>
                    </a:ext>
                  </a:extLst>
                </p14:cNvPr>
                <p14:cNvContentPartPr/>
                <p14:nvPr/>
              </p14:nvContentPartPr>
              <p14:xfrm>
                <a:off x="4725776" y="4270995"/>
                <a:ext cx="129960" cy="15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AB22582-EEC6-4708-A7E5-6668FC7077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21456" y="4266675"/>
                  <a:ext cx="138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1ED49FA-2874-42F1-A20F-D7EB70A1726F}"/>
                    </a:ext>
                  </a:extLst>
                </p14:cNvPr>
                <p14:cNvContentPartPr/>
                <p14:nvPr/>
              </p14:nvContentPartPr>
              <p14:xfrm>
                <a:off x="4590416" y="4204395"/>
                <a:ext cx="13680" cy="106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1ED49FA-2874-42F1-A20F-D7EB70A1726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86096" y="4200075"/>
                  <a:ext cx="2232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F60CB0F-4BCD-4632-A89E-285B1F4A1CC1}"/>
                  </a:ext>
                </a:extLst>
              </p14:cNvPr>
              <p14:cNvContentPartPr/>
              <p14:nvPr/>
            </p14:nvContentPartPr>
            <p14:xfrm>
              <a:off x="4836296" y="4271355"/>
              <a:ext cx="38880" cy="21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F60CB0F-4BCD-4632-A89E-285B1F4A1CC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831976" y="4267035"/>
                <a:ext cx="47520" cy="1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728E550-21C2-46FA-8558-4B25B0098882}"/>
              </a:ext>
            </a:extLst>
          </p:cNvPr>
          <p:cNvGrpSpPr/>
          <p:nvPr/>
        </p:nvGrpSpPr>
        <p:grpSpPr>
          <a:xfrm>
            <a:off x="4616336" y="3989475"/>
            <a:ext cx="261360" cy="132120"/>
            <a:chOff x="4616336" y="3989475"/>
            <a:chExt cx="26136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5149A1B-0BA2-4D27-9BAB-444D13B5A547}"/>
                    </a:ext>
                  </a:extLst>
                </p14:cNvPr>
                <p14:cNvContentPartPr/>
                <p14:nvPr/>
              </p14:nvContentPartPr>
              <p14:xfrm>
                <a:off x="4729016" y="4088115"/>
                <a:ext cx="148680" cy="82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5149A1B-0BA2-4D27-9BAB-444D13B5A54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24696" y="4083795"/>
                  <a:ext cx="15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97C47C-2B83-48EE-BD63-7E03A6475345}"/>
                    </a:ext>
                  </a:extLst>
                </p14:cNvPr>
                <p14:cNvContentPartPr/>
                <p14:nvPr/>
              </p14:nvContentPartPr>
              <p14:xfrm>
                <a:off x="4616336" y="3989475"/>
                <a:ext cx="12600" cy="132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97C47C-2B83-48EE-BD63-7E03A647534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12016" y="3985155"/>
                  <a:ext cx="212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23189BE-6427-4B5B-B1DC-56BB8308ABAE}"/>
                  </a:ext>
                </a:extLst>
              </p14:cNvPr>
              <p14:cNvContentPartPr/>
              <p14:nvPr/>
            </p14:nvContentPartPr>
            <p14:xfrm>
              <a:off x="2583056" y="4097115"/>
              <a:ext cx="122040" cy="50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23189BE-6427-4B5B-B1DC-56BB8308ABA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578736" y="4092795"/>
                <a:ext cx="1306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54454709-5FA6-4036-A37C-A8D2BDD30A6E}"/>
                  </a:ext>
                </a:extLst>
              </p14:cNvPr>
              <p14:cNvContentPartPr/>
              <p14:nvPr/>
            </p14:nvContentPartPr>
            <p14:xfrm>
              <a:off x="2550656" y="4219875"/>
              <a:ext cx="158040" cy="108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54454709-5FA6-4036-A37C-A8D2BDD30A6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46336" y="4215555"/>
                <a:ext cx="1666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01A1F09-686E-4BA7-8985-B4E392F7DB9E}"/>
                  </a:ext>
                </a:extLst>
              </p14:cNvPr>
              <p14:cNvContentPartPr/>
              <p14:nvPr/>
            </p14:nvContentPartPr>
            <p14:xfrm>
              <a:off x="3024056" y="2554155"/>
              <a:ext cx="42480" cy="1148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01A1F09-686E-4BA7-8985-B4E392F7DB9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019736" y="2549835"/>
                <a:ext cx="5112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890610A-C38A-4DF6-8B71-222CFA900F98}"/>
              </a:ext>
            </a:extLst>
          </p:cNvPr>
          <p:cNvGrpSpPr/>
          <p:nvPr/>
        </p:nvGrpSpPr>
        <p:grpSpPr>
          <a:xfrm>
            <a:off x="4946816" y="2480715"/>
            <a:ext cx="185040" cy="164160"/>
            <a:chOff x="4946816" y="2480715"/>
            <a:chExt cx="18504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E9DBA08-0366-48D3-B0F0-A50BB394278E}"/>
                    </a:ext>
                  </a:extLst>
                </p14:cNvPr>
                <p14:cNvContentPartPr/>
                <p14:nvPr/>
              </p14:nvContentPartPr>
              <p14:xfrm>
                <a:off x="4946816" y="2480715"/>
                <a:ext cx="117360" cy="164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E9DBA08-0366-48D3-B0F0-A50BB394278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42496" y="2476395"/>
                  <a:ext cx="126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F0B82EF-A429-4090-9720-CD3FE76F0FAD}"/>
                    </a:ext>
                  </a:extLst>
                </p14:cNvPr>
                <p14:cNvContentPartPr/>
                <p14:nvPr/>
              </p14:nvContentPartPr>
              <p14:xfrm>
                <a:off x="4952936" y="2560275"/>
                <a:ext cx="108720" cy="8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0B82EF-A429-4090-9720-CD3FE76F0F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48616" y="2555955"/>
                  <a:ext cx="117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AFD3837-2B3C-436E-82D7-100C648258F5}"/>
                    </a:ext>
                  </a:extLst>
                </p14:cNvPr>
                <p14:cNvContentPartPr/>
                <p14:nvPr/>
              </p14:nvContentPartPr>
              <p14:xfrm>
                <a:off x="5121776" y="2563875"/>
                <a:ext cx="10080" cy="61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AFD3837-2B3C-436E-82D7-100C648258F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17456" y="2559555"/>
                  <a:ext cx="18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BB85FAD-EBA4-4E80-843D-494DE1D4C95D}"/>
              </a:ext>
            </a:extLst>
          </p:cNvPr>
          <p:cNvGrpSpPr/>
          <p:nvPr/>
        </p:nvGrpSpPr>
        <p:grpSpPr>
          <a:xfrm>
            <a:off x="6982616" y="2484315"/>
            <a:ext cx="255960" cy="177840"/>
            <a:chOff x="6982616" y="2484315"/>
            <a:chExt cx="25596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B3C51F1-E662-4152-9FEC-9F1163E9199E}"/>
                    </a:ext>
                  </a:extLst>
                </p14:cNvPr>
                <p14:cNvContentPartPr/>
                <p14:nvPr/>
              </p14:nvContentPartPr>
              <p14:xfrm>
                <a:off x="6982616" y="2484315"/>
                <a:ext cx="127800" cy="177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B3C51F1-E662-4152-9FEC-9F1163E919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78296" y="2479995"/>
                  <a:ext cx="136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2F3F331-AA3F-49FA-9E69-CBBE59DDAE10}"/>
                    </a:ext>
                  </a:extLst>
                </p14:cNvPr>
                <p14:cNvContentPartPr/>
                <p14:nvPr/>
              </p14:nvContentPartPr>
              <p14:xfrm>
                <a:off x="7009976" y="2569995"/>
                <a:ext cx="98280" cy="3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2F3F331-AA3F-49FA-9E69-CBBE59DDAE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05656" y="2565675"/>
                  <a:ext cx="106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654F43C-A472-4CBA-A32C-0147B89B819E}"/>
                    </a:ext>
                  </a:extLst>
                </p14:cNvPr>
                <p14:cNvContentPartPr/>
                <p14:nvPr/>
              </p14:nvContentPartPr>
              <p14:xfrm>
                <a:off x="7140296" y="2584035"/>
                <a:ext cx="98280" cy="56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654F43C-A472-4CBA-A32C-0147B89B819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35976" y="2579715"/>
                  <a:ext cx="1069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25B9E6-4172-4652-A9C8-CAFF1924F9CF}"/>
              </a:ext>
            </a:extLst>
          </p:cNvPr>
          <p:cNvGrpSpPr/>
          <p:nvPr/>
        </p:nvGrpSpPr>
        <p:grpSpPr>
          <a:xfrm>
            <a:off x="4547576" y="4372515"/>
            <a:ext cx="136080" cy="112320"/>
            <a:chOff x="4547576" y="4372515"/>
            <a:chExt cx="13608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9D629F-D54E-4E94-A665-23793B4B4D15}"/>
                    </a:ext>
                  </a:extLst>
                </p14:cNvPr>
                <p14:cNvContentPartPr/>
                <p14:nvPr/>
              </p14:nvContentPartPr>
              <p14:xfrm>
                <a:off x="4547576" y="4372515"/>
                <a:ext cx="73440" cy="11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9D629F-D54E-4E94-A665-23793B4B4D1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43256" y="4368195"/>
                  <a:ext cx="82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D72CFA-F6F7-423B-AD82-1550F2898CD1}"/>
                    </a:ext>
                  </a:extLst>
                </p14:cNvPr>
                <p14:cNvContentPartPr/>
                <p14:nvPr/>
              </p14:nvContentPartPr>
              <p14:xfrm>
                <a:off x="4563416" y="4428315"/>
                <a:ext cx="54000" cy="14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D72CFA-F6F7-423B-AD82-1550F2898C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59096" y="4423995"/>
                  <a:ext cx="62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6391FD-DAAE-48E9-B4D2-0D59C6A107F3}"/>
                    </a:ext>
                  </a:extLst>
                </p14:cNvPr>
                <p14:cNvContentPartPr/>
                <p14:nvPr/>
              </p14:nvContentPartPr>
              <p14:xfrm>
                <a:off x="4650896" y="4452435"/>
                <a:ext cx="32760" cy="2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6391FD-DAAE-48E9-B4D2-0D59C6A107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46576" y="4448115"/>
                  <a:ext cx="414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2BD1D7-9DDA-48A6-A3E3-158638C7BAA3}"/>
              </a:ext>
            </a:extLst>
          </p:cNvPr>
          <p:cNvGrpSpPr/>
          <p:nvPr/>
        </p:nvGrpSpPr>
        <p:grpSpPr>
          <a:xfrm>
            <a:off x="4524176" y="4543515"/>
            <a:ext cx="147600" cy="165960"/>
            <a:chOff x="4524176" y="4543515"/>
            <a:chExt cx="14760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A405D0-8A31-48AD-AF32-DA550C1001B8}"/>
                    </a:ext>
                  </a:extLst>
                </p14:cNvPr>
                <p14:cNvContentPartPr/>
                <p14:nvPr/>
              </p14:nvContentPartPr>
              <p14:xfrm>
                <a:off x="4524176" y="4585995"/>
                <a:ext cx="80640" cy="113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A405D0-8A31-48AD-AF32-DA550C1001B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19856" y="4581675"/>
                  <a:ext cx="89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1CDEDB-557C-4A15-B2E0-03FBCEF5BBB4}"/>
                    </a:ext>
                  </a:extLst>
                </p14:cNvPr>
                <p14:cNvContentPartPr/>
                <p14:nvPr/>
              </p14:nvContentPartPr>
              <p14:xfrm>
                <a:off x="4567736" y="4634955"/>
                <a:ext cx="21240" cy="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1CDEDB-557C-4A15-B2E0-03FBCEF5BBB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63416" y="4630635"/>
                  <a:ext cx="29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A0D2C3-521A-4705-ACD8-60EE5A1CCBC9}"/>
                    </a:ext>
                  </a:extLst>
                </p14:cNvPr>
                <p14:cNvContentPartPr/>
                <p14:nvPr/>
              </p14:nvContentPartPr>
              <p14:xfrm>
                <a:off x="4620296" y="4543515"/>
                <a:ext cx="43920" cy="46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A0D2C3-521A-4705-ACD8-60EE5A1CCBC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15976" y="4539195"/>
                  <a:ext cx="52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9847B2-8961-48A8-A566-CBF865CC6F10}"/>
                    </a:ext>
                  </a:extLst>
                </p14:cNvPr>
                <p14:cNvContentPartPr/>
                <p14:nvPr/>
              </p14:nvContentPartPr>
              <p14:xfrm>
                <a:off x="4612016" y="4684995"/>
                <a:ext cx="59760" cy="2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9847B2-8961-48A8-A566-CBF865CC6F1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607696" y="4680675"/>
                  <a:ext cx="684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31D1B6-5B5E-40D0-8836-D928B7330C31}"/>
              </a:ext>
            </a:extLst>
          </p:cNvPr>
          <p:cNvGrpSpPr/>
          <p:nvPr/>
        </p:nvGrpSpPr>
        <p:grpSpPr>
          <a:xfrm>
            <a:off x="2344016" y="4395195"/>
            <a:ext cx="168480" cy="293400"/>
            <a:chOff x="2344016" y="4395195"/>
            <a:chExt cx="16848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B0ACCF-0713-45E8-A4E9-8081883C30D5}"/>
                    </a:ext>
                  </a:extLst>
                </p14:cNvPr>
                <p14:cNvContentPartPr/>
                <p14:nvPr/>
              </p14:nvContentPartPr>
              <p14:xfrm>
                <a:off x="2344016" y="4395195"/>
                <a:ext cx="9648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B0ACCF-0713-45E8-A4E9-8081883C30D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39696" y="4390875"/>
                  <a:ext cx="105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617BA8-2683-4047-80F9-2256E7E02DF5}"/>
                    </a:ext>
                  </a:extLst>
                </p14:cNvPr>
                <p14:cNvContentPartPr/>
                <p14:nvPr/>
              </p14:nvContentPartPr>
              <p14:xfrm>
                <a:off x="2355896" y="4466835"/>
                <a:ext cx="59040" cy="1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617BA8-2683-4047-80F9-2256E7E02DF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51576" y="4462515"/>
                  <a:ext cx="67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02CF62-C7AF-4FFC-BFFB-59D40D744642}"/>
                    </a:ext>
                  </a:extLst>
                </p14:cNvPr>
                <p14:cNvContentPartPr/>
                <p14:nvPr/>
              </p14:nvContentPartPr>
              <p14:xfrm>
                <a:off x="2495216" y="4448835"/>
                <a:ext cx="6840" cy="65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02CF62-C7AF-4FFC-BFFB-59D40D74464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490896" y="4444515"/>
                  <a:ext cx="15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96F537-FF49-4650-BFDF-2E4739DE003A}"/>
                    </a:ext>
                  </a:extLst>
                </p14:cNvPr>
                <p14:cNvContentPartPr/>
                <p14:nvPr/>
              </p14:nvContentPartPr>
              <p14:xfrm>
                <a:off x="2354096" y="4586715"/>
                <a:ext cx="82080" cy="10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96F537-FF49-4650-BFDF-2E4739DE003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49776" y="4582395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EA94FF-5E10-4C1A-A072-192ED7CA7D31}"/>
                    </a:ext>
                  </a:extLst>
                </p14:cNvPr>
                <p14:cNvContentPartPr/>
                <p14:nvPr/>
              </p14:nvContentPartPr>
              <p14:xfrm>
                <a:off x="2348696" y="4642875"/>
                <a:ext cx="78840" cy="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EA94FF-5E10-4C1A-A072-192ED7CA7D3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44376" y="4638555"/>
                  <a:ext cx="874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29E65C3-1D5C-423D-98F2-3A3D06F1E485}"/>
                    </a:ext>
                  </a:extLst>
                </p14:cNvPr>
                <p14:cNvContentPartPr/>
                <p14:nvPr/>
              </p14:nvContentPartPr>
              <p14:xfrm>
                <a:off x="2500616" y="4645035"/>
                <a:ext cx="11880" cy="4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29E65C3-1D5C-423D-98F2-3A3D06F1E48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496296" y="4640715"/>
                  <a:ext cx="205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9A12F0-2041-491D-907B-C552AA6841F7}"/>
              </a:ext>
            </a:extLst>
          </p:cNvPr>
          <p:cNvGrpSpPr/>
          <p:nvPr/>
        </p:nvGrpSpPr>
        <p:grpSpPr>
          <a:xfrm>
            <a:off x="251336" y="4404915"/>
            <a:ext cx="121680" cy="159120"/>
            <a:chOff x="251336" y="4404915"/>
            <a:chExt cx="12168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8AB40E-3679-4ED6-9C5D-4A14EE12F462}"/>
                    </a:ext>
                  </a:extLst>
                </p14:cNvPr>
                <p14:cNvContentPartPr/>
                <p14:nvPr/>
              </p14:nvContentPartPr>
              <p14:xfrm>
                <a:off x="251336" y="4404915"/>
                <a:ext cx="82800" cy="119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8AB40E-3679-4ED6-9C5D-4A14EE12F46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47016" y="4400595"/>
                  <a:ext cx="91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8E0B91-8428-4D5C-BE92-789FA756136A}"/>
                    </a:ext>
                  </a:extLst>
                </p14:cNvPr>
                <p14:cNvContentPartPr/>
                <p14:nvPr/>
              </p14:nvContentPartPr>
              <p14:xfrm>
                <a:off x="268256" y="4496355"/>
                <a:ext cx="32040" cy="6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8E0B91-8428-4D5C-BE92-789FA75613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3936" y="4492035"/>
                  <a:ext cx="40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3BF949-C805-447E-A1E6-441D5FA25CEA}"/>
                    </a:ext>
                  </a:extLst>
                </p14:cNvPr>
                <p14:cNvContentPartPr/>
                <p14:nvPr/>
              </p14:nvContentPartPr>
              <p14:xfrm>
                <a:off x="347096" y="4469715"/>
                <a:ext cx="25920" cy="94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3BF949-C805-447E-A1E6-441D5FA25CE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2776" y="4465395"/>
                  <a:ext cx="345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268291B-BCAB-48C8-ACEC-CEAA390E7F7E}"/>
              </a:ext>
            </a:extLst>
          </p:cNvPr>
          <p:cNvGrpSpPr/>
          <p:nvPr/>
        </p:nvGrpSpPr>
        <p:grpSpPr>
          <a:xfrm>
            <a:off x="246296" y="4596435"/>
            <a:ext cx="165600" cy="146880"/>
            <a:chOff x="246296" y="4596435"/>
            <a:chExt cx="16560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085B10-BBAC-4D5C-B5EF-F5E4513C9AA0}"/>
                    </a:ext>
                  </a:extLst>
                </p14:cNvPr>
                <p14:cNvContentPartPr/>
                <p14:nvPr/>
              </p14:nvContentPartPr>
              <p14:xfrm>
                <a:off x="246296" y="4605435"/>
                <a:ext cx="99000" cy="112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085B10-BBAC-4D5C-B5EF-F5E4513C9A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1976" y="4601115"/>
                  <a:ext cx="107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4FFDA9-595E-450D-900D-C039012CC53C}"/>
                    </a:ext>
                  </a:extLst>
                </p14:cNvPr>
                <p14:cNvContentPartPr/>
                <p14:nvPr/>
              </p14:nvContentPartPr>
              <p14:xfrm>
                <a:off x="264296" y="4670235"/>
                <a:ext cx="5976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4FFDA9-595E-450D-900D-C039012CC5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59976" y="4665915"/>
                  <a:ext cx="68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15052-DC35-4FF1-95E7-0CFF63F1CE6A}"/>
                    </a:ext>
                  </a:extLst>
                </p14:cNvPr>
                <p14:cNvContentPartPr/>
                <p14:nvPr/>
              </p14:nvContentPartPr>
              <p14:xfrm>
                <a:off x="355376" y="4596435"/>
                <a:ext cx="17280" cy="3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15052-DC35-4FF1-95E7-0CFF63F1CE6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1056" y="4592115"/>
                  <a:ext cx="25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35CEA4-2918-41EF-A372-C3CD28899430}"/>
                    </a:ext>
                  </a:extLst>
                </p14:cNvPr>
                <p14:cNvContentPartPr/>
                <p14:nvPr/>
              </p14:nvContentPartPr>
              <p14:xfrm>
                <a:off x="373016" y="4673835"/>
                <a:ext cx="38880" cy="6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35CEA4-2918-41EF-A372-C3CD2889943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8696" y="4669515"/>
                  <a:ext cx="475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4BE9FE-3175-4CCC-AFDD-E7D3E45ED907}"/>
              </a:ext>
            </a:extLst>
          </p:cNvPr>
          <p:cNvGrpSpPr/>
          <p:nvPr/>
        </p:nvGrpSpPr>
        <p:grpSpPr>
          <a:xfrm>
            <a:off x="2391896" y="3928275"/>
            <a:ext cx="132480" cy="152280"/>
            <a:chOff x="2391896" y="3928275"/>
            <a:chExt cx="13248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74C58D-A041-4DF7-88F8-527CFCC7FD7C}"/>
                    </a:ext>
                  </a:extLst>
                </p14:cNvPr>
                <p14:cNvContentPartPr/>
                <p14:nvPr/>
              </p14:nvContentPartPr>
              <p14:xfrm>
                <a:off x="2391896" y="3928275"/>
                <a:ext cx="73800" cy="152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74C58D-A041-4DF7-88F8-527CFCC7FD7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87576" y="3923955"/>
                  <a:ext cx="82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8096E56-C2D2-4F56-9007-AD0D86198CC0}"/>
                    </a:ext>
                  </a:extLst>
                </p14:cNvPr>
                <p14:cNvContentPartPr/>
                <p14:nvPr/>
              </p14:nvContentPartPr>
              <p14:xfrm>
                <a:off x="2405576" y="4002075"/>
                <a:ext cx="49320" cy="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8096E56-C2D2-4F56-9007-AD0D86198CC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01256" y="3997755"/>
                  <a:ext cx="57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5E1EE6B-7DF1-4790-BA56-392EDECE66D9}"/>
                    </a:ext>
                  </a:extLst>
                </p14:cNvPr>
                <p14:cNvContentPartPr/>
                <p14:nvPr/>
              </p14:nvContentPartPr>
              <p14:xfrm>
                <a:off x="2489096" y="4013235"/>
                <a:ext cx="35280" cy="35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5E1EE6B-7DF1-4790-BA56-392EDECE66D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84776" y="4008915"/>
                  <a:ext cx="439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DC69AE3-0C3F-4C1D-B34C-CB38BD33F674}"/>
              </a:ext>
            </a:extLst>
          </p:cNvPr>
          <p:cNvGrpSpPr/>
          <p:nvPr/>
        </p:nvGrpSpPr>
        <p:grpSpPr>
          <a:xfrm>
            <a:off x="2364176" y="4129155"/>
            <a:ext cx="162000" cy="149760"/>
            <a:chOff x="2364176" y="4129155"/>
            <a:chExt cx="16200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36AC18-0EE6-410C-AE38-CF65BE33C56A}"/>
                    </a:ext>
                  </a:extLst>
                </p14:cNvPr>
                <p14:cNvContentPartPr/>
                <p14:nvPr/>
              </p14:nvContentPartPr>
              <p14:xfrm>
                <a:off x="2364176" y="4135995"/>
                <a:ext cx="86040" cy="1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36AC18-0EE6-410C-AE38-CF65BE33C56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59856" y="4131675"/>
                  <a:ext cx="94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9640809-8465-49D1-A5F1-ED7EC967858A}"/>
                    </a:ext>
                  </a:extLst>
                </p14:cNvPr>
                <p14:cNvContentPartPr/>
                <p14:nvPr/>
              </p14:nvContentPartPr>
              <p14:xfrm>
                <a:off x="2386856" y="4190715"/>
                <a:ext cx="50760" cy="1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9640809-8465-49D1-A5F1-ED7EC967858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82536" y="4186395"/>
                  <a:ext cx="59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180D69-AF07-41AB-8AA6-537D4F87600A}"/>
                    </a:ext>
                  </a:extLst>
                </p14:cNvPr>
                <p14:cNvContentPartPr/>
                <p14:nvPr/>
              </p14:nvContentPartPr>
              <p14:xfrm>
                <a:off x="2458136" y="4129155"/>
                <a:ext cx="35640" cy="38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180D69-AF07-41AB-8AA6-537D4F87600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53816" y="4124835"/>
                  <a:ext cx="44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23FCBA-CB47-448A-A5B9-7488CC052E57}"/>
                    </a:ext>
                  </a:extLst>
                </p14:cNvPr>
                <p14:cNvContentPartPr/>
                <p14:nvPr/>
              </p14:nvContentPartPr>
              <p14:xfrm>
                <a:off x="2478656" y="4239675"/>
                <a:ext cx="47520" cy="39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23FCBA-CB47-448A-A5B9-7488CC052E5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74336" y="4235355"/>
                  <a:ext cx="561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961E0A6-7F2C-4143-A8E5-EFB3DC5ABD02}"/>
              </a:ext>
            </a:extLst>
          </p:cNvPr>
          <p:cNvGrpSpPr/>
          <p:nvPr/>
        </p:nvGrpSpPr>
        <p:grpSpPr>
          <a:xfrm>
            <a:off x="63056" y="3958155"/>
            <a:ext cx="483120" cy="358560"/>
            <a:chOff x="63056" y="3958155"/>
            <a:chExt cx="4831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D89E84-412B-4E0C-970B-55DD8F2A1447}"/>
                    </a:ext>
                  </a:extLst>
                </p14:cNvPr>
                <p14:cNvContentPartPr/>
                <p14:nvPr/>
              </p14:nvContentPartPr>
              <p14:xfrm>
                <a:off x="434936" y="4258755"/>
                <a:ext cx="111240" cy="13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D89E84-412B-4E0C-970B-55DD8F2A14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0616" y="4254435"/>
                  <a:ext cx="119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6B6613-322C-4825-8AB5-4D53FED51E5F}"/>
                    </a:ext>
                  </a:extLst>
                </p14:cNvPr>
                <p14:cNvContentPartPr/>
                <p14:nvPr/>
              </p14:nvContentPartPr>
              <p14:xfrm>
                <a:off x="421256" y="4265235"/>
                <a:ext cx="25920" cy="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6B6613-322C-4825-8AB5-4D53FED51E5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16936" y="4260915"/>
                  <a:ext cx="34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5775AC-1593-4AEF-84BB-895887F89563}"/>
                    </a:ext>
                  </a:extLst>
                </p14:cNvPr>
                <p14:cNvContentPartPr/>
                <p14:nvPr/>
              </p14:nvContentPartPr>
              <p14:xfrm>
                <a:off x="448256" y="4084875"/>
                <a:ext cx="94320" cy="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5775AC-1593-4AEF-84BB-895887F8956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43936" y="4080555"/>
                  <a:ext cx="1029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5B1337-B64F-46FE-ACD4-25309D565F11}"/>
                    </a:ext>
                  </a:extLst>
                </p14:cNvPr>
                <p14:cNvContentPartPr/>
                <p14:nvPr/>
              </p14:nvContentPartPr>
              <p14:xfrm>
                <a:off x="409376" y="4073355"/>
                <a:ext cx="60840" cy="1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5B1337-B64F-46FE-ACD4-25309D565F1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5056" y="4069035"/>
                  <a:ext cx="69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D3D976-B6D0-4F34-B11F-13EB835941CB}"/>
                    </a:ext>
                  </a:extLst>
                </p14:cNvPr>
                <p14:cNvContentPartPr/>
                <p14:nvPr/>
              </p14:nvContentPartPr>
              <p14:xfrm>
                <a:off x="68456" y="3958155"/>
                <a:ext cx="98280" cy="149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D3D976-B6D0-4F34-B11F-13EB835941C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4136" y="3953835"/>
                  <a:ext cx="106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54B84C0-5860-4241-8E26-B7FF628F665A}"/>
                    </a:ext>
                  </a:extLst>
                </p14:cNvPr>
                <p14:cNvContentPartPr/>
                <p14:nvPr/>
              </p14:nvContentPartPr>
              <p14:xfrm>
                <a:off x="83576" y="4035195"/>
                <a:ext cx="42480" cy="11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54B84C0-5860-4241-8E26-B7FF628F665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256" y="4030875"/>
                  <a:ext cx="51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3950A4-CB53-40DB-A968-FE3985B3405A}"/>
                    </a:ext>
                  </a:extLst>
                </p14:cNvPr>
                <p14:cNvContentPartPr/>
                <p14:nvPr/>
              </p14:nvContentPartPr>
              <p14:xfrm>
                <a:off x="187976" y="4021875"/>
                <a:ext cx="16920" cy="66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3950A4-CB53-40DB-A968-FE3985B3405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83656" y="4017555"/>
                  <a:ext cx="25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EF138F-FDB5-4B69-874B-19A0F90B166D}"/>
                    </a:ext>
                  </a:extLst>
                </p14:cNvPr>
                <p14:cNvContentPartPr/>
                <p14:nvPr/>
              </p14:nvContentPartPr>
              <p14:xfrm>
                <a:off x="235856" y="3968235"/>
                <a:ext cx="86400" cy="140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EF138F-FDB5-4B69-874B-19A0F90B166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1536" y="3963915"/>
                  <a:ext cx="95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A7E38AD-2C77-4C37-B1A6-5204D9898A68}"/>
                    </a:ext>
                  </a:extLst>
                </p14:cNvPr>
                <p14:cNvContentPartPr/>
                <p14:nvPr/>
              </p14:nvContentPartPr>
              <p14:xfrm>
                <a:off x="329096" y="4023315"/>
                <a:ext cx="37440" cy="32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A7E38AD-2C77-4C37-B1A6-5204D9898A6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4776" y="4018995"/>
                  <a:ext cx="46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659E87B-BC38-4A09-BF24-1F1072C591F7}"/>
                    </a:ext>
                  </a:extLst>
                </p14:cNvPr>
                <p14:cNvContentPartPr/>
                <p14:nvPr/>
              </p14:nvContentPartPr>
              <p14:xfrm>
                <a:off x="63056" y="4158315"/>
                <a:ext cx="113760" cy="142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659E87B-BC38-4A09-BF24-1F1072C591F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736" y="4153995"/>
                  <a:ext cx="122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5CADB7F-6F6D-41A2-9C70-130C93790F31}"/>
                    </a:ext>
                  </a:extLst>
                </p14:cNvPr>
                <p14:cNvContentPartPr/>
                <p14:nvPr/>
              </p14:nvContentPartPr>
              <p14:xfrm>
                <a:off x="95096" y="4224195"/>
                <a:ext cx="26640" cy="11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5CADB7F-6F6D-41A2-9C70-130C93790F3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0776" y="4219875"/>
                  <a:ext cx="35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F41670-26B9-49B7-B64C-B3C7DE29BCB3}"/>
                    </a:ext>
                  </a:extLst>
                </p14:cNvPr>
                <p14:cNvContentPartPr/>
                <p14:nvPr/>
              </p14:nvContentPartPr>
              <p14:xfrm>
                <a:off x="147296" y="4166595"/>
                <a:ext cx="28080" cy="41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F41670-26B9-49B7-B64C-B3C7DE29BCB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42976" y="4162275"/>
                  <a:ext cx="36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3E39064-5FC2-4733-8F4A-C5520AE7524A}"/>
                    </a:ext>
                  </a:extLst>
                </p14:cNvPr>
                <p14:cNvContentPartPr/>
                <p14:nvPr/>
              </p14:nvContentPartPr>
              <p14:xfrm>
                <a:off x="211376" y="4250835"/>
                <a:ext cx="19800" cy="61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3E39064-5FC2-4733-8F4A-C5520AE7524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7056" y="4246515"/>
                  <a:ext cx="28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1333FB0-4FAD-47A8-A811-6A3352452D7A}"/>
                    </a:ext>
                  </a:extLst>
                </p14:cNvPr>
                <p14:cNvContentPartPr/>
                <p14:nvPr/>
              </p14:nvContentPartPr>
              <p14:xfrm>
                <a:off x="295256" y="4195035"/>
                <a:ext cx="60480" cy="121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1333FB0-4FAD-47A8-A811-6A3352452D7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0936" y="4190715"/>
                  <a:ext cx="69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04C2794-8A8F-44F5-883D-380404F74F00}"/>
                    </a:ext>
                  </a:extLst>
                </p14:cNvPr>
                <p14:cNvContentPartPr/>
                <p14:nvPr/>
              </p14:nvContentPartPr>
              <p14:xfrm>
                <a:off x="301736" y="4269915"/>
                <a:ext cx="45720" cy="3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04C2794-8A8F-44F5-883D-380404F74F0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97416" y="4265595"/>
                  <a:ext cx="543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F055476-3F49-429F-A473-FC33D05A832C}"/>
                    </a:ext>
                  </a:extLst>
                </p14:cNvPr>
                <p14:cNvContentPartPr/>
                <p14:nvPr/>
              </p14:nvContentPartPr>
              <p14:xfrm>
                <a:off x="352136" y="4267395"/>
                <a:ext cx="25920" cy="31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F055476-3F49-429F-A473-FC33D05A832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7816" y="4263075"/>
                  <a:ext cx="34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DB1E689-85CE-4E25-9C3C-308E9D610B06}"/>
                    </a:ext>
                  </a:extLst>
                </p14:cNvPr>
                <p14:cNvContentPartPr/>
                <p14:nvPr/>
              </p14:nvContentPartPr>
              <p14:xfrm>
                <a:off x="349976" y="4153635"/>
                <a:ext cx="29520" cy="47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DB1E689-85CE-4E25-9C3C-308E9D610B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45656" y="4149315"/>
                  <a:ext cx="3816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9427E4-09B4-49AE-99C7-71A4C26ECB3F}"/>
                  </a:ext>
                </a:extLst>
              </p14:cNvPr>
              <p14:cNvContentPartPr/>
              <p14:nvPr/>
            </p14:nvContentPartPr>
            <p14:xfrm>
              <a:off x="687240" y="4249080"/>
              <a:ext cx="4730400" cy="20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9427E4-09B4-49AE-99C7-71A4C26ECB3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77880" y="4239720"/>
                <a:ext cx="474912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058039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180</Words>
  <Application>Microsoft Office PowerPoint</Application>
  <PresentationFormat>On-screen Show (16:9)</PresentationFormat>
  <Paragraphs>174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Quattrocento Sans</vt:lpstr>
      <vt:lpstr>Arial</vt:lpstr>
      <vt:lpstr>Lora</vt:lpstr>
      <vt:lpstr>Viola template</vt:lpstr>
      <vt:lpstr> تمرین هفتم مدار منطقی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 اول مدار منطقی</dc:title>
  <dc:creator>Yeganeh Kordi</dc:creator>
  <cp:lastModifiedBy>Yeganeh Kordi</cp:lastModifiedBy>
  <cp:revision>30</cp:revision>
  <dcterms:modified xsi:type="dcterms:W3CDTF">2021-06-24T08:47:21Z</dcterms:modified>
</cp:coreProperties>
</file>