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0" r:id="rId2"/>
  </p:sldMasterIdLst>
  <p:notesMasterIdLst>
    <p:notesMasterId r:id="rId16"/>
  </p:notesMasterIdLst>
  <p:sldIdLst>
    <p:sldId id="256" r:id="rId3"/>
    <p:sldId id="485" r:id="rId4"/>
    <p:sldId id="295" r:id="rId5"/>
    <p:sldId id="261" r:id="rId6"/>
    <p:sldId id="296" r:id="rId7"/>
    <p:sldId id="487" r:id="rId8"/>
    <p:sldId id="488" r:id="rId9"/>
    <p:sldId id="489" r:id="rId10"/>
    <p:sldId id="298" r:id="rId11"/>
    <p:sldId id="299" r:id="rId12"/>
    <p:sldId id="300" r:id="rId13"/>
    <p:sldId id="301" r:id="rId14"/>
    <p:sldId id="297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9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9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40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6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594D981-20F2-4382-BB82-A342436A43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000B7-3EEB-4F80-83F1-DCB389742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485328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5D35F5-CD08-4C07-9D94-F2D466564F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7F5FD-061E-4E6D-9E0A-8FE1AF0F7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665944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CACFA02-C08E-4CDA-984A-498F8B9E02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6C3C3-2BFD-4E1A-8D43-5819A73E2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23457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203471-EBF1-4994-8B6B-0CB4627F5E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080E4-F48D-43AB-B4B3-FE8CC8C85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42163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302419"/>
            <a:ext cx="1944688" cy="40981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2419"/>
            <a:ext cx="5683250" cy="40981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0D0566-2693-4470-9444-1EC6A47D8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DA389-54F0-4FBE-B1FA-5F944902E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557806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302419"/>
            <a:ext cx="7773988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4D614C5-86CE-4BDD-B58C-12AF0FDF96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7EB16-CA7D-4D6D-AB73-1AA966EC6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38411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BC06C44-01CE-4B7E-B417-6E9932AB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34400" cy="4572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DAEFF8-2B20-43C1-A5EF-49456144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3657600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endParaRPr lang="en-US" altLang="en-US" sz="975">
              <a:latin typeface="Arial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A88545-38C1-4F43-97B6-963AF152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1714500"/>
            <a:ext cx="7759700" cy="85725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9" y="2924175"/>
            <a:ext cx="6372225" cy="1312069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06288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50D450-45B5-44D5-B0FD-684A772DCE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690FB-D92B-49AF-BC8C-40AF187CE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557582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935BAB8-DC0E-46B5-88E0-D1D4082788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65116-C98C-49E7-975C-262443CF1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806686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3486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486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B0691BA-18FB-468F-96D0-C3683A35BE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AA6FE-905F-4291-B8DA-B23DD29BD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0546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13054E0-32DB-4F62-9748-B42D222E8D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DB342-74E8-4000-B638-A76809C6E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18986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88192F5-0608-401B-B9B1-EC8856C6CD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6A300-4166-4701-BA94-B635E29A9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50549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9DD985-7B6B-4B06-9F58-C80A43874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062263-0FAB-4E29-A391-3688B8E71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302419"/>
            <a:ext cx="77739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45E2E849-8F57-47C0-8433-D2CD5135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34400" cy="4572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97F1DA-4086-4757-8B21-A7864C4E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3657600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endParaRPr lang="en-US" altLang="en-US" sz="975">
              <a:latin typeface="Arial" pitchFamily="34" charset="0"/>
            </a:endParaRPr>
          </a:p>
        </p:txBody>
      </p:sp>
      <p:sp>
        <p:nvSpPr>
          <p:cNvPr id="182281" name="Rectangle 9">
            <a:extLst>
              <a:ext uri="{FF2B5EF4-FFF2-40B4-BE49-F238E27FC236}">
                <a16:creationId xmlns:a16="http://schemas.microsoft.com/office/drawing/2014/main" id="{FED75413-59DD-434E-B0FD-E774B6F485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9" y="4791076"/>
            <a:ext cx="554037" cy="251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975">
                <a:latin typeface="Arial" panose="020B0604020202020204" pitchFamily="34" charset="0"/>
              </a:defRPr>
            </a:lvl1pPr>
          </a:lstStyle>
          <a:p>
            <a:fld id="{DC231A9A-EA99-427A-880A-33D0B3A74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7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d"/>
  </p:transition>
  <p:hf hdr="0" ftr="0" dt="0"/>
  <p:txStyles>
    <p:titleStyle>
      <a:lvl1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2pPr>
      <a:lvl3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3pPr>
      <a:lvl4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4pPr>
      <a:lvl5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5pPr>
      <a:lvl6pPr marL="3429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6858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0287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3716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257175" indent="-257175" algn="r" rtl="1" eaLnBrk="0" fontAlgn="base" hangingPunct="0">
        <a:spcBef>
          <a:spcPct val="20000"/>
        </a:spcBef>
        <a:spcAft>
          <a:spcPct val="0"/>
        </a:spcAft>
        <a:buChar char="•"/>
        <a:defRPr sz="3000" b="1">
          <a:solidFill>
            <a:srgbClr val="FF5050"/>
          </a:solidFill>
          <a:latin typeface="+mn-lt"/>
          <a:ea typeface="+mn-ea"/>
          <a:cs typeface="+mn-cs"/>
        </a:defRPr>
      </a:lvl1pPr>
      <a:lvl2pPr marL="685800" indent="-3429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00FF"/>
          </a:solidFill>
          <a:latin typeface="+mn-lt"/>
          <a:cs typeface="+mn-cs"/>
        </a:defRPr>
      </a:lvl2pPr>
      <a:lvl3pPr marL="1066800" indent="-295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100">
          <a:solidFill>
            <a:schemeClr val="tx1"/>
          </a:solidFill>
          <a:latin typeface="+mn-lt"/>
          <a:cs typeface="+mn-cs"/>
        </a:defRPr>
      </a:lvl3pPr>
      <a:lvl4pPr marL="1415654" indent="-263129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500">
          <a:solidFill>
            <a:schemeClr val="tx1"/>
          </a:solidFill>
          <a:latin typeface="+mn-lt"/>
          <a:cs typeface="+mn-cs"/>
        </a:defRPr>
      </a:lvl4pPr>
      <a:lvl5pPr marL="1720454" indent="-2190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500">
          <a:solidFill>
            <a:schemeClr val="tx1"/>
          </a:solidFill>
          <a:latin typeface="+mn-lt"/>
          <a:cs typeface="+mn-cs"/>
        </a:defRPr>
      </a:lvl5pPr>
      <a:lvl6pPr marL="2063354" indent="-2190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2406254" indent="-2190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2749154" indent="-2190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3092054" indent="-2190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جلسه دوم حل تمرین مدار منطقی  </a:t>
            </a:r>
            <a:br>
              <a:rPr lang="fa-IR" dirty="0">
                <a:cs typeface="B Nazanin" panose="00000400000000000000" pitchFamily="2" charset="-78"/>
              </a:rPr>
            </a:br>
            <a:endParaRPr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10133-CC7A-451B-A368-1FCCD4CD3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5" t="68273" r="2468" b="478"/>
          <a:stretch/>
        </p:blipFill>
        <p:spPr>
          <a:xfrm>
            <a:off x="518673" y="461042"/>
            <a:ext cx="8106654" cy="36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B373-B521-4AB6-83F3-DC3E3AE2B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" r="974" b="59514"/>
          <a:stretch/>
        </p:blipFill>
        <p:spPr>
          <a:xfrm>
            <a:off x="983497" y="391885"/>
            <a:ext cx="6900322" cy="39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B373-B521-4AB6-83F3-DC3E3AE2B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0" t="42006" r="1405" b="300"/>
          <a:stretch/>
        </p:blipFill>
        <p:spPr>
          <a:xfrm>
            <a:off x="1632385" y="123611"/>
            <a:ext cx="5698182" cy="47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1BCAA-1EAF-4590-89EE-BD621300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5" t="1195" r="1336" b="4538"/>
          <a:stretch/>
        </p:blipFill>
        <p:spPr>
          <a:xfrm>
            <a:off x="1529123" y="0"/>
            <a:ext cx="6039650" cy="49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7B179-18B9-420B-94A0-DC746EC1B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690FB-D92B-49AF-BC8C-40AF187CEF43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CF77E-AFB8-4206-8320-4EC9381A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" y="182880"/>
            <a:ext cx="8849802" cy="4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55012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chemeClr val="accent2"/>
                </a:solidFill>
              </a:rPr>
              <a:t>2</a:t>
            </a:r>
            <a:r>
              <a:rPr lang="en" sz="7200" dirty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نمونه سوالات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0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44449-86DC-48F4-88D2-A5BC9950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6" y="0"/>
            <a:ext cx="8708748" cy="5005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10133-CC7A-451B-A368-1FCCD4CD3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2" r="1790" b="71466"/>
          <a:stretch/>
        </p:blipFill>
        <p:spPr>
          <a:xfrm>
            <a:off x="636307" y="706928"/>
            <a:ext cx="7871385" cy="33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2EF4-1795-4DAF-B386-7D3F747F6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FD384-3F74-4D2C-B1A5-E3E9E642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31" y="932056"/>
            <a:ext cx="6398825" cy="3695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BDA57-E5B8-41C6-A8B6-222F76DA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4" y="115261"/>
            <a:ext cx="2384481" cy="14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2EF4-1795-4DAF-B386-7D3F747F6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DA57-E5B8-41C6-A8B6-222F76DA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" y="115261"/>
            <a:ext cx="2384481" cy="142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0A5B8-A5A1-4327-A06F-384E158B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91" y="133067"/>
            <a:ext cx="5936716" cy="45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8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2EF4-1795-4DAF-B386-7D3F747F6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DA57-E5B8-41C6-A8B6-222F76DA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" y="115261"/>
            <a:ext cx="2384481" cy="1429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C0812-A5F4-4A3C-9752-8A25AA7B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5" y="253573"/>
            <a:ext cx="5956786" cy="41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10133-CC7A-451B-A368-1FCCD4CD3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" t="29161" r="834" b="31796"/>
          <a:stretch/>
        </p:blipFill>
        <p:spPr>
          <a:xfrm>
            <a:off x="484096" y="238205"/>
            <a:ext cx="7791610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971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5">
      <a:majorFont>
        <a:latin typeface="Arial"/>
        <a:ea typeface=""/>
        <a:cs typeface="B Nazanin"/>
      </a:majorFont>
      <a:minorFont>
        <a:latin typeface="Arial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On-screen Show (16:9)</PresentationFormat>
  <Paragraphs>15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Raleway</vt:lpstr>
      <vt:lpstr>Wingdings</vt:lpstr>
      <vt:lpstr>Lato</vt:lpstr>
      <vt:lpstr>Times New Roman</vt:lpstr>
      <vt:lpstr>Antonio template</vt:lpstr>
      <vt:lpstr>1_presentation_template</vt:lpstr>
      <vt:lpstr>جلسه دوم حل تمرین مدار منطقی   </vt:lpstr>
      <vt:lpstr>PowerPoint Presentation</vt:lpstr>
      <vt:lpstr>2. نمونه سوالات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دوم حل تمرین مدار منطقی   </dc:title>
  <dc:creator>Yeganeh Kordi</dc:creator>
  <cp:lastModifiedBy>Yeganeh Kordi</cp:lastModifiedBy>
  <cp:revision>3</cp:revision>
  <dcterms:modified xsi:type="dcterms:W3CDTF">2021-10-06T08:47:45Z</dcterms:modified>
</cp:coreProperties>
</file>