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315" r:id="rId3"/>
    <p:sldId id="309" r:id="rId4"/>
    <p:sldId id="313" r:id="rId5"/>
    <p:sldId id="311" r:id="rId6"/>
    <p:sldId id="305" r:id="rId7"/>
    <p:sldId id="314" r:id="rId8"/>
    <p:sldId id="304" r:id="rId9"/>
    <p:sldId id="312" r:id="rId10"/>
  </p:sldIdLst>
  <p:sldSz cx="9144000" cy="5143500" type="screen16x9"/>
  <p:notesSz cx="6858000" cy="9144000"/>
  <p:embeddedFontLst>
    <p:embeddedFont>
      <p:font typeface="Lora" pitchFamily="2" charset="0"/>
      <p:regular r:id="rId12"/>
      <p:bold r:id="rId13"/>
      <p:italic r:id="rId14"/>
      <p:boldItalic r:id="rId15"/>
    </p:embeddedFont>
    <p:embeddedFont>
      <p:font typeface="Quattrocento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912885-67A2-4EBF-9E33-DDC629D06BFE}">
  <a:tblStyle styleId="{C4912885-67A2-4EBF-9E33-DDC629D06B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05:36:42.2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6:2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18 4532 0 0,'-3'-18'15505'0'0,"50"297"-10866"0"0,-34-209-4169 0 0,-4 18 265 0 0,-9-86-692 0 0,2 16 155 0 0,-3-13-204 0 0,1-5 9 0 0,0 0 0 0 0,0 0 0 0 0,0 0 0 0 0,0 0 0 0 0,0 1-1 0 0,0-1 1 0 0,0 0 0 0 0,0 0 0 0 0,0 0 0 0 0,0 0-1 0 0,0 0 1 0 0,0 0 0 0 0,0 0 0 0 0,0 1 0 0 0,0-1 0 0 0,0 0-1 0 0,0 0 1 0 0,-1 0 0 0 0,1 0 0 0 0,0 0 0 0 0,0 0-1 0 0,0 0 1 0 0,0 0 0 0 0,0 0 0 0 0,0 0 0 0 0,0 0 0 0 0,0 0-1 0 0,-1 0 1 0 0,1 0 0 0 0,0 1 0 0 0,0-1 0 0 0,0 0 0 0 0,0 0-1 0 0,0 0 1 0 0,0 0 0 0 0,-1 0 0 0 0,1 0 0 0 0,0 0-1 0 0,0 0 1 0 0,0 0 0 0 0,0-1 0 0 0,0 1 0 0 0,0 0 0 0 0,0 0-1 0 0,-1 0 1 0 0,1 0 0 0 0,0 0 0 0 0,0 0 0 0 0,0 0 0 0 0,0 0-1 0 0,0 0 1 0 0,0 0 0 0 0,0 0 0 0 0,0 0 0 0 0,0 0-1 0 0,-1 0 1 0 0,1-1 0 0 0,0 1 0 0 0,0 0 0 0 0,-64-92-182 0 0,60 87 163 0 0,-1 0-1 0 0,-1 0 1 0 0,1 0-1 0 0,-1 1 1 0 0,0 0-1 0 0,0 0 1 0 0,0 0-1 0 0,0 1 1 0 0,-1 0 0 0 0,1 0-1 0 0,-14-3 1 0 0,14 3-1 0 0,-1 2-1 0 0,1-1 1 0 0,-1 1 0 0 0,0 0 0 0 0,1 0 0 0 0,-1 1-1 0 0,0 0 1 0 0,1 0 0 0 0,-1 0 0 0 0,0 1-1 0 0,1 0 1 0 0,-1 0 0 0 0,0 1 0 0 0,-6 2 0 0 0,9-2-41 0 0,1 0 67 0 0,0 0 0 0 0,0 0 0 0 0,0 1 0 0 0,0-1 0 0 0,0 1 0 0 0,0-1 1 0 0,1 1-1 0 0,-1 0 0 0 0,1 0 0 0 0,0 0 0 0 0,0 0 0 0 0,-3 5 0 0 0,5-5 9 0 0,-1 0 0 0 0,0 0 0 0 0,1 0-1 0 0,-1 0 1 0 0,1 0 0 0 0,0 1 0 0 0,0-1 0 0 0,0 0-1 0 0,1 3 1 0 0,-1-1-18 0 0,2 0 27 0 0,0 1 0 0 0,0-1 1 0 0,0 1-1 0 0,0-1 0 0 0,1 0 0 0 0,0 0 1 0 0,0 0-1 0 0,1 0 0 0 0,0 0 1 0 0,-1-1-1 0 0,1 0 0 0 0,1 1 1 0 0,-1-2-1 0 0,7 6 0 0 0,-4-4 312 0 0,2 1 0 0 0,-1-1 0 0 0,14 6 0 0 0,-12-7-1071 0 0,-1-1 0 0 0,1 0 0 0 0,12 2 0 0 0,-10-3-1129 0 0,1-1-1 0 0,-1 0 0 0 0,1-1 0 0 0,-1-1 1 0 0,0 1-1 0 0,1-2 0 0 0,-1 0 1 0 0,0-1-1 0 0,0 0 0 0 0,0 0 1 0 0,11-6-1 0 0,-5 1 67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6:29.9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4 928 0 0,'0'0'1701'0'0,"6"1"-1409"0"0,43 5 1249 0 0,-46-6-1373 0 0,-1 0 16 0 0,43 3 900 0 0,-42-3-968 0 0,0 0-35 0 0,7 0 10 0 0,-7 0 59 0 0,0 0-84 0 0,41 5 221 0 0,-41-5 6 0 0,0 0-252 0 0,7 1 1 0 0,-8-1 797 0 0,-10-1-826 0 0,6 1-17 0 0,-135-10 266 0 0,126 10-268 0 0,-12 0 31 0 0,22 0-21 0 0,5 0-4 0 0,38-1 13 0 0,16 0 20 0 0,-55 1-56 0 0,0-1 6 0 0,30-1 14 0 0,-30 2 1 0 0,1-1 432 0 0,-11 1-320 0 0,-17 0-197 0 0,20 1 129 0 0,-4-1-26 0 0,5 0 26 0 0,-44-1 18 0 0,44 1 523 0 0,11-1-498 0 0,64 0 207 0 0,-69 1-235 0 0,14 2-12 0 0,16-1 232 0 0,-21 0-166 0 0,0 0 0 0 0,0-1 0 0 0,18-2 0 0 0,-28 2-122 0 0,2 0-6 0 0,27 0 28 0 0,-28 0 7 0 0,0 0 33 0 0,7 0-26 0 0,-7 0-1 0 0,38-1 707 0 0,-124 2-674 0 0,-21 5-8 0 0,101-5-98 0 0,0-1 51 0 0,-38 5 19 0 0,39-5 21 0 0,8 2-52 0 0,1 0 13 0 0,-1 0-7 0 0,0-1-1 0 0,0 0 1 0 0,0 0-1 0 0,0 0 1 0 0,0-1 0 0 0,0 0-1 0 0,12-1 1 0 0,19 2 27 0 0,25-1 205 0 0,-225 12-283 0 0,99-6 36 0 0,62-6 143 0 0,10 1-146 0 0,90 1 63 0 0,-50-2-16 0 0,-16 0-1 0 0,36-4 0 0 0,-65 4-35 0 0,-1 0 22 0 0,24-1-27 0 0,-23 1 98 0 0,15 0 49 0 0,-9 0 20 0 0,0 0 0 0 0,0 0 0 0 0,1-1-1 0 0,12-2 1 0 0,-20 2-41 0 0,18-3 226 0 0,-8 0-154 0 0,-10 4-424 0 0,-4-1-351 0 0,-27 5-579 0 0,22-3-1145 0 0,-12 1-6298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6:42.1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181 151 1156 0 0,'2'-10'699'0'0,"-2"3"4090"0"0,-2 3-4253 0 0,2 0 0 0 0,-1 0 0 0 0,0 0 0 0 0,1-1 1 0 0,0 1-1 0 0,0 0 0 0 0,1-9 0 0 0,0 11 212 0 0,-1-13 991 0 0,0 2-859 0 0,-1-2 359 0 0,-6-17 310 0 0,6 30-991 0 0,-4-10 433 0 0,4 12-981 0 0,1 0 0 0 0,-1 0 1 0 0,0-1-1 0 0,1 1 0 0 0,-1 0 0 0 0,1 0 0 0 0,-1 0 1 0 0,1 0-1 0 0,-1 0 0 0 0,0 0 0 0 0,1 0 0 0 0,-1 1 1 0 0,1-1-1 0 0,-1 0 0 0 0,1 0 0 0 0,-1 0 1 0 0,1 1-1 0 0,-1-1 0 0 0,1 0 0 0 0,-1 0 0 0 0,1 1 1 0 0,-1-1-1 0 0,0 1 0 0 0,-1 1-4 0 0,0 1 0 0 0,0-1 0 0 0,1 1 0 0 0,-1-1 0 0 0,1 1 0 0 0,-1 0 0 0 0,1 0 0 0 0,-1 4 0 0 0,-10 43 177 0 0,12-47-163 0 0,-1-1 0 0 0,-5 81 166 0 0,6-81-179 0 0,0 14 1 0 0,0-11 36 0 0,0 2-29 0 0,0 0 0 0 0,-1 0 1 0 0,0-1-1 0 0,-3 14 0 0 0,2-9 3 0 0,0 11 21 0 0,1-7-41 0 0,-1-1-1 0 0,-7 26 0 0 0,9-38 12 0 0,0 1-35 0 0,-6 51 114 0 0,6-47-79 0 0,-1-1 0 0 0,1 0 1 0 0,-1 0-1 0 0,-3 10 0 0 0,-4 19 1 0 0,8-32-22 0 0,0 12-23 0 0,0-4 46 0 0,0-8-15 0 0,0 14-3 0 0,-7 33 158 0 0,7-48-145 0 0,-1 13-62 0 0,0 9 119 0 0,0-22-68 0 0,1 1-13 0 0,-1 0 11 0 0,-1 23 2 0 0,7 52 5 0 0,-5-75 20 0 0,0 5-56 0 0,11 26 37 0 0,-10-27-8 0 0,1 0 1 0 0,0 0-1 0 0,0-1 0 0 0,6 11 0 0 0,-8-15 3 0 0,0 1 24 0 0,1-2-16 0 0,8 16 39 0 0,-8-15-27 0 0,6 17-64 0 0,-6-17 61 0 0,17 33 19 0 0,-14-10-27 0 0,-5-22-11 0 0,1 0-17 0 0,-5 48 248 0 0,5-49-246 0 0,-8 36-39 0 0,-13 3 133 0 0,12-23-111 0 0,8-17 45 0 0,-10 16-36 0 0,10-15 103 0 0,1-4-94 0 0,0 1 25 0 0,-1 0 0 0 0,1 0-1 0 0,-1 0 1 0 0,1-1 0 0 0,-1 1 0 0 0,0 0-1 0 0,1 0 1 0 0,-1 0 0 0 0,0 0 0 0 0,0 0 0 0 0,-1-1-1 0 0,0-1 3 0 0,-1 0 12 0 0,3 0-28 0 0,-1-6 16 0 0,1 6-19 0 0,-3-11 40 0 0,3 6-27 0 0,12-100 76 0 0,-12 88-76 0 0,4-117-9 0 0,-3 123 64 0 0,2-24-118 0 0,-1 32 13 0 0,-2 22 30 0 0,-1 3 17 0 0,0 1 1 0 0,-2-1 0 0 0,0 0-1 0 0,-6 19 1 0 0,-3 13-109 0 0,3-16 102 0 0,5-19 12 0 0,0 1 0 0 0,-2 28-1 0 0,5-43 11 0 0,1 5-24 0 0,-1-1 0 0 0,1 0 0 0 0,-2 0 0 0 0,1 0 0 0 0,-5 12 0 0 0,6-16 301 0 0,-1-8-303 0 0,1-38-29 0 0,10-76-1 0 0,-4 52 53 0 0,-1 3-28 0 0,17-137 51 0 0,-17 181-30 0 0,-1 2-4 0 0,-1 0 1 0 0,2-34 0 0 0,-5 51 25 0 0,2-10 37 0 0,-2-17-163 0 0,1 27 96 0 0,0-7-107 0 0,0 7 116 0 0,-1 9-4 0 0,-14 138 42 0 0,-7 107-106 0 0,20-226 168 0 0,2 17-74 0 0,4 65 9 0 0,-5-91 0 0 0,-4-37 51 0 0,-4-47 43 0 0,5 19-113 0 0,0-19 85 0 0,4-69-1 0 0,-2 31-233 0 0,-1 40 72 0 0,-6-110 14 0 0,6 167 37 0 0,0-16 4 0 0,0-2 32 0 0,2 23-41 0 0,-1-15-82 0 0,0 9 89 0 0,1 7 27 0 0,1 3 23 0 0,9 84-85 0 0,-12 162-1 0 0,-3-112 123 0 0,4-105-61 0 0,-7 49 9 0 0,4-41 74 0 0,3-35-123 0 0,1-1-11 0 0,-1 8 22 0 0,1-7 5 0 0,-3 12 90 0 0,3-41 155 0 0,3-32-310 0 0,3-28 78 0 0,3-27 38 0 0,29-115-70 0 0,-26 128 58 0 0,-12 98-56 0 0,1-24-13 0 0,0 23 16 0 0,2-51 56 0 0,-1 12-26 0 0,-3 49-115 0 0,-2 1 90 0 0,2-5 6 0 0,0 1 0 0 0,0 0 0 0 0,0 0 1 0 0,0-1-1 0 0,1 1 0 0 0,-1 0 0 0 0,1 0 0 0 0,1 5 0 0 0,-12 124-83 0 0,6-79 76 0 0,1 0 0 0 0,4 56 0 0 0,2-68 35 0 0,-7 70-1 0 0,2-71-29 0 0,1-11-73 0 0,-3 44 151 0 0,5-72 3 0 0,0 6-43 0 0,0-5-14 0 0,1-8 102 0 0,4-134-74 0 0,2-29 0 0 0,-5 113-152 0 0,0 37 103 0 0,-1-1 0 0 0,-1 0 0 0 0,-5-33 0 0 0,5 3 82 0 0,0 10-108 0 0,0 37 12 0 0,3-31 60 0 0,-2 31-42 0 0,1-18-108 0 0,-2 18 99 0 0,5-43 170 0 0,-5 38-184 0 0,0 5 60 0 0,-1-13-170 0 0,0 8 143 0 0,0 5 155 0 0,-5-9-247 0 0,6 10 72 0 0,-1 0 0 0 0,0 0 0 0 0,0 0-1 0 0,0 0 1 0 0,0 0 0 0 0,0 1 0 0 0,0-1 0 0 0,0 0-1 0 0,0 1 1 0 0,-1-1 0 0 0,1 0 0 0 0,0 1-1 0 0,0 0 1 0 0,0-1 0 0 0,-1 1 0 0 0,1 0 0 0 0,0-1-1 0 0,0 1 1 0 0,-1 0 0 0 0,-1 0 0 0 0,1 1 10 0 0,1 0-1 0 0,0 1 1 0 0,-1-1 0 0 0,1 0 0 0 0,0 1-1 0 0,0-1 1 0 0,0 0 0 0 0,0 1 0 0 0,0 0 0 0 0,0-1-1 0 0,0 1 1 0 0,1-1 0 0 0,-1 1 0 0 0,1 0 0 0 0,-1 0-1 0 0,1-1 1 0 0,-1 3 0 0 0,-1 3-2 0 0,-4 29 4 0 0,5 5-32 0 0,1-1 0 0 0,2 1 0 0 0,12 69 1 0 0,-13-107 50 0 0,-1 3 0 0 0,1-1 0 0 0,-1 1 1 0 0,0 0-1 0 0,-1 9 0 0 0,1-10-43 0 0,0-3 7 0 0,-1 1 7 0 0,-1 1-9 0 0,1-7 195 0 0,5-30-204 0 0,2 0-1 0 0,18-62 0 0 0,-17 70 98 0 0,-2 8-128 0 0,-3 9 62 0 0,1 0 1 0 0,-2 0-1 0 0,3-14 1 0 0,5-16-40 0 0,-9 36 45 0 0,3-25-52 0 0,-1 0 54 0 0,-2 24-27 0 0,-4-12-16 0 0,4 15 26 0 0,-1 0 0 0 0,1-1 1 0 0,-1 1-1 0 0,1 0 1 0 0,-1 0-1 0 0,1 0 0 0 0,-1 0 1 0 0,1 0-1 0 0,-1 0 1 0 0,0 0-1 0 0,1 0 0 0 0,-1 0 1 0 0,1 0-1 0 0,-1 0 1 0 0,1 0-1 0 0,-1 0 0 0 0,1 1 1 0 0,-1-1-1 0 0,1 0 1 0 0,-1 0-1 0 0,1 1 0 0 0,-1-1 1 0 0,1 0-1 0 0,-1 0 0 0 0,1 1 1 0 0,0-1-1 0 0,-1 1 1 0 0,1-1-1 0 0,-1 0 0 0 0,1 1 1 0 0,0-1-1 0 0,0 1 1 0 0,-1-1-1 0 0,1 1 0 0 0,0-1 1 0 0,0 1-1 0 0,-1-1 1 0 0,1 1-1 0 0,0-1 0 0 0,0 1 1 0 0,0 0-1 0 0,-2 2 23 0 0,-1 1 0 0 0,3-2-47 0 0,-5 17-26 0 0,4-17 59 0 0,0 1-16 0 0,-1 2 10 0 0,-1 3 4 0 0,1 0-1 0 0,0 1 1 0 0,0-1 0 0 0,-1 17 0 0 0,2-9-21 0 0,0-1 0 0 0,4 32 0 0 0,-3-40-7 0 0,1-4 3 0 0,0 9-21 0 0,-3-6 103 0 0,0-31-83 0 0,1 19 26 0 0,1-9 21 0 0,1 5-46 0 0,0 1 0 0 0,0 0-1 0 0,1 0 1 0 0,1 0 0 0 0,-1 0 0 0 0,8-16 0 0 0,-9 23 38 0 0,7-35-63 0 0,-8 35 104 0 0,0 0-85 0 0,1-10 47 0 0,0 4-34 0 0,0 6-28 0 0,-1 8-214 0 0,-3 129 151 0 0,0-49 143 0 0,2-64-28 0 0,1 0-1 0 0,6 37 1 0 0,11 29-83 0 0,-14-72 42 0 0,-1-1 1 0 0,-1 25-1 0 0,-1-26 61 0 0,1 1 0 0 0,4 21-1 0 0,0-9 13 0 0,3 29-1 0 0,-8-53-11 0 0,2 13-28 0 0,2 44-9 0 0,-4-58 22 0 0,0 17 27 0 0,0-10-1 0 0,-7 33-60 0 0,7-39-13 0 0,-7 37 78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6:43.0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211 1 1656 0 0,'0'0'8226'0'0,"-2"3"-7950"0"0,2-1-179 0 0,-1 0 0 0 0,0-1 0 0 0,0 1 0 0 0,0 0 0 0 0,0-1 0 0 0,0 1 0 0 0,0-1-1 0 0,-1 1 1 0 0,1-1 0 0 0,0 0 0 0 0,-3 2 0 0 0,2-2 268 0 0,0 0-202 0 0,-21 9 412 0 0,21-10-498 0 0,-23 6 136 0 0,-44 3 119 0 0,56-8-255 0 0,10-1-16 0 0,-11 1 33 0 0,12-2-80 0 0,-2 1 14 0 0,-14 0 261 0 0,1-1 302 0 0,22 2-209 0 0,35 0-267 0 0,-34-2-114 0 0,35 0 128 0 0,8 3-59 0 0,-47-2 172 0 0,-8 2-174 0 0,-98 17 256 0 0,100-18-348 0 0,-4 1 22 0 0,6-1 76 0 0,9-1-84 0 0,19 3 26 0 0,-16-3-26 0 0,23-4 60 0 0,-5 3 136 0 0,-25 1-136 0 0,0-1-30 0 0,9-1-16 0 0,-10 2 84 0 0,14-2-844 0 0,5-4-4211 0 0,-10-3-2271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6:49.3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32 1184 0 0,'-7'5'6685'0'0,"10"-3"-6659"0"0,2 0 124 0 0,0 0-1 0 0,0 0 0 0 0,1-1 1 0 0,-1 0-1 0 0,0 0 1 0 0,1 0-1 0 0,5 0 1 0 0,94-2 1504 0 0,211 8 434 0 0,-270-4-1984 0 0,-12-2 86 0 0,-32-1-68 0 0,1 0-84 0 0,9 0 28 0 0,-8 0 104 0 0,-12-2-158 0 0,-65-10-10 0 0,-1 3 0 0 0,-123 0 0 0 0,185 8 35 0 0,-4 3-38 0 0,-3 0 9 0 0,10-1-5 0 0,2-1 10 0 0,0 1 0 0 0,0 0-1 0 0,1 1 1 0 0,-11 3-1 0 0,15-4 55 0 0,77 9 43 0 0,135-9 88 0 0,-110-2-117 0 0,-94 1-63 0 0,4-2 28 0 0,8 2 10 0 0,-15 0 16 0 0,-12 1-54 0 0,-264 22 132 0 0,224-18-144 0 0,-141 22-15 0 0,188-27 12 0 0,-2 1-26 0 0,-2 1 32 0 0,9 0-68 0 0,31 2 75 0 0,2-3-26 0 0,1-1 0 0 0,-1-2 0 0 0,48-8 0 0 0,-5 0-5 0 0,-58 8 44 0 0,-1-1 0 0 0,29-8 0 0 0,-46 10-2 0 0,4-1-25 0 0,-5 1-2 0 0,-7-1-29 0 0,-65-4 21 0 0,0 3 0 0 0,-115 10 1 0 0,130-4-48 0 0,22-2-16 0 0,30-1 41 0 0,1 1 15 0 0,-8 0 24 0 0,8 0 52 0 0,10-1-108 0 0,101-1-61 0 0,294-23 84 0 0,-372 21-39 0 0,-29 3 163 0 0,-8-2-125 0 0,-30-7-29 0 0,-53-5 1 0 0,-145 2 100 0 0,222 12-51 0 0,-31 2 23 0 0,3 2-82 0 0,-1 2-8 0 0,38-6 70 0 0,-3 1-43 0 0,2-1 3 0 0,8 0 18 0 0,458-14 32 0 0,-425 14 58 0 0,13 1-91 0 0,-47-1-24 0 0,-11-1-36 0 0,-132-9 100 0 0,-147 9 0 0 0,158 16-58 0 0,126-14 68 0 0,-8 3-14 0 0,6 1-14 0 0,7-2 39 0 0,102 3-30 0 0,140-8 1 0 0,-156-1-26 0 0,249-18-12 0 0,-290 19 85 0 0,-44 2-46 0 0,0 0-29 0 0,2 1 26 0 0,-8 1-4 0 0,-18 2-10 0 0,-37 2-86 0 0,-150-1 78 0 0,-18 2 16 0 0,194-3 81 0 0,31-2-53 0 0,6 0-8 0 0,28 3-36 0 0,2-4 27 0 0,0-1 0 0 0,36-4 0 0 0,-12-1-11 0 0,15 2-40 0 0,186-14 90 0 0,-254 16-71 0 0,4-2 14 0 0,-122 13 159 0 0,-175 35-180 0 0,246-38 78 0 0,103-18-83 0 0,-45 10 11 0 0,92-10 5 0 0,129 5 0 0 0,-207 0-16 0 0,-29 6 65 0 0,-10 0 0 0 0,-82-1-77 0 0,-156 20 0 0 0,218-13 157 0 0,28-6-112 0 0,0 0-1 0 0,0 0 1 0 0,0 0-1 0 0,0 0 1 0 0,0 0-1 0 0,0 1 1 0 0,1-1-1 0 0,-1 0 1 0 0,0 0-1 0 0,0 0 1 0 0,0 0-1 0 0,0 0 1 0 0,0 0-1 0 0,0 0 1 0 0,0 0-1 0 0,0 0 1 0 0,0 0-1 0 0,0 0 1 0 0,0 1-1 0 0,0-1 1 0 0,0 0-1 0 0,0 0 1 0 0,0 0-1 0 0,0 0 1 0 0,0 0-1 0 0,0 0 1 0 0,0 0-1 0 0,0 0 1 0 0,0 0-1 0 0,0 0 0 0 0,0 1 1 0 0,0-1-1 0 0,0 0 1 0 0,0 0-1 0 0,0 0 1 0 0,0 0-1 0 0,-1 0 1 0 0,1 0-1 0 0,0 0 1 0 0,0 0-1 0 0,0 0 1 0 0,0 0-1 0 0,0 0 1 0 0,0 0-1 0 0,0 0 1 0 0,0 1-1 0 0,0-1 1 0 0,0 0-1 0 0,0 0 1 0 0,-1 0-1 0 0,18 4-55 0 0,29 2-14 0 0,227-3 75 0 0,-55-9 0 0 0,-215 6 89 0 0,-8-1-31 0 0,-20-3-8 0 0,-42-3-71 0 0,5 5-27 0 0,-160 2-46 0 0,149 7 85 0 0,572-24-42 0 0,-414 17-11 0 0,-451 4-27 0 0,200-6 95 0 0,155 1-2 0 0,-34 2-8 0 0,21 0-2 0 0,34-2-9 0 0,30-1-8 0 0,118 0 6 0 0,295-18-63 0 0,-451 20 132 0 0,-9-1-42 0 0,-226 1-44 0 0,102 2 42 0 0,-37 4 133 0 0,166-6-132 0 0,-7 1 48 0 0,7-1-58 0 0,8 1-10 0 0,336-1 16 0 0,-268-2 38 0 0,-28 2-85 0 0,-13 0 123 0 0,45-6 1 0 0,-64 4-93 0 0,-2 0 7 0 0,-10 1 52 0 0,-9 0-118 0 0,-40-3 66 0 0,1 2 0 0 0,-74 6 0 0 0,2 0-84 0 0,93-4 78 0 0,10-1-6 0 0,0 2 0 0 0,1 0 0 0 0,-1 0 0 0 0,0 1 0 0 0,-15 5 0 0 0,28-7 95 0 0,11 2-114 0 0,28 4 23 0 0,1-2 0 0 0,59-2-1 0 0,88-11 3 0 0,-113 5 4 0 0,-47 2-6 0 0,-33 1-8 0 0,-29 1 7 0 0,-308 24 1 0 0,263-16-112 0 0,166 1 97 0 0,171-7 11 0 0,-139-2 32 0 0,-114 0-45 0 0,2 0-18 0 0,10 0 50 0 0,-11 0 24 0 0,0 0 6 0 0,-155-1 403 0 0,85 3-532 0 0,63-2 143 0 0,4 0-48 0 0,-8 0 0 0 0,7 0 4 0 0,5 0 16 0 0,20-2 25 0 0,5-1-87 0 0,-1 2 1 0 0,33 2-1 0 0,-16 2 58 0 0,-42-3-2 0 0,0 0 34 0 0,0 0-260 0 0,2 1 247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6:53.3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29 868 0 0,'0'0'966'0'0,"-24"-5"2917"0"0,33 6-3782 0 0,160 8 964 0 0,374-2 708 0 0,-512-4-1654 0 0,-29-3 191 0 0,-11 0-274 0 0,-59 1 15 0 0,-183-1-176 0 0,208 4 408 0 0,54-2-273 0 0,41-1 28 0 0,-9-2-115 0 0,137-7 88 0 0,-160 5 103 0 0,-18 3-82 0 0,-5-1-14 0 0,-25 1-10 0 0,17 0 1 0 0,-57-1 23 0 0,-79 8 1 0 0,101 3-53 0 0,44-10-32 0 0,8 1-9 0 0,34 3 90 0 0,0-2 1 0 0,-1-1-1 0 0,1-2 1 0 0,77-13-1 0 0,-115 13-25 0 0,7-1-31 0 0,-16-3 11 0 0,-12-2 19 0 0,-5 2 42 0 0,0 2 0 0 0,-1 0 0 0 0,1 1 0 0 0,-31 2 0 0 0,31 0-17 0 0,-172 10 109 0 0,194-10-132 0 0,10 1 14 0 0,118 5 17 0 0,1-5 0 0 0,143-18 0 0 0,-268 17-31 0 0,0 0 0 0 0,0-1 0 0 0,0 1-1 0 0,0 0 1 0 0,0-1 0 0 0,0 1 0 0 0,0-1-1 0 0,0 0 1 0 0,-1 1 0 0 0,4-2 0 0 0,-5 1-4 0 0,-1 1 0 0 0,1-1-1 0 0,0 1 1 0 0,0 0 0 0 0,-1-1 0 0 0,1 1 0 0 0,0 0 0 0 0,0-1 0 0 0,-1 1-1 0 0,1 0 1 0 0,0 0 0 0 0,-1-1 0 0 0,1 1 0 0 0,-1 0 0 0 0,1 0 0 0 0,0-1-1 0 0,-1 1 1 0 0,1 0 0 0 0,-1 0 0 0 0,1 0 0 0 0,0 0 0 0 0,-1 0 0 0 0,1 0-1 0 0,-1 0 1 0 0,1 0 0 0 0,-1 0 0 0 0,0 0 0 0 0,-50-7 99 0 0,-483 20-69 0 0,432-11-47 0 0,5-3 33 0 0,95 0 24 0 0,9 0-26 0 0,23-3-27 0 0,43-2 49 0 0,290 4-54 0 0,-290 2 128 0 0,-61-1-70 0 0,-45 1-44 0 0,-52 6 61 0 0,42-1-178 0 0,40-5 93 0 0,-11 3-80 0 0,-16 3-46 0 0,22-3-6546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7:02.9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94 972 0 0,'-13'1'641'0'0,"19"1"1066"0"0,21 0 165 0 0,-25-2-2391 0 0,12 1 737 0 0,1-1 0 0 0,21-2 0 0 0,-11 0 27 0 0,249-6 1270 0 0,-155 3-979 0 0,-116 4-502 0 0,15 0 88 0 0,-16 1-60 0 0,4-1-111 0 0,-8 0 578 0 0,-139-5-526 0 0,-54 14 198 0 0,175-7-193 0 0,13-1 23 0 0,-24 2-49 0 0,29 0-101 0 0,310-17 137 0 0,-163 6-78 0 0,-127 8 43 0 0,30-4 188 0 0,-45 5-187 0 0,-57-6-52 0 0,-31-1 132 0 0,-243 10-6 0 0,297-1-9 0 0,29-2 30 0 0,9 2-73 0 0,65 4-11 0 0,-1-3 1 0 0,86-8-1 0 0,-122 4-41 0 0,143-5 27 0 0,-175 6-4 0 0,6 1 46 0 0,-8 0-15 0 0,0 0 1 0 0,1-1-1 0 0,-1 1 0 0 0,0-1 1 0 0,0 1-1 0 0,0-1 1 0 0,1 0-1 0 0,-1 1 1 0 0,0-1-1 0 0,1 0 1 0 0,-1 0-1 0 0,0 0 0 0 0,0 0 1 0 0,1 0-1 0 0,-1 0 1 0 0,0 0-1 0 0,1-1 1 0 0,1 1-1 0 0,-44 8-87 0 0,-202-4 58 0 0,7 0-119 0 0,226-2 145 0 0,10-2-5 0 0,-1 0 1 0 0,1 0 0 0 0,0 0 0 0 0,0 0 0 0 0,0 0 0 0 0,0 1 0 0 0,0-1 0 0 0,0 0 0 0 0,0 0-1 0 0,0 0 1 0 0,0 0 0 0 0,0 0 0 0 0,0 0 0 0 0,0 0 0 0 0,0 1 0 0 0,0-1 0 0 0,0 0 0 0 0,0 0 0 0 0,0 0-1 0 0,0 0 1 0 0,0 0 0 0 0,0 0 0 0 0,0 0 0 0 0,0 1 0 0 0,0-1 0 0 0,0 0 0 0 0,0 0 0 0 0,0 0-1 0 0,0 0 1 0 0,0 0 0 0 0,0 0 0 0 0,0 0 0 0 0,0 0 0 0 0,0 1 0 0 0,0-1 0 0 0,1 0 0 0 0,-1 0-1 0 0,0 0 1 0 0,0 0 0 0 0,0 0 0 0 0,0 0 0 0 0,0 0 0 0 0,0 0 0 0 0,0 0 0 0 0,0 0 0 0 0,1 0-1 0 0,-1 0 1 0 0,0 0 0 0 0,0 0 0 0 0,0 0 0 0 0,0 0 0 0 0,0 0 0 0 0,0 0 0 0 0,0 0 0 0 0,1 0 0 0 0,-1 0-1 0 0,0 0 1 0 0,0 0 0 0 0,0 0 0 0 0,0 0 0 0 0,0 0 0 0 0,0 0 0 0 0,0 0 0 0 0,1 0 0 0 0,-1 0-1 0 0,47 12-2 0 0,0-1-1 0 0,1-3 0 0 0,56 2 0 0 0,10 2-46 0 0,-71-6 97 0 0,0-1 0 0 0,56-3 0 0 0,-88-4 33 0 0,-18-1-20 0 0,-15 0-21 0 0,21 2-44 0 0,-39-5 36 0 0,-63-3 1 0 0,61 6-15 0 0,-142-6 75 0 0,182 8-109 0 0,11 0-35 0 0,287-18 290 0 0,-222 16-168 0 0,-3 0 165 0 0,-174 6-225 0 0,37-2-27 0 0,-73-2 97 0 0,90-1-63 0 0,48 2-27 0 0,-3 0 16 0 0,-10 3-9 0 0,11-3-25 0 0,14 0 24 0 0,71 3 28 0 0,276-7-221 0 0,-307 1 197 0 0,-49 3 29 0 0,1-1 12 0 0,7 0-57 0 0,-8 1 77 0 0,-11 1-43 0 0,-126 4 52 0 0,-50 3-131 0 0,122-2-29 0 0,60-6 59 0 0,1 1-10 0 0,-4 0 28 0 0,10 1-36 0 0,64 0 63 0 0,377-10-385 0 0,-404 6 497 0 0,-389 15 118 0 0,316-9-254 0 0,12-1 47 0 0,40-3-68 0 0,-5 0 20 0 0,370-10 74 0 0,-362 9-76 0 0,6-1 40 0 0,-198 12 142 0 0,49-10-223 0 0,80-1 132 0 0,-52 5 1 0 0,273-13-126 0 0,-22 2 100 0 0,-106 10-358 0 0,-101 3 250 0 0,1-2 0 0 0,-1-2 0 0 0,-54-4 1 0 0,12 0 6 0 0,-54 5 193 0 0,275 6-288 0 0,340-44 439 0 0,-448 31-210 0 0,-49 4-20 0 0,8 1-72 0 0,-299-9 35 0 0,21 0 311 0 0,271 9-311 0 0,31 1 51 0 0,29 1-47 0 0,217-7-19 0 0,-174 1-12 0 0,46-3 44 0 0,139-24 1 0 0,-261 29-57 0 0,1 2-32 0 0,-10 1 17 0 0,-22 5 9 0 0,-45 4-9 0 0,-251-3 29 0 0,82-5 68 0 0,212-1-106 0 0,31-2 31 0 0,0 0 0 0 0,0 1 0 0 0,0-1 0 0 0,0 0 0 0 0,0 0 0 0 0,0 0 0 0 0,0 0 0 0 0,0 0 0 0 0,0 0 0 0 0,0 0 0 0 0,0 0 0 0 0,0 0 0 0 0,0 0 0 0 0,0 0 0 0 0,0 0 0 0 0,45 2 10 0 0,461-12-1 0 0,-212-1 10 0 0,-472 16 50 0 0,-108 15-45 0 0,238-12-16 0 0,470-32 20 0 0,-285 11-35 0 0,-103 11 84 0 0,64-16 1 0 0,-96 18-42 0 0,-382 26 118 0 0,252-15-57 0 0,73-4-161 0 0,-15 1-81 0 0,75-8 145 0 0,0 0-1 0 0,0 1 1 0 0,0-1 0 0 0,0 1 0 0 0,5 2 0 0 0,27 2-21 0 0,284-7 43 0 0,-103-2 106 0 0,-215 4-78 0 0,-3 0-51 0 0,7 0-2 0 0,-5 0-3 0 0,-6 0-16 0 0,-401 12 128 0 0,392-11-131 0 0,7-1 17 0 0,0 0 0 0 0,-1 1-1 0 0,1 0 1 0 0,0 0 0 0 0,0 1 0 0 0,-6 2 0 0 0,2 0 14 0 0,8-3 2 0 0,9 0-69 0 0,62 2 70 0 0,136-11 1 0 0,-113 2 6 0 0,57-5 161 0 0,-146 11-148 0 0,-1-1-49 0 0,3-1 13 0 0,-9 1 30 0 0,-53 0-89 0 0,-61 6 0 0 0,51 0 178 0 0,65-5-110 0 0,0 0 16 0 0,-8 2 32 0 0,8-1 5 0 0,11-1-85 0 0,414-18-72 0 0,-337 13 321 0 0,-84 5-59 0 0,1 0-134 0 0,-132 8 398 0 0,-125 10-404 0 0,251-18-58 0 0,1 0 24 0 0,-5 2 9 0 0,5-1 2 0 0,10-2-131 0 0,160-7-177 0 0,-16-3 211 0 0,-149 11 87 0 0,-208-3-365 0 0,101-3 498 0 0,55 2-76 0 0,-65 2 0 0 0,112 3 15 0 0,7 0-32 0 0,19 1-42 0 0,42 1-108 0 0,206 4 49 0 0,-269-7 22 0 0,6 0 49 0 0,-6 0-9 0 0,-7-1-54 0 0,-244-13-221 0 0,199 10 341 0 0,-66-4-160 0 0,112 8 111 0 0,1 0 3 0 0,181 4 142 0 0,-80-1-170 0 0,78 2 155 0 0,-152-5-106 0 0,-24-1-19 0 0,-5 0-3 0 0,-28-1-8 0 0,-104-2 8 0 0,-61-2-30 0 0,122 2 6 0 0,38 2 53 0 0,70 1-21 0 0,22 1 9 0 0,194-4-255 0 0,-180 0 290 0 0,-66 4-50 0 0,5-1-79 0 0,-8 1 71 0 0,0 0-1 0 0,0 0 0 0 0,0 0 0 0 0,-1 0 1 0 0,1 0-1 0 0,0-1 0 0 0,0 1 0 0 0,0 0 1 0 0,0 0-1 0 0,0 0 0 0 0,0 0 0 0 0,0 0 0 0 0,0 0 1 0 0,0 0-1 0 0,0 0 0 0 0,0 0 0 0 0,0 0 1 0 0,0-1-1 0 0,0 1 0 0 0,0 0 0 0 0,0 0 0 0 0,0 0 1 0 0,0 0-1 0 0,0 0 0 0 0,0 0 0 0 0,0 0 1 0 0,0 0-1 0 0,0-1 0 0 0,0 1 0 0 0,0 0 1 0 0,0 0-1 0 0,0 0 0 0 0,0 0 0 0 0,0 0 0 0 0,0 0 1 0 0,0 0-1 0 0,0 0 0 0 0,0 0 0 0 0,0-1 1 0 0,-28-5 3 0 0,-2 0 0 0 0,-50-2 0 0 0,-66 5 166 0 0,143 3-187 0 0,-5 0 43 0 0,5 0-12 0 0,7-1 33 0 0,228 6-114 0 0,-40 0 37 0 0,-190-5 61 0 0,2 0-24 0 0,37 0 300 0 0,-328 5-194 0 0,283-5-94 0 0,10 1-16 0 0,26 3-35 0 0,46 3-84 0 0,-41-5 181 0 0,63 4 3 0 0,-78-4-61 0 0,-21 0 21 0 0,-6-1 7 0 0,-42 2 38 0 0,42-3-78 0 0,-78 2-56 0 0,-53 4-104 0 0,133-5 123 0 0,1-1-435 0 0,-4 2 1288 0 0,40 3-9677 0 0,-26-4 6950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7:29.6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140 81 1104 0 0,'-43'2'2354'0'0,"40"-2"-1376"0"0,-5 0 2124 0 0,116-9-1395 0 0,210 11 1 0 0,-109 3-1081 0 0,-136-10 78 0 0,-59 3-576 0 0,-12 2 319 0 0,-10 0-455 0 0,-164 1 135 0 0,-35-2-245 0 0,100-6 196 0 0,77 6-108 0 0,27 1 71 0 0,13 0-39 0 0,94 0 32 0 0,15 2 128 0 0,210-23-1 0 0,-286 12-87 0 0,-41 8 7 0 0,-10 0-105 0 0,-388-13-285 0 0,362 14 328 0 0,-123 4-45 0 0,135-2-24 0 0,21-1 31 0 0,5 1 6 0 0,25 2 14 0 0,210 5-127 0 0,-63-3 178 0 0,-171-6 35 0 0,-8 1-40 0 0,-22 0-33 0 0,-44 0-15 0 0,-334-7-8 0 0,382 5 17 0 0,-41-1 90 0 0,55 3-72 0 0,7 0-3 0 0,29 6 0 0 0,27 0-47 0 0,105 1 1 0 0,-80-6 31 0 0,158-8-90 0 0,-230 5 81 0 0,-1 0-16 0 0,-8-1 11 0 0,-17-4 12 0 0,-31-3 3 0 0,-53 0 62 0 0,-374-20 88 0 0,454 28-140 0 0,12 1-30 0 0,0-1 0 0 0,0 2-1 0 0,-17 2 1 0 0,24-3 102 0 0,5 2-89 0 0,0-1 0 0 0,0 0 0 0 0,0 0 0 0 0,0 0 1 0 0,0 0-1 0 0,0-1 0 0 0,0 1 0 0 0,7-1 0 0 0,1 1 10 0 0,190 18 9 0 0,-123-14 27 0 0,571 17 288 0 0,-620-23-325 0 0,-26 1-2 0 0,0 0 3 0 0,-154 4-9 0 0,-371-25 141 0 0,487 20-212 0 0,32 1 46 0 0,6 0-27 0 0,0 1 51 0 0,0-1 0 0 0,0 0-1 0 0,0 1 1 0 0,0-1 0 0 0,0-1 0 0 0,0 1-1 0 0,0 0 1 0 0,3-2 0 0 0,7 1 13 0 0,348 15 47 0 0,2 0-42 0 0,-310-21 91 0 0,-58 4-92 0 0,-5-2-23 0 0,0 0 1 0 0,0 1 0 0 0,-1 0 0 0 0,1 0-1 0 0,-1 1 1 0 0,-20-3 0 0 0,-80-4-31 0 0,51 5 15 0 0,-263-9 27 0 0,320 14-2 0 0,0-1 1 0 0,0 1-1 0 0,0 0 0 0 0,0 0 0 0 0,0 1 0 0 0,0-1 1 0 0,0 1-1 0 0,0-1 0 0 0,1 1 0 0 0,-1 0 0 0 0,0 0 1 0 0,0 0-1 0 0,-4 3 0 0 0,6-3-23 0 0,185 11-100 0 0,-127-10 143 0 0,408-6 73 0 0,-459 3-120 0 0,7 1-3 0 0,-9 0 135 0 0,-17 0-104 0 0,1 0-1 0 0,-19 2 1 0 0,-16 1-21 0 0,-84 0-21 0 0,-396 19-147 0 0,446-16 157 0 0,79-6 50 0 0,9 1-36 0 0,64 8-22 0 0,131-1-1 0 0,-54-4 8 0 0,-51-2 21 0 0,36 2-17 0 0,-327-21-10 0 0,-171-18-10 0 0,128 20-24 0 0,198 17 56 0 0,29 1 7 0 0,10-3 2 0 0,0 0 0 0 0,0 0 0 0 0,0 0 1 0 0,0 0-1 0 0,0 0 0 0 0,-1 0 0 0 0,1 0 0 0 0,0 0 1 0 0,0 0-1 0 0,0 0 0 0 0,0 0 0 0 0,0 0 1 0 0,0 0-1 0 0,0 1 0 0 0,0-1 0 0 0,0 0 1 0 0,0 0-1 0 0,0 0 0 0 0,0 0 0 0 0,0 0 1 0 0,0 0-1 0 0,0 0 0 0 0,0 0 0 0 0,0 0 0 0 0,0 0 1 0 0,0 1-1 0 0,0-1 0 0 0,0 0 0 0 0,0 0 1 0 0,0 0-1 0 0,0 0 0 0 0,0 0 0 0 0,0 0 1 0 0,0 0-1 0 0,0 0 0 0 0,0 0 0 0 0,0 0 1 0 0,0 0-1 0 0,0 1 0 0 0,0-1 0 0 0,0 0 0 0 0,0 0 1 0 0,0 0-1 0 0,0 0 0 0 0,0 0 0 0 0,0 0 1 0 0,0 0-1 0 0,1 0 0 0 0,-1 0 0 0 0,0 0 1 0 0,0 0-1 0 0,0 0 0 0 0,0 0 0 0 0,0 0 0 0 0,0 0 1 0 0,0 0-1 0 0,0 0 0 0 0,0 0 0 0 0,0 0 1 0 0,0 0-1 0 0,1 0 0 0 0,-1 0 0 0 0,0 0 1 0 0,0 0-1 0 0,0 0 0 0 0,0 0 0 0 0,39 9 12 0 0,0-3 0 0 0,0-1-1 0 0,52 0 1 0 0,-28-2 1 0 0,967 26-614 0 0,-890-34 637 0 0,-137 5-51 0 0,-9-2-33 0 0,-31-5 28 0 0,0 2-1 0 0,-65 0 1 0 0,55 3 11 0 0,6-1 34 0 0,-1 3 1 0 0,-55 6 0 0 0,89-3 77 0 0,8-3-103 0 0,0 0 0 0 0,0 0 1 0 0,-1 1-1 0 0,1-1 0 0 0,0 0 0 0 0,0 0 0 0 0,0 0 1 0 0,0 0-1 0 0,0 0 0 0 0,0 0 0 0 0,0 0 1 0 0,0 0-1 0 0,0 0 0 0 0,0 0 0 0 0,0 1 0 0 0,0-1 1 0 0,0 0-1 0 0,0 0 0 0 0,0 0 0 0 0,0 0 1 0 0,0 0-1 0 0,0 0 0 0 0,0 0 0 0 0,0 0 0 0 0,0 1 1 0 0,0-1-1 0 0,0 0 0 0 0,0 0 0 0 0,0 0 1 0 0,0 0-1 0 0,0 0 0 0 0,0 0 0 0 0,1 0 0 0 0,-1 0 1 0 0,0 0-1 0 0,0 0 0 0 0,0 0 0 0 0,0 1 1 0 0,0-1-1 0 0,0 0 0 0 0,0 0 0 0 0,0 0 0 0 0,0 0 1 0 0,0 0-1 0 0,0 0 0 0 0,1 0 0 0 0,-1 0 0 0 0,0 0 1 0 0,0 0-1 0 0,0 0 0 0 0,0 0 0 0 0,0 0 1 0 0,0 0-1 0 0,0 0 0 0 0,0 0 0 0 0,0 0 0 0 0,1 0 1 0 0,-1 0-1 0 0,0 0 0 0 0,0 0 0 0 0,0 0 1 0 0,10 2 6 0 0,1 1 1 0 0,-1-2 0 0 0,1 0 0 0 0,16 0-1 0 0,102-9-51 0 0,-126 8 126 0 0,-97-6 34 0 0,58 5-126 0 0,-11 1 44 0 0,-83 9-1 0 0,128-9-45 0 0,9 2-112 0 0,16 3 138 0 0,1-1-1 0 0,0-1 1 0 0,44 0 0 0 0,-2-5-107 0 0,-183-6 170 0 0,-181 9-1 0 0,296 0-150 0 0,11-1 18 0 0,226-7 112 0 0,-127 1-16 0 0,-63 1-47 0 0,-4 0-10 0 0,-185-4-128 0 0,98 8 143 0 0,-7 4-127 0 0,51-3 91 0 0,9 3-24 0 0,-7-3 62 0 0,8 2 9 0 0,0 1 0 0 0,0-1 0 0 0,0 0 0 0 0,0-1 0 0 0,0 0-1 0 0,15 0 1 0 0,188-11 55 0 0,-180 4-36 0 0,-29 6 55 0 0,-9 2-133 0 0,-47 16-2100 0 0,43-9-6992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7:36.2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28 972 0 0,'21'-11'465'0'0,"-17"9"1583"0"0,-1 1-1685 0 0,19-4 1259 0 0,-20 4-1408 0 0,12-4 620 0 0,12 3-91 0 0,-23 2-603 0 0,31-1 1001 0 0,7 9-830 0 0,-39-8-199 0 0,0 1-70 0 0,9 1-5 0 0,-8-2 8 0 0,5 0-284 0 0,-8 0 317 0 0,0 0-1 0 0,0 0 1 0 0,0 0 0 0 0,1 0 0 0 0,-1 0-1 0 0,0 0 1 0 0,0 0 0 0 0,0 0-1 0 0,0 0 1 0 0,1 0 0 0 0,-1 0 0 0 0,0 1-1 0 0,0-1 1 0 0,0 0 0 0 0,0 0-1 0 0,1 0 1 0 0,-1 0 0 0 0,0 0 0 0 0,0 0-1 0 0,0 0 1 0 0,0 1 0 0 0,0-1-1 0 0,0 0 1 0 0,1 0 0 0 0,-1 0 0 0 0,0 0-1 0 0,0 0 1 0 0,0 1 0 0 0,0-1-1 0 0,0 0 1 0 0,0 0 0 0 0,0 0 0 0 0,0 0-1 0 0,0 1 1 0 0,0-1 0 0 0,0 0-1 0 0,0 0 1 0 0,0 0 0 0 0,0 0 0 0 0,0 1-1 0 0,0-1 1 0 0,0 0 0 0 0,0 0-1 0 0,0 0 1 0 0,0 1 0 0 0,0-1 0 0 0,0 0-1 0 0,0 0 1 0 0,0 0 0 0 0,0 0-1 0 0,0 0 1 0 0,0 1 0 0 0,-1-1 0 0 0,-9 18-52 0 0,7-14 100 0 0,1 26 441 0 0,-7 45 0 0 0,-1-6-130 0 0,6 48-186 0 0,4-115-225 0 0,1 1-35 0 0,4 35 599 0 0,1-51-586 0 0,-2 0-1 0 0,1-1 1 0 0,-2 1 0 0 0,0-1-1 0 0,0 1 1 0 0,0-24-1 0 0,-4 18 59 0 0,-7-36 0 0 0,-20-63-84 0 0,28 116 21 0 0,-5-24-14 0 0,3 19-5 0 0,2 5-24 0 0,1 9 4 0 0,4 47 166 0 0,-5 44 18 0 0,2-73-105 0 0,1 0 0 0 0,7 25 0 0 0,-1-1-1 0 0,6 16-33 0 0,-9-45 84 0 0,4 32-1 0 0,-4-17 244 0 0,-7-44-328 0 0,0-1-1 0 0,1 1 1 0 0,-1-1-1 0 0,2 0 1 0 0,1-9 0 0 0,9-53 1 0 0,3-105 0 0 0,-8 68 80 0 0,-5 107-61 0 0,-1-28-148 0 0,0 21 110 0 0,0 7 41 0 0,-3 7-35 0 0,-23 52-41 0 0,2 1 1 0 0,3 0-1 0 0,-25 117 1 0 0,29-63 130 0 0,12-56 308 0 0,9-60-402 0 0,1 0 13 0 0,0-1 0 0 0,-1 0 0 0 0,0 0 0 0 0,0 0 1 0 0,0-1-1 0 0,0 0 0 0 0,-1 1 0 0 0,0-1 1 0 0,0-1-1 0 0,-1 1 0 0 0,3-8 0 0 0,7-32-11 0 0,-2 0 1 0 0,6-80-1 0 0,-11 71 24 0 0,1-72 19 0 0,-6 103-68 0 0,-1 37-39 0 0,-1 33-19 0 0,-13 101 60 0 0,1-13 106 0 0,13-111-57 0 0,2 0 0 0 0,0-1 0 0 0,7 44 0 0 0,-1-27 2 0 0,-2-13 47 0 0,14 47 0 0 0,-7-29 7 0 0,-11-42-42 0 0,0 1 3 0 0,2 2-45 0 0,-3-5 15 0 0,0 0-1 0 0,0 0 1 0 0,0 0 0 0 0,0 0-1 0 0,0 0 1 0 0,0 0 0 0 0,-1 0-1 0 0,1 0 1 0 0,0 0 0 0 0,0 0-1 0 0,0 0 1 0 0,0 0-1 0 0,0 0 1 0 0,0-1 0 0 0,0 1-1 0 0,0 0 1 0 0,0 0 0 0 0,0 0-1 0 0,0 0 1 0 0,1 0-1 0 0,-1 0 1 0 0,0 0 0 0 0,0 0-1 0 0,0 0 1 0 0,0 0 0 0 0,0 0-1 0 0,0 0 1 0 0,0 0 0 0 0,0 0-1 0 0,0-1 1 0 0,0 1-1 0 0,0 0 1 0 0,0 0 0 0 0,0 0-1 0 0,0 0 1 0 0,0 0 0 0 0,0 0-1 0 0,0 0 1 0 0,0 0-1 0 0,0 0 1 0 0,0 0 0 0 0,1 0-1 0 0,-1 0 1 0 0,0 0 0 0 0,0 0-1 0 0,0 0 1 0 0,0 0 0 0 0,0 0-1 0 0,0 0 1 0 0,0 0-1 0 0,0 0 1 0 0,0 0 0 0 0,0 0-1 0 0,0 0 1 0 0,0 0 0 0 0,1 0-1 0 0,-1 0 1 0 0,0 0 0 0 0,0 0-1 0 0,0 0 1 0 0,0 0-1 0 0,0 0 1 0 0,0 0 0 0 0,0 0-1 0 0,0 0 1 0 0,21-179 74 0 0,-20 144-75 0 0,-1 1 0 0 0,-1 0 0 0 0,-9-51 0 0 0,2 38 11 0 0,-16-70-40 0 0,23 114-8 0 0,1 10-102 0 0,-50 351 233 0 0,45-306-34 0 0,-9 65 152 0 0,12-104-204 0 0,0-1-1 0 0,1 1 0 0 0,0 0 1 0 0,1-1-1 0 0,2 16 0 0 0,1 41 18 0 0,-3-59-14 0 0,0-8 5 0 0,-1 1 2 0 0,0 6-58 0 0,0 12 35 0 0,1-21 5 0 0,0 0 0 0 0,0 0 1 0 0,0 1-1 0 0,0-1 0 0 0,1 0 1 0 0,-1 0-1 0 0,0 0 0 0 0,0 0 1 0 0,0 0-1 0 0,0 0 0 0 0,0 0 1 0 0,1 0-1 0 0,-1 0 0 0 0,0 0 1 0 0,0 0-1 0 0,0 0 0 0 0,0 0 1 0 0,0 0-1 0 0,1 0 0 0 0,-1 0 1 0 0,0 0-1 0 0,0 0 0 0 0,0 0 1 0 0,0 0-1 0 0,1 0 0 0 0,-1 0 1 0 0,0 0-1 0 0,0 0 0 0 0,0 0 1 0 0,0 0-1 0 0,0-1 0 0 0,1 1 1 0 0,-1 0-1 0 0,0 0 0 0 0,0 0 1 0 0,0 0-1 0 0,0 0 0 0 0,0 0 1 0 0,0 0-1 0 0,0-1 0 0 0,0 1 1 0 0,0 0-1 0 0,1 0 0 0 0,-1 0 1 0 0,0 0-1 0 0,0 0 0 0 0,0-1 1 0 0,0 1-1 0 0,0 0 0 0 0,0 0 1 0 0,0-1-1 0 0,16-34 49 0 0,-1-17-32 0 0,-2 0 0 0 0,-3-1 0 0 0,7-104 1 0 0,-14 64-42 0 0,-3 91 8 0 0,0-1 4 0 0,-2-29 40 0 0,-22 183-136 0 0,-3 24 198 0 0,18-125 29 0 0,6-28-140 0 0,-8 29 1 0 0,10-46 50 0 0,-3 29-4 0 0,4-32-17 0 0,-1 40 35 0 0,0-36 3 0 0,0-3-33 0 0,1-5 100 0 0,7-46-71 0 0,-7 44-51 0 0,0-10-49 0 0,-1-41 45 0 0,7-177-44 0 0,6 122-213 0 0,-11 108 237 0 0,2 18-66 0 0,-1 1 122 0 0,0 0 0 0 0,-1-1 0 0 0,-1 1 0 0 0,-3 32 0 0 0,-21 85 58 0 0,20-115-109 0 0,0-2 9 0 0,-5 31 61 0 0,9-43-48 0 0,-1 3 8 0 0,0 1 0 0 0,1 0 0 0 0,0 0 0 0 0,3 12 0 0 0,-2-9-39 0 0,-1-10 11 0 0,1 0 31 0 0,-1 4 7 0 0,1 0 0 0 0,0 0 0 0 0,0 0 1 0 0,0 0-1 0 0,1-1 0 0 0,3 9 0 0 0,-4-12 33 0 0,3-5-34 0 0,13-8 72 0 0,-15 9-81 0 0,0 1-1 0 0,-1-1 1 0 0,1-1-1 0 0,-1 1 1 0 0,0 0-1 0 0,0 0 0 0 0,0 0 1 0 0,0-1-1 0 0,0 1 1 0 0,0 0-1 0 0,0-1 1 0 0,-1 1-1 0 0,1-1 1 0 0,-1-2-1 0 0,1 1-11 0 0,14-78 22 0 0,-3 0-1 0 0,2-132 1 0 0,-19 154-271 0 0,-16 233 206 0 0,14-87 10 0 0,3-40 72 0 0,3 0-96 0 0,2-3 80 0 0,-1-41 10 0 0,0 2-14 0 0,0 39 105 0 0,0-41-147 0 0,0 1 18 0 0,2 19 39 0 0,-2-20 104 0 0,0-8-143 0 0,0-36 58 0 0,12-80 1 0 0,0-29-87 0 0,-4 25 78 0 0,-8 123-59 0 0,0-5 42 0 0,0 8-26 0 0,0 0 1 0 0,0 0-1 0 0,0 0 0 0 0,0 0 0 0 0,0 1 0 0 0,0-1 0 0 0,0 0 0 0 0,0 0 0 0 0,0 0 0 0 0,0 0 0 0 0,0 0 1 0 0,-1 0-1 0 0,1 0 0 0 0,0 0 0 0 0,0 0 0 0 0,0 0 0 0 0,0 0 0 0 0,0 0 0 0 0,0 0 0 0 0,0 0 0 0 0,0 0 1 0 0,0 0-1 0 0,-1 0 0 0 0,1 0 0 0 0,0 0 0 0 0,0 0 0 0 0,0 0 0 0 0,0 0 0 0 0,0 0 0 0 0,0 0 0 0 0,0 0 1 0 0,0 0-1 0 0,0 0 0 0 0,-1-1 0 0 0,1 1 0 0 0,0 0 0 0 0,0 0 0 0 0,0 0 0 0 0,0 0 0 0 0,-5 13-6 0 0,0 1-1 0 0,1 0 1 0 0,0 0-1 0 0,1 0 1 0 0,-2 23-1 0 0,-9 57 81 0 0,4-44-83 0 0,4-10 18 0 0,-2 60 0 0 0,8-98-11 0 0,1 1-2 0 0,6 20 30 0 0,-6-21-19 0 0,4 11-40 0 0,-4-8 27 0 0,-1-5 13 0 0,0 0 1 0 0,0 0 0 0 0,0 0 0 0 0,0 0 0 0 0,0 1 0 0 0,0-1 0 0 0,0 0 0 0 0,0 0 0 0 0,0 0-1 0 0,0 0 1 0 0,0 0 0 0 0,0 0 0 0 0,0 0 0 0 0,0 1 0 0 0,0-1 0 0 0,1 0 0 0 0,-1 0 0 0 0,0 0-1 0 0,0 0 1 0 0,0 0 0 0 0,0 0 0 0 0,0 0 0 0 0,0 0 0 0 0,0 0 0 0 0,0 0 0 0 0,1 0 0 0 0,-1 1 0 0 0,0-1-1 0 0,0 0 1 0 0,0 0 0 0 0,0 0 0 0 0,0 0 0 0 0,0 0 0 0 0,0 0 0 0 0,1 0 0 0 0,-1 0 0 0 0,0 0-1 0 0,0 0 1 0 0,0 0 0 0 0,0 0 0 0 0,0 0 0 0 0,0 0 0 0 0,1 0 0 0 0,-1 0 0 0 0,0 0 0 0 0,0-1-1 0 0,0 1 1 0 0,0 0 0 0 0,0 0 0 0 0,0 0 0 0 0,0 0 0 0 0,1 0 0 0 0,-1 0 0 0 0,3-3-2 0 0,0 0-1 0 0,0 0 1 0 0,-1 0 0 0 0,1-1 0 0 0,-1 1 0 0 0,4-7 0 0 0,-6 9 0 0 0,1 1 0 0 0,-1-1 0 0 0,0 1 0 0 0,0-1 1 0 0,0 1-1 0 0,0-1 0 0 0,0 1 0 0 0,0-1 0 0 0,0 0 0 0 0,0 1 0 0 0,0-1 1 0 0,0 1-1 0 0,0-1 0 0 0,0 1 0 0 0,0-1 0 0 0,0 1 0 0 0,0-1 0 0 0,0 1 1 0 0,-1-1-1 0 0,1 0 0 0 0,-1-2-4 0 0,3-24-59 0 0,0-1 0 0 0,-3 0 0 0 0,0 0 1 0 0,-9-53-1 0 0,4 44-23 0 0,1 0 1 0 0,3 0-1 0 0,0 0 1 0 0,6-46 0 0 0,-1 27 0 0 0,-4 32 40 0 0,1 22 11 0 0,0-7 31 0 0,0 7 1 0 0,-2 7-113 0 0,-10 65 96 0 0,4 1-1 0 0,0 123 0 0 0,7-171 38 0 0,1-9-17 0 0,0 0 0 0 0,1 0 0 0 0,0-1 0 0 0,1 1 0 0 0,0 0-1 0 0,8 23 1 0 0,5 13 10 0 0,1-1 33 0 0,-15-47-14 0 0,2 13 101 0 0,-6 9-70 0 0,2-22 168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7:41.6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78 4 1380 0 0,'4'-3'7600'0'0,"-26"128"-6058"0"0,-10 33-194 0 0,30-112-1015 0 0,1 14 285 0 0,-1-49-394 0 0,1-1 0 0 0,1 22 0 0 0,0-29 1 0 0,1 0-128 0 0,-1-3-82 0 0,0 0 0 0 0,0 0 1 0 0,0 0-1 0 0,0 0 0 0 0,0 1 0 0 0,0-1 1 0 0,0 0-1 0 0,0 0 0 0 0,0 0 1 0 0,0 1-1 0 0,0-1 0 0 0,0 0 1 0 0,0 0-1 0 0,0 0 0 0 0,0 1 1 0 0,0-1-1 0 0,0 0 0 0 0,1 0 1 0 0,-1 0-1 0 0,0 1 0 0 0,0-1 0 0 0,0 0 1 0 0,0 0-1 0 0,0 0 0 0 0,0 0 1 0 0,1 0-1 0 0,-1 1 0 0 0,0-1 1 0 0,0 0-1 0 0,0 0 0 0 0,0 0 1 0 0,0 0-1 0 0,1 0 0 0 0,-1 0 1 0 0,0 0-1 0 0,0 0 0 0 0,0 1 0 0 0,1-1 1 0 0,-1 0-1 0 0,0 0 0 0 0,0 0 1 0 0,0 0-1 0 0,1 0 0 0 0,-1 0 1 0 0,0 0-1 0 0,0 0 0 0 0,0 0 1 0 0,1 0-1 0 0,-1 0 0 0 0,0-1 1 0 0,0 1-1 0 0,0 0 0 0 0,1 0 0 0 0,-1 0 1 0 0,0 0-1 0 0,0 0 0 0 0,0 0 1 0 0,18-12-12 0 0,-13 8-1 0 0,-5 2-93 0 0,0-1 54 0 0,0 1 0 0 0,0-1 0 0 0,-1 1 1 0 0,1-1-1 0 0,-1 1 0 0 0,1 0 0 0 0,-1-1 1 0 0,-2-3-1 0 0,2 2-14 0 0,-22-8-330 0 0,15 9 329 0 0,18 6-36 0 0,12 2 38 0 0,13 2 28 0 0,1-2 0 0 0,45 1 1 0 0,-33-3-60 0 0,171 9 138 0 0,-216-11-69 0 0,1-1 20 0 0,10 1 53 0 0,-10 0-52 0 0,4-1 13 0 0,-5-1-6 0 0,-6 0 93 0 0,-105-17 11 0 0,0 4 0 0 0,-111 0 0 0 0,194 13-113 0 0,20 1 7 0 0,-22 5 5 0 0,20-3 56 0 0,8 1-35 0 0,15 2-27 0 0,25 1-26 0 0,64-4 44 0 0,109 6-17 0 0,-202-7-32 0 0,9-1 77 0 0,-17 0-13 0 0,-15 0-96 0 0,-219-1-54 0 0,123 7 178 0 0,106-6-16 0 0,7 0-25 0 0,25 1-20 0 0,48-2-10 0 0,-25-2-22 0 0,284-27-62 0 0,-329 27 101 0 0,-9 3-21 0 0,0 0 0 0 0,0 0 0 0 0,0-1 0 0 0,0 1 0 0 0,0 0 0 0 0,1 0 0 0 0,-1 0 0 0 0,0 0 0 0 0,0 0 1 0 0,0 0-1 0 0,0 0 0 0 0,0 0 0 0 0,0 0 0 0 0,0-1 0 0 0,0 1 0 0 0,0 0 0 0 0,0 0 0 0 0,0 0 0 0 0,0 0 1 0 0,0 0-1 0 0,0 0 0 0 0,0 0 0 0 0,0 0 0 0 0,0-1 0 0 0,0 1 0 0 0,0 0 0 0 0,0 0 0 0 0,0 0 0 0 0,0 0 1 0 0,0 0-1 0 0,0 0 0 0 0,0 0 0 0 0,0 0 0 0 0,-1 0 0 0 0,1-1 0 0 0,0 1 0 0 0,0 0 0 0 0,0 0 0 0 0,0 0 0 0 0,0 0 1 0 0,0 0-1 0 0,0 0 0 0 0,0 0 0 0 0,0 0 0 0 0,0 0 0 0 0,-1 0 0 0 0,1 0 0 0 0,0 0 0 0 0,0 0 0 0 0,0 0 1 0 0,0 0-1 0 0,0 0 0 0 0,0 0 0 0 0,0 0 0 0 0,0 0 0 0 0,-1 0 0 0 0,1 0 0 0 0,0 0 0 0 0,0 0 0 0 0,0 0 1 0 0,0 0-1 0 0,0 0 0 0 0,0 0 0 0 0,0 0 0 0 0,-23-6-6 0 0,1 2 0 0 0,-1 0 0 0 0,0 2 1 0 0,-35-1-1 0 0,-103 11 20 0 0,136-6-19 0 0,13-2-28 0 0,-10 2 11 0 0,0 1 0 0 0,-23 6 0 0 0,18-1 136 0 0,24-7-90 0 0,-2 1 6 0 0,3 0-18 0 0,8 0-7 0 0,51 5-21 0 0,1-3-1 0 0,83-5 1 0 0,-51 0 11 0 0,4 1-27 0 0,-91 0 32 0 0,5 0-17 0 0,-5 1 10 0 0,-8 0-4 0 0,-119 7-80 0 0,76-7 114 0 0,-77 13 0 0 0,123-14 22 0 0,-1 2 28 0 0,-2-1-50 0 0,8 1 33 0 0,180 2-259 0 0,-43-3 84 0 0,-121 0 124 0 0,0-1 1 0 0,0 0-1 0 0,27-5 1 0 0,-43 4-24 0 0,-10-1-32 0 0,-17-6 53 0 0,0 1 0 0 0,0 1 0 0 0,-31-3 0 0 0,-86-5 31 0 0,90 10-30 0 0,10 1 9 0 0,-63 2 0 0 0,101 1-30 0 0,2 0 45 0 0,-4 2-39 0 0,9 0 73 0 0,422 13-148 0 0,-338-16 74 0 0,175-6 96 0 0,-256 6-38 0 0,-15-3-35 0 0,-16-2-8 0 0,-74-7 7 0 0,-117 0-1 0 0,121 9-4 0 0,48 1-78 0 0,1 3 0 0 0,-92 10 1 0 0,135-10 95 0 0,9 1-84 0 0,223 6 8 0 0,-132-6-40 0 0,383-11-788 0 0,-432 12 621 0 0,-77 5 238 0 0,1-1 0 0 0,-51 3 0 0 0,-67-2-46 0 0,82-6 34 0 0,-133 1 22 0 0,87-2-58 0 0,106 0 46 0 0,15 0-70 0 0,240 8 128 0 0,133 2 20 0 0,-221-12 45 0 0,-162 2-92 0 0,-10 1-51 0 0,-559 5 2 0 0,543-6 37 0 0,17 1 115 0 0,8 0-44 0 0,21 2-22 0 0,38 2-39 0 0,662 19 78 0 0,-671-25 49 0 0,-49 1-145 0 0,-10-2-39 0 0,-61-12 34 0 0,-107-6 1 0 0,86 11-23 0 0,-253-15 220 0 0,337 24-188 0 0,-4 3 54 0 0,8-3 34 0 0,12 1-98 0 0,106 8-114 0 0,120-5 1 0 0,126-25 161 0 0,-281 11-48 0 0,-78 10 57 0 0,-13 0-53 0 0,-343 4 170 0 0,72 2-268 0 0,253-5 170 0 0,35 2-26 0 0,47 3 16 0 0,-11-4-62 0 0,485 19-425 0 0,-458-20 383 0 0,-28-1 123 0 0,2-1-87 0 0,-553-18 154 0 0,485 18-17 0 0,32 4 14 0 0,31 2-57 0 0,194-1-80 0 0,-134-6-1 0 0,110 1 26 0 0,-207 1 48 0 0,-8-1-101 0 0,0 0 24 0 0,0 0-1 0 0,-1 0 1 0 0,1 1 0 0 0,-11 0 0 0 0,-14 0 10 0 0,-268 9-49 0 0,294-9 44 0 0,-22 5 95 0 0,35-3-118 0 0,25 3 8 0 0,55 2 0 0 0,326-4 7 0 0,-411-3 39 0 0,-11-1-55 0 0,-399-16 64 0 0,363 16-17 0 0,-36 5 169 0 0,57-2-77 0 0,20-1-1 0 0,10 1-87 0 0,16 5-7 0 0,1-1 0 0 0,-1-1-1 0 0,49 4 1 0 0,84-3-80 0 0,-97-5 11 0 0,90-5 227 0 0,-147 4-136 0 0,-11-2-58 0 0,-184-15 25 0 0,-11 15 31 0 0,172 2-19 0 0,29 0-4 0 0,18 3-47 0 0,0-1 36 0 0,0-1 1 0 0,29 0-1 0 0,-33-1-5 0 0,123 0-36 0 0,-111-1 26 0 0,-29 2 19 0 0,-29 0-15 0 0,-174 15-1054 0 0,134-9-2123 0 0,-2-2-4232 0 0,54-3 5597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7:43.1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153 8 1596 0 0,'0'0'576'0'0,"-7"-4"232"0"0,4 2 1891 0 0,2 2-2605 0 0,0 0 1 0 0,0-1-1 0 0,0 1 0 0 0,0 0 1 0 0,1 0-1 0 0,-1-1 0 0 0,0 1 1 0 0,0 0-1 0 0,0 0 0 0 0,0 0 1 0 0,0 0-1 0 0,0 0 0 0 0,0 0 0 0 0,0 1 1 0 0,1-1-1 0 0,-1 0 0 0 0,0 0 1 0 0,0 1-1 0 0,0-1 0 0 0,0 0 1 0 0,0 1-1 0 0,1-1 0 0 0,-2 1 1 0 0,-1 1 57 0 0,1 0 0 0 0,0 0 0 0 0,0 0 0 0 0,0 0 0 0 0,0 1 0 0 0,0-1 0 0 0,-2 4 0 0 0,0 1 91 0 0,-1 1-1 0 0,2 0 0 0 0,-1 0 1 0 0,-2 10-1 0 0,5-16-79 0 0,1 1-94 0 0,0-1 1 0 0,0 1-1 0 0,0 0 1 0 0,0-1-1 0 0,-1 1 1 0 0,1-1 0 0 0,-1 1-1 0 0,0-1 1 0 0,1 1-1 0 0,-3 3 1 0 0,-1 5 225 0 0,-3 34 407 0 0,7-43-566 0 0,-3 25 260 0 0,2 0-51 0 0,1-25-221 0 0,-3 14 62 0 0,2-11-101 0 0,0 0-1 0 0,0 1 1 0 0,-1-1-1 0 0,0 0 0 0 0,-3 7 1 0 0,2-7-41 0 0,2-3-31 0 0,1 0 33 0 0,-3 2-14 0 0,2-2-17 0 0,0 0-1 0 0,0 0 0 0 0,0 0 0 0 0,0 0 0 0 0,0 0 0 0 0,1 0 1 0 0,-1 0-1 0 0,0 0 0 0 0,1 0 0 0 0,0 0 0 0 0,0 1 0 0 0,-1-1 1 0 0,1 0-1 0 0,1 3 0 0 0,-2 21 75 0 0,1-23-76 0 0,0 23-18 0 0,0-24 33 0 0,-7 37 0 0 0,7-28-26 0 0,0-9-4 0 0,-3 14 8 0 0,-1 23 64 0 0,4-36-58 0 0,-1 39 146 0 0,3 1-204 0 0,-4-4 129 0 0,2-37-79 0 0,-1 1-27 0 0,-2 5 76 0 0,1 1 0 0 0,0 0 0 0 0,1 0 0 0 0,0 0 0 0 0,0 12 0 0 0,1-18 42 0 0,1-1-99 0 0,12 21 124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6:27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18 4112 0 0,'0'0'1306'0'0,"0"-2"-71"0"0,2-13 7867 0 0,1 35-2627 0 0,-1-7-7677 0 0,46 329 5471 0 0,-47-331-4154 0 0,11 102 677 0 0,-11-111-674 0 0,-1 1-91 0 0,-2 2-429 0 0,-3-14 190 0 0,-10-29-5 0 0,9 24 71 0 0,3 7 105 0 0,0 1 0 0 0,0 1-1 0 0,-1-1 1 0 0,0 0 0 0 0,0 1-1 0 0,0 0 1 0 0,-1 0 0 0 0,0 0-1 0 0,0 1 1 0 0,0-1 0 0 0,-1 1-1 0 0,1 1 1 0 0,-1-1 0 0 0,0 1-1 0 0,0 0 1 0 0,0 0 0 0 0,0 0-1 0 0,-1 1 1 0 0,1 0 0 0 0,-9-1-1 0 0,-7-5-10 0 0,15 8 38 0 0,-13 2-62 0 0,17-2 80 0 0,-1 1-1 0 0,1 0 0 0 0,0 0 1 0 0,0 0-1 0 0,0 1 0 0 0,0-1 1 0 0,0 1-1 0 0,0 0 0 0 0,0-1 1 0 0,0 1-1 0 0,1 1 0 0 0,-1-1 1 0 0,1 0-1 0 0,-1 1 0 0 0,1-1 1 0 0,0 1-1 0 0,0-1 0 0 0,0 1 1 0 0,0 0-1 0 0,1 0 0 0 0,-1 0 1 0 0,-1 5-1 0 0,0-2 36 0 0,1 0 0 0 0,0-1 0 0 0,0 1 0 0 0,1 1 1 0 0,0-1-1 0 0,0 0 0 0 0,0 0 0 0 0,1 0 0 0 0,0 1 0 0 0,0-1 0 0 0,2 11 0 0 0,1-6-27 0 0,-3-8-17 0 0,1-1 0 0 0,0 0-1 0 0,0 0 1 0 0,0 0 0 0 0,0-1-1 0 0,0 1 1 0 0,1 0 0 0 0,-1 0-1 0 0,0 0 1 0 0,1-1 0 0 0,-1 1-1 0 0,1-1 1 0 0,0 1 0 0 0,0-1-1 0 0,-1 0 1 0 0,1 0 0 0 0,0 0-1 0 0,0 0 1 0 0,0 0 0 0 0,0 0-1 0 0,0 0 1 0 0,4 0 0 0 0,-1 1-35 0 0,2 0-165 0 0,1 1 1 0 0,0-2-1 0 0,0 1 1 0 0,10 0-1 0 0,33-3-4483 0 0,-18-4-2121 0 0,34-10-1 0 0,-43 10 3678 0 0,-9 1 1408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7:45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237 675 1452 0 0,'-24'37'2915'0'0,"23"-34"-2728"0"0,-1 0-1 0 0,1 0 1 0 0,0 0 0 0 0,0 0-1 0 0,0 0 1 0 0,0 0 0 0 0,0 1-1 0 0,1-1 1 0 0,0 0 0 0 0,0 5-1 0 0,-2 7 419 0 0,-5 78 3191 0 0,7-90-3641 0 0,-3 16 205 0 0,0 47 599 0 0,3-64-907 0 0,-2 14 107 0 0,-4 18 21 0 0,6-32-163 0 0,-5 10 65 0 0,3-6 192 0 0,2-9 304 0 0,25-73-414 0 0,-5 21-158 0 0,-3-2 1 0 0,13-71 0 0 0,-23 31-2 0 0,-5 61-3 0 0,9-53 0 0 0,-9 72-5 0 0,0-1 0 0 0,-2 1 0 0 0,0-1-1 0 0,-1 1 1 0 0,-5-31 0 0 0,3 30 1 0 0,1-1-1 0 0,1-37 1 0 0,3 22-45 0 0,-1-20 100 0 0,-1 52-22 0 0,-1-14-52 0 0,-3-1-3 0 0,4 15 15 0 0,-1-1-1 0 0,1 0 19 0 0,-1 0 0 0 0,0 1 0 0 0,0-1 1 0 0,-1 0-1 0 0,1 0 0 0 0,-1 1 1 0 0,1-1-1 0 0,-1 1 0 0 0,0-1 0 0 0,1 1 1 0 0,-4-2-1 0 0,4 2-15 0 0,-40-5-70 0 0,40 7 77 0 0,1-1 0 0 0,-1 1 0 0 0,1-1 0 0 0,-1 0 1 0 0,1 0-1 0 0,-1 1 0 0 0,1-1 0 0 0,0 0 0 0 0,-1 1 0 0 0,1-1 0 0 0,0 0 1 0 0,-1 0-1 0 0,1 0 0 0 0,0 1 0 0 0,0-1 0 0 0,0 0 0 0 0,0 0 0 0 0,0 0 1 0 0,0 0-1 0 0,0 1 0 0 0,0-1 0 0 0,0 0 0 0 0,0 0 0 0 0,0 0 0 0 0,1 0 1 0 0,-1 1-1 0 0,0-1 0 0 0,0 0 0 0 0,1 0 0 0 0,-1 1 0 0 0,1-1 0 0 0,-1 0 0 0 0,1 0 1 0 0,-1 1-1 0 0,1-1 0 0 0,-1 1 0 0 0,1-1 0 0 0,-1 0 0 0 0,1 1 0 0 0,1-1 1 0 0,-1 0 3 0 0,1-2 5 0 0,-1 2-15 0 0,4-4 2 0 0,7-13-21 0 0,-12 18 22 0 0,0 0 0 0 0,0-1 0 0 0,0 1 0 0 0,0-1 0 0 0,0 1 0 0 0,-1-1 0 0 0,1 1 0 0 0,0 0 0 0 0,0-1 0 0 0,0 1 0 0 0,-1 0 0 0 0,1-1 0 0 0,0 1 0 0 0,-1 0 0 0 0,1-1 0 0 0,0 1 0 0 0,-1 0 0 0 0,1 0 0 0 0,0-1 0 0 0,-1 1 0 0 0,1 0 0 0 0,-1 0 0 0 0,1 0 0 0 0,-1-1 0 0 0,-3-1 2 0 0,-1 0-1 0 0,1 1 0 0 0,0 0 1 0 0,-1 0-1 0 0,1 1 0 0 0,-1-1 0 0 0,1 1 1 0 0,-1 0-1 0 0,1 0 0 0 0,-6 2 1 0 0,1-2 0 0 0,-155-7-185 0 0,161 7 200 0 0,14 0-139 0 0,207 23-10 0 0,-176-16 130 0 0,46 7 37 0 0,-86-14-56 0 0,-10 0 60 0 0,-14 1-238 0 0,-124 4 371 0 0,50 1-3396 0 0,64 1-3547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2T05:24:04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1624 0 0,'0'0'956'0'0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12T04:51:21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9240 3572 232 0,'0'0'82'0,"-8"-2"-23"0,8 2 5 0,0 0-2 15,0 0-19-15,-8-2-12 0,8 2-16 0,0 0-10 16,0 0-46-16,0 0-81 0,0 0-27 15,0 0 34-15,0 0 69 0,-6-5 61 0,6 5 24 16,0 0 37-16,-8-6-17 0,8 6-13 0,-7-3-10 16,7 3 18-16,-10-3-5 0,4 0-93 0,6 3-61 15,-13-3-97-15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26T07:49:27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15113 7219 780 0,'0'0'302'0,"0"0"-18"0,0 0-12 0,0 0-16 15,0 0-11-15,0 0-19 0,0 0-11 0,20 0-5 16,-20 0-3-16,8 0-15 0,-8 0 2 15,0 0-20-15,13-1-23 0,-13 1-10 0,8-1-13 16,-8 1 0-16,0 0 0 0,12-1-25 0,-12 1 2 16,0 0-3-16,0 0 8 0,0 0-23 0,0 0-5 15,0 0-10-15,0 0 2 0,0 0-18 0,0 0 8 16,0 0-20-16,0 0 2 0,0 0 2 16,0 0-2-16,-31 8 16 0,23-6-8 0,-1-1-16 15,0 1 13-15,0 1-2 0,1-1-8 16,-2 0 13-16,0 0-6 0,2 0-7 0,0 1 0 15,0-1 13-15,8-2 10 0,-15 3-21 16,8-1-4-16,7-2 4 0,-13 4-2 0,8-2 5 16,5-2-12-16,-10 3 7 0,10-3-21 0,-9 4 3 15,9-4-5-15,-7 4 8 0,7-4-3 0,0 0 12 16,-2 6-4-16,2-6-18 0,0 0 13 16,14 10-14-16,-6-7-9 0,2-1 2 0,3 2 13 15,0 1 2-15,1-1-2 0,1 0 0 0,2 2 23 16,-2 0 5-16,2-1-7 0,-2 1 7 0,2 0-18 15,-1 1 5-15,-1 0 3 0,-2 0 0 16,2 1 5-16,-4-2 13 0,4 1-1 0,-5 1 9 16,1 0-11-16,-1-2 10 0,2 2-30 15,-3-1 20-15,0 0-12 0,-1 1 22 0,-1 0 6 16,-1-2-1-16,-2 2-9 0,0-1-24 0,0-1 44 16,-2 2-6-16,-2-8 9 0,1 15-9 15,-1-15-12-15,-3 14 15 0,-1-7-15 0,0 0 8 16,-2 0-16-16,1-1 28 0,-1 0-73 15,-2 1-6-15,-1-1 0 0,0 0 0 0,-1-2 0 16,-2 2 0-16,1-4 0 0,-3 1 0 16,0 0 0-16,1-2 0 0,-2 1 0 0,-1-2 0 15,-1-2 0-15,2 1 0 0,-1-2 0 0,0 0 0 16,1 0-121-16,2-2-135 0,1-1-46 0,2-1-51 16,2 2-205-16,5-1-497 0,-2-1 106 0,3-2 104 15,2 1 75-15,0-2 84 0,0 10 53 16,2-17 88-16,0 10 36 0,1 0 66 0</inkml:trace>
  <inkml:trace contextRef="#ctx0" brushRef="#br0" timeOffset="933.73">15443 7345 1036 0,'9'3'335'16,"-9"-3"1"-16,0 0-42 0,10 4-28 16,-10-4-12-16,8 5-19 0,-8-5-20 0,9 6-15 15,-3-4-13-15,-6-2-3 0,13 7-20 0,-5-4 5 16,1-2-18-16,0 2 8 0,1-2-34 0,0 1-7 16,-10-2-11-16,22 0-7 0,-12-2-10 15,1 1-14-15,0-2 6 0,1-1-5 0,-1-1-13 16,-1-1-2-16,0 0-11 0,-4-1 3 0,2-2-8 15,-2 1-5-15,-2-1-13 0,0 0 23 0,-1 1-23 16,0 0-2-16,-1 0-6 0,-2 8 13 16,0-13-25-16,0 13 18 0,-2-12-29 15,-1 7 39-15,3 5-8 0,-6-6 3 0,1 3-8 16,5 3 20-16,-12-1 11 0,12 1 18 0,-13 4-34 16,6 0 34-16,1 1-13 0,0 2 12 0,0 1 6 15,1 3 13-15,2 0-13 0,0 0 20 16,0 1-25-16,2 2 9 0,1-2 1 15,0 1 8-15,2 2-13 0,0-3 15 0,1 2-28 16,0-2 2-16,1 2-17 0,1-1 0 0,-1 0 2 16,2-2 0-16,2 3-10 0,-3-4 8 15,1 1-13-15,2 0 7 0,-1-3-30 0,3 2 7 16,-3-3-9-16,2 0 14 0,0-1-27 0,-1-2 27 16,0-1 6-16,1 0-11 0,1-1-22 0,0-1 17 15,-10-1-22-15,22-5 22 0,-11 2-15 0,2-3 15 16,2-2-25-16,-2 0 25 0,5-6-27 15,-2 1 6-15,1-4-17 0,5-6 26 0,-1-2-44 16,1-1 13-16,0 0-11 0,-1 1 6 0,0-2 0 16,-3 0 7-16,-1 0-7 0,-4 4-5 0,-3 4 20 15,0 0-5-15,-4 1 18 0,-1 3 20 16,-1 1-5-16,-2 2 21 0,0 0-16 0,0 0 8 16,0 2 13-16,-2 2 10 0,1 0-13 0,-1 8 1 15,0-13 2-15,0 13-11 16,0-9-9-16,0 9 35 0,0 0-15 15,0 0 40-15,0 0-22 0,0 0 38 0,0 0-7 0,4 30 30 16,-1-17-28-16,-2 4 3 0,0 1-90 0,1 3 0 16,-1 0 0-16,2 1 0 0,0 2 0 0,-1 0 0 15,0-3 0-15,1-1 0 0,0 0 0 16,-1 0 0-16,1-2 0 0,-1-2 0 0,-1-2 0 16,2 0 0-16,-1-1 0 0,0-2 0 0,1-1 0 15,-1-2 0-15,-1-1 0 0,-1-7 0 0,4 12 0 16,-4-12 0-16,3 5 0 0,-3-5-272 0,0 0-43 15,0 0-66-15,0 0-77 0,0 0-139 16,0 0-12-16,0 0-305 0,-5-26 80 16,0 17 86-16,-1-1 500 0,1 2 133 0,-4-2 110 15,4 1 69-15,-3 1 84 0,2-2 31 0,-1 3 31 16,1 0 5-16,2 1 23 0,-1 0 11 16,2 0-4-16,3 6 14 0,-3-9-11 0,3 9-10 15,0 0-15-15,8-12 2 0,-2 8-28 0,3 1-23 16,2 1-2-16,2-1-26 0,2 0-44 15,2 2-45-15,4-2-50 0,1 1-63 16,2 0-52-16,-1 1-73 0,0 2-188 0,1-1-545 16,-1 0 72-16,-3-1 107 0,-2 1 47 0,0-1 53 15,-1 0 62-15,0 0 74 0,-4 1 28 0</inkml:trace>
  <inkml:trace contextRef="#ctx0" brushRef="#br0" timeOffset="2228.74">15431 8941 947 0,'0'0'358'15,"0"0"-5"-15,0 0-25 0,0 0-18 0,0 0-14 16,0 0-17-16,0 0-5 0,0 0-5 0,0 0-15 15,0 0-24-15,0 0 8 0,0 0-20 16,0 0-9-16,0 0 9 0,0 0-3 0,-4 22-18 16,5-13-13-16,0 1 8 0,1 3-35 0,-2 0 4 15,2 3 0-15,-1 0-20 0,0 1 0 0,0 2 5 16,0-1-24-16,0 1 24 0,0-1-13 16,-1-1-17-16,2-1 1 0,-2 0-4 15,0 0-13-15,0 0-6 0,0-1-40 0,0 0 5 16,0-2-15-16,0 1 14 0,0-2-6 15,0-2-1-15,0 0-26 0,0 0 16 0,0-2-10 16,0-8-10-16,0 14-16 0,0-7 0 0,0-7-64 16,0 0-28-16,0 14-46 0,0-14-49 0,0 0-12 15,0 0-37-15,0 0-104 0,0 0-192 0,0 0-431 16,0 0 67-16,0 0 75 0,0 0 81 16,0 0 80-16,0 0 66 0,-10-29 57 0,8 22 48 15,0-1 57-15</inkml:trace>
  <inkml:trace contextRef="#ctx0" brushRef="#br0" timeOffset="2665.75">15429 9216 1159 0,'15'1'381'0,"-15"-1"-43"15,0 0 3-15,18 3-49 0,-11 0-24 0,2-2-25 16,-9-1-2-16,19 3-28 0,-9-1-1 16,0-2-30-16,0 1-18 0,0 0-21 0,-10-1-20 15,18-1 2-15,-9 0-2 0,-1-2-18 0,-1 0-21 16,2 0-7-16,-2-2 15 0,0-1-33 15,1-2-13-15,-1 0 16 0,0-3 2 16,0 1-21-16,-1-4 29 0,0-1-26 0,2 0 0 16,-1-1-2-16,0-2 7 0,0-2 0 0,1 0 8 15,0 1 0-15,-1 0 10 0,-2 1-10 0,1 1-5 16,-1 2 22-16,0 0 1 0,-2 3 0 16,1-1 2-16,-2 2 8 0,0 2-13 0,2 1-2 15,-4 1-8-15,0 7 16 0,0 0-6 0,0 0 10 16,0 0 19-16,0 0 4 0,0 0-12 0,0 0-3 15,-4 31 8-15,3-17 5 0,-1 1-11 16,1 4 9-16,-2 2 17 0,3 0-30 0,-2 4 4 16,0 0 9-16,1-4-8 0,2 1-16 0,-1 0-5 15,1-1-12-15,1-1-21 0,-1 0-41 16,3-1 0-16,-2 0 0 0,1-1 0 0,1-1 0 16,-1-2 0-16,0-2 0 0,2-1 0 0,-2-2 0 15,2 1 0-15,0-4 0 0,0 1 0 0,0-2-169 16,0-1-87-16,-5-5-75 15,10 6-219-15,-10-6-510 0,11 2 90 0,-11-2 97 16,0 0 77-16,14-5 92 0,-8 1 62 0,0 0 69 16,2 1 48-16,-1-2 54 0</inkml:trace>
  <inkml:trace contextRef="#ctx0" brushRef="#br0" timeOffset="3001.89">15987 9235 1315 0,'-7'-5'402'16,"7"5"-38"-16,0 0-16 0,-8-2-31 0,8 2-28 0,0 0-20 16,0 0-3-16,-14 9-25 0,14-9-24 15,-7 10-19-15,4-5-6 0,-1 3-16 0,4-2-27 16,-3 2-6-16,3-8-18 0,3 17 3 16,-3-9-18-16,3 0-17 0,1 1 6 0,1-3-24 15,1 0 19-15,-1 1-9 0,3-4 7 0,-1 2-10 16,0-2 2-16,2-1-9 0,-9-2-12 15,15 0 4-15,-15 0 0 0,14-4-6 16,-7 1-7-16,-2-1-6 0,0-2-9 0,-2 0-11 16,1-1 21-16,-4 7-26 0,3-14 0 0,-3 8 5 15,0 6-3-15,-3-14-22 0,0 7-13 0,-1 0 2 16,1 2-30-16,-1 0-19 0,4 5-37 0,-9-7-19 16,9 7-51-16,-8-3-74 0,8 3-146 15,0 0-524-15,0 0 63 0,0 0 64 0,0 0 113 16,0 0 67-16,0 0 25 0,0 0 51 15,0 0 64-15</inkml:trace>
  <inkml:trace contextRef="#ctx0" brushRef="#br0" timeOffset="3378.61">16353 8837 1021 0,'2'-6'394'0,"-2"6"-28"16,2-6-20-16,-2 6-37 0,0 0-7 0,5-9-35 16,-5 9 12-16,0 0-16 0,0 0-27 15,0 0-3-15,0 0 5 0,0 0-10 0,8 24-16 16,-6-15-2-16,-2 2-18 0,0 3 7 0,0 0 1 16,0 5 15-16,0 1-20 0,0 2-9 0,-2-1-11 15,1 1-35-15,0 2 19 0,0 1-3 0,0-4-25 16,1 2 7-16,0-3-18 0,-1 1 3 15,0 0-38-15,1-2 35 0,0-3-25 16,0 1 2-16,0-1-20 0,0-1 12 0,0-1-14 16,0 2-11-16,0-4-11 0,1 0-7 0,-1-1 23 15,0 0-30-15,1-1-14 0,-1-10-22 16,1 14-29-16,-1-6-38 0,0-8-79 0,1 10-67 16,-1-10-64-16,0 0-53 0,-2 8-183 0,2-8-511 15,0 0 53-15,0 0 116 0,0 0 99 0,0 0 55 16,0 0 58-16,0 0 77 0,0 0 74 0,6-34 46 15</inkml:trace>
  <inkml:trace contextRef="#ctx0" brushRef="#br0" timeOffset="3982.75">16875 8818 1215 0,'0'0'423'0,"0"0"-19"0,0 0-7 16,0 0-49-16,13 13-20 0,-12-6-14 0,0 3-9 15,-1 0-13-15,-1 4-5 0,0 2-24 0,1 2 6 16,-2 2-18-16,-2 1-8 0,1 2-10 0,-1 0-28 16,-1 2-16-16,1-2 3 0,0 0-18 15,-2-1-10-15,1-2-13 0,1-2 3 16,1 0-19-16,-2 1-9 0,3-3-16 15,-2 0-3-15,1-2-25 0,2-1 28 0,0 0-23 0,0-2-5 16,0-1-13-16,1-1 6 0,1 0-14 16,0 0-12-16,-1-9 30 0,6 11-28 0,-6-11-5 15,5 7-10-15,-5-7 10 0,9 2-15 0,-9-2-23 16,0 0-8-16,0 0 0 0,20-9 0 0,-16 4-44 16,1-1-10-16,0-1 24 0,-2-1-34 0,-2-2 0 15,0 1 5-15,0 1 13 0,-2-2 0 16,-2 1-11-16,-1-1 19 0,-1 2 5 0,-2-1-3 15,-2 1 0-15,1 0 5 0,-5 2-5 16,1 1 13-16,-1 0 10 0,-1 0-15 0,0 1-8 0,-1 0 26 16,1 3 8-16,-1-1-16 0,1 4 28 15,-2-1 28-15,1 0-7 0,1 3 8 16,0 1 17-16,2 1-20 0,0-1 38 0,2 3-20 16,1 2 10-16,0-1-8 0,3 1 3 0,1 1-8 15,2 0 0-15,-1 2 16 0,3-4-13 0,0 4-11 16,1-3-22-16,2 4-21 15,2-3 0-15,1 0 0 0,1-1 0 0,1 0 0 16,4 1 0-16,2-3 0 0,1 0 0 0,2-2 0 16,0-1 0-16,2 1 0 0,-1-4 0 0,-1-1 0 15,2-1-105-15,0-1-133 0,0-1-42 0,-2-1-57 16,-1 0-229-16,3-2-478 0,0-2 102 16,-2 1 107-16,0-2 80 0,-2 2 72 0,1-4 66 15,-1 2 41-15,2 1 54 0,-1-1 76 0</inkml:trace>
  <inkml:trace contextRef="#ctx0" brushRef="#br0" timeOffset="6551.66">14493 7462 529 0,'9'-1'218'0,"-1"-1"-24"0,0 1-7 15,0-2-23-15,0 0 13 0,1 1-26 0,-1-2-3 16,3-1-20-16,-1 0 28 0,4-1-30 0,0-1 4 15,0-2-17-15,1 1-3 0,2-2-8 0,2-1 8 16,0-2-22-16,-1-1 4 0,0 0-18 16,7-7-2-16,-5 3 7 0,-5 3-5 0,1-1-5 15,-2-1 13-15,-5 3-8 0,0 0 1 0,-3-1-1 16,-2 3 10-16,-1-1-7 0,-1 5 2 0,-4-2-27 16,2 1 14-16,-4 2 8 15,1 1-7-15,-2 0-23 0,0 1-1 0,5 5-2 16,-10-5 5-16,10 5-13 0,-9-2 8 0,9 2 8 15,0 0-8-15,0 0-3 0,-12 11-2 0,11-5 15 16,-1 1-5-16,2-7-7 0,3 22 4 0,-3-8 19 16,4 3-16-16,-1 1 10 0,2 2-12 15,0 4 12-15,-2 0-5 0,1 2 5 0,-1 0 1 16,0 2 4-16,0 0-22 0,-1 1 22 0,-1 0-5 16,1 0 1-16,-2 1-16 0,0-1 0 0,0 1 12 15,0-1-14-15,-2 1-6 0,1-4 8 16,-2 1-3-16,2 0-7 0,-3-2-13 0,2-1-8 15,-1-3 13-15,-2-2-2 0,1 0-1 16,-2-3-5-16,-1-1 32 0,-1 0-40 0,-2 0 9 0,0-4-4 16,-3 0 6-16,2-1-7 15,-1-2-6-15,1-2 0 0,1 0 13 0,0 0 2 16,0-4-7-16,1 2-5 0,2-2 25 0,7-2-20 16,-14 4-6-16,14-4 1 0,-11 1-1 0,11-1-1 15,-9 0-3-15,9 0 4 0,0 0 6 16,0 0-26-16,0 0 6 0,-11-2-2 0,11 2 33 15,0 0-27-15,0 0 3 0,0 0-2 16,0 0 14-16,0 0 4 0,0 0-14 0,0 0 14 16,0 0 2-16,0 0 20 0,24 10-2 0,-24-10 13 15,7 10-11-15,-3-5 11 0,-1 3-24 16,1-1 19-16,1 1-6 0,-2 1 13 0,2-1-10 16,1 3-2-16,-1-1-11 0,0 3 31 0,0-2-11 15,2 1 6-15,-3 0 13 0,1 3-3 0,1-1-16 16,-2 3-7-16,1-1 18 0,-2 2-3 15,-1-1-22-15,0 1 19 0,-2 2 9 0,2 0-1 16,-4 1-9-16,2 4 4 0,-5 2 21 0,3 0-11 16,-1 1-50-16,0-1 40 0,1 1-10 0,0 1-26 15,-1-3 6-15,1 1-6 0,0-1-2 16,0 0 3-16,0-2-16 0,-1 1 5 0,-1 0 8 16,1 0-5-16,0-3-5 0,0 3 10 15,-1-2-21-15,1-2 23 0,1 0-9 0,-1 1-4 16,0 0 6-16,1 3-3 0,0-5-7 15,0 4-6-15,1-3 24 0,0 0-16 0,-1 1 3 16,2-1 20-16,0 1-41 0,0-2 36 0,-2 3 0 16,2-4-15-16,0 0-18 0,0 1 30 0,-1 0-25 15,1-2 28-15,-2 1-26 0,1-1 9 0,-1 1-22 16,0-1 39-16,-2 0-13 0,2-2-12 16,0 2 2-16,-1-1 0 0,0 1-3 0,1-3 8 15,1 0-2-15,0 0-3 0,1-1-13 0,1 1 6 16,0 0-6-16,0-2 15 0,0 3-7 0,2-3 10 15,-2 1 8-15,2 0 2 16,-1-1-32-16,0 1 11 0,1 1 9 0,-3-2 17 0,3 1-40 16,-1 0 35-16,0-2-33 0,-1 2 29 15,3-2-6-15,-1 0 8 0,-1-1-24 0,3 1 24 16,0-2-21-16,-1 1 21 0,1-2-10 16,0-1 7-16,0 0-5 0,2 1-15 0,-3-4-3 15,2 1 28-15,0 1-17 0,-1-1 15 0,0 0-21 16,2-1 18-16,0-1-17 0,0 0 14 15,-7-4-7-15,14 7 18 0,-5-4-25 0,-1-2-4 16,2 1 1-16,1-1 25 0,-11-1-27 16,23 0 17-16,-11-1-3 0,1-1 14 0,1-1-21 15,-1-2 7-15,0 0-12 0,-4-1 10 0,3 1 10 16,-4-2 0-16,-3 1-2 0,0 0 7 0,-5 6-27 16,2-11-1-16,-2 11 5 0,-5-11-5 15,0 5-12-15,-3 2-37 0,-1-1-30 0,-2 1-23 16,-1 0-49-16,-1 0-30 0,2 1-32 0,-1-1-45 15,2-1-54-15,2 2-248 0,2-2-418 0,1-1 118 16,2 0 62-16,-1-1 81 0,3-1 83 16,1-1 42-16,0 1 101 0,3-5 13 0</inkml:trace>
  <inkml:trace contextRef="#ctx0" brushRef="#br0" timeOffset="95312.67">1174 8936 440 0,'0'0'199'0,"0"0"-25"0,0 0 6 15,6-3 7-15,-6 3-19 0,0 0 4 0,0 0 7 16,0 0-15-16,0 0 2 0,0 0-12 16,0 0 20-16,0 0-5 0,0 0 0 0,0 0-18 15,0 0 2-15,0 0 6 0,0 0-10 0,0 0-16 16,0 0-13-16,0 0-15 0,0 0 18 0,0 0-3 15,0 0-20-15,0 0-5 0,0 0-26 16,-30 0 5-16,30 0-7 0,-16 0-3 16,8 2-6-16,-3-1-6 0,-2-1-19 0,2 0 13 15,-2 1-10-15,-2-1-3 0,-2 2 0 0,0-2 13 16,1 0 3-16,-3 0-18 0,-1-2 12 16,2 2-17-16,-4-1 12 0,0 0-2 0,0-1-3 15,0 0-4-15,1-1 4 0,0 1 3 0,3-1-13 16,-1 0 23-16,4 1-28 0,1-1-3 15,-1 0-2-15,3 0 7 0,1 0 1 16,1 0 2-16,1-1-10 0,4 2 5 0,-2-1-24 16,7 3 17-16,-8-4-4 0,8 4 22 0,-6-5-17 15,6 5-22-15,0 0 0 0,-1-8 20 0,1 8-5 16,0 0-7-16,0 0-9 0,1-11 6 16,-1 11 5-16,0 0 5 0,5-10 6 0,-5 10 1 15,4-8-17-15,-2 2-7 0,-2 6 12 0,5-8-3 16,-3 2 0-16,-2 6-7 0,7-12 26 0,-4 6-29 15,0 0 5-15,0-1 11 0,-3 7 17 16,4-11-25-16,-3 5 0 0,2-1-8 0,-3 7 18 16,4-11 18-16,-2 5 3 0,-2 6-8 0,1-8 20 15,-1 8-2-15,3-7-10 0,-3 7-9 0,0 0 4 16,0 0 20-16,0 0-3 0,0 0 11 16,0 0 5-16,0 0-6 0,0 0 21 0,0 0-2 15,13 18 2-15,-12-10-5 0,2-1 0 16,0 2 3-16,0 2-1 0,0 0-12 0,0 2 23 15,1-1-8-15,1 0-21 0,-2 2-19 0,1 1 12 16,0 1 2-16,0-4-2 0,2 5-5 16,-3-3 0-16,4 0-8 0,-4-1 0 0,1 0-18 15,0-1 24-15,1-1-11 0,0 1 0 0,-2-1 5 16,1-3-13-16,-1 0 0 0,1 0-12 0,-1-2 12 16,-3-6-2-16,5 13 0 0,-3-9 7 15,-2-4-17-15,3 9-3 0,-3-9-33 0,0 0-6 16,2 8-40-16,-2-8-11 0,0 0-27 0,0 0-9 15,0 0-35-15,0 0-34 0,0 0-25 16,0 0-33-16,0 0-36 0,3-29-36 16,-1 19-11-16,0 1-68 0,0-4 10 0,1 2 61 15,-2-2 16-15,3-1 53 0,-2-1 36 0,1-1 26 16,0 2 28-16,0 1 36 0,-1 2 68 0,1-3 24 16,1 3 39-16,-1-1 14 0,2 1 42 15,-1 1 23-15,-1 1 12 0,1 1 11 0,-1 0 20 16,0 2 5-16,-3 6 6 0,6-10 2 15,-3 5 2-15,-3 5-15 0,4-4 16 0,-4 4-13 16,0 0 20-16,0 0-31 0,0 0-7 16,0 0 5-16,0 0-20 0,0 0-1 0,-10 27-10 15,5-18-4-15,1 1 6 0,-3 1-22 0,1-1 0 16,0 0 10-16,-2 3-16 0,-1-1-1 0,1-1-6 16,-2 1 10-16,-2-2-5 0,1 1-28 15,1-4 7-15,1 2 11 0,-3-3-21 0,2 2-2 16,-1-4 8-16,3 1 2 0,-2-2 5 0,2 0-31 15,-1-1 26-15,9-2-10 0,-17-2-5 0,10 0 0 16,0-1 12-16,0 0-2 0,1-3-23 16,1-1 13-16,2-1-3 0,-2 0 25 0,3-3-19 15,-2 3-9-15,1-1 8 0,2 1 3 0,1-1 3 16,0 9 14-16,-1-12-2 0,1 12 1 0,2-8-6 16,-2 8 23-16,0 0-3 15,0 0 14-15,14 0 9 0,-14 0-4 0,15 8 19 16,-5 0-6-16,2-2-4 0,3 3 14 15,2 3-8-15,1-1-3 0,2 2-5 0,-1-1 8 0,2 0 2 16,-2-1-20-16,1 2 13 0,-1-2-11 16,0 2-15-16,-1-2 18 0,-2-1-20 0,-2-1-1 15,2-1-7-15,-2-1 10 0,-3-1-5 0,0 0 23 16,-1-2-20-16,-1 0 4 0,-1 0 8 0,-2-1-2 16,-6-3-23-16,14 4 10 0,-14-4-10 15,9 2-6-15,-9-2 8 0,0 0-9 0,13 0-30 16,-13 0-47-16,0 0-40 0,4-8-34 0,-4 8-35 15,0 0-22-15,0 0-16 0,0 0-109 16,0 0-183-16,-10-11-422 0,10 11 88 16,-11-2 73-16,2-1 72 0,-1 3 64 0,10 0 77 15,-22 0 49-15,11 0 25 0</inkml:trace>
  <inkml:trace contextRef="#ctx0" brushRef="#br0" timeOffset="96950.82">585 7243 662 0,'0'0'221'0,"13"0"-19"0,-13 0 15 16,11-1-12-16,-11 1 8 0,14-2-27 0,-14 2-35 15,10 0 6-15,-10 0 1 0,0 0-12 0,11-2-18 16,-11 2-2-16,0 0-3 0,9-1-11 16,-9 1-2-16,0 0-2 0,0 0-16 0,0 0 0 15,0 0 5-15,0 0-20 0,0 0-8 0,0 0 5 16,0 0 3-16,0 0-15 0,0 0-3 15,0 0 7-15,0 0-12 0,-27 15-18 16,20-11-6-16,-3-3 11 0,1 4 8 0,-1-3-8 16,0 1 5-16,1 0 13 0,2 0-13 0,0-2-3 15,7-1-4-15,-11 6-3 0,11-6 17 0,-5 3-17 16,5-3 3-16,0 0 9 0,0 0-2 16,0 0-25-16,0 0 10 0,16 11-3 0,-9-6 8 15,0 0-16-15,2-1 6 0,1 1 4 0,0 0 16 16,3 1-20-16,-2 0 0 0,-1 1-6 15,5 0 18-15,-1 1 1 0,-3-2-1 0,1 3-12 16,0 0 15-16,1 1-5 0,-2-2 7 16,-1 1-10-16,-2 0 26 0,2-1-15 0,-3 0-1 15,-2 0 6-15,0-1-6 0,0 0 14 0,-3 0-1 16,-2-7-20-16,0 13 15 0,0-13-5 0,-7 12 5 16,0-5-7-16,-1-1-26 0,-1-1 10 15,-1 0-2-15,0 0 7 0,-1-1 0 0,0 0-17 16,-2-1 4-16,1 0 0 0,2-2-12 15,-2 1-16-15,2 0-17 0,0-2-30 0,0 1-13 16,10-1-50-16,-14-1-33 0,14 1-36 0,-8-4-81 16,8 4-185-16,-2-8-372 0,2 8 45 15,2-10 78-15,-2 10 57 0,3-13 62 0,1 6 48 16,-1-1 56-16</inkml:trace>
  <inkml:trace contextRef="#ctx0" brushRef="#br0" timeOffset="97601.84">762 7384 898 0,'8'-2'402'0,"-8"2"-46"16,18-3-1-16,-8 1-50 0,-2 0-21 0,2-1-15 16,0 0-21-16,1-1-38 0,-1 0-15 0,0-1-26 15,1 0 0-15,-1-1-31 0,-1 0 15 16,0-1-35-16,-1 1-13 15,0-2-15-15,-3 1 9 0,0 0-22 0,-1-1-5 0,-1 0-18 16,1 0 12-16,-3-2-2 0,0 3-15 0,-1 7-6 16,0-15 9-16,0 9-1 0,0 6 0 0,-3-12 0 15,3 12-2-15,-5-7-1 0,5 7-9 16,-5-4 15-16,5 4-16 0,0 0 8 0,0 0-20 16,-18 7 17-16,14-1-12 0,-2 0-16 0,2 3 21 15,-2 0 2-15,2 2 11 0,1 0-23 0,0-1 27 16,2 3-17-16,-1-3-8 15,2 1-7-15,3 1 15 0,0-1-8 0,1 0 5 0,1 0-20 16,3-1 18-16,0 0-16 0,0-1-2 0,2-1-3 16,2 0-5-16,-1-3 5 0,0 1-7 15,0-2-3-15,0 1 5 0,3-4 10 16,-4 1-7-16,-1-1 10 0,-9-1-3 0,22-3-15 16,-12 1 6-16,1-2 9 0,-1 0-10 0,-1-2 5 15,0 0-15-15,-1-2 8 0,-1-2-3 0,0 0-16 16,-1 0 14-16,-2-2-1 15,1 0 3-15,-1 0-21 0,1-3 19 0,-5 1 4 16,3-1-14-16,-3-1-6 0,2 0 13 0,-4-1-3 16,2-1 11-16,-2 0-16 0,1-1 10 0,-3 4 6 15,3 0-9-15,-3 2 4 0,2 0 18 16,-1 1-16-16,2 4 12 0,-1 0 9 0,1 2-6 16,1 6-4-16,-3-6 4 0,3 6 21 0,0 0 0 15,0 0-3-15,0 0 3 0,0 0 7 0,0 0 3 16,3 30-12-16,0-18-6 0,1 1 10 15,2 0-2-15,-1 3-13 0,0-1 18 0,4 1-13 16,-3-1 5-16,-1 0-12 0,1 0-11 0,0-1-7 16,1-1-24-16,-3-1-12 0,0 0-44 0,-1-1-20 15,1-1-16-15,-1-1-38 0,-1-2-36 16,-2-7-112-16,0 11-70 0,0-11-81 0,0 9-382 16,0-9 69-16,0 0 49 0,0 0 53 0,0 0 80 15,0 0 57-15,0 0 50 0</inkml:trace>
  <inkml:trace contextRef="#ctx0" brushRef="#br0" timeOffset="97726.84">1134 7304 409 0,'-8'-10'228'0,"1"2"12"0,-1 0 29 16,2 0 33-16,-1 2-2 0,3 1 12 0,1 2-12 16,0-3-27-16,3 6-17 0,0 0-38 0,-3-10-18 15,3 10 4-15,0 0-19 0,16-4-55 0,-8 2-30 16,4 3-28-16,1-1-136 0,2 1-208 16,0 0-472-16,1 0 65 0,0 1 80 0,0-2 49 15,-4 2 64-15,-1-1 25 0</inkml:trace>
  <inkml:trace contextRef="#ctx0" brushRef="#br0" timeOffset="98834.4">863 12390 724 0,'0'0'325'0,"0"0"-20"0,0 0-19 15,0 0-2-15,0 0-28 0,0 0 16 16,0 0-32-16,0 0-14 0,0 0 14 0,0 0-35 15,0 0-18-15,-28 7 15 0,19-6-20 0,-1 1-41 16,-1 0-3-16,-2-1-5 0,-1 2-5 0,0 1-13 16,0-2 8-16,-1 0-31 0,2 1 10 15,0-1-7-15,2 1-16 0,1 0 6 0,2 0-21 16,0-1-5-16,0 1 2 0,8-3-22 0,-10 7 7 16,10-7-10-16,-2 5-16 0,2-5 29 15,0 0-19-15,0 0-4 0,15 12 12 16,-8-9-12-16,3 1-13 0,1 0 15 15,0 0-10-15,2-1-3 0,0 2-5 0,0-1 6 0,2 1-1 16,-3 0-5-16,2 0 21 0,-1 0-16 16,0 1-7-16,0 0 8 0,-1 0 7 0,1 1 5 15,-3-2-9-15,0 1 23 0,0-1-21 0,-3 0 14 16,0 1 29-16,-3-1-5 0,0 2-20 0,-4-7 35 16,2 10-20-16,-2-10 5 0,-4 12-13 15,-1-6 0-15,0-1-3 0,-1 0 1 0,-2 1 4 16,-1-1-22-16,0-2 0 0,1 2 12 0,-2 0-20 15,-1-3-8-15,3 2-23 16,-2-3-20-16,0 3-49 0,0-4-18 0,10 0-28 16,-16-3-82-16,9 0-133 0,3-1-261 0,4 4-304 15,-6-11 83-15,5 4 83 0,1-2 79 0,0-1 72 16,3-1 35-16,1 0 91 0,0-1 32 16</inkml:trace>
  <inkml:trace contextRef="#ctx0" brushRef="#br0" timeOffset="99634.37">929 12430 977 0,'0'0'351'16,"7"4"0"-16,-7-4-42 0,8 3-17 16,-8-3-36-16,11 6-8 0,-11-6-25 0,11 3-21 15,-4-2-20-15,-7-1-21 0,15 1-7 0,-15-1-8 16,17-1-13-16,-8-1-20 0,0 0 15 15,-1-3-29-15,1 2-17 0,-3-2 8 0,1 0-11 16,0-1-12-16,0 0-19 0,-3-1 22 0,-1 1-27 16,0-2 1-16,0 0-3 0,-1 0-11 0,-2 8-2 15,0-14-2-15,0 7-3 0,0 7-5 16,-2-9 8-16,2 9 7 0,-5-7-15 0,5 7 20 16,-7-3-20-16,7 3 36 0,0 0-23 15,0 0 12-15,-15 15-25 0,12-7 13 16,-1-1 12-16,1 3-20 0,0-2 3 15,2 3-3-15,-2-3-3 0,3 3 3 0,4-1 18 0,-2 1-20 16,2-1-6-16,0 0 31 0,3-1-33 0,1-1 2 16,1 0-7-16,-1-2 2 0,4 1 11 15,-2-3-11-15,1 1 8 0,1-2-10 0,-2 0 4 16,0-2-14-16,0 0 7 0,-10-1 5 0,23-2 3 16,-15-1-3-16,2 0-5 0,-2-2 0 15,1 0-10-15,-1-2-2 0,-2-3 7 0,0 1-8 16,-2-3-7-16,1 1-1 0,-2-4 14 0,-1 0 4 15,-1-3-17-15,-1 2 10 0,-1-1 2 16,-1-1-7-16,0 4 20 0,-1-3-12 16,0 2 14-16,-1 4-6 0,-1-2 12 0,1 3-3 15,1 2 8-15,-1 0 3 0,0 1 4 0,1 1-14 16,3 6 9-16,-4-7 1 0,4 7-3 0,0 0 15 16,0 0-12-16,0 0 7 0,0 0 11 15,0 0-1-15,0 0-4 0,21 19 14 0,-15-11 9 16,2 1-16-16,-1 1-8 0,2 1 16 15,-1-1-16-15,-2 0 11 0,-2 1-8 16,3 0-5-16,-3-1-13 0,0 0 31 0,-1 0-60 16,-2-1 4-16,1-1-24 0,-2-8-30 0,0 15-21 15,-2-9-12-15,2-6-19 0,-2 11-2 0,2-11 5 16,-6 6-15-16,6-6 4 0,-5 4-4 16,5-4 8-16,0 0 12 0,0 0 13 0,-16-5 10 15,16 5 5-15,-8-8 1 0,1 3 30 0,1 0-8 16,0 0 18-16,-1 0 39 0,0 1 2 15,0-2 0-15,1 3 3 0,-1-1 21 0,1 1 4 16,6 3-7-16,-10-3 7 0,10 3 0 0,-5-5-12 16,5 5 15-16,0 0-3 0,0 0-12 0,0 0 35 15,0 0-45-15,13-14-9 0,-3 9-4 16,1 0 7-16,0-1-25 0,5-2-6 0,2 1 1 16,4-5-39-16,8-1-25 0,4-1-62 0,-2-2-136 15,0 1-557-15,-2 0 50 16,-1-2 80-16,-2-2 69 0,-8 2 72 0,-3 1 71 15,-1 0 11-15</inkml:trace>
  <inkml:trace contextRef="#ctx0" brushRef="#br0" timeOffset="100233.74">74 10845 1172 0,'0'0'430'0,"0"0"-46"0,0 0-10 15,0 0-19-15,0 0-24 0,0 0-35 16,0 0-1-16,0 0-24 0,0 0-12 0,24 12-29 16,-17-3 13-16,1-1-38 0,-2 3-3 0,4 1-15 15,-3 2-23-15,3 1-18 0,0-1-31 16,-1 0-8-16,1 1-9 15,1 4-9-15,-2-5-2 0,0 2-10 0,-1-2 5 0,1 1-15 16,-2-2 7-16,1 0-33 0,-1-2 0 0,0-1-34 16,0 0 11-16,-2-2-48 0,0-1-11 0,0-1-31 15,-2-1-20-15,-3-5-67 0,5 7-92 16,-5-7-128-16,0 0-465 0,0 0 17 0,0 0 46 16,-27-3 113-16,17 0 46 0,0-2 62 0,0 1 43 15,-2-2 69-15</inkml:trace>
  <inkml:trace contextRef="#ctx0" brushRef="#br0" timeOffset="100650.74">129 11023 965 0,'0'0'327'0,"10"-3"-20"0,-10 3-30 15,14-2-3-15,-3 2-31 0,0 0-28 16,0-1-5-16,2-1-13 0,-1 1-31 0,2 1-30 16,-3 0 5-16,1-2-16 0,0 2-5 0,-2-2-7 15,0 0 0-15,-3-1-24 0,1 0-15 0,-8 3 3 16,12-8-13-16,-7 4-15 15,-2-2-1-15,-3 6-1 0,4-12-14 0,-1 5-10 16,-3 0 18-16,0-2-13 0,0 0 13 0,0-1-18 16,0-3 8-16,0-1-8 0,-3 1-3 0,3-2-10 15,-4 0 8-15,3 0 16 0,-1 1-1 16,-1 0 10-16,1-1-12 0,0 3 5 0,-1 1 2 0,3 1 6 16,-2 1-8-16,0 0 0 0,2 9 10 15,-1-9 0-15,1 9-10 0,0 0-11 0,0 0 19 16,0 0-1-16,0 0 3 0,0 0-7 15,0 0 7-15,22 18 2 0,-17-9-4 0,0 2 20 16,0 0 0-16,2 1-8 0,1 2 0 0,-3 0-9 16,2-1 4-16,2 0-5 0,-3 1 23 15,1 1-27-15,3-2 2 0,-3 1-7 0,1-2-1 16,0 1 2-16,1-2-23 0,-1 0-7 0,1-3-31 16,1 2-31-16,0-3-28 0,0-1-39 15,0 2-32-15,3-5-82 0,-3-1-116 16,1 0-138-16,-2-1-348 0,-9-1 72 15,15-1 66-15,-15 1 72 0,10-4 74 0,-10 4 59 0,7-5 23 16</inkml:trace>
  <inkml:trace contextRef="#ctx0" brushRef="#br0" timeOffset="100947.03">546 10859 890 0,'0'0'330'16,"0"0"-45"-16,0 0-17 0,-13 6-24 15,13-6-19-15,-4 6-23 0,4-6 13 0,0 0-46 0,0 13-21 16,0-13 3-16,0 0 0 0,6 13-20 16,-3-8-23-16,-3-5-4 0,8 9-11 15,0-6-11-15,-2 1-1 0,2-2-17 0,-8-2 13 16,17 4-15-16,-8-2 4 0,-9-2-12 0,15 0 12 16,-15 0 1-16,15-2-16 0,-10-2-15 0,-5 4 13 15,10-6-6-15,-7 2-9 0,-3 4-6 16,2-10 7-16,-2 10-17 0,-1-11 8 15,1 11-13-15,-6-13 0 0,3 7-21 0,-2 0 18 16,0 1-43-16,5 5-13 0,-7-10-46 0,4 5-80 16,3 5-148-16,-5-6-420 0,5 6 21 15,-6-6 74-15,6 6 72 0,-5-7 56 0,5 7 43 16</inkml:trace>
  <inkml:trace contextRef="#ctx0" brushRef="#br0" timeOffset="101337.94">629 10456 931 0,'5'-6'366'0,"-5"6"-15"16,5-6-34-16,-5 6-15 0,8-5-15 0,-8 5-5 16,7-3-19-16,-7 3-20 0,0 0-4 0,13 3-4 15,-13-3-23-15,13 8-22 0,-7-4-1 0,1 5-27 16,2-1-24-16,-2 2 18 0,3 4-13 0,0 0-5 16,-3 1-17-16,4 4-3 0,0 0-19 15,-2 3 11-15,2-2-15 0,-1 1 2 0,0 1-22 16,0-2-10-16,-2 0 8 0,2-2-10 0,-1 1-26 15,-1-2 19-15,0-4-7 0,1 2-8 16,-2-5-8-16,0 1 13 0,-1-2-36 16,1 0-15-16,-1-3-41 0,-2 0-49 0,-1-2-33 15,-3-4-61-15,0 0-152 0,7 9-132 0,-7-9-408 16,0 0 60-16,0 0 91 0,0 0 75 0,0 0 82 16,0 0 25-16,0 0 90 0</inkml:trace>
  <inkml:trace contextRef="#ctx0" brushRef="#br0" timeOffset="101997.73">907 10372 1011 0,'0'0'337'0,"0"0"-19"0,1-11-16 0,-1 11-26 16,0-8-12-16,0 8-5 0,0 0-34 15,5-10-13-15,-5 10-17 0,2-8-8 0,-2 8-11 16,0 0-4-16,5-7-8 0,-5 7-16 16,0 0 11-16,7-4-31 0,-7 4-3 0,0 0 16 0,0 0-18 15,0 0 0-15,15 11-18 16,-15-11 5-16,7 10-36 0,-3-4 15 15,0 1 1-15,1 1 5 0,-2 1-16 0,1 1 6 0,1 0-6 16,0 2-20-16,0 1 0 0,2 0-8 0,0 1 10 16,-1 0-4-16,2 1-14 0,-2 1-10 15,2-3 42-15,-1 1-47 0,1 2 5 0,-3-4 3 16,4 3 5-16,-4-4-13 0,2 0 3 0,-2-1-13 16,3-1 0-16,-3 1-6 0,0-3 9 0,-1 0 2 15,0 0-8-15,0-1 11 0,-4-6-1 16,4 11-9-16,-4-11 12 0,5 6-31 0,-5-6 3 15,0 0-7-15,0 0-27 0,3 7 6 0,-3-7-13 16,0 0-10-16,0 0 8 0,0 0-6 16,0 0 5-16,0 0-7 0,0 0 10 15,-10-20-12-15,10 20-27 0,-9-9 16 0,2 5 3 16,1 0 4-16,-2 1-4 0,-1 1 15 0,1-1 5 16,-3 3-2-16,1-1-11 0,-1 1 15 15,0 1 9-15,0-1-4 0,1 2 34 0,-1 1-10 16,2 0-3-16,0 1 16 0,2 2 7 15,2-2 16-15,0 1 7 0,2 1-2 0,3-6-11 16,0 12 16-16,0-12 4 0,5 11 2 16,-1-5 9-16,2 1-23 0,1-1 16 0,1-1 2 15,1 1-23-15,1-1 15 0,-1 0-7 0,2 0-10 16,-2-2-21-16,1 1-36 0,-1-1-56 0,-1 0-49 16,-8-3-85-16,18 3-314 0,-18-3-353 15,11-3 92-15,-4-1 115 0,-7 4 33 0,10-11 77 16,3-2 52-16,10-11 37 0,7-4 47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6:28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4524 0 0,'0'0'11031'0'0,"4"-1"-10508"0"0,17-7 541 0 0,1 0 23 0 0,26-13 1 0 0,-42 18-983 0 0,0 0 0 0 0,0-1 0 0 0,-1 1 0 0 0,1-2 1 0 0,-1 1-1 0 0,0 0 0 0 0,0-1 0 0 0,-1 0 0 0 0,6-7 1 0 0,-10 11-92 0 0,7-12 119 0 0,-8-14 100 0 0,0 23-219 0 0,1 2-8 0 0,0 1 1 0 0,-1-1 0 0 0,1 1 0 0 0,0 0 0 0 0,-1-1-1 0 0,1 1 1 0 0,-1 0 0 0 0,0-1 0 0 0,1 1-1 0 0,-1 0 1 0 0,0 0 0 0 0,0 0 0 0 0,1 0 0 0 0,-1 0-1 0 0,0 0 1 0 0,0 0 0 0 0,0 0 0 0 0,-1 0 0 0 0,1 0-1 0 0,0 0 1 0 0,0 1 0 0 0,0-1 0 0 0,-1 0 0 0 0,1 1-1 0 0,0-1 1 0 0,-3 0 0 0 0,0 0 25 0 0,2 1 54 0 0,-16 1 4 0 0,15 0-11 0 0,-1 1-25 0 0,-1 1 1 0 0,1-1 0 0 0,1 1 0 0 0,-1-1 0 0 0,0 1-1 0 0,1 1 1 0 0,-1-1 0 0 0,1 0 0 0 0,0 1 0 0 0,0-1-1 0 0,0 1 1 0 0,0 0 0 0 0,1 0 0 0 0,0 0-1 0 0,0 1 1 0 0,0-1 0 0 0,0 0 0 0 0,0 1 0 0 0,1-1-1 0 0,0 1 1 0 0,0-1 0 0 0,0 9 0 0 0,-1-1 37 0 0,1 1 0 0 0,1 0 1 0 0,0-1-1 0 0,0 1 0 0 0,1 0 1 0 0,1-1-1 0 0,5 19 0 0 0,-5-26-70 0 0,0 1 0 0 0,0-1-1 0 0,1 0 1 0 0,0 0-1 0 0,0 0 1 0 0,0 0-1 0 0,1 0 1 0 0,-1-1-1 0 0,1 0 1 0 0,0 1 0 0 0,1-1-1 0 0,-1-1 1 0 0,1 1-1 0 0,9 5 1 0 0,-10-7-17 0 0,-1 0-1 0 0,1 0 1 0 0,-1 0 0 0 0,1-1 0 0 0,-1 0 0 0 0,1 0-1 0 0,0 0 1 0 0,0 0 0 0 0,0 0 0 0 0,0-1 0 0 0,0 0-1 0 0,0 0 1 0 0,6 0 0 0 0,0-1-16 0 0,-1 0 0 0 0,1-1 0 0 0,15-5-1 0 0,-19 5 11 0 0,1-1 0 0 0,-1 1-1 0 0,0-1 1 0 0,-1 0-1 0 0,1-1 1 0 0,0 1 0 0 0,-1-1-1 0 0,0 0 1 0 0,0-1-1 0 0,0 1 1 0 0,-1-1 0 0 0,1 0-1 0 0,-1 0 1 0 0,0-1-1 0 0,-1 1 1 0 0,1-1 0 0 0,3-7-1 0 0,0-6-29 0 0,0 0-1 0 0,-1 0 1 0 0,-1 0-1 0 0,3-22 1 0 0,-5-1 297 0 0,-3 39-231 0 0,1 1 93 0 0,-1-3-219 0 0,2 7 1056 0 0,6 28-638 0 0,-1 2 0 0 0,-2-1 0 0 0,-1 0 0 0 0,0 41 0 0 0,-5-28 844 0 0,2-41-915 0 0,-2 5 2424 0 0,20-48-2447 0 0,-9 19-434 0 0,0 0 1 0 0,0 0-1 0 0,2 1 1 0 0,1 1-1 0 0,0 0 1 0 0,32-34-1 0 0,-34 45-809 0 0,0-1 0 0 0,1 1 0 0 0,15-7 0 0 0,-2 0-3506 0 0,0-3-3547 0 0,-5-1-1688 0 0,-13 13 7824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6:3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1 358 3508 0 0,'11'3'15904'0'0,"-1"-16"-15472"0"0,-8 9-107 0 0,9-19 1140 0 0,4-10-390 0 0,20-63 0 0 0,-23 59-640 0 0,18-74 255 0 0,-26 96-588 0 0,-4 13-69 0 0,1 0 0 0 0,-1 0 0 0 0,0 0 0 0 0,1 1 0 0 0,0-1-1 0 0,-1 0 1 0 0,1 0 0 0 0,0 0 0 0 0,0 1 0 0 0,0-1 0 0 0,0 0-1 0 0,1 1 1 0 0,1-3 0 0 0,-1 3 236 0 0,2 4-189 0 0,-2-2-65 0 0,0 1 20 0 0,1-1 0 0 0,-1 1-1 0 0,0-1 1 0 0,0 1 0 0 0,-1 0 0 0 0,1 0 0 0 0,0 0 0 0 0,-1 0-1 0 0,1 0 1 0 0,-1 0 0 0 0,1 1 0 0 0,0 2 0 0 0,97 305 1982 0 0,-98-305-1998 0 0,1-1 0 0 0,0 1 1 0 0,0 0-1 0 0,0-1 0 0 0,1 1 0 0 0,-1-1 0 0 0,1 0 0 0 0,4 4 0 0 0,-6-6 47 0 0,4-2 11 0 0,-4 1-73 0 0,-1-1 1 0 0,1 0-1 0 0,0 0 0 0 0,-1 0 0 0 0,1 0 0 0 0,-1 0 0 0 0,1 0 0 0 0,0 0 0 0 0,-1 0 0 0 0,1 0 0 0 0,0 0 1 0 0,-1 0-1 0 0,1 0 0 0 0,0 0 0 0 0,-1-1 0 0 0,1 1 0 0 0,-1 0 0 0 0,1 0 0 0 0,0-1 0 0 0,-1 1 1 0 0,2-1-1 0 0,1-2 6 0 0,0 1 0 0 0,0-1 1 0 0,0 0-1 0 0,0 1 1 0 0,0-1-1 0 0,0-1 1 0 0,-1 1-1 0 0,0 0 0 0 0,1-1 1 0 0,-1 1-1 0 0,0-1 1 0 0,-1 1-1 0 0,1-1 0 0 0,-1 0 1 0 0,0 0-1 0 0,0 0 1 0 0,0 0-1 0 0,0 0 0 0 0,0-7 1 0 0,1-1 18 0 0,19-145 68 0 0,-17 133-110 0 0,8-34-46 0 0,-8 41 50 0 0,7-12-25 0 0,-10 27 123 0 0,4 5-58 0 0,13 9-34 0 0,-17-11 11 0 0,0 0 0 0 0,1 0 0 0 0,-1 0-1 0 0,0 0 1 0 0,0 0 0 0 0,0 1-1 0 0,0-1 1 0 0,0 0 0 0 0,0 0 0 0 0,-1 1-1 0 0,1-1 1 0 0,0 0 0 0 0,-1 1 0 0 0,1-1-1 0 0,0 3 1 0 0,3 4 25 0 0,6 10 147 0 0,13 36-1 0 0,6 11 159 0 0,-4-21-240 0 0,-5-6-407 0 0,1-2 1 0 0,32 41-1 0 0,-47-69 1244 0 0,-1-3-5768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6:34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78 3796 0 0,'-2'-5'14295'0'0,"41"256"-10357"0"0,-38-244-3869 0 0,1 0 0 0 0,0 0 0 0 0,1 0-1 0 0,0 0 1 0 0,0 0 0 0 0,0-1-1 0 0,1 0 1 0 0,0 0 0 0 0,0 0 0 0 0,1 0-1 0 0,0 0 1 0 0,0-1 0 0 0,9 8-1 0 0,-8-9-11 0 0,10 2-17 0 0,-9-2 24 0 0,-4-3-60 0 0,20 2 29 0 0,-19-3 2 0 0,0 0-1 0 0,-1 1 1 0 0,1-2 0 0 0,0 1 0 0 0,-1 0 0 0 0,1-1 0 0 0,5-1 0 0 0,-7 2-50 0 0,2-1 45 0 0,-2 0 22 0 0,0-1-33 0 0,1 1-1 0 0,-1-1 1 0 0,1 0 0 0 0,-1 0-1 0 0,0 0 1 0 0,0 0 0 0 0,0 0 0 0 0,0 0-1 0 0,0 0 1 0 0,0-1 0 0 0,0 1-1 0 0,-1-1 1 0 0,2-3 0 0 0,13-44 62 0 0,-12 35-32 0 0,1-8 16 0 0,-2 1 0 0 0,2-30-1 0 0,-3 18 69 0 0,-2 0-24 0 0,0 29-101 0 0,0-1 0 0 0,0 0 0 0 0,0 0 0 0 0,2-10 1 0 0,-1 12-6 0 0,-1 0 1 0 0,0-1 0 0 0,0 1 0 0 0,0 0-1 0 0,0 0 1 0 0,-1-5 0 0 0,-1-13 35 0 0,2-45 164 0 0,0 64-187 0 0,0-2 560 0 0,-12 24-12909 0 0,-6 7 2628 0 0,11-18 7747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6:3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 4112 0 0,'0'0'2525'0'0,"-4"-13"7943"0"0,7 14-7773 0 0,12 11-1236 0 0,19 22-915 0 0,-1 5 1027 0 0,61 57 1 0 0,-3-4-286 0 0,-72-72-950 0 0,0-1 0 0 0,35 25 0 0 0,-52-43-271 0 0,3 4 642 0 0,-2-5-1669 0 0,-2-10-6108 0 0,-2-3 6436 0 0,-6-3-6064 0 0,-16-29-3015 0 0,18 36 7850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6:35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8 3532 0 0,'-1'-8'14647'0'0,"-2"10"-14592"0"0,-2 2 264 0 0,1-1 1 0 0,-1 1-1 0 0,1-1 0 0 0,0 1 0 0 0,-6 9 0 0 0,-45 73 2710 0 0,-43 96 1 0 0,90-166-2768 0 0,-1 0 1 0 0,-12 15 0 0 0,-1 0 41 0 0,11-13-153 0 0,9-13-98 0 0,-1-1-1 0 0,0 1 1 0 0,0-1-1 0 0,0 0 1 0 0,0 0-1 0 0,-1 0 1 0 0,-4 3-1 0 0,7-5-275 0 0,-3-27-20093 0 0,-2 9 15665 0 0,-1-1 2666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9:24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168 200 3880 0 0,'0'0'1273'0'0,"-2"0"-116"0"0,-8 0-68 0 0,7 0 884 0 0,1 0-1101 0 0,-10 1 1555 0 0,0-1 0 0 0,-22-1 1 0 0,32 1-2048 0 0,0-1-7 0 0,-8-1-25 0 0,7 2-9 0 0,-35-11 2149 0 0,34 9-2303 0 0,0-1 0 0 0,0 0 0 0 0,1 0 0 0 0,0 0 0 0 0,0-1 0 0 0,0 1 0 0 0,0-1 0 0 0,0 0 0 0 0,-4-7 0 0 0,7 10-97 0 0,0-4-37 0 0,0 1 0 0 0,1-1 0 0 0,0 1 0 0 0,0-1 0 0 0,0 1 0 0 0,0 0 0 0 0,3-7 0 0 0,-3 10-38 0 0,2-5 26 0 0,0 0 0 0 0,1 0 1 0 0,-1 0-1 0 0,1 0 0 0 0,0 1 1 0 0,1 0-1 0 0,-1 0 0 0 0,1 0 0 0 0,0 0 1 0 0,1 1-1 0 0,-1 0 0 0 0,9-5 1 0 0,-5 4 33 0 0,0 0 0 0 0,0 1 0 0 0,0 1 0 0 0,1 0 0 0 0,17-4 0 0 0,-25 7 5 0 0,17-3 104 0 0,-1 3 154 0 0,1 5 207 0 0,-15-3-420 0 0,0 0-1 0 0,0 1 1 0 0,-1-1 0 0 0,1 1-1 0 0,0 0 1 0 0,-1 0 0 0 0,0 0-1 0 0,0 1 1 0 0,0-1 0 0 0,0 1-1 0 0,0 0 1 0 0,-1 0 0 0 0,1 0 0 0 0,-1 0-1 0 0,0 0 1 0 0,-1 0 0 0 0,1 0-1 0 0,-1 1 1 0 0,1-1 0 0 0,-1 1-1 0 0,1 8 1 0 0,-2-11 0 0 0,0-1-101 0 0,0 0 1 0 0,1 0 0 0 0,-1 0 0 0 0,0 0-1 0 0,1 0 1 0 0,-1 0 0 0 0,0 0 0 0 0,0 0-1 0 0,0 0 1 0 0,0 0 0 0 0,0 0 0 0 0,0 0-1 0 0,0 0 1 0 0,-1 0 0 0 0,1 0 0 0 0,0 0-1 0 0,-1 2 1 0 0,-8 25 454 0 0,5-18-274 0 0,-2 7 9 0 0,-2 1 0 0 0,0-1 0 0 0,-1 0 0 0 0,-1-1 0 0 0,-20 27 0 0 0,23-34-483 0 0,0-1-1 0 0,-1 1 1 0 0,0-1-1 0 0,0-1 0 0 0,-1 0 1 0 0,0 0-1 0 0,0 0 0 0 0,0-1 1 0 0,-1-1-1 0 0,0 0 0 0 0,-12 5 1 0 0,21-10-797 0 0,-5 2-831 0 0,-6-2-3934 0 0,11 0 5332 0 0,0 0 0 0 0,1 0 0 0 0,-1 0 0 0 0,1 0 0 0 0,-1 0 0 0 0,0 0 0 0 0,1 0 0 0 0,-1 0 0 0 0,0 0-1 0 0,1 0 1 0 0,-1 0 0 0 0,1 0 0 0 0,-1-1 0 0 0,0 1 0 0 0,-6-20-9568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9:24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3028 0 0,'0'0'3787'0'0,"-2"4"-2684"0"0,-3 11-76 0 0,3-12 874 0 0,-14 20 1216 0 0,10-15-2086 0 0,0-1-1 0 0,-1 1 0 0 0,0-1 1 0 0,-12 9-1 0 0,-2 0-1430 0 0,6-5-3137 0 0,1 1-3857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9:2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0 3304 0 0,'0'0'1202'0'0,"-3"1"-53"0"0,-27 3 3050 0 0,-35 11 1 0 0,15-4-1551 0 0,32-5-1451 0 0,13 0-254 0 0,6-5-896 0 0,-1 0 1 0 0,1 0-1 0 0,-1 0 1 0 0,1 0-1 0 0,0-1 1 0 0,-1 1-1 0 0,1 0 1 0 0,0 0-1 0 0,0-1 1 0 0,0 1-1 0 0,-1-1 1 0 0,1 1-1 0 0,0 0 1 0 0,1 0-1 0 0,2 1-192 0 0,0 0 175 0 0,0 0-1 0 0,0 0 0 0 0,0 0 1 0 0,1-1-1 0 0,-1 0 0 0 0,0 0 0 0 0,1 0 1 0 0,6 0-1 0 0,0 1 10 0 0,6 2 112 0 0,-1 1 0 0 0,0 0 0 0 0,0 2-1 0 0,-1 0 1 0 0,0 0 0 0 0,15 11 0 0 0,-27-17-69 0 0,-1 0 1 0 0,-1 1-1 0 0,1-1 1 0 0,0 1-1 0 0,0-1 1 0 0,0 1-1 0 0,-1 0 0 0 0,1 0 1 0 0,-1 0-1 0 0,1 0 1 0 0,-1 0-1 0 0,0 0 1 0 0,0 0-1 0 0,0 0 0 0 0,0 0 1 0 0,0 1-1 0 0,-1-1 1 0 0,1 0-1 0 0,-1 1 1 0 0,1-1-1 0 0,-1 0 1 0 0,0 1-1 0 0,0-1 0 0 0,0 1 1 0 0,0-1-1 0 0,-1 4 1 0 0,1-4 120 0 0,-8 13 277 0 0,2-10-420 0 0,-1-1 1 0 0,1 0-1 0 0,-1-1 1 0 0,1 1 0 0 0,-1-1-1 0 0,0-1 1 0 0,0 1-1 0 0,0-1 1 0 0,-1 0 0 0 0,1-1-1 0 0,-12 2 1 0 0,-5-1-1322 0 0,0-1-1 0 0,-32-2 1 0 0,46 1-873 0 0,1-1 0 0 0,-1 0 1 0 0,1-1-1 0 0,0 1 0 0 0,-1-2 0 0 0,1 1 0 0 0,-14-7 1 0 0,15 3 90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12T04:51:21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9240 3572 232 0,'0'0'82'0,"-8"-2"-23"0,8 2 5 0,0 0-2 15,0 0-19-15,-8-2-12 0,8 2-16 0,0 0-10 16,0 0-46-16,0 0-81 0,0 0-27 15,0 0 34-15,0 0 69 0,-6-5 61 0,6 5 24 16,0 0 37-16,-8-6-17 0,8 6-13 0,-7-3-10 16,7 3 18-16,-10-3-5 0,4 0-93 0,6 3-61 15,-13-3-97-15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9:26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12 2108 0 0,'5'-7'6415'0'0,"-21"4"292"0"0,12 3-8620 0 0,-1-1 2362 0 0,2 1-48 0 0,-6 1 283 0 0,-1 0 0 0 0,1 0 0 0 0,-16 5 1 0 0,14-1-340 0 0,1 1 1 0 0,-1 0-1 0 0,1 0 1 0 0,1 1 0 0 0,-1 1-1 0 0,1-1 1 0 0,-9 11-1 0 0,13-12-177 0 0,0-1 0 0 0,0 1-1 0 0,1 1 1 0 0,-1-1 0 0 0,1 0-1 0 0,1 1 1 0 0,-1 0 0 0 0,1 0-1 0 0,1 0 1 0 0,-1 0 0 0 0,1 0-1 0 0,-2 13 1 0 0,4-16-110 0 0,0 0 1 0 0,0 1-1 0 0,1-1 1 0 0,0 1-1 0 0,-1-1 1 0 0,1 0-1 0 0,1 0 1 0 0,-1 1-1 0 0,0-1 1 0 0,1 0-1 0 0,0 0 1 0 0,0 0-1 0 0,0-1 0 0 0,1 1 1 0 0,-1 0-1 0 0,1-1 1 0 0,0 0-1 0 0,0 0 1 0 0,0 1-1 0 0,0-2 1 0 0,7 6-1 0 0,-3-4-338 0 0,-1 1 1 0 0,1-1-1 0 0,0 0 0 0 0,1 0 0 0 0,-1-1 0 0 0,1 0 0 0 0,0 0 1 0 0,-1-1-1 0 0,1 0 0 0 0,0-1 0 0 0,13 2 0 0 0,9-3-2719 0 0,-15 0-642 0 0,1-2 0 0 0,0 1-1 0 0,21-6 1 0 0,-22 2 1753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9:2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4208 0 0,'-3'2'656'0'0,"-1"0"0"0"0,0 1 0 0 0,1-1 0 0 0,0 0-1 0 0,-1 1 1 0 0,1 0 0 0 0,0 0 0 0 0,0 0 0 0 0,-4 6 0 0 0,4-4-282 0 0,1-1 1 0 0,0 1 0 0 0,0-1 0 0 0,0 1 0 0 0,1 0 0 0 0,0 0 0 0 0,0 0 0 0 0,0 0 0 0 0,0 0 0 0 0,1 0-1 0 0,0 9 1 0 0,0-12-310 0 0,0 0 0 0 0,1 0 0 0 0,-1 0 0 0 0,1 0 0 0 0,-1 0 0 0 0,1 0 0 0 0,0 0 0 0 0,0 0-1 0 0,0-1 1 0 0,0 1 0 0 0,0 0 0 0 0,0 0 0 0 0,1-1 0 0 0,-1 1 0 0 0,0 0 0 0 0,1-1 0 0 0,0 0-1 0 0,-1 1 1 0 0,1-1 0 0 0,0 0 0 0 0,-1 0 0 0 0,1 0 0 0 0,0 0 0 0 0,2 1 0 0 0,2 0 66 0 0,-1 1-1 0 0,1-1 1 0 0,0-1 0 0 0,-1 1 0 0 0,1-1 0 0 0,8 1 0 0 0,-9-2-42 0 0,0 1 1 0 0,0-1-1 0 0,1-1 0 0 0,-1 1 1 0 0,0-1-1 0 0,0 0 1 0 0,0 0-1 0 0,0 0 1 0 0,-1-1-1 0 0,1 0 1 0 0,0 0-1 0 0,0 0 1 0 0,-1 0-1 0 0,0-1 1 0 0,1 0-1 0 0,4-4 0 0 0,-7 5-55 0 0,1 0-1 0 0,-1 0 0 0 0,0-1 1 0 0,0 1-1 0 0,0-1 0 0 0,0 0 1 0 0,-1 1-1 0 0,1-1 0 0 0,-1 0 1 0 0,0 0-1 0 0,1 0 0 0 0,-1 0 1 0 0,-1 0-1 0 0,1 0 0 0 0,0 0 1 0 0,-1 0-1 0 0,1-1 1 0 0,-1 1-1 0 0,0-3 0 0 0,0 4-133 0 0,-3-2-191 0 0,2 4 110 0 0,1-1 0 0 0,0 0-1 0 0,0 1 1 0 0,-1-1 0 0 0,1 1 0 0 0,0-1-1 0 0,-1 0 1 0 0,1 1 0 0 0,-1-1 0 0 0,1 1-1 0 0,-1-1 1 0 0,1 1 0 0 0,-1 0 0 0 0,1-1-1 0 0,-1 1 1 0 0,1 0 0 0 0,-2-1 0 0 0,-26-1-13016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9:28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4676 0 0,'0'0'8868'0'0,"0"5"-8253"0"0,0 15-28 0 0,0-15-82 0 0,1-2-36 0 0,24 86 3228 0 0,-24-87-3530 0 0,2 10 354 0 0,-1-4-117 0 0,-2-8-382 0 0,0 0-1 0 0,0 0 1 0 0,0 0-1 0 0,0 0 1 0 0,0 0-1 0 0,0 0 1 0 0,0 0-1 0 0,0 0 1 0 0,0 0-1 0 0,0 0 1 0 0,0 0-1 0 0,0 0 1 0 0,0 0-1 0 0,0 0 1 0 0,0 0-1 0 0,0 0 0 0 0,0 0 1 0 0,0 0-1 0 0,0 0 1 0 0,0 0-1 0 0,0 0 1 0 0,0 0-1 0 0,0-1 1 0 0,0 1-1 0 0,0 0 1 0 0,0 0-1 0 0,1 0 1 0 0,-1 0-1 0 0,0 0 1 0 0,0 0-1 0 0,0 0 0 0 0,0 0 1 0 0,0 0-1 0 0,0 0 1 0 0,0 0-1 0 0,0 0 1 0 0,0 0-1 0 0,0 0 1 0 0,0 0-1 0 0,0 1 1 0 0,0-1-1 0 0,0 0 1 0 0,0 0-1 0 0,0 0 1 0 0,0 0-1 0 0,0 0 0 0 0,0 0 1 0 0,49-108 257 0 0,-49 107-264 0 0,1 0 1 0 0,-1 1 0 0 0,1-1-1 0 0,0 0 1 0 0,-1 0 0 0 0,1 1-1 0 0,0-1 1 0 0,0 0-1 0 0,-1 1 1 0 0,1-1 0 0 0,0 1-1 0 0,0-1 1 0 0,0 1 0 0 0,0-1-1 0 0,0 1 1 0 0,0 0 0 0 0,0-1-1 0 0,0 1 1 0 0,-1 0 0 0 0,1 0-1 0 0,0 0 1 0 0,0 0-1 0 0,0 0 1 0 0,0 0 0 0 0,0 0-1 0 0,0 0 1 0 0,0 0 0 0 0,0 0-1 0 0,0 0 1 0 0,0 1 0 0 0,0-1-1 0 0,0 0 1 0 0,0 1 0 0 0,0-1-1 0 0,0 0 1 0 0,0 1-1 0 0,0 0 1 0 0,-1-1 0 0 0,1 1-1 0 0,1 0 1 0 0,-1 0-66 0 0,1 0 64 0 0,-1 0 0 0 0,0 0 0 0 0,1 1 0 0 0,-1-1 0 0 0,0 1 0 0 0,0-1 0 0 0,0 1 0 0 0,0-1 0 0 0,0 1 0 0 0,0-1 0 0 0,-1 1 0 0 0,1 0 0 0 0,0-1 0 0 0,0 5 0 0 0,4 6 19 0 0,5 7 59 0 0,-10-18-112 0 0,6 13 112 0 0,6 2-104 0 0,-11-15-30 0 0,1 0-188 0 0,0-1 229 0 0,-1 0-9 0 0,-1 0 0 0 0,1 0 0 0 0,0 0 0 0 0,0 0 0 0 0,0 0 0 0 0,-1 0 0 0 0,1 0 0 0 0,0 0 0 0 0,0 0 0 0 0,-1 0 0 0 0,1 0 0 0 0,0 0 0 0 0,0 0 0 0 0,-1-1 0 0 0,1 1 0 0 0,0 0 0 0 0,0-1 0 0 0,-1 1 0 0 0,1-1 0 0 0,-1 1 0 0 0,2-1 0 0 0,18-33-194 0 0,-13 17 101 0 0,-6 14 105 0 0,0 0-1 0 0,0 0 0 0 0,0 0 1 0 0,0 1-1 0 0,1-1 1 0 0,0 0-1 0 0,-1 1 1 0 0,1-1-1 0 0,0 1 1 0 0,0 0-1 0 0,4-4 1 0 0,-5 4 35 0 0,0 1-25 0 0,-1 0 1 0 0,1 1-1 0 0,-1-1 0 0 0,1 0 0 0 0,0 1 0 0 0,-1-1 0 0 0,1 0 0 0 0,-1 1 1 0 0,1-1-1 0 0,0 1 0 0 0,0-1 0 0 0,-1 1 0 0 0,1-1 0 0 0,0 1 0 0 0,0 0 1 0 0,0-1-1 0 0,-1 1 0 0 0,1 0 0 0 0,0 0 0 0 0,0 0 0 0 0,0-1 0 0 0,0 1 0 0 0,0 0 1 0 0,-1 0-1 0 0,1 0 0 0 0,0 0 0 0 0,0 1 0 0 0,0-1 0 0 0,0 0 0 0 0,0 0 1 0 0,1 1-1 0 0,61 49 441 0 0,-62-49-439 0 0,7 3 29 0 0,-8-3-45 0 0,1-1-1 0 0,-1 1 0 0 0,1-1 1 0 0,0 1-1 0 0,-1-1 0 0 0,1 1 1 0 0,0-1-1 0 0,-1 0 0 0 0,1 1 0 0 0,0-1 1 0 0,0 0-1 0 0,-1 0 0 0 0,1 1 1 0 0,0-1-1 0 0,0 0 0 0 0,-1 0 1 0 0,1 0-1 0 0,0 0 0 0 0,0 0 1 0 0,0 0-1 0 0,-1 0 0 0 0,1 0 1 0 0,0 0-1 0 0,0-1 0 0 0,1 1 0 0 0,8-10-33 0 0,-8 8-3 0 0,-1-1 18 0 0,5-54-60 0 0,-2 16 792 0 0,-4 39-338 0 0,0 0 89 0 0,2-4-325 0 0,-2 6-80 0 0,0 0-1 0 0,0 0 1 0 0,0 0 0 0 0,0 0 0 0 0,0 0-1 0 0,0 0 1 0 0,0 0 0 0 0,1 0 0 0 0,-1 0-1 0 0,0 0 1 0 0,0 0 0 0 0,0 0 0 0 0,0 0-1 0 0,0 0 1 0 0,0 0 0 0 0,0 0 0 0 0,0 0-1 0 0,0 0 1 0 0,0 0 0 0 0,0 0 0 0 0,1 0-1 0 0,-1 0 1 0 0,0 1 681 0 0,1-1-682 0 0,-1 0 1 0 0,0 0 0 0 0,0 0 0 0 0,0 0-1 0 0,0 0 1 0 0,0 0 0 0 0,0 0 0 0 0,0 0-1 0 0,0 0 1 0 0,0 0 0 0 0,0 0 0 0 0,0 1-1 0 0,0-1 1 0 0,0 0 0 0 0,0 0 0 0 0,0 0-1 0 0,0 0 1 0 0,0 0 0 0 0,3 6 192 0 0,0 0 0 0 0,0 0 0 0 0,-1 0 0 0 0,1 0 1 0 0,-1 0-1 0 0,-1 1 0 0 0,1-1 0 0 0,-1 1 0 0 0,0 9 0 0 0,2 27 146 0 0,2 0-1 0 0,1 0 0 0 0,3-1 0 0 0,1 0 1 0 0,2 0-1 0 0,27 62 0 0 0,-34-92-394 0 0,1 1 0 0 0,0 1 0 0 0,-3-5-115 0 0,-2-8-563 0 0,-29-14-21927 0 0,20 4 20566 0 0,1 0 1 0 0,-7-14-1 0 0,6 7 14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9:3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2352 0 0,'0'0'9371'0'0,"1"-3"-8958"0"0,5-6-19 0 0,-5 6 329 0 0,14-1 436 0 0,10-3-166 0 0,-22 6-784 0 0,16-1 498 0 0,-7 0-370 0 0,-1 0 0 0 0,1 1 0 0 0,-1 0-1 0 0,17 1 1 0 0,-28 0-331 0 0,2 0 113 0 0,15 2 102 0 0,-14-2-94 0 0,62 4 885 0 0,-65-4-1009 0 0,10 0 348 0 0,0 1-1 0 0,0 1 1 0 0,19 5 0 0 0,-25-6-217 0 0,0 0 0 0 0,-1 1 1 0 0,1 0-1 0 0,-1 0 0 0 0,0 0 1 0 0,1 0-1 0 0,3 4 0 0 0,1 0 231 0 0,-7-5-256 0 0,1 1-4 0 0,21 21 614 0 0,-22-21-599 0 0,1 1 78 0 0,-1 0 1 0 0,0 1-1 0 0,0-1 0 0 0,0 0 0 0 0,1 7 1 0 0,-7 15 215 0 0,4-23-300 0 0,-6 10 226 0 0,3-5-204 0 0,-1-1 0 0 0,0 0 0 0 0,-1 0 1 0 0,1 0-1 0 0,-1-1 0 0 0,0 0 0 0 0,0 0 1 0 0,-1 0-1 0 0,0-1 0 0 0,1 0 0 0 0,-1 0 1 0 0,-9 2-1 0 0,-37 11-1475 0 0,1-9-5661 0 0,38-8 842 0 0,-11-8-1122 0 0,17 4 4409 0 0,-3-1 894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3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3936 95 1604 0 0,'0'0'5012'0'0,"-12"7"-1681"0"0,1-7-3000 0 0,9 1 845 0 0,-45-1 696 0 0,44 0-1683 0 0,0 0-39 0 0,-25 1 190 0 0,25-1-244 0 0,0 0 13 0 0,-519-14 1856 0 0,339 10-1481 0 0,-85-10 154 0 0,89 4-299 0 0,-64-7-46 0 0,-129-5-309 0 0,351 21 49 0 0,-431-15-70 0 0,179 10-112 0 0,268 6 128 0 0,-50 3-26 0 0,-168 9-136 0 0,217-11 176 0 0,-150 4 16 0 0,-11-9 18 0 0,119 3 30 0 0,-196 0-112 0 0,81 8 47 0 0,30-5-53 0 0,77-2 406 0 0,54 0-370 0 0,1-1 49 0 0,0 1 0 0 0,-1 0 0 0 0,1-1-1 0 0,0 1 1 0 0,-1 0 0 0 0,1 0-1 0 0,0 0 1 0 0,-1 0 0 0 0,1 0-1 0 0,-1 0 1 0 0,1 0 0 0 0,0 0 0 0 0,-1 1-1 0 0,1-1 1 0 0,0 0 0 0 0,-1 1-1 0 0,1-1 1 0 0,0 1 0 0 0,0 0 0 0 0,-1-1-1 0 0,1 1 1 0 0,0 0 0 0 0,0 0-1 0 0,0 0 1 0 0,0 0 0 0 0,0 0-1 0 0,0 0 1 0 0,0 0 0 0 0,0 0 0 0 0,1 0-1 0 0,-1 0 1 0 0,-1 2 0 0 0,1 0-11 0 0,0 2 44 0 0,-1 0-1 0 0,1 0 1 0 0,-1 0 0 0 0,2 1-1 0 0,-2 5 1 0 0,2-11-64 0 0,0 3 65 0 0,-2 38 346 0 0,2-9 113 0 0,1-1 0 0 0,9 57 0 0 0,1-8-99 0 0,-8-46-131 0 0,16 62 0 0 0,-7-33 137 0 0,-7-31-38 0 0,5 39 158 0 0,7 43 51 0 0,10 3-159 0 0,-13-44-193 0 0,-3-14-334 0 0,-10-57 110 0 0,-1 0 36 0 0,1 9-25 0 0,0 10 87 0 0,0-19-106 0 0,0 1 0 0 0,-1-1 0 0 0,0 0 0 0 0,0 1 0 0 0,0-1 0 0 0,0 1 0 0 0,0-1 1 0 0,0 1-1 0 0,-1-1 0 0 0,1 0 0 0 0,-1 1 0 0 0,1-1 0 0 0,-1 1 0 0 0,0-1 0 0 0,0 0 0 0 0,0 0 0 0 0,-2 3 0 0 0,2-3 1 0 0,0-1-44 0 0,0 1 34 0 0,1-1-1 0 0,-1 1 1 0 0,0-1-1 0 0,0 0 1 0 0,0 1-1 0 0,0-1 1 0 0,0 0-1 0 0,-1 0 0 0 0,1 0 1 0 0,0 0-1 0 0,0 0 1 0 0,-1 0-1 0 0,1 0 1 0 0,-1 0-1 0 0,-2 1 1 0 0,3-2 8 0 0,-3-1-196 0 0,-9-5 185 0 0,10 5-23 0 0,-8-10-75 0 0,-10-7 52 0 0,-23-23 0 0 0,43 40 21 0 0,-9-9-54 0 0,5 5 26 0 0,3 5-180 0 0,2 7 203 0 0,2-2 23 0 0,-1-1 0 0 0,1 1-1 0 0,0-1 1 0 0,0 0 0 0 0,1 0-1 0 0,4 7 1 0 0,4 4 31 0 0,23 25 1 0 0,-30-35 25 0 0,1-1-1 0 0,-1 0 1 0 0,1 0-1 0 0,0 0 1 0 0,1-1-1 0 0,-1 0 1 0 0,1 0-1 0 0,9 4 1 0 0,-14-7 49 0 0,6 2-42 0 0,-7-2-49 0 0,1 0 1 0 0,-1 1-1 0 0,1-1 0 0 0,-1 0 1 0 0,0 1-1 0 0,1-1 0 0 0,-1 0 1 0 0,1 0-1 0 0,-1 0 0 0 0,1 0 1 0 0,-1 1-1 0 0,0-1 0 0 0,1 0 1 0 0,-1 0-1 0 0,1 0 0 0 0,-1 0 1 0 0,1 0-1 0 0,-1 0 0 0 0,1 0 1 0 0,-1 0-1 0 0,1 0 0 0 0,-1 0 1 0 0,1 0-1 0 0,0-1 0 0 0,3 2-7 0 0,28-10 76 0 0,-25 6-85 0 0,1 0 0 0 0,-1 0-1 0 0,0-1 1 0 0,0 0 0 0 0,0 0 0 0 0,12-11 0 0 0,36-39-1269 0 0,-11 10-717 0 0,-14 21-2776 0 0,1 1-1 0 0,2 2 1 0 0,53-26-1 0 0,-81 43 4418 0 0,21-9-1451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5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21 1248 0 0,'0'0'2132'0'0,"-9"3"-1721"0"0,6 1 2143 0 0,2-4-2485 0 0,1 1-1 0 0,0-1 1 0 0,0 1 0 0 0,0 0 0 0 0,0-1 0 0 0,0 1 0 0 0,0-1 0 0 0,0 1 0 0 0,0 0 0 0 0,0-1 0 0 0,1 1 0 0 0,-1-1 0 0 0,0 1 0 0 0,0 0 0 0 0,1-1 0 0 0,-1 1 0 0 0,0-1 0 0 0,0 1 0 0 0,1-1 0 0 0,-1 1 0 0 0,1-1 0 0 0,-1 1 0 0 0,0-1 0 0 0,1 1 0 0 0,-1-1 0 0 0,1 0-1 0 0,-1 1 1 0 0,1-1 0 0 0,-1 0 0 0 0,1 1 0 0 0,-1-1 0 0 0,1 0 0 0 0,0 0 0 0 0,-1 1 0 0 0,1-1 0 0 0,0 0 0 0 0,22 4 594 0 0,-19-4-118 0 0,-1-1-409 0 0,10-3-38 0 0,-10 3 352 0 0,2-5-523 0 0,-3 5 475 0 0,-5 3 2122 0 0,-14 14-2436 0 0,13-12 390 0 0,6-2-412 0 0,9 7 8 0 0,-9-7 384 0 0,3-4-401 0 0,17-7-26 0 0,-21 9-17 0 0,0-1 0 0 0,1 0-1 0 0,-1 0 1 0 0,0 0 0 0 0,0 0-1 0 0,0 0 1 0 0,0-1 0 0 0,-1 1-1 0 0,1 0 1 0 0,0 0 0 0 0,0-1-1 0 0,-1 1 1 0 0,1 0-1 0 0,-1-1 1 0 0,1 1 0 0 0,-1 0-1 0 0,0-1 1 0 0,1 1 0 0 0,-1-1-1 0 0,0 1 1 0 0,0-1 0 0 0,0 1-1 0 0,0-1 1 0 0,0-1 0 0 0,0 2-28 0 0,0-2 114 0 0,-9-12-27 0 0,7 12-74 0 0,4 4 3 0 0,-32 2-11 0 0,20 4 43 0 0,10-7-23 0 0,-1 0 1 0 0,1 1-1 0 0,-1-1 1 0 0,1 0 0 0 0,0 1-1 0 0,-1-1 1 0 0,1 0-1 0 0,0 1 1 0 0,-1-1 0 0 0,1 0-1 0 0,0 1 1 0 0,-1-1-1 0 0,1 1 1 0 0,0-1-1 0 0,0 0 1 0 0,0 1 0 0 0,-1-1-1 0 0,1 1 1 0 0,0-1-1 0 0,0 1 1 0 0,0-1 0 0 0,0 1-1 0 0,0-1 1 0 0,0 1-1 0 0,0-1 1 0 0,0 1 0 0 0,0-1-1 0 0,0 1 1 0 0,0 0-1 0 0,12 15 123 0 0,-10-16-122 0 0,0 0 0 0 0,1 0 0 0 0,-1 0 0 0 0,1 0-1 0 0,-1-1 1 0 0,0 1 0 0 0,1-1 0 0 0,-1 1 0 0 0,0-1-1 0 0,1 0 1 0 0,-1 0 0 0 0,2-1 0 0 0,0-1 15 0 0,-3 2-21 0 0,1-1 1 0 0,-1-1-1 0 0,0 1 0 0 0,1 0 1 0 0,-1 0-1 0 0,0 0 0 0 0,0-1 1 0 0,-1 1-1 0 0,2-3 0 0 0,-1-3-14 0 0,0 6 192 0 0,-6 5-180 0 0,-12 11 38 0 0,17-13-39 0 0,-1 0-1 0 0,0 0 0 0 0,1-1 0 0 0,0 1 1 0 0,-1 0-1 0 0,1 0 0 0 0,-1 0 0 0 0,1-1 0 0 0,0 1 1 0 0,0 0-1 0 0,-1 0 0 0 0,1 0 0 0 0,0 0 0 0 0,0 0 1 0 0,0 0-1 0 0,0 0 0 0 0,0 0 0 0 0,0-1 0 0 0,0 1 1 0 0,0 0-1 0 0,0 0 0 0 0,1 0 0 0 0,-1 0 0 0 0,0 0 1 0 0,1 1-1 0 0,6 12 35 0 0,-6-12-25 0 0,0-1 1 0 0,-1 1-1 0 0,1-1 0 0 0,1 1 0 0 0,-1-1 1 0 0,0 1-1 0 0,0-1 0 0 0,0 0 1 0 0,1 0-1 0 0,-1 1 0 0 0,1-1 0 0 0,-1 0 1 0 0,1 0-1 0 0,-1 0 0 0 0,1-1 0 0 0,0 1 1 0 0,1 1-1 0 0,-1-2 200 0 0,0-3-211 0 0,-1 2-2 0 0,0 1 2 0 0,0-1 0 0 0,0 0 0 0 0,0 0-1 0 0,0 0 1 0 0,-1 0 0 0 0,1 0 0 0 0,0 0-1 0 0,-1 0 1 0 0,1 0 0 0 0,-1 0-1 0 0,1 0 1 0 0,0-2 0 0 0,-4 0 50 0 0,-10-8-67 0 0,10 8-36 0 0,-12 1 50 0 0,0 4 19 0 0,11-2-36 0 0,2 1-215 0 0,-2 2 662 0 0,-7 9-7612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19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3592 0 0,'3'-2'16852'0'0,"4"15"-14039"0"0,2 13-5385 0 0,-5-8 4401 0 0,0 11-1469 0 0,1 4-5 0 0,-1 0 0 0 0,-2 33 1 0 0,-3-52-256 0 0,0-1 1 0 0,-4 21 0 0 0,2-22-142 0 0,1 0 0 0 0,0 18 0 0 0,1-38-55 0 0,0 0 0 0 0,0 0 0 0 0,-4-12 0 0 0,-3-21-446 0 0,12-59-142 0 0,-3 87 638 0 0,-1 0 36 0 0,1 1 0 0 0,1-1-1 0 0,4-20 1 0 0,-4 7-64 0 0,-2 20 56 0 0,0 0 0 0 0,1-1 1 0 0,-1 1-1 0 0,1 0 1 0 0,3-11-1 0 0,-3 15 19 0 0,0-15-15 0 0,1 10 1 0 0,-2 6 11 0 0,1-1 1 0 0,-1 1-1 0 0,1-1 0 0 0,-1 1 1 0 0,1-1-1 0 0,0 1 0 0 0,-1 0 1 0 0,1-1-1 0 0,0 1 0 0 0,0 0 1 0 0,0-1-1 0 0,0 1 0 0 0,0 0 1 0 0,0 0-1 0 0,3-2 0 0 0,0 0 8 0 0,1 1-1 0 0,0 0 0 0 0,0 0 0 0 0,-1 1 0 0 0,1-1 1 0 0,0 1-1 0 0,0 0 0 0 0,0 0 0 0 0,6 0 0 0 0,-1 0-24 0 0,-7 1 33 0 0,0 0 20 0 0,4-1-16 0 0,0 2-1 0 0,0-1 1 0 0,0 1 0 0 0,0 0-1 0 0,-1 0 1 0 0,1 0-1 0 0,-1 1 1 0 0,1 0 0 0 0,-1 1-1 0 0,1 0 1 0 0,-1 0 0 0 0,0 0-1 0 0,0 0 1 0 0,0 1 0 0 0,-1 0-1 0 0,0 0 1 0 0,1 1-1 0 0,-1-1 1 0 0,8 11 0 0 0,-11-12 0 0 0,1 0 0 0 0,-1 0 0 0 0,0 0 0 0 0,0 0 0 0 0,0 0 0 0 0,0 1-1 0 0,1 3 1 0 0,0 0 36 0 0,-1-2-31 0 0,0 0 0 0 0,0-1 0 0 0,-1 1-1 0 0,0 0 1 0 0,0 0 0 0 0,0 0 0 0 0,-1-1 0 0 0,1 1-1 0 0,-2 8 1 0 0,1-10 20 0 0,-14 16 14 0 0,10-16-56 0 0,-9 6 49 0 0,-1 0 0 0 0,0-1 1 0 0,0-1-1 0 0,0 0 0 0 0,-22 6 0 0 0,21-5-41 0 0,29-7 6 0 0,14 0-10 0 0,-16-1-13 0 0,0 1 0 0 0,0 1-1 0 0,0 0 1 0 0,0 0-1 0 0,0 1 1 0 0,0 1-1 0 0,-1 0 1 0 0,1 0-1 0 0,-1 1 1 0 0,0 1 0 0 0,11 7-1 0 0,-13-6 20 0 0,0 1-1 0 0,-1 0 1 0 0,13 15-1 0 0,-17-18 104 0 0,-3-4-41 0 0,-1 1-39 0 0,0 0 1 0 0,0 0-1 0 0,0 0 0 0 0,0 0 1 0 0,0 0-1 0 0,0 0 0 0 0,-1 0 1 0 0,1 0-1 0 0,-1 0 0 0 0,1 0 1 0 0,-1 0-1 0 0,0 0 0 0 0,0-1 1 0 0,0 1-1 0 0,0 0 1 0 0,0 0-1 0 0,0-1 0 0 0,-3 4 1 0 0,-3 1 68 0 0,-1 0 1 0 0,0-1-1 0 0,1 0 1 0 0,-2 0-1 0 0,1 0 1 0 0,-18 6-1 0 0,-53 13-85 0 0,69-22-26 0 0,4 0-172 0 0,0-1 1 0 0,0 1-1 0 0,-1-1 0 0 0,1-1 0 0 0,-1 1 0 0 0,1-1 0 0 0,-1 0 0 0 0,1-1 0 0 0,-9-1 0 0 0,3-4-248 0 0,11 5-39 0 0,1 1 1 0 0,-1-1 0 0 0,1 0-1 0 0,-1 0 1 0 0,1 0 0 0 0,-1 1-1 0 0,1-1 1 0 0,-1 0 0 0 0,1 0-1 0 0,0 0 1 0 0,-1 0 0 0 0,1 0-1 0 0,0 0 1 0 0,0 0 0 0 0,0-1 0 0 0,0-1-933 0 0,0 1 0 0 0,0-1 1 0 0,0 0-1 0 0,1 1 1 0 0,-1-1-1 0 0,1 0 0 0 0,0 1 1 0 0,1-5-1 0 0,3-4-511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2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2792 0 0,'-12'1'1640'0'0,"-1"1"-1"0"0,1 0 1 0 0,0 1-1 0 0,-20 7 1 0 0,26-8-1296 0 0,1 0 1 0 0,0 1-1 0 0,0 0 1 0 0,1-1-1 0 0,-1 2 1 0 0,1-1-1 0 0,-1 0 1 0 0,1 1 0 0 0,0 0-1 0 0,0 0 1 0 0,0 0-1 0 0,-4 7 1 0 0,7-9-3 0 0,2 4 127 0 0,-1-6-441 0 0,0 1 0 0 0,0-1-1 0 0,-1 1 1 0 0,1-1-1 0 0,0 1 1 0 0,0-1 0 0 0,0 1-1 0 0,0-1 1 0 0,0 1 0 0 0,0-1-1 0 0,0 1 1 0 0,0-1 0 0 0,0 1-1 0 0,0-1 1 0 0,1 1 0 0 0,-1-1-1 0 0,0 1 1 0 0,0-1-1 0 0,0 1 1 0 0,1-1 0 0 0,-1 1-1 0 0,0-1 1 0 0,0 1 0 0 0,1-1-1 0 0,0 1 1 0 0,1 2 66 0 0,1-1 0 0 0,0 1-1 0 0,0-1 1 0 0,0 0 0 0 0,1 0 0 0 0,-1 0 0 0 0,1 0 0 0 0,-1 0 0 0 0,1-1 0 0 0,-1 0-1 0 0,1 0 1 0 0,0 0 0 0 0,6 1 0 0 0,-3 0-21 0 0,0-1 0 0 0,-1 0 1 0 0,1-1-1 0 0,0 0 0 0 0,0 0 0 0 0,-1 0 0 0 0,1-1 0 0 0,0 0 1 0 0,0 0-1 0 0,-1-1 0 0 0,1 1 0 0 0,-1-2 0 0 0,0 1 0 0 0,1-1 1 0 0,7-4-1 0 0,-13 6-116 0 0,0 1 1 0 0,-1-1 0 0 0,1 1-1 0 0,0-1 1 0 0,-1 0-1 0 0,1 1 1 0 0,-1-1 0 0 0,1 0-1 0 0,-1 0 1 0 0,1 1-1 0 0,-1-1 1 0 0,1 0 0 0 0,-1 0-1 0 0,0 0 1 0 0,1 0-1 0 0,-1 0 1 0 0,0 1 0 0 0,0-1-1 0 0,0 0 1 0 0,1 0-1 0 0,-1 0 1 0 0,0 0 0 0 0,0 0-1 0 0,-1 0 1 0 0,1 0-1 0 0,0 0 1 0 0,0 0 0 0 0,0 0-1 0 0,-1 1 1 0 0,1-1-1 0 0,0 0 1 0 0,-1 0 0 0 0,1 0-1 0 0,0 0 1 0 0,-2 0-1 0 0,1-2-716 0 0,-2 0-1 0 0,1 0 0 0 0,0 1 1 0 0,0-1-1 0 0,-1 1 0 0 0,0-1 0 0 0,-2-1 1 0 0,1 2-199 0 0,0 0 1 0 0,0 0-1 0 0,0 0 1 0 0,0 1-1 0 0,0 0 1 0 0,0 0 0 0 0,-1 0-1 0 0,-6-1 1 0 0,5 1-213 0 0,-10-1-731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2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89 130 4812 0 0,'0'0'4248'0'0,"-15"-12"8432"0"0,19 62-11558 0 0,4-4-239 0 0,-3-1 0 0 0,1 68 1 0 0,-6-111-872 0 0,1-1 0 0 0,-1 1 0 0 0,0-1 0 0 0,0 0 0 0 0,0 1 1 0 0,0-1-1 0 0,0 1 0 0 0,0-1 0 0 0,-1 1 0 0 0,1-1 0 0 0,0 1 1 0 0,-1-1-1 0 0,1 0 0 0 0,-1 1 0 0 0,-1 2 0 0 0,1-5-13 0 0,0 1 0 0 0,1-1 0 0 0,-1 0 0 0 0,0 1 0 0 0,1-1 0 0 0,-1 0 0 0 0,1 1 0 0 0,-1-1 0 0 0,1 0 0 0 0,-1 0 0 0 0,1 0 0 0 0,-1 1 0 0 0,1-1 0 0 0,0 0 0 0 0,-1 0 0 0 0,1 0 0 0 0,0-1 0 0 0,-17-51-335 0 0,4-2 55 0 0,-13-40 36 0 0,20 76 200 0 0,1 7 41 0 0,1 0 0 0 0,1 0 0 0 0,0-1 0 0 0,0 1 0 0 0,0-19 1 0 0,3 29-3 0 0,0-1 1 0 0,0 0-1 0 0,0 1 1 0 0,1-1-1 0 0,-1 1 1 0 0,1-1-1 0 0,0 1 0 0 0,0-1 1 0 0,0 1-1 0 0,0-1 1 0 0,0 1-1 0 0,1 0 1 0 0,-1 0-1 0 0,1 0 1 0 0,-1 0-1 0 0,1 0 1 0 0,0 0-1 0 0,0 0 1 0 0,0 0-1 0 0,0 0 1 0 0,0 1-1 0 0,0-1 1 0 0,0 1-1 0 0,3-1 1 0 0,0-1 2 0 0,0 1 0 0 0,0 0 0 0 0,1 0 0 0 0,-1 1-1 0 0,1-1 1 0 0,-1 1 0 0 0,1 0 0 0 0,9 0 0 0 0,-8 2 14 0 0,0 0-1 0 0,0 1 1 0 0,-1-1 0 0 0,1 1-1 0 0,0 1 1 0 0,-1-1-1 0 0,0 1 1 0 0,0 0 0 0 0,10 6-1 0 0,-9-5-15 0 0,1 1 40 0 0,0-1 0 0 0,-1 1 1 0 0,1 0-1 0 0,-1 1 0 0 0,0 0 1 0 0,0 0-1 0 0,-1 1 0 0 0,0-1 0 0 0,0 1 1 0 0,7 10-1 0 0,-13-16-29 0 0,1 1 1 0 0,0-1-1 0 0,0 1 1 0 0,-1-1-1 0 0,1 0 0 0 0,0 1 1 0 0,-1-1-1 0 0,0 1 1 0 0,1-1-1 0 0,-1 1 0 0 0,0-1 1 0 0,0 1-1 0 0,1-1 1 0 0,-1 1-1 0 0,-1 0 1 0 0,1-1-1 0 0,0 1 0 0 0,0-1 1 0 0,0 1-1 0 0,-1-1 1 0 0,1 1-1 0 0,-1-1 0 0 0,1 1 1 0 0,-1-1-1 0 0,0 0 1 0 0,0 1-1 0 0,1-1 0 0 0,-1 0 1 0 0,0 1-1 0 0,0-1 1 0 0,0 0-1 0 0,0 0 0 0 0,0 0 1 0 0,-2 1-1 0 0,-4 3-23 0 0,0 0 0 0 0,0-1 0 0 0,0 1 0 0 0,-1-2-1 0 0,-7 4 1 0 0,0 0-93 0 0,3 1-192 0 0,12-8 293 0 0,0 0 0 0 0,0 0 0 0 0,0 0 1 0 0,0 0-1 0 0,0 0 0 0 0,0 0 0 0 0,0 1 0 0 0,0-1 1 0 0,0 0-1 0 0,0 0 0 0 0,0 0 0 0 0,0 0 0 0 0,0 0 1 0 0,0 0-1 0 0,0 1 0 0 0,0-1 0 0 0,0 0 0 0 0,0 0 1 0 0,0 0-1 0 0,0 0 0 0 0,0 0 0 0 0,0 0 0 0 0,0 0 1 0 0,0 1-1 0 0,0-1 0 0 0,0 0 0 0 0,0 0 0 0 0,0 0 1 0 0,1 0-1 0 0,-1 0 0 0 0,0 0 0 0 0,0 0 0 0 0,0 0 1 0 0,0 0-1 0 0,0 0 0 0 0,0 0 0 0 0,0 1 0 0 0,0-1 1 0 0,0 0-1 0 0,1 0 0 0 0,-1 0 0 0 0,0 0 0 0 0,0 0 1 0 0,0 0-1 0 0,0 0 0 0 0,0 0 0 0 0,0 0 0 0 0,1 0 1 0 0,-1 0-1 0 0,0 0 0 0 0,0 0 0 0 0,38 1-299 0 0,-38-1 308 0 0,8 0-7 0 0,1 1-1 0 0,-1 0 1 0 0,1 0-1 0 0,-1 0 1 0 0,1 1 0 0 0,-1 0-1 0 0,0 1 1 0 0,0 0-1 0 0,0 0 1 0 0,0 1 0 0 0,0 0-1 0 0,-1 0 1 0 0,0 0-1 0 0,13 11 1 0 0,-19-13 25 0 0,1 0 0 0 0,-1 0-1 0 0,1 0 1 0 0,-1 1 0 0 0,0-1 0 0 0,0 0 0 0 0,0 0 0 0 0,0 1-1 0 0,0-1 1 0 0,-1 0 0 0 0,1 1 0 0 0,-1-1 0 0 0,0 1 0 0 0,1-1 0 0 0,-1 1-1 0 0,0-1 1 0 0,0 1 0 0 0,-1-1 0 0 0,1 1 0 0 0,0-1 0 0 0,-1 0-1 0 0,0 1 1 0 0,1-1 0 0 0,-1 0 0 0 0,0 1 0 0 0,-2 2 0 0 0,0 1 26 0 0,1-1 1 0 0,-1-1-1 0 0,-1 1 0 0 0,1 0 1 0 0,-1-1-1 0 0,1 0 1 0 0,-1 0-1 0 0,0 0 1 0 0,-1 0-1 0 0,-6 4 1 0 0,4-3-158 0 0,0-1 0 0 0,-1 0 0 0 0,1 0 0 0 0,-1-1 0 0 0,0 0 0 0 0,0-1 0 0 0,0 1 0 0 0,-1-1 0 0 0,1-1 0 0 0,-1 0 0 0 0,1 0-1 0 0,0-1 1 0 0,-1 0 0 0 0,1 0 0 0 0,-13-2 0 0 0,19 1-772 0 0,-14-4-4976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21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3808 0 0,'0'0'14271'0'0,"-1"5"-13768"0"0,-3 13 328 0 0,2-1 0 0 0,0 0 0 0 0,0 21 1 0 0,3-26-475 0 0,0 9 39 0 0,1 0 1 0 0,1-1 0 0 0,7 28-1 0 0,-9-46-714 0 0,-31 12-19708 0 0,26-14 17952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6:12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33 3212 0 0,'-15'-33'19445'0'0,"19"42"-16563"0"0,1 1-2956 0 0,-1 1 0 0 0,0-1 1 0 0,4 16-1 0 0,-1 19 198 0 0,10 75 158 0 0,-14-77-140 0 0,-1-19-108 0 0,1 0 1 0 0,1 0 0 0 0,10 36 0 0 0,-12-52-1598 0 0,5 14 4974 0 0,-5-16-4753 0 0,-14-39-21445 0 0,7 25 20857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23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3644 0 0,'2'4'11472'0'0,"2"10"-6622"0"0,22 70-3289 0 0,23 40 752 0 0,-48-123-2191 0 0,3 20 273 0 0,-10-43-528 0 0,0 0-1 0 0,1 0 1 0 0,0 0 0 0 0,2 0 0 0 0,0-31-1 0 0,2 41 114 0 0,0-3-27 0 0,1 0-1 0 0,1 0 1 0 0,0 0 0 0 0,4-22-1 0 0,-3 29 37 0 0,0 0 0 0 0,1 0 0 0 0,-1 0 0 0 0,1 0 0 0 0,1 0 0 0 0,0 1 0 0 0,0 0 0 0 0,8-12 0 0 0,-10 17 10 0 0,1 0 0 0 0,-1 0 0 0 0,0 0 0 0 0,1 0-1 0 0,-1 0 1 0 0,1 1 0 0 0,0-1 0 0 0,-1 1-1 0 0,1 0 1 0 0,0 0 0 0 0,0 0 0 0 0,0 0-1 0 0,0 0 1 0 0,0 0 0 0 0,0 1 0 0 0,0 0-1 0 0,0-1 1 0 0,5 1 0 0 0,-1 0-14 0 0,-4 0 10 0 0,-3 0 5 0 0,1 1 0 0 0,0 0 0 0 0,0-1 1 0 0,-1 1-1 0 0,1-1 0 0 0,0 1 0 0 0,0-1 0 0 0,0 0 0 0 0,0 1 0 0 0,0-1 0 0 0,0 0 1 0 0,0 1-1 0 0,0-1 0 0 0,0 0 0 0 0,1 0 0 0 0,18 6-2 0 0,-12-1 35 0 0,1-1 0 0 0,-1 1 0 0 0,-1 1 1 0 0,1 0-1 0 0,-1 0 0 0 0,0 0 0 0 0,0 1 0 0 0,8 11 0 0 0,-14-16-19 0 0,0-1 0 0 0,0 1 0 0 0,-1 0-1 0 0,1 0 1 0 0,-1-1 0 0 0,1 1 0 0 0,-1 0 0 0 0,1 0-1 0 0,-1 0 1 0 0,0 0 0 0 0,0 0 0 0 0,0 0-1 0 0,0 0 1 0 0,0-1 0 0 0,-1 1 0 0 0,1 0 0 0 0,0 0-1 0 0,-1 0 1 0 0,1 0 0 0 0,-1 0 0 0 0,0-1 0 0 0,0 1-1 0 0,0 0 1 0 0,0-1 0 0 0,0 1 0 0 0,0-1 0 0 0,0 1-1 0 0,0-1 1 0 0,0 1 0 0 0,-3 1 0 0 0,-2 3-73 0 0,-1 0 0 0 0,1 0 0 0 0,-1-1 0 0 0,0 0 1 0 0,-14 7-1 0 0,-13 4-456 0 0,32-15 385 0 0,-5 1 33 0 0,7-2 81 0 0,0 0 1 0 0,1 0-1 0 0,-1 1 0 0 0,0-1 0 0 0,0 0 1 0 0,0 0-1 0 0,0 0 0 0 0,0 0 0 0 0,0 0 1 0 0,0 0-1 0 0,0 0 0 0 0,1 0 1 0 0,-1 0-1 0 0,0 0 0 0 0,0 0 0 0 0,0 0 1 0 0,0 0-1 0 0,0 0 0 0 0,0 1 0 0 0,0-1 1 0 0,0 0-1 0 0,0 0 0 0 0,0 0 0 0 0,0 0 1 0 0,0 0-1 0 0,0 0 0 0 0,1 0 0 0 0,-1 0 1 0 0,0 1-1 0 0,0-1 0 0 0,0 0 0 0 0,0 0 1 0 0,0 0-1 0 0,0 0 0 0 0,0 0 1 0 0,0 0-1 0 0,0 0 0 0 0,0 1 0 0 0,0-1 1 0 0,0 0-1 0 0,-1 0 0 0 0,1 0 0 0 0,0 0 1 0 0,0 0-1 0 0,0 0 0 0 0,0 0 0 0 0,0 1 1 0 0,0-1-1 0 0,0 0 0 0 0,0 0 0 0 0,0 0 1 0 0,0 0-1 0 0,0 0 0 0 0,0 0 1 0 0,0 0-1 0 0,-1 0 0 0 0,1 0 0 0 0,0 0 1 0 0,0 0-1 0 0,0 0 0 0 0,0 0 0 0 0,0 1 1 0 0,0-1-1 0 0,0 0 0 0 0,0 0 0 0 0,-1 0 1 0 0,30 12-132 0 0,39 22 0 0 0,-56-27 282 0 0,-1 0 0 0 0,0 1 0 0 0,0 1 1 0 0,-1 0-1 0 0,0 0 0 0 0,11 13 0 0 0,-20-20 5 0 0,0-1-89 0 0,-1 1-1 0 0,1 0 0 0 0,0-1 0 0 0,-1 1 0 0 0,0 0 0 0 0,1-1 1 0 0,-1 1-1 0 0,0 0 0 0 0,0-1 0 0 0,1 1 0 0 0,-1 0 1 0 0,-1 0-1 0 0,1-1 0 0 0,-1 4 0 0 0,-9 10 161 0 0,2-9-297 0 0,0 0-1 0 0,0 0 1 0 0,-1-1 0 0 0,1 0 0 0 0,-1-1-1 0 0,0 0 1 0 0,-1 0 0 0 0,1-1 0 0 0,-1 0-1 0 0,1-1 1 0 0,-11 1 0 0 0,-23 0-5485 0 0,2-9-7576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27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 2364 0 0,'-7'1'14137'0'0,"25"-15"-14000"0"0,-14 11 204 0 0,24-3 817 0 0,-11 6-259 0 0,9 13-199 0 0,-24-12-516 0 0,0 1-105 0 0,6 6 47 0 0,-1 4 189 0 0,-6-7-247 0 0,-1-1-1 0 0,1 1 1 0 0,-1 0-1 0 0,0 0 1 0 0,0-1 0 0 0,0 1-1 0 0,-1 0 1 0 0,-1 9 0 0 0,1-12-17 0 0,0 1-14 0 0,-22 41 121 0 0,21-42-153 0 0,-11 15 52 0 0,-17 27 263 0 0,29-42-331 0 0,1-2 10 0 0,0 0 11 0 0,-1 0 1 0 0,1 0-1 0 0,0 0 1 0 0,0 0-1 0 0,-1 0 1 0 0,1 1 0 0 0,0-1-1 0 0,0 0 1 0 0,0 0-1 0 0,0 0 1 0 0,-1 1-1 0 0,1-1 1 0 0,0 0 0 0 0,0 0-1 0 0,0 0 1 0 0,0 1-1 0 0,0-1 1 0 0,-1 0-1 0 0,1 0 1 0 0,0 1 0 0 0,0-1-1 0 0,0 0 1 0 0,0 0-1 0 0,0 1 1 0 0,0-1-1 0 0,0 0 1 0 0,0 1 0 0 0,0-1-1 0 0,0 0 1 0 0,0 0-1 0 0,0 1 1 0 0,0-1-1 0 0,0 0 1 0 0,0 0 0 0 0,1 1-1 0 0,-1-1 1 0 0,0 0-1 0 0,0 0 1 0 0,0 1-1 0 0,55 3-26 0 0,-52-4 56 0 0,0 0 10 0 0,7 0-13 0 0,-7 0-18 0 0,0 1-39 0 0,34 3 51 0 0,-17-4 722 0 0,6-3-3927 0 0,-23 3 2063 0 0,0-1 1 0 0,0 0 0 0 0,0 1 0 0 0,0-1-1 0 0,-1 0 1 0 0,1-1 0 0 0,0 1 0 0 0,0-1-1 0 0,-1 1 1 0 0,1-1 0 0 0,-1 0 0 0 0,1 1-1 0 0,-1-1 1 0 0,4-5 0 0 0,-1 0-807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29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4 135 4112 0 0,'0'0'1532'0'0,"-4"-13"5770"0"0,4 13-7220 0 0,0 0 0 0 0,1 0 1 0 0,-1 1-1 0 0,0-1 0 0 0,0 0 0 0 0,0 0 0 0 0,0 0 1 0 0,1 0-1 0 0,-1 0 0 0 0,0 0 0 0 0,0 0 0 0 0,0 0 1 0 0,0 0-1 0 0,1 0 0 0 0,-1 0 0 0 0,0 0 1 0 0,0 0-1 0 0,0 0 0 0 0,0 0 0 0 0,1 0 0 0 0,-1 0 1 0 0,0 0-1 0 0,0 0 0 0 0,0 0 0 0 0,0 0 0 0 0,0 0 1 0 0,1-1-1 0 0,-1 1 0 0 0,0 0 0 0 0,0 0 1 0 0,0 0-1 0 0,0 0 0 0 0,0 0 0 0 0,1 0 0 0 0,-1 0 1 0 0,0-1-1 0 0,0 1 0 0 0,0 0 0 0 0,0 0 1 0 0,0 0-1 0 0,0 0 0 0 0,0 0 0 0 0,0-1 0 0 0,0 1 1 0 0,0 0-1 0 0,0 0 0 0 0,0 0 0 0 0,0 0 0 0 0,0-1 1 0 0,0 1-1 0 0,0 0 0 0 0,0 0 0 0 0,0 0 1 0 0,0 0-1 0 0,0-1 0 0 0,0 1 0 0 0,0 0 0 0 0,0 0 1 0 0,0 0-1 0 0,0 0 0 0 0,0-1 0 0 0,0 1 0 0 0,0 0 1 0 0,0 0-1 0 0,0 0 0 0 0,-1 0 0 0 0,13 11 5829 0 0,-9-8-7560 0 0,-1 0 1743 0 0,0-1 1 0 0,-1 1-1 0 0,1-1 0 0 0,0 1 0 0 0,-1-1 0 0 0,0 1 1 0 0,0 0-1 0 0,1 0 0 0 0,-1 0 0 0 0,-1-1 0 0 0,2 6 1 0 0,1 3 112 0 0,34 102 1357 0 0,-18-52-1072 0 0,-18-59-483 0 0,5 15 396 0 0,-7-24-416 0 0,-12-27-101 0 0,0 5 73 0 0,1 0 0 0 0,1-1 0 0 0,-11-51 0 0 0,21 76 26 0 0,1-1 1 0 0,-1 1-1 0 0,1-1 0 0 0,0 1 0 0 0,1 0 1 0 0,-1-1-1 0 0,1 1 0 0 0,0 0 1 0 0,0-1-1 0 0,1 1 0 0 0,-1 0 0 0 0,1 0 1 0 0,1 0-1 0 0,2-6 0 0 0,0 3-14 0 0,1 0 0 0 0,0 1-1 0 0,0-1 1 0 0,1 2 0 0 0,-1-1-1 0 0,1 0 1 0 0,15-9 0 0 0,-17 14 35 0 0,11-5 22 0 0,-11 6-30 0 0,16 4 5 0 0,-17-2-9 0 0,0 0 0 0 0,0 0 0 0 0,0 0 0 0 0,0 0 0 0 0,0 1 0 0 0,0-1 0 0 0,0 1 0 0 0,-1 0-1 0 0,1 0 1 0 0,0 1 0 0 0,4 3 0 0 0,28 31 88 0 0,-32-33-56 0 0,-2 2 79 0 0,0 10-64 0 0,-2-14-40 0 0,0 0 1 0 0,0 0 0 0 0,0 0 0 0 0,0 0-1 0 0,0 0 1 0 0,0 0 0 0 0,-1 0 0 0 0,1-1-1 0 0,-1 1 1 0 0,1 0 0 0 0,-1 0 0 0 0,0 0-1 0 0,0-1 1 0 0,0 1 0 0 0,0-1-1 0 0,-2 3 1 0 0,-23 24 100 0 0,9-12-77 0 0,7-5-125 0 0,9-11 80 0 0,1 0-1 0 0,0 0 1 0 0,-1 1 0 0 0,1-1-1 0 0,-1 0 1 0 0,1 0 0 0 0,0 1-1 0 0,0-1 1 0 0,-1 0 0 0 0,1 1 0 0 0,0-1-1 0 0,-1 0 1 0 0,1 1 0 0 0,0-1-1 0 0,0 1 1 0 0,0-1 0 0 0,-1 0-1 0 0,1 1 1 0 0,0-1 0 0 0,0 1 0 0 0,0-1-1 0 0,0 1 1 0 0,0-1 0 0 0,0 0-1 0 0,0 1 1 0 0,0-1 0 0 0,0 1-1 0 0,0-1 1 0 0,0 1 0 0 0,0-1 0 0 0,0 1-1 0 0,0-1 1 0 0,0 1 0 0 0,17 4-23 0 0,-1 0 0 0 0,0 1 1 0 0,0 1-1 0 0,-1 0 1 0 0,0 1-1 0 0,-1 1 0 0 0,1 0 1 0 0,-1 1-1 0 0,14 14 1 0 0,-26-22 54 0 0,0 1 0 0 0,0 0 0 0 0,0 0 0 0 0,0 0 1 0 0,0 1-1 0 0,-1-1 0 0 0,1 0 0 0 0,-1 1 0 0 0,0-1 1 0 0,0 1-1 0 0,-1-1 0 0 0,2 8 0 0 0,-2-9 52 0 0,-1 1-3 0 0,0 0-34 0 0,-1 1-1 0 0,1 0 1 0 0,-1-1-1 0 0,0 0 1 0 0,0 1-1 0 0,0-1 1 0 0,-1 0-1 0 0,1 0 1 0 0,-1 0-1 0 0,0 0 1 0 0,0-1 0 0 0,0 1-1 0 0,0-1 1 0 0,0 0-1 0 0,0 1 1 0 0,0-1-1 0 0,-1-1 1 0 0,1 1-1 0 0,-6 1 1 0 0,-33 9-2329 0 0,3-8-6923 0 0,38-5 8742 0 0,0 1 0 0 0,0 0 1 0 0,0 0-1 0 0,0-1 0 0 0,1 1 0 0 0,-1 0 1 0 0,0-1-1 0 0,0 1 0 0 0,0 0 1 0 0,1-1-1 0 0,-1 0 0 0 0,0 1 0 0 0,1-1 1 0 0,-1 1-1 0 0,0-1 0 0 0,1 0 1 0 0,-1 1-1 0 0,1-1 0 0 0,-1 0 0 0 0,1 1 1 0 0,-1-1-1 0 0,1 0 0 0 0,0 0 1 0 0,-1 0-1 0 0,1-1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29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 2628 0 0,'0'0'4736'0'0,"13"-6"-1389"0"0,-3 5-2796 0 0,-7 1 892 0 0,0 0-1060 0 0,11 2-18 0 0,-10-1-35 0 0,-1-1-34 0 0,0 1-157 0 0,0 0 0 0 0,0 1 1 0 0,0-1-1 0 0,0 0 1 0 0,-1 1-1 0 0,1 0 1 0 0,0 0-1 0 0,0-1 1 0 0,-1 2-1 0 0,0-1 0 0 0,1 0 1 0 0,-1 0-1 0 0,0 1 1 0 0,3 4-1 0 0,-1-3 49 0 0,-3-2-17 0 0,2 8 130 0 0,-2-9-236 0 0,0 0 0 0 0,-1 0 1 0 0,1 0-1 0 0,-1 1 0 0 0,1-1 0 0 0,-1 0 1 0 0,0 1-1 0 0,1-1 0 0 0,-1 0 0 0 0,0 0 1 0 0,0 1-1 0 0,0 1 0 0 0,0-1-31 0 0,0 0 0 0 0,-1 0-1 0 0,1 0 1 0 0,0 0 0 0 0,-1 0 0 0 0,0 0-1 0 0,1 0 1 0 0,-1 0 0 0 0,0 0-1 0 0,0 0 1 0 0,0 0 0 0 0,0-1-1 0 0,0 1 1 0 0,-3 2 0 0 0,-24 18 406 0 0,27-21-429 0 0,-1 0 30 0 0,0 0 11 0 0,-8 4 6 0 0,8-4-24 0 0,4-1-17 0 0,28 4-41 0 0,40 12 0 0 0,-69-15 81 0 0,2 0-32 0 0,15 15 159 0 0,-17-15-140 0 0,9 24 707 0 0,-9-24-706 0 0,-1 1 0 0 0,0-1 1 0 0,0 1-1 0 0,0 0 0 0 0,0-1 0 0 0,0 1 1 0 0,0 0-1 0 0,0-1 0 0 0,-1 1 1 0 0,1-1-1 0 0,-1 1 0 0 0,1 0 0 0 0,-1-1 1 0 0,1 1-1 0 0,-1-1 0 0 0,0 1 0 0 0,0-1 1 0 0,0 0-1 0 0,0 1 0 0 0,0-1 0 0 0,0 0 1 0 0,0 0-1 0 0,0 0 0 0 0,-3 2 1 0 0,0 0-145 0 0,0 0 0 0 0,-1-1 0 0 0,0 0 0 0 0,1 0 0 0 0,-1 0 0 0 0,0 0 0 0 0,-7 1 1 0 0,0-1-3251 0 0,-1-1 1 0 0,0 0 0 0 0,-24-1 0 0 0,0 0-1444 0 0,19 1 2886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41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3957 117 2068 0 0,'0'0'5615'0'0,"2"1"-5263"0"0,20 3 1307 0 0,-9-2 4950 0 0,-45-4-6572 0 0,25 2 50 0 0,-23 1 401 0 0,-11 1-225 0 0,-61-7 0 0 0,12 1-184 0 0,-207-6 15 0 0,137 6 29 0 0,45 2-43 0 0,-217-14-23 0 0,186 8-87 0 0,4 3 112 0 0,18 1-151 0 0,50 2 230 0 0,-218-15-247 0 0,147 11 102 0 0,35 0-145 0 0,2 2 248 0 0,1 4-43 0 0,54 0-142 0 0,-130-4 8 0 0,130 1 23 0 0,-95 0 14 0 0,112 2 23 0 0,-24 1 183 0 0,-149-3 412 0 0,162 1-347 0 0,-110 1 205 0 0,113-2-354 0 0,0 0 92 0 0,41 3-197 0 0,-14-1-23 0 0,14 1 9 0 0,-38-4 108 0 0,39 4-82 0 0,-17-2 16 0 0,16 2-50 0 0,-24-1 123 0 0,25 1-84 0 0,-1 0 7 0 0,-9 0-24 0 0,-39 0-12 0 0,48 0 19 0 0,-13 0 27 0 0,-24 0 90 0 0,-18 0 232 0 0,56 0-256 0 0,-18 2-88 0 0,19-1 11 0 0,-1-1 1 0 0,0 1-1 0 0,1 0 0 0 0,-1 0 0 0 0,1 0 1 0 0,-1 0-1 0 0,1 1 0 0 0,0-1 0 0 0,-1 0 1 0 0,1 0-1 0 0,0 1 0 0 0,0-1 0 0 0,0 1 1 0 0,-1 2-1 0 0,1-2 4 0 0,-3 39 237 0 0,5-25-185 0 0,0-13-20 0 0,2 23 151 0 0,3 25 250 0 0,-6-48-448 0 0,0 41 412 0 0,-10 87-1 0 0,1-36-234 0 0,6-46-111 0 0,4-30-38 0 0,1 1-1 0 0,5 24 0 0 0,-7-42-48 0 0,1 1 6 0 0,9 50 161 0 0,-9-51-76 0 0,1 37-84 0 0,-2-36 34 0 0,1-1-103 0 0,0 9 70 0 0,-1-9-5 0 0,0 30 133 0 0,-3-25-113 0 0,2-5 22 0 0,-1-1-27 0 0,-4 3-31 0 0,5-3 34 0 0,-32-2 175 0 0,30 1-202 0 0,0-1 3 0 0,-4-1 6 0 0,1-1 1 0 0,-1 0 0 0 0,1 0-1 0 0,0 0 1 0 0,0 0-1 0 0,0-1 1 0 0,0 0 0 0 0,1 0-1 0 0,-1-1 1 0 0,1 0-1 0 0,0 0 1 0 0,1 0-1 0 0,-1 0 1 0 0,1-1 0 0 0,0 1-1 0 0,-5-11 1 0 0,-14-24 235 0 0,22 39 215 0 0,3 7-412 0 0,7 23-29 0 0,-8-24 38 0 0,1 0 1 0 0,1 0 0 0 0,-1 1-1 0 0,1-1 1 0 0,4 5-1 0 0,1 0 71 0 0,-1-2-46 0 0,0 1 1 0 0,1-2-1 0 0,0 1 1 0 0,0-1-1 0 0,0 0 0 0 0,1-1 1 0 0,15 9-1 0 0,-2-1 31 0 0,-20-12-76 0 0,0-1-1 0 0,0 0 1 0 0,0 0 0 0 0,0 0-1 0 0,0 0 1 0 0,1 0-1 0 0,-1 0 1 0 0,5 0-1 0 0,18 7 145 0 0,-20-7-124 0 0,0 1 0 0 0,0-1 0 0 0,0 0 0 0 0,0 0-1 0 0,0 0 1 0 0,0-1 0 0 0,0 0 0 0 0,0 0 0 0 0,1 0-1 0 0,-1-1 1 0 0,0 0 0 0 0,0 0 0 0 0,0 0 0 0 0,0 0-1 0 0,0-1 1 0 0,0 0 0 0 0,0 0 0 0 0,-1 0 0 0 0,1-1-1 0 0,-1 1 1 0 0,1-1 0 0 0,-1 0 0 0 0,0-1 0 0 0,0 1-1 0 0,-1-1 1 0 0,6-5 0 0 0,20-25 1058 0 0,-6-3-4123 0 0,-5-3-4405 0 0,-8-2-4690 0 0,-8 30 10022 0 0,3 2 240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43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9 1788 0 0,'0'0'6151'0'0,"-4"-1"-5637"0"0,-12-5-27 0 0,12 5 790 0 0,-2 2-1135 0 0,4-1 95 0 0,-1 1 1 0 0,1-1 0 0 0,0 1-1 0 0,0 0 1 0 0,0 0 0 0 0,0 0-1 0 0,0 0 1 0 0,-3 2 0 0 0,2-2 217 0 0,3 0-426 0 0,0-1 1 0 0,0 0-1 0 0,-1 1 0 0 0,1-1 0 0 0,0 0 1 0 0,-1 1-1 0 0,1-1 0 0 0,0 0 0 0 0,0 1 1 0 0,0-1-1 0 0,-1 1 0 0 0,1-1 0 0 0,0 0 0 0 0,0 1 1 0 0,0-1-1 0 0,0 1 0 0 0,0-1 0 0 0,0 1 1 0 0,0-1-1 0 0,0 1 0 0 0,0-1 0 0 0,0 0 1 0 0,0 1-1 0 0,0-1 0 0 0,0 1 0 0 0,0-1 0 0 0,0 1 1 0 0,1-1-1 0 0,-1 0 0 0 0,0 1 0 0 0,0-1 1 0 0,0 1-1 0 0,1-1 0 0 0,-1 1 0 0 0,1 0 20 0 0,-1 1-1 0 0,1-1 0 0 0,-1 0 1 0 0,1 1-1 0 0,0-1 1 0 0,-1 0-1 0 0,1 1 0 0 0,0-1 1 0 0,0 0-1 0 0,0 0 0 0 0,2 2 1 0 0,3 0 141 0 0,-1-1 0 0 0,1-1-1 0 0,0 1 1 0 0,0-1 0 0 0,1 0 0 0 0,8 1 0 0 0,-12-3 33 0 0,2-2 7 0 0,-5 3-204 0 0,1-1 0 0 0,0 1 0 0 0,0 0 1 0 0,-1-1-1 0 0,1 1 0 0 0,0 0 0 0 0,-1-1 1 0 0,1 1-1 0 0,0-1 0 0 0,-1 1 1 0 0,1-1-1 0 0,-1 1 0 0 0,1-1 0 0 0,-1 1 1 0 0,1-1-1 0 0,-1 0 0 0 0,1 1 0 0 0,-1-1 1 0 0,1 0-1 0 0,-1 0 0 0 0,0 1 0 0 0,0-1 1 0 0,1-1-1 0 0,-1 1-19 0 0,0 0 0 0 0,0-1 0 0 0,-1 1 0 0 0,1 0 1 0 0,0 0-1 0 0,-1 0 0 0 0,1-1 0 0 0,-1 1 0 0 0,1 0 0 0 0,-1 0 1 0 0,1 0-1 0 0,-1 0 0 0 0,0 0 0 0 0,1 0 0 0 0,-1 0 0 0 0,0 0 0 0 0,-2-1 1 0 0,1 0 2 0 0,-2 5-24 0 0,-1-1 12 0 0,4-1 2 0 0,-1-1 1 0 0,1 1-1 0 0,-1 0 1 0 0,1 0-1 0 0,0-1 1 0 0,-1 1-1 0 0,1 0 0 0 0,0 0 1 0 0,0 1-1 0 0,-1-1 1 0 0,1 0-1 0 0,0 0 1 0 0,-1 2-1 0 0,-6 7 10 0 0,7-3 8 0 0,1 8-13 0 0,0-13-1 0 0,1 1-1 0 0,-1-1 1 0 0,1 0 0 0 0,-1 0 0 0 0,1 0 0 0 0,0 0-1 0 0,0 0 1 0 0,0 0 0 0 0,0 0 0 0 0,0 0 0 0 0,0 0-1 0 0,0 0 1 0 0,1-1 0 0 0,-1 1 0 0 0,3 1 0 0 0,9 7 85 0 0,-11-9-68 0 0,0 0 29 0 0,1 0 49 0 0,-1-1-63 0 0,1 1 1 0 0,-1 0-1 0 0,1-1 1 0 0,0 1-1 0 0,0-1 1 0 0,-1 0-1 0 0,1 0 0 0 0,0 0 1 0 0,-1 0-1 0 0,1-1 1 0 0,0 1-1 0 0,-1-1 1 0 0,6-1-1 0 0,-5 0 11 0 0,-3 1 35 0 0,4-7-27 0 0,-4 8-49 0 0,1-1 0 0 0,-1 0 0 0 0,0 1 0 0 0,1-1 1 0 0,-1 1-1 0 0,0-1 0 0 0,0 1 0 0 0,1-1 0 0 0,-1 0 0 0 0,0 1 0 0 0,0-1 0 0 0,0 1 0 0 0,0-1 1 0 0,0 0-1 0 0,0 1 0 0 0,0-1 0 0 0,0 0 0 0 0,0 1 0 0 0,0-1 0 0 0,0 1 0 0 0,-1-1 0 0 0,1 0 1 0 0,0 1-1 0 0,0-1 0 0 0,-1 1 0 0 0,1-1 0 0 0,0 1 0 0 0,-1-1 0 0 0,1 1 0 0 0,0-1 0 0 0,-1 0 0 0 0,-4-9 6 0 0,3 15 3 0 0,-8 13-11 0 0,7-14-15 0 0,5 0-13 0 0,15 20-25 0 0,-10-21 44 0 0,-4-3 17 0 0,-2 1 2 0 0,2 0 9 0 0,8 1 29 0 0,-8-2 65 0 0,1-1-51 0 0,-1 1-53 0 0,-2 0-10 0 0,1 0 0 0 0,-1 0 1 0 0,0-1-1 0 0,1 1 0 0 0,-1 0 1 0 0,1-1-1 0 0,-1 1 0 0 0,0-1 1 0 0,1 1-1 0 0,-1-1 1 0 0,0 0-1 0 0,1 0 0 0 0,-1 1 1 0 0,0-1-1 0 0,0 0 0 0 0,0 0 1 0 0,0 0-1 0 0,0 0 0 0 0,0 0 1 0 0,0-1-1 0 0,0 1 0 0 0,0 0 1 0 0,0 0-1 0 0,0-3 0 0 0,0 2 1 0 0,0 1 0 0 0,0-1 0 0 0,-1 1 0 0 0,1-1 0 0 0,-1 0 0 0 0,0 0 0 0 0,1 1 0 0 0,-1-1 0 0 0,0 0 0 0 0,0 0 0 0 0,0 1 0 0 0,0-1 0 0 0,0 0 0 0 0,0 0 0 0 0,-1 0 0 0 0,1 1 0 0 0,-1-1 0 0 0,1 0 0 0 0,-1 1 0 0 0,1-1 0 0 0,-1 0 0 0 0,0 1 0 0 0,0-1 0 0 0,0 1 0 0 0,0-1 0 0 0,0 1 0 0 0,0 0 0 0 0,0-1 0 0 0,-1 1 0 0 0,1 0 0 0 0,0 0 0 0 0,-3-2 0 0 0,1 1-3 0 0,-1-1 1 0 0,1 1 0 0 0,-1 0-1 0 0,0 0 1 0 0,1 1 0 0 0,-1-1 0 0 0,0 1-1 0 0,0 0 1 0 0,0 0 0 0 0,0 0 0 0 0,-6-1-1 0 0,8 2 7 0 0,-18 2-32 0 0,17-1 21 0 0,-14 5 242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44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2232 0 0,'0'0'935'0'0,"2"3"-70"0"0,-1 0-364 0 0,0-1 0 0 0,0 1 0 0 0,1-1 0 0 0,-1 1 0 0 0,1-1 0 0 0,0 0 0 0 0,0 1 0 0 0,2 2 0 0 0,-2-4 757 0 0,-1 0-1174 0 0,0 0 0 0 0,-1-1 0 0 0,1 1-1 0 0,0 0 1 0 0,-1-1 0 0 0,1 1 0 0 0,0-1 0 0 0,0 1 0 0 0,0-1 0 0 0,-1 1 0 0 0,1-1 0 0 0,0 1-1 0 0,0-1 1 0 0,0 0 0 0 0,0 1 0 0 0,0-1 0 0 0,0 0 0 0 0,0 0 0 0 0,0 0 0 0 0,0 0 0 0 0,1 0-1 0 0,19 2 1516 0 0,-19-2-164 0 0,0-4-1203 0 0,-1-3-345 0 0,-1 7 139 0 0,0 0-1 0 0,1 0 1 0 0,-1 0-1 0 0,0-1 1 0 0,0 1 0 0 0,0 0-1 0 0,0 0 1 0 0,0 0-1 0 0,0 0 1 0 0,0 0-1 0 0,0 0 1 0 0,0 0-1 0 0,0 0 1 0 0,0 0-1 0 0,0 0 1 0 0,0 0-1 0 0,0 0 1 0 0,0 0-1 0 0,-1 0 1 0 0,1-1-1 0 0,0 1 1 0 0,0 0-1 0 0,0 0 1 0 0,0 0 0 0 0,0 0-1 0 0,0 0 1 0 0,0 0-1 0 0,0 0 1 0 0,0 0-1 0 0,0 0 1 0 0,0 0-1 0 0,0 0 1 0 0,0 0-1 0 0,0 0 1 0 0,0 0-1 0 0,0 0 1 0 0,0 0-1 0 0,0 0 1 0 0,0 0-1 0 0,0 0 1 0 0,-1 0-1 0 0,1 0 1 0 0,0 0 0 0 0,0 0-1 0 0,0 0 1 0 0,0 0-1 0 0,0 0 1 0 0,0 0-1 0 0,0 0 1 0 0,0 0-1 0 0,0 0 1 0 0,0 0-1 0 0,0 0 1 0 0,0 0-1 0 0,0 0 1 0 0,0 0-1 0 0,-1 0 1 0 0,1 0-1 0 0,0 0 1 0 0,0 0-1 0 0,0 0 1 0 0,0 0-1 0 0,0 0 1 0 0,0 0 0 0 0,0 0-1 0 0,0 0 1 0 0,0 0-1 0 0,0 0 1 0 0,0 0-1 0 0,-20 13 95 0 0,15-10 230 0 0,5 0-169 0 0,0-2-150 0 0,0 0 1 0 0,0 0 0 0 0,0-1 0 0 0,0 1-1 0 0,0 0 1 0 0,0 0 0 0 0,0 0-1 0 0,1-1 1 0 0,-1 1 0 0 0,0 0 0 0 0,0 0-1 0 0,1-1 1 0 0,-1 1 0 0 0,0 0 0 0 0,2 1-1 0 0,2 2 46 0 0,0-1 0 0 0,0 1-1 0 0,1-1 1 0 0,-1 0 0 0 0,7 3-1 0 0,-9-5 8 0 0,-1-1-52 0 0,0 1 1 0 0,-1-1-1 0 0,1 0 1 0 0,0 1-1 0 0,0-1 1 0 0,0 0-1 0 0,0 0 0 0 0,-1 0 1 0 0,1 0-1 0 0,0 1 1 0 0,0-1-1 0 0,0 0 1 0 0,0 0-1 0 0,0-1 1 0 0,-1 1-1 0 0,1 0 1 0 0,0 0-1 0 0,0 0 1 0 0,0-1-1 0 0,0 1 1 0 0,-1 0-1 0 0,1-1 1 0 0,0 1-1 0 0,0 0 1 0 0,1-2-1 0 0,8-1 360 0 0,-7-15 117 0 0,-4 15-489 0 0,0 1-1 0 0,0-1 1 0 0,-1 1 0 0 0,1-1-1 0 0,0 1 1 0 0,-1 0-1 0 0,0 0 1 0 0,1-1-1 0 0,-1 1 1 0 0,0 0 0 0 0,0 0-1 0 0,0 1 1 0 0,0-1-1 0 0,-1 0 1 0 0,1 1 0 0 0,0-1-1 0 0,-1 1 1 0 0,1 0-1 0 0,-1 0 1 0 0,-2-1 0 0 0,3 1 34 0 0,-2 2-12 0 0,-12 0-38 0 0,12 0 18 0 0,1 0 36 0 0,-20 16 56 0 0,18-5-74 0 0,4-9-43 0 0,0-1 13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46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41 1832 0 0,'-11'2'12458'0'0,"14"24"-11693"0"0,0-21-543 0 0,0 0 0 0 0,0 0 1 0 0,1 0-1 0 0,0-1 1 0 0,5 7-1 0 0,-8-11-177 0 0,34 32 925 0 0,-33-31-848 0 0,0 1-21 0 0,45 38 971 0 0,-45-38-1029 0 0,8 4 180 0 0,-9-4-240 0 0,0-1 78 0 0,1 0 0 0 0,-1 1 0 0 0,1-1 0 0 0,-1 0 0 0 0,1 0 1 0 0,-1 0-1 0 0,1 0 0 0 0,0 0 0 0 0,0 0 0 0 0,-1 0 0 0 0,3 0 0 0 0,-2-1-26 0 0,-1 0 0 0 0,0-1 1 0 0,0 1-1 0 0,1 0 0 0 0,-1-1 0 0 0,0 1 0 0 0,0-1 0 0 0,0 0 0 0 0,0 1 1 0 0,1-1-1 0 0,-1 0 0 0 0,0 1 0 0 0,0-1 0 0 0,0 0 0 0 0,0 0 0 0 0,-1 0 0 0 0,1 0 1 0 0,0 0-1 0 0,1-2 0 0 0,3-6 6 0 0,1-1 0 0 0,-1 1 0 0 0,-1-1 0 0 0,0 0 0 0 0,0-1 0 0 0,3-13 0 0 0,-3 10 22 0 0,0 3-387 0 0,-1 1 1 0 0,-1 0-1 0 0,0-1 0 0 0,1-11 1 0 0,-3 20-503 0 0,3-6-1310 0 0,2-8-11553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56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3960 104 1532 0 0,'0'0'6847'0'0,"-6"1"-6521"0"0,-8 3 216 0 0,0-1-1 0 0,-18 2 0 0 0,30-5-320 0 0,-2 0 8 0 0,-262 1 2205 0 0,83-3-1774 0 0,-19-2-92 0 0,167 4-475 0 0,-189 0-94 0 0,170-2-7 0 0,-45-2 67 0 0,-40-2-80 0 0,128 6 39 0 0,-3-1 15 0 0,-18 0-22 0 0,29 1-1 0 0,0 0-22 0 0,-24 0 18 0 0,25 0 2 0 0,-1 0 6 0 0,-38-1-61 0 0,39 0 54 0 0,-2 1 7 0 0,-26-2 67 0 0,27 2-87 0 0,0 0-29 0 0,-92 0-41 0 0,92 0 130 0 0,0-1-24 0 0,-29-1-14 0 0,-73-2 8 0 0,102 4-19 0 0,0 0 0 0 0,-25-2-31 0 0,26 2 37 0 0,-14-1-21 0 0,-34-2 174 0 0,47 3-167 0 0,0 0-21 0 0,-94-4-111 0 0,-54 0 323 0 0,148 4-156 0 0,-14 0-19 0 0,3 0-21 0 0,10 0 50 0 0,2 0-15 0 0,-56-2-157 0 0,56 2 143 0 0,-14 0-6 0 0,13 0 48 0 0,-38-3-122 0 0,39 3 59 0 0,-14 1 10 0 0,12 0-1 0 0,-42-3 13 0 0,43 2 13 0 0,-13 1-51 0 0,13 0 39 0 0,-66-1-30 0 0,-26 1 4 0 0,92-1-8 0 0,-14-1 88 0 0,-9-1-13 0 0,24 2-46 0 0,-106-4 457 0 0,17-2-203 0 0,64 5-278 0 0,24 1 13 0 0,0 0 30 0 0,-24-1 9 0 0,25 1-19 0 0,-1-1-19 0 0,-46-3 22 0 0,-11 0 84 0 0,8 1 3 0 0,2 0 48 0 0,-40-5 12 0 0,87 8-190 0 0,0 0 26 0 0,-90-12 218 0 0,91 11-205 0 0,-1 1-6 0 0,-8 0-24 0 0,8 0-1 0 0,0 0 7 0 0,-24 0 68 0 0,24 0-28 0 0,0 0 10 0 0,-24-1 62 0 0,24 1-103 0 0,0 0 28 0 0,-24 0 98 0 0,25 0-142 0 0,-2 0 7 0 0,-89-6 142 0 0,48 4-2 0 0,42 2-115 0 0,0 0-39 0 0,-26 0 87 0 0,27 0-56 0 0,-1 0-28 0 0,-10 0-1 0 0,10 0 30 0 0,0 0 4 0 0,-21-1-24 0 0,22 0 11 0 0,-1 1 30 0 0,-8 0-1 0 0,8 0 6 0 0,0 0-24 0 0,-24 0-5 0 0,24 0-1 0 0,0 0-16 0 0,-25 0 13 0 0,25 0 11 0 0,1 0-20 0 0,-48 2-55 0 0,21-2 44 0 0,27 0 28 0 0,-1-1 6 0 0,-8 1 1 0 0,3-2 0 0 0,-21 1-24 0 0,9 2 19 0 0,-60-5 9 0 0,77 3-39 0 0,-41-1 113 0 0,41 2-138 0 0,-29 2 10 0 0,29-1 7 0 0,-1-1 13 0 0,-18 3-56 0 0,21-3 66 0 0,1 0 0 0 0,-1 0 0 0 0,0 1 0 0 0,0-1-1 0 0,1 0 1 0 0,-1 1 0 0 0,0-1 0 0 0,0 1 0 0 0,1-1 0 0 0,-1 1 0 0 0,0-1 0 0 0,1 1 0 0 0,-1-1 0 0 0,1 1 0 0 0,-1-1 0 0 0,1 1 0 0 0,-1 0 0 0 0,1-1 0 0 0,-1 1 0 0 0,1 0 0 0 0,0 0 0 0 0,-1-1 0 0 0,1 1 0 0 0,-1 1 0 0 0,1 0 213 0 0,2 1-225 0 0,16 35 157 0 0,-17-36-146 0 0,0-1-18 0 0,3 4 38 0 0,-3-4 36 0 0,10 22 63 0 0,7 16 4 0 0,-17-37-26 0 0,-1 0-90 0 0,3 8-3 0 0,-3-8 58 0 0,4 13-62 0 0,12 44 133 0 0,-16-57-140 0 0,1 2 26 0 0,0 0 0 0 0,0 0-1 0 0,-1 0 1 0 0,1-1 0 0 0,-1 1 0 0 0,0 0-1 0 0,-1 6 1 0 0,1-5-4 0 0,0 35 161 0 0,0-37-134 0 0,0-1-30 0 0,0 8 27 0 0,0-7-38 0 0,-4 19 108 0 0,4-20-102 0 0,0 0 4 0 0,0 8-3 0 0,0-8 18 0 0,0 4-12 0 0,0 1 0 0 0,-1-1 0 0 0,1 0 0 0 0,-1 0 0 0 0,-3 13 0 0 0,3-17-21 0 0,-9 17 80 0 0,9-17-101 0 0,-1 1 30 0 0,1 1 32 0 0,-1-1-1 0 0,1 1 1 0 0,-1 0-1 0 0,1-1 1 0 0,0 1-1 0 0,0 6 1 0 0,-1-3-5586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1:58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34 1136 0 0,'0'0'1379'0'0,"-2"0"-944"0"0,-4 1-176 0 0,-14 5 9314 0 0,15 0-10498 0 0,4-4 2416 0 0,2-2-1485 0 0,1 0 1 0 0,-1 0-1 0 0,0 1 1 0 0,0-1-1 0 0,1 1 1 0 0,-1-1-1 0 0,0 1 1 0 0,0-1-1 0 0,0 1 1 0 0,0-1-1 0 0,0 1 1 0 0,2 1-1 0 0,0 0 12 0 0,1 0 2379 0 0,-3-1-2374 0 0,0 0 0 0 0,0 0 0 0 0,0-1 0 0 0,0 1 0 0 0,0 0 0 0 0,1-1 0 0 0,-1 1 0 0 0,0 0 0 0 0,1-1 0 0 0,-1 0 0 0 0,1 1 0 0 0,-1-1 0 0 0,0 0-1 0 0,1 0 1 0 0,1 1 0 0 0,-2-1 5 0 0,0 0-1 0 0,0 0 0 0 0,0 1 0 0 0,0-1 1 0 0,0 0-1 0 0,0 0 0 0 0,0 0 0 0 0,0 0 1 0 0,0 0-1 0 0,1 0 0 0 0,-1-1 1 0 0,0 1-1 0 0,0 0 0 0 0,0-1 0 0 0,0 1 1 0 0,0 0-1 0 0,0-1 0 0 0,0 1 1 0 0,0-1-1 0 0,0 0 0 0 0,-1 1 0 0 0,1-1 1 0 0,1-1-1 0 0,-1 0-4 0 0,-1 0 0 0 0,0 0 0 0 0,1 0 0 0 0,-1 0 1 0 0,0 0-1 0 0,0-1 0 0 0,-1 1 0 0 0,1 0 0 0 0,0 0 0 0 0,-1 0 0 0 0,1 0 1 0 0,-1 0-1 0 0,1 0 0 0 0,-1 0 0 0 0,0 0 0 0 0,-1-3 0 0 0,0 3-34 0 0,-4-3 2 0 0,6 5 11 0 0,0-1 0 0 0,0 1 0 0 0,-1 0 1 0 0,1-1-1 0 0,0 1 0 0 0,-1-1 0 0 0,1 1 0 0 0,0 0 0 0 0,-1-1 0 0 0,1 1 0 0 0,0 0 0 0 0,-1-1 0 0 0,1 1 0 0 0,-1 0 0 0 0,1 0 0 0 0,0 0 1 0 0,-1-1-1 0 0,1 1 0 0 0,-1 0 0 0 0,1 0 0 0 0,-1 0 0 0 0,1 0 0 0 0,-1 0 0 0 0,1 0 0 0 0,-1 0 0 0 0,1 0 0 0 0,-1 0 0 0 0,1 0 0 0 0,-1 0 1 0 0,1 0-1 0 0,-1 0 0 0 0,1 0 0 0 0,0 0 0 0 0,-2 1 0 0 0,1 0-3 0 0,0 0 0 0 0,0 0 1 0 0,0 0-1 0 0,0-1 1 0 0,0 1-1 0 0,0 0 1 0 0,0 0-1 0 0,0-1 1 0 0,0 1-1 0 0,0-1 1 0 0,-1 1-1 0 0,1-1 0 0 0,-2 1 11 0 0,2 1-14 0 0,0 0 5 0 0,1-1 0 0 0,0 1 1 0 0,-1-1-1 0 0,1 1 0 0 0,0-1 0 0 0,0 1 0 0 0,0-1 1 0 0,0 1-1 0 0,0-1 0 0 0,0 1 0 0 0,0-1 0 0 0,1 1 1 0 0,-1-1-1 0 0,0 1 0 0 0,2 1 0 0 0,-1 0 40 0 0,20 10 44 0 0,-18-12-95 0 0,15 3-22 0 0,-6-6 64 0 0,-9 1 11 0 0,7-10 8 0 0,-8 9-46 0 0,0-1-12 0 0,-10-19 77 0 0,5 17-82 0 0,-3 0 22 0 0,5 4-10 0 0,0 1 0 0 0,0-1 0 0 0,0 1 0 0 0,0 0 0 0 0,0-1 1 0 0,0 1-1 0 0,0 0 0 0 0,0 0 0 0 0,0 0 0 0 0,0 0 0 0 0,0 0 1 0 0,0 0-1 0 0,0 0 0 0 0,0 0 0 0 0,0 0 0 0 0,-1 1 0 0 0,1-1 1 0 0,0 0-1 0 0,0 1 0 0 0,1-1 0 0 0,-3 1 0 0 0,-11 6-15 0 0,13-6 16 0 0,0-1 0 0 0,0 1 0 0 0,0-1 0 0 0,0 1 0 0 0,0 0 1 0 0,0-1-1 0 0,0 1 0 0 0,0 0 0 0 0,1-1 0 0 0,-1 1 0 0 0,0 0 1 0 0,1 0-1 0 0,-1 0 0 0 0,0 0 0 0 0,1 0 0 0 0,-1 0 0 0 0,1 0 0 0 0,0 0 1 0 0,-1 0-1 0 0,1 0 0 0 0,0 0 0 0 0,0 0 0 0 0,-1 0 0 0 0,1 0 1 0 0,0 0-1 0 0,0 0 0 0 0,0 0 0 0 0,0 0 0 0 0,0 0 0 0 0,0 0 1 0 0,1 1-1 0 0,-1-1 0 0 0,0 0 0 0 0,1 0 0 0 0,-1 0 0 0 0,0 0 1 0 0,1 0-1 0 0,-1 0 0 0 0,1-1 0 0 0,0 1 0 0 0,-1 0 0 0 0,1 0 0 0 0,0 0 1 0 0,-1 0-1 0 0,1-1 0 0 0,0 1 0 0 0,0 0 0 0 0,0-1 0 0 0,1 2 1 0 0,0 0 22 0 0,-1-1-23 0 0,0-1 0 0 0,1 1 0 0 0,-1-1 0 0 0,0 0-1 0 0,0 1 1 0 0,0-1 0 0 0,0 0 0 0 0,1 0 0 0 0,-1 0 0 0 0,0 0 0 0 0,0 0 0 0 0,0 0 0 0 0,1 0 0 0 0,-1 0 0 0 0,0-1 0 0 0,0 1 0 0 0,2-1 0 0 0,8 0 56 0 0,-10 0-58 0 0,0 0 1 0 0,-1 0 0 0 0,1-1 0 0 0,0 1-1 0 0,0 0 1 0 0,-1-1 0 0 0,1 1-1 0 0,-1-1 1 0 0,1 1 0 0 0,-1 0 0 0 0,0-1-1 0 0,1-2 1 0 0,0 0 1 0 0,-1 2 17 0 0,0-2-11 0 0,-1 2-12 0 0,1-1 0 0 0,-1 0 1 0 0,0 0-1 0 0,0 0 0 0 0,0 1 1 0 0,0-1-1 0 0,0 0 0 0 0,0 1 0 0 0,-1-1 1 0 0,-3-3-1 0 0,4 4 3 0 0,0 1 0 0 0,-1 0 0 0 0,1 0 1 0 0,-1 1-1 0 0,1-1 0 0 0,-1 0 0 0 0,1 0 0 0 0,-1 1 0 0 0,1-1 0 0 0,-1 1 0 0 0,0-1 0 0 0,0 1 1 0 0,1 0-1 0 0,-1 0 0 0 0,0-1 0 0 0,1 1 0 0 0,-1 0 0 0 0,-3 1 0 0 0,2-1-7 0 0,-13 6 17 0 0,15-5-6 0 0,-1 0 0 0 0,0 0 0 0 0,0 0 0 0 0,1 0 0 0 0,-1 0 0 0 0,1 0 0 0 0,-1 0 0 0 0,1 1 0 0 0,-1-1 0 0 0,1 0 0 0 0,0 1 0 0 0,-1-1 0 0 0,1 1 0 0 0,0 0 1 0 0,0-1-1 0 0,-1 4 0 0 0,1-3 46 0 0,2 2-21 0 0,-1-4-32 0 0,0 1 0 0 0,-1 0 0 0 0,1-1 1 0 0,0 1-1 0 0,0 0 0 0 0,0-1 0 0 0,0 1 0 0 0,1 0 0 0 0,-1 0 0 0 0,0-1 0 0 0,0 1 0 0 0,0 0 0 0 0,1-1 0 0 0,-1 1 0 0 0,0 0 0 0 0,0-1 0 0 0,1 1 1 0 0,0 0-1 0 0,1 1-34 0 0,0-1 1 0 0,0 1 0 0 0,0 0-1 0 0,1-1 1 0 0,-1 0 0 0 0,0 0-1 0 0,5 2 1 0 0,-5-2-433 0 0,17-5-7391 0 0,-16 3 5321 0 0,6-9-3704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6:1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6 105 3276 0 0,'-5'-26'7596'0'0,"5"22"-7144"0"0,1 0 0 0 0,1 1 0 0 0,-1-1 1 0 0,0 1-1 0 0,1-1 0 0 0,0 1 1 0 0,0 0-1 0 0,0 0 0 0 0,0-1 0 0 0,0 1 1 0 0,1 1-1 0 0,-1-1 0 0 0,1 0 0 0 0,4-3 1 0 0,-2 3-164 0 0,0 0 0 0 0,0 0 1 0 0,0 0-1 0 0,0 1 1 0 0,1 0-1 0 0,-1 0 1 0 0,1 0-1 0 0,-1 0 1 0 0,7 0-1 0 0,-5 1-180 0 0,1 0 0 0 0,0 0 0 0 0,-1 1 0 0 0,1 0 0 0 0,-1 1 0 0 0,1 0 0 0 0,-1 0 0 0 0,1 0 0 0 0,-1 1 0 0 0,0 0 0 0 0,1 0 0 0 0,-1 1-1 0 0,0 0 1 0 0,0 1 0 0 0,6 3 0 0 0,-9-4-18 0 0,0 0-1 0 0,0 0 0 0 0,0 0 1 0 0,0 0-1 0 0,-1 0 0 0 0,1 1 0 0 0,-1 0 1 0 0,0 0-1 0 0,0 0 0 0 0,0 0 1 0 0,-1 0-1 0 0,1 0 0 0 0,1 7 0 0 0,-3-9 11 0 0,-2 16 333 0 0,0-16-402 0 0,1 0 0 0 0,-1 0 0 0 0,0 1 0 0 0,1-1 0 0 0,-1 0 0 0 0,0 0 0 0 0,0 0 0 0 0,0 0 0 0 0,-1-1 0 0 0,1 1 0 0 0,0 0 1 0 0,-1 0-1 0 0,1-1 0 0 0,-1 1 0 0 0,1-1 0 0 0,-1 1 0 0 0,0-1 0 0 0,-2 2 0 0 0,-36 21 247 0 0,38-23-273 0 0,-38 23 234 0 0,39-23-204 0 0,1-1-32 0 0,0 0-1 0 0,0 0 0 0 0,0 0 0 0 0,1 0 0 0 0,-1 1 1 0 0,0-1-1 0 0,0 0 0 0 0,0 0 0 0 0,0 0 0 0 0,1 0 1 0 0,-1 1-1 0 0,0-1 0 0 0,0 0 0 0 0,0 0 0 0 0,0 0 1 0 0,0 0-1 0 0,0 1 0 0 0,0-1 0 0 0,0 0 0 0 0,1 0 1 0 0,-1 1-1 0 0,0-1 0 0 0,0 0 0 0 0,0 0 0 0 0,0 0 1 0 0,0 1-1 0 0,0-1 0 0 0,0 0 0 0 0,0 0 1 0 0,0 1-1 0 0,-1-1 0 0 0,1 0 0 0 0,0 0 0 0 0,0 0 1 0 0,0 1-1 0 0,0-1 0 0 0,0 0 0 0 0,0 0 0 0 0,0 0 1 0 0,0 1-1 0 0,-1-1 0 0 0,1 0 0 0 0,0 0 0 0 0,0 0 1 0 0,0 0-1 0 0,0 1 0 0 0,-1-1 0 0 0,1 0 0 0 0,0 0 1 0 0,0 0-1 0 0,0 0 0 0 0,-1 0 0 0 0,1 0 0 0 0,0 0 1 0 0,0 0-1 0 0,0 1 0 0 0,-1-1 0 0 0,1 0 1 0 0,0 0-1 0 0,0 0 0 0 0,-1 0 0 0 0,1 0 0 0 0,0 0 1 0 0,0 0-1 0 0,0 0 0 0 0,-1 0 0 0 0,1-1 0 0 0,19 15 35 0 0,15 0 35 0 0,87 43-82 0 0,-110-52 8 0 0,-1 1-1 0 0,-1 1 1 0 0,1 0 0 0 0,-1 0-1 0 0,0 1 1 0 0,-1 0-1 0 0,1 0 1 0 0,12 19 0 0 0,-19-23 13 0 0,1 0 1 0 0,-2-1 0 0 0,1 1-1 0 0,0 0 1 0 0,-1 1-1 0 0,0-1 1 0 0,0 0 0 0 0,0 0-1 0 0,0 1 1 0 0,-1-1 0 0 0,1 0-1 0 0,-1 1 1 0 0,-1 4-1 0 0,1-2-16 0 0,0-5 34 0 0,-1 1 34 0 0,0 1-23 0 0,0-1 0 0 0,-1 1 0 0 0,0-1-1 0 0,0 1 1 0 0,0-1 0 0 0,0 0 0 0 0,0 0 0 0 0,-1 0 0 0 0,1 0 0 0 0,-1 0 0 0 0,0 0 0 0 0,-4 2 0 0 0,0 1 23 0 0,-1-1 0 0 0,0 0 0 0 0,-1-1 0 0 0,-15 7 0 0 0,5-4 3 0 0,0-2 1 0 0,-1 0-1 0 0,0-1 1 0 0,-22 2-1 0 0,21-4-381 0 0,7 0 95 0 0,0-1 0 0 0,-20-1 0 0 0,30 0-658 0 0,0-1 1 0 0,0 1-1 0 0,0-1 1 0 0,0 0-1 0 0,0 0 0 0 0,0-1 1 0 0,-6-2-1 0 0,3-7-8222 0 0,8 4 3921 0 0,4-5 3146 0 0,-4 9 168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0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4377 56 2272 0 0,'0'0'1960'0'0,"-6"2"-1345"0"0,-20 7-31 0 0,20-7 388 0 0,3-2-468 0 0,-8 0 6 0 0,9 0 383 0 0,-2 0-552 0 0,-10 0 7 0 0,11 0 25 0 0,0 0-53 0 0,-184-4 2814 0 0,-236 0-2558 0 0,417 4-577 0 0,-118-5 41 0 0,107 5-11 0 0,-93-3 36 0 0,-61 2 96 0 0,53-1 16 0 0,-98-3 21 0 0,20 2 120 0 0,122-1-287 0 0,34 5-42 0 0,-173-6 11 0 0,45 3-40 0 0,-60-7 142 0 0,152 6-156 0 0,-255-2 308 0 0,331 5-254 0 0,-17 0 14 0 0,-60-2 115 0 0,-22-2 13 0 0,-29 3 1 0 0,-3-1 39 0 0,98 0-162 0 0,1 2 1 0 0,-35 3-1 0 0,-8-1 119 0 0,12-4-15 0 0,-88 1 197 0 0,31 0 208 0 0,-3-3-296 0 0,120 4-198 0 0,-16-1 12 0 0,9 1-14 0 0,8 0 19 0 0,-2 0-40 0 0,-9 0-10 0 0,10 0 46 0 0,1 0-29 0 0,-98 3 23 0 0,71-1 78 0 0,-1-2-24 0 0,27 0-17 0 0,-28 3-15 0 0,28-2-79 0 0,1-2 11 0 0,-6 1 26 0 0,5-1 30 0 0,-44 0 8 0 0,45 1-53 0 0,-1 0-27 0 0,-23 0 8 0 0,23 0 185 0 0,1 1-147 0 0,-19 6 34 0 0,19-6-31 0 0,1 0 10 0 0,-3 6-3 0 0,3-6-8 0 0,0 1 16 0 0,-1 6 28 0 0,1-7 10 0 0,0 6 10 0 0,0-1-1 0 0,0 1 0 0 0,1-1 1 0 0,0 11-1 0 0,0-14 20 0 0,1 15-45 0 0,-1-16-28 0 0,5 20 147 0 0,-4-19-155 0 0,2 11 142 0 0,11 30 119 0 0,-14-42-238 0 0,1 0 8 0 0,1 9-24 0 0,-1-8-15 0 0,0 0 0 0 0,0 0 0 0 0,0-1-1 0 0,-1 1 1 0 0,1 0 0 0 0,-1 1 0 0 0,0 2 0 0 0,0-5-16 0 0,0 0-1 0 0,-1-1 0 0 0,1 1 1 0 0,0 0-1 0 0,-1-1 1 0 0,1 1-1 0 0,0 0 0 0 0,-1-1 1 0 0,1 1-1 0 0,0 0 0 0 0,-1-1 1 0 0,1 1-1 0 0,-1-1 1 0 0,0 1-1 0 0,1-1 0 0 0,-1 1 1 0 0,1-1-1 0 0,-1 1 0 0 0,0-1 1 0 0,1 0-1 0 0,-1 1 1 0 0,0-1-1 0 0,1 0 0 0 0,-1 0 1 0 0,0 1-1 0 0,1-1 0 0 0,-1 0 1 0 0,0 0-1 0 0,0 0 1 0 0,1 0-1 0 0,-1 0 0 0 0,0 0 1 0 0,0 0-1 0 0,1 0 0 0 0,-1 0 1 0 0,0 0-1 0 0,0-1 0 0 0,-12 0 19 0 0,10 1 44 0 0,0-1-57 0 0,0 0-16 0 0,-36-20-2 0 0,13-1-18 0 0,4 4 62 0 0,21 16-44 0 0,2 8-84 0 0,6 18 92 0 0,-6-18-13 0 0,8 5-33 0 0,-4-5 73 0 0,1 0 0 0 0,0-1-1 0 0,0 0 1 0 0,12 8 0 0 0,-12-9 4 0 0,0-1 1 0 0,0 1 0 0 0,0-1 0 0 0,1 0-1 0 0,-1-1 1 0 0,1 0 0 0 0,0 0-1 0 0,0 0 1 0 0,8 0 0 0 0,-12-1-15 0 0,-1-1-12 0 0,47 2 207 0 0,-46-2-196 0 0,0-1-44 0 0,5-1 53 0 0,-1 0 0 0 0,1-1 0 0 0,-1 0 0 0 0,0 0 0 0 0,0-1 1 0 0,0 0-1 0 0,-1 0 0 0 0,1 0 0 0 0,-1-1 0 0 0,0 0 0 0 0,-1 0 0 0 0,6-7 0 0 0,32-26-67 0 0,-42 36 176 0 0,-35 18-20598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0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 3008 0 0,'-3'-4'17524'0'0,"0"25"-10924"0"0,1-7-9224 0 0,2-13 2745 0 0,0 2 16 0 0,0 50 456 0 0,0-51-510 0 0,0 2-25 0 0,2 36 264 0 0,0 31 57 0 0,16 93 0 0 0,-10-110-260 0 0,-1 21 96 0 0,-5-42-136 0 0,9 48 0 0 0,-4-35-22 0 0,-6-23-35 0 0,-1-21 1 0 0,0 1 9 0 0,5 54 66 0 0,-3-32 25 0 0,-2-22-149 0 0,0-2 30 0 0,1-1 0 0 0,-1 1 0 0 0,0-1 1 0 0,0 1-1 0 0,1 0 0 0 0,-1-1 1 0 0,0 1-1 0 0,0 0 0 0 0,0-1 1 0 0,0 1-1 0 0,0 0 0 0 0,0-1 1 0 0,0 1-1 0 0,0 0 0 0 0,0-1 1 0 0,0 1-1 0 0,-1-1 0 0 0,1 1 1 0 0,0 0-1 0 0,0-1 0 0 0,-1 2 1 0 0,-5 20 21 0 0,5-20-3 0 0,1-1-24 0 0,-1-1-1 0 0,0 1 1 0 0,1 0-1 0 0,-1-1 1 0 0,0 1-1 0 0,1-1 1 0 0,-1 1-1 0 0,0-1 1 0 0,1 1-1 0 0,-1-1 1 0 0,0 1-1 0 0,0-1 1 0 0,0 0-1 0 0,0 0 1 0 0,1 1-1 0 0,-1-1 1 0 0,0 0-1 0 0,0 0 1 0 0,0 0 0 0 0,0 0-1 0 0,0 0 1 0 0,0 0-1 0 0,1 0 1 0 0,-1 0-1 0 0,0 0 1 0 0,0-1-1 0 0,0 1 1 0 0,0 0-1 0 0,1 0 1 0 0,-3-1-1 0 0,-9-10-30 0 0,1 0 1 0 0,0-1-1 0 0,0 0 0 0 0,1 0 0 0 0,0-1 0 0 0,-10-19 0 0 0,19 30 2 0 0,0 1 37 0 0,-4-7-2 0 0,-5-4-133 0 0,10 12 124 0 0,0 0 1 0 0,0 0 0 0 0,0 0 0 0 0,0 0 0 0 0,0 0 0 0 0,0 1 0 0 0,0-1-1 0 0,0 0 1 0 0,0 0 0 0 0,0 0 0 0 0,0 0 0 0 0,0 0 0 0 0,0 0 0 0 0,0 0-1 0 0,0 0 1 0 0,0 0 0 0 0,0 0 0 0 0,0 0 0 0 0,0 0 0 0 0,0 0 0 0 0,0 0 0 0 0,-1 0-1 0 0,1 0 1 0 0,0 0 0 0 0,0 0 0 0 0,0 0 0 0 0,0 0 0 0 0,0 0 0 0 0,0 0-1 0 0,0 0 1 0 0,0 0 0 0 0,0 0 0 0 0,0 0 0 0 0,0 0 0 0 0,0 0 0 0 0,0 0 0 0 0,0 0-1 0 0,0 0 1 0 0,0 0 0 0 0,11 23-156 0 0,-5-10 168 0 0,19 36-43 0 0,45 67 0 0 0,-38-83 42 0 0,-31-31 23 0 0,25 11 77 0 0,-22-13-89 0 0,-1 1 0 0 0,0-1 0 0 0,0 0 0 0 0,0-1-1 0 0,0 1 1 0 0,0 0 0 0 0,0-1 0 0 0,0 0 0 0 0,0 0 0 0 0,0 0-1 0 0,0 0 1 0 0,0 0 0 0 0,-1 0 0 0 0,1-1 0 0 0,0 0 0 0 0,4-3 0 0 0,0-1 23 0 0,-1 1 0 0 0,0-2 0 0 0,0 1 0 0 0,-1-1 0 0 0,8-11 0 0 0,33-61-2906 0 0,-34 52-2557 0 0,-3-1-3956 0 0,-6 15 5402 0 0,-2 2 876 0 0,0-7 1117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09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3068 0 0,'-10'2'17039'0'0,"10"103"-14086"0"0,4 7-1457 0 0,0-60-822 0 0,-3-1 1 0 0,-8 67-1 0 0,3-89-492 0 0,-3 14 67 0 0,-1 61 1 0 0,8-93-173 0 0,0 2-91 0 0,0-1-1 0 0,3 22 0 0 0,-2-32 5 0 0,-1 1 9 0 0,0 9-6 0 0,0-9 20 0 0,0 0-20 0 0,0 8 30 0 0,0-9-32 0 0,-1 14 108 0 0,0-6-60 0 0,0-8-48 0 0,-6 24 128 0 0,-3-11-35 0 0,9-13-64 0 0,-3-2-120 0 0,-9 0 100 0 0,10 0-18 0 0,0-1 11 0 0,1 1 2 0 0,-1-1-1 0 0,0 0 1 0 0,1 1-1 0 0,-1-1 1 0 0,1-1-1 0 0,0 1 0 0 0,-1 0 1 0 0,1-1-1 0 0,0 1 1 0 0,0-1-1 0 0,0 1 1 0 0,0-1-1 0 0,0 0 1 0 0,0 0-1 0 0,0 0 0 0 0,-1-3 1 0 0,2 4-21 0 0,-7-23-35 0 0,2 4 89 0 0,-1 4 9 0 0,6 14-17 0 0,0 1 0 0 0,0-1 0 0 0,0 0 0 0 0,0 1 0 0 0,1-1 0 0 0,-1 0 0 0 0,0 0 0 0 0,1 0 0 0 0,0 0 0 0 0,-1 0 0 0 0,1-3 0 0 0,4 9 9 0 0,22 26 55 0 0,-12-14 39 0 0,27 26 1 0 0,-35-36-79 0 0,0 0 0 0 0,0 1 0 0 0,6 10 1 0 0,9 7-12 0 0,-19-22-38 0 0,5 6 47 0 0,1 0-1 0 0,0-1 1 0 0,1 0-1 0 0,18 11 1 0 0,-25-17-30 0 0,4-1 19 0 0,0-1 1 0 0,0 1 0 0 0,0-1 0 0 0,0-1-1 0 0,0 1 1 0 0,0-1 0 0 0,0 0 0 0 0,0-1-1 0 0,0 0 1 0 0,-1 1 0 0 0,1-2 0 0 0,-1 1-1 0 0,0 0 1 0 0,0-1 0 0 0,0 0 0 0 0,-1 0 0 0 0,1-1-1 0 0,-1 0 1 0 0,0 1 0 0 0,0-1 0 0 0,3-7-1 0 0,7-8-1334 0 0,15-31 0 0 0,-13 11-4031 0 0,-14 35 3255 0 0,-1 0 0 0 0,0-1 0 0 0,0 1 0 0 0,1-10 0 0 0,-2 4-1210 0 0,-2-18-736 0 0,-1 16 2032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11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3192 0 0,'0'0'15110'0'0,"1"4"-14838"0"0,1 49 1215 0 0,-1-7-457 0 0,10 57 0 0 0,-9-84-884 0 0,0 0 0 0 0,-2 20-1 0 0,0-27-140 0 0,7 105 295 0 0,-4-92-222 0 0,0 4-27 0 0,2 43 61 0 0,-5-57-97 0 0,0 29 83 0 0,-2-7-1 0 0,-5 47-94 0 0,6-82 56 0 0,1 0-34 0 0,-1 7 19 0 0,0-7-42 0 0,1 0 6 0 0,0-1-1 0 0,-1 1 1 0 0,1-1 0 0 0,-1 0 0 0 0,1 1 0 0 0,-1-1-1 0 0,1 0 1 0 0,-1 0 0 0 0,0 0 0 0 0,0 1-1 0 0,0-1 1 0 0,0 0 0 0 0,1 0 0 0 0,-1 0 0 0 0,0 0-1 0 0,-1 0 1 0 0,1 0 0 0 0,0-1 0 0 0,0 1 0 0 0,0 0-1 0 0,-2 0 1 0 0,1 0 7 0 0,-2-3-22 0 0,-10-5 0 0 0,10 5-14 0 0,4 0 20 0 0,-1 0-1 0 0,0 0 1 0 0,0 0 0 0 0,0 0-1 0 0,0 0 1 0 0,0 0 0 0 0,0 1-1 0 0,0-1 1 0 0,0 0-1 0 0,-4-2 1 0 0,-9-16 66 0 0,-19-27-217 0 0,32 45 541 0 0,5 7-334 0 0,9 16 286 0 0,-1 1 0 0 0,14 31 1 0 0,-23-45-272 0 0,1-1 0 0 0,0 1 0 0 0,0-1 1 0 0,1 1-1 0 0,0-1 0 0 0,1-1 1 0 0,-1 1-1 0 0,1-1 0 0 0,8 7 0 0 0,-13-12-60 0 0,0 0-11 0 0,0 0 1 0 0,0-1-1 0 0,-1 1 1 0 0,1 0-1 0 0,0-1 1 0 0,0 1-1 0 0,0 0 1 0 0,0-1-1 0 0,1 1 1 0 0,-1-1-1 0 0,0 0 1 0 0,0 1-1 0 0,1-1 1 0 0,9 6-5 0 0,6-2 149 0 0,-13-4-190 0 0,1 0-1 0 0,-1-1 1 0 0,0 1-1 0 0,1-1 0 0 0,-1 0 1 0 0,0-1-1 0 0,0 1 1 0 0,0-1-1 0 0,0 1 0 0 0,0-1 1 0 0,0 0-1 0 0,0-1 1 0 0,-1 1-1 0 0,1-1 1 0 0,-1 0-1 0 0,0 1 0 0 0,0-1 1 0 0,0-1-1 0 0,0 1 1 0 0,0 0-1 0 0,-1-1 0 0 0,1 1 1 0 0,1-5-1 0 0,32-53-4044 0 0,-27 42 1568 0 0,0 0 1 0 0,-2 0 0 0 0,0-1-1 0 0,-1 0 1 0 0,-1 0 0 0 0,3-24-1 0 0,-6 23 533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13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18 2056 0 0,'0'0'929'0'0,"-11"-8"2443"0"0,3 3 2469 0 0,7 4-5559 0 0,0 1 0 0 0,1-1 1 0 0,-1 1-1 0 0,0 0 0 0 0,0-1 1 0 0,0 1-1 0 0,1 0 0 0 0,-1-1 0 0 0,0 1 1 0 0,0 0-1 0 0,0 0 0 0 0,0 0 1 0 0,0 0-1 0 0,0 0 0 0 0,0 0 1 0 0,1 0-1 0 0,-1 0 0 0 0,0 0 0 0 0,0 0 1 0 0,0 0-1 0 0,-1 1 0 0 0,1 0-208 0 0,0 0-1 0 0,0 0 1 0 0,0 0-1 0 0,0 0 0 0 0,0 1 1 0 0,1-1-1 0 0,-1 0 0 0 0,0 0 1 0 0,1 1-1 0 0,-1-1 0 0 0,1 0 1 0 0,-1 1-1 0 0,1-1 1 0 0,0 1-1 0 0,0-1 0 0 0,0 1 1 0 0,-1-1-1 0 0,1 1 0 0 0,1 1 1 0 0,-6 100 2181 0 0,13 153 1 0 0,-5-211-2143 0 0,-3-1 1 0 0,-7 75 0 0 0,3-73-114 0 0,-4 86 75 0 0,8-130-109 0 0,0 1 8 0 0,-1 0 23 0 0,0 27 21 0 0,0 21 262 0 0,-4-55-297 0 0,-1 1 13 0 0,3 1-5 0 0,0 1 1 0 0,-1-2 0 0 0,1 1-1 0 0,0 0 1 0 0,0 0 0 0 0,0-1 0 0 0,0 0-1 0 0,1 1 1 0 0,-1-1 0 0 0,1 0-1 0 0,0 0 1 0 0,-3-5 0 0 0,-33-59-261 0 0,37 65 268 0 0,-6-12-113 0 0,2 5 22 0 0,5 9 93 0 0,0 0 0 0 0,0 0 0 0 0,0 0 0 0 0,0 0 0 0 0,0 0 0 0 0,0 0 0 0 0,0 0 0 0 0,0 0 0 0 0,0 0 0 0 0,0 0 1 0 0,0-1-1 0 0,-1 1 0 0 0,1 0 0 0 0,0 0 0 0 0,0 0 0 0 0,0 0 0 0 0,0 0 0 0 0,0 0 0 0 0,0 0 0 0 0,0 0 0 0 0,0 0 1 0 0,0 0-1 0 0,0 0 0 0 0,0 0 0 0 0,0 0 0 0 0,0 0 0 0 0,0 0 0 0 0,0 0 0 0 0,0 0 0 0 0,0 0 0 0 0,-1 0 0 0 0,1 0 1 0 0,0 0-1 0 0,0 0 0 0 0,0 0 0 0 0,0 0 0 0 0,0 0 0 0 0,0 0 0 0 0,0 0 0 0 0,0 0 0 0 0,0 0 0 0 0,0 0 0 0 0,0 0 1 0 0,0 0-1 0 0,0 0 0 0 0,-1 0 0 0 0,1 0 0 0 0,0 0 0 0 0,0 0 0 0 0,0 0 0 0 0,0 0 0 0 0,0 0 0 0 0,0 0 0 0 0,0 0 1 0 0,0 0-1 0 0,0 0 0 0 0,0 0 0 0 0,0 0 0 0 0,0 0 0 0 0,0 0 0 0 0,0 1 0 0 0,0-1 0 0 0,0 0 0 0 0,0 0 0 0 0,0 0 1 0 0,0 0-1 0 0,0 0 0 0 0,0 0 0 0 0,0 0 0 0 0,-3 19-14 0 0,2-15 24 0 0,5 17 27 0 0,9 20 13 0 0,-6-24 21 0 0,-6-13-65 0 0,1 0 0 0 0,0 0 0 0 0,0 0 0 0 0,0 0 0 0 0,0 0 0 0 0,0 0 0 0 0,1-1 1 0 0,0 1-1 0 0,0-1 0 0 0,0 0 0 0 0,0 0 0 0 0,4 4 0 0 0,8 8-15 0 0,9 6 84 0 0,-22-19-92 0 0,0-1 39 0 0,20 8 84 0 0,-19-8-57 0 0,-1-1-22 0 0,10-1-10 0 0,-9 1 12 0 0,0-2-4 0 0,1 1-42 0 0,-1 0-1 0 0,1 0 0 0 0,0-1 1 0 0,-1 0-1 0 0,0 0 1 0 0,1 0-1 0 0,-1 0 0 0 0,0 0 1 0 0,0-1-1 0 0,0 1 0 0 0,0-1 1 0 0,-1 0-1 0 0,1 0 0 0 0,-1 0 1 0 0,1 0-1 0 0,1-4 1 0 0,-2 4-50 0 0,36-68-3883 0 0,-32 58 98 0 0,0-2 0 0 0,-2 1 1 0 0,5-19-1 0 0,-6 22 1652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19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3140 0 0,'0'0'21021'0'0,"0"3"-20858"0"0,0-1-113 0 0,0 16 283 0 0,0 0 0 0 0,1 0 1 0 0,1 0-1 0 0,6 24 0 0 0,-3-26-193 0 0,-2 0 0 0 0,0 0 0 0 0,2 23 1 0 0,2 15 49 0 0,0-14-82 0 0,-3-15 0 0 0,11 33-1 0 0,-13-49-92 0 0,0-1 0 0 0,0 1-1 0 0,0 12 1 0 0,3 15 42 0 0,21 77-32 0 0,-20-88 20 0 0,-3-14-26 0 0,-1 0 0 0 0,0 0 0 0 0,-1 0 1 0 0,0 12-1 0 0,0 51-36 0 0,-1-71 10 0 0,2 15 18 0 0,-3-7 3 0 0,0 18-41 0 0,1-26 6 0 0,-1 20 41 0 0,1-19-35 0 0,-2 5 13 0 0,1-7 15 0 0,1 1-82 0 0,0 7 82 0 0,0-8 88 0 0,-2 0-106 0 0,2-2 6 0 0,0 1 0 0 0,0 0 0 0 0,0-1 1 0 0,0 1-1 0 0,0 0 0 0 0,0-1 0 0 0,-1 1 0 0 0,1 0 0 0 0,0-1 1 0 0,0 1-1 0 0,-1 0 0 0 0,1-1 0 0 0,0 1 0 0 0,-1-1 1 0 0,1 1-1 0 0,-1-1 0 0 0,1 1 0 0 0,-1-1 0 0 0,1 1 0 0 0,-1-1 1 0 0,1 1-1 0 0,-1-1 0 0 0,1 1 0 0 0,-1-1 0 0 0,0 0 0 0 0,1 0 1 0 0,-2 1-1 0 0,0 0 18 0 0,-1 2-112 0 0,0 0 0 0 0,0-1 0 0 0,-1 1 0 0 0,1-1 0 0 0,-1 0 0 0 0,-5 3 0 0 0,4-4 85 0 0,3 0-6 0 0,0 0 0 0 0,0-1 0 0 0,0 1 0 0 0,0 0 0 0 0,0 0 0 0 0,0 0 0 0 0,0 1 0 0 0,0-1-1 0 0,0 0 1 0 0,1 1 0 0 0,-1-1 0 0 0,1 1 0 0 0,-1-1 0 0 0,1 1 0 0 0,-2 2 0 0 0,2-3 34 0 0,1-3-27 0 0,-1 0 15 0 0,1 0-1 0 0,-1 0 0 0 0,0 0 0 0 0,0 0 1 0 0,0 0-1 0 0,0 0 0 0 0,0 1 0 0 0,-1-1 1 0 0,1 0-1 0 0,-2-1 0 0 0,-6-10-6 0 0,3-3-57 0 0,5 11 99 0 0,-2-1 1 0 0,1 0 0 0 0,-1 1-1 0 0,0-1 1 0 0,0 1 0 0 0,-7-9-1 0 0,-6-18 987 0 0,17 40-1021 0 0,11 28 73 0 0,-7-26-58 0 0,0 1 1 0 0,1-1-1 0 0,0 0 0 0 0,1-1 1 0 0,0 1-1 0 0,0-1 1 0 0,1 0-1 0 0,0-1 1 0 0,0 0-1 0 0,1 0 1 0 0,0-1-1 0 0,1 0 1 0 0,17 9-1 0 0,-22-14-7 0 0,0 0-1 0 0,0 0 1 0 0,0-1-1 0 0,0 0 1 0 0,1 0-1 0 0,-1 0 1 0 0,0 0-1 0 0,1-1 1 0 0,-1 0-1 0 0,0 0 1 0 0,1-1-1 0 0,-1 1 1 0 0,0-1-1 0 0,1-1 1 0 0,-1 1-1 0 0,0-1 1 0 0,0 1-1 0 0,0-1 1 0 0,0-1-1 0 0,0 1 1 0 0,-1-1-1 0 0,7-4 1 0 0,1-1 12 0 0,-1-1 0 0 0,-1 0 0 0 0,1-1 1 0 0,-2 0-1 0 0,1-1 0 0 0,-2 1 0 0 0,10-16 1 0 0,-1-8 218 0 0,-3-17-13988 0 0,-8 23 4397 0 0,-1 17 7123 0 0,0 0 94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2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21 3296 0 0,'0'-20'18023'0'0,"9"142"-15528"0"0,-1-37-1450 0 0,-2 121 1 0 0,-6-181-983 0 0,1 0 33 0 0,7 44-1 0 0,-3-32 15 0 0,1 68 1 0 0,-1 7-9 0 0,-5-110-114 0 0,2 13 18 0 0,-1-1-18 0 0,-1 0 0 0 0,-2 22-1 0 0,0 0 84 0 0,2-35-71 0 0,0-1 0 0 0,0 0-1 0 0,0 1 1 0 0,0-1-1 0 0,0 0 1 0 0,0 1-1 0 0,0-1 1 0 0,0 0 0 0 0,0 1-1 0 0,0-1 1 0 0,0 0-1 0 0,0 1 1 0 0,0-1 0 0 0,-1 0-1 0 0,1 1 1 0 0,0-1-1 0 0,0 0 1 0 0,0 0-1 0 0,-1 1 1 0 0,1-1 0 0 0,0 0-1 0 0,0 0 1 0 0,0 1-1 0 0,-1-1 1 0 0,1 0-1 0 0,0 0 1 0 0,-1 0 0 0 0,1 1-1 0 0,0-1 1 0 0,0 0-1 0 0,-1 0 1 0 0,1 0 0 0 0,0 0-1 0 0,-1 0 1 0 0,1 0-1 0 0,0 0 1 0 0,-1 0-1 0 0,1 0 1 0 0,0 0 0 0 0,-1 0-1 0 0,1 0 1 0 0,0 0-1 0 0,-1 0 1 0 0,1 0-1 0 0,0 0 1 0 0,-1 0 0 0 0,1 0-1 0 0,0 0 1 0 0,-1 0-1 0 0,-15-8 47 0 0,14 7-71 0 0,-3-1-22 0 0,-6-4-152 0 0,6 3 155 0 0,1 1 24 0 0,-1 0 0 0 0,0 0-1 0 0,1-1 1 0 0,-1 0 0 0 0,-4-3-1 0 0,7 4 49 0 0,-13-30-151 0 0,1-29 95 0 0,14 59 44 0 0,-4-4 35 0 0,-1-1 14 0 0,4 10 406 0 0,3 0-470 0 0,2 12 54 0 0,0 0-1 0 0,2 0 1 0 0,-1-1 0 0 0,2 0-1 0 0,12 19 1 0 0,-10-21-24 0 0,0-1-1 0 0,1 0 0 0 0,0-1 1 0 0,16 13-1 0 0,-19-18 2 0 0,-1-1 1 0 0,1 0-1 0 0,0 0 0 0 0,0 0 0 0 0,1-1 1 0 0,-1 0-1 0 0,1 0 0 0 0,-1-1 1 0 0,15 3-1 0 0,-19-5 17 0 0,0 0 6 0 0,1 0-23 0 0,1 0 0 0 0,-1-1 1 0 0,1 1-1 0 0,0-1 0 0 0,-1 0 0 0 0,0 0 1 0 0,1 0-1 0 0,-1-1 0 0 0,0 1 0 0 0,0-1 1 0 0,0 0-1 0 0,0-1 0 0 0,0 1 0 0 0,7-6 1 0 0,-6 3-103 0 0,0 0 1 0 0,-1 0 0 0 0,0-1-1 0 0,0 1 1 0 0,0-1 0 0 0,0 0-1 0 0,-1 0 1 0 0,0 0 0 0 0,3-10 0 0 0,10-24-331 0 0,9-26-5929 0 0,-20 53 3481 0 0,-2-1 0 0 0,1 1 0 0 0,-1-1 1 0 0,-1 0-1 0 0,0-21 0 0 0,-2 19 879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2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2208 0 0,'0'0'13731'0'0,"-5"0"-13568"0"0,-9 0-101 0 0,3 0 3638 0 0,14 5-3504 0 0,9 18 25 0 0,-10-19-132 0 0,0 0 1 0 0,-1 0 0 0 0,1 0 0 0 0,-1 0 0 0 0,0 1 0 0 0,-1-1 0 0 0,1 0-1 0 0,-1 5 1 0 0,1 1 29 0 0,14 184 1357 0 0,-13-130-1180 0 0,16 100 1 0 0,-15-136-227 0 0,11 90 218 0 0,-13-114-280 0 0,-1 1-1 0 0,1-1 0 0 0,-1 1 0 0 0,-1-1 0 0 0,1 1 0 0 0,0-1 0 0 0,-1 1 0 0 0,0-1 0 0 0,0 0 0 0 0,-3 7 0 0 0,-2 13 26 0 0,5-21-13 0 0,0 0-1 0 0,-1 0 0 0 0,1 0 1 0 0,0 0-1 0 0,-1 0 0 0 0,0 0 1 0 0,0-1-1 0 0,0 1 0 0 0,0 0 1 0 0,0-1-1 0 0,-5 5 0 0 0,5-6 61 0 0,2 0-81 0 0,-1-1 0 0 0,0 0 0 0 0,0 1 0 0 0,0-1 0 0 0,0 0 0 0 0,1 0 0 0 0,-1 0 1 0 0,0 0-1 0 0,0 0 0 0 0,0 0 0 0 0,0 0 0 0 0,0 0 0 0 0,0 0 0 0 0,0 0 0 0 0,0-1 0 0 0,0 1-1 0 0,-8-3-28 0 0,0-2 0 0 0,1 1 0 0 0,-1-1 0 0 0,1 0 0 0 0,0 0 0 0 0,-13-13 0 0 0,-5-18-35 0 0,25 34 51 0 0,-2-10 53 0 0,3 11-36 0 0,0 0-1 0 0,0 0 1 0 0,0 1 0 0 0,0-1 0 0 0,0 0 0 0 0,1 0 0 0 0,-1 0-1 0 0,0 0 1 0 0,0 0 0 0 0,1 0 0 0 0,-1 0 0 0 0,1 1-1 0 0,-1-1 1 0 0,1 0 0 0 0,-1 0 0 0 0,1 0 0 0 0,-1 1 0 0 0,1-1-1 0 0,0 0 1 0 0,-1 1 0 0 0,3-2 0 0 0,-1 1 250 0 0,1 5-151 0 0,19 28 249 0 0,44 57 249 0 0,-55-76-450 0 0,1 0 0 0 0,0-1-1 0 0,1 0 1 0 0,20 14 0 0 0,-28-23-117 0 0,1 0 1 0 0,-1 0-1 0 0,1 0 1 0 0,0 0-1 0 0,0-1 1 0 0,0 0 0 0 0,0-1-1 0 0,0 1 1 0 0,1-1-1 0 0,-1 0 1 0 0,0-1-1 0 0,1 1 1 0 0,-1-1-1 0 0,1 0 1 0 0,-1-1-1 0 0,0 0 1 0 0,1 0 0 0 0,9-3-1 0 0,-11 2-15 0 0,-1 0 0 0 0,1 0 0 0 0,0-1 0 0 0,-1 0 0 0 0,0 0 0 0 0,0 0 0 0 0,1 0 0 0 0,-2 0 1 0 0,1-1-1 0 0,0 0 0 0 0,3-5 0 0 0,-2 2-760 0 0,0 0-1 0 0,-1-1 1 0 0,0 1 0 0 0,-1-1 0 0 0,1 0 0 0 0,2-11 0 0 0,-2 3-1796 0 0,-1-1 0 0 0,0 0 0 0 0,-2 0 0 0 0,1 0 0 0 0,-2 0 1 0 0,-2-21-1 0 0,0 18 424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2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1 189 992 0 0,'0'0'5392'0'0,"0"-5"-5092"0"0,1-16-56 0 0,-1 16 1202 0 0,-1-26 730 0 0,2 15-1169 0 0,-1-11 563 0 0,5-32-1 0 0,-4 57-1330 0 0,-3-20 534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24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 3796 0 0,'7'-5'16581'0'0,"-5"9"-16542"0"0,0 0 149 0 0,0 0 0 0 0,0 0 1 0 0,0 1-1 0 0,-1-1 0 0 0,1 1 1 0 0,1 8-1 0 0,35 345 4306 0 0,-34-328-4342 0 0,2 1 1 0 0,1-1 0 0 0,14 37 0 0 0,-5-15-58 0 0,-13-41-33 0 0,-1-4-63 0 0,0-1-1 0 0,-1 1 0 0 0,0 0 1 0 0,-1 0-1 0 0,1 0 0 0 0,-1 7 0 0 0,0-3 55 0 0,1-4-49 0 0,-1 1 1 0 0,0-1 0 0 0,-1 0-1 0 0,1 0 1 0 0,-3 8-1 0 0,-4 20 84 0 0,7-33-97 0 0,-5 28-38 0 0,-12 9-23 0 0,16-38 160 0 0,1 0-94 0 0,0-1-1 0 0,0 1 1 0 0,0-1 0 0 0,0 1 0 0 0,0 0 0 0 0,0-1 0 0 0,0 1-1 0 0,-1-1 1 0 0,1 1 0 0 0,0-1 0 0 0,0 1 0 0 0,-1-1-1 0 0,1 1 1 0 0,0-1 0 0 0,-1 1 0 0 0,1-1 0 0 0,-1 1 0 0 0,1-1-1 0 0,0 0 1 0 0,-1 1 0 0 0,1-1 0 0 0,-1 0 0 0 0,1 1-1 0 0,-1-1 1 0 0,1 0 0 0 0,-1 0 0 0 0,1 1 0 0 0,-1-1 0 0 0,1 0-1 0 0,-1 0 1 0 0,0 0 0 0 0,1 0 0 0 0,-1 0 0 0 0,1 0-1 0 0,-1 0 1 0 0,1 0 0 0 0,-1 0 0 0 0,0 0 0 0 0,1 0 0 0 0,-1 0-1 0 0,1 0 1 0 0,-2-1 0 0 0,0 1-6 0 0,0 0 0 0 0,0-1 1 0 0,0 1-1 0 0,0-1 0 0 0,0 0 0 0 0,0 0 1 0 0,0 0-1 0 0,1 0 0 0 0,-1 0 0 0 0,-3-2 0 0 0,-9-14-24 0 0,-37-46 32 0 0,36 47 108 0 0,15 15-73 0 0,-1 0 1 0 0,1 0-1 0 0,-1 0 0 0 0,0 0 1 0 0,1 1-1 0 0,-1-1 0 0 0,0 0 1 0 0,0 0-1 0 0,0 0 0 0 0,0 1 1 0 0,0-1-1 0 0,0 0 0 0 0,0 1 1 0 0,0-1-1 0 0,0 1 0 0 0,0 0 1 0 0,-2-1-1 0 0,11 29 213 0 0,-7-26-270 0 0,2 8 69 0 0,0 0 0 0 0,1 0 0 0 0,1 0 1 0 0,0 0-1 0 0,0 0 0 0 0,1-1 0 0 0,0 0 0 0 0,0 0 1 0 0,1-1-1 0 0,0 0 0 0 0,1 0 0 0 0,0-1 0 0 0,0 0 1 0 0,1 0-1 0 0,-1 0 0 0 0,1-1 0 0 0,11 5 0 0 0,7 0 277 0 0,43 12-1 0 0,-68-22-301 0 0,2-1 35 0 0,4 2-49 0 0,-5-2 21 0 0,1 1 0 0 0,0-1 0 0 0,0 0 0 0 0,-1 0 0 0 0,1 0 0 0 0,0 0 0 0 0,0-1 0 0 0,-1 1 0 0 0,1-1 0 0 0,0 0 0 0 0,-1 0 0 0 0,1-1 0 0 0,5-2 0 0 0,-2 1-82 0 0,0-1-1 0 0,-1 1 1 0 0,1-1-1 0 0,-1-1 1 0 0,0 1-1 0 0,0-1 1 0 0,0 0-1 0 0,-1 0 1 0 0,0-1-1 0 0,7-8 1 0 0,3-7-1695 0 0,20-39 0 0 0,-18 31-928 0 0,-11 18 664 0 0,-1 1 0 0 0,0-1-1 0 0,0 0 1 0 0,-1 0 0 0 0,-1-1 0 0 0,1 1 0 0 0,-2-1 0 0 0,0 0 0 0 0,1-12 0 0 0,-3 9 104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6:18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20 2116 0 0,'0'0'10164'0'0,"2"-3"-9892"0"0,-2 3-413 0 0,6-12 1373 0 0,-9 7 735 0 0,-12 8-523 0 0,-28 11-810 0 0,41-13-509 0 0,0 0-18 0 0,-8 4 0 0 0,1 1-1 0 0,0 0 1 0 0,0 0-1 0 0,0 0 0 0 0,1 1 1 0 0,0 1-1 0 0,0 0 1 0 0,1 0-1 0 0,0 0 1 0 0,-6 10-1 0 0,12-16-48 0 0,0 2-18 0 0,0 1 1 0 0,0-1-1 0 0,0 0 0 0 0,-1 0 1 0 0,0 0-1 0 0,-2 5 0 0 0,-2 4 31 0 0,5-4-28 0 0,0 0 1 0 0,0 0 0 0 0,1 0-1 0 0,0 0 1 0 0,1 0 0 0 0,0 0-1 0 0,0 0 1 0 0,1-1 0 0 0,5 17-1 0 0,-6-21-37 0 0,13 25 16 0 0,-12-25 11 0 0,1 0 1 0 0,0 0-1 0 0,0 0 1 0 0,0 0-1 0 0,0-1 0 0 0,0 1 1 0 0,1-1-1 0 0,0 0 1 0 0,-1 0-1 0 0,1 0 0 0 0,0 0 1 0 0,1-1-1 0 0,6 4 1 0 0,40 23 249 0 0,-44-25-252 0 0,1 0-1 0 0,-1-1 1 0 0,1 0 0 0 0,0 0-1 0 0,0-1 1 0 0,0 1 0 0 0,0-2-1 0 0,1 1 1 0 0,-1-2-1 0 0,9 1 1 0 0,-15 0-13 0 0,1-1-47 0 0,0 0-11 0 0,26 4-650 0 0,-26-4 173 0 0,1 0-451 0 0,11-2-1422 0 0,-7 1-487 0 0,0 0 0 0 0,-1-1 0 0 0,1 0 0 0 0,9-4 1 0 0,-7 0 1034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31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3612 0 0,'0'0'1587'0'0,"-17"0"9419"0"0,16 0-10722 0 0,1 0-1 0 0,-1 0 0 0 0,1 0 0 0 0,-1-1 0 0 0,0 1 0 0 0,1 0 0 0 0,-1 1 1 0 0,1-1-1 0 0,-1 0 0 0 0,0 0 0 0 0,1 0 0 0 0,-1 0 0 0 0,1 0 0 0 0,-1 0 1 0 0,1 1-1 0 0,-1-1 0 0 0,0 0 0 0 0,1 1 0 0 0,-1-1 0 0 0,1 0 0 0 0,-1 1 1 0 0,1-1-1 0 0,-1 1 0 0 0,-3 4-631 0 0,3-3 842 0 0,1 1-24 0 0,-4 71 2145 0 0,7 98 0 0 0,2-77-2153 0 0,-3-40-244 0 0,9 58 0 0 0,-6-79-166 0 0,1 49-1 0 0,-4-39-35 0 0,7 42 49 0 0,-7-39 46 0 0,-2-44-82 0 0,0-1-11 0 0,-10 44 36 0 0,9-44-100 0 0,1-1 37 0 0,0 0 1 0 0,0 0 0 0 0,0 0-1 0 0,0 0 1 0 0,0 0 0 0 0,0-1-1 0 0,-1 1 1 0 0,1 0 0 0 0,0 0-1 0 0,-1 0 1 0 0,1 0 0 0 0,0-1-1 0 0,-1 1 1 0 0,1 0 0 0 0,-1 0-1 0 0,0-1 1 0 0,1 1 0 0 0,-1 0-1 0 0,0-1 1 0 0,1 1 0 0 0,-1-1-1 0 0,0 1 1 0 0,1-1 0 0 0,-1 1-1 0 0,0-1 1 0 0,0 1 0 0 0,0-1-1 0 0,1 0 1 0 0,-1 0 0 0 0,0 1-1 0 0,-2-1 1 0 0,-20 0-417 0 0,19-1 352 0 0,0-1-5 0 0,0-1 1 0 0,0 0-1 0 0,0 0 1 0 0,0-1-1 0 0,-5-5 1 0 0,3-1-7 0 0,1 1 0 0 0,0-1 1 0 0,-7-19-1 0 0,11 27 104 0 0,-5-27 286 0 0,12 41-300 0 0,8 18 82 0 0,27 38 1 0 0,-36-59-18 0 0,8 9-2 0 0,24 21-15 0 0,-32-34-29 0 0,1 0 0 0 0,0-1 1 0 0,0 1-1 0 0,0-1 0 0 0,0 0 1 0 0,9 4-1 0 0,31 12 110 0 0,-44-20-81 0 0,17 3 6 0 0,-16-3-20 0 0,-1-1-35 0 0,35-3 142 0 0,-35 4-141 0 0,0-1 0 0 0,-1 0-1 0 0,1 0 1 0 0,0 0 0 0 0,0 0-1 0 0,-1-1 1 0 0,1 1 0 0 0,-1 0-1 0 0,3-3 1 0 0,3-3-317 0 0,-1-1-1 0 0,0 0 0 0 0,0 0 1 0 0,0-1-1 0 0,-1 1 1 0 0,5-13-1 0 0,8-21-3435 0 0,-3 2-3489 0 0,9-54-6186 0 0,-19 77 11440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3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25 3624 0 0,'-11'-24'14455'0'0,"9"29"-11930"0"0,0 19-517 0 0,0 24-1113 0 0,7 144 2395 0 0,6 78-1432 0 0,5-148-1572 0 0,-14-104-241 0 0,0-1 0 0 0,-2 1 0 0 0,-1 18 0 0 0,0-1 33 0 0,1 47 86 0 0,0-79-188 0 0,-1 38-1 0 0,0-39 28 0 0,0 6-19 0 0,0-6 42 0 0,1 1 1 0 0,-3 5-44 0 0,2-5 95 0 0,0-3-80 0 0,1 0 0 0 0,-1 1 0 0 0,0-1-1 0 0,1 1 1 0 0,-1-1 0 0 0,0 0 0 0 0,1 0-1 0 0,-1 1 1 0 0,0-1 0 0 0,1 0 0 0 0,-1 0-1 0 0,0 0 1 0 0,0 0 0 0 0,1 0-1 0 0,-1 0 1 0 0,0 0 0 0 0,-1 0 0 0 0,-15-3-68 0 0,13 3 16 0 0,1-1-38 0 0,-3-1 57 0 0,4 2 16 0 0,-1-1-1 0 0,0 0 1 0 0,0 0 0 0 0,0 0 0 0 0,1 0-1 0 0,-1 0 1 0 0,1-1 0 0 0,-6-3 0 0 0,0-3-33 0 0,-1-1 0 0 0,-12-19 0 0 0,-25-26-56 0 0,45 53 115 0 0,-5-7-40 0 0,3 3 61 0 0,3 7 333 0 0,17 28-207 0 0,24 34 0 0 0,-26-43-23 0 0,-11-14-89 0 0,-1-1 0 0 0,1 0 0 0 0,1 0 0 0 0,0 0 0 0 0,-1 0 0 0 0,2-1 1 0 0,-1 0-1 0 0,1 0 0 0 0,-1 0 0 0 0,1-1 0 0 0,0 0 0 0 0,1 0 0 0 0,-1 0 0 0 0,1-1 1 0 0,9 3-1 0 0,-1-2 67 0 0,0-1 1 0 0,0-1 0 0 0,0 0-1 0 0,1-1 1 0 0,-1-1 0 0 0,1 0 0 0 0,25-5-1 0 0,-37 5-157 0 0,-1-1 0 0 0,0 0 0 0 0,0 0 0 0 0,1 0 0 0 0,-1 0 0 0 0,0 0 0 0 0,0-1 0 0 0,5-3-1 0 0,-4 3-659 0 0,-1-1-1 0 0,1 0 1 0 0,-1-1-1 0 0,0 1 1 0 0,0-1-1 0 0,0 1 1 0 0,0-1-1 0 0,-1 0 1 0 0,4-6-1 0 0,0-5-3004 0 0,0 0 0 0 0,-1 0 0 0 0,5-27 0 0 0,-6 24 2003 0 0,8-31-2715 0 0,-7 22 2450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34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21 4512 0 0,'0'0'5122'0'0,"-8"-21"8730"0"0,7 27-13428 0 0,-1 19 576 0 0,2 0 0 0 0,5 48 1 0 0,15 56 581 0 0,2 14-833 0 0,-17-91-550 0 0,15 119 261 0 0,-16-146-392 0 0,3 11 132 0 0,2 66 1 0 0,3-10-301 0 0,-12-40 365 0 0,0-50-234 0 0,0-1-30 0 0,0 1 0 0 0,0-1 0 0 0,-1 0 0 0 0,1 1-1 0 0,0-1 1 0 0,0 0 0 0 0,-1 1 0 0 0,1-1 0 0 0,-1 0 0 0 0,1 0 0 0 0,-1 0-1 0 0,1 1 1 0 0,-1-1 0 0 0,0 0 0 0 0,0 0 0 0 0,-1 1 0 0 0,-2 0 6 0 0,2 1-2 0 0,-16 3-7 0 0,-8-3-184 0 0,23-2 144 0 0,0-3-18 0 0,0 2 49 0 0,1-2 0 0 0,-1 1 0 0 0,1 0-1 0 0,-1 0 1 0 0,1-1 0 0 0,0 0 0 0 0,0 1-1 0 0,0-1 1 0 0,0 0 0 0 0,0 0 0 0 0,0 0-1 0 0,0 0 1 0 0,-1-3 0 0 0,-2-3-25 0 0,1-1-1 0 0,0 0 1 0 0,-3-10 0 0 0,-8-20 39 0 0,2 13-24 0 0,12 25 95 0 0,0-1-55 0 0,-2-2-38 0 0,2 2 35 0 0,3 8 32 0 0,10 19-50 0 0,-7-15 28 0 0,1 1 0 0 0,-1-1 0 0 0,2-1 0 0 0,-1 1 0 0 0,2-1 0 0 0,-1 0 0 0 0,1-1 0 0 0,10 10 0 0 0,4 2 108 0 0,-16-14-99 0 0,1 0 0 0 0,-1-1 0 0 0,1 0 0 0 0,1 0 0 0 0,-1-1 0 0 0,1 0 0 0 0,0 0 0 0 0,-1 0 0 0 0,13 2 0 0 0,-18-5 12 0 0,2-1-26 0 0,11 1 11 0 0,-11-1 29 0 0,-1-1 13 0 0,6-2-152 0 0,0-1 0 0 0,0-1 0 0 0,0 0 0 0 0,-1 0 0 0 0,0 0 0 0 0,0-1 0 0 0,0 0 0 0 0,-1-1 0 0 0,0 0 0 0 0,0 0 0 0 0,-1 0 0 0 0,0-1 0 0 0,10-15 0 0 0,-14 19 241 0 0,24-34-2042 0 0,-3-2-4740 0 0,-19 31 4380 0 0,0 1 0 0 0,0-1 0 0 0,-1 0 0 0 0,0 0 0 0 0,-1 0 0 0 0,0 0 0 0 0,1-18 0 0 0,-2 14 142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40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6 4184 0 0,'3'-6'18621'0'0,"-4"33"-18353"0"0,1-20-29 0 0,16 203 2954 0 0,-9-147-2726 0 0,-2 84 362 0 0,24 26 14 0 0,-24-131-735 0 0,-3-12 33 0 0,-1-28-117 0 0,-1 13 10 0 0,0-10-40 0 0,1 3 20 0 0,2 83 22 0 0,-3-88-11 0 0,1 0-70 0 0,0 7 21 0 0,0-5 22 0 0,0 5-8 0 0,-1-8 22 0 0,0 1-38 0 0,0 1 49 0 0,0-1 0 0 0,0 1 1 0 0,0-1-1 0 0,-1 0 1 0 0,-1 7-1 0 0,2-9-31 0 0,0-1 0 0 0,0 1 1 0 0,-1-1-1 0 0,1 1 0 0 0,0-1 0 0 0,-1 1 1 0 0,1-1-1 0 0,0 1 0 0 0,-1-1 0 0 0,1 1 0 0 0,-1-1 1 0 0,1 0-1 0 0,0 1 0 0 0,-1-1 0 0 0,1 1 1 0 0,-1-1-1 0 0,1 0 0 0 0,-1 0 0 0 0,1 1 1 0 0,-1-1-1 0 0,0 0 0 0 0,1 0 0 0 0,-1 0 0 0 0,1 0 1 0 0,-1 1-1 0 0,1-1 0 0 0,-1 0 0 0 0,0 0 1 0 0,1 0-1 0 0,-1 0 0 0 0,1 0 0 0 0,-1 0 1 0 0,0-1-1 0 0,1 1 0 0 0,-1 0 0 0 0,1 0 0 0 0,-1 0 1 0 0,1 0-1 0 0,-1-1 0 0 0,1 1 0 0 0,-1 0 1 0 0,1-1-1 0 0,-1 1 0 0 0,1 0 0 0 0,-1-1 1 0 0,1 1-1 0 0,-1-1 0 0 0,-61-38-849 0 0,60 38 762 0 0,-1 0 56 0 0,0-1 0 0 0,-1 0 0 0 0,1 0 0 0 0,0 0 0 0 0,0 0 0 0 0,1-1 0 0 0,-1 1 1 0 0,0-1-1 0 0,-3-4 0 0 0,4 4 11 0 0,0 2 38 0 0,-4-8 2 0 0,1 5 39 0 0,4 7 92 0 0,3 25-189 0 0,-1-25 49 0 0,0 0 0 0 0,1 0 0 0 0,-1 0 0 0 0,1 0 0 0 0,0 0 1 0 0,0 0-1 0 0,0-1 0 0 0,5 6 0 0 0,-3-4 33 0 0,1 3-15 0 0,0-1-1 0 0,1 0 1 0 0,0 0-1 0 0,0-1 0 0 0,0 0 1 0 0,9 6-1 0 0,4 2 11 0 0,-10-8 23 0 0,0-1 0 0 0,0 0 0 0 0,0 0 0 0 0,1-1 0 0 0,-1 0 0 0 0,1 0 0 0 0,0-1 0 0 0,16 1 0 0 0,-1 1 54 0 0,19 0 60 0 0,-41-4-148 0 0,1 0 2 0 0,1-1-29 0 0,1 1-1 0 0,-1-1 1 0 0,1-1 0 0 0,-1 1 0 0 0,0-1 0 0 0,1 0 0 0 0,-1 0 0 0 0,0 0 0 0 0,0-1 0 0 0,9-6-1 0 0,-8 3-228 0 0,0 1 0 0 0,0-2 0 0 0,-1 1-1 0 0,0 0 1 0 0,0-1 0 0 0,0 0 0 0 0,4-9-1 0 0,2-6-2852 0 0,0 0-1 0 0,-2-1 1 0 0,13-48-1 0 0,6-75-8743 0 0,-23 116 9946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41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0 444 4052 0 0,'4'-74'6985'0'0,"11"-38"-2130"0"0,1-17-1541 0 0,-13 107-2349 0 0,0 0 0 0 0,11-40 0 0 0,-12 55-738 0 0,-2 6-194 0 0,0 1 1 0 0,0-1-1 0 0,0 0 0 0 0,0 1 0 0 0,0-1 1 0 0,0 0-1 0 0,1 1 0 0 0,-1-1 0 0 0,0 0 1 0 0,1 1-1 0 0,-1-1 0 0 0,0 0 0 0 0,1 1 1 0 0,-1-1-1 0 0,1 1 0 0 0,-1-1 1 0 0,1 1-1 0 0,-1-1 0 0 0,1 1 0 0 0,-1-1 1 0 0,1 1-1 0 0,-1 0 0 0 0,1-1 0 0 0,0 1 1 0 0,-1 0-1 0 0,1 0 0 0 0,0-1 0 0 0,-1 1 1 0 0,1 0-1 0 0,0 0 0 0 0,-1 0 1 0 0,1 0-1 0 0,0 0 0 0 0,-1 0 0 0 0,1 0 1 0 0,0 0-1 0 0,0 0 0 0 0,-1 0 0 0 0,1 0 1 0 0,0 0-1 0 0,-1 0 0 0 0,1 0 0 0 0,0 1 1 0 0,-1-1-1 0 0,1 0 0 0 0,0 1 1 0 0,-1-1-1 0 0,1 0 0 0 0,-1 1 0 0 0,1-1 1 0 0,-1 1-1 0 0,1-1 0 0 0,-1 1 0 0 0,1-1 1 0 0,-1 1-1 0 0,1-1 0 0 0,0 2 0 0 0,0-1-179 0 0,0 0 164 0 0,1 0 0 0 0,-2-1 0 0 0,1 1 1 0 0,0 0-1 0 0,0 0 0 0 0,0 0 0 0 0,0 0 1 0 0,0 0-1 0 0,-1 0 0 0 0,1 1 0 0 0,-1-1 0 0 0,1 0 1 0 0,-1 0-1 0 0,1 0 0 0 0,-1 1 0 0 0,1-1 0 0 0,-1 2 1 0 0,3 7 102 0 0,36 74 407 0 0,13 24 14 0 0,-42-90-655 0 0,0 0 1 0 0,2-1-1 0 0,21 26 1 0 0,-27-37-599 0 0,-1-1 1 0 0,1 0 0 0 0,0 0 0 0 0,12 8 0 0 0,-17-12-358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4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2804 0 0,'0'0'1096'0'0,"15"-11"817"0"0,-2 3-989 0 0,-2 7-220 0 0,3-2-272 0 0,-1-1-516 0 0,2 1-660 0 0,1 2-1501 0 0,1-2 137 0 0,0 0 132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42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4092 0 0,'0'0'4275'0'0,"-4"3"-3409"0"0,0 1-503 0 0,1-1 0 0 0,-1 0 0 0 0,1 1 0 0 0,0-1 1 0 0,-3 6-1 0 0,5-7-207 0 0,0 0 0 0 0,0-1 0 0 0,0 1 0 0 0,0 0 0 0 0,0 0 1 0 0,1-1-1 0 0,-1 1 0 0 0,1 0 0 0 0,-1 0 0 0 0,1 0 0 0 0,0 0 0 0 0,0 0 0 0 0,0 0 1 0 0,0 0-1 0 0,0 0 0 0 0,0 0 0 0 0,0-1 0 0 0,1 1 0 0 0,-1 0 0 0 0,1 0 1 0 0,0 3-1 0 0,0-3-46 0 0,0 1 1 0 0,1-1-1 0 0,-1 1 1 0 0,0-1-1 0 0,1 0 1 0 0,-1 0-1 0 0,1 0 1 0 0,0 0-1 0 0,-1 0 1 0 0,1 0-1 0 0,0-1 1 0 0,0 1-1 0 0,0 0 1 0 0,1-1-1 0 0,-1 0 1 0 0,0 1 0 0 0,1-1-1 0 0,-1 0 1 0 0,0 0-1 0 0,5 1 1 0 0,-5-2 59 0 0,14-1 184 0 0,-13 1-182 0 0,-1 0-157 0 0,-1 0 0 0 0,0 0 0 0 0,1 0 1 0 0,-1 0-1 0 0,0 0 0 0 0,0 0 1 0 0,1 0-1 0 0,-1-1 0 0 0,0 1 1 0 0,1 0-1 0 0,-1-1 0 0 0,0 1 0 0 0,0-1 1 0 0,0 1-1 0 0,0-1 0 0 0,0 0 1 0 0,1 0-1 0 0,-1 1 0 0 0,0-1 0 0 0,0 0 1 0 0,-1 0-1 0 0,1 0 0 0 0,0 0 1 0 0,0 0-1 0 0,0 0 0 0 0,-1 0 0 0 0,1 0 1 0 0,0-1-1 0 0,-1 1 0 0 0,1 0 1 0 0,-1 0-1 0 0,0 0 0 0 0,1-1 0 0 0,-1 1 1 0 0,0 0-1 0 0,0-1 0 0 0,0 1 1 0 0,0 0-1 0 0,0 0 0 0 0,0-1 0 0 0,0 1 1 0 0,0-3-1 0 0,-1 1-200 0 0,0-1 0 0 0,1 1-1 0 0,-1 0 1 0 0,0 0 0 0 0,-1-1 0 0 0,1 1-1 0 0,-1 0 1 0 0,1 0 0 0 0,-1 0 0 0 0,0 1 0 0 0,0-1-1 0 0,0 0 1 0 0,0 1 0 0 0,-1-1 0 0 0,-4-3-1 0 0,-25-11-7915 0 0,-2 7 3462 0 0,15 7 2682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43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1 387 4216 0 0,'0'0'5566'0'0,"2"-5"-4648"0"0,10-12-63 0 0,-9 13-61 0 0,3-15 1431 0 0,23-73 2503 0 0,24-134 0 0 0,-53 225-4692 0 0,0 0 0 0 0,0 0-1 0 0,1 0 1 0 0,-1 0 0 0 0,0 0-1 0 0,0 0 1 0 0,1 0 0 0 0,-1 0 0 0 0,1 0-1 0 0,-1 0 1 0 0,1 0 0 0 0,0 0-1 0 0,-1 0 1 0 0,1 0 0 0 0,0 0-1 0 0,-1 1 1 0 0,1-1 0 0 0,0 0 0 0 0,0 0-1 0 0,0 1 1 0 0,0-1 0 0 0,0 1-1 0 0,0-1 1 0 0,-1 1 0 0 0,2-1-1 0 0,-1 1 1 0 0,1-1 0 0 0,0 1 5 0 0,0 0 0 0 0,-1 0-1 0 0,1 0 1 0 0,-1 0 0 0 0,1 1 0 0 0,-1-1 0 0 0,1 1 0 0 0,-1-1-1 0 0,1 1 1 0 0,-1-1 0 0 0,0 1 0 0 0,1 0 0 0 0,-1 0 0 0 0,0-1-1 0 0,1 1 1 0 0,-1 0 0 0 0,0 0 0 0 0,2 3 0 0 0,13 14 233 0 0,0 2 0 0 0,-2 0 0 0 0,20 37 0 0 0,-21-34-320 0 0,1 0 0 0 0,1-1 0 0 0,25 29 0 0 0,-32-44-379 0 0,13 15-944 0 0,-7-10-2562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4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3232 0 0,'42'-6'1292'0'0,"-29"5"-215"0"0,2 0-65 0 0,4-1-232 0 0,0 1-312 0 0,1-2-476 0 0,6 0-556 0 0,-5 2-1617 0 0,0-3 9 0 0,-5 1 256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4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3992 0 0,'7'-6'12274'0'0,"-2"18"-11604"0"0,0-1 1 0 0,0 1-1 0 0,-2 0 0 0 0,1 1 1 0 0,1 12-1 0 0,10 35 467 0 0,-8-39-1746 0 0,2 6-7248 0 0,-17-9 20 0 0,-1-11 5713 0 0,0-2 190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6:19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 3348 0 0,'-4'-4'17023'0'0,"1"54"-16113"0"0,7-18-276 0 0,10 37 1 0 0,3 19-88 0 0,-1-27-277 0 0,-16-57-252 0 0,6 20 9 0 0,0-5 33 0 0,7 33 11 0 0,-12-50-21 0 0,-1 1-657 0 0,5 12 1641 0 0,-2-39-13321 0 0,-3 21 11608 0 0,0 1 1 0 0,0 0-1 0 0,0 0 1 0 0,-1 0-1 0 0,1 0 1 0 0,0 0-1 0 0,-1 0 0 0 0,0 0 1 0 0,1 0-1 0 0,-1 0 1 0 0,0 0-1 0 0,-1-2 0 0 0,-1-1 9 0 0,1-5-1155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44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0 343 3368 0 0,'6'-15'4590'0'0,"-2"6"-3367"0"0,-1 0 0 0 0,0-1 0 0 0,0 1 0 0 0,-1-1 0 0 0,1-13-1 0 0,7-26 334 0 0,18-67 1266 0 0,-10 36-724 0 0,-17 78-1898 0 0,-1 2-172 0 0,0-1 1 0 0,0 0 0 0 0,1 1 0 0 0,-1-1-1 0 0,1 1 1 0 0,-1-1 0 0 0,1 0 0 0 0,-1 1-1 0 0,1-1 1 0 0,-1 1 0 0 0,1-1 0 0 0,-1 1-1 0 0,1 0 1 0 0,-1-1 0 0 0,1 1 0 0 0,0 0-1 0 0,-1-1 1 0 0,1 1 0 0 0,0 0 0 0 0,-1 0-1 0 0,1-1 1 0 0,0 1 0 0 0,0 0 0 0 0,-1 0-1 0 0,1 0 1 0 0,0 0 0 0 0,-1 0 0 0 0,1 0-1 0 0,0 0 1 0 0,0 0 0 0 0,-1 0 0 0 0,1 0-1 0 0,0 1 1 0 0,-1-1 0 0 0,1 0 0 0 0,0 0-1 0 0,-1 1 1 0 0,1-1 0 0 0,0 0 0 0 0,-1 1-1 0 0,1-1 1 0 0,0 1 0 0 0,10 9 109 0 0,-1-1 1 0 0,-1 1 0 0 0,0 1 0 0 0,0-1-1 0 0,11 20 1 0 0,34 69 218 0 0,-13-22-317 0 0,-41-76-95 0 0,20 32-963 0 0,-6-13-2895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44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2948 0 0,'10'-2'900'0'0,"3"-3"-420"0"0,2 1-488 0 0,3 0-360 0 0,3-1-1588 0 0,-4 1 144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45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2332 0 0,'0'0'1886'0'0,"0"-10"-481"0"0,1 5 1993 0 0,0 2-3033 0 0,0-1 0 0 0,1 1-1 0 0,0 0 1 0 0,0-1-1 0 0,0 1 1 0 0,0 0-1 0 0,0 0 1 0 0,0 0-1 0 0,1 1 1 0 0,-1-1-1 0 0,1 1 1 0 0,0-1-1 0 0,0 1 1 0 0,0 0-1 0 0,5-3 1 0 0,-7 4-48 0 0,2 0-43 0 0,6-3-7 0 0,-7 3-19 0 0,14-4 649 0 0,16 9-72 0 0,-29-3-683 0 0,9 7 278 0 0,-10-4-348 0 0,0-1 1 0 0,0 1-1 0 0,0-1 1 0 0,0 1-1 0 0,-1 0 1 0 0,0-1 0 0 0,0 1-1 0 0,0 0 1 0 0,0 0-1 0 0,0 7 1 0 0,-1-3-21 0 0,-1 0 0 0 0,0-1 0 0 0,0 1 0 0 0,0 0 0 0 0,-1-1 0 0 0,-1 1 0 0 0,1-1 0 0 0,-6 11 0 0 0,-3 2 79 0 0,-1 0-1 0 0,-16 20 1 0 0,-1-5 237 0 0,28-34-79 0 0,13 12-181 0 0,-10-10-74 0 0,1-3-6 0 0,28 2-390 0 0,-1-1-1 0 0,43-5 0 0 0,-57-2-2706 0 0,-11 3 89 0 0,4-10-7386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46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3224 0 0,'0'0'1208'0'0,"21"-2"-83"0"0,-9-1-129 0 0,1 1 704 0 0,12-2-1004 0 0,-11 3 440 0 0,9-3-820 0 0,-11 3-276 0 0,12 0-1616 0 0,-12 0-940 0 0,5-1-1717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4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1 338 2712 0 0,'0'0'12513'0'0,"1"-6"-12183"0"0,2-19 1 0 0,-3 18 24 0 0,1 5-1 0 0,50-205 2619 0 0,-45 178-2533 0 0,-3 18-152 0 0,-1 0-1 0 0,2-21 1 0 0,-4 32-277 0 0,0-1 0 0 0,0 1-1 0 0,0 0 1 0 0,0-1 0 0 0,0 1-1 0 0,0 0 1 0 0,0-1 0 0 0,0 1-1 0 0,1 0 1 0 0,-1-1 0 0 0,0 1 0 0 0,0 0-1 0 0,0-1 1 0 0,0 1 0 0 0,1 0-1 0 0,-1 0 1 0 0,0-1 0 0 0,0 1-1 0 0,1 0 1 0 0,-1 0 0 0 0,0 0-1 0 0,0-1 1 0 0,1 1 0 0 0,-1 0-1 0 0,0 0 1 0 0,1 0 0 0 0,-1 0 0 0 0,0-1-1 0 0,1 1 1 0 0,-1 0 0 0 0,0 0-1 0 0,1 0 1 0 0,-1 0 0 0 0,0 0-1 0 0,1 0 1 0 0,-1 0 0 0 0,0 0-1 0 0,1 0 1 0 0,-1 0 0 0 0,0 0-1 0 0,1 0 1 0 0,-1 0 0 0 0,0 1 0 0 0,1-1-1 0 0,-1 0 1 0 0,0 0 0 0 0,1 0-1 0 0,-1 0 1 0 0,0 0 0 0 0,0 1-1 0 0,1-1 1 0 0,-1 0 0 0 0,0 0-1 0 0,0 1 1 0 0,1-1 0 0 0,-1 0 0 0 0,0 1-1 0 0,17 11 230 0 0,-17-12-278 0 0,10 9 156 0 0,-1 0-1 0 0,0 1 1 0 0,-1 0-1 0 0,0 1 1 0 0,0 0-1 0 0,-1 0 1 0 0,-1 0-1 0 0,8 19 1 0 0,2 1-27 0 0,-13-26-125 0 0,38 67 347 0 0,-36-65-453 0 0,1 0 1 0 0,-1 0-1 0 0,1 0 1 0 0,0-1-1 0 0,1 1 1 0 0,13 9-1 0 0,-19-15-327 0 0,-23-28-20638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47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3980 0 0,'16'-7'1136'0'0,"-6"3"-119"0"0,3 2-149 0 0,1-2-160 0 0,1 1-248 0 0,0-1-376 0 0,1 2-956 0 0,3-1-1401 0 0,-4 2 161 0 0,0-3 168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47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2456 0 0,'0'0'972'0'0,"2"-2"-70"0"0,0 0-635 0 0,0 0-1 0 0,0 0 1 0 0,1 0-1 0 0,-1 0 1 0 0,0 1-1 0 0,1-1 0 0 0,0 1 1 0 0,-1-1-1 0 0,1 1 1 0 0,0 0-1 0 0,0 0 1 0 0,0 1-1 0 0,0-1 1 0 0,-1 0-1 0 0,1 1 0 0 0,0 0 1 0 0,0 0-1 0 0,0 0 1 0 0,0 0-1 0 0,0 0 1 0 0,3 1-1 0 0,10 1 747 0 0,0 0 1 0 0,23 7-1 0 0,-35-8-853 0 0,-1 0-1 0 0,1 0 1 0 0,-1 0 0 0 0,0 1-1 0 0,1-1 1 0 0,-1 1 0 0 0,0-1-1 0 0,0 1 1 0 0,0 0 0 0 0,-1 0 0 0 0,1 1-1 0 0,0-1 1 0 0,-1 1 0 0 0,1-1-1 0 0,-1 1 1 0 0,3 4 0 0 0,-4-5 70 0 0,0-2-202 0 0,-1 0-1 0 0,0 0 0 0 0,1 0 0 0 0,-1 1 0 0 0,0-1 0 0 0,1 0 0 0 0,-1 1 0 0 0,0-1 0 0 0,0 0 0 0 0,1 1 0 0 0,-1-1 0 0 0,0 0 0 0 0,0 1 0 0 0,0-1 0 0 0,1 0 0 0 0,-1 1 0 0 0,0-1 1 0 0,0 1-1 0 0,0-1 0 0 0,0 0 0 0 0,0 1 0 0 0,0-1 0 0 0,0 1 0 0 0,0-1 0 0 0,0 0 0 0 0,0 1 0 0 0,0-1 0 0 0,0 1 0 0 0,0-1 0 0 0,0 0 0 0 0,0 1 0 0 0,-2 13 354 0 0,1-11-264 0 0,0-1 30 0 0,-48 37 643 0 0,47-38-783 0 0,1 1-14 0 0,1-1 10 0 0,-1-1 0 0 0,1 0 0 0 0,0 0-1 0 0,0 0 1 0 0,0 0 0 0 0,-1 0 0 0 0,1 0 0 0 0,0 0 0 0 0,0 1 0 0 0,0-1 0 0 0,0 0 0 0 0,-1 0 0 0 0,1 0 0 0 0,0 0 0 0 0,0 1 0 0 0,0-1 0 0 0,0 0 0 0 0,0 0 0 0 0,0 0 0 0 0,0 1 0 0 0,0-1 0 0 0,0 0 0 0 0,0 0 0 0 0,-1 0 0 0 0,1 1 0 0 0,0-1 0 0 0,0 0-1 0 0,0 0 1 0 0,0 0 0 0 0,0 1 0 0 0,0-1 0 0 0,1 0 0 0 0,-1 0 0 0 0,0 0 0 0 0,0 1 0 0 0,0-1 0 0 0,0 0 0 0 0,0 0 0 0 0,0 0 0 0 0,0 1 0 0 0,0-1 0 0 0,0 0 0 0 0,1 0 0 0 0,-1 0 0 0 0,0 1 0 0 0,7 3 3 0 0,0 1 1 0 0,0-1 0 0 0,0-1-1 0 0,0 1 1 0 0,1-1 0 0 0,-1 0-1 0 0,12 2 1 0 0,-6-2 53 0 0,1 1 0 0 0,-1 0 1 0 0,0 1-1 0 0,0 0 0 0 0,0 1 0 0 0,16 11 0 0 0,2 12 973 0 0,-30-27-855 0 0,1 16 595 0 0,-3-15-730 0 0,0 1 0 0 0,-1 0 0 0 0,1-1 0 0 0,-1 1 1 0 0,0-1-1 0 0,0 0 0 0 0,0 1 0 0 0,0-1 0 0 0,0 0 0 0 0,-1 0 0 0 0,0 0 0 0 0,1-1 0 0 0,-1 1 1 0 0,0-1-1 0 0,0 1 0 0 0,0-1 0 0 0,-1 0 0 0 0,1 0 0 0 0,-1 0 0 0 0,1-1 0 0 0,-1 1 0 0 0,1-1 1 0 0,-1 0-1 0 0,0 0 0 0 0,1 0 0 0 0,-7 0 0 0 0,-6 2-1615 0 0,-32 0-1 0 0,19-3-6388 0 0,-42-6-1 0 0,58 3 5950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2:50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9 2252 0 0,'13'-9'15659'0'0,"-36"19"-15473"0"0,17-7 51 0 0,-1 4 84 0 0,0-1-1 0 0,-1 0 0 0 0,-11 7 1 0 0,-15 10 450 0 0,-56 46-1 0 0,89-68-748 0 0,0 0-1 0 0,0 0 1 0 0,0 0-1 0 0,0 0 1 0 0,0 0-1 0 0,1 0 0 0 0,-1 0 1 0 0,0 0-1 0 0,0 0 1 0 0,1 0-1 0 0,-1 0 1 0 0,1 0-1 0 0,-1 0 1 0 0,1 1-1 0 0,-1-1 0 0 0,1 0 1 0 0,0 1-1 0 0,0-1 1 0 0,0 0-1 0 0,-1 0 1 0 0,1 1-1 0 0,1 1 1 0 0,-1-1 8 0 0,1 0 1 0 0,-1 0 0 0 0,1-1-1 0 0,0 1 1 0 0,0 0 0 0 0,0 0 0 0 0,0-1-1 0 0,0 1 1 0 0,0 0 0 0 0,1-1-1 0 0,-1 1 1 0 0,0-1 0 0 0,3 2-1 0 0,4 3 130 0 0,1 0-1 0 0,0 0 1 0 0,0-1-1 0 0,12 5 0 0 0,-19-8-107 0 0,16 7 80 0 0,0 1 0 0 0,0 2 1 0 0,-1-1-1 0 0,-1 2 0 0 0,18 17 1 0 0,-29-26-129 0 0,-3-2-183 0 0,0-1-74 0 0,3 2-693 0 0,10 0-7076 0 0,-11-4 7881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3:08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1479 0 3408 0 0,'0'0'6421'0'0,"6"14"2069"0"0,-3 0-7077 0 0,0 0 1 0 0,1 0-1 0 0,11 27 0 0 0,-1-5-590 0 0,24 123 687 0 0,-17-61-901 0 0,-1-6 495 0 0,15 184-1 0 0,-18-21-324 0 0,-12 68-232 0 0,-6-189-423 0 0,-13 52-2 0 0,0 1 114 0 0,7-33 156 0 0,4-117-420 0 0,-4 105 338 0 0,21 255 0 0 0,6 23-161 0 0,-17-288 112 0 0,-3 86-164 0 0,0-170-49 0 0,-3 43 37 0 0,0-57-173 0 0,-1 7 103 0 0,4 74-1 0 0,-1-69 104 0 0,1-33-121 0 0,3 31-38 0 0,-3-42 33 0 0,0 1 62 0 0,0 10-18 0 0,0-10-28 0 0,0 0-40 0 0,0 78-36 0 0,0-78 96 0 0,1 13-106 0 0,-2 10-74 0 0,1-23 147 0 0,1 13 6 0 0,0-7 1 0 0,0-7-24 0 0,-1 1 0 0 0,0 0 0 0 0,1-1 1 0 0,-1 1-1 0 0,0 0 0 0 0,-1-1 0 0 0,1 1 1 0 0,0 0-1 0 0,-1-1 0 0 0,1 1 0 0 0,-1-1 0 0 0,0 1 1 0 0,-1 2-1 0 0,1-3 22 0 0,-31 0-134 0 0,18-2 53 0 0,-27 1-130 0 0,-122-7-414 0 0,83 2 435 0 0,-98 3-566 0 0,99 3-134 0 0,-156-16 1 0 0,204 9 729 0 0,1 2 0 0 0,-52 2 0 0 0,-113-7-400 0 0,128 6 458 0 0,62 2 93 0 0,-159 2-275 0 0,135-2 270 0 0,26 0-28 0 0,-1 0 22 0 0,-40 4-158 0 0,42-4 149 0 0,-14 3-29 0 0,-15 1-182 0 0,28-4 160 0 0,0 1 18 0 0,-40 4-159 0 0,40-5 241 0 0,1 1-61 0 0,-40 1 42 0 0,39-2 96 0 0,1 0-130 0 0,-9 0 11 0 0,8 0 32 0 0,8-4-642 0 0,62-40 71 0 0,-2 3 110 0 0,-20 13 291 0 0,-11 9 158 0 0,-6-5 128 0 0,-30 25-115 0 0,-3 1-1 0 0,-1-1 0 0 0,1 2 0 0 0,0-1 0 0 0,0 0 0 0 0,0 1 0 0 0,1 0-1 0 0,-1 0 1 0 0,-6 5 0 0 0,-7 9-31 0 0,14-14 17 0 0,-21 20-2 0 0,-6 7 183 0 0,30-29-207 0 0,-14 18 310 0 0,-7 19 38 0 0,22-36-140 0 0,0 1-85 0 0,3 3-25 0 0,-1 0-1 0 0,1 0 1 0 0,0 0 0 0 0,0 0-1 0 0,1-1 1 0 0,0 1-1 0 0,0-1 1 0 0,0 0 0 0 0,1 0-1 0 0,-1 0 1 0 0,1-1 0 0 0,0 0-1 0 0,1 0 1 0 0,-1 0-1 0 0,1 0 1 0 0,-1-1 0 0 0,1 0-1 0 0,8 3 1 0 0,13 5 164 0 0,1-2 1 0 0,55 11-1 0 0,-37-9-102 0 0,38 13 618 0 0,-49-12-2961 0 0,1 0-6621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3:09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19 3060 0 0,'0'0'4486'0'0,"-4"-3"-3537"0"0,-9-9-45 0 0,9 9 695 0 0,1 3-869 0 0,-16 2 224 0 0,0 1 1 0 0,0 1-1 0 0,0 1 1 0 0,0 0-1 0 0,1 1 1 0 0,-32 16-1 0 0,41-17-710 0 0,0 0 0 0 0,0 0 0 0 0,0 1 0 0 0,1 0 0 0 0,0 1 1 0 0,1 0-1 0 0,-1 0 0 0 0,1 0 0 0 0,0 1 0 0 0,1 0 0 0 0,0 0 0 0 0,0 1 0 0 0,1 0 0 0 0,-7 16 0 0 0,10-21-86 0 0,1 1 1 0 0,0-1-1 0 0,0 1 0 0 0,0-1 1 0 0,0 1-1 0 0,1-1 0 0 0,-1 1 0 0 0,1 0 1 0 0,0-1-1 0 0,1 1 0 0 0,-1 0 1 0 0,1-1-1 0 0,0 1 0 0 0,0-1 0 0 0,3 7 1 0 0,-2-5-11 0 0,2 0 0 0 0,-1 0 0 0 0,1 0 0 0 0,0 0 0 0 0,0-1 0 0 0,0 0 0 0 0,1 1 0 0 0,0-1 0 0 0,7 5 0 0 0,4 2 63 0 0,0-2 1 0 0,0 0-1 0 0,1 0 1 0 0,0-2-1 0 0,1 0 1 0 0,26 8-1 0 0,-18-9-243 0 0,1 0-1 0 0,38 4 1 0 0,-50-9-570 0 0,1-1 1 0 0,0-1 0 0 0,-1 0-1 0 0,1-1 1 0 0,26-6 0 0 0,-26 2-467 0 0,-1-1 0 0 0,0 0 0 0 0,-1-1 0 0 0,1-1 0 0 0,-1 0 0 0 0,-1-1 0 0 0,1 0 0 0 0,-2-1 0 0 0,19-18 1 0 0,-26 21-504 0 0,1 1 1 0 0,-1 0 0 0 0,6-13 0 0 0,-10 18 1517 0 0,0-1-279 0 0,5-18 15818 0 0,-5 22-15428 0 0,1 3 253 0 0,-1 0 0 0 0,1 0 0 0 0,-1 0 0 0 0,0 0 0 0 0,0 0 0 0 0,0 6 0 0 0,4 88 3456 0 0,-1-56-4542 0 0,-4-41 231 0 0,4 0-1204 0 0,-8-40-22410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6:20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2712 0 0,'1'-2'680'0'0,"-1"-1"1"0"0,1 0-1 0 0,-1 0 0 0 0,1 1 0 0 0,0-1 1 0 0,0 0-1 0 0,1 1 0 0 0,-1-1 0 0 0,0 1 1 0 0,1-1-1 0 0,-1 1 0 0 0,1 0 0 0 0,0 0 1 0 0,2-2-1 0 0,1-1 233 0 0,1 0 0 0 0,0 1-1 0 0,12-7 1 0 0,-7 4 340 0 0,-9 6-905 0 0,0 0 10 0 0,3-1-154 0 0,1 0 0 0 0,-1 1 0 0 0,0 0 0 0 0,1-1 0 0 0,-1 2 0 0 0,0-1 0 0 0,1 1 0 0 0,-1 0 0 0 0,1 0 0 0 0,-1 0 0 0 0,1 1 0 0 0,-1-1-1 0 0,0 2 1 0 0,1-1 0 0 0,6 3 0 0 0,9 4 143 0 0,-1 0-1 0 0,29 18 1 0 0,-29-14-85 0 0,-8-5-152 0 0,-1 1-1 0 0,0 0 0 0 0,-1 1 1 0 0,0 1-1 0 0,0-1 0 0 0,-1 2 0 0 0,0-1 1 0 0,-1 1-1 0 0,0 0 0 0 0,-1 1 0 0 0,0 0 1 0 0,0 0-1 0 0,-2 1 0 0 0,0-1 0 0 0,0 1 1 0 0,4 21-1 0 0,-8-29-68 0 0,0 0 1 0 0,0 0-1 0 0,0 0 1 0 0,-1 0-1 0 0,0 0 1 0 0,0 1-1 0 0,-1 7 1 0 0,-1 1 5 0 0,2-8 1 0 0,-1 0-1 0 0,0 0 1 0 0,0 0-1 0 0,0-1 1 0 0,-1 1-1 0 0,0 0 0 0 0,0-1 1 0 0,0 1-1 0 0,-1-1 1 0 0,1 0-1 0 0,-1 0 1 0 0,-6 8-1 0 0,0-3 67 0 0,0-1-1 0 0,0 0 1 0 0,0 0-1 0 0,-1-1 1 0 0,-1-1-1 0 0,0 1 1 0 0,-21 10-1 0 0,32-18-111 0 0,-15 7-142 0 0,1-1 1 0 0,-1 0-1 0 0,0-2 0 0 0,0 1 1 0 0,-1-2-1 0 0,1 0 0 0 0,-1-1 0 0 0,-24 1 1 0 0,36-3-362 0 0,1-1 1 0 0,-1 1-1 0 0,1-1 0 0 0,-1 1 1 0 0,1-1-1 0 0,0 0 1 0 0,-5-2-1 0 0,4 1-1168 0 0,-1 0 0 0 0,1-1 0 0 0,0 0 0 0 0,0 1 0 0 0,1-1 1 0 0,-1 0-1 0 0,0-1 0 0 0,-4-5 0 0 0,-3-7-2416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3:0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4144 0 0,'0'0'14805'0'0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3:1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3212 0 0,'0'0'12269'0'0,"0"5"-11805"0"0,33 167 7420 0 0,-33-170-7721 0 0,1 7 273 0 0,0 2-113 0 0,-1-11-306 0 0,0 0-1 0 0,0 0 0 0 0,0 0 1 0 0,0 0-1 0 0,0 0 1 0 0,0 0-1 0 0,0 0 1 0 0,0 0-1 0 0,0 0 1 0 0,0 0-1 0 0,0 0 1 0 0,0 0-1 0 0,0 0 1 0 0,0 0-1 0 0,1 0 1 0 0,-1 0-1 0 0,0 0 1 0 0,0 0-1 0 0,0 0 1 0 0,0 0-1 0 0,0 0 1 0 0,0 0-1 0 0,0 0 0 0 0,0 0 1 0 0,0 0-1 0 0,0 0 1 0 0,0 0-1 0 0,0 0 1 0 0,1 0-1 0 0,-1 0 1 0 0,0 0-1 0 0,0 0 1 0 0,0 0-1 0 0,0 0 1 0 0,0 0-1 0 0,0 0 1 0 0,0 0-1 0 0,0 0 1 0 0,0 0-1 0 0,0 0 1 0 0,0 0-1 0 0,0 0 1 0 0,0 0-1 0 0,0 1 0 0 0,0-1 1 0 0,0 0-1 0 0,0 0 1 0 0,0 0-1 0 0,0 0 1 0 0,0 0-1 0 0,0 0 1 0 0,0 0-1 0 0,0 0 1 0 0,0 0-1 0 0,0 0 1 0 0,0 0-1 0 0,0 0 1 0 0,0 1-1 0 0,0-1 1 0 0,0 0-1 0 0,0 0 1 0 0,0 0-1 0 0,50-89 96 0 0,-13 20-52 0 0,-26 46-77 0 0,-9 21 38 0 0,1-1 0 0 0,-1 0-1 0 0,0 0 1 0 0,1 1-1 0 0,0-1 1 0 0,5-3-1 0 0,-6 5 62 0 0,-2 1-74 0 0,0 0 0 0 0,0 0 0 0 0,0 0 0 0 0,1-1 0 0 0,-1 1-1 0 0,0 0 1 0 0,0 0 0 0 0,0 0 0 0 0,1 0 0 0 0,-1 0 0 0 0,0-1-1 0 0,0 1 1 0 0,1 0 0 0 0,-1 0 0 0 0,0 0 0 0 0,0 0 0 0 0,1 0-1 0 0,-1 0 1 0 0,0 0 0 0 0,0 0 0 0 0,1 0 0 0 0,-1 0-1 0 0,0 0 1 0 0,0 0 0 0 0,1 0 0 0 0,-1 0 0 0 0,0 0 0 0 0,0 0-1 0 0,1 0 1 0 0,-1 0 0 0 0,0 0 0 0 0,0 1 0 0 0,0-1 0 0 0,1 0-1 0 0,-1 0 1 0 0,0 0 0 0 0,0 0 0 0 0,0 0 0 0 0,1 1 0 0 0,-1-1-1 0 0,0 0 1 0 0,14 8 368 0 0,-12-7-388 0 0,1 1 193 0 0,-1 4-18 0 0,0-1 1 0 0,0 1-1 0 0,0 0 1 0 0,0 0 0 0 0,-1-1-1 0 0,1 9 1 0 0,-2-10-90 0 0,15 82 1367 0 0,-2-32-1081 0 0,-12-51-409 0 0,4 11 1317 0 0,-3-9-3707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3:46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1300 0 0,'0'0'4373'0'0,"-3"0"-4047"0"0,-5 1 1347 0 0,14 1 3368 0 0,9 1 376 0 0,-7-1-5075 0 0,1-1-2040 0 0,-6-1 1779 0 0,29-2 239 0 0,-29 2-260 0 0,0 0-23 0 0,34-1 226 0 0,-6 1 141 0 0,38 3 1 0 0,-19 2 81 0 0,1-2 0 0 0,73-5 0 0 0,18-1-8 0 0,-72 4-423 0 0,38 7 152 0 0,-26-2-218 0 0,22 1 21 0 0,61 1 183 0 0,-22-4-378 0 0,86 8 245 0 0,43-7 7 0 0,-5 0-62 0 0,134 3-88 0 0,-385-8 90 0 0,687-7-14 0 0,-226 7-37 0 0,-158 0 131 0 0,-1 2-73 0 0,122 0-126 0 0,-147-9 130 0 0,-18 10-17 0 0,-88 2-82 0 0,-30-2 34 0 0,11 3 56 0 0,-53-3-23 0 0,-74 0 18 0 0,-25-3-4 0 0,26 3 26 0 0,141 9-126 0 0,-180-12 99 0 0,1 0 5 0 0,35 2 43 0 0,-14-2-59 0 0,38 5-1 0 0,-57-3 11 0 0,-1-1-15 0 0,0 0 1 0 0,0 0-1 0 0,0 0 1 0 0,0-1 0 0 0,1 0-1 0 0,7 0 1 0 0,1 0-22 0 0,-10 0 1 0 0,12 2 4 0 0,14 1 56 0 0,-26-3-6 0 0,-1 0-28 0 0,10 2 8 0 0,-9-2 9 0 0,-1 0 56 0 0,9 0-54 0 0,23 2 58 0 0,-32-1-41 0 0,0-1-12 0 0,9 1-23 0 0,-8-1 44 0 0,-1 0-12 0 0,10 0-20 0 0,-10 0 14 0 0,0 0-24 0 0,7 0-4 0 0,-8 0-12 0 0,1 0 54 0 0,57 6-144 0 0,-25-10 164 0 0,-32 3-50 0 0,-1 1-15 0 0,9 0 15 0 0,-8 0 6 0 0,-1 0 14 0 0,8-1-18 0 0,-7 1-8 0 0,0 0 13 0 0,11 1-3 0 0,-10-1-17 0 0,12 4 86 0 0,40 2-78 0 0,-54-6-1 0 0,1 0-25 0 0,26 3-55 0 0,-26-3 60 0 0,16 1 38 0 0,-8-1-28 0 0,-8 1 52 0 0,2-1-9 0 0,9-1-2525 0 0,-11-1 1159 0 0,-3-22-14402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3:47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1 509 4512 0 0,'0'0'2641'0'0,"0"-3"-1457"0"0,0-6 226 0 0,1 0 0 0 0,0 0 0 0 0,4-14 0 0 0,23-58 2233 0 0,-21 61-2959 0 0,20-58 2626 0 0,26-127 0 0 0,-51 196-3036 0 0,0 0-1 0 0,1 0 1 0 0,-1 0-1 0 0,2 0 1 0 0,4-9-1 0 0,-7 16-97 0 0,0 1-92 0 0,-1 1 1 0 0,1-1-1 0 0,0 1 0 0 0,0-1 1 0 0,0 1-1 0 0,-1-1 0 0 0,1 1 1 0 0,0-1-1 0 0,0 1 0 0 0,0 0 0 0 0,0-1 1 0 0,0 1-1 0 0,0 0 0 0 0,0 0 1 0 0,1 0-1 0 0,11 3 171 0 0,-9-3 17 0 0,-4 1-254 0 0,0-1-1 0 0,0 0 0 0 0,0 1 1 0 0,0-1-1 0 0,0 0 0 0 0,0 1 0 0 0,0-1 1 0 0,0 0-1 0 0,1 1 0 0 0,-1-1 1 0 0,0 0-1 0 0,0 0 0 0 0,0 1 1 0 0,1-1-1 0 0,-1 0 0 0 0,0 0 1 0 0,0 1-1 0 0,1-1 0 0 0,-1 0 0 0 0,0 0 1 0 0,0 0-1 0 0,1 0 0 0 0,-1 1 1 0 0,0-1-1 0 0,1 0 0 0 0,-1 0 1 0 0,11 10 380 0 0,53 118 648 0 0,57 103 1192 0 0,-107-210-2238 0 0,12 24-17 0 0,-58-62-25189 0 0,14 6 25019 0 0,8 5-3295 0 0,-6-2 1459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3:4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3172 0 0,'0'0'2108'0'0,"17"0"-367"0"0,1 1-317 0 0,5 1-848 0 0,-8-2-56 0 0,1 2-132 0 0,0-2-204 0 0,3 0-252 0 0,3-2-568 0 0,2 1-1544 0 0,-3 0-157 0 0,1-3 257 0 0,1 3 136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3:4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5056 0 0,'1'3'11441'0'0,"2"13"-6096"0"0,12 103-995 0 0,8 106-620 0 0,-17-196-3180 0 0,10 36 0 0 0,-15-62-517 0 0,0-1 0 0 0,0 0 1 0 0,0 1-1 0 0,0-1 0 0 0,1 0 1 0 0,-1 0-1 0 0,1 0 0 0 0,-1 0 1 0 0,1 0-1 0 0,0 0 0 0 0,0 0 1 0 0,1 2-1 0 0,-1-3-69 0 0,-3-8-1287 0 0,-2-3 1105 0 0,-1 0 0 0 0,0 0-1 0 0,-1 0 1 0 0,0 1 0 0 0,0-1 0 0 0,-1 1-1 0 0,0 0 1 0 0,-12-13 0 0 0,5 8-38 0 0,0 1-1 0 0,-1 0 1 0 0,-16-12-1 0 0,22 20 191 0 0,1 0-1 0 0,0 0 1 0 0,-1 1-1 0 0,0 0 0 0 0,0 1 1 0 0,0 0-1 0 0,-1 0 1 0 0,-14-3-1 0 0,22 5 76 0 0,-1 1-1 0 0,0-1 1 0 0,0 1-1 0 0,0 0 0 0 0,0 0 1 0 0,1 0-1 0 0,-1 0 1 0 0,0 0-1 0 0,0 0 1 0 0,0 0-1 0 0,0 0 1 0 0,0 1-1 0 0,1-1 1 0 0,-1 1-1 0 0,0 0 1 0 0,0-1-1 0 0,1 1 1 0 0,-1 0-1 0 0,0 0 1 0 0,1 0-1 0 0,-1 0 1 0 0,1 0-1 0 0,-1 0 1 0 0,1 1-1 0 0,0-1 1 0 0,0 0-1 0 0,-1 1 0 0 0,1-1 1 0 0,0 1-1 0 0,0-1 1 0 0,0 1-1 0 0,0 0 1 0 0,1-1-1 0 0,-1 1 1 0 0,0 0-1 0 0,0 1 1 0 0,0 2 61 0 0,1 0-1 0 0,-1 0 1 0 0,1 0 0 0 0,0 0 0 0 0,0 0-1 0 0,1 0 1 0 0,-1-1 0 0 0,1 1 0 0 0,0 0 0 0 0,1 0-1 0 0,-1-1 1 0 0,3 6 0 0 0,0 0 74 0 0,2-1 0 0 0,-1 1 0 0 0,1-1 1 0 0,1 0-1 0 0,-1 0 0 0 0,2-1 0 0 0,-1 0 0 0 0,15 12 1 0 0,-14-14-562 0 0,1 0 1 0 0,-1 0 0 0 0,17 7-1 0 0,-19-10-786 0 0,1 0-1 0 0,0 0 0 0 0,0-1 1 0 0,0 0-1 0 0,12 1 1 0 0,-14-3-253 0 0,0 0 0 0 0,1 0 0 0 0,-1 0 0 0 0,0-1 0 0 0,7-1 0 0 0,-4 0-193 0 0,1 0 0 0 0,-1-1 0 0 0,0-1 0 0 0,9-4 0 0 0,-1-1-353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3:4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4184 0 0,'0'0'14186'0'0,"-1"8"-13243"0"0,-1 20 558 0 0,2 1 0 0 0,1-1 0 0 0,6 45 0 0 0,27 160 3043 0 0,-29-196-3600 0 0,0 3-1773 0 0,-5-38 496 0 0,-1-5 30 0 0,-4-21-46 0 0,4 15 239 0 0,-1 0 1 0 0,-1 0-1 0 0,0 0 0 0 0,0 1 0 0 0,0-1 0 0 0,-1 1 0 0 0,0 0 1 0 0,-1 0-1 0 0,-7-10 0 0 0,8 13 55 0 0,-1 0 1 0 0,0 0 0 0 0,0 0-1 0 0,0 1 1 0 0,-1 0 0 0 0,1 0-1 0 0,-1 0 1 0 0,0 1 0 0 0,0 0-1 0 0,-1 0 1 0 0,-11-4-1 0 0,14 7 15 0 0,1-1 53 0 0,0 1-1 0 0,-1 0 0 0 0,1 0 0 0 0,0 0 0 0 0,0 0 0 0 0,0 0 0 0 0,0 1 0 0 0,-1-1 0 0 0,1 1 0 0 0,0 0 0 0 0,0 0 0 0 0,0 0 0 0 0,0 1 0 0 0,1-1 0 0 0,-1 0 0 0 0,0 1 1 0 0,0 0-1 0 0,1 0 0 0 0,-1 0 0 0 0,1 0 0 0 0,0 0 0 0 0,-4 5 0 0 0,3-3 32 0 0,1 1 0 0 0,-1-1-1 0 0,1 1 1 0 0,0 0 0 0 0,1-1 0 0 0,-1 1 0 0 0,1 0-1 0 0,0 0 1 0 0,0 0 0 0 0,0 5 0 0 0,0-1 57 0 0,1 0 1 0 0,0 1-1 0 0,0-1 0 0 0,1 0 1 0 0,0 0-1 0 0,1 0 0 0 0,4 14 1 0 0,-4-18-146 0 0,0 0 0 0 0,0 0 1 0 0,0 0-1 0 0,1-1 0 0 0,0 1 0 0 0,0-1 1 0 0,0 1-1 0 0,0-1 0 0 0,1 0 0 0 0,-1-1 1 0 0,1 1-1 0 0,0 0 0 0 0,0-1 0 0 0,6 4 1 0 0,13 3-2918 0 0,-15-7 622 0 0,-1-2 1 0 0,1 1-1 0 0,0-1 0 0 0,-1 0 0 0 0,1 0 0 0 0,0-1 0 0 0,13-1 1 0 0,13-5-1978 0 0,-16 2 2380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3:50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4 2884 0 0,'0'0'6198'0'0,"-7"-1"-5380"0"0,-161-1 6456 0 0,158 2-6961 0 0,1 1-1 0 0,-1 1 1 0 0,1-1-1 0 0,0 2 1 0 0,-1-1-1 0 0,-8 5 1 0 0,16-6 16 0 0,6 2-328 0 0,4 4-29 0 0,1-1 0 0 0,0 0 0 0 0,0-1 0 0 0,0 0 0 0 0,15 6 0 0 0,26 7 4 0 0,-29-11 58 0 0,40 19 0 0 0,-59-25 491 0 0,-6 2-431 0 0,1 0-81 0 0,-1-1 1 0 0,-1 1 0 0 0,1-1 0 0 0,0 0-1 0 0,0 0 1 0 0,-1 0 0 0 0,1-1 0 0 0,-1 0 0 0 0,0 0-1 0 0,1 0 1 0 0,-1 0 0 0 0,-9 0 0 0 0,-69 8-1141 0 0,80-9 386 0 0,-3 0-345 0 0,0 0-1786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3:5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13 4032 0 0,'0'0'4858'0'0,"-5"-2"-3851"0"0,-16-6-43 0 0,16 5 765 0 0,2 5-966 0 0,-1 0-372 0 0,0 0 0 0 0,0 0 0 0 0,0 1 1 0 0,1 0-1 0 0,-1 0 0 0 0,1 0 0 0 0,-1 0 1 0 0,-4 6-1 0 0,7-7-297 0 0,0 0 0 0 0,-1-1 0 0 0,1 1 0 0 0,0 0-1 0 0,0-1 1 0 0,1 1 0 0 0,-1 0 0 0 0,0 0 0 0 0,1 0 0 0 0,-1 0 0 0 0,1 0 0 0 0,-1 0 0 0 0,1 0 0 0 0,0 0 0 0 0,0 0 0 0 0,0 0-1 0 0,0 0 1 0 0,0 0 0 0 0,0 0 0 0 0,1 0 0 0 0,-1 0 0 0 0,1 0 0 0 0,-1 0 0 0 0,1 0 0 0 0,1 2 0 0 0,1 0-26 0 0,0 0 0 0 0,0 0 1 0 0,1 0-1 0 0,0 0 0 0 0,0-1 1 0 0,0 1-1 0 0,0-1 0 0 0,1 0 1 0 0,-1 0-1 0 0,1 0 1 0 0,0-1-1 0 0,-1 0 0 0 0,1 0 1 0 0,0 0-1 0 0,1 0 0 0 0,-1-1 1 0 0,0 0-1 0 0,0 0 0 0 0,7 0 1 0 0,-5 0-19 0 0,-1 0 0 0 0,0-1 0 0 0,1 0 1 0 0,-1 0-1 0 0,1-1 0 0 0,-1 0 0 0 0,0 0 0 0 0,1 0 1 0 0,-1-1-1 0 0,0 1 0 0 0,0-2 0 0 0,0 1 1 0 0,0-1-1 0 0,-1 1 0 0 0,1-2 0 0 0,8-5 1 0 0,-13 8-47 0 0,1 0 0 0 0,-1 0 0 0 0,1-1 0 0 0,-1 1 1 0 0,0 0-1 0 0,0-1 0 0 0,0 1 0 0 0,0 0 0 0 0,0-1 1 0 0,0 0-1 0 0,0 1 0 0 0,0-1 0 0 0,-1 0 0 0 0,1 1 1 0 0,0-1-1 0 0,-1 0 0 0 0,0 1 0 0 0,1-1 0 0 0,-1 0 1 0 0,0 0-1 0 0,0 0 0 0 0,0 1 0 0 0,0-1 0 0 0,0 0 0 0 0,0 0 1 0 0,-1 0-1 0 0,1 1 0 0 0,0-1 0 0 0,-1 0 0 0 0,0 0 1 0 0,1 1-1 0 0,-1-1 0 0 0,0 1 0 0 0,0-1 0 0 0,0 0 1 0 0,0 1-1 0 0,0 0 0 0 0,-2-3 0 0 0,-1 1-69 0 0,1-1 0 0 0,-1 0 0 0 0,-1 1 0 0 0,1 0 0 0 0,0 0 0 0 0,-1 0 0 0 0,0 0 0 0 0,0 1 0 0 0,1 0 1 0 0,-1 0-1 0 0,-8-2 0 0 0,-41-4-2877 0 0,28 8-2160 0 0,0 0 0 0 0,-48 8 0 0 0,50-4 3165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3:5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3 3848 0 0,'0'0'8123'0'0,"-6"-1"-7217"0"0,-26 0 979 0 0,1 0 0 0 0,-39 5 0 0 0,-78 18 2006 0 0,148-22-3874 0 0,0-1-1 0 0,-1 1 1 0 0,1 0-1 0 0,0 0 1 0 0,0 0-1 0 0,-1 0 1 0 0,1 0 0 0 0,0 0-1 0 0,-1 0 1 0 0,1 0-1 0 0,0 0 1 0 0,0 0-1 0 0,-1 0 1 0 0,1 0-1 0 0,0 1 1 0 0,-1-1-1 0 0,1 0 1 0 0,0 0-1 0 0,0 0 1 0 0,-1 0-1 0 0,1 0 1 0 0,0 1-1 0 0,0-1 1 0 0,-1 0-1 0 0,1 0 1 0 0,0 0-1 0 0,0 1 1 0 0,0-1-1 0 0,-1 0 1 0 0,1 0-1 0 0,0 0 1 0 0,0 1-1 0 0,0-1 1 0 0,0 0-1 0 0,0 0 1 0 0,-1 1-1 0 0,1-1 1 0 0,0 0-1 0 0,0 1 1 0 0,0-1 0 0 0,0 0-1 0 0,0 0 1 0 0,0 1-1 0 0,0-1 1 0 0,0 0-1 0 0,0 1 1 0 0,0-1-1 0 0,0 0 1 0 0,0 1-1 0 0,0-1 1 0 0,0 0-1 0 0,1 0 1 0 0,-1 1-1 0 0,0-1 1 0 0,0 0-1 0 0,0 0 1 0 0,0 1-1 0 0,0-1 1 0 0,1 0-1 0 0,-1 0 1 0 0,0 1-1 0 0,0-1 1 0 0,1 0-1 0 0,14 13 464 0 0,-13-12-596 0 0,7 5 179 0 0,0-1-1 0 0,0 0 0 0 0,0-1 1 0 0,18 6-1 0 0,2 1 34 0 0,13 8 12 0 0,0 2 0 0 0,-1 2 0 0 0,40 30 0 0 0,-71-46 35 0 0,-1 1 0 0 0,0 0 0 0 0,-1 0 0 0 0,0 0 0 0 0,0 1 0 0 0,-1 1 0 0 0,0-1 1 0 0,7 13-1 0 0,-13-20-95 0 0,0-1 1 0 0,-1 1 0 0 0,1-1-1 0 0,0 0 1 0 0,-1 1 0 0 0,0-1-1 0 0,1 1 1 0 0,-1 0 0 0 0,0-1-1 0 0,1 1 1 0 0,-1-1 0 0 0,0 1-1 0 0,0-1 1 0 0,-1 1 0 0 0,1 0-1 0 0,0-1 1 0 0,0 1 0 0 0,-1-1-1 0 0,1 1 1 0 0,-1-1-1 0 0,-1 3 1 0 0,1-1 1 0 0,-1-1 1 0 0,0 0-1 0 0,1 0 0 0 0,-1 0 1 0 0,0 0-1 0 0,0-1 0 0 0,-1 1 1 0 0,1 0-1 0 0,0-1 0 0 0,0 0 1 0 0,-5 3-1 0 0,-3-1 39 0 0,0 1 0 0 0,0-1-1 0 0,0-1 1 0 0,0 0 0 0 0,-14 1 0 0 0,10-2-238 0 0,0-1 0 0 0,0-1 1 0 0,0 0-1 0 0,0-1 1 0 0,-25-7-1 0 0,-29-15-3217 0 0,50 13-715 0 0,16 10 2984 0 0,-1-1 1 0 0,1 0-1 0 0,1 0 0 0 0,-1 0 0 0 0,0 0 0 0 0,0 0 0 0 0,1 0 1 0 0,-1 0-1 0 0,1 0 0 0 0,0-1 0 0 0,-1 1 0 0 0,1 0 0 0 0,0-1 1 0 0,0 1-1 0 0,0-5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6:25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0 538 2332 0 0,'0'0'9866'0'0,"3"-5"-9366"0"0,7-16 566 0 0,0 0 0 0 0,-1-1-1 0 0,10-43 1 0 0,9-75 1303 0 0,-5 18-478 0 0,-17 93-1517 0 0,-4 17-139 0 0,0 1 1 0 0,1-1 0 0 0,0 1 0 0 0,8-18 0 0 0,-10 28-143 0 0,0-3-23 0 0,1 1 0 0 0,0 0 0 0 0,0 0 0 0 0,0 0 0 0 0,0 0 0 0 0,0 0 0 0 0,0 0 0 0 0,1 0 0 0 0,-1 0 0 0 0,4-2 0 0 0,-5 4 367 0 0,3 4-359 0 0,0 0-18 0 0,0 1 0 0 0,1-1 0 0 0,-1 1-1 0 0,-1 0 1 0 0,1 1 0 0 0,3 4 0 0 0,86 179 771 0 0,-26-56-548 0 0,-47-85-102 0 0,-19-45-166 0 0,0 0-2 0 0,1 1-1558 0 0,7 12 4708 0 0,-6-9-4968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3:5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13 364 3920 0 0,'0'0'12249'0'0,"-2"6"-11752"0"0,1-2-432 0 0,-1 0 112 0 0,0 0-1 0 0,1 0 0 0 0,0 1 0 0 0,0-1 1 0 0,0 1-1 0 0,0-1 0 0 0,1 1 0 0 0,0 4 1 0 0,9 45 1453 0 0,-8-49-1570 0 0,1-1 1 0 0,-1 1 0 0 0,1-1-1 0 0,0 0 1 0 0,1 0-1 0 0,-1 0 1 0 0,1 0 0 0 0,-1 0-1 0 0,1-1 1 0 0,0 1-1 0 0,0-1 1 0 0,1 0 0 0 0,-1 0-1 0 0,1 0 1 0 0,0 0-1 0 0,0 0 1 0 0,7 3 0 0 0,-9-5-103 0 0,2-2-66 0 0,1-1 61 0 0,-1 1 1 0 0,0-1-1 0 0,1 0 0 0 0,-1-1 0 0 0,0 1 0 0 0,0-1 0 0 0,0 1 0 0 0,-1-1 1 0 0,1 0-1 0 0,-1 0 0 0 0,1-1 0 0 0,-1 1 0 0 0,0-1 0 0 0,3-5 1 0 0,0 1 2 0 0,-2 0 0 0 0,1 0 1 0 0,-1 0-1 0 0,0-1 1 0 0,4-14-1 0 0,-8 21 876 0 0,2 8-831 0 0,-1-1 12 0 0,0-2 4 0 0,-1 0 0 0 0,1 0 0 0 0,0 0-1 0 0,0 0 1 0 0,0 0 0 0 0,0-1 0 0 0,1 1 0 0 0,-1 0 0 0 0,1-1 0 0 0,0 1 0 0 0,0-1 0 0 0,0 0 0 0 0,4 4 0 0 0,3 2 10 0 0,0-2 0 0 0,0 1-1 0 0,1-1 1 0 0,0-1 0 0 0,0 0 0 0 0,1 0 0 0 0,0-1-1 0 0,12 3 1 0 0,-16-5-59 0 0,0 0-1 0 0,-1-1 0 0 0,1 0 1 0 0,0 0-1 0 0,0-1 0 0 0,0 0 1 0 0,0 0-1 0 0,0 0 1 0 0,0-1-1 0 0,0 0 0 0 0,-1-1 1 0 0,1 1-1 0 0,0-1 0 0 0,-1-1 1 0 0,10-4-1 0 0,-9 3 20 0 0,-1-1-1 0 0,0 0 0 0 0,0 0 1 0 0,-1 0-1 0 0,1-1 0 0 0,-1 0 1 0 0,0 0-1 0 0,-1-1 1 0 0,0 1-1 0 0,0-1 0 0 0,0 0 1 0 0,0 0-1 0 0,-1 0 1 0 0,4-14-1 0 0,1-9-46 0 0,-1 0 1 0 0,4-40 0 0 0,-8 36 321 0 0,-2-50 0 0 0,0 1 124 0 0,0 67-251 0 0,-1 4 91 0 0,1 0 0 0 0,0 0-1 0 0,5-18 1 0 0,-6 30-203 0 0,0-1-1 0 0,0 1 1 0 0,0 0-1 0 0,1-1 0 0 0,-1 1 1 0 0,0 0-1 0 0,0-1 1 0 0,0 1-1 0 0,0 0 1 0 0,0 0-1 0 0,1-1 0 0 0,-1 1 1 0 0,0 0-1 0 0,0 0 1 0 0,0-1-1 0 0,1 1 0 0 0,-1 0 1 0 0,0 0-1 0 0,0 0 1 0 0,1-1-1 0 0,-1 1 1 0 0,0 0-1 0 0,1 0 0 0 0,-1 0 1 0 0,0 0-1 0 0,1 0 1 0 0,-1-1-1 0 0,0 1 0 0 0,1 0 1 0 0,-1 0-1 0 0,0 0 1 0 0,1 0-1 0 0,-1 0 1 0 0,0 0-1 0 0,1 0 0 0 0,-1 0 1 0 0,0 0-1 0 0,0 0 1 0 0,1 1-1 0 0,-1-1 0 0 0,0 0 1 0 0,1 0-1 0 0,-1 0 1 0 0,0 0-1 0 0,1 0 1 0 0,-1 1-1 0 0,0-1 0 0 0,0 0 1 0 0,1 0-1 0 0,-1 0 1 0 0,0 1-1 0 0,0-1 0 0 0,1 0 1 0 0,-1 0-1 0 0,0 1 1 0 0,0-1-1 0 0,0 1 1 0 0,11 12 496 0 0,-11-13-546 0 0,3 7 183 0 0,-1 0 0 0 0,0-1 0 0 0,0 1 1 0 0,0 1-1 0 0,-1-1 0 0 0,0 0 0 0 0,0 0 1 0 0,-1 0-1 0 0,0 0 0 0 0,-2 15 0 0 0,1-15-32 0 0,-7 297 2790 0 0,7-288-2769 0 0,1-6-13 0 0,-1-1 0 0 0,2 1 0 0 0,-1-1 0 0 0,1 1 0 0 0,1-1 0 0 0,2 10 0 0 0,-1-10-33 0 0,-2-6-39 0 0,1-3-76 0 0,0 0 0 0 0,0 0 0 0 0,0 0 0 0 0,0-1-1 0 0,0 1 1 0 0,0 0 0 0 0,0-1 0 0 0,0 0 0 0 0,-1 1 0 0 0,1-1 0 0 0,0 0-1 0 0,0 0 1 0 0,0 0 0 0 0,-1 0 0 0 0,1 0 0 0 0,-1 0 0 0 0,1 0 0 0 0,-1 0-1 0 0,3-3 1 0 0,31-35-507 0 0,-19 20 209 0 0,-2 5 105 0 0,-5 3 22 0 0,1 1 0 0 0,1 0 1 0 0,-1 1-1 0 0,1 0 0 0 0,1 0 0 0 0,18-10 1 0 0,-27 18 165 0 0,0 0 1 0 0,0 0 0 0 0,-1 1-1 0 0,1-1 1 0 0,0 1 0 0 0,0 0-1 0 0,0 0 1 0 0,4 0-1 0 0,-4 0 4 0 0,-1 0 26 0 0,2 1 41 0 0,2 2-8 0 0,0 0 0 0 0,0 0 0 0 0,0 1 0 0 0,-1-1 0 0 0,1 1 0 0 0,-1 1 0 0 0,0-1 0 0 0,0 1 0 0 0,6 7 1 0 0,-8-9 25 0 0,-1 0-1 0 0,0 1 1 0 0,0-1 0 0 0,0 0 0 0 0,-1 1 0 0 0,1-1 0 0 0,-1 1 0 0 0,0-1 0 0 0,0 1 0 0 0,0-1 0 0 0,0 1 0 0 0,-1 0 0 0 0,1-1 0 0 0,-1 1 0 0 0,0 0 0 0 0,0 0 0 0 0,-1-1 0 0 0,1 1 0 0 0,-2 7 0 0 0,0-7-38 0 0,1-1 0 0 0,-1 1 1 0 0,0-1-1 0 0,0 1 0 0 0,0-1 0 0 0,-1 0 0 0 0,1 0 1 0 0,-1 0-1 0 0,0 0 0 0 0,1 0 0 0 0,-1 0 0 0 0,-1-1 1 0 0,1 1-1 0 0,0-1 0 0 0,0 0 0 0 0,-1 0 0 0 0,0 0 1 0 0,-3 1-1 0 0,-5 1-246 0 0,1 0 0 0 0,-1 0 0 0 0,0-1 0 0 0,-18 2 1 0 0,20-4-705 0 0,0 0 1 0 0,-1-1-1 0 0,-18-2 1 0 0,20 1-526 0 0,1-1-1 0 0,-1 0 1 0 0,1 0-1 0 0,0-1 0 0 0,0 0 1 0 0,0 0-1 0 0,0-1 1 0 0,1 0-1 0 0,-1-1 1 0 0,1 1-1 0 0,0-2 1 0 0,0 1-1 0 0,1-1 1 0 0,-7-6-1 0 0,1-1-604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3:55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3 1780 0 0,'0'0'1521'0'0,"2"0"-714"0"0,-12 0 5774 0 0,-20-1-4010 0 0,-68 0-526 0 0,95 1-1864 0 0,0 0-12 0 0,-6 4 30 0 0,10 1 255 0 0,15 7 152 0 0,-11-8-774 0 0,-2-2 184 0 0,0 0-1 0 0,0 1 1 0 0,0-1-1 0 0,1 0 1 0 0,-1-1 0 0 0,0 1-1 0 0,1 0 1 0 0,0-1-1 0 0,4 1 1 0 0,8 4 6 0 0,35 24 123 0 0,-22-8-111 0 0,-28-21 150 0 0,-5 1-137 0 0,-3-1-43 0 0,1 1-1 0 0,-1-1 0 0 0,0 0 0 0 0,0-1 1 0 0,1 1-1 0 0,-1-1 0 0 0,0-1 0 0 0,-8 0 1 0 0,0 0-157 0 0,-34-4-1882 0 0,41 4 121 0 0,1-1 1 0 0,0 1 0 0 0,0-1 0 0 0,0-1 0 0 0,-10-4-1 0 0,9 1-198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3:56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52 3508 0 0,'0'0'4361'0'0,"-3"4"-3404"0"0,-35 35 4122 0 0,36-38-4543 0 0,-16 15 1856 0 0,10-6 255 0 0,23-22-2135 0 0,27-31-389 0 0,1-14 1548 0 0,-42 55-1493 0 0,-1 2-131 0 0,0 0 0 0 0,0-1 0 0 0,0 1 0 0 0,0 0-1 0 0,0-1 1 0 0,0 1 0 0 0,0 0 0 0 0,0-1 0 0 0,0 1 0 0 0,1 0 0 0 0,-1 0 0 0 0,0-1 0 0 0,0 1-1 0 0,0 0 1 0 0,0 0 0 0 0,1-1 0 0 0,-1 1 0 0 0,0 0 0 0 0,0 0 0 0 0,0 0 0 0 0,1-1 0 0 0,-1 1-1 0 0,0 0 1 0 0,0 0 0 0 0,1 0 0 0 0,-1 0 0 0 0,0-1 0 0 0,1 1 0 0 0,-1 0 0 0 0,0 0 0 0 0,0 0-1 0 0,1 0 1 0 0,-1 0 0 0 0,0 0 0 0 0,1 0 0 0 0,-1 0 0 0 0,0 0 0 0 0,1 0 0 0 0,-1 0 0 0 0,0 0-1 0 0,0 0 1 0 0,1 0 0 0 0,-1 0 0 0 0,0 0 0 0 0,1 1 0 0 0,5 8 292 0 0,0 0 0 0 0,0 1 0 0 0,-1 0 0 0 0,-1 0 0 0 0,1 0 0 0 0,2 12 0 0 0,-1 1 211 0 0,-2 0-1 0 0,0 0 1 0 0,-1 1 0 0 0,-1 0 0 0 0,-2 27 0 0 0,-1-25-114 0 0,2 0 0 0 0,1-1 0 0 0,1 0 0 0 0,8 35 1 0 0,-8-49-369 0 0,2 7 77 0 0,2 0 0 0 0,0 0 0 0 0,1 0 0 0 0,15 25 0 0 0,-17-31-145 0 0,-2-1 0 0 0,1 1 0 0 0,0-1 0 0 0,-2-3-117 0 0,-3-6-574 0 0,2-17-10971 0 0,-2 10 9746 0 0,0 0 0 0 0,0 1 0 0 0,0-1-1 0 0,-2-7 1 0 0,-4-6-1062 0 0,-2 10-877 0 0,5 5 3155 0 0,-5-5-1327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4:0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92 2996 0 0,'0'0'1286'0'0,"0"-16"3157"0"0,-2 1-688 0 0,0-1 0 0 0,-6-22 0 0 0,4 31 1368 0 0,6 10-5097 0 0,1-2 35 0 0,-1 1 0 0 0,0 0 1 0 0,0 1-1 0 0,0-1 0 0 0,0 0 1 0 0,-1 0-1 0 0,1 1 0 0 0,-1-1 1 0 0,1 1-1 0 0,-1 0 1 0 0,0-1-1 0 0,0 1 0 0 0,1 3 1 0 0,65 316 2426 0 0,-54-237-2365 0 0,18 80 114 0 0,-29-147-152 0 0,-1 24-133 0 0,1-24 76 0 0,0 14-58 0 0,-2-26 25 0 0,1 1 0 0 0,-1-1 0 0 0,-1 0 0 0 0,1 0 0 0 0,-3 13 0 0 0,2-18-1 0 0,0 0 0 0 0,1 0 0 0 0,-1 0-1 0 0,0 0 1 0 0,0 0 0 0 0,0 0 0 0 0,0 0 0 0 0,0 0 0 0 0,0 0 0 0 0,0 0 0 0 0,0 0 0 0 0,0-1 0 0 0,0 1 0 0 0,-1 0 0 0 0,1-1 0 0 0,0 1 0 0 0,0-1 0 0 0,-1 0 0 0 0,1 1 0 0 0,0-1 0 0 0,-1 0 0 0 0,1 0 0 0 0,0 1 0 0 0,-3-1 0 0 0,3 0 5 0 0,-1 0-47 0 0,-1-1 1 0 0,-8-1 24 0 0,1-1 0 0 0,0 0 0 0 0,0-1 0 0 0,0 0 0 0 0,1 0-1 0 0,-1-1 1 0 0,1-1 0 0 0,0 1 0 0 0,1-1 0 0 0,-1-1 0 0 0,1 0 0 0 0,0 0 0 0 0,1 0 0 0 0,0-1 0 0 0,0 0 0 0 0,1-1-1 0 0,0 1 1 0 0,-7-15 0 0 0,-10-16 37 0 0,22 38 39 0 0,3 6-71 0 0,5 7 24 0 0,-1-1 0 0 0,2 0 0 0 0,-1 0-1 0 0,19 19 1 0 0,-18-22 13 0 0,76 69 103 0 0,-73-68-109 0 0,0-1 0 0 0,0 0 0 0 0,1-1 0 0 0,0 0-1 0 0,25 10 1 0 0,-31-15-83 0 0,0-1 1 0 0,0 1-1 0 0,1-1 0 0 0,-1 0 0 0 0,0-1 0 0 0,1 0 0 0 0,-1 0 0 0 0,0 0 0 0 0,1-1 1 0 0,-1 0-1 0 0,0 0 0 0 0,1 0 0 0 0,-1-1 0 0 0,0 0 0 0 0,0 0 0 0 0,0-1 0 0 0,-1 0 1 0 0,1 0-1 0 0,0 0 0 0 0,-1 0 0 0 0,0-1 0 0 0,8-7 0 0 0,6-7-1957 0 0,0-1 0 0 0,-2-1 1 0 0,0-1-1 0 0,14-24 0 0 0,-14 21-1093 0 0,81-123-7098 0 0,-69 106 8228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4:02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11 3860 0 0,'-9'-10'7896'0'0,"1"10"-3293"0"0,7 0-4480 0 0,0 1 0 0 0,1 0 0 0 0,-1-1 0 0 0,1 1 0 0 0,-1-1-1 0 0,1 1 1 0 0,-1 0 0 0 0,1 0 0 0 0,-1-1 0 0 0,1 1 0 0 0,-1 0-1 0 0,1 0 1 0 0,0 0 0 0 0,0-1 0 0 0,-1 1 0 0 0,1 0 0 0 0,0 0-1 0 0,0 0 1 0 0,0 0 0 0 0,0 0 0 0 0,0 1 0 0 0,0 6 406 0 0,1 1 1 0 0,1-1-1 0 0,-1 0 1 0 0,6 15-1 0 0,4 22 909 0 0,29 164 1428 0 0,-17-104-2115 0 0,-16-50-143 0 0,-1 1-1 0 0,-4 74 1 0 0,-2-115-499 0 0,0-11-74 0 0,0 0 0 0 0,0 0 0 0 0,0 0 0 0 0,-1 0 0 0 0,0 0-1 0 0,0 0 1 0 0,-2 7 0 0 0,2-9 11 0 0,-12 19-201 0 0,-1-15 120 0 0,11-6 32 0 0,2 1-5 0 0,-1-1 0 0 0,0 0 1 0 0,0 0-1 0 0,0 1 0 0 0,0-2 0 0 0,0 1 1 0 0,0 0-1 0 0,0 0 0 0 0,0 0 0 0 0,0-1 1 0 0,0 1-1 0 0,0-1 0 0 0,0 0 1 0 0,0 0-1 0 0,0 1 0 0 0,0-1 0 0 0,1 0 1 0 0,-1 0-1 0 0,0-1 0 0 0,1 1 1 0 0,-1 0-1 0 0,1-1 0 0 0,-1 1 0 0 0,-1-4 1 0 0,-2 1 1 0 0,0-2-1 0 0,0 1 1 0 0,1 0 0 0 0,0-1 0 0 0,0 0 0 0 0,1 0 0 0 0,0 0 0 0 0,-5-12 0 0 0,-5-10 7 0 0,-10-22-18 0 0,23 48 50 0 0,1 10 23 0 0,0-1-46 0 0,0-1-1 0 0,0 1 0 0 0,1 0 0 0 0,0-1 0 0 0,1 1 1 0 0,0-1-1 0 0,0 0 0 0 0,0 0 0 0 0,0 0 1 0 0,1 0-1 0 0,6 6 0 0 0,-2-2 15 0 0,2 0 0 0 0,-1-1 0 0 0,1 0 0 0 0,1-1 0 0 0,0 0 0 0 0,0 0 0 0 0,0-1 0 0 0,1-1 0 0 0,0 0 1 0 0,0-1-1 0 0,1 0 0 0 0,18 5 0 0 0,-21-8-79 0 0,-1 1 0 0 0,1-2 0 0 0,0 1 0 0 0,0-1 0 0 0,0-1 1 0 0,0 0-1 0 0,0 0 0 0 0,-1-1 0 0 0,1 0 0 0 0,15-4 0 0 0,-17 3-456 0 0,0-1 0 0 0,0 0 0 0 0,-1-1 0 0 0,0 0 0 0 0,1 0-1 0 0,-1 0 1 0 0,-1-1 0 0 0,9-7 0 0 0,47-47-9781 0 0,-3-2 4199 0 0,-3 2 2267 0 0,-21 23 1760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4:03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3908 0 0,'0'4'14301'0'0,"1"25"-14084"0"0,5 7 1369 0 0,18 55-1 0 0,-5-24-636 0 0,-1 14 280 0 0,-3 1 0 0 0,6 115-1 0 0,-15-135-792 0 0,-1 14 141 0 0,-5-74-571 0 0,0 0 1 0 0,0 0-1 0 0,0-1 0 0 0,0 1 1 0 0,-1 0-1 0 0,1 0 0 0 0,-1-1 1 0 0,0 1-1 0 0,1 0 0 0 0,-1-1 0 0 0,0 1 1 0 0,0 0-1 0 0,0-1 0 0 0,0 0 1 0 0,0 1-1 0 0,0-1 0 0 0,0 1 0 0 0,-1-1 1 0 0,1 0-1 0 0,0 0 0 0 0,-1 0 1 0 0,1 0-1 0 0,-1 0 0 0 0,-1 1 1 0 0,1-1 37 0 0,-1 0-43 0 0,-36 6-268 0 0,36-6 192 0 0,0-2-9 0 0,-3 0 60 0 0,1 1 0 0 0,-1-2-1 0 0,1 1 1 0 0,-1-1-1 0 0,1 1 1 0 0,0-1-1 0 0,0-1 1 0 0,0 1-1 0 0,0-1 1 0 0,0 0-1 0 0,-6-6 1 0 0,4 3-7 0 0,0-1 0 0 0,0 0 0 0 0,1 0 0 0 0,1-1 1 0 0,-1 1-1 0 0,-5-13 0 0 0,-17-26-24 0 0,28 44 207 0 0,4 7-98 0 0,72 63 188 0 0,-63-58-194 0 0,0-1 1 0 0,1 0-1 0 0,0-1 1 0 0,1-1-1 0 0,0 0 1 0 0,0-1-1 0 0,0-1 1 0 0,19 4-1 0 0,-22-6-85 0 0,0-1-1 0 0,0 0 1 0 0,1-1-1 0 0,-1-1 1 0 0,1 1-1 0 0,-1-2 0 0 0,0 0 1 0 0,1-1-1 0 0,-1 0 1 0 0,0 0-1 0 0,14-6 1 0 0,-17 4-581 0 0,0 0-1 0 0,-1-1 1 0 0,1 0 0 0 0,-1-1 0 0 0,0 0 0 0 0,-1 0-1 0 0,0-1 1 0 0,0 0 0 0 0,11-13 0 0 0,5-10-5231 0 0,22-39 0 0 0,-15 22 2599 0 0,-7 13 1054 0 0,4-2 154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14:05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28 3592 0 0,'0'-2'976'0'0,"-2"0"-1"0"0,1 0 1 0 0,0 0-1 0 0,0 1 1 0 0,0-1-1 0 0,-1 0 1 0 0,1 0-1 0 0,-1 1 1 0 0,0-1-1 0 0,1 1 1 0 0,-1-1-1 0 0,0 1 1 0 0,0 0-1 0 0,0 0 1 0 0,0 0-1 0 0,-4-2 1 0 0,4 7-508 0 0,-6 11-23 0 0,6-12 11 0 0,4 16 411 0 0,1 0-1 0 0,0 0 1 0 0,10 30-1 0 0,-2-8-90 0 0,30 191 1218 0 0,-7-29-1066 0 0,-27-166-687 0 0,-3-1 0 0 0,-1 1 0 0 0,-1 42 0 0 0,-2-77-230 0 0,0-1-1 0 0,0 1 0 0 0,0-1 1 0 0,0 1-1 0 0,0-1 0 0 0,0 1 1 0 0,0-1-1 0 0,-1 1 0 0 0,1-1 1 0 0,0 1-1 0 0,-1-1 0 0 0,1 1 1 0 0,-1-1-1 0 0,0 0 0 0 0,1 1 1 0 0,-1-1-1 0 0,0 0 0 0 0,0 1 1 0 0,0-1-1 0 0,0 0 1 0 0,0 0-1 0 0,0 0 0 0 0,-2 2 1 0 0,1-3-22 0 0,0 1 0 0 0,1-1 0 0 0,-1 0 0 0 0,0 1 1 0 0,1-1-1 0 0,-1 0 0 0 0,0 0 0 0 0,1 0 0 0 0,-1 0 1 0 0,0-1-1 0 0,0 1 0 0 0,1 0 0 0 0,-1-1 1 0 0,1 1-1 0 0,-1-1 0 0 0,0 1 0 0 0,-1-2 0 0 0,-4-2-39 0 0,0 0 0 0 0,1 0-1 0 0,0 0 1 0 0,-1 0 0 0 0,2-1 0 0 0,-1 0-1 0 0,1-1 1 0 0,-6-5 0 0 0,-2-7-34 0 0,1 0 0 0 0,-18-36 0 0 0,29 52 68 0 0,1 2 10 0 0,-1 1 10 0 0,1-1 0 0 0,0 0 1 0 0,0 0-1 0 0,-1 1 0 0 0,1-1 1 0 0,0 0-1 0 0,0 0 0 0 0,0 1 0 0 0,-1-1 1 0 0,1 0-1 0 0,0 1 0 0 0,0-1 0 0 0,0 0 1 0 0,0 1-1 0 0,0-1 0 0 0,-1 0 1 0 0,1 1-1 0 0,0-1 0 0 0,0 0 0 0 0,0 1 1 0 0,0-1-1 0 0,0 0 0 0 0,0 1 0 0 0,0-1 1 0 0,0 0-1 0 0,1 1 0 0 0,-1-1 1 0 0,0 0-1 0 0,0 1 0 0 0,0-1 0 0 0,0 0 1 0 0,0 1-1 0 0,0-1 0 0 0,1 0 0 0 0,-1 1 1 0 0,0-1-1 0 0,0 0 0 0 0,0 0 1 0 0,1 1-1 0 0,-1-1 0 0 0,17 31 132 0 0,-7-15-52 0 0,22 26 0 0 0,-30-40-82 0 0,7 7 77 0 0,0 1 0 0 0,17 11 0 0 0,-23-18-61 0 0,1-1 1 0 0,-1 0-1 0 0,1 0 0 0 0,0 0 1 0 0,-1-1-1 0 0,1 1 0 0 0,0-1 1 0 0,0 0-1 0 0,0 0 0 0 0,0 0 1 0 0,0-1-1 0 0,6 1 0 0 0,3-2-79 0 0,0-1-1 0 0,1 0 0 0 0,-1 0 0 0 0,-1-2 0 0 0,1 1 0 0 0,0-2 0 0 0,-1 0 0 0 0,0 0 0 0 0,17-11 1 0 0,15-11-1117 0 0,43-35 0 0 0,-77 55 963 0 0,59-51-2419 0 0,27-39-5550 0 0,46-80-4194 0 0,-111 135 10350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12T04:51:21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9240 3572 232 0,'0'0'82'0,"-8"-2"-23"0,8 2 5 0,0 0-2 15,0 0-19-15,-8-2-12 0,8 2-16 0,0 0-10 16,0 0-46-16,0 0-81 0,0 0-27 15,0 0 34-15,0 0 69 0,-6-5 61 0,6 5 24 16,0 0 37-16,-8-6-17 0,8 6-13 0,-7-3-10 16,7 3 18-16,-10-3-5 0,4 0-93 0,6 3-61 15,-13-3-97-15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26T07:40:50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23518 3653 967 0,'0'0'438'0,"2"-9"-21"0,-2 9-30 0,0 0-11 16,0-9-26-16,0 9-4 0,0 0-16 0,0 0-7 15,0-9-6-15,0 9-15 0,0 0-5 16,0 0-13-16,0 0-30 0,0-10 2 0,0 10-52 16,0 0-1-16,0 0-9 0,0 0-30 0,0 0-3 15,0 0-10-15,0 0-20 0,0 0 15 16,0 0-23-16,0 0-11 0,0 0-9 0,0 0-4 15,-13 18-14-15,13-18 15 0,-2 10-29 16,2-10-9-16,-2 12 20 0,2-12-11 0,-1 12-4 16,-1-3-8-16,2-1-21 0,-2 0 19 0,1 1-34 15,-1 1 18-15,-1-1-41 0,3 1 0 16,-3 2 0-16,1 0 0 0,0-1 0 0,-1-1 0 16,2-1 0-16,-1 1 0 0,1 1 0 0,-2-3 0 15,2 2 0-15,1-2 0 0,-2 1 0 0,1 1 0 16,0-2 0-16,0 0 0 0,-1 0 0 15,1 0 0-15,-1 0 0 0,2-8 0 0,-3 16 0 16,2-10 0-16,-1 1 0 0,-2 1 0 0,2-2 0 16,2-6 0-16,-5 13 0 0,1-7 0 0,1-1 0 15,-1 1 0-15,4-6 0 0,-6 10 0 16,2-7 0-16,4-3 0 0,-8 9 0 0,3-4 0 16,5-5 0-16,-10 5 0 0,5 0 0 15,5-5 0-15,-13 4 0 0,6-2 0 0,0 0 0 16,0 1 0-16,7-3 0 0,-17 3 0 0,8-3 0 15,9 0 0-15,-17 2 0 16,7-2 0-16,0 0 0 0,-1 0 0 0,11 0 0 0,-21-2 0 16,10 2 0-16,1 0 0 0,0-1 0 0,0 0 0 15,1 0 0-15,0-2 0 0,0 3 0 0,0-2 0 16,0 0 0-16,1-1 0 0,1 2 0 16,-1-4 0-16,2 3 0 0,-2-1 0 0,1-2 0 15,-1 1 0-15,0 0 0 0,1-1 0 0,1 1 0 16,-2-1 0-16,3 0 0 0,-2 0-8 0,0 0 10 15,1 0 4-15,-1 0-6 16,1 0 0-16,1 0 0 0,0 0 0 0,0 0-8 16,0-1 3-16,5 6-6 0,-5-8 17 0,3 3-6 15,2 5-13-15,-3-10 13 0,3 10 5 0,0-8-5 16,0 8 10-16,4-10-10 0,-4 10-13 0,4-8-5 16,0 3 8-16,-4 5 13 0,8-7-3 15,-3 4-10-15,2-1 10 0,-7 4 2 0,9-4 13 16,-2 1-12-16,-7 3 0 0,16-3-9 15,-9 2-6-15,-7 1 9 0,15-2-2 0,-6 3-8 16,-9-1 3-16,15 0 10 0,-15 0 5 16,17 1-15-16,-9-1 15 0,-8 0 8 0,14 3-21 15,-5-2 13-15,-9-1-15 0,11 3 2 0,-11-3 16 16,10 4 0-16,-10-4-16 0,12 3 8 0,-12-3 10 16,9 5-15-16,-9-5-3 0,9 4 6 15,-9-4 2-15,9 6-5 0,-9-6 25 0,7 7-17 16,-2-5-3-16,-5-2 0 0,6 7-8 0,-6-7 13 15,7 5-5-15,-7-5 3 0,5 6 2 0,-5-6 0 16,0 0 8-16,5 9 0 0,-5-9-21 16,0 0-7-16,0 8 22 0,0-8 3 0,0 0-10 15,-7 9 18-15,7-9-13 0,-6 5 3 0,6-5 0 16,-10 5-8-16,4-3 8 0,-1 1-8 0,-2-2 0 16,0 2-21-16,-1-1 42 0,0-1-21 0,-1 1-11 15,1 1 14-15,-2 0 5 0,1-2-11 16,-1 2 6-16,-2 0-3 0,2 0 0 15,0-1 0-15,-2 3 0 0,1-2 0 0,1 1 0 16,0 2 0-16,0 0 0 0,-1-1 0 0,0 3 0 16,1-2 0-16,-1 2 0 0,3 0-3 15,-3 1 6-15,0 1-3 0,2 0-18 0,0 1 10 16,0-2 16-16,1 1-1 0,2-1-4 0,0 1-6 16,0 1 14-16,1-3-11 0,2 3 0 0,0-2 0 15,0 1 0-15,3-1 0 0,-2 0 0 16,2 0 0-16,0 1 0 0,1-2 0 0,-1 1 0 15,1 0 0-15,1 0 0 0,0 1 0 0,0-1 0 16,0-9 0-16,0 18 0 0,1-8 0 16,-1-2 0-16,0 1 0 0,1-1 0 0,1 2 0 15,-1-1 0-15,0-1 0 0,1 1 0 16,-2-9 0-16,4 15 0 0,-2-7 0 0,0 0 0 16,1-1 0-16,-1 0 0 0,1 1 0 0,0-1 0 15,-3-7 0-15,8 12 0 0,-3-8 0 0,-1 3 0 16,2-3 0-16,-1 1 0 0,0 1 0 15,2-1 0-15,-1 1 0 0,1-2 0 16,1 0 0-16,-1 1 0 0,1 0 0 0,0-2 0 16,0 0-177-16,2 2-53 0,-2-3-34 0,-8-2-174 15,20 3-632-15,-10-1 77 0,0-1 74 0,-10-1 118 16,15 2 89-16,-15-2 62 0,13 3 61 16,-13-3 88-16,12 0 27 0</inkml:trace>
  <inkml:trace contextRef="#ctx0" brushRef="#br0" timeOffset="1696.95">23239 4169 926 0,'0'0'353'0,"0"0"-33"16,0 0-28-16,0 0-15 0,0 0-21 15,0 0-13-15,0 0-28 0,0 0-13 16,0 0-18-16,-13-10-2 0,13 10-5 0,0 0-11 16,-13 0-18-16,13 0-9 0,-11-2 7 0,11 2-11 15,-13 0 1-15,13 0-13 0,-15 2 5 0,8-1-16 16,-2 1-4-16,0 0-13 0,0 1 4 15,2 0-1-15,-1 1-22 0,2 0 19 0,-1-1-23 16,2 2-18-16,5-5 7 0,-8 9 3 0,4-4-8 16,4-5 3-16,-5 9-8 0,5-9 3 0,0 10-8 15,0-10 0-15,5 10 5 0,-1-4 13 16,2-1-15-16,-6-5-5 0,11 13 12 0,-4-8-18 16,1 1-2-16,1-1-8 0,-1 0 16 0,2 1-16 15,-2-2-18-15,1 0-10 0,-2 2-38 16,0-3-31-16,-7-3-62 0,8 4-163 15,-8-4-666-15,0 0 69 0,0 0 131 0,0 0 61 16,0 0 49-16,0 0 59 0,-29-8 69 0,17 3 51 16</inkml:trace>
  <inkml:trace contextRef="#ctx0" brushRef="#br0" timeOffset="2078.96">21924 3966 883 0,'0'0'376'0,"0"0"-38"16,0 0-23-16,0 0-31 0,0 0-31 15,0 0-20-15,0 0-36 0,0 0-18 0,0 0-25 16,0 0-21-16,0 0-33 0,0 0-46 15,6 10-72-15,-6-10-113 0,0 0-153 0,-1 7-389 16,1-7 79-16,0 0 31 0,0 0 48 0,0 0 34 16</inkml:trace>
  <inkml:trace contextRef="#ctx0" brushRef="#br0" timeOffset="2263.96">21931 4078 1133 0,'0'0'441'0,"2"9"-22"0,-2-9-24 15,0 0-40-15,3 9-37 0,-3-9-21 0,0 0-3 16,1 10-53-16,-1-10-19 0,0 0-14 0,1 8-24 16,-1-8-30-16,0 0-34 0,0 0-38 0,1 10-41 15,-1-10-51-15,0 0-162 0,0 0-237 16,0 0-385-16,0 0 67 0,-2 9 56 0,2-9 93 16,0 0 43-16,0 0 74 0,-9 4 16 0</inkml:trace>
  <inkml:trace contextRef="#ctx0" brushRef="#br0" timeOffset="3863.18">21013 4103 773 0,'-5'4'319'0,"5"-4"-14"0,0 0-34 16,-6 4-20-16,6-4-10 0,0 0 5 0,0 0-34 15,0 0-5-15,0 0-15 0,0 0-5 0,0 0-18 16,0 0 10-16,-13-10-17 0,13 10-9 16,0 0-15-16,2-11 1 0,-2 11-19 15,4-10 5-15,-4 10-20 0,7-11 5 0,-3 7-20 16,1-1 5-16,-5 5-8 0,10-8 10 0,-6 6 0 16,-4 2-15-16,12-4 5 0,-12 4 5 15,11-2 3-15,-11 2-8 0,13 1-8 0,-13-1 6 16,13 5-16-16,-5-3-6 0,0 1 7 15,-8-3-14-15,15 7-2 0,-7-3-10 0,-1-1 17 16,1 1-15-16,-2 1-18 0,1-1 8 0,2-1 3 16,-2 1-11-16,-7-4 38 0,13 5-66 15,-8-2 36-15,-5-3-15 0,10 4 12 0,-10-4-15 16,7 5 18-16,-7-5-18 0,7 2 20 0,-7-2-15 16,0 0 5-16,6 6-2 0,-6-6-11 0,0 0-12 15,0 0 20-15,0 0-8 0,0 0 6 16,-10 13-6-16,10-13 8 0,-10 7-15 0,3-4-6 15,-1 1 3-15,-1-1 0 0,-1 1 8 0,3 0-10 16,-7 0 4-16,0-1-4 0,0 1-16 0,0 0 11 16,-2 0-16-16,1-1 33 0,-1-1-12 15,0 1-8-15,1-1 12 0,0 0 9 0,2 1-24 16,-3-1 16-16,4-1 2 0,-1 0-5 0,2 0 0 16,0-1 10-16,-1 1 1 0,2-2 4 0,0 1 6 15,0-1 22-15,0 0 11 16,1-2 3-16,1 0-1 0,-1 1 13 0,2-3-17 15,-1 1 25-15,0-3-8 0,-1 1 0 0,2-2-2 16,2-2 2-16,-3 1-10 0,4 0 31 16,-2-1-1-16,2-2-1 0,-2 0-24 0,4 1 7 15,-3-1-4-15,2-1-56 0,0 0-16 0,1 1 0 16,-3-1 0-16,4 1 0 0,-1-1 0 0,0 0 0 16,-2 0 0-16,3-1 0 0,-1 1 0 0,-2 2 0 15,4-2 0-15,-1 3 0 0,-1 1 0 16,1 1 0-16,0 0 0 0,1 8 0 0,-1-13 0 15,-1 7 0-15,2 6 0 0,-2-7 0 0,2 7-54 16,0 0-261-16,0 0-61 0,0 0-377 16,-10 13-296-16,3-3 104 0,0-3 98 0,-2 3 71 0,-2 1 57 15,-2 1 107-15,0 3 41 16,-1-1 80-16,-2 0-3 0</inkml:trace>
  <inkml:trace contextRef="#ctx0" brushRef="#br0" timeOffset="5060.75">20447 4160 890 0,'0'0'295'0,"0"0"-24"0,0 0-13 0,0 0-7 15,0 0-18-15,0 0-10 0,0 0 0 16,0 0-24-16,0 0-35 0,0 0 13 0,0 0-6 16,0 0-27-16,0 0 4 0,0 0-23 0,0 0-9 15,0 0-1-15,0 0-13 0,-21-9 3 0,21 9-18 16,0 0-10-16,-4-8 15 0,4 8-12 16,0 0-24-16,0 0 0 0,1-11-12 0,-1 11-1 15,0 0 1-15,0 0-14 0,7-7 16 16,-7 7 11-16,0 0-6 0,7-4-8 0,-7 4 9 15,0 0-11-15,0 0 12 0,0 0-14 0,0 0-6 16,0 0 28-16,0 0-22 0,17 11-1 16,-17-11-4-16,0 0 1 0,2 8-6 0,-2-8-9 15,0 0 3-15,0 0-5 0,0 0 2 0,-9 13-2 16,9-13 5-16,-7 4 3 0,7-4-11 0,-7 2-10 16,7-2 6-16,-10 3-11 0,10-3 5 15,0 0 0-15,-13-2 13 0,13 2-5 0,0 0-11 16,-10-3-7-16,10 3 10 0,-5-4-10 0,5 4 10 15,0 0-5-15,-2-9 5 0,2 9 6 16,0 0-17-16,0 0 6 0,0 0 6 0,0 0-4 16,10-12 6-16,-10 12 2 0,0 0-5 15,10-2-2-15,-10 2 7 0,0 0 3 0,0 0 7 16,17 6 10-16,-17-6-3 0,9 5-4 0,-9-5 12 16,8 6-23-16,-8-6-12 0,7 8 27 15,-3-4-4-15,-4-4 13 0,6 6-12 0,-6-6 3 16,5 11-7-16,-5-11 8 0,3 10-10 15,-3-10 6-15,0 9 6 0,0-9-4 0,0 10 5 16,0-10-21-16,-4 8 15 0,4-8-20 0,-7 11 21 16,2-6-11-16,0 0-4 0,-2 0 7 15,0 0 5-15,0 0-8 0,-1-1 5 0,-2 1-12 16,-2 0 10-16,2-2-18 0,-2 2-10 0,-2-1 25 16,3-1 6-16,-1 2-19 0,-1-3 8 0,-2 1 6 15,1-1-8-15,-1-1-1 0,-1 1-2 16,2-1 13-16,-3-1 10 0,1 0-12 0,0-1 17 15,0 0 5-15,-1 0-22 0,1-2 2 0,2 1 5 16,-2-1 2-16,3 0 19 0,0-1-26 0,0 0 7 16,3-2 11-16,0 1-8 0,0 0-10 15,3-4-2-15,0 4-9 0,2-3 16 0,3 2-5 16,-1-2 13-16,1 1-13 0,2 7-16 0,0-14 14 16,0 14 4-16,5-13 1 0,-3 6-3 0,3 0-26 15,-1 2 16-15,2 0 10 16,-1 0 2-16,2 2-17 0,-7 3-3 0,13-3 2 15,-13 3 6-15,14-3 0 0,-14 3-11 16,14 3 8-16,-14-3 3 0,14 4-8 0,-7-2 15 0,0 3 1 16,-1-2-27-16,-6-3-2 0,12 9 19 15,-6-5-6-15,0 1 5 0,-6-5 2 0,7 9-1 16,-5-4-1-16,-2-5 0 0,2 10 5 0,-2-10 3 16,0 0-16-16,-6 14 1 0,2-8-9 0,0-1 24 15,-3 0-26-15,0 1 8 0,-1 1 18 16,-2-1-5-16,0-1 10 0,-2-1-18 0,2 2 20 15,-2 0-15-15,-2-1 0 0,1-2 6 0,-1 0-37 16,0 1 44-16,0-2-23 0,-3-1 13 0,2 0-14 16,0-1 9-16,0-1-11 0,1 1 6 15,-3-2 15-15,3-1-3 0,0-1-15 16,0 1 0-16,-2-4 17 0,2 1-4 0,-1 0-21 16,-1-2 18-16,2 1-17 0,-2-2 19 0,3 1 3 15,-3 2-22-15,6-1 9 0,0 1-17 16,-1 2 20-16,1 2 20 0,1-3-17 15,1 4-8-15,-3 0 2 0,11 1 13 0,-16 0-5 16,7 2-2-16,1-1 7 0,-2 3-5 0,3 0-7 16,-1 1 20-16,-1 1-21 0,1 1 0 0,1-1 11 15,-3 3-8-15,0 1-8 0,2-1-17 16,-1-1 33-16,1 1 4 0,-1-1-12 0,2 1 11 16,-1-1-50-16,1 0-30 0,-1 1-28 0,2-2-31 15,-1-2-46-15,1 0-44 0,-1-1-92 0,7-4-232 16,-10 2-410-16,10-2 69 0,0 0 99 15,0 0 73-15,-12-9 53 0,11 2 97 0,-1 0 49 16,1-3 64-16</inkml:trace>
  <inkml:trace contextRef="#ctx0" brushRef="#br0" timeOffset="5464.92">19748 3620 1284 0,'0'0'482'15,"13"-2"-19"-15,-13 2-13 0,0 0-25 16,0 0-25-16,16 3-34 0,-16-3-5 0,6 6-18 15,-6-6-23-15,6 8 7 0,-6-8-43 0,4 11-25 16,-3-4-3-16,2 0-8 0,-1 1-25 16,-2-8-29-16,1 18-2 0,1-8-15 0,-2 1-36 15,0 1-18-15,2 1-16 0,0 0-17 16,-2 0 22-16,1 0-35 0,1 0 10 0,-1-2-20 16,-1 0-1-16,0-1-9 0,2 1-14 0,-1-2 16 15,0 0-8-15,-1-9-35 0,2 15-22 0,-1-8-27 16,-1-7-39-16,0 11-58 0,0-11-49 15,0 0-44-15,3 8-51 0,-3-8-158 16,0 0-585-16,0 0 75 0,0 0 64 0,0 0 121 16,0 0 43-16,0 0 61 0,0 0 90 0,-1-35 51 15,-1 25 26-15</inkml:trace>
  <inkml:trace contextRef="#ctx0" brushRef="#br0" timeOffset="5808.08">20018 3601 926 0,'0'0'410'0,"0"0"-37"0,13 1-9 15,-13-1-49-15,0 0-29 0,10 3-17 0,-10-3-28 16,9 2-34-16,-9-2-12 0,0 0-19 0,11 2-22 16,-11-2-16-16,10 1-7 0,-10-1 14 0,0 0-40 15,19-2-12-15,-9 1-12 0,-1-1 1 16,2 1-20-16,1-2-3 0,0-1-26 0,-2 0-2 16,1 0-8-16,3 0-31 0,-2 1-12 0,0-1-21 15,-2 1-52-15,-1 0-65 0,0 2-139 0,1-1-456 16,-1 0 21-16,-9 2 44 0,14-2 91 15,-14 2 32-15,11-1 78 0,-11 1 37 16</inkml:trace>
  <inkml:trace contextRef="#ctx0" brushRef="#br0" timeOffset="6677.29">18594 4183 911 0,'0'0'356'0,"0"0"-34"16,0 0-17-16,0 0-24 16,0 0-17-16,0 0-13 0,0 0-11 0,0 0-4 15,0 0-19-15,0 0-2 0,0 0 13 0,0 0-26 16,0 0-10-16,0 0 3 0,-30 6-18 0,30-6-11 16,-8 4-5-16,8-4 3 0,-7 6-13 15,7-6-2-15,-8 6-9 0,3-3-22 0,5-3 0 16,-10 8-3-16,5-4-32 0,1 2 11 0,4-6-36 15,-7 8 27-15,4-3-31 0,3-5 10 0,-4 10-13 16,3-5 3-16,1-5-13 0,-2 9-8 0,2-9 10 16,0 0-2-16,5 12-10 0,-5-12-3 15,3 7 3-15,-3-7-3 0,8 5-30 0,-8-5-24 16,9 6-23-16,-9-6-45 0,10 3-14 0,-10-3-7 16,10 5-36-16,-10-5-28 0,9 3-62 0,-9-3-138 15,0 0-512-15,11 1 65 0,-11-1 76 16,0 0 71-16,0 0 80 0,0 0 44 15,0 0 66-15,0 0 28 0</inkml:trace>
  <inkml:trace contextRef="#ctx0" brushRef="#br0" timeOffset="7510.19">17834 4118 908 0,'3'-7'417'0,"-3"7"-33"16,0 0-12-16,0 0-14 0,0 0-23 0,6-3-10 15,-6 3-30-15,0 0 2 0,0 0-13 16,0 0-28-16,0 0 2 0,0 0-4 0,11 10-14 16,-11-10-20-16,7 9-15 0,-6-3-18 0,-1-6 9 15,6 13-23-15,-2-4-35 0,-2-2 3 0,1 2-19 16,-1-1-6-16,-1 1-24 0,1-1 2 16,-2-8-14-16,0 17 4 0,0-10-20 15,-2 2-13-15,-1-1 13 0,0-2 0 0,-2 1-20 16,0-1 2-16,-1 1-10 0,-1-2-18 0,1 1 20 15,-2 0-15-15,0-2 13 0,0 0-13 0,0-1-2 16,8-3-9-16,-15 3 1 0,9-2-13 16,6-1 28-16,-15 0-23 0,15 0-2 0,-12-2 0 15,12 2-1-15,-9-6-20 0,6 2 16 0,3 4-11 16,-4-9 0-16,4 9-7 0,-1-10 12 0,1 10-10 16,1-11 15-16,-1 11 3 0,4-8 0 15,-4 8-15-15,3-7 10 0,-3 7-5 0,0 0-1 16,8-4-4-16,-8 4 18 0,0 0-14 0,0 0-1 15,0 0-1-15,0 0 15 0,15 9-14 16,-15-9 14-16,6 6 16 0,-6-6-5 16,5 7 18-16,-5-7-13 0,4 9 15 0,-4-9 26 15,2 10-34-15,-2-10 24 0,0 11-18 0,0-11 40 16,-2 12-35-16,2-12 13 0,-2 12-16 0,-1-5 16 16,0 0-6-16,1 0 6 0,-2 0-3 15,0 0 18-15,0 0-36 0,-1-1 39 0,-1 2-21 16,-1-1 7-16,0 0-27 0,-1 0-5 15,-2 1-21-15,-1 0 0 0,-1-3 0 0,1 2 0 16,-2-1 0-16,-1 0 0 0,0 0 0 0,-2-1 0 16,-2 0-141-16,3-3-69 0,-1 0-51 15,1 0-44-15,-1-3-102 0,2-1-251 0,-2 0-350 16,0-4 76-16,0 0 133 0,-1-3 70 0,3-1 51 16,-2-6 74-16,1 3 92 0,-1-5 18 0,3-1 69 15</inkml:trace>
  <inkml:trace contextRef="#ctx0" brushRef="#br0" timeOffset="7729.18">17887 3643 1151 0,'0'0'459'0,"0"0"-35"0,0 0-27 15,0 0-46-15,0 0-23 0,0 0-44 0,0 0-26 16,2-6-74-16,-2 6-45 0,0 0-93 16,0 0-110-16,0 0-312 0,0 0-359 0,0 0 72 15,0 0 64-15,0 0 61 0,0 0 62 0,-31 7 31 16</inkml:trace>
  <inkml:trace contextRef="#ctx0" brushRef="#br0" timeOffset="8648.39">17488 4046 1034 0,'0'0'384'0,"0"0"-16"16,0 0-15-16,7 11-28 0,-7-11-22 16,0 0-19-16,0 0-36 0,0 11-18 0,0-11-4 15,0 0-6-15,-3 13-46 0,3-13-8 0,-3 9-12 16,3-9-6-16,-1 10-4 0,1-10-29 16,-2 11-5-16,2-11-3 0,-4 9-12 0,1-4-5 15,3-5-21-15,-7 8 15 0,7-8-10 0,-6 7-2 16,1-4-28-16,5-3 4 0,-7 5-9 0,7-5 9 15,-8 4-4-15,8-4 4 0,-8 2-17 16,8-2-10-16,0 0-9 0,-10 1 0 0,10-1 10 16,0 0-2-16,0 0-12 0,-13-4 10 0,13 4-3 15,-7-3 3-15,7 3-15 0,0 0 2 0,-8-3 5 16,8 3 5-16,0 0-17 0,0 0 22 16,-10-1-17-16,10 1 2 0,0 0 2 0,0 0 1 15,-10 0-10-15,10 0 4 0,0 0-15 16,0 0 34-16,-10 3-19 0,10-3 29 0,0 0-18 15,-8 5 15-15,8-5-20 0,0 0 35 0,-7 5-30 16,7-5 20-16,-7 5-4 0,7-5-4 16,-7 3-22-16,7-3 17 0,-8 5 6 0,8-5-6 15,-8 2 3-15,8-2-10 0,0 0-15 0,-12 3 9 16,12-3 9-16,0 0-6 0,-11-1-8 0,11 1 11 16,0 0 8-16,-10-4-21 0,10 4 10 15,-5-5-5-15,5 5-8 0,0 0 16 0,-8-6 0 16,8 6-3-16,-5-4-12 0,5 4 7 0,0 0-18 15,-8-4 13-15,8 4-23 0,0 0 38 0,-10 0-4 16,10 0-4-16,0 0-2 0,-13 5 3 16,13-5-21-16,-9 6 16 0,9-6 2 0,-11 6 8 15,4-3-21-15,1 1 8 0,1-1-13 16,-2 1 31-16,1 0-2 0,6-4-1 0,-15 5 11 16,8-2 14-16,1-1-6 0,6-2 27 0,-13 4-7 15,5-2 2-15,8-2-2 0,-14 0 48 16,14 0-30-16,-13 0 18 0,13 0-26 15,-13-1 7-15,7 0 6 0,6 1-21 0,-12-4 34 16,6 2-8-16,6 2-5 0,-11-5 15 0,7 2-13 16,-2-1 26-16,6 4 5 0,-11-8-12 15,7 3-98-15,-1 0 0 0,2 0 0 0,3 5 0 16,-7-13 0-16,4 7 0 0,-1-1 0 0,3 0 0 16,-2-2 0-16,1 0 0 0,0 1 0 0,1-3 0 15,-1 1 0-15,2-3 0 0,-2 2 0 0,1-3 0 16,-1 1 0-16,0-2 0 0,2 0 0 15,0 0 0-15,-3-1 0 0,2 2 0 0,-1-4 0 16,0 4 0-16,0 0 0 0,-1 2 0 0,0 0 0 16,1 1 0-16,-1 2 0 0,1 1 0 0,1 1 0 15,1 7 0-15,-2-8 0 0,2 8 0 16,0 0-382-16,0 0-370 0,0 0-344 0,0 0 116 16,0 0 97-16,-5 22 89 0,0-12 80 15,-1 0 66-15,-4 0 72 0,2 3 13 0,-1-2 102 16</inkml:trace>
  <inkml:trace contextRef="#ctx0" brushRef="#br0" timeOffset="9228.92">16859 4076 1013 0,'0'0'384'15,"0"0"-15"-15,0 0-24 0,-8 13-30 16,8-13 0-16,0 0-13 0,0 11-15 16,0-11-34-16,0 8 0 0,0-8-9 0,2 9-4 15,-2-9-22-15,2 11-3 0,-2-11-31 0,3 13 6 16,-2-5-29-16,2 0-8 0,-1-1-4 16,-2-7-6-16,3 15-7 0,-2-8-16 0,0 2-2 15,-1-9 7-15,1 14-15 0,-2-7 24 0,1-7-27 16,-1 16-10-16,0-9-17 0,0 1 17 15,-1-1-13-15,2-7 6 0,-6 14-26 0,4-7 0 16,-1 1-18-16,-2-3 8 0,1 2-6 16,-1 1 6-16,1-2-8 0,-1 0 5 0,1 1 6 15,-2-1-34-15,1-1 46 0,-2 1-10 0,2 0-16 16,-3 0 3-16,1-2 3 0,-1 1 20 0,2 0-38 16,-2-1 43-16,-1 0-20 0,1 0 20 15,-2 1 0-15,1-2-63 0,0 0-11 0,-1 1 0 16,1-2 0-16,-3 0 0 0,2 1 0 0,0-2 0 15,1 0 0-15,9-1 0 0,-20 2 0 0,10-2 0 16,0 0 0-16,10 0 0 0,-16-2 0 16,7 1 0-16,-1-2 0 0,1 2 0 0,1-1 0 15,1-2 0-15,-2 2 0 0,0-2 0 0,2 2 0 16,-1 0 0-16,2-2 0 0,-1 1 0 0,1-1 0 16,-1 1 0-16,1-1 0 0,2 0 0 15,4 4 0-15,-11-10 0 0,7 4 0 16,0 0 0-16,0-2 0 0,1 0 0 0,1-2 0 15,1 1 0-15,-1-4 0 0,1 0 0 0,-1-1 0 16,2 0-326-16,-1-1-375 0,1 1-382 0,0-2 82 16,0 0 77-16,0 2 126 0,-1-1 76 15,0 1 62-15,1 1 73 0,0-1 50 0,2 1 76 16</inkml:trace>
  <inkml:trace contextRef="#ctx0" brushRef="#br0" timeOffset="9400.98">16520 3921 1177 0,'1'-5'427'0,"-1"5"-30"0,0 0-36 15,4-4-23-15,-4 4-49 0,0 0-23 0,3-5-48 16,-3 5-44-16,0 0-41 0,5-2-53 0,-5 2-104 16,0 0-170-16,2-6-518 0,-2 6 39 15,0 0 72-15,0 0 50 0,0 0 68 0,-18-4 37 16</inkml:trace>
  <inkml:trace contextRef="#ctx0" brushRef="#br0" timeOffset="10580">15828 4003 1192 0,'0'0'443'0,"0"0"-31"0,0 0-18 16,0 0-20-16,0 0-31 0,0 0-20 0,0 0-14 16,0 0-32-16,0 0-19 0,0 0-9 15,0 0-34-15,6 22 5 0,-6-22-8 0,2 13-12 16,-2-6-16-16,0-7-17 0,0 16-9 15,0-7 3-15,-1 0-22 0,0 0-14 0,0 0 1 16,-1 1-16-16,0-1-28 0,0 1-3 16,0-2 13-16,-2 2-10 0,2-2-8 0,-2 0-7 15,-1 0 2-15,1-1 0 0,-2 0-13 0,1 0-2 16,-2-2-26-16,1 1 21 0,-2-1 10 0,0-1-23 16,-1 0 7-16,0-1-5 0,0-1-12 0,9-2-8 15,-16 1 15-15,8-1 1 0,8 0-29 16,-15-1 7-16,8-2-9 0,1 0 7 0,1-2 1 15,-1 0 9-15,2-1-7 0,4 6-3 0,-3-13-20 16,1 8-3-16,1-2 26 0,1 7-18 0,3-12 0 16,-3 12 10-16,3-10-16 0,-3 10 14 15,6-8-3-15,-6 8-18 0,7-4 18 0,-7 4 15 16,8-1-22-16,-8 1 9 0,0 0-4 0,0 0 2 16,0 0-10-16,17 8 20 0,-17-8-18 0,3 7 23 15,-3-7-32-15,0 0 1 0,-2 12 11 16,2-12 31-16,-5 9-31 0,5-9 2 15,-9 9-10-15,4-4 29 0,0-2-16 0,-2 2 0 16,1-1 5-16,-1 0 5 0,1 1 8 16,-1-2-18-16,-1 0-5 0,0 2 20 0,1-2-10 0,0 2-2 15,-1-2 4-15,-1 2-9 0,0 0-1 16,-1 1-2-16,0-1 0 0,1 2 5 0,-1 0 0 16,0-1 5-16,2 1-13 0,-2 0 1 0,2 1-14 15,1 1 24-15,-1-3-6 0,2 1-2 0,0 0 5 16,0 1 8-16,1-1-29 0,0 1 19 15,1 0-3-15,0-1 7 0,1 0-7 0,-2 0-8 16,2 0 18-16,-2 0 3 0,1 0-16 16,1-1 21-16,-2 2-10 0,2-2 7 0,0 0-10 15,3-6 15-15,-9 13 8 0,5-9-10 0,-1 2 3 16,1-2 17-16,4-4 31 0,-11 8 8 16,4-4 2-16,-1-1 26 0,0-2-41 0,8-1-59 15,-15 2 0-15,6 0 0 0,9-2 0 0,-15 1 0 16,6-2 0-16,9 1 0 0,-19-3 0 15,11 1 0-15,-2-1 0 0,1 1 0 16,0-1 0-16,2-2 0 0,-1 2 0 0,0 0 0 16,0-2 0-16,1 0 0 0,1-1 0 0,0 0 0 15,2 0 0-15,-1-1 0 0,2 0 0 0,1 0 0 16,0 0 0-16,2 7 0 0,2-18 0 0,0 7 0 16,1-2 0-16,1 0 0 0,-1 0 0 15,1-4 0-15,2 0 0 0,0 0 0 0,2-4 0 16,-1 1 0-16,4-2 0 0,6-5-500 0,-5 3-646 15,0 2 96-15,-2 3 121 0,1-1 79 0,-1 0 113 16,0 2 64-16,0 2 30 0,-2 1 83 16,-1-2 35-16,3-3 105 0</inkml:trace>
  <inkml:trace contextRef="#ctx0" brushRef="#br0" timeOffset="10778.21">15689 3647 1400 0,'4'-5'478'0,"-4"5"-43"15,2-5-35-15,-2 5-34 0,3-6-21 0,-3 6-61 16,0 0-53-16,2-7-62 0,-2 7-74 0,0 0-139 16,0 0-378-16,0 0-323 0,0 0 54 0,-11-6 94 15,11 6 49-15,-17 3 62 0,4-1 43 0</inkml:trace>
  <inkml:trace contextRef="#ctx0" brushRef="#br0" timeOffset="11843.09">14751 3813 1208 0,'0'0'460'15,"0"0"-27"-15,0 0-21 0,0 0-33 0,0 0-5 16,0 0-47-16,0 0 9 0,0 0-22 0,0 0-6 16,0 0-50-16,0 0 3 0,0 0-20 15,1 31 10-15,-1-24-11 0,2 4-22 0,-1-1-11 16,0 1-20-16,0 4-51 0,-1-1 7 0,1 2-5 16,-1 1-17-16,1 1-14 0,0 1 8 0,-1 0-51 15,0-5 34-15,0 4-27 0,0-2 9 0,0-2-39 16,0 2 17-16,0-1-37 15,0-1 22-15,-1-2-14 0,1 1 12 0,-1-2-26 16,-1 1 28-16,1-3-9 0,-2 2-24 0,-1 1 18 16,1-2 0-16,-1-1-25 0,-1 0 27 0,0-2-12 15,1 1-5-15,0-2 0 0,-2 1-13 16,0-1 10-16,1 0 0 0,-1-1-7 0,6-5 12 16,-12 6-15-16,6-3 16 0,-2 0-11 0,8-3-20 15,-15 3 17-15,7-3 8 0,8 0-15 0,-16 0 21 16,6-2-32-16,1 0 26 0,0-2-12 0,2 0 7 15,-4-2-2-15,2 1-1 0,1-1-12 16,2-1 15-16,-1 2 46 0,0 0-61 16,1-1 10-16,1 1-8 0,1-1-12 0,4 6 2 15,-8-6 15-15,8 6 11 0,-6-5-8 0,6 5-8 16,-6-4 8-16,6 4 13 0,0 0-3 0,0 0-25 16,0 0 2-16,0 0 23 0,0 0-12 15,0 0 10-15,0 0-14 0,0 0 22 0,0 0-6 16,0 0 13-16,-7 15-10 0,7-15-3 15,0 0-20-15,1 14 33 0,-1-14-18 0,-1 10 16 16,1-10-14-16,0 12 21 0,-2-7-25 0,2-5-13 16,-3 12 2-16,1-7 39 0,2-5-31 15,-7 12 2-15,4-8 3 0,3-4-5 0,-7 7-12 16,3-4 17-16,4-3-5 0,-12 6 13 0,7-4-19 16,5-2 12-16,-14 2-22 0,14-2 32 0,-14 0-16 15,14 0 0-15,-14-2 0 0,5-1 0 16,1-1 0-16,-1 0 0 0,2-2 0 0,-1 1 0 15,0-1 0-15,0-2 0 0,1 0 0 0,0 1 0 16,1-1 0-16,1 1 0 0,0 0 0 0,2 1 0 16,-2-2 0-16,2 1 0 0,-1 1 0 0,1 1 0 15,3 5 0-15,-4-10 0 0,0 6 0 16,4 4 0-16,-2-7 0 0,2 7 0 0,0 0 0 16,-3-7 0-16,3 7 0 0,0 0 0 0,0 0 0 15,0 0 0-15,0 0 0 0,0 0 0 16,0 0 0-16,0 0 0 0,0 0 0 15,0 0 0-15,0 0 0 0,5 30 0 0,-4-23 0 16,2 0 0-16,-3-7 0 0,1 16 0 16,0-8 0-16,-1 2 0 0,0-10 0 0,0 16 0 0,0-7 0 15,-1-1 0-15,-1 1 0 0,-1-2 0 0,1 1 0 16,-3-2 0-16,2 1 0 0,-4-1 0 16,2 0 0-16,-3 0 0 0,0-3 0 0,0 2 0 15,-4 0 0-15,1-1 0 0,-3-1 0 0,1-3 0 16,-1 0 0-16,0 0 0 0,0-1-62 0,-1-4-307 15,2 1-99-15,0-2-466 0,-2 0-80 0,2-2 108 16,-3-2 74-16,3-1 87 0,-3-3 49 16,2-2 87-16,1-2 69 0,-1-1 35 15,3 1 83-15</inkml:trace>
  <inkml:trace contextRef="#ctx0" brushRef="#br0" timeOffset="12096.42">14378 3725 1218 0,'0'0'394'0,"0"0"-38"0,0 0 0 0,0 0-57 15,0 0-43-15,12 0-43 0,-12 0-50 0,0 0-37 16,0 0-136-16,0 0-290 0,0 0-332 16,0 0 25-16,0 0 54 0,0 0 59 0,0 0 41 15</inkml:trace>
  <inkml:trace contextRef="#ctx0" brushRef="#br0" timeOffset="12577.97">14929 3645 1231 0,'12'-14'404'16,"-2"1"-5"-16,1-1-35 0,-1 0-13 0,3-2-24 15,2-2-4-15,8-6-19 0,-2 0-17 0,0 1-11 16,-1 1-14-16,2-2-19 15,0 2-18-15,0-1-10 0,2 0-5 0,1 1-8 16,4-1-18-16,4-1-10 0,0 1 1 0,1 1-24 16,-1 2 12-16,-2 0-30 0,-7 6 29 0,-5 2-19 15,-4 2-7-15,-1 2-16 0,-3 1 8 16,-1 1-18-16,-1 1 0 0,-2 1-28 0,-2 0 15 16,-5 4-28-16,0 0 19 0,6-4-48 0,-6 4-19 15,0 0-31-15,0 0-36 0,0 0-77 0,0 0-36 16,-25 12-61-16,19-9-51 0,-1 2-78 15,1 0-280-15,-4 0-369 0,-1 1 102 0,-4 0 84 16,-3 2 90-16,-4 2 67 0,-2-2 74 0,-12 6 36 16,0-1 89-16</inkml:trace>
  <inkml:trace contextRef="#ctx0" brushRef="#br0" timeOffset="14363.77">13592 4264 1082 0,'0'0'423'0,"8"-3"-68"0,-8 3-14 15,0 0-24-15,0 0 6 0,0 0-37 0,10-2-22 16,-10 2 10-16,0 0-36 0,0 0-15 0,0 0-13 15,0 0-21-15,0 0-17 0,0 0-29 0,0 0-7 16,0 0-34-16,0 0-23 0,0 0-30 16,0 0-57-16,0 0-71 0,0 0-205 15,0 0-553-15,0 0 64 0,0 0 66 0,0 0 70 16,-25 10 79-16,25-10 51 0,-13-1 28 0</inkml:trace>
  <inkml:trace contextRef="#ctx0" brushRef="#br0" timeOffset="29912.18">11117 4319 798 0,'0'0'348'0,"0"0"-10"16,-16 3-49-16,11-1-15 0,5-2-20 0,-10 4-14 15,10-4-2-15,-11 6-25 0,5-1-6 16,2-1-12-16,-2 1 7 0,1 0-20 0,-1 2-34 16,0-1 11-16,1 1-6 0,-1 1-22 0,1 1-6 15,0 0-4-15,-1 0-14 0,0 1-7 0,3 0-5 16,-3 0 7-16,4 0-28 0,0 2 18 16,-1 0-17-16,3-2-19 0,0 0-2 15,2 0 5-15,0 3-3 0,1-1-2 0,2-1-13 16,1 1 12-16,-1-1-12 0,3-2 8 15,3 3-23-15,-4-3 2 0,5-2-8 0,-2 1 3 0,1-2 3 16,0 1-8-16,1-2 7 0,-2-1-4 16,5-1-11-16,-3-1 3 0,0-1-3 0,0 1 4 15,-1-2 3-15,2-2-4 0,-3 1 1 0,4-1-3 16,-2-1-8-16,2-3 2 0,-4 2 15 0,0-2 0 16,0-1 1-16,0-1-3 0,-1-1 36 15,-3-2-44-15,-2 1 0 0,1-1 1 0,-2-2 9 16,-3 2-2-16,0-2-28 0,-2 1 10 0,-1-3 5 15,-2 2 8-15,1-1-6 0,-2 2-1 16,-1-3-6-16,1 3 25 0,-2 0-15 0,1 1-10 16,0 1 3-16,-1 1 10 0,0-1-6 15,0 2-12-15,-2 1 0 0,0 1-8 0,2 1-15 16,-2 2-33-16,1 0-16 0,-1 1-25 0,0 2-80 16,1-1-182-16,9 1-537 0,-11 3 46 0,11-3 126 15,-13 5 53-15,7-2 70 0,-1 2 45 0,7-5 62 16,-8 8 59-16</inkml:trace>
  <inkml:trace contextRef="#ctx0" brushRef="#br0" timeOffset="30294.18">11075 4528 813 0,'0'0'349'16,"0"0"-45"-16,0 0-30 0,0 0-18 0,0 0-26 16,0 0-17-16,0 0-21 0,0 0-18 0,0 0-15 15,0 0-6-15,23-6-17 0,-23 6 0 16,7 4-8-16,-7-4-8 0,10 4-15 0,-10-4-18 16,9 7 5-16,-5-4 5 0,3 2-20 0,-7-5 15 15,10 11 3-15,-3-6-31 0,-2 0 13 0,0 2-8 16,0 0-8-16,1 0 3 0,-2 0 18 15,1 0-20-15,0 1 2 0,-1-2-8 16,2 1 8-16,0 0-13 0,-2 0 3 0,2 0 5 16,0-1-21-16,2 2 13 0,-2-3-5 0,2 1-2 15,-1-3-16-15,2 2 10 0,0-1-9 0,1-2-19 16,2 1 3-16,0 1-39 0,3-3-5 16,-2-1-28-16,0 0-35 0,0 0-42 0,1-1-76 15,0-1-106-15,-3-1-498 0,2 0 58 0,-2-2 57 16,-4 2 84-16,0-2 102 0,-2 0 26 0,-5 5 16 15</inkml:trace>
  <inkml:trace contextRef="#ctx0" brushRef="#br0" timeOffset="31161.45">11086 5533 906 0,'-10'-1'289'0,"10"1"-18"0,0 0-7 16,-14 4-16-16,7-1-5 0,0 0-23 16,0 0 1-16,0 2-29 0,-1 0-6 15,-1 1-1-15,1 2-16 0,-1-1 7 0,1 2-12 16,-1 0-13-16,2 0-8 0,-2 5 6 0,0-1-11 16,0 0-12-16,2 1-14 0,0 0-9 0,1 1-1 15,1 1-15-15,2-2-8 0,1 0-7 16,2 1-8-16,1 1-3 0,2-3 9 15,0 0-27-15,1 0-2 0,3 2 26 0,2-2-21 16,0 0-16-16,3-2-1 0,0 0-12 0,1 0 22 16,2-3-31-16,1 2 4 0,0-3 6 0,1 0 0 15,1-1-3-15,-1-1-2 0,0-2-10 0,-1-1 7 16,2 0 16-16,-1-1-14 0,0-1-4 16,0-1-8-16,-1-1-2 0,-1 0 17 0,-1-1-10 15,0-1-2-15,-1-3 20 0,-3 1-13 0,0-2 3 16,-3-2-3-16,1-1-2 0,-2 0 2 0,-1-4-8 15,-1 3 14-15,-2-3-16 0,-2 1 2 0,-2-3-4 16,-2 0-8-16,-2 0 15 0,-2-1-5 16,-3 1 7-16,-2-1-4 0,-1 2-16 0,-2 1 18 15,1 3-15-15,-2-1 5 0,2 4-36 0,-1-1-10 16,0 3-34-16,4 3-9 0,-2-1-29 0,1 3-82 16,3 1-92-16,3 0-166 0,0 2-326 0,1 1 65 15,6-2 48-15,-13 6 85 0,6-1 41 16,1 0 76-16,2 1 41 15</inkml:trace>
  <inkml:trace contextRef="#ctx0" brushRef="#br0" timeOffset="31528.56">11026 5783 1203 0,'0'0'340'0,"18"-13"-17"0,-18 13-32 0,12-3-19 16,-12 3 2-16,12 0-36 0,-12 0-29 16,15 0-9-16,-15 0-21 0,15 2-5 15,-15-2-15-15,16 1-18 0,-9 3-11 0,0-3 9 16,0 4-9-16,2-2-10 0,-9-3-7 0,13 7 7 16,-6-3-2-16,1 1-18 0,-3 1-5 0,1 1 12 15,-1-1-15-15,0 2 8 16,0 0-10-16,0 0 2 0,1 2-10 0,-2-2-11 15,2 1 6-15,-2-2-8 0,1 2 0 0,0-1-7 16,0 2-12-16,2-1-10 0,-2-1 13 0,1 0-14 16,1-1-19-16,0 0 3 0,1 1 3 15,1-1-26-15,-1-2-10 0,1 0-24 0,-1-1-35 16,1-1 5-16,2 0-66 0,1-2-83 0,-2 2-117 16,2-5-182-16,-2 1-353 0,2 1 89 0,1-3 60 15,-1 0 78-15,-1-1 62 0,3-2 52 0,-2 1 40 16</inkml:trace>
  <inkml:trace contextRef="#ctx0" brushRef="#br0" timeOffset="31996.43">11656 5781 1080 0,'5'-4'368'16,"-5"4"-38"-16,0 0-17 0,0 0-11 15,0 0-5-15,0 0-49 0,0 0-7 0,0 0-14 16,12 17-27-16,-12-17-26 0,0 11-18 0,0-11-15 15,-3 12-3-15,1-4-25 0,2-8-11 16,-6 14-4-16,3-7-1 0,-1-1-15 0,-1 1-8 16,0-1-5-16,-1-1 0 0,-1 1-18 0,1-1-12 15,-1-1-6-15,-1-1 3 0,2 0 0 0,-2-1-16 16,8-2-10-16,-14 4 34 0,8-3-39 16,6-1 8-16,0 0-18 0,-17-2 18 0,17 2-16 15,-8-3 3-15,8 3-3 0,-7-3 14 0,7 3-14 16,0 0 8-16,-7-6 18 0,7 6 0 0,0 0 0 15,-4-4 8-15,4 4 5 0,0 0 18 16,0 0 12-16,0 0-4 0,0 0 2 16,0 0 15-16,0 0 11 0,0 0-11 0,0 0 5 15,0 0 3-15,10 28 6 0,-8-23 12 0,-2-5-21 16,6 14 8-16,-6-8-12 0,3 3-1 0,-1-1-10 16,0-1 10-16,1 1-4 0,-1 1 4 15,0 0-15-15,-1-1 2 0,1 0-12 16,-2-8 5-16,4 16-5 0,-2-8-11 0,-2-1-9 15,0-7-11-15,4 13-21 0,-3-6 6 16,-1-7-31-16,3 11-26 0,-3-11-43 0,2 7-21 16,-2-7-45-16,0 0-11 0,2 10-39 0,-2-10-60 15,0 0-185-15,0 0-492 0,0 0 67 0,0 0 92 16,0 0 85-16,0 0 76 0,0 0 29 0,0 0 87 16,0 0 45-16</inkml:trace>
  <inkml:trace contextRef="#ctx0" brushRef="#br0" timeOffset="33312.25">11683 4615 826 0,'0'0'302'0,"0"0"-10"0,0 0-8 0,0 0-23 16,0 0-17-16,0 0-4 0,0 0-10 15,0 0-35-15,0 0-16 0,0 0-10 0,0 0-2 16,0 0-6-16,0 0-18 0,0 0 0 0,0 0-7 16,0 0-33-16,0 0 12 0,10 21-10 0,-10-21-26 15,2 10 8-15,0-4 0 0,-2-6-2 16,1 13-29-16,1-7 0 0,-2-6 11 0,3 16-29 16,-2-9 3-16,0 2-3 0,-1-9-4 0,2 14-11 15,0-7-36-15,-2-7-13 0,2 14-43 0,0-6-66 16,-2-8-147-16,2 13-174 0,-2-13-332 15,1 10 74-15,-1-10 77 0,-2 10 61 16,2-10 59-16,-7 9 38 0</inkml:trace>
  <inkml:trace contextRef="#ctx0" brushRef="#br0" timeOffset="123100.4">6580 3769 268 0,'0'0'115'0,"0"0"-33"0,0 0 8 16,0 0 33-16,0 0-39 0,0 0-4 0,0 0 7 16,0 0-8-16,0 0-18 0,0 0 37 15,0 0 2-15,0 0-1 0,0 0-4 0,0 0-8 16,-16 2-5-16,16-2 20 0,0 0-12 0,0 0 5 16,-5 9-16-16,5-9 11 0,-2 7-31 0,2-7 28 15,0 0 0-15,-3 9-8 0,3-9-18 16,-2 8 1-16,2-8-6 15,-3 10-5-15,3-10-2 0,2 9 10 0,-2-9-23 0,0 10 23 16,0-10-3-16,1 12-13 0,1-5-4 0,-2-7 14 16,3 15-9-16,-1-7-11 0,2 0-2 0,-2 1 33 15,2 0-20-15,-1 1-14 0,0 1-12 16,2-1 18-16,-2 3-23 0,1-1 17 0,-1 0-12 16,2 1 21-16,-2 0-19 0,1-1 11 0,2 1-23 15,-3-1 20-15,0 0-18 0,1-1 18 0,1 2-10 16,0-1 8-16,-1-2-21 0,0 3 5 15,1-3 0-15,0 1 11 0,0 0-1 0,-1-1-2 16,2 1-18-16,-2-2 13 0,1 2-23 0,-2-1 7 16,1-1 26-16,-2 1-25 0,-1-2 12 15,1 2 10-15,-2-1-12 0,-2 1 20 0,2 1 6 16,-3-1-11-16,0 1-11 0,-1 1-9 16,-2-2 10-16,-1 3 5 0,1-2-13 0,-1 0 2 15,-1 0 6-15,0 0 10 0,0 1-18 0,1-1 11 16,0-3-11-16,-1 3 13 0,2-2-13 15,-1 1-3-15,-1 1 16 0,1-2-20 16,1 2-1-16,-1 0 6 0,-1 1 4 0,-2 1-1 16,3-1-6-16,-2 2-3 0,1-2 3 0,1 3 3 15,1 0-1-15,0-1 3 0,0 0-7 0,3 0 12 16,0 1-5-16,1-1-2 0,0 0-11 0,1 2 18 16,-1-1-17-16,2 0 17 0,-2 0 0 15,2 1 8-15,-1 0-26 0,0 0 21 0,0-2-10 16,-1 1 15-16,1 2-31 0,1-3 10 0,-3 4 6 15,2-2 20-15,0 0-21 0,1-2 14 0,-2 2-27 16,2-2 19-16,0 1-13 0,0-1 8 16,0 1-6-16,2-1 6 0,-1 0-6 0,1 1 8 15,0-1-13-15,-1 1 1 0,1 0 22 0,0-2-12 16,1 5 4-16,-3-1 4 0,3 1 14 0,-1 1-4 16,-1 0-9-16,-1-2 1 0,1-1 13 15,-1 1-3-15,0 2 0 0,-1-5 0 16,0 7-5-16,-1-4 10 0,-1 3-15 15,1-3 0-15,-1 2 10 0,0-1 5 0,-2 0-10 0,2 1-3 16,-1 0-5-16,1-2-7 0,-2 1 5 0,2-1 4 16,0 1 14-16,-1-1-18 0,0-1-1 15,2 1 6-15,-2 0-13 0,3-1 3 0,-3 2-3 16,2 0 13-16,0-3-11 0,0 3 19 0,2-1-14 16,-2 2 11-16,1 1-8 0,1-1 16 0,-1 0-16 15,1 0-7-15,-1 0-1 0,0 0 19 16,1-4-21-16,-2 2 10 0,0-1-2 0,0 3 15 15,1-1-26-15,0-3 19 0,-1-1-24 0,0 1 23 16,-1 0-2-16,0 2 2 0,2-3-12 16,-4 0 5-16,4 2-13 0,-4 0 12 0,2-4-20 15,-1 4 26-15,1-2-3 0,0 1 3 16,0-1-13-16,0 2 13 0,1-1-13 0,0 0 0 16,0 1 3-16,2 2 4 0,0 3-17 0,2-1 18 15,0 1-21-15,-1 0 26 0,1-1-24 0,0 1 29 16,2-1-20-16,1 0-1 15,-1 1 6-15,1-3 5 0,-1 0-6 0,1 0-7 16,-1 1 5-16,0 0 0 0,0-2 0 0,-1 0-8 16,1 0 19-16,-3-4 4 0,2 2-20 0,-1-2-3 15,0 0 18-15,-2 0 1 0,2 0-14 0,-2-2 3 16,-1 2 23-16,1 0-13 0,-1 1 8 16,-1-2-15-16,2 2 4 0,-2-1-7 0,1 4-5 15,-1-3 0-15,0 4 18 0,-1-4-13 0,3 1 3 16,-3 0-3-16,1 0 10 0,1-1-8 0,-3-1-12 15,1 1 8-15,0-2-4 0,-1 1-17 16,1-1-33-16,0-3-39 0,0 0-58 0,-1-1-106 16,3-2-117-16,1-6-407 0,0 0 76 0,0 0 72 15,0 0 60-15,0 0 52 0,0 0 86 0</inkml:trace>
  <inkml:trace contextRef="#ctx0" brushRef="#br0" timeOffset="123996.84">6872 6860 430 0,'-9'2'189'0,"9"-2"-2"16,0 0-5-16,-9 3-11 0,9-3-5 0,0 0-7 15,0 0 5-15,0 0-18 0,0 0 0 0,0 0-11 16,0 0 9-16,0 0-32 0,36 3-4 16,-23-3-13-16,2 1 10 0,3 1-11 0,5 0-2 15,0 0-5-15,1 0-15 0,3 2-16 16,2 1 8-16,1-3-15 0,-1 2-8 0,3-1-8 15,2 0 11-15,-5 0-6 0,1-1 3 16,1 0-13-16,-6 0-7 0,-2-1-11 16,-1 1 16-16,-3-1-21 0,-2-2 10 0,-2-1-2 0,-2 2-3 15,-1-1-2-15,-2-1 5 0,-1 0-1 0,-2-1-4 16,0 1-5-16,-7 2 9 0,7-9 9 16,-7 9-16-16,3-8-10 0,-3 8 2 0,-1-10 19 15,1 10-9-15,-6-10-14 0,3 4 14 0,-2 2-7 16,0-3 13-16,-2 4-10 0,1-2 7 0,1 2-5 15,-2 0-10-15,7 3 0 0,-8-7 7 16,3 4-2-16,5 3 0 0,0 0 3 0,-8-3-8 16,8 3 5-16,0 0 8 0,0 0 7 15,0 0-15-15,0 0 2 0,23 11 9 0,-14-7-6 16,1-1 2-16,1 1-1 0,1-1 17 0,-2 1-3 16,2 1 26-16,-4-2-38 0,3 1 12 15,-3 0 3-15,1-1 11 0,-3 1-1 16,1 1 21-16,0-1 2 0,-3 2-7 0,-4-6-8 15,7 10 0-15,-5-5-11 0,-2-5-2 0,1 11 3 16,-1-11-13-16,-2 13 0 0,2-13 2 16,-6 12-12-16,3-5 7 0,-2-1-20 0,-3 1-15 15,-1 0-54-15,0 0-103 0,-3 1-153 0,2-2-423 16,-1-3 78-16,1 0 68 0,0-1 59 0,0-2 57 16,10 0 15-16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6T07:43:17.61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06:25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3376 0 0,'2'-12'7774'0'0,"1"10"-7409"0"0,0 0-1 0 0,1 1 0 0 0,-1 0 1 0 0,1 0-1 0 0,-1 0 1 0 0,1 0-1 0 0,-1 0 0 0 0,1 1 1 0 0,5-1-1 0 0,42 2 1003 0 0,-18 0-1589 0 0,6-1-6659 0 0,68-11 1 0 0,-86 5 5130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43:19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68 764 0 0,'-5'-12'2202'0'0,"6"9"-1838"0"0,-1 1 0 0 0,1 0 0 0 0,0-1 0 0 0,-1 1 0 0 0,1 0 0 0 0,0 0 0 0 0,0 0 0 0 0,1 0 0 0 0,-1 0 0 0 0,0 0 0 0 0,1 0 0 0 0,-1 0 0 0 0,1 0-1 0 0,-1 1 1 0 0,1-1 0 0 0,0 0 0 0 0,0 1 0 0 0,0 0 0 0 0,0-1 0 0 0,0 1 0 0 0,0 0 0 0 0,0 0 0 0 0,0 0 0 0 0,0 0 0 0 0,1 0 0 0 0,-1 1 0 0 0,0-1 0 0 0,1 1 0 0 0,3-1 0 0 0,-3 1-73 0 0,40-6 1712 0 0,-41 6-1767 0 0,6-2-104 0 0,-6 2 334 0 0,-4 0 2405 0 0,-131 42-1368 0 0,107-34-1140 0 0,23-7-342 0 0,0-1 0 0 0,1 1 0 0 0,-1 0-1 0 0,0 0 1 0 0,1 0 0 0 0,-1 0 0 0 0,1 0 0 0 0,-1 0 0 0 0,1 1 0 0 0,0-1 0 0 0,-1 1-1 0 0,-1 2 1 0 0,3-3 79 0 0,4 2-74 0 0,13 11-19 0 0,0-1 0 0 0,1-1 0 0 0,0-1-1 0 0,1 0 1 0 0,27 11 0 0 0,-38-19 100 0 0,1 1 0 0 0,-1 1 0 0 0,0 0 0 0 0,0 0 0 0 0,0 0 0 0 0,0 1 0 0 0,-1 0 0 0 0,0 0 0 0 0,-1 0 0 0 0,10 14 0 0 0,-14-18-62 0 0,0-1-1 0 0,0 0 0 0 0,-1 1 0 0 0,1-1 0 0 0,0 0 0 0 0,-1 1 0 0 0,1-1 0 0 0,-1 1 0 0 0,0-1 0 0 0,1 1 0 0 0,-1 0 0 0 0,0-1 0 0 0,0 1 0 0 0,0-1 0 0 0,0 1 0 0 0,0-1 0 0 0,0 1 0 0 0,-1-1 0 0 0,1 1 1 0 0,0 0-1 0 0,-1-1 0 0 0,1 0 0 0 0,-1 1 0 0 0,1-1 0 0 0,-1 1 0 0 0,0-1 0 0 0,0 0 0 0 0,0 1 0 0 0,0-1 0 0 0,0 0 0 0 0,0 0 0 0 0,-1 2 0 0 0,-3 1 29 0 0,1-1-1 0 0,-1 0 1 0 0,0 1-1 0 0,0-1 1 0 0,-1-1 0 0 0,1 1-1 0 0,-11 2 1 0 0,9-2-145 0 0,0 0-1 0 0,0-1 1 0 0,-1 0 0 0 0,1-1 0 0 0,-1 0 0 0 0,1 0 0 0 0,-1 0 0 0 0,1-1 0 0 0,-1 0 0 0 0,0-1 0 0 0,1 0-1 0 0,-1 0 1 0 0,-12-4 0 0 0,16 4-282 0 0,-1 0-1 0 0,2 0 0 0 0,-1-1 1 0 0,0 0-1 0 0,0 0 1 0 0,-5-3-1 0 0,9 4 82 0 0,-1 1 1 0 0,1-1-1 0 0,-1 1 0 0 0,1-1 0 0 0,-1 1 1 0 0,1-1-1 0 0,0 0 0 0 0,-1 1 0 0 0,1-1 1 0 0,0 1-1 0 0,0-1 0 0 0,-1 0 0 0 0,1 1 1 0 0,0-1-1 0 0,0 0 0 0 0,0 1 0 0 0,0-1 1 0 0,0 0-1 0 0,0 0 0 0 0,0 1 0 0 0,0-1 1 0 0,0 0-1 0 0,0 1 0 0 0,0-1 0 0 0,0-1 1 0 0,8-17-6308 0 0,7-3 2064 0 0,-7 15 2543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43:20.3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10 3232 0 0,'0'0'10770'0'0,"-1"6"-10061"0"0,-5 18-16 0 0,5-19-22 0 0,2 11 588 0 0,6 101 4218 0 0,1-43-3658 0 0,-8-71-1467 0 0,-2 14 554 0 0,1-17-882 0 0,0 0 1 0 0,1 1-1 0 0,-1-1 0 0 0,0 0 1 0 0,1 1-1 0 0,-1-1 1 0 0,0 0-1 0 0,0 0 1 0 0,1 0-1 0 0,-1 0 1 0 0,0 0-1 0 0,0 0 1 0 0,1 0-1 0 0,-1 0 0 0 0,0 0 1 0 0,0 0-1 0 0,1 0 1 0 0,-1 0-1 0 0,0 0 1 0 0,1 0-1 0 0,-1-1 1 0 0,0 1-1 0 0,1 0 0 0 0,-1-1 1 0 0,0 1-1 0 0,1 0 1 0 0,-1-1-1 0 0,0 1 1 0 0,1-1-1 0 0,-1 1 1 0 0,1-1-1 0 0,-1 1 1 0 0,1-1-1 0 0,-1 1 0 0 0,1-1 1 0 0,-1 0-1 0 0,1 1 1 0 0,0-1-1 0 0,-1 0 1 0 0,1 0-1 0 0,-2-2-13 0 0,1 1 0 0 0,-1-1 0 0 0,1 0 0 0 0,0 0 0 0 0,0 1 0 0 0,0-1 0 0 0,0 0 1 0 0,1 0-1 0 0,-1 0 0 0 0,1 0 0 0 0,0 0 0 0 0,0-5 0 0 0,1 1-63 0 0,0 0 0 0 0,1 1-1 0 0,0-1 1 0 0,0 0 0 0 0,1 1 0 0 0,0-1 0 0 0,0 1 0 0 0,1 0 0 0 0,0 0 0 0 0,0 0-1 0 0,0 0 1 0 0,0 1 0 0 0,1 0 0 0 0,6-6 0 0 0,36-29-2260 0 0,4 4-3834 0 0,-13 9-3283 0 0,-12 8 2985 0 0,-25 18 4655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43:20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30 3796 0 0,'0'-10'2101'0'0,"0"5"1742"0"0,-1-9 4873 0 0,0 35-3543 0 0,0-9-6061 0 0,-7 178 5639 0 0,4-55-2493 0 0,1-63-1220 0 0,4-43-5444 0 0,1-28 958 0 0,6 0 2410 0 0,-4-2-3558 0 0,26-25-10755 0 0,-28 25 13586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43:21.9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150 116 3560 0 0,'0'0'1501'0'0,"0"-3"-79"0"0,-1 2-1096 0 0,1-1 0 0 0,0 0 0 0 0,-1 0 0 0 0,1 1 1 0 0,-1-1-1 0 0,0 0 0 0 0,1 1 0 0 0,-1-1 0 0 0,0 1 0 0 0,0-1 0 0 0,0 1 0 0 0,0-1 0 0 0,0 1 0 0 0,0 0 0 0 0,-1-1 0 0 0,1 1 0 0 0,0 0 0 0 0,-1 0 0 0 0,1 0 0 0 0,-1 0 0 0 0,1 0 1 0 0,-1 0-1 0 0,0 0 0 0 0,-1 0 0 0 0,1 0 372 0 0,-15 1 566 0 0,14 0-681 0 0,-1 2-45 0 0,-1-1-321 0 0,0 1 0 0 0,-1 0 0 0 0,1 0 0 0 0,0 1 0 0 0,0-1-1 0 0,0 1 1 0 0,0 0 0 0 0,1 1 0 0 0,-1-1 0 0 0,1 1 0 0 0,0 0 0 0 0,0 0-1 0 0,0 0 1 0 0,1 1 0 0 0,-1-1 0 0 0,1 1 0 0 0,0 0 0 0 0,0 0-1 0 0,-3 8 1 0 0,5-9-139 0 0,-1 1 0 0 0,1-1-1 0 0,0 0 1 0 0,0 1 0 0 0,0-1-1 0 0,1 1 1 0 0,-1-1 0 0 0,1 1 0 0 0,0-1-1 0 0,1 1 1 0 0,-1-1 0 0 0,1 1-1 0 0,0-1 1 0 0,0 0 0 0 0,0 1-1 0 0,1-1 1 0 0,-1 0 0 0 0,1 0-1 0 0,0 0 1 0 0,0 0 0 0 0,1 0-1 0 0,-1 0 1 0 0,1-1 0 0 0,3 5 0 0 0,-5-7-59 0 0,0 0 1 0 0,0 0 0 0 0,1-1 0 0 0,-1 1 0 0 0,0 0 0 0 0,0-1 0 0 0,1 1 0 0 0,-1 0 0 0 0,1-1 0 0 0,-1 0 0 0 0,1 1 0 0 0,-1-1 0 0 0,0 0 0 0 0,1 0 0 0 0,-1 1-1 0 0,4-2 1 0 0,-4 1-23 0 0,2 0 5 0 0,1-1 29 0 0,3-3 19 0 0,1-1 0 0 0,-1 0 0 0 0,0 0 0 0 0,0-1-1 0 0,-1 0 1 0 0,0 0 0 0 0,0 0 0 0 0,0-1 0 0 0,-1 0 0 0 0,0 0 0 0 0,0 0-1 0 0,4-9 1 0 0,-6 10 176 0 0,0-1 1 0 0,0 0-1 0 0,0 0 0 0 0,2-13 0 0 0,-4 17-65 0 0,-1-5-24 0 0,0 5 26 0 0,0 8 780 0 0,-2 25-905 0 0,2-24-13 0 0,1-1 0 0 0,-1 1 1 0 0,1-1-1 0 0,1 0 1 0 0,-1 1-1 0 0,1-1 1 0 0,0 0-1 0 0,0 0 1 0 0,0 0-1 0 0,0 0 0 0 0,1 0 1 0 0,0-1-1 0 0,0 1 1 0 0,5 4-1 0 0,0 2 4 0 0,-6-8-19 0 0,0 0 0 0 0,0 0 0 0 0,0 0 0 0 0,1 0 0 0 0,0 0 0 0 0,-1-1 0 0 0,1 1 0 0 0,0-1 0 0 0,0 0 0 0 0,0 0 0 0 0,1 0 0 0 0,-1 0 0 0 0,0 0 0 0 0,1-1 0 0 0,0 0 0 0 0,-1 1 0 0 0,1-1 0 0 0,-1-1 0 0 0,1 1 0 0 0,0 0 0 0 0,0-1 0 0 0,4 0 0 0 0,-5-1 2 0 0,0 0 0 0 0,0 0 0 0 0,0-1 1 0 0,0 1-1 0 0,0-1 0 0 0,0 0 0 0 0,-1 0 0 0 0,1 0 1 0 0,0 0-1 0 0,-1 0 0 0 0,0-1 0 0 0,1 1 1 0 0,-1-1-1 0 0,0 1 0 0 0,0-1 0 0 0,1-3 1 0 0,5-11 1 0 0,-1 0 0 0 0,-2-1 0 0 0,1 0 0 0 0,-2 0 0 0 0,0 0 0 0 0,-1-1 0 0 0,0-31 0 0 0,6-31 884 0 0,-9 81-860 0 0,0 1 0 0 0,0-1 0 0 0,0 0-1 0 0,0 0 1 0 0,0 0 0 0 0,1 0 0 0 0,-1 0 0 0 0,0 0-1 0 0,0 0 1 0 0,0 0 0 0 0,0 0 0 0 0,0 0-1 0 0,0 0 1 0 0,0 0 0 0 0,0 0 0 0 0,1 0-1 0 0,-1 0 1 0 0,0 0 0 0 0,0 0 0 0 0,0 0 0 0 0,0 0-1 0 0,0 0 1 0 0,0 0 0 0 0,0 0 0 0 0,1 0-1 0 0,-1 0 1 0 0,0 0 0 0 0,0 0 0 0 0,0 0-1 0 0,0 0 1 0 0,0 0 0 0 0,0 0 0 0 0,0-1 0 0 0,0 1-1 0 0,0 0 1 0 0,1 0 0 0 0,-1 0 0 0 0,0 0-1 0 0,0 0 1 0 0,0 0 0 0 0,0 0 0 0 0,0 0-1 0 0,0 0 1 0 0,0-1 0 0 0,0 1 0 0 0,0 0 0 0 0,0 0-1 0 0,0 0 1 0 0,0 0 0 0 0,0 0 0 0 0,0 0-1 0 0,0 0 1 0 0,0-1 0 0 0,0 1 0 0 0,0 0 0 0 0,0 0-1 0 0,0 0 1 0 0,0 0 0 0 0,0 0 0 0 0,0 0-1 0 0,0 0 1 0 0,0 0 0 0 0,0-1 0 0 0,0 1-1 0 0,5 14 477 0 0,1 28-194 0 0,-12 105-287 0 0,6-132-33 0 0,0 13-164 0 0,0-26-416 0 0,-6-12-12137 0 0,4 6 12253 0 0,-1 0 0 0 0,1 1 0 0 0,-1-1 0 0 0,1 1 0 0 0,-1 0 0 0 0,0-1 0 0 0,0 2-1 0 0,-1-1 1 0 0,-5-4 0 0 0,-57-26 1238 0 0,64 32-382 0 0,-4-4 317 0 0,10 3 2057 0 0,60-3-2295 0 0,-18 3-2928 0 0,-8 1-2957 0 0,-2-1-4314 0 0,-33 2 7898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7:43:22.9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172 379 3776 0 0,'1'0'129'0'0,"-1"-1"-1"0"0,0 1 0 0 0,1 0 0 0 0,-1 0 0 0 0,0 0 0 0 0,1 0 0 0 0,-1 0 1 0 0,0 0-1 0 0,1 0 0 0 0,-1-1 0 0 0,0 1 0 0 0,0 0 0 0 0,1 0 1 0 0,-1 0-1 0 0,0-1 0 0 0,0 1 0 0 0,1 0 0 0 0,-1 0 0 0 0,0-1 1 0 0,0 1-1 0 0,0 0 0 0 0,1 0 0 0 0,-1-1 0 0 0,0 1 0 0 0,0 0 1 0 0,0-1-1 0 0,0 1 0 0 0,0 0 0 0 0,0-1 0 0 0,0 1 0 0 0,0 0 1 0 0,0-1-1 0 0,0 1 0 0 0,0 0 0 0 0,0-1 0 0 0,0 1 0 0 0,0 0 1 0 0,0 0-1 0 0,0-1 0 0 0,-9-9 5090 0 0,6 7-6554 0 0,-1 0 1962 0 0,-1 3-325 0 0,-1 0-1 0 0,0 0 1 0 0,0 0-1 0 0,1 1 1 0 0,-1 0-1 0 0,0 0 1 0 0,1 0-1 0 0,-1 1 1 0 0,1 0-1 0 0,0 0 1 0 0,-1 1-1 0 0,1-1 1 0 0,0 1-1 0 0,0 0 1 0 0,-7 6-1 0 0,3-1 9 0 0,0 0 0 0 0,1 1 0 0 0,0 0 0 0 0,-13 19 0 0 0,19-25-266 0 0,0-1 0 0 0,1 1-1 0 0,-1 0 1 0 0,1 0 0 0 0,0 0-1 0 0,0 0 1 0 0,0 0 0 0 0,0 0 0 0 0,1 0-1 0 0,-1 0 1 0 0,1 0 0 0 0,0 0-1 0 0,0 0 1 0 0,0 0 0 0 0,0 0-1 0 0,0 0 1 0 0,0 1 0 0 0,1-1-1 0 0,0 0 1 0 0,0 0 0 0 0,0 0-1 0 0,0 0 1 0 0,0-1 0 0 0,2 4-1 0 0,0-2-16 0 0,0 0-1 0 0,0 0 0 0 0,0 0 0 0 0,1-1 1 0 0,-1 1-1 0 0,1-1 0 0 0,0 0 1 0 0,0 0-1 0 0,0 0 0 0 0,0-1 1 0 0,1 1-1 0 0,-1-1 0 0 0,1 0 1 0 0,-1 0-1 0 0,1-1 0 0 0,0 1 1 0 0,0-1-1 0 0,0 0 0 0 0,0 0 0 0 0,0-1 1 0 0,-1 0-1 0 0,11 0 0 0 0,-10 0-39 0 0,1-1 0 0 0,0 1 0 0 0,0-1 0 0 0,-1-1 0 0 0,1 1-1 0 0,0-1 1 0 0,-1 0 0 0 0,1 0 0 0 0,-1-1 0 0 0,0 1-1 0 0,0-1 1 0 0,0 0 0 0 0,0-1 0 0 0,0 1 0 0 0,-1-1-1 0 0,0 0 1 0 0,0 0 0 0 0,7-8 0 0 0,-1-5-28 0 0,0 0 1 0 0,-1 0 0 0 0,-1-1-1 0 0,-1 0 1 0 0,0 0-1 0 0,4-24 1 0 0,16-116 292 0 0,-22 111 378 0 0,3 1 1 0 0,16-57-1 0 0,-16 90-260 0 0,-8 12-319 0 0,0 1 0 0 0,0 0-1 0 0,1 0 1 0 0,-1-1 0 0 0,0 1-1 0 0,0 0 1 0 0,0 0 0 0 0,0-1-1 0 0,0 1 1 0 0,0 0 0 0 0,1 0-1 0 0,-1-1 1 0 0,0 1-1 0 0,0 0 1 0 0,0 0 0 0 0,1 0-1 0 0,-1-1 1 0 0,0 1 0 0 0,0 0-1 0 0,0 0 1 0 0,1 0 0 0 0,-1 0-1 0 0,0-1 1 0 0,0 1 0 0 0,1 0-1 0 0,-1 0 1 0 0,0 0 0 0 0,1 0-1 0 0,-1 0 1 0 0,0 0 0 0 0,0 0-1 0 0,1 0 1 0 0,-1 0-1 0 0,0 0 1 0 0,1 0 0 0 0,-1 0-1 0 0,0 0 1 0 0,0 0 0 0 0,1 0-1 0 0,-1 0 1 0 0,0 0 0 0 0,1 0-1 0 0,-1 1 1 0 0,2 2 28 0 0,0 1 29 0 0,-1-1 1 0 0,1 1-1 0 0,-1-1 0 0 0,0 1 1 0 0,0 0-1 0 0,0-1 1 0 0,0 1-1 0 0,-1 0 1 0 0,1 0-1 0 0,-1 0 0 0 0,0 7 1 0 0,-32 218 2626 0 0,17-141-1979 0 0,9-51-517 0 0,2-16-75 0 0,1 1-1 0 0,-1 24 1 0 0,4-44-126 0 0,0 1 14 0 0,0-3-49 0 0,0 1 0 0 0,0-1 0 0 0,0 1 0 0 0,-1-1 0 0 0,1 1 0 0 0,0 0 0 0 0,0-1 0 0 0,0 1-1 0 0,1-1 1 0 0,-1 1 0 0 0,0-1 0 0 0,0 1 0 0 0,0-1 0 0 0,0 1 0 0 0,0 0 0 0 0,1-1 0 0 0,-1 1 0 0 0,0-1 0 0 0,1 1 0 0 0,-1-1 0 0 0,0 1 0 0 0,1-1 0 0 0,-1 0 0 0 0,0 1 0 0 0,1-1 0 0 0,-1 1 0 0 0,1-1 0 0 0,-1 0 0 0 0,1 1 0 0 0,-1-1-1 0 0,1 0 1 0 0,0 1 0 0 0,1-1 5 0 0,-1 0-1 0 0,0-1 1 0 0,1 1-1 0 0,-1 0 1 0 0,0-1-1 0 0,0 1 1 0 0,1-1-1 0 0,-1 1 1 0 0,0-1-1 0 0,0 1 1 0 0,1-1-1 0 0,-1 0 1 0 0,1-1-1 0 0,37-34-2 0 0,-11 8-20 0 0,-16 17 30 0 0,-1 0 0 0 0,12-16 1 0 0,-22 25-13 0 0,-1 1 0 0 0,1 0 0 0 0,-1 0 0 0 0,1 0 0 0 0,0 0 0 0 0,0 0 0 0 0,0 0 0 0 0,0 0 0 0 0,0 0 0 0 0,-1 0 0 0 0,2 0 0 0 0,-1 1 0 0 0,0-1 0 0 0,0 0 0 0 0,0 1 0 0 0,0-1 0 0 0,0 1 0 0 0,1-1 0 0 0,-1 1 0 0 0,0-1 0 0 0,0 1 0 0 0,1 0 0 0 0,-1 0 0 0 0,0-1 0 0 0,0 1 0 0 0,1 0 0 0 0,-1 0 0 0 0,0 1 0 0 0,1-1 0 0 0,-1 0 0 0 0,0 0 0 0 0,1 0 0 0 0,-1 1 0 0 0,0-1 0 0 0,0 1 0 0 0,0-1 0 0 0,1 1 0 0 0,-1 0 0 0 0,0-1 0 0 0,0 1 0 0 0,0 0 0 0 0,0 0 0 0 0,0-1 0 0 0,0 1 0 0 0,0 0 0 0 0,0 0 0 0 0,-1 0 0 0 0,2 2 0 0 0,3 3 89 0 0,-1-1-1 0 0,-1 1 1 0 0,1 0 0 0 0,-1 0-1 0 0,0 0 1 0 0,0 1 0 0 0,2 7-1 0 0,-3-9-13 0 0,0 1 0 0 0,0-1-1 0 0,0 1 1 0 0,1-1 0 0 0,0 0 0 0 0,6 8-1 0 0,-7-9-72 0 0,0-1-123 0 0,-1 0 0 0 0,1 0 1 0 0,0 0-1 0 0,0-1 0 0 0,0 1 0 0 0,0 0 1 0 0,1-1-1 0 0,-1 1 0 0 0,1-1 0 0 0,0 0 0 0 0,-1 0 1 0 0,1 0-1 0 0,0 0 0 0 0,0-1 0 0 0,0 1 1 0 0,1-1-1 0 0,-1 0 0 0 0,0 1 0 0 0,6 0 0 0 0,-6-2-831 0 0,-1 0-1 0 0,0 0 1 0 0,1 0-1 0 0,-1-1 1 0 0,1 1-1 0 0,-1-1 0 0 0,1 1 1 0 0,-1-1-1 0 0,0 0 1 0 0,0 0-1 0 0,1 0 0 0 0,-1 0 1 0 0,0-1-1 0 0,0 1 1 0 0,0 0-1 0 0,3-3 1 0 0,15-17-7517 0 0,-7 4 5804 0 0,-7 11 2601 0 0,7-10-1854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5:28.0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24 632 0 0,'0'0'6458'0'0,"-1"-3"-6424"0"0,-1-9-47 0 0,1 9 245 0 0,16 0 25 0 0,14 4-234 0 0,-26 0 105 0 0,0-1-176 0 0,9 2 56 0 0,-9-2 120 0 0,12 3-184 0 0,-5-1 53 0 0,-8-2 66 0 0,1 0-97 0 0,40-3 280 0 0,-41 2-233 0 0,-10 2-96 0 0,-21 2 63 0 0,21-3 6 0 0,5 0 28 0 0,-9 0-1 0 0,9 0-11 0 0,0 1 36 0 0,-8 0-23 0 0,9-1-33 0 0,-1 0-38 0 0,-25 1 139 0 0,25 0-53 0 0,0-1-42 0 0,-7 2-3 0 0,8-2-30 0 0,-14 2 156 0 0,-37 2 1212 0 0,57-4-1321 0 0,2-1 20 0 0,0 0-1 0 0,1 1 1 0 0,-1 0 0 0 0,1 0-1 0 0,-1 1 1 0 0,10 1 10 0 0,-8-2-53 0 0,-1 0-1 0 0,0 0 0 0 0,0 0 1 0 0,7 2-1 0 0,-6-1 5 0 0,-5-1 16 0 0,14 0 15 0 0,31 1 66 0 0,-46-1-47 0 0,1 1-56 0 0,9 0 42 0 0,-9-1-28 0 0,0 0-7 0 0,8 1 68 0 0,-8 0 15 0 0,3-1 3 0 0,-15 0-53 0 0,-14 1-6 0 0,14-1 4 0 0,7 0-25 0 0,-21-3 5 0 0,21 3 23 0 0,-1 0-11 0 0,-9 0-15 0 0,9 0 34 0 0,0 0-30 0 0,-10 0 23 0 0,10 0-3 0 0,0 0 10 0 0,-23 3-55 0 0,24-3 76 0 0,-1 0-49 0 0,-20 5 72 0 0,21-5-65 0 0,42-1-127 0 0,-32 1 110 0 0,11 0-92 0 0,-8-1 151 0 0,48 1-183 0 0,-29 1 267 0 0,-27-1-81 0 0,-1 0-80 0 0,8 1 32 0 0,-7-1-16 0 0,0 1 59 0 0,-13 1-21 0 0,-36 0 11 0 0,-3 3-39 0 0,51-5 13 0 0,-5 1-12 0 0,-4-1-12 0 0,6-1 13 0 0,4 0 12 0 0,26-5 65 0 0,-22 5-68 0 0,20-2-124 0 0,-24 3 108 0 0,27-3 136 0 0,14 1-125 0 0,-41 2 44 0 0,0-1-46 0 0,56-3-46 0 0,-56 4 172 0 0,3-1-133 0 0,-4 0 15 0 0,-4 3 14 0 0,-12 2-41 0 0,11-1 48 0 0,25-6 172 0 0,-16 2-191 0 0,-3 1-110 0 0,10 0 103 0 0,-10 0 16 0 0,-1 0-37 0 0,10 0 68 0 0,0 0 1 0 0,18-4-1 0 0,-28 4 87 0 0,14-5-21 0 0,-9 3-121 0 0,-5 2 108 0 0,41-9 57 0 0,-30 6-186 0 0,-4 1 66 0 0,-7 2 174 0 0,28-3-18 0 0,-2 1 28 0 0,-24 2-130 0 0,-2 0-244 0 0,8 1 160 0 0,-7 0 333 0 0,-7-1-3433 0 0,3 0 2936 0 0,0 0 0 0 0,0 1 0 0 0,0-1 0 0 0,1 0 1 0 0,-1 1-1 0 0,0-1 0 0 0,0 0 0 0 0,0 1 0 0 0,1-1 0 0 0,-1 1 1 0 0,-1 1-1 0 0,1-2-20 0 0,0 1-1 0 0,1-1 1 0 0,-1 1 0 0 0,0-1 0 0 0,1 1 0 0 0,-1-1 0 0 0,0 1-1 0 0,1-1 1 0 0,-1 0 0 0 0,0 1 0 0 0,0-1 0 0 0,0 0 0 0 0,0 0-1 0 0,1 0 1 0 0,-1 0 0 0 0,0 0 0 0 0,0 0 0 0 0,-1 0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5:34.0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367 63 1216 0 0,'0'0'1083'0'0,"-3"0"-729"0"0,-24 0 1376 0 0,24 0-1337 0 0,0 0-201 0 0,-7 0 43 0 0,8 0 352 0 0,-1 0-395 0 0,-11 0 49 0 0,11 0 202 0 0,0 0-249 0 0,-40-1 1029 0 0,40 1-918 0 0,-15 1 107 0 0,15-1-293 0 0,-14 0 430 0 0,13-1-306 0 0,7 0 111 0 0,30-3 815 0 0,5 2-1149 0 0,4 1 14 0 0,178 5 372 0 0,-217-4-436 0 0,1 0 26 0 0,10 0 42 0 0,-10 0-15 0 0,-1 0-52 0 0,24 1 91 0 0,-24-1-66 0 0,0 0 22 0 0,8 1-10 0 0,-8-1-1 0 0,5 0 55 0 0,6-2 180 0 0,-11 2-137 0 0,-6 0-55 0 0,-95 4 20 0 0,-5 4-5 0 0,100-8-28 0 0,0 0-21 0 0,-11 0-43 0 0,11 0 2 0 0,-65 0 143 0 0,66 0-162 0 0,-29 0 16 0 0,28 0 1 0 0,1 0 42 0 0,-26 0 45 0 0,26 0 2 0 0,-1 0-150 0 0,-25 0 63 0 0,25 0 54 0 0,1 0-48 0 0,-9-1 6 0 0,9 1 45 0 0,-1 0-66 0 0,-20-1 51 0 0,21 1 20 0 0,-1-1-56 0 0,-7 0 14 0 0,8 1 47 0 0,0 0-17 0 0,-5-2-12 0 0,7 2-16 0 0,0 0 0 0 0,0 0 1 0 0,0 0-1 0 0,0 0 0 0 0,0 0 0 0 0,0 0 1 0 0,0 0-1 0 0,0 0 0 0 0,0 0 0 0 0,0 0 0 0 0,0 0 1 0 0,0 0-1 0 0,1 0 0 0 0,-1-1 0 0 0,0 1 1 0 0,0 0-1 0 0,0 0 0 0 0,0 0 0 0 0,0 0 0 0 0,0 0 1 0 0,0 0-1 0 0,0 0 0 0 0,0 0 0 0 0,0 0 0 0 0,0 0 1 0 0,0 0-1 0 0,0 0 0 0 0,0 0 0 0 0,0 0 1 0 0,0 0-1 0 0,0 0 0 0 0,0 0 0 0 0,0 0 0 0 0,0-1 1 0 0,0 1-1 0 0,0 0 0 0 0,0 0 0 0 0,0 0 1 0 0,0 0-1 0 0,0 0 0 0 0,0 0 0 0 0,0 0 0 0 0,0 0 1 0 0,0 0-1 0 0,0 0 0 0 0,0 0 0 0 0,0 0 0 0 0,0 0 1 0 0,0 0-1 0 0,0 0 0 0 0,0-1 0 0 0,0 1 1 0 0,0 0-1 0 0,24-6-3 0 0,-18 4 10 0 0,-3 2-8 0 0,56-5 16 0 0,9 2-72 0 0,-65 3 92 0 0,0 0-4 0 0,51 1-12 0 0,-51-1 30 0 0,0 1-59 0 0,41 2 104 0 0,-41-3-133 0 0,0 1 24 0 0,59 4 122 0 0,-58-5-84 0 0,-2 0-72 0 0,9 0 21 0 0,-8 0 72 0 0,-1 0-71 0 0,8-1 10 0 0,-7 0 89 0 0,-10 1-127 0 0,-6-3 65 0 0,-5 0 28 0 0,-53 7-11 0 0,20-1-69 0 0,6-1 56 0 0,15 0-14 0 0,-32 5 0 0 0,49-6-11 0 0,0 1 1 0 0,-18-1-1 0 0,17-1 18 0 0,10 0 41 0 0,1 0-50 0 0,-22 0-23 0 0,23 0 38 0 0,-1 0-32 0 0,-23 3 40 0 0,23-3-39 0 0,0 0-9 0 0,-8 0 20 0 0,9 0 69 0 0,-1 0-35 0 0,-7-1-28 0 0,8 0-2 0 0,-1 1 28 0 0,-8 0-23 0 0,9 0 2 0 0,-1 0 0 0 0,1-2 84 0 0,9-3-85 0 0,-3 4 11 0 0,0-1-1 0 0,1 1 1 0 0,-1 0-1 0 0,0 1 1 0 0,1-1-1 0 0,-1 1 1 0 0,5 0-1 0 0,6-1 18 0 0,15-2-27 0 0,34 4 24 0 0,72 2 196 0 0,-38 1-158 0 0,-53-2-22 0 0,-42-1-35 0 0,1-1-13 0 0,45 1 58 0 0,-46-1-39 0 0,26-3 152 0 0,-21 1-110 0 0,-6 1-67 0 0,-7-1-75 0 0,-34 0 66 0 0,-47 2-1 0 0,-170 9-216 0 0,225-11 220 0 0,29 2 8 0 0,-1 0-19 0 0,-7 0 24 0 0,8 0 35 0 0,-1 0-23 0 0,-13-4 24 0 0,22 0-134 0 0,35-4 73 0 0,-16 5 104 0 0,39 2 1 0 0,-39 1-155 0 0,30 0 132 0 0,2-1-57 0 0,42 2 45 0 0,-95-1 61 0 0,-2 0-65 0 0,8 0 37 0 0,-7 0-29 0 0,12-2-120 0 0,6-5-71 0 0,-19 6 381 0 0,-9 1-347 0 0,-45 0 109 0 0,48 0-19 0 0,-15 0 94 0 0,-9 2-106 0 0,25-2-5 0 0,1 0 18 0 0,-7 1-4 0 0,-23 0-28 0 0,29-1 74 0 0,-9-1-81 0 0,22 1 105 0 0,14-1-19 0 0,-16 1-7 0 0,64 0-56 0 0,-42 0 37 0 0,-28 0-39 0 0,2 0 58 0 0,8 0-13 0 0,-9 0 134 0 0,-11 1-178 0 0,-114 4 97 0 0,119-5-40 0 0,-15 1-163 0 0,-4-4 155 0 0,136-11-46 0 0,-112 14 157 0 0,1-1-133 0 0,3-1 26 0 0,-8 1-215 0 0,-58-4 200 0 0,58 5 0 0 0,-14-1-75 0 0,13 1 86 0 0,-20-1 25 0 0,49-2 35 0 0,10-1-43 0 0,-31 4-45 0 0,9-1 6 0 0,33-2-2 0 0,-44 3 25 0 0,16-1-57 0 0,-41-1-79 0 0,-33 5 147 0 0,-56 9 29 0 0,235-8-165 0 0,-53-1 83 0 0,-68-3 31 0 0,0 0-41 0 0,27 2 29 0 0,-27-2 61 0 0,0 0-58 0 0,42 4 149 0 0,-42-4-161 0 0,0 0-86 0 0,17 1 98 0 0,-16-1 19 0 0,-5 0 21 0 0,-32-1 129 0 0,-66 4-266 0 0,59 0 103 0 0,-47-5-22 0 0,-19-1 16 0 0,93 4 3 0 0,-99-6-74 0 0,110 5 43 0 0,-12-3 21 0 0,-1 0 0 0 0,-17 0-1 0 0,19 2-22 0 0,10 1 31 0 0,-12-3 59 0 0,-41 0 75 0 0,20 3-249 0 0,26 0 92 0 0,7 0 251 0 0,12-1-276 0 0,5 0 60 0 0,6 0-16 0 0,40 2-1 0 0,84 6 66 0 0,-88-2-137 0 0,-27-2 33 0 0,-27-3 36 0 0,1 0 43 0 0,58 6 73 0 0,-59-6-128 0 0,49 1 54 0 0,-48-1 36 0 0,13 0-65 0 0,-13 0 29 0 0,2 2-47 0 0,-4-2 31 0 0,26-5-166 0 0,-24 5-284 0 0,2-2 936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6:02.0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55 632 0 0,'0'0'5231'0'0,"5"-2"-5092"0"0,16-10-20 0 0,-16 9 187 0 0,23-1 246 0 0,-26 3-424 0 0,14 0 74 0 0,13-2 40 0 0,-26 3-162 0 0,0-1 9 0 0,56-5 326 0 0,-56 6-368 0 0,17-2 74 0 0,18-2 87 0 0,1 1 1 0 0,43 3 0 0 0,-78 0-169 0 0,27 4 70 0 0,-19-3-125 0 0,-9 0 5 0 0,0-1 15 0 0,9 1-25 0 0,-9 0 25 0 0,0-1-12 0 0,0 1 0 0 0,29-1 74 0 0,-21-1-80 0 0,37 1 194 0 0,-45 0-176 0 0,-1 0-16 0 0,49-2-4 0 0,1 4-51 0 0,-48-2 98 0 0,-2 0-7 0 0,9 0-4 0 0,-9 0 328 0 0,-11-1-316 0 0,-149 4-68 0 0,90 0 95 0 0,-121 23 0 0 0,101-13-165 0 0,86-13 167 0 0,-3 1-49 0 0,-1 1-20 0 0,9-2 3 0 0,113-8-12 0 0,-46 4-61 0 0,248-8 66 0 0,-279 14 41 0 0,3-2 90 0 0,-204 11-61 0 0,-30 7-65 0 0,172-15 6 0 0,-25-1 0 0 0,33-2-3 0 0,9 0 52 0 0,1 0-35 0 0,-8 1 5 0 0,7-1-32 0 0,210-12-40 0 0,55 3 77 0 0,-211 6-80 0 0,-48 3 71 0 0,0-1 11 0 0,4 1-33 0 0,-9-1 149 0 0,-21-1-153 0 0,0 1 1 0 0,-27 2-1 0 0,33 0 4 0 0,-447 15-54 0 0,358-16 85 0 0,103 0-23 0 0,-13 1-4 0 0,13-1 17 0 0,144-6-206 0 0,362-20 190 0 0,-437 24 28 0 0,-64 2-67 0 0,1 0-18 0 0,-117 10-17 0 0,-290-6 32 0 0,300-2 41 0 0,-59 3-42 0 0,160-4 49 0 0,-6-1-133 0 0,5-1 42 0 0,7 1 53 0 0,655-35 57 0 0,-515 38-40 0 0,-79-4 47 0 0,-62 1-35 0 0,4-2 16 0 0,-20-2-34 0 0,4 3 46 0 0,0-1-1 0 0,-1 1 1 0 0,-11 1-1 0 0,-369 11-3 0 0,314-5 98 0 0,75-6-108 0 0,-1 0-24 0 0,171-11-159 0 0,183-7 78 0 0,-204 17 183 0 0,-145 1-69 0 0,15 0 93 0 0,-14 0-86 0 0,9-1-29 0 0,-9 0 62 0 0,-19 1-48 0 0,1 1 1 0 0,-27 3 0 0 0,25-2-11 0 0,-99 13-128 0 0,80-12 55 0 0,-38 7 76 0 0,71-9 99 0 0,10 0-122 0 0,21 3-23 0 0,-21-3 12 0 0,-3-1 3 0 0,92 2 20 0 0,-73 0 73 0 0,4-3-174 0 0,16 2 333 0 0,-199 21-173 0 0,118-18-90 0 0,26-2 73 0 0,10-2-24 0 0,0 0-42 0 0,33 2-4 0 0,51-3 1 0 0,34-6 86 0 0,-95 6-55 0 0,-7 1 12 0 0,-1-1 0 0 0,1 0 1 0 0,19-5-1 0 0,-31 6 43 0 0,36-4 37 0 0,-95 11-67 0 0,0-2 1 0 0,-80-3-1 0 0,103-2 47 0 0,-10-2-149 0 0,41 2 52 0 0,1-1 10 0 0,-3 0 24 0 0,7-1-56 0 0,56-10 59 0 0,-44 11-3 0 0,115-8-28 0 0,-7 1 81 0 0,-82 8-56 0 0,127-6 70 0 0,-112-2-100 0 0,-53 8 61 0 0,-11 0-39 0 0,-185 6 62 0 0,122 0-91 0 0,-105 3 79 0 0,168-9-66 0 0,14 0 21 0 0,38-2 6 0 0,-13 0-4 0 0,180-9 123 0 0,-128 7-272 0 0,-80 4 162 0 0,2 0 31 0 0,17-1 4 0 0,-29-1-19 0 0,-43 2 4 0 0,-79 5-87 0 0,-126 9 88 0 0,127-1-66 0 0,127-13 44 0 0,-1 0-27 0 0,-6 1-9 0 0,21-1 0 0 0,14-2 33 0 0,435-9 0 0 0,-362 15 87 0 0,-96-4-74 0 0,0 0-22 0 0,42 1 107 0 0,-42-1-136 0 0,-12 1-103 0 0,-129 6 103 0 0,-67 10-72 0 0,202-16 51 0 0,-6 0-21 0 0,6 0 90 0 0,9-2 60 0 0,252-16 21 0 0,-33 3-275 0 0,-172 10 227 0 0,-23 2 55 0 0,-60-2-54 0 0,-125 6 65 0 0,68 1-80 0 0,71-3-25 0 0,1 1-1 0 0,-28 5 1 0 0,41-5 31 0 0,10-1-198 0 0,6 1 166 0 0,37-1 74 0 0,93-1-130 0 0,69-3-81 0 0,-175 4 59 0 0,-10-2 67 0 0,-26 2 111 0 0,-12 0-108 0 0,-310 15 76 0 0,287-12-134 0 0,-20 2 127 0 0,488-32-156 0 0,-432 27 87 0 0,0 0-38 0 0,7-1 23 0 0,-7 0 75 0 0,-1 1-78 0 0,-136 2 45 0 0,55 0 19 0 0,-228 12 33 0 0,304-13-72 0 0,0-2-25 0 0,10 0 2 0 0,25-2-5 0 0,48-2-1 0 0,132 5-99 0 0,38-2 188 0 0,-166 1 5 0 0,-81 1-11 0 0,-1 0 10 0 0,-1-1 59 0 0,-6 0-62 0 0,-19 0-49 0 0,-42 0-37 0 0,-42 6 4 0 0,-138 23 0 0 0,225-24 1 0 0,21-4 9 0 0,0 0-1 0 0,0 0 0 0 0,0 0 0 0 0,0 0 0 0 0,0 0 0 0 0,0 0 0 0 0,0 0 0 0 0,0 1 1 0 0,0-1-1 0 0,0 0 0 0 0,0 0 0 0 0,0 0 0 0 0,0 0 0 0 0,0 0 0 0 0,0 0 0 0 0,0 0 1 0 0,0 0-1 0 0,0 0 0 0 0,0 0 0 0 0,0 0 0 0 0,0 0 0 0 0,0 0 0 0 0,0 0 0 0 0,0 0 0 0 0,0 1 1 0 0,0-1-1 0 0,0 0 0 0 0,0 0 0 0 0,0 0 0 0 0,-1 0 0 0 0,1 0 0 0 0,0 0 0 0 0,0 0 1 0 0,0 0-1 0 0,0 0 0 0 0,0 0 0 0 0,0 0 0 0 0,0 0 0 0 0,0 0 0 0 0,0 0 0 0 0,0 0 1 0 0,0 0-1 0 0,26 1 10 0 0,-15-1-21 0 0,214 1-78 0 0,-121-2 61 0 0,73-2 253 0 0,-167 1-195 0 0,-19 0 37 0 0,-16-2 39 0 0,12 2-94 0 0,0 1 0 0 0,0 0 0 0 0,0 2 1 0 0,-13 0-1 0 0,-4 1 29 0 0,-133 2-71 0 0,143-2-168 0 0,29-2 153 0 0,21 0 24 0 0,61-3 39 0 0,232 3 110 0 0,-320 0 44 0 0,-12 0-141 0 0,-58 1-104 0 0,-54-1 46 0 0,118 0 38 0 0,0 0-30 0 0,-9 1 10 0 0,8 0 15 0 0,14-1 20 0 0,116-2-68 0 0,-79 0 59 0 0,-45 2 33 0 0,2-1-67 0 0,1 1 16 0 0,-7-1 4 0 0,-19-1-1 0 0,-39 0-92 0 0,-186 4 190 0 0,242-3-4 0 0,8-1-49 0 0,23-2-49 0 0,28-4-50 0 0,122-8 187 0 0,-160 15-96 0 0,0-1 1 0 0,24-6 0 0 0,-39 7 15 0 0,-21-3-45 0 0,18 4-13 0 0,-1-1 0 0 0,0 0 1 0 0,0 1-1 0 0,1-1 0 0 0,-1 1 1 0 0,0 0-1 0 0,0 0 0 0 0,0-1 1 0 0,0 1-1 0 0,0 0 0 0 0,1 1 1 0 0,-3-1-1 0 0,-373 14-46 0 0,328-11 54 0 0,46-3-33 0 0,9-1 2 0 0,22-1-19 0 0,46 0-13 0 0,214-3 28 0 0,-282 5 73 0 0,56-2-36 0 0,-60 1-22 0 0,2 1-28 0 0,2 0 47 0 0,-10-1-24 0 0,-113 5 4 0 0,-131 2 19 0 0,194-4-143 0 0,51-1 151 0 0,0-1 16 0 0,-3 2-5 0 0,10-1-253 0 0,59-1 199 0 0,172-1-17 0 0,-141 1-17 0 0,-59-1 117 0 0,-32 1-61 0 0,0 0-8 0 0,10 0-17 0 0,24-3 112 0 0,-13 1-85 0 0,-22 2 122 0 0,1-1-127 0 0,9 0 7 0 0,-10 1-17 0 0,1 0 11 0 0,35 0 134 0 0,-383 4-198 0 0,281 0 72 0 0,62-4 77 0 0,9 2-81 0 0,38 5-70 0 0,0-2 1 0 0,64 0-1 0 0,-61-4 24 0 0,-46-1 64 0 0,2 0-4 0 0,8 0-2 0 0,-9 0 31 0 0,9 1-11 0 0,-23 2-66 0 0,-13 0 13 0 0,-136 11-67 0 0,158-13 109 0 0,0-1 28 0 0,-6 1 6 0 0,18 1 19 0 0,13-1-29 0 0,26 1-116 0 0,2-3 112 0 0,-37 1 18 0 0,64 0 4 0 0,-45-2-1 0 0,-214 0 124 0 0,-125 17-320 0 0,230-11 204 0 0,-42 2-40 0 0,-102 7 32 0 0,141-10-89 0 0,-59 1 26 0 0,125-3 15 0 0,0-1 0 0 0,-20-1 0 0 0,-7-1 8 0 0,-2 1-24 0 0,39 1 82 0 0,0 0-19 0 0,-8 0-66 0 0,-16-1-123 0 0,25 0 86 0 0,5 0 10 0 0,41-3-28 0 0,-21 2 76 0 0,162-5 189 0 0,-19 1-203 0 0,-73 5-9 0 0,-90 1-17 0 0,1 0 43 0 0,1-1-11 0 0,-10 2-56 0 0,-152 0 174 0 0,91-1-138 0 0,-232 4 149 0 0,136 1-222 0 0,159-5 92 0 0,-15 2 10 0 0,9-1-15 0 0,7 0-19 0 0,10-1-85 0 0,200-5 208 0 0,-70 1-32 0 0,44-1-134 0 0,-710 10-27 0 0,484-3 142 0 0,3 0-83 0 0,-54-5 1 0 0,158-10 51 0 0,350-4-26 0 0,-276 15 67 0 0,271-11-33 0 0,-130 11-233 0 0,-242 2 177 0 0,37-2 84 0 0,-38-1 13 0 0,70-5-26 0 0,-69 5-80 0 0,-11 0 93 0 0,-6 0-20 0 0,-1 2-1 0 0,26 1 1 0 0,21-4 249 0 0,-62 4-289 0 0,-1-1-32 0 0,8 0 74 0 0,-7 1 65 0 0,0 0-78 0 0,10 1-2 0 0,-10 0 182 0 0,4-4-142 0 0,-5 2-16 0 0,-5 2 198 0 0,-16 7-182 0 0,1-1-1 0 0,-1-2 1 0 0,0 0-1 0 0,-24 4 1 0 0,-8 0 31 0 0,49-9 20 0 0,9-1-268 0 0,21-3 128 0 0,-20 3 19 0 0,-5 1-53 0 0,6-2 127 0 0,-17-1 42 0 0,-27 0-57 0 0,32 3-43 0 0,-8-1-14 0 0,15 0-38 0 0,17-1-14 0 0,-19 1 86 0 0,5 1 4 0 0,-4-1 58 0 0,24-1-161 0 0,-24 1 180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6:18.7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26 141 1136 0 0,'0'0'1958'0'0,"16"-19"2234"0"0,-10 3-1796 0 0,-4 11-1693 0 0,0 0 1 0 0,0-1-1 0 0,0 1 1 0 0,1-11-1 0 0,-2 14-141 0 0,1-30 1328 0 0,-4 24-1874 0 0,2 6 562 0 0,2 7-587 0 0,9 14 9 0 0,-8-14 37 0 0,-1 37 79 0 0,-2-39-53 0 0,-2 23-31 0 0,2-24-4 0 0,0 1-24 0 0,0 11 32 0 0,0-1 0 0 0,-4 24 0 0 0,3-35-43 0 0,1 1-2 0 0,0 8 9 0 0,0 32 72 0 0,0-41-66 0 0,0 17 4 0 0,0 9 34 0 0,0 10 64 0 0,0-36-129 0 0,-1 21 23 0 0,1-20 2 0 0,0 39 309 0 0,0-40-243 0 0,0 3-41 0 0,-1-1 0 0 0,1 1 0 0 0,0 0-1 0 0,1-1 1 0 0,1 9 0 0 0,-1 5 8 0 0,2 26 58 0 0,2-15 59 0 0,-4-26-171 0 0,-1-1 1 0 0,0 8 44 0 0,0 19 7 0 0,0-26 4 0 0,-3 21-1 0 0,3-16-9 0 0,-1-1 0 0 0,1 1 0 0 0,-2 0 0 0 0,-3 13 0 0 0,1-8-33 0 0,4-11 27 0 0,-7 25-34 0 0,7-22 78 0 0,-6 18-37 0 0,0 0-94 0 0,6-21 36 0 0,0 0 69 0 0,-8 48-90 0 0,8-48 17 0 0,-7 36-4 0 0,5-26 50 0 0,1-1-1 0 0,-1 0 0 0 0,-4 13 1 0 0,5-22-42 0 0,-3 24 26 0 0,4-24 31 0 0,-5 82-11 0 0,5-80-25 0 0,-8 14 69 0 0,7-17-50 0 0,0 1-42 0 0,1 12 153 0 0,-1-15 3 0 0,1-2-115 0 0,0 0 0 0 0,0 0 1 0 0,1 0-1 0 0,-1 0 1 0 0,1 1-1 0 0,0-1 1 0 0,2-5-1 0 0,7-27 75 0 0,3-8-141 0 0,-1 5 78 0 0,13-75-1 0 0,-18 67-52 0 0,-5 37 32 0 0,-1 0-1 0 0,0-1 0 0 0,0-10 0 0 0,-1 9 30 0 0,0-7-46 0 0,0 0-1 0 0,-2 0 1 0 0,-3-20-1 0 0,4 36 30 0 0,-4-25 63 0 0,2 20-54 0 0,2 2-23 0 0,-1-1 0 0 0,1 1 0 0 0,0-1 0 0 0,0 1 0 0 0,0-1 0 0 0,1-10 0 0 0,0 12 0 0 0,-1-6 10 0 0,1 8-18 0 0,0-12-36 0 0,-7-35 82 0 0,7 47-24 0 0,0 0-16 0 0,-7-45-70 0 0,7 44 96 0 0,-1-13-24 0 0,-1 14 6 0 0,0-19 58 0 0,4 6-81 0 0,0 0 0 0 0,1 0 0 0 0,5-17 0 0 0,-1 4 37 0 0,-7 26-44 0 0,13-35 26 0 0,5-12 22 0 0,-17 47 0 0 0,12-34-142 0 0,-11 27 140 0 0,-1 7 9 0 0,1-6 29 0 0,-1 6-61 0 0,-1 1 0 0 0,0-1 0 0 0,1 1 0 0 0,-1-1 0 0 0,0 1 0 0 0,0-1 1 0 0,0 1-1 0 0,0-1 0 0 0,0 1 0 0 0,0-1 0 0 0,0 1 0 0 0,0 0 0 0 0,-1-1 0 0 0,1 1 1 0 0,-1-1-1 0 0,1 1 0 0 0,-1-2 0 0 0,0 0 104 0 0,-4-6-77 0 0,5 9-29 0 0,0 0 0 0 0,0 0 1 0 0,0-1-1 0 0,-1 1 0 0 0,1 0 0 0 0,0 0 1 0 0,0 0-1 0 0,0-1 0 0 0,0 1 0 0 0,0 0 1 0 0,-1 0-1 0 0,1 0 0 0 0,0-1 0 0 0,0 1 1 0 0,0 0-1 0 0,-1 0 0 0 0,1 0 0 0 0,0 0 1 0 0,0-1-1 0 0,0 1 0 0 0,-1 0 0 0 0,1 0 1 0 0,0 0-1 0 0,0 0 0 0 0,-1 0 0 0 0,1 0 1 0 0,0 0-1 0 0,-1 0 0 0 0,1 0 0 0 0,0 0 1 0 0,0 0-1 0 0,-1 0 0 0 0,1 0 0 0 0,0 0 1 0 0,0 0-1 0 0,-1 0 0 0 0,1 0 0 0 0,0 0 1 0 0,0 0-1 0 0,-1 0 0 0 0,1 1 0 0 0,-22 28 15 0 0,17-13 26 0 0,4-9-8 0 0,-10 52-98 0 0,10-57 47 0 0,4 18 30 0 0,5 66-101 0 0,-8-84 66 0 0,-1 3 19 0 0,1-1 0 0 0,-1 0 0 0 0,1 0 0 0 0,0 0 0 0 0,0 0 0 0 0,0 0 0 0 0,1 0 0 0 0,1 7 0 0 0,2 24-31 0 0,-2 11 52 0 0,-4-19-57 0 0,-2 44 105 0 0,-5 23 56 0 0,9-91-138 0 0,0 0 42 0 0,-15 136 31 0 0,15-137-75 0 0,-3 18-7 0 0,3 57 27 0 0,4 23 164 0 0,-4-98-180 0 0,0 0-24 0 0,2 6 36 0 0,-2-6 0 0 0,0 17-20 0 0,3 34 122 0 0,-2-50-88 0 0,0 25-131 0 0,-1-25 106 0 0,0 8 3 0 0,0-8 42 0 0,0 13-124 0 0,0-13 117 0 0,-1-1 1 0 0,1 1 0 0 0,0-1-1 0 0,-1 1 1 0 0,0-1 0 0 0,1 1-1 0 0,-1-1 1 0 0,0 0-1 0 0,0 1 1 0 0,-3 2 0 0 0,3-3 58 0 0,-10-39-93 0 0,11 35 17 0 0,0-1-22 0 0,-1-19 33 0 0,1 20-28 0 0,0-1 24 0 0,3-107-65 0 0,0 32 132 0 0,-2-33 54 0 0,-1 78-212 0 0,8-86 122 0 0,-2 69 104 0 0,-2 0 0 0 0,-3-60-1 0 0,-1 98-118 0 0,-3-39 19 0 0,3 49-53 0 0,0-1-8 0 0,0-36-65 0 0,0 36 84 0 0,2-13-8 0 0,-2-22 92 0 0,0 36-77 0 0,1-12-46 0 0,-1 2-32 0 0,0 10 24 0 0,1-14 124 0 0,-1-9-19 0 0,0 22-66 0 0,-2-24 41 0 0,2 18-58 0 0,0 5 37 0 0,-2-3 38 0 0,2 5-51 0 0,0-1 9 0 0,0-20-24 0 0,0 21-3 0 0,0 0 10 0 0,0-7 22 0 0,0 7 24 0 0,2-53-81 0 0,-4 50 51 0 0,-4 9-45 0 0,-5 17 127 0 0,9-12-80 0 0,-2 4-25 0 0,1 0 0 0 0,-1 19-1 0 0,2 13-63 0 0,1-19 23 0 0,-7 61 122 0 0,4-22-126 0 0,4-31 137 0 0,2-4-8 0 0,3 28-182 0 0,-1-36 232 0 0,0 45-1 0 0,-4-63-137 0 0,1 4 22 0 0,1 37 43 0 0,-2-42-65 0 0,3 17 27 0 0,-3 25 85 0 0,-3 4-119 0 0,2-39 62 0 0,1 0 1 0 0,0 0-1 0 0,1 12 0 0 0,-1-19-10 0 0,2 12 45 0 0,0 43 4 0 0,-2-55-72 0 0,0-1-25 0 0,0 24-39 0 0,0-24 52 0 0,-1 13 15 0 0,-2 11 4 0 0,0-3 33 0 0,3-20-51 0 0,0 0 48 0 0,-1 21 33 0 0,1-21 1 0 0,-1 12-186 0 0,0-12 107 0 0,-1 33-5 0 0,0-28-5 0 0,1-6 9 0 0,0 0 0 0 0,0 0 0 0 0,1 0 0 0 0,-1 0 0 0 0,0 0 0 0 0,1 0 0 0 0,0 0 0 0 0,-1 0 0 0 0,1 0 0 0 0,0 0 0 0 0,0 0 0 0 0,0 0 0 0 0,1 4-1 0 0,1 34-13701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6T05:16:27.1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36 244 1164 0 0,'0'0'3784'0'0,"-6"3"-3775"0"0,7-3 52 0 0,-1 0-1 0 0,0 0 0 0 0,0 0 1 0 0,0 0-1 0 0,0 0 0 0 0,0 0 1 0 0,0 0-1 0 0,0 0 0 0 0,1 0 1 0 0,-1 0-1 0 0,0 0 0 0 0,0 0 1 0 0,0 0-1 0 0,0 0 0 0 0,0 0 1 0 0,0 0-1 0 0,1 0 0 0 0,-1 0 1 0 0,0 0-1 0 0,0 0 0 0 0,0 0 1 0 0,0 0-1 0 0,0 0 1 0 0,0 0-1 0 0,0 0 0 0 0,1 0 1 0 0,-1 0-1 0 0,0 0 0 0 0,0 1 1 0 0,0-1-1 0 0,0 0 0 0 0,0 0 1 0 0,0 0-1 0 0,0 0 0 0 0,0 0 1 0 0,0 0-1 0 0,0 0 0 0 0,1 0 1 0 0,-1 0-1 0 0,0 1 0 0 0,0-1 1 0 0,0 0-1 0 0,0 0 0 0 0,0 0 1 0 0,0 0-1 0 0,0 0 1 0 0,0 0-1 0 0,0 1 0 0 0,0-1 1 0 0,0 0-1 0 0,0 0 0 0 0,0 0 1 0 0,0 0-1 0 0,0 0 0 0 0,0 0 1 0 0,0 1-1 0 0,0-1 0 0 0,0 0 1 0 0,0 0-1 0 0,0 0 0 0 0,-1 0 1 0 0,1 0-1 0 0,0 0 0 0 0,0 0 1 0 0,0 1-1 0 0,0-1 0 0 0,0 0 1 0 0,24 2 131 0 0,-18-1 116 0 0,-3-1-130 0 0,12-1-17 0 0,-11 1-18 0 0,-1 0-44 0 0,46 0 394 0 0,-46 0-402 0 0,0 0-7 0 0,53 0 168 0 0,-10 3-130 0 0,-42-2-94 0 0,15-1 33 0 0,7 3 241 0 0,-23-3 97 0 0,-1 0-305 0 0,7-2 29 0 0,-17 1 151 0 0,-17 1-47 0 0,24 0-286 0 0,-40 2 144 0 0,20 1-59 0 0,-107 12 61 0 0,85-10-111 0 0,40-5 24 0 0,11 0-97 0 0,58 3 153 0 0,-56-3-12 0 0,180-5-5 0 0,-89-5-33 0 0,-99 10-22 0 0,17-2 107 0 0,-11 1-4 0 0,-6 0-106 0 0,-8 1-43 0 0,-3 2 66 0 0,2-1 5 0 0,1 0 0 0 0,0 0 0 0 0,0-1 0 0 0,0 0-1 0 0,-12 0 1 0 0,-111-1-63 0 0,127 1 143 0 0,12 1-162 0 0,261 5 86 0 0,-225-6-5 0 0,23-7 297 0 0,-69 7-304 0 0,-1 0 0 0 0,0 0 0 0 0,0 0 0 0 0,0 0 0 0 0,0 0 0 0 0,0 0 0 0 0,0 0 0 0 0,0 0 0 0 0,0-1 1 0 0,1 1-1 0 0,-1 0 0 0 0,0 0 0 0 0,0-1 0 0 0,0 1 0 0 0,0-1 0 0 0,1 1 0 0 0,-2-1 0 0 0,0 0 0 0 0,1 0 0 0 0,-1 0-1 0 0,1 0 1 0 0,-1 0-1 0 0,0 1 1 0 0,1-1 0 0 0,-1 0-1 0 0,0 1 1 0 0,0 0 0 0 0,-2-1-1 0 0,-43-2-50 0 0,1 1-1 0 0,-52 6 1 0 0,-1-1 167 0 0,96-3-144 0 0,0 0 25 0 0,-7 1 7 0 0,7-1 125 0 0,11 0-151 0 0,370 0-157 0 0,-342 3 272 0 0,-34-3-99 0 0,-9 1-52 0 0,-345 27 107 0 0,535-29-49 0 0,67-3 88 0 0,-244 4-88 0 0,12-1-5 0 0,0-1 0 0 0,25-4 0 0 0,-42 5-10 0 0,-7 0-62 0 0,-58-6 46 0 0,-109 3 0 0 0,128 4 58 0 0,-33 2-97 0 0,322 7 75 0 0,-59-2 51 0 0,-137-6-151 0 0,-45-1 125 0 0,-11-1-112 0 0,-62-4 41 0 0,-262 15 26 0 0,286-7 37 0 0,43-3-2 0 0,13-1-135 0 0,380-40 113 0 0,-332 32 10 0 0,-191 7-7 0 0,22 2 25 0 0,-97 6 72 0 0,148 4-11 0 0,58-10-84 0 0,3 1-1 0 0,1 0 0 0 0,-1 0-1 0 0,1 0 1 0 0,-1-1 0 0 0,1 1 0 0 0,0-1-1 0 0,-1 1 1 0 0,1-1 0 0 0,0 0 0 0 0,0 1-1 0 0,-1-1 1 0 0,1 0 0 0 0,0 0 0 0 0,0 0-1 0 0,-1-1 1 0 0,1 1 0 0 0,2-1-1 0 0,61-3 41 0 0,-24 1-101 0 0,67-2 73 0 0,50-1 90 0 0,-155 6-72 0 0,-12 1-21 0 0,-123 11 30 0 0,-140-6-1 0 0,163-10 9 0 0,82 2-40 0 0,-64-3-206 0 0,89 5 238 0 0,9-1-72 0 0,3 0 23 0 0,39-3-19 0 0,142 4-125 0 0,-191 0 135 0 0,10 1-27 0 0,-43 4 122 0 0,21-5-84 0 0,-9-1 10 0 0,-9-2 37 0 0,28 3-40 0 0,-9 1-19 0 0,-106 2-3 0 0,85-2 27 0 0,-5 1-6 0 0,18 0-43 0 0,0-2-1 0 0,-28-2 1 0 0,44 2 66 0 0,12-1-28 0 0,102 1-56 0 0,-107 1 46 0 0,-2-1 23 0 0,26-1 19 0 0,-25 0-3 0 0,-11 1-39 0 0,-166-9 98 0 0,171 9-80 0 0,-40-5-68 0 0,40 5 104 0 0,-11-4-26 0 0,7 2-18 0 0,5 1 83 0 0,3-6-266 0 0,1 0 211 0 0,0-1 0 0 0,0 1 0 0 0,7-12 0 0 0,-2 1-38 0 0,-7 16 26 0 0,1 0-21 0 0,1-6-18 0 0,21-66 106 0 0,-22 72-65 0 0,-1-1 0 0 0,1 1 0 0 0,-1 0 0 0 0,0-1 0 0 0,0 1 0 0 0,0 0 0 0 0,0-1 0 0 0,0 1 0 0 0,-1 0 0 0 0,1-1 0 0 0,-1 1 0 0 0,1 0 0 0 0,-1-1 0 0 0,0 1 0 0 0,-1-3 0 0 0,1 3 9 0 0,0 0 1 0 0,0-1-1 0 0,0 1 0 0 0,0 0 1 0 0,1-1-1 0 0,-1 1 0 0 0,1-1 1 0 0,-1-3-1 0 0,1 5-19 0 0,0 0 0 0 0,-1 1 0 0 0,1-1 0 0 0,-1 0 0 0 0,1 0-1 0 0,0 0 1 0 0,-1 1 0 0 0,0-1 0 0 0,1 0 0 0 0,-1 1 0 0 0,0-1 0 0 0,1 0 0 0 0,-1 1 0 0 0,0-1 0 0 0,1 1 0 0 0,-1-1 0 0 0,0 1 0 0 0,-1-1 0 0 0,-2 5 11 0 0,-10 21 92 0 0,-1 18 23 0 0,8-16-42 0 0,-9 34-122 0 0,16-59 28 0 0,-1 1-20 0 0,-1 1 21 0 0,1 0-8 0 0,3 19 106 0 0,-1-12-114 0 0,0-8 43 0 0,-1 0-9 0 0,0 7-10 0 0,0-7 14 0 0,0-1 18 0 0,1 38-103 0 0,-1-37 88 0 0,0 10 24 0 0,3-4 209 0 0,0-34-254 0 0,-2 18-17 0 0,0 3-289 0 0,-1 4 307 0 0,0 0 1 0 0,0 0-1 0 0,0-1 0 0 0,0 1 0 0 0,0 0 0 0 0,0-1 0 0 0,0 1 0 0 0,0 0 1 0 0,0 0-1 0 0,0-1 0 0 0,0 1 0 0 0,0 0 0 0 0,1-1 0 0 0,-1 1 0 0 0,0 0 1 0 0,0 0-1 0 0,0-1 0 0 0,0 1 0 0 0,0 0 0 0 0,1 0 0 0 0,-1-1 0 0 0,0 1 0 0 0,0 0 1 0 0,0 0-1 0 0,1 0 0 0 0,-1-1 0 0 0,0 1 0 0 0,0 0 0 0 0,1 0 0 0 0,-1 0 1 0 0,28-6-12 0 0,0 3 0 0 0,0 0 1 0 0,52 2-1 0 0,-54 1 34 0 0,216 8-118 0 0,1-1 66 0 0,23-16 137 0 0,-131 10-122 0 0,0-3 26 0 0,-74-4 86 0 0,-58 6-81 0 0,-1-1-23 0 0,24-3 8 0 0,-24 3 71 0 0,0 0-5 0 0,4-1-60 0 0,-6 2-6 0 0,0 0-1 0 0,0 0 1 0 0,0 0-1 0 0,0 0 1 0 0,0 0-1 0 0,0 0 1 0 0,0 0-1 0 0,0 0 1 0 0,0 0-1 0 0,0 0 1 0 0,0-1-1 0 0,0 1 1 0 0,0 0-1 0 0,0 0 1 0 0,0 0-1 0 0,0 0 1 0 0,0 0-1 0 0,0 0 1 0 0,0 0-1 0 0,0 0 1 0 0,0 0-1 0 0,0 0 1 0 0,0 0-1 0 0,0 0 1 0 0,0-1-1 0 0,0 1 1 0 0,0 0-1 0 0,0 0 1 0 0,0 0-1 0 0,0 0 1 0 0,0 0-1 0 0,0 0 1 0 0,0 0-1 0 0,0 0 1 0 0,0 0-1 0 0,0 0 1 0 0,0 0-1 0 0,0 0 1 0 0,0 0-1 0 0,0 0 1 0 0,0 0-1 0 0,0-1 1 0 0,0 1-1 0 0,0 0 1 0 0,0 0 0 0 0,0 0-1 0 0,0 0 1 0 0,0 0-1 0 0,-1 0 1 0 0,1 0-1 0 0,0 0 1 0 0,0 0-1 0 0,0 0 1 0 0,0 0-1 0 0,0 0 1 0 0,0 0-1 0 0,0 0 1 0 0,0 0-1 0 0,0 0 1 0 0,0 0-1 0 0,0 0 1 0 0,0 0-1 0 0,0 0 1 0 0,-1 0-1 0 0,1 0 1 0 0,0 0-1 0 0,0 0 1 0 0,0 0-1 0 0,0 0 1 0 0,-18-3-20 0 0,1 1 0 0 0,-1 1 0 0 0,-20 0 0 0 0,-30 2 9 0 0,-110-3-22 0 0,135 0 17 0 0,40 1 80 0 0,12 3-138 0 0,65 10-30 0 0,-26-4 63 0 0,81 2-1 0 0,-127-10 4 0 0,2 1 61 0 0,35-5 8 0 0,-176-5-26 0 0,-73 16 27 0 0,205-6-71 0 0,-4 0 76 0 0,7 0 3 0 0,90 3-54 0 0,57-1-64 0 0,-93-3 62 0 0,18-1 60 0 0,-67 1 55 0 0,-12-1-164 0 0,-181-12 9 0 0,31 4-2 0 0,157 9 84 0 0,-1 0-43 0 0,174 18-2 0 0,-110-10-59 0 0,-40-4 40 0 0,0-1 0 0 0,1-1-1 0 0,0-1 1 0 0,-1 0 0 0 0,31-5 0 0 0,-50 4 129 0 0,-9-1-100 0 0,-3-1 8 0 0,-37-3 20 0 0,35 5-32 0 0,-166 0 9 0 0,175 0-13 0 0,5-1 12 0 0,18-3 19 0 0,44-4-36 0 0,83-7 26 0 0,-145 15-2 0 0,28-5-62 0 0,-28 4 102 0 0,5 0-62 0 0,-4-1 20 0 0,-8 0 6 0 0,-42-3-6 0 0,41 7 9 0 0,-52-1-39 0 0,-13 1 91 0 0,35-1-160 0 0,32-1 246 0 0,14 1-229 0 0,78 1 51 0 0,41 5-44 0 0,-188 4 73 0 0,-98 7-56 0 0,180-20 43 0 0,21-2-116 0 0,47 2 0 0 0,-67 4-233 0 0,-22-2 211 0 0,-4 0 27 0 0,-39 1 33 0 0,13 2 75 0 0,7-2-62 0 0,0-1 32 0 0,-1 1 1 0 0,-22 5 0 0 0,41-5 77 0 0,2-1-12 0 0,-6 1 14 0 0,10 0-194 0 0,23 3 140 0 0,-1-1 0 0 0,1-1 0 0 0,0-1 0 0 0,43-5 0 0 0,-67 3 36 0 0,16 1-33 0 0,-15 0 34 0 0,7-1-35 0 0,-7 1-24 0 0,6-2-471 0 0,-13-2 1939 0 0,-10-1-3725 0 0,4 4-5352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538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customXml" Target="../ink/ink11.xml"/><Relationship Id="rId42" Type="http://schemas.openxmlformats.org/officeDocument/2006/relationships/image" Target="../media/image175.png"/><Relationship Id="rId63" Type="http://schemas.openxmlformats.org/officeDocument/2006/relationships/customXml" Target="../ink/ink32.xml"/><Relationship Id="rId84" Type="http://schemas.openxmlformats.org/officeDocument/2006/relationships/image" Target="../media/image196.png"/><Relationship Id="rId138" Type="http://schemas.openxmlformats.org/officeDocument/2006/relationships/image" Target="../media/image223.png"/><Relationship Id="rId159" Type="http://schemas.openxmlformats.org/officeDocument/2006/relationships/customXml" Target="../ink/ink80.xml"/><Relationship Id="rId170" Type="http://schemas.openxmlformats.org/officeDocument/2006/relationships/image" Target="../media/image238.png"/><Relationship Id="rId107" Type="http://schemas.openxmlformats.org/officeDocument/2006/relationships/customXml" Target="../ink/ink54.xml"/><Relationship Id="rId11" Type="http://schemas.openxmlformats.org/officeDocument/2006/relationships/customXml" Target="../ink/ink6.xml"/><Relationship Id="rId32" Type="http://schemas.openxmlformats.org/officeDocument/2006/relationships/image" Target="../media/image170.png"/><Relationship Id="rId53" Type="http://schemas.openxmlformats.org/officeDocument/2006/relationships/customXml" Target="../ink/ink27.xml"/><Relationship Id="rId74" Type="http://schemas.openxmlformats.org/officeDocument/2006/relationships/image" Target="../media/image191.png"/><Relationship Id="rId128" Type="http://schemas.openxmlformats.org/officeDocument/2006/relationships/image" Target="../media/image218.png"/><Relationship Id="rId149" Type="http://schemas.openxmlformats.org/officeDocument/2006/relationships/customXml" Target="../ink/ink75.xml"/><Relationship Id="rId5" Type="http://schemas.openxmlformats.org/officeDocument/2006/relationships/customXml" Target="../ink/ink3.xml"/><Relationship Id="rId95" Type="http://schemas.openxmlformats.org/officeDocument/2006/relationships/customXml" Target="../ink/ink48.xml"/><Relationship Id="rId160" Type="http://schemas.openxmlformats.org/officeDocument/2006/relationships/image" Target="../media/image233.png"/><Relationship Id="rId22" Type="http://schemas.openxmlformats.org/officeDocument/2006/relationships/image" Target="../media/image165.png"/><Relationship Id="rId43" Type="http://schemas.openxmlformats.org/officeDocument/2006/relationships/customXml" Target="../ink/ink22.xml"/><Relationship Id="rId64" Type="http://schemas.openxmlformats.org/officeDocument/2006/relationships/image" Target="../media/image186.png"/><Relationship Id="rId118" Type="http://schemas.openxmlformats.org/officeDocument/2006/relationships/image" Target="../media/image213.png"/><Relationship Id="rId139" Type="http://schemas.openxmlformats.org/officeDocument/2006/relationships/customXml" Target="../ink/ink70.xml"/><Relationship Id="rId85" Type="http://schemas.openxmlformats.org/officeDocument/2006/relationships/customXml" Target="../ink/ink43.xml"/><Relationship Id="rId150" Type="http://schemas.openxmlformats.org/officeDocument/2006/relationships/image" Target="../media/image228.png"/><Relationship Id="rId171" Type="http://schemas.openxmlformats.org/officeDocument/2006/relationships/customXml" Target="../ink/ink86.xml"/><Relationship Id="rId12" Type="http://schemas.openxmlformats.org/officeDocument/2006/relationships/image" Target="../media/image160.png"/><Relationship Id="rId33" Type="http://schemas.openxmlformats.org/officeDocument/2006/relationships/customXml" Target="../ink/ink17.xml"/><Relationship Id="rId108" Type="http://schemas.openxmlformats.org/officeDocument/2006/relationships/image" Target="../media/image208.png"/><Relationship Id="rId129" Type="http://schemas.openxmlformats.org/officeDocument/2006/relationships/customXml" Target="../ink/ink65.xml"/><Relationship Id="rId54" Type="http://schemas.openxmlformats.org/officeDocument/2006/relationships/image" Target="../media/image181.png"/><Relationship Id="rId70" Type="http://schemas.openxmlformats.org/officeDocument/2006/relationships/image" Target="../media/image189.png"/><Relationship Id="rId75" Type="http://schemas.openxmlformats.org/officeDocument/2006/relationships/customXml" Target="../ink/ink38.xml"/><Relationship Id="rId91" Type="http://schemas.openxmlformats.org/officeDocument/2006/relationships/customXml" Target="../ink/ink46.xml"/><Relationship Id="rId96" Type="http://schemas.openxmlformats.org/officeDocument/2006/relationships/image" Target="../media/image202.png"/><Relationship Id="rId140" Type="http://schemas.openxmlformats.org/officeDocument/2006/relationships/image" Target="../media/image35.png"/><Relationship Id="rId145" Type="http://schemas.openxmlformats.org/officeDocument/2006/relationships/customXml" Target="../ink/ink73.xml"/><Relationship Id="rId161" Type="http://schemas.openxmlformats.org/officeDocument/2006/relationships/customXml" Target="../ink/ink81.xml"/><Relationship Id="rId166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23" Type="http://schemas.openxmlformats.org/officeDocument/2006/relationships/customXml" Target="../ink/ink12.xml"/><Relationship Id="rId28" Type="http://schemas.openxmlformats.org/officeDocument/2006/relationships/image" Target="../media/image168.png"/><Relationship Id="rId49" Type="http://schemas.openxmlformats.org/officeDocument/2006/relationships/customXml" Target="../ink/ink25.xml"/><Relationship Id="rId114" Type="http://schemas.openxmlformats.org/officeDocument/2006/relationships/image" Target="../media/image211.png"/><Relationship Id="rId119" Type="http://schemas.openxmlformats.org/officeDocument/2006/relationships/customXml" Target="../ink/ink60.xml"/><Relationship Id="rId44" Type="http://schemas.openxmlformats.org/officeDocument/2006/relationships/image" Target="../media/image176.png"/><Relationship Id="rId60" Type="http://schemas.openxmlformats.org/officeDocument/2006/relationships/image" Target="../media/image184.png"/><Relationship Id="rId65" Type="http://schemas.openxmlformats.org/officeDocument/2006/relationships/customXml" Target="../ink/ink33.xml"/><Relationship Id="rId81" Type="http://schemas.openxmlformats.org/officeDocument/2006/relationships/customXml" Target="../ink/ink41.xml"/><Relationship Id="rId86" Type="http://schemas.openxmlformats.org/officeDocument/2006/relationships/image" Target="../media/image197.png"/><Relationship Id="rId130" Type="http://schemas.openxmlformats.org/officeDocument/2006/relationships/image" Target="../media/image219.png"/><Relationship Id="rId135" Type="http://schemas.openxmlformats.org/officeDocument/2006/relationships/customXml" Target="../ink/ink68.xml"/><Relationship Id="rId151" Type="http://schemas.openxmlformats.org/officeDocument/2006/relationships/customXml" Target="../ink/ink76.xml"/><Relationship Id="rId156" Type="http://schemas.openxmlformats.org/officeDocument/2006/relationships/image" Target="../media/image231.png"/><Relationship Id="rId172" Type="http://schemas.openxmlformats.org/officeDocument/2006/relationships/image" Target="../media/image239.png"/><Relationship Id="rId13" Type="http://schemas.openxmlformats.org/officeDocument/2006/relationships/customXml" Target="../ink/ink7.xml"/><Relationship Id="rId18" Type="http://schemas.openxmlformats.org/officeDocument/2006/relationships/image" Target="../media/image163.png"/><Relationship Id="rId39" Type="http://schemas.openxmlformats.org/officeDocument/2006/relationships/customXml" Target="../ink/ink20.xml"/><Relationship Id="rId109" Type="http://schemas.openxmlformats.org/officeDocument/2006/relationships/customXml" Target="../ink/ink55.xml"/><Relationship Id="rId34" Type="http://schemas.openxmlformats.org/officeDocument/2006/relationships/image" Target="../media/image171.png"/><Relationship Id="rId50" Type="http://schemas.openxmlformats.org/officeDocument/2006/relationships/image" Target="../media/image179.png"/><Relationship Id="rId55" Type="http://schemas.openxmlformats.org/officeDocument/2006/relationships/customXml" Target="../ink/ink28.xml"/><Relationship Id="rId76" Type="http://schemas.openxmlformats.org/officeDocument/2006/relationships/image" Target="../media/image192.png"/><Relationship Id="rId97" Type="http://schemas.openxmlformats.org/officeDocument/2006/relationships/customXml" Target="../ink/ink49.xml"/><Relationship Id="rId104" Type="http://schemas.openxmlformats.org/officeDocument/2006/relationships/image" Target="../media/image206.png"/><Relationship Id="rId120" Type="http://schemas.openxmlformats.org/officeDocument/2006/relationships/image" Target="../media/image214.png"/><Relationship Id="rId125" Type="http://schemas.openxmlformats.org/officeDocument/2006/relationships/customXml" Target="../ink/ink63.xml"/><Relationship Id="rId141" Type="http://schemas.openxmlformats.org/officeDocument/2006/relationships/customXml" Target="../ink/ink71.xml"/><Relationship Id="rId146" Type="http://schemas.openxmlformats.org/officeDocument/2006/relationships/image" Target="../media/image226.png"/><Relationship Id="rId167" Type="http://schemas.openxmlformats.org/officeDocument/2006/relationships/customXml" Target="../ink/ink84.xml"/><Relationship Id="rId7" Type="http://schemas.openxmlformats.org/officeDocument/2006/relationships/customXml" Target="../ink/ink4.xml"/><Relationship Id="rId71" Type="http://schemas.openxmlformats.org/officeDocument/2006/relationships/customXml" Target="../ink/ink36.xml"/><Relationship Id="rId92" Type="http://schemas.openxmlformats.org/officeDocument/2006/relationships/image" Target="../media/image200.png"/><Relationship Id="rId162" Type="http://schemas.openxmlformats.org/officeDocument/2006/relationships/image" Target="../media/image234.png"/><Relationship Id="rId2" Type="http://schemas.openxmlformats.org/officeDocument/2006/relationships/customXml" Target="../ink/ink2.xml"/><Relationship Id="rId29" Type="http://schemas.openxmlformats.org/officeDocument/2006/relationships/customXml" Target="../ink/ink15.xml"/><Relationship Id="rId24" Type="http://schemas.openxmlformats.org/officeDocument/2006/relationships/image" Target="../media/image166.png"/><Relationship Id="rId40" Type="http://schemas.openxmlformats.org/officeDocument/2006/relationships/image" Target="../media/image174.png"/><Relationship Id="rId45" Type="http://schemas.openxmlformats.org/officeDocument/2006/relationships/customXml" Target="../ink/ink23.xml"/><Relationship Id="rId66" Type="http://schemas.openxmlformats.org/officeDocument/2006/relationships/image" Target="../media/image187.png"/><Relationship Id="rId87" Type="http://schemas.openxmlformats.org/officeDocument/2006/relationships/customXml" Target="../ink/ink44.xml"/><Relationship Id="rId110" Type="http://schemas.openxmlformats.org/officeDocument/2006/relationships/image" Target="../media/image209.png"/><Relationship Id="rId115" Type="http://schemas.openxmlformats.org/officeDocument/2006/relationships/customXml" Target="../ink/ink58.xml"/><Relationship Id="rId131" Type="http://schemas.openxmlformats.org/officeDocument/2006/relationships/customXml" Target="../ink/ink66.xml"/><Relationship Id="rId136" Type="http://schemas.openxmlformats.org/officeDocument/2006/relationships/image" Target="../media/image222.png"/><Relationship Id="rId157" Type="http://schemas.openxmlformats.org/officeDocument/2006/relationships/customXml" Target="../ink/ink79.xml"/><Relationship Id="rId61" Type="http://schemas.openxmlformats.org/officeDocument/2006/relationships/customXml" Target="../ink/ink31.xml"/><Relationship Id="rId82" Type="http://schemas.openxmlformats.org/officeDocument/2006/relationships/image" Target="../media/image195.png"/><Relationship Id="rId152" Type="http://schemas.openxmlformats.org/officeDocument/2006/relationships/image" Target="../media/image229.png"/><Relationship Id="rId19" Type="http://schemas.openxmlformats.org/officeDocument/2006/relationships/customXml" Target="../ink/ink10.xml"/><Relationship Id="rId14" Type="http://schemas.openxmlformats.org/officeDocument/2006/relationships/image" Target="../media/image161.png"/><Relationship Id="rId30" Type="http://schemas.openxmlformats.org/officeDocument/2006/relationships/image" Target="../media/image169.png"/><Relationship Id="rId35" Type="http://schemas.openxmlformats.org/officeDocument/2006/relationships/customXml" Target="../ink/ink18.xml"/><Relationship Id="rId56" Type="http://schemas.openxmlformats.org/officeDocument/2006/relationships/image" Target="../media/image182.png"/><Relationship Id="rId77" Type="http://schemas.openxmlformats.org/officeDocument/2006/relationships/customXml" Target="../ink/ink39.xml"/><Relationship Id="rId100" Type="http://schemas.openxmlformats.org/officeDocument/2006/relationships/image" Target="../media/image204.png"/><Relationship Id="rId105" Type="http://schemas.openxmlformats.org/officeDocument/2006/relationships/customXml" Target="../ink/ink53.xml"/><Relationship Id="rId126" Type="http://schemas.openxmlformats.org/officeDocument/2006/relationships/image" Target="../media/image217.png"/><Relationship Id="rId147" Type="http://schemas.openxmlformats.org/officeDocument/2006/relationships/customXml" Target="../ink/ink74.xml"/><Relationship Id="rId168" Type="http://schemas.openxmlformats.org/officeDocument/2006/relationships/image" Target="../media/image237.png"/><Relationship Id="rId8" Type="http://schemas.openxmlformats.org/officeDocument/2006/relationships/image" Target="../media/image158.png"/><Relationship Id="rId51" Type="http://schemas.openxmlformats.org/officeDocument/2006/relationships/customXml" Target="../ink/ink26.xml"/><Relationship Id="rId72" Type="http://schemas.openxmlformats.org/officeDocument/2006/relationships/image" Target="../media/image190.png"/><Relationship Id="rId93" Type="http://schemas.openxmlformats.org/officeDocument/2006/relationships/customXml" Target="../ink/ink47.xml"/><Relationship Id="rId98" Type="http://schemas.openxmlformats.org/officeDocument/2006/relationships/image" Target="../media/image203.png"/><Relationship Id="rId121" Type="http://schemas.openxmlformats.org/officeDocument/2006/relationships/customXml" Target="../ink/ink61.xml"/><Relationship Id="rId142" Type="http://schemas.openxmlformats.org/officeDocument/2006/relationships/image" Target="../media/image224.png"/><Relationship Id="rId163" Type="http://schemas.openxmlformats.org/officeDocument/2006/relationships/customXml" Target="../ink/ink82.xml"/><Relationship Id="rId3" Type="http://schemas.openxmlformats.org/officeDocument/2006/relationships/image" Target="../media/image12.png"/><Relationship Id="rId25" Type="http://schemas.openxmlformats.org/officeDocument/2006/relationships/customXml" Target="../ink/ink13.xml"/><Relationship Id="rId46" Type="http://schemas.openxmlformats.org/officeDocument/2006/relationships/image" Target="../media/image177.png"/><Relationship Id="rId67" Type="http://schemas.openxmlformats.org/officeDocument/2006/relationships/customXml" Target="../ink/ink34.xml"/><Relationship Id="rId116" Type="http://schemas.openxmlformats.org/officeDocument/2006/relationships/image" Target="../media/image212.png"/><Relationship Id="rId137" Type="http://schemas.openxmlformats.org/officeDocument/2006/relationships/customXml" Target="../ink/ink69.xml"/><Relationship Id="rId158" Type="http://schemas.openxmlformats.org/officeDocument/2006/relationships/image" Target="../media/image232.png"/><Relationship Id="rId20" Type="http://schemas.openxmlformats.org/officeDocument/2006/relationships/image" Target="../media/image164.png"/><Relationship Id="rId41" Type="http://schemas.openxmlformats.org/officeDocument/2006/relationships/customXml" Target="../ink/ink21.xml"/><Relationship Id="rId62" Type="http://schemas.openxmlformats.org/officeDocument/2006/relationships/image" Target="../media/image185.png"/><Relationship Id="rId83" Type="http://schemas.openxmlformats.org/officeDocument/2006/relationships/customXml" Target="../ink/ink42.xml"/><Relationship Id="rId88" Type="http://schemas.openxmlformats.org/officeDocument/2006/relationships/image" Target="../media/image198.png"/><Relationship Id="rId111" Type="http://schemas.openxmlformats.org/officeDocument/2006/relationships/customXml" Target="../ink/ink56.xml"/><Relationship Id="rId132" Type="http://schemas.openxmlformats.org/officeDocument/2006/relationships/image" Target="../media/image220.png"/><Relationship Id="rId153" Type="http://schemas.openxmlformats.org/officeDocument/2006/relationships/customXml" Target="../ink/ink77.xml"/><Relationship Id="rId15" Type="http://schemas.openxmlformats.org/officeDocument/2006/relationships/customXml" Target="../ink/ink8.xml"/><Relationship Id="rId36" Type="http://schemas.openxmlformats.org/officeDocument/2006/relationships/image" Target="../media/image172.png"/><Relationship Id="rId57" Type="http://schemas.openxmlformats.org/officeDocument/2006/relationships/customXml" Target="../ink/ink29.xml"/><Relationship Id="rId106" Type="http://schemas.openxmlformats.org/officeDocument/2006/relationships/image" Target="../media/image207.png"/><Relationship Id="rId127" Type="http://schemas.openxmlformats.org/officeDocument/2006/relationships/customXml" Target="../ink/ink64.xml"/><Relationship Id="rId10" Type="http://schemas.openxmlformats.org/officeDocument/2006/relationships/image" Target="../media/image159.png"/><Relationship Id="rId31" Type="http://schemas.openxmlformats.org/officeDocument/2006/relationships/customXml" Target="../ink/ink16.xml"/><Relationship Id="rId52" Type="http://schemas.openxmlformats.org/officeDocument/2006/relationships/image" Target="../media/image180.png"/><Relationship Id="rId73" Type="http://schemas.openxmlformats.org/officeDocument/2006/relationships/customXml" Target="../ink/ink37.xml"/><Relationship Id="rId78" Type="http://schemas.openxmlformats.org/officeDocument/2006/relationships/image" Target="../media/image193.png"/><Relationship Id="rId94" Type="http://schemas.openxmlformats.org/officeDocument/2006/relationships/image" Target="../media/image201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215.png"/><Relationship Id="rId143" Type="http://schemas.openxmlformats.org/officeDocument/2006/relationships/customXml" Target="../ink/ink72.xml"/><Relationship Id="rId148" Type="http://schemas.openxmlformats.org/officeDocument/2006/relationships/image" Target="../media/image227.png"/><Relationship Id="rId164" Type="http://schemas.openxmlformats.org/officeDocument/2006/relationships/image" Target="../media/image235.png"/><Relationship Id="rId169" Type="http://schemas.openxmlformats.org/officeDocument/2006/relationships/customXml" Target="../ink/ink85.xml"/><Relationship Id="rId4" Type="http://schemas.openxmlformats.org/officeDocument/2006/relationships/image" Target="../media/image4.png"/><Relationship Id="rId9" Type="http://schemas.openxmlformats.org/officeDocument/2006/relationships/customXml" Target="../ink/ink5.xml"/><Relationship Id="rId26" Type="http://schemas.openxmlformats.org/officeDocument/2006/relationships/image" Target="../media/image167.png"/><Relationship Id="rId47" Type="http://schemas.openxmlformats.org/officeDocument/2006/relationships/customXml" Target="../ink/ink24.xml"/><Relationship Id="rId68" Type="http://schemas.openxmlformats.org/officeDocument/2006/relationships/image" Target="../media/image188.png"/><Relationship Id="rId89" Type="http://schemas.openxmlformats.org/officeDocument/2006/relationships/customXml" Target="../ink/ink45.xml"/><Relationship Id="rId112" Type="http://schemas.openxmlformats.org/officeDocument/2006/relationships/image" Target="../media/image210.png"/><Relationship Id="rId133" Type="http://schemas.openxmlformats.org/officeDocument/2006/relationships/customXml" Target="../ink/ink67.xml"/><Relationship Id="rId154" Type="http://schemas.openxmlformats.org/officeDocument/2006/relationships/image" Target="../media/image230.png"/><Relationship Id="rId16" Type="http://schemas.openxmlformats.org/officeDocument/2006/relationships/image" Target="../media/image162.png"/><Relationship Id="rId37" Type="http://schemas.openxmlformats.org/officeDocument/2006/relationships/customXml" Target="../ink/ink19.xml"/><Relationship Id="rId58" Type="http://schemas.openxmlformats.org/officeDocument/2006/relationships/image" Target="../media/image183.png"/><Relationship Id="rId79" Type="http://schemas.openxmlformats.org/officeDocument/2006/relationships/customXml" Target="../ink/ink40.xml"/><Relationship Id="rId102" Type="http://schemas.openxmlformats.org/officeDocument/2006/relationships/image" Target="../media/image205.png"/><Relationship Id="rId123" Type="http://schemas.openxmlformats.org/officeDocument/2006/relationships/customXml" Target="../ink/ink62.xml"/><Relationship Id="rId144" Type="http://schemas.openxmlformats.org/officeDocument/2006/relationships/image" Target="../media/image225.png"/><Relationship Id="rId90" Type="http://schemas.openxmlformats.org/officeDocument/2006/relationships/image" Target="../media/image199.png"/><Relationship Id="rId165" Type="http://schemas.openxmlformats.org/officeDocument/2006/relationships/customXml" Target="../ink/ink83.xml"/><Relationship Id="rId27" Type="http://schemas.openxmlformats.org/officeDocument/2006/relationships/customXml" Target="../ink/ink14.xml"/><Relationship Id="rId48" Type="http://schemas.openxmlformats.org/officeDocument/2006/relationships/image" Target="../media/image178.png"/><Relationship Id="rId69" Type="http://schemas.openxmlformats.org/officeDocument/2006/relationships/customXml" Target="../ink/ink35.xml"/><Relationship Id="rId113" Type="http://schemas.openxmlformats.org/officeDocument/2006/relationships/customXml" Target="../ink/ink57.xml"/><Relationship Id="rId134" Type="http://schemas.openxmlformats.org/officeDocument/2006/relationships/image" Target="../media/image221.png"/><Relationship Id="rId80" Type="http://schemas.openxmlformats.org/officeDocument/2006/relationships/image" Target="../media/image194.png"/><Relationship Id="rId155" Type="http://schemas.openxmlformats.org/officeDocument/2006/relationships/customXml" Target="../ink/ink78.xml"/><Relationship Id="rId17" Type="http://schemas.openxmlformats.org/officeDocument/2006/relationships/customXml" Target="../ink/ink9.xml"/><Relationship Id="rId38" Type="http://schemas.openxmlformats.org/officeDocument/2006/relationships/image" Target="../media/image173.png"/><Relationship Id="rId59" Type="http://schemas.openxmlformats.org/officeDocument/2006/relationships/customXml" Target="../ink/ink30.xml"/><Relationship Id="rId103" Type="http://schemas.openxmlformats.org/officeDocument/2006/relationships/customXml" Target="../ink/ink52.xml"/><Relationship Id="rId124" Type="http://schemas.openxmlformats.org/officeDocument/2006/relationships/image" Target="../media/image2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9.xml"/><Relationship Id="rId13" Type="http://schemas.openxmlformats.org/officeDocument/2006/relationships/image" Target="../media/image245.png"/><Relationship Id="rId18" Type="http://schemas.openxmlformats.org/officeDocument/2006/relationships/customXml" Target="../ink/ink94.xml"/><Relationship Id="rId3" Type="http://schemas.openxmlformats.org/officeDocument/2006/relationships/image" Target="../media/image12.png"/><Relationship Id="rId7" Type="http://schemas.openxmlformats.org/officeDocument/2006/relationships/image" Target="../media/image242.png"/><Relationship Id="rId12" Type="http://schemas.openxmlformats.org/officeDocument/2006/relationships/customXml" Target="../ink/ink91.xml"/><Relationship Id="rId17" Type="http://schemas.openxmlformats.org/officeDocument/2006/relationships/image" Target="../media/image247.png"/><Relationship Id="rId2" Type="http://schemas.openxmlformats.org/officeDocument/2006/relationships/customXml" Target="../ink/ink87.xml"/><Relationship Id="rId16" Type="http://schemas.openxmlformats.org/officeDocument/2006/relationships/customXml" Target="../ink/ink9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8.xml"/><Relationship Id="rId11" Type="http://schemas.openxmlformats.org/officeDocument/2006/relationships/image" Target="../media/image244.png"/><Relationship Id="rId5" Type="http://schemas.openxmlformats.org/officeDocument/2006/relationships/image" Target="../media/image6.jpg"/><Relationship Id="rId15" Type="http://schemas.openxmlformats.org/officeDocument/2006/relationships/image" Target="../media/image246.png"/><Relationship Id="rId10" Type="http://schemas.openxmlformats.org/officeDocument/2006/relationships/customXml" Target="../ink/ink90.xml"/><Relationship Id="rId19" Type="http://schemas.openxmlformats.org/officeDocument/2006/relationships/image" Target="../media/image248.png"/><Relationship Id="rId4" Type="http://schemas.openxmlformats.org/officeDocument/2006/relationships/image" Target="../media/image5.png"/><Relationship Id="rId9" Type="http://schemas.openxmlformats.org/officeDocument/2006/relationships/image" Target="../media/image243.png"/><Relationship Id="rId14" Type="http://schemas.openxmlformats.org/officeDocument/2006/relationships/customXml" Target="../ink/ink9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6.png"/><Relationship Id="rId18" Type="http://schemas.openxmlformats.org/officeDocument/2006/relationships/customXml" Target="../ink/ink101.xml"/><Relationship Id="rId26" Type="http://schemas.openxmlformats.org/officeDocument/2006/relationships/customXml" Target="../ink/ink105.xml"/><Relationship Id="rId21" Type="http://schemas.openxmlformats.org/officeDocument/2006/relationships/image" Target="../media/image510.png"/><Relationship Id="rId34" Type="http://schemas.openxmlformats.org/officeDocument/2006/relationships/customXml" Target="../ink/ink109.xml"/><Relationship Id="rId7" Type="http://schemas.openxmlformats.org/officeDocument/2006/relationships/image" Target="../media/image503.png"/><Relationship Id="rId12" Type="http://schemas.openxmlformats.org/officeDocument/2006/relationships/customXml" Target="../ink/ink98.xml"/><Relationship Id="rId17" Type="http://schemas.openxmlformats.org/officeDocument/2006/relationships/image" Target="../media/image508.png"/><Relationship Id="rId25" Type="http://schemas.openxmlformats.org/officeDocument/2006/relationships/image" Target="../media/image512.png"/><Relationship Id="rId33" Type="http://schemas.openxmlformats.org/officeDocument/2006/relationships/image" Target="../media/image516.png"/><Relationship Id="rId2" Type="http://schemas.openxmlformats.org/officeDocument/2006/relationships/image" Target="../media/image7.png"/><Relationship Id="rId16" Type="http://schemas.openxmlformats.org/officeDocument/2006/relationships/customXml" Target="../ink/ink100.xml"/><Relationship Id="rId20" Type="http://schemas.openxmlformats.org/officeDocument/2006/relationships/customXml" Target="../ink/ink102.xml"/><Relationship Id="rId29" Type="http://schemas.openxmlformats.org/officeDocument/2006/relationships/image" Target="../media/image5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.xml"/><Relationship Id="rId11" Type="http://schemas.openxmlformats.org/officeDocument/2006/relationships/image" Target="../media/image505.png"/><Relationship Id="rId24" Type="http://schemas.openxmlformats.org/officeDocument/2006/relationships/customXml" Target="../ink/ink104.xml"/><Relationship Id="rId32" Type="http://schemas.openxmlformats.org/officeDocument/2006/relationships/customXml" Target="../ink/ink108.xml"/><Relationship Id="rId37" Type="http://schemas.openxmlformats.org/officeDocument/2006/relationships/image" Target="../media/image518.png"/><Relationship Id="rId5" Type="http://schemas.openxmlformats.org/officeDocument/2006/relationships/image" Target="../media/image10.png"/><Relationship Id="rId15" Type="http://schemas.openxmlformats.org/officeDocument/2006/relationships/image" Target="../media/image507.png"/><Relationship Id="rId23" Type="http://schemas.openxmlformats.org/officeDocument/2006/relationships/image" Target="../media/image511.png"/><Relationship Id="rId28" Type="http://schemas.openxmlformats.org/officeDocument/2006/relationships/customXml" Target="../ink/ink106.xml"/><Relationship Id="rId36" Type="http://schemas.openxmlformats.org/officeDocument/2006/relationships/customXml" Target="../ink/ink110.xml"/><Relationship Id="rId10" Type="http://schemas.openxmlformats.org/officeDocument/2006/relationships/customXml" Target="../ink/ink97.xml"/><Relationship Id="rId19" Type="http://schemas.openxmlformats.org/officeDocument/2006/relationships/image" Target="../media/image509.png"/><Relationship Id="rId31" Type="http://schemas.openxmlformats.org/officeDocument/2006/relationships/image" Target="../media/image515.png"/><Relationship Id="rId4" Type="http://schemas.openxmlformats.org/officeDocument/2006/relationships/image" Target="../media/image9.png"/><Relationship Id="rId9" Type="http://schemas.openxmlformats.org/officeDocument/2006/relationships/image" Target="../media/image504.png"/><Relationship Id="rId14" Type="http://schemas.openxmlformats.org/officeDocument/2006/relationships/customXml" Target="../ink/ink99.xml"/><Relationship Id="rId22" Type="http://schemas.openxmlformats.org/officeDocument/2006/relationships/customXml" Target="../ink/ink103.xml"/><Relationship Id="rId27" Type="http://schemas.openxmlformats.org/officeDocument/2006/relationships/image" Target="../media/image513.png"/><Relationship Id="rId30" Type="http://schemas.openxmlformats.org/officeDocument/2006/relationships/customXml" Target="../ink/ink107.xml"/><Relationship Id="rId35" Type="http://schemas.openxmlformats.org/officeDocument/2006/relationships/image" Target="../media/image517.png"/><Relationship Id="rId8" Type="http://schemas.openxmlformats.org/officeDocument/2006/relationships/customXml" Target="../ink/ink9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51.png"/><Relationship Id="rId2" Type="http://schemas.openxmlformats.org/officeDocument/2006/relationships/customXml" Target="../ink/ink1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3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811138" y="1927047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highlight>
                  <a:srgbClr val="FFCD00"/>
                </a:highlight>
                <a:cs typeface="B Nazanin" panose="00000400000000000000" pitchFamily="2" charset="-78"/>
              </a:rPr>
              <a:t>تمرین پنجم مدار منطقی</a:t>
            </a:r>
            <a:r>
              <a:rPr lang="en-US" dirty="0">
                <a:cs typeface="B Nazanin" panose="00000400000000000000" pitchFamily="2" charset="-78"/>
              </a:rPr>
              <a:t> </a:t>
            </a: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2853B-AB46-4EEC-8980-B2CF43C13A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61A9F2-2BA6-4C36-AB78-431F2CA8080E}"/>
                  </a:ext>
                </a:extLst>
              </p14:cNvPr>
              <p14:cNvContentPartPr/>
              <p14:nvPr/>
            </p14:nvContentPartPr>
            <p14:xfrm>
              <a:off x="1859433" y="4971179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61A9F2-2BA6-4C36-AB78-431F2CA808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6433" y="4908539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B769725-BA43-48DD-AC1C-37DD4CC71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421" y="133067"/>
            <a:ext cx="6917854" cy="1324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9D2DB3-FA17-4535-86C5-B209767FB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947" y="1608908"/>
            <a:ext cx="6245611" cy="293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0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17DDF-2FDF-44DE-997E-2015E489CC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395F34-E244-466C-891A-76413AD98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75" y="750434"/>
            <a:ext cx="79629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588A2E-D77C-46A4-8C5A-4F6FB0823B69}"/>
                  </a:ext>
                </a:extLst>
              </p14:cNvPr>
              <p14:cNvContentPartPr/>
              <p14:nvPr/>
            </p14:nvContentPartPr>
            <p14:xfrm>
              <a:off x="3302640" y="1276200"/>
              <a:ext cx="24120" cy="10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588A2E-D77C-46A4-8C5A-4F6FB0823B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3280" y="1266840"/>
                <a:ext cx="42840" cy="288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C662D2F-31EC-4C1C-86ED-37E828BFE8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50"/>
          <a:stretch/>
        </p:blipFill>
        <p:spPr>
          <a:xfrm>
            <a:off x="2729182" y="118116"/>
            <a:ext cx="6253267" cy="7214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7B0F323-F458-4791-8AA8-CB3474CE331F}"/>
              </a:ext>
            </a:extLst>
          </p:cNvPr>
          <p:cNvSpPr/>
          <p:nvPr/>
        </p:nvSpPr>
        <p:spPr>
          <a:xfrm>
            <a:off x="2194560" y="3501540"/>
            <a:ext cx="4754880" cy="73152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04E4AE-28CF-494A-B4F2-79A176910CFA}"/>
              </a:ext>
            </a:extLst>
          </p:cNvPr>
          <p:cNvSpPr/>
          <p:nvPr/>
        </p:nvSpPr>
        <p:spPr>
          <a:xfrm>
            <a:off x="2194560" y="2542283"/>
            <a:ext cx="2854136" cy="5486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852E9-C7FF-43CD-BF71-A5DCC282249D}"/>
              </a:ext>
            </a:extLst>
          </p:cNvPr>
          <p:cNvSpPr/>
          <p:nvPr/>
        </p:nvSpPr>
        <p:spPr>
          <a:xfrm>
            <a:off x="2161080" y="1602360"/>
            <a:ext cx="1549440" cy="5486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7FC14AE-15C5-4F90-B178-970C21657410}"/>
              </a:ext>
            </a:extLst>
          </p:cNvPr>
          <p:cNvGrpSpPr/>
          <p:nvPr/>
        </p:nvGrpSpPr>
        <p:grpSpPr>
          <a:xfrm>
            <a:off x="3451016" y="3784635"/>
            <a:ext cx="159480" cy="198000"/>
            <a:chOff x="3451016" y="3784635"/>
            <a:chExt cx="15948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DEBCD79-44DE-4BA5-8EBC-CAC81C8447D4}"/>
                    </a:ext>
                  </a:extLst>
                </p14:cNvPr>
                <p14:cNvContentPartPr/>
                <p14:nvPr/>
              </p14:nvContentPartPr>
              <p14:xfrm>
                <a:off x="3451016" y="3803715"/>
                <a:ext cx="31320" cy="159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DEBCD79-44DE-4BA5-8EBC-CAC81C8447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42376" y="3794715"/>
                  <a:ext cx="48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CB2B967-CA91-48BA-A49F-FD5EE24EDEA3}"/>
                    </a:ext>
                  </a:extLst>
                </p14:cNvPr>
                <p14:cNvContentPartPr/>
                <p14:nvPr/>
              </p14:nvContentPartPr>
              <p14:xfrm>
                <a:off x="3452816" y="3784635"/>
                <a:ext cx="157680" cy="198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CB2B967-CA91-48BA-A49F-FD5EE24EDEA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44176" y="3775635"/>
                  <a:ext cx="17532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7B21D46-0A3E-4965-8E61-F4ED5FE86BA5}"/>
              </a:ext>
            </a:extLst>
          </p:cNvPr>
          <p:cNvGrpSpPr/>
          <p:nvPr/>
        </p:nvGrpSpPr>
        <p:grpSpPr>
          <a:xfrm>
            <a:off x="3669896" y="3758715"/>
            <a:ext cx="329400" cy="189000"/>
            <a:chOff x="3669896" y="3758715"/>
            <a:chExt cx="32940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7AF949D-99A2-4F5E-828E-C7BA88D4A981}"/>
                    </a:ext>
                  </a:extLst>
                </p14:cNvPr>
                <p14:cNvContentPartPr/>
                <p14:nvPr/>
              </p14:nvContentPartPr>
              <p14:xfrm>
                <a:off x="3669896" y="3777075"/>
                <a:ext cx="124560" cy="144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7AF949D-99A2-4F5E-828E-C7BA88D4A98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60896" y="3768075"/>
                  <a:ext cx="142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3975777-E6E3-4984-9364-EA3FC5EAB83B}"/>
                    </a:ext>
                  </a:extLst>
                </p14:cNvPr>
                <p14:cNvContentPartPr/>
                <p14:nvPr/>
              </p14:nvContentPartPr>
              <p14:xfrm>
                <a:off x="3844136" y="3792195"/>
                <a:ext cx="30960" cy="151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3975777-E6E3-4984-9364-EA3FC5EAB8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35136" y="3783195"/>
                  <a:ext cx="486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6829FB8-C064-41BC-9B94-0E5356613958}"/>
                    </a:ext>
                  </a:extLst>
                </p14:cNvPr>
                <p14:cNvContentPartPr/>
                <p14:nvPr/>
              </p14:nvContentPartPr>
              <p14:xfrm>
                <a:off x="3847736" y="3758715"/>
                <a:ext cx="151560" cy="189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6829FB8-C064-41BC-9B94-0E535661395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38736" y="3750075"/>
                  <a:ext cx="16920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5B647C-087E-44B1-AC76-94E4DBF3F0BC}"/>
              </a:ext>
            </a:extLst>
          </p:cNvPr>
          <p:cNvGrpSpPr/>
          <p:nvPr/>
        </p:nvGrpSpPr>
        <p:grpSpPr>
          <a:xfrm>
            <a:off x="4315016" y="3750075"/>
            <a:ext cx="733680" cy="244080"/>
            <a:chOff x="4315016" y="3750075"/>
            <a:chExt cx="73368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34E55E-F3C1-4F14-8FC4-9C72BA78BB78}"/>
                    </a:ext>
                  </a:extLst>
                </p14:cNvPr>
                <p14:cNvContentPartPr/>
                <p14:nvPr/>
              </p14:nvContentPartPr>
              <p14:xfrm>
                <a:off x="4315016" y="3800115"/>
                <a:ext cx="140040" cy="194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34E55E-F3C1-4F14-8FC4-9C72BA78BB7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06016" y="3791115"/>
                  <a:ext cx="1576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672D263-1BAE-4FFC-B49F-655EAF2CB16F}"/>
                    </a:ext>
                  </a:extLst>
                </p14:cNvPr>
                <p14:cNvContentPartPr/>
                <p14:nvPr/>
              </p14:nvContentPartPr>
              <p14:xfrm>
                <a:off x="4356056" y="3897315"/>
                <a:ext cx="105840" cy="14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672D263-1BAE-4FFC-B49F-655EAF2CB16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47416" y="3888315"/>
                  <a:ext cx="1234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144DA11-C1C4-48C4-8B52-3648DC004EA7}"/>
                    </a:ext>
                  </a:extLst>
                </p14:cNvPr>
                <p14:cNvContentPartPr/>
                <p14:nvPr/>
              </p14:nvContentPartPr>
              <p14:xfrm>
                <a:off x="4479176" y="3764835"/>
                <a:ext cx="118440" cy="188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144DA11-C1C4-48C4-8B52-3648DC004E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70536" y="3755835"/>
                  <a:ext cx="136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5A58619-CF49-4CFD-9D40-12D6B52CAAF5}"/>
                    </a:ext>
                  </a:extLst>
                </p14:cNvPr>
                <p14:cNvContentPartPr/>
                <p14:nvPr/>
              </p14:nvContentPartPr>
              <p14:xfrm>
                <a:off x="4653776" y="3750075"/>
                <a:ext cx="104040" cy="196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5A58619-CF49-4CFD-9D40-12D6B52CAAF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45136" y="3741435"/>
                  <a:ext cx="121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F5B53D8-307E-4166-8222-338FD0BFCA4E}"/>
                    </a:ext>
                  </a:extLst>
                </p14:cNvPr>
                <p14:cNvContentPartPr/>
                <p14:nvPr/>
              </p14:nvContentPartPr>
              <p14:xfrm>
                <a:off x="4812896" y="3822075"/>
                <a:ext cx="235800" cy="115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F5B53D8-307E-4166-8222-338FD0BFCA4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803896" y="3813075"/>
                  <a:ext cx="25344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27269F-FEAF-49E3-BEDC-A89EFFCDA845}"/>
              </a:ext>
            </a:extLst>
          </p:cNvPr>
          <p:cNvGrpSpPr/>
          <p:nvPr/>
        </p:nvGrpSpPr>
        <p:grpSpPr>
          <a:xfrm>
            <a:off x="3020096" y="2739915"/>
            <a:ext cx="565560" cy="176400"/>
            <a:chOff x="3020096" y="2739915"/>
            <a:chExt cx="56556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2CBEF87-F36F-4849-9181-BEE3CA112F6A}"/>
                    </a:ext>
                  </a:extLst>
                </p14:cNvPr>
                <p14:cNvContentPartPr/>
                <p14:nvPr/>
              </p14:nvContentPartPr>
              <p14:xfrm>
                <a:off x="3020096" y="2749635"/>
                <a:ext cx="234000" cy="145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2CBEF87-F36F-4849-9181-BEE3CA112F6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11456" y="2740995"/>
                  <a:ext cx="251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46FA964-8519-43E9-9574-66F8B5A18E0C}"/>
                    </a:ext>
                  </a:extLst>
                </p14:cNvPr>
                <p14:cNvContentPartPr/>
                <p14:nvPr/>
              </p14:nvContentPartPr>
              <p14:xfrm>
                <a:off x="3295136" y="2739915"/>
                <a:ext cx="95400" cy="158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46FA964-8519-43E9-9574-66F8B5A18E0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86496" y="2730915"/>
                  <a:ext cx="1130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DABC1C3-3F5E-4EBB-8DF3-9CDF438193B0}"/>
                    </a:ext>
                  </a:extLst>
                </p14:cNvPr>
                <p14:cNvContentPartPr/>
                <p14:nvPr/>
              </p14:nvContentPartPr>
              <p14:xfrm>
                <a:off x="3450656" y="2752515"/>
                <a:ext cx="135000" cy="131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DABC1C3-3F5E-4EBB-8DF3-9CDF438193B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442016" y="2743875"/>
                  <a:ext cx="1526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500E888-9032-458E-8A19-6C1D0996F351}"/>
                    </a:ext>
                  </a:extLst>
                </p14:cNvPr>
                <p14:cNvContentPartPr/>
                <p14:nvPr/>
              </p14:nvContentPartPr>
              <p14:xfrm>
                <a:off x="3438416" y="2753235"/>
                <a:ext cx="110880" cy="163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500E888-9032-458E-8A19-6C1D0996F35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29416" y="2744235"/>
                  <a:ext cx="1285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25CDC4B-05C6-42F4-8E64-CF6AAFC1DAF5}"/>
              </a:ext>
            </a:extLst>
          </p:cNvPr>
          <p:cNvGrpSpPr/>
          <p:nvPr/>
        </p:nvGrpSpPr>
        <p:grpSpPr>
          <a:xfrm>
            <a:off x="2328176" y="1687275"/>
            <a:ext cx="919440" cy="303480"/>
            <a:chOff x="2328176" y="1687275"/>
            <a:chExt cx="91944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4BF52FB-9AAE-410C-9F23-7352A96214EF}"/>
                    </a:ext>
                  </a:extLst>
                </p14:cNvPr>
                <p14:cNvContentPartPr/>
                <p14:nvPr/>
              </p14:nvContentPartPr>
              <p14:xfrm>
                <a:off x="2328176" y="1709595"/>
                <a:ext cx="96480" cy="133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4BF52FB-9AAE-410C-9F23-7352A96214E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19536" y="1700595"/>
                  <a:ext cx="1141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461D58D-D660-4C29-A2C8-954F1741F4F5}"/>
                    </a:ext>
                  </a:extLst>
                </p14:cNvPr>
                <p14:cNvContentPartPr/>
                <p14:nvPr/>
              </p14:nvContentPartPr>
              <p14:xfrm>
                <a:off x="2490176" y="1687275"/>
                <a:ext cx="43560" cy="47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461D58D-D660-4C29-A2C8-954F1741F4F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81536" y="1678275"/>
                  <a:ext cx="61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5B0A56A-11D5-461C-9AE9-F3D405E856FF}"/>
                    </a:ext>
                  </a:extLst>
                </p14:cNvPr>
                <p14:cNvContentPartPr/>
                <p14:nvPr/>
              </p14:nvContentPartPr>
              <p14:xfrm>
                <a:off x="2508176" y="1768995"/>
                <a:ext cx="110160" cy="86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5B0A56A-11D5-461C-9AE9-F3D405E856F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99536" y="1759995"/>
                  <a:ext cx="1278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3F34C39-98B8-426B-8EA8-C443946218AA}"/>
                    </a:ext>
                  </a:extLst>
                </p14:cNvPr>
                <p14:cNvContentPartPr/>
                <p14:nvPr/>
              </p14:nvContentPartPr>
              <p14:xfrm>
                <a:off x="2794736" y="1761435"/>
                <a:ext cx="99720" cy="107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3F34C39-98B8-426B-8EA8-C443946218A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785736" y="1752795"/>
                  <a:ext cx="1173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492ECF4-EEA7-490A-BF21-8F5732A8462C}"/>
                    </a:ext>
                  </a:extLst>
                </p14:cNvPr>
                <p14:cNvContentPartPr/>
                <p14:nvPr/>
              </p14:nvContentPartPr>
              <p14:xfrm>
                <a:off x="2889056" y="1810755"/>
                <a:ext cx="69480" cy="55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492ECF4-EEA7-490A-BF21-8F5732A8462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880416" y="1801755"/>
                  <a:ext cx="871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2D0E7E6-F7D0-477B-B7AA-3B6717D1F8AB}"/>
                    </a:ext>
                  </a:extLst>
                </p14:cNvPr>
                <p14:cNvContentPartPr/>
                <p14:nvPr/>
              </p14:nvContentPartPr>
              <p14:xfrm>
                <a:off x="2985536" y="1816515"/>
                <a:ext cx="184680" cy="174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2D0E7E6-F7D0-477B-B7AA-3B6717D1F8A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976536" y="1807875"/>
                  <a:ext cx="2023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451F11E-37C1-47C2-9339-6576C07AD799}"/>
                    </a:ext>
                  </a:extLst>
                </p14:cNvPr>
                <p14:cNvContentPartPr/>
                <p14:nvPr/>
              </p14:nvContentPartPr>
              <p14:xfrm>
                <a:off x="3115496" y="1784835"/>
                <a:ext cx="132120" cy="82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451F11E-37C1-47C2-9339-6576C07AD79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06856" y="1776195"/>
                  <a:ext cx="149760" cy="997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6092A66-0D65-4953-8213-08D6989FBE07}"/>
              </a:ext>
            </a:extLst>
          </p:cNvPr>
          <p:cNvCxnSpPr>
            <a:cxnSpLocks/>
          </p:cNvCxnSpPr>
          <p:nvPr/>
        </p:nvCxnSpPr>
        <p:spPr>
          <a:xfrm>
            <a:off x="4114722" y="1128713"/>
            <a:ext cx="3229" cy="1421227"/>
          </a:xfrm>
          <a:prstGeom prst="straightConnector1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C4D84E-0B8E-40A5-AAA4-C6599A7FC118}"/>
              </a:ext>
            </a:extLst>
          </p:cNvPr>
          <p:cNvCxnSpPr>
            <a:cxnSpLocks/>
          </p:cNvCxnSpPr>
          <p:nvPr/>
        </p:nvCxnSpPr>
        <p:spPr>
          <a:xfrm>
            <a:off x="4333151" y="1128713"/>
            <a:ext cx="0" cy="141357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7043466-494B-4345-BE70-113BE49FED97}"/>
              </a:ext>
            </a:extLst>
          </p:cNvPr>
          <p:cNvCxnSpPr>
            <a:cxnSpLocks/>
          </p:cNvCxnSpPr>
          <p:nvPr/>
        </p:nvCxnSpPr>
        <p:spPr>
          <a:xfrm>
            <a:off x="4563900" y="1128713"/>
            <a:ext cx="0" cy="1413569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9C99FEE-4509-4431-912B-0A7EC8B19BDB}"/>
              </a:ext>
            </a:extLst>
          </p:cNvPr>
          <p:cNvCxnSpPr>
            <a:cxnSpLocks/>
          </p:cNvCxnSpPr>
          <p:nvPr/>
        </p:nvCxnSpPr>
        <p:spPr>
          <a:xfrm>
            <a:off x="4818723" y="1128713"/>
            <a:ext cx="0" cy="1413569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714B443-85CA-4322-B2A4-68B3C569B108}"/>
                  </a:ext>
                </a:extLst>
              </p14:cNvPr>
              <p14:cNvContentPartPr/>
              <p14:nvPr/>
            </p14:nvContentPartPr>
            <p14:xfrm>
              <a:off x="2678096" y="1165275"/>
              <a:ext cx="1416960" cy="4197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714B443-85CA-4322-B2A4-68B3C569B10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669096" y="1156275"/>
                <a:ext cx="143460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AF69138-0B34-47DD-AE04-7FBC9E27D76A}"/>
                  </a:ext>
                </a:extLst>
              </p14:cNvPr>
              <p14:cNvContentPartPr/>
              <p14:nvPr/>
            </p14:nvContentPartPr>
            <p14:xfrm>
              <a:off x="4523456" y="1422315"/>
              <a:ext cx="46080" cy="284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AF69138-0B34-47DD-AE04-7FBC9E27D76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514456" y="1413675"/>
                <a:ext cx="6372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9E0F8FF-11CF-46AF-AB74-303BF9560E40}"/>
              </a:ext>
            </a:extLst>
          </p:cNvPr>
          <p:cNvGrpSpPr/>
          <p:nvPr/>
        </p:nvGrpSpPr>
        <p:grpSpPr>
          <a:xfrm>
            <a:off x="2877536" y="850275"/>
            <a:ext cx="2179440" cy="752040"/>
            <a:chOff x="2877536" y="850275"/>
            <a:chExt cx="2179440" cy="75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771288F-5D0F-4270-AA55-4358DE211315}"/>
                    </a:ext>
                  </a:extLst>
                </p14:cNvPr>
                <p14:cNvContentPartPr/>
                <p14:nvPr/>
              </p14:nvContentPartPr>
              <p14:xfrm>
                <a:off x="4807496" y="850275"/>
                <a:ext cx="140400" cy="163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771288F-5D0F-4270-AA55-4358DE2113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798496" y="841275"/>
                  <a:ext cx="1580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DF9A927-545E-44C2-A074-B1F2C4D1DE23}"/>
                    </a:ext>
                  </a:extLst>
                </p14:cNvPr>
                <p14:cNvContentPartPr/>
                <p14:nvPr/>
              </p14:nvContentPartPr>
              <p14:xfrm>
                <a:off x="4991816" y="943875"/>
                <a:ext cx="65160" cy="43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DF9A927-545E-44C2-A074-B1F2C4D1DE2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982816" y="935235"/>
                  <a:ext cx="82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6C6C00B-D2B7-4C40-ACB8-84818EE32091}"/>
                    </a:ext>
                  </a:extLst>
                </p14:cNvPr>
                <p14:cNvContentPartPr/>
                <p14:nvPr/>
              </p14:nvContentPartPr>
              <p14:xfrm>
                <a:off x="4522016" y="853875"/>
                <a:ext cx="129600" cy="145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6C6C00B-D2B7-4C40-ACB8-84818EE3209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513376" y="844875"/>
                  <a:ext cx="1472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00C08ED-8CDA-4169-9402-6168FB614479}"/>
                    </a:ext>
                  </a:extLst>
                </p14:cNvPr>
                <p14:cNvContentPartPr/>
                <p14:nvPr/>
              </p14:nvContentPartPr>
              <p14:xfrm>
                <a:off x="4685816" y="974835"/>
                <a:ext cx="12600" cy="84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00C08ED-8CDA-4169-9402-6168FB61447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676816" y="966195"/>
                  <a:ext cx="302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29C2740-A4BD-4F3A-83CB-F8E8F7F0F6DE}"/>
                    </a:ext>
                  </a:extLst>
                </p14:cNvPr>
                <p14:cNvContentPartPr/>
                <p14:nvPr/>
              </p14:nvContentPartPr>
              <p14:xfrm>
                <a:off x="4282616" y="874035"/>
                <a:ext cx="129240" cy="148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29C2740-A4BD-4F3A-83CB-F8E8F7F0F6D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273616" y="865395"/>
                  <a:ext cx="146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38F505C-78A7-4BA0-A267-A9CE851B9C59}"/>
                    </a:ext>
                  </a:extLst>
                </p14:cNvPr>
                <p14:cNvContentPartPr/>
                <p14:nvPr/>
              </p14:nvContentPartPr>
              <p14:xfrm>
                <a:off x="4403936" y="1027035"/>
                <a:ext cx="88920" cy="795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38F505C-78A7-4BA0-A267-A9CE851B9C5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94936" y="1018035"/>
                  <a:ext cx="106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9CD827E-2E1E-4C5E-B02D-C44BB9146F4C}"/>
                    </a:ext>
                  </a:extLst>
                </p14:cNvPr>
                <p14:cNvContentPartPr/>
                <p14:nvPr/>
              </p14:nvContentPartPr>
              <p14:xfrm>
                <a:off x="3983816" y="916155"/>
                <a:ext cx="133560" cy="146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9CD827E-2E1E-4C5E-B02D-C44BB9146F4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74816" y="907155"/>
                  <a:ext cx="151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5FB54EB-4B90-4493-A94F-87CE30898A50}"/>
                    </a:ext>
                  </a:extLst>
                </p14:cNvPr>
                <p14:cNvContentPartPr/>
                <p14:nvPr/>
              </p14:nvContentPartPr>
              <p14:xfrm>
                <a:off x="4151576" y="1021635"/>
                <a:ext cx="68760" cy="92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5FB54EB-4B90-4493-A94F-87CE30898A5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142576" y="1012635"/>
                  <a:ext cx="86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00636AE-7ACF-4092-BDBF-0D54F34CE595}"/>
                    </a:ext>
                  </a:extLst>
                </p14:cNvPr>
                <p14:cNvContentPartPr/>
                <p14:nvPr/>
              </p14:nvContentPartPr>
              <p14:xfrm>
                <a:off x="2877536" y="1301715"/>
                <a:ext cx="1437840" cy="285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00636AE-7ACF-4092-BDBF-0D54F34CE59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868536" y="1293075"/>
                  <a:ext cx="14554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6568382-9729-45C5-8724-BFED96FB867E}"/>
                    </a:ext>
                  </a:extLst>
                </p14:cNvPr>
                <p14:cNvContentPartPr/>
                <p14:nvPr/>
              </p14:nvContentPartPr>
              <p14:xfrm>
                <a:off x="4068056" y="1175715"/>
                <a:ext cx="68400" cy="48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6568382-9729-45C5-8724-BFED96FB867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059416" y="1167075"/>
                  <a:ext cx="860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59B7ABE-61A2-4E82-853F-1546A36A09C0}"/>
                    </a:ext>
                  </a:extLst>
                </p14:cNvPr>
                <p14:cNvContentPartPr/>
                <p14:nvPr/>
              </p14:nvContentPartPr>
              <p14:xfrm>
                <a:off x="4300616" y="1328715"/>
                <a:ext cx="40680" cy="31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59B7ABE-61A2-4E82-853F-1546A36A09C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291616" y="1320075"/>
                  <a:ext cx="583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D31FF70-ACBF-44B8-A2DF-D79E903C7027}"/>
                    </a:ext>
                  </a:extLst>
                </p14:cNvPr>
                <p14:cNvContentPartPr/>
                <p14:nvPr/>
              </p14:nvContentPartPr>
              <p14:xfrm>
                <a:off x="3111896" y="1523115"/>
                <a:ext cx="84600" cy="73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D31FF70-ACBF-44B8-A2DF-D79E903C702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103256" y="1514115"/>
                  <a:ext cx="1022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EDDDBDC-462A-49D9-A442-2665FE893905}"/>
                    </a:ext>
                  </a:extLst>
                </p14:cNvPr>
                <p14:cNvContentPartPr/>
                <p14:nvPr/>
              </p14:nvContentPartPr>
              <p14:xfrm>
                <a:off x="3128816" y="1392435"/>
                <a:ext cx="1425960" cy="172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EDDDBDC-462A-49D9-A442-2665FE89390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119816" y="1383795"/>
                  <a:ext cx="1443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3D8263C-4E9F-4573-93CC-645A619DE851}"/>
                    </a:ext>
                  </a:extLst>
                </p14:cNvPr>
                <p14:cNvContentPartPr/>
                <p14:nvPr/>
              </p14:nvContentPartPr>
              <p14:xfrm>
                <a:off x="4793816" y="1505115"/>
                <a:ext cx="38160" cy="28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3D8263C-4E9F-4573-93CC-645A619DE85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784816" y="1496115"/>
                  <a:ext cx="55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0581BB5-D770-483A-B093-E608CD2A1788}"/>
                    </a:ext>
                  </a:extLst>
                </p14:cNvPr>
                <p14:cNvContentPartPr/>
                <p14:nvPr/>
              </p14:nvContentPartPr>
              <p14:xfrm>
                <a:off x="3246896" y="1499355"/>
                <a:ext cx="1576080" cy="102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0581BB5-D770-483A-B093-E608CD2A178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238256" y="1490355"/>
                  <a:ext cx="159372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0E5EF97-670E-45D6-9730-8CD665B520DE}"/>
              </a:ext>
            </a:extLst>
          </p:cNvPr>
          <p:cNvGrpSpPr/>
          <p:nvPr/>
        </p:nvGrpSpPr>
        <p:grpSpPr>
          <a:xfrm>
            <a:off x="2657936" y="2178675"/>
            <a:ext cx="767880" cy="340920"/>
            <a:chOff x="2657936" y="2178675"/>
            <a:chExt cx="76788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13417E0-244E-4EAE-9288-089FC38EFD5D}"/>
                    </a:ext>
                  </a:extLst>
                </p14:cNvPr>
                <p14:cNvContentPartPr/>
                <p14:nvPr/>
              </p14:nvContentPartPr>
              <p14:xfrm>
                <a:off x="2657936" y="2179035"/>
                <a:ext cx="123120" cy="340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13417E0-244E-4EAE-9288-089FC38EFD5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649296" y="2170395"/>
                  <a:ext cx="1407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2D2CA85-3984-489B-8120-704F6D92A94F}"/>
                    </a:ext>
                  </a:extLst>
                </p14:cNvPr>
                <p14:cNvContentPartPr/>
                <p14:nvPr/>
              </p14:nvContentPartPr>
              <p14:xfrm>
                <a:off x="2871056" y="2184075"/>
                <a:ext cx="138600" cy="318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2D2CA85-3984-489B-8120-704F6D92A9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862416" y="2175435"/>
                  <a:ext cx="1562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38C6CA9-9291-4642-B8ED-B90010EF4DFB}"/>
                    </a:ext>
                  </a:extLst>
                </p14:cNvPr>
                <p14:cNvContentPartPr/>
                <p14:nvPr/>
              </p14:nvContentPartPr>
              <p14:xfrm>
                <a:off x="3096416" y="2202435"/>
                <a:ext cx="119520" cy="3074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38C6CA9-9291-4642-B8ED-B90010EF4DF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087416" y="2193795"/>
                  <a:ext cx="1371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3BE3824-39CA-42DC-8563-AA40ACFC0D5E}"/>
                    </a:ext>
                  </a:extLst>
                </p14:cNvPr>
                <p14:cNvContentPartPr/>
                <p14:nvPr/>
              </p14:nvContentPartPr>
              <p14:xfrm>
                <a:off x="3328616" y="2178675"/>
                <a:ext cx="97200" cy="334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3BE3824-39CA-42DC-8563-AA40ACFC0D5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319976" y="2170035"/>
                  <a:ext cx="114840" cy="35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59FEFAC-A111-4A21-95AC-B4F4743F4F07}"/>
              </a:ext>
            </a:extLst>
          </p:cNvPr>
          <p:cNvGrpSpPr/>
          <p:nvPr/>
        </p:nvGrpSpPr>
        <p:grpSpPr>
          <a:xfrm>
            <a:off x="3125936" y="3109635"/>
            <a:ext cx="871200" cy="364680"/>
            <a:chOff x="3125936" y="3109635"/>
            <a:chExt cx="871200" cy="3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FF31F93-2E3D-4AE8-B4E8-99DAB8BD7ED8}"/>
                    </a:ext>
                  </a:extLst>
                </p14:cNvPr>
                <p14:cNvContentPartPr/>
                <p14:nvPr/>
              </p14:nvContentPartPr>
              <p14:xfrm>
                <a:off x="3125936" y="3121515"/>
                <a:ext cx="142560" cy="352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FF31F93-2E3D-4AE8-B4E8-99DAB8BD7ED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116936" y="3112875"/>
                  <a:ext cx="1602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5F7E7F0-1C18-461F-A585-38B024D3A2A8}"/>
                    </a:ext>
                  </a:extLst>
                </p14:cNvPr>
                <p14:cNvContentPartPr/>
                <p14:nvPr/>
              </p14:nvContentPartPr>
              <p14:xfrm>
                <a:off x="3398456" y="3120795"/>
                <a:ext cx="135720" cy="353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5F7E7F0-1C18-461F-A585-38B024D3A2A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389456" y="3112155"/>
                  <a:ext cx="1533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52FCEEA-9F5B-4D26-A8BF-CFCB69F286FF}"/>
                    </a:ext>
                  </a:extLst>
                </p14:cNvPr>
                <p14:cNvContentPartPr/>
                <p14:nvPr/>
              </p14:nvContentPartPr>
              <p14:xfrm>
                <a:off x="3576296" y="3157155"/>
                <a:ext cx="147240" cy="316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52FCEEA-9F5B-4D26-A8BF-CFCB69F286F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567656" y="3148515"/>
                  <a:ext cx="1648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6E4A573-E4B7-4708-9EC7-A88CE3A8C765}"/>
                    </a:ext>
                  </a:extLst>
                </p14:cNvPr>
                <p14:cNvContentPartPr/>
                <p14:nvPr/>
              </p14:nvContentPartPr>
              <p14:xfrm>
                <a:off x="3596096" y="3109635"/>
                <a:ext cx="2880" cy="68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6E4A573-E4B7-4708-9EC7-A88CE3A8C76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587456" y="3100995"/>
                  <a:ext cx="205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ED472E2-9433-4DF3-9D06-EA9570C6EC8A}"/>
                    </a:ext>
                  </a:extLst>
                </p14:cNvPr>
                <p14:cNvContentPartPr/>
                <p14:nvPr/>
              </p14:nvContentPartPr>
              <p14:xfrm>
                <a:off x="3822896" y="3124035"/>
                <a:ext cx="174240" cy="34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ED472E2-9433-4DF3-9D06-EA9570C6EC8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813896" y="3115035"/>
                  <a:ext cx="191880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CB5EB0C-D0A4-4D4E-96BA-19F4EA7A880C}"/>
              </a:ext>
            </a:extLst>
          </p:cNvPr>
          <p:cNvGrpSpPr/>
          <p:nvPr/>
        </p:nvGrpSpPr>
        <p:grpSpPr>
          <a:xfrm>
            <a:off x="5554496" y="2859795"/>
            <a:ext cx="1253880" cy="610200"/>
            <a:chOff x="5554496" y="2859795"/>
            <a:chExt cx="1253880" cy="61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F36C63B-A06A-4BED-94B9-3228FD585C51}"/>
                    </a:ext>
                  </a:extLst>
                </p14:cNvPr>
                <p14:cNvContentPartPr/>
                <p14:nvPr/>
              </p14:nvContentPartPr>
              <p14:xfrm>
                <a:off x="5622176" y="3098835"/>
                <a:ext cx="145440" cy="3643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F36C63B-A06A-4BED-94B9-3228FD585C5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613536" y="3089835"/>
                  <a:ext cx="1630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69C95C1-72EE-49E4-BBE5-D32B513BFFFF}"/>
                    </a:ext>
                  </a:extLst>
                </p14:cNvPr>
                <p14:cNvContentPartPr/>
                <p14:nvPr/>
              </p14:nvContentPartPr>
              <p14:xfrm>
                <a:off x="5843936" y="3102435"/>
                <a:ext cx="155880" cy="367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69C95C1-72EE-49E4-BBE5-D32B513BFFF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835296" y="3093795"/>
                  <a:ext cx="1735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C338D3D-9A6B-4C4D-BAAD-7B6CCEB67169}"/>
                    </a:ext>
                  </a:extLst>
                </p14:cNvPr>
                <p14:cNvContentPartPr/>
                <p14:nvPr/>
              </p14:nvContentPartPr>
              <p14:xfrm>
                <a:off x="6152816" y="3100995"/>
                <a:ext cx="148680" cy="3675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C338D3D-9A6B-4C4D-BAAD-7B6CCEB6716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144176" y="3091995"/>
                  <a:ext cx="1663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4D4CE31-9A94-4731-9B99-4D0BF5995E7C}"/>
                    </a:ext>
                  </a:extLst>
                </p14:cNvPr>
                <p14:cNvContentPartPr/>
                <p14:nvPr/>
              </p14:nvContentPartPr>
              <p14:xfrm>
                <a:off x="6446216" y="3119715"/>
                <a:ext cx="169920" cy="3492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4D4CE31-9A94-4731-9B99-4D0BF5995E7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437576" y="3110715"/>
                  <a:ext cx="1875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6544DAF-44F9-4FD6-8939-DB6FFB2ADD16}"/>
                    </a:ext>
                  </a:extLst>
                </p14:cNvPr>
                <p14:cNvContentPartPr/>
                <p14:nvPr/>
              </p14:nvContentPartPr>
              <p14:xfrm>
                <a:off x="6604976" y="2913435"/>
                <a:ext cx="109080" cy="160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6544DAF-44F9-4FD6-8939-DB6FFB2ADD1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595976" y="2904795"/>
                  <a:ext cx="1267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1A52A50-66BC-4E56-B4A4-2B7CE22AB060}"/>
                    </a:ext>
                  </a:extLst>
                </p14:cNvPr>
                <p14:cNvContentPartPr/>
                <p14:nvPr/>
              </p14:nvContentPartPr>
              <p14:xfrm>
                <a:off x="6605696" y="2997315"/>
                <a:ext cx="47520" cy="136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1A52A50-66BC-4E56-B4A4-2B7CE22AB06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597056" y="2988315"/>
                  <a:ext cx="65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ADA435B-6C19-458B-9377-66902F251E5F}"/>
                    </a:ext>
                  </a:extLst>
                </p14:cNvPr>
                <p14:cNvContentPartPr/>
                <p14:nvPr/>
              </p14:nvContentPartPr>
              <p14:xfrm>
                <a:off x="6766256" y="2976795"/>
                <a:ext cx="42120" cy="43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ADA435B-6C19-458B-9377-66902F251E5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757616" y="2968155"/>
                  <a:ext cx="59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5C0D189-C129-4DBC-81A0-AC8C25A6A7AF}"/>
                    </a:ext>
                  </a:extLst>
                </p14:cNvPr>
                <p14:cNvContentPartPr/>
                <p14:nvPr/>
              </p14:nvContentPartPr>
              <p14:xfrm>
                <a:off x="6057416" y="2889675"/>
                <a:ext cx="129240" cy="1393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5C0D189-C129-4DBC-81A0-AC8C25A6A7A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048776" y="2881035"/>
                  <a:ext cx="146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2389AAB-4C4B-4436-8A71-C3D2D01BF9A0}"/>
                    </a:ext>
                  </a:extLst>
                </p14:cNvPr>
                <p14:cNvContentPartPr/>
                <p14:nvPr/>
              </p14:nvContentPartPr>
              <p14:xfrm>
                <a:off x="6070016" y="2956635"/>
                <a:ext cx="76320" cy="9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2389AAB-4C4B-4436-8A71-C3D2D01BF9A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061016" y="2947995"/>
                  <a:ext cx="93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EA88A55-DF96-4ABF-9280-1FDF781FC3B5}"/>
                    </a:ext>
                  </a:extLst>
                </p14:cNvPr>
                <p14:cNvContentPartPr/>
                <p14:nvPr/>
              </p14:nvContentPartPr>
              <p14:xfrm>
                <a:off x="6262616" y="2927835"/>
                <a:ext cx="23400" cy="80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EA88A55-DF96-4ABF-9280-1FDF781FC3B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253616" y="2918835"/>
                  <a:ext cx="410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9B9601B-5973-468B-AD5E-9B918924EE5C}"/>
                    </a:ext>
                  </a:extLst>
                </p14:cNvPr>
                <p14:cNvContentPartPr/>
                <p14:nvPr/>
              </p14:nvContentPartPr>
              <p14:xfrm>
                <a:off x="5784896" y="2859795"/>
                <a:ext cx="109800" cy="123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9B9601B-5973-468B-AD5E-9B918924EE5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775896" y="2851155"/>
                  <a:ext cx="127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71569E4-424C-4071-A588-B972FEFD1DC4}"/>
                    </a:ext>
                  </a:extLst>
                </p14:cNvPr>
                <p14:cNvContentPartPr/>
                <p14:nvPr/>
              </p14:nvContentPartPr>
              <p14:xfrm>
                <a:off x="5779136" y="2937555"/>
                <a:ext cx="34200" cy="9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71569E4-424C-4071-A588-B972FEFD1DC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770136" y="2928555"/>
                  <a:ext cx="51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5295ED6-09EB-47EC-B7A0-B45751E7C1A8}"/>
                    </a:ext>
                  </a:extLst>
                </p14:cNvPr>
                <p14:cNvContentPartPr/>
                <p14:nvPr/>
              </p14:nvContentPartPr>
              <p14:xfrm>
                <a:off x="5920616" y="2918835"/>
                <a:ext cx="78480" cy="990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5295ED6-09EB-47EC-B7A0-B45751E7C1A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911616" y="2909835"/>
                  <a:ext cx="961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CC424A3-C4AA-4028-9179-6C8A4F24ADD9}"/>
                    </a:ext>
                  </a:extLst>
                </p14:cNvPr>
                <p14:cNvContentPartPr/>
                <p14:nvPr/>
              </p14:nvContentPartPr>
              <p14:xfrm>
                <a:off x="5824496" y="2901195"/>
                <a:ext cx="62640" cy="79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CC424A3-C4AA-4028-9179-6C8A4F24ADD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815856" y="2892195"/>
                  <a:ext cx="80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73F0010-A244-4A42-983B-BB7FD22B2D49}"/>
                    </a:ext>
                  </a:extLst>
                </p14:cNvPr>
                <p14:cNvContentPartPr/>
                <p14:nvPr/>
              </p14:nvContentPartPr>
              <p14:xfrm>
                <a:off x="5554496" y="2919555"/>
                <a:ext cx="107640" cy="122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73F0010-A244-4A42-983B-BB7FD22B2D4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545856" y="2910555"/>
                  <a:ext cx="1252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3BC83C6-68D1-4D0E-9A8E-96232749CB31}"/>
                    </a:ext>
                  </a:extLst>
                </p14:cNvPr>
                <p14:cNvContentPartPr/>
                <p14:nvPr/>
              </p14:nvContentPartPr>
              <p14:xfrm>
                <a:off x="5581856" y="2970315"/>
                <a:ext cx="53640" cy="12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3BC83C6-68D1-4D0E-9A8E-96232749CB3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572856" y="2961315"/>
                  <a:ext cx="71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3A36AA6-1D6E-4E31-97B4-C2C93FFEC2DD}"/>
                    </a:ext>
                  </a:extLst>
                </p14:cNvPr>
                <p14:cNvContentPartPr/>
                <p14:nvPr/>
              </p14:nvContentPartPr>
              <p14:xfrm>
                <a:off x="5682296" y="2987595"/>
                <a:ext cx="125280" cy="118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3A36AA6-1D6E-4E31-97B4-C2C93FFEC2D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673656" y="2978955"/>
                  <a:ext cx="142920" cy="13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A384E25-4072-43BE-A353-33273F40BB4B}"/>
                  </a:ext>
                </a:extLst>
              </p14:cNvPr>
              <p14:cNvContentPartPr/>
              <p14:nvPr/>
            </p14:nvContentPartPr>
            <p14:xfrm>
              <a:off x="5059136" y="2628675"/>
              <a:ext cx="82440" cy="1162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A384E25-4072-43BE-A353-33273F40BB4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050136" y="2619675"/>
                <a:ext cx="100080" cy="13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B0FD6B1-9C7D-425D-A9B4-C10364F6C9D6}"/>
              </a:ext>
            </a:extLst>
          </p:cNvPr>
          <p:cNvGrpSpPr/>
          <p:nvPr/>
        </p:nvGrpSpPr>
        <p:grpSpPr>
          <a:xfrm>
            <a:off x="6941936" y="2326635"/>
            <a:ext cx="641880" cy="1663920"/>
            <a:chOff x="6941936" y="2326635"/>
            <a:chExt cx="641880" cy="166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6BBBFD0-0B43-44E9-8069-3F093083F9DE}"/>
                    </a:ext>
                  </a:extLst>
                </p14:cNvPr>
                <p14:cNvContentPartPr/>
                <p14:nvPr/>
              </p14:nvContentPartPr>
              <p14:xfrm>
                <a:off x="6941936" y="2326635"/>
                <a:ext cx="597960" cy="1502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6BBBFD0-0B43-44E9-8069-3F093083F9D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932936" y="2317635"/>
                  <a:ext cx="615600" cy="15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65A4BDD-DCC0-40E8-B6DD-678FDD23FFCC}"/>
                    </a:ext>
                  </a:extLst>
                </p14:cNvPr>
                <p14:cNvContentPartPr/>
                <p14:nvPr/>
              </p14:nvContentPartPr>
              <p14:xfrm>
                <a:off x="7208696" y="3830355"/>
                <a:ext cx="235800" cy="1573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65A4BDD-DCC0-40E8-B6DD-678FDD23FFC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199696" y="3821715"/>
                  <a:ext cx="2534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FBF97F4-ED20-46E6-BE66-1F65E7D3DC39}"/>
                    </a:ext>
                  </a:extLst>
                </p14:cNvPr>
                <p14:cNvContentPartPr/>
                <p14:nvPr/>
              </p14:nvContentPartPr>
              <p14:xfrm>
                <a:off x="7411376" y="3862035"/>
                <a:ext cx="360" cy="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FBF97F4-ED20-46E6-BE66-1F65E7D3DC3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402736" y="38530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6DC57E6-9A6A-4AE6-9C7F-5DB99FCB3871}"/>
                    </a:ext>
                  </a:extLst>
                </p14:cNvPr>
                <p14:cNvContentPartPr/>
                <p14:nvPr/>
              </p14:nvContentPartPr>
              <p14:xfrm>
                <a:off x="7497776" y="3908475"/>
                <a:ext cx="86040" cy="82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6DC57E6-9A6A-4AE6-9C7F-5DB99FCB387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489136" y="3899835"/>
                  <a:ext cx="10368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E1404729-2BA7-402A-ACDE-1FA790BC85D4}"/>
                  </a:ext>
                </a:extLst>
              </p14:cNvPr>
              <p14:cNvContentPartPr/>
              <p14:nvPr/>
            </p14:nvContentPartPr>
            <p14:xfrm>
              <a:off x="5077136" y="2680155"/>
              <a:ext cx="2473200" cy="5220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E1404729-2BA7-402A-ACDE-1FA790BC85D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068496" y="2671515"/>
                <a:ext cx="2490840" cy="6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3AFE8E0-8D81-4E9B-B0CA-4AB3413D71A7}"/>
              </a:ext>
            </a:extLst>
          </p:cNvPr>
          <p:cNvGrpSpPr/>
          <p:nvPr/>
        </p:nvGrpSpPr>
        <p:grpSpPr>
          <a:xfrm>
            <a:off x="7699736" y="1820835"/>
            <a:ext cx="896400" cy="231480"/>
            <a:chOff x="7699736" y="1820835"/>
            <a:chExt cx="89640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5221291-CA02-415C-884E-7469FD9E9CCE}"/>
                    </a:ext>
                  </a:extLst>
                </p14:cNvPr>
                <p14:cNvContentPartPr/>
                <p14:nvPr/>
              </p14:nvContentPartPr>
              <p14:xfrm>
                <a:off x="7699736" y="1850715"/>
                <a:ext cx="150840" cy="183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5221291-CA02-415C-884E-7469FD9E9CC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91096" y="1842075"/>
                  <a:ext cx="1684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29B12A2-882F-4D28-9B23-B1721D3F9E0F}"/>
                    </a:ext>
                  </a:extLst>
                </p14:cNvPr>
                <p14:cNvContentPartPr/>
                <p14:nvPr/>
              </p14:nvContentPartPr>
              <p14:xfrm>
                <a:off x="7725296" y="1944315"/>
                <a:ext cx="85320" cy="3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29B12A2-882F-4D28-9B23-B1721D3F9E0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16656" y="1935315"/>
                  <a:ext cx="1029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1808B8B-6BD9-44F2-B095-D0C1FD439BB5}"/>
                    </a:ext>
                  </a:extLst>
                </p14:cNvPr>
                <p14:cNvContentPartPr/>
                <p14:nvPr/>
              </p14:nvContentPartPr>
              <p14:xfrm>
                <a:off x="7924736" y="1825515"/>
                <a:ext cx="104040" cy="1861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1808B8B-6BD9-44F2-B095-D0C1FD439BB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915736" y="1816515"/>
                  <a:ext cx="1216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862B9F8-8AF6-4B4E-8A5B-1200D06C796A}"/>
                    </a:ext>
                  </a:extLst>
                </p14:cNvPr>
                <p14:cNvContentPartPr/>
                <p14:nvPr/>
              </p14:nvContentPartPr>
              <p14:xfrm>
                <a:off x="8115896" y="1820835"/>
                <a:ext cx="78840" cy="2019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862B9F8-8AF6-4B4E-8A5B-1200D06C796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107256" y="1811835"/>
                  <a:ext cx="96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95DCBE9-131B-4745-9916-BEEB693486A3}"/>
                    </a:ext>
                  </a:extLst>
                </p14:cNvPr>
                <p14:cNvContentPartPr/>
                <p14:nvPr/>
              </p14:nvContentPartPr>
              <p14:xfrm>
                <a:off x="8345936" y="1984635"/>
                <a:ext cx="91080" cy="532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95DCBE9-131B-4745-9916-BEEB693486A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336936" y="1975995"/>
                  <a:ext cx="1087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3659666-6D89-4276-96C2-5D1222834862}"/>
                    </a:ext>
                  </a:extLst>
                </p14:cNvPr>
                <p14:cNvContentPartPr/>
                <p14:nvPr/>
              </p14:nvContentPartPr>
              <p14:xfrm>
                <a:off x="8496056" y="2001915"/>
                <a:ext cx="100080" cy="504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3659666-6D89-4276-96C2-5D122283486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487056" y="1992915"/>
                  <a:ext cx="11772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10D7AE4-51C2-421E-864F-5944FF98FDC8}"/>
              </a:ext>
            </a:extLst>
          </p:cNvPr>
          <p:cNvGrpSpPr/>
          <p:nvPr/>
        </p:nvGrpSpPr>
        <p:grpSpPr>
          <a:xfrm>
            <a:off x="7702616" y="2190915"/>
            <a:ext cx="1015560" cy="254880"/>
            <a:chOff x="7702616" y="2190915"/>
            <a:chExt cx="1015560" cy="25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89A5180-C95B-4BD0-80DA-F2BB4FEC5A78}"/>
                    </a:ext>
                  </a:extLst>
                </p14:cNvPr>
                <p14:cNvContentPartPr/>
                <p14:nvPr/>
              </p14:nvContentPartPr>
              <p14:xfrm>
                <a:off x="7702616" y="2240955"/>
                <a:ext cx="145440" cy="1350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89A5180-C95B-4BD0-80DA-F2BB4FEC5A7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693616" y="2231955"/>
                  <a:ext cx="1630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18612CA-ADEE-4F69-8186-A2D1B43A2FD5}"/>
                    </a:ext>
                  </a:extLst>
                </p14:cNvPr>
                <p14:cNvContentPartPr/>
                <p14:nvPr/>
              </p14:nvContentPartPr>
              <p14:xfrm>
                <a:off x="7918976" y="2190915"/>
                <a:ext cx="316800" cy="201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18612CA-ADEE-4F69-8186-A2D1B43A2FD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910336" y="2181915"/>
                  <a:ext cx="334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772863B-5A28-4C6A-825C-E91C01B0A9DA}"/>
                    </a:ext>
                  </a:extLst>
                </p14:cNvPr>
                <p14:cNvContentPartPr/>
                <p14:nvPr/>
              </p14:nvContentPartPr>
              <p14:xfrm>
                <a:off x="8452856" y="2343555"/>
                <a:ext cx="72000" cy="403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772863B-5A28-4C6A-825C-E91C01B0A9D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444216" y="2334915"/>
                  <a:ext cx="896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C47AD3C-F9C6-4AC8-887A-FBDC90135A41}"/>
                    </a:ext>
                  </a:extLst>
                </p14:cNvPr>
                <p14:cNvContentPartPr/>
                <p14:nvPr/>
              </p14:nvContentPartPr>
              <p14:xfrm>
                <a:off x="8623136" y="2231955"/>
                <a:ext cx="95040" cy="2138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C47AD3C-F9C6-4AC8-887A-FBDC90135A4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14136" y="2223315"/>
                  <a:ext cx="112680" cy="23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C5526FE-05AB-4FBE-8916-C27C3086F171}"/>
                  </a:ext>
                </a:extLst>
              </p14:cNvPr>
              <p14:cNvContentPartPr/>
              <p14:nvPr/>
            </p14:nvContentPartPr>
            <p14:xfrm>
              <a:off x="3514016" y="4258755"/>
              <a:ext cx="228960" cy="3060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C5526FE-05AB-4FBE-8916-C27C3086F171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505376" y="4249755"/>
                <a:ext cx="2466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81400217-9665-48CF-8044-54DB4571307B}"/>
                  </a:ext>
                </a:extLst>
              </p14:cNvPr>
              <p14:cNvContentPartPr/>
              <p14:nvPr/>
            </p14:nvContentPartPr>
            <p14:xfrm>
              <a:off x="4094696" y="4251555"/>
              <a:ext cx="219240" cy="2876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81400217-9665-48CF-8044-54DB4571307B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086056" y="4242915"/>
                <a:ext cx="2368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85DCB512-B8A7-4F4C-84EF-940CB72F54B9}"/>
                  </a:ext>
                </a:extLst>
              </p14:cNvPr>
              <p14:cNvContentPartPr/>
              <p14:nvPr/>
            </p14:nvContentPartPr>
            <p14:xfrm>
              <a:off x="4648016" y="4286115"/>
              <a:ext cx="226440" cy="2826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85DCB512-B8A7-4F4C-84EF-940CB72F54B9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639376" y="4277115"/>
                <a:ext cx="24408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3488B035-F31B-4FE5-B17E-BE7BF037BF0A}"/>
                  </a:ext>
                </a:extLst>
              </p14:cNvPr>
              <p14:cNvContentPartPr/>
              <p14:nvPr/>
            </p14:nvContentPartPr>
            <p14:xfrm>
              <a:off x="5278016" y="4263075"/>
              <a:ext cx="283320" cy="3060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3488B035-F31B-4FE5-B17E-BE7BF037BF0A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269016" y="4254075"/>
                <a:ext cx="300960" cy="3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34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588A2E-D77C-46A4-8C5A-4F6FB0823B69}"/>
                  </a:ext>
                </a:extLst>
              </p14:cNvPr>
              <p14:cNvContentPartPr/>
              <p14:nvPr/>
            </p14:nvContentPartPr>
            <p14:xfrm>
              <a:off x="3302640" y="1276200"/>
              <a:ext cx="24120" cy="10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588A2E-D77C-46A4-8C5A-4F6FB0823B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3280" y="1266840"/>
                <a:ext cx="42840" cy="288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B1D02E7-C975-40A9-9354-CD31E4C75E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94"/>
          <a:stretch/>
        </p:blipFill>
        <p:spPr>
          <a:xfrm>
            <a:off x="4672013" y="224896"/>
            <a:ext cx="4085527" cy="807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55A675-240A-41CB-A799-5ED0220DA7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23" t="416" r="1439" b="29583"/>
          <a:stretch/>
        </p:blipFill>
        <p:spPr>
          <a:xfrm>
            <a:off x="924345" y="1396207"/>
            <a:ext cx="3328988" cy="3600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08F270-5934-4A59-8C54-EA211A0850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37" t="72638" r="24952" b="1667"/>
          <a:stretch/>
        </p:blipFill>
        <p:spPr>
          <a:xfrm>
            <a:off x="5257799" y="2424906"/>
            <a:ext cx="3235152" cy="16859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6198525-2EC7-4200-A00F-31261D755D74}"/>
                  </a:ext>
                </a:extLst>
              </p14:cNvPr>
              <p14:cNvContentPartPr/>
              <p14:nvPr/>
            </p14:nvContentPartPr>
            <p14:xfrm>
              <a:off x="2288520" y="1131480"/>
              <a:ext cx="6179040" cy="1385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6198525-2EC7-4200-A00F-31261D755D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79160" y="1122120"/>
                <a:ext cx="6197760" cy="140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4FDA248A-9C9B-44F4-8D14-0B853CAC507F}"/>
              </a:ext>
            </a:extLst>
          </p:cNvPr>
          <p:cNvGrpSpPr/>
          <p:nvPr/>
        </p:nvGrpSpPr>
        <p:grpSpPr>
          <a:xfrm>
            <a:off x="2768456" y="2273355"/>
            <a:ext cx="770040" cy="216000"/>
            <a:chOff x="2768456" y="2273355"/>
            <a:chExt cx="77004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D7810F-A99A-47EA-9574-BC553ED223A1}"/>
                    </a:ext>
                  </a:extLst>
                </p14:cNvPr>
                <p14:cNvContentPartPr/>
                <p14:nvPr/>
              </p14:nvContentPartPr>
              <p14:xfrm>
                <a:off x="2900216" y="2428515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D7810F-A99A-47EA-9574-BC553ED223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95896" y="242419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313DF48-BFDC-4FC0-9B73-F9AEBEA4896B}"/>
                    </a:ext>
                  </a:extLst>
                </p14:cNvPr>
                <p14:cNvContentPartPr/>
                <p14:nvPr/>
              </p14:nvContentPartPr>
              <p14:xfrm>
                <a:off x="2768456" y="2375595"/>
                <a:ext cx="79920" cy="113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313DF48-BFDC-4FC0-9B73-F9AEBEA489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64136" y="2371275"/>
                  <a:ext cx="88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5577CD6-8E2F-4D53-A742-232F21C7A7E9}"/>
                    </a:ext>
                  </a:extLst>
                </p14:cNvPr>
                <p14:cNvContentPartPr/>
                <p14:nvPr/>
              </p14:nvContentPartPr>
              <p14:xfrm>
                <a:off x="2891216" y="2385315"/>
                <a:ext cx="78120" cy="99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5577CD6-8E2F-4D53-A742-232F21C7A7E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86896" y="2380995"/>
                  <a:ext cx="867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AF7DB25-2036-49BE-9F63-8DB81CA039E6}"/>
                    </a:ext>
                  </a:extLst>
                </p14:cNvPr>
                <p14:cNvContentPartPr/>
                <p14:nvPr/>
              </p14:nvContentPartPr>
              <p14:xfrm>
                <a:off x="3030176" y="2313315"/>
                <a:ext cx="17280" cy="166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AF7DB25-2036-49BE-9F63-8DB81CA039E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25856" y="2308995"/>
                  <a:ext cx="259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1A259B5-78DF-4F3A-B7B0-88B531036B4E}"/>
                    </a:ext>
                  </a:extLst>
                </p14:cNvPr>
                <p14:cNvContentPartPr/>
                <p14:nvPr/>
              </p14:nvContentPartPr>
              <p14:xfrm>
                <a:off x="3085616" y="2367315"/>
                <a:ext cx="165240" cy="106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1A259B5-78DF-4F3A-B7B0-88B531036B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81296" y="2362995"/>
                  <a:ext cx="1738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671F7E8-156A-4A8A-BD53-2A3320C0A7D5}"/>
                    </a:ext>
                  </a:extLst>
                </p14:cNvPr>
                <p14:cNvContentPartPr/>
                <p14:nvPr/>
              </p14:nvContentPartPr>
              <p14:xfrm>
                <a:off x="3281816" y="2273355"/>
                <a:ext cx="256680" cy="207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671F7E8-156A-4A8A-BD53-2A3320C0A7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77496" y="2269035"/>
                  <a:ext cx="265320" cy="21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722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8EAF8-A71F-407A-8B49-515A34AE2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5766" b="580"/>
          <a:stretch/>
        </p:blipFill>
        <p:spPr>
          <a:xfrm>
            <a:off x="2574056" y="294528"/>
            <a:ext cx="6343650" cy="421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BFE8FF-0844-4706-A589-9D04C8DBE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897" y="1387448"/>
            <a:ext cx="1608174" cy="14721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AB7B88-5BA6-4AB0-A5DC-D582F4AA9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344" y="3080790"/>
            <a:ext cx="1759744" cy="14721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99DB72-1F52-4662-B5A6-091046A25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929" y="1671637"/>
            <a:ext cx="5048250" cy="24959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8E5AB71-197B-4A78-9C19-8A99F01E57CE}"/>
                  </a:ext>
                </a:extLst>
              </p14:cNvPr>
              <p14:cNvContentPartPr/>
              <p14:nvPr/>
            </p14:nvContentPartPr>
            <p14:xfrm>
              <a:off x="1634816" y="3438315"/>
              <a:ext cx="217440" cy="18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8E5AB71-197B-4A78-9C19-8A99F01E57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5816" y="3429675"/>
                <a:ext cx="2350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9C145E3-6098-45E6-A59E-F9C2FFD6202B}"/>
                  </a:ext>
                </a:extLst>
              </p14:cNvPr>
              <p14:cNvContentPartPr/>
              <p14:nvPr/>
            </p14:nvContentPartPr>
            <p14:xfrm>
              <a:off x="1633016" y="3436875"/>
              <a:ext cx="248760" cy="26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9C145E3-6098-45E6-A59E-F9C2FFD620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4016" y="3427875"/>
                <a:ext cx="2664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E968CB-2C5C-447C-B95A-90B7FFFB9E20}"/>
                  </a:ext>
                </a:extLst>
              </p14:cNvPr>
              <p14:cNvContentPartPr/>
              <p14:nvPr/>
            </p14:nvContentPartPr>
            <p14:xfrm>
              <a:off x="1787456" y="3442635"/>
              <a:ext cx="825120" cy="42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E968CB-2C5C-447C-B95A-90B7FFFB9E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78816" y="3433635"/>
                <a:ext cx="8427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1AE813E-3CA4-4625-8E02-52628E179AE7}"/>
                  </a:ext>
                </a:extLst>
              </p14:cNvPr>
              <p14:cNvContentPartPr/>
              <p14:nvPr/>
            </p14:nvContentPartPr>
            <p14:xfrm>
              <a:off x="2574056" y="3456315"/>
              <a:ext cx="39960" cy="40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1AE813E-3CA4-4625-8E02-52628E179A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65416" y="3447675"/>
                <a:ext cx="57600" cy="42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FEB860F7-2AE6-48CF-B725-93398747840D}"/>
              </a:ext>
            </a:extLst>
          </p:cNvPr>
          <p:cNvGrpSpPr/>
          <p:nvPr/>
        </p:nvGrpSpPr>
        <p:grpSpPr>
          <a:xfrm>
            <a:off x="2578376" y="3457035"/>
            <a:ext cx="645480" cy="400320"/>
            <a:chOff x="2578376" y="3457035"/>
            <a:chExt cx="645480" cy="40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46F5A4A-9405-4973-9B75-22E846C5A7AB}"/>
                    </a:ext>
                  </a:extLst>
                </p14:cNvPr>
                <p14:cNvContentPartPr/>
                <p14:nvPr/>
              </p14:nvContentPartPr>
              <p14:xfrm>
                <a:off x="2578376" y="3751515"/>
                <a:ext cx="479520" cy="105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46F5A4A-9405-4973-9B75-22E846C5A7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69736" y="3742875"/>
                  <a:ext cx="497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0925BF4-A411-4801-A2A8-7E68A0488C14}"/>
                    </a:ext>
                  </a:extLst>
                </p14:cNvPr>
                <p14:cNvContentPartPr/>
                <p14:nvPr/>
              </p14:nvContentPartPr>
              <p14:xfrm>
                <a:off x="2974016" y="3830355"/>
                <a:ext cx="167760" cy="17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0925BF4-A411-4801-A2A8-7E68A0488C1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65376" y="3821715"/>
                  <a:ext cx="185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2AEF540-205A-463C-8CEF-23F49C19F4DE}"/>
                    </a:ext>
                  </a:extLst>
                </p14:cNvPr>
                <p14:cNvContentPartPr/>
                <p14:nvPr/>
              </p14:nvContentPartPr>
              <p14:xfrm>
                <a:off x="3157616" y="3457035"/>
                <a:ext cx="66240" cy="396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2AEF540-205A-463C-8CEF-23F49C19F4D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48976" y="3448035"/>
                  <a:ext cx="838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B9AA8C0-D194-4A66-BF48-06F4E1B04747}"/>
                    </a:ext>
                  </a:extLst>
                </p14:cNvPr>
                <p14:cNvContentPartPr/>
                <p14:nvPr/>
              </p14:nvContentPartPr>
              <p14:xfrm>
                <a:off x="3081296" y="3817035"/>
                <a:ext cx="76320" cy="29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B9AA8C0-D194-4A66-BF48-06F4E1B047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72296" y="3808395"/>
                  <a:ext cx="93960" cy="4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F3662BF-1CC2-451E-A5D9-66C7BD6ABF26}"/>
                  </a:ext>
                </a:extLst>
              </p14:cNvPr>
              <p14:cNvContentPartPr/>
              <p14:nvPr/>
            </p14:nvContentPartPr>
            <p14:xfrm>
              <a:off x="3172376" y="3461715"/>
              <a:ext cx="477720" cy="42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F3662BF-1CC2-451E-A5D9-66C7BD6ABF2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63736" y="3452715"/>
                <a:ext cx="4953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8DE3290-6E75-4D3E-B3B7-64276BAC7A5D}"/>
                  </a:ext>
                </a:extLst>
              </p14:cNvPr>
              <p14:cNvContentPartPr/>
              <p14:nvPr/>
            </p14:nvContentPartPr>
            <p14:xfrm>
              <a:off x="3424016" y="3473595"/>
              <a:ext cx="300600" cy="22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8DE3290-6E75-4D3E-B3B7-64276BAC7A5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15376" y="3464955"/>
                <a:ext cx="3182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BFCB86A-0F0E-43A1-93F2-E91E2D4F42EE}"/>
                  </a:ext>
                </a:extLst>
              </p14:cNvPr>
              <p14:cNvContentPartPr/>
              <p14:nvPr/>
            </p14:nvContentPartPr>
            <p14:xfrm>
              <a:off x="3575936" y="3445155"/>
              <a:ext cx="721800" cy="507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BFCB86A-0F0E-43A1-93F2-E91E2D4F42E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67296" y="3436155"/>
                <a:ext cx="7394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30F9276-48C2-4F0C-82A2-12D5B5F8BE21}"/>
                  </a:ext>
                </a:extLst>
              </p14:cNvPr>
              <p14:cNvContentPartPr/>
              <p14:nvPr/>
            </p14:nvContentPartPr>
            <p14:xfrm>
              <a:off x="4213136" y="3455235"/>
              <a:ext cx="585360" cy="30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30F9276-48C2-4F0C-82A2-12D5B5F8BE2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04496" y="3446235"/>
                <a:ext cx="6030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5974E19-2322-45CF-9B20-809E1AF42322}"/>
                  </a:ext>
                </a:extLst>
              </p14:cNvPr>
              <p14:cNvContentPartPr/>
              <p14:nvPr/>
            </p14:nvContentPartPr>
            <p14:xfrm>
              <a:off x="4681856" y="3477915"/>
              <a:ext cx="92520" cy="369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5974E19-2322-45CF-9B20-809E1AF4232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73216" y="3468915"/>
                <a:ext cx="110160" cy="38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91FD36D8-B931-4CFD-8C69-197C022F3F4E}"/>
              </a:ext>
            </a:extLst>
          </p:cNvPr>
          <p:cNvGrpSpPr/>
          <p:nvPr/>
        </p:nvGrpSpPr>
        <p:grpSpPr>
          <a:xfrm>
            <a:off x="4650176" y="3459195"/>
            <a:ext cx="821160" cy="397440"/>
            <a:chOff x="4650176" y="3459195"/>
            <a:chExt cx="82116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676E3B7-2449-4683-A385-FBE2B8CC9EDD}"/>
                    </a:ext>
                  </a:extLst>
                </p14:cNvPr>
                <p14:cNvContentPartPr/>
                <p14:nvPr/>
              </p14:nvContentPartPr>
              <p14:xfrm>
                <a:off x="4743056" y="3688515"/>
                <a:ext cx="728280" cy="168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676E3B7-2449-4683-A385-FBE2B8CC9E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34056" y="3679875"/>
                  <a:ext cx="7459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FBB9938-C87C-4FC0-ACFA-B24D70F5E754}"/>
                    </a:ext>
                  </a:extLst>
                </p14:cNvPr>
                <p14:cNvContentPartPr/>
                <p14:nvPr/>
              </p14:nvContentPartPr>
              <p14:xfrm>
                <a:off x="4703456" y="3510675"/>
                <a:ext cx="55080" cy="256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FBB9938-C87C-4FC0-ACFA-B24D70F5E75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94816" y="3501675"/>
                  <a:ext cx="727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EAE22DF-F283-4083-A299-5BCEB861D2E8}"/>
                    </a:ext>
                  </a:extLst>
                </p14:cNvPr>
                <p14:cNvContentPartPr/>
                <p14:nvPr/>
              </p14:nvContentPartPr>
              <p14:xfrm>
                <a:off x="4650176" y="3459195"/>
                <a:ext cx="130320" cy="366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EAE22DF-F283-4083-A299-5BCEB861D2E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41176" y="3450555"/>
                  <a:ext cx="147960" cy="38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9505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08357-F2CA-4519-A493-F5BDC8E9A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96"/>
          <a:stretch/>
        </p:blipFill>
        <p:spPr>
          <a:xfrm>
            <a:off x="4115519" y="82320"/>
            <a:ext cx="5028481" cy="2268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E02F30-8E13-4882-B07B-7CF00C22D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018" y="2351000"/>
            <a:ext cx="6557963" cy="25798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8D30752-E17C-4591-8C78-5618016B550A}"/>
                  </a:ext>
                </a:extLst>
              </p14:cNvPr>
              <p14:cNvContentPartPr/>
              <p14:nvPr/>
            </p14:nvContentPartPr>
            <p14:xfrm>
              <a:off x="2502776" y="1044675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8D30752-E17C-4591-8C78-5618016B55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3776" y="103567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607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4255A-AEBD-49CC-8F3B-5D0674F06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31"/>
          <a:stretch/>
        </p:blipFill>
        <p:spPr>
          <a:xfrm>
            <a:off x="2100357" y="218050"/>
            <a:ext cx="6865049" cy="7090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EC2910-9201-4485-BFE6-6829E3DD4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1431737"/>
            <a:ext cx="6986588" cy="331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71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588A2E-D77C-46A4-8C5A-4F6FB0823B69}"/>
                  </a:ext>
                </a:extLst>
              </p14:cNvPr>
              <p14:cNvContentPartPr/>
              <p14:nvPr/>
            </p14:nvContentPartPr>
            <p14:xfrm>
              <a:off x="3302640" y="1276200"/>
              <a:ext cx="24120" cy="10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588A2E-D77C-46A4-8C5A-4F6FB0823B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3280" y="1266840"/>
                <a:ext cx="42840" cy="288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DF5D4C8-6EBA-4760-AD4D-FF558FDF26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50"/>
          <a:stretch/>
        </p:blipFill>
        <p:spPr>
          <a:xfrm>
            <a:off x="3753717" y="64294"/>
            <a:ext cx="5390283" cy="1889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323B00-E390-4105-AB44-61E591BCD3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009" t="1893" b="1675"/>
          <a:stretch/>
        </p:blipFill>
        <p:spPr>
          <a:xfrm>
            <a:off x="39154" y="1850231"/>
            <a:ext cx="3580786" cy="30057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D61C7DF-7326-4CEA-B535-D507AB60C6BD}"/>
                  </a:ext>
                </a:extLst>
              </p14:cNvPr>
              <p14:cNvContentPartPr/>
              <p14:nvPr/>
            </p14:nvContentPartPr>
            <p14:xfrm>
              <a:off x="26640" y="2552400"/>
              <a:ext cx="6082200" cy="1998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D61C7DF-7326-4CEA-B535-D507AB60C6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80" y="499320"/>
                <a:ext cx="8892720" cy="41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1289611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13</Words>
  <Application>Microsoft Office PowerPoint</Application>
  <PresentationFormat>On-screen Show (16:9)</PresentationFormat>
  <Paragraphs>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Quattrocento Sans</vt:lpstr>
      <vt:lpstr>Arial</vt:lpstr>
      <vt:lpstr>Lora</vt:lpstr>
      <vt:lpstr>Viola template</vt:lpstr>
      <vt:lpstr> تمرین پنجم مدار منطقی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تمرین اول مدار منطقی</dc:title>
  <dc:creator>Yeganeh Kordi</dc:creator>
  <cp:lastModifiedBy>Yeganeh Kordi</cp:lastModifiedBy>
  <cp:revision>23</cp:revision>
  <dcterms:modified xsi:type="dcterms:W3CDTF">2021-12-08T05:00:34Z</dcterms:modified>
</cp:coreProperties>
</file>