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</p:sldMasterIdLst>
  <p:notesMasterIdLst>
    <p:notesMasterId r:id="rId25"/>
  </p:notesMasterIdLst>
  <p:sldIdLst>
    <p:sldId id="290" r:id="rId2"/>
    <p:sldId id="352" r:id="rId3"/>
    <p:sldId id="353" r:id="rId4"/>
    <p:sldId id="355" r:id="rId5"/>
    <p:sldId id="354" r:id="rId6"/>
    <p:sldId id="356" r:id="rId7"/>
    <p:sldId id="357" r:id="rId8"/>
    <p:sldId id="358" r:id="rId9"/>
    <p:sldId id="359" r:id="rId10"/>
    <p:sldId id="360" r:id="rId11"/>
    <p:sldId id="361" r:id="rId12"/>
    <p:sldId id="362" r:id="rId13"/>
    <p:sldId id="363" r:id="rId14"/>
    <p:sldId id="364" r:id="rId15"/>
    <p:sldId id="365" r:id="rId16"/>
    <p:sldId id="366" r:id="rId17"/>
    <p:sldId id="367" r:id="rId18"/>
    <p:sldId id="368" r:id="rId19"/>
    <p:sldId id="377" r:id="rId20"/>
    <p:sldId id="369" r:id="rId21"/>
    <p:sldId id="370" r:id="rId22"/>
    <p:sldId id="371" r:id="rId23"/>
    <p:sldId id="372" r:id="rId2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700" b="1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sz="2700" b="1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sz="2700" b="1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sz="2700" b="1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sz="2700" b="1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5pPr>
    <a:lvl6pPr marL="2286000" algn="r" defTabSz="914400" rtl="1" eaLnBrk="1" latinLnBrk="0" hangingPunct="1">
      <a:defRPr sz="2700" b="1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6pPr>
    <a:lvl7pPr marL="2743200" algn="r" defTabSz="914400" rtl="1" eaLnBrk="1" latinLnBrk="0" hangingPunct="1">
      <a:defRPr sz="2700" b="1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7pPr>
    <a:lvl8pPr marL="3200400" algn="r" defTabSz="914400" rtl="1" eaLnBrk="1" latinLnBrk="0" hangingPunct="1">
      <a:defRPr sz="2700" b="1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8pPr>
    <a:lvl9pPr marL="3657600" algn="r" defTabSz="914400" rtl="1" eaLnBrk="1" latinLnBrk="0" hangingPunct="1">
      <a:defRPr sz="2700" b="1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797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3300"/>
    <a:srgbClr val="663300"/>
    <a:srgbClr val="996600"/>
    <a:srgbClr val="FF5050"/>
    <a:srgbClr val="FF9933"/>
    <a:srgbClr val="CCECFF"/>
    <a:srgbClr val="33CC33"/>
    <a:srgbClr val="33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915" autoAdjust="0"/>
  </p:normalViewPr>
  <p:slideViewPr>
    <p:cSldViewPr>
      <p:cViewPr varScale="1">
        <p:scale>
          <a:sx n="81" d="100"/>
          <a:sy n="81" d="100"/>
        </p:scale>
        <p:origin x="1674" y="60"/>
      </p:cViewPr>
      <p:guideLst>
        <p:guide orient="horz" pos="1797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91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ED9127DF-24B7-49E5-B53B-E490EBFC44D2}" type="slidenum">
              <a:rPr lang="en-US" altLang="fa-IR"/>
              <a:pPr/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270335671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9DC0A77-3444-4636-AF35-D839C52833ED}" type="slidenum">
              <a:rPr lang="en-US" altLang="fa-IR" sz="1200" b="0"/>
              <a:pPr eaLnBrk="1" hangingPunct="1"/>
              <a:t>1</a:t>
            </a:fld>
            <a:endParaRPr lang="en-US" altLang="fa-IR" sz="1200" b="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53571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901A5AE-D846-4BB7-A395-82479198F0DB}" type="slidenum">
              <a:rPr lang="en-US" altLang="fa-IR" sz="1200" b="0"/>
              <a:pPr eaLnBrk="1" hangingPunct="1"/>
              <a:t>10</a:t>
            </a:fld>
            <a:endParaRPr lang="en-US" altLang="fa-IR" sz="1200" b="0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50711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04701AE-3E7B-432F-A2AB-5AC460003EAF}" type="slidenum">
              <a:rPr lang="en-US" altLang="fa-IR" sz="1200" b="0"/>
              <a:pPr eaLnBrk="1" hangingPunct="1"/>
              <a:t>11</a:t>
            </a:fld>
            <a:endParaRPr lang="en-US" altLang="fa-IR" sz="1200" b="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61536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F857AB8-07BF-4B10-9141-2A5A36C42CCA}" type="slidenum">
              <a:rPr lang="en-US" altLang="fa-IR" sz="1200" b="0"/>
              <a:pPr eaLnBrk="1" hangingPunct="1"/>
              <a:t>12</a:t>
            </a:fld>
            <a:endParaRPr lang="en-US" altLang="fa-IR" sz="1200" b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96202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F4A6680-D6E2-4274-858E-C51E78F0AF4C}" type="slidenum">
              <a:rPr lang="en-US" altLang="fa-IR" sz="1200" b="0"/>
              <a:pPr eaLnBrk="1" hangingPunct="1"/>
              <a:t>13</a:t>
            </a:fld>
            <a:endParaRPr lang="en-US" altLang="fa-IR" sz="1200" b="0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90578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ECC5C98-FE8B-4C9F-A9D0-C3C8822B3E8C}" type="slidenum">
              <a:rPr lang="en-US" altLang="fa-IR" sz="1200" b="0"/>
              <a:pPr eaLnBrk="1" hangingPunct="1"/>
              <a:t>14</a:t>
            </a:fld>
            <a:endParaRPr lang="en-US" altLang="fa-IR" sz="1200" b="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5528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7F49C2B-A38D-4090-8C9A-38D709C6D1E3}" type="slidenum">
              <a:rPr lang="en-US" altLang="fa-IR" sz="1200" b="0"/>
              <a:pPr eaLnBrk="1" hangingPunct="1"/>
              <a:t>15</a:t>
            </a:fld>
            <a:endParaRPr lang="en-US" altLang="fa-IR" sz="1200" b="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18419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AADE60A-4D10-4371-BF26-2C91394123A7}" type="slidenum">
              <a:rPr lang="en-US" altLang="fa-IR" sz="1200" b="0"/>
              <a:pPr eaLnBrk="1" hangingPunct="1"/>
              <a:t>16</a:t>
            </a:fld>
            <a:endParaRPr lang="en-US" altLang="fa-IR" sz="1200" b="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06256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D477E02-EDAB-4588-A69B-1C8488E7399F}" type="slidenum">
              <a:rPr lang="en-US" altLang="fa-IR" sz="1200" b="0"/>
              <a:pPr eaLnBrk="1" hangingPunct="1"/>
              <a:t>17</a:t>
            </a:fld>
            <a:endParaRPr lang="en-US" altLang="fa-IR" sz="1200" b="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574852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A5FF318-F501-428E-8194-3DEA13932A49}" type="slidenum">
              <a:rPr lang="en-US" altLang="fa-IR" sz="1200" b="0"/>
              <a:pPr eaLnBrk="1" hangingPunct="1"/>
              <a:t>18</a:t>
            </a:fld>
            <a:endParaRPr lang="en-US" altLang="fa-IR" sz="1200" b="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616463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a-IR" altLang="fa-IR">
              <a:cs typeface="Arial" panose="020B0604020202020204" pitchFamily="34" charset="0"/>
            </a:endParaRPr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5A1B40A-CBAD-4D16-803F-7171173230B6}" type="slidenum">
              <a:rPr lang="en-US" altLang="fa-IR" sz="1200" b="0"/>
              <a:pPr eaLnBrk="1" hangingPunct="1"/>
              <a:t>19</a:t>
            </a:fld>
            <a:endParaRPr lang="en-US" altLang="fa-IR" sz="1200" b="0"/>
          </a:p>
        </p:txBody>
      </p:sp>
    </p:spTree>
    <p:extLst>
      <p:ext uri="{BB962C8B-B14F-4D97-AF65-F5344CB8AC3E}">
        <p14:creationId xmlns:p14="http://schemas.microsoft.com/office/powerpoint/2010/main" val="29036594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1A358F5-4868-4A73-9DAE-8E02BA345A60}" type="slidenum">
              <a:rPr lang="en-US" altLang="fa-IR" sz="1200" b="0"/>
              <a:pPr eaLnBrk="1" hangingPunct="1"/>
              <a:t>2</a:t>
            </a:fld>
            <a:endParaRPr lang="en-US" altLang="fa-IR" sz="1200" b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802336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EB9058F-C071-42AF-ABA5-19E57D70DF16}" type="slidenum">
              <a:rPr lang="en-US" altLang="fa-IR" sz="1200" b="0"/>
              <a:pPr eaLnBrk="1" hangingPunct="1"/>
              <a:t>20</a:t>
            </a:fld>
            <a:endParaRPr lang="en-US" altLang="fa-IR" sz="1200" b="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587049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28391B9-A5CE-452A-B41A-074BD15C411D}" type="slidenum">
              <a:rPr lang="en-US" altLang="fa-IR" sz="1200" b="0"/>
              <a:pPr eaLnBrk="1" hangingPunct="1"/>
              <a:t>21</a:t>
            </a:fld>
            <a:endParaRPr lang="en-US" altLang="fa-IR" sz="1200" b="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754956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75D46E2-8EC3-4E92-8DC3-6DC94BE8A40E}" type="slidenum">
              <a:rPr lang="en-US" altLang="fa-IR" sz="1200" b="0"/>
              <a:pPr eaLnBrk="1" hangingPunct="1"/>
              <a:t>22</a:t>
            </a:fld>
            <a:endParaRPr lang="en-US" altLang="fa-IR" sz="1200" b="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729168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055EE84-65B4-4716-BA1B-25E8BEA82667}" type="slidenum">
              <a:rPr lang="en-US" altLang="fa-IR" sz="1200" b="0"/>
              <a:pPr eaLnBrk="1" hangingPunct="1"/>
              <a:t>23</a:t>
            </a:fld>
            <a:endParaRPr lang="en-US" altLang="fa-IR" sz="1200" b="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91282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B34AFAC-6EB3-47CA-B96A-610F2D8AF207}" type="slidenum">
              <a:rPr lang="en-US" altLang="fa-IR" sz="1200" b="0"/>
              <a:pPr eaLnBrk="1" hangingPunct="1"/>
              <a:t>3</a:t>
            </a:fld>
            <a:endParaRPr lang="en-US" altLang="fa-IR" sz="1200" b="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56795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33BD744-ED82-45A1-BA44-D1EFA48396FE}" type="slidenum">
              <a:rPr lang="en-US" altLang="fa-IR" sz="1200" b="0"/>
              <a:pPr eaLnBrk="1" hangingPunct="1"/>
              <a:t>4</a:t>
            </a:fld>
            <a:endParaRPr lang="en-US" altLang="fa-IR" sz="1200" b="0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74383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2F136DC-FDE2-4DE9-BFDE-17449433BFFF}" type="slidenum">
              <a:rPr lang="en-US" altLang="fa-IR" sz="1200" b="0"/>
              <a:pPr eaLnBrk="1" hangingPunct="1"/>
              <a:t>5</a:t>
            </a:fld>
            <a:endParaRPr lang="en-US" altLang="fa-IR" sz="1200" b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04034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967FFE8-681A-453A-97F4-ED44CAE939DA}" type="slidenum">
              <a:rPr lang="en-US" altLang="fa-IR" sz="1200" b="0"/>
              <a:pPr eaLnBrk="1" hangingPunct="1"/>
              <a:t>6</a:t>
            </a:fld>
            <a:endParaRPr lang="en-US" altLang="fa-IR" sz="1200" b="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5236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858C121-C207-4792-BCBC-4C11B6204C03}" type="slidenum">
              <a:rPr lang="en-US" altLang="fa-IR" sz="1200" b="0"/>
              <a:pPr eaLnBrk="1" hangingPunct="1"/>
              <a:t>7</a:t>
            </a:fld>
            <a:endParaRPr lang="en-US" altLang="fa-IR" sz="1200" b="0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86207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96D47A9-AA3C-47D8-8774-EE765674CE7F}" type="slidenum">
              <a:rPr lang="en-US" altLang="fa-IR" sz="1200" b="0"/>
              <a:pPr eaLnBrk="1" hangingPunct="1"/>
              <a:t>8</a:t>
            </a:fld>
            <a:endParaRPr lang="en-US" altLang="fa-IR" sz="1200" b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20597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988DBC9-7B5E-4F4F-B70D-A735A093AF29}" type="slidenum">
              <a:rPr lang="en-US" altLang="fa-IR" sz="1200" b="0"/>
              <a:pPr eaLnBrk="1" hangingPunct="1"/>
              <a:t>9</a:t>
            </a:fld>
            <a:endParaRPr lang="en-US" altLang="fa-IR" sz="1200" b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7338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/>
          <p:cNvSpPr>
            <a:spLocks noChangeArrowheads="1"/>
          </p:cNvSpPr>
          <p:nvPr/>
        </p:nvSpPr>
        <p:spPr bwMode="auto">
          <a:xfrm>
            <a:off x="304800" y="304800"/>
            <a:ext cx="8534400" cy="6096000"/>
          </a:xfrm>
          <a:prstGeom prst="roundRect">
            <a:avLst>
              <a:gd name="adj" fmla="val 9644"/>
            </a:avLst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838200" y="6400800"/>
            <a:ext cx="365760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fa-IR" altLang="fa-IR" sz="1300" b="0">
              <a:latin typeface="Arial" panose="020B0604020202020204" pitchFamily="34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85800" y="1219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 sz="2400" b="0"/>
          </a:p>
        </p:txBody>
      </p:sp>
      <p:sp>
        <p:nvSpPr>
          <p:cNvPr id="183302" name="Rectangle 6"/>
          <p:cNvSpPr>
            <a:spLocks noGrp="1" noChangeArrowheads="1"/>
          </p:cNvSpPr>
          <p:nvPr>
            <p:ph type="ctrTitle" sz="quarter"/>
          </p:nvPr>
        </p:nvSpPr>
        <p:spPr>
          <a:xfrm>
            <a:off x="692150" y="2286000"/>
            <a:ext cx="7759700" cy="1143000"/>
          </a:xfrm>
          <a:ln w="12700"/>
        </p:spPr>
        <p:txBody>
          <a:bodyPr wrap="none" lIns="82030" tIns="41015" rIns="82030" bIns="41015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83303" name="Rectangle 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85888" y="3898900"/>
            <a:ext cx="6372225" cy="1749425"/>
          </a:xfrm>
          <a:ln w="12700"/>
        </p:spPr>
        <p:txBody>
          <a:bodyPr wrap="none" lIns="82030" tIns="41015" rIns="82030" bIns="41015" anchor="ctr"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576814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67CCF1B-3774-4E94-B96C-757B1A430EFB}" type="slidenum">
              <a:rPr lang="en-US" altLang="fa-IR"/>
              <a:pPr/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3942555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21450" y="403225"/>
            <a:ext cx="1944688" cy="54641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403225"/>
            <a:ext cx="5683250" cy="54641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8B6D99-E218-4235-A298-728FCAF18F00}" type="slidenum">
              <a:rPr lang="en-US" altLang="fa-IR"/>
              <a:pPr/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2175170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6693BAF-9BA2-413B-9D69-07A0306C7624}" type="slidenum">
              <a:rPr lang="en-US" altLang="fa-IR"/>
              <a:pPr/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2216431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A6FC78-DDE9-40C3-89F4-19B5536DD9DF}" type="slidenum">
              <a:rPr lang="en-US" altLang="fa-IR"/>
              <a:pPr/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3322445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EAE557B-CEC7-4289-9223-CC5E2F779C65}" type="slidenum">
              <a:rPr lang="en-US" altLang="fa-IR"/>
              <a:pPr/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1624633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FE75F1-FD83-4629-8018-6D1EE321776B}" type="slidenum">
              <a:rPr lang="en-US" altLang="fa-IR"/>
              <a:pPr/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1334441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957410A-716B-4EB5-80AE-2E7E1D1B2C0A}" type="slidenum">
              <a:rPr lang="en-US" altLang="fa-IR"/>
              <a:pPr/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1658725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1015E7-39E1-4A00-9101-301127E83ECA}" type="slidenum">
              <a:rPr lang="en-US" altLang="fa-IR"/>
              <a:pPr/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2042865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964118E-7460-45A6-94E0-F717E95742CE}" type="slidenum">
              <a:rPr lang="en-US" altLang="fa-IR"/>
              <a:pPr/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4214732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F32110-50AF-4470-915E-9829D6C3C60F}" type="slidenum">
              <a:rPr lang="en-US" altLang="fa-IR"/>
              <a:pPr/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3416441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19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828" tIns="50914" rIns="101828" bIns="509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fa-IR"/>
              <a:t>Click to edit Master text styles</a:t>
            </a:r>
          </a:p>
          <a:p>
            <a:pPr lvl="1"/>
            <a:r>
              <a:rPr lang="en-US" altLang="fa-IR"/>
              <a:t>Second level</a:t>
            </a:r>
          </a:p>
          <a:p>
            <a:pPr lvl="2"/>
            <a:r>
              <a:rPr lang="en-US" altLang="fa-IR"/>
              <a:t>  Third level</a:t>
            </a:r>
          </a:p>
          <a:p>
            <a:pPr lvl="3"/>
            <a:r>
              <a:rPr lang="en-US" altLang="fa-IR"/>
              <a:t>Fourth level</a:t>
            </a:r>
          </a:p>
          <a:p>
            <a:pPr lvl="4"/>
            <a:r>
              <a:rPr lang="en-US" altLang="fa-IR"/>
              <a:t>Fifth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92150" y="403225"/>
            <a:ext cx="7773988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828" tIns="50914" rIns="101828" bIns="5091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fa-IR"/>
              <a:t>Click to edit Master title style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304800" y="304800"/>
            <a:ext cx="8534400" cy="6096000"/>
          </a:xfrm>
          <a:prstGeom prst="roundRect">
            <a:avLst>
              <a:gd name="adj" fmla="val 9644"/>
            </a:avLst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838200" y="6400800"/>
            <a:ext cx="365760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fa-IR" altLang="fa-IR" sz="1300" b="0">
              <a:latin typeface="Arial" panose="020B0604020202020204" pitchFamily="34" charset="0"/>
            </a:endParaRPr>
          </a:p>
        </p:txBody>
      </p:sp>
      <p:sp>
        <p:nvSpPr>
          <p:cNvPr id="182281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3888" y="6388100"/>
            <a:ext cx="554037" cy="3349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82030" tIns="41015" rIns="82030" bIns="41015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1300" b="0">
                <a:latin typeface="Arial" panose="020B0604020202020204" pitchFamily="34" charset="0"/>
              </a:defRPr>
            </a:lvl1pPr>
          </a:lstStyle>
          <a:p>
            <a:fld id="{0772CD3A-B9FB-4ABE-80D6-3CA611488EC1}" type="slidenum">
              <a:rPr lang="en-US" altLang="fa-IR"/>
              <a:pPr/>
              <a:t>‹#›</a:t>
            </a:fld>
            <a:endParaRPr lang="en-US" altLang="fa-I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hf hdr="0" ftr="0" dt="0"/>
  <p:txStyles>
    <p:titleStyle>
      <a:lvl1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+mj-lt"/>
          <a:ea typeface="+mj-ea"/>
          <a:cs typeface="+mj-cs"/>
        </a:defRPr>
      </a:lvl1pPr>
      <a:lvl2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charset="0"/>
          <a:cs typeface="Titr" pitchFamily="2" charset="-78"/>
        </a:defRPr>
      </a:lvl2pPr>
      <a:lvl3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charset="0"/>
          <a:cs typeface="Titr" pitchFamily="2" charset="-78"/>
        </a:defRPr>
      </a:lvl3pPr>
      <a:lvl4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charset="0"/>
          <a:cs typeface="Titr" pitchFamily="2" charset="-78"/>
        </a:defRPr>
      </a:lvl4pPr>
      <a:lvl5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charset="0"/>
          <a:cs typeface="Titr" pitchFamily="2" charset="-78"/>
        </a:defRPr>
      </a:lvl5pPr>
      <a:lvl6pPr marL="457200" algn="ctr" defTabSz="1019175" rtl="0" fontAlgn="base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charset="0"/>
          <a:cs typeface="Titr" pitchFamily="2" charset="-78"/>
        </a:defRPr>
      </a:lvl6pPr>
      <a:lvl7pPr marL="914400" algn="ctr" defTabSz="1019175" rtl="0" fontAlgn="base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charset="0"/>
          <a:cs typeface="Titr" pitchFamily="2" charset="-78"/>
        </a:defRPr>
      </a:lvl7pPr>
      <a:lvl8pPr marL="1371600" algn="ctr" defTabSz="1019175" rtl="0" fontAlgn="base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charset="0"/>
          <a:cs typeface="Titr" pitchFamily="2" charset="-78"/>
        </a:defRPr>
      </a:lvl8pPr>
      <a:lvl9pPr marL="1828800" algn="ctr" defTabSz="1019175" rtl="0" fontAlgn="base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charset="0"/>
          <a:cs typeface="Titr" pitchFamily="2" charset="-78"/>
        </a:defRPr>
      </a:lvl9pPr>
    </p:titleStyle>
    <p:bodyStyle>
      <a:lvl1pPr marL="762000" indent="-762000" algn="l" rtl="0" eaLnBrk="0" fontAlgn="base" hangingPunct="0">
        <a:spcBef>
          <a:spcPct val="20000"/>
        </a:spcBef>
        <a:spcAft>
          <a:spcPct val="0"/>
        </a:spcAft>
        <a:buChar char="•"/>
        <a:defRPr sz="4000" b="1">
          <a:solidFill>
            <a:srgbClr val="FF5050"/>
          </a:solidFill>
          <a:latin typeface="+mn-lt"/>
          <a:ea typeface="+mn-ea"/>
          <a:cs typeface="+mn-cs"/>
        </a:defRPr>
      </a:lvl1pPr>
      <a:lvl2pPr marL="1066800" indent="-609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3200">
          <a:solidFill>
            <a:srgbClr val="0000FF"/>
          </a:solidFill>
          <a:latin typeface="+mn-lt"/>
          <a:cs typeface="+mn-cs"/>
        </a:defRPr>
      </a:lvl2pPr>
      <a:lvl3pPr marL="1562100" indent="-5334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800">
          <a:solidFill>
            <a:schemeClr val="tx1"/>
          </a:solidFill>
          <a:latin typeface="+mn-lt"/>
          <a:cs typeface="+mn-cs"/>
        </a:defRPr>
      </a:lvl3pPr>
      <a:lvl4pPr marL="1917700" indent="-3810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000">
          <a:solidFill>
            <a:schemeClr val="tx1"/>
          </a:solidFill>
          <a:latin typeface="+mn-lt"/>
          <a:cs typeface="+mn-cs"/>
        </a:defRPr>
      </a:lvl4pPr>
      <a:lvl5pPr marL="2344738" indent="-3429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000">
          <a:solidFill>
            <a:schemeClr val="tx1"/>
          </a:solidFill>
          <a:latin typeface="+mn-lt"/>
          <a:cs typeface="+mn-cs"/>
        </a:defRPr>
      </a:lvl5pPr>
      <a:lvl6pPr marL="2801938" indent="-342900" algn="l" rtl="0" fontAlgn="base">
        <a:spcBef>
          <a:spcPct val="20000"/>
        </a:spcBef>
        <a:spcAft>
          <a:spcPct val="0"/>
        </a:spcAft>
        <a:buFont typeface="Wingdings" pitchFamily="2" charset="2"/>
        <a:buChar char="Ø"/>
        <a:defRPr>
          <a:solidFill>
            <a:schemeClr val="tx1"/>
          </a:solidFill>
          <a:latin typeface="+mn-lt"/>
          <a:cs typeface="+mn-cs"/>
        </a:defRPr>
      </a:lvl6pPr>
      <a:lvl7pPr marL="3259138" indent="-342900" algn="l" rtl="0" fontAlgn="base">
        <a:spcBef>
          <a:spcPct val="20000"/>
        </a:spcBef>
        <a:spcAft>
          <a:spcPct val="0"/>
        </a:spcAft>
        <a:buFont typeface="Wingdings" pitchFamily="2" charset="2"/>
        <a:buChar char="Ø"/>
        <a:defRPr>
          <a:solidFill>
            <a:schemeClr val="tx1"/>
          </a:solidFill>
          <a:latin typeface="+mn-lt"/>
          <a:cs typeface="+mn-cs"/>
        </a:defRPr>
      </a:lvl7pPr>
      <a:lvl8pPr marL="3716338" indent="-342900" algn="l" rtl="0" fontAlgn="base">
        <a:spcBef>
          <a:spcPct val="20000"/>
        </a:spcBef>
        <a:spcAft>
          <a:spcPct val="0"/>
        </a:spcAft>
        <a:buFont typeface="Wingdings" pitchFamily="2" charset="2"/>
        <a:buChar char="Ø"/>
        <a:defRPr>
          <a:solidFill>
            <a:schemeClr val="tx1"/>
          </a:solidFill>
          <a:latin typeface="+mn-lt"/>
          <a:cs typeface="+mn-cs"/>
        </a:defRPr>
      </a:lvl8pPr>
      <a:lvl9pPr marL="4173538" indent="-342900" algn="l" rtl="0" fontAlgn="base">
        <a:spcBef>
          <a:spcPct val="20000"/>
        </a:spcBef>
        <a:spcAft>
          <a:spcPct val="0"/>
        </a:spcAft>
        <a:buFont typeface="Wingdings" pitchFamily="2" charset="2"/>
        <a:buChar char="Ø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ctrTitle"/>
          </p:nvPr>
        </p:nvSpPr>
        <p:spPr>
          <a:ln w="9525"/>
        </p:spPr>
        <p:txBody>
          <a:bodyPr/>
          <a:lstStyle/>
          <a:p>
            <a:pPr eaLnBrk="1" hangingPunct="1"/>
            <a:r>
              <a:rPr lang="en-US" altLang="fa-IR" sz="3600"/>
              <a:t>Asynchronous Sequential</a:t>
            </a:r>
            <a:br>
              <a:rPr lang="en-US" altLang="fa-IR" sz="3600"/>
            </a:br>
            <a:r>
              <a:rPr lang="en-US" altLang="fa-IR" sz="3600"/>
              <a:t>Circuits</a:t>
            </a:r>
          </a:p>
        </p:txBody>
      </p:sp>
      <p:sp>
        <p:nvSpPr>
          <p:cNvPr id="3075" name="Rectangle 5"/>
          <p:cNvSpPr>
            <a:spLocks noGrp="1" noChangeArrowheads="1"/>
          </p:cNvSpPr>
          <p:nvPr>
            <p:ph type="subTitle" idx="1"/>
          </p:nvPr>
        </p:nvSpPr>
        <p:spPr>
          <a:ln w="9525"/>
        </p:spPr>
        <p:txBody>
          <a:bodyPr/>
          <a:lstStyle/>
          <a:p>
            <a:pPr eaLnBrk="1" hangingPunct="1"/>
            <a:endParaRPr lang="fa-IR" altLang="fa-IR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85C4BA30-6523-4C80-804F-0F398B8F8DFC}" type="slidenum">
              <a:rPr lang="en-US" altLang="fa-IR" sz="1300" b="0">
                <a:latin typeface="Arial" panose="020B0604020202020204" pitchFamily="34" charset="0"/>
              </a:rPr>
              <a:pPr/>
              <a:t>10</a:t>
            </a:fld>
            <a:endParaRPr lang="en-US" altLang="fa-IR" sz="1300" b="0">
              <a:latin typeface="Arial" panose="020B0604020202020204" pitchFamily="34" charset="0"/>
            </a:endParaRP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/>
              <a:t>State Table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7772400" cy="625475"/>
          </a:xfrm>
        </p:spPr>
        <p:txBody>
          <a:bodyPr/>
          <a:lstStyle/>
          <a:p>
            <a:pPr lvl="1" eaLnBrk="1" hangingPunct="1"/>
            <a:r>
              <a:rPr lang="en-US" altLang="fa-IR"/>
              <a:t>As synchronous:</a:t>
            </a:r>
          </a:p>
        </p:txBody>
      </p:sp>
      <p:sp>
        <p:nvSpPr>
          <p:cNvPr id="12293" name="Rectangle 8"/>
          <p:cNvSpPr>
            <a:spLocks noChangeArrowheads="1"/>
          </p:cNvSpPr>
          <p:nvPr/>
        </p:nvSpPr>
        <p:spPr bwMode="auto">
          <a:xfrm>
            <a:off x="4137025" y="3014663"/>
            <a:ext cx="1371600" cy="192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533400" indent="-5334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ko-KR" sz="2000">
                <a:solidFill>
                  <a:schemeClr val="accent2"/>
                </a:solidFill>
                <a:latin typeface="Arial" panose="020B0604020202020204" pitchFamily="34" charset="0"/>
                <a:ea typeface="굴림" pitchFamily="50" charset="-127"/>
                <a:cs typeface="Zar" panose="00000400000000000000" pitchFamily="2" charset="-78"/>
              </a:rPr>
              <a:t>00    01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ko-KR" sz="2000">
                <a:solidFill>
                  <a:schemeClr val="accent2"/>
                </a:solidFill>
                <a:latin typeface="Arial" panose="020B0604020202020204" pitchFamily="34" charset="0"/>
                <a:ea typeface="굴림" pitchFamily="50" charset="-127"/>
                <a:cs typeface="Zar" panose="00000400000000000000" pitchFamily="2" charset="-78"/>
              </a:rPr>
              <a:t>11    01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ko-KR" sz="2000">
                <a:solidFill>
                  <a:schemeClr val="accent2"/>
                </a:solidFill>
                <a:latin typeface="Arial" panose="020B0604020202020204" pitchFamily="34" charset="0"/>
                <a:ea typeface="굴림" pitchFamily="50" charset="-127"/>
                <a:cs typeface="Zar" panose="00000400000000000000" pitchFamily="2" charset="-78"/>
              </a:rPr>
              <a:t>00    10   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ko-KR" sz="2000">
                <a:solidFill>
                  <a:schemeClr val="accent2"/>
                </a:solidFill>
                <a:latin typeface="Arial" panose="020B0604020202020204" pitchFamily="34" charset="0"/>
                <a:ea typeface="굴림" pitchFamily="50" charset="-127"/>
                <a:cs typeface="Zar" panose="00000400000000000000" pitchFamily="2" charset="-78"/>
              </a:rPr>
              <a:t>11    10</a:t>
            </a:r>
          </a:p>
        </p:txBody>
      </p:sp>
      <p:sp>
        <p:nvSpPr>
          <p:cNvPr id="12294" name="Rectangle 9"/>
          <p:cNvSpPr>
            <a:spLocks noChangeArrowheads="1"/>
          </p:cNvSpPr>
          <p:nvPr/>
        </p:nvSpPr>
        <p:spPr bwMode="auto">
          <a:xfrm>
            <a:off x="3527425" y="3014663"/>
            <a:ext cx="609600" cy="192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ko-KR" sz="2000">
                <a:solidFill>
                  <a:schemeClr val="accent2"/>
                </a:solidFill>
                <a:latin typeface="Arial" panose="020B0604020202020204" pitchFamily="34" charset="0"/>
                <a:ea typeface="굴림" pitchFamily="50" charset="-127"/>
                <a:cs typeface="Zar" panose="00000400000000000000" pitchFamily="2" charset="-78"/>
              </a:rPr>
              <a:t>00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ko-KR" sz="2000">
                <a:solidFill>
                  <a:schemeClr val="accent2"/>
                </a:solidFill>
                <a:latin typeface="Arial" panose="020B0604020202020204" pitchFamily="34" charset="0"/>
                <a:ea typeface="굴림" pitchFamily="50" charset="-127"/>
                <a:cs typeface="Zar" panose="00000400000000000000" pitchFamily="2" charset="-78"/>
              </a:rPr>
              <a:t>01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ko-KR" sz="2000">
                <a:solidFill>
                  <a:schemeClr val="accent2"/>
                </a:solidFill>
                <a:latin typeface="Arial" panose="020B0604020202020204" pitchFamily="34" charset="0"/>
                <a:ea typeface="굴림" pitchFamily="50" charset="-127"/>
                <a:cs typeface="Zar" panose="00000400000000000000" pitchFamily="2" charset="-78"/>
              </a:rPr>
              <a:t>10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ko-KR" sz="2000">
                <a:solidFill>
                  <a:schemeClr val="accent2"/>
                </a:solidFill>
                <a:latin typeface="Arial" panose="020B0604020202020204" pitchFamily="34" charset="0"/>
                <a:ea typeface="굴림" pitchFamily="50" charset="-127"/>
                <a:cs typeface="Zar" panose="00000400000000000000" pitchFamily="2" charset="-78"/>
              </a:rPr>
              <a:t>11  </a:t>
            </a:r>
          </a:p>
        </p:txBody>
      </p:sp>
      <p:sp>
        <p:nvSpPr>
          <p:cNvPr id="12295" name="Rectangle 12"/>
          <p:cNvSpPr>
            <a:spLocks noChangeArrowheads="1"/>
          </p:cNvSpPr>
          <p:nvPr/>
        </p:nvSpPr>
        <p:spPr bwMode="auto">
          <a:xfrm>
            <a:off x="4137025" y="2328863"/>
            <a:ext cx="1371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ko-KR" sz="3000">
                <a:solidFill>
                  <a:srgbClr val="FF5050"/>
                </a:solidFill>
                <a:latin typeface="Arial" panose="020B0604020202020204" pitchFamily="34" charset="0"/>
                <a:ea typeface="굴림" pitchFamily="50" charset="-127"/>
                <a:cs typeface="Zar" panose="00000400000000000000" pitchFamily="2" charset="-78"/>
              </a:rPr>
              <a:t>     </a:t>
            </a:r>
          </a:p>
        </p:txBody>
      </p:sp>
      <p:sp>
        <p:nvSpPr>
          <p:cNvPr id="12296" name="Rectangle 13"/>
          <p:cNvSpPr>
            <a:spLocks noChangeArrowheads="1"/>
          </p:cNvSpPr>
          <p:nvPr/>
        </p:nvSpPr>
        <p:spPr bwMode="auto">
          <a:xfrm>
            <a:off x="3527425" y="2328863"/>
            <a:ext cx="609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endParaRPr lang="fa-IR" altLang="fa-IR" sz="2800">
              <a:solidFill>
                <a:srgbClr val="FF5050"/>
              </a:solidFill>
              <a:latin typeface="Arial" panose="020B0604020202020204" pitchFamily="34" charset="0"/>
              <a:cs typeface="Zar" panose="00000400000000000000" pitchFamily="2" charset="-78"/>
            </a:endParaRPr>
          </a:p>
        </p:txBody>
      </p:sp>
      <p:sp>
        <p:nvSpPr>
          <p:cNvPr id="12297" name="Line 14"/>
          <p:cNvSpPr>
            <a:spLocks noChangeShapeType="1"/>
          </p:cNvSpPr>
          <p:nvPr/>
        </p:nvSpPr>
        <p:spPr bwMode="auto">
          <a:xfrm>
            <a:off x="2644775" y="2184400"/>
            <a:ext cx="60960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2298" name="Line 15"/>
          <p:cNvSpPr>
            <a:spLocks noChangeShapeType="1"/>
          </p:cNvSpPr>
          <p:nvPr/>
        </p:nvSpPr>
        <p:spPr bwMode="auto">
          <a:xfrm flipV="1">
            <a:off x="3509963" y="2997200"/>
            <a:ext cx="1944687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2299" name="Line 16"/>
          <p:cNvSpPr>
            <a:spLocks noChangeShapeType="1"/>
          </p:cNvSpPr>
          <p:nvPr/>
        </p:nvSpPr>
        <p:spPr bwMode="auto">
          <a:xfrm>
            <a:off x="2644775" y="4797425"/>
            <a:ext cx="60960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2300" name="Line 17"/>
          <p:cNvSpPr>
            <a:spLocks noChangeShapeType="1"/>
          </p:cNvSpPr>
          <p:nvPr/>
        </p:nvSpPr>
        <p:spPr bwMode="auto">
          <a:xfrm>
            <a:off x="2644775" y="2184400"/>
            <a:ext cx="0" cy="6858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2301" name="Line 18"/>
          <p:cNvSpPr>
            <a:spLocks noChangeShapeType="1"/>
          </p:cNvSpPr>
          <p:nvPr/>
        </p:nvSpPr>
        <p:spPr bwMode="auto">
          <a:xfrm>
            <a:off x="4137025" y="2328863"/>
            <a:ext cx="0" cy="26130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2302" name="Line 21"/>
          <p:cNvSpPr>
            <a:spLocks noChangeShapeType="1"/>
          </p:cNvSpPr>
          <p:nvPr/>
        </p:nvSpPr>
        <p:spPr bwMode="auto">
          <a:xfrm>
            <a:off x="6227763" y="2184400"/>
            <a:ext cx="0" cy="6858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2303" name="Line 22"/>
          <p:cNvSpPr>
            <a:spLocks noChangeShapeType="1"/>
          </p:cNvSpPr>
          <p:nvPr/>
        </p:nvSpPr>
        <p:spPr bwMode="auto">
          <a:xfrm>
            <a:off x="3254375" y="2184400"/>
            <a:ext cx="137160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2304" name="Line 23"/>
          <p:cNvSpPr>
            <a:spLocks noChangeShapeType="1"/>
          </p:cNvSpPr>
          <p:nvPr/>
        </p:nvSpPr>
        <p:spPr bwMode="auto">
          <a:xfrm>
            <a:off x="2644775" y="2870200"/>
            <a:ext cx="0" cy="1927225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2305" name="Line 24"/>
          <p:cNvSpPr>
            <a:spLocks noChangeShapeType="1"/>
          </p:cNvSpPr>
          <p:nvPr/>
        </p:nvSpPr>
        <p:spPr bwMode="auto">
          <a:xfrm>
            <a:off x="4625975" y="2184400"/>
            <a:ext cx="1419225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2306" name="Line 25"/>
          <p:cNvSpPr>
            <a:spLocks noChangeShapeType="1"/>
          </p:cNvSpPr>
          <p:nvPr/>
        </p:nvSpPr>
        <p:spPr bwMode="auto">
          <a:xfrm>
            <a:off x="6045200" y="2184400"/>
            <a:ext cx="182563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2307" name="Line 26"/>
          <p:cNvSpPr>
            <a:spLocks noChangeShapeType="1"/>
          </p:cNvSpPr>
          <p:nvPr/>
        </p:nvSpPr>
        <p:spPr bwMode="auto">
          <a:xfrm>
            <a:off x="6227763" y="2870200"/>
            <a:ext cx="0" cy="1927225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2308" name="Line 27"/>
          <p:cNvSpPr>
            <a:spLocks noChangeShapeType="1"/>
          </p:cNvSpPr>
          <p:nvPr/>
        </p:nvSpPr>
        <p:spPr bwMode="auto">
          <a:xfrm>
            <a:off x="3254375" y="4797425"/>
            <a:ext cx="137160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2309" name="Line 28"/>
          <p:cNvSpPr>
            <a:spLocks noChangeShapeType="1"/>
          </p:cNvSpPr>
          <p:nvPr/>
        </p:nvSpPr>
        <p:spPr bwMode="auto">
          <a:xfrm>
            <a:off x="4625975" y="4797425"/>
            <a:ext cx="1419225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2310" name="Line 29"/>
          <p:cNvSpPr>
            <a:spLocks noChangeShapeType="1"/>
          </p:cNvSpPr>
          <p:nvPr/>
        </p:nvSpPr>
        <p:spPr bwMode="auto">
          <a:xfrm>
            <a:off x="6045200" y="4797425"/>
            <a:ext cx="182563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graphicFrame>
        <p:nvGraphicFramePr>
          <p:cNvPr id="12311" name="Object 30"/>
          <p:cNvGraphicFramePr>
            <a:graphicFrameLocks noChangeAspect="1"/>
          </p:cNvGraphicFramePr>
          <p:nvPr/>
        </p:nvGraphicFramePr>
        <p:xfrm>
          <a:off x="4213225" y="2633663"/>
          <a:ext cx="533400" cy="27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7" name="MathType Equation" r:id="rId4" imgW="406048" imgH="152268" progId="Equation">
                  <p:embed/>
                </p:oleObj>
              </mc:Choice>
              <mc:Fallback>
                <p:oleObj name="MathType Equation" r:id="rId4" imgW="406048" imgH="152268" progId="Equation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3225" y="2633663"/>
                        <a:ext cx="533400" cy="276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12" name="Object 31"/>
          <p:cNvGraphicFramePr>
            <a:graphicFrameLocks noChangeAspect="1"/>
          </p:cNvGraphicFramePr>
          <p:nvPr/>
        </p:nvGraphicFramePr>
        <p:xfrm>
          <a:off x="4899025" y="2633663"/>
          <a:ext cx="533400" cy="282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8" name="MathType Equation" r:id="rId6" imgW="393529" imgH="152334" progId="Equation">
                  <p:embed/>
                </p:oleObj>
              </mc:Choice>
              <mc:Fallback>
                <p:oleObj name="MathType Equation" r:id="rId6" imgW="393529" imgH="152334" progId="Equation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99025" y="2633663"/>
                        <a:ext cx="533400" cy="282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13" name="Text Box 37"/>
          <p:cNvSpPr txBox="1">
            <a:spLocks noChangeArrowheads="1"/>
          </p:cNvSpPr>
          <p:nvPr/>
        </p:nvSpPr>
        <p:spPr bwMode="auto">
          <a:xfrm>
            <a:off x="3076575" y="2205038"/>
            <a:ext cx="1225550" cy="66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fa-IR" sz="1900">
                <a:solidFill>
                  <a:srgbClr val="996600"/>
                </a:solidFill>
              </a:rPr>
              <a:t>present state</a:t>
            </a:r>
          </a:p>
        </p:txBody>
      </p:sp>
      <p:sp>
        <p:nvSpPr>
          <p:cNvPr id="12314" name="Text Box 38"/>
          <p:cNvSpPr txBox="1">
            <a:spLocks noChangeArrowheads="1"/>
          </p:cNvSpPr>
          <p:nvPr/>
        </p:nvSpPr>
        <p:spPr bwMode="auto">
          <a:xfrm>
            <a:off x="4229100" y="2060575"/>
            <a:ext cx="1225550" cy="66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fa-IR" sz="1900">
                <a:solidFill>
                  <a:srgbClr val="996600"/>
                </a:solidFill>
              </a:rPr>
              <a:t>next  state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97B606AB-8A19-4A42-B749-68A43B6199E6}" type="slidenum">
              <a:rPr lang="en-US" altLang="fa-IR" sz="1300" b="0">
                <a:latin typeface="Arial" panose="020B0604020202020204" pitchFamily="34" charset="0"/>
              </a:rPr>
              <a:pPr/>
              <a:t>11</a:t>
            </a:fld>
            <a:endParaRPr lang="en-US" altLang="fa-IR" sz="1300" b="0">
              <a:latin typeface="Arial" panose="020B0604020202020204" pitchFamily="34" charset="0"/>
            </a:endParaRP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/>
              <a:t>Flow Table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7772400" cy="625475"/>
          </a:xfrm>
        </p:spPr>
        <p:txBody>
          <a:bodyPr/>
          <a:lstStyle/>
          <a:p>
            <a:pPr lvl="1" eaLnBrk="1" hangingPunct="1">
              <a:lnSpc>
                <a:spcPct val="90000"/>
              </a:lnSpc>
            </a:pPr>
            <a:r>
              <a:rPr lang="en-US" altLang="fa-IR" sz="2400"/>
              <a:t>As Transition Table (but with symbolic states):</a:t>
            </a:r>
          </a:p>
        </p:txBody>
      </p:sp>
      <p:sp>
        <p:nvSpPr>
          <p:cNvPr id="13317" name="Line 8"/>
          <p:cNvSpPr>
            <a:spLocks noChangeShapeType="1"/>
          </p:cNvSpPr>
          <p:nvPr/>
        </p:nvSpPr>
        <p:spPr bwMode="auto">
          <a:xfrm>
            <a:off x="2644775" y="2184400"/>
            <a:ext cx="60960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3318" name="Line 10"/>
          <p:cNvSpPr>
            <a:spLocks noChangeShapeType="1"/>
          </p:cNvSpPr>
          <p:nvPr/>
        </p:nvSpPr>
        <p:spPr bwMode="auto">
          <a:xfrm>
            <a:off x="2644775" y="4797425"/>
            <a:ext cx="60960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3319" name="Line 11"/>
          <p:cNvSpPr>
            <a:spLocks noChangeShapeType="1"/>
          </p:cNvSpPr>
          <p:nvPr/>
        </p:nvSpPr>
        <p:spPr bwMode="auto">
          <a:xfrm>
            <a:off x="2644775" y="2184400"/>
            <a:ext cx="0" cy="6858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3320" name="Line 13"/>
          <p:cNvSpPr>
            <a:spLocks noChangeShapeType="1"/>
          </p:cNvSpPr>
          <p:nvPr/>
        </p:nvSpPr>
        <p:spPr bwMode="auto">
          <a:xfrm>
            <a:off x="6227763" y="2184400"/>
            <a:ext cx="0" cy="6858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3321" name="Line 14"/>
          <p:cNvSpPr>
            <a:spLocks noChangeShapeType="1"/>
          </p:cNvSpPr>
          <p:nvPr/>
        </p:nvSpPr>
        <p:spPr bwMode="auto">
          <a:xfrm>
            <a:off x="3254375" y="2184400"/>
            <a:ext cx="137160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3322" name="Line 15"/>
          <p:cNvSpPr>
            <a:spLocks noChangeShapeType="1"/>
          </p:cNvSpPr>
          <p:nvPr/>
        </p:nvSpPr>
        <p:spPr bwMode="auto">
          <a:xfrm>
            <a:off x="2644775" y="2870200"/>
            <a:ext cx="0" cy="1927225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3323" name="Line 16"/>
          <p:cNvSpPr>
            <a:spLocks noChangeShapeType="1"/>
          </p:cNvSpPr>
          <p:nvPr/>
        </p:nvSpPr>
        <p:spPr bwMode="auto">
          <a:xfrm>
            <a:off x="4625975" y="2184400"/>
            <a:ext cx="1419225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3324" name="Line 17"/>
          <p:cNvSpPr>
            <a:spLocks noChangeShapeType="1"/>
          </p:cNvSpPr>
          <p:nvPr/>
        </p:nvSpPr>
        <p:spPr bwMode="auto">
          <a:xfrm>
            <a:off x="6045200" y="2184400"/>
            <a:ext cx="182563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3325" name="Line 18"/>
          <p:cNvSpPr>
            <a:spLocks noChangeShapeType="1"/>
          </p:cNvSpPr>
          <p:nvPr/>
        </p:nvSpPr>
        <p:spPr bwMode="auto">
          <a:xfrm>
            <a:off x="6227763" y="2870200"/>
            <a:ext cx="0" cy="1927225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3326" name="Line 19"/>
          <p:cNvSpPr>
            <a:spLocks noChangeShapeType="1"/>
          </p:cNvSpPr>
          <p:nvPr/>
        </p:nvSpPr>
        <p:spPr bwMode="auto">
          <a:xfrm>
            <a:off x="3254375" y="4797425"/>
            <a:ext cx="137160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3327" name="Line 20"/>
          <p:cNvSpPr>
            <a:spLocks noChangeShapeType="1"/>
          </p:cNvSpPr>
          <p:nvPr/>
        </p:nvSpPr>
        <p:spPr bwMode="auto">
          <a:xfrm>
            <a:off x="4625975" y="4797425"/>
            <a:ext cx="1419225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3328" name="Line 21"/>
          <p:cNvSpPr>
            <a:spLocks noChangeShapeType="1"/>
          </p:cNvSpPr>
          <p:nvPr/>
        </p:nvSpPr>
        <p:spPr bwMode="auto">
          <a:xfrm>
            <a:off x="6045200" y="4797425"/>
            <a:ext cx="182563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grpSp>
        <p:nvGrpSpPr>
          <p:cNvPr id="13329" name="Group 26"/>
          <p:cNvGrpSpPr>
            <a:grpSpLocks/>
          </p:cNvGrpSpPr>
          <p:nvPr/>
        </p:nvGrpSpPr>
        <p:grpSpPr bwMode="auto">
          <a:xfrm>
            <a:off x="1638300" y="1625600"/>
            <a:ext cx="1781175" cy="2882900"/>
            <a:chOff x="3754" y="1750"/>
            <a:chExt cx="1122" cy="1816"/>
          </a:xfrm>
        </p:grpSpPr>
        <p:sp>
          <p:nvSpPr>
            <p:cNvPr id="13330" name="Rectangle 27"/>
            <p:cNvSpPr>
              <a:spLocks noChangeArrowheads="1"/>
            </p:cNvSpPr>
            <p:nvPr/>
          </p:nvSpPr>
          <p:spPr bwMode="auto">
            <a:xfrm rot="5400000">
              <a:off x="3817" y="2508"/>
              <a:ext cx="1449" cy="668"/>
            </a:xfrm>
            <a:prstGeom prst="rect">
              <a:avLst/>
            </a:prstGeom>
            <a:noFill/>
            <a:ln w="222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13331" name="Line 28"/>
            <p:cNvSpPr>
              <a:spLocks noChangeShapeType="1"/>
            </p:cNvSpPr>
            <p:nvPr/>
          </p:nvSpPr>
          <p:spPr bwMode="auto">
            <a:xfrm rot="5400000">
              <a:off x="3833" y="2830"/>
              <a:ext cx="1435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3332" name="Line 29"/>
            <p:cNvSpPr>
              <a:spLocks noChangeShapeType="1"/>
            </p:cNvSpPr>
            <p:nvPr/>
          </p:nvSpPr>
          <p:spPr bwMode="auto">
            <a:xfrm rot="5400000">
              <a:off x="4541" y="2873"/>
              <a:ext cx="1" cy="668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3333" name="Line 30"/>
            <p:cNvSpPr>
              <a:spLocks noChangeShapeType="1"/>
            </p:cNvSpPr>
            <p:nvPr/>
          </p:nvSpPr>
          <p:spPr bwMode="auto">
            <a:xfrm rot="5400000">
              <a:off x="4541" y="2510"/>
              <a:ext cx="1" cy="668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3334" name="Line 31"/>
            <p:cNvSpPr>
              <a:spLocks noChangeShapeType="1"/>
            </p:cNvSpPr>
            <p:nvPr/>
          </p:nvSpPr>
          <p:spPr bwMode="auto">
            <a:xfrm rot="5400000">
              <a:off x="4542" y="2146"/>
              <a:ext cx="0" cy="668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3335" name="Rectangle 32"/>
            <p:cNvSpPr>
              <a:spLocks noChangeArrowheads="1"/>
            </p:cNvSpPr>
            <p:nvPr/>
          </p:nvSpPr>
          <p:spPr bwMode="auto">
            <a:xfrm>
              <a:off x="3754" y="1959"/>
              <a:ext cx="1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 sz="3200">
                <a:solidFill>
                  <a:srgbClr val="996600"/>
                </a:solidFill>
              </a:endParaRPr>
            </a:p>
          </p:txBody>
        </p:sp>
        <p:sp>
          <p:nvSpPr>
            <p:cNvPr id="13336" name="Rectangle 33"/>
            <p:cNvSpPr>
              <a:spLocks noChangeArrowheads="1"/>
            </p:cNvSpPr>
            <p:nvPr/>
          </p:nvSpPr>
          <p:spPr bwMode="auto">
            <a:xfrm>
              <a:off x="4434" y="1750"/>
              <a:ext cx="11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2000" b="0">
                  <a:solidFill>
                    <a:srgbClr val="996600"/>
                  </a:solidFill>
                  <a:latin typeface="Arial" panose="020B0604020202020204" pitchFamily="34" charset="0"/>
                </a:rPr>
                <a:t>x</a:t>
              </a:r>
              <a:r>
                <a:rPr lang="en-US" altLang="fa-IR" sz="1400" b="0">
                  <a:solidFill>
                    <a:srgbClr val="000000"/>
                  </a:solidFill>
                  <a:latin typeface="Arial" panose="020B0604020202020204" pitchFamily="34" charset="0"/>
                </a:rPr>
                <a:t> </a:t>
              </a:r>
              <a:endParaRPr lang="en-US" altLang="fa-IR"/>
            </a:p>
          </p:txBody>
        </p:sp>
        <p:sp>
          <p:nvSpPr>
            <p:cNvPr id="13337" name="Rectangle 34"/>
            <p:cNvSpPr>
              <a:spLocks noChangeArrowheads="1"/>
            </p:cNvSpPr>
            <p:nvPr/>
          </p:nvSpPr>
          <p:spPr bwMode="auto">
            <a:xfrm>
              <a:off x="3981" y="2249"/>
              <a:ext cx="9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400" b="0">
                  <a:solidFill>
                    <a:srgbClr val="000000"/>
                  </a:solidFill>
                  <a:latin typeface="Arial" panose="020B0604020202020204" pitchFamily="34" charset="0"/>
                </a:rPr>
                <a:t>a </a:t>
              </a:r>
              <a:endParaRPr lang="en-US" altLang="fa-IR"/>
            </a:p>
          </p:txBody>
        </p:sp>
        <p:sp>
          <p:nvSpPr>
            <p:cNvPr id="13338" name="Rectangle 35"/>
            <p:cNvSpPr>
              <a:spLocks noChangeArrowheads="1"/>
            </p:cNvSpPr>
            <p:nvPr/>
          </p:nvSpPr>
          <p:spPr bwMode="auto">
            <a:xfrm>
              <a:off x="3981" y="2566"/>
              <a:ext cx="9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400" b="0">
                  <a:solidFill>
                    <a:srgbClr val="000000"/>
                  </a:solidFill>
                  <a:latin typeface="Arial" panose="020B0604020202020204" pitchFamily="34" charset="0"/>
                </a:rPr>
                <a:t>b </a:t>
              </a:r>
              <a:endParaRPr lang="en-US" altLang="fa-IR"/>
            </a:p>
          </p:txBody>
        </p:sp>
        <p:sp>
          <p:nvSpPr>
            <p:cNvPr id="13339" name="Rectangle 36"/>
            <p:cNvSpPr>
              <a:spLocks noChangeArrowheads="1"/>
            </p:cNvSpPr>
            <p:nvPr/>
          </p:nvSpPr>
          <p:spPr bwMode="auto">
            <a:xfrm>
              <a:off x="3981" y="2975"/>
              <a:ext cx="87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400" b="0">
                  <a:solidFill>
                    <a:srgbClr val="000000"/>
                  </a:solidFill>
                  <a:latin typeface="Arial" panose="020B0604020202020204" pitchFamily="34" charset="0"/>
                </a:rPr>
                <a:t>c </a:t>
              </a:r>
              <a:endParaRPr lang="en-US" altLang="fa-IR"/>
            </a:p>
          </p:txBody>
        </p:sp>
        <p:sp>
          <p:nvSpPr>
            <p:cNvPr id="13340" name="Rectangle 37"/>
            <p:cNvSpPr>
              <a:spLocks noChangeArrowheads="1"/>
            </p:cNvSpPr>
            <p:nvPr/>
          </p:nvSpPr>
          <p:spPr bwMode="auto">
            <a:xfrm>
              <a:off x="3981" y="3338"/>
              <a:ext cx="9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400" b="0">
                  <a:solidFill>
                    <a:srgbClr val="000000"/>
                  </a:solidFill>
                  <a:latin typeface="Arial" panose="020B0604020202020204" pitchFamily="34" charset="0"/>
                </a:rPr>
                <a:t>d </a:t>
              </a:r>
              <a:endParaRPr lang="en-US" altLang="fa-IR"/>
            </a:p>
          </p:txBody>
        </p:sp>
        <p:sp>
          <p:nvSpPr>
            <p:cNvPr id="13341" name="Rectangle 38"/>
            <p:cNvSpPr>
              <a:spLocks noChangeArrowheads="1"/>
            </p:cNvSpPr>
            <p:nvPr/>
          </p:nvSpPr>
          <p:spPr bwMode="auto">
            <a:xfrm>
              <a:off x="4298" y="1931"/>
              <a:ext cx="9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400" b="0">
                  <a:solidFill>
                    <a:srgbClr val="000000"/>
                  </a:solidFill>
                  <a:latin typeface="Arial" panose="020B0604020202020204" pitchFamily="34" charset="0"/>
                </a:rPr>
                <a:t>0 </a:t>
              </a:r>
              <a:endParaRPr lang="en-US" altLang="fa-IR"/>
            </a:p>
          </p:txBody>
        </p:sp>
        <p:sp>
          <p:nvSpPr>
            <p:cNvPr id="13342" name="Rectangle 39"/>
            <p:cNvSpPr>
              <a:spLocks noChangeArrowheads="1"/>
            </p:cNvSpPr>
            <p:nvPr/>
          </p:nvSpPr>
          <p:spPr bwMode="auto">
            <a:xfrm>
              <a:off x="4661" y="1931"/>
              <a:ext cx="9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400" b="0">
                  <a:solidFill>
                    <a:srgbClr val="000000"/>
                  </a:solidFill>
                  <a:latin typeface="Arial" panose="020B0604020202020204" pitchFamily="34" charset="0"/>
                </a:rPr>
                <a:t>1 </a:t>
              </a:r>
              <a:endParaRPr lang="en-US" altLang="fa-IR"/>
            </a:p>
          </p:txBody>
        </p:sp>
        <p:sp>
          <p:nvSpPr>
            <p:cNvPr id="13343" name="Rectangle 40"/>
            <p:cNvSpPr>
              <a:spLocks noChangeArrowheads="1"/>
            </p:cNvSpPr>
            <p:nvPr/>
          </p:nvSpPr>
          <p:spPr bwMode="auto">
            <a:xfrm>
              <a:off x="4298" y="2249"/>
              <a:ext cx="9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400" b="0">
                  <a:solidFill>
                    <a:srgbClr val="000000"/>
                  </a:solidFill>
                  <a:latin typeface="Arial" panose="020B0604020202020204" pitchFamily="34" charset="0"/>
                </a:rPr>
                <a:t>a </a:t>
              </a:r>
              <a:endParaRPr lang="en-US" altLang="fa-IR"/>
            </a:p>
          </p:txBody>
        </p:sp>
        <p:sp>
          <p:nvSpPr>
            <p:cNvPr id="13344" name="Rectangle 41"/>
            <p:cNvSpPr>
              <a:spLocks noChangeArrowheads="1"/>
            </p:cNvSpPr>
            <p:nvPr/>
          </p:nvSpPr>
          <p:spPr bwMode="auto">
            <a:xfrm>
              <a:off x="4298" y="2566"/>
              <a:ext cx="87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400" b="0">
                  <a:solidFill>
                    <a:srgbClr val="000000"/>
                  </a:solidFill>
                  <a:latin typeface="Arial" panose="020B0604020202020204" pitchFamily="34" charset="0"/>
                </a:rPr>
                <a:t>c </a:t>
              </a:r>
              <a:endParaRPr lang="en-US" altLang="fa-IR"/>
            </a:p>
          </p:txBody>
        </p:sp>
        <p:sp>
          <p:nvSpPr>
            <p:cNvPr id="13345" name="Rectangle 42"/>
            <p:cNvSpPr>
              <a:spLocks noChangeArrowheads="1"/>
            </p:cNvSpPr>
            <p:nvPr/>
          </p:nvSpPr>
          <p:spPr bwMode="auto">
            <a:xfrm>
              <a:off x="4659" y="2249"/>
              <a:ext cx="6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400" b="0">
                  <a:solidFill>
                    <a:srgbClr val="000000"/>
                  </a:solidFill>
                  <a:latin typeface="Arial" panose="020B0604020202020204" pitchFamily="34" charset="0"/>
                </a:rPr>
                <a:t>b</a:t>
              </a:r>
              <a:endParaRPr lang="en-US" altLang="fa-IR"/>
            </a:p>
          </p:txBody>
        </p:sp>
        <p:sp>
          <p:nvSpPr>
            <p:cNvPr id="13346" name="Rectangle 43"/>
            <p:cNvSpPr>
              <a:spLocks noChangeArrowheads="1"/>
            </p:cNvSpPr>
            <p:nvPr/>
          </p:nvSpPr>
          <p:spPr bwMode="auto">
            <a:xfrm>
              <a:off x="4661" y="2568"/>
              <a:ext cx="9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400" b="0">
                  <a:solidFill>
                    <a:srgbClr val="000000"/>
                  </a:solidFill>
                  <a:latin typeface="Arial" panose="020B0604020202020204" pitchFamily="34" charset="0"/>
                </a:rPr>
                <a:t>b </a:t>
              </a:r>
              <a:endParaRPr lang="en-US" altLang="fa-IR"/>
            </a:p>
          </p:txBody>
        </p:sp>
        <p:sp>
          <p:nvSpPr>
            <p:cNvPr id="13347" name="Rectangle 44"/>
            <p:cNvSpPr>
              <a:spLocks noChangeArrowheads="1"/>
            </p:cNvSpPr>
            <p:nvPr/>
          </p:nvSpPr>
          <p:spPr bwMode="auto">
            <a:xfrm>
              <a:off x="4344" y="3340"/>
              <a:ext cx="9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400" b="0">
                  <a:solidFill>
                    <a:srgbClr val="000000"/>
                  </a:solidFill>
                  <a:latin typeface="Arial" panose="020B0604020202020204" pitchFamily="34" charset="0"/>
                </a:rPr>
                <a:t>a </a:t>
              </a:r>
              <a:endParaRPr lang="en-US" altLang="fa-IR"/>
            </a:p>
          </p:txBody>
        </p:sp>
        <p:sp>
          <p:nvSpPr>
            <p:cNvPr id="13348" name="Rectangle 45"/>
            <p:cNvSpPr>
              <a:spLocks noChangeArrowheads="1"/>
            </p:cNvSpPr>
            <p:nvPr/>
          </p:nvSpPr>
          <p:spPr bwMode="auto">
            <a:xfrm>
              <a:off x="4298" y="2977"/>
              <a:ext cx="87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400" b="0">
                  <a:solidFill>
                    <a:srgbClr val="000000"/>
                  </a:solidFill>
                  <a:latin typeface="Arial" panose="020B0604020202020204" pitchFamily="34" charset="0"/>
                </a:rPr>
                <a:t>c </a:t>
              </a:r>
              <a:endParaRPr lang="en-US" altLang="fa-IR"/>
            </a:p>
          </p:txBody>
        </p:sp>
        <p:sp>
          <p:nvSpPr>
            <p:cNvPr id="13349" name="Rectangle 46"/>
            <p:cNvSpPr>
              <a:spLocks noChangeArrowheads="1"/>
            </p:cNvSpPr>
            <p:nvPr/>
          </p:nvSpPr>
          <p:spPr bwMode="auto">
            <a:xfrm>
              <a:off x="4659" y="2975"/>
              <a:ext cx="9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400" b="0">
                  <a:solidFill>
                    <a:srgbClr val="000000"/>
                  </a:solidFill>
                  <a:latin typeface="Arial" panose="020B0604020202020204" pitchFamily="34" charset="0"/>
                </a:rPr>
                <a:t>d </a:t>
              </a:r>
              <a:endParaRPr lang="en-US" altLang="fa-IR"/>
            </a:p>
          </p:txBody>
        </p:sp>
        <p:sp>
          <p:nvSpPr>
            <p:cNvPr id="13350" name="Rectangle 47"/>
            <p:cNvSpPr>
              <a:spLocks noChangeArrowheads="1"/>
            </p:cNvSpPr>
            <p:nvPr/>
          </p:nvSpPr>
          <p:spPr bwMode="auto">
            <a:xfrm>
              <a:off x="4661" y="3340"/>
              <a:ext cx="9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400" b="0">
                  <a:solidFill>
                    <a:srgbClr val="000000"/>
                  </a:solidFill>
                  <a:latin typeface="Arial" panose="020B0604020202020204" pitchFamily="34" charset="0"/>
                </a:rPr>
                <a:t>d </a:t>
              </a:r>
              <a:endParaRPr lang="en-US" altLang="fa-IR"/>
            </a:p>
          </p:txBody>
        </p:sp>
        <p:sp>
          <p:nvSpPr>
            <p:cNvPr id="13351" name="Oval 48"/>
            <p:cNvSpPr>
              <a:spLocks noChangeArrowheads="1"/>
            </p:cNvSpPr>
            <p:nvPr/>
          </p:nvSpPr>
          <p:spPr bwMode="auto">
            <a:xfrm>
              <a:off x="4253" y="2159"/>
              <a:ext cx="272" cy="272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13352" name="Oval 49"/>
            <p:cNvSpPr>
              <a:spLocks noChangeArrowheads="1"/>
            </p:cNvSpPr>
            <p:nvPr/>
          </p:nvSpPr>
          <p:spPr bwMode="auto">
            <a:xfrm>
              <a:off x="4570" y="2522"/>
              <a:ext cx="272" cy="272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13353" name="Oval 50"/>
            <p:cNvSpPr>
              <a:spLocks noChangeArrowheads="1"/>
            </p:cNvSpPr>
            <p:nvPr/>
          </p:nvSpPr>
          <p:spPr bwMode="auto">
            <a:xfrm>
              <a:off x="4253" y="2885"/>
              <a:ext cx="272" cy="272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13354" name="Oval 51"/>
            <p:cNvSpPr>
              <a:spLocks noChangeArrowheads="1"/>
            </p:cNvSpPr>
            <p:nvPr/>
          </p:nvSpPr>
          <p:spPr bwMode="auto">
            <a:xfrm>
              <a:off x="4570" y="3247"/>
              <a:ext cx="272" cy="272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7CFF191D-DBDD-40A8-9506-D663DB9AE92E}" type="slidenum">
              <a:rPr lang="en-US" altLang="fa-IR" sz="1300" b="0">
                <a:latin typeface="Arial" panose="020B0604020202020204" pitchFamily="34" charset="0"/>
              </a:rPr>
              <a:pPr/>
              <a:t>12</a:t>
            </a:fld>
            <a:endParaRPr lang="en-US" altLang="fa-IR" sz="1300" b="0">
              <a:latin typeface="Arial" panose="020B0604020202020204" pitchFamily="34" charset="0"/>
            </a:endParaRP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/>
              <a:t>Flow Table: Example 2</a:t>
            </a:r>
          </a:p>
        </p:txBody>
      </p:sp>
      <p:sp>
        <p:nvSpPr>
          <p:cNvPr id="14340" name="Line 4"/>
          <p:cNvSpPr>
            <a:spLocks noChangeShapeType="1"/>
          </p:cNvSpPr>
          <p:nvPr/>
        </p:nvSpPr>
        <p:spPr bwMode="auto">
          <a:xfrm>
            <a:off x="2644775" y="2184400"/>
            <a:ext cx="60960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4341" name="Line 5"/>
          <p:cNvSpPr>
            <a:spLocks noChangeShapeType="1"/>
          </p:cNvSpPr>
          <p:nvPr/>
        </p:nvSpPr>
        <p:spPr bwMode="auto">
          <a:xfrm>
            <a:off x="2644775" y="4797425"/>
            <a:ext cx="60960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4342" name="Line 6"/>
          <p:cNvSpPr>
            <a:spLocks noChangeShapeType="1"/>
          </p:cNvSpPr>
          <p:nvPr/>
        </p:nvSpPr>
        <p:spPr bwMode="auto">
          <a:xfrm>
            <a:off x="2644775" y="2184400"/>
            <a:ext cx="0" cy="6858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4343" name="Line 7"/>
          <p:cNvSpPr>
            <a:spLocks noChangeShapeType="1"/>
          </p:cNvSpPr>
          <p:nvPr/>
        </p:nvSpPr>
        <p:spPr bwMode="auto">
          <a:xfrm>
            <a:off x="6227763" y="2184400"/>
            <a:ext cx="0" cy="6858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4344" name="Line 8"/>
          <p:cNvSpPr>
            <a:spLocks noChangeShapeType="1"/>
          </p:cNvSpPr>
          <p:nvPr/>
        </p:nvSpPr>
        <p:spPr bwMode="auto">
          <a:xfrm>
            <a:off x="3254375" y="2184400"/>
            <a:ext cx="137160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4345" name="Line 9"/>
          <p:cNvSpPr>
            <a:spLocks noChangeShapeType="1"/>
          </p:cNvSpPr>
          <p:nvPr/>
        </p:nvSpPr>
        <p:spPr bwMode="auto">
          <a:xfrm>
            <a:off x="2644775" y="2870200"/>
            <a:ext cx="0" cy="1927225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4346" name="Line 10"/>
          <p:cNvSpPr>
            <a:spLocks noChangeShapeType="1"/>
          </p:cNvSpPr>
          <p:nvPr/>
        </p:nvSpPr>
        <p:spPr bwMode="auto">
          <a:xfrm>
            <a:off x="4625975" y="2184400"/>
            <a:ext cx="1419225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4347" name="Line 11"/>
          <p:cNvSpPr>
            <a:spLocks noChangeShapeType="1"/>
          </p:cNvSpPr>
          <p:nvPr/>
        </p:nvSpPr>
        <p:spPr bwMode="auto">
          <a:xfrm>
            <a:off x="6045200" y="2184400"/>
            <a:ext cx="182563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4348" name="Line 12"/>
          <p:cNvSpPr>
            <a:spLocks noChangeShapeType="1"/>
          </p:cNvSpPr>
          <p:nvPr/>
        </p:nvSpPr>
        <p:spPr bwMode="auto">
          <a:xfrm>
            <a:off x="6227763" y="2870200"/>
            <a:ext cx="0" cy="1927225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4349" name="Line 13"/>
          <p:cNvSpPr>
            <a:spLocks noChangeShapeType="1"/>
          </p:cNvSpPr>
          <p:nvPr/>
        </p:nvSpPr>
        <p:spPr bwMode="auto">
          <a:xfrm>
            <a:off x="3254375" y="4797425"/>
            <a:ext cx="137160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4350" name="Line 14"/>
          <p:cNvSpPr>
            <a:spLocks noChangeShapeType="1"/>
          </p:cNvSpPr>
          <p:nvPr/>
        </p:nvSpPr>
        <p:spPr bwMode="auto">
          <a:xfrm>
            <a:off x="4625975" y="4797425"/>
            <a:ext cx="1419225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4351" name="Line 15"/>
          <p:cNvSpPr>
            <a:spLocks noChangeShapeType="1"/>
          </p:cNvSpPr>
          <p:nvPr/>
        </p:nvSpPr>
        <p:spPr bwMode="auto">
          <a:xfrm>
            <a:off x="6045200" y="4797425"/>
            <a:ext cx="182563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4352" name="Rectangle 22"/>
          <p:cNvSpPr>
            <a:spLocks noChangeArrowheads="1"/>
          </p:cNvSpPr>
          <p:nvPr/>
        </p:nvSpPr>
        <p:spPr bwMode="auto">
          <a:xfrm>
            <a:off x="1638300" y="1957388"/>
            <a:ext cx="1588" cy="48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 sz="3200">
              <a:solidFill>
                <a:srgbClr val="996600"/>
              </a:solidFill>
            </a:endParaRPr>
          </a:p>
        </p:txBody>
      </p:sp>
      <p:grpSp>
        <p:nvGrpSpPr>
          <p:cNvPr id="14353" name="Group 73"/>
          <p:cNvGrpSpPr>
            <a:grpSpLocks/>
          </p:cNvGrpSpPr>
          <p:nvPr/>
        </p:nvGrpSpPr>
        <p:grpSpPr bwMode="auto">
          <a:xfrm>
            <a:off x="3419475" y="1412875"/>
            <a:ext cx="2646363" cy="1825625"/>
            <a:chOff x="2154" y="890"/>
            <a:chExt cx="1667" cy="1150"/>
          </a:xfrm>
        </p:grpSpPr>
        <p:sp>
          <p:nvSpPr>
            <p:cNvPr id="14356" name="Rectangle 17"/>
            <p:cNvSpPr>
              <a:spLocks noChangeArrowheads="1"/>
            </p:cNvSpPr>
            <p:nvPr/>
          </p:nvSpPr>
          <p:spPr bwMode="auto">
            <a:xfrm rot="10800000">
              <a:off x="2353" y="1372"/>
              <a:ext cx="1449" cy="668"/>
            </a:xfrm>
            <a:prstGeom prst="rect">
              <a:avLst/>
            </a:prstGeom>
            <a:noFill/>
            <a:ln w="222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14357" name="Line 18"/>
            <p:cNvSpPr>
              <a:spLocks noChangeShapeType="1"/>
            </p:cNvSpPr>
            <p:nvPr/>
          </p:nvSpPr>
          <p:spPr bwMode="auto">
            <a:xfrm rot="5400000">
              <a:off x="3084" y="1004"/>
              <a:ext cx="0" cy="1406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4358" name="Rectangle 24"/>
            <p:cNvSpPr>
              <a:spLocks noChangeArrowheads="1"/>
            </p:cNvSpPr>
            <p:nvPr/>
          </p:nvSpPr>
          <p:spPr bwMode="auto">
            <a:xfrm>
              <a:off x="2427" y="1483"/>
              <a:ext cx="9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400" b="0">
                  <a:solidFill>
                    <a:srgbClr val="000000"/>
                  </a:solidFill>
                  <a:latin typeface="Arial" panose="020B0604020202020204" pitchFamily="34" charset="0"/>
                </a:rPr>
                <a:t>a </a:t>
              </a:r>
              <a:endParaRPr lang="en-US" altLang="fa-IR"/>
            </a:p>
          </p:txBody>
        </p:sp>
        <p:sp>
          <p:nvSpPr>
            <p:cNvPr id="14359" name="Rectangle 25"/>
            <p:cNvSpPr>
              <a:spLocks noChangeArrowheads="1"/>
            </p:cNvSpPr>
            <p:nvPr/>
          </p:nvSpPr>
          <p:spPr bwMode="auto">
            <a:xfrm>
              <a:off x="2154" y="1798"/>
              <a:ext cx="9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400" b="0">
                  <a:solidFill>
                    <a:srgbClr val="000000"/>
                  </a:solidFill>
                  <a:latin typeface="Arial" panose="020B0604020202020204" pitchFamily="34" charset="0"/>
                </a:rPr>
                <a:t>b </a:t>
              </a:r>
              <a:endParaRPr lang="en-US" altLang="fa-IR"/>
            </a:p>
          </p:txBody>
        </p:sp>
        <p:sp>
          <p:nvSpPr>
            <p:cNvPr id="14360" name="Rectangle 28"/>
            <p:cNvSpPr>
              <a:spLocks noChangeArrowheads="1"/>
            </p:cNvSpPr>
            <p:nvPr/>
          </p:nvSpPr>
          <p:spPr bwMode="auto">
            <a:xfrm>
              <a:off x="2563" y="1481"/>
              <a:ext cx="124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400" b="0">
                  <a:solidFill>
                    <a:srgbClr val="000000"/>
                  </a:solidFill>
                  <a:latin typeface="Arial" panose="020B0604020202020204" pitchFamily="34" charset="0"/>
                </a:rPr>
                <a:t>,0 </a:t>
              </a:r>
              <a:endParaRPr lang="en-US" altLang="fa-IR"/>
            </a:p>
          </p:txBody>
        </p:sp>
        <p:sp>
          <p:nvSpPr>
            <p:cNvPr id="14361" name="Rectangle 30"/>
            <p:cNvSpPr>
              <a:spLocks noChangeArrowheads="1"/>
            </p:cNvSpPr>
            <p:nvPr/>
          </p:nvSpPr>
          <p:spPr bwMode="auto">
            <a:xfrm>
              <a:off x="2154" y="1480"/>
              <a:ext cx="9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400" b="0">
                  <a:solidFill>
                    <a:srgbClr val="000000"/>
                  </a:solidFill>
                  <a:latin typeface="Arial" panose="020B0604020202020204" pitchFamily="34" charset="0"/>
                </a:rPr>
                <a:t>a </a:t>
              </a:r>
              <a:endParaRPr lang="en-US" altLang="fa-IR"/>
            </a:p>
          </p:txBody>
        </p:sp>
        <p:sp>
          <p:nvSpPr>
            <p:cNvPr id="14362" name="Oval 38"/>
            <p:cNvSpPr>
              <a:spLocks noChangeArrowheads="1"/>
            </p:cNvSpPr>
            <p:nvPr/>
          </p:nvSpPr>
          <p:spPr bwMode="auto">
            <a:xfrm>
              <a:off x="2336" y="1435"/>
              <a:ext cx="227" cy="227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14363" name="Line 19"/>
            <p:cNvSpPr>
              <a:spLocks noChangeShapeType="1"/>
            </p:cNvSpPr>
            <p:nvPr/>
          </p:nvSpPr>
          <p:spPr bwMode="auto">
            <a:xfrm rot="10800000">
              <a:off x="2699" y="1356"/>
              <a:ext cx="1" cy="668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4364" name="Line 20"/>
            <p:cNvSpPr>
              <a:spLocks noChangeShapeType="1"/>
            </p:cNvSpPr>
            <p:nvPr/>
          </p:nvSpPr>
          <p:spPr bwMode="auto">
            <a:xfrm rot="10800000">
              <a:off x="3062" y="1356"/>
              <a:ext cx="1" cy="668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4365" name="Line 21"/>
            <p:cNvSpPr>
              <a:spLocks noChangeShapeType="1"/>
            </p:cNvSpPr>
            <p:nvPr/>
          </p:nvSpPr>
          <p:spPr bwMode="auto">
            <a:xfrm rot="10800000">
              <a:off x="3427" y="1356"/>
              <a:ext cx="0" cy="668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4366" name="Rectangle 44"/>
            <p:cNvSpPr>
              <a:spLocks noChangeArrowheads="1"/>
            </p:cNvSpPr>
            <p:nvPr/>
          </p:nvSpPr>
          <p:spPr bwMode="auto">
            <a:xfrm>
              <a:off x="2790" y="1483"/>
              <a:ext cx="9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400" b="0">
                  <a:solidFill>
                    <a:srgbClr val="000000"/>
                  </a:solidFill>
                  <a:latin typeface="Arial" panose="020B0604020202020204" pitchFamily="34" charset="0"/>
                </a:rPr>
                <a:t>a </a:t>
              </a:r>
              <a:endParaRPr lang="en-US" altLang="fa-IR"/>
            </a:p>
          </p:txBody>
        </p:sp>
        <p:sp>
          <p:nvSpPr>
            <p:cNvPr id="14367" name="Rectangle 45"/>
            <p:cNvSpPr>
              <a:spLocks noChangeArrowheads="1"/>
            </p:cNvSpPr>
            <p:nvPr/>
          </p:nvSpPr>
          <p:spPr bwMode="auto">
            <a:xfrm>
              <a:off x="2926" y="1481"/>
              <a:ext cx="124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400" b="0">
                  <a:solidFill>
                    <a:srgbClr val="000000"/>
                  </a:solidFill>
                  <a:latin typeface="Arial" panose="020B0604020202020204" pitchFamily="34" charset="0"/>
                </a:rPr>
                <a:t>,0 </a:t>
              </a:r>
              <a:endParaRPr lang="en-US" altLang="fa-IR"/>
            </a:p>
          </p:txBody>
        </p:sp>
        <p:sp>
          <p:nvSpPr>
            <p:cNvPr id="14368" name="Oval 46"/>
            <p:cNvSpPr>
              <a:spLocks noChangeArrowheads="1"/>
            </p:cNvSpPr>
            <p:nvPr/>
          </p:nvSpPr>
          <p:spPr bwMode="auto">
            <a:xfrm>
              <a:off x="2699" y="1435"/>
              <a:ext cx="227" cy="227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14369" name="Rectangle 47"/>
            <p:cNvSpPr>
              <a:spLocks noChangeArrowheads="1"/>
            </p:cNvSpPr>
            <p:nvPr/>
          </p:nvSpPr>
          <p:spPr bwMode="auto">
            <a:xfrm>
              <a:off x="3152" y="1483"/>
              <a:ext cx="9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400" b="0">
                  <a:solidFill>
                    <a:srgbClr val="000000"/>
                  </a:solidFill>
                  <a:latin typeface="Arial" panose="020B0604020202020204" pitchFamily="34" charset="0"/>
                </a:rPr>
                <a:t>a </a:t>
              </a:r>
              <a:endParaRPr lang="en-US" altLang="fa-IR"/>
            </a:p>
          </p:txBody>
        </p:sp>
        <p:sp>
          <p:nvSpPr>
            <p:cNvPr id="14370" name="Rectangle 48"/>
            <p:cNvSpPr>
              <a:spLocks noChangeArrowheads="1"/>
            </p:cNvSpPr>
            <p:nvPr/>
          </p:nvSpPr>
          <p:spPr bwMode="auto">
            <a:xfrm>
              <a:off x="3288" y="1481"/>
              <a:ext cx="124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400" b="0">
                  <a:solidFill>
                    <a:srgbClr val="000000"/>
                  </a:solidFill>
                  <a:latin typeface="Arial" panose="020B0604020202020204" pitchFamily="34" charset="0"/>
                </a:rPr>
                <a:t>,0 </a:t>
              </a:r>
              <a:endParaRPr lang="en-US" altLang="fa-IR"/>
            </a:p>
          </p:txBody>
        </p:sp>
        <p:sp>
          <p:nvSpPr>
            <p:cNvPr id="14371" name="Oval 49"/>
            <p:cNvSpPr>
              <a:spLocks noChangeArrowheads="1"/>
            </p:cNvSpPr>
            <p:nvPr/>
          </p:nvSpPr>
          <p:spPr bwMode="auto">
            <a:xfrm>
              <a:off x="3061" y="1435"/>
              <a:ext cx="227" cy="227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14372" name="Rectangle 50"/>
            <p:cNvSpPr>
              <a:spLocks noChangeArrowheads="1"/>
            </p:cNvSpPr>
            <p:nvPr/>
          </p:nvSpPr>
          <p:spPr bwMode="auto">
            <a:xfrm>
              <a:off x="2427" y="1800"/>
              <a:ext cx="9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400" b="0">
                  <a:solidFill>
                    <a:srgbClr val="000000"/>
                  </a:solidFill>
                  <a:latin typeface="Arial" panose="020B0604020202020204" pitchFamily="34" charset="0"/>
                </a:rPr>
                <a:t>a </a:t>
              </a:r>
              <a:endParaRPr lang="en-US" altLang="fa-IR"/>
            </a:p>
          </p:txBody>
        </p:sp>
        <p:sp>
          <p:nvSpPr>
            <p:cNvPr id="14373" name="Rectangle 51"/>
            <p:cNvSpPr>
              <a:spLocks noChangeArrowheads="1"/>
            </p:cNvSpPr>
            <p:nvPr/>
          </p:nvSpPr>
          <p:spPr bwMode="auto">
            <a:xfrm>
              <a:off x="2563" y="1798"/>
              <a:ext cx="124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400" b="0">
                  <a:solidFill>
                    <a:srgbClr val="000000"/>
                  </a:solidFill>
                  <a:latin typeface="Arial" panose="020B0604020202020204" pitchFamily="34" charset="0"/>
                </a:rPr>
                <a:t>,0 </a:t>
              </a:r>
              <a:endParaRPr lang="en-US" altLang="fa-IR"/>
            </a:p>
          </p:txBody>
        </p:sp>
        <p:sp>
          <p:nvSpPr>
            <p:cNvPr id="14374" name="Rectangle 53"/>
            <p:cNvSpPr>
              <a:spLocks noChangeArrowheads="1"/>
            </p:cNvSpPr>
            <p:nvPr/>
          </p:nvSpPr>
          <p:spPr bwMode="auto">
            <a:xfrm>
              <a:off x="2801" y="1800"/>
              <a:ext cx="9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400" b="0">
                  <a:solidFill>
                    <a:srgbClr val="000000"/>
                  </a:solidFill>
                  <a:latin typeface="Arial" panose="020B0604020202020204" pitchFamily="34" charset="0"/>
                </a:rPr>
                <a:t>a </a:t>
              </a:r>
              <a:endParaRPr lang="en-US" altLang="fa-IR"/>
            </a:p>
          </p:txBody>
        </p:sp>
        <p:sp>
          <p:nvSpPr>
            <p:cNvPr id="14375" name="Rectangle 54"/>
            <p:cNvSpPr>
              <a:spLocks noChangeArrowheads="1"/>
            </p:cNvSpPr>
            <p:nvPr/>
          </p:nvSpPr>
          <p:spPr bwMode="auto">
            <a:xfrm>
              <a:off x="2937" y="1798"/>
              <a:ext cx="124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400" b="0">
                  <a:solidFill>
                    <a:srgbClr val="000000"/>
                  </a:solidFill>
                  <a:latin typeface="Arial" panose="020B0604020202020204" pitchFamily="34" charset="0"/>
                </a:rPr>
                <a:t>,0 </a:t>
              </a:r>
              <a:endParaRPr lang="en-US" altLang="fa-IR"/>
            </a:p>
          </p:txBody>
        </p:sp>
        <p:sp>
          <p:nvSpPr>
            <p:cNvPr id="14376" name="Rectangle 56"/>
            <p:cNvSpPr>
              <a:spLocks noChangeArrowheads="1"/>
            </p:cNvSpPr>
            <p:nvPr/>
          </p:nvSpPr>
          <p:spPr bwMode="auto">
            <a:xfrm>
              <a:off x="3164" y="1800"/>
              <a:ext cx="9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400" b="0">
                  <a:solidFill>
                    <a:srgbClr val="000000"/>
                  </a:solidFill>
                  <a:latin typeface="Arial" panose="020B0604020202020204" pitchFamily="34" charset="0"/>
                </a:rPr>
                <a:t>b </a:t>
              </a:r>
              <a:endParaRPr lang="en-US" altLang="fa-IR"/>
            </a:p>
          </p:txBody>
        </p:sp>
        <p:sp>
          <p:nvSpPr>
            <p:cNvPr id="14377" name="Rectangle 57"/>
            <p:cNvSpPr>
              <a:spLocks noChangeArrowheads="1"/>
            </p:cNvSpPr>
            <p:nvPr/>
          </p:nvSpPr>
          <p:spPr bwMode="auto">
            <a:xfrm>
              <a:off x="3300" y="1798"/>
              <a:ext cx="124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400" b="0">
                  <a:solidFill>
                    <a:srgbClr val="000000"/>
                  </a:solidFill>
                  <a:latin typeface="Arial" panose="020B0604020202020204" pitchFamily="34" charset="0"/>
                </a:rPr>
                <a:t>,1 </a:t>
              </a:r>
              <a:endParaRPr lang="en-US" altLang="fa-IR"/>
            </a:p>
          </p:txBody>
        </p:sp>
        <p:sp>
          <p:nvSpPr>
            <p:cNvPr id="14378" name="Oval 58"/>
            <p:cNvSpPr>
              <a:spLocks noChangeArrowheads="1"/>
            </p:cNvSpPr>
            <p:nvPr/>
          </p:nvSpPr>
          <p:spPr bwMode="auto">
            <a:xfrm>
              <a:off x="3073" y="1752"/>
              <a:ext cx="227" cy="227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14379" name="Rectangle 59"/>
            <p:cNvSpPr>
              <a:spLocks noChangeArrowheads="1"/>
            </p:cNvSpPr>
            <p:nvPr/>
          </p:nvSpPr>
          <p:spPr bwMode="auto">
            <a:xfrm>
              <a:off x="3561" y="1483"/>
              <a:ext cx="9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400" b="0">
                  <a:solidFill>
                    <a:srgbClr val="000000"/>
                  </a:solidFill>
                  <a:latin typeface="Arial" panose="020B0604020202020204" pitchFamily="34" charset="0"/>
                </a:rPr>
                <a:t>b </a:t>
              </a:r>
              <a:endParaRPr lang="en-US" altLang="fa-IR"/>
            </a:p>
          </p:txBody>
        </p:sp>
        <p:sp>
          <p:nvSpPr>
            <p:cNvPr id="14380" name="Rectangle 60"/>
            <p:cNvSpPr>
              <a:spLocks noChangeArrowheads="1"/>
            </p:cNvSpPr>
            <p:nvPr/>
          </p:nvSpPr>
          <p:spPr bwMode="auto">
            <a:xfrm>
              <a:off x="3697" y="1481"/>
              <a:ext cx="124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400" b="0">
                  <a:solidFill>
                    <a:srgbClr val="000000"/>
                  </a:solidFill>
                  <a:latin typeface="Arial" panose="020B0604020202020204" pitchFamily="34" charset="0"/>
                </a:rPr>
                <a:t>,0 </a:t>
              </a:r>
              <a:endParaRPr lang="en-US" altLang="fa-IR"/>
            </a:p>
          </p:txBody>
        </p:sp>
        <p:sp>
          <p:nvSpPr>
            <p:cNvPr id="14381" name="Rectangle 62"/>
            <p:cNvSpPr>
              <a:spLocks noChangeArrowheads="1"/>
            </p:cNvSpPr>
            <p:nvPr/>
          </p:nvSpPr>
          <p:spPr bwMode="auto">
            <a:xfrm>
              <a:off x="3561" y="1800"/>
              <a:ext cx="6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400" b="0">
                  <a:solidFill>
                    <a:srgbClr val="000000"/>
                  </a:solidFill>
                  <a:latin typeface="Arial" panose="020B0604020202020204" pitchFamily="34" charset="0"/>
                </a:rPr>
                <a:t>b</a:t>
              </a:r>
              <a:endParaRPr lang="en-US" altLang="fa-IR"/>
            </a:p>
          </p:txBody>
        </p:sp>
        <p:sp>
          <p:nvSpPr>
            <p:cNvPr id="14382" name="Rectangle 63"/>
            <p:cNvSpPr>
              <a:spLocks noChangeArrowheads="1"/>
            </p:cNvSpPr>
            <p:nvPr/>
          </p:nvSpPr>
          <p:spPr bwMode="auto">
            <a:xfrm>
              <a:off x="3697" y="1798"/>
              <a:ext cx="124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400" b="0">
                  <a:solidFill>
                    <a:srgbClr val="000000"/>
                  </a:solidFill>
                  <a:latin typeface="Arial" panose="020B0604020202020204" pitchFamily="34" charset="0"/>
                </a:rPr>
                <a:t>,0 </a:t>
              </a:r>
              <a:endParaRPr lang="en-US" altLang="fa-IR"/>
            </a:p>
          </p:txBody>
        </p:sp>
        <p:sp>
          <p:nvSpPr>
            <p:cNvPr id="14383" name="Oval 64"/>
            <p:cNvSpPr>
              <a:spLocks noChangeArrowheads="1"/>
            </p:cNvSpPr>
            <p:nvPr/>
          </p:nvSpPr>
          <p:spPr bwMode="auto">
            <a:xfrm>
              <a:off x="3470" y="1752"/>
              <a:ext cx="227" cy="227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14384" name="Rectangle 66"/>
            <p:cNvSpPr>
              <a:spLocks noChangeArrowheads="1"/>
            </p:cNvSpPr>
            <p:nvPr/>
          </p:nvSpPr>
          <p:spPr bwMode="auto">
            <a:xfrm>
              <a:off x="2779" y="890"/>
              <a:ext cx="46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600">
                  <a:solidFill>
                    <a:srgbClr val="663300"/>
                  </a:solidFill>
                  <a:latin typeface="Arial" panose="020B0604020202020204" pitchFamily="34" charset="0"/>
                </a:rPr>
                <a:t> x</a:t>
              </a:r>
              <a:r>
                <a:rPr lang="en-US" altLang="fa-IR" sz="1600" baseline="-25000">
                  <a:solidFill>
                    <a:srgbClr val="663300"/>
                  </a:solidFill>
                  <a:latin typeface="Arial" panose="020B0604020202020204" pitchFamily="34" charset="0"/>
                </a:rPr>
                <a:t>1</a:t>
              </a:r>
              <a:r>
                <a:rPr lang="en-US" altLang="fa-IR" sz="1600">
                  <a:solidFill>
                    <a:srgbClr val="663300"/>
                  </a:solidFill>
                  <a:latin typeface="Arial" panose="020B0604020202020204" pitchFamily="34" charset="0"/>
                </a:rPr>
                <a:t> x</a:t>
              </a:r>
              <a:r>
                <a:rPr lang="en-US" altLang="fa-IR" sz="1600" baseline="-25000">
                  <a:solidFill>
                    <a:srgbClr val="663300"/>
                  </a:solidFill>
                  <a:latin typeface="Arial" panose="020B0604020202020204" pitchFamily="34" charset="0"/>
                </a:rPr>
                <a:t>2</a:t>
              </a:r>
              <a:r>
                <a:rPr lang="en-US" altLang="fa-IR" sz="1600">
                  <a:solidFill>
                    <a:srgbClr val="663300"/>
                  </a:solidFill>
                  <a:latin typeface="Arial" panose="020B0604020202020204" pitchFamily="34" charset="0"/>
                </a:rPr>
                <a:t> </a:t>
              </a:r>
            </a:p>
          </p:txBody>
        </p:sp>
        <p:sp>
          <p:nvSpPr>
            <p:cNvPr id="14385" name="Rectangle 67"/>
            <p:cNvSpPr>
              <a:spLocks noChangeArrowheads="1"/>
            </p:cNvSpPr>
            <p:nvPr/>
          </p:nvSpPr>
          <p:spPr bwMode="auto">
            <a:xfrm>
              <a:off x="2426" y="1163"/>
              <a:ext cx="15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400" b="0">
                  <a:solidFill>
                    <a:srgbClr val="000000"/>
                  </a:solidFill>
                  <a:latin typeface="Arial" panose="020B0604020202020204" pitchFamily="34" charset="0"/>
                </a:rPr>
                <a:t>00 </a:t>
              </a:r>
              <a:endParaRPr lang="en-US" altLang="fa-IR"/>
            </a:p>
          </p:txBody>
        </p:sp>
        <p:sp>
          <p:nvSpPr>
            <p:cNvPr id="14386" name="Rectangle 68"/>
            <p:cNvSpPr>
              <a:spLocks noChangeArrowheads="1"/>
            </p:cNvSpPr>
            <p:nvPr/>
          </p:nvSpPr>
          <p:spPr bwMode="auto">
            <a:xfrm>
              <a:off x="2802" y="1208"/>
              <a:ext cx="15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400" b="0">
                  <a:solidFill>
                    <a:srgbClr val="000000"/>
                  </a:solidFill>
                  <a:latin typeface="Arial" panose="020B0604020202020204" pitchFamily="34" charset="0"/>
                </a:rPr>
                <a:t>01 </a:t>
              </a:r>
              <a:endParaRPr lang="en-US" altLang="fa-IR"/>
            </a:p>
          </p:txBody>
        </p:sp>
        <p:sp>
          <p:nvSpPr>
            <p:cNvPr id="14387" name="Rectangle 69"/>
            <p:cNvSpPr>
              <a:spLocks noChangeArrowheads="1"/>
            </p:cNvSpPr>
            <p:nvPr/>
          </p:nvSpPr>
          <p:spPr bwMode="auto">
            <a:xfrm>
              <a:off x="3152" y="1163"/>
              <a:ext cx="15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400" b="0">
                  <a:solidFill>
                    <a:srgbClr val="000000"/>
                  </a:solidFill>
                  <a:latin typeface="Arial" panose="020B0604020202020204" pitchFamily="34" charset="0"/>
                </a:rPr>
                <a:t>11 </a:t>
              </a:r>
              <a:endParaRPr lang="en-US" altLang="fa-IR"/>
            </a:p>
          </p:txBody>
        </p:sp>
        <p:sp>
          <p:nvSpPr>
            <p:cNvPr id="14388" name="Rectangle 70"/>
            <p:cNvSpPr>
              <a:spLocks noChangeArrowheads="1"/>
            </p:cNvSpPr>
            <p:nvPr/>
          </p:nvSpPr>
          <p:spPr bwMode="auto">
            <a:xfrm>
              <a:off x="3515" y="1163"/>
              <a:ext cx="15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400" b="0">
                  <a:solidFill>
                    <a:srgbClr val="000000"/>
                  </a:solidFill>
                  <a:latin typeface="Arial" panose="020B0604020202020204" pitchFamily="34" charset="0"/>
                </a:rPr>
                <a:t>10 </a:t>
              </a:r>
              <a:endParaRPr lang="en-US" altLang="fa-IR"/>
            </a:p>
          </p:txBody>
        </p:sp>
      </p:grpSp>
      <p:sp>
        <p:nvSpPr>
          <p:cNvPr id="14354" name="Rectangle 71"/>
          <p:cNvSpPr>
            <a:spLocks noGrp="1" noChangeArrowheads="1"/>
          </p:cNvSpPr>
          <p:nvPr>
            <p:ph type="body" idx="1"/>
          </p:nvPr>
        </p:nvSpPr>
        <p:spPr>
          <a:xfrm>
            <a:off x="685800" y="931863"/>
            <a:ext cx="7772400" cy="625475"/>
          </a:xfrm>
          <a:noFill/>
        </p:spPr>
        <p:txBody>
          <a:bodyPr/>
          <a:lstStyle/>
          <a:p>
            <a:pPr lvl="1" eaLnBrk="1" hangingPunct="1"/>
            <a:r>
              <a:rPr lang="en-US" altLang="fa-IR"/>
              <a:t>Two states, two inputs, one output.</a:t>
            </a:r>
          </a:p>
        </p:txBody>
      </p:sp>
      <p:sp>
        <p:nvSpPr>
          <p:cNvPr id="14355" name="Rectangle 72"/>
          <p:cNvSpPr>
            <a:spLocks noChangeArrowheads="1"/>
          </p:cNvSpPr>
          <p:nvPr/>
        </p:nvSpPr>
        <p:spPr bwMode="auto">
          <a:xfrm>
            <a:off x="685800" y="3573463"/>
            <a:ext cx="7772400" cy="352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 marL="342900" indent="-3429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1066800" indent="-609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562100" indent="-5334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lvl="1" eaLnBrk="1" hangingPunct="1"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altLang="fa-IR" sz="2400" b="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rPr>
              <a:t>Each row has more than one stable state.</a:t>
            </a:r>
          </a:p>
          <a:p>
            <a:pPr lvl="1" eaLnBrk="1" hangingPunct="1"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altLang="fa-IR" sz="2400" b="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rPr>
              <a:t>If x</a:t>
            </a:r>
            <a:r>
              <a:rPr lang="en-US" altLang="fa-IR" sz="2400" b="0" baseline="-250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rPr>
              <a:t>1</a:t>
            </a:r>
            <a:r>
              <a:rPr lang="en-US" altLang="fa-IR" sz="2400" b="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rPr>
              <a:t> = 0, state is a.</a:t>
            </a:r>
          </a:p>
          <a:p>
            <a:pPr lvl="1" eaLnBrk="1" hangingPunct="1"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altLang="fa-IR" sz="2400" b="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rPr>
              <a:t>If x</a:t>
            </a:r>
            <a:r>
              <a:rPr lang="en-US" altLang="fa-IR" sz="2400" b="0" baseline="-250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rPr>
              <a:t>1</a:t>
            </a:r>
            <a:r>
              <a:rPr lang="en-US" altLang="fa-IR" sz="2400" b="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rPr>
              <a:t>x</a:t>
            </a:r>
            <a:r>
              <a:rPr lang="en-US" altLang="fa-IR" sz="2400" b="0" baseline="-250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rPr>
              <a:t>2</a:t>
            </a:r>
            <a:r>
              <a:rPr lang="en-US" altLang="fa-IR" sz="2400" b="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rPr>
              <a:t> = 00 </a:t>
            </a:r>
            <a:r>
              <a:rPr lang="en-US" altLang="fa-IR" sz="2400" b="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  <a:sym typeface="Wingdings" panose="05000000000000000000" pitchFamily="2" charset="2"/>
              </a:rPr>
              <a:t> </a:t>
            </a:r>
            <a:r>
              <a:rPr lang="en-US" altLang="fa-IR" sz="2400" b="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rPr>
              <a:t>x</a:t>
            </a:r>
            <a:r>
              <a:rPr lang="en-US" altLang="fa-IR" sz="2400" b="0" baseline="-250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rPr>
              <a:t>1</a:t>
            </a:r>
            <a:r>
              <a:rPr lang="en-US" altLang="fa-IR" sz="2400" b="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rPr>
              <a:t>x</a:t>
            </a:r>
            <a:r>
              <a:rPr lang="en-US" altLang="fa-IR" sz="2400" b="0" baseline="-250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rPr>
              <a:t>2</a:t>
            </a:r>
            <a:r>
              <a:rPr lang="en-US" altLang="fa-IR" sz="2400" b="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rPr>
              <a:t> = 10, then state becomes b.</a:t>
            </a:r>
          </a:p>
          <a:p>
            <a:pPr lvl="1" eaLnBrk="1" hangingPunct="1"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altLang="fa-IR" sz="2400" b="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rPr>
              <a:t>For x</a:t>
            </a:r>
            <a:r>
              <a:rPr lang="en-US" altLang="fa-IR" sz="2400" b="0" baseline="-250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rPr>
              <a:t>1</a:t>
            </a:r>
            <a:r>
              <a:rPr lang="en-US" altLang="fa-IR" sz="2400" b="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rPr>
              <a:t>x</a:t>
            </a:r>
            <a:r>
              <a:rPr lang="en-US" altLang="fa-IR" sz="2400" b="0" baseline="-250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rPr>
              <a:t>2</a:t>
            </a:r>
            <a:r>
              <a:rPr lang="en-US" altLang="fa-IR" sz="2400" b="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rPr>
              <a:t> = 11, state is either a or b.</a:t>
            </a:r>
          </a:p>
          <a:p>
            <a:pPr lvl="2" eaLnBrk="1" hangingPunct="1"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altLang="fa-IR" sz="2000" b="0">
                <a:latin typeface="Arial" panose="020B0604020202020204" pitchFamily="34" charset="0"/>
                <a:cs typeface="Zar" panose="00000400000000000000" pitchFamily="2" charset="-78"/>
              </a:rPr>
              <a:t>If previously in x</a:t>
            </a:r>
            <a:r>
              <a:rPr lang="en-US" altLang="fa-IR" sz="2000" b="0" baseline="-25000">
                <a:latin typeface="Arial" panose="020B0604020202020204" pitchFamily="34" charset="0"/>
                <a:cs typeface="Zar" panose="00000400000000000000" pitchFamily="2" charset="-78"/>
              </a:rPr>
              <a:t>1</a:t>
            </a:r>
            <a:r>
              <a:rPr lang="en-US" altLang="fa-IR" sz="2000" b="0">
                <a:latin typeface="Arial" panose="020B0604020202020204" pitchFamily="34" charset="0"/>
                <a:cs typeface="Zar" panose="00000400000000000000" pitchFamily="2" charset="-78"/>
              </a:rPr>
              <a:t>x</a:t>
            </a:r>
            <a:r>
              <a:rPr lang="en-US" altLang="fa-IR" sz="2000" b="0" baseline="-25000">
                <a:latin typeface="Arial" panose="020B0604020202020204" pitchFamily="34" charset="0"/>
                <a:cs typeface="Zar" panose="00000400000000000000" pitchFamily="2" charset="-78"/>
              </a:rPr>
              <a:t>2</a:t>
            </a:r>
            <a:r>
              <a:rPr lang="en-US" altLang="fa-IR" sz="2000" b="0">
                <a:latin typeface="Arial" panose="020B0604020202020204" pitchFamily="34" charset="0"/>
                <a:cs typeface="Zar" panose="00000400000000000000" pitchFamily="2" charset="-78"/>
              </a:rPr>
              <a:t> = 01, keeps state  a,</a:t>
            </a:r>
          </a:p>
          <a:p>
            <a:pPr lvl="2" eaLnBrk="1" hangingPunct="1"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altLang="fa-IR" sz="2000" b="0">
                <a:latin typeface="Arial" panose="020B0604020202020204" pitchFamily="34" charset="0"/>
                <a:cs typeface="Zar" panose="00000400000000000000" pitchFamily="2" charset="-78"/>
              </a:rPr>
              <a:t>If previously in x</a:t>
            </a:r>
            <a:r>
              <a:rPr lang="en-US" altLang="fa-IR" sz="2000" b="0" baseline="-25000">
                <a:latin typeface="Arial" panose="020B0604020202020204" pitchFamily="34" charset="0"/>
                <a:cs typeface="Zar" panose="00000400000000000000" pitchFamily="2" charset="-78"/>
              </a:rPr>
              <a:t>1</a:t>
            </a:r>
            <a:r>
              <a:rPr lang="en-US" altLang="fa-IR" sz="2000" b="0">
                <a:latin typeface="Arial" panose="020B0604020202020204" pitchFamily="34" charset="0"/>
                <a:cs typeface="Zar" panose="00000400000000000000" pitchFamily="2" charset="-78"/>
              </a:rPr>
              <a:t>x</a:t>
            </a:r>
            <a:r>
              <a:rPr lang="en-US" altLang="fa-IR" sz="2000" b="0" baseline="-25000">
                <a:latin typeface="Arial" panose="020B0604020202020204" pitchFamily="34" charset="0"/>
                <a:cs typeface="Zar" panose="00000400000000000000" pitchFamily="2" charset="-78"/>
              </a:rPr>
              <a:t>2</a:t>
            </a:r>
            <a:r>
              <a:rPr lang="en-US" altLang="fa-IR" sz="2000" b="0">
                <a:latin typeface="Arial" panose="020B0604020202020204" pitchFamily="34" charset="0"/>
                <a:cs typeface="Zar" panose="00000400000000000000" pitchFamily="2" charset="-78"/>
              </a:rPr>
              <a:t> = 10, keeps state b.</a:t>
            </a:r>
          </a:p>
          <a:p>
            <a:pPr lvl="2" eaLnBrk="1" hangingPunct="1"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altLang="fa-IR" sz="2000" b="0">
                <a:latin typeface="Arial" panose="020B0604020202020204" pitchFamily="34" charset="0"/>
                <a:cs typeface="Zar" panose="00000400000000000000" pitchFamily="2" charset="-78"/>
              </a:rPr>
              <a:t>Reminder: cannot go from 00 to 11.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4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4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14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14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14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5F5040DB-27C5-4FCE-AEE8-2D3CB4DFF3A7}" type="slidenum">
              <a:rPr lang="en-US" altLang="fa-IR" sz="1300" b="0">
                <a:latin typeface="Arial" panose="020B0604020202020204" pitchFamily="34" charset="0"/>
              </a:rPr>
              <a:pPr/>
              <a:t>13</a:t>
            </a:fld>
            <a:endParaRPr lang="en-US" altLang="fa-IR" sz="1300" b="0">
              <a:latin typeface="Arial" panose="020B0604020202020204" pitchFamily="34" charset="0"/>
            </a:endParaRP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/>
              <a:t>Circuit Design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106363" y="931863"/>
            <a:ext cx="8855076" cy="1417637"/>
          </a:xfrm>
        </p:spPr>
        <p:txBody>
          <a:bodyPr/>
          <a:lstStyle/>
          <a:p>
            <a:pPr lvl="1" eaLnBrk="1" hangingPunct="1"/>
            <a:r>
              <a:rPr lang="en-US" altLang="fa-IR"/>
              <a:t>From flow table to circuit:</a:t>
            </a:r>
          </a:p>
          <a:p>
            <a:pPr lvl="2" eaLnBrk="1" hangingPunct="1"/>
            <a:r>
              <a:rPr lang="en-US" altLang="fa-IR"/>
              <a:t>Assign a unique binary value to each state,</a:t>
            </a:r>
          </a:p>
        </p:txBody>
      </p:sp>
      <p:grpSp>
        <p:nvGrpSpPr>
          <p:cNvPr id="15365" name="Group 5"/>
          <p:cNvGrpSpPr>
            <a:grpSpLocks/>
          </p:cNvGrpSpPr>
          <p:nvPr/>
        </p:nvGrpSpPr>
        <p:grpSpPr bwMode="auto">
          <a:xfrm>
            <a:off x="412750" y="1916113"/>
            <a:ext cx="2646363" cy="1825625"/>
            <a:chOff x="2154" y="890"/>
            <a:chExt cx="1667" cy="1150"/>
          </a:xfrm>
        </p:grpSpPr>
        <p:sp>
          <p:nvSpPr>
            <p:cNvPr id="15449" name="Rectangle 6"/>
            <p:cNvSpPr>
              <a:spLocks noChangeArrowheads="1"/>
            </p:cNvSpPr>
            <p:nvPr/>
          </p:nvSpPr>
          <p:spPr bwMode="auto">
            <a:xfrm rot="10800000">
              <a:off x="2353" y="1372"/>
              <a:ext cx="1449" cy="668"/>
            </a:xfrm>
            <a:prstGeom prst="rect">
              <a:avLst/>
            </a:prstGeom>
            <a:noFill/>
            <a:ln w="222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15450" name="Line 7"/>
            <p:cNvSpPr>
              <a:spLocks noChangeShapeType="1"/>
            </p:cNvSpPr>
            <p:nvPr/>
          </p:nvSpPr>
          <p:spPr bwMode="auto">
            <a:xfrm rot="5400000">
              <a:off x="3084" y="1004"/>
              <a:ext cx="0" cy="1406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5451" name="Rectangle 8"/>
            <p:cNvSpPr>
              <a:spLocks noChangeArrowheads="1"/>
            </p:cNvSpPr>
            <p:nvPr/>
          </p:nvSpPr>
          <p:spPr bwMode="auto">
            <a:xfrm>
              <a:off x="2427" y="1483"/>
              <a:ext cx="9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400" b="0">
                  <a:solidFill>
                    <a:srgbClr val="000000"/>
                  </a:solidFill>
                  <a:latin typeface="Arial" panose="020B0604020202020204" pitchFamily="34" charset="0"/>
                </a:rPr>
                <a:t>a </a:t>
              </a:r>
              <a:endParaRPr lang="en-US" altLang="fa-IR"/>
            </a:p>
          </p:txBody>
        </p:sp>
        <p:sp>
          <p:nvSpPr>
            <p:cNvPr id="15452" name="Rectangle 9"/>
            <p:cNvSpPr>
              <a:spLocks noChangeArrowheads="1"/>
            </p:cNvSpPr>
            <p:nvPr/>
          </p:nvSpPr>
          <p:spPr bwMode="auto">
            <a:xfrm>
              <a:off x="2154" y="1798"/>
              <a:ext cx="9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400" b="0">
                  <a:solidFill>
                    <a:srgbClr val="000000"/>
                  </a:solidFill>
                  <a:latin typeface="Arial" panose="020B0604020202020204" pitchFamily="34" charset="0"/>
                </a:rPr>
                <a:t>b </a:t>
              </a:r>
              <a:endParaRPr lang="en-US" altLang="fa-IR"/>
            </a:p>
          </p:txBody>
        </p:sp>
        <p:sp>
          <p:nvSpPr>
            <p:cNvPr id="15453" name="Rectangle 10"/>
            <p:cNvSpPr>
              <a:spLocks noChangeArrowheads="1"/>
            </p:cNvSpPr>
            <p:nvPr/>
          </p:nvSpPr>
          <p:spPr bwMode="auto">
            <a:xfrm>
              <a:off x="2563" y="1481"/>
              <a:ext cx="124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400" b="0">
                  <a:solidFill>
                    <a:srgbClr val="000000"/>
                  </a:solidFill>
                  <a:latin typeface="Arial" panose="020B0604020202020204" pitchFamily="34" charset="0"/>
                </a:rPr>
                <a:t>,0 </a:t>
              </a:r>
              <a:endParaRPr lang="en-US" altLang="fa-IR"/>
            </a:p>
          </p:txBody>
        </p:sp>
        <p:sp>
          <p:nvSpPr>
            <p:cNvPr id="15454" name="Rectangle 11"/>
            <p:cNvSpPr>
              <a:spLocks noChangeArrowheads="1"/>
            </p:cNvSpPr>
            <p:nvPr/>
          </p:nvSpPr>
          <p:spPr bwMode="auto">
            <a:xfrm>
              <a:off x="2154" y="1480"/>
              <a:ext cx="9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400" b="0">
                  <a:solidFill>
                    <a:srgbClr val="000000"/>
                  </a:solidFill>
                  <a:latin typeface="Arial" panose="020B0604020202020204" pitchFamily="34" charset="0"/>
                </a:rPr>
                <a:t>a </a:t>
              </a:r>
              <a:endParaRPr lang="en-US" altLang="fa-IR"/>
            </a:p>
          </p:txBody>
        </p:sp>
        <p:sp>
          <p:nvSpPr>
            <p:cNvPr id="15455" name="Oval 12"/>
            <p:cNvSpPr>
              <a:spLocks noChangeArrowheads="1"/>
            </p:cNvSpPr>
            <p:nvPr/>
          </p:nvSpPr>
          <p:spPr bwMode="auto">
            <a:xfrm>
              <a:off x="2336" y="1435"/>
              <a:ext cx="227" cy="227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15456" name="Line 13"/>
            <p:cNvSpPr>
              <a:spLocks noChangeShapeType="1"/>
            </p:cNvSpPr>
            <p:nvPr/>
          </p:nvSpPr>
          <p:spPr bwMode="auto">
            <a:xfrm rot="10800000">
              <a:off x="2699" y="1356"/>
              <a:ext cx="1" cy="668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5457" name="Line 14"/>
            <p:cNvSpPr>
              <a:spLocks noChangeShapeType="1"/>
            </p:cNvSpPr>
            <p:nvPr/>
          </p:nvSpPr>
          <p:spPr bwMode="auto">
            <a:xfrm rot="10800000">
              <a:off x="3062" y="1356"/>
              <a:ext cx="1" cy="668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5458" name="Line 15"/>
            <p:cNvSpPr>
              <a:spLocks noChangeShapeType="1"/>
            </p:cNvSpPr>
            <p:nvPr/>
          </p:nvSpPr>
          <p:spPr bwMode="auto">
            <a:xfrm rot="10800000">
              <a:off x="3427" y="1356"/>
              <a:ext cx="0" cy="668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5459" name="Rectangle 16"/>
            <p:cNvSpPr>
              <a:spLocks noChangeArrowheads="1"/>
            </p:cNvSpPr>
            <p:nvPr/>
          </p:nvSpPr>
          <p:spPr bwMode="auto">
            <a:xfrm>
              <a:off x="2790" y="1483"/>
              <a:ext cx="9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400" b="0">
                  <a:solidFill>
                    <a:srgbClr val="000000"/>
                  </a:solidFill>
                  <a:latin typeface="Arial" panose="020B0604020202020204" pitchFamily="34" charset="0"/>
                </a:rPr>
                <a:t>a </a:t>
              </a:r>
              <a:endParaRPr lang="en-US" altLang="fa-IR"/>
            </a:p>
          </p:txBody>
        </p:sp>
        <p:sp>
          <p:nvSpPr>
            <p:cNvPr id="15460" name="Rectangle 17"/>
            <p:cNvSpPr>
              <a:spLocks noChangeArrowheads="1"/>
            </p:cNvSpPr>
            <p:nvPr/>
          </p:nvSpPr>
          <p:spPr bwMode="auto">
            <a:xfrm>
              <a:off x="2926" y="1481"/>
              <a:ext cx="124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400" b="0">
                  <a:solidFill>
                    <a:srgbClr val="000000"/>
                  </a:solidFill>
                  <a:latin typeface="Arial" panose="020B0604020202020204" pitchFamily="34" charset="0"/>
                </a:rPr>
                <a:t>,0 </a:t>
              </a:r>
              <a:endParaRPr lang="en-US" altLang="fa-IR"/>
            </a:p>
          </p:txBody>
        </p:sp>
        <p:sp>
          <p:nvSpPr>
            <p:cNvPr id="15461" name="Oval 18"/>
            <p:cNvSpPr>
              <a:spLocks noChangeArrowheads="1"/>
            </p:cNvSpPr>
            <p:nvPr/>
          </p:nvSpPr>
          <p:spPr bwMode="auto">
            <a:xfrm>
              <a:off x="2699" y="1435"/>
              <a:ext cx="227" cy="227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15462" name="Rectangle 19"/>
            <p:cNvSpPr>
              <a:spLocks noChangeArrowheads="1"/>
            </p:cNvSpPr>
            <p:nvPr/>
          </p:nvSpPr>
          <p:spPr bwMode="auto">
            <a:xfrm>
              <a:off x="3152" y="1483"/>
              <a:ext cx="9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400" b="0">
                  <a:solidFill>
                    <a:srgbClr val="000000"/>
                  </a:solidFill>
                  <a:latin typeface="Arial" panose="020B0604020202020204" pitchFamily="34" charset="0"/>
                </a:rPr>
                <a:t>a </a:t>
              </a:r>
              <a:endParaRPr lang="en-US" altLang="fa-IR"/>
            </a:p>
          </p:txBody>
        </p:sp>
        <p:sp>
          <p:nvSpPr>
            <p:cNvPr id="15463" name="Rectangle 20"/>
            <p:cNvSpPr>
              <a:spLocks noChangeArrowheads="1"/>
            </p:cNvSpPr>
            <p:nvPr/>
          </p:nvSpPr>
          <p:spPr bwMode="auto">
            <a:xfrm>
              <a:off x="3288" y="1481"/>
              <a:ext cx="124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400" b="0">
                  <a:solidFill>
                    <a:srgbClr val="000000"/>
                  </a:solidFill>
                  <a:latin typeface="Arial" panose="020B0604020202020204" pitchFamily="34" charset="0"/>
                </a:rPr>
                <a:t>,0 </a:t>
              </a:r>
              <a:endParaRPr lang="en-US" altLang="fa-IR"/>
            </a:p>
          </p:txBody>
        </p:sp>
        <p:sp>
          <p:nvSpPr>
            <p:cNvPr id="15464" name="Oval 21"/>
            <p:cNvSpPr>
              <a:spLocks noChangeArrowheads="1"/>
            </p:cNvSpPr>
            <p:nvPr/>
          </p:nvSpPr>
          <p:spPr bwMode="auto">
            <a:xfrm>
              <a:off x="3061" y="1435"/>
              <a:ext cx="227" cy="227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15465" name="Rectangle 22"/>
            <p:cNvSpPr>
              <a:spLocks noChangeArrowheads="1"/>
            </p:cNvSpPr>
            <p:nvPr/>
          </p:nvSpPr>
          <p:spPr bwMode="auto">
            <a:xfrm>
              <a:off x="2427" y="1800"/>
              <a:ext cx="9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400" b="0">
                  <a:solidFill>
                    <a:srgbClr val="000000"/>
                  </a:solidFill>
                  <a:latin typeface="Arial" panose="020B0604020202020204" pitchFamily="34" charset="0"/>
                </a:rPr>
                <a:t>a </a:t>
              </a:r>
              <a:endParaRPr lang="en-US" altLang="fa-IR"/>
            </a:p>
          </p:txBody>
        </p:sp>
        <p:sp>
          <p:nvSpPr>
            <p:cNvPr id="15466" name="Rectangle 23"/>
            <p:cNvSpPr>
              <a:spLocks noChangeArrowheads="1"/>
            </p:cNvSpPr>
            <p:nvPr/>
          </p:nvSpPr>
          <p:spPr bwMode="auto">
            <a:xfrm>
              <a:off x="2563" y="1798"/>
              <a:ext cx="124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400" b="0">
                  <a:solidFill>
                    <a:srgbClr val="000000"/>
                  </a:solidFill>
                  <a:latin typeface="Arial" panose="020B0604020202020204" pitchFamily="34" charset="0"/>
                </a:rPr>
                <a:t>,0 </a:t>
              </a:r>
              <a:endParaRPr lang="en-US" altLang="fa-IR"/>
            </a:p>
          </p:txBody>
        </p:sp>
        <p:sp>
          <p:nvSpPr>
            <p:cNvPr id="15467" name="Rectangle 24"/>
            <p:cNvSpPr>
              <a:spLocks noChangeArrowheads="1"/>
            </p:cNvSpPr>
            <p:nvPr/>
          </p:nvSpPr>
          <p:spPr bwMode="auto">
            <a:xfrm>
              <a:off x="2801" y="1800"/>
              <a:ext cx="9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400" b="0">
                  <a:solidFill>
                    <a:srgbClr val="000000"/>
                  </a:solidFill>
                  <a:latin typeface="Arial" panose="020B0604020202020204" pitchFamily="34" charset="0"/>
                </a:rPr>
                <a:t>a </a:t>
              </a:r>
              <a:endParaRPr lang="en-US" altLang="fa-IR"/>
            </a:p>
          </p:txBody>
        </p:sp>
        <p:sp>
          <p:nvSpPr>
            <p:cNvPr id="15468" name="Rectangle 25"/>
            <p:cNvSpPr>
              <a:spLocks noChangeArrowheads="1"/>
            </p:cNvSpPr>
            <p:nvPr/>
          </p:nvSpPr>
          <p:spPr bwMode="auto">
            <a:xfrm>
              <a:off x="2937" y="1798"/>
              <a:ext cx="124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400" b="0">
                  <a:solidFill>
                    <a:srgbClr val="000000"/>
                  </a:solidFill>
                  <a:latin typeface="Arial" panose="020B0604020202020204" pitchFamily="34" charset="0"/>
                </a:rPr>
                <a:t>,0 </a:t>
              </a:r>
              <a:endParaRPr lang="en-US" altLang="fa-IR"/>
            </a:p>
          </p:txBody>
        </p:sp>
        <p:sp>
          <p:nvSpPr>
            <p:cNvPr id="15469" name="Rectangle 26"/>
            <p:cNvSpPr>
              <a:spLocks noChangeArrowheads="1"/>
            </p:cNvSpPr>
            <p:nvPr/>
          </p:nvSpPr>
          <p:spPr bwMode="auto">
            <a:xfrm>
              <a:off x="3164" y="1800"/>
              <a:ext cx="9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400" b="0">
                  <a:solidFill>
                    <a:srgbClr val="000000"/>
                  </a:solidFill>
                  <a:latin typeface="Arial" panose="020B0604020202020204" pitchFamily="34" charset="0"/>
                </a:rPr>
                <a:t>b </a:t>
              </a:r>
              <a:endParaRPr lang="en-US" altLang="fa-IR"/>
            </a:p>
          </p:txBody>
        </p:sp>
        <p:sp>
          <p:nvSpPr>
            <p:cNvPr id="15470" name="Rectangle 27"/>
            <p:cNvSpPr>
              <a:spLocks noChangeArrowheads="1"/>
            </p:cNvSpPr>
            <p:nvPr/>
          </p:nvSpPr>
          <p:spPr bwMode="auto">
            <a:xfrm>
              <a:off x="3300" y="1798"/>
              <a:ext cx="124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400" b="0">
                  <a:solidFill>
                    <a:srgbClr val="000000"/>
                  </a:solidFill>
                  <a:latin typeface="Arial" panose="020B0604020202020204" pitchFamily="34" charset="0"/>
                </a:rPr>
                <a:t>,1 </a:t>
              </a:r>
              <a:endParaRPr lang="en-US" altLang="fa-IR"/>
            </a:p>
          </p:txBody>
        </p:sp>
        <p:sp>
          <p:nvSpPr>
            <p:cNvPr id="15471" name="Oval 28"/>
            <p:cNvSpPr>
              <a:spLocks noChangeArrowheads="1"/>
            </p:cNvSpPr>
            <p:nvPr/>
          </p:nvSpPr>
          <p:spPr bwMode="auto">
            <a:xfrm>
              <a:off x="3073" y="1752"/>
              <a:ext cx="227" cy="227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15472" name="Rectangle 29"/>
            <p:cNvSpPr>
              <a:spLocks noChangeArrowheads="1"/>
            </p:cNvSpPr>
            <p:nvPr/>
          </p:nvSpPr>
          <p:spPr bwMode="auto">
            <a:xfrm>
              <a:off x="3561" y="1483"/>
              <a:ext cx="9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400" b="0">
                  <a:solidFill>
                    <a:srgbClr val="000000"/>
                  </a:solidFill>
                  <a:latin typeface="Arial" panose="020B0604020202020204" pitchFamily="34" charset="0"/>
                </a:rPr>
                <a:t>b </a:t>
              </a:r>
              <a:endParaRPr lang="en-US" altLang="fa-IR"/>
            </a:p>
          </p:txBody>
        </p:sp>
        <p:sp>
          <p:nvSpPr>
            <p:cNvPr id="15473" name="Rectangle 30"/>
            <p:cNvSpPr>
              <a:spLocks noChangeArrowheads="1"/>
            </p:cNvSpPr>
            <p:nvPr/>
          </p:nvSpPr>
          <p:spPr bwMode="auto">
            <a:xfrm>
              <a:off x="3697" y="1481"/>
              <a:ext cx="124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400" b="0">
                  <a:solidFill>
                    <a:srgbClr val="000000"/>
                  </a:solidFill>
                  <a:latin typeface="Arial" panose="020B0604020202020204" pitchFamily="34" charset="0"/>
                </a:rPr>
                <a:t>,0 </a:t>
              </a:r>
              <a:endParaRPr lang="en-US" altLang="fa-IR"/>
            </a:p>
          </p:txBody>
        </p:sp>
        <p:sp>
          <p:nvSpPr>
            <p:cNvPr id="15474" name="Rectangle 31"/>
            <p:cNvSpPr>
              <a:spLocks noChangeArrowheads="1"/>
            </p:cNvSpPr>
            <p:nvPr/>
          </p:nvSpPr>
          <p:spPr bwMode="auto">
            <a:xfrm>
              <a:off x="3561" y="1800"/>
              <a:ext cx="6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400" b="0">
                  <a:solidFill>
                    <a:srgbClr val="000000"/>
                  </a:solidFill>
                  <a:latin typeface="Arial" panose="020B0604020202020204" pitchFamily="34" charset="0"/>
                </a:rPr>
                <a:t>b</a:t>
              </a:r>
              <a:endParaRPr lang="en-US" altLang="fa-IR"/>
            </a:p>
          </p:txBody>
        </p:sp>
        <p:sp>
          <p:nvSpPr>
            <p:cNvPr id="15475" name="Rectangle 32"/>
            <p:cNvSpPr>
              <a:spLocks noChangeArrowheads="1"/>
            </p:cNvSpPr>
            <p:nvPr/>
          </p:nvSpPr>
          <p:spPr bwMode="auto">
            <a:xfrm>
              <a:off x="3697" y="1798"/>
              <a:ext cx="124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400" b="0">
                  <a:solidFill>
                    <a:srgbClr val="000000"/>
                  </a:solidFill>
                  <a:latin typeface="Arial" panose="020B0604020202020204" pitchFamily="34" charset="0"/>
                </a:rPr>
                <a:t>,0 </a:t>
              </a:r>
              <a:endParaRPr lang="en-US" altLang="fa-IR"/>
            </a:p>
          </p:txBody>
        </p:sp>
        <p:sp>
          <p:nvSpPr>
            <p:cNvPr id="15476" name="Oval 33"/>
            <p:cNvSpPr>
              <a:spLocks noChangeArrowheads="1"/>
            </p:cNvSpPr>
            <p:nvPr/>
          </p:nvSpPr>
          <p:spPr bwMode="auto">
            <a:xfrm>
              <a:off x="3470" y="1752"/>
              <a:ext cx="227" cy="227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15477" name="Rectangle 34"/>
            <p:cNvSpPr>
              <a:spLocks noChangeArrowheads="1"/>
            </p:cNvSpPr>
            <p:nvPr/>
          </p:nvSpPr>
          <p:spPr bwMode="auto">
            <a:xfrm>
              <a:off x="2779" y="890"/>
              <a:ext cx="46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600">
                  <a:solidFill>
                    <a:srgbClr val="663300"/>
                  </a:solidFill>
                  <a:latin typeface="Arial" panose="020B0604020202020204" pitchFamily="34" charset="0"/>
                </a:rPr>
                <a:t> x</a:t>
              </a:r>
              <a:r>
                <a:rPr lang="en-US" altLang="fa-IR" sz="1600" baseline="-25000">
                  <a:solidFill>
                    <a:srgbClr val="663300"/>
                  </a:solidFill>
                  <a:latin typeface="Arial" panose="020B0604020202020204" pitchFamily="34" charset="0"/>
                </a:rPr>
                <a:t>1</a:t>
              </a:r>
              <a:r>
                <a:rPr lang="en-US" altLang="fa-IR" sz="1600">
                  <a:solidFill>
                    <a:srgbClr val="663300"/>
                  </a:solidFill>
                  <a:latin typeface="Arial" panose="020B0604020202020204" pitchFamily="34" charset="0"/>
                </a:rPr>
                <a:t> x</a:t>
              </a:r>
              <a:r>
                <a:rPr lang="en-US" altLang="fa-IR" sz="1600" baseline="-25000">
                  <a:solidFill>
                    <a:srgbClr val="663300"/>
                  </a:solidFill>
                  <a:latin typeface="Arial" panose="020B0604020202020204" pitchFamily="34" charset="0"/>
                </a:rPr>
                <a:t>2</a:t>
              </a:r>
              <a:r>
                <a:rPr lang="en-US" altLang="fa-IR" sz="1600">
                  <a:solidFill>
                    <a:srgbClr val="663300"/>
                  </a:solidFill>
                  <a:latin typeface="Arial" panose="020B0604020202020204" pitchFamily="34" charset="0"/>
                </a:rPr>
                <a:t> </a:t>
              </a:r>
            </a:p>
          </p:txBody>
        </p:sp>
        <p:sp>
          <p:nvSpPr>
            <p:cNvPr id="15478" name="Rectangle 35"/>
            <p:cNvSpPr>
              <a:spLocks noChangeArrowheads="1"/>
            </p:cNvSpPr>
            <p:nvPr/>
          </p:nvSpPr>
          <p:spPr bwMode="auto">
            <a:xfrm>
              <a:off x="2426" y="1163"/>
              <a:ext cx="15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400" b="0">
                  <a:solidFill>
                    <a:srgbClr val="000000"/>
                  </a:solidFill>
                  <a:latin typeface="Arial" panose="020B0604020202020204" pitchFamily="34" charset="0"/>
                </a:rPr>
                <a:t>00 </a:t>
              </a:r>
              <a:endParaRPr lang="en-US" altLang="fa-IR"/>
            </a:p>
          </p:txBody>
        </p:sp>
        <p:sp>
          <p:nvSpPr>
            <p:cNvPr id="15479" name="Rectangle 36"/>
            <p:cNvSpPr>
              <a:spLocks noChangeArrowheads="1"/>
            </p:cNvSpPr>
            <p:nvPr/>
          </p:nvSpPr>
          <p:spPr bwMode="auto">
            <a:xfrm>
              <a:off x="2802" y="1208"/>
              <a:ext cx="15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400" b="0">
                  <a:solidFill>
                    <a:srgbClr val="000000"/>
                  </a:solidFill>
                  <a:latin typeface="Arial" panose="020B0604020202020204" pitchFamily="34" charset="0"/>
                </a:rPr>
                <a:t>01 </a:t>
              </a:r>
              <a:endParaRPr lang="en-US" altLang="fa-IR"/>
            </a:p>
          </p:txBody>
        </p:sp>
        <p:sp>
          <p:nvSpPr>
            <p:cNvPr id="15480" name="Rectangle 37"/>
            <p:cNvSpPr>
              <a:spLocks noChangeArrowheads="1"/>
            </p:cNvSpPr>
            <p:nvPr/>
          </p:nvSpPr>
          <p:spPr bwMode="auto">
            <a:xfrm>
              <a:off x="3152" y="1163"/>
              <a:ext cx="15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400" b="0">
                  <a:solidFill>
                    <a:srgbClr val="000000"/>
                  </a:solidFill>
                  <a:latin typeface="Arial" panose="020B0604020202020204" pitchFamily="34" charset="0"/>
                </a:rPr>
                <a:t>11 </a:t>
              </a:r>
              <a:endParaRPr lang="en-US" altLang="fa-IR"/>
            </a:p>
          </p:txBody>
        </p:sp>
        <p:sp>
          <p:nvSpPr>
            <p:cNvPr id="15481" name="Rectangle 38"/>
            <p:cNvSpPr>
              <a:spLocks noChangeArrowheads="1"/>
            </p:cNvSpPr>
            <p:nvPr/>
          </p:nvSpPr>
          <p:spPr bwMode="auto">
            <a:xfrm>
              <a:off x="3515" y="1163"/>
              <a:ext cx="15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400" b="0">
                  <a:solidFill>
                    <a:srgbClr val="000000"/>
                  </a:solidFill>
                  <a:latin typeface="Arial" panose="020B0604020202020204" pitchFamily="34" charset="0"/>
                </a:rPr>
                <a:t>10 </a:t>
              </a:r>
              <a:endParaRPr lang="en-US" altLang="fa-IR"/>
            </a:p>
          </p:txBody>
        </p:sp>
      </p:grpSp>
      <p:grpSp>
        <p:nvGrpSpPr>
          <p:cNvPr id="3" name="Group 143"/>
          <p:cNvGrpSpPr>
            <a:grpSpLocks/>
          </p:cNvGrpSpPr>
          <p:nvPr/>
        </p:nvGrpSpPr>
        <p:grpSpPr bwMode="auto">
          <a:xfrm>
            <a:off x="5072063" y="1916113"/>
            <a:ext cx="2668587" cy="1825625"/>
            <a:chOff x="3195" y="1554"/>
            <a:chExt cx="1681" cy="1150"/>
          </a:xfrm>
        </p:grpSpPr>
        <p:sp>
          <p:nvSpPr>
            <p:cNvPr id="15415" name="Rectangle 40"/>
            <p:cNvSpPr>
              <a:spLocks noChangeArrowheads="1"/>
            </p:cNvSpPr>
            <p:nvPr/>
          </p:nvSpPr>
          <p:spPr bwMode="auto">
            <a:xfrm rot="10800000">
              <a:off x="3408" y="2036"/>
              <a:ext cx="1449" cy="668"/>
            </a:xfrm>
            <a:prstGeom prst="rect">
              <a:avLst/>
            </a:prstGeom>
            <a:noFill/>
            <a:ln w="222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15416" name="Line 41"/>
            <p:cNvSpPr>
              <a:spLocks noChangeShapeType="1"/>
            </p:cNvSpPr>
            <p:nvPr/>
          </p:nvSpPr>
          <p:spPr bwMode="auto">
            <a:xfrm rot="5400000">
              <a:off x="4139" y="1668"/>
              <a:ext cx="0" cy="1406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5417" name="Rectangle 42"/>
            <p:cNvSpPr>
              <a:spLocks noChangeArrowheads="1"/>
            </p:cNvSpPr>
            <p:nvPr/>
          </p:nvSpPr>
          <p:spPr bwMode="auto">
            <a:xfrm>
              <a:off x="3482" y="2147"/>
              <a:ext cx="9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400" b="0">
                  <a:solidFill>
                    <a:srgbClr val="000000"/>
                  </a:solidFill>
                  <a:latin typeface="Arial" panose="020B0604020202020204" pitchFamily="34" charset="0"/>
                </a:rPr>
                <a:t>0 </a:t>
              </a:r>
              <a:endParaRPr lang="en-US" altLang="fa-IR"/>
            </a:p>
          </p:txBody>
        </p:sp>
        <p:sp>
          <p:nvSpPr>
            <p:cNvPr id="15418" name="Rectangle 43"/>
            <p:cNvSpPr>
              <a:spLocks noChangeArrowheads="1"/>
            </p:cNvSpPr>
            <p:nvPr/>
          </p:nvSpPr>
          <p:spPr bwMode="auto">
            <a:xfrm>
              <a:off x="3209" y="2462"/>
              <a:ext cx="9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400" b="0">
                  <a:solidFill>
                    <a:srgbClr val="000000"/>
                  </a:solidFill>
                  <a:latin typeface="Arial" panose="020B0604020202020204" pitchFamily="34" charset="0"/>
                </a:rPr>
                <a:t>1 </a:t>
              </a:r>
              <a:endParaRPr lang="en-US" altLang="fa-IR"/>
            </a:p>
          </p:txBody>
        </p:sp>
        <p:sp>
          <p:nvSpPr>
            <p:cNvPr id="15419" name="Rectangle 44"/>
            <p:cNvSpPr>
              <a:spLocks noChangeArrowheads="1"/>
            </p:cNvSpPr>
            <p:nvPr/>
          </p:nvSpPr>
          <p:spPr bwMode="auto">
            <a:xfrm>
              <a:off x="3618" y="2145"/>
              <a:ext cx="124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400" b="0">
                  <a:solidFill>
                    <a:srgbClr val="000000"/>
                  </a:solidFill>
                  <a:latin typeface="Arial" panose="020B0604020202020204" pitchFamily="34" charset="0"/>
                </a:rPr>
                <a:t>,0 </a:t>
              </a:r>
              <a:endParaRPr lang="en-US" altLang="fa-IR"/>
            </a:p>
          </p:txBody>
        </p:sp>
        <p:sp>
          <p:nvSpPr>
            <p:cNvPr id="15420" name="Rectangle 45"/>
            <p:cNvSpPr>
              <a:spLocks noChangeArrowheads="1"/>
            </p:cNvSpPr>
            <p:nvPr/>
          </p:nvSpPr>
          <p:spPr bwMode="auto">
            <a:xfrm>
              <a:off x="3209" y="2144"/>
              <a:ext cx="9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400" b="0">
                  <a:solidFill>
                    <a:srgbClr val="000000"/>
                  </a:solidFill>
                  <a:latin typeface="Arial" panose="020B0604020202020204" pitchFamily="34" charset="0"/>
                </a:rPr>
                <a:t>0 </a:t>
              </a:r>
              <a:endParaRPr lang="en-US" altLang="fa-IR"/>
            </a:p>
          </p:txBody>
        </p:sp>
        <p:sp>
          <p:nvSpPr>
            <p:cNvPr id="15421" name="Oval 46"/>
            <p:cNvSpPr>
              <a:spLocks noChangeArrowheads="1"/>
            </p:cNvSpPr>
            <p:nvPr/>
          </p:nvSpPr>
          <p:spPr bwMode="auto">
            <a:xfrm>
              <a:off x="3391" y="2099"/>
              <a:ext cx="227" cy="227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15422" name="Line 47"/>
            <p:cNvSpPr>
              <a:spLocks noChangeShapeType="1"/>
            </p:cNvSpPr>
            <p:nvPr/>
          </p:nvSpPr>
          <p:spPr bwMode="auto">
            <a:xfrm rot="10800000">
              <a:off x="3754" y="2020"/>
              <a:ext cx="1" cy="668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5423" name="Line 48"/>
            <p:cNvSpPr>
              <a:spLocks noChangeShapeType="1"/>
            </p:cNvSpPr>
            <p:nvPr/>
          </p:nvSpPr>
          <p:spPr bwMode="auto">
            <a:xfrm rot="10800000">
              <a:off x="4117" y="2020"/>
              <a:ext cx="1" cy="668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5424" name="Line 49"/>
            <p:cNvSpPr>
              <a:spLocks noChangeShapeType="1"/>
            </p:cNvSpPr>
            <p:nvPr/>
          </p:nvSpPr>
          <p:spPr bwMode="auto">
            <a:xfrm rot="10800000">
              <a:off x="4482" y="2020"/>
              <a:ext cx="0" cy="668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5425" name="Rectangle 50"/>
            <p:cNvSpPr>
              <a:spLocks noChangeArrowheads="1"/>
            </p:cNvSpPr>
            <p:nvPr/>
          </p:nvSpPr>
          <p:spPr bwMode="auto">
            <a:xfrm>
              <a:off x="3845" y="2147"/>
              <a:ext cx="9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400" b="0">
                  <a:solidFill>
                    <a:srgbClr val="000000"/>
                  </a:solidFill>
                  <a:latin typeface="Arial" panose="020B0604020202020204" pitchFamily="34" charset="0"/>
                </a:rPr>
                <a:t>0 </a:t>
              </a:r>
              <a:endParaRPr lang="en-US" altLang="fa-IR"/>
            </a:p>
          </p:txBody>
        </p:sp>
        <p:sp>
          <p:nvSpPr>
            <p:cNvPr id="15426" name="Rectangle 51"/>
            <p:cNvSpPr>
              <a:spLocks noChangeArrowheads="1"/>
            </p:cNvSpPr>
            <p:nvPr/>
          </p:nvSpPr>
          <p:spPr bwMode="auto">
            <a:xfrm>
              <a:off x="3981" y="2145"/>
              <a:ext cx="124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400" b="0">
                  <a:solidFill>
                    <a:srgbClr val="000000"/>
                  </a:solidFill>
                  <a:latin typeface="Arial" panose="020B0604020202020204" pitchFamily="34" charset="0"/>
                </a:rPr>
                <a:t>,0 </a:t>
              </a:r>
              <a:endParaRPr lang="en-US" altLang="fa-IR"/>
            </a:p>
          </p:txBody>
        </p:sp>
        <p:sp>
          <p:nvSpPr>
            <p:cNvPr id="15427" name="Oval 52"/>
            <p:cNvSpPr>
              <a:spLocks noChangeArrowheads="1"/>
            </p:cNvSpPr>
            <p:nvPr/>
          </p:nvSpPr>
          <p:spPr bwMode="auto">
            <a:xfrm>
              <a:off x="3754" y="2099"/>
              <a:ext cx="227" cy="227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15428" name="Rectangle 53"/>
            <p:cNvSpPr>
              <a:spLocks noChangeArrowheads="1"/>
            </p:cNvSpPr>
            <p:nvPr/>
          </p:nvSpPr>
          <p:spPr bwMode="auto">
            <a:xfrm>
              <a:off x="4195" y="2160"/>
              <a:ext cx="9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400" b="0">
                  <a:solidFill>
                    <a:srgbClr val="000000"/>
                  </a:solidFill>
                  <a:latin typeface="Arial" panose="020B0604020202020204" pitchFamily="34" charset="0"/>
                </a:rPr>
                <a:t>0 </a:t>
              </a:r>
              <a:endParaRPr lang="en-US" altLang="fa-IR"/>
            </a:p>
          </p:txBody>
        </p:sp>
        <p:sp>
          <p:nvSpPr>
            <p:cNvPr id="15429" name="Rectangle 54"/>
            <p:cNvSpPr>
              <a:spLocks noChangeArrowheads="1"/>
            </p:cNvSpPr>
            <p:nvPr/>
          </p:nvSpPr>
          <p:spPr bwMode="auto">
            <a:xfrm>
              <a:off x="4343" y="2145"/>
              <a:ext cx="124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400" b="0">
                  <a:solidFill>
                    <a:srgbClr val="000000"/>
                  </a:solidFill>
                  <a:latin typeface="Arial" panose="020B0604020202020204" pitchFamily="34" charset="0"/>
                </a:rPr>
                <a:t>,0 </a:t>
              </a:r>
              <a:endParaRPr lang="en-US" altLang="fa-IR"/>
            </a:p>
          </p:txBody>
        </p:sp>
        <p:sp>
          <p:nvSpPr>
            <p:cNvPr id="15430" name="Oval 55"/>
            <p:cNvSpPr>
              <a:spLocks noChangeArrowheads="1"/>
            </p:cNvSpPr>
            <p:nvPr/>
          </p:nvSpPr>
          <p:spPr bwMode="auto">
            <a:xfrm>
              <a:off x="4116" y="2099"/>
              <a:ext cx="227" cy="227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15431" name="Rectangle 56"/>
            <p:cNvSpPr>
              <a:spLocks noChangeArrowheads="1"/>
            </p:cNvSpPr>
            <p:nvPr/>
          </p:nvSpPr>
          <p:spPr bwMode="auto">
            <a:xfrm>
              <a:off x="3482" y="2464"/>
              <a:ext cx="9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400" b="0">
                  <a:solidFill>
                    <a:srgbClr val="000000"/>
                  </a:solidFill>
                  <a:latin typeface="Arial" panose="020B0604020202020204" pitchFamily="34" charset="0"/>
                </a:rPr>
                <a:t>0 </a:t>
              </a:r>
              <a:endParaRPr lang="en-US" altLang="fa-IR"/>
            </a:p>
          </p:txBody>
        </p:sp>
        <p:sp>
          <p:nvSpPr>
            <p:cNvPr id="15432" name="Rectangle 57"/>
            <p:cNvSpPr>
              <a:spLocks noChangeArrowheads="1"/>
            </p:cNvSpPr>
            <p:nvPr/>
          </p:nvSpPr>
          <p:spPr bwMode="auto">
            <a:xfrm>
              <a:off x="3618" y="2462"/>
              <a:ext cx="124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400" b="0">
                  <a:solidFill>
                    <a:srgbClr val="000000"/>
                  </a:solidFill>
                  <a:latin typeface="Arial" panose="020B0604020202020204" pitchFamily="34" charset="0"/>
                </a:rPr>
                <a:t>,0 </a:t>
              </a:r>
              <a:endParaRPr lang="en-US" altLang="fa-IR"/>
            </a:p>
          </p:txBody>
        </p:sp>
        <p:sp>
          <p:nvSpPr>
            <p:cNvPr id="15433" name="Rectangle 58"/>
            <p:cNvSpPr>
              <a:spLocks noChangeArrowheads="1"/>
            </p:cNvSpPr>
            <p:nvPr/>
          </p:nvSpPr>
          <p:spPr bwMode="auto">
            <a:xfrm>
              <a:off x="3856" y="2464"/>
              <a:ext cx="9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400" b="0">
                  <a:solidFill>
                    <a:srgbClr val="000000"/>
                  </a:solidFill>
                  <a:latin typeface="Arial" panose="020B0604020202020204" pitchFamily="34" charset="0"/>
                </a:rPr>
                <a:t>0 </a:t>
              </a:r>
              <a:endParaRPr lang="en-US" altLang="fa-IR"/>
            </a:p>
          </p:txBody>
        </p:sp>
        <p:sp>
          <p:nvSpPr>
            <p:cNvPr id="15434" name="Rectangle 59"/>
            <p:cNvSpPr>
              <a:spLocks noChangeArrowheads="1"/>
            </p:cNvSpPr>
            <p:nvPr/>
          </p:nvSpPr>
          <p:spPr bwMode="auto">
            <a:xfrm>
              <a:off x="3992" y="2462"/>
              <a:ext cx="124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400" b="0">
                  <a:solidFill>
                    <a:srgbClr val="000000"/>
                  </a:solidFill>
                  <a:latin typeface="Arial" panose="020B0604020202020204" pitchFamily="34" charset="0"/>
                </a:rPr>
                <a:t>,0 </a:t>
              </a:r>
              <a:endParaRPr lang="en-US" altLang="fa-IR"/>
            </a:p>
          </p:txBody>
        </p:sp>
        <p:sp>
          <p:nvSpPr>
            <p:cNvPr id="15435" name="Rectangle 60"/>
            <p:cNvSpPr>
              <a:spLocks noChangeArrowheads="1"/>
            </p:cNvSpPr>
            <p:nvPr/>
          </p:nvSpPr>
          <p:spPr bwMode="auto">
            <a:xfrm>
              <a:off x="4219" y="2464"/>
              <a:ext cx="9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400" b="0">
                  <a:solidFill>
                    <a:srgbClr val="000000"/>
                  </a:solidFill>
                  <a:latin typeface="Arial" panose="020B0604020202020204" pitchFamily="34" charset="0"/>
                </a:rPr>
                <a:t>1 </a:t>
              </a:r>
              <a:endParaRPr lang="en-US" altLang="fa-IR"/>
            </a:p>
          </p:txBody>
        </p:sp>
        <p:sp>
          <p:nvSpPr>
            <p:cNvPr id="15436" name="Rectangle 61"/>
            <p:cNvSpPr>
              <a:spLocks noChangeArrowheads="1"/>
            </p:cNvSpPr>
            <p:nvPr/>
          </p:nvSpPr>
          <p:spPr bwMode="auto">
            <a:xfrm>
              <a:off x="4355" y="2462"/>
              <a:ext cx="124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400" b="0">
                  <a:solidFill>
                    <a:srgbClr val="000000"/>
                  </a:solidFill>
                  <a:latin typeface="Arial" panose="020B0604020202020204" pitchFamily="34" charset="0"/>
                </a:rPr>
                <a:t>,1 </a:t>
              </a:r>
              <a:endParaRPr lang="en-US" altLang="fa-IR"/>
            </a:p>
          </p:txBody>
        </p:sp>
        <p:sp>
          <p:nvSpPr>
            <p:cNvPr id="15437" name="Oval 62"/>
            <p:cNvSpPr>
              <a:spLocks noChangeArrowheads="1"/>
            </p:cNvSpPr>
            <p:nvPr/>
          </p:nvSpPr>
          <p:spPr bwMode="auto">
            <a:xfrm>
              <a:off x="4128" y="2416"/>
              <a:ext cx="227" cy="227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15438" name="Rectangle 63"/>
            <p:cNvSpPr>
              <a:spLocks noChangeArrowheads="1"/>
            </p:cNvSpPr>
            <p:nvPr/>
          </p:nvSpPr>
          <p:spPr bwMode="auto">
            <a:xfrm>
              <a:off x="4616" y="2147"/>
              <a:ext cx="9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400" b="0">
                  <a:solidFill>
                    <a:srgbClr val="000000"/>
                  </a:solidFill>
                  <a:latin typeface="Arial" panose="020B0604020202020204" pitchFamily="34" charset="0"/>
                </a:rPr>
                <a:t>1 </a:t>
              </a:r>
              <a:endParaRPr lang="en-US" altLang="fa-IR"/>
            </a:p>
          </p:txBody>
        </p:sp>
        <p:sp>
          <p:nvSpPr>
            <p:cNvPr id="15439" name="Rectangle 64"/>
            <p:cNvSpPr>
              <a:spLocks noChangeArrowheads="1"/>
            </p:cNvSpPr>
            <p:nvPr/>
          </p:nvSpPr>
          <p:spPr bwMode="auto">
            <a:xfrm>
              <a:off x="4752" y="2145"/>
              <a:ext cx="124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400" b="0">
                  <a:solidFill>
                    <a:srgbClr val="000000"/>
                  </a:solidFill>
                  <a:latin typeface="Arial" panose="020B0604020202020204" pitchFamily="34" charset="0"/>
                </a:rPr>
                <a:t>,0 </a:t>
              </a:r>
              <a:endParaRPr lang="en-US" altLang="fa-IR"/>
            </a:p>
          </p:txBody>
        </p:sp>
        <p:sp>
          <p:nvSpPr>
            <p:cNvPr id="15440" name="Rectangle 65"/>
            <p:cNvSpPr>
              <a:spLocks noChangeArrowheads="1"/>
            </p:cNvSpPr>
            <p:nvPr/>
          </p:nvSpPr>
          <p:spPr bwMode="auto">
            <a:xfrm>
              <a:off x="4616" y="2464"/>
              <a:ext cx="6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400" b="0">
                  <a:solidFill>
                    <a:srgbClr val="000000"/>
                  </a:solidFill>
                  <a:latin typeface="Arial" panose="020B0604020202020204" pitchFamily="34" charset="0"/>
                </a:rPr>
                <a:t>1</a:t>
              </a:r>
              <a:endParaRPr lang="en-US" altLang="fa-IR"/>
            </a:p>
          </p:txBody>
        </p:sp>
        <p:sp>
          <p:nvSpPr>
            <p:cNvPr id="15441" name="Rectangle 66"/>
            <p:cNvSpPr>
              <a:spLocks noChangeArrowheads="1"/>
            </p:cNvSpPr>
            <p:nvPr/>
          </p:nvSpPr>
          <p:spPr bwMode="auto">
            <a:xfrm>
              <a:off x="4752" y="2462"/>
              <a:ext cx="124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400" b="0">
                  <a:solidFill>
                    <a:srgbClr val="000000"/>
                  </a:solidFill>
                  <a:latin typeface="Arial" panose="020B0604020202020204" pitchFamily="34" charset="0"/>
                </a:rPr>
                <a:t>,0 </a:t>
              </a:r>
              <a:endParaRPr lang="en-US" altLang="fa-IR"/>
            </a:p>
          </p:txBody>
        </p:sp>
        <p:sp>
          <p:nvSpPr>
            <p:cNvPr id="15442" name="Oval 67"/>
            <p:cNvSpPr>
              <a:spLocks noChangeArrowheads="1"/>
            </p:cNvSpPr>
            <p:nvPr/>
          </p:nvSpPr>
          <p:spPr bwMode="auto">
            <a:xfrm>
              <a:off x="4525" y="2416"/>
              <a:ext cx="227" cy="227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15443" name="Rectangle 68"/>
            <p:cNvSpPr>
              <a:spLocks noChangeArrowheads="1"/>
            </p:cNvSpPr>
            <p:nvPr/>
          </p:nvSpPr>
          <p:spPr bwMode="auto">
            <a:xfrm>
              <a:off x="3834" y="1554"/>
              <a:ext cx="46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600">
                  <a:solidFill>
                    <a:srgbClr val="663300"/>
                  </a:solidFill>
                  <a:latin typeface="Arial" panose="020B0604020202020204" pitchFamily="34" charset="0"/>
                </a:rPr>
                <a:t> x</a:t>
              </a:r>
              <a:r>
                <a:rPr lang="en-US" altLang="fa-IR" sz="1600" baseline="-25000">
                  <a:solidFill>
                    <a:srgbClr val="663300"/>
                  </a:solidFill>
                  <a:latin typeface="Arial" panose="020B0604020202020204" pitchFamily="34" charset="0"/>
                </a:rPr>
                <a:t>1</a:t>
              </a:r>
              <a:r>
                <a:rPr lang="en-US" altLang="fa-IR" sz="1600">
                  <a:solidFill>
                    <a:srgbClr val="663300"/>
                  </a:solidFill>
                  <a:latin typeface="Arial" panose="020B0604020202020204" pitchFamily="34" charset="0"/>
                </a:rPr>
                <a:t> x</a:t>
              </a:r>
              <a:r>
                <a:rPr lang="en-US" altLang="fa-IR" sz="1600" baseline="-25000">
                  <a:solidFill>
                    <a:srgbClr val="663300"/>
                  </a:solidFill>
                  <a:latin typeface="Arial" panose="020B0604020202020204" pitchFamily="34" charset="0"/>
                </a:rPr>
                <a:t>2</a:t>
              </a:r>
              <a:r>
                <a:rPr lang="en-US" altLang="fa-IR" sz="1600">
                  <a:solidFill>
                    <a:srgbClr val="663300"/>
                  </a:solidFill>
                  <a:latin typeface="Arial" panose="020B0604020202020204" pitchFamily="34" charset="0"/>
                </a:rPr>
                <a:t> </a:t>
              </a:r>
            </a:p>
          </p:txBody>
        </p:sp>
        <p:sp>
          <p:nvSpPr>
            <p:cNvPr id="15444" name="Rectangle 69"/>
            <p:cNvSpPr>
              <a:spLocks noChangeArrowheads="1"/>
            </p:cNvSpPr>
            <p:nvPr/>
          </p:nvSpPr>
          <p:spPr bwMode="auto">
            <a:xfrm>
              <a:off x="3481" y="1827"/>
              <a:ext cx="15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400" b="0">
                  <a:solidFill>
                    <a:srgbClr val="000000"/>
                  </a:solidFill>
                  <a:latin typeface="Arial" panose="020B0604020202020204" pitchFamily="34" charset="0"/>
                </a:rPr>
                <a:t>00 </a:t>
              </a:r>
              <a:endParaRPr lang="en-US" altLang="fa-IR"/>
            </a:p>
          </p:txBody>
        </p:sp>
        <p:sp>
          <p:nvSpPr>
            <p:cNvPr id="15445" name="Rectangle 70"/>
            <p:cNvSpPr>
              <a:spLocks noChangeArrowheads="1"/>
            </p:cNvSpPr>
            <p:nvPr/>
          </p:nvSpPr>
          <p:spPr bwMode="auto">
            <a:xfrm>
              <a:off x="3857" y="1872"/>
              <a:ext cx="15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400" b="0">
                  <a:solidFill>
                    <a:srgbClr val="000000"/>
                  </a:solidFill>
                  <a:latin typeface="Arial" panose="020B0604020202020204" pitchFamily="34" charset="0"/>
                </a:rPr>
                <a:t>01 </a:t>
              </a:r>
              <a:endParaRPr lang="en-US" altLang="fa-IR"/>
            </a:p>
          </p:txBody>
        </p:sp>
        <p:sp>
          <p:nvSpPr>
            <p:cNvPr id="15446" name="Rectangle 71"/>
            <p:cNvSpPr>
              <a:spLocks noChangeArrowheads="1"/>
            </p:cNvSpPr>
            <p:nvPr/>
          </p:nvSpPr>
          <p:spPr bwMode="auto">
            <a:xfrm>
              <a:off x="4207" y="1827"/>
              <a:ext cx="15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400" b="0">
                  <a:solidFill>
                    <a:srgbClr val="000000"/>
                  </a:solidFill>
                  <a:latin typeface="Arial" panose="020B0604020202020204" pitchFamily="34" charset="0"/>
                </a:rPr>
                <a:t>11 </a:t>
              </a:r>
              <a:endParaRPr lang="en-US" altLang="fa-IR"/>
            </a:p>
          </p:txBody>
        </p:sp>
        <p:sp>
          <p:nvSpPr>
            <p:cNvPr id="15447" name="Rectangle 72"/>
            <p:cNvSpPr>
              <a:spLocks noChangeArrowheads="1"/>
            </p:cNvSpPr>
            <p:nvPr/>
          </p:nvSpPr>
          <p:spPr bwMode="auto">
            <a:xfrm>
              <a:off x="4570" y="1827"/>
              <a:ext cx="15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400" b="0">
                  <a:solidFill>
                    <a:srgbClr val="000000"/>
                  </a:solidFill>
                  <a:latin typeface="Arial" panose="020B0604020202020204" pitchFamily="34" charset="0"/>
                </a:rPr>
                <a:t>10 </a:t>
              </a:r>
              <a:endParaRPr lang="en-US" altLang="fa-IR"/>
            </a:p>
          </p:txBody>
        </p:sp>
        <p:sp>
          <p:nvSpPr>
            <p:cNvPr id="15448" name="Rectangle 73"/>
            <p:cNvSpPr>
              <a:spLocks noChangeArrowheads="1"/>
            </p:cNvSpPr>
            <p:nvPr/>
          </p:nvSpPr>
          <p:spPr bwMode="auto">
            <a:xfrm>
              <a:off x="3195" y="1935"/>
              <a:ext cx="10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600" b="0">
                  <a:solidFill>
                    <a:srgbClr val="000000"/>
                  </a:solidFill>
                  <a:latin typeface="Arial" panose="020B0604020202020204" pitchFamily="34" charset="0"/>
                </a:rPr>
                <a:t>y </a:t>
              </a:r>
              <a:endParaRPr lang="en-US" altLang="fa-IR" sz="3200"/>
            </a:p>
          </p:txBody>
        </p:sp>
      </p:grpSp>
      <p:sp>
        <p:nvSpPr>
          <p:cNvPr id="15367" name="AutoShape 74"/>
          <p:cNvSpPr>
            <a:spLocks noChangeArrowheads="1"/>
          </p:cNvSpPr>
          <p:nvPr/>
        </p:nvSpPr>
        <p:spPr bwMode="auto">
          <a:xfrm>
            <a:off x="3635375" y="3165475"/>
            <a:ext cx="936625" cy="288925"/>
          </a:xfrm>
          <a:prstGeom prst="rightArrow">
            <a:avLst>
              <a:gd name="adj1" fmla="val 50000"/>
              <a:gd name="adj2" fmla="val 81044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>
            <a:lvl1pPr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/>
          </a:p>
        </p:txBody>
      </p:sp>
      <p:grpSp>
        <p:nvGrpSpPr>
          <p:cNvPr id="4" name="Group 122"/>
          <p:cNvGrpSpPr>
            <a:grpSpLocks/>
          </p:cNvGrpSpPr>
          <p:nvPr/>
        </p:nvGrpSpPr>
        <p:grpSpPr bwMode="auto">
          <a:xfrm>
            <a:off x="4357688" y="3959225"/>
            <a:ext cx="4572000" cy="2613025"/>
            <a:chOff x="0" y="3813175"/>
            <a:chExt cx="4572000" cy="2613025"/>
          </a:xfrm>
        </p:grpSpPr>
        <p:sp>
          <p:nvSpPr>
            <p:cNvPr id="15392" name="Rectangle 103"/>
            <p:cNvSpPr>
              <a:spLocks noChangeArrowheads="1"/>
            </p:cNvSpPr>
            <p:nvPr/>
          </p:nvSpPr>
          <p:spPr bwMode="auto">
            <a:xfrm>
              <a:off x="1258888" y="3813175"/>
              <a:ext cx="73660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600">
                  <a:solidFill>
                    <a:srgbClr val="663300"/>
                  </a:solidFill>
                  <a:latin typeface="Arial" panose="020B0604020202020204" pitchFamily="34" charset="0"/>
                </a:rPr>
                <a:t> x</a:t>
              </a:r>
              <a:r>
                <a:rPr lang="en-US" altLang="fa-IR" sz="1600" baseline="-25000">
                  <a:solidFill>
                    <a:srgbClr val="663300"/>
                  </a:solidFill>
                  <a:latin typeface="Arial" panose="020B0604020202020204" pitchFamily="34" charset="0"/>
                </a:rPr>
                <a:t>1</a:t>
              </a:r>
              <a:r>
                <a:rPr lang="en-US" altLang="fa-IR" sz="1600">
                  <a:solidFill>
                    <a:srgbClr val="663300"/>
                  </a:solidFill>
                  <a:latin typeface="Arial" panose="020B0604020202020204" pitchFamily="34" charset="0"/>
                </a:rPr>
                <a:t> x</a:t>
              </a:r>
              <a:r>
                <a:rPr lang="en-US" altLang="fa-IR" sz="1600" baseline="-25000">
                  <a:solidFill>
                    <a:srgbClr val="663300"/>
                  </a:solidFill>
                  <a:latin typeface="Arial" panose="020B0604020202020204" pitchFamily="34" charset="0"/>
                </a:rPr>
                <a:t>2</a:t>
              </a:r>
              <a:r>
                <a:rPr lang="en-US" altLang="fa-IR" sz="1600">
                  <a:solidFill>
                    <a:srgbClr val="663300"/>
                  </a:solidFill>
                  <a:latin typeface="Arial" panose="020B0604020202020204" pitchFamily="34" charset="0"/>
                </a:rPr>
                <a:t> </a:t>
              </a:r>
            </a:p>
          </p:txBody>
        </p:sp>
        <p:grpSp>
          <p:nvGrpSpPr>
            <p:cNvPr id="15393" name="Group 121"/>
            <p:cNvGrpSpPr>
              <a:grpSpLocks/>
            </p:cNvGrpSpPr>
            <p:nvPr/>
          </p:nvGrpSpPr>
          <p:grpSpPr bwMode="auto">
            <a:xfrm>
              <a:off x="0" y="4078288"/>
              <a:ext cx="4572000" cy="2347912"/>
              <a:chOff x="0" y="4078288"/>
              <a:chExt cx="4572000" cy="2347912"/>
            </a:xfrm>
          </p:grpSpPr>
          <p:sp>
            <p:nvSpPr>
              <p:cNvPr id="15394" name="Rectangle 75"/>
              <p:cNvSpPr>
                <a:spLocks noChangeArrowheads="1"/>
              </p:cNvSpPr>
              <p:nvPr/>
            </p:nvSpPr>
            <p:spPr bwMode="auto">
              <a:xfrm rot="10800000">
                <a:off x="1741488" y="4410075"/>
                <a:ext cx="2300287" cy="1060450"/>
              </a:xfrm>
              <a:prstGeom prst="rect">
                <a:avLst/>
              </a:prstGeom>
              <a:noFill/>
              <a:ln w="222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fa-IR" altLang="fa-IR"/>
              </a:p>
            </p:txBody>
          </p:sp>
          <p:sp>
            <p:nvSpPr>
              <p:cNvPr id="15395" name="Line 76"/>
              <p:cNvSpPr>
                <a:spLocks noChangeShapeType="1"/>
              </p:cNvSpPr>
              <p:nvPr/>
            </p:nvSpPr>
            <p:spPr bwMode="auto">
              <a:xfrm rot="5400000">
                <a:off x="2901157" y="3826669"/>
                <a:ext cx="1587" cy="2232025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15396" name="Rectangle 78"/>
              <p:cNvSpPr>
                <a:spLocks noChangeArrowheads="1"/>
              </p:cNvSpPr>
              <p:nvPr/>
            </p:nvSpPr>
            <p:spPr bwMode="auto">
              <a:xfrm>
                <a:off x="1425575" y="5086350"/>
                <a:ext cx="147638" cy="2127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defTabSz="1019175" eaLnBrk="0" hangingPunct="0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1pPr>
                <a:lvl2pPr marL="742950" indent="-285750" defTabSz="1019175" eaLnBrk="0" hangingPunct="0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 defTabSz="1019175" eaLnBrk="0" hangingPunct="0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 defTabSz="1019175" eaLnBrk="0" hangingPunct="0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 defTabSz="1019175" eaLnBrk="0" hangingPunct="0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fa-IR" sz="1400" b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1 </a:t>
                </a:r>
                <a:endParaRPr lang="en-US" altLang="fa-IR"/>
              </a:p>
            </p:txBody>
          </p:sp>
          <p:sp>
            <p:nvSpPr>
              <p:cNvPr id="15397" name="Rectangle 79"/>
              <p:cNvSpPr>
                <a:spLocks noChangeArrowheads="1"/>
              </p:cNvSpPr>
              <p:nvPr/>
            </p:nvSpPr>
            <p:spPr bwMode="auto">
              <a:xfrm>
                <a:off x="2074863" y="4583113"/>
                <a:ext cx="147637" cy="2127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defTabSz="1019175" eaLnBrk="0" hangingPunct="0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1pPr>
                <a:lvl2pPr marL="742950" indent="-285750" defTabSz="1019175" eaLnBrk="0" hangingPunct="0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 defTabSz="1019175" eaLnBrk="0" hangingPunct="0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 defTabSz="1019175" eaLnBrk="0" hangingPunct="0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 defTabSz="1019175" eaLnBrk="0" hangingPunct="0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fa-IR" sz="1400" b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0 </a:t>
                </a:r>
                <a:endParaRPr lang="en-US" altLang="fa-IR"/>
              </a:p>
            </p:txBody>
          </p:sp>
          <p:sp>
            <p:nvSpPr>
              <p:cNvPr id="15398" name="Rectangle 80"/>
              <p:cNvSpPr>
                <a:spLocks noChangeArrowheads="1"/>
              </p:cNvSpPr>
              <p:nvPr/>
            </p:nvSpPr>
            <p:spPr bwMode="auto">
              <a:xfrm>
                <a:off x="1425575" y="4581525"/>
                <a:ext cx="147638" cy="2127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defTabSz="1019175" eaLnBrk="0" hangingPunct="0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1pPr>
                <a:lvl2pPr marL="742950" indent="-285750" defTabSz="1019175" eaLnBrk="0" hangingPunct="0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 defTabSz="1019175" eaLnBrk="0" hangingPunct="0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 defTabSz="1019175" eaLnBrk="0" hangingPunct="0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 defTabSz="1019175" eaLnBrk="0" hangingPunct="0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fa-IR" sz="1400" b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0 </a:t>
                </a:r>
                <a:endParaRPr lang="en-US" altLang="fa-IR"/>
              </a:p>
            </p:txBody>
          </p:sp>
          <p:sp>
            <p:nvSpPr>
              <p:cNvPr id="15399" name="Line 82"/>
              <p:cNvSpPr>
                <a:spLocks noChangeShapeType="1"/>
              </p:cNvSpPr>
              <p:nvPr/>
            </p:nvSpPr>
            <p:spPr bwMode="auto">
              <a:xfrm rot="10800000">
                <a:off x="2290763" y="4384675"/>
                <a:ext cx="1587" cy="106045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15400" name="Line 83"/>
              <p:cNvSpPr>
                <a:spLocks noChangeShapeType="1"/>
              </p:cNvSpPr>
              <p:nvPr/>
            </p:nvSpPr>
            <p:spPr bwMode="auto">
              <a:xfrm rot="10800000">
                <a:off x="2867025" y="4384675"/>
                <a:ext cx="1588" cy="106045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15401" name="Line 84"/>
              <p:cNvSpPr>
                <a:spLocks noChangeShapeType="1"/>
              </p:cNvSpPr>
              <p:nvPr/>
            </p:nvSpPr>
            <p:spPr bwMode="auto">
              <a:xfrm rot="10800000">
                <a:off x="3446463" y="4384675"/>
                <a:ext cx="0" cy="106045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15402" name="Rectangle 86"/>
              <p:cNvSpPr>
                <a:spLocks noChangeArrowheads="1"/>
              </p:cNvSpPr>
              <p:nvPr/>
            </p:nvSpPr>
            <p:spPr bwMode="auto">
              <a:xfrm>
                <a:off x="2651125" y="4583113"/>
                <a:ext cx="147638" cy="2127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defTabSz="1019175" eaLnBrk="0" hangingPunct="0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1pPr>
                <a:lvl2pPr marL="742950" indent="-285750" defTabSz="1019175" eaLnBrk="0" hangingPunct="0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 defTabSz="1019175" eaLnBrk="0" hangingPunct="0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 defTabSz="1019175" eaLnBrk="0" hangingPunct="0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 defTabSz="1019175" eaLnBrk="0" hangingPunct="0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fa-IR" sz="1400" b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0 </a:t>
                </a:r>
                <a:endParaRPr lang="en-US" altLang="fa-IR"/>
              </a:p>
            </p:txBody>
          </p:sp>
          <p:sp>
            <p:nvSpPr>
              <p:cNvPr id="15403" name="Rectangle 89"/>
              <p:cNvSpPr>
                <a:spLocks noChangeArrowheads="1"/>
              </p:cNvSpPr>
              <p:nvPr/>
            </p:nvSpPr>
            <p:spPr bwMode="auto">
              <a:xfrm>
                <a:off x="3225800" y="4583113"/>
                <a:ext cx="147638" cy="2127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defTabSz="1019175" eaLnBrk="0" hangingPunct="0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1pPr>
                <a:lvl2pPr marL="742950" indent="-285750" defTabSz="1019175" eaLnBrk="0" hangingPunct="0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 defTabSz="1019175" eaLnBrk="0" hangingPunct="0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 defTabSz="1019175" eaLnBrk="0" hangingPunct="0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 defTabSz="1019175" eaLnBrk="0" hangingPunct="0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fa-IR" sz="1400" b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0 </a:t>
                </a:r>
                <a:endParaRPr lang="en-US" altLang="fa-IR"/>
              </a:p>
            </p:txBody>
          </p:sp>
          <p:sp>
            <p:nvSpPr>
              <p:cNvPr id="15404" name="Rectangle 92"/>
              <p:cNvSpPr>
                <a:spLocks noChangeArrowheads="1"/>
              </p:cNvSpPr>
              <p:nvPr/>
            </p:nvSpPr>
            <p:spPr bwMode="auto">
              <a:xfrm>
                <a:off x="2074863" y="5086350"/>
                <a:ext cx="147637" cy="2127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defTabSz="1019175" eaLnBrk="0" hangingPunct="0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1pPr>
                <a:lvl2pPr marL="742950" indent="-285750" defTabSz="1019175" eaLnBrk="0" hangingPunct="0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 defTabSz="1019175" eaLnBrk="0" hangingPunct="0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 defTabSz="1019175" eaLnBrk="0" hangingPunct="0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 defTabSz="1019175" eaLnBrk="0" hangingPunct="0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fa-IR" sz="1400" b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0 </a:t>
                </a:r>
                <a:endParaRPr lang="en-US" altLang="fa-IR"/>
              </a:p>
            </p:txBody>
          </p:sp>
          <p:sp>
            <p:nvSpPr>
              <p:cNvPr id="15405" name="Rectangle 94"/>
              <p:cNvSpPr>
                <a:spLocks noChangeArrowheads="1"/>
              </p:cNvSpPr>
              <p:nvPr/>
            </p:nvSpPr>
            <p:spPr bwMode="auto">
              <a:xfrm>
                <a:off x="2668588" y="5086350"/>
                <a:ext cx="147637" cy="2127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defTabSz="1019175" eaLnBrk="0" hangingPunct="0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1pPr>
                <a:lvl2pPr marL="742950" indent="-285750" defTabSz="1019175" eaLnBrk="0" hangingPunct="0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 defTabSz="1019175" eaLnBrk="0" hangingPunct="0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 defTabSz="1019175" eaLnBrk="0" hangingPunct="0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 defTabSz="1019175" eaLnBrk="0" hangingPunct="0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fa-IR" sz="1400" b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0 </a:t>
                </a:r>
                <a:endParaRPr lang="en-US" altLang="fa-IR"/>
              </a:p>
            </p:txBody>
          </p:sp>
          <p:sp>
            <p:nvSpPr>
              <p:cNvPr id="15406" name="Rectangle 96"/>
              <p:cNvSpPr>
                <a:spLocks noChangeArrowheads="1"/>
              </p:cNvSpPr>
              <p:nvPr/>
            </p:nvSpPr>
            <p:spPr bwMode="auto">
              <a:xfrm>
                <a:off x="3244850" y="5086350"/>
                <a:ext cx="147638" cy="2127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defTabSz="1019175" eaLnBrk="0" hangingPunct="0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1pPr>
                <a:lvl2pPr marL="742950" indent="-285750" defTabSz="1019175" eaLnBrk="0" hangingPunct="0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 defTabSz="1019175" eaLnBrk="0" hangingPunct="0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 defTabSz="1019175" eaLnBrk="0" hangingPunct="0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 defTabSz="1019175" eaLnBrk="0" hangingPunct="0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fa-IR" sz="1400" b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1 </a:t>
                </a:r>
                <a:endParaRPr lang="en-US" altLang="fa-IR"/>
              </a:p>
            </p:txBody>
          </p:sp>
          <p:sp>
            <p:nvSpPr>
              <p:cNvPr id="15407" name="Rectangle 99"/>
              <p:cNvSpPr>
                <a:spLocks noChangeArrowheads="1"/>
              </p:cNvSpPr>
              <p:nvPr/>
            </p:nvSpPr>
            <p:spPr bwMode="auto">
              <a:xfrm>
                <a:off x="3875088" y="4583113"/>
                <a:ext cx="147637" cy="2127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defTabSz="1019175" eaLnBrk="0" hangingPunct="0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1pPr>
                <a:lvl2pPr marL="742950" indent="-285750" defTabSz="1019175" eaLnBrk="0" hangingPunct="0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 defTabSz="1019175" eaLnBrk="0" hangingPunct="0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 defTabSz="1019175" eaLnBrk="0" hangingPunct="0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 defTabSz="1019175" eaLnBrk="0" hangingPunct="0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fa-IR" sz="1400" b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0 </a:t>
                </a:r>
                <a:endParaRPr lang="en-US" altLang="fa-IR"/>
              </a:p>
            </p:txBody>
          </p:sp>
          <p:sp>
            <p:nvSpPr>
              <p:cNvPr id="15408" name="Rectangle 101"/>
              <p:cNvSpPr>
                <a:spLocks noChangeArrowheads="1"/>
              </p:cNvSpPr>
              <p:nvPr/>
            </p:nvSpPr>
            <p:spPr bwMode="auto">
              <a:xfrm>
                <a:off x="3875088" y="5086350"/>
                <a:ext cx="147637" cy="2127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defTabSz="1019175" eaLnBrk="0" hangingPunct="0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1pPr>
                <a:lvl2pPr marL="742950" indent="-285750" defTabSz="1019175" eaLnBrk="0" hangingPunct="0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 defTabSz="1019175" eaLnBrk="0" hangingPunct="0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 defTabSz="1019175" eaLnBrk="0" hangingPunct="0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 defTabSz="1019175" eaLnBrk="0" hangingPunct="0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fa-IR" sz="1400" b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0 </a:t>
                </a:r>
                <a:endParaRPr lang="en-US" altLang="fa-IR"/>
              </a:p>
            </p:txBody>
          </p:sp>
          <p:sp>
            <p:nvSpPr>
              <p:cNvPr id="15409" name="Rectangle 104"/>
              <p:cNvSpPr>
                <a:spLocks noChangeArrowheads="1"/>
              </p:cNvSpPr>
              <p:nvPr/>
            </p:nvSpPr>
            <p:spPr bwMode="auto">
              <a:xfrm>
                <a:off x="1857375" y="4078288"/>
                <a:ext cx="246063" cy="2127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defTabSz="1019175" eaLnBrk="0" hangingPunct="0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1pPr>
                <a:lvl2pPr marL="742950" indent="-285750" defTabSz="1019175" eaLnBrk="0" hangingPunct="0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 defTabSz="1019175" eaLnBrk="0" hangingPunct="0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 defTabSz="1019175" eaLnBrk="0" hangingPunct="0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 defTabSz="1019175" eaLnBrk="0" hangingPunct="0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fa-IR" sz="1400" b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00 </a:t>
                </a:r>
                <a:endParaRPr lang="en-US" altLang="fa-IR"/>
              </a:p>
            </p:txBody>
          </p:sp>
          <p:sp>
            <p:nvSpPr>
              <p:cNvPr id="15410" name="Rectangle 105"/>
              <p:cNvSpPr>
                <a:spLocks noChangeArrowheads="1"/>
              </p:cNvSpPr>
              <p:nvPr/>
            </p:nvSpPr>
            <p:spPr bwMode="auto">
              <a:xfrm>
                <a:off x="2454275" y="4149725"/>
                <a:ext cx="246063" cy="2127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defTabSz="1019175" eaLnBrk="0" hangingPunct="0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1pPr>
                <a:lvl2pPr marL="742950" indent="-285750" defTabSz="1019175" eaLnBrk="0" hangingPunct="0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 defTabSz="1019175" eaLnBrk="0" hangingPunct="0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 defTabSz="1019175" eaLnBrk="0" hangingPunct="0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 defTabSz="1019175" eaLnBrk="0" hangingPunct="0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fa-IR" sz="1400" b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01 </a:t>
                </a:r>
                <a:endParaRPr lang="en-US" altLang="fa-IR"/>
              </a:p>
            </p:txBody>
          </p:sp>
          <p:sp>
            <p:nvSpPr>
              <p:cNvPr id="15411" name="Rectangle 106"/>
              <p:cNvSpPr>
                <a:spLocks noChangeArrowheads="1"/>
              </p:cNvSpPr>
              <p:nvPr/>
            </p:nvSpPr>
            <p:spPr bwMode="auto">
              <a:xfrm>
                <a:off x="3009900" y="4078288"/>
                <a:ext cx="246063" cy="2127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defTabSz="1019175" eaLnBrk="0" hangingPunct="0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1pPr>
                <a:lvl2pPr marL="742950" indent="-285750" defTabSz="1019175" eaLnBrk="0" hangingPunct="0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 defTabSz="1019175" eaLnBrk="0" hangingPunct="0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 defTabSz="1019175" eaLnBrk="0" hangingPunct="0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 defTabSz="1019175" eaLnBrk="0" hangingPunct="0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fa-IR" sz="1400" b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11 </a:t>
                </a:r>
                <a:endParaRPr lang="en-US" altLang="fa-IR"/>
              </a:p>
            </p:txBody>
          </p:sp>
          <p:sp>
            <p:nvSpPr>
              <p:cNvPr id="15412" name="Rectangle 107"/>
              <p:cNvSpPr>
                <a:spLocks noChangeArrowheads="1"/>
              </p:cNvSpPr>
              <p:nvPr/>
            </p:nvSpPr>
            <p:spPr bwMode="auto">
              <a:xfrm>
                <a:off x="3586163" y="4078288"/>
                <a:ext cx="246062" cy="2127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defTabSz="1019175" eaLnBrk="0" hangingPunct="0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1pPr>
                <a:lvl2pPr marL="742950" indent="-285750" defTabSz="1019175" eaLnBrk="0" hangingPunct="0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 defTabSz="1019175" eaLnBrk="0" hangingPunct="0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 defTabSz="1019175" eaLnBrk="0" hangingPunct="0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 defTabSz="1019175" eaLnBrk="0" hangingPunct="0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fa-IR" sz="1400" b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10 </a:t>
                </a:r>
                <a:endParaRPr lang="en-US" altLang="fa-IR"/>
              </a:p>
            </p:txBody>
          </p:sp>
          <p:sp>
            <p:nvSpPr>
              <p:cNvPr id="15413" name="Rectangle 108"/>
              <p:cNvSpPr>
                <a:spLocks noChangeArrowheads="1"/>
              </p:cNvSpPr>
              <p:nvPr/>
            </p:nvSpPr>
            <p:spPr bwMode="auto">
              <a:xfrm>
                <a:off x="1403350" y="4249738"/>
                <a:ext cx="158750" cy="2444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defTabSz="1019175" eaLnBrk="0" hangingPunct="0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1pPr>
                <a:lvl2pPr marL="742950" indent="-285750" defTabSz="1019175" eaLnBrk="0" hangingPunct="0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 defTabSz="1019175" eaLnBrk="0" hangingPunct="0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 defTabSz="1019175" eaLnBrk="0" hangingPunct="0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 defTabSz="1019175" eaLnBrk="0" hangingPunct="0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algn="l" defTabSz="1019175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fa-IR" sz="1600" b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y </a:t>
                </a:r>
                <a:endParaRPr lang="en-US" altLang="fa-IR" sz="3200"/>
              </a:p>
            </p:txBody>
          </p:sp>
          <p:sp>
            <p:nvSpPr>
              <p:cNvPr id="15414" name="Rectangle 144"/>
              <p:cNvSpPr>
                <a:spLocks noChangeArrowheads="1"/>
              </p:cNvSpPr>
              <p:nvPr/>
            </p:nvSpPr>
            <p:spPr bwMode="auto">
              <a:xfrm>
                <a:off x="0" y="5661025"/>
                <a:ext cx="4572000" cy="7651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01828" tIns="50914" rIns="101828" bIns="50914"/>
              <a:lstStyle>
                <a:lvl1pPr marL="342900" indent="-342900" eaLnBrk="0" hangingPunct="0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1pPr>
                <a:lvl2pPr marL="1066800" indent="-609600" eaLnBrk="0" hangingPunct="0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lvl="1" eaLnBrk="1" hangingPunct="1">
                  <a:spcBef>
                    <a:spcPct val="20000"/>
                  </a:spcBef>
                  <a:buFont typeface="Wingdings" panose="05000000000000000000" pitchFamily="2" charset="2"/>
                  <a:buNone/>
                </a:pPr>
                <a:r>
                  <a:rPr lang="en-US" altLang="fa-IR" sz="2400" b="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rPr>
                  <a:t>Map for output z (=x</a:t>
                </a:r>
                <a:r>
                  <a:rPr lang="en-US" altLang="fa-IR" sz="2400" b="0" baseline="-250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rPr>
                  <a:t>1</a:t>
                </a:r>
                <a:r>
                  <a:rPr lang="en-US" altLang="fa-IR" sz="2400" b="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rPr>
                  <a:t>x</a:t>
                </a:r>
                <a:r>
                  <a:rPr lang="en-US" altLang="fa-IR" sz="2400" b="0" baseline="-250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rPr>
                  <a:t>2</a:t>
                </a:r>
                <a:r>
                  <a:rPr lang="en-US" altLang="fa-IR" sz="2400" b="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rPr>
                  <a:t>y)</a:t>
                </a:r>
              </a:p>
            </p:txBody>
          </p:sp>
        </p:grpSp>
      </p:grpSp>
      <p:grpSp>
        <p:nvGrpSpPr>
          <p:cNvPr id="6" name="Group 120"/>
          <p:cNvGrpSpPr>
            <a:grpSpLocks/>
          </p:cNvGrpSpPr>
          <p:nvPr/>
        </p:nvGrpSpPr>
        <p:grpSpPr bwMode="auto">
          <a:xfrm>
            <a:off x="142875" y="3935413"/>
            <a:ext cx="4608513" cy="2636837"/>
            <a:chOff x="4284663" y="3789363"/>
            <a:chExt cx="4608512" cy="2636837"/>
          </a:xfrm>
        </p:grpSpPr>
        <p:sp>
          <p:nvSpPr>
            <p:cNvPr id="15370" name="Rectangle 109"/>
            <p:cNvSpPr>
              <a:spLocks noChangeArrowheads="1"/>
            </p:cNvSpPr>
            <p:nvPr/>
          </p:nvSpPr>
          <p:spPr bwMode="auto">
            <a:xfrm rot="10800000">
              <a:off x="4978400" y="4410075"/>
              <a:ext cx="2300288" cy="1060450"/>
            </a:xfrm>
            <a:prstGeom prst="rect">
              <a:avLst/>
            </a:prstGeom>
            <a:noFill/>
            <a:ln w="222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15371" name="Line 110"/>
            <p:cNvSpPr>
              <a:spLocks noChangeShapeType="1"/>
            </p:cNvSpPr>
            <p:nvPr/>
          </p:nvSpPr>
          <p:spPr bwMode="auto">
            <a:xfrm rot="5400000">
              <a:off x="6138069" y="3826669"/>
              <a:ext cx="1587" cy="2232025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5372" name="Rectangle 111"/>
            <p:cNvSpPr>
              <a:spLocks noChangeArrowheads="1"/>
            </p:cNvSpPr>
            <p:nvPr/>
          </p:nvSpPr>
          <p:spPr bwMode="auto">
            <a:xfrm>
              <a:off x="5095875" y="4586288"/>
              <a:ext cx="147638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400" b="0">
                  <a:solidFill>
                    <a:srgbClr val="000000"/>
                  </a:solidFill>
                  <a:latin typeface="Arial" panose="020B0604020202020204" pitchFamily="34" charset="0"/>
                </a:rPr>
                <a:t>0 </a:t>
              </a:r>
              <a:endParaRPr lang="en-US" altLang="fa-IR"/>
            </a:p>
          </p:txBody>
        </p:sp>
        <p:sp>
          <p:nvSpPr>
            <p:cNvPr id="15373" name="Rectangle 112"/>
            <p:cNvSpPr>
              <a:spLocks noChangeArrowheads="1"/>
            </p:cNvSpPr>
            <p:nvPr/>
          </p:nvSpPr>
          <p:spPr bwMode="auto">
            <a:xfrm>
              <a:off x="4662488" y="5086350"/>
              <a:ext cx="147637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400" b="0">
                  <a:solidFill>
                    <a:srgbClr val="000000"/>
                  </a:solidFill>
                  <a:latin typeface="Arial" panose="020B0604020202020204" pitchFamily="34" charset="0"/>
                </a:rPr>
                <a:t>1 </a:t>
              </a:r>
              <a:endParaRPr lang="en-US" altLang="fa-IR"/>
            </a:p>
          </p:txBody>
        </p:sp>
        <p:sp>
          <p:nvSpPr>
            <p:cNvPr id="15374" name="Rectangle 114"/>
            <p:cNvSpPr>
              <a:spLocks noChangeArrowheads="1"/>
            </p:cNvSpPr>
            <p:nvPr/>
          </p:nvSpPr>
          <p:spPr bwMode="auto">
            <a:xfrm>
              <a:off x="4662488" y="4581525"/>
              <a:ext cx="147637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400" b="0">
                  <a:solidFill>
                    <a:srgbClr val="000000"/>
                  </a:solidFill>
                  <a:latin typeface="Arial" panose="020B0604020202020204" pitchFamily="34" charset="0"/>
                </a:rPr>
                <a:t>0 </a:t>
              </a:r>
              <a:endParaRPr lang="en-US" altLang="fa-IR"/>
            </a:p>
          </p:txBody>
        </p:sp>
        <p:sp>
          <p:nvSpPr>
            <p:cNvPr id="15375" name="Line 116"/>
            <p:cNvSpPr>
              <a:spLocks noChangeShapeType="1"/>
            </p:cNvSpPr>
            <p:nvPr/>
          </p:nvSpPr>
          <p:spPr bwMode="auto">
            <a:xfrm rot="10800000">
              <a:off x="5527675" y="4384675"/>
              <a:ext cx="1588" cy="106045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5376" name="Line 117"/>
            <p:cNvSpPr>
              <a:spLocks noChangeShapeType="1"/>
            </p:cNvSpPr>
            <p:nvPr/>
          </p:nvSpPr>
          <p:spPr bwMode="auto">
            <a:xfrm rot="10800000">
              <a:off x="6103938" y="4384675"/>
              <a:ext cx="1587" cy="106045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5377" name="Line 118"/>
            <p:cNvSpPr>
              <a:spLocks noChangeShapeType="1"/>
            </p:cNvSpPr>
            <p:nvPr/>
          </p:nvSpPr>
          <p:spPr bwMode="auto">
            <a:xfrm rot="10800000">
              <a:off x="6683375" y="4384675"/>
              <a:ext cx="0" cy="106045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5378" name="Rectangle 119"/>
            <p:cNvSpPr>
              <a:spLocks noChangeArrowheads="1"/>
            </p:cNvSpPr>
            <p:nvPr/>
          </p:nvSpPr>
          <p:spPr bwMode="auto">
            <a:xfrm>
              <a:off x="5672138" y="4586288"/>
              <a:ext cx="147637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400" b="0">
                  <a:solidFill>
                    <a:srgbClr val="000000"/>
                  </a:solidFill>
                  <a:latin typeface="Arial" panose="020B0604020202020204" pitchFamily="34" charset="0"/>
                </a:rPr>
                <a:t>0 </a:t>
              </a:r>
              <a:endParaRPr lang="en-US" altLang="fa-IR"/>
            </a:p>
          </p:txBody>
        </p:sp>
        <p:sp>
          <p:nvSpPr>
            <p:cNvPr id="15379" name="Rectangle 122"/>
            <p:cNvSpPr>
              <a:spLocks noChangeArrowheads="1"/>
            </p:cNvSpPr>
            <p:nvPr/>
          </p:nvSpPr>
          <p:spPr bwMode="auto">
            <a:xfrm>
              <a:off x="6227763" y="4606925"/>
              <a:ext cx="147637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400" b="0">
                  <a:solidFill>
                    <a:srgbClr val="000000"/>
                  </a:solidFill>
                  <a:latin typeface="Arial" panose="020B0604020202020204" pitchFamily="34" charset="0"/>
                </a:rPr>
                <a:t>0 </a:t>
              </a:r>
              <a:endParaRPr lang="en-US" altLang="fa-IR"/>
            </a:p>
          </p:txBody>
        </p:sp>
        <p:sp>
          <p:nvSpPr>
            <p:cNvPr id="15380" name="Rectangle 125"/>
            <p:cNvSpPr>
              <a:spLocks noChangeArrowheads="1"/>
            </p:cNvSpPr>
            <p:nvPr/>
          </p:nvSpPr>
          <p:spPr bwMode="auto">
            <a:xfrm>
              <a:off x="5095875" y="5089525"/>
              <a:ext cx="147638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400" b="0">
                  <a:solidFill>
                    <a:srgbClr val="000000"/>
                  </a:solidFill>
                  <a:latin typeface="Arial" panose="020B0604020202020204" pitchFamily="34" charset="0"/>
                </a:rPr>
                <a:t>0 </a:t>
              </a:r>
              <a:endParaRPr lang="en-US" altLang="fa-IR"/>
            </a:p>
          </p:txBody>
        </p:sp>
        <p:sp>
          <p:nvSpPr>
            <p:cNvPr id="15381" name="Rectangle 127"/>
            <p:cNvSpPr>
              <a:spLocks noChangeArrowheads="1"/>
            </p:cNvSpPr>
            <p:nvPr/>
          </p:nvSpPr>
          <p:spPr bwMode="auto">
            <a:xfrm>
              <a:off x="5689600" y="5089525"/>
              <a:ext cx="147638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400" b="0">
                  <a:solidFill>
                    <a:srgbClr val="000000"/>
                  </a:solidFill>
                  <a:latin typeface="Arial" panose="020B0604020202020204" pitchFamily="34" charset="0"/>
                </a:rPr>
                <a:t>0 </a:t>
              </a:r>
              <a:endParaRPr lang="en-US" altLang="fa-IR"/>
            </a:p>
          </p:txBody>
        </p:sp>
        <p:sp>
          <p:nvSpPr>
            <p:cNvPr id="15382" name="Rectangle 129"/>
            <p:cNvSpPr>
              <a:spLocks noChangeArrowheads="1"/>
            </p:cNvSpPr>
            <p:nvPr/>
          </p:nvSpPr>
          <p:spPr bwMode="auto">
            <a:xfrm>
              <a:off x="6265863" y="5089525"/>
              <a:ext cx="147637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400" b="0">
                  <a:solidFill>
                    <a:srgbClr val="000000"/>
                  </a:solidFill>
                  <a:latin typeface="Arial" panose="020B0604020202020204" pitchFamily="34" charset="0"/>
                </a:rPr>
                <a:t>1 </a:t>
              </a:r>
              <a:endParaRPr lang="en-US" altLang="fa-IR"/>
            </a:p>
          </p:txBody>
        </p:sp>
        <p:sp>
          <p:nvSpPr>
            <p:cNvPr id="15383" name="Rectangle 132"/>
            <p:cNvSpPr>
              <a:spLocks noChangeArrowheads="1"/>
            </p:cNvSpPr>
            <p:nvPr/>
          </p:nvSpPr>
          <p:spPr bwMode="auto">
            <a:xfrm>
              <a:off x="6896100" y="4586288"/>
              <a:ext cx="147638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400" b="0">
                  <a:solidFill>
                    <a:srgbClr val="000000"/>
                  </a:solidFill>
                  <a:latin typeface="Arial" panose="020B0604020202020204" pitchFamily="34" charset="0"/>
                </a:rPr>
                <a:t>1 </a:t>
              </a:r>
              <a:endParaRPr lang="en-US" altLang="fa-IR"/>
            </a:p>
          </p:txBody>
        </p:sp>
        <p:sp>
          <p:nvSpPr>
            <p:cNvPr id="15384" name="Rectangle 134"/>
            <p:cNvSpPr>
              <a:spLocks noChangeArrowheads="1"/>
            </p:cNvSpPr>
            <p:nvPr/>
          </p:nvSpPr>
          <p:spPr bwMode="auto">
            <a:xfrm>
              <a:off x="6896100" y="5089525"/>
              <a:ext cx="98425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400" b="0">
                  <a:solidFill>
                    <a:srgbClr val="000000"/>
                  </a:solidFill>
                  <a:latin typeface="Arial" panose="020B0604020202020204" pitchFamily="34" charset="0"/>
                </a:rPr>
                <a:t>1</a:t>
              </a:r>
              <a:endParaRPr lang="en-US" altLang="fa-IR"/>
            </a:p>
          </p:txBody>
        </p:sp>
        <p:sp>
          <p:nvSpPr>
            <p:cNvPr id="15385" name="Rectangle 137"/>
            <p:cNvSpPr>
              <a:spLocks noChangeArrowheads="1"/>
            </p:cNvSpPr>
            <p:nvPr/>
          </p:nvSpPr>
          <p:spPr bwMode="auto">
            <a:xfrm>
              <a:off x="4356100" y="3789363"/>
              <a:ext cx="73660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600">
                  <a:solidFill>
                    <a:srgbClr val="663300"/>
                  </a:solidFill>
                  <a:latin typeface="Arial" panose="020B0604020202020204" pitchFamily="34" charset="0"/>
                </a:rPr>
                <a:t> x</a:t>
              </a:r>
              <a:r>
                <a:rPr lang="en-US" altLang="fa-IR" sz="1600" baseline="-25000">
                  <a:solidFill>
                    <a:srgbClr val="663300"/>
                  </a:solidFill>
                  <a:latin typeface="Arial" panose="020B0604020202020204" pitchFamily="34" charset="0"/>
                </a:rPr>
                <a:t>1</a:t>
              </a:r>
              <a:r>
                <a:rPr lang="en-US" altLang="fa-IR" sz="1600">
                  <a:solidFill>
                    <a:srgbClr val="663300"/>
                  </a:solidFill>
                  <a:latin typeface="Arial" panose="020B0604020202020204" pitchFamily="34" charset="0"/>
                </a:rPr>
                <a:t> x</a:t>
              </a:r>
              <a:r>
                <a:rPr lang="en-US" altLang="fa-IR" sz="1600" baseline="-25000">
                  <a:solidFill>
                    <a:srgbClr val="663300"/>
                  </a:solidFill>
                  <a:latin typeface="Arial" panose="020B0604020202020204" pitchFamily="34" charset="0"/>
                </a:rPr>
                <a:t>2</a:t>
              </a:r>
              <a:r>
                <a:rPr lang="en-US" altLang="fa-IR" sz="1600">
                  <a:solidFill>
                    <a:srgbClr val="663300"/>
                  </a:solidFill>
                  <a:latin typeface="Arial" panose="020B0604020202020204" pitchFamily="34" charset="0"/>
                </a:rPr>
                <a:t> </a:t>
              </a:r>
            </a:p>
          </p:txBody>
        </p:sp>
        <p:sp>
          <p:nvSpPr>
            <p:cNvPr id="15386" name="Rectangle 138"/>
            <p:cNvSpPr>
              <a:spLocks noChangeArrowheads="1"/>
            </p:cNvSpPr>
            <p:nvPr/>
          </p:nvSpPr>
          <p:spPr bwMode="auto">
            <a:xfrm>
              <a:off x="5094288" y="4078288"/>
              <a:ext cx="246062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400" b="0">
                  <a:solidFill>
                    <a:srgbClr val="000000"/>
                  </a:solidFill>
                  <a:latin typeface="Arial" panose="020B0604020202020204" pitchFamily="34" charset="0"/>
                </a:rPr>
                <a:t>00 </a:t>
              </a:r>
              <a:endParaRPr lang="en-US" altLang="fa-IR"/>
            </a:p>
          </p:txBody>
        </p:sp>
        <p:sp>
          <p:nvSpPr>
            <p:cNvPr id="15387" name="Rectangle 139"/>
            <p:cNvSpPr>
              <a:spLocks noChangeArrowheads="1"/>
            </p:cNvSpPr>
            <p:nvPr/>
          </p:nvSpPr>
          <p:spPr bwMode="auto">
            <a:xfrm>
              <a:off x="5691188" y="4149725"/>
              <a:ext cx="246062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400" b="0">
                  <a:solidFill>
                    <a:srgbClr val="000000"/>
                  </a:solidFill>
                  <a:latin typeface="Arial" panose="020B0604020202020204" pitchFamily="34" charset="0"/>
                </a:rPr>
                <a:t>01 </a:t>
              </a:r>
              <a:endParaRPr lang="en-US" altLang="fa-IR"/>
            </a:p>
          </p:txBody>
        </p:sp>
        <p:sp>
          <p:nvSpPr>
            <p:cNvPr id="15388" name="Rectangle 140"/>
            <p:cNvSpPr>
              <a:spLocks noChangeArrowheads="1"/>
            </p:cNvSpPr>
            <p:nvPr/>
          </p:nvSpPr>
          <p:spPr bwMode="auto">
            <a:xfrm>
              <a:off x="6246813" y="4078288"/>
              <a:ext cx="246062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400" b="0">
                  <a:solidFill>
                    <a:srgbClr val="000000"/>
                  </a:solidFill>
                  <a:latin typeface="Arial" panose="020B0604020202020204" pitchFamily="34" charset="0"/>
                </a:rPr>
                <a:t>11 </a:t>
              </a:r>
              <a:endParaRPr lang="en-US" altLang="fa-IR"/>
            </a:p>
          </p:txBody>
        </p:sp>
        <p:sp>
          <p:nvSpPr>
            <p:cNvPr id="15389" name="Rectangle 141"/>
            <p:cNvSpPr>
              <a:spLocks noChangeArrowheads="1"/>
            </p:cNvSpPr>
            <p:nvPr/>
          </p:nvSpPr>
          <p:spPr bwMode="auto">
            <a:xfrm>
              <a:off x="6823075" y="4078288"/>
              <a:ext cx="246063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400" b="0">
                  <a:solidFill>
                    <a:srgbClr val="000000"/>
                  </a:solidFill>
                  <a:latin typeface="Arial" panose="020B0604020202020204" pitchFamily="34" charset="0"/>
                </a:rPr>
                <a:t>10 </a:t>
              </a:r>
              <a:endParaRPr lang="en-US" altLang="fa-IR"/>
            </a:p>
          </p:txBody>
        </p:sp>
        <p:sp>
          <p:nvSpPr>
            <p:cNvPr id="15390" name="Rectangle 142"/>
            <p:cNvSpPr>
              <a:spLocks noChangeArrowheads="1"/>
            </p:cNvSpPr>
            <p:nvPr/>
          </p:nvSpPr>
          <p:spPr bwMode="auto">
            <a:xfrm>
              <a:off x="4640263" y="4249738"/>
              <a:ext cx="158750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600" b="0">
                  <a:solidFill>
                    <a:srgbClr val="000000"/>
                  </a:solidFill>
                  <a:latin typeface="Arial" panose="020B0604020202020204" pitchFamily="34" charset="0"/>
                </a:rPr>
                <a:t>y </a:t>
              </a:r>
              <a:endParaRPr lang="en-US" altLang="fa-IR" sz="3200"/>
            </a:p>
          </p:txBody>
        </p:sp>
        <p:sp>
          <p:nvSpPr>
            <p:cNvPr id="15391" name="Rectangle 145"/>
            <p:cNvSpPr>
              <a:spLocks noChangeArrowheads="1"/>
            </p:cNvSpPr>
            <p:nvPr/>
          </p:nvSpPr>
          <p:spPr bwMode="auto">
            <a:xfrm>
              <a:off x="4284663" y="5661025"/>
              <a:ext cx="4608512" cy="765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1828" tIns="50914" rIns="101828" bIns="50914"/>
            <a:lstStyle>
              <a:lvl1pPr marL="342900" indent="-3429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1066800" indent="-609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lvl="1" eaLnBrk="1" hangingPunct="1">
                <a:spcBef>
                  <a:spcPct val="20000"/>
                </a:spcBef>
                <a:buFont typeface="Wingdings" panose="05000000000000000000" pitchFamily="2" charset="2"/>
                <a:buNone/>
              </a:pPr>
              <a:r>
                <a:rPr lang="en-US" altLang="fa-IR" sz="2400" b="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rPr>
                <a:t>Map for Y (=x</a:t>
              </a:r>
              <a:r>
                <a:rPr lang="en-US" altLang="fa-IR" sz="2400" b="0" baseline="-250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rPr>
                <a:t>1</a:t>
              </a:r>
              <a:r>
                <a:rPr lang="en-US" altLang="fa-IR" sz="2400" b="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rPr>
                <a:t>x</a:t>
              </a:r>
              <a:r>
                <a:rPr lang="en-US" altLang="fa-IR" sz="2400" b="0" baseline="-250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rPr>
                <a:t>2</a:t>
              </a:r>
              <a:r>
                <a:rPr lang="en-US" altLang="fa-IR" sz="2400" b="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rPr>
                <a:t>’+x</a:t>
              </a:r>
              <a:r>
                <a:rPr lang="en-US" altLang="fa-IR" sz="2400" b="0" baseline="-250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rPr>
                <a:t>1</a:t>
              </a:r>
              <a:r>
                <a:rPr lang="en-US" altLang="fa-IR" sz="2400" b="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rPr>
                <a:t>y)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5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58419DC6-797F-42A7-B4A9-D9F714471F2A}" type="slidenum">
              <a:rPr lang="en-US" altLang="fa-IR" sz="1300" b="0">
                <a:latin typeface="Arial" panose="020B0604020202020204" pitchFamily="34" charset="0"/>
              </a:rPr>
              <a:pPr/>
              <a:t>14</a:t>
            </a:fld>
            <a:endParaRPr lang="en-US" altLang="fa-IR" sz="1300" b="0">
              <a:latin typeface="Arial" panose="020B0604020202020204" pitchFamily="34" charset="0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/>
              <a:t>Circuit Diagram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51050" y="1219200"/>
            <a:ext cx="6407150" cy="841375"/>
          </a:xfrm>
        </p:spPr>
        <p:txBody>
          <a:bodyPr/>
          <a:lstStyle/>
          <a:p>
            <a:pPr eaLnBrk="1" hangingPunct="1"/>
            <a:endParaRPr lang="fa-IR" altLang="fa-IR"/>
          </a:p>
        </p:txBody>
      </p:sp>
      <p:sp>
        <p:nvSpPr>
          <p:cNvPr id="16389" name="Line 4"/>
          <p:cNvSpPr>
            <a:spLocks noChangeShapeType="1"/>
          </p:cNvSpPr>
          <p:nvPr/>
        </p:nvSpPr>
        <p:spPr bwMode="auto">
          <a:xfrm flipV="1">
            <a:off x="827088" y="4713288"/>
            <a:ext cx="2297112" cy="111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16390" name="Line 5"/>
          <p:cNvSpPr>
            <a:spLocks noChangeShapeType="1"/>
          </p:cNvSpPr>
          <p:nvPr/>
        </p:nvSpPr>
        <p:spPr bwMode="auto">
          <a:xfrm>
            <a:off x="2411413" y="5157788"/>
            <a:ext cx="18002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grpSp>
        <p:nvGrpSpPr>
          <p:cNvPr id="16391" name="Group 6"/>
          <p:cNvGrpSpPr>
            <a:grpSpLocks/>
          </p:cNvGrpSpPr>
          <p:nvPr/>
        </p:nvGrpSpPr>
        <p:grpSpPr bwMode="auto">
          <a:xfrm>
            <a:off x="3124200" y="4484688"/>
            <a:ext cx="381000" cy="457200"/>
            <a:chOff x="4512" y="2688"/>
            <a:chExt cx="432" cy="480"/>
          </a:xfrm>
        </p:grpSpPr>
        <p:sp>
          <p:nvSpPr>
            <p:cNvPr id="16425" name="AutoShape 7"/>
            <p:cNvSpPr>
              <a:spLocks noChangeArrowheads="1"/>
            </p:cNvSpPr>
            <p:nvPr/>
          </p:nvSpPr>
          <p:spPr bwMode="auto">
            <a:xfrm rot="5400000">
              <a:off x="4450" y="2750"/>
              <a:ext cx="480" cy="355"/>
            </a:xfrm>
            <a:prstGeom prst="triangle">
              <a:avLst>
                <a:gd name="adj" fmla="val 50000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16426" name="Oval 8"/>
            <p:cNvSpPr>
              <a:spLocks noChangeArrowheads="1"/>
            </p:cNvSpPr>
            <p:nvPr/>
          </p:nvSpPr>
          <p:spPr bwMode="auto">
            <a:xfrm>
              <a:off x="4848" y="2880"/>
              <a:ext cx="96" cy="9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</p:grpSp>
      <p:sp>
        <p:nvSpPr>
          <p:cNvPr id="16392" name="AutoShape 9"/>
          <p:cNvSpPr>
            <a:spLocks noChangeArrowheads="1"/>
          </p:cNvSpPr>
          <p:nvPr/>
        </p:nvSpPr>
        <p:spPr bwMode="auto">
          <a:xfrm>
            <a:off x="4191000" y="5026025"/>
            <a:ext cx="609600" cy="533400"/>
          </a:xfrm>
          <a:prstGeom prst="flowChartDelay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/>
          </a:p>
        </p:txBody>
      </p:sp>
      <p:sp>
        <p:nvSpPr>
          <p:cNvPr id="16393" name="Line 14"/>
          <p:cNvSpPr>
            <a:spLocks noChangeShapeType="1"/>
          </p:cNvSpPr>
          <p:nvPr/>
        </p:nvSpPr>
        <p:spPr bwMode="auto">
          <a:xfrm>
            <a:off x="3419475" y="5445125"/>
            <a:ext cx="7715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16394" name="AutoShape 15"/>
          <p:cNvSpPr>
            <a:spLocks noChangeArrowheads="1"/>
          </p:cNvSpPr>
          <p:nvPr/>
        </p:nvSpPr>
        <p:spPr bwMode="auto">
          <a:xfrm>
            <a:off x="4191000" y="4187825"/>
            <a:ext cx="609600" cy="533400"/>
          </a:xfrm>
          <a:prstGeom prst="flowChartDelay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/>
          </a:p>
        </p:txBody>
      </p:sp>
      <p:sp>
        <p:nvSpPr>
          <p:cNvPr id="16395" name="Line 16"/>
          <p:cNvSpPr>
            <a:spLocks noChangeShapeType="1"/>
          </p:cNvSpPr>
          <p:nvPr/>
        </p:nvSpPr>
        <p:spPr bwMode="auto">
          <a:xfrm flipV="1">
            <a:off x="2411413" y="3211513"/>
            <a:ext cx="4752975" cy="15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16396" name="Line 17"/>
          <p:cNvSpPr>
            <a:spLocks noChangeShapeType="1"/>
          </p:cNvSpPr>
          <p:nvPr/>
        </p:nvSpPr>
        <p:spPr bwMode="auto">
          <a:xfrm flipV="1">
            <a:off x="2411413" y="4292600"/>
            <a:ext cx="0" cy="8651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6397" name="Line 18"/>
          <p:cNvSpPr>
            <a:spLocks noChangeShapeType="1"/>
          </p:cNvSpPr>
          <p:nvPr/>
        </p:nvSpPr>
        <p:spPr bwMode="auto">
          <a:xfrm>
            <a:off x="827088" y="4292600"/>
            <a:ext cx="336391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16398" name="Line 19"/>
          <p:cNvSpPr>
            <a:spLocks noChangeShapeType="1"/>
          </p:cNvSpPr>
          <p:nvPr/>
        </p:nvSpPr>
        <p:spPr bwMode="auto">
          <a:xfrm flipV="1">
            <a:off x="2411413" y="3213100"/>
            <a:ext cx="0" cy="1092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6399" name="Line 20"/>
          <p:cNvSpPr>
            <a:spLocks noChangeShapeType="1"/>
          </p:cNvSpPr>
          <p:nvPr/>
        </p:nvSpPr>
        <p:spPr bwMode="auto">
          <a:xfrm>
            <a:off x="3419475" y="4679950"/>
            <a:ext cx="7921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16400" name="AutoShape 21"/>
          <p:cNvSpPr>
            <a:spLocks noChangeArrowheads="1"/>
          </p:cNvSpPr>
          <p:nvPr/>
        </p:nvSpPr>
        <p:spPr bwMode="auto">
          <a:xfrm flipH="1">
            <a:off x="5486400" y="4568825"/>
            <a:ext cx="654050" cy="700088"/>
          </a:xfrm>
          <a:prstGeom prst="moon">
            <a:avLst>
              <a:gd name="adj" fmla="val 83847"/>
            </a:avLst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/>
          </a:p>
        </p:txBody>
      </p:sp>
      <p:sp>
        <p:nvSpPr>
          <p:cNvPr id="16401" name="Line 22"/>
          <p:cNvSpPr>
            <a:spLocks noChangeShapeType="1"/>
          </p:cNvSpPr>
          <p:nvPr/>
        </p:nvSpPr>
        <p:spPr bwMode="auto">
          <a:xfrm>
            <a:off x="4800600" y="5254625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16402" name="Line 23"/>
          <p:cNvSpPr>
            <a:spLocks noChangeShapeType="1"/>
          </p:cNvSpPr>
          <p:nvPr/>
        </p:nvSpPr>
        <p:spPr bwMode="auto">
          <a:xfrm>
            <a:off x="5257800" y="5102225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16403" name="Line 24"/>
          <p:cNvSpPr>
            <a:spLocks noChangeShapeType="1"/>
          </p:cNvSpPr>
          <p:nvPr/>
        </p:nvSpPr>
        <p:spPr bwMode="auto">
          <a:xfrm>
            <a:off x="5219700" y="4797425"/>
            <a:ext cx="3429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16404" name="Line 25"/>
          <p:cNvSpPr>
            <a:spLocks noChangeShapeType="1"/>
          </p:cNvSpPr>
          <p:nvPr/>
        </p:nvSpPr>
        <p:spPr bwMode="auto">
          <a:xfrm>
            <a:off x="4787900" y="4437063"/>
            <a:ext cx="431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16405" name="Line 26"/>
          <p:cNvSpPr>
            <a:spLocks noChangeShapeType="1"/>
          </p:cNvSpPr>
          <p:nvPr/>
        </p:nvSpPr>
        <p:spPr bwMode="auto">
          <a:xfrm flipV="1">
            <a:off x="6877050" y="3357563"/>
            <a:ext cx="0" cy="15843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6406" name="Line 27"/>
          <p:cNvSpPr>
            <a:spLocks noChangeShapeType="1"/>
          </p:cNvSpPr>
          <p:nvPr/>
        </p:nvSpPr>
        <p:spPr bwMode="auto">
          <a:xfrm flipV="1">
            <a:off x="5257800" y="5102225"/>
            <a:ext cx="0" cy="152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6407" name="Line 28"/>
          <p:cNvSpPr>
            <a:spLocks noChangeShapeType="1"/>
          </p:cNvSpPr>
          <p:nvPr/>
        </p:nvSpPr>
        <p:spPr bwMode="auto">
          <a:xfrm flipV="1">
            <a:off x="6172200" y="4868863"/>
            <a:ext cx="704850" cy="79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16408" name="Text Box 29"/>
          <p:cNvSpPr txBox="1">
            <a:spLocks noChangeArrowheads="1"/>
          </p:cNvSpPr>
          <p:nvPr/>
        </p:nvSpPr>
        <p:spPr bwMode="auto">
          <a:xfrm>
            <a:off x="6248400" y="4437063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fa-IR" sz="2000" b="0">
                <a:latin typeface="Arial" panose="020B0604020202020204" pitchFamily="34" charset="0"/>
              </a:rPr>
              <a:t>Y</a:t>
            </a:r>
          </a:p>
        </p:txBody>
      </p:sp>
      <p:sp>
        <p:nvSpPr>
          <p:cNvPr id="16409" name="AutoShape 32"/>
          <p:cNvSpPr>
            <a:spLocks noChangeArrowheads="1"/>
          </p:cNvSpPr>
          <p:nvPr/>
        </p:nvSpPr>
        <p:spPr bwMode="auto">
          <a:xfrm>
            <a:off x="7164388" y="2895600"/>
            <a:ext cx="609600" cy="533400"/>
          </a:xfrm>
          <a:prstGeom prst="flowChartDelay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/>
          </a:p>
        </p:txBody>
      </p:sp>
      <p:sp>
        <p:nvSpPr>
          <p:cNvPr id="16410" name="Line 33"/>
          <p:cNvSpPr>
            <a:spLocks noChangeShapeType="1"/>
          </p:cNvSpPr>
          <p:nvPr/>
        </p:nvSpPr>
        <p:spPr bwMode="auto">
          <a:xfrm>
            <a:off x="7740650" y="3141663"/>
            <a:ext cx="7921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16411" name="Text Box 36"/>
          <p:cNvSpPr txBox="1">
            <a:spLocks noChangeArrowheads="1"/>
          </p:cNvSpPr>
          <p:nvPr/>
        </p:nvSpPr>
        <p:spPr bwMode="auto">
          <a:xfrm>
            <a:off x="395288" y="4076700"/>
            <a:ext cx="457200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fa-IR" sz="2000" b="0">
                <a:latin typeface="Arial" panose="020B0604020202020204" pitchFamily="34" charset="0"/>
              </a:rPr>
              <a:t>x</a:t>
            </a:r>
            <a:r>
              <a:rPr lang="en-US" altLang="fa-IR" sz="2000" b="0" baseline="-25000">
                <a:latin typeface="Arial" panose="020B0604020202020204" pitchFamily="34" charset="0"/>
              </a:rPr>
              <a:t>1</a:t>
            </a:r>
            <a:endParaRPr lang="en-US" altLang="fa-IR" sz="2000" b="0">
              <a:latin typeface="Arial" panose="020B0604020202020204" pitchFamily="34" charset="0"/>
            </a:endParaRPr>
          </a:p>
        </p:txBody>
      </p:sp>
      <p:sp>
        <p:nvSpPr>
          <p:cNvPr id="16412" name="Oval 37"/>
          <p:cNvSpPr>
            <a:spLocks noChangeArrowheads="1"/>
          </p:cNvSpPr>
          <p:nvPr/>
        </p:nvSpPr>
        <p:spPr bwMode="auto">
          <a:xfrm>
            <a:off x="1882775" y="4679950"/>
            <a:ext cx="71438" cy="714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>
            <a:lvl1pPr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/>
          </a:p>
        </p:txBody>
      </p:sp>
      <p:sp>
        <p:nvSpPr>
          <p:cNvPr id="16413" name="Oval 38"/>
          <p:cNvSpPr>
            <a:spLocks noChangeArrowheads="1"/>
          </p:cNvSpPr>
          <p:nvPr/>
        </p:nvSpPr>
        <p:spPr bwMode="auto">
          <a:xfrm>
            <a:off x="2376488" y="4294188"/>
            <a:ext cx="71437" cy="714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>
            <a:lvl1pPr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/>
          </a:p>
        </p:txBody>
      </p:sp>
      <p:sp>
        <p:nvSpPr>
          <p:cNvPr id="16414" name="Line 39"/>
          <p:cNvSpPr>
            <a:spLocks noChangeShapeType="1"/>
          </p:cNvSpPr>
          <p:nvPr/>
        </p:nvSpPr>
        <p:spPr bwMode="auto">
          <a:xfrm flipV="1">
            <a:off x="3419475" y="5445125"/>
            <a:ext cx="0" cy="431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6415" name="Line 40"/>
          <p:cNvSpPr>
            <a:spLocks noChangeShapeType="1"/>
          </p:cNvSpPr>
          <p:nvPr/>
        </p:nvSpPr>
        <p:spPr bwMode="auto">
          <a:xfrm>
            <a:off x="3419475" y="5876925"/>
            <a:ext cx="34575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16416" name="Line 41"/>
          <p:cNvSpPr>
            <a:spLocks noChangeShapeType="1"/>
          </p:cNvSpPr>
          <p:nvPr/>
        </p:nvSpPr>
        <p:spPr bwMode="auto">
          <a:xfrm flipV="1">
            <a:off x="6877050" y="4941888"/>
            <a:ext cx="0" cy="9350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6417" name="Line 45"/>
          <p:cNvSpPr>
            <a:spLocks noChangeShapeType="1"/>
          </p:cNvSpPr>
          <p:nvPr/>
        </p:nvSpPr>
        <p:spPr bwMode="auto">
          <a:xfrm flipV="1">
            <a:off x="1908175" y="2995613"/>
            <a:ext cx="5256213" cy="15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16418" name="Text Box 47"/>
          <p:cNvSpPr txBox="1">
            <a:spLocks noChangeArrowheads="1"/>
          </p:cNvSpPr>
          <p:nvPr/>
        </p:nvSpPr>
        <p:spPr bwMode="auto">
          <a:xfrm>
            <a:off x="2987675" y="5445125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fa-IR" sz="2000" b="0">
                <a:latin typeface="Arial" panose="020B0604020202020204" pitchFamily="34" charset="0"/>
              </a:rPr>
              <a:t>y</a:t>
            </a:r>
          </a:p>
        </p:txBody>
      </p:sp>
      <p:sp>
        <p:nvSpPr>
          <p:cNvPr id="16419" name="Line 49"/>
          <p:cNvSpPr>
            <a:spLocks noChangeShapeType="1"/>
          </p:cNvSpPr>
          <p:nvPr/>
        </p:nvSpPr>
        <p:spPr bwMode="auto">
          <a:xfrm flipV="1">
            <a:off x="5219700" y="4437063"/>
            <a:ext cx="0" cy="3603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6420" name="Text Box 50"/>
          <p:cNvSpPr txBox="1">
            <a:spLocks noChangeArrowheads="1"/>
          </p:cNvSpPr>
          <p:nvPr/>
        </p:nvSpPr>
        <p:spPr bwMode="auto">
          <a:xfrm>
            <a:off x="395288" y="4470400"/>
            <a:ext cx="457200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fa-IR" sz="2000" b="0">
                <a:latin typeface="Arial" panose="020B0604020202020204" pitchFamily="34" charset="0"/>
              </a:rPr>
              <a:t>x</a:t>
            </a:r>
            <a:r>
              <a:rPr lang="en-US" altLang="fa-IR" sz="2000" b="0" baseline="-25000">
                <a:latin typeface="Arial" panose="020B0604020202020204" pitchFamily="34" charset="0"/>
              </a:rPr>
              <a:t>2</a:t>
            </a:r>
            <a:endParaRPr lang="en-US" altLang="fa-IR" sz="2000" b="0">
              <a:latin typeface="Arial" panose="020B0604020202020204" pitchFamily="34" charset="0"/>
            </a:endParaRPr>
          </a:p>
        </p:txBody>
      </p:sp>
      <p:sp>
        <p:nvSpPr>
          <p:cNvPr id="16421" name="Line 51"/>
          <p:cNvSpPr>
            <a:spLocks noChangeShapeType="1"/>
          </p:cNvSpPr>
          <p:nvPr/>
        </p:nvSpPr>
        <p:spPr bwMode="auto">
          <a:xfrm>
            <a:off x="6877050" y="3357563"/>
            <a:ext cx="2873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16422" name="Line 52"/>
          <p:cNvSpPr>
            <a:spLocks noChangeShapeType="1"/>
          </p:cNvSpPr>
          <p:nvPr/>
        </p:nvSpPr>
        <p:spPr bwMode="auto">
          <a:xfrm flipV="1">
            <a:off x="1908175" y="2997200"/>
            <a:ext cx="0" cy="172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6423" name="Rectangle 53"/>
          <p:cNvSpPr>
            <a:spLocks noChangeArrowheads="1"/>
          </p:cNvSpPr>
          <p:nvPr/>
        </p:nvSpPr>
        <p:spPr bwMode="auto">
          <a:xfrm>
            <a:off x="6858000" y="3644900"/>
            <a:ext cx="1962150" cy="76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 marL="342900" indent="-3429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lvl="1" eaLnBrk="1" hangingPunct="1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fa-IR" sz="2400" b="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rPr>
              <a:t>z = x</a:t>
            </a:r>
            <a:r>
              <a:rPr lang="en-US" altLang="fa-IR" sz="2400" b="0" baseline="-250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rPr>
              <a:t>1</a:t>
            </a:r>
            <a:r>
              <a:rPr lang="en-US" altLang="fa-IR" sz="2400" b="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rPr>
              <a:t>x</a:t>
            </a:r>
            <a:r>
              <a:rPr lang="en-US" altLang="fa-IR" sz="2400" b="0" baseline="-250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rPr>
              <a:t>2</a:t>
            </a:r>
            <a:r>
              <a:rPr lang="en-US" altLang="fa-IR" sz="2400" b="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rPr>
              <a:t>y</a:t>
            </a:r>
          </a:p>
        </p:txBody>
      </p:sp>
      <p:sp>
        <p:nvSpPr>
          <p:cNvPr id="16424" name="Rectangle 54"/>
          <p:cNvSpPr>
            <a:spLocks noChangeArrowheads="1"/>
          </p:cNvSpPr>
          <p:nvPr/>
        </p:nvSpPr>
        <p:spPr bwMode="auto">
          <a:xfrm>
            <a:off x="6443663" y="4724400"/>
            <a:ext cx="2700337" cy="64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 marL="342900" indent="-3429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lvl="1" eaLnBrk="1" hangingPunct="1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fa-IR" sz="2400" b="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rPr>
              <a:t>Y = x</a:t>
            </a:r>
            <a:r>
              <a:rPr lang="en-US" altLang="fa-IR" sz="2400" b="0" baseline="-250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rPr>
              <a:t>1</a:t>
            </a:r>
            <a:r>
              <a:rPr lang="en-US" altLang="fa-IR" sz="2400" b="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rPr>
              <a:t>x</a:t>
            </a:r>
            <a:r>
              <a:rPr lang="en-US" altLang="fa-IR" sz="2400" b="0" baseline="-250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rPr>
              <a:t>2</a:t>
            </a:r>
            <a:r>
              <a:rPr lang="en-US" altLang="fa-IR" sz="2400" b="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rPr>
              <a:t>’+x</a:t>
            </a:r>
            <a:r>
              <a:rPr lang="en-US" altLang="fa-IR" sz="2400" b="0" baseline="-250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rPr>
              <a:t>1</a:t>
            </a:r>
            <a:r>
              <a:rPr lang="en-US" altLang="fa-IR" sz="2400" b="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rPr>
              <a:t>y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2DBD81B2-5391-4AA2-A86A-E66B72B6DBE8}" type="slidenum">
              <a:rPr lang="en-US" altLang="fa-IR" sz="1300" b="0">
                <a:latin typeface="Arial" panose="020B0604020202020204" pitchFamily="34" charset="0"/>
              </a:rPr>
              <a:pPr/>
              <a:t>15</a:t>
            </a:fld>
            <a:endParaRPr lang="en-US" altLang="fa-IR" sz="1300" b="0">
              <a:latin typeface="Arial" panose="020B0604020202020204" pitchFamily="34" charset="0"/>
            </a:endParaRP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/>
              <a:t>Race Condition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7772400" cy="2857500"/>
          </a:xfrm>
        </p:spPr>
        <p:txBody>
          <a:bodyPr/>
          <a:lstStyle/>
          <a:p>
            <a:pPr lvl="1" eaLnBrk="1" hangingPunct="1"/>
            <a:r>
              <a:rPr lang="en-US" altLang="fa-IR"/>
              <a:t>If two (or more) state variables change in response to a change in an input, there is a race condition.</a:t>
            </a:r>
          </a:p>
          <a:p>
            <a:pPr lvl="2" eaLnBrk="1" hangingPunct="1"/>
            <a:r>
              <a:rPr lang="en-US" altLang="fa-IR"/>
              <a:t>E.g. from 00 to 11, due to delays</a:t>
            </a:r>
          </a:p>
          <a:p>
            <a:pPr lvl="3" eaLnBrk="1" hangingPunct="1">
              <a:buFont typeface="Wingdings" panose="05000000000000000000" pitchFamily="2" charset="2"/>
              <a:buNone/>
            </a:pPr>
            <a:r>
              <a:rPr lang="en-US" altLang="fa-IR"/>
              <a:t>00 </a:t>
            </a:r>
            <a:r>
              <a:rPr lang="en-US" altLang="fa-IR">
                <a:sym typeface="Wingdings" panose="05000000000000000000" pitchFamily="2" charset="2"/>
              </a:rPr>
              <a:t> 01  11    OR</a:t>
            </a:r>
          </a:p>
          <a:p>
            <a:pPr lvl="3" eaLnBrk="1" hangingPunct="1">
              <a:buFont typeface="Wingdings" panose="05000000000000000000" pitchFamily="2" charset="2"/>
              <a:buNone/>
            </a:pPr>
            <a:r>
              <a:rPr lang="en-US" altLang="fa-IR">
                <a:sym typeface="Wingdings" panose="05000000000000000000" pitchFamily="2" charset="2"/>
              </a:rPr>
              <a:t>00  10  11.</a:t>
            </a:r>
            <a:endParaRPr lang="en-US" altLang="fa-IR"/>
          </a:p>
        </p:txBody>
      </p:sp>
      <p:sp>
        <p:nvSpPr>
          <p:cNvPr id="17413" name="Rectangle 4"/>
          <p:cNvSpPr>
            <a:spLocks noChangeArrowheads="1"/>
          </p:cNvSpPr>
          <p:nvPr/>
        </p:nvSpPr>
        <p:spPr bwMode="auto">
          <a:xfrm>
            <a:off x="684213" y="4027488"/>
            <a:ext cx="7772400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 marL="342900" indent="-3429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altLang="fa-IR" sz="4000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rPr>
              <a:t>Critical Race:</a:t>
            </a:r>
          </a:p>
          <a:p>
            <a:pPr lvl="1" eaLnBrk="1" hangingPunct="1"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altLang="fa-IR" sz="3200" b="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rPr>
              <a:t> If final steady state depends on the order of changes in state vars.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98ED3824-3E8A-430F-AFC2-C214F49CD6B9}" type="slidenum">
              <a:rPr lang="en-US" altLang="fa-IR" sz="1300" b="0">
                <a:latin typeface="Arial" panose="020B0604020202020204" pitchFamily="34" charset="0"/>
              </a:rPr>
              <a:pPr/>
              <a:t>16</a:t>
            </a:fld>
            <a:endParaRPr lang="en-US" altLang="fa-IR" sz="1300" b="0">
              <a:latin typeface="Arial" panose="020B0604020202020204" pitchFamily="34" charset="0"/>
            </a:endParaRP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/>
              <a:t>Race: Examples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196975"/>
            <a:ext cx="4965700" cy="769938"/>
          </a:xfrm>
        </p:spPr>
        <p:txBody>
          <a:bodyPr/>
          <a:lstStyle/>
          <a:p>
            <a:pPr eaLnBrk="1" hangingPunct="1"/>
            <a:r>
              <a:rPr lang="en-US" altLang="fa-IR" sz="3600"/>
              <a:t>Noncritical Cases:</a:t>
            </a:r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 rot="5400000">
            <a:off x="1216819" y="3118644"/>
            <a:ext cx="2300288" cy="1060450"/>
          </a:xfrm>
          <a:prstGeom prst="rect">
            <a:avLst/>
          </a:prstGeom>
          <a:noFill/>
          <a:ln w="222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/>
          </a:p>
        </p:txBody>
      </p:sp>
      <p:sp>
        <p:nvSpPr>
          <p:cNvPr id="18438" name="Line 6"/>
          <p:cNvSpPr>
            <a:spLocks noChangeShapeType="1"/>
          </p:cNvSpPr>
          <p:nvPr/>
        </p:nvSpPr>
        <p:spPr bwMode="auto">
          <a:xfrm rot="5400000">
            <a:off x="1241425" y="3630613"/>
            <a:ext cx="2278063" cy="1587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8439" name="Line 7"/>
          <p:cNvSpPr>
            <a:spLocks noChangeShapeType="1"/>
          </p:cNvSpPr>
          <p:nvPr/>
        </p:nvSpPr>
        <p:spPr bwMode="auto">
          <a:xfrm rot="5400000">
            <a:off x="2366169" y="3698082"/>
            <a:ext cx="1587" cy="1060450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8440" name="Line 8"/>
          <p:cNvSpPr>
            <a:spLocks noChangeShapeType="1"/>
          </p:cNvSpPr>
          <p:nvPr/>
        </p:nvSpPr>
        <p:spPr bwMode="auto">
          <a:xfrm rot="5400000">
            <a:off x="2366169" y="3121819"/>
            <a:ext cx="1588" cy="1060450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8441" name="Line 9"/>
          <p:cNvSpPr>
            <a:spLocks noChangeShapeType="1"/>
          </p:cNvSpPr>
          <p:nvPr/>
        </p:nvSpPr>
        <p:spPr bwMode="auto">
          <a:xfrm rot="5400000">
            <a:off x="2366963" y="2544763"/>
            <a:ext cx="0" cy="1060450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8442" name="Rectangle 10"/>
          <p:cNvSpPr>
            <a:spLocks noChangeArrowheads="1"/>
          </p:cNvSpPr>
          <p:nvPr/>
        </p:nvSpPr>
        <p:spPr bwMode="auto">
          <a:xfrm>
            <a:off x="1116013" y="2030413"/>
            <a:ext cx="1587" cy="48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 sz="3200">
              <a:solidFill>
                <a:srgbClr val="996600"/>
              </a:solidFill>
            </a:endParaRPr>
          </a:p>
        </p:txBody>
      </p:sp>
      <p:sp>
        <p:nvSpPr>
          <p:cNvPr id="18443" name="Rectangle 11"/>
          <p:cNvSpPr>
            <a:spLocks noChangeArrowheads="1"/>
          </p:cNvSpPr>
          <p:nvPr/>
        </p:nvSpPr>
        <p:spPr bwMode="auto">
          <a:xfrm>
            <a:off x="2195513" y="1916113"/>
            <a:ext cx="1762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2000" b="0">
                <a:solidFill>
                  <a:srgbClr val="996600"/>
                </a:solidFill>
                <a:latin typeface="Arial" panose="020B0604020202020204" pitchFamily="34" charset="0"/>
              </a:rPr>
              <a:t>x</a:t>
            </a:r>
            <a:r>
              <a:rPr lang="en-US" altLang="fa-IR" sz="1400" b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endParaRPr lang="en-US" altLang="fa-IR"/>
          </a:p>
        </p:txBody>
      </p:sp>
      <p:sp>
        <p:nvSpPr>
          <p:cNvPr id="18444" name="Rectangle 12"/>
          <p:cNvSpPr>
            <a:spLocks noChangeArrowheads="1"/>
          </p:cNvSpPr>
          <p:nvPr/>
        </p:nvSpPr>
        <p:spPr bwMode="auto">
          <a:xfrm>
            <a:off x="1476375" y="2708275"/>
            <a:ext cx="246063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400" b="0">
                <a:solidFill>
                  <a:srgbClr val="000000"/>
                </a:solidFill>
                <a:latin typeface="Arial" panose="020B0604020202020204" pitchFamily="34" charset="0"/>
              </a:rPr>
              <a:t>00 </a:t>
            </a:r>
            <a:endParaRPr lang="en-US" altLang="fa-IR"/>
          </a:p>
        </p:txBody>
      </p:sp>
      <p:sp>
        <p:nvSpPr>
          <p:cNvPr id="18445" name="Rectangle 13"/>
          <p:cNvSpPr>
            <a:spLocks noChangeArrowheads="1"/>
          </p:cNvSpPr>
          <p:nvPr/>
        </p:nvSpPr>
        <p:spPr bwMode="auto">
          <a:xfrm>
            <a:off x="1476375" y="3211513"/>
            <a:ext cx="19685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400" b="0">
                <a:solidFill>
                  <a:srgbClr val="000000"/>
                </a:solidFill>
                <a:latin typeface="Arial" panose="020B0604020202020204" pitchFamily="34" charset="0"/>
              </a:rPr>
              <a:t>01</a:t>
            </a:r>
            <a:endParaRPr lang="en-US" altLang="fa-IR"/>
          </a:p>
        </p:txBody>
      </p:sp>
      <p:sp>
        <p:nvSpPr>
          <p:cNvPr id="18446" name="Rectangle 14"/>
          <p:cNvSpPr>
            <a:spLocks noChangeArrowheads="1"/>
          </p:cNvSpPr>
          <p:nvPr/>
        </p:nvSpPr>
        <p:spPr bwMode="auto">
          <a:xfrm>
            <a:off x="1476375" y="3860800"/>
            <a:ext cx="19685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400" b="0">
                <a:solidFill>
                  <a:srgbClr val="000000"/>
                </a:solidFill>
                <a:latin typeface="Arial" panose="020B0604020202020204" pitchFamily="34" charset="0"/>
              </a:rPr>
              <a:t>11</a:t>
            </a:r>
            <a:endParaRPr lang="en-US" altLang="fa-IR"/>
          </a:p>
        </p:txBody>
      </p:sp>
      <p:sp>
        <p:nvSpPr>
          <p:cNvPr id="18447" name="Rectangle 15"/>
          <p:cNvSpPr>
            <a:spLocks noChangeArrowheads="1"/>
          </p:cNvSpPr>
          <p:nvPr/>
        </p:nvSpPr>
        <p:spPr bwMode="auto">
          <a:xfrm>
            <a:off x="1476375" y="4437063"/>
            <a:ext cx="19685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400" b="0">
                <a:solidFill>
                  <a:srgbClr val="000000"/>
                </a:solidFill>
                <a:latin typeface="Arial" panose="020B0604020202020204" pitchFamily="34" charset="0"/>
              </a:rPr>
              <a:t>10</a:t>
            </a:r>
            <a:endParaRPr lang="en-US" altLang="fa-IR"/>
          </a:p>
        </p:txBody>
      </p:sp>
      <p:sp>
        <p:nvSpPr>
          <p:cNvPr id="18448" name="Rectangle 16"/>
          <p:cNvSpPr>
            <a:spLocks noChangeArrowheads="1"/>
          </p:cNvSpPr>
          <p:nvPr/>
        </p:nvSpPr>
        <p:spPr bwMode="auto">
          <a:xfrm>
            <a:off x="1979613" y="2203450"/>
            <a:ext cx="147637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400" b="0">
                <a:solidFill>
                  <a:srgbClr val="000000"/>
                </a:solidFill>
                <a:latin typeface="Arial" panose="020B0604020202020204" pitchFamily="34" charset="0"/>
              </a:rPr>
              <a:t>0 </a:t>
            </a:r>
            <a:endParaRPr lang="en-US" altLang="fa-IR"/>
          </a:p>
        </p:txBody>
      </p:sp>
      <p:sp>
        <p:nvSpPr>
          <p:cNvPr id="18449" name="Rectangle 17"/>
          <p:cNvSpPr>
            <a:spLocks noChangeArrowheads="1"/>
          </p:cNvSpPr>
          <p:nvPr/>
        </p:nvSpPr>
        <p:spPr bwMode="auto">
          <a:xfrm>
            <a:off x="2555875" y="2203450"/>
            <a:ext cx="14763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400" b="0">
                <a:solidFill>
                  <a:srgbClr val="000000"/>
                </a:solidFill>
                <a:latin typeface="Arial" panose="020B0604020202020204" pitchFamily="34" charset="0"/>
              </a:rPr>
              <a:t>1 </a:t>
            </a:r>
            <a:endParaRPr lang="en-US" altLang="fa-IR"/>
          </a:p>
        </p:txBody>
      </p:sp>
      <p:sp>
        <p:nvSpPr>
          <p:cNvPr id="18450" name="Rectangle 18"/>
          <p:cNvSpPr>
            <a:spLocks noChangeArrowheads="1"/>
          </p:cNvSpPr>
          <p:nvPr/>
        </p:nvSpPr>
        <p:spPr bwMode="auto">
          <a:xfrm>
            <a:off x="1979613" y="2708275"/>
            <a:ext cx="24606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400" b="0">
                <a:solidFill>
                  <a:srgbClr val="000000"/>
                </a:solidFill>
                <a:latin typeface="Arial" panose="020B0604020202020204" pitchFamily="34" charset="0"/>
              </a:rPr>
              <a:t>00 </a:t>
            </a:r>
            <a:endParaRPr lang="en-US" altLang="fa-IR"/>
          </a:p>
        </p:txBody>
      </p:sp>
      <p:sp>
        <p:nvSpPr>
          <p:cNvPr id="18451" name="Rectangle 19"/>
          <p:cNvSpPr>
            <a:spLocks noChangeArrowheads="1"/>
          </p:cNvSpPr>
          <p:nvPr/>
        </p:nvSpPr>
        <p:spPr bwMode="auto">
          <a:xfrm>
            <a:off x="1979613" y="3211513"/>
            <a:ext cx="1587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/>
          </a:p>
        </p:txBody>
      </p:sp>
      <p:sp>
        <p:nvSpPr>
          <p:cNvPr id="18452" name="Rectangle 20"/>
          <p:cNvSpPr>
            <a:spLocks noChangeArrowheads="1"/>
          </p:cNvSpPr>
          <p:nvPr/>
        </p:nvSpPr>
        <p:spPr bwMode="auto">
          <a:xfrm>
            <a:off x="2552700" y="2708275"/>
            <a:ext cx="19685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400" b="0">
                <a:solidFill>
                  <a:srgbClr val="000000"/>
                </a:solidFill>
                <a:latin typeface="Arial" panose="020B0604020202020204" pitchFamily="34" charset="0"/>
              </a:rPr>
              <a:t>11</a:t>
            </a:r>
            <a:endParaRPr lang="en-US" altLang="fa-IR"/>
          </a:p>
        </p:txBody>
      </p:sp>
      <p:sp>
        <p:nvSpPr>
          <p:cNvPr id="18453" name="Rectangle 21"/>
          <p:cNvSpPr>
            <a:spLocks noChangeArrowheads="1"/>
          </p:cNvSpPr>
          <p:nvPr/>
        </p:nvSpPr>
        <p:spPr bwMode="auto">
          <a:xfrm>
            <a:off x="2555875" y="3214688"/>
            <a:ext cx="246063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400" b="0">
                <a:solidFill>
                  <a:srgbClr val="000000"/>
                </a:solidFill>
                <a:latin typeface="Arial" panose="020B0604020202020204" pitchFamily="34" charset="0"/>
              </a:rPr>
              <a:t>11 </a:t>
            </a:r>
            <a:endParaRPr lang="en-US" altLang="fa-IR"/>
          </a:p>
        </p:txBody>
      </p:sp>
      <p:sp>
        <p:nvSpPr>
          <p:cNvPr id="18454" name="Rectangle 23"/>
          <p:cNvSpPr>
            <a:spLocks noChangeArrowheads="1"/>
          </p:cNvSpPr>
          <p:nvPr/>
        </p:nvSpPr>
        <p:spPr bwMode="auto">
          <a:xfrm>
            <a:off x="1979613" y="3863975"/>
            <a:ext cx="1587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/>
          </a:p>
        </p:txBody>
      </p:sp>
      <p:sp>
        <p:nvSpPr>
          <p:cNvPr id="18455" name="Rectangle 24"/>
          <p:cNvSpPr>
            <a:spLocks noChangeArrowheads="1"/>
          </p:cNvSpPr>
          <p:nvPr/>
        </p:nvSpPr>
        <p:spPr bwMode="auto">
          <a:xfrm>
            <a:off x="2552700" y="3860800"/>
            <a:ext cx="246063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400" b="0">
                <a:solidFill>
                  <a:srgbClr val="000000"/>
                </a:solidFill>
                <a:latin typeface="Arial" panose="020B0604020202020204" pitchFamily="34" charset="0"/>
              </a:rPr>
              <a:t>11 </a:t>
            </a:r>
            <a:endParaRPr lang="en-US" altLang="fa-IR"/>
          </a:p>
        </p:txBody>
      </p:sp>
      <p:sp>
        <p:nvSpPr>
          <p:cNvPr id="18456" name="Rectangle 25"/>
          <p:cNvSpPr>
            <a:spLocks noChangeArrowheads="1"/>
          </p:cNvSpPr>
          <p:nvPr/>
        </p:nvSpPr>
        <p:spPr bwMode="auto">
          <a:xfrm>
            <a:off x="2555875" y="4440238"/>
            <a:ext cx="246063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400" b="0">
                <a:solidFill>
                  <a:srgbClr val="000000"/>
                </a:solidFill>
                <a:latin typeface="Arial" panose="020B0604020202020204" pitchFamily="34" charset="0"/>
              </a:rPr>
              <a:t>11 </a:t>
            </a:r>
            <a:endParaRPr lang="en-US" altLang="fa-IR"/>
          </a:p>
        </p:txBody>
      </p:sp>
      <p:sp>
        <p:nvSpPr>
          <p:cNvPr id="18457" name="Oval 26"/>
          <p:cNvSpPr>
            <a:spLocks noChangeArrowheads="1"/>
          </p:cNvSpPr>
          <p:nvPr/>
        </p:nvSpPr>
        <p:spPr bwMode="auto">
          <a:xfrm>
            <a:off x="1908175" y="2565400"/>
            <a:ext cx="431800" cy="4318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/>
          </a:p>
        </p:txBody>
      </p:sp>
      <p:sp>
        <p:nvSpPr>
          <p:cNvPr id="18458" name="Oval 27"/>
          <p:cNvSpPr>
            <a:spLocks noChangeArrowheads="1"/>
          </p:cNvSpPr>
          <p:nvPr/>
        </p:nvSpPr>
        <p:spPr bwMode="auto">
          <a:xfrm>
            <a:off x="2411413" y="3717925"/>
            <a:ext cx="431800" cy="4318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/>
          </a:p>
        </p:txBody>
      </p:sp>
      <p:sp>
        <p:nvSpPr>
          <p:cNvPr id="18459" name="Text Box 30"/>
          <p:cNvSpPr txBox="1">
            <a:spLocks noChangeArrowheads="1"/>
          </p:cNvSpPr>
          <p:nvPr/>
        </p:nvSpPr>
        <p:spPr bwMode="auto">
          <a:xfrm>
            <a:off x="1331913" y="2216150"/>
            <a:ext cx="1008062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fa-IR" sz="1700"/>
              <a:t>y</a:t>
            </a:r>
            <a:r>
              <a:rPr lang="en-US" altLang="fa-IR" sz="1700" baseline="-25000"/>
              <a:t>1</a:t>
            </a:r>
            <a:r>
              <a:rPr lang="en-US" altLang="fa-IR" sz="1700"/>
              <a:t>y</a:t>
            </a:r>
            <a:r>
              <a:rPr lang="en-US" altLang="fa-IR" sz="1700" baseline="-25000"/>
              <a:t>2</a:t>
            </a:r>
            <a:endParaRPr lang="en-US" altLang="fa-IR" sz="1700"/>
          </a:p>
        </p:txBody>
      </p:sp>
      <p:sp>
        <p:nvSpPr>
          <p:cNvPr id="18460" name="Rectangle 34"/>
          <p:cNvSpPr>
            <a:spLocks noChangeArrowheads="1"/>
          </p:cNvSpPr>
          <p:nvPr/>
        </p:nvSpPr>
        <p:spPr bwMode="auto">
          <a:xfrm>
            <a:off x="1042988" y="5157788"/>
            <a:ext cx="1112837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2100">
                <a:solidFill>
                  <a:srgbClr val="663300"/>
                </a:solidFill>
              </a:rPr>
              <a:t>00 </a:t>
            </a:r>
            <a:r>
              <a:rPr lang="en-US" altLang="fa-IR" sz="2100">
                <a:solidFill>
                  <a:srgbClr val="663300"/>
                </a:solidFill>
                <a:sym typeface="Wingdings" panose="05000000000000000000" pitchFamily="2" charset="2"/>
              </a:rPr>
              <a:t> 11</a:t>
            </a:r>
          </a:p>
        </p:txBody>
      </p:sp>
      <p:sp>
        <p:nvSpPr>
          <p:cNvPr id="18461" name="Rectangle 35"/>
          <p:cNvSpPr>
            <a:spLocks noChangeArrowheads="1"/>
          </p:cNvSpPr>
          <p:nvPr/>
        </p:nvSpPr>
        <p:spPr bwMode="auto">
          <a:xfrm>
            <a:off x="1042988" y="5446713"/>
            <a:ext cx="1774825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2100">
                <a:solidFill>
                  <a:srgbClr val="663300"/>
                </a:solidFill>
              </a:rPr>
              <a:t>00 </a:t>
            </a:r>
            <a:r>
              <a:rPr lang="en-US" altLang="fa-IR" sz="2100">
                <a:solidFill>
                  <a:srgbClr val="663300"/>
                </a:solidFill>
                <a:sym typeface="Wingdings" panose="05000000000000000000" pitchFamily="2" charset="2"/>
              </a:rPr>
              <a:t> 01  11</a:t>
            </a:r>
          </a:p>
        </p:txBody>
      </p:sp>
      <p:sp>
        <p:nvSpPr>
          <p:cNvPr id="18462" name="Rectangle 36"/>
          <p:cNvSpPr>
            <a:spLocks noChangeArrowheads="1"/>
          </p:cNvSpPr>
          <p:nvPr/>
        </p:nvSpPr>
        <p:spPr bwMode="auto">
          <a:xfrm>
            <a:off x="1042988" y="5753100"/>
            <a:ext cx="1774825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2100">
                <a:solidFill>
                  <a:srgbClr val="663300"/>
                </a:solidFill>
              </a:rPr>
              <a:t>00 </a:t>
            </a:r>
            <a:r>
              <a:rPr lang="en-US" altLang="fa-IR" sz="2100">
                <a:solidFill>
                  <a:srgbClr val="663300"/>
                </a:solidFill>
                <a:sym typeface="Wingdings" panose="05000000000000000000" pitchFamily="2" charset="2"/>
              </a:rPr>
              <a:t> 10  11</a:t>
            </a:r>
          </a:p>
        </p:txBody>
      </p:sp>
      <p:sp>
        <p:nvSpPr>
          <p:cNvPr id="18463" name="Rectangle 37"/>
          <p:cNvSpPr>
            <a:spLocks noChangeArrowheads="1"/>
          </p:cNvSpPr>
          <p:nvPr/>
        </p:nvSpPr>
        <p:spPr bwMode="auto">
          <a:xfrm rot="5400000">
            <a:off x="5196681" y="3118644"/>
            <a:ext cx="2300288" cy="1060450"/>
          </a:xfrm>
          <a:prstGeom prst="rect">
            <a:avLst/>
          </a:prstGeom>
          <a:noFill/>
          <a:ln w="222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/>
          </a:p>
        </p:txBody>
      </p:sp>
      <p:sp>
        <p:nvSpPr>
          <p:cNvPr id="18464" name="Line 38"/>
          <p:cNvSpPr>
            <a:spLocks noChangeShapeType="1"/>
          </p:cNvSpPr>
          <p:nvPr/>
        </p:nvSpPr>
        <p:spPr bwMode="auto">
          <a:xfrm rot="5400000">
            <a:off x="5221287" y="3630613"/>
            <a:ext cx="2278063" cy="1588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8465" name="Line 39"/>
          <p:cNvSpPr>
            <a:spLocks noChangeShapeType="1"/>
          </p:cNvSpPr>
          <p:nvPr/>
        </p:nvSpPr>
        <p:spPr bwMode="auto">
          <a:xfrm rot="5400000">
            <a:off x="6346031" y="3698082"/>
            <a:ext cx="1587" cy="1060450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8466" name="Line 40"/>
          <p:cNvSpPr>
            <a:spLocks noChangeShapeType="1"/>
          </p:cNvSpPr>
          <p:nvPr/>
        </p:nvSpPr>
        <p:spPr bwMode="auto">
          <a:xfrm rot="5400000">
            <a:off x="6346031" y="3121819"/>
            <a:ext cx="1588" cy="1060450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8467" name="Line 41"/>
          <p:cNvSpPr>
            <a:spLocks noChangeShapeType="1"/>
          </p:cNvSpPr>
          <p:nvPr/>
        </p:nvSpPr>
        <p:spPr bwMode="auto">
          <a:xfrm rot="5400000">
            <a:off x="6346825" y="2544763"/>
            <a:ext cx="0" cy="1060450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8468" name="Rectangle 42"/>
          <p:cNvSpPr>
            <a:spLocks noChangeArrowheads="1"/>
          </p:cNvSpPr>
          <p:nvPr/>
        </p:nvSpPr>
        <p:spPr bwMode="auto">
          <a:xfrm>
            <a:off x="6175375" y="1916113"/>
            <a:ext cx="1762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2000" b="0">
                <a:solidFill>
                  <a:srgbClr val="996600"/>
                </a:solidFill>
                <a:latin typeface="Arial" panose="020B0604020202020204" pitchFamily="34" charset="0"/>
              </a:rPr>
              <a:t>x</a:t>
            </a:r>
            <a:r>
              <a:rPr lang="en-US" altLang="fa-IR" sz="1400" b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endParaRPr lang="en-US" altLang="fa-IR"/>
          </a:p>
        </p:txBody>
      </p:sp>
      <p:sp>
        <p:nvSpPr>
          <p:cNvPr id="18469" name="Rectangle 43"/>
          <p:cNvSpPr>
            <a:spLocks noChangeArrowheads="1"/>
          </p:cNvSpPr>
          <p:nvPr/>
        </p:nvSpPr>
        <p:spPr bwMode="auto">
          <a:xfrm>
            <a:off x="5456238" y="2708275"/>
            <a:ext cx="24606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400" b="0">
                <a:solidFill>
                  <a:srgbClr val="000000"/>
                </a:solidFill>
                <a:latin typeface="Arial" panose="020B0604020202020204" pitchFamily="34" charset="0"/>
              </a:rPr>
              <a:t>00 </a:t>
            </a:r>
            <a:endParaRPr lang="en-US" altLang="fa-IR"/>
          </a:p>
        </p:txBody>
      </p:sp>
      <p:sp>
        <p:nvSpPr>
          <p:cNvPr id="18470" name="Rectangle 44"/>
          <p:cNvSpPr>
            <a:spLocks noChangeArrowheads="1"/>
          </p:cNvSpPr>
          <p:nvPr/>
        </p:nvSpPr>
        <p:spPr bwMode="auto">
          <a:xfrm>
            <a:off x="5456238" y="3211513"/>
            <a:ext cx="19685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400" b="0">
                <a:solidFill>
                  <a:srgbClr val="000000"/>
                </a:solidFill>
                <a:latin typeface="Arial" panose="020B0604020202020204" pitchFamily="34" charset="0"/>
              </a:rPr>
              <a:t>01</a:t>
            </a:r>
            <a:endParaRPr lang="en-US" altLang="fa-IR"/>
          </a:p>
        </p:txBody>
      </p:sp>
      <p:sp>
        <p:nvSpPr>
          <p:cNvPr id="18471" name="Rectangle 45"/>
          <p:cNvSpPr>
            <a:spLocks noChangeArrowheads="1"/>
          </p:cNvSpPr>
          <p:nvPr/>
        </p:nvSpPr>
        <p:spPr bwMode="auto">
          <a:xfrm>
            <a:off x="5456238" y="3860800"/>
            <a:ext cx="19685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400" b="0">
                <a:solidFill>
                  <a:srgbClr val="000000"/>
                </a:solidFill>
                <a:latin typeface="Arial" panose="020B0604020202020204" pitchFamily="34" charset="0"/>
              </a:rPr>
              <a:t>11</a:t>
            </a:r>
            <a:endParaRPr lang="en-US" altLang="fa-IR"/>
          </a:p>
        </p:txBody>
      </p:sp>
      <p:sp>
        <p:nvSpPr>
          <p:cNvPr id="18472" name="Rectangle 46"/>
          <p:cNvSpPr>
            <a:spLocks noChangeArrowheads="1"/>
          </p:cNvSpPr>
          <p:nvPr/>
        </p:nvSpPr>
        <p:spPr bwMode="auto">
          <a:xfrm>
            <a:off x="5456238" y="4437063"/>
            <a:ext cx="19685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400" b="0">
                <a:solidFill>
                  <a:srgbClr val="000000"/>
                </a:solidFill>
                <a:latin typeface="Arial" panose="020B0604020202020204" pitchFamily="34" charset="0"/>
              </a:rPr>
              <a:t>10</a:t>
            </a:r>
            <a:endParaRPr lang="en-US" altLang="fa-IR"/>
          </a:p>
        </p:txBody>
      </p:sp>
      <p:sp>
        <p:nvSpPr>
          <p:cNvPr id="18473" name="Rectangle 47"/>
          <p:cNvSpPr>
            <a:spLocks noChangeArrowheads="1"/>
          </p:cNvSpPr>
          <p:nvPr/>
        </p:nvSpPr>
        <p:spPr bwMode="auto">
          <a:xfrm>
            <a:off x="5959475" y="2203450"/>
            <a:ext cx="14763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400" b="0">
                <a:solidFill>
                  <a:srgbClr val="000000"/>
                </a:solidFill>
                <a:latin typeface="Arial" panose="020B0604020202020204" pitchFamily="34" charset="0"/>
              </a:rPr>
              <a:t>0 </a:t>
            </a:r>
            <a:endParaRPr lang="en-US" altLang="fa-IR"/>
          </a:p>
        </p:txBody>
      </p:sp>
      <p:sp>
        <p:nvSpPr>
          <p:cNvPr id="18474" name="Rectangle 48"/>
          <p:cNvSpPr>
            <a:spLocks noChangeArrowheads="1"/>
          </p:cNvSpPr>
          <p:nvPr/>
        </p:nvSpPr>
        <p:spPr bwMode="auto">
          <a:xfrm>
            <a:off x="6535738" y="2203450"/>
            <a:ext cx="147637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400" b="0">
                <a:solidFill>
                  <a:srgbClr val="000000"/>
                </a:solidFill>
                <a:latin typeface="Arial" panose="020B0604020202020204" pitchFamily="34" charset="0"/>
              </a:rPr>
              <a:t>1 </a:t>
            </a:r>
            <a:endParaRPr lang="en-US" altLang="fa-IR"/>
          </a:p>
        </p:txBody>
      </p:sp>
      <p:sp>
        <p:nvSpPr>
          <p:cNvPr id="18475" name="Rectangle 49"/>
          <p:cNvSpPr>
            <a:spLocks noChangeArrowheads="1"/>
          </p:cNvSpPr>
          <p:nvPr/>
        </p:nvSpPr>
        <p:spPr bwMode="auto">
          <a:xfrm>
            <a:off x="5959475" y="2708275"/>
            <a:ext cx="246063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400" b="0">
                <a:solidFill>
                  <a:srgbClr val="000000"/>
                </a:solidFill>
                <a:latin typeface="Arial" panose="020B0604020202020204" pitchFamily="34" charset="0"/>
              </a:rPr>
              <a:t>00 </a:t>
            </a:r>
            <a:endParaRPr lang="en-US" altLang="fa-IR"/>
          </a:p>
        </p:txBody>
      </p:sp>
      <p:sp>
        <p:nvSpPr>
          <p:cNvPr id="18476" name="Rectangle 50"/>
          <p:cNvSpPr>
            <a:spLocks noChangeArrowheads="1"/>
          </p:cNvSpPr>
          <p:nvPr/>
        </p:nvSpPr>
        <p:spPr bwMode="auto">
          <a:xfrm>
            <a:off x="5959475" y="3211513"/>
            <a:ext cx="1588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/>
          </a:p>
        </p:txBody>
      </p:sp>
      <p:sp>
        <p:nvSpPr>
          <p:cNvPr id="18477" name="Rectangle 51"/>
          <p:cNvSpPr>
            <a:spLocks noChangeArrowheads="1"/>
          </p:cNvSpPr>
          <p:nvPr/>
        </p:nvSpPr>
        <p:spPr bwMode="auto">
          <a:xfrm>
            <a:off x="6532563" y="2708275"/>
            <a:ext cx="19685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400" b="0">
                <a:solidFill>
                  <a:srgbClr val="000000"/>
                </a:solidFill>
                <a:latin typeface="Arial" panose="020B0604020202020204" pitchFamily="34" charset="0"/>
              </a:rPr>
              <a:t>11</a:t>
            </a:r>
            <a:endParaRPr lang="en-US" altLang="fa-IR"/>
          </a:p>
        </p:txBody>
      </p:sp>
      <p:sp>
        <p:nvSpPr>
          <p:cNvPr id="18478" name="Rectangle 52"/>
          <p:cNvSpPr>
            <a:spLocks noChangeArrowheads="1"/>
          </p:cNvSpPr>
          <p:nvPr/>
        </p:nvSpPr>
        <p:spPr bwMode="auto">
          <a:xfrm>
            <a:off x="6535738" y="3214688"/>
            <a:ext cx="24606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400" b="0">
                <a:solidFill>
                  <a:srgbClr val="000000"/>
                </a:solidFill>
                <a:latin typeface="Arial" panose="020B0604020202020204" pitchFamily="34" charset="0"/>
              </a:rPr>
              <a:t>01 </a:t>
            </a:r>
            <a:endParaRPr lang="en-US" altLang="fa-IR"/>
          </a:p>
        </p:txBody>
      </p:sp>
      <p:sp>
        <p:nvSpPr>
          <p:cNvPr id="18479" name="Rectangle 53"/>
          <p:cNvSpPr>
            <a:spLocks noChangeArrowheads="1"/>
          </p:cNvSpPr>
          <p:nvPr/>
        </p:nvSpPr>
        <p:spPr bwMode="auto">
          <a:xfrm>
            <a:off x="5959475" y="3863975"/>
            <a:ext cx="1588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/>
          </a:p>
        </p:txBody>
      </p:sp>
      <p:sp>
        <p:nvSpPr>
          <p:cNvPr id="18480" name="Rectangle 54"/>
          <p:cNvSpPr>
            <a:spLocks noChangeArrowheads="1"/>
          </p:cNvSpPr>
          <p:nvPr/>
        </p:nvSpPr>
        <p:spPr bwMode="auto">
          <a:xfrm>
            <a:off x="6532563" y="3860800"/>
            <a:ext cx="24606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400" b="0">
                <a:solidFill>
                  <a:srgbClr val="000000"/>
                </a:solidFill>
                <a:latin typeface="Arial" panose="020B0604020202020204" pitchFamily="34" charset="0"/>
              </a:rPr>
              <a:t>01 </a:t>
            </a:r>
            <a:endParaRPr lang="en-US" altLang="fa-IR"/>
          </a:p>
        </p:txBody>
      </p:sp>
      <p:sp>
        <p:nvSpPr>
          <p:cNvPr id="18481" name="Rectangle 55"/>
          <p:cNvSpPr>
            <a:spLocks noChangeArrowheads="1"/>
          </p:cNvSpPr>
          <p:nvPr/>
        </p:nvSpPr>
        <p:spPr bwMode="auto">
          <a:xfrm>
            <a:off x="6535738" y="4440238"/>
            <a:ext cx="24606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400" b="0">
                <a:solidFill>
                  <a:srgbClr val="000000"/>
                </a:solidFill>
                <a:latin typeface="Arial" panose="020B0604020202020204" pitchFamily="34" charset="0"/>
              </a:rPr>
              <a:t>11 </a:t>
            </a:r>
            <a:endParaRPr lang="en-US" altLang="fa-IR"/>
          </a:p>
        </p:txBody>
      </p:sp>
      <p:sp>
        <p:nvSpPr>
          <p:cNvPr id="18482" name="Oval 56"/>
          <p:cNvSpPr>
            <a:spLocks noChangeArrowheads="1"/>
          </p:cNvSpPr>
          <p:nvPr/>
        </p:nvSpPr>
        <p:spPr bwMode="auto">
          <a:xfrm>
            <a:off x="5888038" y="2565400"/>
            <a:ext cx="431800" cy="4318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/>
          </a:p>
        </p:txBody>
      </p:sp>
      <p:sp>
        <p:nvSpPr>
          <p:cNvPr id="18483" name="Oval 57"/>
          <p:cNvSpPr>
            <a:spLocks noChangeArrowheads="1"/>
          </p:cNvSpPr>
          <p:nvPr/>
        </p:nvSpPr>
        <p:spPr bwMode="auto">
          <a:xfrm>
            <a:off x="6391275" y="3141663"/>
            <a:ext cx="431800" cy="4318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/>
          </a:p>
        </p:txBody>
      </p:sp>
      <p:sp>
        <p:nvSpPr>
          <p:cNvPr id="18484" name="Text Box 58"/>
          <p:cNvSpPr txBox="1">
            <a:spLocks noChangeArrowheads="1"/>
          </p:cNvSpPr>
          <p:nvPr/>
        </p:nvSpPr>
        <p:spPr bwMode="auto">
          <a:xfrm>
            <a:off x="5311775" y="2216150"/>
            <a:ext cx="1008063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fa-IR" sz="1700"/>
              <a:t>y</a:t>
            </a:r>
            <a:r>
              <a:rPr lang="en-US" altLang="fa-IR" sz="1700" baseline="-25000"/>
              <a:t>1</a:t>
            </a:r>
            <a:r>
              <a:rPr lang="en-US" altLang="fa-IR" sz="1700"/>
              <a:t>y</a:t>
            </a:r>
            <a:r>
              <a:rPr lang="en-US" altLang="fa-IR" sz="1700" baseline="-25000"/>
              <a:t>2</a:t>
            </a:r>
            <a:endParaRPr lang="en-US" altLang="fa-IR" sz="1700"/>
          </a:p>
        </p:txBody>
      </p:sp>
      <p:sp>
        <p:nvSpPr>
          <p:cNvPr id="18485" name="Rectangle 59"/>
          <p:cNvSpPr>
            <a:spLocks noChangeArrowheads="1"/>
          </p:cNvSpPr>
          <p:nvPr/>
        </p:nvSpPr>
        <p:spPr bwMode="auto">
          <a:xfrm>
            <a:off x="5000625" y="5429250"/>
            <a:ext cx="1112838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2100">
                <a:solidFill>
                  <a:srgbClr val="663300"/>
                </a:solidFill>
              </a:rPr>
              <a:t>00 </a:t>
            </a:r>
            <a:r>
              <a:rPr lang="en-US" altLang="fa-IR" sz="2100">
                <a:solidFill>
                  <a:srgbClr val="663300"/>
                </a:solidFill>
                <a:sym typeface="Wingdings" panose="05000000000000000000" pitchFamily="2" charset="2"/>
              </a:rPr>
              <a:t> 01</a:t>
            </a:r>
          </a:p>
        </p:txBody>
      </p:sp>
      <p:sp>
        <p:nvSpPr>
          <p:cNvPr id="18486" name="Rectangle 60"/>
          <p:cNvSpPr>
            <a:spLocks noChangeArrowheads="1"/>
          </p:cNvSpPr>
          <p:nvPr/>
        </p:nvSpPr>
        <p:spPr bwMode="auto">
          <a:xfrm>
            <a:off x="5000625" y="5143500"/>
            <a:ext cx="1774825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2100">
                <a:solidFill>
                  <a:srgbClr val="663300"/>
                </a:solidFill>
              </a:rPr>
              <a:t>00 </a:t>
            </a:r>
            <a:r>
              <a:rPr lang="en-US" altLang="fa-IR" sz="2100">
                <a:solidFill>
                  <a:srgbClr val="663300"/>
                </a:solidFill>
                <a:sym typeface="Wingdings" panose="05000000000000000000" pitchFamily="2" charset="2"/>
              </a:rPr>
              <a:t> 11  01</a:t>
            </a:r>
          </a:p>
        </p:txBody>
      </p:sp>
      <p:sp>
        <p:nvSpPr>
          <p:cNvPr id="18487" name="Rectangle 61"/>
          <p:cNvSpPr>
            <a:spLocks noChangeArrowheads="1"/>
          </p:cNvSpPr>
          <p:nvPr/>
        </p:nvSpPr>
        <p:spPr bwMode="auto">
          <a:xfrm>
            <a:off x="5022850" y="5753100"/>
            <a:ext cx="2436813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2100">
                <a:solidFill>
                  <a:srgbClr val="663300"/>
                </a:solidFill>
              </a:rPr>
              <a:t>00 </a:t>
            </a:r>
            <a:r>
              <a:rPr lang="en-US" altLang="fa-IR" sz="2100">
                <a:solidFill>
                  <a:srgbClr val="663300"/>
                </a:solidFill>
                <a:sym typeface="Wingdings" panose="05000000000000000000" pitchFamily="2" charset="2"/>
              </a:rPr>
              <a:t> 10  11  01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5CA03C54-FEDB-4864-A68B-6AF1DD213052}" type="slidenum">
              <a:rPr lang="en-US" altLang="fa-IR" sz="1300" b="0">
                <a:latin typeface="Arial" panose="020B0604020202020204" pitchFamily="34" charset="0"/>
              </a:rPr>
              <a:pPr/>
              <a:t>17</a:t>
            </a:fld>
            <a:endParaRPr lang="en-US" altLang="fa-IR" sz="1300" b="0">
              <a:latin typeface="Arial" panose="020B0604020202020204" pitchFamily="34" charset="0"/>
            </a:endParaRP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/>
              <a:t>Race: Examples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196975"/>
            <a:ext cx="4965700" cy="769938"/>
          </a:xfrm>
        </p:spPr>
        <p:txBody>
          <a:bodyPr/>
          <a:lstStyle/>
          <a:p>
            <a:pPr eaLnBrk="1" hangingPunct="1"/>
            <a:r>
              <a:rPr lang="en-US" altLang="fa-IR"/>
              <a:t>Critical Cases:</a:t>
            </a:r>
          </a:p>
        </p:txBody>
      </p:sp>
      <p:sp>
        <p:nvSpPr>
          <p:cNvPr id="19461" name="Rectangle 4"/>
          <p:cNvSpPr>
            <a:spLocks noChangeArrowheads="1"/>
          </p:cNvSpPr>
          <p:nvPr/>
        </p:nvSpPr>
        <p:spPr bwMode="auto">
          <a:xfrm rot="5400000">
            <a:off x="1216819" y="3118644"/>
            <a:ext cx="2300288" cy="1060450"/>
          </a:xfrm>
          <a:prstGeom prst="rect">
            <a:avLst/>
          </a:prstGeom>
          <a:noFill/>
          <a:ln w="222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/>
          </a:p>
        </p:txBody>
      </p:sp>
      <p:sp>
        <p:nvSpPr>
          <p:cNvPr id="19462" name="Line 5"/>
          <p:cNvSpPr>
            <a:spLocks noChangeShapeType="1"/>
          </p:cNvSpPr>
          <p:nvPr/>
        </p:nvSpPr>
        <p:spPr bwMode="auto">
          <a:xfrm rot="5400000">
            <a:off x="1241425" y="3630613"/>
            <a:ext cx="2278063" cy="1587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9463" name="Line 6"/>
          <p:cNvSpPr>
            <a:spLocks noChangeShapeType="1"/>
          </p:cNvSpPr>
          <p:nvPr/>
        </p:nvSpPr>
        <p:spPr bwMode="auto">
          <a:xfrm rot="5400000">
            <a:off x="2366169" y="3698082"/>
            <a:ext cx="1587" cy="1060450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9464" name="Line 7"/>
          <p:cNvSpPr>
            <a:spLocks noChangeShapeType="1"/>
          </p:cNvSpPr>
          <p:nvPr/>
        </p:nvSpPr>
        <p:spPr bwMode="auto">
          <a:xfrm rot="5400000">
            <a:off x="2366169" y="3121819"/>
            <a:ext cx="1588" cy="1060450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9465" name="Line 8"/>
          <p:cNvSpPr>
            <a:spLocks noChangeShapeType="1"/>
          </p:cNvSpPr>
          <p:nvPr/>
        </p:nvSpPr>
        <p:spPr bwMode="auto">
          <a:xfrm rot="5400000">
            <a:off x="2366963" y="2544763"/>
            <a:ext cx="0" cy="1060450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9466" name="Rectangle 9"/>
          <p:cNvSpPr>
            <a:spLocks noChangeArrowheads="1"/>
          </p:cNvSpPr>
          <p:nvPr/>
        </p:nvSpPr>
        <p:spPr bwMode="auto">
          <a:xfrm>
            <a:off x="1116013" y="2030413"/>
            <a:ext cx="1587" cy="48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 sz="3200">
              <a:solidFill>
                <a:srgbClr val="996600"/>
              </a:solidFill>
            </a:endParaRPr>
          </a:p>
        </p:txBody>
      </p:sp>
      <p:sp>
        <p:nvSpPr>
          <p:cNvPr id="19467" name="Rectangle 10"/>
          <p:cNvSpPr>
            <a:spLocks noChangeArrowheads="1"/>
          </p:cNvSpPr>
          <p:nvPr/>
        </p:nvSpPr>
        <p:spPr bwMode="auto">
          <a:xfrm>
            <a:off x="2195513" y="1916113"/>
            <a:ext cx="1762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2000" b="0">
                <a:solidFill>
                  <a:srgbClr val="996600"/>
                </a:solidFill>
                <a:latin typeface="Arial" panose="020B0604020202020204" pitchFamily="34" charset="0"/>
              </a:rPr>
              <a:t>x</a:t>
            </a:r>
            <a:r>
              <a:rPr lang="en-US" altLang="fa-IR" sz="1400" b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endParaRPr lang="en-US" altLang="fa-IR"/>
          </a:p>
        </p:txBody>
      </p:sp>
      <p:sp>
        <p:nvSpPr>
          <p:cNvPr id="19468" name="Rectangle 11"/>
          <p:cNvSpPr>
            <a:spLocks noChangeArrowheads="1"/>
          </p:cNvSpPr>
          <p:nvPr/>
        </p:nvSpPr>
        <p:spPr bwMode="auto">
          <a:xfrm>
            <a:off x="1476375" y="2708275"/>
            <a:ext cx="246063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400" b="0">
                <a:solidFill>
                  <a:srgbClr val="000000"/>
                </a:solidFill>
                <a:latin typeface="Arial" panose="020B0604020202020204" pitchFamily="34" charset="0"/>
              </a:rPr>
              <a:t>00 </a:t>
            </a:r>
            <a:endParaRPr lang="en-US" altLang="fa-IR"/>
          </a:p>
        </p:txBody>
      </p:sp>
      <p:sp>
        <p:nvSpPr>
          <p:cNvPr id="19469" name="Rectangle 12"/>
          <p:cNvSpPr>
            <a:spLocks noChangeArrowheads="1"/>
          </p:cNvSpPr>
          <p:nvPr/>
        </p:nvSpPr>
        <p:spPr bwMode="auto">
          <a:xfrm>
            <a:off x="1476375" y="3211513"/>
            <a:ext cx="19685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400" b="0">
                <a:solidFill>
                  <a:srgbClr val="000000"/>
                </a:solidFill>
                <a:latin typeface="Arial" panose="020B0604020202020204" pitchFamily="34" charset="0"/>
              </a:rPr>
              <a:t>01</a:t>
            </a:r>
            <a:endParaRPr lang="en-US" altLang="fa-IR"/>
          </a:p>
        </p:txBody>
      </p:sp>
      <p:sp>
        <p:nvSpPr>
          <p:cNvPr id="19470" name="Rectangle 13"/>
          <p:cNvSpPr>
            <a:spLocks noChangeArrowheads="1"/>
          </p:cNvSpPr>
          <p:nvPr/>
        </p:nvSpPr>
        <p:spPr bwMode="auto">
          <a:xfrm>
            <a:off x="1476375" y="3860800"/>
            <a:ext cx="19685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400" b="0">
                <a:solidFill>
                  <a:srgbClr val="000000"/>
                </a:solidFill>
                <a:latin typeface="Arial" panose="020B0604020202020204" pitchFamily="34" charset="0"/>
              </a:rPr>
              <a:t>11</a:t>
            </a:r>
            <a:endParaRPr lang="en-US" altLang="fa-IR"/>
          </a:p>
        </p:txBody>
      </p:sp>
      <p:sp>
        <p:nvSpPr>
          <p:cNvPr id="19471" name="Rectangle 14"/>
          <p:cNvSpPr>
            <a:spLocks noChangeArrowheads="1"/>
          </p:cNvSpPr>
          <p:nvPr/>
        </p:nvSpPr>
        <p:spPr bwMode="auto">
          <a:xfrm>
            <a:off x="1476375" y="4437063"/>
            <a:ext cx="19685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400" b="0">
                <a:solidFill>
                  <a:srgbClr val="000000"/>
                </a:solidFill>
                <a:latin typeface="Arial" panose="020B0604020202020204" pitchFamily="34" charset="0"/>
              </a:rPr>
              <a:t>10</a:t>
            </a:r>
            <a:endParaRPr lang="en-US" altLang="fa-IR"/>
          </a:p>
        </p:txBody>
      </p:sp>
      <p:sp>
        <p:nvSpPr>
          <p:cNvPr id="19472" name="Rectangle 15"/>
          <p:cNvSpPr>
            <a:spLocks noChangeArrowheads="1"/>
          </p:cNvSpPr>
          <p:nvPr/>
        </p:nvSpPr>
        <p:spPr bwMode="auto">
          <a:xfrm>
            <a:off x="1979613" y="2203450"/>
            <a:ext cx="147637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400" b="0">
                <a:solidFill>
                  <a:srgbClr val="000000"/>
                </a:solidFill>
                <a:latin typeface="Arial" panose="020B0604020202020204" pitchFamily="34" charset="0"/>
              </a:rPr>
              <a:t>0 </a:t>
            </a:r>
            <a:endParaRPr lang="en-US" altLang="fa-IR"/>
          </a:p>
        </p:txBody>
      </p:sp>
      <p:sp>
        <p:nvSpPr>
          <p:cNvPr id="19473" name="Rectangle 16"/>
          <p:cNvSpPr>
            <a:spLocks noChangeArrowheads="1"/>
          </p:cNvSpPr>
          <p:nvPr/>
        </p:nvSpPr>
        <p:spPr bwMode="auto">
          <a:xfrm>
            <a:off x="2555875" y="2203450"/>
            <a:ext cx="14763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400" b="0">
                <a:solidFill>
                  <a:srgbClr val="000000"/>
                </a:solidFill>
                <a:latin typeface="Arial" panose="020B0604020202020204" pitchFamily="34" charset="0"/>
              </a:rPr>
              <a:t>1 </a:t>
            </a:r>
            <a:endParaRPr lang="en-US" altLang="fa-IR"/>
          </a:p>
        </p:txBody>
      </p:sp>
      <p:sp>
        <p:nvSpPr>
          <p:cNvPr id="19474" name="Rectangle 17"/>
          <p:cNvSpPr>
            <a:spLocks noChangeArrowheads="1"/>
          </p:cNvSpPr>
          <p:nvPr/>
        </p:nvSpPr>
        <p:spPr bwMode="auto">
          <a:xfrm>
            <a:off x="1979613" y="2708275"/>
            <a:ext cx="24606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400" b="0">
                <a:solidFill>
                  <a:srgbClr val="000000"/>
                </a:solidFill>
                <a:latin typeface="Arial" panose="020B0604020202020204" pitchFamily="34" charset="0"/>
              </a:rPr>
              <a:t>00 </a:t>
            </a:r>
            <a:endParaRPr lang="en-US" altLang="fa-IR"/>
          </a:p>
        </p:txBody>
      </p:sp>
      <p:sp>
        <p:nvSpPr>
          <p:cNvPr id="19475" name="Rectangle 18"/>
          <p:cNvSpPr>
            <a:spLocks noChangeArrowheads="1"/>
          </p:cNvSpPr>
          <p:nvPr/>
        </p:nvSpPr>
        <p:spPr bwMode="auto">
          <a:xfrm>
            <a:off x="1979613" y="3211513"/>
            <a:ext cx="1587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/>
          </a:p>
        </p:txBody>
      </p:sp>
      <p:sp>
        <p:nvSpPr>
          <p:cNvPr id="19476" name="Rectangle 19"/>
          <p:cNvSpPr>
            <a:spLocks noChangeArrowheads="1"/>
          </p:cNvSpPr>
          <p:nvPr/>
        </p:nvSpPr>
        <p:spPr bwMode="auto">
          <a:xfrm>
            <a:off x="2552700" y="2708275"/>
            <a:ext cx="19685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400" b="0">
                <a:solidFill>
                  <a:srgbClr val="000000"/>
                </a:solidFill>
                <a:latin typeface="Arial" panose="020B0604020202020204" pitchFamily="34" charset="0"/>
              </a:rPr>
              <a:t>11</a:t>
            </a:r>
            <a:endParaRPr lang="en-US" altLang="fa-IR"/>
          </a:p>
        </p:txBody>
      </p:sp>
      <p:sp>
        <p:nvSpPr>
          <p:cNvPr id="19477" name="Rectangle 20"/>
          <p:cNvSpPr>
            <a:spLocks noChangeArrowheads="1"/>
          </p:cNvSpPr>
          <p:nvPr/>
        </p:nvSpPr>
        <p:spPr bwMode="auto">
          <a:xfrm>
            <a:off x="2555875" y="3214688"/>
            <a:ext cx="246063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400" b="0">
                <a:solidFill>
                  <a:srgbClr val="000000"/>
                </a:solidFill>
                <a:latin typeface="Arial" panose="020B0604020202020204" pitchFamily="34" charset="0"/>
              </a:rPr>
              <a:t>11 </a:t>
            </a:r>
            <a:endParaRPr lang="en-US" altLang="fa-IR"/>
          </a:p>
        </p:txBody>
      </p:sp>
      <p:sp>
        <p:nvSpPr>
          <p:cNvPr id="19478" name="Rectangle 21"/>
          <p:cNvSpPr>
            <a:spLocks noChangeArrowheads="1"/>
          </p:cNvSpPr>
          <p:nvPr/>
        </p:nvSpPr>
        <p:spPr bwMode="auto">
          <a:xfrm>
            <a:off x="1979613" y="3863975"/>
            <a:ext cx="1587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/>
          </a:p>
        </p:txBody>
      </p:sp>
      <p:sp>
        <p:nvSpPr>
          <p:cNvPr id="19479" name="Rectangle 22"/>
          <p:cNvSpPr>
            <a:spLocks noChangeArrowheads="1"/>
          </p:cNvSpPr>
          <p:nvPr/>
        </p:nvSpPr>
        <p:spPr bwMode="auto">
          <a:xfrm>
            <a:off x="2552700" y="3860800"/>
            <a:ext cx="246063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400" b="0">
                <a:solidFill>
                  <a:srgbClr val="000000"/>
                </a:solidFill>
                <a:latin typeface="Arial" panose="020B0604020202020204" pitchFamily="34" charset="0"/>
              </a:rPr>
              <a:t>11 </a:t>
            </a:r>
            <a:endParaRPr lang="en-US" altLang="fa-IR"/>
          </a:p>
        </p:txBody>
      </p:sp>
      <p:sp>
        <p:nvSpPr>
          <p:cNvPr id="19480" name="Rectangle 23"/>
          <p:cNvSpPr>
            <a:spLocks noChangeArrowheads="1"/>
          </p:cNvSpPr>
          <p:nvPr/>
        </p:nvSpPr>
        <p:spPr bwMode="auto">
          <a:xfrm>
            <a:off x="2555875" y="4440238"/>
            <a:ext cx="246063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400" b="0">
                <a:solidFill>
                  <a:srgbClr val="000000"/>
                </a:solidFill>
                <a:latin typeface="Arial" panose="020B0604020202020204" pitchFamily="34" charset="0"/>
              </a:rPr>
              <a:t>10 </a:t>
            </a:r>
            <a:endParaRPr lang="en-US" altLang="fa-IR"/>
          </a:p>
        </p:txBody>
      </p:sp>
      <p:sp>
        <p:nvSpPr>
          <p:cNvPr id="19481" name="Oval 24"/>
          <p:cNvSpPr>
            <a:spLocks noChangeArrowheads="1"/>
          </p:cNvSpPr>
          <p:nvPr/>
        </p:nvSpPr>
        <p:spPr bwMode="auto">
          <a:xfrm>
            <a:off x="1908175" y="2565400"/>
            <a:ext cx="431800" cy="4318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/>
          </a:p>
        </p:txBody>
      </p:sp>
      <p:sp>
        <p:nvSpPr>
          <p:cNvPr id="19482" name="Oval 25"/>
          <p:cNvSpPr>
            <a:spLocks noChangeArrowheads="1"/>
          </p:cNvSpPr>
          <p:nvPr/>
        </p:nvSpPr>
        <p:spPr bwMode="auto">
          <a:xfrm>
            <a:off x="2411413" y="3717925"/>
            <a:ext cx="431800" cy="4318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/>
          </a:p>
        </p:txBody>
      </p:sp>
      <p:sp>
        <p:nvSpPr>
          <p:cNvPr id="19483" name="Text Box 26"/>
          <p:cNvSpPr txBox="1">
            <a:spLocks noChangeArrowheads="1"/>
          </p:cNvSpPr>
          <p:nvPr/>
        </p:nvSpPr>
        <p:spPr bwMode="auto">
          <a:xfrm>
            <a:off x="1331913" y="2216150"/>
            <a:ext cx="1008062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fa-IR" sz="1700"/>
              <a:t>y</a:t>
            </a:r>
            <a:r>
              <a:rPr lang="en-US" altLang="fa-IR" sz="1700" baseline="-25000"/>
              <a:t>1</a:t>
            </a:r>
            <a:r>
              <a:rPr lang="en-US" altLang="fa-IR" sz="1700"/>
              <a:t>y</a:t>
            </a:r>
            <a:r>
              <a:rPr lang="en-US" altLang="fa-IR" sz="1700" baseline="-25000"/>
              <a:t>2</a:t>
            </a:r>
            <a:endParaRPr lang="en-US" altLang="fa-IR" sz="1700"/>
          </a:p>
        </p:txBody>
      </p:sp>
      <p:sp>
        <p:nvSpPr>
          <p:cNvPr id="19484" name="Rectangle 27"/>
          <p:cNvSpPr>
            <a:spLocks noChangeArrowheads="1"/>
          </p:cNvSpPr>
          <p:nvPr/>
        </p:nvSpPr>
        <p:spPr bwMode="auto">
          <a:xfrm>
            <a:off x="1042988" y="5157788"/>
            <a:ext cx="1112837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2100">
                <a:solidFill>
                  <a:srgbClr val="663300"/>
                </a:solidFill>
              </a:rPr>
              <a:t>00 </a:t>
            </a:r>
            <a:r>
              <a:rPr lang="en-US" altLang="fa-IR" sz="2100">
                <a:solidFill>
                  <a:srgbClr val="663300"/>
                </a:solidFill>
                <a:sym typeface="Wingdings" panose="05000000000000000000" pitchFamily="2" charset="2"/>
              </a:rPr>
              <a:t> 11</a:t>
            </a:r>
          </a:p>
        </p:txBody>
      </p:sp>
      <p:sp>
        <p:nvSpPr>
          <p:cNvPr id="19485" name="Rectangle 28"/>
          <p:cNvSpPr>
            <a:spLocks noChangeArrowheads="1"/>
          </p:cNvSpPr>
          <p:nvPr/>
        </p:nvSpPr>
        <p:spPr bwMode="auto">
          <a:xfrm>
            <a:off x="1042988" y="5446713"/>
            <a:ext cx="1774825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2100">
                <a:solidFill>
                  <a:srgbClr val="663300"/>
                </a:solidFill>
              </a:rPr>
              <a:t>00 </a:t>
            </a:r>
            <a:r>
              <a:rPr lang="en-US" altLang="fa-IR" sz="2100">
                <a:solidFill>
                  <a:srgbClr val="663300"/>
                </a:solidFill>
                <a:sym typeface="Wingdings" panose="05000000000000000000" pitchFamily="2" charset="2"/>
              </a:rPr>
              <a:t> 01  11</a:t>
            </a:r>
          </a:p>
        </p:txBody>
      </p:sp>
      <p:sp>
        <p:nvSpPr>
          <p:cNvPr id="19486" name="Rectangle 29"/>
          <p:cNvSpPr>
            <a:spLocks noChangeArrowheads="1"/>
          </p:cNvSpPr>
          <p:nvPr/>
        </p:nvSpPr>
        <p:spPr bwMode="auto">
          <a:xfrm>
            <a:off x="1042988" y="5753100"/>
            <a:ext cx="1112837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2100">
                <a:solidFill>
                  <a:srgbClr val="663300"/>
                </a:solidFill>
              </a:rPr>
              <a:t>00 </a:t>
            </a:r>
            <a:r>
              <a:rPr lang="en-US" altLang="fa-IR" sz="2100">
                <a:solidFill>
                  <a:srgbClr val="663300"/>
                </a:solidFill>
                <a:sym typeface="Wingdings" panose="05000000000000000000" pitchFamily="2" charset="2"/>
              </a:rPr>
              <a:t> 10</a:t>
            </a:r>
          </a:p>
        </p:txBody>
      </p:sp>
      <p:sp>
        <p:nvSpPr>
          <p:cNvPr id="19487" name="Rectangle 30"/>
          <p:cNvSpPr>
            <a:spLocks noChangeArrowheads="1"/>
          </p:cNvSpPr>
          <p:nvPr/>
        </p:nvSpPr>
        <p:spPr bwMode="auto">
          <a:xfrm rot="5400000">
            <a:off x="5196681" y="3118644"/>
            <a:ext cx="2300288" cy="1060450"/>
          </a:xfrm>
          <a:prstGeom prst="rect">
            <a:avLst/>
          </a:prstGeom>
          <a:noFill/>
          <a:ln w="222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/>
          </a:p>
        </p:txBody>
      </p:sp>
      <p:sp>
        <p:nvSpPr>
          <p:cNvPr id="19488" name="Line 31"/>
          <p:cNvSpPr>
            <a:spLocks noChangeShapeType="1"/>
          </p:cNvSpPr>
          <p:nvPr/>
        </p:nvSpPr>
        <p:spPr bwMode="auto">
          <a:xfrm rot="5400000">
            <a:off x="5221287" y="3630613"/>
            <a:ext cx="2278063" cy="1588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9489" name="Line 32"/>
          <p:cNvSpPr>
            <a:spLocks noChangeShapeType="1"/>
          </p:cNvSpPr>
          <p:nvPr/>
        </p:nvSpPr>
        <p:spPr bwMode="auto">
          <a:xfrm rot="5400000">
            <a:off x="6346031" y="3698082"/>
            <a:ext cx="1587" cy="1060450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9490" name="Line 33"/>
          <p:cNvSpPr>
            <a:spLocks noChangeShapeType="1"/>
          </p:cNvSpPr>
          <p:nvPr/>
        </p:nvSpPr>
        <p:spPr bwMode="auto">
          <a:xfrm rot="5400000">
            <a:off x="6346031" y="3121819"/>
            <a:ext cx="1588" cy="1060450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9491" name="Line 34"/>
          <p:cNvSpPr>
            <a:spLocks noChangeShapeType="1"/>
          </p:cNvSpPr>
          <p:nvPr/>
        </p:nvSpPr>
        <p:spPr bwMode="auto">
          <a:xfrm rot="5400000">
            <a:off x="6346825" y="2544763"/>
            <a:ext cx="0" cy="1060450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9492" name="Rectangle 35"/>
          <p:cNvSpPr>
            <a:spLocks noChangeArrowheads="1"/>
          </p:cNvSpPr>
          <p:nvPr/>
        </p:nvSpPr>
        <p:spPr bwMode="auto">
          <a:xfrm>
            <a:off x="6175375" y="1916113"/>
            <a:ext cx="1762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2000" b="0">
                <a:solidFill>
                  <a:srgbClr val="996600"/>
                </a:solidFill>
                <a:latin typeface="Arial" panose="020B0604020202020204" pitchFamily="34" charset="0"/>
              </a:rPr>
              <a:t>x</a:t>
            </a:r>
            <a:r>
              <a:rPr lang="en-US" altLang="fa-IR" sz="1400" b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endParaRPr lang="en-US" altLang="fa-IR"/>
          </a:p>
        </p:txBody>
      </p:sp>
      <p:sp>
        <p:nvSpPr>
          <p:cNvPr id="19493" name="Rectangle 36"/>
          <p:cNvSpPr>
            <a:spLocks noChangeArrowheads="1"/>
          </p:cNvSpPr>
          <p:nvPr/>
        </p:nvSpPr>
        <p:spPr bwMode="auto">
          <a:xfrm>
            <a:off x="5456238" y="2708275"/>
            <a:ext cx="24606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400" b="0">
                <a:solidFill>
                  <a:srgbClr val="000000"/>
                </a:solidFill>
                <a:latin typeface="Arial" panose="020B0604020202020204" pitchFamily="34" charset="0"/>
              </a:rPr>
              <a:t>00 </a:t>
            </a:r>
            <a:endParaRPr lang="en-US" altLang="fa-IR"/>
          </a:p>
        </p:txBody>
      </p:sp>
      <p:sp>
        <p:nvSpPr>
          <p:cNvPr id="19494" name="Rectangle 37"/>
          <p:cNvSpPr>
            <a:spLocks noChangeArrowheads="1"/>
          </p:cNvSpPr>
          <p:nvPr/>
        </p:nvSpPr>
        <p:spPr bwMode="auto">
          <a:xfrm>
            <a:off x="5456238" y="3211513"/>
            <a:ext cx="19685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400" b="0">
                <a:solidFill>
                  <a:srgbClr val="000000"/>
                </a:solidFill>
                <a:latin typeface="Arial" panose="020B0604020202020204" pitchFamily="34" charset="0"/>
              </a:rPr>
              <a:t>01</a:t>
            </a:r>
            <a:endParaRPr lang="en-US" altLang="fa-IR"/>
          </a:p>
        </p:txBody>
      </p:sp>
      <p:sp>
        <p:nvSpPr>
          <p:cNvPr id="19495" name="Rectangle 38"/>
          <p:cNvSpPr>
            <a:spLocks noChangeArrowheads="1"/>
          </p:cNvSpPr>
          <p:nvPr/>
        </p:nvSpPr>
        <p:spPr bwMode="auto">
          <a:xfrm>
            <a:off x="5456238" y="3860800"/>
            <a:ext cx="19685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400" b="0">
                <a:solidFill>
                  <a:srgbClr val="000000"/>
                </a:solidFill>
                <a:latin typeface="Arial" panose="020B0604020202020204" pitchFamily="34" charset="0"/>
              </a:rPr>
              <a:t>11</a:t>
            </a:r>
            <a:endParaRPr lang="en-US" altLang="fa-IR"/>
          </a:p>
        </p:txBody>
      </p:sp>
      <p:sp>
        <p:nvSpPr>
          <p:cNvPr id="19496" name="Rectangle 39"/>
          <p:cNvSpPr>
            <a:spLocks noChangeArrowheads="1"/>
          </p:cNvSpPr>
          <p:nvPr/>
        </p:nvSpPr>
        <p:spPr bwMode="auto">
          <a:xfrm>
            <a:off x="5456238" y="4437063"/>
            <a:ext cx="19685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400" b="0">
                <a:solidFill>
                  <a:srgbClr val="000000"/>
                </a:solidFill>
                <a:latin typeface="Arial" panose="020B0604020202020204" pitchFamily="34" charset="0"/>
              </a:rPr>
              <a:t>10</a:t>
            </a:r>
            <a:endParaRPr lang="en-US" altLang="fa-IR"/>
          </a:p>
        </p:txBody>
      </p:sp>
      <p:sp>
        <p:nvSpPr>
          <p:cNvPr id="19497" name="Rectangle 40"/>
          <p:cNvSpPr>
            <a:spLocks noChangeArrowheads="1"/>
          </p:cNvSpPr>
          <p:nvPr/>
        </p:nvSpPr>
        <p:spPr bwMode="auto">
          <a:xfrm>
            <a:off x="5959475" y="2203450"/>
            <a:ext cx="14763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400" b="0">
                <a:solidFill>
                  <a:srgbClr val="000000"/>
                </a:solidFill>
                <a:latin typeface="Arial" panose="020B0604020202020204" pitchFamily="34" charset="0"/>
              </a:rPr>
              <a:t>0 </a:t>
            </a:r>
            <a:endParaRPr lang="en-US" altLang="fa-IR"/>
          </a:p>
        </p:txBody>
      </p:sp>
      <p:sp>
        <p:nvSpPr>
          <p:cNvPr id="19498" name="Rectangle 41"/>
          <p:cNvSpPr>
            <a:spLocks noChangeArrowheads="1"/>
          </p:cNvSpPr>
          <p:nvPr/>
        </p:nvSpPr>
        <p:spPr bwMode="auto">
          <a:xfrm>
            <a:off x="6535738" y="2203450"/>
            <a:ext cx="147637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400" b="0">
                <a:solidFill>
                  <a:srgbClr val="000000"/>
                </a:solidFill>
                <a:latin typeface="Arial" panose="020B0604020202020204" pitchFamily="34" charset="0"/>
              </a:rPr>
              <a:t>1 </a:t>
            </a:r>
            <a:endParaRPr lang="en-US" altLang="fa-IR"/>
          </a:p>
        </p:txBody>
      </p:sp>
      <p:sp>
        <p:nvSpPr>
          <p:cNvPr id="19499" name="Rectangle 42"/>
          <p:cNvSpPr>
            <a:spLocks noChangeArrowheads="1"/>
          </p:cNvSpPr>
          <p:nvPr/>
        </p:nvSpPr>
        <p:spPr bwMode="auto">
          <a:xfrm>
            <a:off x="5959475" y="2708275"/>
            <a:ext cx="246063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400" b="0">
                <a:solidFill>
                  <a:srgbClr val="000000"/>
                </a:solidFill>
                <a:latin typeface="Arial" panose="020B0604020202020204" pitchFamily="34" charset="0"/>
              </a:rPr>
              <a:t>00 </a:t>
            </a:r>
            <a:endParaRPr lang="en-US" altLang="fa-IR"/>
          </a:p>
        </p:txBody>
      </p:sp>
      <p:sp>
        <p:nvSpPr>
          <p:cNvPr id="19500" name="Rectangle 43"/>
          <p:cNvSpPr>
            <a:spLocks noChangeArrowheads="1"/>
          </p:cNvSpPr>
          <p:nvPr/>
        </p:nvSpPr>
        <p:spPr bwMode="auto">
          <a:xfrm>
            <a:off x="5959475" y="3211513"/>
            <a:ext cx="1588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/>
          </a:p>
        </p:txBody>
      </p:sp>
      <p:sp>
        <p:nvSpPr>
          <p:cNvPr id="19501" name="Rectangle 44"/>
          <p:cNvSpPr>
            <a:spLocks noChangeArrowheads="1"/>
          </p:cNvSpPr>
          <p:nvPr/>
        </p:nvSpPr>
        <p:spPr bwMode="auto">
          <a:xfrm>
            <a:off x="6532563" y="2708275"/>
            <a:ext cx="19685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400" b="0">
                <a:solidFill>
                  <a:srgbClr val="000000"/>
                </a:solidFill>
                <a:latin typeface="Arial" panose="020B0604020202020204" pitchFamily="34" charset="0"/>
              </a:rPr>
              <a:t>11</a:t>
            </a:r>
            <a:endParaRPr lang="en-US" altLang="fa-IR"/>
          </a:p>
        </p:txBody>
      </p:sp>
      <p:sp>
        <p:nvSpPr>
          <p:cNvPr id="19502" name="Rectangle 45"/>
          <p:cNvSpPr>
            <a:spLocks noChangeArrowheads="1"/>
          </p:cNvSpPr>
          <p:nvPr/>
        </p:nvSpPr>
        <p:spPr bwMode="auto">
          <a:xfrm>
            <a:off x="6535738" y="3214688"/>
            <a:ext cx="24606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400" b="0">
                <a:solidFill>
                  <a:srgbClr val="000000"/>
                </a:solidFill>
                <a:latin typeface="Arial" panose="020B0604020202020204" pitchFamily="34" charset="0"/>
              </a:rPr>
              <a:t>01 </a:t>
            </a:r>
            <a:endParaRPr lang="en-US" altLang="fa-IR"/>
          </a:p>
        </p:txBody>
      </p:sp>
      <p:sp>
        <p:nvSpPr>
          <p:cNvPr id="19503" name="Rectangle 46"/>
          <p:cNvSpPr>
            <a:spLocks noChangeArrowheads="1"/>
          </p:cNvSpPr>
          <p:nvPr/>
        </p:nvSpPr>
        <p:spPr bwMode="auto">
          <a:xfrm>
            <a:off x="5959475" y="3863975"/>
            <a:ext cx="1588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/>
          </a:p>
        </p:txBody>
      </p:sp>
      <p:sp>
        <p:nvSpPr>
          <p:cNvPr id="19504" name="Rectangle 47"/>
          <p:cNvSpPr>
            <a:spLocks noChangeArrowheads="1"/>
          </p:cNvSpPr>
          <p:nvPr/>
        </p:nvSpPr>
        <p:spPr bwMode="auto">
          <a:xfrm>
            <a:off x="6532563" y="3860800"/>
            <a:ext cx="24606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400" b="0">
                <a:solidFill>
                  <a:srgbClr val="000000"/>
                </a:solidFill>
                <a:latin typeface="Arial" panose="020B0604020202020204" pitchFamily="34" charset="0"/>
              </a:rPr>
              <a:t>11 </a:t>
            </a:r>
            <a:endParaRPr lang="en-US" altLang="fa-IR"/>
          </a:p>
        </p:txBody>
      </p:sp>
      <p:sp>
        <p:nvSpPr>
          <p:cNvPr id="19505" name="Rectangle 48"/>
          <p:cNvSpPr>
            <a:spLocks noChangeArrowheads="1"/>
          </p:cNvSpPr>
          <p:nvPr/>
        </p:nvSpPr>
        <p:spPr bwMode="auto">
          <a:xfrm>
            <a:off x="6535738" y="4440238"/>
            <a:ext cx="19685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400" b="0">
                <a:solidFill>
                  <a:srgbClr val="000000"/>
                </a:solidFill>
                <a:latin typeface="Arial" panose="020B0604020202020204" pitchFamily="34" charset="0"/>
              </a:rPr>
              <a:t>10</a:t>
            </a:r>
            <a:endParaRPr lang="en-US" altLang="fa-IR"/>
          </a:p>
        </p:txBody>
      </p:sp>
      <p:sp>
        <p:nvSpPr>
          <p:cNvPr id="19506" name="Oval 49"/>
          <p:cNvSpPr>
            <a:spLocks noChangeArrowheads="1"/>
          </p:cNvSpPr>
          <p:nvPr/>
        </p:nvSpPr>
        <p:spPr bwMode="auto">
          <a:xfrm>
            <a:off x="5888038" y="2565400"/>
            <a:ext cx="431800" cy="4318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/>
          </a:p>
        </p:txBody>
      </p:sp>
      <p:sp>
        <p:nvSpPr>
          <p:cNvPr id="19507" name="Oval 50"/>
          <p:cNvSpPr>
            <a:spLocks noChangeArrowheads="1"/>
          </p:cNvSpPr>
          <p:nvPr/>
        </p:nvSpPr>
        <p:spPr bwMode="auto">
          <a:xfrm>
            <a:off x="6391275" y="3717925"/>
            <a:ext cx="431800" cy="4318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/>
          </a:p>
        </p:txBody>
      </p:sp>
      <p:sp>
        <p:nvSpPr>
          <p:cNvPr id="19508" name="Text Box 51"/>
          <p:cNvSpPr txBox="1">
            <a:spLocks noChangeArrowheads="1"/>
          </p:cNvSpPr>
          <p:nvPr/>
        </p:nvSpPr>
        <p:spPr bwMode="auto">
          <a:xfrm>
            <a:off x="5311775" y="2216150"/>
            <a:ext cx="1008063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fa-IR" sz="1700"/>
              <a:t>y</a:t>
            </a:r>
            <a:r>
              <a:rPr lang="en-US" altLang="fa-IR" sz="1700" baseline="-25000"/>
              <a:t>1</a:t>
            </a:r>
            <a:r>
              <a:rPr lang="en-US" altLang="fa-IR" sz="1700"/>
              <a:t>y</a:t>
            </a:r>
            <a:r>
              <a:rPr lang="en-US" altLang="fa-IR" sz="1700" baseline="-25000"/>
              <a:t>2</a:t>
            </a:r>
            <a:endParaRPr lang="en-US" altLang="fa-IR" sz="1700"/>
          </a:p>
        </p:txBody>
      </p:sp>
      <p:sp>
        <p:nvSpPr>
          <p:cNvPr id="19509" name="Rectangle 52"/>
          <p:cNvSpPr>
            <a:spLocks noChangeArrowheads="1"/>
          </p:cNvSpPr>
          <p:nvPr/>
        </p:nvSpPr>
        <p:spPr bwMode="auto">
          <a:xfrm>
            <a:off x="5022850" y="5157788"/>
            <a:ext cx="1112838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2100">
                <a:solidFill>
                  <a:srgbClr val="663300"/>
                </a:solidFill>
              </a:rPr>
              <a:t>00 </a:t>
            </a:r>
            <a:r>
              <a:rPr lang="en-US" altLang="fa-IR" sz="2100">
                <a:solidFill>
                  <a:srgbClr val="663300"/>
                </a:solidFill>
                <a:sym typeface="Wingdings" panose="05000000000000000000" pitchFamily="2" charset="2"/>
              </a:rPr>
              <a:t> 11</a:t>
            </a:r>
          </a:p>
        </p:txBody>
      </p:sp>
      <p:sp>
        <p:nvSpPr>
          <p:cNvPr id="19510" name="Rectangle 53"/>
          <p:cNvSpPr>
            <a:spLocks noChangeArrowheads="1"/>
          </p:cNvSpPr>
          <p:nvPr/>
        </p:nvSpPr>
        <p:spPr bwMode="auto">
          <a:xfrm>
            <a:off x="5022850" y="5446713"/>
            <a:ext cx="1112838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2100">
                <a:solidFill>
                  <a:srgbClr val="663300"/>
                </a:solidFill>
              </a:rPr>
              <a:t>00 </a:t>
            </a:r>
            <a:r>
              <a:rPr lang="en-US" altLang="fa-IR" sz="2100">
                <a:solidFill>
                  <a:srgbClr val="663300"/>
                </a:solidFill>
                <a:sym typeface="Wingdings" panose="05000000000000000000" pitchFamily="2" charset="2"/>
              </a:rPr>
              <a:t> 01</a:t>
            </a:r>
          </a:p>
        </p:txBody>
      </p:sp>
      <p:sp>
        <p:nvSpPr>
          <p:cNvPr id="19511" name="Rectangle 54"/>
          <p:cNvSpPr>
            <a:spLocks noChangeArrowheads="1"/>
          </p:cNvSpPr>
          <p:nvPr/>
        </p:nvSpPr>
        <p:spPr bwMode="auto">
          <a:xfrm>
            <a:off x="5022850" y="5753100"/>
            <a:ext cx="1112838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2100">
                <a:solidFill>
                  <a:srgbClr val="663300"/>
                </a:solidFill>
              </a:rPr>
              <a:t>00 </a:t>
            </a:r>
            <a:r>
              <a:rPr lang="en-US" altLang="fa-IR" sz="2100">
                <a:solidFill>
                  <a:srgbClr val="663300"/>
                </a:solidFill>
                <a:sym typeface="Wingdings" panose="05000000000000000000" pitchFamily="2" charset="2"/>
              </a:rPr>
              <a:t> 10</a:t>
            </a:r>
          </a:p>
        </p:txBody>
      </p:sp>
      <p:sp>
        <p:nvSpPr>
          <p:cNvPr id="19512" name="Oval 55"/>
          <p:cNvSpPr>
            <a:spLocks noChangeArrowheads="1"/>
          </p:cNvSpPr>
          <p:nvPr/>
        </p:nvSpPr>
        <p:spPr bwMode="auto">
          <a:xfrm>
            <a:off x="2411413" y="4292600"/>
            <a:ext cx="431800" cy="4318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/>
          </a:p>
        </p:txBody>
      </p:sp>
      <p:sp>
        <p:nvSpPr>
          <p:cNvPr id="19513" name="Oval 56"/>
          <p:cNvSpPr>
            <a:spLocks noChangeArrowheads="1"/>
          </p:cNvSpPr>
          <p:nvPr/>
        </p:nvSpPr>
        <p:spPr bwMode="auto">
          <a:xfrm>
            <a:off x="6372225" y="3141663"/>
            <a:ext cx="431800" cy="4318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/>
          </a:p>
        </p:txBody>
      </p:sp>
      <p:sp>
        <p:nvSpPr>
          <p:cNvPr id="19514" name="Oval 57"/>
          <p:cNvSpPr>
            <a:spLocks noChangeArrowheads="1"/>
          </p:cNvSpPr>
          <p:nvPr/>
        </p:nvSpPr>
        <p:spPr bwMode="auto">
          <a:xfrm>
            <a:off x="6372225" y="4292600"/>
            <a:ext cx="431800" cy="4318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B57B764D-CB19-4682-B187-E10801B8ECCE}" type="slidenum">
              <a:rPr lang="en-US" altLang="fa-IR" sz="1300" b="0">
                <a:latin typeface="Arial" panose="020B0604020202020204" pitchFamily="34" charset="0"/>
              </a:rPr>
              <a:pPr/>
              <a:t>18</a:t>
            </a:fld>
            <a:endParaRPr lang="en-US" altLang="fa-IR" sz="1300" b="0">
              <a:latin typeface="Arial" panose="020B0604020202020204" pitchFamily="34" charset="0"/>
            </a:endParaRP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/>
              <a:t>Instability</a:t>
            </a:r>
          </a:p>
        </p:txBody>
      </p:sp>
      <p:sp>
        <p:nvSpPr>
          <p:cNvPr id="20484" name="Rectangle 9"/>
          <p:cNvSpPr>
            <a:spLocks noChangeArrowheads="1"/>
          </p:cNvSpPr>
          <p:nvPr/>
        </p:nvSpPr>
        <p:spPr bwMode="auto">
          <a:xfrm>
            <a:off x="1116013" y="2030413"/>
            <a:ext cx="1587" cy="48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 sz="3200">
              <a:solidFill>
                <a:srgbClr val="996600"/>
              </a:solidFill>
            </a:endParaRPr>
          </a:p>
        </p:txBody>
      </p:sp>
      <p:sp>
        <p:nvSpPr>
          <p:cNvPr id="20485" name="Rectangle 43"/>
          <p:cNvSpPr>
            <a:spLocks noChangeArrowheads="1"/>
          </p:cNvSpPr>
          <p:nvPr/>
        </p:nvSpPr>
        <p:spPr bwMode="auto">
          <a:xfrm>
            <a:off x="5959475" y="3211513"/>
            <a:ext cx="1588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/>
          </a:p>
        </p:txBody>
      </p:sp>
      <p:sp>
        <p:nvSpPr>
          <p:cNvPr id="20486" name="Rectangle 46"/>
          <p:cNvSpPr>
            <a:spLocks noChangeArrowheads="1"/>
          </p:cNvSpPr>
          <p:nvPr/>
        </p:nvSpPr>
        <p:spPr bwMode="auto">
          <a:xfrm>
            <a:off x="5959475" y="3863975"/>
            <a:ext cx="1588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/>
          </a:p>
        </p:txBody>
      </p:sp>
      <p:sp>
        <p:nvSpPr>
          <p:cNvPr id="20487" name="Rectangle 96"/>
          <p:cNvSpPr>
            <a:spLocks noChangeArrowheads="1"/>
          </p:cNvSpPr>
          <p:nvPr/>
        </p:nvSpPr>
        <p:spPr bwMode="auto">
          <a:xfrm>
            <a:off x="5003800" y="2708275"/>
            <a:ext cx="2700338" cy="64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 marL="342900" indent="-3429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lvl="1" eaLnBrk="1" hangingPunct="1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fa-IR" sz="2400" b="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rPr>
              <a:t>Y = (x</a:t>
            </a:r>
            <a:r>
              <a:rPr lang="en-US" altLang="fa-IR" sz="2400" b="0" baseline="-250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rPr>
              <a:t>1 </a:t>
            </a:r>
            <a:r>
              <a:rPr lang="en-US" altLang="fa-IR" sz="2400" b="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rPr>
              <a:t>y)’ x</a:t>
            </a:r>
            <a:r>
              <a:rPr lang="en-US" altLang="fa-IR" sz="2400" b="0" baseline="-250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rPr>
              <a:t>2</a:t>
            </a:r>
            <a:endParaRPr lang="en-US" altLang="fa-IR" sz="2400" b="0">
              <a:solidFill>
                <a:srgbClr val="0000FF"/>
              </a:solidFill>
              <a:latin typeface="Arial" panose="020B0604020202020204" pitchFamily="34" charset="0"/>
              <a:cs typeface="Zar" panose="00000400000000000000" pitchFamily="2" charset="-78"/>
            </a:endParaRPr>
          </a:p>
        </p:txBody>
      </p:sp>
      <p:grpSp>
        <p:nvGrpSpPr>
          <p:cNvPr id="20488" name="Group 99"/>
          <p:cNvGrpSpPr>
            <a:grpSpLocks/>
          </p:cNvGrpSpPr>
          <p:nvPr/>
        </p:nvGrpSpPr>
        <p:grpSpPr bwMode="auto">
          <a:xfrm>
            <a:off x="395288" y="1341438"/>
            <a:ext cx="5281612" cy="1871662"/>
            <a:chOff x="249" y="2614"/>
            <a:chExt cx="3327" cy="1179"/>
          </a:xfrm>
        </p:grpSpPr>
        <p:sp>
          <p:nvSpPr>
            <p:cNvPr id="20514" name="Line 59"/>
            <p:cNvSpPr>
              <a:spLocks noChangeShapeType="1"/>
            </p:cNvSpPr>
            <p:nvPr/>
          </p:nvSpPr>
          <p:spPr bwMode="auto">
            <a:xfrm flipV="1">
              <a:off x="521" y="3294"/>
              <a:ext cx="2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20515" name="Line 60"/>
            <p:cNvSpPr>
              <a:spLocks noChangeShapeType="1"/>
            </p:cNvSpPr>
            <p:nvPr/>
          </p:nvSpPr>
          <p:spPr bwMode="auto">
            <a:xfrm>
              <a:off x="1519" y="3249"/>
              <a:ext cx="113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grpSp>
          <p:nvGrpSpPr>
            <p:cNvPr id="20516" name="Group 61"/>
            <p:cNvGrpSpPr>
              <a:grpSpLocks/>
            </p:cNvGrpSpPr>
            <p:nvPr/>
          </p:nvGrpSpPr>
          <p:grpSpPr bwMode="auto">
            <a:xfrm>
              <a:off x="1292" y="3113"/>
              <a:ext cx="240" cy="288"/>
              <a:chOff x="4512" y="2688"/>
              <a:chExt cx="432" cy="480"/>
            </a:xfrm>
          </p:grpSpPr>
          <p:sp>
            <p:nvSpPr>
              <p:cNvPr id="20532" name="AutoShape 62"/>
              <p:cNvSpPr>
                <a:spLocks noChangeArrowheads="1"/>
              </p:cNvSpPr>
              <p:nvPr/>
            </p:nvSpPr>
            <p:spPr bwMode="auto">
              <a:xfrm rot="5400000">
                <a:off x="4450" y="2750"/>
                <a:ext cx="480" cy="355"/>
              </a:xfrm>
              <a:prstGeom prst="triangle">
                <a:avLst>
                  <a:gd name="adj" fmla="val 50000"/>
                </a:avLst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fa-IR" altLang="fa-IR"/>
              </a:p>
            </p:txBody>
          </p:sp>
          <p:sp>
            <p:nvSpPr>
              <p:cNvPr id="20533" name="Oval 63"/>
              <p:cNvSpPr>
                <a:spLocks noChangeArrowheads="1"/>
              </p:cNvSpPr>
              <p:nvPr/>
            </p:nvSpPr>
            <p:spPr bwMode="auto">
              <a:xfrm>
                <a:off x="4848" y="2880"/>
                <a:ext cx="96" cy="96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fa-IR" altLang="fa-IR"/>
              </a:p>
            </p:txBody>
          </p:sp>
        </p:grpSp>
        <p:sp>
          <p:nvSpPr>
            <p:cNvPr id="20517" name="AutoShape 64"/>
            <p:cNvSpPr>
              <a:spLocks noChangeArrowheads="1"/>
            </p:cNvSpPr>
            <p:nvPr/>
          </p:nvSpPr>
          <p:spPr bwMode="auto">
            <a:xfrm>
              <a:off x="2640" y="3166"/>
              <a:ext cx="384" cy="336"/>
            </a:xfrm>
            <a:prstGeom prst="flowChartDelay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20518" name="Line 65"/>
            <p:cNvSpPr>
              <a:spLocks noChangeShapeType="1"/>
            </p:cNvSpPr>
            <p:nvPr/>
          </p:nvSpPr>
          <p:spPr bwMode="auto">
            <a:xfrm>
              <a:off x="2154" y="3430"/>
              <a:ext cx="48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20519" name="AutoShape 66"/>
            <p:cNvSpPr>
              <a:spLocks noChangeArrowheads="1"/>
            </p:cNvSpPr>
            <p:nvPr/>
          </p:nvSpPr>
          <p:spPr bwMode="auto">
            <a:xfrm>
              <a:off x="793" y="3067"/>
              <a:ext cx="384" cy="336"/>
            </a:xfrm>
            <a:prstGeom prst="flowChartDelay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20520" name="Line 68"/>
            <p:cNvSpPr>
              <a:spLocks noChangeShapeType="1"/>
            </p:cNvSpPr>
            <p:nvPr/>
          </p:nvSpPr>
          <p:spPr bwMode="auto">
            <a:xfrm flipV="1">
              <a:off x="567" y="2614"/>
              <a:ext cx="0" cy="54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0521" name="Line 69"/>
            <p:cNvSpPr>
              <a:spLocks noChangeShapeType="1"/>
            </p:cNvSpPr>
            <p:nvPr/>
          </p:nvSpPr>
          <p:spPr bwMode="auto">
            <a:xfrm>
              <a:off x="580" y="2614"/>
              <a:ext cx="266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20522" name="Line 70"/>
            <p:cNvSpPr>
              <a:spLocks noChangeShapeType="1"/>
            </p:cNvSpPr>
            <p:nvPr/>
          </p:nvSpPr>
          <p:spPr bwMode="auto">
            <a:xfrm flipV="1">
              <a:off x="3243" y="2614"/>
              <a:ext cx="0" cy="72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0523" name="Line 71"/>
            <p:cNvSpPr>
              <a:spLocks noChangeShapeType="1"/>
            </p:cNvSpPr>
            <p:nvPr/>
          </p:nvSpPr>
          <p:spPr bwMode="auto">
            <a:xfrm>
              <a:off x="1202" y="3249"/>
              <a:ext cx="9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20524" name="Line 79"/>
            <p:cNvSpPr>
              <a:spLocks noChangeShapeType="1"/>
            </p:cNvSpPr>
            <p:nvPr/>
          </p:nvSpPr>
          <p:spPr bwMode="auto">
            <a:xfrm flipV="1">
              <a:off x="567" y="3158"/>
              <a:ext cx="21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20525" name="Text Box 80"/>
            <p:cNvSpPr txBox="1">
              <a:spLocks noChangeArrowheads="1"/>
            </p:cNvSpPr>
            <p:nvPr/>
          </p:nvSpPr>
          <p:spPr bwMode="auto">
            <a:xfrm>
              <a:off x="3288" y="3225"/>
              <a:ext cx="28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fa-IR" sz="2000" b="0">
                  <a:latin typeface="Arial" panose="020B0604020202020204" pitchFamily="34" charset="0"/>
                </a:rPr>
                <a:t>Y</a:t>
              </a:r>
            </a:p>
          </p:txBody>
        </p:sp>
        <p:sp>
          <p:nvSpPr>
            <p:cNvPr id="20526" name="Text Box 83"/>
            <p:cNvSpPr txBox="1">
              <a:spLocks noChangeArrowheads="1"/>
            </p:cNvSpPr>
            <p:nvPr/>
          </p:nvSpPr>
          <p:spPr bwMode="auto">
            <a:xfrm>
              <a:off x="249" y="3158"/>
              <a:ext cx="288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fa-IR" sz="2000" b="0">
                  <a:latin typeface="Arial" panose="020B0604020202020204" pitchFamily="34" charset="0"/>
                </a:rPr>
                <a:t>x</a:t>
              </a:r>
              <a:r>
                <a:rPr lang="en-US" altLang="fa-IR" sz="2000" b="0" baseline="-25000">
                  <a:latin typeface="Arial" panose="020B0604020202020204" pitchFamily="34" charset="0"/>
                </a:rPr>
                <a:t>1</a:t>
              </a:r>
              <a:endParaRPr lang="en-US" altLang="fa-IR" sz="2000" b="0">
                <a:latin typeface="Arial" panose="020B0604020202020204" pitchFamily="34" charset="0"/>
              </a:endParaRPr>
            </a:p>
          </p:txBody>
        </p:sp>
        <p:sp>
          <p:nvSpPr>
            <p:cNvPr id="20527" name="Line 86"/>
            <p:cNvSpPr>
              <a:spLocks noChangeShapeType="1"/>
            </p:cNvSpPr>
            <p:nvPr/>
          </p:nvSpPr>
          <p:spPr bwMode="auto">
            <a:xfrm flipV="1">
              <a:off x="2154" y="3430"/>
              <a:ext cx="0" cy="27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0528" name="Line 87"/>
            <p:cNvSpPr>
              <a:spLocks noChangeShapeType="1"/>
            </p:cNvSpPr>
            <p:nvPr/>
          </p:nvSpPr>
          <p:spPr bwMode="auto">
            <a:xfrm>
              <a:off x="793" y="3702"/>
              <a:ext cx="136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20529" name="Text Box 90"/>
            <p:cNvSpPr txBox="1">
              <a:spLocks noChangeArrowheads="1"/>
            </p:cNvSpPr>
            <p:nvPr/>
          </p:nvSpPr>
          <p:spPr bwMode="auto">
            <a:xfrm>
              <a:off x="340" y="2795"/>
              <a:ext cx="28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fa-IR" sz="2000" b="0">
                  <a:latin typeface="Arial" panose="020B0604020202020204" pitchFamily="34" charset="0"/>
                </a:rPr>
                <a:t>y</a:t>
              </a:r>
            </a:p>
          </p:txBody>
        </p:sp>
        <p:sp>
          <p:nvSpPr>
            <p:cNvPr id="20530" name="Text Box 92"/>
            <p:cNvSpPr txBox="1">
              <a:spLocks noChangeArrowheads="1"/>
            </p:cNvSpPr>
            <p:nvPr/>
          </p:nvSpPr>
          <p:spPr bwMode="auto">
            <a:xfrm>
              <a:off x="505" y="3542"/>
              <a:ext cx="288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fa-IR" sz="2000" b="0">
                  <a:latin typeface="Arial" panose="020B0604020202020204" pitchFamily="34" charset="0"/>
                </a:rPr>
                <a:t>x</a:t>
              </a:r>
              <a:r>
                <a:rPr lang="en-US" altLang="fa-IR" sz="2000" b="0" baseline="-25000">
                  <a:latin typeface="Arial" panose="020B0604020202020204" pitchFamily="34" charset="0"/>
                </a:rPr>
                <a:t>2</a:t>
              </a:r>
              <a:endParaRPr lang="en-US" altLang="fa-IR" sz="2000" b="0">
                <a:latin typeface="Arial" panose="020B0604020202020204" pitchFamily="34" charset="0"/>
              </a:endParaRPr>
            </a:p>
          </p:txBody>
        </p:sp>
        <p:sp>
          <p:nvSpPr>
            <p:cNvPr id="20531" name="Line 97"/>
            <p:cNvSpPr>
              <a:spLocks noChangeShapeType="1"/>
            </p:cNvSpPr>
            <p:nvPr/>
          </p:nvSpPr>
          <p:spPr bwMode="auto">
            <a:xfrm flipV="1">
              <a:off x="3016" y="3339"/>
              <a:ext cx="22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</p:grpSp>
      <p:sp>
        <p:nvSpPr>
          <p:cNvPr id="20489" name="Rectangle 101"/>
          <p:cNvSpPr>
            <a:spLocks noChangeArrowheads="1"/>
          </p:cNvSpPr>
          <p:nvPr/>
        </p:nvSpPr>
        <p:spPr bwMode="auto">
          <a:xfrm rot="10800000">
            <a:off x="711200" y="4097338"/>
            <a:ext cx="2300288" cy="1060450"/>
          </a:xfrm>
          <a:prstGeom prst="rect">
            <a:avLst/>
          </a:prstGeom>
          <a:noFill/>
          <a:ln w="222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/>
          </a:p>
        </p:txBody>
      </p:sp>
      <p:sp>
        <p:nvSpPr>
          <p:cNvPr id="20490" name="Line 102"/>
          <p:cNvSpPr>
            <a:spLocks noChangeShapeType="1"/>
          </p:cNvSpPr>
          <p:nvPr/>
        </p:nvSpPr>
        <p:spPr bwMode="auto">
          <a:xfrm rot="5400000">
            <a:off x="1871663" y="3513137"/>
            <a:ext cx="0" cy="2232025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0491" name="Rectangle 103"/>
          <p:cNvSpPr>
            <a:spLocks noChangeArrowheads="1"/>
          </p:cNvSpPr>
          <p:nvPr/>
        </p:nvSpPr>
        <p:spPr bwMode="auto">
          <a:xfrm>
            <a:off x="900113" y="4273550"/>
            <a:ext cx="147637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400" b="0">
                <a:solidFill>
                  <a:srgbClr val="000000"/>
                </a:solidFill>
                <a:latin typeface="Arial" panose="020B0604020202020204" pitchFamily="34" charset="0"/>
              </a:rPr>
              <a:t>0 </a:t>
            </a:r>
            <a:endParaRPr lang="en-US" altLang="fa-IR"/>
          </a:p>
        </p:txBody>
      </p:sp>
      <p:sp>
        <p:nvSpPr>
          <p:cNvPr id="20492" name="Rectangle 104"/>
          <p:cNvSpPr>
            <a:spLocks noChangeArrowheads="1"/>
          </p:cNvSpPr>
          <p:nvPr/>
        </p:nvSpPr>
        <p:spPr bwMode="auto">
          <a:xfrm>
            <a:off x="395288" y="4773613"/>
            <a:ext cx="984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400" b="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  <a:endParaRPr lang="en-US" altLang="fa-IR"/>
          </a:p>
        </p:txBody>
      </p:sp>
      <p:sp>
        <p:nvSpPr>
          <p:cNvPr id="20493" name="Rectangle 106"/>
          <p:cNvSpPr>
            <a:spLocks noChangeArrowheads="1"/>
          </p:cNvSpPr>
          <p:nvPr/>
        </p:nvSpPr>
        <p:spPr bwMode="auto">
          <a:xfrm>
            <a:off x="395288" y="4268788"/>
            <a:ext cx="147637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400" b="0">
                <a:solidFill>
                  <a:srgbClr val="000000"/>
                </a:solidFill>
                <a:latin typeface="Arial" panose="020B0604020202020204" pitchFamily="34" charset="0"/>
              </a:rPr>
              <a:t>0 </a:t>
            </a:r>
            <a:endParaRPr lang="en-US" altLang="fa-IR"/>
          </a:p>
        </p:txBody>
      </p:sp>
      <p:sp>
        <p:nvSpPr>
          <p:cNvPr id="20494" name="Oval 107"/>
          <p:cNvSpPr>
            <a:spLocks noChangeArrowheads="1"/>
          </p:cNvSpPr>
          <p:nvPr/>
        </p:nvSpPr>
        <p:spPr bwMode="auto">
          <a:xfrm>
            <a:off x="755650" y="4197350"/>
            <a:ext cx="360363" cy="360363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/>
          </a:p>
        </p:txBody>
      </p:sp>
      <p:sp>
        <p:nvSpPr>
          <p:cNvPr id="20495" name="Line 108"/>
          <p:cNvSpPr>
            <a:spLocks noChangeShapeType="1"/>
          </p:cNvSpPr>
          <p:nvPr/>
        </p:nvSpPr>
        <p:spPr bwMode="auto">
          <a:xfrm rot="10800000">
            <a:off x="1260475" y="4071938"/>
            <a:ext cx="1588" cy="1060450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0496" name="Line 109"/>
          <p:cNvSpPr>
            <a:spLocks noChangeShapeType="1"/>
          </p:cNvSpPr>
          <p:nvPr/>
        </p:nvSpPr>
        <p:spPr bwMode="auto">
          <a:xfrm rot="10800000">
            <a:off x="1836738" y="4071938"/>
            <a:ext cx="1587" cy="1060450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0497" name="Line 110"/>
          <p:cNvSpPr>
            <a:spLocks noChangeShapeType="1"/>
          </p:cNvSpPr>
          <p:nvPr/>
        </p:nvSpPr>
        <p:spPr bwMode="auto">
          <a:xfrm rot="10800000">
            <a:off x="2416175" y="4071938"/>
            <a:ext cx="0" cy="1060450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0498" name="Rectangle 111"/>
          <p:cNvSpPr>
            <a:spLocks noChangeArrowheads="1"/>
          </p:cNvSpPr>
          <p:nvPr/>
        </p:nvSpPr>
        <p:spPr bwMode="auto">
          <a:xfrm>
            <a:off x="1404938" y="4273550"/>
            <a:ext cx="147637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400" b="0">
                <a:solidFill>
                  <a:srgbClr val="000000"/>
                </a:solidFill>
                <a:latin typeface="Arial" panose="020B0604020202020204" pitchFamily="34" charset="0"/>
              </a:rPr>
              <a:t>1 </a:t>
            </a:r>
            <a:endParaRPr lang="en-US" altLang="fa-IR"/>
          </a:p>
        </p:txBody>
      </p:sp>
      <p:sp>
        <p:nvSpPr>
          <p:cNvPr id="20499" name="Rectangle 129"/>
          <p:cNvSpPr>
            <a:spLocks noChangeArrowheads="1"/>
          </p:cNvSpPr>
          <p:nvPr/>
        </p:nvSpPr>
        <p:spPr bwMode="auto">
          <a:xfrm>
            <a:off x="1387475" y="3332163"/>
            <a:ext cx="736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600">
                <a:solidFill>
                  <a:srgbClr val="663300"/>
                </a:solidFill>
                <a:latin typeface="Arial" panose="020B0604020202020204" pitchFamily="34" charset="0"/>
              </a:rPr>
              <a:t> x</a:t>
            </a:r>
            <a:r>
              <a:rPr lang="en-US" altLang="fa-IR" sz="1600" baseline="-25000">
                <a:solidFill>
                  <a:srgbClr val="663300"/>
                </a:solidFill>
                <a:latin typeface="Arial" panose="020B0604020202020204" pitchFamily="34" charset="0"/>
              </a:rPr>
              <a:t>1</a:t>
            </a:r>
            <a:r>
              <a:rPr lang="en-US" altLang="fa-IR" sz="1600">
                <a:solidFill>
                  <a:srgbClr val="663300"/>
                </a:solidFill>
                <a:latin typeface="Arial" panose="020B0604020202020204" pitchFamily="34" charset="0"/>
              </a:rPr>
              <a:t> x</a:t>
            </a:r>
            <a:r>
              <a:rPr lang="en-US" altLang="fa-IR" sz="1600" baseline="-25000">
                <a:solidFill>
                  <a:srgbClr val="663300"/>
                </a:solidFill>
                <a:latin typeface="Arial" panose="020B0604020202020204" pitchFamily="34" charset="0"/>
              </a:rPr>
              <a:t>2</a:t>
            </a:r>
            <a:r>
              <a:rPr lang="en-US" altLang="fa-IR" sz="1600">
                <a:solidFill>
                  <a:srgbClr val="663300"/>
                </a:solidFill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20500" name="Rectangle 130"/>
          <p:cNvSpPr>
            <a:spLocks noChangeArrowheads="1"/>
          </p:cNvSpPr>
          <p:nvPr/>
        </p:nvSpPr>
        <p:spPr bwMode="auto">
          <a:xfrm>
            <a:off x="827088" y="3765550"/>
            <a:ext cx="24606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400" b="0">
                <a:solidFill>
                  <a:srgbClr val="000000"/>
                </a:solidFill>
                <a:latin typeface="Arial" panose="020B0604020202020204" pitchFamily="34" charset="0"/>
              </a:rPr>
              <a:t>00 </a:t>
            </a:r>
            <a:endParaRPr lang="en-US" altLang="fa-IR"/>
          </a:p>
        </p:txBody>
      </p:sp>
      <p:sp>
        <p:nvSpPr>
          <p:cNvPr id="20501" name="Rectangle 131"/>
          <p:cNvSpPr>
            <a:spLocks noChangeArrowheads="1"/>
          </p:cNvSpPr>
          <p:nvPr/>
        </p:nvSpPr>
        <p:spPr bwMode="auto">
          <a:xfrm>
            <a:off x="1423988" y="3836988"/>
            <a:ext cx="24606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400" b="0">
                <a:solidFill>
                  <a:srgbClr val="000000"/>
                </a:solidFill>
                <a:latin typeface="Arial" panose="020B0604020202020204" pitchFamily="34" charset="0"/>
              </a:rPr>
              <a:t>01 </a:t>
            </a:r>
            <a:endParaRPr lang="en-US" altLang="fa-IR"/>
          </a:p>
        </p:txBody>
      </p:sp>
      <p:sp>
        <p:nvSpPr>
          <p:cNvPr id="20502" name="Rectangle 132"/>
          <p:cNvSpPr>
            <a:spLocks noChangeArrowheads="1"/>
          </p:cNvSpPr>
          <p:nvPr/>
        </p:nvSpPr>
        <p:spPr bwMode="auto">
          <a:xfrm>
            <a:off x="1979613" y="3765550"/>
            <a:ext cx="24606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400" b="0">
                <a:solidFill>
                  <a:srgbClr val="000000"/>
                </a:solidFill>
                <a:latin typeface="Arial" panose="020B0604020202020204" pitchFamily="34" charset="0"/>
              </a:rPr>
              <a:t>11 </a:t>
            </a:r>
            <a:endParaRPr lang="en-US" altLang="fa-IR"/>
          </a:p>
        </p:txBody>
      </p:sp>
      <p:sp>
        <p:nvSpPr>
          <p:cNvPr id="20503" name="Rectangle 133"/>
          <p:cNvSpPr>
            <a:spLocks noChangeArrowheads="1"/>
          </p:cNvSpPr>
          <p:nvPr/>
        </p:nvSpPr>
        <p:spPr bwMode="auto">
          <a:xfrm>
            <a:off x="2555875" y="3765550"/>
            <a:ext cx="246063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400" b="0">
                <a:solidFill>
                  <a:srgbClr val="000000"/>
                </a:solidFill>
                <a:latin typeface="Arial" panose="020B0604020202020204" pitchFamily="34" charset="0"/>
              </a:rPr>
              <a:t>10 </a:t>
            </a:r>
            <a:endParaRPr lang="en-US" altLang="fa-IR"/>
          </a:p>
        </p:txBody>
      </p:sp>
      <p:sp>
        <p:nvSpPr>
          <p:cNvPr id="20504" name="Text Box 134"/>
          <p:cNvSpPr txBox="1">
            <a:spLocks noChangeArrowheads="1"/>
          </p:cNvSpPr>
          <p:nvPr/>
        </p:nvSpPr>
        <p:spPr bwMode="auto">
          <a:xfrm>
            <a:off x="323850" y="3911600"/>
            <a:ext cx="6477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fa-IR" sz="1900"/>
              <a:t>y</a:t>
            </a:r>
          </a:p>
        </p:txBody>
      </p:sp>
      <p:sp>
        <p:nvSpPr>
          <p:cNvPr id="20505" name="Rectangle 135"/>
          <p:cNvSpPr>
            <a:spLocks noChangeArrowheads="1"/>
          </p:cNvSpPr>
          <p:nvPr/>
        </p:nvSpPr>
        <p:spPr bwMode="auto">
          <a:xfrm>
            <a:off x="2047875" y="4292600"/>
            <a:ext cx="14763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400" b="0">
                <a:solidFill>
                  <a:srgbClr val="000000"/>
                </a:solidFill>
                <a:latin typeface="Arial" panose="020B0604020202020204" pitchFamily="34" charset="0"/>
              </a:rPr>
              <a:t>1 </a:t>
            </a:r>
            <a:endParaRPr lang="en-US" altLang="fa-IR"/>
          </a:p>
        </p:txBody>
      </p:sp>
      <p:sp>
        <p:nvSpPr>
          <p:cNvPr id="20506" name="Rectangle 137"/>
          <p:cNvSpPr>
            <a:spLocks noChangeArrowheads="1"/>
          </p:cNvSpPr>
          <p:nvPr/>
        </p:nvSpPr>
        <p:spPr bwMode="auto">
          <a:xfrm>
            <a:off x="2700338" y="4297363"/>
            <a:ext cx="147637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400" b="0">
                <a:solidFill>
                  <a:srgbClr val="000000"/>
                </a:solidFill>
                <a:latin typeface="Arial" panose="020B0604020202020204" pitchFamily="34" charset="0"/>
              </a:rPr>
              <a:t>0 </a:t>
            </a:r>
            <a:endParaRPr lang="en-US" altLang="fa-IR"/>
          </a:p>
        </p:txBody>
      </p:sp>
      <p:sp>
        <p:nvSpPr>
          <p:cNvPr id="20507" name="Oval 138"/>
          <p:cNvSpPr>
            <a:spLocks noChangeArrowheads="1"/>
          </p:cNvSpPr>
          <p:nvPr/>
        </p:nvSpPr>
        <p:spPr bwMode="auto">
          <a:xfrm>
            <a:off x="2555875" y="4221163"/>
            <a:ext cx="360363" cy="360362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/>
          </a:p>
        </p:txBody>
      </p:sp>
      <p:sp>
        <p:nvSpPr>
          <p:cNvPr id="20508" name="Rectangle 139"/>
          <p:cNvSpPr>
            <a:spLocks noChangeArrowheads="1"/>
          </p:cNvSpPr>
          <p:nvPr/>
        </p:nvSpPr>
        <p:spPr bwMode="auto">
          <a:xfrm>
            <a:off x="900113" y="4800600"/>
            <a:ext cx="147637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400" b="0">
                <a:solidFill>
                  <a:srgbClr val="000000"/>
                </a:solidFill>
                <a:latin typeface="Arial" panose="020B0604020202020204" pitchFamily="34" charset="0"/>
              </a:rPr>
              <a:t>0 </a:t>
            </a:r>
            <a:endParaRPr lang="en-US" altLang="fa-IR"/>
          </a:p>
        </p:txBody>
      </p:sp>
      <p:sp>
        <p:nvSpPr>
          <p:cNvPr id="20509" name="Rectangle 140"/>
          <p:cNvSpPr>
            <a:spLocks noChangeArrowheads="1"/>
          </p:cNvSpPr>
          <p:nvPr/>
        </p:nvSpPr>
        <p:spPr bwMode="auto">
          <a:xfrm>
            <a:off x="2051050" y="4797425"/>
            <a:ext cx="14763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400" b="0">
                <a:solidFill>
                  <a:srgbClr val="000000"/>
                </a:solidFill>
                <a:latin typeface="Arial" panose="020B0604020202020204" pitchFamily="34" charset="0"/>
              </a:rPr>
              <a:t>0 </a:t>
            </a:r>
            <a:endParaRPr lang="en-US" altLang="fa-IR"/>
          </a:p>
        </p:txBody>
      </p:sp>
      <p:sp>
        <p:nvSpPr>
          <p:cNvPr id="20510" name="Rectangle 141"/>
          <p:cNvSpPr>
            <a:spLocks noChangeArrowheads="1"/>
          </p:cNvSpPr>
          <p:nvPr/>
        </p:nvSpPr>
        <p:spPr bwMode="auto">
          <a:xfrm>
            <a:off x="2695575" y="4797425"/>
            <a:ext cx="14763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400" b="0">
                <a:solidFill>
                  <a:srgbClr val="000000"/>
                </a:solidFill>
                <a:latin typeface="Arial" panose="020B0604020202020204" pitchFamily="34" charset="0"/>
              </a:rPr>
              <a:t>0 </a:t>
            </a:r>
            <a:endParaRPr lang="en-US" altLang="fa-IR"/>
          </a:p>
        </p:txBody>
      </p:sp>
      <p:sp>
        <p:nvSpPr>
          <p:cNvPr id="20511" name="Rectangle 142"/>
          <p:cNvSpPr>
            <a:spLocks noChangeArrowheads="1"/>
          </p:cNvSpPr>
          <p:nvPr/>
        </p:nvSpPr>
        <p:spPr bwMode="auto">
          <a:xfrm>
            <a:off x="1476375" y="4800600"/>
            <a:ext cx="14763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400" b="0">
                <a:solidFill>
                  <a:srgbClr val="000000"/>
                </a:solidFill>
                <a:latin typeface="Arial" panose="020B0604020202020204" pitchFamily="34" charset="0"/>
              </a:rPr>
              <a:t>1 </a:t>
            </a:r>
            <a:endParaRPr lang="en-US" altLang="fa-IR"/>
          </a:p>
        </p:txBody>
      </p:sp>
      <p:sp>
        <p:nvSpPr>
          <p:cNvPr id="20512" name="Oval 143"/>
          <p:cNvSpPr>
            <a:spLocks noChangeArrowheads="1"/>
          </p:cNvSpPr>
          <p:nvPr/>
        </p:nvSpPr>
        <p:spPr bwMode="auto">
          <a:xfrm>
            <a:off x="1331913" y="4724400"/>
            <a:ext cx="360362" cy="360363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/>
          </a:p>
        </p:txBody>
      </p:sp>
      <p:sp>
        <p:nvSpPr>
          <p:cNvPr id="20513" name="Rectangle 144"/>
          <p:cNvSpPr>
            <a:spLocks noChangeArrowheads="1"/>
          </p:cNvSpPr>
          <p:nvPr/>
        </p:nvSpPr>
        <p:spPr bwMode="auto">
          <a:xfrm>
            <a:off x="2627313" y="4005263"/>
            <a:ext cx="7772400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 marL="342900" indent="-3429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lvl="1" eaLnBrk="1" hangingPunct="1"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altLang="fa-IR" sz="2400" b="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rPr>
              <a:t> For x</a:t>
            </a:r>
            <a:r>
              <a:rPr lang="en-US" altLang="fa-IR" sz="2400" b="0" baseline="-250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rPr>
              <a:t>1</a:t>
            </a:r>
            <a:r>
              <a:rPr lang="en-US" altLang="fa-IR" sz="2400" b="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rPr>
              <a:t>x</a:t>
            </a:r>
            <a:r>
              <a:rPr lang="en-US" altLang="fa-IR" sz="2400" b="0" baseline="-250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rPr>
              <a:t>2</a:t>
            </a:r>
            <a:r>
              <a:rPr lang="en-US" altLang="fa-IR" sz="2400" b="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rPr>
              <a:t> = 11, there is no steady state.</a:t>
            </a:r>
          </a:p>
          <a:p>
            <a:pPr lvl="2" eaLnBrk="1" hangingPunct="1"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altLang="fa-IR" sz="2000" b="0">
                <a:latin typeface="Arial" panose="020B0604020202020204" pitchFamily="34" charset="0"/>
                <a:cs typeface="Zar" panose="00000400000000000000" pitchFamily="2" charset="-78"/>
              </a:rPr>
              <a:t> </a:t>
            </a:r>
            <a:r>
              <a:rPr lang="en-US" altLang="fa-IR" sz="2000" b="0">
                <a:latin typeface="Arial" panose="020B0604020202020204" pitchFamily="34" charset="0"/>
                <a:cs typeface="Zar" panose="00000400000000000000" pitchFamily="2" charset="-78"/>
                <a:sym typeface="Wingdings" panose="05000000000000000000" pitchFamily="2" charset="2"/>
              </a:rPr>
              <a:t> Oscillation.</a:t>
            </a:r>
          </a:p>
          <a:p>
            <a:pPr lvl="1" eaLnBrk="1" hangingPunct="1"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altLang="fa-IR" sz="2400" b="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rPr>
              <a:t> For x</a:t>
            </a:r>
            <a:r>
              <a:rPr lang="en-US" altLang="fa-IR" sz="2400" b="0" baseline="-250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rPr>
              <a:t>1</a:t>
            </a:r>
            <a:r>
              <a:rPr lang="en-US" altLang="fa-IR" sz="2400" b="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rPr>
              <a:t>x</a:t>
            </a:r>
            <a:r>
              <a:rPr lang="en-US" altLang="fa-IR" sz="2400" b="0" baseline="-250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rPr>
              <a:t>2</a:t>
            </a:r>
            <a:r>
              <a:rPr lang="en-US" altLang="fa-IR" sz="2400" b="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rPr>
              <a:t> = 11, Y = y’ </a:t>
            </a:r>
            <a:r>
              <a:rPr lang="en-US" altLang="fa-IR" sz="2400" b="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  <a:sym typeface="Wingdings" panose="05000000000000000000" pitchFamily="2" charset="2"/>
              </a:rPr>
              <a:t> unstable.</a:t>
            </a:r>
            <a:endParaRPr lang="en-US" altLang="fa-IR" sz="2400" b="0">
              <a:solidFill>
                <a:srgbClr val="0000FF"/>
              </a:solidFill>
              <a:latin typeface="Arial" panose="020B0604020202020204" pitchFamily="34" charset="0"/>
              <a:cs typeface="Zar" panose="00000400000000000000" pitchFamily="2" charset="-78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ctrTitle" sz="quarter"/>
          </p:nvPr>
        </p:nvSpPr>
        <p:spPr>
          <a:ln w="9525"/>
        </p:spPr>
        <p:txBody>
          <a:bodyPr/>
          <a:lstStyle/>
          <a:p>
            <a:r>
              <a:rPr lang="en-US" altLang="fa-IR" sz="8000"/>
              <a:t>THE END</a:t>
            </a:r>
          </a:p>
        </p:txBody>
      </p:sp>
      <p:sp>
        <p:nvSpPr>
          <p:cNvPr id="21507" name="Subtitle 2"/>
          <p:cNvSpPr>
            <a:spLocks noGrp="1"/>
          </p:cNvSpPr>
          <p:nvPr>
            <p:ph type="subTitle" sz="quarter" idx="1"/>
          </p:nvPr>
        </p:nvSpPr>
        <p:spPr>
          <a:ln w="9525"/>
        </p:spPr>
        <p:txBody>
          <a:bodyPr/>
          <a:lstStyle/>
          <a:p>
            <a:endParaRPr lang="fa-IR" altLang="fa-I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69266D56-64A5-4B93-AC5A-A06B71C75FA6}" type="slidenum">
              <a:rPr lang="en-US" altLang="fa-IR" sz="1300" b="0">
                <a:latin typeface="Arial" panose="020B0604020202020204" pitchFamily="34" charset="0"/>
              </a:rPr>
              <a:pPr/>
              <a:t>2</a:t>
            </a:fld>
            <a:endParaRPr lang="en-US" altLang="fa-IR" sz="1300" b="0">
              <a:latin typeface="Arial" panose="020B0604020202020204" pitchFamily="34" charset="0"/>
            </a:endParaRP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/>
              <a:t>Asynch. vs. Synch.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>
              <a:lnSpc>
                <a:spcPct val="90000"/>
              </a:lnSpc>
            </a:pPr>
            <a:r>
              <a:rPr lang="en-US" altLang="fa-IR"/>
              <a:t>Asynchronous circuits don’t use clock pulses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fa-IR"/>
              <a:t>State transitions by changes in inputs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fa-IR"/>
              <a:t>Storage Elements: 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fa-IR"/>
              <a:t>Clockless storage elements or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fa-IR"/>
              <a:t>Delay elements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fa-IR"/>
              <a:t>In many cases, as combinational feedback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fa-IR">
                <a:sym typeface="Wingdings" panose="05000000000000000000" pitchFamily="2" charset="2"/>
              </a:rPr>
              <a:t> Normally much harder to design</a:t>
            </a:r>
            <a:endParaRPr lang="en-US" altLang="fa-IR"/>
          </a:p>
          <a:p>
            <a:pPr lvl="2" eaLnBrk="1" hangingPunct="1">
              <a:lnSpc>
                <a:spcPct val="90000"/>
              </a:lnSpc>
            </a:pPr>
            <a:endParaRPr lang="en-US" altLang="fa-IR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8BA054E6-82F4-4D50-B933-9C856C4B5CD8}" type="slidenum">
              <a:rPr lang="en-US" altLang="fa-IR" sz="1300" b="0">
                <a:latin typeface="Arial" panose="020B0604020202020204" pitchFamily="34" charset="0"/>
              </a:rPr>
              <a:pPr/>
              <a:t>20</a:t>
            </a:fld>
            <a:endParaRPr lang="en-US" altLang="fa-IR" sz="1300" b="0">
              <a:latin typeface="Arial" panose="020B0604020202020204" pitchFamily="34" charset="0"/>
            </a:endParaRP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/>
              <a:t>No-Race State Assignment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196975"/>
            <a:ext cx="8134350" cy="2017713"/>
          </a:xfrm>
        </p:spPr>
        <p:txBody>
          <a:bodyPr/>
          <a:lstStyle/>
          <a:p>
            <a:pPr lvl="1" eaLnBrk="1" hangingPunct="1">
              <a:lnSpc>
                <a:spcPct val="80000"/>
              </a:lnSpc>
            </a:pPr>
            <a:r>
              <a:rPr lang="en-US" altLang="fa-IR" sz="1800"/>
              <a:t>Must assign binary values to states such that: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fa-IR" sz="1600"/>
              <a:t>one change in an input may not cause two changes in state variables.</a:t>
            </a:r>
          </a:p>
          <a:p>
            <a:pPr lvl="3" eaLnBrk="1" hangingPunct="1">
              <a:lnSpc>
                <a:spcPct val="80000"/>
              </a:lnSpc>
            </a:pPr>
            <a:r>
              <a:rPr lang="en-US" altLang="fa-IR" sz="1400"/>
              <a:t>because, due to delays, one of the variable change sooner and may stay in an unwanted stable state.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fa-IR" sz="1600"/>
              <a:t>From a, if x</a:t>
            </a:r>
            <a:r>
              <a:rPr lang="en-US" altLang="fa-IR" sz="1600" baseline="-25000"/>
              <a:t>1</a:t>
            </a:r>
            <a:r>
              <a:rPr lang="en-US" altLang="fa-IR" sz="1600"/>
              <a:t>x</a:t>
            </a:r>
            <a:r>
              <a:rPr lang="en-US" altLang="fa-IR" sz="1600" baseline="-25000"/>
              <a:t>2</a:t>
            </a:r>
            <a:r>
              <a:rPr lang="en-US" altLang="fa-IR" sz="1600"/>
              <a:t> = 10 </a:t>
            </a:r>
            <a:r>
              <a:rPr lang="en-US" altLang="fa-IR" sz="1600">
                <a:sym typeface="Wingdings" panose="05000000000000000000" pitchFamily="2" charset="2"/>
              </a:rPr>
              <a:t> 11, must go to c and stay there. 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fa-IR" sz="1600"/>
              <a:t>But by the following assignment, it may go to b and stay there.</a:t>
            </a:r>
          </a:p>
        </p:txBody>
      </p:sp>
      <p:grpSp>
        <p:nvGrpSpPr>
          <p:cNvPr id="22533" name="Group 53"/>
          <p:cNvGrpSpPr>
            <a:grpSpLocks/>
          </p:cNvGrpSpPr>
          <p:nvPr/>
        </p:nvGrpSpPr>
        <p:grpSpPr bwMode="auto">
          <a:xfrm>
            <a:off x="682625" y="3140075"/>
            <a:ext cx="2616200" cy="2376488"/>
            <a:chOff x="430" y="1978"/>
            <a:chExt cx="1648" cy="1497"/>
          </a:xfrm>
        </p:grpSpPr>
        <p:sp>
          <p:nvSpPr>
            <p:cNvPr id="22548" name="Rectangle 4"/>
            <p:cNvSpPr>
              <a:spLocks noChangeArrowheads="1"/>
            </p:cNvSpPr>
            <p:nvPr/>
          </p:nvSpPr>
          <p:spPr bwMode="auto">
            <a:xfrm rot="10800000">
              <a:off x="629" y="2460"/>
              <a:ext cx="1449" cy="1015"/>
            </a:xfrm>
            <a:prstGeom prst="rect">
              <a:avLst/>
            </a:prstGeom>
            <a:noFill/>
            <a:ln w="222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22549" name="Line 5"/>
            <p:cNvSpPr>
              <a:spLocks noChangeShapeType="1"/>
            </p:cNvSpPr>
            <p:nvPr/>
          </p:nvSpPr>
          <p:spPr bwMode="auto">
            <a:xfrm rot="5400000">
              <a:off x="1360" y="2092"/>
              <a:ext cx="0" cy="1406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2550" name="Rectangle 6"/>
            <p:cNvSpPr>
              <a:spLocks noChangeArrowheads="1"/>
            </p:cNvSpPr>
            <p:nvPr/>
          </p:nvSpPr>
          <p:spPr bwMode="auto">
            <a:xfrm>
              <a:off x="748" y="2571"/>
              <a:ext cx="9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400" b="0">
                  <a:solidFill>
                    <a:srgbClr val="000000"/>
                  </a:solidFill>
                  <a:latin typeface="Arial" panose="020B0604020202020204" pitchFamily="34" charset="0"/>
                </a:rPr>
                <a:t>a </a:t>
              </a:r>
              <a:endParaRPr lang="en-US" altLang="fa-IR"/>
            </a:p>
          </p:txBody>
        </p:sp>
        <p:sp>
          <p:nvSpPr>
            <p:cNvPr id="22551" name="Rectangle 7"/>
            <p:cNvSpPr>
              <a:spLocks noChangeArrowheads="1"/>
            </p:cNvSpPr>
            <p:nvPr/>
          </p:nvSpPr>
          <p:spPr bwMode="auto">
            <a:xfrm>
              <a:off x="430" y="2886"/>
              <a:ext cx="6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400" b="0">
                  <a:solidFill>
                    <a:srgbClr val="000000"/>
                  </a:solidFill>
                  <a:latin typeface="Arial" panose="020B0604020202020204" pitchFamily="34" charset="0"/>
                </a:rPr>
                <a:t>b</a:t>
              </a:r>
              <a:endParaRPr lang="en-US" altLang="fa-IR"/>
            </a:p>
          </p:txBody>
        </p:sp>
        <p:sp>
          <p:nvSpPr>
            <p:cNvPr id="22552" name="Rectangle 8"/>
            <p:cNvSpPr>
              <a:spLocks noChangeArrowheads="1"/>
            </p:cNvSpPr>
            <p:nvPr/>
          </p:nvSpPr>
          <p:spPr bwMode="auto">
            <a:xfrm>
              <a:off x="430" y="2568"/>
              <a:ext cx="9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400" b="0">
                  <a:solidFill>
                    <a:srgbClr val="000000"/>
                  </a:solidFill>
                  <a:latin typeface="Arial" panose="020B0604020202020204" pitchFamily="34" charset="0"/>
                </a:rPr>
                <a:t>a </a:t>
              </a:r>
              <a:endParaRPr lang="en-US" altLang="fa-IR"/>
            </a:p>
          </p:txBody>
        </p:sp>
        <p:sp>
          <p:nvSpPr>
            <p:cNvPr id="22553" name="Oval 9"/>
            <p:cNvSpPr>
              <a:spLocks noChangeArrowheads="1"/>
            </p:cNvSpPr>
            <p:nvPr/>
          </p:nvSpPr>
          <p:spPr bwMode="auto">
            <a:xfrm>
              <a:off x="657" y="2523"/>
              <a:ext cx="227" cy="227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22554" name="Line 10"/>
            <p:cNvSpPr>
              <a:spLocks noChangeShapeType="1"/>
            </p:cNvSpPr>
            <p:nvPr/>
          </p:nvSpPr>
          <p:spPr bwMode="auto">
            <a:xfrm rot="10800000">
              <a:off x="975" y="2444"/>
              <a:ext cx="0" cy="103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2555" name="Line 11"/>
            <p:cNvSpPr>
              <a:spLocks noChangeShapeType="1"/>
            </p:cNvSpPr>
            <p:nvPr/>
          </p:nvSpPr>
          <p:spPr bwMode="auto">
            <a:xfrm rot="10800000">
              <a:off x="1338" y="2444"/>
              <a:ext cx="0" cy="103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2556" name="Line 12"/>
            <p:cNvSpPr>
              <a:spLocks noChangeShapeType="1"/>
            </p:cNvSpPr>
            <p:nvPr/>
          </p:nvSpPr>
          <p:spPr bwMode="auto">
            <a:xfrm rot="10800000" flipH="1">
              <a:off x="1701" y="2444"/>
              <a:ext cx="2" cy="103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2557" name="Rectangle 13"/>
            <p:cNvSpPr>
              <a:spLocks noChangeArrowheads="1"/>
            </p:cNvSpPr>
            <p:nvPr/>
          </p:nvSpPr>
          <p:spPr bwMode="auto">
            <a:xfrm>
              <a:off x="1066" y="2571"/>
              <a:ext cx="9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400" b="0">
                  <a:solidFill>
                    <a:srgbClr val="000000"/>
                  </a:solidFill>
                  <a:latin typeface="Arial" panose="020B0604020202020204" pitchFamily="34" charset="0"/>
                </a:rPr>
                <a:t>b </a:t>
              </a:r>
              <a:endParaRPr lang="en-US" altLang="fa-IR"/>
            </a:p>
          </p:txBody>
        </p:sp>
        <p:sp>
          <p:nvSpPr>
            <p:cNvPr id="22558" name="Rectangle 14"/>
            <p:cNvSpPr>
              <a:spLocks noChangeArrowheads="1"/>
            </p:cNvSpPr>
            <p:nvPr/>
          </p:nvSpPr>
          <p:spPr bwMode="auto">
            <a:xfrm>
              <a:off x="1055" y="1978"/>
              <a:ext cx="46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600">
                  <a:solidFill>
                    <a:srgbClr val="663300"/>
                  </a:solidFill>
                  <a:latin typeface="Arial" panose="020B0604020202020204" pitchFamily="34" charset="0"/>
                </a:rPr>
                <a:t> x</a:t>
              </a:r>
              <a:r>
                <a:rPr lang="en-US" altLang="fa-IR" sz="1600" baseline="-25000">
                  <a:solidFill>
                    <a:srgbClr val="663300"/>
                  </a:solidFill>
                  <a:latin typeface="Arial" panose="020B0604020202020204" pitchFamily="34" charset="0"/>
                </a:rPr>
                <a:t>1</a:t>
              </a:r>
              <a:r>
                <a:rPr lang="en-US" altLang="fa-IR" sz="1600">
                  <a:solidFill>
                    <a:srgbClr val="663300"/>
                  </a:solidFill>
                  <a:latin typeface="Arial" panose="020B0604020202020204" pitchFamily="34" charset="0"/>
                </a:rPr>
                <a:t> x</a:t>
              </a:r>
              <a:r>
                <a:rPr lang="en-US" altLang="fa-IR" sz="1600" baseline="-25000">
                  <a:solidFill>
                    <a:srgbClr val="663300"/>
                  </a:solidFill>
                  <a:latin typeface="Arial" panose="020B0604020202020204" pitchFamily="34" charset="0"/>
                </a:rPr>
                <a:t>2</a:t>
              </a:r>
              <a:r>
                <a:rPr lang="en-US" altLang="fa-IR" sz="1600">
                  <a:solidFill>
                    <a:srgbClr val="663300"/>
                  </a:solidFill>
                  <a:latin typeface="Arial" panose="020B0604020202020204" pitchFamily="34" charset="0"/>
                </a:rPr>
                <a:t> </a:t>
              </a:r>
            </a:p>
          </p:txBody>
        </p:sp>
        <p:sp>
          <p:nvSpPr>
            <p:cNvPr id="22559" name="Rectangle 15"/>
            <p:cNvSpPr>
              <a:spLocks noChangeArrowheads="1"/>
            </p:cNvSpPr>
            <p:nvPr/>
          </p:nvSpPr>
          <p:spPr bwMode="auto">
            <a:xfrm>
              <a:off x="702" y="2251"/>
              <a:ext cx="15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400" b="0">
                  <a:solidFill>
                    <a:srgbClr val="000000"/>
                  </a:solidFill>
                  <a:latin typeface="Arial" panose="020B0604020202020204" pitchFamily="34" charset="0"/>
                </a:rPr>
                <a:t>00 </a:t>
              </a:r>
              <a:endParaRPr lang="en-US" altLang="fa-IR"/>
            </a:p>
          </p:txBody>
        </p:sp>
        <p:sp>
          <p:nvSpPr>
            <p:cNvPr id="22560" name="Rectangle 16"/>
            <p:cNvSpPr>
              <a:spLocks noChangeArrowheads="1"/>
            </p:cNvSpPr>
            <p:nvPr/>
          </p:nvSpPr>
          <p:spPr bwMode="auto">
            <a:xfrm>
              <a:off x="1078" y="2296"/>
              <a:ext cx="15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400" b="0">
                  <a:solidFill>
                    <a:srgbClr val="000000"/>
                  </a:solidFill>
                  <a:latin typeface="Arial" panose="020B0604020202020204" pitchFamily="34" charset="0"/>
                </a:rPr>
                <a:t>01 </a:t>
              </a:r>
              <a:endParaRPr lang="en-US" altLang="fa-IR"/>
            </a:p>
          </p:txBody>
        </p:sp>
        <p:sp>
          <p:nvSpPr>
            <p:cNvPr id="22561" name="Rectangle 17"/>
            <p:cNvSpPr>
              <a:spLocks noChangeArrowheads="1"/>
            </p:cNvSpPr>
            <p:nvPr/>
          </p:nvSpPr>
          <p:spPr bwMode="auto">
            <a:xfrm>
              <a:off x="1428" y="2251"/>
              <a:ext cx="15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400" b="0">
                  <a:solidFill>
                    <a:srgbClr val="000000"/>
                  </a:solidFill>
                  <a:latin typeface="Arial" panose="020B0604020202020204" pitchFamily="34" charset="0"/>
                </a:rPr>
                <a:t>11 </a:t>
              </a:r>
              <a:endParaRPr lang="en-US" altLang="fa-IR"/>
            </a:p>
          </p:txBody>
        </p:sp>
        <p:sp>
          <p:nvSpPr>
            <p:cNvPr id="22562" name="Rectangle 18"/>
            <p:cNvSpPr>
              <a:spLocks noChangeArrowheads="1"/>
            </p:cNvSpPr>
            <p:nvPr/>
          </p:nvSpPr>
          <p:spPr bwMode="auto">
            <a:xfrm>
              <a:off x="1791" y="2251"/>
              <a:ext cx="15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400" b="0">
                  <a:solidFill>
                    <a:srgbClr val="000000"/>
                  </a:solidFill>
                  <a:latin typeface="Arial" panose="020B0604020202020204" pitchFamily="34" charset="0"/>
                </a:rPr>
                <a:t>10 </a:t>
              </a:r>
              <a:endParaRPr lang="en-US" altLang="fa-IR"/>
            </a:p>
          </p:txBody>
        </p:sp>
        <p:sp>
          <p:nvSpPr>
            <p:cNvPr id="22563" name="Rectangle 20"/>
            <p:cNvSpPr>
              <a:spLocks noChangeArrowheads="1"/>
            </p:cNvSpPr>
            <p:nvPr/>
          </p:nvSpPr>
          <p:spPr bwMode="auto">
            <a:xfrm>
              <a:off x="1471" y="2583"/>
              <a:ext cx="87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400" b="0">
                  <a:solidFill>
                    <a:srgbClr val="000000"/>
                  </a:solidFill>
                  <a:latin typeface="Arial" panose="020B0604020202020204" pitchFamily="34" charset="0"/>
                </a:rPr>
                <a:t>c </a:t>
              </a:r>
              <a:endParaRPr lang="en-US" altLang="fa-IR"/>
            </a:p>
          </p:txBody>
        </p:sp>
        <p:sp>
          <p:nvSpPr>
            <p:cNvPr id="22564" name="Rectangle 21"/>
            <p:cNvSpPr>
              <a:spLocks noChangeArrowheads="1"/>
            </p:cNvSpPr>
            <p:nvPr/>
          </p:nvSpPr>
          <p:spPr bwMode="auto">
            <a:xfrm>
              <a:off x="1882" y="2586"/>
              <a:ext cx="9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400" b="0">
                  <a:solidFill>
                    <a:srgbClr val="000000"/>
                  </a:solidFill>
                  <a:latin typeface="Arial" panose="020B0604020202020204" pitchFamily="34" charset="0"/>
                </a:rPr>
                <a:t>a </a:t>
              </a:r>
              <a:endParaRPr lang="en-US" altLang="fa-IR"/>
            </a:p>
          </p:txBody>
        </p:sp>
        <p:sp>
          <p:nvSpPr>
            <p:cNvPr id="22565" name="Oval 22"/>
            <p:cNvSpPr>
              <a:spLocks noChangeArrowheads="1"/>
            </p:cNvSpPr>
            <p:nvPr/>
          </p:nvSpPr>
          <p:spPr bwMode="auto">
            <a:xfrm>
              <a:off x="1791" y="2538"/>
              <a:ext cx="227" cy="227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22566" name="Rectangle 23"/>
            <p:cNvSpPr>
              <a:spLocks noChangeArrowheads="1"/>
            </p:cNvSpPr>
            <p:nvPr/>
          </p:nvSpPr>
          <p:spPr bwMode="auto">
            <a:xfrm>
              <a:off x="748" y="2903"/>
              <a:ext cx="9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400" b="0">
                  <a:solidFill>
                    <a:srgbClr val="000000"/>
                  </a:solidFill>
                  <a:latin typeface="Arial" panose="020B0604020202020204" pitchFamily="34" charset="0"/>
                </a:rPr>
                <a:t>a </a:t>
              </a:r>
              <a:endParaRPr lang="en-US" altLang="fa-IR"/>
            </a:p>
          </p:txBody>
        </p:sp>
        <p:sp>
          <p:nvSpPr>
            <p:cNvPr id="22567" name="Rectangle 24"/>
            <p:cNvSpPr>
              <a:spLocks noChangeArrowheads="1"/>
            </p:cNvSpPr>
            <p:nvPr/>
          </p:nvSpPr>
          <p:spPr bwMode="auto">
            <a:xfrm>
              <a:off x="1473" y="2901"/>
              <a:ext cx="9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400" b="0">
                  <a:solidFill>
                    <a:srgbClr val="000000"/>
                  </a:solidFill>
                  <a:latin typeface="Arial" panose="020B0604020202020204" pitchFamily="34" charset="0"/>
                </a:rPr>
                <a:t>b </a:t>
              </a:r>
              <a:endParaRPr lang="en-US" altLang="fa-IR"/>
            </a:p>
          </p:txBody>
        </p:sp>
        <p:sp>
          <p:nvSpPr>
            <p:cNvPr id="22568" name="Rectangle 25"/>
            <p:cNvSpPr>
              <a:spLocks noChangeArrowheads="1"/>
            </p:cNvSpPr>
            <p:nvPr/>
          </p:nvSpPr>
          <p:spPr bwMode="auto">
            <a:xfrm>
              <a:off x="1879" y="2901"/>
              <a:ext cx="87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400" b="0">
                  <a:solidFill>
                    <a:srgbClr val="000000"/>
                  </a:solidFill>
                  <a:latin typeface="Arial" panose="020B0604020202020204" pitchFamily="34" charset="0"/>
                </a:rPr>
                <a:t>c </a:t>
              </a:r>
              <a:endParaRPr lang="en-US" altLang="fa-IR"/>
            </a:p>
          </p:txBody>
        </p:sp>
        <p:sp>
          <p:nvSpPr>
            <p:cNvPr id="22569" name="Rectangle 26"/>
            <p:cNvSpPr>
              <a:spLocks noChangeArrowheads="1"/>
            </p:cNvSpPr>
            <p:nvPr/>
          </p:nvSpPr>
          <p:spPr bwMode="auto">
            <a:xfrm>
              <a:off x="1111" y="2903"/>
              <a:ext cx="9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400" b="0">
                  <a:solidFill>
                    <a:srgbClr val="000000"/>
                  </a:solidFill>
                  <a:latin typeface="Arial" panose="020B0604020202020204" pitchFamily="34" charset="0"/>
                </a:rPr>
                <a:t>b </a:t>
              </a:r>
              <a:endParaRPr lang="en-US" altLang="fa-IR"/>
            </a:p>
          </p:txBody>
        </p:sp>
        <p:sp>
          <p:nvSpPr>
            <p:cNvPr id="22570" name="Oval 27"/>
            <p:cNvSpPr>
              <a:spLocks noChangeArrowheads="1"/>
            </p:cNvSpPr>
            <p:nvPr/>
          </p:nvSpPr>
          <p:spPr bwMode="auto">
            <a:xfrm>
              <a:off x="1020" y="2855"/>
              <a:ext cx="227" cy="227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22571" name="Line 28"/>
            <p:cNvSpPr>
              <a:spLocks noChangeShapeType="1"/>
            </p:cNvSpPr>
            <p:nvPr/>
          </p:nvSpPr>
          <p:spPr bwMode="auto">
            <a:xfrm rot="5400000">
              <a:off x="1360" y="2409"/>
              <a:ext cx="0" cy="1406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2572" name="Rectangle 29"/>
            <p:cNvSpPr>
              <a:spLocks noChangeArrowheads="1"/>
            </p:cNvSpPr>
            <p:nvPr/>
          </p:nvSpPr>
          <p:spPr bwMode="auto">
            <a:xfrm>
              <a:off x="431" y="3251"/>
              <a:ext cx="5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400" b="0">
                  <a:solidFill>
                    <a:srgbClr val="000000"/>
                  </a:solidFill>
                  <a:latin typeface="Arial" panose="020B0604020202020204" pitchFamily="34" charset="0"/>
                </a:rPr>
                <a:t>c</a:t>
              </a:r>
              <a:endParaRPr lang="en-US" altLang="fa-IR"/>
            </a:p>
          </p:txBody>
        </p:sp>
        <p:sp>
          <p:nvSpPr>
            <p:cNvPr id="22573" name="Rectangle 30"/>
            <p:cNvSpPr>
              <a:spLocks noChangeArrowheads="1"/>
            </p:cNvSpPr>
            <p:nvPr/>
          </p:nvSpPr>
          <p:spPr bwMode="auto">
            <a:xfrm>
              <a:off x="748" y="3251"/>
              <a:ext cx="9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400" b="0">
                  <a:solidFill>
                    <a:srgbClr val="000000"/>
                  </a:solidFill>
                  <a:latin typeface="Arial" panose="020B0604020202020204" pitchFamily="34" charset="0"/>
                </a:rPr>
                <a:t>a </a:t>
              </a:r>
              <a:endParaRPr lang="en-US" altLang="fa-IR"/>
            </a:p>
          </p:txBody>
        </p:sp>
        <p:sp>
          <p:nvSpPr>
            <p:cNvPr id="22574" name="Rectangle 31"/>
            <p:cNvSpPr>
              <a:spLocks noChangeArrowheads="1"/>
            </p:cNvSpPr>
            <p:nvPr/>
          </p:nvSpPr>
          <p:spPr bwMode="auto">
            <a:xfrm>
              <a:off x="1111" y="3251"/>
              <a:ext cx="87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400" b="0">
                  <a:solidFill>
                    <a:srgbClr val="000000"/>
                  </a:solidFill>
                  <a:latin typeface="Arial" panose="020B0604020202020204" pitchFamily="34" charset="0"/>
                </a:rPr>
                <a:t>c </a:t>
              </a:r>
              <a:endParaRPr lang="en-US" altLang="fa-IR"/>
            </a:p>
          </p:txBody>
        </p:sp>
        <p:sp>
          <p:nvSpPr>
            <p:cNvPr id="22575" name="Oval 32"/>
            <p:cNvSpPr>
              <a:spLocks noChangeArrowheads="1"/>
            </p:cNvSpPr>
            <p:nvPr/>
          </p:nvSpPr>
          <p:spPr bwMode="auto">
            <a:xfrm>
              <a:off x="1020" y="3203"/>
              <a:ext cx="227" cy="227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22576" name="Rectangle 33"/>
            <p:cNvSpPr>
              <a:spLocks noChangeArrowheads="1"/>
            </p:cNvSpPr>
            <p:nvPr/>
          </p:nvSpPr>
          <p:spPr bwMode="auto">
            <a:xfrm>
              <a:off x="1474" y="3251"/>
              <a:ext cx="87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400" b="0">
                  <a:solidFill>
                    <a:srgbClr val="000000"/>
                  </a:solidFill>
                  <a:latin typeface="Arial" panose="020B0604020202020204" pitchFamily="34" charset="0"/>
                </a:rPr>
                <a:t>c </a:t>
              </a:r>
              <a:endParaRPr lang="en-US" altLang="fa-IR"/>
            </a:p>
          </p:txBody>
        </p:sp>
        <p:sp>
          <p:nvSpPr>
            <p:cNvPr id="22577" name="Oval 34"/>
            <p:cNvSpPr>
              <a:spLocks noChangeArrowheads="1"/>
            </p:cNvSpPr>
            <p:nvPr/>
          </p:nvSpPr>
          <p:spPr bwMode="auto">
            <a:xfrm>
              <a:off x="1383" y="3203"/>
              <a:ext cx="227" cy="227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22578" name="Rectangle 35"/>
            <p:cNvSpPr>
              <a:spLocks noChangeArrowheads="1"/>
            </p:cNvSpPr>
            <p:nvPr/>
          </p:nvSpPr>
          <p:spPr bwMode="auto">
            <a:xfrm>
              <a:off x="1882" y="3251"/>
              <a:ext cx="87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400" b="0">
                  <a:solidFill>
                    <a:srgbClr val="000000"/>
                  </a:solidFill>
                  <a:latin typeface="Arial" panose="020B0604020202020204" pitchFamily="34" charset="0"/>
                </a:rPr>
                <a:t>c </a:t>
              </a:r>
              <a:endParaRPr lang="en-US" altLang="fa-IR"/>
            </a:p>
          </p:txBody>
        </p:sp>
        <p:sp>
          <p:nvSpPr>
            <p:cNvPr id="22579" name="Oval 36"/>
            <p:cNvSpPr>
              <a:spLocks noChangeArrowheads="1"/>
            </p:cNvSpPr>
            <p:nvPr/>
          </p:nvSpPr>
          <p:spPr bwMode="auto">
            <a:xfrm>
              <a:off x="1791" y="3203"/>
              <a:ext cx="227" cy="227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22580" name="Oval 37"/>
            <p:cNvSpPr>
              <a:spLocks noChangeArrowheads="1"/>
            </p:cNvSpPr>
            <p:nvPr/>
          </p:nvSpPr>
          <p:spPr bwMode="auto">
            <a:xfrm>
              <a:off x="1383" y="2885"/>
              <a:ext cx="227" cy="227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</p:grpSp>
      <p:sp>
        <p:nvSpPr>
          <p:cNvPr id="22534" name="Oval 38"/>
          <p:cNvSpPr>
            <a:spLocks noChangeArrowheads="1"/>
          </p:cNvSpPr>
          <p:nvPr/>
        </p:nvSpPr>
        <p:spPr bwMode="auto">
          <a:xfrm>
            <a:off x="4787900" y="3644900"/>
            <a:ext cx="576263" cy="57626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>
            <a:lvl1pPr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/>
          </a:p>
        </p:txBody>
      </p:sp>
      <p:sp>
        <p:nvSpPr>
          <p:cNvPr id="22535" name="Text Box 39"/>
          <p:cNvSpPr txBox="1">
            <a:spLocks noChangeArrowheads="1"/>
          </p:cNvSpPr>
          <p:nvPr/>
        </p:nvSpPr>
        <p:spPr bwMode="auto">
          <a:xfrm>
            <a:off x="4932363" y="3644900"/>
            <a:ext cx="504825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fa-IR"/>
              <a:t>a</a:t>
            </a:r>
          </a:p>
        </p:txBody>
      </p:sp>
      <p:sp>
        <p:nvSpPr>
          <p:cNvPr id="22536" name="Oval 40"/>
          <p:cNvSpPr>
            <a:spLocks noChangeArrowheads="1"/>
          </p:cNvSpPr>
          <p:nvPr/>
        </p:nvSpPr>
        <p:spPr bwMode="auto">
          <a:xfrm>
            <a:off x="7378700" y="3644900"/>
            <a:ext cx="576263" cy="57626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>
            <a:lvl1pPr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/>
          </a:p>
        </p:txBody>
      </p:sp>
      <p:sp>
        <p:nvSpPr>
          <p:cNvPr id="22537" name="Text Box 41"/>
          <p:cNvSpPr txBox="1">
            <a:spLocks noChangeArrowheads="1"/>
          </p:cNvSpPr>
          <p:nvPr/>
        </p:nvSpPr>
        <p:spPr bwMode="auto">
          <a:xfrm>
            <a:off x="7523163" y="3644900"/>
            <a:ext cx="504825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fa-IR"/>
              <a:t>b</a:t>
            </a:r>
          </a:p>
        </p:txBody>
      </p:sp>
      <p:sp>
        <p:nvSpPr>
          <p:cNvPr id="22538" name="Oval 42"/>
          <p:cNvSpPr>
            <a:spLocks noChangeArrowheads="1"/>
          </p:cNvSpPr>
          <p:nvPr/>
        </p:nvSpPr>
        <p:spPr bwMode="auto">
          <a:xfrm>
            <a:off x="7378700" y="5013325"/>
            <a:ext cx="576263" cy="57626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>
            <a:lvl1pPr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/>
          </a:p>
        </p:txBody>
      </p:sp>
      <p:sp>
        <p:nvSpPr>
          <p:cNvPr id="22539" name="Text Box 43"/>
          <p:cNvSpPr txBox="1">
            <a:spLocks noChangeArrowheads="1"/>
          </p:cNvSpPr>
          <p:nvPr/>
        </p:nvSpPr>
        <p:spPr bwMode="auto">
          <a:xfrm>
            <a:off x="7523163" y="5013325"/>
            <a:ext cx="504825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fa-IR"/>
              <a:t>c</a:t>
            </a:r>
          </a:p>
        </p:txBody>
      </p:sp>
      <p:sp>
        <p:nvSpPr>
          <p:cNvPr id="22540" name="Line 50"/>
          <p:cNvSpPr>
            <a:spLocks noChangeShapeType="1"/>
          </p:cNvSpPr>
          <p:nvPr/>
        </p:nvSpPr>
        <p:spPr bwMode="auto">
          <a:xfrm>
            <a:off x="5364163" y="3933825"/>
            <a:ext cx="20161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stealth" w="lg" len="lg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2541" name="Line 51"/>
          <p:cNvSpPr>
            <a:spLocks noChangeShapeType="1"/>
          </p:cNvSpPr>
          <p:nvPr/>
        </p:nvSpPr>
        <p:spPr bwMode="auto">
          <a:xfrm>
            <a:off x="7667625" y="4221163"/>
            <a:ext cx="0" cy="7921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2542" name="Line 52"/>
          <p:cNvSpPr>
            <a:spLocks noChangeShapeType="1"/>
          </p:cNvSpPr>
          <p:nvPr/>
        </p:nvSpPr>
        <p:spPr bwMode="auto">
          <a:xfrm>
            <a:off x="5219700" y="4221163"/>
            <a:ext cx="2160588" cy="10080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stealth" w="lg" len="lg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323510" name="Line 54"/>
          <p:cNvSpPr>
            <a:spLocks noChangeShapeType="1"/>
          </p:cNvSpPr>
          <p:nvPr/>
        </p:nvSpPr>
        <p:spPr bwMode="auto">
          <a:xfrm flipH="1">
            <a:off x="3348038" y="4221163"/>
            <a:ext cx="5762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323511" name="Rectangle 55"/>
          <p:cNvSpPr>
            <a:spLocks noChangeArrowheads="1"/>
          </p:cNvSpPr>
          <p:nvPr/>
        </p:nvSpPr>
        <p:spPr bwMode="auto">
          <a:xfrm>
            <a:off x="1258888" y="5589588"/>
            <a:ext cx="6226175" cy="935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 marL="342900" indent="-3429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1066800" indent="-609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lvl="1" eaLnBrk="1" hangingPunct="1"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altLang="fa-IR" sz="2400" b="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rPr>
              <a:t>a and b must be different in one bit,</a:t>
            </a: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altLang="fa-IR" sz="2400" b="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rPr>
              <a:t>a and c must be different in one bit.</a:t>
            </a:r>
          </a:p>
        </p:txBody>
      </p:sp>
      <p:sp>
        <p:nvSpPr>
          <p:cNvPr id="22545" name="Text Box 56"/>
          <p:cNvSpPr txBox="1">
            <a:spLocks noChangeArrowheads="1"/>
          </p:cNvSpPr>
          <p:nvPr/>
        </p:nvSpPr>
        <p:spPr bwMode="auto">
          <a:xfrm>
            <a:off x="4859338" y="3335338"/>
            <a:ext cx="72072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fa-IR" sz="1900">
                <a:solidFill>
                  <a:srgbClr val="CC3300"/>
                </a:solidFill>
              </a:rPr>
              <a:t>00</a:t>
            </a:r>
          </a:p>
        </p:txBody>
      </p:sp>
      <p:sp>
        <p:nvSpPr>
          <p:cNvPr id="22546" name="Text Box 57"/>
          <p:cNvSpPr txBox="1">
            <a:spLocks noChangeArrowheads="1"/>
          </p:cNvSpPr>
          <p:nvPr/>
        </p:nvSpPr>
        <p:spPr bwMode="auto">
          <a:xfrm>
            <a:off x="7380288" y="3357563"/>
            <a:ext cx="72072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fa-IR" sz="1900">
                <a:solidFill>
                  <a:srgbClr val="CC3300"/>
                </a:solidFill>
              </a:rPr>
              <a:t>01</a:t>
            </a:r>
          </a:p>
        </p:txBody>
      </p:sp>
      <p:sp>
        <p:nvSpPr>
          <p:cNvPr id="22547" name="Text Box 58"/>
          <p:cNvSpPr txBox="1">
            <a:spLocks noChangeArrowheads="1"/>
          </p:cNvSpPr>
          <p:nvPr/>
        </p:nvSpPr>
        <p:spPr bwMode="auto">
          <a:xfrm>
            <a:off x="7523163" y="5516563"/>
            <a:ext cx="72072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fa-IR" sz="1900">
                <a:solidFill>
                  <a:srgbClr val="CC3300"/>
                </a:solidFill>
              </a:rPr>
              <a:t>11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3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323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3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323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23510" grpId="0" animBg="1"/>
      <p:bldP spid="232351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03EC4FEE-C37B-46D2-90D2-FC001757A2AF}" type="slidenum">
              <a:rPr lang="en-US" altLang="fa-IR" sz="1300" b="0">
                <a:latin typeface="Arial" panose="020B0604020202020204" pitchFamily="34" charset="0"/>
              </a:rPr>
              <a:pPr/>
              <a:t>21</a:t>
            </a:fld>
            <a:endParaRPr lang="en-US" altLang="fa-IR" sz="1300" b="0">
              <a:latin typeface="Arial" panose="020B0604020202020204" pitchFamily="34" charset="0"/>
            </a:endParaRPr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/>
              <a:t>No-Race State Assignment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196975"/>
            <a:ext cx="8134350" cy="1655763"/>
          </a:xfrm>
        </p:spPr>
        <p:txBody>
          <a:bodyPr/>
          <a:lstStyle/>
          <a:p>
            <a:pPr lvl="1" eaLnBrk="1" hangingPunct="1"/>
            <a:r>
              <a:rPr lang="en-US" altLang="fa-IR"/>
              <a:t>Impossible </a:t>
            </a:r>
            <a:r>
              <a:rPr lang="en-US" altLang="fa-IR">
                <a:sym typeface="Wingdings" panose="05000000000000000000" pitchFamily="2" charset="2"/>
              </a:rPr>
              <a:t> add one more row.</a:t>
            </a:r>
            <a:endParaRPr lang="en-US" altLang="fa-IR"/>
          </a:p>
        </p:txBody>
      </p:sp>
      <p:sp>
        <p:nvSpPr>
          <p:cNvPr id="23557" name="Rectangle 5"/>
          <p:cNvSpPr>
            <a:spLocks noChangeArrowheads="1"/>
          </p:cNvSpPr>
          <p:nvPr/>
        </p:nvSpPr>
        <p:spPr bwMode="auto">
          <a:xfrm rot="10800000">
            <a:off x="998538" y="2609850"/>
            <a:ext cx="2349500" cy="2187575"/>
          </a:xfrm>
          <a:prstGeom prst="rect">
            <a:avLst/>
          </a:prstGeom>
          <a:noFill/>
          <a:ln w="222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/>
          </a:p>
        </p:txBody>
      </p:sp>
      <p:sp>
        <p:nvSpPr>
          <p:cNvPr id="23558" name="Line 6"/>
          <p:cNvSpPr>
            <a:spLocks noChangeShapeType="1"/>
          </p:cNvSpPr>
          <p:nvPr/>
        </p:nvSpPr>
        <p:spPr bwMode="auto">
          <a:xfrm rot="5400000">
            <a:off x="2159001" y="2025650"/>
            <a:ext cx="0" cy="2232025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3559" name="Rectangle 7"/>
          <p:cNvSpPr>
            <a:spLocks noChangeArrowheads="1"/>
          </p:cNvSpPr>
          <p:nvPr/>
        </p:nvSpPr>
        <p:spPr bwMode="auto">
          <a:xfrm>
            <a:off x="1187450" y="2786063"/>
            <a:ext cx="14763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400" b="0">
                <a:solidFill>
                  <a:srgbClr val="000000"/>
                </a:solidFill>
                <a:latin typeface="Arial" panose="020B0604020202020204" pitchFamily="34" charset="0"/>
              </a:rPr>
              <a:t>a </a:t>
            </a:r>
            <a:endParaRPr lang="en-US" altLang="fa-IR"/>
          </a:p>
        </p:txBody>
      </p:sp>
      <p:sp>
        <p:nvSpPr>
          <p:cNvPr id="23560" name="Rectangle 8"/>
          <p:cNvSpPr>
            <a:spLocks noChangeArrowheads="1"/>
          </p:cNvSpPr>
          <p:nvPr/>
        </p:nvSpPr>
        <p:spPr bwMode="auto">
          <a:xfrm>
            <a:off x="682625" y="3286125"/>
            <a:ext cx="984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400" b="0">
                <a:solidFill>
                  <a:srgbClr val="000000"/>
                </a:solidFill>
                <a:latin typeface="Arial" panose="020B0604020202020204" pitchFamily="34" charset="0"/>
              </a:rPr>
              <a:t>b</a:t>
            </a:r>
            <a:endParaRPr lang="en-US" altLang="fa-IR"/>
          </a:p>
        </p:txBody>
      </p:sp>
      <p:sp>
        <p:nvSpPr>
          <p:cNvPr id="23561" name="Rectangle 9"/>
          <p:cNvSpPr>
            <a:spLocks noChangeArrowheads="1"/>
          </p:cNvSpPr>
          <p:nvPr/>
        </p:nvSpPr>
        <p:spPr bwMode="auto">
          <a:xfrm>
            <a:off x="682625" y="2781300"/>
            <a:ext cx="14763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400" b="0">
                <a:solidFill>
                  <a:srgbClr val="000000"/>
                </a:solidFill>
                <a:latin typeface="Arial" panose="020B0604020202020204" pitchFamily="34" charset="0"/>
              </a:rPr>
              <a:t>a </a:t>
            </a:r>
            <a:endParaRPr lang="en-US" altLang="fa-IR"/>
          </a:p>
        </p:txBody>
      </p:sp>
      <p:sp>
        <p:nvSpPr>
          <p:cNvPr id="23562" name="Oval 10"/>
          <p:cNvSpPr>
            <a:spLocks noChangeArrowheads="1"/>
          </p:cNvSpPr>
          <p:nvPr/>
        </p:nvSpPr>
        <p:spPr bwMode="auto">
          <a:xfrm>
            <a:off x="1042988" y="2709863"/>
            <a:ext cx="360362" cy="360362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/>
          </a:p>
        </p:txBody>
      </p:sp>
      <p:sp>
        <p:nvSpPr>
          <p:cNvPr id="23563" name="Line 11"/>
          <p:cNvSpPr>
            <a:spLocks noChangeShapeType="1"/>
          </p:cNvSpPr>
          <p:nvPr/>
        </p:nvSpPr>
        <p:spPr bwMode="auto">
          <a:xfrm rot="10800000">
            <a:off x="1547813" y="2584450"/>
            <a:ext cx="0" cy="2212975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3564" name="Line 12"/>
          <p:cNvSpPr>
            <a:spLocks noChangeShapeType="1"/>
          </p:cNvSpPr>
          <p:nvPr/>
        </p:nvSpPr>
        <p:spPr bwMode="auto">
          <a:xfrm rot="10800000">
            <a:off x="2124075" y="2584450"/>
            <a:ext cx="0" cy="2212975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3565" name="Line 13"/>
          <p:cNvSpPr>
            <a:spLocks noChangeShapeType="1"/>
          </p:cNvSpPr>
          <p:nvPr/>
        </p:nvSpPr>
        <p:spPr bwMode="auto">
          <a:xfrm rot="10800000" flipH="1">
            <a:off x="2700338" y="2584450"/>
            <a:ext cx="3175" cy="2212975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3566" name="Rectangle 14"/>
          <p:cNvSpPr>
            <a:spLocks noChangeArrowheads="1"/>
          </p:cNvSpPr>
          <p:nvPr/>
        </p:nvSpPr>
        <p:spPr bwMode="auto">
          <a:xfrm>
            <a:off x="1692275" y="2786063"/>
            <a:ext cx="14763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400" b="0">
                <a:solidFill>
                  <a:srgbClr val="000000"/>
                </a:solidFill>
                <a:latin typeface="Arial" panose="020B0604020202020204" pitchFamily="34" charset="0"/>
              </a:rPr>
              <a:t>b </a:t>
            </a:r>
            <a:endParaRPr lang="en-US" altLang="fa-IR"/>
          </a:p>
        </p:txBody>
      </p:sp>
      <p:sp>
        <p:nvSpPr>
          <p:cNvPr id="23567" name="Rectangle 15"/>
          <p:cNvSpPr>
            <a:spLocks noChangeArrowheads="1"/>
          </p:cNvSpPr>
          <p:nvPr/>
        </p:nvSpPr>
        <p:spPr bwMode="auto">
          <a:xfrm>
            <a:off x="1674813" y="1844675"/>
            <a:ext cx="736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600">
                <a:solidFill>
                  <a:srgbClr val="663300"/>
                </a:solidFill>
                <a:latin typeface="Arial" panose="020B0604020202020204" pitchFamily="34" charset="0"/>
              </a:rPr>
              <a:t> x</a:t>
            </a:r>
            <a:r>
              <a:rPr lang="en-US" altLang="fa-IR" sz="1600" baseline="-25000">
                <a:solidFill>
                  <a:srgbClr val="663300"/>
                </a:solidFill>
                <a:latin typeface="Arial" panose="020B0604020202020204" pitchFamily="34" charset="0"/>
              </a:rPr>
              <a:t>1</a:t>
            </a:r>
            <a:r>
              <a:rPr lang="en-US" altLang="fa-IR" sz="1600">
                <a:solidFill>
                  <a:srgbClr val="663300"/>
                </a:solidFill>
                <a:latin typeface="Arial" panose="020B0604020202020204" pitchFamily="34" charset="0"/>
              </a:rPr>
              <a:t> x</a:t>
            </a:r>
            <a:r>
              <a:rPr lang="en-US" altLang="fa-IR" sz="1600" baseline="-25000">
                <a:solidFill>
                  <a:srgbClr val="663300"/>
                </a:solidFill>
                <a:latin typeface="Arial" panose="020B0604020202020204" pitchFamily="34" charset="0"/>
              </a:rPr>
              <a:t>2</a:t>
            </a:r>
            <a:r>
              <a:rPr lang="en-US" altLang="fa-IR" sz="1600">
                <a:solidFill>
                  <a:srgbClr val="663300"/>
                </a:solidFill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23568" name="Rectangle 16"/>
          <p:cNvSpPr>
            <a:spLocks noChangeArrowheads="1"/>
          </p:cNvSpPr>
          <p:nvPr/>
        </p:nvSpPr>
        <p:spPr bwMode="auto">
          <a:xfrm>
            <a:off x="1114425" y="2278063"/>
            <a:ext cx="246063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400" b="0">
                <a:solidFill>
                  <a:srgbClr val="000000"/>
                </a:solidFill>
                <a:latin typeface="Arial" panose="020B0604020202020204" pitchFamily="34" charset="0"/>
              </a:rPr>
              <a:t>00 </a:t>
            </a:r>
            <a:endParaRPr lang="en-US" altLang="fa-IR"/>
          </a:p>
        </p:txBody>
      </p:sp>
      <p:sp>
        <p:nvSpPr>
          <p:cNvPr id="23569" name="Rectangle 17"/>
          <p:cNvSpPr>
            <a:spLocks noChangeArrowheads="1"/>
          </p:cNvSpPr>
          <p:nvPr/>
        </p:nvSpPr>
        <p:spPr bwMode="auto">
          <a:xfrm>
            <a:off x="1711325" y="2349500"/>
            <a:ext cx="246063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400" b="0">
                <a:solidFill>
                  <a:srgbClr val="000000"/>
                </a:solidFill>
                <a:latin typeface="Arial" panose="020B0604020202020204" pitchFamily="34" charset="0"/>
              </a:rPr>
              <a:t>01 </a:t>
            </a:r>
            <a:endParaRPr lang="en-US" altLang="fa-IR"/>
          </a:p>
        </p:txBody>
      </p:sp>
      <p:sp>
        <p:nvSpPr>
          <p:cNvPr id="23570" name="Rectangle 18"/>
          <p:cNvSpPr>
            <a:spLocks noChangeArrowheads="1"/>
          </p:cNvSpPr>
          <p:nvPr/>
        </p:nvSpPr>
        <p:spPr bwMode="auto">
          <a:xfrm>
            <a:off x="2266950" y="2278063"/>
            <a:ext cx="246063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400" b="0">
                <a:solidFill>
                  <a:srgbClr val="000000"/>
                </a:solidFill>
                <a:latin typeface="Arial" panose="020B0604020202020204" pitchFamily="34" charset="0"/>
              </a:rPr>
              <a:t>11 </a:t>
            </a:r>
            <a:endParaRPr lang="en-US" altLang="fa-IR"/>
          </a:p>
        </p:txBody>
      </p:sp>
      <p:sp>
        <p:nvSpPr>
          <p:cNvPr id="23571" name="Rectangle 19"/>
          <p:cNvSpPr>
            <a:spLocks noChangeArrowheads="1"/>
          </p:cNvSpPr>
          <p:nvPr/>
        </p:nvSpPr>
        <p:spPr bwMode="auto">
          <a:xfrm>
            <a:off x="2843213" y="2278063"/>
            <a:ext cx="24606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400" b="0">
                <a:solidFill>
                  <a:srgbClr val="000000"/>
                </a:solidFill>
                <a:latin typeface="Arial" panose="020B0604020202020204" pitchFamily="34" charset="0"/>
              </a:rPr>
              <a:t>10 </a:t>
            </a:r>
            <a:endParaRPr lang="en-US" altLang="fa-IR"/>
          </a:p>
        </p:txBody>
      </p:sp>
      <p:sp>
        <p:nvSpPr>
          <p:cNvPr id="23572" name="Rectangle 20"/>
          <p:cNvSpPr>
            <a:spLocks noChangeArrowheads="1"/>
          </p:cNvSpPr>
          <p:nvPr/>
        </p:nvSpPr>
        <p:spPr bwMode="auto">
          <a:xfrm>
            <a:off x="2335213" y="2805113"/>
            <a:ext cx="10795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400">
                <a:solidFill>
                  <a:srgbClr val="333399"/>
                </a:solidFill>
                <a:latin typeface="Arial" panose="020B0604020202020204" pitchFamily="34" charset="0"/>
              </a:rPr>
              <a:t>d</a:t>
            </a:r>
            <a:endParaRPr lang="en-US" altLang="fa-IR">
              <a:solidFill>
                <a:srgbClr val="333399"/>
              </a:solidFill>
            </a:endParaRPr>
          </a:p>
        </p:txBody>
      </p:sp>
      <p:sp>
        <p:nvSpPr>
          <p:cNvPr id="23573" name="Rectangle 21"/>
          <p:cNvSpPr>
            <a:spLocks noChangeArrowheads="1"/>
          </p:cNvSpPr>
          <p:nvPr/>
        </p:nvSpPr>
        <p:spPr bwMode="auto">
          <a:xfrm>
            <a:off x="2987675" y="2809875"/>
            <a:ext cx="14763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400" b="0">
                <a:solidFill>
                  <a:srgbClr val="000000"/>
                </a:solidFill>
                <a:latin typeface="Arial" panose="020B0604020202020204" pitchFamily="34" charset="0"/>
              </a:rPr>
              <a:t>a </a:t>
            </a:r>
            <a:endParaRPr lang="en-US" altLang="fa-IR"/>
          </a:p>
        </p:txBody>
      </p:sp>
      <p:sp>
        <p:nvSpPr>
          <p:cNvPr id="23574" name="Oval 22"/>
          <p:cNvSpPr>
            <a:spLocks noChangeArrowheads="1"/>
          </p:cNvSpPr>
          <p:nvPr/>
        </p:nvSpPr>
        <p:spPr bwMode="auto">
          <a:xfrm>
            <a:off x="2843213" y="2733675"/>
            <a:ext cx="360362" cy="360363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/>
          </a:p>
        </p:txBody>
      </p:sp>
      <p:sp>
        <p:nvSpPr>
          <p:cNvPr id="23575" name="Rectangle 23"/>
          <p:cNvSpPr>
            <a:spLocks noChangeArrowheads="1"/>
          </p:cNvSpPr>
          <p:nvPr/>
        </p:nvSpPr>
        <p:spPr bwMode="auto">
          <a:xfrm>
            <a:off x="1187450" y="3313113"/>
            <a:ext cx="14763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400" b="0">
                <a:solidFill>
                  <a:srgbClr val="000000"/>
                </a:solidFill>
                <a:latin typeface="Arial" panose="020B0604020202020204" pitchFamily="34" charset="0"/>
              </a:rPr>
              <a:t>a </a:t>
            </a:r>
            <a:endParaRPr lang="en-US" altLang="fa-IR"/>
          </a:p>
        </p:txBody>
      </p:sp>
      <p:sp>
        <p:nvSpPr>
          <p:cNvPr id="23576" name="Rectangle 24"/>
          <p:cNvSpPr>
            <a:spLocks noChangeArrowheads="1"/>
          </p:cNvSpPr>
          <p:nvPr/>
        </p:nvSpPr>
        <p:spPr bwMode="auto">
          <a:xfrm>
            <a:off x="2338388" y="3309938"/>
            <a:ext cx="147637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400" b="0">
                <a:solidFill>
                  <a:srgbClr val="000000"/>
                </a:solidFill>
                <a:latin typeface="Arial" panose="020B0604020202020204" pitchFamily="34" charset="0"/>
              </a:rPr>
              <a:t>b </a:t>
            </a:r>
            <a:endParaRPr lang="en-US" altLang="fa-IR"/>
          </a:p>
        </p:txBody>
      </p:sp>
      <p:sp>
        <p:nvSpPr>
          <p:cNvPr id="23577" name="Rectangle 25"/>
          <p:cNvSpPr>
            <a:spLocks noChangeArrowheads="1"/>
          </p:cNvSpPr>
          <p:nvPr/>
        </p:nvSpPr>
        <p:spPr bwMode="auto">
          <a:xfrm>
            <a:off x="2982913" y="3309938"/>
            <a:ext cx="13811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400" b="0">
                <a:solidFill>
                  <a:srgbClr val="000000"/>
                </a:solidFill>
                <a:latin typeface="Arial" panose="020B0604020202020204" pitchFamily="34" charset="0"/>
              </a:rPr>
              <a:t>c </a:t>
            </a:r>
            <a:endParaRPr lang="en-US" altLang="fa-IR"/>
          </a:p>
        </p:txBody>
      </p:sp>
      <p:sp>
        <p:nvSpPr>
          <p:cNvPr id="23578" name="Rectangle 26"/>
          <p:cNvSpPr>
            <a:spLocks noChangeArrowheads="1"/>
          </p:cNvSpPr>
          <p:nvPr/>
        </p:nvSpPr>
        <p:spPr bwMode="auto">
          <a:xfrm>
            <a:off x="1763713" y="3313113"/>
            <a:ext cx="147637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400" b="0">
                <a:solidFill>
                  <a:srgbClr val="000000"/>
                </a:solidFill>
                <a:latin typeface="Arial" panose="020B0604020202020204" pitchFamily="34" charset="0"/>
              </a:rPr>
              <a:t>b </a:t>
            </a:r>
            <a:endParaRPr lang="en-US" altLang="fa-IR"/>
          </a:p>
        </p:txBody>
      </p:sp>
      <p:sp>
        <p:nvSpPr>
          <p:cNvPr id="23579" name="Oval 27"/>
          <p:cNvSpPr>
            <a:spLocks noChangeArrowheads="1"/>
          </p:cNvSpPr>
          <p:nvPr/>
        </p:nvSpPr>
        <p:spPr bwMode="auto">
          <a:xfrm>
            <a:off x="1619250" y="3236913"/>
            <a:ext cx="360363" cy="360362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/>
          </a:p>
        </p:txBody>
      </p:sp>
      <p:sp>
        <p:nvSpPr>
          <p:cNvPr id="23580" name="Line 28"/>
          <p:cNvSpPr>
            <a:spLocks noChangeShapeType="1"/>
          </p:cNvSpPr>
          <p:nvPr/>
        </p:nvSpPr>
        <p:spPr bwMode="auto">
          <a:xfrm rot="5400000">
            <a:off x="2159001" y="2528887"/>
            <a:ext cx="0" cy="2232025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3581" name="Rectangle 29"/>
          <p:cNvSpPr>
            <a:spLocks noChangeArrowheads="1"/>
          </p:cNvSpPr>
          <p:nvPr/>
        </p:nvSpPr>
        <p:spPr bwMode="auto">
          <a:xfrm>
            <a:off x="684213" y="3865563"/>
            <a:ext cx="889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400" b="0">
                <a:solidFill>
                  <a:srgbClr val="000000"/>
                </a:solidFill>
                <a:latin typeface="Arial" panose="020B0604020202020204" pitchFamily="34" charset="0"/>
              </a:rPr>
              <a:t>c</a:t>
            </a:r>
            <a:endParaRPr lang="en-US" altLang="fa-IR"/>
          </a:p>
        </p:txBody>
      </p:sp>
      <p:sp>
        <p:nvSpPr>
          <p:cNvPr id="23582" name="Rectangle 31"/>
          <p:cNvSpPr>
            <a:spLocks noChangeArrowheads="1"/>
          </p:cNvSpPr>
          <p:nvPr/>
        </p:nvSpPr>
        <p:spPr bwMode="auto">
          <a:xfrm>
            <a:off x="1763713" y="3865563"/>
            <a:ext cx="13811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400" b="0">
                <a:solidFill>
                  <a:srgbClr val="000000"/>
                </a:solidFill>
                <a:latin typeface="Arial" panose="020B0604020202020204" pitchFamily="34" charset="0"/>
              </a:rPr>
              <a:t>c </a:t>
            </a:r>
            <a:endParaRPr lang="en-US" altLang="fa-IR"/>
          </a:p>
        </p:txBody>
      </p:sp>
      <p:sp>
        <p:nvSpPr>
          <p:cNvPr id="23583" name="Oval 32"/>
          <p:cNvSpPr>
            <a:spLocks noChangeArrowheads="1"/>
          </p:cNvSpPr>
          <p:nvPr/>
        </p:nvSpPr>
        <p:spPr bwMode="auto">
          <a:xfrm>
            <a:off x="1619250" y="3789363"/>
            <a:ext cx="360363" cy="360362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/>
          </a:p>
        </p:txBody>
      </p:sp>
      <p:sp>
        <p:nvSpPr>
          <p:cNvPr id="23584" name="Rectangle 33"/>
          <p:cNvSpPr>
            <a:spLocks noChangeArrowheads="1"/>
          </p:cNvSpPr>
          <p:nvPr/>
        </p:nvSpPr>
        <p:spPr bwMode="auto">
          <a:xfrm>
            <a:off x="2339975" y="3865563"/>
            <a:ext cx="138113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400" b="0">
                <a:solidFill>
                  <a:srgbClr val="000000"/>
                </a:solidFill>
                <a:latin typeface="Arial" panose="020B0604020202020204" pitchFamily="34" charset="0"/>
              </a:rPr>
              <a:t>c </a:t>
            </a:r>
            <a:endParaRPr lang="en-US" altLang="fa-IR"/>
          </a:p>
        </p:txBody>
      </p:sp>
      <p:sp>
        <p:nvSpPr>
          <p:cNvPr id="23585" name="Oval 34"/>
          <p:cNvSpPr>
            <a:spLocks noChangeArrowheads="1"/>
          </p:cNvSpPr>
          <p:nvPr/>
        </p:nvSpPr>
        <p:spPr bwMode="auto">
          <a:xfrm>
            <a:off x="2195513" y="3789363"/>
            <a:ext cx="360362" cy="360362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/>
          </a:p>
        </p:txBody>
      </p:sp>
      <p:sp>
        <p:nvSpPr>
          <p:cNvPr id="23586" name="Rectangle 35"/>
          <p:cNvSpPr>
            <a:spLocks noChangeArrowheads="1"/>
          </p:cNvSpPr>
          <p:nvPr/>
        </p:nvSpPr>
        <p:spPr bwMode="auto">
          <a:xfrm>
            <a:off x="2987675" y="3865563"/>
            <a:ext cx="138113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400" b="0">
                <a:solidFill>
                  <a:srgbClr val="000000"/>
                </a:solidFill>
                <a:latin typeface="Arial" panose="020B0604020202020204" pitchFamily="34" charset="0"/>
              </a:rPr>
              <a:t>c </a:t>
            </a:r>
            <a:endParaRPr lang="en-US" altLang="fa-IR"/>
          </a:p>
        </p:txBody>
      </p:sp>
      <p:sp>
        <p:nvSpPr>
          <p:cNvPr id="23587" name="Oval 36"/>
          <p:cNvSpPr>
            <a:spLocks noChangeArrowheads="1"/>
          </p:cNvSpPr>
          <p:nvPr/>
        </p:nvSpPr>
        <p:spPr bwMode="auto">
          <a:xfrm>
            <a:off x="2843213" y="3789363"/>
            <a:ext cx="360362" cy="360362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/>
          </a:p>
        </p:txBody>
      </p:sp>
      <p:sp>
        <p:nvSpPr>
          <p:cNvPr id="23588" name="Oval 37"/>
          <p:cNvSpPr>
            <a:spLocks noChangeArrowheads="1"/>
          </p:cNvSpPr>
          <p:nvPr/>
        </p:nvSpPr>
        <p:spPr bwMode="auto">
          <a:xfrm>
            <a:off x="2195513" y="3284538"/>
            <a:ext cx="360362" cy="360362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/>
          </a:p>
        </p:txBody>
      </p:sp>
      <p:sp>
        <p:nvSpPr>
          <p:cNvPr id="23589" name="Oval 38"/>
          <p:cNvSpPr>
            <a:spLocks noChangeArrowheads="1"/>
          </p:cNvSpPr>
          <p:nvPr/>
        </p:nvSpPr>
        <p:spPr bwMode="auto">
          <a:xfrm>
            <a:off x="4787900" y="3644900"/>
            <a:ext cx="576263" cy="57626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>
            <a:lvl1pPr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/>
          </a:p>
        </p:txBody>
      </p:sp>
      <p:sp>
        <p:nvSpPr>
          <p:cNvPr id="23590" name="Text Box 39"/>
          <p:cNvSpPr txBox="1">
            <a:spLocks noChangeArrowheads="1"/>
          </p:cNvSpPr>
          <p:nvPr/>
        </p:nvSpPr>
        <p:spPr bwMode="auto">
          <a:xfrm>
            <a:off x="4932363" y="3644900"/>
            <a:ext cx="504825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fa-IR"/>
              <a:t>a</a:t>
            </a:r>
          </a:p>
        </p:txBody>
      </p:sp>
      <p:sp>
        <p:nvSpPr>
          <p:cNvPr id="23591" name="Oval 40"/>
          <p:cNvSpPr>
            <a:spLocks noChangeArrowheads="1"/>
          </p:cNvSpPr>
          <p:nvPr/>
        </p:nvSpPr>
        <p:spPr bwMode="auto">
          <a:xfrm>
            <a:off x="7378700" y="3644900"/>
            <a:ext cx="576263" cy="57626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>
            <a:lvl1pPr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/>
          </a:p>
        </p:txBody>
      </p:sp>
      <p:sp>
        <p:nvSpPr>
          <p:cNvPr id="23592" name="Text Box 41"/>
          <p:cNvSpPr txBox="1">
            <a:spLocks noChangeArrowheads="1"/>
          </p:cNvSpPr>
          <p:nvPr/>
        </p:nvSpPr>
        <p:spPr bwMode="auto">
          <a:xfrm>
            <a:off x="7523163" y="3644900"/>
            <a:ext cx="504825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fa-IR"/>
              <a:t>b</a:t>
            </a:r>
          </a:p>
        </p:txBody>
      </p:sp>
      <p:sp>
        <p:nvSpPr>
          <p:cNvPr id="23593" name="Oval 42"/>
          <p:cNvSpPr>
            <a:spLocks noChangeArrowheads="1"/>
          </p:cNvSpPr>
          <p:nvPr/>
        </p:nvSpPr>
        <p:spPr bwMode="auto">
          <a:xfrm>
            <a:off x="7378700" y="5013325"/>
            <a:ext cx="576263" cy="57626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>
            <a:lvl1pPr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/>
          </a:p>
        </p:txBody>
      </p:sp>
      <p:sp>
        <p:nvSpPr>
          <p:cNvPr id="23594" name="Text Box 43"/>
          <p:cNvSpPr txBox="1">
            <a:spLocks noChangeArrowheads="1"/>
          </p:cNvSpPr>
          <p:nvPr/>
        </p:nvSpPr>
        <p:spPr bwMode="auto">
          <a:xfrm>
            <a:off x="7523163" y="5013325"/>
            <a:ext cx="504825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fa-IR"/>
              <a:t>c</a:t>
            </a:r>
          </a:p>
        </p:txBody>
      </p:sp>
      <p:sp>
        <p:nvSpPr>
          <p:cNvPr id="23595" name="Line 44"/>
          <p:cNvSpPr>
            <a:spLocks noChangeShapeType="1"/>
          </p:cNvSpPr>
          <p:nvPr/>
        </p:nvSpPr>
        <p:spPr bwMode="auto">
          <a:xfrm>
            <a:off x="5364163" y="3933825"/>
            <a:ext cx="20161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stealth" w="lg" len="lg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3596" name="Line 45"/>
          <p:cNvSpPr>
            <a:spLocks noChangeShapeType="1"/>
          </p:cNvSpPr>
          <p:nvPr/>
        </p:nvSpPr>
        <p:spPr bwMode="auto">
          <a:xfrm>
            <a:off x="7667625" y="4221163"/>
            <a:ext cx="0" cy="7921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3597" name="Text Box 49"/>
          <p:cNvSpPr txBox="1">
            <a:spLocks noChangeArrowheads="1"/>
          </p:cNvSpPr>
          <p:nvPr/>
        </p:nvSpPr>
        <p:spPr bwMode="auto">
          <a:xfrm>
            <a:off x="4859338" y="3335338"/>
            <a:ext cx="72072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fa-IR" sz="1900">
                <a:solidFill>
                  <a:srgbClr val="CC3300"/>
                </a:solidFill>
              </a:rPr>
              <a:t>00</a:t>
            </a:r>
          </a:p>
        </p:txBody>
      </p:sp>
      <p:sp>
        <p:nvSpPr>
          <p:cNvPr id="23598" name="Text Box 50"/>
          <p:cNvSpPr txBox="1">
            <a:spLocks noChangeArrowheads="1"/>
          </p:cNvSpPr>
          <p:nvPr/>
        </p:nvSpPr>
        <p:spPr bwMode="auto">
          <a:xfrm>
            <a:off x="7380288" y="3357563"/>
            <a:ext cx="72072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fa-IR" sz="1900">
                <a:solidFill>
                  <a:srgbClr val="CC3300"/>
                </a:solidFill>
              </a:rPr>
              <a:t>01</a:t>
            </a:r>
          </a:p>
        </p:txBody>
      </p:sp>
      <p:sp>
        <p:nvSpPr>
          <p:cNvPr id="23599" name="Text Box 51"/>
          <p:cNvSpPr txBox="1">
            <a:spLocks noChangeArrowheads="1"/>
          </p:cNvSpPr>
          <p:nvPr/>
        </p:nvSpPr>
        <p:spPr bwMode="auto">
          <a:xfrm>
            <a:off x="7523163" y="5516563"/>
            <a:ext cx="72072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fa-IR" sz="1900">
                <a:solidFill>
                  <a:srgbClr val="CC3300"/>
                </a:solidFill>
              </a:rPr>
              <a:t>11</a:t>
            </a:r>
          </a:p>
        </p:txBody>
      </p:sp>
      <p:sp>
        <p:nvSpPr>
          <p:cNvPr id="23600" name="Line 52"/>
          <p:cNvSpPr>
            <a:spLocks noChangeShapeType="1"/>
          </p:cNvSpPr>
          <p:nvPr/>
        </p:nvSpPr>
        <p:spPr bwMode="auto">
          <a:xfrm rot="5400000">
            <a:off x="2159001" y="3105150"/>
            <a:ext cx="0" cy="2232025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3601" name="Rectangle 53"/>
          <p:cNvSpPr>
            <a:spLocks noChangeArrowheads="1"/>
          </p:cNvSpPr>
          <p:nvPr/>
        </p:nvSpPr>
        <p:spPr bwMode="auto">
          <a:xfrm>
            <a:off x="684213" y="4440238"/>
            <a:ext cx="984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400" b="0">
                <a:solidFill>
                  <a:srgbClr val="000000"/>
                </a:solidFill>
                <a:latin typeface="Arial" panose="020B0604020202020204" pitchFamily="34" charset="0"/>
              </a:rPr>
              <a:t>d</a:t>
            </a:r>
            <a:endParaRPr lang="en-US" altLang="fa-IR"/>
          </a:p>
        </p:txBody>
      </p:sp>
      <p:sp>
        <p:nvSpPr>
          <p:cNvPr id="23602" name="Rectangle 54"/>
          <p:cNvSpPr>
            <a:spLocks noChangeArrowheads="1"/>
          </p:cNvSpPr>
          <p:nvPr/>
        </p:nvSpPr>
        <p:spPr bwMode="auto">
          <a:xfrm>
            <a:off x="2339975" y="4368800"/>
            <a:ext cx="138113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400" b="0">
                <a:solidFill>
                  <a:srgbClr val="000000"/>
                </a:solidFill>
                <a:latin typeface="Arial" panose="020B0604020202020204" pitchFamily="34" charset="0"/>
              </a:rPr>
              <a:t>c </a:t>
            </a:r>
            <a:endParaRPr lang="en-US" altLang="fa-IR"/>
          </a:p>
        </p:txBody>
      </p:sp>
      <p:sp>
        <p:nvSpPr>
          <p:cNvPr id="23603" name="Oval 55"/>
          <p:cNvSpPr>
            <a:spLocks noChangeArrowheads="1"/>
          </p:cNvSpPr>
          <p:nvPr/>
        </p:nvSpPr>
        <p:spPr bwMode="auto">
          <a:xfrm>
            <a:off x="4787900" y="5084763"/>
            <a:ext cx="576263" cy="57626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accent2"/>
            </a:solidFill>
            <a:round/>
            <a:headEnd/>
            <a:tailEnd type="none" w="lg" len="lg"/>
          </a:ln>
        </p:spPr>
        <p:txBody>
          <a:bodyPr wrap="none" anchor="ctr"/>
          <a:lstStyle>
            <a:lvl1pPr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/>
          </a:p>
        </p:txBody>
      </p:sp>
      <p:sp>
        <p:nvSpPr>
          <p:cNvPr id="23604" name="Text Box 56"/>
          <p:cNvSpPr txBox="1">
            <a:spLocks noChangeArrowheads="1"/>
          </p:cNvSpPr>
          <p:nvPr/>
        </p:nvSpPr>
        <p:spPr bwMode="auto">
          <a:xfrm>
            <a:off x="4932363" y="5084763"/>
            <a:ext cx="504825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fa-IR">
                <a:solidFill>
                  <a:srgbClr val="333399"/>
                </a:solidFill>
              </a:rPr>
              <a:t>d</a:t>
            </a:r>
          </a:p>
        </p:txBody>
      </p:sp>
      <p:sp>
        <p:nvSpPr>
          <p:cNvPr id="23605" name="Line 57"/>
          <p:cNvSpPr>
            <a:spLocks noChangeShapeType="1"/>
          </p:cNvSpPr>
          <p:nvPr/>
        </p:nvSpPr>
        <p:spPr bwMode="auto">
          <a:xfrm>
            <a:off x="5076825" y="4221163"/>
            <a:ext cx="0" cy="863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3606" name="Line 59"/>
          <p:cNvSpPr>
            <a:spLocks noChangeShapeType="1"/>
          </p:cNvSpPr>
          <p:nvPr/>
        </p:nvSpPr>
        <p:spPr bwMode="auto">
          <a:xfrm flipH="1">
            <a:off x="5364163" y="5445125"/>
            <a:ext cx="20161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3607" name="Text Box 60"/>
          <p:cNvSpPr txBox="1">
            <a:spLocks noChangeArrowheads="1"/>
          </p:cNvSpPr>
          <p:nvPr/>
        </p:nvSpPr>
        <p:spPr bwMode="auto">
          <a:xfrm>
            <a:off x="4859338" y="5589588"/>
            <a:ext cx="72072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fa-IR" sz="1900">
                <a:solidFill>
                  <a:srgbClr val="CC3300"/>
                </a:solidFill>
              </a:rPr>
              <a:t>10</a:t>
            </a:r>
          </a:p>
        </p:txBody>
      </p:sp>
      <p:sp>
        <p:nvSpPr>
          <p:cNvPr id="23608" name="Rectangle 61"/>
          <p:cNvSpPr>
            <a:spLocks noChangeArrowheads="1"/>
          </p:cNvSpPr>
          <p:nvPr/>
        </p:nvSpPr>
        <p:spPr bwMode="auto">
          <a:xfrm>
            <a:off x="1223963" y="3863975"/>
            <a:ext cx="10795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400">
                <a:solidFill>
                  <a:srgbClr val="333399"/>
                </a:solidFill>
                <a:latin typeface="Arial" panose="020B0604020202020204" pitchFamily="34" charset="0"/>
              </a:rPr>
              <a:t>d</a:t>
            </a:r>
            <a:endParaRPr lang="en-US" altLang="fa-IR">
              <a:solidFill>
                <a:srgbClr val="333399"/>
              </a:solidFill>
            </a:endParaRPr>
          </a:p>
        </p:txBody>
      </p:sp>
      <p:sp>
        <p:nvSpPr>
          <p:cNvPr id="23609" name="Rectangle 62"/>
          <p:cNvSpPr>
            <a:spLocks noChangeArrowheads="1"/>
          </p:cNvSpPr>
          <p:nvPr/>
        </p:nvSpPr>
        <p:spPr bwMode="auto">
          <a:xfrm>
            <a:off x="1187450" y="4437063"/>
            <a:ext cx="14763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400" b="0">
                <a:solidFill>
                  <a:srgbClr val="000000"/>
                </a:solidFill>
                <a:latin typeface="Arial" panose="020B0604020202020204" pitchFamily="34" charset="0"/>
              </a:rPr>
              <a:t>a </a:t>
            </a:r>
            <a:endParaRPr lang="en-US" altLang="fa-IR"/>
          </a:p>
        </p:txBody>
      </p:sp>
      <p:sp>
        <p:nvSpPr>
          <p:cNvPr id="23610" name="Rectangle 63"/>
          <p:cNvSpPr>
            <a:spLocks noChangeArrowheads="1"/>
          </p:cNvSpPr>
          <p:nvPr/>
        </p:nvSpPr>
        <p:spPr bwMode="auto">
          <a:xfrm>
            <a:off x="1760538" y="4437063"/>
            <a:ext cx="10795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400" b="0">
                <a:solidFill>
                  <a:srgbClr val="000000"/>
                </a:solidFill>
                <a:latin typeface="Arial" panose="020B0604020202020204" pitchFamily="34" charset="0"/>
              </a:rPr>
              <a:t>- </a:t>
            </a:r>
            <a:endParaRPr lang="en-US" altLang="fa-IR"/>
          </a:p>
        </p:txBody>
      </p:sp>
      <p:sp>
        <p:nvSpPr>
          <p:cNvPr id="23611" name="Rectangle 64"/>
          <p:cNvSpPr>
            <a:spLocks noChangeArrowheads="1"/>
          </p:cNvSpPr>
          <p:nvPr/>
        </p:nvSpPr>
        <p:spPr bwMode="auto">
          <a:xfrm>
            <a:off x="3024188" y="4437063"/>
            <a:ext cx="10795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400" b="0">
                <a:solidFill>
                  <a:srgbClr val="000000"/>
                </a:solidFill>
                <a:latin typeface="Arial" panose="020B0604020202020204" pitchFamily="34" charset="0"/>
              </a:rPr>
              <a:t>- </a:t>
            </a:r>
            <a:endParaRPr lang="en-US" altLang="fa-IR"/>
          </a:p>
        </p:txBody>
      </p:sp>
      <p:sp>
        <p:nvSpPr>
          <p:cNvPr id="23612" name="Rectangle 65"/>
          <p:cNvSpPr>
            <a:spLocks noChangeArrowheads="1"/>
          </p:cNvSpPr>
          <p:nvPr/>
        </p:nvSpPr>
        <p:spPr bwMode="auto">
          <a:xfrm>
            <a:off x="323850" y="5013325"/>
            <a:ext cx="4248150" cy="165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 marL="342900" indent="-3429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1066800" indent="-609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lvl="1" eaLnBrk="1" hangingPunct="1"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altLang="fa-IR" sz="2000" b="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rPr>
              <a:t>d is an intermediate (unstable) state.</a:t>
            </a:r>
          </a:p>
          <a:p>
            <a:pPr lvl="1" eaLnBrk="1" hangingPunct="1"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altLang="fa-IR" sz="2000" b="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rPr>
              <a:t>- means any value can be assigned (Except d=10).</a:t>
            </a:r>
          </a:p>
          <a:p>
            <a:pPr lvl="1" eaLnBrk="1" hangingPunct="1">
              <a:spcBef>
                <a:spcPct val="20000"/>
              </a:spcBef>
              <a:buFont typeface="Wingdings" panose="05000000000000000000" pitchFamily="2" charset="2"/>
              <a:buChar char="Ø"/>
            </a:pPr>
            <a:endParaRPr lang="en-US" altLang="fa-IR" sz="2000" b="0">
              <a:solidFill>
                <a:srgbClr val="0000FF"/>
              </a:solidFill>
              <a:latin typeface="Arial" panose="020B0604020202020204" pitchFamily="34" charset="0"/>
              <a:cs typeface="Zar" panose="00000400000000000000" pitchFamily="2" charset="-78"/>
            </a:endParaRPr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0CAD7D41-D185-45B7-BECE-758E101CCBB1}" type="slidenum">
              <a:rPr lang="en-US" altLang="fa-IR" sz="1300" b="0">
                <a:latin typeface="Arial" panose="020B0604020202020204" pitchFamily="34" charset="0"/>
              </a:rPr>
              <a:pPr/>
              <a:t>22</a:t>
            </a:fld>
            <a:endParaRPr lang="en-US" altLang="fa-IR" sz="1300" b="0">
              <a:latin typeface="Arial" panose="020B0604020202020204" pitchFamily="34" charset="0"/>
            </a:endParaRPr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/>
              <a:t>Example 2</a:t>
            </a:r>
          </a:p>
        </p:txBody>
      </p:sp>
      <p:sp>
        <p:nvSpPr>
          <p:cNvPr id="24580" name="Rectangle 59"/>
          <p:cNvSpPr>
            <a:spLocks noChangeArrowheads="1"/>
          </p:cNvSpPr>
          <p:nvPr/>
        </p:nvSpPr>
        <p:spPr bwMode="auto">
          <a:xfrm>
            <a:off x="323850" y="4581525"/>
            <a:ext cx="7920038" cy="165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 marL="342900" indent="-3429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1066800" indent="-609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lvl="1" eaLnBrk="1" hangingPunct="1"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altLang="fa-IR" sz="2400" b="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rPr>
              <a:t>If there were no diagonal transition, it would be possible</a:t>
            </a:r>
          </a:p>
          <a:p>
            <a:pPr lvl="1" eaLnBrk="1" hangingPunct="1"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altLang="fa-IR" sz="2400" b="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rPr>
              <a:t>Impossible </a:t>
            </a:r>
            <a:r>
              <a:rPr lang="en-US" altLang="fa-IR" sz="2400" b="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  <a:sym typeface="Wingdings" panose="05000000000000000000" pitchFamily="2" charset="2"/>
              </a:rPr>
              <a:t> </a:t>
            </a:r>
            <a:r>
              <a:rPr lang="en-US" altLang="fa-IR" sz="2400" b="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rPr>
              <a:t>add some more rows.</a:t>
            </a:r>
          </a:p>
          <a:p>
            <a:pPr lvl="1" eaLnBrk="1" hangingPunct="1">
              <a:spcBef>
                <a:spcPct val="20000"/>
              </a:spcBef>
              <a:buFont typeface="Wingdings" panose="05000000000000000000" pitchFamily="2" charset="2"/>
              <a:buChar char="Ø"/>
            </a:pPr>
            <a:endParaRPr lang="en-US" altLang="fa-IR" sz="2400" b="0">
              <a:solidFill>
                <a:srgbClr val="0000FF"/>
              </a:solidFill>
              <a:latin typeface="Arial" panose="020B0604020202020204" pitchFamily="34" charset="0"/>
              <a:cs typeface="Zar" panose="00000400000000000000" pitchFamily="2" charset="-78"/>
            </a:endParaRPr>
          </a:p>
        </p:txBody>
      </p:sp>
      <p:grpSp>
        <p:nvGrpSpPr>
          <p:cNvPr id="24581" name="Group 70"/>
          <p:cNvGrpSpPr>
            <a:grpSpLocks/>
          </p:cNvGrpSpPr>
          <p:nvPr/>
        </p:nvGrpSpPr>
        <p:grpSpPr bwMode="auto">
          <a:xfrm>
            <a:off x="682625" y="908050"/>
            <a:ext cx="2665413" cy="2952750"/>
            <a:chOff x="430" y="572"/>
            <a:chExt cx="1679" cy="1860"/>
          </a:xfrm>
        </p:grpSpPr>
        <p:sp>
          <p:nvSpPr>
            <p:cNvPr id="24601" name="Rectangle 4"/>
            <p:cNvSpPr>
              <a:spLocks noChangeArrowheads="1"/>
            </p:cNvSpPr>
            <p:nvPr/>
          </p:nvSpPr>
          <p:spPr bwMode="auto">
            <a:xfrm rot="10800000">
              <a:off x="629" y="1054"/>
              <a:ext cx="1480" cy="1378"/>
            </a:xfrm>
            <a:prstGeom prst="rect">
              <a:avLst/>
            </a:prstGeom>
            <a:noFill/>
            <a:ln w="222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24602" name="Line 5"/>
            <p:cNvSpPr>
              <a:spLocks noChangeShapeType="1"/>
            </p:cNvSpPr>
            <p:nvPr/>
          </p:nvSpPr>
          <p:spPr bwMode="auto">
            <a:xfrm rot="5400000">
              <a:off x="1361" y="640"/>
              <a:ext cx="0" cy="1497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603" name="Rectangle 6"/>
            <p:cNvSpPr>
              <a:spLocks noChangeArrowheads="1"/>
            </p:cNvSpPr>
            <p:nvPr/>
          </p:nvSpPr>
          <p:spPr bwMode="auto">
            <a:xfrm>
              <a:off x="1111" y="1165"/>
              <a:ext cx="9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400">
                  <a:solidFill>
                    <a:srgbClr val="000000"/>
                  </a:solidFill>
                  <a:latin typeface="Arial" panose="020B0604020202020204" pitchFamily="34" charset="0"/>
                </a:rPr>
                <a:t>a </a:t>
              </a:r>
              <a:endParaRPr lang="en-US" altLang="fa-IR"/>
            </a:p>
          </p:txBody>
        </p:sp>
        <p:sp>
          <p:nvSpPr>
            <p:cNvPr id="24604" name="Rectangle 7"/>
            <p:cNvSpPr>
              <a:spLocks noChangeArrowheads="1"/>
            </p:cNvSpPr>
            <p:nvPr/>
          </p:nvSpPr>
          <p:spPr bwMode="auto">
            <a:xfrm>
              <a:off x="430" y="1480"/>
              <a:ext cx="68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400">
                  <a:solidFill>
                    <a:srgbClr val="000000"/>
                  </a:solidFill>
                  <a:latin typeface="Arial" panose="020B0604020202020204" pitchFamily="34" charset="0"/>
                </a:rPr>
                <a:t>b</a:t>
              </a:r>
              <a:endParaRPr lang="en-US" altLang="fa-IR"/>
            </a:p>
          </p:txBody>
        </p:sp>
        <p:sp>
          <p:nvSpPr>
            <p:cNvPr id="24605" name="Rectangle 8"/>
            <p:cNvSpPr>
              <a:spLocks noChangeArrowheads="1"/>
            </p:cNvSpPr>
            <p:nvPr/>
          </p:nvSpPr>
          <p:spPr bwMode="auto">
            <a:xfrm>
              <a:off x="430" y="1162"/>
              <a:ext cx="9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400">
                  <a:solidFill>
                    <a:srgbClr val="000000"/>
                  </a:solidFill>
                  <a:latin typeface="Arial" panose="020B0604020202020204" pitchFamily="34" charset="0"/>
                </a:rPr>
                <a:t>a </a:t>
              </a:r>
              <a:endParaRPr lang="en-US" altLang="fa-IR"/>
            </a:p>
          </p:txBody>
        </p:sp>
        <p:sp>
          <p:nvSpPr>
            <p:cNvPr id="24606" name="Oval 9"/>
            <p:cNvSpPr>
              <a:spLocks noChangeArrowheads="1"/>
            </p:cNvSpPr>
            <p:nvPr/>
          </p:nvSpPr>
          <p:spPr bwMode="auto">
            <a:xfrm>
              <a:off x="1020" y="1117"/>
              <a:ext cx="227" cy="227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24607" name="Line 10"/>
            <p:cNvSpPr>
              <a:spLocks noChangeShapeType="1"/>
            </p:cNvSpPr>
            <p:nvPr/>
          </p:nvSpPr>
          <p:spPr bwMode="auto">
            <a:xfrm rot="10800000">
              <a:off x="975" y="1038"/>
              <a:ext cx="0" cy="1394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608" name="Line 11"/>
            <p:cNvSpPr>
              <a:spLocks noChangeShapeType="1"/>
            </p:cNvSpPr>
            <p:nvPr/>
          </p:nvSpPr>
          <p:spPr bwMode="auto">
            <a:xfrm rot="10800000">
              <a:off x="1338" y="1038"/>
              <a:ext cx="0" cy="1394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609" name="Line 12"/>
            <p:cNvSpPr>
              <a:spLocks noChangeShapeType="1"/>
            </p:cNvSpPr>
            <p:nvPr/>
          </p:nvSpPr>
          <p:spPr bwMode="auto">
            <a:xfrm rot="10800000" flipH="1">
              <a:off x="1701" y="1038"/>
              <a:ext cx="2" cy="1394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610" name="Rectangle 13"/>
            <p:cNvSpPr>
              <a:spLocks noChangeArrowheads="1"/>
            </p:cNvSpPr>
            <p:nvPr/>
          </p:nvSpPr>
          <p:spPr bwMode="auto">
            <a:xfrm>
              <a:off x="793" y="1165"/>
              <a:ext cx="99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400">
                  <a:solidFill>
                    <a:srgbClr val="000000"/>
                  </a:solidFill>
                  <a:latin typeface="Arial" panose="020B0604020202020204" pitchFamily="34" charset="0"/>
                </a:rPr>
                <a:t>b </a:t>
              </a:r>
              <a:endParaRPr lang="en-US" altLang="fa-IR"/>
            </a:p>
          </p:txBody>
        </p:sp>
        <p:sp>
          <p:nvSpPr>
            <p:cNvPr id="24611" name="Rectangle 14"/>
            <p:cNvSpPr>
              <a:spLocks noChangeArrowheads="1"/>
            </p:cNvSpPr>
            <p:nvPr/>
          </p:nvSpPr>
          <p:spPr bwMode="auto">
            <a:xfrm>
              <a:off x="1055" y="572"/>
              <a:ext cx="46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600">
                  <a:solidFill>
                    <a:srgbClr val="663300"/>
                  </a:solidFill>
                  <a:latin typeface="Arial" panose="020B0604020202020204" pitchFamily="34" charset="0"/>
                </a:rPr>
                <a:t> x</a:t>
              </a:r>
              <a:r>
                <a:rPr lang="en-US" altLang="fa-IR" sz="1600" baseline="-25000">
                  <a:solidFill>
                    <a:srgbClr val="663300"/>
                  </a:solidFill>
                  <a:latin typeface="Arial" panose="020B0604020202020204" pitchFamily="34" charset="0"/>
                </a:rPr>
                <a:t>1</a:t>
              </a:r>
              <a:r>
                <a:rPr lang="en-US" altLang="fa-IR" sz="1600">
                  <a:solidFill>
                    <a:srgbClr val="663300"/>
                  </a:solidFill>
                  <a:latin typeface="Arial" panose="020B0604020202020204" pitchFamily="34" charset="0"/>
                </a:rPr>
                <a:t> x</a:t>
              </a:r>
              <a:r>
                <a:rPr lang="en-US" altLang="fa-IR" sz="1600" baseline="-25000">
                  <a:solidFill>
                    <a:srgbClr val="663300"/>
                  </a:solidFill>
                  <a:latin typeface="Arial" panose="020B0604020202020204" pitchFamily="34" charset="0"/>
                </a:rPr>
                <a:t>2</a:t>
              </a:r>
              <a:r>
                <a:rPr lang="en-US" altLang="fa-IR" sz="1600">
                  <a:solidFill>
                    <a:srgbClr val="663300"/>
                  </a:solidFill>
                  <a:latin typeface="Arial" panose="020B0604020202020204" pitchFamily="34" charset="0"/>
                </a:rPr>
                <a:t> </a:t>
              </a:r>
            </a:p>
          </p:txBody>
        </p:sp>
        <p:sp>
          <p:nvSpPr>
            <p:cNvPr id="24612" name="Rectangle 15"/>
            <p:cNvSpPr>
              <a:spLocks noChangeArrowheads="1"/>
            </p:cNvSpPr>
            <p:nvPr/>
          </p:nvSpPr>
          <p:spPr bwMode="auto">
            <a:xfrm>
              <a:off x="702" y="845"/>
              <a:ext cx="15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400">
                  <a:solidFill>
                    <a:srgbClr val="000000"/>
                  </a:solidFill>
                  <a:latin typeface="Arial" panose="020B0604020202020204" pitchFamily="34" charset="0"/>
                </a:rPr>
                <a:t>00 </a:t>
              </a:r>
              <a:endParaRPr lang="en-US" altLang="fa-IR"/>
            </a:p>
          </p:txBody>
        </p:sp>
        <p:sp>
          <p:nvSpPr>
            <p:cNvPr id="24613" name="Rectangle 16"/>
            <p:cNvSpPr>
              <a:spLocks noChangeArrowheads="1"/>
            </p:cNvSpPr>
            <p:nvPr/>
          </p:nvSpPr>
          <p:spPr bwMode="auto">
            <a:xfrm>
              <a:off x="1078" y="890"/>
              <a:ext cx="15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400">
                  <a:solidFill>
                    <a:srgbClr val="000000"/>
                  </a:solidFill>
                  <a:latin typeface="Arial" panose="020B0604020202020204" pitchFamily="34" charset="0"/>
                </a:rPr>
                <a:t>01 </a:t>
              </a:r>
              <a:endParaRPr lang="en-US" altLang="fa-IR"/>
            </a:p>
          </p:txBody>
        </p:sp>
        <p:sp>
          <p:nvSpPr>
            <p:cNvPr id="24614" name="Rectangle 17"/>
            <p:cNvSpPr>
              <a:spLocks noChangeArrowheads="1"/>
            </p:cNvSpPr>
            <p:nvPr/>
          </p:nvSpPr>
          <p:spPr bwMode="auto">
            <a:xfrm>
              <a:off x="1428" y="845"/>
              <a:ext cx="15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400">
                  <a:solidFill>
                    <a:srgbClr val="000000"/>
                  </a:solidFill>
                  <a:latin typeface="Arial" panose="020B0604020202020204" pitchFamily="34" charset="0"/>
                </a:rPr>
                <a:t>11 </a:t>
              </a:r>
              <a:endParaRPr lang="en-US" altLang="fa-IR"/>
            </a:p>
          </p:txBody>
        </p:sp>
        <p:sp>
          <p:nvSpPr>
            <p:cNvPr id="24615" name="Rectangle 18"/>
            <p:cNvSpPr>
              <a:spLocks noChangeArrowheads="1"/>
            </p:cNvSpPr>
            <p:nvPr/>
          </p:nvSpPr>
          <p:spPr bwMode="auto">
            <a:xfrm>
              <a:off x="1791" y="845"/>
              <a:ext cx="15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400">
                  <a:solidFill>
                    <a:srgbClr val="000000"/>
                  </a:solidFill>
                  <a:latin typeface="Arial" panose="020B0604020202020204" pitchFamily="34" charset="0"/>
                </a:rPr>
                <a:t>10 </a:t>
              </a:r>
              <a:endParaRPr lang="en-US" altLang="fa-IR"/>
            </a:p>
          </p:txBody>
        </p:sp>
        <p:sp>
          <p:nvSpPr>
            <p:cNvPr id="24616" name="Rectangle 19"/>
            <p:cNvSpPr>
              <a:spLocks noChangeArrowheads="1"/>
            </p:cNvSpPr>
            <p:nvPr/>
          </p:nvSpPr>
          <p:spPr bwMode="auto">
            <a:xfrm>
              <a:off x="1471" y="1177"/>
              <a:ext cx="68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400">
                  <a:latin typeface="Arial" panose="020B0604020202020204" pitchFamily="34" charset="0"/>
                </a:rPr>
                <a:t>d</a:t>
              </a:r>
              <a:endParaRPr lang="en-US" altLang="fa-IR"/>
            </a:p>
          </p:txBody>
        </p:sp>
        <p:sp>
          <p:nvSpPr>
            <p:cNvPr id="24617" name="Rectangle 20"/>
            <p:cNvSpPr>
              <a:spLocks noChangeArrowheads="1"/>
            </p:cNvSpPr>
            <p:nvPr/>
          </p:nvSpPr>
          <p:spPr bwMode="auto">
            <a:xfrm>
              <a:off x="1882" y="1180"/>
              <a:ext cx="9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400">
                  <a:solidFill>
                    <a:srgbClr val="000000"/>
                  </a:solidFill>
                  <a:latin typeface="Arial" panose="020B0604020202020204" pitchFamily="34" charset="0"/>
                </a:rPr>
                <a:t>a </a:t>
              </a:r>
              <a:endParaRPr lang="en-US" altLang="fa-IR"/>
            </a:p>
          </p:txBody>
        </p:sp>
        <p:sp>
          <p:nvSpPr>
            <p:cNvPr id="24618" name="Oval 21"/>
            <p:cNvSpPr>
              <a:spLocks noChangeArrowheads="1"/>
            </p:cNvSpPr>
            <p:nvPr/>
          </p:nvSpPr>
          <p:spPr bwMode="auto">
            <a:xfrm>
              <a:off x="1791" y="1132"/>
              <a:ext cx="227" cy="227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24619" name="Rectangle 22"/>
            <p:cNvSpPr>
              <a:spLocks noChangeArrowheads="1"/>
            </p:cNvSpPr>
            <p:nvPr/>
          </p:nvSpPr>
          <p:spPr bwMode="auto">
            <a:xfrm>
              <a:off x="1880" y="1479"/>
              <a:ext cx="9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400">
                  <a:solidFill>
                    <a:srgbClr val="000000"/>
                  </a:solidFill>
                  <a:latin typeface="Arial" panose="020B0604020202020204" pitchFamily="34" charset="0"/>
                </a:rPr>
                <a:t>a </a:t>
              </a:r>
              <a:endParaRPr lang="en-US" altLang="fa-IR"/>
            </a:p>
          </p:txBody>
        </p:sp>
        <p:sp>
          <p:nvSpPr>
            <p:cNvPr id="24620" name="Rectangle 23"/>
            <p:cNvSpPr>
              <a:spLocks noChangeArrowheads="1"/>
            </p:cNvSpPr>
            <p:nvPr/>
          </p:nvSpPr>
          <p:spPr bwMode="auto">
            <a:xfrm>
              <a:off x="1473" y="1450"/>
              <a:ext cx="99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400">
                  <a:solidFill>
                    <a:srgbClr val="000000"/>
                  </a:solidFill>
                  <a:latin typeface="Arial" panose="020B0604020202020204" pitchFamily="34" charset="0"/>
                </a:rPr>
                <a:t>b </a:t>
              </a:r>
              <a:endParaRPr lang="en-US" altLang="fa-IR"/>
            </a:p>
          </p:txBody>
        </p:sp>
        <p:sp>
          <p:nvSpPr>
            <p:cNvPr id="24621" name="Rectangle 25"/>
            <p:cNvSpPr>
              <a:spLocks noChangeArrowheads="1"/>
            </p:cNvSpPr>
            <p:nvPr/>
          </p:nvSpPr>
          <p:spPr bwMode="auto">
            <a:xfrm>
              <a:off x="794" y="1497"/>
              <a:ext cx="99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400">
                  <a:solidFill>
                    <a:srgbClr val="000000"/>
                  </a:solidFill>
                  <a:latin typeface="Arial" panose="020B0604020202020204" pitchFamily="34" charset="0"/>
                </a:rPr>
                <a:t>b </a:t>
              </a:r>
              <a:endParaRPr lang="en-US" altLang="fa-IR"/>
            </a:p>
          </p:txBody>
        </p:sp>
        <p:sp>
          <p:nvSpPr>
            <p:cNvPr id="24622" name="Oval 26"/>
            <p:cNvSpPr>
              <a:spLocks noChangeArrowheads="1"/>
            </p:cNvSpPr>
            <p:nvPr/>
          </p:nvSpPr>
          <p:spPr bwMode="auto">
            <a:xfrm>
              <a:off x="703" y="1449"/>
              <a:ext cx="227" cy="227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24623" name="Line 27"/>
            <p:cNvSpPr>
              <a:spLocks noChangeShapeType="1"/>
            </p:cNvSpPr>
            <p:nvPr/>
          </p:nvSpPr>
          <p:spPr bwMode="auto">
            <a:xfrm rot="5400000">
              <a:off x="1361" y="957"/>
              <a:ext cx="0" cy="1497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624" name="Rectangle 28"/>
            <p:cNvSpPr>
              <a:spLocks noChangeArrowheads="1"/>
            </p:cNvSpPr>
            <p:nvPr/>
          </p:nvSpPr>
          <p:spPr bwMode="auto">
            <a:xfrm>
              <a:off x="431" y="1845"/>
              <a:ext cx="6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400">
                  <a:solidFill>
                    <a:srgbClr val="000000"/>
                  </a:solidFill>
                  <a:latin typeface="Arial" panose="020B0604020202020204" pitchFamily="34" charset="0"/>
                </a:rPr>
                <a:t>c</a:t>
              </a:r>
              <a:endParaRPr lang="en-US" altLang="fa-IR"/>
            </a:p>
          </p:txBody>
        </p:sp>
        <p:sp>
          <p:nvSpPr>
            <p:cNvPr id="24625" name="Rectangle 29"/>
            <p:cNvSpPr>
              <a:spLocks noChangeArrowheads="1"/>
            </p:cNvSpPr>
            <p:nvPr/>
          </p:nvSpPr>
          <p:spPr bwMode="auto">
            <a:xfrm>
              <a:off x="794" y="1845"/>
              <a:ext cx="9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400">
                  <a:solidFill>
                    <a:srgbClr val="000000"/>
                  </a:solidFill>
                  <a:latin typeface="Arial" panose="020B0604020202020204" pitchFamily="34" charset="0"/>
                </a:rPr>
                <a:t>c </a:t>
              </a:r>
              <a:endParaRPr lang="en-US" altLang="fa-IR"/>
            </a:p>
          </p:txBody>
        </p:sp>
        <p:sp>
          <p:nvSpPr>
            <p:cNvPr id="24626" name="Oval 30"/>
            <p:cNvSpPr>
              <a:spLocks noChangeArrowheads="1"/>
            </p:cNvSpPr>
            <p:nvPr/>
          </p:nvSpPr>
          <p:spPr bwMode="auto">
            <a:xfrm>
              <a:off x="703" y="1797"/>
              <a:ext cx="227" cy="227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24627" name="Rectangle 31"/>
            <p:cNvSpPr>
              <a:spLocks noChangeArrowheads="1"/>
            </p:cNvSpPr>
            <p:nvPr/>
          </p:nvSpPr>
          <p:spPr bwMode="auto">
            <a:xfrm>
              <a:off x="1474" y="1845"/>
              <a:ext cx="99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400">
                  <a:solidFill>
                    <a:srgbClr val="000000"/>
                  </a:solidFill>
                  <a:latin typeface="Arial" panose="020B0604020202020204" pitchFamily="34" charset="0"/>
                </a:rPr>
                <a:t>b </a:t>
              </a:r>
              <a:endParaRPr lang="en-US" altLang="fa-IR"/>
            </a:p>
          </p:txBody>
        </p:sp>
        <p:sp>
          <p:nvSpPr>
            <p:cNvPr id="24628" name="Rectangle 33"/>
            <p:cNvSpPr>
              <a:spLocks noChangeArrowheads="1"/>
            </p:cNvSpPr>
            <p:nvPr/>
          </p:nvSpPr>
          <p:spPr bwMode="auto">
            <a:xfrm>
              <a:off x="1882" y="1845"/>
              <a:ext cx="9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400">
                  <a:solidFill>
                    <a:srgbClr val="000000"/>
                  </a:solidFill>
                  <a:latin typeface="Arial" panose="020B0604020202020204" pitchFamily="34" charset="0"/>
                </a:rPr>
                <a:t>c </a:t>
              </a:r>
              <a:endParaRPr lang="en-US" altLang="fa-IR"/>
            </a:p>
          </p:txBody>
        </p:sp>
        <p:sp>
          <p:nvSpPr>
            <p:cNvPr id="24629" name="Oval 34"/>
            <p:cNvSpPr>
              <a:spLocks noChangeArrowheads="1"/>
            </p:cNvSpPr>
            <p:nvPr/>
          </p:nvSpPr>
          <p:spPr bwMode="auto">
            <a:xfrm>
              <a:off x="1791" y="1797"/>
              <a:ext cx="227" cy="227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24630" name="Oval 35"/>
            <p:cNvSpPr>
              <a:spLocks noChangeArrowheads="1"/>
            </p:cNvSpPr>
            <p:nvPr/>
          </p:nvSpPr>
          <p:spPr bwMode="auto">
            <a:xfrm>
              <a:off x="1383" y="1434"/>
              <a:ext cx="227" cy="227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24631" name="Line 47"/>
            <p:cNvSpPr>
              <a:spLocks noChangeShapeType="1"/>
            </p:cNvSpPr>
            <p:nvPr/>
          </p:nvSpPr>
          <p:spPr bwMode="auto">
            <a:xfrm rot="5400000">
              <a:off x="1361" y="1320"/>
              <a:ext cx="0" cy="1497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632" name="Rectangle 48"/>
            <p:cNvSpPr>
              <a:spLocks noChangeArrowheads="1"/>
            </p:cNvSpPr>
            <p:nvPr/>
          </p:nvSpPr>
          <p:spPr bwMode="auto">
            <a:xfrm>
              <a:off x="431" y="2207"/>
              <a:ext cx="68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400">
                  <a:solidFill>
                    <a:srgbClr val="000000"/>
                  </a:solidFill>
                  <a:latin typeface="Arial" panose="020B0604020202020204" pitchFamily="34" charset="0"/>
                </a:rPr>
                <a:t>d</a:t>
              </a:r>
              <a:endParaRPr lang="en-US" altLang="fa-IR"/>
            </a:p>
          </p:txBody>
        </p:sp>
        <p:sp>
          <p:nvSpPr>
            <p:cNvPr id="24633" name="Rectangle 49"/>
            <p:cNvSpPr>
              <a:spLocks noChangeArrowheads="1"/>
            </p:cNvSpPr>
            <p:nvPr/>
          </p:nvSpPr>
          <p:spPr bwMode="auto">
            <a:xfrm>
              <a:off x="1880" y="2205"/>
              <a:ext cx="9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400">
                  <a:solidFill>
                    <a:srgbClr val="000000"/>
                  </a:solidFill>
                  <a:latin typeface="Arial" panose="020B0604020202020204" pitchFamily="34" charset="0"/>
                </a:rPr>
                <a:t>c </a:t>
              </a:r>
              <a:endParaRPr lang="en-US" altLang="fa-IR"/>
            </a:p>
          </p:txBody>
        </p:sp>
        <p:sp>
          <p:nvSpPr>
            <p:cNvPr id="24634" name="Rectangle 55"/>
            <p:cNvSpPr>
              <a:spLocks noChangeArrowheads="1"/>
            </p:cNvSpPr>
            <p:nvPr/>
          </p:nvSpPr>
          <p:spPr bwMode="auto">
            <a:xfrm>
              <a:off x="1111" y="1844"/>
              <a:ext cx="6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400">
                  <a:latin typeface="Arial" panose="020B0604020202020204" pitchFamily="34" charset="0"/>
                </a:rPr>
                <a:t>a</a:t>
              </a:r>
              <a:endParaRPr lang="en-US" altLang="fa-IR"/>
            </a:p>
          </p:txBody>
        </p:sp>
        <p:sp>
          <p:nvSpPr>
            <p:cNvPr id="24635" name="Rectangle 56"/>
            <p:cNvSpPr>
              <a:spLocks noChangeArrowheads="1"/>
            </p:cNvSpPr>
            <p:nvPr/>
          </p:nvSpPr>
          <p:spPr bwMode="auto">
            <a:xfrm>
              <a:off x="748" y="2205"/>
              <a:ext cx="6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400">
                  <a:solidFill>
                    <a:srgbClr val="000000"/>
                  </a:solidFill>
                  <a:latin typeface="Arial" panose="020B0604020202020204" pitchFamily="34" charset="0"/>
                </a:rPr>
                <a:t>c</a:t>
              </a:r>
              <a:endParaRPr lang="en-US" altLang="fa-IR"/>
            </a:p>
          </p:txBody>
        </p:sp>
        <p:sp>
          <p:nvSpPr>
            <p:cNvPr id="24636" name="Rectangle 60"/>
            <p:cNvSpPr>
              <a:spLocks noChangeArrowheads="1"/>
            </p:cNvSpPr>
            <p:nvPr/>
          </p:nvSpPr>
          <p:spPr bwMode="auto">
            <a:xfrm>
              <a:off x="1111" y="2207"/>
              <a:ext cx="99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400">
                  <a:solidFill>
                    <a:srgbClr val="000000"/>
                  </a:solidFill>
                  <a:latin typeface="Arial" panose="020B0604020202020204" pitchFamily="34" charset="0"/>
                </a:rPr>
                <a:t>d </a:t>
              </a:r>
              <a:endParaRPr lang="en-US" altLang="fa-IR"/>
            </a:p>
          </p:txBody>
        </p:sp>
        <p:sp>
          <p:nvSpPr>
            <p:cNvPr id="24637" name="Oval 61"/>
            <p:cNvSpPr>
              <a:spLocks noChangeArrowheads="1"/>
            </p:cNvSpPr>
            <p:nvPr/>
          </p:nvSpPr>
          <p:spPr bwMode="auto">
            <a:xfrm>
              <a:off x="1020" y="2159"/>
              <a:ext cx="227" cy="227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24638" name="Rectangle 64"/>
            <p:cNvSpPr>
              <a:spLocks noChangeArrowheads="1"/>
            </p:cNvSpPr>
            <p:nvPr/>
          </p:nvSpPr>
          <p:spPr bwMode="auto">
            <a:xfrm>
              <a:off x="1111" y="1481"/>
              <a:ext cx="68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400">
                  <a:latin typeface="Arial" panose="020B0604020202020204" pitchFamily="34" charset="0"/>
                </a:rPr>
                <a:t>d</a:t>
              </a:r>
              <a:endParaRPr lang="en-US" altLang="fa-IR"/>
            </a:p>
          </p:txBody>
        </p:sp>
        <p:sp>
          <p:nvSpPr>
            <p:cNvPr id="24639" name="Rectangle 65"/>
            <p:cNvSpPr>
              <a:spLocks noChangeArrowheads="1"/>
            </p:cNvSpPr>
            <p:nvPr/>
          </p:nvSpPr>
          <p:spPr bwMode="auto">
            <a:xfrm>
              <a:off x="1474" y="2208"/>
              <a:ext cx="99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400">
                  <a:solidFill>
                    <a:srgbClr val="000000"/>
                  </a:solidFill>
                  <a:latin typeface="Arial" panose="020B0604020202020204" pitchFamily="34" charset="0"/>
                </a:rPr>
                <a:t>d </a:t>
              </a:r>
              <a:endParaRPr lang="en-US" altLang="fa-IR"/>
            </a:p>
          </p:txBody>
        </p:sp>
        <p:sp>
          <p:nvSpPr>
            <p:cNvPr id="24640" name="Oval 66"/>
            <p:cNvSpPr>
              <a:spLocks noChangeArrowheads="1"/>
            </p:cNvSpPr>
            <p:nvPr/>
          </p:nvSpPr>
          <p:spPr bwMode="auto">
            <a:xfrm>
              <a:off x="1383" y="2160"/>
              <a:ext cx="227" cy="227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</p:grpSp>
      <p:grpSp>
        <p:nvGrpSpPr>
          <p:cNvPr id="24582" name="Group 71"/>
          <p:cNvGrpSpPr>
            <a:grpSpLocks/>
          </p:cNvGrpSpPr>
          <p:nvPr/>
        </p:nvGrpSpPr>
        <p:grpSpPr bwMode="auto">
          <a:xfrm>
            <a:off x="4787900" y="1484313"/>
            <a:ext cx="3455988" cy="2635250"/>
            <a:chOff x="3016" y="935"/>
            <a:chExt cx="2177" cy="1660"/>
          </a:xfrm>
        </p:grpSpPr>
        <p:sp>
          <p:nvSpPr>
            <p:cNvPr id="24583" name="Oval 36"/>
            <p:cNvSpPr>
              <a:spLocks noChangeArrowheads="1"/>
            </p:cNvSpPr>
            <p:nvPr/>
          </p:nvSpPr>
          <p:spPr bwMode="auto">
            <a:xfrm>
              <a:off x="3016" y="1130"/>
              <a:ext cx="363" cy="363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24584" name="Text Box 37"/>
            <p:cNvSpPr txBox="1">
              <a:spLocks noChangeArrowheads="1"/>
            </p:cNvSpPr>
            <p:nvPr/>
          </p:nvSpPr>
          <p:spPr bwMode="auto">
            <a:xfrm>
              <a:off x="3107" y="1130"/>
              <a:ext cx="318" cy="3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fa-IR"/>
                <a:t>a</a:t>
              </a:r>
            </a:p>
          </p:txBody>
        </p:sp>
        <p:sp>
          <p:nvSpPr>
            <p:cNvPr id="24585" name="Oval 38"/>
            <p:cNvSpPr>
              <a:spLocks noChangeArrowheads="1"/>
            </p:cNvSpPr>
            <p:nvPr/>
          </p:nvSpPr>
          <p:spPr bwMode="auto">
            <a:xfrm>
              <a:off x="4648" y="1130"/>
              <a:ext cx="363" cy="363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24586" name="Text Box 39"/>
            <p:cNvSpPr txBox="1">
              <a:spLocks noChangeArrowheads="1"/>
            </p:cNvSpPr>
            <p:nvPr/>
          </p:nvSpPr>
          <p:spPr bwMode="auto">
            <a:xfrm>
              <a:off x="4739" y="1130"/>
              <a:ext cx="318" cy="3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fa-IR"/>
                <a:t>b</a:t>
              </a:r>
            </a:p>
          </p:txBody>
        </p:sp>
        <p:sp>
          <p:nvSpPr>
            <p:cNvPr id="24587" name="Oval 40"/>
            <p:cNvSpPr>
              <a:spLocks noChangeArrowheads="1"/>
            </p:cNvSpPr>
            <p:nvPr/>
          </p:nvSpPr>
          <p:spPr bwMode="auto">
            <a:xfrm>
              <a:off x="4648" y="1992"/>
              <a:ext cx="363" cy="363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24588" name="Text Box 41"/>
            <p:cNvSpPr txBox="1">
              <a:spLocks noChangeArrowheads="1"/>
            </p:cNvSpPr>
            <p:nvPr/>
          </p:nvSpPr>
          <p:spPr bwMode="auto">
            <a:xfrm>
              <a:off x="4739" y="1992"/>
              <a:ext cx="318" cy="3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fa-IR"/>
                <a:t>c</a:t>
              </a:r>
            </a:p>
          </p:txBody>
        </p:sp>
        <p:sp>
          <p:nvSpPr>
            <p:cNvPr id="24589" name="Line 42"/>
            <p:cNvSpPr>
              <a:spLocks noChangeShapeType="1"/>
            </p:cNvSpPr>
            <p:nvPr/>
          </p:nvSpPr>
          <p:spPr bwMode="auto">
            <a:xfrm>
              <a:off x="3379" y="1312"/>
              <a:ext cx="127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stealth" w="lg" len="lg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590" name="Line 43"/>
            <p:cNvSpPr>
              <a:spLocks noChangeShapeType="1"/>
            </p:cNvSpPr>
            <p:nvPr/>
          </p:nvSpPr>
          <p:spPr bwMode="auto">
            <a:xfrm>
              <a:off x="4830" y="1493"/>
              <a:ext cx="0" cy="49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stealth" w="med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591" name="Text Box 44"/>
            <p:cNvSpPr txBox="1">
              <a:spLocks noChangeArrowheads="1"/>
            </p:cNvSpPr>
            <p:nvPr/>
          </p:nvSpPr>
          <p:spPr bwMode="auto">
            <a:xfrm>
              <a:off x="3061" y="935"/>
              <a:ext cx="454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fa-IR" sz="1900">
                  <a:solidFill>
                    <a:srgbClr val="CC3300"/>
                  </a:solidFill>
                </a:rPr>
                <a:t>00</a:t>
              </a:r>
            </a:p>
          </p:txBody>
        </p:sp>
        <p:sp>
          <p:nvSpPr>
            <p:cNvPr id="24592" name="Text Box 45"/>
            <p:cNvSpPr txBox="1">
              <a:spLocks noChangeArrowheads="1"/>
            </p:cNvSpPr>
            <p:nvPr/>
          </p:nvSpPr>
          <p:spPr bwMode="auto">
            <a:xfrm>
              <a:off x="4649" y="949"/>
              <a:ext cx="454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fa-IR" sz="1900">
                  <a:solidFill>
                    <a:srgbClr val="CC3300"/>
                  </a:solidFill>
                </a:rPr>
                <a:t>01</a:t>
              </a:r>
            </a:p>
          </p:txBody>
        </p:sp>
        <p:sp>
          <p:nvSpPr>
            <p:cNvPr id="24593" name="Text Box 46"/>
            <p:cNvSpPr txBox="1">
              <a:spLocks noChangeArrowheads="1"/>
            </p:cNvSpPr>
            <p:nvPr/>
          </p:nvSpPr>
          <p:spPr bwMode="auto">
            <a:xfrm>
              <a:off x="4739" y="2309"/>
              <a:ext cx="454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fa-IR" sz="1900">
                  <a:solidFill>
                    <a:srgbClr val="CC3300"/>
                  </a:solidFill>
                </a:rPr>
                <a:t>11</a:t>
              </a:r>
            </a:p>
          </p:txBody>
        </p:sp>
        <p:sp>
          <p:nvSpPr>
            <p:cNvPr id="24594" name="Oval 50"/>
            <p:cNvSpPr>
              <a:spLocks noChangeArrowheads="1"/>
            </p:cNvSpPr>
            <p:nvPr/>
          </p:nvSpPr>
          <p:spPr bwMode="auto">
            <a:xfrm>
              <a:off x="3016" y="2037"/>
              <a:ext cx="363" cy="363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24595" name="Text Box 51"/>
            <p:cNvSpPr txBox="1">
              <a:spLocks noChangeArrowheads="1"/>
            </p:cNvSpPr>
            <p:nvPr/>
          </p:nvSpPr>
          <p:spPr bwMode="auto">
            <a:xfrm>
              <a:off x="3107" y="2037"/>
              <a:ext cx="318" cy="3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fa-IR"/>
                <a:t>d</a:t>
              </a:r>
            </a:p>
          </p:txBody>
        </p:sp>
        <p:sp>
          <p:nvSpPr>
            <p:cNvPr id="24596" name="Line 52"/>
            <p:cNvSpPr>
              <a:spLocks noChangeShapeType="1"/>
            </p:cNvSpPr>
            <p:nvPr/>
          </p:nvSpPr>
          <p:spPr bwMode="auto">
            <a:xfrm>
              <a:off x="3198" y="1493"/>
              <a:ext cx="0" cy="5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597" name="Line 53"/>
            <p:cNvSpPr>
              <a:spLocks noChangeShapeType="1"/>
            </p:cNvSpPr>
            <p:nvPr/>
          </p:nvSpPr>
          <p:spPr bwMode="auto">
            <a:xfrm flipV="1">
              <a:off x="3379" y="2219"/>
              <a:ext cx="127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lg" len="lg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598" name="Text Box 54"/>
            <p:cNvSpPr txBox="1">
              <a:spLocks noChangeArrowheads="1"/>
            </p:cNvSpPr>
            <p:nvPr/>
          </p:nvSpPr>
          <p:spPr bwMode="auto">
            <a:xfrm>
              <a:off x="3061" y="2355"/>
              <a:ext cx="454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fa-IR" sz="1900">
                  <a:solidFill>
                    <a:srgbClr val="CC3300"/>
                  </a:solidFill>
                </a:rPr>
                <a:t>10</a:t>
              </a:r>
            </a:p>
          </p:txBody>
        </p:sp>
        <p:sp>
          <p:nvSpPr>
            <p:cNvPr id="24599" name="Line 67"/>
            <p:cNvSpPr>
              <a:spLocks noChangeShapeType="1"/>
            </p:cNvSpPr>
            <p:nvPr/>
          </p:nvSpPr>
          <p:spPr bwMode="auto">
            <a:xfrm flipH="1">
              <a:off x="3379" y="1402"/>
              <a:ext cx="1315" cy="72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600" name="Line 68"/>
            <p:cNvSpPr>
              <a:spLocks noChangeShapeType="1"/>
            </p:cNvSpPr>
            <p:nvPr/>
          </p:nvSpPr>
          <p:spPr bwMode="auto">
            <a:xfrm flipH="1" flipV="1">
              <a:off x="3334" y="1448"/>
              <a:ext cx="1360" cy="58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</p:grp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72799D07-33FB-4408-A03C-E58B6839BDDC}" type="slidenum">
              <a:rPr lang="en-US" altLang="fa-IR" sz="1300" b="0">
                <a:latin typeface="Arial" panose="020B0604020202020204" pitchFamily="34" charset="0"/>
              </a:rPr>
              <a:pPr/>
              <a:t>23</a:t>
            </a:fld>
            <a:endParaRPr lang="en-US" altLang="fa-IR" sz="1300" b="0">
              <a:latin typeface="Arial" panose="020B0604020202020204" pitchFamily="34" charset="0"/>
            </a:endParaRPr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/>
              <a:t>Example 2</a:t>
            </a:r>
          </a:p>
        </p:txBody>
      </p:sp>
      <p:sp>
        <p:nvSpPr>
          <p:cNvPr id="25604" name="Rectangle 5"/>
          <p:cNvSpPr>
            <a:spLocks noChangeArrowheads="1"/>
          </p:cNvSpPr>
          <p:nvPr/>
        </p:nvSpPr>
        <p:spPr bwMode="auto">
          <a:xfrm rot="10800000">
            <a:off x="998538" y="1673225"/>
            <a:ext cx="2349500" cy="2187575"/>
          </a:xfrm>
          <a:prstGeom prst="rect">
            <a:avLst/>
          </a:prstGeom>
          <a:noFill/>
          <a:ln w="222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/>
          </a:p>
        </p:txBody>
      </p:sp>
      <p:sp>
        <p:nvSpPr>
          <p:cNvPr id="25605" name="Line 6"/>
          <p:cNvSpPr>
            <a:spLocks noChangeShapeType="1"/>
          </p:cNvSpPr>
          <p:nvPr/>
        </p:nvSpPr>
        <p:spPr bwMode="auto">
          <a:xfrm rot="5400000">
            <a:off x="2159794" y="1016794"/>
            <a:ext cx="0" cy="2376488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5606" name="Rectangle 7"/>
          <p:cNvSpPr>
            <a:spLocks noChangeArrowheads="1"/>
          </p:cNvSpPr>
          <p:nvPr/>
        </p:nvSpPr>
        <p:spPr bwMode="auto">
          <a:xfrm>
            <a:off x="1763713" y="1849438"/>
            <a:ext cx="147637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400">
                <a:solidFill>
                  <a:srgbClr val="000000"/>
                </a:solidFill>
                <a:latin typeface="Arial" panose="020B0604020202020204" pitchFamily="34" charset="0"/>
              </a:rPr>
              <a:t>a </a:t>
            </a:r>
            <a:endParaRPr lang="en-US" altLang="fa-IR"/>
          </a:p>
        </p:txBody>
      </p:sp>
      <p:sp>
        <p:nvSpPr>
          <p:cNvPr id="25607" name="Rectangle 8"/>
          <p:cNvSpPr>
            <a:spLocks noChangeArrowheads="1"/>
          </p:cNvSpPr>
          <p:nvPr/>
        </p:nvSpPr>
        <p:spPr bwMode="auto">
          <a:xfrm>
            <a:off x="366713" y="2349500"/>
            <a:ext cx="604837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400">
                <a:solidFill>
                  <a:srgbClr val="000000"/>
                </a:solidFill>
                <a:latin typeface="Arial" panose="020B0604020202020204" pitchFamily="34" charset="0"/>
              </a:rPr>
              <a:t>b = 001</a:t>
            </a:r>
            <a:endParaRPr lang="en-US" altLang="fa-IR"/>
          </a:p>
        </p:txBody>
      </p:sp>
      <p:sp>
        <p:nvSpPr>
          <p:cNvPr id="25608" name="Rectangle 9"/>
          <p:cNvSpPr>
            <a:spLocks noChangeArrowheads="1"/>
          </p:cNvSpPr>
          <p:nvPr/>
        </p:nvSpPr>
        <p:spPr bwMode="auto">
          <a:xfrm>
            <a:off x="376238" y="1844675"/>
            <a:ext cx="59531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400">
                <a:solidFill>
                  <a:srgbClr val="000000"/>
                </a:solidFill>
                <a:latin typeface="Arial" panose="020B0604020202020204" pitchFamily="34" charset="0"/>
              </a:rPr>
              <a:t>a = 000</a:t>
            </a:r>
            <a:endParaRPr lang="en-US" altLang="fa-IR"/>
          </a:p>
        </p:txBody>
      </p:sp>
      <p:sp>
        <p:nvSpPr>
          <p:cNvPr id="25609" name="Oval 10"/>
          <p:cNvSpPr>
            <a:spLocks noChangeArrowheads="1"/>
          </p:cNvSpPr>
          <p:nvPr/>
        </p:nvSpPr>
        <p:spPr bwMode="auto">
          <a:xfrm>
            <a:off x="1619250" y="1773238"/>
            <a:ext cx="360363" cy="360362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/>
          </a:p>
        </p:txBody>
      </p:sp>
      <p:sp>
        <p:nvSpPr>
          <p:cNvPr id="25610" name="Line 11"/>
          <p:cNvSpPr>
            <a:spLocks noChangeShapeType="1"/>
          </p:cNvSpPr>
          <p:nvPr/>
        </p:nvSpPr>
        <p:spPr bwMode="auto">
          <a:xfrm rot="10800000">
            <a:off x="1547813" y="1647825"/>
            <a:ext cx="0" cy="2212975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5611" name="Line 12"/>
          <p:cNvSpPr>
            <a:spLocks noChangeShapeType="1"/>
          </p:cNvSpPr>
          <p:nvPr/>
        </p:nvSpPr>
        <p:spPr bwMode="auto">
          <a:xfrm rot="10800000">
            <a:off x="2124075" y="1647825"/>
            <a:ext cx="0" cy="2212975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5612" name="Line 13"/>
          <p:cNvSpPr>
            <a:spLocks noChangeShapeType="1"/>
          </p:cNvSpPr>
          <p:nvPr/>
        </p:nvSpPr>
        <p:spPr bwMode="auto">
          <a:xfrm rot="10800000" flipH="1">
            <a:off x="2700338" y="1647825"/>
            <a:ext cx="3175" cy="2212975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5613" name="Rectangle 14"/>
          <p:cNvSpPr>
            <a:spLocks noChangeArrowheads="1"/>
          </p:cNvSpPr>
          <p:nvPr/>
        </p:nvSpPr>
        <p:spPr bwMode="auto">
          <a:xfrm>
            <a:off x="1258888" y="1849438"/>
            <a:ext cx="15716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400">
                <a:solidFill>
                  <a:srgbClr val="000000"/>
                </a:solidFill>
                <a:latin typeface="Arial" panose="020B0604020202020204" pitchFamily="34" charset="0"/>
              </a:rPr>
              <a:t>b </a:t>
            </a:r>
            <a:endParaRPr lang="en-US" altLang="fa-IR"/>
          </a:p>
        </p:txBody>
      </p:sp>
      <p:sp>
        <p:nvSpPr>
          <p:cNvPr id="25614" name="Rectangle 15"/>
          <p:cNvSpPr>
            <a:spLocks noChangeArrowheads="1"/>
          </p:cNvSpPr>
          <p:nvPr/>
        </p:nvSpPr>
        <p:spPr bwMode="auto">
          <a:xfrm>
            <a:off x="1674813" y="908050"/>
            <a:ext cx="736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600">
                <a:solidFill>
                  <a:srgbClr val="663300"/>
                </a:solidFill>
                <a:latin typeface="Arial" panose="020B0604020202020204" pitchFamily="34" charset="0"/>
              </a:rPr>
              <a:t> x</a:t>
            </a:r>
            <a:r>
              <a:rPr lang="en-US" altLang="fa-IR" sz="1600" baseline="-25000">
                <a:solidFill>
                  <a:srgbClr val="663300"/>
                </a:solidFill>
                <a:latin typeface="Arial" panose="020B0604020202020204" pitchFamily="34" charset="0"/>
              </a:rPr>
              <a:t>1</a:t>
            </a:r>
            <a:r>
              <a:rPr lang="en-US" altLang="fa-IR" sz="1600">
                <a:solidFill>
                  <a:srgbClr val="663300"/>
                </a:solidFill>
                <a:latin typeface="Arial" panose="020B0604020202020204" pitchFamily="34" charset="0"/>
              </a:rPr>
              <a:t> x</a:t>
            </a:r>
            <a:r>
              <a:rPr lang="en-US" altLang="fa-IR" sz="1600" baseline="-25000">
                <a:solidFill>
                  <a:srgbClr val="663300"/>
                </a:solidFill>
                <a:latin typeface="Arial" panose="020B0604020202020204" pitchFamily="34" charset="0"/>
              </a:rPr>
              <a:t>2</a:t>
            </a:r>
            <a:r>
              <a:rPr lang="en-US" altLang="fa-IR" sz="1600">
                <a:solidFill>
                  <a:srgbClr val="663300"/>
                </a:solidFill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25615" name="Rectangle 16"/>
          <p:cNvSpPr>
            <a:spLocks noChangeArrowheads="1"/>
          </p:cNvSpPr>
          <p:nvPr/>
        </p:nvSpPr>
        <p:spPr bwMode="auto">
          <a:xfrm>
            <a:off x="1114425" y="1341438"/>
            <a:ext cx="246063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400">
                <a:solidFill>
                  <a:srgbClr val="000000"/>
                </a:solidFill>
                <a:latin typeface="Arial" panose="020B0604020202020204" pitchFamily="34" charset="0"/>
              </a:rPr>
              <a:t>00 </a:t>
            </a:r>
            <a:endParaRPr lang="en-US" altLang="fa-IR"/>
          </a:p>
        </p:txBody>
      </p:sp>
      <p:sp>
        <p:nvSpPr>
          <p:cNvPr id="25616" name="Rectangle 17"/>
          <p:cNvSpPr>
            <a:spLocks noChangeArrowheads="1"/>
          </p:cNvSpPr>
          <p:nvPr/>
        </p:nvSpPr>
        <p:spPr bwMode="auto">
          <a:xfrm>
            <a:off x="1711325" y="1412875"/>
            <a:ext cx="246063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400">
                <a:solidFill>
                  <a:srgbClr val="000000"/>
                </a:solidFill>
                <a:latin typeface="Arial" panose="020B0604020202020204" pitchFamily="34" charset="0"/>
              </a:rPr>
              <a:t>01 </a:t>
            </a:r>
            <a:endParaRPr lang="en-US" altLang="fa-IR"/>
          </a:p>
        </p:txBody>
      </p:sp>
      <p:sp>
        <p:nvSpPr>
          <p:cNvPr id="25617" name="Rectangle 18"/>
          <p:cNvSpPr>
            <a:spLocks noChangeArrowheads="1"/>
          </p:cNvSpPr>
          <p:nvPr/>
        </p:nvSpPr>
        <p:spPr bwMode="auto">
          <a:xfrm>
            <a:off x="2266950" y="1341438"/>
            <a:ext cx="246063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400">
                <a:solidFill>
                  <a:srgbClr val="000000"/>
                </a:solidFill>
                <a:latin typeface="Arial" panose="020B0604020202020204" pitchFamily="34" charset="0"/>
              </a:rPr>
              <a:t>11 </a:t>
            </a:r>
            <a:endParaRPr lang="en-US" altLang="fa-IR"/>
          </a:p>
        </p:txBody>
      </p:sp>
      <p:sp>
        <p:nvSpPr>
          <p:cNvPr id="25618" name="Rectangle 19"/>
          <p:cNvSpPr>
            <a:spLocks noChangeArrowheads="1"/>
          </p:cNvSpPr>
          <p:nvPr/>
        </p:nvSpPr>
        <p:spPr bwMode="auto">
          <a:xfrm>
            <a:off x="2843213" y="1341438"/>
            <a:ext cx="24606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400">
                <a:solidFill>
                  <a:srgbClr val="000000"/>
                </a:solidFill>
                <a:latin typeface="Arial" panose="020B0604020202020204" pitchFamily="34" charset="0"/>
              </a:rPr>
              <a:t>10 </a:t>
            </a:r>
            <a:endParaRPr lang="en-US" altLang="fa-IR"/>
          </a:p>
        </p:txBody>
      </p:sp>
      <p:sp>
        <p:nvSpPr>
          <p:cNvPr id="25619" name="Rectangle 20"/>
          <p:cNvSpPr>
            <a:spLocks noChangeArrowheads="1"/>
          </p:cNvSpPr>
          <p:nvPr/>
        </p:nvSpPr>
        <p:spPr bwMode="auto">
          <a:xfrm>
            <a:off x="2335213" y="1868488"/>
            <a:ext cx="984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400">
                <a:latin typeface="Arial" panose="020B0604020202020204" pitchFamily="34" charset="0"/>
              </a:rPr>
              <a:t>e</a:t>
            </a:r>
            <a:endParaRPr lang="en-US" altLang="fa-IR"/>
          </a:p>
        </p:txBody>
      </p:sp>
      <p:sp>
        <p:nvSpPr>
          <p:cNvPr id="25620" name="Rectangle 21"/>
          <p:cNvSpPr>
            <a:spLocks noChangeArrowheads="1"/>
          </p:cNvSpPr>
          <p:nvPr/>
        </p:nvSpPr>
        <p:spPr bwMode="auto">
          <a:xfrm>
            <a:off x="2987675" y="1873250"/>
            <a:ext cx="14763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400">
                <a:solidFill>
                  <a:srgbClr val="000000"/>
                </a:solidFill>
                <a:latin typeface="Arial" panose="020B0604020202020204" pitchFamily="34" charset="0"/>
              </a:rPr>
              <a:t>a </a:t>
            </a:r>
            <a:endParaRPr lang="en-US" altLang="fa-IR"/>
          </a:p>
        </p:txBody>
      </p:sp>
      <p:sp>
        <p:nvSpPr>
          <p:cNvPr id="25621" name="Oval 22"/>
          <p:cNvSpPr>
            <a:spLocks noChangeArrowheads="1"/>
          </p:cNvSpPr>
          <p:nvPr/>
        </p:nvSpPr>
        <p:spPr bwMode="auto">
          <a:xfrm>
            <a:off x="2843213" y="1797050"/>
            <a:ext cx="360362" cy="360363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/>
          </a:p>
        </p:txBody>
      </p:sp>
      <p:sp>
        <p:nvSpPr>
          <p:cNvPr id="25622" name="Rectangle 23"/>
          <p:cNvSpPr>
            <a:spLocks noChangeArrowheads="1"/>
          </p:cNvSpPr>
          <p:nvPr/>
        </p:nvSpPr>
        <p:spPr bwMode="auto">
          <a:xfrm>
            <a:off x="2984500" y="2347913"/>
            <a:ext cx="14763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400">
                <a:solidFill>
                  <a:srgbClr val="000000"/>
                </a:solidFill>
                <a:latin typeface="Arial" panose="020B0604020202020204" pitchFamily="34" charset="0"/>
              </a:rPr>
              <a:t>a </a:t>
            </a:r>
            <a:endParaRPr lang="en-US" altLang="fa-IR"/>
          </a:p>
        </p:txBody>
      </p:sp>
      <p:sp>
        <p:nvSpPr>
          <p:cNvPr id="25623" name="Rectangle 24"/>
          <p:cNvSpPr>
            <a:spLocks noChangeArrowheads="1"/>
          </p:cNvSpPr>
          <p:nvPr/>
        </p:nvSpPr>
        <p:spPr bwMode="auto">
          <a:xfrm>
            <a:off x="2338388" y="2352675"/>
            <a:ext cx="15716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400">
                <a:solidFill>
                  <a:srgbClr val="000000"/>
                </a:solidFill>
                <a:latin typeface="Arial" panose="020B0604020202020204" pitchFamily="34" charset="0"/>
              </a:rPr>
              <a:t>b </a:t>
            </a:r>
            <a:endParaRPr lang="en-US" altLang="fa-IR"/>
          </a:p>
        </p:txBody>
      </p:sp>
      <p:sp>
        <p:nvSpPr>
          <p:cNvPr id="25624" name="Rectangle 25"/>
          <p:cNvSpPr>
            <a:spLocks noChangeArrowheads="1"/>
          </p:cNvSpPr>
          <p:nvPr/>
        </p:nvSpPr>
        <p:spPr bwMode="auto">
          <a:xfrm>
            <a:off x="1260475" y="2376488"/>
            <a:ext cx="157163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400">
                <a:solidFill>
                  <a:srgbClr val="000000"/>
                </a:solidFill>
                <a:latin typeface="Arial" panose="020B0604020202020204" pitchFamily="34" charset="0"/>
              </a:rPr>
              <a:t>b </a:t>
            </a:r>
            <a:endParaRPr lang="en-US" altLang="fa-IR"/>
          </a:p>
        </p:txBody>
      </p:sp>
      <p:sp>
        <p:nvSpPr>
          <p:cNvPr id="25625" name="Oval 26"/>
          <p:cNvSpPr>
            <a:spLocks noChangeArrowheads="1"/>
          </p:cNvSpPr>
          <p:nvPr/>
        </p:nvSpPr>
        <p:spPr bwMode="auto">
          <a:xfrm>
            <a:off x="1116013" y="2300288"/>
            <a:ext cx="360362" cy="360362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/>
          </a:p>
        </p:txBody>
      </p:sp>
      <p:sp>
        <p:nvSpPr>
          <p:cNvPr id="25626" name="Line 27"/>
          <p:cNvSpPr>
            <a:spLocks noChangeShapeType="1"/>
          </p:cNvSpPr>
          <p:nvPr/>
        </p:nvSpPr>
        <p:spPr bwMode="auto">
          <a:xfrm rot="5400000">
            <a:off x="2159794" y="1520031"/>
            <a:ext cx="0" cy="2376488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5627" name="Rectangle 28"/>
          <p:cNvSpPr>
            <a:spLocks noChangeArrowheads="1"/>
          </p:cNvSpPr>
          <p:nvPr/>
        </p:nvSpPr>
        <p:spPr bwMode="auto">
          <a:xfrm>
            <a:off x="376238" y="2928938"/>
            <a:ext cx="59531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400">
                <a:solidFill>
                  <a:srgbClr val="000000"/>
                </a:solidFill>
                <a:latin typeface="Arial" panose="020B0604020202020204" pitchFamily="34" charset="0"/>
              </a:rPr>
              <a:t>c = 011</a:t>
            </a:r>
            <a:endParaRPr lang="en-US" altLang="fa-IR"/>
          </a:p>
        </p:txBody>
      </p:sp>
      <p:sp>
        <p:nvSpPr>
          <p:cNvPr id="25628" name="Rectangle 29"/>
          <p:cNvSpPr>
            <a:spLocks noChangeArrowheads="1"/>
          </p:cNvSpPr>
          <p:nvPr/>
        </p:nvSpPr>
        <p:spPr bwMode="auto">
          <a:xfrm>
            <a:off x="1260475" y="2928938"/>
            <a:ext cx="14763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400">
                <a:solidFill>
                  <a:srgbClr val="000000"/>
                </a:solidFill>
                <a:latin typeface="Arial" panose="020B0604020202020204" pitchFamily="34" charset="0"/>
              </a:rPr>
              <a:t>c </a:t>
            </a:r>
            <a:endParaRPr lang="en-US" altLang="fa-IR"/>
          </a:p>
        </p:txBody>
      </p:sp>
      <p:sp>
        <p:nvSpPr>
          <p:cNvPr id="25629" name="Oval 30"/>
          <p:cNvSpPr>
            <a:spLocks noChangeArrowheads="1"/>
          </p:cNvSpPr>
          <p:nvPr/>
        </p:nvSpPr>
        <p:spPr bwMode="auto">
          <a:xfrm>
            <a:off x="1116013" y="2852738"/>
            <a:ext cx="360362" cy="360362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/>
          </a:p>
        </p:txBody>
      </p:sp>
      <p:sp>
        <p:nvSpPr>
          <p:cNvPr id="25630" name="Rectangle 31"/>
          <p:cNvSpPr>
            <a:spLocks noChangeArrowheads="1"/>
          </p:cNvSpPr>
          <p:nvPr/>
        </p:nvSpPr>
        <p:spPr bwMode="auto">
          <a:xfrm>
            <a:off x="2339975" y="2928938"/>
            <a:ext cx="157163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400">
                <a:solidFill>
                  <a:srgbClr val="000000"/>
                </a:solidFill>
                <a:latin typeface="Arial" panose="020B0604020202020204" pitchFamily="34" charset="0"/>
              </a:rPr>
              <a:t>b </a:t>
            </a:r>
            <a:endParaRPr lang="en-US" altLang="fa-IR"/>
          </a:p>
        </p:txBody>
      </p:sp>
      <p:sp>
        <p:nvSpPr>
          <p:cNvPr id="25631" name="Rectangle 32"/>
          <p:cNvSpPr>
            <a:spLocks noChangeArrowheads="1"/>
          </p:cNvSpPr>
          <p:nvPr/>
        </p:nvSpPr>
        <p:spPr bwMode="auto">
          <a:xfrm>
            <a:off x="2987675" y="2928938"/>
            <a:ext cx="14763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400">
                <a:solidFill>
                  <a:srgbClr val="000000"/>
                </a:solidFill>
                <a:latin typeface="Arial" panose="020B0604020202020204" pitchFamily="34" charset="0"/>
              </a:rPr>
              <a:t>c </a:t>
            </a:r>
            <a:endParaRPr lang="en-US" altLang="fa-IR"/>
          </a:p>
        </p:txBody>
      </p:sp>
      <p:sp>
        <p:nvSpPr>
          <p:cNvPr id="25632" name="Oval 33"/>
          <p:cNvSpPr>
            <a:spLocks noChangeArrowheads="1"/>
          </p:cNvSpPr>
          <p:nvPr/>
        </p:nvSpPr>
        <p:spPr bwMode="auto">
          <a:xfrm>
            <a:off x="2843213" y="2852738"/>
            <a:ext cx="360362" cy="360362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/>
          </a:p>
        </p:txBody>
      </p:sp>
      <p:sp>
        <p:nvSpPr>
          <p:cNvPr id="25633" name="Oval 34"/>
          <p:cNvSpPr>
            <a:spLocks noChangeArrowheads="1"/>
          </p:cNvSpPr>
          <p:nvPr/>
        </p:nvSpPr>
        <p:spPr bwMode="auto">
          <a:xfrm>
            <a:off x="2195513" y="2276475"/>
            <a:ext cx="360362" cy="360363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/>
          </a:p>
        </p:txBody>
      </p:sp>
      <p:sp>
        <p:nvSpPr>
          <p:cNvPr id="25634" name="Line 35"/>
          <p:cNvSpPr>
            <a:spLocks noChangeShapeType="1"/>
          </p:cNvSpPr>
          <p:nvPr/>
        </p:nvSpPr>
        <p:spPr bwMode="auto">
          <a:xfrm rot="5400000">
            <a:off x="2159794" y="2096294"/>
            <a:ext cx="0" cy="2376488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5635" name="Rectangle 36"/>
          <p:cNvSpPr>
            <a:spLocks noChangeArrowheads="1"/>
          </p:cNvSpPr>
          <p:nvPr/>
        </p:nvSpPr>
        <p:spPr bwMode="auto">
          <a:xfrm>
            <a:off x="395288" y="3503613"/>
            <a:ext cx="604837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400">
                <a:solidFill>
                  <a:srgbClr val="000000"/>
                </a:solidFill>
                <a:latin typeface="Arial" panose="020B0604020202020204" pitchFamily="34" charset="0"/>
              </a:rPr>
              <a:t>g = 010</a:t>
            </a:r>
            <a:endParaRPr lang="en-US" altLang="fa-IR"/>
          </a:p>
        </p:txBody>
      </p:sp>
      <p:sp>
        <p:nvSpPr>
          <p:cNvPr id="25636" name="Rectangle 38"/>
          <p:cNvSpPr>
            <a:spLocks noChangeArrowheads="1"/>
          </p:cNvSpPr>
          <p:nvPr/>
        </p:nvSpPr>
        <p:spPr bwMode="auto">
          <a:xfrm>
            <a:off x="1763713" y="2927350"/>
            <a:ext cx="10795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400">
                <a:latin typeface="Arial" panose="020B0604020202020204" pitchFamily="34" charset="0"/>
              </a:rPr>
              <a:t>g</a:t>
            </a:r>
            <a:endParaRPr lang="en-US" altLang="fa-IR"/>
          </a:p>
        </p:txBody>
      </p:sp>
      <p:sp>
        <p:nvSpPr>
          <p:cNvPr id="25637" name="Rectangle 42"/>
          <p:cNvSpPr>
            <a:spLocks noChangeArrowheads="1"/>
          </p:cNvSpPr>
          <p:nvPr/>
        </p:nvSpPr>
        <p:spPr bwMode="auto">
          <a:xfrm>
            <a:off x="1763713" y="2351088"/>
            <a:ext cx="10795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400">
                <a:latin typeface="Arial" panose="020B0604020202020204" pitchFamily="34" charset="0"/>
              </a:rPr>
              <a:t>d</a:t>
            </a:r>
            <a:endParaRPr lang="en-US" altLang="fa-IR"/>
          </a:p>
        </p:txBody>
      </p:sp>
      <p:sp>
        <p:nvSpPr>
          <p:cNvPr id="25638" name="Rectangle 64"/>
          <p:cNvSpPr>
            <a:spLocks noChangeArrowheads="1"/>
          </p:cNvSpPr>
          <p:nvPr/>
        </p:nvSpPr>
        <p:spPr bwMode="auto">
          <a:xfrm rot="10800000">
            <a:off x="998538" y="3886200"/>
            <a:ext cx="2349500" cy="2187575"/>
          </a:xfrm>
          <a:prstGeom prst="rect">
            <a:avLst/>
          </a:prstGeom>
          <a:noFill/>
          <a:ln w="222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/>
          </a:p>
        </p:txBody>
      </p:sp>
      <p:sp>
        <p:nvSpPr>
          <p:cNvPr id="25639" name="Line 65"/>
          <p:cNvSpPr>
            <a:spLocks noChangeShapeType="1"/>
          </p:cNvSpPr>
          <p:nvPr/>
        </p:nvSpPr>
        <p:spPr bwMode="auto">
          <a:xfrm rot="5400000">
            <a:off x="2159794" y="3229769"/>
            <a:ext cx="0" cy="2376488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5640" name="Line 68"/>
          <p:cNvSpPr>
            <a:spLocks noChangeShapeType="1"/>
          </p:cNvSpPr>
          <p:nvPr/>
        </p:nvSpPr>
        <p:spPr bwMode="auto">
          <a:xfrm rot="10800000">
            <a:off x="1547813" y="3860800"/>
            <a:ext cx="0" cy="2212975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5641" name="Line 69"/>
          <p:cNvSpPr>
            <a:spLocks noChangeShapeType="1"/>
          </p:cNvSpPr>
          <p:nvPr/>
        </p:nvSpPr>
        <p:spPr bwMode="auto">
          <a:xfrm rot="10800000">
            <a:off x="2124075" y="3860800"/>
            <a:ext cx="0" cy="2212975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5642" name="Line 70"/>
          <p:cNvSpPr>
            <a:spLocks noChangeShapeType="1"/>
          </p:cNvSpPr>
          <p:nvPr/>
        </p:nvSpPr>
        <p:spPr bwMode="auto">
          <a:xfrm rot="10800000" flipH="1">
            <a:off x="2700338" y="3860800"/>
            <a:ext cx="3175" cy="2212975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5643" name="Line 79"/>
          <p:cNvSpPr>
            <a:spLocks noChangeShapeType="1"/>
          </p:cNvSpPr>
          <p:nvPr/>
        </p:nvSpPr>
        <p:spPr bwMode="auto">
          <a:xfrm rot="5400000">
            <a:off x="2159794" y="3733006"/>
            <a:ext cx="0" cy="2376488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5644" name="Line 86"/>
          <p:cNvSpPr>
            <a:spLocks noChangeShapeType="1"/>
          </p:cNvSpPr>
          <p:nvPr/>
        </p:nvSpPr>
        <p:spPr bwMode="auto">
          <a:xfrm rot="5400000">
            <a:off x="2159794" y="4309269"/>
            <a:ext cx="0" cy="2376488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5645" name="Rectangle 87"/>
          <p:cNvSpPr>
            <a:spLocks noChangeArrowheads="1"/>
          </p:cNvSpPr>
          <p:nvPr/>
        </p:nvSpPr>
        <p:spPr bwMode="auto">
          <a:xfrm>
            <a:off x="2984500" y="5157788"/>
            <a:ext cx="10795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400">
                <a:solidFill>
                  <a:srgbClr val="000000"/>
                </a:solidFill>
                <a:latin typeface="Arial" panose="020B0604020202020204" pitchFamily="34" charset="0"/>
              </a:rPr>
              <a:t>f </a:t>
            </a:r>
            <a:endParaRPr lang="en-US" altLang="fa-IR"/>
          </a:p>
        </p:txBody>
      </p:sp>
      <p:sp>
        <p:nvSpPr>
          <p:cNvPr id="25646" name="Rectangle 89"/>
          <p:cNvSpPr>
            <a:spLocks noChangeArrowheads="1"/>
          </p:cNvSpPr>
          <p:nvPr/>
        </p:nvSpPr>
        <p:spPr bwMode="auto">
          <a:xfrm>
            <a:off x="1187450" y="5157788"/>
            <a:ext cx="5873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400">
                <a:solidFill>
                  <a:srgbClr val="000000"/>
                </a:solidFill>
                <a:latin typeface="Arial" panose="020B0604020202020204" pitchFamily="34" charset="0"/>
              </a:rPr>
              <a:t>f</a:t>
            </a:r>
            <a:endParaRPr lang="en-US" altLang="fa-IR"/>
          </a:p>
        </p:txBody>
      </p:sp>
      <p:sp>
        <p:nvSpPr>
          <p:cNvPr id="25647" name="Rectangle 90"/>
          <p:cNvSpPr>
            <a:spLocks noChangeArrowheads="1"/>
          </p:cNvSpPr>
          <p:nvPr/>
        </p:nvSpPr>
        <p:spPr bwMode="auto">
          <a:xfrm>
            <a:off x="1763713" y="5160963"/>
            <a:ext cx="15716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400">
                <a:solidFill>
                  <a:srgbClr val="000000"/>
                </a:solidFill>
                <a:latin typeface="Arial" panose="020B0604020202020204" pitchFamily="34" charset="0"/>
              </a:rPr>
              <a:t>d </a:t>
            </a:r>
            <a:endParaRPr lang="en-US" altLang="fa-IR"/>
          </a:p>
        </p:txBody>
      </p:sp>
      <p:sp>
        <p:nvSpPr>
          <p:cNvPr id="25648" name="Oval 91"/>
          <p:cNvSpPr>
            <a:spLocks noChangeArrowheads="1"/>
          </p:cNvSpPr>
          <p:nvPr/>
        </p:nvSpPr>
        <p:spPr bwMode="auto">
          <a:xfrm>
            <a:off x="1619250" y="5084763"/>
            <a:ext cx="360363" cy="360362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/>
          </a:p>
        </p:txBody>
      </p:sp>
      <p:sp>
        <p:nvSpPr>
          <p:cNvPr id="25649" name="Rectangle 93"/>
          <p:cNvSpPr>
            <a:spLocks noChangeArrowheads="1"/>
          </p:cNvSpPr>
          <p:nvPr/>
        </p:nvSpPr>
        <p:spPr bwMode="auto">
          <a:xfrm>
            <a:off x="2339975" y="5162550"/>
            <a:ext cx="157163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400">
                <a:solidFill>
                  <a:srgbClr val="000000"/>
                </a:solidFill>
                <a:latin typeface="Arial" panose="020B0604020202020204" pitchFamily="34" charset="0"/>
              </a:rPr>
              <a:t>d </a:t>
            </a:r>
            <a:endParaRPr lang="en-US" altLang="fa-IR"/>
          </a:p>
        </p:txBody>
      </p:sp>
      <p:sp>
        <p:nvSpPr>
          <p:cNvPr id="25650" name="Oval 94"/>
          <p:cNvSpPr>
            <a:spLocks noChangeArrowheads="1"/>
          </p:cNvSpPr>
          <p:nvPr/>
        </p:nvSpPr>
        <p:spPr bwMode="auto">
          <a:xfrm>
            <a:off x="2195513" y="5086350"/>
            <a:ext cx="360362" cy="360363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/>
          </a:p>
        </p:txBody>
      </p:sp>
      <p:sp>
        <p:nvSpPr>
          <p:cNvPr id="25651" name="Rectangle 95"/>
          <p:cNvSpPr>
            <a:spLocks noChangeArrowheads="1"/>
          </p:cNvSpPr>
          <p:nvPr/>
        </p:nvSpPr>
        <p:spPr bwMode="auto">
          <a:xfrm>
            <a:off x="395288" y="4008438"/>
            <a:ext cx="29527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400">
                <a:solidFill>
                  <a:srgbClr val="000000"/>
                </a:solidFill>
                <a:latin typeface="Arial" panose="020B0604020202020204" pitchFamily="34" charset="0"/>
              </a:rPr>
              <a:t>110</a:t>
            </a:r>
            <a:endParaRPr lang="en-US" altLang="fa-IR"/>
          </a:p>
        </p:txBody>
      </p:sp>
      <p:sp>
        <p:nvSpPr>
          <p:cNvPr id="25652" name="Rectangle 96"/>
          <p:cNvSpPr>
            <a:spLocks noChangeArrowheads="1"/>
          </p:cNvSpPr>
          <p:nvPr/>
        </p:nvSpPr>
        <p:spPr bwMode="auto">
          <a:xfrm>
            <a:off x="395288" y="4584700"/>
            <a:ext cx="5556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400">
                <a:solidFill>
                  <a:srgbClr val="000000"/>
                </a:solidFill>
                <a:latin typeface="Arial" panose="020B0604020202020204" pitchFamily="34" charset="0"/>
              </a:rPr>
              <a:t>f = 111</a:t>
            </a:r>
            <a:endParaRPr lang="en-US" altLang="fa-IR"/>
          </a:p>
        </p:txBody>
      </p:sp>
      <p:sp>
        <p:nvSpPr>
          <p:cNvPr id="25653" name="Rectangle 97"/>
          <p:cNvSpPr>
            <a:spLocks noChangeArrowheads="1"/>
          </p:cNvSpPr>
          <p:nvPr/>
        </p:nvSpPr>
        <p:spPr bwMode="auto">
          <a:xfrm>
            <a:off x="395288" y="5160963"/>
            <a:ext cx="604837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400">
                <a:solidFill>
                  <a:srgbClr val="000000"/>
                </a:solidFill>
                <a:latin typeface="Arial" panose="020B0604020202020204" pitchFamily="34" charset="0"/>
              </a:rPr>
              <a:t>d = 101</a:t>
            </a:r>
            <a:endParaRPr lang="en-US" altLang="fa-IR"/>
          </a:p>
        </p:txBody>
      </p:sp>
      <p:sp>
        <p:nvSpPr>
          <p:cNvPr id="25654" name="Rectangle 98"/>
          <p:cNvSpPr>
            <a:spLocks noChangeArrowheads="1"/>
          </p:cNvSpPr>
          <p:nvPr/>
        </p:nvSpPr>
        <p:spPr bwMode="auto">
          <a:xfrm>
            <a:off x="395288" y="5664200"/>
            <a:ext cx="59531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400">
                <a:solidFill>
                  <a:srgbClr val="000000"/>
                </a:solidFill>
                <a:latin typeface="Arial" panose="020B0604020202020204" pitchFamily="34" charset="0"/>
              </a:rPr>
              <a:t>e = 100</a:t>
            </a:r>
            <a:endParaRPr lang="en-US" altLang="fa-IR"/>
          </a:p>
        </p:txBody>
      </p:sp>
      <p:sp>
        <p:nvSpPr>
          <p:cNvPr id="25655" name="Rectangle 99"/>
          <p:cNvSpPr>
            <a:spLocks noChangeArrowheads="1"/>
          </p:cNvSpPr>
          <p:nvPr/>
        </p:nvSpPr>
        <p:spPr bwMode="auto">
          <a:xfrm>
            <a:off x="1260475" y="3505200"/>
            <a:ext cx="10795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400">
                <a:solidFill>
                  <a:srgbClr val="000000"/>
                </a:solidFill>
                <a:latin typeface="Arial" panose="020B0604020202020204" pitchFamily="34" charset="0"/>
              </a:rPr>
              <a:t>- </a:t>
            </a:r>
            <a:endParaRPr lang="en-US" altLang="fa-IR"/>
          </a:p>
        </p:txBody>
      </p:sp>
      <p:sp>
        <p:nvSpPr>
          <p:cNvPr id="25656" name="Rectangle 101"/>
          <p:cNvSpPr>
            <a:spLocks noChangeArrowheads="1"/>
          </p:cNvSpPr>
          <p:nvPr/>
        </p:nvSpPr>
        <p:spPr bwMode="auto">
          <a:xfrm>
            <a:off x="2339975" y="3505200"/>
            <a:ext cx="5873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400">
                <a:solidFill>
                  <a:srgbClr val="000000"/>
                </a:solidFill>
                <a:latin typeface="Arial" panose="020B0604020202020204" pitchFamily="34" charset="0"/>
              </a:rPr>
              <a:t>-</a:t>
            </a:r>
            <a:endParaRPr lang="en-US" altLang="fa-IR"/>
          </a:p>
        </p:txBody>
      </p:sp>
      <p:sp>
        <p:nvSpPr>
          <p:cNvPr id="25657" name="Rectangle 102"/>
          <p:cNvSpPr>
            <a:spLocks noChangeArrowheads="1"/>
          </p:cNvSpPr>
          <p:nvPr/>
        </p:nvSpPr>
        <p:spPr bwMode="auto">
          <a:xfrm>
            <a:off x="2987675" y="3505200"/>
            <a:ext cx="10795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400">
                <a:solidFill>
                  <a:srgbClr val="000000"/>
                </a:solidFill>
                <a:latin typeface="Arial" panose="020B0604020202020204" pitchFamily="34" charset="0"/>
              </a:rPr>
              <a:t>- </a:t>
            </a:r>
            <a:endParaRPr lang="en-US" altLang="fa-IR"/>
          </a:p>
        </p:txBody>
      </p:sp>
      <p:sp>
        <p:nvSpPr>
          <p:cNvPr id="25658" name="Rectangle 104"/>
          <p:cNvSpPr>
            <a:spLocks noChangeArrowheads="1"/>
          </p:cNvSpPr>
          <p:nvPr/>
        </p:nvSpPr>
        <p:spPr bwMode="auto">
          <a:xfrm>
            <a:off x="1763713" y="3503613"/>
            <a:ext cx="984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400">
                <a:latin typeface="Arial" panose="020B0604020202020204" pitchFamily="34" charset="0"/>
              </a:rPr>
              <a:t>a</a:t>
            </a:r>
            <a:endParaRPr lang="en-US" altLang="fa-IR"/>
          </a:p>
        </p:txBody>
      </p:sp>
      <p:sp>
        <p:nvSpPr>
          <p:cNvPr id="25659" name="Rectangle 105"/>
          <p:cNvSpPr>
            <a:spLocks noChangeArrowheads="1"/>
          </p:cNvSpPr>
          <p:nvPr/>
        </p:nvSpPr>
        <p:spPr bwMode="auto">
          <a:xfrm>
            <a:off x="1296988" y="4008438"/>
            <a:ext cx="10795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400">
                <a:solidFill>
                  <a:srgbClr val="000000"/>
                </a:solidFill>
                <a:latin typeface="Arial" panose="020B0604020202020204" pitchFamily="34" charset="0"/>
              </a:rPr>
              <a:t>- </a:t>
            </a:r>
            <a:endParaRPr lang="en-US" altLang="fa-IR"/>
          </a:p>
        </p:txBody>
      </p:sp>
      <p:sp>
        <p:nvSpPr>
          <p:cNvPr id="25660" name="Rectangle 106"/>
          <p:cNvSpPr>
            <a:spLocks noChangeArrowheads="1"/>
          </p:cNvSpPr>
          <p:nvPr/>
        </p:nvSpPr>
        <p:spPr bwMode="auto">
          <a:xfrm>
            <a:off x="2376488" y="4008438"/>
            <a:ext cx="58737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400">
                <a:solidFill>
                  <a:srgbClr val="000000"/>
                </a:solidFill>
                <a:latin typeface="Arial" panose="020B0604020202020204" pitchFamily="34" charset="0"/>
              </a:rPr>
              <a:t>-</a:t>
            </a:r>
            <a:endParaRPr lang="en-US" altLang="fa-IR"/>
          </a:p>
        </p:txBody>
      </p:sp>
      <p:sp>
        <p:nvSpPr>
          <p:cNvPr id="25661" name="Rectangle 107"/>
          <p:cNvSpPr>
            <a:spLocks noChangeArrowheads="1"/>
          </p:cNvSpPr>
          <p:nvPr/>
        </p:nvSpPr>
        <p:spPr bwMode="auto">
          <a:xfrm>
            <a:off x="3024188" y="4008438"/>
            <a:ext cx="10795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400">
                <a:solidFill>
                  <a:srgbClr val="000000"/>
                </a:solidFill>
                <a:latin typeface="Arial" panose="020B0604020202020204" pitchFamily="34" charset="0"/>
              </a:rPr>
              <a:t>- </a:t>
            </a:r>
            <a:endParaRPr lang="en-US" altLang="fa-IR"/>
          </a:p>
        </p:txBody>
      </p:sp>
      <p:sp>
        <p:nvSpPr>
          <p:cNvPr id="25662" name="Rectangle 108"/>
          <p:cNvSpPr>
            <a:spLocks noChangeArrowheads="1"/>
          </p:cNvSpPr>
          <p:nvPr/>
        </p:nvSpPr>
        <p:spPr bwMode="auto">
          <a:xfrm>
            <a:off x="1800225" y="4006850"/>
            <a:ext cx="5873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400">
                <a:latin typeface="Arial" panose="020B0604020202020204" pitchFamily="34" charset="0"/>
              </a:rPr>
              <a:t>-</a:t>
            </a:r>
            <a:endParaRPr lang="en-US" altLang="fa-IR"/>
          </a:p>
        </p:txBody>
      </p:sp>
      <p:sp>
        <p:nvSpPr>
          <p:cNvPr id="25663" name="Rectangle 109"/>
          <p:cNvSpPr>
            <a:spLocks noChangeArrowheads="1"/>
          </p:cNvSpPr>
          <p:nvPr/>
        </p:nvSpPr>
        <p:spPr bwMode="auto">
          <a:xfrm>
            <a:off x="1258888" y="4584700"/>
            <a:ext cx="147637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400">
                <a:solidFill>
                  <a:srgbClr val="000000"/>
                </a:solidFill>
                <a:latin typeface="Arial" panose="020B0604020202020204" pitchFamily="34" charset="0"/>
              </a:rPr>
              <a:t>c </a:t>
            </a:r>
            <a:endParaRPr lang="en-US" altLang="fa-IR"/>
          </a:p>
        </p:txBody>
      </p:sp>
      <p:sp>
        <p:nvSpPr>
          <p:cNvPr id="25664" name="Rectangle 110"/>
          <p:cNvSpPr>
            <a:spLocks noChangeArrowheads="1"/>
          </p:cNvSpPr>
          <p:nvPr/>
        </p:nvSpPr>
        <p:spPr bwMode="auto">
          <a:xfrm>
            <a:off x="2338388" y="4584700"/>
            <a:ext cx="58737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400">
                <a:solidFill>
                  <a:srgbClr val="000000"/>
                </a:solidFill>
                <a:latin typeface="Arial" panose="020B0604020202020204" pitchFamily="34" charset="0"/>
              </a:rPr>
              <a:t>-</a:t>
            </a:r>
            <a:endParaRPr lang="en-US" altLang="fa-IR"/>
          </a:p>
        </p:txBody>
      </p:sp>
      <p:sp>
        <p:nvSpPr>
          <p:cNvPr id="25665" name="Rectangle 111"/>
          <p:cNvSpPr>
            <a:spLocks noChangeArrowheads="1"/>
          </p:cNvSpPr>
          <p:nvPr/>
        </p:nvSpPr>
        <p:spPr bwMode="auto">
          <a:xfrm>
            <a:off x="2986088" y="4584700"/>
            <a:ext cx="147637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400">
                <a:solidFill>
                  <a:srgbClr val="000000"/>
                </a:solidFill>
                <a:latin typeface="Arial" panose="020B0604020202020204" pitchFamily="34" charset="0"/>
              </a:rPr>
              <a:t>c </a:t>
            </a:r>
            <a:endParaRPr lang="en-US" altLang="fa-IR"/>
          </a:p>
        </p:txBody>
      </p:sp>
      <p:sp>
        <p:nvSpPr>
          <p:cNvPr id="25666" name="Rectangle 112"/>
          <p:cNvSpPr>
            <a:spLocks noChangeArrowheads="1"/>
          </p:cNvSpPr>
          <p:nvPr/>
        </p:nvSpPr>
        <p:spPr bwMode="auto">
          <a:xfrm>
            <a:off x="1762125" y="4583113"/>
            <a:ext cx="5873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400">
                <a:latin typeface="Arial" panose="020B0604020202020204" pitchFamily="34" charset="0"/>
              </a:rPr>
              <a:t>-</a:t>
            </a:r>
            <a:endParaRPr lang="en-US" altLang="fa-IR"/>
          </a:p>
        </p:txBody>
      </p:sp>
      <p:sp>
        <p:nvSpPr>
          <p:cNvPr id="25667" name="Rectangle 113"/>
          <p:cNvSpPr>
            <a:spLocks noChangeArrowheads="1"/>
          </p:cNvSpPr>
          <p:nvPr/>
        </p:nvSpPr>
        <p:spPr bwMode="auto">
          <a:xfrm>
            <a:off x="1296988" y="5664200"/>
            <a:ext cx="10795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400">
                <a:solidFill>
                  <a:srgbClr val="000000"/>
                </a:solidFill>
                <a:latin typeface="Arial" panose="020B0604020202020204" pitchFamily="34" charset="0"/>
              </a:rPr>
              <a:t>- </a:t>
            </a:r>
            <a:endParaRPr lang="en-US" altLang="fa-IR"/>
          </a:p>
        </p:txBody>
      </p:sp>
      <p:sp>
        <p:nvSpPr>
          <p:cNvPr id="25668" name="Rectangle 114"/>
          <p:cNvSpPr>
            <a:spLocks noChangeArrowheads="1"/>
          </p:cNvSpPr>
          <p:nvPr/>
        </p:nvSpPr>
        <p:spPr bwMode="auto">
          <a:xfrm>
            <a:off x="2376488" y="5664200"/>
            <a:ext cx="10795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400">
                <a:solidFill>
                  <a:srgbClr val="000000"/>
                </a:solidFill>
                <a:latin typeface="Arial" panose="020B0604020202020204" pitchFamily="34" charset="0"/>
              </a:rPr>
              <a:t>d</a:t>
            </a:r>
            <a:endParaRPr lang="en-US" altLang="fa-IR"/>
          </a:p>
        </p:txBody>
      </p:sp>
      <p:sp>
        <p:nvSpPr>
          <p:cNvPr id="25669" name="Rectangle 115"/>
          <p:cNvSpPr>
            <a:spLocks noChangeArrowheads="1"/>
          </p:cNvSpPr>
          <p:nvPr/>
        </p:nvSpPr>
        <p:spPr bwMode="auto">
          <a:xfrm>
            <a:off x="3024188" y="5664200"/>
            <a:ext cx="10795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400">
                <a:solidFill>
                  <a:srgbClr val="000000"/>
                </a:solidFill>
                <a:latin typeface="Arial" panose="020B0604020202020204" pitchFamily="34" charset="0"/>
              </a:rPr>
              <a:t>- </a:t>
            </a:r>
            <a:endParaRPr lang="en-US" altLang="fa-IR"/>
          </a:p>
        </p:txBody>
      </p:sp>
      <p:sp>
        <p:nvSpPr>
          <p:cNvPr id="25670" name="Rectangle 116"/>
          <p:cNvSpPr>
            <a:spLocks noChangeArrowheads="1"/>
          </p:cNvSpPr>
          <p:nvPr/>
        </p:nvSpPr>
        <p:spPr bwMode="auto">
          <a:xfrm>
            <a:off x="1800225" y="5662613"/>
            <a:ext cx="5873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400">
                <a:latin typeface="Arial" panose="020B0604020202020204" pitchFamily="34" charset="0"/>
              </a:rPr>
              <a:t>-</a:t>
            </a:r>
            <a:endParaRPr lang="en-US" altLang="fa-IR"/>
          </a:p>
        </p:txBody>
      </p:sp>
      <p:grpSp>
        <p:nvGrpSpPr>
          <p:cNvPr id="25671" name="Group 142"/>
          <p:cNvGrpSpPr>
            <a:grpSpLocks/>
          </p:cNvGrpSpPr>
          <p:nvPr/>
        </p:nvGrpSpPr>
        <p:grpSpPr bwMode="auto">
          <a:xfrm>
            <a:off x="4908550" y="620713"/>
            <a:ext cx="2687638" cy="1825625"/>
            <a:chOff x="3092" y="709"/>
            <a:chExt cx="1693" cy="1150"/>
          </a:xfrm>
        </p:grpSpPr>
        <p:sp>
          <p:nvSpPr>
            <p:cNvPr id="25692" name="Rectangle 117"/>
            <p:cNvSpPr>
              <a:spLocks noChangeArrowheads="1"/>
            </p:cNvSpPr>
            <p:nvPr/>
          </p:nvSpPr>
          <p:spPr bwMode="auto">
            <a:xfrm rot="10800000">
              <a:off x="3336" y="1191"/>
              <a:ext cx="1449" cy="668"/>
            </a:xfrm>
            <a:prstGeom prst="rect">
              <a:avLst/>
            </a:prstGeom>
            <a:noFill/>
            <a:ln w="222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25693" name="Line 118"/>
            <p:cNvSpPr>
              <a:spLocks noChangeShapeType="1"/>
            </p:cNvSpPr>
            <p:nvPr/>
          </p:nvSpPr>
          <p:spPr bwMode="auto">
            <a:xfrm rot="5400000">
              <a:off x="4067" y="823"/>
              <a:ext cx="0" cy="1406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5694" name="Rectangle 119"/>
            <p:cNvSpPr>
              <a:spLocks noChangeArrowheads="1"/>
            </p:cNvSpPr>
            <p:nvPr/>
          </p:nvSpPr>
          <p:spPr bwMode="auto">
            <a:xfrm>
              <a:off x="3455" y="1302"/>
              <a:ext cx="6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400" b="0">
                  <a:solidFill>
                    <a:srgbClr val="000000"/>
                  </a:solidFill>
                  <a:latin typeface="Arial" panose="020B0604020202020204" pitchFamily="34" charset="0"/>
                </a:rPr>
                <a:t>a</a:t>
              </a:r>
              <a:endParaRPr lang="en-US" altLang="fa-IR"/>
            </a:p>
          </p:txBody>
        </p:sp>
        <p:sp>
          <p:nvSpPr>
            <p:cNvPr id="25695" name="Rectangle 120"/>
            <p:cNvSpPr>
              <a:spLocks noChangeArrowheads="1"/>
            </p:cNvSpPr>
            <p:nvPr/>
          </p:nvSpPr>
          <p:spPr bwMode="auto">
            <a:xfrm>
              <a:off x="3137" y="1617"/>
              <a:ext cx="6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400" b="0">
                  <a:solidFill>
                    <a:srgbClr val="000000"/>
                  </a:solidFill>
                  <a:latin typeface="Arial" panose="020B0604020202020204" pitchFamily="34" charset="0"/>
                </a:rPr>
                <a:t>1</a:t>
              </a:r>
              <a:endParaRPr lang="en-US" altLang="fa-IR"/>
            </a:p>
          </p:txBody>
        </p:sp>
        <p:sp>
          <p:nvSpPr>
            <p:cNvPr id="25696" name="Rectangle 121"/>
            <p:cNvSpPr>
              <a:spLocks noChangeArrowheads="1"/>
            </p:cNvSpPr>
            <p:nvPr/>
          </p:nvSpPr>
          <p:spPr bwMode="auto">
            <a:xfrm>
              <a:off x="3137" y="1299"/>
              <a:ext cx="9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400" b="0">
                  <a:solidFill>
                    <a:srgbClr val="000000"/>
                  </a:solidFill>
                  <a:latin typeface="Arial" panose="020B0604020202020204" pitchFamily="34" charset="0"/>
                </a:rPr>
                <a:t>0 </a:t>
              </a:r>
              <a:endParaRPr lang="en-US" altLang="fa-IR"/>
            </a:p>
          </p:txBody>
        </p:sp>
        <p:sp>
          <p:nvSpPr>
            <p:cNvPr id="25697" name="Line 123"/>
            <p:cNvSpPr>
              <a:spLocks noChangeShapeType="1"/>
            </p:cNvSpPr>
            <p:nvPr/>
          </p:nvSpPr>
          <p:spPr bwMode="auto">
            <a:xfrm rot="10800000">
              <a:off x="3682" y="1175"/>
              <a:ext cx="1" cy="668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5698" name="Line 124"/>
            <p:cNvSpPr>
              <a:spLocks noChangeShapeType="1"/>
            </p:cNvSpPr>
            <p:nvPr/>
          </p:nvSpPr>
          <p:spPr bwMode="auto">
            <a:xfrm rot="10800000">
              <a:off x="4045" y="1175"/>
              <a:ext cx="1" cy="668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5699" name="Line 125"/>
            <p:cNvSpPr>
              <a:spLocks noChangeShapeType="1"/>
            </p:cNvSpPr>
            <p:nvPr/>
          </p:nvSpPr>
          <p:spPr bwMode="auto">
            <a:xfrm rot="10800000">
              <a:off x="4410" y="1175"/>
              <a:ext cx="0" cy="668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5700" name="Rectangle 126"/>
            <p:cNvSpPr>
              <a:spLocks noChangeArrowheads="1"/>
            </p:cNvSpPr>
            <p:nvPr/>
          </p:nvSpPr>
          <p:spPr bwMode="auto">
            <a:xfrm>
              <a:off x="3773" y="1302"/>
              <a:ext cx="9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400" b="0">
                  <a:solidFill>
                    <a:srgbClr val="000000"/>
                  </a:solidFill>
                  <a:latin typeface="Arial" panose="020B0604020202020204" pitchFamily="34" charset="0"/>
                </a:rPr>
                <a:t>b </a:t>
              </a:r>
              <a:endParaRPr lang="en-US" altLang="fa-IR"/>
            </a:p>
          </p:txBody>
        </p:sp>
        <p:sp>
          <p:nvSpPr>
            <p:cNvPr id="25701" name="Rectangle 127"/>
            <p:cNvSpPr>
              <a:spLocks noChangeArrowheads="1"/>
            </p:cNvSpPr>
            <p:nvPr/>
          </p:nvSpPr>
          <p:spPr bwMode="auto">
            <a:xfrm>
              <a:off x="3762" y="709"/>
              <a:ext cx="46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600">
                  <a:solidFill>
                    <a:srgbClr val="663300"/>
                  </a:solidFill>
                  <a:latin typeface="Arial" panose="020B0604020202020204" pitchFamily="34" charset="0"/>
                </a:rPr>
                <a:t> y</a:t>
              </a:r>
              <a:r>
                <a:rPr lang="en-US" altLang="fa-IR" sz="1600" baseline="-25000">
                  <a:solidFill>
                    <a:srgbClr val="663300"/>
                  </a:solidFill>
                  <a:latin typeface="Arial" panose="020B0604020202020204" pitchFamily="34" charset="0"/>
                </a:rPr>
                <a:t>1</a:t>
              </a:r>
              <a:r>
                <a:rPr lang="en-US" altLang="fa-IR" sz="1600">
                  <a:solidFill>
                    <a:srgbClr val="663300"/>
                  </a:solidFill>
                  <a:latin typeface="Arial" panose="020B0604020202020204" pitchFamily="34" charset="0"/>
                </a:rPr>
                <a:t> y</a:t>
              </a:r>
              <a:r>
                <a:rPr lang="en-US" altLang="fa-IR" sz="1600" baseline="-25000">
                  <a:solidFill>
                    <a:srgbClr val="663300"/>
                  </a:solidFill>
                  <a:latin typeface="Arial" panose="020B0604020202020204" pitchFamily="34" charset="0"/>
                </a:rPr>
                <a:t>2</a:t>
              </a:r>
              <a:r>
                <a:rPr lang="en-US" altLang="fa-IR" sz="1600">
                  <a:solidFill>
                    <a:srgbClr val="663300"/>
                  </a:solidFill>
                  <a:latin typeface="Arial" panose="020B0604020202020204" pitchFamily="34" charset="0"/>
                </a:rPr>
                <a:t> </a:t>
              </a:r>
            </a:p>
          </p:txBody>
        </p:sp>
        <p:sp>
          <p:nvSpPr>
            <p:cNvPr id="25702" name="Rectangle 128"/>
            <p:cNvSpPr>
              <a:spLocks noChangeArrowheads="1"/>
            </p:cNvSpPr>
            <p:nvPr/>
          </p:nvSpPr>
          <p:spPr bwMode="auto">
            <a:xfrm>
              <a:off x="3409" y="982"/>
              <a:ext cx="15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400" b="0">
                  <a:solidFill>
                    <a:srgbClr val="000000"/>
                  </a:solidFill>
                  <a:latin typeface="Arial" panose="020B0604020202020204" pitchFamily="34" charset="0"/>
                </a:rPr>
                <a:t>00 </a:t>
              </a:r>
              <a:endParaRPr lang="en-US" altLang="fa-IR"/>
            </a:p>
          </p:txBody>
        </p:sp>
        <p:sp>
          <p:nvSpPr>
            <p:cNvPr id="25703" name="Rectangle 129"/>
            <p:cNvSpPr>
              <a:spLocks noChangeArrowheads="1"/>
            </p:cNvSpPr>
            <p:nvPr/>
          </p:nvSpPr>
          <p:spPr bwMode="auto">
            <a:xfrm>
              <a:off x="3785" y="981"/>
              <a:ext cx="15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400" b="0">
                  <a:solidFill>
                    <a:srgbClr val="000000"/>
                  </a:solidFill>
                  <a:latin typeface="Arial" panose="020B0604020202020204" pitchFamily="34" charset="0"/>
                </a:rPr>
                <a:t>01 </a:t>
              </a:r>
              <a:endParaRPr lang="en-US" altLang="fa-IR"/>
            </a:p>
          </p:txBody>
        </p:sp>
        <p:sp>
          <p:nvSpPr>
            <p:cNvPr id="25704" name="Rectangle 130"/>
            <p:cNvSpPr>
              <a:spLocks noChangeArrowheads="1"/>
            </p:cNvSpPr>
            <p:nvPr/>
          </p:nvSpPr>
          <p:spPr bwMode="auto">
            <a:xfrm>
              <a:off x="4135" y="982"/>
              <a:ext cx="15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400" b="0">
                  <a:solidFill>
                    <a:srgbClr val="000000"/>
                  </a:solidFill>
                  <a:latin typeface="Arial" panose="020B0604020202020204" pitchFamily="34" charset="0"/>
                </a:rPr>
                <a:t>11 </a:t>
              </a:r>
              <a:endParaRPr lang="en-US" altLang="fa-IR"/>
            </a:p>
          </p:txBody>
        </p:sp>
        <p:sp>
          <p:nvSpPr>
            <p:cNvPr id="25705" name="Rectangle 131"/>
            <p:cNvSpPr>
              <a:spLocks noChangeArrowheads="1"/>
            </p:cNvSpPr>
            <p:nvPr/>
          </p:nvSpPr>
          <p:spPr bwMode="auto">
            <a:xfrm>
              <a:off x="4498" y="982"/>
              <a:ext cx="15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400" b="0">
                  <a:solidFill>
                    <a:srgbClr val="000000"/>
                  </a:solidFill>
                  <a:latin typeface="Arial" panose="020B0604020202020204" pitchFamily="34" charset="0"/>
                </a:rPr>
                <a:t>10 </a:t>
              </a:r>
              <a:endParaRPr lang="en-US" altLang="fa-IR"/>
            </a:p>
          </p:txBody>
        </p:sp>
        <p:sp>
          <p:nvSpPr>
            <p:cNvPr id="25706" name="Text Box 132"/>
            <p:cNvSpPr txBox="1">
              <a:spLocks noChangeArrowheads="1"/>
            </p:cNvSpPr>
            <p:nvPr/>
          </p:nvSpPr>
          <p:spPr bwMode="auto">
            <a:xfrm>
              <a:off x="3092" y="1074"/>
              <a:ext cx="408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fa-IR" sz="1900"/>
                <a:t>y</a:t>
              </a:r>
              <a:r>
                <a:rPr lang="en-US" altLang="fa-IR" sz="1900" baseline="-25000"/>
                <a:t>3</a:t>
              </a:r>
              <a:endParaRPr lang="en-US" altLang="fa-IR" sz="1900"/>
            </a:p>
          </p:txBody>
        </p:sp>
        <p:sp>
          <p:nvSpPr>
            <p:cNvPr id="25707" name="Rectangle 133"/>
            <p:cNvSpPr>
              <a:spLocks noChangeArrowheads="1"/>
            </p:cNvSpPr>
            <p:nvPr/>
          </p:nvSpPr>
          <p:spPr bwMode="auto">
            <a:xfrm>
              <a:off x="4178" y="1314"/>
              <a:ext cx="87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400" b="0">
                  <a:solidFill>
                    <a:srgbClr val="000000"/>
                  </a:solidFill>
                  <a:latin typeface="Arial" panose="020B0604020202020204" pitchFamily="34" charset="0"/>
                </a:rPr>
                <a:t>c </a:t>
              </a:r>
              <a:endParaRPr lang="en-US" altLang="fa-IR"/>
            </a:p>
          </p:txBody>
        </p:sp>
        <p:sp>
          <p:nvSpPr>
            <p:cNvPr id="25708" name="Rectangle 134"/>
            <p:cNvSpPr>
              <a:spLocks noChangeArrowheads="1"/>
            </p:cNvSpPr>
            <p:nvPr/>
          </p:nvSpPr>
          <p:spPr bwMode="auto">
            <a:xfrm>
              <a:off x="4589" y="1317"/>
              <a:ext cx="9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400" b="0">
                  <a:solidFill>
                    <a:srgbClr val="000000"/>
                  </a:solidFill>
                  <a:latin typeface="Arial" panose="020B0604020202020204" pitchFamily="34" charset="0"/>
                </a:rPr>
                <a:t>g </a:t>
              </a:r>
              <a:endParaRPr lang="en-US" altLang="fa-IR"/>
            </a:p>
          </p:txBody>
        </p:sp>
        <p:sp>
          <p:nvSpPr>
            <p:cNvPr id="25709" name="Rectangle 136"/>
            <p:cNvSpPr>
              <a:spLocks noChangeArrowheads="1"/>
            </p:cNvSpPr>
            <p:nvPr/>
          </p:nvSpPr>
          <p:spPr bwMode="auto">
            <a:xfrm>
              <a:off x="3455" y="1634"/>
              <a:ext cx="9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400" b="0">
                  <a:solidFill>
                    <a:srgbClr val="000000"/>
                  </a:solidFill>
                  <a:latin typeface="Arial" panose="020B0604020202020204" pitchFamily="34" charset="0"/>
                </a:rPr>
                <a:t>e </a:t>
              </a:r>
              <a:endParaRPr lang="en-US" altLang="fa-IR"/>
            </a:p>
          </p:txBody>
        </p:sp>
        <p:sp>
          <p:nvSpPr>
            <p:cNvPr id="25710" name="Rectangle 137"/>
            <p:cNvSpPr>
              <a:spLocks noChangeArrowheads="1"/>
            </p:cNvSpPr>
            <p:nvPr/>
          </p:nvSpPr>
          <p:spPr bwMode="auto">
            <a:xfrm>
              <a:off x="4180" y="1632"/>
              <a:ext cx="6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400" b="0">
                  <a:solidFill>
                    <a:srgbClr val="000000"/>
                  </a:solidFill>
                  <a:latin typeface="Arial" panose="020B0604020202020204" pitchFamily="34" charset="0"/>
                </a:rPr>
                <a:t>f </a:t>
              </a:r>
              <a:endParaRPr lang="en-US" altLang="fa-IR"/>
            </a:p>
          </p:txBody>
        </p:sp>
        <p:sp>
          <p:nvSpPr>
            <p:cNvPr id="25711" name="Rectangle 138"/>
            <p:cNvSpPr>
              <a:spLocks noChangeArrowheads="1"/>
            </p:cNvSpPr>
            <p:nvPr/>
          </p:nvSpPr>
          <p:spPr bwMode="auto">
            <a:xfrm>
              <a:off x="4586" y="1632"/>
              <a:ext cx="9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400" b="0">
                  <a:solidFill>
                    <a:srgbClr val="000000"/>
                  </a:solidFill>
                  <a:latin typeface="Arial" panose="020B0604020202020204" pitchFamily="34" charset="0"/>
                </a:rPr>
                <a:t>0 </a:t>
              </a:r>
              <a:endParaRPr lang="en-US" altLang="fa-IR"/>
            </a:p>
          </p:txBody>
        </p:sp>
        <p:sp>
          <p:nvSpPr>
            <p:cNvPr id="25712" name="Rectangle 139"/>
            <p:cNvSpPr>
              <a:spLocks noChangeArrowheads="1"/>
            </p:cNvSpPr>
            <p:nvPr/>
          </p:nvSpPr>
          <p:spPr bwMode="auto">
            <a:xfrm>
              <a:off x="3818" y="1634"/>
              <a:ext cx="9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400" b="0">
                  <a:solidFill>
                    <a:srgbClr val="000000"/>
                  </a:solidFill>
                  <a:latin typeface="Arial" panose="020B0604020202020204" pitchFamily="34" charset="0"/>
                </a:rPr>
                <a:t>d </a:t>
              </a:r>
              <a:endParaRPr lang="en-US" altLang="fa-IR"/>
            </a:p>
          </p:txBody>
        </p:sp>
      </p:grpSp>
      <p:sp>
        <p:nvSpPr>
          <p:cNvPr id="25672" name="Rectangle 141"/>
          <p:cNvSpPr>
            <a:spLocks noChangeArrowheads="1"/>
          </p:cNvSpPr>
          <p:nvPr/>
        </p:nvSpPr>
        <p:spPr bwMode="auto">
          <a:xfrm>
            <a:off x="3852863" y="2781300"/>
            <a:ext cx="4679950" cy="165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 marL="342900" indent="-3429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1066800" indent="-609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lvl="1" eaLnBrk="1" hangingPunct="1"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altLang="fa-IR" sz="2000" b="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rPr>
              <a:t>b is adjacent to a, c, d</a:t>
            </a:r>
          </a:p>
          <a:p>
            <a:pPr lvl="1" eaLnBrk="1" hangingPunct="1"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altLang="fa-IR" sz="2000" b="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rPr>
              <a:t>c </a:t>
            </a:r>
            <a:r>
              <a:rPr lang="en-US" altLang="fa-IR" sz="2000" b="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  <a:sym typeface="Wingdings" panose="05000000000000000000" pitchFamily="2" charset="2"/>
              </a:rPr>
              <a:t> a through g</a:t>
            </a:r>
          </a:p>
          <a:p>
            <a:pPr lvl="1" eaLnBrk="1" hangingPunct="1"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altLang="fa-IR" sz="2000" b="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rPr>
              <a:t>a </a:t>
            </a:r>
            <a:r>
              <a:rPr lang="en-US" altLang="fa-IR" sz="2000" b="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  <a:sym typeface="Wingdings" panose="05000000000000000000" pitchFamily="2" charset="2"/>
              </a:rPr>
              <a:t> d through e</a:t>
            </a:r>
          </a:p>
          <a:p>
            <a:pPr lvl="1" eaLnBrk="1" hangingPunct="1"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altLang="fa-IR" sz="2000" b="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  <a:sym typeface="Wingdings" panose="05000000000000000000" pitchFamily="2" charset="2"/>
              </a:rPr>
              <a:t>d  c through f</a:t>
            </a:r>
          </a:p>
          <a:p>
            <a:pPr lvl="1" eaLnBrk="1" hangingPunct="1">
              <a:spcBef>
                <a:spcPct val="20000"/>
              </a:spcBef>
              <a:buFont typeface="Wingdings" panose="05000000000000000000" pitchFamily="2" charset="2"/>
              <a:buChar char="Ø"/>
            </a:pPr>
            <a:endParaRPr lang="en-US" altLang="fa-IR" sz="2000" b="0">
              <a:solidFill>
                <a:srgbClr val="0000FF"/>
              </a:solidFill>
              <a:latin typeface="Arial" panose="020B0604020202020204" pitchFamily="34" charset="0"/>
              <a:cs typeface="Zar" panose="00000400000000000000" pitchFamily="2" charset="-78"/>
              <a:sym typeface="Wingdings" panose="05000000000000000000" pitchFamily="2" charset="2"/>
            </a:endParaRPr>
          </a:p>
          <a:p>
            <a:pPr lvl="1" eaLnBrk="1" hangingPunct="1">
              <a:spcBef>
                <a:spcPct val="20000"/>
              </a:spcBef>
              <a:buFont typeface="Wingdings" panose="05000000000000000000" pitchFamily="2" charset="2"/>
              <a:buChar char="Ø"/>
            </a:pPr>
            <a:endParaRPr lang="en-US" altLang="fa-IR" sz="2000" b="0">
              <a:solidFill>
                <a:srgbClr val="0000FF"/>
              </a:solidFill>
              <a:latin typeface="Arial" panose="020B0604020202020204" pitchFamily="34" charset="0"/>
              <a:cs typeface="Zar" panose="00000400000000000000" pitchFamily="2" charset="-78"/>
            </a:endParaRPr>
          </a:p>
        </p:txBody>
      </p:sp>
      <p:grpSp>
        <p:nvGrpSpPr>
          <p:cNvPr id="25673" name="Group 143"/>
          <p:cNvGrpSpPr>
            <a:grpSpLocks/>
          </p:cNvGrpSpPr>
          <p:nvPr/>
        </p:nvGrpSpPr>
        <p:grpSpPr bwMode="auto">
          <a:xfrm>
            <a:off x="4787900" y="4249738"/>
            <a:ext cx="3455988" cy="2635250"/>
            <a:chOff x="3016" y="935"/>
            <a:chExt cx="2177" cy="1660"/>
          </a:xfrm>
        </p:grpSpPr>
        <p:sp>
          <p:nvSpPr>
            <p:cNvPr id="25674" name="Oval 144"/>
            <p:cNvSpPr>
              <a:spLocks noChangeArrowheads="1"/>
            </p:cNvSpPr>
            <p:nvPr/>
          </p:nvSpPr>
          <p:spPr bwMode="auto">
            <a:xfrm>
              <a:off x="3016" y="1130"/>
              <a:ext cx="363" cy="363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25675" name="Text Box 145"/>
            <p:cNvSpPr txBox="1">
              <a:spLocks noChangeArrowheads="1"/>
            </p:cNvSpPr>
            <p:nvPr/>
          </p:nvSpPr>
          <p:spPr bwMode="auto">
            <a:xfrm>
              <a:off x="3107" y="1130"/>
              <a:ext cx="318" cy="3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fa-IR"/>
                <a:t>a</a:t>
              </a:r>
            </a:p>
          </p:txBody>
        </p:sp>
        <p:sp>
          <p:nvSpPr>
            <p:cNvPr id="25676" name="Oval 146"/>
            <p:cNvSpPr>
              <a:spLocks noChangeArrowheads="1"/>
            </p:cNvSpPr>
            <p:nvPr/>
          </p:nvSpPr>
          <p:spPr bwMode="auto">
            <a:xfrm>
              <a:off x="4648" y="1130"/>
              <a:ext cx="363" cy="363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25677" name="Text Box 147"/>
            <p:cNvSpPr txBox="1">
              <a:spLocks noChangeArrowheads="1"/>
            </p:cNvSpPr>
            <p:nvPr/>
          </p:nvSpPr>
          <p:spPr bwMode="auto">
            <a:xfrm>
              <a:off x="4739" y="1130"/>
              <a:ext cx="318" cy="3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fa-IR"/>
                <a:t>b</a:t>
              </a:r>
            </a:p>
          </p:txBody>
        </p:sp>
        <p:sp>
          <p:nvSpPr>
            <p:cNvPr id="25678" name="Oval 148"/>
            <p:cNvSpPr>
              <a:spLocks noChangeArrowheads="1"/>
            </p:cNvSpPr>
            <p:nvPr/>
          </p:nvSpPr>
          <p:spPr bwMode="auto">
            <a:xfrm>
              <a:off x="4648" y="1992"/>
              <a:ext cx="363" cy="363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25679" name="Text Box 149"/>
            <p:cNvSpPr txBox="1">
              <a:spLocks noChangeArrowheads="1"/>
            </p:cNvSpPr>
            <p:nvPr/>
          </p:nvSpPr>
          <p:spPr bwMode="auto">
            <a:xfrm>
              <a:off x="4739" y="1992"/>
              <a:ext cx="318" cy="3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fa-IR"/>
                <a:t>c</a:t>
              </a:r>
            </a:p>
          </p:txBody>
        </p:sp>
        <p:sp>
          <p:nvSpPr>
            <p:cNvPr id="25680" name="Line 150"/>
            <p:cNvSpPr>
              <a:spLocks noChangeShapeType="1"/>
            </p:cNvSpPr>
            <p:nvPr/>
          </p:nvSpPr>
          <p:spPr bwMode="auto">
            <a:xfrm>
              <a:off x="3379" y="1312"/>
              <a:ext cx="127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stealth" w="lg" len="lg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5681" name="Line 151"/>
            <p:cNvSpPr>
              <a:spLocks noChangeShapeType="1"/>
            </p:cNvSpPr>
            <p:nvPr/>
          </p:nvSpPr>
          <p:spPr bwMode="auto">
            <a:xfrm>
              <a:off x="4830" y="1493"/>
              <a:ext cx="0" cy="49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stealth" w="med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5682" name="Text Box 152"/>
            <p:cNvSpPr txBox="1">
              <a:spLocks noChangeArrowheads="1"/>
            </p:cNvSpPr>
            <p:nvPr/>
          </p:nvSpPr>
          <p:spPr bwMode="auto">
            <a:xfrm>
              <a:off x="3061" y="935"/>
              <a:ext cx="454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fa-IR" sz="1900">
                  <a:solidFill>
                    <a:srgbClr val="CC3300"/>
                  </a:solidFill>
                </a:rPr>
                <a:t>00</a:t>
              </a:r>
            </a:p>
          </p:txBody>
        </p:sp>
        <p:sp>
          <p:nvSpPr>
            <p:cNvPr id="25683" name="Text Box 153"/>
            <p:cNvSpPr txBox="1">
              <a:spLocks noChangeArrowheads="1"/>
            </p:cNvSpPr>
            <p:nvPr/>
          </p:nvSpPr>
          <p:spPr bwMode="auto">
            <a:xfrm>
              <a:off x="4649" y="949"/>
              <a:ext cx="454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fa-IR" sz="1900">
                  <a:solidFill>
                    <a:srgbClr val="CC3300"/>
                  </a:solidFill>
                </a:rPr>
                <a:t>01</a:t>
              </a:r>
            </a:p>
          </p:txBody>
        </p:sp>
        <p:sp>
          <p:nvSpPr>
            <p:cNvPr id="25684" name="Text Box 154"/>
            <p:cNvSpPr txBox="1">
              <a:spLocks noChangeArrowheads="1"/>
            </p:cNvSpPr>
            <p:nvPr/>
          </p:nvSpPr>
          <p:spPr bwMode="auto">
            <a:xfrm>
              <a:off x="4739" y="2309"/>
              <a:ext cx="454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fa-IR" sz="1900">
                  <a:solidFill>
                    <a:srgbClr val="CC3300"/>
                  </a:solidFill>
                </a:rPr>
                <a:t>11</a:t>
              </a:r>
            </a:p>
          </p:txBody>
        </p:sp>
        <p:sp>
          <p:nvSpPr>
            <p:cNvPr id="25685" name="Oval 155"/>
            <p:cNvSpPr>
              <a:spLocks noChangeArrowheads="1"/>
            </p:cNvSpPr>
            <p:nvPr/>
          </p:nvSpPr>
          <p:spPr bwMode="auto">
            <a:xfrm>
              <a:off x="3016" y="2037"/>
              <a:ext cx="363" cy="363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25686" name="Text Box 156"/>
            <p:cNvSpPr txBox="1">
              <a:spLocks noChangeArrowheads="1"/>
            </p:cNvSpPr>
            <p:nvPr/>
          </p:nvSpPr>
          <p:spPr bwMode="auto">
            <a:xfrm>
              <a:off x="3107" y="2037"/>
              <a:ext cx="318" cy="3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fa-IR"/>
                <a:t>d</a:t>
              </a:r>
            </a:p>
          </p:txBody>
        </p:sp>
        <p:sp>
          <p:nvSpPr>
            <p:cNvPr id="25687" name="Line 157"/>
            <p:cNvSpPr>
              <a:spLocks noChangeShapeType="1"/>
            </p:cNvSpPr>
            <p:nvPr/>
          </p:nvSpPr>
          <p:spPr bwMode="auto">
            <a:xfrm>
              <a:off x="3198" y="1493"/>
              <a:ext cx="0" cy="5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5688" name="Line 158"/>
            <p:cNvSpPr>
              <a:spLocks noChangeShapeType="1"/>
            </p:cNvSpPr>
            <p:nvPr/>
          </p:nvSpPr>
          <p:spPr bwMode="auto">
            <a:xfrm flipV="1">
              <a:off x="3379" y="2219"/>
              <a:ext cx="127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lg" len="lg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5689" name="Text Box 159"/>
            <p:cNvSpPr txBox="1">
              <a:spLocks noChangeArrowheads="1"/>
            </p:cNvSpPr>
            <p:nvPr/>
          </p:nvSpPr>
          <p:spPr bwMode="auto">
            <a:xfrm>
              <a:off x="3061" y="2355"/>
              <a:ext cx="454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fa-IR" sz="1900">
                  <a:solidFill>
                    <a:srgbClr val="CC3300"/>
                  </a:solidFill>
                </a:rPr>
                <a:t>10</a:t>
              </a:r>
            </a:p>
          </p:txBody>
        </p:sp>
        <p:sp>
          <p:nvSpPr>
            <p:cNvPr id="25690" name="Line 160"/>
            <p:cNvSpPr>
              <a:spLocks noChangeShapeType="1"/>
            </p:cNvSpPr>
            <p:nvPr/>
          </p:nvSpPr>
          <p:spPr bwMode="auto">
            <a:xfrm flipH="1">
              <a:off x="3379" y="1402"/>
              <a:ext cx="1315" cy="72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5691" name="Line 161"/>
            <p:cNvSpPr>
              <a:spLocks noChangeShapeType="1"/>
            </p:cNvSpPr>
            <p:nvPr/>
          </p:nvSpPr>
          <p:spPr bwMode="auto">
            <a:xfrm flipH="1" flipV="1">
              <a:off x="3334" y="1448"/>
              <a:ext cx="1360" cy="58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</p:grp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5251352D-F79B-46D6-9D19-BF73FA9F17A1}" type="slidenum">
              <a:rPr lang="en-US" altLang="fa-IR" sz="1300" b="0">
                <a:latin typeface="Arial" panose="020B0604020202020204" pitchFamily="34" charset="0"/>
              </a:rPr>
              <a:pPr/>
              <a:t>3</a:t>
            </a:fld>
            <a:endParaRPr lang="en-US" altLang="fa-IR" sz="1300" b="0">
              <a:latin typeface="Arial" panose="020B0604020202020204" pitchFamily="34" charset="0"/>
            </a:endParaRP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/>
              <a:t>Asynch. Sequential Circuit</a:t>
            </a:r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3851275" y="1412875"/>
            <a:ext cx="1441450" cy="2303463"/>
          </a:xfrm>
          <a:prstGeom prst="rect">
            <a:avLst/>
          </a:prstGeom>
          <a:solidFill>
            <a:srgbClr val="CCECFF"/>
          </a:solidFill>
          <a:ln w="28575">
            <a:solidFill>
              <a:schemeClr val="accent2"/>
            </a:solidFill>
            <a:miter lim="800000"/>
            <a:headEnd/>
            <a:tailEnd type="none" w="lg" len="lg"/>
          </a:ln>
        </p:spPr>
        <p:txBody>
          <a:bodyPr wrap="none" anchor="ctr"/>
          <a:lstStyle>
            <a:lvl1pPr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/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4211638" y="4221163"/>
            <a:ext cx="720725" cy="431800"/>
          </a:xfrm>
          <a:prstGeom prst="rect">
            <a:avLst/>
          </a:prstGeom>
          <a:solidFill>
            <a:srgbClr val="CCECFF"/>
          </a:solidFill>
          <a:ln w="28575">
            <a:solidFill>
              <a:schemeClr val="accent2"/>
            </a:solidFill>
            <a:miter lim="800000"/>
            <a:headEnd/>
            <a:tailEnd type="none" w="lg" len="lg"/>
          </a:ln>
        </p:spPr>
        <p:txBody>
          <a:bodyPr wrap="none" anchor="ctr"/>
          <a:lstStyle>
            <a:lvl1pPr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/>
          </a:p>
        </p:txBody>
      </p:sp>
      <p:sp>
        <p:nvSpPr>
          <p:cNvPr id="5126" name="Rectangle 6"/>
          <p:cNvSpPr>
            <a:spLocks noChangeArrowheads="1"/>
          </p:cNvSpPr>
          <p:nvPr/>
        </p:nvSpPr>
        <p:spPr bwMode="auto">
          <a:xfrm>
            <a:off x="4211638" y="4797425"/>
            <a:ext cx="720725" cy="431800"/>
          </a:xfrm>
          <a:prstGeom prst="rect">
            <a:avLst/>
          </a:prstGeom>
          <a:solidFill>
            <a:srgbClr val="CCECFF"/>
          </a:solidFill>
          <a:ln w="28575">
            <a:solidFill>
              <a:schemeClr val="accent2"/>
            </a:solidFill>
            <a:miter lim="800000"/>
            <a:headEnd/>
            <a:tailEnd type="none" w="lg" len="lg"/>
          </a:ln>
        </p:spPr>
        <p:txBody>
          <a:bodyPr wrap="none" anchor="ctr"/>
          <a:lstStyle>
            <a:lvl1pPr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/>
          </a:p>
        </p:txBody>
      </p:sp>
      <p:sp>
        <p:nvSpPr>
          <p:cNvPr id="5127" name="Rectangle 7"/>
          <p:cNvSpPr>
            <a:spLocks noChangeArrowheads="1"/>
          </p:cNvSpPr>
          <p:nvPr/>
        </p:nvSpPr>
        <p:spPr bwMode="auto">
          <a:xfrm>
            <a:off x="4211638" y="5734050"/>
            <a:ext cx="720725" cy="431800"/>
          </a:xfrm>
          <a:prstGeom prst="rect">
            <a:avLst/>
          </a:prstGeom>
          <a:solidFill>
            <a:srgbClr val="CCECFF"/>
          </a:solidFill>
          <a:ln w="28575">
            <a:solidFill>
              <a:schemeClr val="accent2"/>
            </a:solidFill>
            <a:miter lim="800000"/>
            <a:headEnd/>
            <a:tailEnd type="none" w="lg" len="lg"/>
          </a:ln>
        </p:spPr>
        <p:txBody>
          <a:bodyPr wrap="none" anchor="ctr"/>
          <a:lstStyle>
            <a:lvl1pPr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/>
          </a:p>
        </p:txBody>
      </p:sp>
      <p:sp>
        <p:nvSpPr>
          <p:cNvPr id="5128" name="Text Box 8"/>
          <p:cNvSpPr txBox="1">
            <a:spLocks noChangeArrowheads="1"/>
          </p:cNvSpPr>
          <p:nvPr/>
        </p:nvSpPr>
        <p:spPr bwMode="auto">
          <a:xfrm>
            <a:off x="4211638" y="4221163"/>
            <a:ext cx="720725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fa-IR" sz="1700"/>
              <a:t>delay</a:t>
            </a:r>
          </a:p>
        </p:txBody>
      </p:sp>
      <p:sp>
        <p:nvSpPr>
          <p:cNvPr id="5129" name="Text Box 9"/>
          <p:cNvSpPr txBox="1">
            <a:spLocks noChangeArrowheads="1"/>
          </p:cNvSpPr>
          <p:nvPr/>
        </p:nvSpPr>
        <p:spPr bwMode="auto">
          <a:xfrm>
            <a:off x="4211638" y="4806950"/>
            <a:ext cx="720725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fa-IR" sz="1700"/>
              <a:t>delay</a:t>
            </a:r>
          </a:p>
        </p:txBody>
      </p:sp>
      <p:sp>
        <p:nvSpPr>
          <p:cNvPr id="5130" name="Text Box 10"/>
          <p:cNvSpPr txBox="1">
            <a:spLocks noChangeArrowheads="1"/>
          </p:cNvSpPr>
          <p:nvPr/>
        </p:nvSpPr>
        <p:spPr bwMode="auto">
          <a:xfrm>
            <a:off x="4211638" y="5741988"/>
            <a:ext cx="720725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fa-IR" sz="1700"/>
              <a:t>delay</a:t>
            </a:r>
          </a:p>
        </p:txBody>
      </p:sp>
      <p:sp>
        <p:nvSpPr>
          <p:cNvPr id="5131" name="Freeform 11"/>
          <p:cNvSpPr>
            <a:spLocks/>
          </p:cNvSpPr>
          <p:nvPr/>
        </p:nvSpPr>
        <p:spPr bwMode="auto">
          <a:xfrm>
            <a:off x="4932363" y="2924175"/>
            <a:ext cx="1584325" cy="2952750"/>
          </a:xfrm>
          <a:custGeom>
            <a:avLst/>
            <a:gdLst>
              <a:gd name="T0" fmla="*/ 2147483647 w 998"/>
              <a:gd name="T1" fmla="*/ 0 h 1860"/>
              <a:gd name="T2" fmla="*/ 2147483647 w 998"/>
              <a:gd name="T3" fmla="*/ 0 h 1860"/>
              <a:gd name="T4" fmla="*/ 2147483647 w 998"/>
              <a:gd name="T5" fmla="*/ 2147483647 h 1860"/>
              <a:gd name="T6" fmla="*/ 0 w 998"/>
              <a:gd name="T7" fmla="*/ 2147483647 h 1860"/>
              <a:gd name="T8" fmla="*/ 0 60000 65536"/>
              <a:gd name="T9" fmla="*/ 0 60000 65536"/>
              <a:gd name="T10" fmla="*/ 0 60000 65536"/>
              <a:gd name="T11" fmla="*/ 0 60000 65536"/>
              <a:gd name="T12" fmla="*/ 0 w 998"/>
              <a:gd name="T13" fmla="*/ 0 h 1860"/>
              <a:gd name="T14" fmla="*/ 998 w 998"/>
              <a:gd name="T15" fmla="*/ 1860 h 18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98" h="1860">
                <a:moveTo>
                  <a:pt x="227" y="0"/>
                </a:moveTo>
                <a:lnTo>
                  <a:pt x="998" y="0"/>
                </a:lnTo>
                <a:lnTo>
                  <a:pt x="998" y="1860"/>
                </a:lnTo>
                <a:lnTo>
                  <a:pt x="0" y="186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132" name="Freeform 12"/>
          <p:cNvSpPr>
            <a:spLocks/>
          </p:cNvSpPr>
          <p:nvPr/>
        </p:nvSpPr>
        <p:spPr bwMode="auto">
          <a:xfrm>
            <a:off x="4932363" y="3141663"/>
            <a:ext cx="1295400" cy="1800225"/>
          </a:xfrm>
          <a:custGeom>
            <a:avLst/>
            <a:gdLst>
              <a:gd name="T0" fmla="*/ 2147483647 w 816"/>
              <a:gd name="T1" fmla="*/ 0 h 1134"/>
              <a:gd name="T2" fmla="*/ 2147483647 w 816"/>
              <a:gd name="T3" fmla="*/ 0 h 1134"/>
              <a:gd name="T4" fmla="*/ 2147483647 w 816"/>
              <a:gd name="T5" fmla="*/ 2147483647 h 1134"/>
              <a:gd name="T6" fmla="*/ 0 w 816"/>
              <a:gd name="T7" fmla="*/ 2147483647 h 1134"/>
              <a:gd name="T8" fmla="*/ 0 60000 65536"/>
              <a:gd name="T9" fmla="*/ 0 60000 65536"/>
              <a:gd name="T10" fmla="*/ 0 60000 65536"/>
              <a:gd name="T11" fmla="*/ 0 60000 65536"/>
              <a:gd name="T12" fmla="*/ 0 w 816"/>
              <a:gd name="T13" fmla="*/ 0 h 1134"/>
              <a:gd name="T14" fmla="*/ 816 w 816"/>
              <a:gd name="T15" fmla="*/ 1134 h 113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16" h="1134">
                <a:moveTo>
                  <a:pt x="227" y="0"/>
                </a:moveTo>
                <a:lnTo>
                  <a:pt x="816" y="0"/>
                </a:lnTo>
                <a:lnTo>
                  <a:pt x="816" y="1134"/>
                </a:lnTo>
                <a:lnTo>
                  <a:pt x="0" y="1134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133" name="Freeform 13"/>
          <p:cNvSpPr>
            <a:spLocks/>
          </p:cNvSpPr>
          <p:nvPr/>
        </p:nvSpPr>
        <p:spPr bwMode="auto">
          <a:xfrm>
            <a:off x="4932363" y="3357563"/>
            <a:ext cx="935037" cy="1079500"/>
          </a:xfrm>
          <a:custGeom>
            <a:avLst/>
            <a:gdLst>
              <a:gd name="T0" fmla="*/ 2147483647 w 589"/>
              <a:gd name="T1" fmla="*/ 0 h 680"/>
              <a:gd name="T2" fmla="*/ 2147483647 w 589"/>
              <a:gd name="T3" fmla="*/ 0 h 680"/>
              <a:gd name="T4" fmla="*/ 2147483647 w 589"/>
              <a:gd name="T5" fmla="*/ 2147483647 h 680"/>
              <a:gd name="T6" fmla="*/ 0 w 589"/>
              <a:gd name="T7" fmla="*/ 2147483647 h 680"/>
              <a:gd name="T8" fmla="*/ 0 60000 65536"/>
              <a:gd name="T9" fmla="*/ 0 60000 65536"/>
              <a:gd name="T10" fmla="*/ 0 60000 65536"/>
              <a:gd name="T11" fmla="*/ 0 60000 65536"/>
              <a:gd name="T12" fmla="*/ 0 w 589"/>
              <a:gd name="T13" fmla="*/ 0 h 680"/>
              <a:gd name="T14" fmla="*/ 589 w 589"/>
              <a:gd name="T15" fmla="*/ 680 h 68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89" h="680">
                <a:moveTo>
                  <a:pt x="227" y="0"/>
                </a:moveTo>
                <a:lnTo>
                  <a:pt x="589" y="0"/>
                </a:lnTo>
                <a:lnTo>
                  <a:pt x="589" y="680"/>
                </a:lnTo>
                <a:lnTo>
                  <a:pt x="0" y="68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134" name="Freeform 14"/>
          <p:cNvSpPr>
            <a:spLocks/>
          </p:cNvSpPr>
          <p:nvPr/>
        </p:nvSpPr>
        <p:spPr bwMode="auto">
          <a:xfrm>
            <a:off x="3203575" y="3429000"/>
            <a:ext cx="1008063" cy="1079500"/>
          </a:xfrm>
          <a:custGeom>
            <a:avLst/>
            <a:gdLst>
              <a:gd name="T0" fmla="*/ 2147483647 w 635"/>
              <a:gd name="T1" fmla="*/ 2147483647 h 680"/>
              <a:gd name="T2" fmla="*/ 0 w 635"/>
              <a:gd name="T3" fmla="*/ 2147483647 h 680"/>
              <a:gd name="T4" fmla="*/ 0 w 635"/>
              <a:gd name="T5" fmla="*/ 0 h 680"/>
              <a:gd name="T6" fmla="*/ 2147483647 w 635"/>
              <a:gd name="T7" fmla="*/ 0 h 680"/>
              <a:gd name="T8" fmla="*/ 0 60000 65536"/>
              <a:gd name="T9" fmla="*/ 0 60000 65536"/>
              <a:gd name="T10" fmla="*/ 0 60000 65536"/>
              <a:gd name="T11" fmla="*/ 0 60000 65536"/>
              <a:gd name="T12" fmla="*/ 0 w 635"/>
              <a:gd name="T13" fmla="*/ 0 h 680"/>
              <a:gd name="T14" fmla="*/ 635 w 635"/>
              <a:gd name="T15" fmla="*/ 680 h 68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35" h="680">
                <a:moveTo>
                  <a:pt x="635" y="680"/>
                </a:moveTo>
                <a:lnTo>
                  <a:pt x="0" y="680"/>
                </a:lnTo>
                <a:lnTo>
                  <a:pt x="0" y="0"/>
                </a:lnTo>
                <a:lnTo>
                  <a:pt x="408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135" name="Freeform 16"/>
          <p:cNvSpPr>
            <a:spLocks/>
          </p:cNvSpPr>
          <p:nvPr/>
        </p:nvSpPr>
        <p:spPr bwMode="auto">
          <a:xfrm>
            <a:off x="2916238" y="3213100"/>
            <a:ext cx="1295400" cy="1800225"/>
          </a:xfrm>
          <a:custGeom>
            <a:avLst/>
            <a:gdLst>
              <a:gd name="T0" fmla="*/ 2147483647 w 816"/>
              <a:gd name="T1" fmla="*/ 2147483647 h 1134"/>
              <a:gd name="T2" fmla="*/ 0 w 816"/>
              <a:gd name="T3" fmla="*/ 2147483647 h 1134"/>
              <a:gd name="T4" fmla="*/ 0 w 816"/>
              <a:gd name="T5" fmla="*/ 0 h 1134"/>
              <a:gd name="T6" fmla="*/ 2147483647 w 816"/>
              <a:gd name="T7" fmla="*/ 0 h 1134"/>
              <a:gd name="T8" fmla="*/ 0 60000 65536"/>
              <a:gd name="T9" fmla="*/ 0 60000 65536"/>
              <a:gd name="T10" fmla="*/ 0 60000 65536"/>
              <a:gd name="T11" fmla="*/ 0 60000 65536"/>
              <a:gd name="T12" fmla="*/ 0 w 816"/>
              <a:gd name="T13" fmla="*/ 0 h 1134"/>
              <a:gd name="T14" fmla="*/ 816 w 816"/>
              <a:gd name="T15" fmla="*/ 1134 h 113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16" h="1134">
                <a:moveTo>
                  <a:pt x="816" y="1134"/>
                </a:moveTo>
                <a:lnTo>
                  <a:pt x="0" y="1134"/>
                </a:lnTo>
                <a:lnTo>
                  <a:pt x="0" y="0"/>
                </a:lnTo>
                <a:lnTo>
                  <a:pt x="589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136" name="Freeform 17"/>
          <p:cNvSpPr>
            <a:spLocks/>
          </p:cNvSpPr>
          <p:nvPr/>
        </p:nvSpPr>
        <p:spPr bwMode="auto">
          <a:xfrm>
            <a:off x="2627313" y="2924175"/>
            <a:ext cx="1584325" cy="3025775"/>
          </a:xfrm>
          <a:custGeom>
            <a:avLst/>
            <a:gdLst>
              <a:gd name="T0" fmla="*/ 2147483647 w 998"/>
              <a:gd name="T1" fmla="*/ 2147483647 h 1906"/>
              <a:gd name="T2" fmla="*/ 0 w 998"/>
              <a:gd name="T3" fmla="*/ 2147483647 h 1906"/>
              <a:gd name="T4" fmla="*/ 0 w 998"/>
              <a:gd name="T5" fmla="*/ 0 h 1906"/>
              <a:gd name="T6" fmla="*/ 2147483647 w 998"/>
              <a:gd name="T7" fmla="*/ 0 h 1906"/>
              <a:gd name="T8" fmla="*/ 0 60000 65536"/>
              <a:gd name="T9" fmla="*/ 0 60000 65536"/>
              <a:gd name="T10" fmla="*/ 0 60000 65536"/>
              <a:gd name="T11" fmla="*/ 0 60000 65536"/>
              <a:gd name="T12" fmla="*/ 0 w 998"/>
              <a:gd name="T13" fmla="*/ 0 h 1906"/>
              <a:gd name="T14" fmla="*/ 998 w 998"/>
              <a:gd name="T15" fmla="*/ 1906 h 190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98" h="1906">
                <a:moveTo>
                  <a:pt x="998" y="1906"/>
                </a:moveTo>
                <a:lnTo>
                  <a:pt x="0" y="1906"/>
                </a:lnTo>
                <a:lnTo>
                  <a:pt x="0" y="0"/>
                </a:lnTo>
                <a:lnTo>
                  <a:pt x="771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137" name="Text Box 18"/>
          <p:cNvSpPr txBox="1">
            <a:spLocks noChangeArrowheads="1"/>
          </p:cNvSpPr>
          <p:nvPr/>
        </p:nvSpPr>
        <p:spPr bwMode="auto">
          <a:xfrm>
            <a:off x="3779838" y="2117725"/>
            <a:ext cx="1512887" cy="66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fa-IR" sz="1500"/>
              <a:t>Combinational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altLang="fa-IR" sz="1500"/>
              <a:t>Circuit</a:t>
            </a:r>
          </a:p>
        </p:txBody>
      </p:sp>
      <p:sp>
        <p:nvSpPr>
          <p:cNvPr id="5138" name="Line 19"/>
          <p:cNvSpPr>
            <a:spLocks noChangeShapeType="1"/>
          </p:cNvSpPr>
          <p:nvPr/>
        </p:nvSpPr>
        <p:spPr bwMode="auto">
          <a:xfrm>
            <a:off x="2987675" y="1700213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139" name="Line 20"/>
          <p:cNvSpPr>
            <a:spLocks noChangeShapeType="1"/>
          </p:cNvSpPr>
          <p:nvPr/>
        </p:nvSpPr>
        <p:spPr bwMode="auto">
          <a:xfrm>
            <a:off x="2987675" y="1916113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140" name="Text Box 21"/>
          <p:cNvSpPr txBox="1">
            <a:spLocks noChangeArrowheads="1"/>
          </p:cNvSpPr>
          <p:nvPr/>
        </p:nvSpPr>
        <p:spPr bwMode="auto">
          <a:xfrm>
            <a:off x="2557463" y="1484313"/>
            <a:ext cx="358775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fa-IR" sz="1500"/>
              <a:t>x</a:t>
            </a:r>
            <a:r>
              <a:rPr lang="en-US" altLang="fa-IR" sz="1500" baseline="-25000"/>
              <a:t>1</a:t>
            </a:r>
            <a:endParaRPr lang="en-US" altLang="fa-IR" sz="1500"/>
          </a:p>
        </p:txBody>
      </p:sp>
      <p:sp>
        <p:nvSpPr>
          <p:cNvPr id="5141" name="Text Box 22"/>
          <p:cNvSpPr txBox="1">
            <a:spLocks noChangeArrowheads="1"/>
          </p:cNvSpPr>
          <p:nvPr/>
        </p:nvSpPr>
        <p:spPr bwMode="auto">
          <a:xfrm>
            <a:off x="2557463" y="1700213"/>
            <a:ext cx="358775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fa-IR" sz="1500"/>
              <a:t>x</a:t>
            </a:r>
            <a:r>
              <a:rPr lang="en-US" altLang="fa-IR" sz="1500" baseline="-25000"/>
              <a:t>2</a:t>
            </a:r>
            <a:endParaRPr lang="en-US" altLang="fa-IR" sz="1500"/>
          </a:p>
        </p:txBody>
      </p:sp>
      <p:sp>
        <p:nvSpPr>
          <p:cNvPr id="5142" name="Line 23"/>
          <p:cNvSpPr>
            <a:spLocks noChangeShapeType="1"/>
          </p:cNvSpPr>
          <p:nvPr/>
        </p:nvSpPr>
        <p:spPr bwMode="auto">
          <a:xfrm>
            <a:off x="2986088" y="2532063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143" name="Text Box 24"/>
          <p:cNvSpPr txBox="1">
            <a:spLocks noChangeArrowheads="1"/>
          </p:cNvSpPr>
          <p:nvPr/>
        </p:nvSpPr>
        <p:spPr bwMode="auto">
          <a:xfrm>
            <a:off x="2555875" y="2316163"/>
            <a:ext cx="358775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fa-IR" sz="1500"/>
              <a:t>x</a:t>
            </a:r>
            <a:r>
              <a:rPr lang="en-US" altLang="fa-IR" sz="1500" baseline="-25000"/>
              <a:t>n</a:t>
            </a:r>
            <a:endParaRPr lang="en-US" altLang="fa-IR" sz="1500"/>
          </a:p>
        </p:txBody>
      </p:sp>
      <p:sp>
        <p:nvSpPr>
          <p:cNvPr id="5144" name="Line 25"/>
          <p:cNvSpPr>
            <a:spLocks noChangeShapeType="1"/>
          </p:cNvSpPr>
          <p:nvPr/>
        </p:nvSpPr>
        <p:spPr bwMode="auto">
          <a:xfrm>
            <a:off x="5292725" y="1700213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145" name="Line 26"/>
          <p:cNvSpPr>
            <a:spLocks noChangeShapeType="1"/>
          </p:cNvSpPr>
          <p:nvPr/>
        </p:nvSpPr>
        <p:spPr bwMode="auto">
          <a:xfrm>
            <a:off x="5292725" y="1916113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146" name="Text Box 27"/>
          <p:cNvSpPr txBox="1">
            <a:spLocks noChangeArrowheads="1"/>
          </p:cNvSpPr>
          <p:nvPr/>
        </p:nvSpPr>
        <p:spPr bwMode="auto">
          <a:xfrm>
            <a:off x="6157913" y="1484313"/>
            <a:ext cx="358775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fa-IR" sz="1500"/>
              <a:t>z</a:t>
            </a:r>
            <a:r>
              <a:rPr lang="en-US" altLang="fa-IR" sz="1500" baseline="-25000"/>
              <a:t>1</a:t>
            </a:r>
            <a:endParaRPr lang="en-US" altLang="fa-IR" sz="1500"/>
          </a:p>
        </p:txBody>
      </p:sp>
      <p:sp>
        <p:nvSpPr>
          <p:cNvPr id="5147" name="Text Box 28"/>
          <p:cNvSpPr txBox="1">
            <a:spLocks noChangeArrowheads="1"/>
          </p:cNvSpPr>
          <p:nvPr/>
        </p:nvSpPr>
        <p:spPr bwMode="auto">
          <a:xfrm>
            <a:off x="6157913" y="1700213"/>
            <a:ext cx="358775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fa-IR" sz="1500"/>
              <a:t>z</a:t>
            </a:r>
            <a:r>
              <a:rPr lang="en-US" altLang="fa-IR" sz="1500" baseline="-25000"/>
              <a:t>2</a:t>
            </a:r>
            <a:endParaRPr lang="en-US" altLang="fa-IR" sz="1500"/>
          </a:p>
        </p:txBody>
      </p:sp>
      <p:sp>
        <p:nvSpPr>
          <p:cNvPr id="5148" name="Line 29"/>
          <p:cNvSpPr>
            <a:spLocks noChangeShapeType="1"/>
          </p:cNvSpPr>
          <p:nvPr/>
        </p:nvSpPr>
        <p:spPr bwMode="auto">
          <a:xfrm>
            <a:off x="5291138" y="2532063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149" name="Text Box 30"/>
          <p:cNvSpPr txBox="1">
            <a:spLocks noChangeArrowheads="1"/>
          </p:cNvSpPr>
          <p:nvPr/>
        </p:nvSpPr>
        <p:spPr bwMode="auto">
          <a:xfrm>
            <a:off x="6156325" y="2316163"/>
            <a:ext cx="503238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fa-IR" sz="1500"/>
              <a:t>z</a:t>
            </a:r>
            <a:r>
              <a:rPr lang="en-US" altLang="fa-IR" sz="1500" baseline="-25000"/>
              <a:t>m</a:t>
            </a:r>
            <a:endParaRPr lang="en-US" altLang="fa-IR" sz="1500"/>
          </a:p>
        </p:txBody>
      </p:sp>
      <p:sp>
        <p:nvSpPr>
          <p:cNvPr id="5150" name="Text Box 31"/>
          <p:cNvSpPr txBox="1">
            <a:spLocks noChangeArrowheads="1"/>
          </p:cNvSpPr>
          <p:nvPr/>
        </p:nvSpPr>
        <p:spPr bwMode="auto">
          <a:xfrm>
            <a:off x="3133725" y="2636838"/>
            <a:ext cx="358775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fa-IR" sz="1500"/>
              <a:t>y</a:t>
            </a:r>
            <a:r>
              <a:rPr lang="en-US" altLang="fa-IR" sz="1500" baseline="-25000"/>
              <a:t>1</a:t>
            </a:r>
            <a:endParaRPr lang="en-US" altLang="fa-IR" sz="1500"/>
          </a:p>
        </p:txBody>
      </p:sp>
      <p:sp>
        <p:nvSpPr>
          <p:cNvPr id="5151" name="Text Box 32"/>
          <p:cNvSpPr txBox="1">
            <a:spLocks noChangeArrowheads="1"/>
          </p:cNvSpPr>
          <p:nvPr/>
        </p:nvSpPr>
        <p:spPr bwMode="auto">
          <a:xfrm>
            <a:off x="3133725" y="2892425"/>
            <a:ext cx="358775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fa-IR" sz="1500"/>
              <a:t>y</a:t>
            </a:r>
            <a:r>
              <a:rPr lang="en-US" altLang="fa-IR" sz="1500" baseline="-25000"/>
              <a:t>2</a:t>
            </a:r>
            <a:endParaRPr lang="en-US" altLang="fa-IR" sz="1500"/>
          </a:p>
        </p:txBody>
      </p:sp>
      <p:sp>
        <p:nvSpPr>
          <p:cNvPr id="5152" name="Text Box 33"/>
          <p:cNvSpPr txBox="1">
            <a:spLocks noChangeArrowheads="1"/>
          </p:cNvSpPr>
          <p:nvPr/>
        </p:nvSpPr>
        <p:spPr bwMode="auto">
          <a:xfrm>
            <a:off x="3132138" y="3324225"/>
            <a:ext cx="358775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fa-IR" sz="1500"/>
              <a:t>y</a:t>
            </a:r>
            <a:r>
              <a:rPr lang="en-US" altLang="fa-IR" sz="1500" baseline="-25000"/>
              <a:t>k</a:t>
            </a:r>
            <a:endParaRPr lang="en-US" altLang="fa-IR" sz="1500"/>
          </a:p>
        </p:txBody>
      </p:sp>
      <p:sp>
        <p:nvSpPr>
          <p:cNvPr id="5153" name="Text Box 34"/>
          <p:cNvSpPr txBox="1">
            <a:spLocks noChangeArrowheads="1"/>
          </p:cNvSpPr>
          <p:nvPr/>
        </p:nvSpPr>
        <p:spPr bwMode="auto">
          <a:xfrm>
            <a:off x="5510213" y="2636838"/>
            <a:ext cx="5016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fa-IR" sz="1500"/>
              <a:t>Y</a:t>
            </a:r>
            <a:r>
              <a:rPr lang="en-US" altLang="fa-IR" sz="1500" baseline="-25000"/>
              <a:t>1</a:t>
            </a:r>
            <a:endParaRPr lang="en-US" altLang="fa-IR" sz="1500"/>
          </a:p>
        </p:txBody>
      </p:sp>
      <p:sp>
        <p:nvSpPr>
          <p:cNvPr id="5154" name="Text Box 35"/>
          <p:cNvSpPr txBox="1">
            <a:spLocks noChangeArrowheads="1"/>
          </p:cNvSpPr>
          <p:nvPr/>
        </p:nvSpPr>
        <p:spPr bwMode="auto">
          <a:xfrm>
            <a:off x="5510213" y="2852738"/>
            <a:ext cx="574675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fa-IR" sz="1500"/>
              <a:t>Y</a:t>
            </a:r>
            <a:r>
              <a:rPr lang="en-US" altLang="fa-IR" sz="1500" baseline="-25000"/>
              <a:t>2</a:t>
            </a:r>
            <a:endParaRPr lang="en-US" altLang="fa-IR" sz="1500"/>
          </a:p>
        </p:txBody>
      </p:sp>
      <p:sp>
        <p:nvSpPr>
          <p:cNvPr id="5155" name="Text Box 36"/>
          <p:cNvSpPr txBox="1">
            <a:spLocks noChangeArrowheads="1"/>
          </p:cNvSpPr>
          <p:nvPr/>
        </p:nvSpPr>
        <p:spPr bwMode="auto">
          <a:xfrm>
            <a:off x="5508625" y="3357563"/>
            <a:ext cx="503238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fa-IR" sz="1500"/>
              <a:t>Y</a:t>
            </a:r>
            <a:r>
              <a:rPr lang="en-US" altLang="fa-IR" sz="1500" baseline="-25000"/>
              <a:t>k</a:t>
            </a:r>
            <a:endParaRPr lang="en-US" altLang="fa-IR" sz="1500"/>
          </a:p>
        </p:txBody>
      </p:sp>
      <p:sp>
        <p:nvSpPr>
          <p:cNvPr id="5156" name="Text Box 37"/>
          <p:cNvSpPr txBox="1">
            <a:spLocks noChangeArrowheads="1"/>
          </p:cNvSpPr>
          <p:nvPr/>
        </p:nvSpPr>
        <p:spPr bwMode="auto">
          <a:xfrm>
            <a:off x="1549400" y="1844675"/>
            <a:ext cx="1727200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fa-IR" sz="2100">
                <a:solidFill>
                  <a:srgbClr val="663300"/>
                </a:solidFill>
              </a:rPr>
              <a:t>inputs</a:t>
            </a:r>
          </a:p>
        </p:txBody>
      </p:sp>
      <p:sp>
        <p:nvSpPr>
          <p:cNvPr id="5157" name="Text Box 38"/>
          <p:cNvSpPr txBox="1">
            <a:spLocks noChangeArrowheads="1"/>
          </p:cNvSpPr>
          <p:nvPr/>
        </p:nvSpPr>
        <p:spPr bwMode="auto">
          <a:xfrm>
            <a:off x="6805613" y="1844675"/>
            <a:ext cx="1727200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fa-IR" sz="2100">
                <a:solidFill>
                  <a:srgbClr val="663300"/>
                </a:solidFill>
              </a:rPr>
              <a:t>outputs</a:t>
            </a:r>
          </a:p>
        </p:txBody>
      </p:sp>
      <p:sp>
        <p:nvSpPr>
          <p:cNvPr id="5158" name="Text Box 39"/>
          <p:cNvSpPr txBox="1">
            <a:spLocks noChangeArrowheads="1"/>
          </p:cNvSpPr>
          <p:nvPr/>
        </p:nvSpPr>
        <p:spPr bwMode="auto">
          <a:xfrm>
            <a:off x="1547813" y="2997200"/>
            <a:ext cx="1152525" cy="50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40000"/>
              </a:lnSpc>
              <a:spcBef>
                <a:spcPct val="50000"/>
              </a:spcBef>
            </a:pPr>
            <a:r>
              <a:rPr lang="en-US" altLang="fa-IR" sz="2100">
                <a:solidFill>
                  <a:srgbClr val="663300"/>
                </a:solidFill>
              </a:rPr>
              <a:t>Current</a:t>
            </a:r>
          </a:p>
          <a:p>
            <a:pPr eaLnBrk="1" hangingPunct="1">
              <a:lnSpc>
                <a:spcPct val="40000"/>
              </a:lnSpc>
              <a:spcBef>
                <a:spcPct val="50000"/>
              </a:spcBef>
            </a:pPr>
            <a:r>
              <a:rPr lang="en-US" altLang="fa-IR" sz="2100">
                <a:solidFill>
                  <a:srgbClr val="663300"/>
                </a:solidFill>
              </a:rPr>
              <a:t>State</a:t>
            </a:r>
          </a:p>
        </p:txBody>
      </p:sp>
      <p:sp>
        <p:nvSpPr>
          <p:cNvPr id="5159" name="Text Box 40"/>
          <p:cNvSpPr txBox="1">
            <a:spLocks noChangeArrowheads="1"/>
          </p:cNvSpPr>
          <p:nvPr/>
        </p:nvSpPr>
        <p:spPr bwMode="auto">
          <a:xfrm>
            <a:off x="6875463" y="2852738"/>
            <a:ext cx="1152525" cy="50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40000"/>
              </a:lnSpc>
              <a:spcBef>
                <a:spcPct val="50000"/>
              </a:spcBef>
            </a:pPr>
            <a:r>
              <a:rPr lang="en-US" altLang="fa-IR" sz="2100">
                <a:solidFill>
                  <a:srgbClr val="663300"/>
                </a:solidFill>
              </a:rPr>
              <a:t>Next</a:t>
            </a:r>
          </a:p>
          <a:p>
            <a:pPr eaLnBrk="1" hangingPunct="1">
              <a:lnSpc>
                <a:spcPct val="40000"/>
              </a:lnSpc>
              <a:spcBef>
                <a:spcPct val="50000"/>
              </a:spcBef>
            </a:pPr>
            <a:r>
              <a:rPr lang="en-US" altLang="fa-IR" sz="2100">
                <a:solidFill>
                  <a:srgbClr val="663300"/>
                </a:solidFill>
              </a:rPr>
              <a:t>State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43CBCDDF-675D-49F1-8228-99C2773720FD}" type="slidenum">
              <a:rPr lang="en-US" altLang="fa-IR" sz="1300" b="0">
                <a:latin typeface="Arial" panose="020B0604020202020204" pitchFamily="34" charset="0"/>
              </a:rPr>
              <a:pPr/>
              <a:t>4</a:t>
            </a:fld>
            <a:endParaRPr lang="en-US" altLang="fa-IR" sz="1300" b="0">
              <a:latin typeface="Arial" panose="020B0604020202020204" pitchFamily="34" charset="0"/>
            </a:endParaRP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/>
              <a:t>Asynch. Sequential Circuit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/>
            <a:r>
              <a:rPr lang="en-US" altLang="fa-IR"/>
              <a:t>y</a:t>
            </a:r>
            <a:r>
              <a:rPr lang="en-US" altLang="fa-IR" baseline="-25000"/>
              <a:t>i</a:t>
            </a:r>
            <a:r>
              <a:rPr lang="en-US" altLang="fa-IR"/>
              <a:t> = Y</a:t>
            </a:r>
            <a:r>
              <a:rPr lang="en-US" altLang="fa-IR" baseline="-25000"/>
              <a:t>i</a:t>
            </a:r>
            <a:r>
              <a:rPr lang="en-US" altLang="fa-IR"/>
              <a:t> in steady state (but may be different during transition)</a:t>
            </a:r>
          </a:p>
          <a:p>
            <a:pPr lvl="1" eaLnBrk="1" hangingPunct="1"/>
            <a:r>
              <a:rPr lang="en-US" altLang="fa-IR"/>
              <a:t>Simultaneous change in two (or more) inputs is prohibited.</a:t>
            </a:r>
          </a:p>
          <a:p>
            <a:pPr lvl="2" eaLnBrk="1" hangingPunct="1"/>
            <a:r>
              <a:rPr lang="en-US" altLang="fa-IR"/>
              <a:t>The time between two changes must be greater than the time of stability.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A87898A1-4C48-4090-B416-E3D4A3870183}" type="slidenum">
              <a:rPr lang="en-US" altLang="fa-IR" sz="1300" b="0">
                <a:latin typeface="Arial" panose="020B0604020202020204" pitchFamily="34" charset="0"/>
              </a:rPr>
              <a:pPr/>
              <a:t>5</a:t>
            </a:fld>
            <a:endParaRPr lang="en-US" altLang="fa-IR" sz="1300" b="0">
              <a:latin typeface="Arial" panose="020B0604020202020204" pitchFamily="34" charset="0"/>
            </a:endParaRP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/>
              <a:t>Advantages and Disadvantages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fa-IR"/>
              <a:t>Advantages:</a:t>
            </a:r>
          </a:p>
          <a:p>
            <a:pPr lvl="1" eaLnBrk="1" hangingPunct="1"/>
            <a:r>
              <a:rPr lang="en-US" altLang="fa-IR"/>
              <a:t>Low power</a:t>
            </a:r>
          </a:p>
          <a:p>
            <a:pPr lvl="1" eaLnBrk="1" hangingPunct="1"/>
            <a:r>
              <a:rPr lang="en-US" altLang="fa-IR"/>
              <a:t>High performance</a:t>
            </a:r>
          </a:p>
          <a:p>
            <a:pPr lvl="1" eaLnBrk="1" hangingPunct="1"/>
            <a:r>
              <a:rPr lang="en-US" altLang="fa-IR"/>
              <a:t>No need for clock</a:t>
            </a:r>
          </a:p>
          <a:p>
            <a:pPr eaLnBrk="1" hangingPunct="1"/>
            <a:r>
              <a:rPr lang="en-US" altLang="fa-IR"/>
              <a:t>Disadvantages:</a:t>
            </a:r>
          </a:p>
          <a:p>
            <a:pPr lvl="1" eaLnBrk="1" hangingPunct="1"/>
            <a:r>
              <a:rPr lang="en-US" altLang="fa-IR"/>
              <a:t>Complexity of design process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757CEACF-3EFB-40DB-8265-CCA1A29FF5A5}" type="slidenum">
              <a:rPr lang="en-US" altLang="fa-IR" sz="1300" b="0">
                <a:latin typeface="Arial" panose="020B0604020202020204" pitchFamily="34" charset="0"/>
              </a:rPr>
              <a:pPr/>
              <a:t>6</a:t>
            </a:fld>
            <a:endParaRPr lang="en-US" altLang="fa-IR" sz="1300" b="0">
              <a:latin typeface="Arial" panose="020B0604020202020204" pitchFamily="34" charset="0"/>
            </a:endParaRP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/>
              <a:t>Analysis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4724400"/>
            <a:ext cx="8785225" cy="1296988"/>
          </a:xfrm>
        </p:spPr>
        <p:txBody>
          <a:bodyPr/>
          <a:lstStyle/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lang="en-US" altLang="fa-IR" sz="2000"/>
              <a:t>Find feedback loops and name feedback variables appropriately.</a:t>
            </a:r>
          </a:p>
          <a:p>
            <a:pPr lvl="1" eaLnBrk="1" hangingPunct="1">
              <a:buFont typeface="Wingdings" panose="05000000000000000000" pitchFamily="2" charset="2"/>
              <a:buAutoNum type="arabicPeriod"/>
            </a:pPr>
            <a:r>
              <a:rPr lang="en-US" altLang="fa-IR" sz="2000"/>
              <a:t>Find boolean expressions of Y</a:t>
            </a:r>
            <a:r>
              <a:rPr lang="en-US" altLang="fa-IR" sz="2000" baseline="-25000"/>
              <a:t>i</a:t>
            </a:r>
            <a:r>
              <a:rPr lang="en-US" altLang="fa-IR" sz="2000"/>
              <a:t>’s in terms of y</a:t>
            </a:r>
            <a:r>
              <a:rPr lang="en-US" altLang="fa-IR" sz="2000" baseline="-25000"/>
              <a:t>i</a:t>
            </a:r>
            <a:r>
              <a:rPr lang="en-US" altLang="fa-IR" sz="2000"/>
              <a:t>’s and inputs.</a:t>
            </a:r>
          </a:p>
        </p:txBody>
      </p:sp>
      <p:grpSp>
        <p:nvGrpSpPr>
          <p:cNvPr id="8197" name="Group 1"/>
          <p:cNvGrpSpPr>
            <a:grpSpLocks/>
          </p:cNvGrpSpPr>
          <p:nvPr/>
        </p:nvGrpSpPr>
        <p:grpSpPr bwMode="auto">
          <a:xfrm>
            <a:off x="827088" y="1268413"/>
            <a:ext cx="6049962" cy="3311525"/>
            <a:chOff x="827088" y="1268413"/>
            <a:chExt cx="6049962" cy="3311525"/>
          </a:xfrm>
        </p:grpSpPr>
        <p:sp>
          <p:nvSpPr>
            <p:cNvPr id="8199" name="Line 6"/>
            <p:cNvSpPr>
              <a:spLocks noChangeShapeType="1"/>
            </p:cNvSpPr>
            <p:nvPr/>
          </p:nvSpPr>
          <p:spPr bwMode="auto">
            <a:xfrm>
              <a:off x="2393950" y="3028950"/>
              <a:ext cx="73025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8200" name="Line 7"/>
            <p:cNvSpPr>
              <a:spLocks noChangeShapeType="1"/>
            </p:cNvSpPr>
            <p:nvPr/>
          </p:nvSpPr>
          <p:spPr bwMode="auto">
            <a:xfrm>
              <a:off x="2411413" y="3860800"/>
              <a:ext cx="180022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grpSp>
          <p:nvGrpSpPr>
            <p:cNvPr id="8201" name="Group 8"/>
            <p:cNvGrpSpPr>
              <a:grpSpLocks/>
            </p:cNvGrpSpPr>
            <p:nvPr/>
          </p:nvGrpSpPr>
          <p:grpSpPr bwMode="auto">
            <a:xfrm>
              <a:off x="3124200" y="2800350"/>
              <a:ext cx="381000" cy="457200"/>
              <a:chOff x="4512" y="2688"/>
              <a:chExt cx="432" cy="480"/>
            </a:xfrm>
          </p:grpSpPr>
          <p:sp>
            <p:nvSpPr>
              <p:cNvPr id="8242" name="AutoShape 9"/>
              <p:cNvSpPr>
                <a:spLocks noChangeArrowheads="1"/>
              </p:cNvSpPr>
              <p:nvPr/>
            </p:nvSpPr>
            <p:spPr bwMode="auto">
              <a:xfrm rot="5400000">
                <a:off x="4450" y="2750"/>
                <a:ext cx="480" cy="355"/>
              </a:xfrm>
              <a:prstGeom prst="triangle">
                <a:avLst>
                  <a:gd name="adj" fmla="val 50000"/>
                </a:avLst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fa-IR" altLang="fa-IR"/>
              </a:p>
            </p:txBody>
          </p:sp>
          <p:sp>
            <p:nvSpPr>
              <p:cNvPr id="8243" name="Oval 10"/>
              <p:cNvSpPr>
                <a:spLocks noChangeArrowheads="1"/>
              </p:cNvSpPr>
              <p:nvPr/>
            </p:nvSpPr>
            <p:spPr bwMode="auto">
              <a:xfrm>
                <a:off x="4848" y="2880"/>
                <a:ext cx="96" cy="96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fa-IR" altLang="fa-IR"/>
              </a:p>
            </p:txBody>
          </p:sp>
        </p:grpSp>
        <p:sp>
          <p:nvSpPr>
            <p:cNvPr id="8202" name="AutoShape 14"/>
            <p:cNvSpPr>
              <a:spLocks noChangeArrowheads="1"/>
            </p:cNvSpPr>
            <p:nvPr/>
          </p:nvSpPr>
          <p:spPr bwMode="auto">
            <a:xfrm>
              <a:off x="4191000" y="3729038"/>
              <a:ext cx="609600" cy="533400"/>
            </a:xfrm>
            <a:prstGeom prst="flowChartDelay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8203" name="Line 17"/>
            <p:cNvSpPr>
              <a:spLocks noChangeShapeType="1"/>
            </p:cNvSpPr>
            <p:nvPr/>
          </p:nvSpPr>
          <p:spPr bwMode="auto">
            <a:xfrm>
              <a:off x="1619250" y="4148138"/>
              <a:ext cx="14732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grpSp>
          <p:nvGrpSpPr>
            <p:cNvPr id="8204" name="Group 18"/>
            <p:cNvGrpSpPr>
              <a:grpSpLocks/>
            </p:cNvGrpSpPr>
            <p:nvPr/>
          </p:nvGrpSpPr>
          <p:grpSpPr bwMode="auto">
            <a:xfrm>
              <a:off x="3092450" y="3932238"/>
              <a:ext cx="381000" cy="457200"/>
              <a:chOff x="4512" y="2688"/>
              <a:chExt cx="432" cy="480"/>
            </a:xfrm>
          </p:grpSpPr>
          <p:sp>
            <p:nvSpPr>
              <p:cNvPr id="8240" name="AutoShape 19"/>
              <p:cNvSpPr>
                <a:spLocks noChangeArrowheads="1"/>
              </p:cNvSpPr>
              <p:nvPr/>
            </p:nvSpPr>
            <p:spPr bwMode="auto">
              <a:xfrm rot="5400000">
                <a:off x="4450" y="2750"/>
                <a:ext cx="480" cy="355"/>
              </a:xfrm>
              <a:prstGeom prst="triangle">
                <a:avLst>
                  <a:gd name="adj" fmla="val 50000"/>
                </a:avLst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fa-IR" altLang="fa-IR"/>
              </a:p>
            </p:txBody>
          </p:sp>
          <p:sp>
            <p:nvSpPr>
              <p:cNvPr id="8241" name="Oval 20"/>
              <p:cNvSpPr>
                <a:spLocks noChangeArrowheads="1"/>
              </p:cNvSpPr>
              <p:nvPr/>
            </p:nvSpPr>
            <p:spPr bwMode="auto">
              <a:xfrm>
                <a:off x="4848" y="2880"/>
                <a:ext cx="96" cy="96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fa-IR" altLang="fa-IR"/>
              </a:p>
            </p:txBody>
          </p:sp>
        </p:grpSp>
        <p:sp>
          <p:nvSpPr>
            <p:cNvPr id="8205" name="Line 22"/>
            <p:cNvSpPr>
              <a:spLocks noChangeShapeType="1"/>
            </p:cNvSpPr>
            <p:nvPr/>
          </p:nvSpPr>
          <p:spPr bwMode="auto">
            <a:xfrm>
              <a:off x="3419475" y="4148138"/>
              <a:ext cx="77152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8206" name="AutoShape 25"/>
            <p:cNvSpPr>
              <a:spLocks noChangeArrowheads="1"/>
            </p:cNvSpPr>
            <p:nvPr/>
          </p:nvSpPr>
          <p:spPr bwMode="auto">
            <a:xfrm>
              <a:off x="4191000" y="2890838"/>
              <a:ext cx="609600" cy="533400"/>
            </a:xfrm>
            <a:prstGeom prst="flowChartDelay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8207" name="Line 26"/>
            <p:cNvSpPr>
              <a:spLocks noChangeShapeType="1"/>
            </p:cNvSpPr>
            <p:nvPr/>
          </p:nvSpPr>
          <p:spPr bwMode="auto">
            <a:xfrm>
              <a:off x="1258888" y="2132013"/>
              <a:ext cx="295275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8208" name="Line 27"/>
            <p:cNvSpPr>
              <a:spLocks noChangeShapeType="1"/>
            </p:cNvSpPr>
            <p:nvPr/>
          </p:nvSpPr>
          <p:spPr bwMode="auto">
            <a:xfrm flipV="1">
              <a:off x="2411413" y="2995613"/>
              <a:ext cx="0" cy="86518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8209" name="Line 28"/>
            <p:cNvSpPr>
              <a:spLocks noChangeShapeType="1"/>
            </p:cNvSpPr>
            <p:nvPr/>
          </p:nvSpPr>
          <p:spPr bwMode="auto">
            <a:xfrm>
              <a:off x="1187450" y="3355975"/>
              <a:ext cx="300355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8210" name="Line 29"/>
            <p:cNvSpPr>
              <a:spLocks noChangeShapeType="1"/>
            </p:cNvSpPr>
            <p:nvPr/>
          </p:nvSpPr>
          <p:spPr bwMode="auto">
            <a:xfrm flipV="1">
              <a:off x="2411413" y="2132013"/>
              <a:ext cx="0" cy="8763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8211" name="Line 30"/>
            <p:cNvSpPr>
              <a:spLocks noChangeShapeType="1"/>
            </p:cNvSpPr>
            <p:nvPr/>
          </p:nvSpPr>
          <p:spPr bwMode="auto">
            <a:xfrm>
              <a:off x="3419475" y="2995613"/>
              <a:ext cx="79216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8212" name="AutoShape 34"/>
            <p:cNvSpPr>
              <a:spLocks noChangeArrowheads="1"/>
            </p:cNvSpPr>
            <p:nvPr/>
          </p:nvSpPr>
          <p:spPr bwMode="auto">
            <a:xfrm flipH="1">
              <a:off x="5486400" y="3271838"/>
              <a:ext cx="654050" cy="700087"/>
            </a:xfrm>
            <a:prstGeom prst="moon">
              <a:avLst>
                <a:gd name="adj" fmla="val 83847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8213" name="Line 36"/>
            <p:cNvSpPr>
              <a:spLocks noChangeShapeType="1"/>
            </p:cNvSpPr>
            <p:nvPr/>
          </p:nvSpPr>
          <p:spPr bwMode="auto">
            <a:xfrm>
              <a:off x="4800600" y="3957638"/>
              <a:ext cx="4572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8214" name="Line 37"/>
            <p:cNvSpPr>
              <a:spLocks noChangeShapeType="1"/>
            </p:cNvSpPr>
            <p:nvPr/>
          </p:nvSpPr>
          <p:spPr bwMode="auto">
            <a:xfrm>
              <a:off x="5257800" y="3805238"/>
              <a:ext cx="3048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8215" name="Line 38"/>
            <p:cNvSpPr>
              <a:spLocks noChangeShapeType="1"/>
            </p:cNvSpPr>
            <p:nvPr/>
          </p:nvSpPr>
          <p:spPr bwMode="auto">
            <a:xfrm>
              <a:off x="5257800" y="3500438"/>
              <a:ext cx="3048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8216" name="Line 39"/>
            <p:cNvSpPr>
              <a:spLocks noChangeShapeType="1"/>
            </p:cNvSpPr>
            <p:nvPr/>
          </p:nvSpPr>
          <p:spPr bwMode="auto">
            <a:xfrm>
              <a:off x="4800600" y="3119438"/>
              <a:ext cx="4572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8217" name="Line 40"/>
            <p:cNvSpPr>
              <a:spLocks noChangeShapeType="1"/>
            </p:cNvSpPr>
            <p:nvPr/>
          </p:nvSpPr>
          <p:spPr bwMode="auto">
            <a:xfrm flipV="1">
              <a:off x="5257800" y="2347913"/>
              <a:ext cx="34925" cy="115252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8218" name="Line 41"/>
            <p:cNvSpPr>
              <a:spLocks noChangeShapeType="1"/>
            </p:cNvSpPr>
            <p:nvPr/>
          </p:nvSpPr>
          <p:spPr bwMode="auto">
            <a:xfrm flipV="1">
              <a:off x="5257800" y="3805238"/>
              <a:ext cx="0" cy="1524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8219" name="Line 42"/>
            <p:cNvSpPr>
              <a:spLocks noChangeShapeType="1"/>
            </p:cNvSpPr>
            <p:nvPr/>
          </p:nvSpPr>
          <p:spPr bwMode="auto">
            <a:xfrm flipV="1">
              <a:off x="6172200" y="3644900"/>
              <a:ext cx="704850" cy="79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8220" name="Text Box 43"/>
            <p:cNvSpPr txBox="1">
              <a:spLocks noChangeArrowheads="1"/>
            </p:cNvSpPr>
            <p:nvPr/>
          </p:nvSpPr>
          <p:spPr bwMode="auto">
            <a:xfrm>
              <a:off x="6248400" y="3271838"/>
              <a:ext cx="4572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fa-IR" sz="2000" b="0">
                  <a:latin typeface="Arial" panose="020B0604020202020204" pitchFamily="34" charset="0"/>
                </a:rPr>
                <a:t>Y</a:t>
              </a:r>
              <a:r>
                <a:rPr lang="en-US" altLang="fa-IR" sz="2000" b="0" baseline="-25000">
                  <a:latin typeface="Arial" panose="020B0604020202020204" pitchFamily="34" charset="0"/>
                </a:rPr>
                <a:t>2</a:t>
              </a:r>
              <a:endParaRPr lang="en-US" altLang="fa-IR" sz="2000" b="0">
                <a:latin typeface="Arial" panose="020B0604020202020204" pitchFamily="34" charset="0"/>
              </a:endParaRPr>
            </a:p>
          </p:txBody>
        </p:sp>
        <p:sp>
          <p:nvSpPr>
            <p:cNvPr id="8221" name="AutoShape 44"/>
            <p:cNvSpPr>
              <a:spLocks noChangeArrowheads="1"/>
            </p:cNvSpPr>
            <p:nvPr/>
          </p:nvSpPr>
          <p:spPr bwMode="auto">
            <a:xfrm flipH="1">
              <a:off x="5502275" y="1844675"/>
              <a:ext cx="654050" cy="700088"/>
            </a:xfrm>
            <a:prstGeom prst="moon">
              <a:avLst>
                <a:gd name="adj" fmla="val 83847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8222" name="Line 45"/>
            <p:cNvSpPr>
              <a:spLocks noChangeShapeType="1"/>
            </p:cNvSpPr>
            <p:nvPr/>
          </p:nvSpPr>
          <p:spPr bwMode="auto">
            <a:xfrm>
              <a:off x="5275263" y="2347913"/>
              <a:ext cx="3048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8223" name="AutoShape 46"/>
            <p:cNvSpPr>
              <a:spLocks noChangeArrowheads="1"/>
            </p:cNvSpPr>
            <p:nvPr/>
          </p:nvSpPr>
          <p:spPr bwMode="auto">
            <a:xfrm>
              <a:off x="4211638" y="1771650"/>
              <a:ext cx="609600" cy="533400"/>
            </a:xfrm>
            <a:prstGeom prst="flowChartDelay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8224" name="Line 47"/>
            <p:cNvSpPr>
              <a:spLocks noChangeShapeType="1"/>
            </p:cNvSpPr>
            <p:nvPr/>
          </p:nvSpPr>
          <p:spPr bwMode="auto">
            <a:xfrm>
              <a:off x="4787900" y="2060575"/>
              <a:ext cx="79216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8225" name="Line 48"/>
            <p:cNvSpPr>
              <a:spLocks noChangeShapeType="1"/>
            </p:cNvSpPr>
            <p:nvPr/>
          </p:nvSpPr>
          <p:spPr bwMode="auto">
            <a:xfrm>
              <a:off x="6156325" y="2187575"/>
              <a:ext cx="720725" cy="1587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8226" name="Text Box 49"/>
            <p:cNvSpPr txBox="1">
              <a:spLocks noChangeArrowheads="1"/>
            </p:cNvSpPr>
            <p:nvPr/>
          </p:nvSpPr>
          <p:spPr bwMode="auto">
            <a:xfrm>
              <a:off x="6232525" y="1806575"/>
              <a:ext cx="4572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fa-IR" sz="2000" b="0">
                  <a:latin typeface="Arial" panose="020B0604020202020204" pitchFamily="34" charset="0"/>
                </a:rPr>
                <a:t>Y</a:t>
              </a:r>
              <a:r>
                <a:rPr lang="en-US" altLang="fa-IR" sz="2000" b="0" baseline="-25000">
                  <a:latin typeface="Arial" panose="020B0604020202020204" pitchFamily="34" charset="0"/>
                </a:rPr>
                <a:t>1</a:t>
              </a:r>
              <a:endParaRPr lang="en-US" altLang="fa-IR" sz="2000" b="0">
                <a:latin typeface="Arial" panose="020B0604020202020204" pitchFamily="34" charset="0"/>
              </a:endParaRPr>
            </a:p>
          </p:txBody>
        </p:sp>
        <p:sp>
          <p:nvSpPr>
            <p:cNvPr id="8227" name="Text Box 50"/>
            <p:cNvSpPr txBox="1">
              <a:spLocks noChangeArrowheads="1"/>
            </p:cNvSpPr>
            <p:nvPr/>
          </p:nvSpPr>
          <p:spPr bwMode="auto">
            <a:xfrm>
              <a:off x="827088" y="1916113"/>
              <a:ext cx="457200" cy="3984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fa-IR" sz="2000" b="0">
                  <a:latin typeface="Arial" panose="020B0604020202020204" pitchFamily="34" charset="0"/>
                </a:rPr>
                <a:t>x</a:t>
              </a:r>
            </a:p>
          </p:txBody>
        </p:sp>
        <p:sp>
          <p:nvSpPr>
            <p:cNvPr id="8228" name="Oval 51"/>
            <p:cNvSpPr>
              <a:spLocks noChangeArrowheads="1"/>
            </p:cNvSpPr>
            <p:nvPr/>
          </p:nvSpPr>
          <p:spPr bwMode="auto">
            <a:xfrm>
              <a:off x="2366963" y="2106613"/>
              <a:ext cx="71437" cy="7143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8229" name="Oval 52"/>
            <p:cNvSpPr>
              <a:spLocks noChangeArrowheads="1"/>
            </p:cNvSpPr>
            <p:nvPr/>
          </p:nvSpPr>
          <p:spPr bwMode="auto">
            <a:xfrm>
              <a:off x="2376488" y="2997200"/>
              <a:ext cx="71437" cy="7143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8230" name="Line 53"/>
            <p:cNvSpPr>
              <a:spLocks noChangeShapeType="1"/>
            </p:cNvSpPr>
            <p:nvPr/>
          </p:nvSpPr>
          <p:spPr bwMode="auto">
            <a:xfrm flipV="1">
              <a:off x="1187450" y="3355975"/>
              <a:ext cx="0" cy="122396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8231" name="Line 54"/>
            <p:cNvSpPr>
              <a:spLocks noChangeShapeType="1"/>
            </p:cNvSpPr>
            <p:nvPr/>
          </p:nvSpPr>
          <p:spPr bwMode="auto">
            <a:xfrm>
              <a:off x="1208088" y="4579938"/>
              <a:ext cx="566896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8232" name="Line 55"/>
            <p:cNvSpPr>
              <a:spLocks noChangeShapeType="1"/>
            </p:cNvSpPr>
            <p:nvPr/>
          </p:nvSpPr>
          <p:spPr bwMode="auto">
            <a:xfrm flipV="1">
              <a:off x="6877050" y="3644900"/>
              <a:ext cx="0" cy="93503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8233" name="Line 56"/>
            <p:cNvSpPr>
              <a:spLocks noChangeShapeType="1"/>
            </p:cNvSpPr>
            <p:nvPr/>
          </p:nvSpPr>
          <p:spPr bwMode="auto">
            <a:xfrm flipV="1">
              <a:off x="6877050" y="1268413"/>
              <a:ext cx="0" cy="93503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8234" name="Line 57"/>
            <p:cNvSpPr>
              <a:spLocks noChangeShapeType="1"/>
            </p:cNvSpPr>
            <p:nvPr/>
          </p:nvSpPr>
          <p:spPr bwMode="auto">
            <a:xfrm>
              <a:off x="1619250" y="1268413"/>
              <a:ext cx="52578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8235" name="Line 58"/>
            <p:cNvSpPr>
              <a:spLocks noChangeShapeType="1"/>
            </p:cNvSpPr>
            <p:nvPr/>
          </p:nvSpPr>
          <p:spPr bwMode="auto">
            <a:xfrm flipV="1">
              <a:off x="1619250" y="1268413"/>
              <a:ext cx="0" cy="287972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8236" name="Line 59"/>
            <p:cNvSpPr>
              <a:spLocks noChangeShapeType="1"/>
            </p:cNvSpPr>
            <p:nvPr/>
          </p:nvSpPr>
          <p:spPr bwMode="auto">
            <a:xfrm>
              <a:off x="1619250" y="1916113"/>
              <a:ext cx="25923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8237" name="Oval 60"/>
            <p:cNvSpPr>
              <a:spLocks noChangeArrowheads="1"/>
            </p:cNvSpPr>
            <p:nvPr/>
          </p:nvSpPr>
          <p:spPr bwMode="auto">
            <a:xfrm>
              <a:off x="1581150" y="1895475"/>
              <a:ext cx="71438" cy="7143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8238" name="Text Box 61"/>
            <p:cNvSpPr txBox="1">
              <a:spLocks noChangeArrowheads="1"/>
            </p:cNvSpPr>
            <p:nvPr/>
          </p:nvSpPr>
          <p:spPr bwMode="auto">
            <a:xfrm>
              <a:off x="1116013" y="2924175"/>
              <a:ext cx="4572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fa-IR" sz="2000" b="0">
                  <a:latin typeface="Arial" panose="020B0604020202020204" pitchFamily="34" charset="0"/>
                </a:rPr>
                <a:t>y</a:t>
              </a:r>
              <a:r>
                <a:rPr lang="en-US" altLang="fa-IR" sz="2000" b="0" baseline="-25000">
                  <a:latin typeface="Arial" panose="020B0604020202020204" pitchFamily="34" charset="0"/>
                </a:rPr>
                <a:t>2</a:t>
              </a:r>
              <a:endParaRPr lang="en-US" altLang="fa-IR" sz="2000" b="0">
                <a:latin typeface="Arial" panose="020B0604020202020204" pitchFamily="34" charset="0"/>
              </a:endParaRPr>
            </a:p>
          </p:txBody>
        </p:sp>
        <p:sp>
          <p:nvSpPr>
            <p:cNvPr id="8239" name="Text Box 62"/>
            <p:cNvSpPr txBox="1">
              <a:spLocks noChangeArrowheads="1"/>
            </p:cNvSpPr>
            <p:nvPr/>
          </p:nvSpPr>
          <p:spPr bwMode="auto">
            <a:xfrm>
              <a:off x="1187450" y="1628775"/>
              <a:ext cx="4572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fa-IR" sz="2000" b="0">
                  <a:latin typeface="Arial" panose="020B0604020202020204" pitchFamily="34" charset="0"/>
                </a:rPr>
                <a:t>y</a:t>
              </a:r>
              <a:r>
                <a:rPr lang="en-US" altLang="fa-IR" sz="2000" b="0" baseline="-25000">
                  <a:latin typeface="Arial" panose="020B0604020202020204" pitchFamily="34" charset="0"/>
                </a:rPr>
                <a:t>1</a:t>
              </a:r>
              <a:endParaRPr lang="en-US" altLang="fa-IR" sz="2000" b="0">
                <a:latin typeface="Arial" panose="020B0604020202020204" pitchFamily="34" charset="0"/>
              </a:endParaRPr>
            </a:p>
          </p:txBody>
        </p:sp>
      </p:grpSp>
      <p:sp>
        <p:nvSpPr>
          <p:cNvPr id="8198" name="Text Box 63"/>
          <p:cNvSpPr txBox="1">
            <a:spLocks noChangeArrowheads="1"/>
          </p:cNvSpPr>
          <p:nvPr/>
        </p:nvSpPr>
        <p:spPr bwMode="auto">
          <a:xfrm>
            <a:off x="3995738" y="5591175"/>
            <a:ext cx="362585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fa-IR" sz="2000" b="0">
                <a:latin typeface="Arial" panose="020B0604020202020204" pitchFamily="34" charset="0"/>
              </a:rPr>
              <a:t>Y</a:t>
            </a:r>
            <a:r>
              <a:rPr lang="en-US" altLang="fa-IR" sz="2000" b="0" baseline="-25000">
                <a:latin typeface="Arial" panose="020B0604020202020204" pitchFamily="34" charset="0"/>
              </a:rPr>
              <a:t>1</a:t>
            </a:r>
            <a:r>
              <a:rPr lang="en-US" altLang="fa-IR" sz="2000" b="0">
                <a:latin typeface="Arial" panose="020B0604020202020204" pitchFamily="34" charset="0"/>
              </a:rPr>
              <a:t> = x.y</a:t>
            </a:r>
            <a:r>
              <a:rPr lang="en-US" altLang="fa-IR" sz="2000" b="0" baseline="-25000">
                <a:latin typeface="Arial" panose="020B0604020202020204" pitchFamily="34" charset="0"/>
              </a:rPr>
              <a:t>1</a:t>
            </a:r>
            <a:r>
              <a:rPr lang="en-US" altLang="fa-IR" sz="2000" b="0">
                <a:latin typeface="Arial" panose="020B0604020202020204" pitchFamily="34" charset="0"/>
              </a:rPr>
              <a:t> + x’.y</a:t>
            </a:r>
            <a:r>
              <a:rPr lang="en-US" altLang="fa-IR" sz="2000" b="0" baseline="-25000">
                <a:latin typeface="Arial" panose="020B0604020202020204" pitchFamily="34" charset="0"/>
              </a:rPr>
              <a:t>2</a:t>
            </a:r>
          </a:p>
          <a:p>
            <a:r>
              <a:rPr lang="en-US" altLang="fa-IR" sz="2000" b="0">
                <a:latin typeface="Arial" panose="020B0604020202020204" pitchFamily="34" charset="0"/>
              </a:rPr>
              <a:t>Y</a:t>
            </a:r>
            <a:r>
              <a:rPr lang="en-US" altLang="fa-IR" sz="2000" b="0" baseline="-25000">
                <a:latin typeface="Arial" panose="020B0604020202020204" pitchFamily="34" charset="0"/>
              </a:rPr>
              <a:t>2</a:t>
            </a:r>
            <a:r>
              <a:rPr lang="en-US" altLang="fa-IR" sz="2000" b="0">
                <a:latin typeface="Arial" panose="020B0604020202020204" pitchFamily="34" charset="0"/>
              </a:rPr>
              <a:t> = x.y</a:t>
            </a:r>
            <a:r>
              <a:rPr lang="en-US" altLang="fa-IR" sz="2000" b="0" baseline="-25000">
                <a:latin typeface="Arial" panose="020B0604020202020204" pitchFamily="34" charset="0"/>
              </a:rPr>
              <a:t>1</a:t>
            </a:r>
            <a:r>
              <a:rPr lang="en-US" altLang="fa-IR" sz="2000" b="0">
                <a:latin typeface="Arial" panose="020B0604020202020204" pitchFamily="34" charset="0"/>
              </a:rPr>
              <a:t>’ + x’.y</a:t>
            </a:r>
            <a:r>
              <a:rPr lang="en-US" altLang="fa-IR" sz="2000" b="0" baseline="-25000">
                <a:latin typeface="Arial" panose="020B0604020202020204" pitchFamily="34" charset="0"/>
              </a:rPr>
              <a:t>2</a:t>
            </a:r>
          </a:p>
          <a:p>
            <a:endParaRPr lang="en-US" altLang="fa-IR" sz="2000" b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6E635516-46E7-418F-8F47-242137E780B1}" type="slidenum">
              <a:rPr lang="en-US" altLang="fa-IR" sz="1300" b="0">
                <a:latin typeface="Arial" panose="020B0604020202020204" pitchFamily="34" charset="0"/>
              </a:rPr>
              <a:pPr/>
              <a:t>7</a:t>
            </a:fld>
            <a:endParaRPr lang="en-US" altLang="fa-IR" sz="1300" b="0">
              <a:latin typeface="Arial" panose="020B0604020202020204" pitchFamily="34" charset="0"/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/>
              <a:t>Analysis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8775" y="908050"/>
            <a:ext cx="8785225" cy="2520950"/>
          </a:xfrm>
        </p:spPr>
        <p:txBody>
          <a:bodyPr/>
          <a:lstStyle/>
          <a:p>
            <a:pPr lvl="1" eaLnBrk="1" hangingPunct="1">
              <a:buFont typeface="Wingdings" panose="05000000000000000000" pitchFamily="2" charset="2"/>
              <a:buAutoNum type="arabicPeriod" startAt="3"/>
            </a:pPr>
            <a:r>
              <a:rPr lang="en-US" altLang="fa-IR"/>
              <a:t>Draw a map:</a:t>
            </a:r>
          </a:p>
          <a:p>
            <a:pPr lvl="2" eaLnBrk="1" hangingPunct="1"/>
            <a:r>
              <a:rPr lang="en-US" altLang="fa-IR"/>
              <a:t>rows: y</a:t>
            </a:r>
            <a:r>
              <a:rPr lang="en-US" altLang="fa-IR" baseline="-25000"/>
              <a:t>i</a:t>
            </a:r>
            <a:r>
              <a:rPr lang="en-US" altLang="fa-IR"/>
              <a:t>’s</a:t>
            </a:r>
          </a:p>
          <a:p>
            <a:pPr lvl="2" eaLnBrk="1" hangingPunct="1"/>
            <a:r>
              <a:rPr lang="en-US" altLang="fa-IR"/>
              <a:t>columns: inputs</a:t>
            </a:r>
          </a:p>
          <a:p>
            <a:pPr lvl="2" eaLnBrk="1" hangingPunct="1"/>
            <a:r>
              <a:rPr lang="en-US" altLang="fa-IR"/>
              <a:t>entries: Y</a:t>
            </a:r>
            <a:r>
              <a:rPr lang="en-US" altLang="fa-IR" baseline="-25000"/>
              <a:t>i</a:t>
            </a:r>
            <a:r>
              <a:rPr lang="en-US" altLang="fa-IR"/>
              <a:t>’s</a:t>
            </a:r>
          </a:p>
        </p:txBody>
      </p:sp>
      <p:sp>
        <p:nvSpPr>
          <p:cNvPr id="9221" name="Text Box 49"/>
          <p:cNvSpPr txBox="1">
            <a:spLocks noChangeArrowheads="1"/>
          </p:cNvSpPr>
          <p:nvPr/>
        </p:nvSpPr>
        <p:spPr bwMode="auto">
          <a:xfrm>
            <a:off x="1044575" y="5876925"/>
            <a:ext cx="21605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fa-IR" sz="2000" b="0">
                <a:latin typeface="Arial" panose="020B0604020202020204" pitchFamily="34" charset="0"/>
              </a:rPr>
              <a:t>Y</a:t>
            </a:r>
            <a:r>
              <a:rPr lang="en-US" altLang="fa-IR" sz="2000" b="0" baseline="-25000">
                <a:latin typeface="Arial" panose="020B0604020202020204" pitchFamily="34" charset="0"/>
              </a:rPr>
              <a:t>1</a:t>
            </a:r>
            <a:r>
              <a:rPr lang="en-US" altLang="fa-IR" sz="2000" b="0">
                <a:latin typeface="Arial" panose="020B0604020202020204" pitchFamily="34" charset="0"/>
              </a:rPr>
              <a:t> = x.y</a:t>
            </a:r>
            <a:r>
              <a:rPr lang="en-US" altLang="fa-IR" sz="2000" b="0" baseline="-25000">
                <a:latin typeface="Arial" panose="020B0604020202020204" pitchFamily="34" charset="0"/>
              </a:rPr>
              <a:t>1</a:t>
            </a:r>
            <a:r>
              <a:rPr lang="en-US" altLang="fa-IR" sz="2000" b="0">
                <a:latin typeface="Arial" panose="020B0604020202020204" pitchFamily="34" charset="0"/>
              </a:rPr>
              <a:t> + x’.y</a:t>
            </a:r>
            <a:r>
              <a:rPr lang="en-US" altLang="fa-IR" sz="2000" b="0" baseline="-25000">
                <a:latin typeface="Arial" panose="020B0604020202020204" pitchFamily="34" charset="0"/>
              </a:rPr>
              <a:t>2</a:t>
            </a:r>
            <a:endParaRPr lang="en-US" altLang="fa-IR" sz="2000" b="0">
              <a:latin typeface="Arial" panose="020B0604020202020204" pitchFamily="34" charset="0"/>
            </a:endParaRPr>
          </a:p>
        </p:txBody>
      </p:sp>
      <p:sp>
        <p:nvSpPr>
          <p:cNvPr id="9222" name="Rectangle 55"/>
          <p:cNvSpPr>
            <a:spLocks noChangeArrowheads="1"/>
          </p:cNvSpPr>
          <p:nvPr/>
        </p:nvSpPr>
        <p:spPr bwMode="auto">
          <a:xfrm rot="5400000">
            <a:off x="1000919" y="4126707"/>
            <a:ext cx="2300287" cy="1060450"/>
          </a:xfrm>
          <a:prstGeom prst="rect">
            <a:avLst/>
          </a:prstGeom>
          <a:noFill/>
          <a:ln w="222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/>
          </a:p>
        </p:txBody>
      </p:sp>
      <p:sp>
        <p:nvSpPr>
          <p:cNvPr id="9223" name="Line 56"/>
          <p:cNvSpPr>
            <a:spLocks noChangeShapeType="1"/>
          </p:cNvSpPr>
          <p:nvPr/>
        </p:nvSpPr>
        <p:spPr bwMode="auto">
          <a:xfrm rot="5400000">
            <a:off x="1025526" y="4638675"/>
            <a:ext cx="2278062" cy="1587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9224" name="Line 57"/>
          <p:cNvSpPr>
            <a:spLocks noChangeShapeType="1"/>
          </p:cNvSpPr>
          <p:nvPr/>
        </p:nvSpPr>
        <p:spPr bwMode="auto">
          <a:xfrm rot="5400000">
            <a:off x="2150269" y="4706144"/>
            <a:ext cx="1588" cy="1060450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9225" name="Line 59"/>
          <p:cNvSpPr>
            <a:spLocks noChangeShapeType="1"/>
          </p:cNvSpPr>
          <p:nvPr/>
        </p:nvSpPr>
        <p:spPr bwMode="auto">
          <a:xfrm rot="5400000">
            <a:off x="2150269" y="4129882"/>
            <a:ext cx="1587" cy="1060450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9226" name="Line 60"/>
          <p:cNvSpPr>
            <a:spLocks noChangeShapeType="1"/>
          </p:cNvSpPr>
          <p:nvPr/>
        </p:nvSpPr>
        <p:spPr bwMode="auto">
          <a:xfrm rot="5400000">
            <a:off x="2151063" y="3552825"/>
            <a:ext cx="0" cy="1060450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9227" name="Rectangle 72"/>
          <p:cNvSpPr>
            <a:spLocks noChangeArrowheads="1"/>
          </p:cNvSpPr>
          <p:nvPr/>
        </p:nvSpPr>
        <p:spPr bwMode="auto">
          <a:xfrm>
            <a:off x="900113" y="3255963"/>
            <a:ext cx="5302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600" b="0">
                <a:solidFill>
                  <a:srgbClr val="996600"/>
                </a:solidFill>
                <a:latin typeface="Arial" panose="020B0604020202020204" pitchFamily="34" charset="0"/>
              </a:rPr>
              <a:t> y</a:t>
            </a:r>
            <a:r>
              <a:rPr lang="en-US" altLang="fa-IR" sz="1600" b="0" baseline="-25000">
                <a:solidFill>
                  <a:srgbClr val="996600"/>
                </a:solidFill>
                <a:latin typeface="Arial" panose="020B0604020202020204" pitchFamily="34" charset="0"/>
              </a:rPr>
              <a:t>1</a:t>
            </a:r>
            <a:r>
              <a:rPr lang="en-US" altLang="fa-IR" sz="1600" b="0">
                <a:solidFill>
                  <a:srgbClr val="996600"/>
                </a:solidFill>
                <a:latin typeface="Arial" panose="020B0604020202020204" pitchFamily="34" charset="0"/>
              </a:rPr>
              <a:t> y</a:t>
            </a:r>
            <a:r>
              <a:rPr lang="en-US" altLang="fa-IR" sz="1600" b="0" baseline="-25000">
                <a:solidFill>
                  <a:srgbClr val="996600"/>
                </a:solidFill>
                <a:latin typeface="Arial" panose="020B0604020202020204" pitchFamily="34" charset="0"/>
              </a:rPr>
              <a:t>2</a:t>
            </a:r>
            <a:r>
              <a:rPr lang="en-US" altLang="fa-IR" sz="1600" b="0">
                <a:solidFill>
                  <a:srgbClr val="996600"/>
                </a:solidFill>
                <a:latin typeface="Arial" panose="020B0604020202020204" pitchFamily="34" charset="0"/>
              </a:rPr>
              <a:t> </a:t>
            </a:r>
            <a:endParaRPr lang="en-US" altLang="fa-IR" sz="3200">
              <a:solidFill>
                <a:srgbClr val="996600"/>
              </a:solidFill>
            </a:endParaRPr>
          </a:p>
        </p:txBody>
      </p:sp>
      <p:sp>
        <p:nvSpPr>
          <p:cNvPr id="9228" name="Rectangle 76"/>
          <p:cNvSpPr>
            <a:spLocks noChangeArrowheads="1"/>
          </p:cNvSpPr>
          <p:nvPr/>
        </p:nvSpPr>
        <p:spPr bwMode="auto">
          <a:xfrm>
            <a:off x="1979613" y="2924175"/>
            <a:ext cx="1762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2000" b="0">
                <a:solidFill>
                  <a:srgbClr val="996600"/>
                </a:solidFill>
                <a:latin typeface="Arial" panose="020B0604020202020204" pitchFamily="34" charset="0"/>
              </a:rPr>
              <a:t>x</a:t>
            </a:r>
            <a:r>
              <a:rPr lang="en-US" altLang="fa-IR" sz="1400" b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endParaRPr lang="en-US" altLang="fa-IR"/>
          </a:p>
        </p:txBody>
      </p:sp>
      <p:sp>
        <p:nvSpPr>
          <p:cNvPr id="9229" name="Rectangle 77"/>
          <p:cNvSpPr>
            <a:spLocks noChangeArrowheads="1"/>
          </p:cNvSpPr>
          <p:nvPr/>
        </p:nvSpPr>
        <p:spPr bwMode="auto">
          <a:xfrm>
            <a:off x="1260475" y="3716338"/>
            <a:ext cx="246063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400" b="0">
                <a:solidFill>
                  <a:srgbClr val="000000"/>
                </a:solidFill>
                <a:latin typeface="Arial" panose="020B0604020202020204" pitchFamily="34" charset="0"/>
              </a:rPr>
              <a:t>00 </a:t>
            </a:r>
            <a:endParaRPr lang="en-US" altLang="fa-IR"/>
          </a:p>
        </p:txBody>
      </p:sp>
      <p:sp>
        <p:nvSpPr>
          <p:cNvPr id="9230" name="Rectangle 78"/>
          <p:cNvSpPr>
            <a:spLocks noChangeArrowheads="1"/>
          </p:cNvSpPr>
          <p:nvPr/>
        </p:nvSpPr>
        <p:spPr bwMode="auto">
          <a:xfrm>
            <a:off x="1260475" y="4219575"/>
            <a:ext cx="246063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400" b="0">
                <a:solidFill>
                  <a:srgbClr val="000000"/>
                </a:solidFill>
                <a:latin typeface="Arial" panose="020B0604020202020204" pitchFamily="34" charset="0"/>
              </a:rPr>
              <a:t>01 </a:t>
            </a:r>
            <a:endParaRPr lang="en-US" altLang="fa-IR"/>
          </a:p>
        </p:txBody>
      </p:sp>
      <p:sp>
        <p:nvSpPr>
          <p:cNvPr id="9231" name="Rectangle 79"/>
          <p:cNvSpPr>
            <a:spLocks noChangeArrowheads="1"/>
          </p:cNvSpPr>
          <p:nvPr/>
        </p:nvSpPr>
        <p:spPr bwMode="auto">
          <a:xfrm>
            <a:off x="1260475" y="4868863"/>
            <a:ext cx="246063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400" b="0">
                <a:solidFill>
                  <a:srgbClr val="000000"/>
                </a:solidFill>
                <a:latin typeface="Arial" panose="020B0604020202020204" pitchFamily="34" charset="0"/>
              </a:rPr>
              <a:t>11 </a:t>
            </a:r>
            <a:endParaRPr lang="en-US" altLang="fa-IR"/>
          </a:p>
        </p:txBody>
      </p:sp>
      <p:sp>
        <p:nvSpPr>
          <p:cNvPr id="9232" name="Rectangle 80"/>
          <p:cNvSpPr>
            <a:spLocks noChangeArrowheads="1"/>
          </p:cNvSpPr>
          <p:nvPr/>
        </p:nvSpPr>
        <p:spPr bwMode="auto">
          <a:xfrm>
            <a:off x="1260475" y="5445125"/>
            <a:ext cx="246063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400" b="0">
                <a:solidFill>
                  <a:srgbClr val="000000"/>
                </a:solidFill>
                <a:latin typeface="Arial" panose="020B0604020202020204" pitchFamily="34" charset="0"/>
              </a:rPr>
              <a:t>10 </a:t>
            </a:r>
            <a:endParaRPr lang="en-US" altLang="fa-IR"/>
          </a:p>
        </p:txBody>
      </p:sp>
      <p:sp>
        <p:nvSpPr>
          <p:cNvPr id="9233" name="Rectangle 81"/>
          <p:cNvSpPr>
            <a:spLocks noChangeArrowheads="1"/>
          </p:cNvSpPr>
          <p:nvPr/>
        </p:nvSpPr>
        <p:spPr bwMode="auto">
          <a:xfrm>
            <a:off x="1763713" y="3211513"/>
            <a:ext cx="147637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400" b="0">
                <a:solidFill>
                  <a:srgbClr val="000000"/>
                </a:solidFill>
                <a:latin typeface="Arial" panose="020B0604020202020204" pitchFamily="34" charset="0"/>
              </a:rPr>
              <a:t>0 </a:t>
            </a:r>
            <a:endParaRPr lang="en-US" altLang="fa-IR"/>
          </a:p>
        </p:txBody>
      </p:sp>
      <p:sp>
        <p:nvSpPr>
          <p:cNvPr id="9234" name="Rectangle 82"/>
          <p:cNvSpPr>
            <a:spLocks noChangeArrowheads="1"/>
          </p:cNvSpPr>
          <p:nvPr/>
        </p:nvSpPr>
        <p:spPr bwMode="auto">
          <a:xfrm>
            <a:off x="2339975" y="3211513"/>
            <a:ext cx="14763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400" b="0">
                <a:solidFill>
                  <a:srgbClr val="000000"/>
                </a:solidFill>
                <a:latin typeface="Arial" panose="020B0604020202020204" pitchFamily="34" charset="0"/>
              </a:rPr>
              <a:t>1 </a:t>
            </a:r>
            <a:endParaRPr lang="en-US" altLang="fa-IR"/>
          </a:p>
        </p:txBody>
      </p:sp>
      <p:sp>
        <p:nvSpPr>
          <p:cNvPr id="9235" name="Rectangle 83"/>
          <p:cNvSpPr>
            <a:spLocks noChangeArrowheads="1"/>
          </p:cNvSpPr>
          <p:nvPr/>
        </p:nvSpPr>
        <p:spPr bwMode="auto">
          <a:xfrm>
            <a:off x="1763713" y="3716338"/>
            <a:ext cx="147637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400" b="0">
                <a:solidFill>
                  <a:srgbClr val="000000"/>
                </a:solidFill>
                <a:latin typeface="Arial" panose="020B0604020202020204" pitchFamily="34" charset="0"/>
              </a:rPr>
              <a:t>0 </a:t>
            </a:r>
            <a:endParaRPr lang="en-US" altLang="fa-IR"/>
          </a:p>
        </p:txBody>
      </p:sp>
      <p:sp>
        <p:nvSpPr>
          <p:cNvPr id="9236" name="Rectangle 88"/>
          <p:cNvSpPr>
            <a:spLocks noChangeArrowheads="1"/>
          </p:cNvSpPr>
          <p:nvPr/>
        </p:nvSpPr>
        <p:spPr bwMode="auto">
          <a:xfrm>
            <a:off x="1763713" y="4219575"/>
            <a:ext cx="147637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400" b="0">
                <a:solidFill>
                  <a:srgbClr val="000000"/>
                </a:solidFill>
                <a:latin typeface="Arial" panose="020B0604020202020204" pitchFamily="34" charset="0"/>
              </a:rPr>
              <a:t>1 </a:t>
            </a:r>
            <a:endParaRPr lang="en-US" altLang="fa-IR"/>
          </a:p>
        </p:txBody>
      </p:sp>
      <p:sp>
        <p:nvSpPr>
          <p:cNvPr id="9237" name="Rectangle 92"/>
          <p:cNvSpPr>
            <a:spLocks noChangeArrowheads="1"/>
          </p:cNvSpPr>
          <p:nvPr/>
        </p:nvSpPr>
        <p:spPr bwMode="auto">
          <a:xfrm>
            <a:off x="2336800" y="3716338"/>
            <a:ext cx="14763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400" b="0">
                <a:solidFill>
                  <a:srgbClr val="000000"/>
                </a:solidFill>
                <a:latin typeface="Arial" panose="020B0604020202020204" pitchFamily="34" charset="0"/>
              </a:rPr>
              <a:t>0 </a:t>
            </a:r>
            <a:endParaRPr lang="en-US" altLang="fa-IR"/>
          </a:p>
        </p:txBody>
      </p:sp>
      <p:sp>
        <p:nvSpPr>
          <p:cNvPr id="9238" name="Rectangle 93"/>
          <p:cNvSpPr>
            <a:spLocks noChangeArrowheads="1"/>
          </p:cNvSpPr>
          <p:nvPr/>
        </p:nvSpPr>
        <p:spPr bwMode="auto">
          <a:xfrm>
            <a:off x="2339975" y="4222750"/>
            <a:ext cx="14763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400" b="0">
                <a:solidFill>
                  <a:srgbClr val="000000"/>
                </a:solidFill>
                <a:latin typeface="Arial" panose="020B0604020202020204" pitchFamily="34" charset="0"/>
              </a:rPr>
              <a:t>0 </a:t>
            </a:r>
            <a:endParaRPr lang="en-US" altLang="fa-IR"/>
          </a:p>
        </p:txBody>
      </p:sp>
      <p:sp>
        <p:nvSpPr>
          <p:cNvPr id="9239" name="Rectangle 94"/>
          <p:cNvSpPr>
            <a:spLocks noChangeArrowheads="1"/>
          </p:cNvSpPr>
          <p:nvPr/>
        </p:nvSpPr>
        <p:spPr bwMode="auto">
          <a:xfrm>
            <a:off x="1836738" y="5448300"/>
            <a:ext cx="147637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400" b="0">
                <a:solidFill>
                  <a:srgbClr val="000000"/>
                </a:solidFill>
                <a:latin typeface="Arial" panose="020B0604020202020204" pitchFamily="34" charset="0"/>
              </a:rPr>
              <a:t>0 </a:t>
            </a:r>
            <a:endParaRPr lang="en-US" altLang="fa-IR"/>
          </a:p>
        </p:txBody>
      </p:sp>
      <p:sp>
        <p:nvSpPr>
          <p:cNvPr id="9240" name="Rectangle 95"/>
          <p:cNvSpPr>
            <a:spLocks noChangeArrowheads="1"/>
          </p:cNvSpPr>
          <p:nvPr/>
        </p:nvSpPr>
        <p:spPr bwMode="auto">
          <a:xfrm>
            <a:off x="1763713" y="4872038"/>
            <a:ext cx="147637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400" b="0">
                <a:solidFill>
                  <a:srgbClr val="000000"/>
                </a:solidFill>
                <a:latin typeface="Arial" panose="020B0604020202020204" pitchFamily="34" charset="0"/>
              </a:rPr>
              <a:t>1 </a:t>
            </a:r>
            <a:endParaRPr lang="en-US" altLang="fa-IR"/>
          </a:p>
        </p:txBody>
      </p:sp>
      <p:sp>
        <p:nvSpPr>
          <p:cNvPr id="9241" name="Rectangle 96"/>
          <p:cNvSpPr>
            <a:spLocks noChangeArrowheads="1"/>
          </p:cNvSpPr>
          <p:nvPr/>
        </p:nvSpPr>
        <p:spPr bwMode="auto">
          <a:xfrm>
            <a:off x="2336800" y="4868863"/>
            <a:ext cx="14763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400" b="0">
                <a:solidFill>
                  <a:srgbClr val="000000"/>
                </a:solidFill>
                <a:latin typeface="Arial" panose="020B0604020202020204" pitchFamily="34" charset="0"/>
              </a:rPr>
              <a:t>1 </a:t>
            </a:r>
            <a:endParaRPr lang="en-US" altLang="fa-IR"/>
          </a:p>
        </p:txBody>
      </p:sp>
      <p:sp>
        <p:nvSpPr>
          <p:cNvPr id="9242" name="Rectangle 97"/>
          <p:cNvSpPr>
            <a:spLocks noChangeArrowheads="1"/>
          </p:cNvSpPr>
          <p:nvPr/>
        </p:nvSpPr>
        <p:spPr bwMode="auto">
          <a:xfrm>
            <a:off x="2339975" y="5448300"/>
            <a:ext cx="14763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400" b="0">
                <a:solidFill>
                  <a:srgbClr val="000000"/>
                </a:solidFill>
                <a:latin typeface="Arial" panose="020B0604020202020204" pitchFamily="34" charset="0"/>
              </a:rPr>
              <a:t>1 </a:t>
            </a:r>
            <a:endParaRPr lang="en-US" altLang="fa-IR"/>
          </a:p>
        </p:txBody>
      </p:sp>
      <p:sp>
        <p:nvSpPr>
          <p:cNvPr id="9243" name="Text Box 98"/>
          <p:cNvSpPr txBox="1">
            <a:spLocks noChangeArrowheads="1"/>
          </p:cNvSpPr>
          <p:nvPr/>
        </p:nvSpPr>
        <p:spPr bwMode="auto">
          <a:xfrm>
            <a:off x="3419475" y="5876925"/>
            <a:ext cx="23764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fa-IR" sz="2000" b="0">
                <a:latin typeface="Arial" panose="020B0604020202020204" pitchFamily="34" charset="0"/>
              </a:rPr>
              <a:t>Y</a:t>
            </a:r>
            <a:r>
              <a:rPr lang="en-US" altLang="fa-IR" sz="2000" b="0" baseline="-25000">
                <a:latin typeface="Arial" panose="020B0604020202020204" pitchFamily="34" charset="0"/>
              </a:rPr>
              <a:t>2</a:t>
            </a:r>
            <a:r>
              <a:rPr lang="en-US" altLang="fa-IR" sz="2000" b="0">
                <a:latin typeface="Arial" panose="020B0604020202020204" pitchFamily="34" charset="0"/>
              </a:rPr>
              <a:t> = x.y</a:t>
            </a:r>
            <a:r>
              <a:rPr lang="en-US" altLang="fa-IR" sz="2000" b="0" baseline="-25000">
                <a:latin typeface="Arial" panose="020B0604020202020204" pitchFamily="34" charset="0"/>
              </a:rPr>
              <a:t>1</a:t>
            </a:r>
            <a:r>
              <a:rPr lang="en-US" altLang="fa-IR" sz="2000" b="0">
                <a:latin typeface="Arial" panose="020B0604020202020204" pitchFamily="34" charset="0"/>
              </a:rPr>
              <a:t>’ + x’.y</a:t>
            </a:r>
            <a:r>
              <a:rPr lang="en-US" altLang="fa-IR" sz="2000" b="0" baseline="-25000">
                <a:latin typeface="Arial" panose="020B0604020202020204" pitchFamily="34" charset="0"/>
              </a:rPr>
              <a:t>2</a:t>
            </a:r>
            <a:endParaRPr lang="en-US" altLang="fa-IR" sz="2000" b="0">
              <a:latin typeface="Arial" panose="020B0604020202020204" pitchFamily="34" charset="0"/>
            </a:endParaRPr>
          </a:p>
        </p:txBody>
      </p:sp>
      <p:sp>
        <p:nvSpPr>
          <p:cNvPr id="9244" name="Rectangle 99"/>
          <p:cNvSpPr>
            <a:spLocks noChangeArrowheads="1"/>
          </p:cNvSpPr>
          <p:nvPr/>
        </p:nvSpPr>
        <p:spPr bwMode="auto">
          <a:xfrm rot="5400000">
            <a:off x="3323431" y="4126707"/>
            <a:ext cx="2300287" cy="1060450"/>
          </a:xfrm>
          <a:prstGeom prst="rect">
            <a:avLst/>
          </a:prstGeom>
          <a:noFill/>
          <a:ln w="222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/>
          </a:p>
        </p:txBody>
      </p:sp>
      <p:sp>
        <p:nvSpPr>
          <p:cNvPr id="9245" name="Line 100"/>
          <p:cNvSpPr>
            <a:spLocks noChangeShapeType="1"/>
          </p:cNvSpPr>
          <p:nvPr/>
        </p:nvSpPr>
        <p:spPr bwMode="auto">
          <a:xfrm rot="5400000">
            <a:off x="3348038" y="4638675"/>
            <a:ext cx="2278062" cy="1588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9246" name="Line 101"/>
          <p:cNvSpPr>
            <a:spLocks noChangeShapeType="1"/>
          </p:cNvSpPr>
          <p:nvPr/>
        </p:nvSpPr>
        <p:spPr bwMode="auto">
          <a:xfrm rot="5400000">
            <a:off x="4472781" y="4706144"/>
            <a:ext cx="1588" cy="1060450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9247" name="Line 102"/>
          <p:cNvSpPr>
            <a:spLocks noChangeShapeType="1"/>
          </p:cNvSpPr>
          <p:nvPr/>
        </p:nvSpPr>
        <p:spPr bwMode="auto">
          <a:xfrm rot="5400000">
            <a:off x="4472781" y="4129882"/>
            <a:ext cx="1587" cy="1060450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9248" name="Line 103"/>
          <p:cNvSpPr>
            <a:spLocks noChangeShapeType="1"/>
          </p:cNvSpPr>
          <p:nvPr/>
        </p:nvSpPr>
        <p:spPr bwMode="auto">
          <a:xfrm rot="5400000">
            <a:off x="4473575" y="3552825"/>
            <a:ext cx="0" cy="1060450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9249" name="Rectangle 104"/>
          <p:cNvSpPr>
            <a:spLocks noChangeArrowheads="1"/>
          </p:cNvSpPr>
          <p:nvPr/>
        </p:nvSpPr>
        <p:spPr bwMode="auto">
          <a:xfrm>
            <a:off x="3222625" y="3255963"/>
            <a:ext cx="5302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600" b="0">
                <a:solidFill>
                  <a:srgbClr val="996600"/>
                </a:solidFill>
                <a:latin typeface="Arial" panose="020B0604020202020204" pitchFamily="34" charset="0"/>
              </a:rPr>
              <a:t> y</a:t>
            </a:r>
            <a:r>
              <a:rPr lang="en-US" altLang="fa-IR" sz="1600" b="0" baseline="-25000">
                <a:solidFill>
                  <a:srgbClr val="996600"/>
                </a:solidFill>
                <a:latin typeface="Arial" panose="020B0604020202020204" pitchFamily="34" charset="0"/>
              </a:rPr>
              <a:t>1</a:t>
            </a:r>
            <a:r>
              <a:rPr lang="en-US" altLang="fa-IR" sz="1600" b="0">
                <a:solidFill>
                  <a:srgbClr val="996600"/>
                </a:solidFill>
                <a:latin typeface="Arial" panose="020B0604020202020204" pitchFamily="34" charset="0"/>
              </a:rPr>
              <a:t> y</a:t>
            </a:r>
            <a:r>
              <a:rPr lang="en-US" altLang="fa-IR" sz="1600" b="0" baseline="-25000">
                <a:solidFill>
                  <a:srgbClr val="996600"/>
                </a:solidFill>
                <a:latin typeface="Arial" panose="020B0604020202020204" pitchFamily="34" charset="0"/>
              </a:rPr>
              <a:t>2</a:t>
            </a:r>
            <a:r>
              <a:rPr lang="en-US" altLang="fa-IR" sz="1600" b="0">
                <a:solidFill>
                  <a:srgbClr val="996600"/>
                </a:solidFill>
                <a:latin typeface="Arial" panose="020B0604020202020204" pitchFamily="34" charset="0"/>
              </a:rPr>
              <a:t> </a:t>
            </a:r>
            <a:endParaRPr lang="en-US" altLang="fa-IR" sz="3200">
              <a:solidFill>
                <a:srgbClr val="996600"/>
              </a:solidFill>
            </a:endParaRPr>
          </a:p>
        </p:txBody>
      </p:sp>
      <p:sp>
        <p:nvSpPr>
          <p:cNvPr id="9250" name="Rectangle 105"/>
          <p:cNvSpPr>
            <a:spLocks noChangeArrowheads="1"/>
          </p:cNvSpPr>
          <p:nvPr/>
        </p:nvSpPr>
        <p:spPr bwMode="auto">
          <a:xfrm>
            <a:off x="4302125" y="2924175"/>
            <a:ext cx="1762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2000" b="0">
                <a:solidFill>
                  <a:srgbClr val="996600"/>
                </a:solidFill>
                <a:latin typeface="Arial" panose="020B0604020202020204" pitchFamily="34" charset="0"/>
              </a:rPr>
              <a:t>x</a:t>
            </a:r>
            <a:r>
              <a:rPr lang="en-US" altLang="fa-IR" sz="1400" b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endParaRPr lang="en-US" altLang="fa-IR"/>
          </a:p>
        </p:txBody>
      </p:sp>
      <p:sp>
        <p:nvSpPr>
          <p:cNvPr id="9251" name="Rectangle 106"/>
          <p:cNvSpPr>
            <a:spLocks noChangeArrowheads="1"/>
          </p:cNvSpPr>
          <p:nvPr/>
        </p:nvSpPr>
        <p:spPr bwMode="auto">
          <a:xfrm>
            <a:off x="3582988" y="3716338"/>
            <a:ext cx="24606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400" b="0">
                <a:solidFill>
                  <a:srgbClr val="000000"/>
                </a:solidFill>
                <a:latin typeface="Arial" panose="020B0604020202020204" pitchFamily="34" charset="0"/>
              </a:rPr>
              <a:t>00 </a:t>
            </a:r>
            <a:endParaRPr lang="en-US" altLang="fa-IR"/>
          </a:p>
        </p:txBody>
      </p:sp>
      <p:sp>
        <p:nvSpPr>
          <p:cNvPr id="9252" name="Rectangle 107"/>
          <p:cNvSpPr>
            <a:spLocks noChangeArrowheads="1"/>
          </p:cNvSpPr>
          <p:nvPr/>
        </p:nvSpPr>
        <p:spPr bwMode="auto">
          <a:xfrm>
            <a:off x="3582988" y="4219575"/>
            <a:ext cx="24606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400" b="0">
                <a:solidFill>
                  <a:srgbClr val="000000"/>
                </a:solidFill>
                <a:latin typeface="Arial" panose="020B0604020202020204" pitchFamily="34" charset="0"/>
              </a:rPr>
              <a:t>01 </a:t>
            </a:r>
            <a:endParaRPr lang="en-US" altLang="fa-IR"/>
          </a:p>
        </p:txBody>
      </p:sp>
      <p:sp>
        <p:nvSpPr>
          <p:cNvPr id="9253" name="Rectangle 108"/>
          <p:cNvSpPr>
            <a:spLocks noChangeArrowheads="1"/>
          </p:cNvSpPr>
          <p:nvPr/>
        </p:nvSpPr>
        <p:spPr bwMode="auto">
          <a:xfrm>
            <a:off x="3582988" y="4868863"/>
            <a:ext cx="24606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400" b="0">
                <a:solidFill>
                  <a:srgbClr val="000000"/>
                </a:solidFill>
                <a:latin typeface="Arial" panose="020B0604020202020204" pitchFamily="34" charset="0"/>
              </a:rPr>
              <a:t>11 </a:t>
            </a:r>
            <a:endParaRPr lang="en-US" altLang="fa-IR"/>
          </a:p>
        </p:txBody>
      </p:sp>
      <p:sp>
        <p:nvSpPr>
          <p:cNvPr id="9254" name="Rectangle 109"/>
          <p:cNvSpPr>
            <a:spLocks noChangeArrowheads="1"/>
          </p:cNvSpPr>
          <p:nvPr/>
        </p:nvSpPr>
        <p:spPr bwMode="auto">
          <a:xfrm>
            <a:off x="3582988" y="5445125"/>
            <a:ext cx="24606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400" b="0">
                <a:solidFill>
                  <a:srgbClr val="000000"/>
                </a:solidFill>
                <a:latin typeface="Arial" panose="020B0604020202020204" pitchFamily="34" charset="0"/>
              </a:rPr>
              <a:t>10 </a:t>
            </a:r>
            <a:endParaRPr lang="en-US" altLang="fa-IR"/>
          </a:p>
        </p:txBody>
      </p:sp>
      <p:sp>
        <p:nvSpPr>
          <p:cNvPr id="9255" name="Rectangle 110"/>
          <p:cNvSpPr>
            <a:spLocks noChangeArrowheads="1"/>
          </p:cNvSpPr>
          <p:nvPr/>
        </p:nvSpPr>
        <p:spPr bwMode="auto">
          <a:xfrm>
            <a:off x="4086225" y="3211513"/>
            <a:ext cx="14763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400" b="0">
                <a:solidFill>
                  <a:srgbClr val="000000"/>
                </a:solidFill>
                <a:latin typeface="Arial" panose="020B0604020202020204" pitchFamily="34" charset="0"/>
              </a:rPr>
              <a:t>0 </a:t>
            </a:r>
            <a:endParaRPr lang="en-US" altLang="fa-IR"/>
          </a:p>
        </p:txBody>
      </p:sp>
      <p:sp>
        <p:nvSpPr>
          <p:cNvPr id="9256" name="Rectangle 111"/>
          <p:cNvSpPr>
            <a:spLocks noChangeArrowheads="1"/>
          </p:cNvSpPr>
          <p:nvPr/>
        </p:nvSpPr>
        <p:spPr bwMode="auto">
          <a:xfrm>
            <a:off x="4662488" y="3211513"/>
            <a:ext cx="147637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400" b="0">
                <a:solidFill>
                  <a:srgbClr val="000000"/>
                </a:solidFill>
                <a:latin typeface="Arial" panose="020B0604020202020204" pitchFamily="34" charset="0"/>
              </a:rPr>
              <a:t>1 </a:t>
            </a:r>
            <a:endParaRPr lang="en-US" altLang="fa-IR"/>
          </a:p>
        </p:txBody>
      </p:sp>
      <p:sp>
        <p:nvSpPr>
          <p:cNvPr id="9257" name="Rectangle 112"/>
          <p:cNvSpPr>
            <a:spLocks noChangeArrowheads="1"/>
          </p:cNvSpPr>
          <p:nvPr/>
        </p:nvSpPr>
        <p:spPr bwMode="auto">
          <a:xfrm>
            <a:off x="4086225" y="3716338"/>
            <a:ext cx="14763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400" b="0">
                <a:solidFill>
                  <a:srgbClr val="000000"/>
                </a:solidFill>
                <a:latin typeface="Arial" panose="020B0604020202020204" pitchFamily="34" charset="0"/>
              </a:rPr>
              <a:t>0 </a:t>
            </a:r>
            <a:endParaRPr lang="en-US" altLang="fa-IR"/>
          </a:p>
        </p:txBody>
      </p:sp>
      <p:sp>
        <p:nvSpPr>
          <p:cNvPr id="9258" name="Rectangle 113"/>
          <p:cNvSpPr>
            <a:spLocks noChangeArrowheads="1"/>
          </p:cNvSpPr>
          <p:nvPr/>
        </p:nvSpPr>
        <p:spPr bwMode="auto">
          <a:xfrm>
            <a:off x="4086225" y="4219575"/>
            <a:ext cx="14763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400" b="0">
                <a:solidFill>
                  <a:srgbClr val="000000"/>
                </a:solidFill>
                <a:latin typeface="Arial" panose="020B0604020202020204" pitchFamily="34" charset="0"/>
              </a:rPr>
              <a:t>1 </a:t>
            </a:r>
            <a:endParaRPr lang="en-US" altLang="fa-IR"/>
          </a:p>
        </p:txBody>
      </p:sp>
      <p:sp>
        <p:nvSpPr>
          <p:cNvPr id="9259" name="Rectangle 114"/>
          <p:cNvSpPr>
            <a:spLocks noChangeArrowheads="1"/>
          </p:cNvSpPr>
          <p:nvPr/>
        </p:nvSpPr>
        <p:spPr bwMode="auto">
          <a:xfrm>
            <a:off x="4659313" y="3716338"/>
            <a:ext cx="147637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400" b="0">
                <a:solidFill>
                  <a:srgbClr val="000000"/>
                </a:solidFill>
                <a:latin typeface="Arial" panose="020B0604020202020204" pitchFamily="34" charset="0"/>
              </a:rPr>
              <a:t>1 </a:t>
            </a:r>
            <a:endParaRPr lang="en-US" altLang="fa-IR"/>
          </a:p>
        </p:txBody>
      </p:sp>
      <p:sp>
        <p:nvSpPr>
          <p:cNvPr id="9260" name="Rectangle 115"/>
          <p:cNvSpPr>
            <a:spLocks noChangeArrowheads="1"/>
          </p:cNvSpPr>
          <p:nvPr/>
        </p:nvSpPr>
        <p:spPr bwMode="auto">
          <a:xfrm>
            <a:off x="4662488" y="4222750"/>
            <a:ext cx="147637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400" b="0">
                <a:solidFill>
                  <a:srgbClr val="000000"/>
                </a:solidFill>
                <a:latin typeface="Arial" panose="020B0604020202020204" pitchFamily="34" charset="0"/>
              </a:rPr>
              <a:t>1 </a:t>
            </a:r>
            <a:endParaRPr lang="en-US" altLang="fa-IR"/>
          </a:p>
        </p:txBody>
      </p:sp>
      <p:sp>
        <p:nvSpPr>
          <p:cNvPr id="9261" name="Rectangle 116"/>
          <p:cNvSpPr>
            <a:spLocks noChangeArrowheads="1"/>
          </p:cNvSpPr>
          <p:nvPr/>
        </p:nvSpPr>
        <p:spPr bwMode="auto">
          <a:xfrm>
            <a:off x="4159250" y="5448300"/>
            <a:ext cx="14763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400" b="0">
                <a:solidFill>
                  <a:srgbClr val="000000"/>
                </a:solidFill>
                <a:latin typeface="Arial" panose="020B0604020202020204" pitchFamily="34" charset="0"/>
              </a:rPr>
              <a:t>0 </a:t>
            </a:r>
            <a:endParaRPr lang="en-US" altLang="fa-IR"/>
          </a:p>
        </p:txBody>
      </p:sp>
      <p:sp>
        <p:nvSpPr>
          <p:cNvPr id="9262" name="Rectangle 117"/>
          <p:cNvSpPr>
            <a:spLocks noChangeArrowheads="1"/>
          </p:cNvSpPr>
          <p:nvPr/>
        </p:nvSpPr>
        <p:spPr bwMode="auto">
          <a:xfrm>
            <a:off x="4086225" y="4872038"/>
            <a:ext cx="14763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400" b="0">
                <a:solidFill>
                  <a:srgbClr val="000000"/>
                </a:solidFill>
                <a:latin typeface="Arial" panose="020B0604020202020204" pitchFamily="34" charset="0"/>
              </a:rPr>
              <a:t>1 </a:t>
            </a:r>
            <a:endParaRPr lang="en-US" altLang="fa-IR"/>
          </a:p>
        </p:txBody>
      </p:sp>
      <p:sp>
        <p:nvSpPr>
          <p:cNvPr id="9263" name="Rectangle 118"/>
          <p:cNvSpPr>
            <a:spLocks noChangeArrowheads="1"/>
          </p:cNvSpPr>
          <p:nvPr/>
        </p:nvSpPr>
        <p:spPr bwMode="auto">
          <a:xfrm>
            <a:off x="4659313" y="4868863"/>
            <a:ext cx="147637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400" b="0">
                <a:solidFill>
                  <a:srgbClr val="000000"/>
                </a:solidFill>
                <a:latin typeface="Arial" panose="020B0604020202020204" pitchFamily="34" charset="0"/>
              </a:rPr>
              <a:t>0 </a:t>
            </a:r>
            <a:endParaRPr lang="en-US" altLang="fa-IR"/>
          </a:p>
        </p:txBody>
      </p:sp>
      <p:sp>
        <p:nvSpPr>
          <p:cNvPr id="9264" name="Rectangle 119"/>
          <p:cNvSpPr>
            <a:spLocks noChangeArrowheads="1"/>
          </p:cNvSpPr>
          <p:nvPr/>
        </p:nvSpPr>
        <p:spPr bwMode="auto">
          <a:xfrm>
            <a:off x="4662488" y="5448300"/>
            <a:ext cx="147637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400" b="0">
                <a:solidFill>
                  <a:srgbClr val="000000"/>
                </a:solidFill>
                <a:latin typeface="Arial" panose="020B0604020202020204" pitchFamily="34" charset="0"/>
              </a:rPr>
              <a:t>0 </a:t>
            </a:r>
            <a:endParaRPr lang="en-US" altLang="fa-IR"/>
          </a:p>
        </p:txBody>
      </p:sp>
      <p:grpSp>
        <p:nvGrpSpPr>
          <p:cNvPr id="2" name="Group 74"/>
          <p:cNvGrpSpPr>
            <a:grpSpLocks/>
          </p:cNvGrpSpPr>
          <p:nvPr/>
        </p:nvGrpSpPr>
        <p:grpSpPr bwMode="auto">
          <a:xfrm>
            <a:off x="5651500" y="2924175"/>
            <a:ext cx="2862263" cy="3349625"/>
            <a:chOff x="5651500" y="2924175"/>
            <a:chExt cx="2862263" cy="3349625"/>
          </a:xfrm>
        </p:grpSpPr>
        <p:sp>
          <p:nvSpPr>
            <p:cNvPr id="9312" name="Text Box 120"/>
            <p:cNvSpPr txBox="1">
              <a:spLocks noChangeArrowheads="1"/>
            </p:cNvSpPr>
            <p:nvPr/>
          </p:nvSpPr>
          <p:spPr bwMode="auto">
            <a:xfrm>
              <a:off x="5651500" y="5876925"/>
              <a:ext cx="2862263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fa-IR" sz="2000" b="0">
                  <a:latin typeface="Arial" panose="020B0604020202020204" pitchFamily="34" charset="0"/>
                </a:rPr>
                <a:t>(Transition Table) Y</a:t>
              </a:r>
              <a:r>
                <a:rPr lang="en-US" altLang="fa-IR" sz="2000" b="0" baseline="-25000">
                  <a:latin typeface="Arial" panose="020B0604020202020204" pitchFamily="34" charset="0"/>
                </a:rPr>
                <a:t>1</a:t>
              </a:r>
              <a:r>
                <a:rPr lang="en-US" altLang="fa-IR" sz="2000" b="0">
                  <a:latin typeface="Arial" panose="020B0604020202020204" pitchFamily="34" charset="0"/>
                </a:rPr>
                <a:t> Y</a:t>
              </a:r>
              <a:r>
                <a:rPr lang="en-US" altLang="fa-IR" sz="2000" b="0" baseline="-25000">
                  <a:latin typeface="Arial" panose="020B0604020202020204" pitchFamily="34" charset="0"/>
                </a:rPr>
                <a:t>2</a:t>
              </a:r>
              <a:r>
                <a:rPr lang="en-US" altLang="fa-IR" sz="2000" b="0">
                  <a:latin typeface="Arial" panose="020B0604020202020204" pitchFamily="34" charset="0"/>
                </a:rPr>
                <a:t> </a:t>
              </a:r>
            </a:p>
          </p:txBody>
        </p:sp>
        <p:sp>
          <p:nvSpPr>
            <p:cNvPr id="9313" name="Rectangle 121"/>
            <p:cNvSpPr>
              <a:spLocks noChangeArrowheads="1"/>
            </p:cNvSpPr>
            <p:nvPr/>
          </p:nvSpPr>
          <p:spPr bwMode="auto">
            <a:xfrm rot="5400000">
              <a:off x="6041231" y="4126707"/>
              <a:ext cx="2300287" cy="1060450"/>
            </a:xfrm>
            <a:prstGeom prst="rect">
              <a:avLst/>
            </a:prstGeom>
            <a:noFill/>
            <a:ln w="222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9314" name="Line 122"/>
            <p:cNvSpPr>
              <a:spLocks noChangeShapeType="1"/>
            </p:cNvSpPr>
            <p:nvPr/>
          </p:nvSpPr>
          <p:spPr bwMode="auto">
            <a:xfrm rot="5400000">
              <a:off x="6065838" y="4638675"/>
              <a:ext cx="2278062" cy="1588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315" name="Line 123"/>
            <p:cNvSpPr>
              <a:spLocks noChangeShapeType="1"/>
            </p:cNvSpPr>
            <p:nvPr/>
          </p:nvSpPr>
          <p:spPr bwMode="auto">
            <a:xfrm rot="5400000">
              <a:off x="7190581" y="4706144"/>
              <a:ext cx="1588" cy="106045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316" name="Line 124"/>
            <p:cNvSpPr>
              <a:spLocks noChangeShapeType="1"/>
            </p:cNvSpPr>
            <p:nvPr/>
          </p:nvSpPr>
          <p:spPr bwMode="auto">
            <a:xfrm rot="5400000">
              <a:off x="7190581" y="4129882"/>
              <a:ext cx="1587" cy="106045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317" name="Line 125"/>
            <p:cNvSpPr>
              <a:spLocks noChangeShapeType="1"/>
            </p:cNvSpPr>
            <p:nvPr/>
          </p:nvSpPr>
          <p:spPr bwMode="auto">
            <a:xfrm rot="5400000">
              <a:off x="7191375" y="3552825"/>
              <a:ext cx="0" cy="106045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318" name="Rectangle 126"/>
            <p:cNvSpPr>
              <a:spLocks noChangeArrowheads="1"/>
            </p:cNvSpPr>
            <p:nvPr/>
          </p:nvSpPr>
          <p:spPr bwMode="auto">
            <a:xfrm>
              <a:off x="5940425" y="3255963"/>
              <a:ext cx="530225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600" b="0">
                  <a:solidFill>
                    <a:srgbClr val="996600"/>
                  </a:solidFill>
                  <a:latin typeface="Arial" panose="020B0604020202020204" pitchFamily="34" charset="0"/>
                </a:rPr>
                <a:t> y</a:t>
              </a:r>
              <a:r>
                <a:rPr lang="en-US" altLang="fa-IR" sz="1600" b="0" baseline="-25000">
                  <a:solidFill>
                    <a:srgbClr val="996600"/>
                  </a:solidFill>
                  <a:latin typeface="Arial" panose="020B0604020202020204" pitchFamily="34" charset="0"/>
                </a:rPr>
                <a:t>1</a:t>
              </a:r>
              <a:r>
                <a:rPr lang="en-US" altLang="fa-IR" sz="1600" b="0">
                  <a:solidFill>
                    <a:srgbClr val="996600"/>
                  </a:solidFill>
                  <a:latin typeface="Arial" panose="020B0604020202020204" pitchFamily="34" charset="0"/>
                </a:rPr>
                <a:t> y</a:t>
              </a:r>
              <a:r>
                <a:rPr lang="en-US" altLang="fa-IR" sz="1600" b="0" baseline="-25000">
                  <a:solidFill>
                    <a:srgbClr val="996600"/>
                  </a:solidFill>
                  <a:latin typeface="Arial" panose="020B0604020202020204" pitchFamily="34" charset="0"/>
                </a:rPr>
                <a:t>2</a:t>
              </a:r>
              <a:r>
                <a:rPr lang="en-US" altLang="fa-IR" sz="1600" b="0">
                  <a:solidFill>
                    <a:srgbClr val="996600"/>
                  </a:solidFill>
                  <a:latin typeface="Arial" panose="020B0604020202020204" pitchFamily="34" charset="0"/>
                </a:rPr>
                <a:t> </a:t>
              </a:r>
              <a:endParaRPr lang="en-US" altLang="fa-IR" sz="3200">
                <a:solidFill>
                  <a:srgbClr val="996600"/>
                </a:solidFill>
              </a:endParaRPr>
            </a:p>
          </p:txBody>
        </p:sp>
        <p:sp>
          <p:nvSpPr>
            <p:cNvPr id="9319" name="Rectangle 127"/>
            <p:cNvSpPr>
              <a:spLocks noChangeArrowheads="1"/>
            </p:cNvSpPr>
            <p:nvPr/>
          </p:nvSpPr>
          <p:spPr bwMode="auto">
            <a:xfrm>
              <a:off x="7019925" y="2924175"/>
              <a:ext cx="176213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2000" b="0">
                  <a:solidFill>
                    <a:srgbClr val="996600"/>
                  </a:solidFill>
                  <a:latin typeface="Arial" panose="020B0604020202020204" pitchFamily="34" charset="0"/>
                </a:rPr>
                <a:t>x</a:t>
              </a:r>
              <a:r>
                <a:rPr lang="en-US" altLang="fa-IR" sz="1400" b="0">
                  <a:solidFill>
                    <a:srgbClr val="000000"/>
                  </a:solidFill>
                  <a:latin typeface="Arial" panose="020B0604020202020204" pitchFamily="34" charset="0"/>
                </a:rPr>
                <a:t> </a:t>
              </a:r>
              <a:endParaRPr lang="en-US" altLang="fa-IR"/>
            </a:p>
          </p:txBody>
        </p:sp>
        <p:sp>
          <p:nvSpPr>
            <p:cNvPr id="9320" name="Rectangle 128"/>
            <p:cNvSpPr>
              <a:spLocks noChangeArrowheads="1"/>
            </p:cNvSpPr>
            <p:nvPr/>
          </p:nvSpPr>
          <p:spPr bwMode="auto">
            <a:xfrm>
              <a:off x="6300788" y="3716338"/>
              <a:ext cx="246062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400" b="0">
                  <a:solidFill>
                    <a:srgbClr val="000000"/>
                  </a:solidFill>
                  <a:latin typeface="Arial" panose="020B0604020202020204" pitchFamily="34" charset="0"/>
                </a:rPr>
                <a:t>00 </a:t>
              </a:r>
              <a:endParaRPr lang="en-US" altLang="fa-IR"/>
            </a:p>
          </p:txBody>
        </p:sp>
        <p:sp>
          <p:nvSpPr>
            <p:cNvPr id="9321" name="Rectangle 129"/>
            <p:cNvSpPr>
              <a:spLocks noChangeArrowheads="1"/>
            </p:cNvSpPr>
            <p:nvPr/>
          </p:nvSpPr>
          <p:spPr bwMode="auto">
            <a:xfrm>
              <a:off x="6300788" y="4219575"/>
              <a:ext cx="246062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400" b="0">
                  <a:solidFill>
                    <a:srgbClr val="000000"/>
                  </a:solidFill>
                  <a:latin typeface="Arial" panose="020B0604020202020204" pitchFamily="34" charset="0"/>
                </a:rPr>
                <a:t>01 </a:t>
              </a:r>
              <a:endParaRPr lang="en-US" altLang="fa-IR"/>
            </a:p>
          </p:txBody>
        </p:sp>
        <p:sp>
          <p:nvSpPr>
            <p:cNvPr id="9322" name="Rectangle 130"/>
            <p:cNvSpPr>
              <a:spLocks noChangeArrowheads="1"/>
            </p:cNvSpPr>
            <p:nvPr/>
          </p:nvSpPr>
          <p:spPr bwMode="auto">
            <a:xfrm>
              <a:off x="6300788" y="4868863"/>
              <a:ext cx="246062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400" b="0">
                  <a:solidFill>
                    <a:srgbClr val="000000"/>
                  </a:solidFill>
                  <a:latin typeface="Arial" panose="020B0604020202020204" pitchFamily="34" charset="0"/>
                </a:rPr>
                <a:t>11 </a:t>
              </a:r>
              <a:endParaRPr lang="en-US" altLang="fa-IR"/>
            </a:p>
          </p:txBody>
        </p:sp>
        <p:sp>
          <p:nvSpPr>
            <p:cNvPr id="9323" name="Rectangle 131"/>
            <p:cNvSpPr>
              <a:spLocks noChangeArrowheads="1"/>
            </p:cNvSpPr>
            <p:nvPr/>
          </p:nvSpPr>
          <p:spPr bwMode="auto">
            <a:xfrm>
              <a:off x="6300788" y="5445125"/>
              <a:ext cx="246062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400" b="0">
                  <a:solidFill>
                    <a:srgbClr val="000000"/>
                  </a:solidFill>
                  <a:latin typeface="Arial" panose="020B0604020202020204" pitchFamily="34" charset="0"/>
                </a:rPr>
                <a:t>10 </a:t>
              </a:r>
              <a:endParaRPr lang="en-US" altLang="fa-IR"/>
            </a:p>
          </p:txBody>
        </p:sp>
        <p:sp>
          <p:nvSpPr>
            <p:cNvPr id="9324" name="Rectangle 132"/>
            <p:cNvSpPr>
              <a:spLocks noChangeArrowheads="1"/>
            </p:cNvSpPr>
            <p:nvPr/>
          </p:nvSpPr>
          <p:spPr bwMode="auto">
            <a:xfrm>
              <a:off x="6804025" y="3211513"/>
              <a:ext cx="147638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400" b="0">
                  <a:solidFill>
                    <a:srgbClr val="000000"/>
                  </a:solidFill>
                  <a:latin typeface="Arial" panose="020B0604020202020204" pitchFamily="34" charset="0"/>
                </a:rPr>
                <a:t>0 </a:t>
              </a:r>
              <a:endParaRPr lang="en-US" altLang="fa-IR"/>
            </a:p>
          </p:txBody>
        </p:sp>
        <p:sp>
          <p:nvSpPr>
            <p:cNvPr id="9325" name="Rectangle 133"/>
            <p:cNvSpPr>
              <a:spLocks noChangeArrowheads="1"/>
            </p:cNvSpPr>
            <p:nvPr/>
          </p:nvSpPr>
          <p:spPr bwMode="auto">
            <a:xfrm>
              <a:off x="7380288" y="3211513"/>
              <a:ext cx="147637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400" b="0">
                  <a:solidFill>
                    <a:srgbClr val="000000"/>
                  </a:solidFill>
                  <a:latin typeface="Arial" panose="020B0604020202020204" pitchFamily="34" charset="0"/>
                </a:rPr>
                <a:t>1 </a:t>
              </a:r>
              <a:endParaRPr lang="en-US" altLang="fa-IR"/>
            </a:p>
          </p:txBody>
        </p:sp>
        <p:sp>
          <p:nvSpPr>
            <p:cNvPr id="9326" name="Rectangle 134"/>
            <p:cNvSpPr>
              <a:spLocks noChangeArrowheads="1"/>
            </p:cNvSpPr>
            <p:nvPr/>
          </p:nvSpPr>
          <p:spPr bwMode="auto">
            <a:xfrm>
              <a:off x="6804025" y="3716338"/>
              <a:ext cx="246063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400" b="0">
                  <a:solidFill>
                    <a:srgbClr val="000000"/>
                  </a:solidFill>
                  <a:latin typeface="Arial" panose="020B0604020202020204" pitchFamily="34" charset="0"/>
                </a:rPr>
                <a:t>00 </a:t>
              </a:r>
              <a:endParaRPr lang="en-US" altLang="fa-IR"/>
            </a:p>
          </p:txBody>
        </p:sp>
        <p:sp>
          <p:nvSpPr>
            <p:cNvPr id="9327" name="Rectangle 135"/>
            <p:cNvSpPr>
              <a:spLocks noChangeArrowheads="1"/>
            </p:cNvSpPr>
            <p:nvPr/>
          </p:nvSpPr>
          <p:spPr bwMode="auto">
            <a:xfrm>
              <a:off x="6804025" y="4219575"/>
              <a:ext cx="246063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400" b="0">
                  <a:solidFill>
                    <a:srgbClr val="000000"/>
                  </a:solidFill>
                  <a:latin typeface="Arial" panose="020B0604020202020204" pitchFamily="34" charset="0"/>
                </a:rPr>
                <a:t>11 </a:t>
              </a:r>
              <a:endParaRPr lang="en-US" altLang="fa-IR"/>
            </a:p>
          </p:txBody>
        </p:sp>
        <p:sp>
          <p:nvSpPr>
            <p:cNvPr id="9328" name="Rectangle 136"/>
            <p:cNvSpPr>
              <a:spLocks noChangeArrowheads="1"/>
            </p:cNvSpPr>
            <p:nvPr/>
          </p:nvSpPr>
          <p:spPr bwMode="auto">
            <a:xfrm>
              <a:off x="7377113" y="3716338"/>
              <a:ext cx="196850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400" b="0">
                  <a:solidFill>
                    <a:srgbClr val="000000"/>
                  </a:solidFill>
                  <a:latin typeface="Arial" panose="020B0604020202020204" pitchFamily="34" charset="0"/>
                </a:rPr>
                <a:t>01</a:t>
              </a:r>
              <a:endParaRPr lang="en-US" altLang="fa-IR"/>
            </a:p>
          </p:txBody>
        </p:sp>
        <p:sp>
          <p:nvSpPr>
            <p:cNvPr id="9329" name="Rectangle 137"/>
            <p:cNvSpPr>
              <a:spLocks noChangeArrowheads="1"/>
            </p:cNvSpPr>
            <p:nvPr/>
          </p:nvSpPr>
          <p:spPr bwMode="auto">
            <a:xfrm>
              <a:off x="7380288" y="4222750"/>
              <a:ext cx="246062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400" b="0">
                  <a:solidFill>
                    <a:srgbClr val="000000"/>
                  </a:solidFill>
                  <a:latin typeface="Arial" panose="020B0604020202020204" pitchFamily="34" charset="0"/>
                </a:rPr>
                <a:t>01 </a:t>
              </a:r>
              <a:endParaRPr lang="en-US" altLang="fa-IR"/>
            </a:p>
          </p:txBody>
        </p:sp>
        <p:sp>
          <p:nvSpPr>
            <p:cNvPr id="9330" name="Rectangle 138"/>
            <p:cNvSpPr>
              <a:spLocks noChangeArrowheads="1"/>
            </p:cNvSpPr>
            <p:nvPr/>
          </p:nvSpPr>
          <p:spPr bwMode="auto">
            <a:xfrm>
              <a:off x="6877050" y="5448300"/>
              <a:ext cx="246063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400" b="0">
                  <a:solidFill>
                    <a:srgbClr val="000000"/>
                  </a:solidFill>
                  <a:latin typeface="Arial" panose="020B0604020202020204" pitchFamily="34" charset="0"/>
                </a:rPr>
                <a:t>00 </a:t>
              </a:r>
              <a:endParaRPr lang="en-US" altLang="fa-IR"/>
            </a:p>
          </p:txBody>
        </p:sp>
        <p:sp>
          <p:nvSpPr>
            <p:cNvPr id="9331" name="Rectangle 139"/>
            <p:cNvSpPr>
              <a:spLocks noChangeArrowheads="1"/>
            </p:cNvSpPr>
            <p:nvPr/>
          </p:nvSpPr>
          <p:spPr bwMode="auto">
            <a:xfrm>
              <a:off x="6804025" y="4872038"/>
              <a:ext cx="246063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400" b="0">
                  <a:solidFill>
                    <a:srgbClr val="000000"/>
                  </a:solidFill>
                  <a:latin typeface="Arial" panose="020B0604020202020204" pitchFamily="34" charset="0"/>
                </a:rPr>
                <a:t>11 </a:t>
              </a:r>
              <a:endParaRPr lang="en-US" altLang="fa-IR"/>
            </a:p>
          </p:txBody>
        </p:sp>
        <p:sp>
          <p:nvSpPr>
            <p:cNvPr id="9332" name="Rectangle 140"/>
            <p:cNvSpPr>
              <a:spLocks noChangeArrowheads="1"/>
            </p:cNvSpPr>
            <p:nvPr/>
          </p:nvSpPr>
          <p:spPr bwMode="auto">
            <a:xfrm>
              <a:off x="7377113" y="4868863"/>
              <a:ext cx="246062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400" b="0">
                  <a:solidFill>
                    <a:srgbClr val="000000"/>
                  </a:solidFill>
                  <a:latin typeface="Arial" panose="020B0604020202020204" pitchFamily="34" charset="0"/>
                </a:rPr>
                <a:t>10 </a:t>
              </a:r>
              <a:endParaRPr lang="en-US" altLang="fa-IR"/>
            </a:p>
          </p:txBody>
        </p:sp>
        <p:sp>
          <p:nvSpPr>
            <p:cNvPr id="9333" name="Rectangle 141"/>
            <p:cNvSpPr>
              <a:spLocks noChangeArrowheads="1"/>
            </p:cNvSpPr>
            <p:nvPr/>
          </p:nvSpPr>
          <p:spPr bwMode="auto">
            <a:xfrm>
              <a:off x="7380288" y="5448300"/>
              <a:ext cx="246062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defTabSz="1019175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fa-IR" sz="1400" b="0">
                  <a:solidFill>
                    <a:srgbClr val="000000"/>
                  </a:solidFill>
                  <a:latin typeface="Arial" panose="020B0604020202020204" pitchFamily="34" charset="0"/>
                </a:rPr>
                <a:t>10 </a:t>
              </a:r>
              <a:endParaRPr lang="en-US" altLang="fa-IR"/>
            </a:p>
          </p:txBody>
        </p:sp>
        <p:sp>
          <p:nvSpPr>
            <p:cNvPr id="9334" name="Oval 142"/>
            <p:cNvSpPr>
              <a:spLocks noChangeArrowheads="1"/>
            </p:cNvSpPr>
            <p:nvPr/>
          </p:nvSpPr>
          <p:spPr bwMode="auto">
            <a:xfrm>
              <a:off x="6732588" y="3573463"/>
              <a:ext cx="431800" cy="431800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9335" name="Oval 143"/>
            <p:cNvSpPr>
              <a:spLocks noChangeArrowheads="1"/>
            </p:cNvSpPr>
            <p:nvPr/>
          </p:nvSpPr>
          <p:spPr bwMode="auto">
            <a:xfrm>
              <a:off x="7235825" y="4149725"/>
              <a:ext cx="431800" cy="431800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9336" name="Oval 144"/>
            <p:cNvSpPr>
              <a:spLocks noChangeArrowheads="1"/>
            </p:cNvSpPr>
            <p:nvPr/>
          </p:nvSpPr>
          <p:spPr bwMode="auto">
            <a:xfrm>
              <a:off x="6732588" y="4725988"/>
              <a:ext cx="431800" cy="431800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9337" name="Oval 145"/>
            <p:cNvSpPr>
              <a:spLocks noChangeArrowheads="1"/>
            </p:cNvSpPr>
            <p:nvPr/>
          </p:nvSpPr>
          <p:spPr bwMode="auto">
            <a:xfrm>
              <a:off x="7235825" y="5300663"/>
              <a:ext cx="431800" cy="431800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</p:grpSp>
      <p:grpSp>
        <p:nvGrpSpPr>
          <p:cNvPr id="9266" name="Group 75"/>
          <p:cNvGrpSpPr>
            <a:grpSpLocks/>
          </p:cNvGrpSpPr>
          <p:nvPr/>
        </p:nvGrpSpPr>
        <p:grpSpPr bwMode="auto">
          <a:xfrm>
            <a:off x="4356100" y="692150"/>
            <a:ext cx="4537075" cy="2232025"/>
            <a:chOff x="827088" y="1268413"/>
            <a:chExt cx="6144166" cy="3311525"/>
          </a:xfrm>
        </p:grpSpPr>
        <p:sp>
          <p:nvSpPr>
            <p:cNvPr id="9267" name="Line 6"/>
            <p:cNvSpPr>
              <a:spLocks noChangeShapeType="1"/>
            </p:cNvSpPr>
            <p:nvPr/>
          </p:nvSpPr>
          <p:spPr bwMode="auto">
            <a:xfrm>
              <a:off x="2393950" y="3028950"/>
              <a:ext cx="73025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9268" name="Line 7"/>
            <p:cNvSpPr>
              <a:spLocks noChangeShapeType="1"/>
            </p:cNvSpPr>
            <p:nvPr/>
          </p:nvSpPr>
          <p:spPr bwMode="auto">
            <a:xfrm>
              <a:off x="2411413" y="3860800"/>
              <a:ext cx="180022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grpSp>
          <p:nvGrpSpPr>
            <p:cNvPr id="9269" name="Group 8"/>
            <p:cNvGrpSpPr>
              <a:grpSpLocks/>
            </p:cNvGrpSpPr>
            <p:nvPr/>
          </p:nvGrpSpPr>
          <p:grpSpPr bwMode="auto">
            <a:xfrm>
              <a:off x="3124200" y="2800350"/>
              <a:ext cx="381000" cy="457200"/>
              <a:chOff x="4512" y="2688"/>
              <a:chExt cx="432" cy="480"/>
            </a:xfrm>
          </p:grpSpPr>
          <p:sp>
            <p:nvSpPr>
              <p:cNvPr id="9310" name="AutoShape 9"/>
              <p:cNvSpPr>
                <a:spLocks noChangeArrowheads="1"/>
              </p:cNvSpPr>
              <p:nvPr/>
            </p:nvSpPr>
            <p:spPr bwMode="auto">
              <a:xfrm rot="5400000">
                <a:off x="4450" y="2750"/>
                <a:ext cx="480" cy="355"/>
              </a:xfrm>
              <a:prstGeom prst="triangle">
                <a:avLst>
                  <a:gd name="adj" fmla="val 50000"/>
                </a:avLst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fa-IR" altLang="fa-IR"/>
              </a:p>
            </p:txBody>
          </p:sp>
          <p:sp>
            <p:nvSpPr>
              <p:cNvPr id="9311" name="Oval 10"/>
              <p:cNvSpPr>
                <a:spLocks noChangeArrowheads="1"/>
              </p:cNvSpPr>
              <p:nvPr/>
            </p:nvSpPr>
            <p:spPr bwMode="auto">
              <a:xfrm>
                <a:off x="4848" y="2880"/>
                <a:ext cx="96" cy="96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fa-IR" altLang="fa-IR"/>
              </a:p>
            </p:txBody>
          </p:sp>
        </p:grpSp>
        <p:sp>
          <p:nvSpPr>
            <p:cNvPr id="9270" name="AutoShape 14"/>
            <p:cNvSpPr>
              <a:spLocks noChangeArrowheads="1"/>
            </p:cNvSpPr>
            <p:nvPr/>
          </p:nvSpPr>
          <p:spPr bwMode="auto">
            <a:xfrm>
              <a:off x="4191000" y="3729038"/>
              <a:ext cx="609600" cy="533400"/>
            </a:xfrm>
            <a:prstGeom prst="flowChartDelay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9271" name="Line 17"/>
            <p:cNvSpPr>
              <a:spLocks noChangeShapeType="1"/>
            </p:cNvSpPr>
            <p:nvPr/>
          </p:nvSpPr>
          <p:spPr bwMode="auto">
            <a:xfrm>
              <a:off x="1619250" y="4148138"/>
              <a:ext cx="14732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grpSp>
          <p:nvGrpSpPr>
            <p:cNvPr id="9272" name="Group 18"/>
            <p:cNvGrpSpPr>
              <a:grpSpLocks/>
            </p:cNvGrpSpPr>
            <p:nvPr/>
          </p:nvGrpSpPr>
          <p:grpSpPr bwMode="auto">
            <a:xfrm>
              <a:off x="3092450" y="3932238"/>
              <a:ext cx="381000" cy="457200"/>
              <a:chOff x="4512" y="2688"/>
              <a:chExt cx="432" cy="480"/>
            </a:xfrm>
          </p:grpSpPr>
          <p:sp>
            <p:nvSpPr>
              <p:cNvPr id="9308" name="AutoShape 19"/>
              <p:cNvSpPr>
                <a:spLocks noChangeArrowheads="1"/>
              </p:cNvSpPr>
              <p:nvPr/>
            </p:nvSpPr>
            <p:spPr bwMode="auto">
              <a:xfrm rot="5400000">
                <a:off x="4450" y="2750"/>
                <a:ext cx="480" cy="355"/>
              </a:xfrm>
              <a:prstGeom prst="triangle">
                <a:avLst>
                  <a:gd name="adj" fmla="val 50000"/>
                </a:avLst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fa-IR" altLang="fa-IR"/>
              </a:p>
            </p:txBody>
          </p:sp>
          <p:sp>
            <p:nvSpPr>
              <p:cNvPr id="9309" name="Oval 20"/>
              <p:cNvSpPr>
                <a:spLocks noChangeArrowheads="1"/>
              </p:cNvSpPr>
              <p:nvPr/>
            </p:nvSpPr>
            <p:spPr bwMode="auto">
              <a:xfrm>
                <a:off x="4848" y="2880"/>
                <a:ext cx="96" cy="96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7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fa-IR" altLang="fa-IR"/>
              </a:p>
            </p:txBody>
          </p:sp>
        </p:grpSp>
        <p:sp>
          <p:nvSpPr>
            <p:cNvPr id="9273" name="Line 22"/>
            <p:cNvSpPr>
              <a:spLocks noChangeShapeType="1"/>
            </p:cNvSpPr>
            <p:nvPr/>
          </p:nvSpPr>
          <p:spPr bwMode="auto">
            <a:xfrm>
              <a:off x="3419475" y="4148138"/>
              <a:ext cx="77152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9274" name="AutoShape 25"/>
            <p:cNvSpPr>
              <a:spLocks noChangeArrowheads="1"/>
            </p:cNvSpPr>
            <p:nvPr/>
          </p:nvSpPr>
          <p:spPr bwMode="auto">
            <a:xfrm>
              <a:off x="4191000" y="2890838"/>
              <a:ext cx="609600" cy="533400"/>
            </a:xfrm>
            <a:prstGeom prst="flowChartDelay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9275" name="Line 26"/>
            <p:cNvSpPr>
              <a:spLocks noChangeShapeType="1"/>
            </p:cNvSpPr>
            <p:nvPr/>
          </p:nvSpPr>
          <p:spPr bwMode="auto">
            <a:xfrm>
              <a:off x="1258888" y="2132013"/>
              <a:ext cx="295275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9276" name="Line 27"/>
            <p:cNvSpPr>
              <a:spLocks noChangeShapeType="1"/>
            </p:cNvSpPr>
            <p:nvPr/>
          </p:nvSpPr>
          <p:spPr bwMode="auto">
            <a:xfrm flipV="1">
              <a:off x="2411413" y="2995613"/>
              <a:ext cx="0" cy="86518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277" name="Line 28"/>
            <p:cNvSpPr>
              <a:spLocks noChangeShapeType="1"/>
            </p:cNvSpPr>
            <p:nvPr/>
          </p:nvSpPr>
          <p:spPr bwMode="auto">
            <a:xfrm>
              <a:off x="1187450" y="3355975"/>
              <a:ext cx="300355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9278" name="Line 29"/>
            <p:cNvSpPr>
              <a:spLocks noChangeShapeType="1"/>
            </p:cNvSpPr>
            <p:nvPr/>
          </p:nvSpPr>
          <p:spPr bwMode="auto">
            <a:xfrm flipV="1">
              <a:off x="2411413" y="2132013"/>
              <a:ext cx="0" cy="8763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279" name="Line 30"/>
            <p:cNvSpPr>
              <a:spLocks noChangeShapeType="1"/>
            </p:cNvSpPr>
            <p:nvPr/>
          </p:nvSpPr>
          <p:spPr bwMode="auto">
            <a:xfrm>
              <a:off x="3419475" y="2995613"/>
              <a:ext cx="79216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9280" name="AutoShape 34"/>
            <p:cNvSpPr>
              <a:spLocks noChangeArrowheads="1"/>
            </p:cNvSpPr>
            <p:nvPr/>
          </p:nvSpPr>
          <p:spPr bwMode="auto">
            <a:xfrm flipH="1">
              <a:off x="5486400" y="3271838"/>
              <a:ext cx="654050" cy="700087"/>
            </a:xfrm>
            <a:prstGeom prst="moon">
              <a:avLst>
                <a:gd name="adj" fmla="val 83847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9281" name="Line 36"/>
            <p:cNvSpPr>
              <a:spLocks noChangeShapeType="1"/>
            </p:cNvSpPr>
            <p:nvPr/>
          </p:nvSpPr>
          <p:spPr bwMode="auto">
            <a:xfrm>
              <a:off x="4800600" y="3957638"/>
              <a:ext cx="4572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9282" name="Line 37"/>
            <p:cNvSpPr>
              <a:spLocks noChangeShapeType="1"/>
            </p:cNvSpPr>
            <p:nvPr/>
          </p:nvSpPr>
          <p:spPr bwMode="auto">
            <a:xfrm>
              <a:off x="5257800" y="3805238"/>
              <a:ext cx="3048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9283" name="Line 38"/>
            <p:cNvSpPr>
              <a:spLocks noChangeShapeType="1"/>
            </p:cNvSpPr>
            <p:nvPr/>
          </p:nvSpPr>
          <p:spPr bwMode="auto">
            <a:xfrm>
              <a:off x="5257800" y="3500438"/>
              <a:ext cx="3048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9284" name="Line 39"/>
            <p:cNvSpPr>
              <a:spLocks noChangeShapeType="1"/>
            </p:cNvSpPr>
            <p:nvPr/>
          </p:nvSpPr>
          <p:spPr bwMode="auto">
            <a:xfrm>
              <a:off x="4800600" y="3119438"/>
              <a:ext cx="4572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9285" name="Line 40"/>
            <p:cNvSpPr>
              <a:spLocks noChangeShapeType="1"/>
            </p:cNvSpPr>
            <p:nvPr/>
          </p:nvSpPr>
          <p:spPr bwMode="auto">
            <a:xfrm flipV="1">
              <a:off x="5257800" y="2347913"/>
              <a:ext cx="34925" cy="115252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286" name="Line 41"/>
            <p:cNvSpPr>
              <a:spLocks noChangeShapeType="1"/>
            </p:cNvSpPr>
            <p:nvPr/>
          </p:nvSpPr>
          <p:spPr bwMode="auto">
            <a:xfrm flipV="1">
              <a:off x="5257800" y="3805238"/>
              <a:ext cx="0" cy="1524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287" name="Line 42"/>
            <p:cNvSpPr>
              <a:spLocks noChangeShapeType="1"/>
            </p:cNvSpPr>
            <p:nvPr/>
          </p:nvSpPr>
          <p:spPr bwMode="auto">
            <a:xfrm flipV="1">
              <a:off x="6172200" y="3644900"/>
              <a:ext cx="704850" cy="79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9288" name="Text Box 43"/>
            <p:cNvSpPr txBox="1">
              <a:spLocks noChangeArrowheads="1"/>
            </p:cNvSpPr>
            <p:nvPr/>
          </p:nvSpPr>
          <p:spPr bwMode="auto">
            <a:xfrm>
              <a:off x="6248399" y="3085402"/>
              <a:ext cx="722855" cy="5022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fa-IR" sz="1600" b="0">
                  <a:latin typeface="Arial" panose="020B0604020202020204" pitchFamily="34" charset="0"/>
                </a:rPr>
                <a:t>Y</a:t>
              </a:r>
              <a:r>
                <a:rPr lang="en-US" altLang="fa-IR" sz="1600" b="0" baseline="-25000">
                  <a:latin typeface="Arial" panose="020B0604020202020204" pitchFamily="34" charset="0"/>
                </a:rPr>
                <a:t>2</a:t>
              </a:r>
              <a:endParaRPr lang="en-US" altLang="fa-IR" sz="1600" b="0">
                <a:latin typeface="Arial" panose="020B0604020202020204" pitchFamily="34" charset="0"/>
              </a:endParaRPr>
            </a:p>
          </p:txBody>
        </p:sp>
        <p:sp>
          <p:nvSpPr>
            <p:cNvPr id="9289" name="AutoShape 44"/>
            <p:cNvSpPr>
              <a:spLocks noChangeArrowheads="1"/>
            </p:cNvSpPr>
            <p:nvPr/>
          </p:nvSpPr>
          <p:spPr bwMode="auto">
            <a:xfrm flipH="1">
              <a:off x="5502275" y="1844675"/>
              <a:ext cx="654050" cy="700088"/>
            </a:xfrm>
            <a:prstGeom prst="moon">
              <a:avLst>
                <a:gd name="adj" fmla="val 83847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9290" name="Line 45"/>
            <p:cNvSpPr>
              <a:spLocks noChangeShapeType="1"/>
            </p:cNvSpPr>
            <p:nvPr/>
          </p:nvSpPr>
          <p:spPr bwMode="auto">
            <a:xfrm>
              <a:off x="5275263" y="2347913"/>
              <a:ext cx="3048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9291" name="AutoShape 46"/>
            <p:cNvSpPr>
              <a:spLocks noChangeArrowheads="1"/>
            </p:cNvSpPr>
            <p:nvPr/>
          </p:nvSpPr>
          <p:spPr bwMode="auto">
            <a:xfrm>
              <a:off x="4211638" y="1771650"/>
              <a:ext cx="609600" cy="533400"/>
            </a:xfrm>
            <a:prstGeom prst="flowChartDelay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9292" name="Line 47"/>
            <p:cNvSpPr>
              <a:spLocks noChangeShapeType="1"/>
            </p:cNvSpPr>
            <p:nvPr/>
          </p:nvSpPr>
          <p:spPr bwMode="auto">
            <a:xfrm>
              <a:off x="4787900" y="2060575"/>
              <a:ext cx="79216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9293" name="Line 48"/>
            <p:cNvSpPr>
              <a:spLocks noChangeShapeType="1"/>
            </p:cNvSpPr>
            <p:nvPr/>
          </p:nvSpPr>
          <p:spPr bwMode="auto">
            <a:xfrm>
              <a:off x="6156325" y="2187575"/>
              <a:ext cx="720725" cy="1587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9294" name="Text Box 49"/>
            <p:cNvSpPr txBox="1">
              <a:spLocks noChangeArrowheads="1"/>
            </p:cNvSpPr>
            <p:nvPr/>
          </p:nvSpPr>
          <p:spPr bwMode="auto">
            <a:xfrm>
              <a:off x="6232524" y="1696559"/>
              <a:ext cx="738730" cy="5022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fa-IR" sz="1600" b="0">
                  <a:latin typeface="Arial" panose="020B0604020202020204" pitchFamily="34" charset="0"/>
                </a:rPr>
                <a:t>Y</a:t>
              </a:r>
              <a:r>
                <a:rPr lang="en-US" altLang="fa-IR" sz="1600" b="0" baseline="-25000">
                  <a:latin typeface="Arial" panose="020B0604020202020204" pitchFamily="34" charset="0"/>
                </a:rPr>
                <a:t>1</a:t>
              </a:r>
              <a:endParaRPr lang="en-US" altLang="fa-IR" sz="1600" b="0">
                <a:latin typeface="Arial" panose="020B0604020202020204" pitchFamily="34" charset="0"/>
              </a:endParaRPr>
            </a:p>
          </p:txBody>
        </p:sp>
        <p:sp>
          <p:nvSpPr>
            <p:cNvPr id="9295" name="Text Box 50"/>
            <p:cNvSpPr txBox="1">
              <a:spLocks noChangeArrowheads="1"/>
            </p:cNvSpPr>
            <p:nvPr/>
          </p:nvSpPr>
          <p:spPr bwMode="auto">
            <a:xfrm>
              <a:off x="827088" y="1916113"/>
              <a:ext cx="457200" cy="3984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fa-IR" sz="2000" b="0">
                  <a:latin typeface="Arial" panose="020B0604020202020204" pitchFamily="34" charset="0"/>
                </a:rPr>
                <a:t>x</a:t>
              </a:r>
            </a:p>
          </p:txBody>
        </p:sp>
        <p:sp>
          <p:nvSpPr>
            <p:cNvPr id="9296" name="Oval 51"/>
            <p:cNvSpPr>
              <a:spLocks noChangeArrowheads="1"/>
            </p:cNvSpPr>
            <p:nvPr/>
          </p:nvSpPr>
          <p:spPr bwMode="auto">
            <a:xfrm>
              <a:off x="2366963" y="2106613"/>
              <a:ext cx="71437" cy="7143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9297" name="Oval 52"/>
            <p:cNvSpPr>
              <a:spLocks noChangeArrowheads="1"/>
            </p:cNvSpPr>
            <p:nvPr/>
          </p:nvSpPr>
          <p:spPr bwMode="auto">
            <a:xfrm>
              <a:off x="2376488" y="2997200"/>
              <a:ext cx="71437" cy="7143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9298" name="Line 53"/>
            <p:cNvSpPr>
              <a:spLocks noChangeShapeType="1"/>
            </p:cNvSpPr>
            <p:nvPr/>
          </p:nvSpPr>
          <p:spPr bwMode="auto">
            <a:xfrm flipV="1">
              <a:off x="1187450" y="3355975"/>
              <a:ext cx="0" cy="122396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299" name="Line 54"/>
            <p:cNvSpPr>
              <a:spLocks noChangeShapeType="1"/>
            </p:cNvSpPr>
            <p:nvPr/>
          </p:nvSpPr>
          <p:spPr bwMode="auto">
            <a:xfrm>
              <a:off x="1208088" y="4579938"/>
              <a:ext cx="566896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9300" name="Line 55"/>
            <p:cNvSpPr>
              <a:spLocks noChangeShapeType="1"/>
            </p:cNvSpPr>
            <p:nvPr/>
          </p:nvSpPr>
          <p:spPr bwMode="auto">
            <a:xfrm flipV="1">
              <a:off x="6877050" y="3644900"/>
              <a:ext cx="0" cy="93503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301" name="Line 56"/>
            <p:cNvSpPr>
              <a:spLocks noChangeShapeType="1"/>
            </p:cNvSpPr>
            <p:nvPr/>
          </p:nvSpPr>
          <p:spPr bwMode="auto">
            <a:xfrm flipV="1">
              <a:off x="6877050" y="1268413"/>
              <a:ext cx="0" cy="93503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302" name="Line 57"/>
            <p:cNvSpPr>
              <a:spLocks noChangeShapeType="1"/>
            </p:cNvSpPr>
            <p:nvPr/>
          </p:nvSpPr>
          <p:spPr bwMode="auto">
            <a:xfrm>
              <a:off x="1619250" y="1268413"/>
              <a:ext cx="52578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9303" name="Line 58"/>
            <p:cNvSpPr>
              <a:spLocks noChangeShapeType="1"/>
            </p:cNvSpPr>
            <p:nvPr/>
          </p:nvSpPr>
          <p:spPr bwMode="auto">
            <a:xfrm flipV="1">
              <a:off x="1619250" y="1268413"/>
              <a:ext cx="0" cy="287972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304" name="Line 59"/>
            <p:cNvSpPr>
              <a:spLocks noChangeShapeType="1"/>
            </p:cNvSpPr>
            <p:nvPr/>
          </p:nvSpPr>
          <p:spPr bwMode="auto">
            <a:xfrm>
              <a:off x="1619250" y="1916113"/>
              <a:ext cx="25923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9305" name="Oval 60"/>
            <p:cNvSpPr>
              <a:spLocks noChangeArrowheads="1"/>
            </p:cNvSpPr>
            <p:nvPr/>
          </p:nvSpPr>
          <p:spPr bwMode="auto">
            <a:xfrm>
              <a:off x="1581150" y="1895475"/>
              <a:ext cx="71438" cy="7143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fa-IR" altLang="fa-IR"/>
            </a:p>
          </p:txBody>
        </p:sp>
        <p:sp>
          <p:nvSpPr>
            <p:cNvPr id="9306" name="Text Box 61"/>
            <p:cNvSpPr txBox="1">
              <a:spLocks noChangeArrowheads="1"/>
            </p:cNvSpPr>
            <p:nvPr/>
          </p:nvSpPr>
          <p:spPr bwMode="auto">
            <a:xfrm>
              <a:off x="1116013" y="2924175"/>
              <a:ext cx="783278" cy="5022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fa-IR" sz="1600" b="0">
                  <a:latin typeface="Arial" panose="020B0604020202020204" pitchFamily="34" charset="0"/>
                </a:rPr>
                <a:t>y</a:t>
              </a:r>
              <a:r>
                <a:rPr lang="en-US" altLang="fa-IR" sz="1600" b="0" baseline="-25000">
                  <a:latin typeface="Arial" panose="020B0604020202020204" pitchFamily="34" charset="0"/>
                </a:rPr>
                <a:t>2</a:t>
              </a:r>
              <a:endParaRPr lang="en-US" altLang="fa-IR" sz="1600" b="0">
                <a:latin typeface="Arial" panose="020B0604020202020204" pitchFamily="34" charset="0"/>
              </a:endParaRPr>
            </a:p>
          </p:txBody>
        </p:sp>
        <p:sp>
          <p:nvSpPr>
            <p:cNvPr id="9307" name="Text Box 62"/>
            <p:cNvSpPr txBox="1">
              <a:spLocks noChangeArrowheads="1"/>
            </p:cNvSpPr>
            <p:nvPr/>
          </p:nvSpPr>
          <p:spPr bwMode="auto">
            <a:xfrm>
              <a:off x="1002872" y="1628775"/>
              <a:ext cx="641779" cy="5022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7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fa-IR" sz="1600" b="0">
                  <a:latin typeface="Arial" panose="020B0604020202020204" pitchFamily="34" charset="0"/>
                </a:rPr>
                <a:t>y</a:t>
              </a:r>
              <a:r>
                <a:rPr lang="en-US" altLang="fa-IR" sz="1600" b="0" baseline="-25000">
                  <a:latin typeface="Arial" panose="020B0604020202020204" pitchFamily="34" charset="0"/>
                </a:rPr>
                <a:t>1</a:t>
              </a:r>
              <a:endParaRPr lang="en-US" altLang="fa-IR" sz="1600" b="0"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6A3D28CA-9D51-4FC6-BA0C-5B6CA774A291}" type="slidenum">
              <a:rPr lang="en-US" altLang="fa-IR" sz="1300" b="0">
                <a:latin typeface="Arial" panose="020B0604020202020204" pitchFamily="34" charset="0"/>
              </a:rPr>
              <a:pPr/>
              <a:t>8</a:t>
            </a:fld>
            <a:endParaRPr lang="en-US" altLang="fa-IR" sz="1300" b="0">
              <a:latin typeface="Arial" panose="020B0604020202020204" pitchFamily="34" charset="0"/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/>
              <a:t>Analysis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8775" y="908050"/>
            <a:ext cx="8785225" cy="1225550"/>
          </a:xfrm>
        </p:spPr>
        <p:txBody>
          <a:bodyPr/>
          <a:lstStyle/>
          <a:p>
            <a:pPr lvl="1" eaLnBrk="1" hangingPunct="1">
              <a:buFont typeface="Wingdings" panose="05000000000000000000" pitchFamily="2" charset="2"/>
              <a:buAutoNum type="arabicPeriod" startAt="4"/>
            </a:pPr>
            <a:r>
              <a:rPr lang="en-US" altLang="fa-IR"/>
              <a:t>To have a stable state, Y must be  = y (circled)</a:t>
            </a:r>
          </a:p>
        </p:txBody>
      </p:sp>
      <p:sp>
        <p:nvSpPr>
          <p:cNvPr id="10245" name="Text Box 48"/>
          <p:cNvSpPr txBox="1">
            <a:spLocks noChangeArrowheads="1"/>
          </p:cNvSpPr>
          <p:nvPr/>
        </p:nvSpPr>
        <p:spPr bwMode="auto">
          <a:xfrm>
            <a:off x="2555875" y="3213100"/>
            <a:ext cx="35290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fa-IR" sz="2000" b="0">
                <a:latin typeface="Arial" panose="020B0604020202020204" pitchFamily="34" charset="0"/>
              </a:rPr>
              <a:t>(Transition Table)  Y</a:t>
            </a:r>
            <a:r>
              <a:rPr lang="en-US" altLang="fa-IR" sz="2000" b="0" baseline="-25000">
                <a:latin typeface="Arial" panose="020B0604020202020204" pitchFamily="34" charset="0"/>
              </a:rPr>
              <a:t>1</a:t>
            </a:r>
            <a:r>
              <a:rPr lang="en-US" altLang="fa-IR" sz="2000" b="0">
                <a:latin typeface="Arial" panose="020B0604020202020204" pitchFamily="34" charset="0"/>
              </a:rPr>
              <a:t> Y</a:t>
            </a:r>
            <a:r>
              <a:rPr lang="en-US" altLang="fa-IR" sz="2000" b="0" baseline="-25000">
                <a:latin typeface="Arial" panose="020B0604020202020204" pitchFamily="34" charset="0"/>
              </a:rPr>
              <a:t>2</a:t>
            </a:r>
            <a:r>
              <a:rPr lang="en-US" altLang="fa-IR" sz="2000" b="0"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10246" name="Rectangle 49"/>
          <p:cNvSpPr>
            <a:spLocks noChangeArrowheads="1"/>
          </p:cNvSpPr>
          <p:nvPr/>
        </p:nvSpPr>
        <p:spPr bwMode="auto">
          <a:xfrm rot="5400000">
            <a:off x="6060281" y="2759869"/>
            <a:ext cx="2300288" cy="1060450"/>
          </a:xfrm>
          <a:prstGeom prst="rect">
            <a:avLst/>
          </a:prstGeom>
          <a:noFill/>
          <a:ln w="222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/>
          </a:p>
        </p:txBody>
      </p:sp>
      <p:sp>
        <p:nvSpPr>
          <p:cNvPr id="10247" name="Line 50"/>
          <p:cNvSpPr>
            <a:spLocks noChangeShapeType="1"/>
          </p:cNvSpPr>
          <p:nvPr/>
        </p:nvSpPr>
        <p:spPr bwMode="auto">
          <a:xfrm rot="5400000">
            <a:off x="6084887" y="3271838"/>
            <a:ext cx="2278063" cy="1588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0248" name="Line 51"/>
          <p:cNvSpPr>
            <a:spLocks noChangeShapeType="1"/>
          </p:cNvSpPr>
          <p:nvPr/>
        </p:nvSpPr>
        <p:spPr bwMode="auto">
          <a:xfrm rot="5400000">
            <a:off x="7209631" y="3339307"/>
            <a:ext cx="1587" cy="1060450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0249" name="Line 52"/>
          <p:cNvSpPr>
            <a:spLocks noChangeShapeType="1"/>
          </p:cNvSpPr>
          <p:nvPr/>
        </p:nvSpPr>
        <p:spPr bwMode="auto">
          <a:xfrm rot="5400000">
            <a:off x="7209631" y="2763044"/>
            <a:ext cx="1588" cy="1060450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0250" name="Line 53"/>
          <p:cNvSpPr>
            <a:spLocks noChangeShapeType="1"/>
          </p:cNvSpPr>
          <p:nvPr/>
        </p:nvSpPr>
        <p:spPr bwMode="auto">
          <a:xfrm rot="5400000">
            <a:off x="7210425" y="2185988"/>
            <a:ext cx="0" cy="1060450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0251" name="Rectangle 54"/>
          <p:cNvSpPr>
            <a:spLocks noChangeArrowheads="1"/>
          </p:cNvSpPr>
          <p:nvPr/>
        </p:nvSpPr>
        <p:spPr bwMode="auto">
          <a:xfrm>
            <a:off x="5959475" y="1889125"/>
            <a:ext cx="5302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600" b="0">
                <a:solidFill>
                  <a:srgbClr val="996600"/>
                </a:solidFill>
                <a:latin typeface="Arial" panose="020B0604020202020204" pitchFamily="34" charset="0"/>
              </a:rPr>
              <a:t> y</a:t>
            </a:r>
            <a:r>
              <a:rPr lang="en-US" altLang="fa-IR" sz="1600" b="0" baseline="-25000">
                <a:solidFill>
                  <a:srgbClr val="996600"/>
                </a:solidFill>
                <a:latin typeface="Arial" panose="020B0604020202020204" pitchFamily="34" charset="0"/>
              </a:rPr>
              <a:t>1</a:t>
            </a:r>
            <a:r>
              <a:rPr lang="en-US" altLang="fa-IR" sz="1600" b="0">
                <a:solidFill>
                  <a:srgbClr val="996600"/>
                </a:solidFill>
                <a:latin typeface="Arial" panose="020B0604020202020204" pitchFamily="34" charset="0"/>
              </a:rPr>
              <a:t> y</a:t>
            </a:r>
            <a:r>
              <a:rPr lang="en-US" altLang="fa-IR" sz="1600" b="0" baseline="-25000">
                <a:solidFill>
                  <a:srgbClr val="996600"/>
                </a:solidFill>
                <a:latin typeface="Arial" panose="020B0604020202020204" pitchFamily="34" charset="0"/>
              </a:rPr>
              <a:t>2</a:t>
            </a:r>
            <a:r>
              <a:rPr lang="en-US" altLang="fa-IR" sz="1600" b="0">
                <a:solidFill>
                  <a:srgbClr val="996600"/>
                </a:solidFill>
                <a:latin typeface="Arial" panose="020B0604020202020204" pitchFamily="34" charset="0"/>
              </a:rPr>
              <a:t> </a:t>
            </a:r>
            <a:endParaRPr lang="en-US" altLang="fa-IR" sz="3200">
              <a:solidFill>
                <a:srgbClr val="996600"/>
              </a:solidFill>
            </a:endParaRPr>
          </a:p>
        </p:txBody>
      </p:sp>
      <p:sp>
        <p:nvSpPr>
          <p:cNvPr id="10252" name="Rectangle 55"/>
          <p:cNvSpPr>
            <a:spLocks noChangeArrowheads="1"/>
          </p:cNvSpPr>
          <p:nvPr/>
        </p:nvSpPr>
        <p:spPr bwMode="auto">
          <a:xfrm>
            <a:off x="7038975" y="1557338"/>
            <a:ext cx="1762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2000" b="0">
                <a:solidFill>
                  <a:srgbClr val="996600"/>
                </a:solidFill>
                <a:latin typeface="Arial" panose="020B0604020202020204" pitchFamily="34" charset="0"/>
              </a:rPr>
              <a:t>x</a:t>
            </a:r>
            <a:r>
              <a:rPr lang="en-US" altLang="fa-IR" sz="1400" b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endParaRPr lang="en-US" altLang="fa-IR"/>
          </a:p>
        </p:txBody>
      </p:sp>
      <p:sp>
        <p:nvSpPr>
          <p:cNvPr id="10253" name="Rectangle 56"/>
          <p:cNvSpPr>
            <a:spLocks noChangeArrowheads="1"/>
          </p:cNvSpPr>
          <p:nvPr/>
        </p:nvSpPr>
        <p:spPr bwMode="auto">
          <a:xfrm>
            <a:off x="6319838" y="2349500"/>
            <a:ext cx="24606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400" b="0">
                <a:solidFill>
                  <a:srgbClr val="000000"/>
                </a:solidFill>
                <a:latin typeface="Arial" panose="020B0604020202020204" pitchFamily="34" charset="0"/>
              </a:rPr>
              <a:t>00 </a:t>
            </a:r>
            <a:endParaRPr lang="en-US" altLang="fa-IR"/>
          </a:p>
        </p:txBody>
      </p:sp>
      <p:sp>
        <p:nvSpPr>
          <p:cNvPr id="10254" name="Rectangle 57"/>
          <p:cNvSpPr>
            <a:spLocks noChangeArrowheads="1"/>
          </p:cNvSpPr>
          <p:nvPr/>
        </p:nvSpPr>
        <p:spPr bwMode="auto">
          <a:xfrm>
            <a:off x="6319838" y="2852738"/>
            <a:ext cx="24606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400" b="0">
                <a:solidFill>
                  <a:srgbClr val="000000"/>
                </a:solidFill>
                <a:latin typeface="Arial" panose="020B0604020202020204" pitchFamily="34" charset="0"/>
              </a:rPr>
              <a:t>01 </a:t>
            </a:r>
            <a:endParaRPr lang="en-US" altLang="fa-IR"/>
          </a:p>
        </p:txBody>
      </p:sp>
      <p:sp>
        <p:nvSpPr>
          <p:cNvPr id="10255" name="Rectangle 58"/>
          <p:cNvSpPr>
            <a:spLocks noChangeArrowheads="1"/>
          </p:cNvSpPr>
          <p:nvPr/>
        </p:nvSpPr>
        <p:spPr bwMode="auto">
          <a:xfrm>
            <a:off x="6319838" y="3502025"/>
            <a:ext cx="24606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400" b="0">
                <a:solidFill>
                  <a:srgbClr val="000000"/>
                </a:solidFill>
                <a:latin typeface="Arial" panose="020B0604020202020204" pitchFamily="34" charset="0"/>
              </a:rPr>
              <a:t>11 </a:t>
            </a:r>
            <a:endParaRPr lang="en-US" altLang="fa-IR"/>
          </a:p>
        </p:txBody>
      </p:sp>
      <p:sp>
        <p:nvSpPr>
          <p:cNvPr id="10256" name="Rectangle 59"/>
          <p:cNvSpPr>
            <a:spLocks noChangeArrowheads="1"/>
          </p:cNvSpPr>
          <p:nvPr/>
        </p:nvSpPr>
        <p:spPr bwMode="auto">
          <a:xfrm>
            <a:off x="6319838" y="4078288"/>
            <a:ext cx="24606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400" b="0">
                <a:solidFill>
                  <a:srgbClr val="000000"/>
                </a:solidFill>
                <a:latin typeface="Arial" panose="020B0604020202020204" pitchFamily="34" charset="0"/>
              </a:rPr>
              <a:t>10 </a:t>
            </a:r>
            <a:endParaRPr lang="en-US" altLang="fa-IR"/>
          </a:p>
        </p:txBody>
      </p:sp>
      <p:sp>
        <p:nvSpPr>
          <p:cNvPr id="10257" name="Rectangle 60"/>
          <p:cNvSpPr>
            <a:spLocks noChangeArrowheads="1"/>
          </p:cNvSpPr>
          <p:nvPr/>
        </p:nvSpPr>
        <p:spPr bwMode="auto">
          <a:xfrm>
            <a:off x="6823075" y="1844675"/>
            <a:ext cx="14763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400" b="0">
                <a:solidFill>
                  <a:srgbClr val="000000"/>
                </a:solidFill>
                <a:latin typeface="Arial" panose="020B0604020202020204" pitchFamily="34" charset="0"/>
              </a:rPr>
              <a:t>0 </a:t>
            </a:r>
            <a:endParaRPr lang="en-US" altLang="fa-IR"/>
          </a:p>
        </p:txBody>
      </p:sp>
      <p:sp>
        <p:nvSpPr>
          <p:cNvPr id="10258" name="Rectangle 61"/>
          <p:cNvSpPr>
            <a:spLocks noChangeArrowheads="1"/>
          </p:cNvSpPr>
          <p:nvPr/>
        </p:nvSpPr>
        <p:spPr bwMode="auto">
          <a:xfrm>
            <a:off x="7399338" y="1844675"/>
            <a:ext cx="147637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400" b="0">
                <a:solidFill>
                  <a:srgbClr val="000000"/>
                </a:solidFill>
                <a:latin typeface="Arial" panose="020B0604020202020204" pitchFamily="34" charset="0"/>
              </a:rPr>
              <a:t>1 </a:t>
            </a:r>
            <a:endParaRPr lang="en-US" altLang="fa-IR"/>
          </a:p>
        </p:txBody>
      </p:sp>
      <p:sp>
        <p:nvSpPr>
          <p:cNvPr id="10259" name="Rectangle 62"/>
          <p:cNvSpPr>
            <a:spLocks noChangeArrowheads="1"/>
          </p:cNvSpPr>
          <p:nvPr/>
        </p:nvSpPr>
        <p:spPr bwMode="auto">
          <a:xfrm>
            <a:off x="6823075" y="2349500"/>
            <a:ext cx="246063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400" b="0">
                <a:solidFill>
                  <a:srgbClr val="000000"/>
                </a:solidFill>
                <a:latin typeface="Arial" panose="020B0604020202020204" pitchFamily="34" charset="0"/>
              </a:rPr>
              <a:t>00 </a:t>
            </a:r>
            <a:endParaRPr lang="en-US" altLang="fa-IR"/>
          </a:p>
        </p:txBody>
      </p:sp>
      <p:sp>
        <p:nvSpPr>
          <p:cNvPr id="10260" name="Rectangle 63"/>
          <p:cNvSpPr>
            <a:spLocks noChangeArrowheads="1"/>
          </p:cNvSpPr>
          <p:nvPr/>
        </p:nvSpPr>
        <p:spPr bwMode="auto">
          <a:xfrm>
            <a:off x="6823075" y="2852738"/>
            <a:ext cx="246063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400" b="0">
                <a:solidFill>
                  <a:srgbClr val="000000"/>
                </a:solidFill>
                <a:latin typeface="Arial" panose="020B0604020202020204" pitchFamily="34" charset="0"/>
              </a:rPr>
              <a:t>11 </a:t>
            </a:r>
            <a:endParaRPr lang="en-US" altLang="fa-IR"/>
          </a:p>
        </p:txBody>
      </p:sp>
      <p:sp>
        <p:nvSpPr>
          <p:cNvPr id="10261" name="Rectangle 64"/>
          <p:cNvSpPr>
            <a:spLocks noChangeArrowheads="1"/>
          </p:cNvSpPr>
          <p:nvPr/>
        </p:nvSpPr>
        <p:spPr bwMode="auto">
          <a:xfrm>
            <a:off x="7396163" y="2349500"/>
            <a:ext cx="19685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400" b="0">
                <a:solidFill>
                  <a:srgbClr val="000000"/>
                </a:solidFill>
                <a:latin typeface="Arial" panose="020B0604020202020204" pitchFamily="34" charset="0"/>
              </a:rPr>
              <a:t>01</a:t>
            </a:r>
            <a:endParaRPr lang="en-US" altLang="fa-IR"/>
          </a:p>
        </p:txBody>
      </p:sp>
      <p:sp>
        <p:nvSpPr>
          <p:cNvPr id="10262" name="Rectangle 65"/>
          <p:cNvSpPr>
            <a:spLocks noChangeArrowheads="1"/>
          </p:cNvSpPr>
          <p:nvPr/>
        </p:nvSpPr>
        <p:spPr bwMode="auto">
          <a:xfrm>
            <a:off x="7399338" y="2855913"/>
            <a:ext cx="24606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400" b="0">
                <a:solidFill>
                  <a:srgbClr val="000000"/>
                </a:solidFill>
                <a:latin typeface="Arial" panose="020B0604020202020204" pitchFamily="34" charset="0"/>
              </a:rPr>
              <a:t>01 </a:t>
            </a:r>
            <a:endParaRPr lang="en-US" altLang="fa-IR"/>
          </a:p>
        </p:txBody>
      </p:sp>
      <p:sp>
        <p:nvSpPr>
          <p:cNvPr id="10263" name="Rectangle 66"/>
          <p:cNvSpPr>
            <a:spLocks noChangeArrowheads="1"/>
          </p:cNvSpPr>
          <p:nvPr/>
        </p:nvSpPr>
        <p:spPr bwMode="auto">
          <a:xfrm>
            <a:off x="6896100" y="4081463"/>
            <a:ext cx="246063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400" b="0">
                <a:solidFill>
                  <a:srgbClr val="000000"/>
                </a:solidFill>
                <a:latin typeface="Arial" panose="020B0604020202020204" pitchFamily="34" charset="0"/>
              </a:rPr>
              <a:t>00 </a:t>
            </a:r>
            <a:endParaRPr lang="en-US" altLang="fa-IR"/>
          </a:p>
        </p:txBody>
      </p:sp>
      <p:sp>
        <p:nvSpPr>
          <p:cNvPr id="10264" name="Rectangle 67"/>
          <p:cNvSpPr>
            <a:spLocks noChangeArrowheads="1"/>
          </p:cNvSpPr>
          <p:nvPr/>
        </p:nvSpPr>
        <p:spPr bwMode="auto">
          <a:xfrm>
            <a:off x="6823075" y="3505200"/>
            <a:ext cx="246063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400" b="0">
                <a:solidFill>
                  <a:srgbClr val="000000"/>
                </a:solidFill>
                <a:latin typeface="Arial" panose="020B0604020202020204" pitchFamily="34" charset="0"/>
              </a:rPr>
              <a:t>11 </a:t>
            </a:r>
            <a:endParaRPr lang="en-US" altLang="fa-IR"/>
          </a:p>
        </p:txBody>
      </p:sp>
      <p:sp>
        <p:nvSpPr>
          <p:cNvPr id="10265" name="Rectangle 68"/>
          <p:cNvSpPr>
            <a:spLocks noChangeArrowheads="1"/>
          </p:cNvSpPr>
          <p:nvPr/>
        </p:nvSpPr>
        <p:spPr bwMode="auto">
          <a:xfrm>
            <a:off x="7396163" y="3502025"/>
            <a:ext cx="24606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400" b="0">
                <a:solidFill>
                  <a:srgbClr val="000000"/>
                </a:solidFill>
                <a:latin typeface="Arial" panose="020B0604020202020204" pitchFamily="34" charset="0"/>
              </a:rPr>
              <a:t>10 </a:t>
            </a:r>
            <a:endParaRPr lang="en-US" altLang="fa-IR"/>
          </a:p>
        </p:txBody>
      </p:sp>
      <p:sp>
        <p:nvSpPr>
          <p:cNvPr id="10266" name="Rectangle 69"/>
          <p:cNvSpPr>
            <a:spLocks noChangeArrowheads="1"/>
          </p:cNvSpPr>
          <p:nvPr/>
        </p:nvSpPr>
        <p:spPr bwMode="auto">
          <a:xfrm>
            <a:off x="7399338" y="4081463"/>
            <a:ext cx="24606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400" b="0">
                <a:solidFill>
                  <a:srgbClr val="000000"/>
                </a:solidFill>
                <a:latin typeface="Arial" panose="020B0604020202020204" pitchFamily="34" charset="0"/>
              </a:rPr>
              <a:t>10 </a:t>
            </a:r>
            <a:endParaRPr lang="en-US" altLang="fa-IR"/>
          </a:p>
        </p:txBody>
      </p:sp>
      <p:sp>
        <p:nvSpPr>
          <p:cNvPr id="10267" name="Oval 70"/>
          <p:cNvSpPr>
            <a:spLocks noChangeArrowheads="1"/>
          </p:cNvSpPr>
          <p:nvPr/>
        </p:nvSpPr>
        <p:spPr bwMode="auto">
          <a:xfrm>
            <a:off x="6751638" y="2206625"/>
            <a:ext cx="431800" cy="4318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/>
          </a:p>
        </p:txBody>
      </p:sp>
      <p:sp>
        <p:nvSpPr>
          <p:cNvPr id="10268" name="Oval 71"/>
          <p:cNvSpPr>
            <a:spLocks noChangeArrowheads="1"/>
          </p:cNvSpPr>
          <p:nvPr/>
        </p:nvSpPr>
        <p:spPr bwMode="auto">
          <a:xfrm>
            <a:off x="7254875" y="2782888"/>
            <a:ext cx="431800" cy="4318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/>
          </a:p>
        </p:txBody>
      </p:sp>
      <p:sp>
        <p:nvSpPr>
          <p:cNvPr id="10269" name="Oval 72"/>
          <p:cNvSpPr>
            <a:spLocks noChangeArrowheads="1"/>
          </p:cNvSpPr>
          <p:nvPr/>
        </p:nvSpPr>
        <p:spPr bwMode="auto">
          <a:xfrm>
            <a:off x="6751638" y="3359150"/>
            <a:ext cx="431800" cy="4318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/>
          </a:p>
        </p:txBody>
      </p:sp>
      <p:sp>
        <p:nvSpPr>
          <p:cNvPr id="10270" name="Oval 73"/>
          <p:cNvSpPr>
            <a:spLocks noChangeArrowheads="1"/>
          </p:cNvSpPr>
          <p:nvPr/>
        </p:nvSpPr>
        <p:spPr bwMode="auto">
          <a:xfrm>
            <a:off x="7254875" y="3933825"/>
            <a:ext cx="431800" cy="4318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/>
          </a:p>
        </p:txBody>
      </p:sp>
      <p:sp>
        <p:nvSpPr>
          <p:cNvPr id="10271" name="Rectangle 74"/>
          <p:cNvSpPr>
            <a:spLocks noChangeArrowheads="1"/>
          </p:cNvSpPr>
          <p:nvPr/>
        </p:nvSpPr>
        <p:spPr bwMode="auto">
          <a:xfrm>
            <a:off x="358775" y="4652963"/>
            <a:ext cx="8785225" cy="252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 marL="342900" indent="-3429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1066800" indent="-609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562100" indent="-5334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lvl="1" eaLnBrk="1" hangingPunct="1"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altLang="fa-IR" sz="3200" b="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rPr>
              <a:t>At y</a:t>
            </a:r>
            <a:r>
              <a:rPr lang="en-US" altLang="fa-IR" sz="3200" b="0" baseline="-250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rPr>
              <a:t>1</a:t>
            </a:r>
            <a:r>
              <a:rPr lang="en-US" altLang="fa-IR" sz="3200" b="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rPr>
              <a:t>y</a:t>
            </a:r>
            <a:r>
              <a:rPr lang="en-US" altLang="fa-IR" sz="3200" b="0" baseline="-250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rPr>
              <a:t>2</a:t>
            </a:r>
            <a:r>
              <a:rPr lang="en-US" altLang="fa-IR" sz="3200" b="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rPr>
              <a:t>x = 000, if x: 0 </a:t>
            </a:r>
            <a:r>
              <a:rPr lang="en-US" altLang="fa-IR" sz="3200" b="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  <a:sym typeface="Wingdings" panose="05000000000000000000" pitchFamily="2" charset="2"/>
              </a:rPr>
              <a:t> 1</a:t>
            </a:r>
          </a:p>
          <a:p>
            <a:pPr lvl="2" eaLnBrk="1" hangingPunct="1"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altLang="fa-IR" sz="2800" b="0">
                <a:latin typeface="Arial" panose="020B0604020202020204" pitchFamily="34" charset="0"/>
                <a:cs typeface="Zar" panose="00000400000000000000" pitchFamily="2" charset="-78"/>
              </a:rPr>
              <a:t>then Y</a:t>
            </a:r>
            <a:r>
              <a:rPr lang="en-US" altLang="fa-IR" sz="2800" b="0" baseline="-25000">
                <a:latin typeface="Arial" panose="020B0604020202020204" pitchFamily="34" charset="0"/>
                <a:cs typeface="Zar" panose="00000400000000000000" pitchFamily="2" charset="-78"/>
              </a:rPr>
              <a:t>1</a:t>
            </a:r>
            <a:r>
              <a:rPr lang="en-US" altLang="fa-IR" sz="2800" b="0">
                <a:latin typeface="Arial" panose="020B0604020202020204" pitchFamily="34" charset="0"/>
                <a:cs typeface="Zar" panose="00000400000000000000" pitchFamily="2" charset="-78"/>
              </a:rPr>
              <a:t>Y</a:t>
            </a:r>
            <a:r>
              <a:rPr lang="en-US" altLang="fa-IR" sz="2800" b="0" baseline="-25000">
                <a:latin typeface="Arial" panose="020B0604020202020204" pitchFamily="34" charset="0"/>
                <a:cs typeface="Zar" panose="00000400000000000000" pitchFamily="2" charset="-78"/>
              </a:rPr>
              <a:t>2</a:t>
            </a:r>
            <a:r>
              <a:rPr lang="en-US" altLang="fa-IR" sz="2800" b="0">
                <a:latin typeface="Arial" panose="020B0604020202020204" pitchFamily="34" charset="0"/>
                <a:cs typeface="Zar" panose="00000400000000000000" pitchFamily="2" charset="-78"/>
              </a:rPr>
              <a:t>: 00 </a:t>
            </a:r>
            <a:r>
              <a:rPr lang="en-US" altLang="fa-IR" sz="2800" b="0">
                <a:latin typeface="Arial" panose="020B0604020202020204" pitchFamily="34" charset="0"/>
                <a:cs typeface="Zar" panose="00000400000000000000" pitchFamily="2" charset="-78"/>
                <a:sym typeface="Wingdings" panose="05000000000000000000" pitchFamily="2" charset="2"/>
              </a:rPr>
              <a:t> 01</a:t>
            </a:r>
          </a:p>
          <a:p>
            <a:pPr lvl="2" eaLnBrk="1" hangingPunct="1"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altLang="fa-IR" sz="2800" b="0">
                <a:latin typeface="Arial" panose="020B0604020202020204" pitchFamily="34" charset="0"/>
                <a:cs typeface="Zar" panose="00000400000000000000" pitchFamily="2" charset="-78"/>
                <a:sym typeface="Wingdings" panose="05000000000000000000" pitchFamily="2" charset="2"/>
              </a:rPr>
              <a:t>then </a:t>
            </a:r>
            <a:r>
              <a:rPr lang="en-US" altLang="fa-IR" sz="2800" b="0">
                <a:latin typeface="Arial" panose="020B0604020202020204" pitchFamily="34" charset="0"/>
                <a:cs typeface="Zar" panose="00000400000000000000" pitchFamily="2" charset="-78"/>
              </a:rPr>
              <a:t>y</a:t>
            </a:r>
            <a:r>
              <a:rPr lang="en-US" altLang="fa-IR" sz="2800" b="0" baseline="-25000">
                <a:latin typeface="Arial" panose="020B0604020202020204" pitchFamily="34" charset="0"/>
                <a:cs typeface="Zar" panose="00000400000000000000" pitchFamily="2" charset="-78"/>
              </a:rPr>
              <a:t>1</a:t>
            </a:r>
            <a:r>
              <a:rPr lang="en-US" altLang="fa-IR" sz="2800" b="0">
                <a:latin typeface="Arial" panose="020B0604020202020204" pitchFamily="34" charset="0"/>
                <a:cs typeface="Zar" panose="00000400000000000000" pitchFamily="2" charset="-78"/>
              </a:rPr>
              <a:t>y</a:t>
            </a:r>
            <a:r>
              <a:rPr lang="en-US" altLang="fa-IR" sz="2800" b="0" baseline="-25000">
                <a:latin typeface="Arial" panose="020B0604020202020204" pitchFamily="34" charset="0"/>
                <a:cs typeface="Zar" panose="00000400000000000000" pitchFamily="2" charset="-78"/>
              </a:rPr>
              <a:t>2</a:t>
            </a:r>
            <a:r>
              <a:rPr lang="en-US" altLang="fa-IR" sz="2800" b="0">
                <a:latin typeface="Arial" panose="020B0604020202020204" pitchFamily="34" charset="0"/>
                <a:cs typeface="Zar" panose="00000400000000000000" pitchFamily="2" charset="-78"/>
              </a:rPr>
              <a:t> = 01 (2</a:t>
            </a:r>
            <a:r>
              <a:rPr lang="en-US" altLang="fa-IR" sz="2800" b="0" baseline="30000">
                <a:latin typeface="Arial" panose="020B0604020202020204" pitchFamily="34" charset="0"/>
                <a:cs typeface="Zar" panose="00000400000000000000" pitchFamily="2" charset="-78"/>
              </a:rPr>
              <a:t>nd</a:t>
            </a:r>
            <a:r>
              <a:rPr lang="en-US" altLang="fa-IR" sz="2800" b="0">
                <a:latin typeface="Arial" panose="020B0604020202020204" pitchFamily="34" charset="0"/>
                <a:cs typeface="Zar" panose="00000400000000000000" pitchFamily="2" charset="-78"/>
              </a:rPr>
              <a:t> row): stable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820738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8AAEEF18-FEEC-4C39-BF88-BAB343D4181D}" type="slidenum">
              <a:rPr lang="en-US" altLang="fa-IR" sz="1300" b="0">
                <a:latin typeface="Arial" panose="020B0604020202020204" pitchFamily="34" charset="0"/>
              </a:rPr>
              <a:pPr/>
              <a:t>9</a:t>
            </a:fld>
            <a:endParaRPr lang="en-US" altLang="fa-IR" sz="1300" b="0">
              <a:latin typeface="Arial" panose="020B0604020202020204" pitchFamily="34" charset="0"/>
            </a:endParaRP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/>
              <a:t>Analysis</a:t>
            </a:r>
          </a:p>
        </p:txBody>
      </p:sp>
      <p:sp>
        <p:nvSpPr>
          <p:cNvPr id="11268" name="Rectangle 5"/>
          <p:cNvSpPr>
            <a:spLocks noChangeArrowheads="1"/>
          </p:cNvSpPr>
          <p:nvPr/>
        </p:nvSpPr>
        <p:spPr bwMode="auto">
          <a:xfrm rot="5400000">
            <a:off x="6060281" y="3980657"/>
            <a:ext cx="2300287" cy="1060450"/>
          </a:xfrm>
          <a:prstGeom prst="rect">
            <a:avLst/>
          </a:prstGeom>
          <a:noFill/>
          <a:ln w="222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/>
          </a:p>
        </p:txBody>
      </p:sp>
      <p:sp>
        <p:nvSpPr>
          <p:cNvPr id="11269" name="Line 6"/>
          <p:cNvSpPr>
            <a:spLocks noChangeShapeType="1"/>
          </p:cNvSpPr>
          <p:nvPr/>
        </p:nvSpPr>
        <p:spPr bwMode="auto">
          <a:xfrm rot="5400000">
            <a:off x="6084888" y="4492625"/>
            <a:ext cx="2278062" cy="1588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1270" name="Line 7"/>
          <p:cNvSpPr>
            <a:spLocks noChangeShapeType="1"/>
          </p:cNvSpPr>
          <p:nvPr/>
        </p:nvSpPr>
        <p:spPr bwMode="auto">
          <a:xfrm rot="5400000">
            <a:off x="7209631" y="4560094"/>
            <a:ext cx="1588" cy="1060450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1271" name="Line 8"/>
          <p:cNvSpPr>
            <a:spLocks noChangeShapeType="1"/>
          </p:cNvSpPr>
          <p:nvPr/>
        </p:nvSpPr>
        <p:spPr bwMode="auto">
          <a:xfrm rot="5400000">
            <a:off x="7209631" y="3983832"/>
            <a:ext cx="1587" cy="1060450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1272" name="Line 9"/>
          <p:cNvSpPr>
            <a:spLocks noChangeShapeType="1"/>
          </p:cNvSpPr>
          <p:nvPr/>
        </p:nvSpPr>
        <p:spPr bwMode="auto">
          <a:xfrm rot="5400000">
            <a:off x="7210425" y="3406775"/>
            <a:ext cx="0" cy="1060450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1273" name="Rectangle 10"/>
          <p:cNvSpPr>
            <a:spLocks noChangeArrowheads="1"/>
          </p:cNvSpPr>
          <p:nvPr/>
        </p:nvSpPr>
        <p:spPr bwMode="auto">
          <a:xfrm>
            <a:off x="5959475" y="3109913"/>
            <a:ext cx="5302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600" b="0">
                <a:solidFill>
                  <a:srgbClr val="996600"/>
                </a:solidFill>
                <a:latin typeface="Arial" panose="020B0604020202020204" pitchFamily="34" charset="0"/>
              </a:rPr>
              <a:t> y</a:t>
            </a:r>
            <a:r>
              <a:rPr lang="en-US" altLang="fa-IR" sz="1600" b="0" baseline="-25000">
                <a:solidFill>
                  <a:srgbClr val="996600"/>
                </a:solidFill>
                <a:latin typeface="Arial" panose="020B0604020202020204" pitchFamily="34" charset="0"/>
              </a:rPr>
              <a:t>1</a:t>
            </a:r>
            <a:r>
              <a:rPr lang="en-US" altLang="fa-IR" sz="1600" b="0">
                <a:solidFill>
                  <a:srgbClr val="996600"/>
                </a:solidFill>
                <a:latin typeface="Arial" panose="020B0604020202020204" pitchFamily="34" charset="0"/>
              </a:rPr>
              <a:t> y</a:t>
            </a:r>
            <a:r>
              <a:rPr lang="en-US" altLang="fa-IR" sz="1600" b="0" baseline="-25000">
                <a:solidFill>
                  <a:srgbClr val="996600"/>
                </a:solidFill>
                <a:latin typeface="Arial" panose="020B0604020202020204" pitchFamily="34" charset="0"/>
              </a:rPr>
              <a:t>2</a:t>
            </a:r>
            <a:r>
              <a:rPr lang="en-US" altLang="fa-IR" sz="1600" b="0">
                <a:solidFill>
                  <a:srgbClr val="996600"/>
                </a:solidFill>
                <a:latin typeface="Arial" panose="020B0604020202020204" pitchFamily="34" charset="0"/>
              </a:rPr>
              <a:t> </a:t>
            </a:r>
            <a:endParaRPr lang="en-US" altLang="fa-IR" sz="3200">
              <a:solidFill>
                <a:srgbClr val="996600"/>
              </a:solidFill>
            </a:endParaRPr>
          </a:p>
        </p:txBody>
      </p:sp>
      <p:sp>
        <p:nvSpPr>
          <p:cNvPr id="11274" name="Rectangle 11"/>
          <p:cNvSpPr>
            <a:spLocks noChangeArrowheads="1"/>
          </p:cNvSpPr>
          <p:nvPr/>
        </p:nvSpPr>
        <p:spPr bwMode="auto">
          <a:xfrm>
            <a:off x="7038975" y="2778125"/>
            <a:ext cx="1762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2000" b="0">
                <a:solidFill>
                  <a:srgbClr val="996600"/>
                </a:solidFill>
                <a:latin typeface="Arial" panose="020B0604020202020204" pitchFamily="34" charset="0"/>
              </a:rPr>
              <a:t>x</a:t>
            </a:r>
            <a:r>
              <a:rPr lang="en-US" altLang="fa-IR" sz="1400" b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endParaRPr lang="en-US" altLang="fa-IR"/>
          </a:p>
        </p:txBody>
      </p:sp>
      <p:sp>
        <p:nvSpPr>
          <p:cNvPr id="11275" name="Rectangle 12"/>
          <p:cNvSpPr>
            <a:spLocks noChangeArrowheads="1"/>
          </p:cNvSpPr>
          <p:nvPr/>
        </p:nvSpPr>
        <p:spPr bwMode="auto">
          <a:xfrm>
            <a:off x="6319838" y="3570288"/>
            <a:ext cx="24606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400" b="0">
                <a:solidFill>
                  <a:srgbClr val="000000"/>
                </a:solidFill>
                <a:latin typeface="Arial" panose="020B0604020202020204" pitchFamily="34" charset="0"/>
              </a:rPr>
              <a:t>00 </a:t>
            </a:r>
            <a:endParaRPr lang="en-US" altLang="fa-IR"/>
          </a:p>
        </p:txBody>
      </p:sp>
      <p:sp>
        <p:nvSpPr>
          <p:cNvPr id="11276" name="Rectangle 13"/>
          <p:cNvSpPr>
            <a:spLocks noChangeArrowheads="1"/>
          </p:cNvSpPr>
          <p:nvPr/>
        </p:nvSpPr>
        <p:spPr bwMode="auto">
          <a:xfrm>
            <a:off x="6319838" y="4073525"/>
            <a:ext cx="24606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400" b="0">
                <a:solidFill>
                  <a:srgbClr val="000000"/>
                </a:solidFill>
                <a:latin typeface="Arial" panose="020B0604020202020204" pitchFamily="34" charset="0"/>
              </a:rPr>
              <a:t>01 </a:t>
            </a:r>
            <a:endParaRPr lang="en-US" altLang="fa-IR"/>
          </a:p>
        </p:txBody>
      </p:sp>
      <p:sp>
        <p:nvSpPr>
          <p:cNvPr id="11277" name="Rectangle 14"/>
          <p:cNvSpPr>
            <a:spLocks noChangeArrowheads="1"/>
          </p:cNvSpPr>
          <p:nvPr/>
        </p:nvSpPr>
        <p:spPr bwMode="auto">
          <a:xfrm>
            <a:off x="6319838" y="4722813"/>
            <a:ext cx="24606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400" b="0">
                <a:solidFill>
                  <a:srgbClr val="000000"/>
                </a:solidFill>
                <a:latin typeface="Arial" panose="020B0604020202020204" pitchFamily="34" charset="0"/>
              </a:rPr>
              <a:t>11 </a:t>
            </a:r>
            <a:endParaRPr lang="en-US" altLang="fa-IR"/>
          </a:p>
        </p:txBody>
      </p:sp>
      <p:sp>
        <p:nvSpPr>
          <p:cNvPr id="11278" name="Rectangle 15"/>
          <p:cNvSpPr>
            <a:spLocks noChangeArrowheads="1"/>
          </p:cNvSpPr>
          <p:nvPr/>
        </p:nvSpPr>
        <p:spPr bwMode="auto">
          <a:xfrm>
            <a:off x="6319838" y="5299075"/>
            <a:ext cx="24606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400" b="0">
                <a:solidFill>
                  <a:srgbClr val="000000"/>
                </a:solidFill>
                <a:latin typeface="Arial" panose="020B0604020202020204" pitchFamily="34" charset="0"/>
              </a:rPr>
              <a:t>10 </a:t>
            </a:r>
            <a:endParaRPr lang="en-US" altLang="fa-IR"/>
          </a:p>
        </p:txBody>
      </p:sp>
      <p:sp>
        <p:nvSpPr>
          <p:cNvPr id="11279" name="Rectangle 16"/>
          <p:cNvSpPr>
            <a:spLocks noChangeArrowheads="1"/>
          </p:cNvSpPr>
          <p:nvPr/>
        </p:nvSpPr>
        <p:spPr bwMode="auto">
          <a:xfrm>
            <a:off x="6823075" y="3065463"/>
            <a:ext cx="14763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400" b="0">
                <a:solidFill>
                  <a:srgbClr val="000000"/>
                </a:solidFill>
                <a:latin typeface="Arial" panose="020B0604020202020204" pitchFamily="34" charset="0"/>
              </a:rPr>
              <a:t>0 </a:t>
            </a:r>
            <a:endParaRPr lang="en-US" altLang="fa-IR"/>
          </a:p>
        </p:txBody>
      </p:sp>
      <p:sp>
        <p:nvSpPr>
          <p:cNvPr id="11280" name="Rectangle 17"/>
          <p:cNvSpPr>
            <a:spLocks noChangeArrowheads="1"/>
          </p:cNvSpPr>
          <p:nvPr/>
        </p:nvSpPr>
        <p:spPr bwMode="auto">
          <a:xfrm>
            <a:off x="7399338" y="3065463"/>
            <a:ext cx="147637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400" b="0">
                <a:solidFill>
                  <a:srgbClr val="000000"/>
                </a:solidFill>
                <a:latin typeface="Arial" panose="020B0604020202020204" pitchFamily="34" charset="0"/>
              </a:rPr>
              <a:t>1 </a:t>
            </a:r>
            <a:endParaRPr lang="en-US" altLang="fa-IR"/>
          </a:p>
        </p:txBody>
      </p:sp>
      <p:sp>
        <p:nvSpPr>
          <p:cNvPr id="11281" name="Rectangle 18"/>
          <p:cNvSpPr>
            <a:spLocks noChangeArrowheads="1"/>
          </p:cNvSpPr>
          <p:nvPr/>
        </p:nvSpPr>
        <p:spPr bwMode="auto">
          <a:xfrm>
            <a:off x="6823075" y="3570288"/>
            <a:ext cx="246063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400" b="0">
                <a:solidFill>
                  <a:srgbClr val="000000"/>
                </a:solidFill>
                <a:latin typeface="Arial" panose="020B0604020202020204" pitchFamily="34" charset="0"/>
              </a:rPr>
              <a:t>00 </a:t>
            </a:r>
            <a:endParaRPr lang="en-US" altLang="fa-IR"/>
          </a:p>
        </p:txBody>
      </p:sp>
      <p:sp>
        <p:nvSpPr>
          <p:cNvPr id="11282" name="Rectangle 19"/>
          <p:cNvSpPr>
            <a:spLocks noChangeArrowheads="1"/>
          </p:cNvSpPr>
          <p:nvPr/>
        </p:nvSpPr>
        <p:spPr bwMode="auto">
          <a:xfrm>
            <a:off x="6823075" y="4073525"/>
            <a:ext cx="246063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400" b="0">
                <a:solidFill>
                  <a:srgbClr val="000000"/>
                </a:solidFill>
                <a:latin typeface="Arial" panose="020B0604020202020204" pitchFamily="34" charset="0"/>
              </a:rPr>
              <a:t>11 </a:t>
            </a:r>
            <a:endParaRPr lang="en-US" altLang="fa-IR"/>
          </a:p>
        </p:txBody>
      </p:sp>
      <p:sp>
        <p:nvSpPr>
          <p:cNvPr id="11283" name="Rectangle 20"/>
          <p:cNvSpPr>
            <a:spLocks noChangeArrowheads="1"/>
          </p:cNvSpPr>
          <p:nvPr/>
        </p:nvSpPr>
        <p:spPr bwMode="auto">
          <a:xfrm>
            <a:off x="7396163" y="3570288"/>
            <a:ext cx="19685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400" b="0">
                <a:solidFill>
                  <a:srgbClr val="000000"/>
                </a:solidFill>
                <a:latin typeface="Arial" panose="020B0604020202020204" pitchFamily="34" charset="0"/>
              </a:rPr>
              <a:t>01</a:t>
            </a:r>
            <a:endParaRPr lang="en-US" altLang="fa-IR"/>
          </a:p>
        </p:txBody>
      </p:sp>
      <p:sp>
        <p:nvSpPr>
          <p:cNvPr id="11284" name="Rectangle 21"/>
          <p:cNvSpPr>
            <a:spLocks noChangeArrowheads="1"/>
          </p:cNvSpPr>
          <p:nvPr/>
        </p:nvSpPr>
        <p:spPr bwMode="auto">
          <a:xfrm>
            <a:off x="7399338" y="4076700"/>
            <a:ext cx="24606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400" b="0">
                <a:solidFill>
                  <a:srgbClr val="000000"/>
                </a:solidFill>
                <a:latin typeface="Arial" panose="020B0604020202020204" pitchFamily="34" charset="0"/>
              </a:rPr>
              <a:t>01 </a:t>
            </a:r>
            <a:endParaRPr lang="en-US" altLang="fa-IR"/>
          </a:p>
        </p:txBody>
      </p:sp>
      <p:sp>
        <p:nvSpPr>
          <p:cNvPr id="11285" name="Rectangle 22"/>
          <p:cNvSpPr>
            <a:spLocks noChangeArrowheads="1"/>
          </p:cNvSpPr>
          <p:nvPr/>
        </p:nvSpPr>
        <p:spPr bwMode="auto">
          <a:xfrm>
            <a:off x="6896100" y="5302250"/>
            <a:ext cx="246063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400" b="0">
                <a:solidFill>
                  <a:srgbClr val="000000"/>
                </a:solidFill>
                <a:latin typeface="Arial" panose="020B0604020202020204" pitchFamily="34" charset="0"/>
              </a:rPr>
              <a:t>00 </a:t>
            </a:r>
            <a:endParaRPr lang="en-US" altLang="fa-IR"/>
          </a:p>
        </p:txBody>
      </p:sp>
      <p:sp>
        <p:nvSpPr>
          <p:cNvPr id="11286" name="Rectangle 23"/>
          <p:cNvSpPr>
            <a:spLocks noChangeArrowheads="1"/>
          </p:cNvSpPr>
          <p:nvPr/>
        </p:nvSpPr>
        <p:spPr bwMode="auto">
          <a:xfrm>
            <a:off x="6823075" y="4725988"/>
            <a:ext cx="246063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400" b="0">
                <a:solidFill>
                  <a:srgbClr val="000000"/>
                </a:solidFill>
                <a:latin typeface="Arial" panose="020B0604020202020204" pitchFamily="34" charset="0"/>
              </a:rPr>
              <a:t>11 </a:t>
            </a:r>
            <a:endParaRPr lang="en-US" altLang="fa-IR"/>
          </a:p>
        </p:txBody>
      </p:sp>
      <p:sp>
        <p:nvSpPr>
          <p:cNvPr id="11287" name="Rectangle 24"/>
          <p:cNvSpPr>
            <a:spLocks noChangeArrowheads="1"/>
          </p:cNvSpPr>
          <p:nvPr/>
        </p:nvSpPr>
        <p:spPr bwMode="auto">
          <a:xfrm>
            <a:off x="7396163" y="4722813"/>
            <a:ext cx="24606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400" b="0">
                <a:solidFill>
                  <a:srgbClr val="000000"/>
                </a:solidFill>
                <a:latin typeface="Arial" panose="020B0604020202020204" pitchFamily="34" charset="0"/>
              </a:rPr>
              <a:t>10 </a:t>
            </a:r>
            <a:endParaRPr lang="en-US" altLang="fa-IR"/>
          </a:p>
        </p:txBody>
      </p:sp>
      <p:sp>
        <p:nvSpPr>
          <p:cNvPr id="11288" name="Rectangle 25"/>
          <p:cNvSpPr>
            <a:spLocks noChangeArrowheads="1"/>
          </p:cNvSpPr>
          <p:nvPr/>
        </p:nvSpPr>
        <p:spPr bwMode="auto">
          <a:xfrm>
            <a:off x="7399338" y="5302250"/>
            <a:ext cx="24606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400" b="0">
                <a:solidFill>
                  <a:srgbClr val="000000"/>
                </a:solidFill>
                <a:latin typeface="Arial" panose="020B0604020202020204" pitchFamily="34" charset="0"/>
              </a:rPr>
              <a:t>10 </a:t>
            </a:r>
            <a:endParaRPr lang="en-US" altLang="fa-IR"/>
          </a:p>
        </p:txBody>
      </p:sp>
      <p:sp>
        <p:nvSpPr>
          <p:cNvPr id="11289" name="Oval 26"/>
          <p:cNvSpPr>
            <a:spLocks noChangeArrowheads="1"/>
          </p:cNvSpPr>
          <p:nvPr/>
        </p:nvSpPr>
        <p:spPr bwMode="auto">
          <a:xfrm>
            <a:off x="6751638" y="3427413"/>
            <a:ext cx="431800" cy="4318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/>
          </a:p>
        </p:txBody>
      </p:sp>
      <p:sp>
        <p:nvSpPr>
          <p:cNvPr id="11290" name="Oval 27"/>
          <p:cNvSpPr>
            <a:spLocks noChangeArrowheads="1"/>
          </p:cNvSpPr>
          <p:nvPr/>
        </p:nvSpPr>
        <p:spPr bwMode="auto">
          <a:xfrm>
            <a:off x="7254875" y="4003675"/>
            <a:ext cx="431800" cy="4318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/>
          </a:p>
        </p:txBody>
      </p:sp>
      <p:sp>
        <p:nvSpPr>
          <p:cNvPr id="11291" name="Oval 28"/>
          <p:cNvSpPr>
            <a:spLocks noChangeArrowheads="1"/>
          </p:cNvSpPr>
          <p:nvPr/>
        </p:nvSpPr>
        <p:spPr bwMode="auto">
          <a:xfrm>
            <a:off x="6751638" y="4579938"/>
            <a:ext cx="431800" cy="4318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/>
          </a:p>
        </p:txBody>
      </p:sp>
      <p:sp>
        <p:nvSpPr>
          <p:cNvPr id="11292" name="Oval 29"/>
          <p:cNvSpPr>
            <a:spLocks noChangeArrowheads="1"/>
          </p:cNvSpPr>
          <p:nvPr/>
        </p:nvSpPr>
        <p:spPr bwMode="auto">
          <a:xfrm>
            <a:off x="7254875" y="5154613"/>
            <a:ext cx="431800" cy="4318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/>
          </a:p>
        </p:txBody>
      </p:sp>
      <p:sp>
        <p:nvSpPr>
          <p:cNvPr id="11293" name="Rectangle 30"/>
          <p:cNvSpPr>
            <a:spLocks noChangeArrowheads="1"/>
          </p:cNvSpPr>
          <p:nvPr/>
        </p:nvSpPr>
        <p:spPr bwMode="auto">
          <a:xfrm>
            <a:off x="539750" y="981075"/>
            <a:ext cx="8785225" cy="252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 marL="342900" indent="-3429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1066800" indent="-609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lvl="1" eaLnBrk="1" hangingPunct="1"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altLang="fa-IR" sz="3200" b="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rPr>
              <a:t>In general, if an input takes the circuit to an unstable state, y</a:t>
            </a:r>
            <a:r>
              <a:rPr lang="en-US" altLang="fa-IR" sz="3200" b="0" baseline="-250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rPr>
              <a:t>i</a:t>
            </a:r>
            <a:r>
              <a:rPr lang="en-US" altLang="fa-IR" sz="3200" b="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rPr>
              <a:t>’s change until a stable state is found.</a:t>
            </a:r>
          </a:p>
        </p:txBody>
      </p:sp>
      <p:sp>
        <p:nvSpPr>
          <p:cNvPr id="11294" name="Rectangle 32"/>
          <p:cNvSpPr>
            <a:spLocks noChangeArrowheads="1"/>
          </p:cNvSpPr>
          <p:nvPr/>
        </p:nvSpPr>
        <p:spPr bwMode="auto">
          <a:xfrm>
            <a:off x="539750" y="4148138"/>
            <a:ext cx="5832475" cy="252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 marL="342900" indent="-3429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1066800" indent="-6096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562100" indent="-5334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917700" indent="-3810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344738" indent="-342900" eaLnBrk="0" hangingPunct="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801938" indent="-3429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3259138" indent="-3429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716338" indent="-3429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4173538" indent="-3429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lvl="1" eaLnBrk="1" hangingPunct="1"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altLang="fa-IR" sz="3200" b="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rPr>
              <a:t>General state of circuit: </a:t>
            </a:r>
          </a:p>
          <a:p>
            <a:pPr lvl="2" eaLnBrk="1" hangingPunct="1"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altLang="fa-IR" sz="2800" b="0">
                <a:latin typeface="Arial" panose="020B0604020202020204" pitchFamily="34" charset="0"/>
                <a:cs typeface="Zar" panose="00000400000000000000" pitchFamily="2" charset="-78"/>
              </a:rPr>
              <a:t>y</a:t>
            </a:r>
            <a:r>
              <a:rPr lang="en-US" altLang="fa-IR" sz="2800" b="0" baseline="-25000">
                <a:latin typeface="Arial" panose="020B0604020202020204" pitchFamily="34" charset="0"/>
                <a:cs typeface="Zar" panose="00000400000000000000" pitchFamily="2" charset="-78"/>
              </a:rPr>
              <a:t>1</a:t>
            </a:r>
            <a:r>
              <a:rPr lang="en-US" altLang="fa-IR" sz="2800" b="0">
                <a:latin typeface="Arial" panose="020B0604020202020204" pitchFamily="34" charset="0"/>
                <a:cs typeface="Zar" panose="00000400000000000000" pitchFamily="2" charset="-78"/>
              </a:rPr>
              <a:t>y</a:t>
            </a:r>
            <a:r>
              <a:rPr lang="en-US" altLang="fa-IR" sz="2800" b="0" baseline="-25000">
                <a:latin typeface="Arial" panose="020B0604020202020204" pitchFamily="34" charset="0"/>
                <a:cs typeface="Zar" panose="00000400000000000000" pitchFamily="2" charset="-78"/>
              </a:rPr>
              <a:t>2</a:t>
            </a:r>
            <a:r>
              <a:rPr lang="en-US" altLang="fa-IR" sz="2800" b="0">
                <a:latin typeface="Arial" panose="020B0604020202020204" pitchFamily="34" charset="0"/>
                <a:cs typeface="Zar" panose="00000400000000000000" pitchFamily="2" charset="-78"/>
              </a:rPr>
              <a:t>x:</a:t>
            </a:r>
          </a:p>
          <a:p>
            <a:pPr lvl="3" eaLnBrk="1" hangingPunct="1"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altLang="fa-IR" sz="2000" b="0">
                <a:latin typeface="Arial" panose="020B0604020202020204" pitchFamily="34" charset="0"/>
                <a:cs typeface="Zar" panose="00000400000000000000" pitchFamily="2" charset="-78"/>
              </a:rPr>
              <a:t>There are 4 stable states: </a:t>
            </a:r>
          </a:p>
          <a:p>
            <a:pPr lvl="4" eaLnBrk="1" hangingPunct="1"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altLang="fa-IR" sz="1800" b="0">
                <a:latin typeface="Arial" panose="020B0604020202020204" pitchFamily="34" charset="0"/>
                <a:cs typeface="Zar" panose="00000400000000000000" pitchFamily="2" charset="-78"/>
              </a:rPr>
              <a:t>000, 011, 110, 101</a:t>
            </a:r>
          </a:p>
          <a:p>
            <a:pPr lvl="3" eaLnBrk="1" hangingPunct="1"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altLang="fa-IR" sz="2000" b="0">
                <a:latin typeface="Arial" panose="020B0604020202020204" pitchFamily="34" charset="0"/>
                <a:cs typeface="Zar" panose="00000400000000000000" pitchFamily="2" charset="-78"/>
              </a:rPr>
              <a:t>and 4 unstable states.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presentation_template">
  <a:themeElements>
    <a:clrScheme name="1_presentation_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presentation_template">
      <a:majorFont>
        <a:latin typeface="Arial"/>
        <a:ea typeface=""/>
        <a:cs typeface="Titr"/>
      </a:majorFont>
      <a:minorFont>
        <a:latin typeface="Arial"/>
        <a:ea typeface=""/>
        <a:cs typeface="Za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stealth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191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7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stealth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191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7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lnDef>
  </a:objectDefaults>
  <a:extraClrSchemeLst>
    <a:extraClrScheme>
      <a:clrScheme name="1_presentation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esentation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65681</TotalTime>
  <Words>1377</Words>
  <Application>Microsoft Office PowerPoint</Application>
  <PresentationFormat>On-screen Show (4:3)</PresentationFormat>
  <Paragraphs>639</Paragraphs>
  <Slides>23</Slides>
  <Notes>23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Times New Roman</vt:lpstr>
      <vt:lpstr>Wingdings</vt:lpstr>
      <vt:lpstr>1_presentation_template</vt:lpstr>
      <vt:lpstr>MathType Equation</vt:lpstr>
      <vt:lpstr>Asynchronous Sequential Circuits</vt:lpstr>
      <vt:lpstr>Asynch. vs. Synch.</vt:lpstr>
      <vt:lpstr>Asynch. Sequential Circuit</vt:lpstr>
      <vt:lpstr>Asynch. Sequential Circuit</vt:lpstr>
      <vt:lpstr>Advantages and Disadvantages</vt:lpstr>
      <vt:lpstr>Analysis</vt:lpstr>
      <vt:lpstr>Analysis</vt:lpstr>
      <vt:lpstr>Analysis</vt:lpstr>
      <vt:lpstr>Analysis</vt:lpstr>
      <vt:lpstr>State Table</vt:lpstr>
      <vt:lpstr>Flow Table</vt:lpstr>
      <vt:lpstr>Flow Table: Example 2</vt:lpstr>
      <vt:lpstr>Circuit Design</vt:lpstr>
      <vt:lpstr>Circuit Diagram</vt:lpstr>
      <vt:lpstr>Race Condition</vt:lpstr>
      <vt:lpstr>Race: Examples</vt:lpstr>
      <vt:lpstr>Race: Examples</vt:lpstr>
      <vt:lpstr>Instability</vt:lpstr>
      <vt:lpstr>THE END</vt:lpstr>
      <vt:lpstr>No-Race State Assignment</vt:lpstr>
      <vt:lpstr>No-Race State Assignment</vt:lpstr>
      <vt:lpstr>Example 2</vt:lpstr>
      <vt:lpstr>Example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 msz</dc:creator>
  <cp:lastModifiedBy>Farhad Hehh</cp:lastModifiedBy>
  <cp:revision>492</cp:revision>
  <dcterms:created xsi:type="dcterms:W3CDTF">1601-01-01T00:00:00Z</dcterms:created>
  <dcterms:modified xsi:type="dcterms:W3CDTF">2021-11-10T14:55:43Z</dcterms:modified>
</cp:coreProperties>
</file>