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74" r:id="rId7"/>
    <p:sldId id="272" r:id="rId8"/>
    <p:sldId id="263" r:id="rId9"/>
    <p:sldId id="276" r:id="rId10"/>
    <p:sldId id="260" r:id="rId11"/>
    <p:sldId id="266" r:id="rId12"/>
    <p:sldId id="275" r:id="rId13"/>
    <p:sldId id="265" r:id="rId14"/>
    <p:sldId id="268" r:id="rId15"/>
    <p:sldId id="270" r:id="rId16"/>
    <p:sldId id="271" r:id="rId17"/>
    <p:sldId id="273" r:id="rId18"/>
    <p:sldId id="259" r:id="rId19"/>
    <p:sldId id="278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5A001-3055-4B13-B3B4-F94622D172BE}" v="158" dt="2021-12-04T04:30:30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nson, Brennae" userId="4ddc06b7-a0d2-4b15-9197-afa4ccebd678" providerId="ADAL" clId="{0555A001-3055-4B13-B3B4-F94622D172BE}"/>
    <pc:docChg chg="undo custSel addSld delSld modSld sldOrd">
      <pc:chgData name="Stinson, Brennae" userId="4ddc06b7-a0d2-4b15-9197-afa4ccebd678" providerId="ADAL" clId="{0555A001-3055-4B13-B3B4-F94622D172BE}" dt="2021-12-04T04:39:04.781" v="3584" actId="1076"/>
      <pc:docMkLst>
        <pc:docMk/>
      </pc:docMkLst>
      <pc:sldChg chg="modSp mod">
        <pc:chgData name="Stinson, Brennae" userId="4ddc06b7-a0d2-4b15-9197-afa4ccebd678" providerId="ADAL" clId="{0555A001-3055-4B13-B3B4-F94622D172BE}" dt="2021-12-03T16:47:30.551" v="298"/>
        <pc:sldMkLst>
          <pc:docMk/>
          <pc:sldMk cId="109857222" sldId="256"/>
        </pc:sldMkLst>
        <pc:spChg chg="mod">
          <ac:chgData name="Stinson, Brennae" userId="4ddc06b7-a0d2-4b15-9197-afa4ccebd678" providerId="ADAL" clId="{0555A001-3055-4B13-B3B4-F94622D172BE}" dt="2021-12-03T16:47:30.551" v="29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inson, Brennae" userId="4ddc06b7-a0d2-4b15-9197-afa4ccebd678" providerId="ADAL" clId="{0555A001-3055-4B13-B3B4-F94622D172BE}" dt="2021-12-03T16:47:30.551" v="298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Stinson, Brennae" userId="4ddc06b7-a0d2-4b15-9197-afa4ccebd678" providerId="ADAL" clId="{0555A001-3055-4B13-B3B4-F94622D172BE}" dt="2021-12-03T16:35:05.425" v="121" actId="680"/>
        <pc:sldMkLst>
          <pc:docMk/>
          <pc:sldMk cId="2179004180" sldId="257"/>
        </pc:sldMkLst>
      </pc:sldChg>
      <pc:sldChg chg="addSp delSp modSp new mod">
        <pc:chgData name="Stinson, Brennae" userId="4ddc06b7-a0d2-4b15-9197-afa4ccebd678" providerId="ADAL" clId="{0555A001-3055-4B13-B3B4-F94622D172BE}" dt="2021-12-03T17:10:17.069" v="647" actId="1076"/>
        <pc:sldMkLst>
          <pc:docMk/>
          <pc:sldMk cId="2783729768" sldId="257"/>
        </pc:sldMkLst>
        <pc:spChg chg="mod">
          <ac:chgData name="Stinson, Brennae" userId="4ddc06b7-a0d2-4b15-9197-afa4ccebd678" providerId="ADAL" clId="{0555A001-3055-4B13-B3B4-F94622D172BE}" dt="2021-12-03T16:47:30.551" v="298"/>
          <ac:spMkLst>
            <pc:docMk/>
            <pc:sldMk cId="2783729768" sldId="257"/>
            <ac:spMk id="2" creationId="{10E55827-8A5B-4F54-B4DE-306B3DDBCDB1}"/>
          </ac:spMkLst>
        </pc:spChg>
        <pc:spChg chg="mod">
          <ac:chgData name="Stinson, Brennae" userId="4ddc06b7-a0d2-4b15-9197-afa4ccebd678" providerId="ADAL" clId="{0555A001-3055-4B13-B3B4-F94622D172BE}" dt="2021-12-03T17:09:13.375" v="641" actId="5793"/>
          <ac:spMkLst>
            <pc:docMk/>
            <pc:sldMk cId="2783729768" sldId="257"/>
            <ac:spMk id="3" creationId="{D88F9EBC-AE6D-431B-A9E8-5B140C12946F}"/>
          </ac:spMkLst>
        </pc:spChg>
        <pc:spChg chg="add del mod">
          <ac:chgData name="Stinson, Brennae" userId="4ddc06b7-a0d2-4b15-9197-afa4ccebd678" providerId="ADAL" clId="{0555A001-3055-4B13-B3B4-F94622D172BE}" dt="2021-12-03T17:07:24.957" v="601" actId="478"/>
          <ac:spMkLst>
            <pc:docMk/>
            <pc:sldMk cId="2783729768" sldId="257"/>
            <ac:spMk id="8" creationId="{A7C4C869-1E73-4799-960F-EACB6CCCE0E8}"/>
          </ac:spMkLst>
        </pc:spChg>
        <pc:spChg chg="add mod">
          <ac:chgData name="Stinson, Brennae" userId="4ddc06b7-a0d2-4b15-9197-afa4ccebd678" providerId="ADAL" clId="{0555A001-3055-4B13-B3B4-F94622D172BE}" dt="2021-12-03T17:08:35.257" v="611" actId="1582"/>
          <ac:spMkLst>
            <pc:docMk/>
            <pc:sldMk cId="2783729768" sldId="257"/>
            <ac:spMk id="9" creationId="{4893F2DD-3A35-4ACF-8DEE-1E771110ECEB}"/>
          </ac:spMkLst>
        </pc:spChg>
        <pc:spChg chg="add mod">
          <ac:chgData name="Stinson, Brennae" userId="4ddc06b7-a0d2-4b15-9197-afa4ccebd678" providerId="ADAL" clId="{0555A001-3055-4B13-B3B4-F94622D172BE}" dt="2021-12-03T17:10:17.069" v="647" actId="1076"/>
          <ac:spMkLst>
            <pc:docMk/>
            <pc:sldMk cId="2783729768" sldId="257"/>
            <ac:spMk id="10" creationId="{EACA7986-3F2E-44AD-824A-24F9008EAB2D}"/>
          </ac:spMkLst>
        </pc:spChg>
        <pc:picChg chg="add mod modCrop">
          <ac:chgData name="Stinson, Brennae" userId="4ddc06b7-a0d2-4b15-9197-afa4ccebd678" providerId="ADAL" clId="{0555A001-3055-4B13-B3B4-F94622D172BE}" dt="2021-12-03T17:06:47.914" v="597" actId="1076"/>
          <ac:picMkLst>
            <pc:docMk/>
            <pc:sldMk cId="2783729768" sldId="257"/>
            <ac:picMk id="5" creationId="{702FD42B-7560-4E80-84A8-169161A1022E}"/>
          </ac:picMkLst>
        </pc:picChg>
        <pc:picChg chg="add mod modCrop">
          <ac:chgData name="Stinson, Brennae" userId="4ddc06b7-a0d2-4b15-9197-afa4ccebd678" providerId="ADAL" clId="{0555A001-3055-4B13-B3B4-F94622D172BE}" dt="2021-12-03T17:06:54.212" v="598" actId="1076"/>
          <ac:picMkLst>
            <pc:docMk/>
            <pc:sldMk cId="2783729768" sldId="257"/>
            <ac:picMk id="7" creationId="{634D032C-B829-45B2-9F8E-7FDAEA61904D}"/>
          </ac:picMkLst>
        </pc:picChg>
        <pc:cxnChg chg="add mod">
          <ac:chgData name="Stinson, Brennae" userId="4ddc06b7-a0d2-4b15-9197-afa4ccebd678" providerId="ADAL" clId="{0555A001-3055-4B13-B3B4-F94622D172BE}" dt="2021-12-03T17:10:17.069" v="647" actId="1076"/>
          <ac:cxnSpMkLst>
            <pc:docMk/>
            <pc:sldMk cId="2783729768" sldId="257"/>
            <ac:cxnSpMk id="12" creationId="{9F2ECFD7-14F2-48FB-80D5-D120F31CB896}"/>
          </ac:cxnSpMkLst>
        </pc:cxnChg>
      </pc:sldChg>
      <pc:sldChg chg="addSp delSp modSp new del mod setBg">
        <pc:chgData name="Stinson, Brennae" userId="4ddc06b7-a0d2-4b15-9197-afa4ccebd678" providerId="ADAL" clId="{0555A001-3055-4B13-B3B4-F94622D172BE}" dt="2021-12-04T02:02:44.446" v="3401" actId="47"/>
        <pc:sldMkLst>
          <pc:docMk/>
          <pc:sldMk cId="694499503" sldId="258"/>
        </pc:sldMkLst>
        <pc:spChg chg="mod">
          <ac:chgData name="Stinson, Brennae" userId="4ddc06b7-a0d2-4b15-9197-afa4ccebd678" providerId="ADAL" clId="{0555A001-3055-4B13-B3B4-F94622D172BE}" dt="2021-12-04T02:02:41.209" v="3400" actId="20577"/>
          <ac:spMkLst>
            <pc:docMk/>
            <pc:sldMk cId="694499503" sldId="258"/>
            <ac:spMk id="2" creationId="{FC56790D-1DCA-4743-BAC0-C55EA37A003D}"/>
          </ac:spMkLst>
        </pc:spChg>
        <pc:spChg chg="del mod">
          <ac:chgData name="Stinson, Brennae" userId="4ddc06b7-a0d2-4b15-9197-afa4ccebd678" providerId="ADAL" clId="{0555A001-3055-4B13-B3B4-F94622D172BE}" dt="2021-12-03T18:12:11.777" v="696" actId="26606"/>
          <ac:spMkLst>
            <pc:docMk/>
            <pc:sldMk cId="694499503" sldId="258"/>
            <ac:spMk id="3" creationId="{F6C98A29-F8BF-4A2F-B483-7FC7EF5A6B2D}"/>
          </ac:spMkLst>
        </pc:spChg>
        <pc:spChg chg="add del mod">
          <ac:chgData name="Stinson, Brennae" userId="4ddc06b7-a0d2-4b15-9197-afa4ccebd678" providerId="ADAL" clId="{0555A001-3055-4B13-B3B4-F94622D172BE}" dt="2021-12-03T18:13:26.325" v="734" actId="26606"/>
          <ac:spMkLst>
            <pc:docMk/>
            <pc:sldMk cId="694499503" sldId="258"/>
            <ac:spMk id="7" creationId="{64F8AD7C-C09C-4667-83C4-AAF6DEDB2E9A}"/>
          </ac:spMkLst>
        </pc:spChg>
        <pc:spChg chg="add del">
          <ac:chgData name="Stinson, Brennae" userId="4ddc06b7-a0d2-4b15-9197-afa4ccebd678" providerId="ADAL" clId="{0555A001-3055-4B13-B3B4-F94622D172BE}" dt="2021-12-03T18:13:26.325" v="734" actId="26606"/>
          <ac:spMkLst>
            <pc:docMk/>
            <pc:sldMk cId="694499503" sldId="258"/>
            <ac:spMk id="10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3T18:13:26.325" v="734" actId="26606"/>
          <ac:spMkLst>
            <pc:docMk/>
            <pc:sldMk cId="694499503" sldId="258"/>
            <ac:spMk id="12" creationId="{5F097929-F3D6-4D1F-8AFC-CF348171A9E1}"/>
          </ac:spMkLst>
        </pc:spChg>
        <pc:spChg chg="add del mod">
          <ac:chgData name="Stinson, Brennae" userId="4ddc06b7-a0d2-4b15-9197-afa4ccebd678" providerId="ADAL" clId="{0555A001-3055-4B13-B3B4-F94622D172BE}" dt="2021-12-04T01:51:18.130" v="3230" actId="26606"/>
          <ac:spMkLst>
            <pc:docMk/>
            <pc:sldMk cId="694499503" sldId="258"/>
            <ac:spMk id="13" creationId="{E3DBEE97-0B4F-49EF-9271-C1A21792762A}"/>
          </ac:spMkLst>
        </pc:spChg>
        <pc:spChg chg="add del">
          <ac:chgData name="Stinson, Brennae" userId="4ddc06b7-a0d2-4b15-9197-afa4ccebd678" providerId="ADAL" clId="{0555A001-3055-4B13-B3B4-F94622D172BE}" dt="2021-12-03T18:13:26.325" v="734" actId="26606"/>
          <ac:spMkLst>
            <pc:docMk/>
            <pc:sldMk cId="694499503" sldId="258"/>
            <ac:spMk id="16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3T18:13:26.325" v="734" actId="26606"/>
          <ac:spMkLst>
            <pc:docMk/>
            <pc:sldMk cId="694499503" sldId="258"/>
            <ac:spMk id="20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3T18:13:26.325" v="734" actId="26606"/>
          <ac:spMkLst>
            <pc:docMk/>
            <pc:sldMk cId="694499503" sldId="258"/>
            <ac:spMk id="22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51:18.130" v="3230" actId="26606"/>
          <ac:spMkLst>
            <pc:docMk/>
            <pc:sldMk cId="694499503" sldId="258"/>
            <ac:spMk id="27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1:18.130" v="3230" actId="26606"/>
          <ac:spMkLst>
            <pc:docMk/>
            <pc:sldMk cId="694499503" sldId="258"/>
            <ac:spMk id="29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1:18.130" v="3230" actId="26606"/>
          <ac:spMkLst>
            <pc:docMk/>
            <pc:sldMk cId="694499503" sldId="258"/>
            <ac:spMk id="33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51:18.130" v="3230" actId="26606"/>
          <ac:spMkLst>
            <pc:docMk/>
            <pc:sldMk cId="694499503" sldId="258"/>
            <ac:spMk id="37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4T01:51:18.130" v="3230" actId="26606"/>
          <ac:spMkLst>
            <pc:docMk/>
            <pc:sldMk cId="694499503" sldId="258"/>
            <ac:spMk id="39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44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46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50" creationId="{34461041-8413-4023-ABA7-9E499B0AD995}"/>
          </ac:spMkLst>
        </pc:spChg>
        <pc:spChg chg="add del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54" creationId="{D841E764-4629-49E0-994A-6F92FEFB9B5D}"/>
          </ac:spMkLst>
        </pc:spChg>
        <pc:spChg chg="add del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56" creationId="{95635077-9890-4CC8-9792-28743EBFE01D}"/>
          </ac:spMkLst>
        </pc:spChg>
        <pc:spChg chg="add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61" creationId="{D829E218-74FB-4455-98BE-F2C5BA8978BE}"/>
          </ac:spMkLst>
        </pc:spChg>
        <pc:spChg chg="add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63" creationId="{7E8D75FD-D4F9-4D11-B70D-82EFCB4CFA5B}"/>
          </ac:spMkLst>
        </pc:spChg>
        <pc:spChg chg="add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67" creationId="{548B4202-DCD5-4F8C-B481-743A989A9DFF}"/>
          </ac:spMkLst>
        </pc:spChg>
        <pc:spChg chg="add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71" creationId="{7CFB8C0F-4E01-4C10-A861-0C16EB92D23E}"/>
          </ac:spMkLst>
        </pc:spChg>
        <pc:spChg chg="add">
          <ac:chgData name="Stinson, Brennae" userId="4ddc06b7-a0d2-4b15-9197-afa4ccebd678" providerId="ADAL" clId="{0555A001-3055-4B13-B3B4-F94622D172BE}" dt="2021-12-04T01:54:15.113" v="3237" actId="26606"/>
          <ac:spMkLst>
            <pc:docMk/>
            <pc:sldMk cId="694499503" sldId="258"/>
            <ac:spMk id="73" creationId="{8EE702CF-91CE-4661-ACBF-3C8160D1B433}"/>
          </ac:spMkLst>
        </pc:spChg>
        <pc:picChg chg="add mod">
          <ac:chgData name="Stinson, Brennae" userId="4ddc06b7-a0d2-4b15-9197-afa4ccebd678" providerId="ADAL" clId="{0555A001-3055-4B13-B3B4-F94622D172BE}" dt="2021-12-04T01:54:15.113" v="3237" actId="26606"/>
          <ac:picMkLst>
            <pc:docMk/>
            <pc:sldMk cId="694499503" sldId="258"/>
            <ac:picMk id="4" creationId="{37AEAD91-7C26-4B57-AA06-EC61D7A41239}"/>
          </ac:picMkLst>
        </pc:picChg>
        <pc:picChg chg="add del mod">
          <ac:chgData name="Stinson, Brennae" userId="4ddc06b7-a0d2-4b15-9197-afa4ccebd678" providerId="ADAL" clId="{0555A001-3055-4B13-B3B4-F94622D172BE}" dt="2021-12-03T18:12:50.971" v="732" actId="478"/>
          <ac:picMkLst>
            <pc:docMk/>
            <pc:sldMk cId="694499503" sldId="258"/>
            <ac:picMk id="5" creationId="{D7D9E680-49DC-4560-86DB-AFB76876AA1E}"/>
          </ac:picMkLst>
        </pc:picChg>
        <pc:picChg chg="add del mod">
          <ac:chgData name="Stinson, Brennae" userId="4ddc06b7-a0d2-4b15-9197-afa4ccebd678" providerId="ADAL" clId="{0555A001-3055-4B13-B3B4-F94622D172BE}" dt="2021-12-03T19:01:26.365" v="1651" actId="478"/>
          <ac:picMkLst>
            <pc:docMk/>
            <pc:sldMk cId="694499503" sldId="258"/>
            <ac:picMk id="9" creationId="{5726E38C-18AD-400A-8EAC-34C73E150B18}"/>
          </ac:picMkLst>
        </pc:picChg>
        <pc:picChg chg="add del mod">
          <ac:chgData name="Stinson, Brennae" userId="4ddc06b7-a0d2-4b15-9197-afa4ccebd678" providerId="ADAL" clId="{0555A001-3055-4B13-B3B4-F94622D172BE}" dt="2021-12-04T01:45:03.674" v="3205" actId="478"/>
          <ac:picMkLst>
            <pc:docMk/>
            <pc:sldMk cId="694499503" sldId="258"/>
            <ac:picMk id="17" creationId="{78823430-0753-49A4-9FDC-B343FF5F5522}"/>
          </ac:picMkLst>
        </pc:picChg>
        <pc:cxnChg chg="add del">
          <ac:chgData name="Stinson, Brennae" userId="4ddc06b7-a0d2-4b15-9197-afa4ccebd678" providerId="ADAL" clId="{0555A001-3055-4B13-B3B4-F94622D172BE}" dt="2021-12-03T18:13:26.325" v="734" actId="26606"/>
          <ac:cxnSpMkLst>
            <pc:docMk/>
            <pc:sldMk cId="694499503" sldId="258"/>
            <ac:cxnSpMk id="14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3T18:13:26.325" v="734" actId="26606"/>
          <ac:cxnSpMkLst>
            <pc:docMk/>
            <pc:sldMk cId="694499503" sldId="258"/>
            <ac:cxnSpMk id="18" creationId="{BA22713B-ABB6-4391-97F9-0449A2B9B664}"/>
          </ac:cxnSpMkLst>
        </pc:cxnChg>
        <pc:cxnChg chg="add del">
          <ac:chgData name="Stinson, Brennae" userId="4ddc06b7-a0d2-4b15-9197-afa4ccebd678" providerId="ADAL" clId="{0555A001-3055-4B13-B3B4-F94622D172BE}" dt="2021-12-04T01:51:18.130" v="3230" actId="26606"/>
          <ac:cxnSpMkLst>
            <pc:docMk/>
            <pc:sldMk cId="694499503" sldId="258"/>
            <ac:cxnSpMk id="31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1:18.130" v="3230" actId="26606"/>
          <ac:cxnSpMkLst>
            <pc:docMk/>
            <pc:sldMk cId="694499503" sldId="258"/>
            <ac:cxnSpMk id="35" creationId="{BA22713B-ABB6-4391-97F9-0449A2B9B664}"/>
          </ac:cxnSpMkLst>
        </pc:cxnChg>
        <pc:cxnChg chg="add del">
          <ac:chgData name="Stinson, Brennae" userId="4ddc06b7-a0d2-4b15-9197-afa4ccebd678" providerId="ADAL" clId="{0555A001-3055-4B13-B3B4-F94622D172BE}" dt="2021-12-04T01:54:15.113" v="3237" actId="26606"/>
          <ac:cxnSpMkLst>
            <pc:docMk/>
            <pc:sldMk cId="694499503" sldId="258"/>
            <ac:cxnSpMk id="48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4:15.113" v="3237" actId="26606"/>
          <ac:cxnSpMkLst>
            <pc:docMk/>
            <pc:sldMk cId="694499503" sldId="258"/>
            <ac:cxnSpMk id="52" creationId="{F05BCF04-4702-43D0-BE8F-DBF6C2F65131}"/>
          </ac:cxnSpMkLst>
        </pc:cxnChg>
        <pc:cxnChg chg="add">
          <ac:chgData name="Stinson, Brennae" userId="4ddc06b7-a0d2-4b15-9197-afa4ccebd678" providerId="ADAL" clId="{0555A001-3055-4B13-B3B4-F94622D172BE}" dt="2021-12-04T01:54:15.113" v="3237" actId="26606"/>
          <ac:cxnSpMkLst>
            <pc:docMk/>
            <pc:sldMk cId="694499503" sldId="258"/>
            <ac:cxnSpMk id="65" creationId="{1F5DC8C3-BA5F-4EED-BB9A-A14272BD82A1}"/>
          </ac:cxnSpMkLst>
        </pc:cxnChg>
        <pc:cxnChg chg="add">
          <ac:chgData name="Stinson, Brennae" userId="4ddc06b7-a0d2-4b15-9197-afa4ccebd678" providerId="ADAL" clId="{0555A001-3055-4B13-B3B4-F94622D172BE}" dt="2021-12-04T01:54:15.113" v="3237" actId="26606"/>
          <ac:cxnSpMkLst>
            <pc:docMk/>
            <pc:sldMk cId="694499503" sldId="258"/>
            <ac:cxnSpMk id="69" creationId="{F7F57F6B-E621-4E40-A34D-2FE12902AA20}"/>
          </ac:cxnSpMkLst>
        </pc:cxnChg>
      </pc:sldChg>
      <pc:sldChg chg="addSp modSp new mod ord">
        <pc:chgData name="Stinson, Brennae" userId="4ddc06b7-a0d2-4b15-9197-afa4ccebd678" providerId="ADAL" clId="{0555A001-3055-4B13-B3B4-F94622D172BE}" dt="2021-12-04T04:20:58.611" v="3536" actId="1076"/>
        <pc:sldMkLst>
          <pc:docMk/>
          <pc:sldMk cId="3087035994" sldId="259"/>
        </pc:sldMkLst>
        <pc:spChg chg="mod">
          <ac:chgData name="Stinson, Brennae" userId="4ddc06b7-a0d2-4b15-9197-afa4ccebd678" providerId="ADAL" clId="{0555A001-3055-4B13-B3B4-F94622D172BE}" dt="2021-12-03T16:47:30.551" v="298"/>
          <ac:spMkLst>
            <pc:docMk/>
            <pc:sldMk cId="3087035994" sldId="259"/>
            <ac:spMk id="2" creationId="{0529DD16-54D0-4CBE-A3C4-A205A538D490}"/>
          </ac:spMkLst>
        </pc:spChg>
        <pc:spChg chg="mod">
          <ac:chgData name="Stinson, Brennae" userId="4ddc06b7-a0d2-4b15-9197-afa4ccebd678" providerId="ADAL" clId="{0555A001-3055-4B13-B3B4-F94622D172BE}" dt="2021-12-04T04:19:49.981" v="3508" actId="20577"/>
          <ac:spMkLst>
            <pc:docMk/>
            <pc:sldMk cId="3087035994" sldId="259"/>
            <ac:spMk id="3" creationId="{A868EB05-746C-4B0A-9113-671F32B114A5}"/>
          </ac:spMkLst>
        </pc:spChg>
        <pc:spChg chg="add mod">
          <ac:chgData name="Stinson, Brennae" userId="4ddc06b7-a0d2-4b15-9197-afa4ccebd678" providerId="ADAL" clId="{0555A001-3055-4B13-B3B4-F94622D172BE}" dt="2021-12-04T04:20:58.611" v="3536" actId="1076"/>
          <ac:spMkLst>
            <pc:docMk/>
            <pc:sldMk cId="3087035994" sldId="259"/>
            <ac:spMk id="6" creationId="{8010A989-46FD-4144-B0D6-570E96A7F129}"/>
          </ac:spMkLst>
        </pc:spChg>
        <pc:picChg chg="add mod">
          <ac:chgData name="Stinson, Brennae" userId="4ddc06b7-a0d2-4b15-9197-afa4ccebd678" providerId="ADAL" clId="{0555A001-3055-4B13-B3B4-F94622D172BE}" dt="2021-12-04T04:20:34.031" v="3511" actId="1076"/>
          <ac:picMkLst>
            <pc:docMk/>
            <pc:sldMk cId="3087035994" sldId="259"/>
            <ac:picMk id="5" creationId="{774FF093-07C8-4115-97BF-E4B99CAB440B}"/>
          </ac:picMkLst>
        </pc:picChg>
      </pc:sldChg>
      <pc:sldChg chg="addSp delSp modSp new mod setBg">
        <pc:chgData name="Stinson, Brennae" userId="4ddc06b7-a0d2-4b15-9197-afa4ccebd678" providerId="ADAL" clId="{0555A001-3055-4B13-B3B4-F94622D172BE}" dt="2021-12-03T23:05:50.105" v="3191" actId="20577"/>
        <pc:sldMkLst>
          <pc:docMk/>
          <pc:sldMk cId="2489597254" sldId="260"/>
        </pc:sldMkLst>
        <pc:spChg chg="mod">
          <ac:chgData name="Stinson, Brennae" userId="4ddc06b7-a0d2-4b15-9197-afa4ccebd678" providerId="ADAL" clId="{0555A001-3055-4B13-B3B4-F94622D172BE}" dt="2021-12-03T18:36:33.274" v="1338" actId="1076"/>
          <ac:spMkLst>
            <pc:docMk/>
            <pc:sldMk cId="2489597254" sldId="260"/>
            <ac:spMk id="2" creationId="{EB3D811A-EEE0-4031-A7CF-23CB01196C0B}"/>
          </ac:spMkLst>
        </pc:spChg>
        <pc:spChg chg="del mod">
          <ac:chgData name="Stinson, Brennae" userId="4ddc06b7-a0d2-4b15-9197-afa4ccebd678" providerId="ADAL" clId="{0555A001-3055-4B13-B3B4-F94622D172BE}" dt="2021-12-03T18:35:16.842" v="1316" actId="26606"/>
          <ac:spMkLst>
            <pc:docMk/>
            <pc:sldMk cId="2489597254" sldId="260"/>
            <ac:spMk id="3" creationId="{6BFDB95D-CDBE-49DC-9E47-C71E8110C43B}"/>
          </ac:spMkLst>
        </pc:spChg>
        <pc:graphicFrameChg chg="add mod modGraphic">
          <ac:chgData name="Stinson, Brennae" userId="4ddc06b7-a0d2-4b15-9197-afa4ccebd678" providerId="ADAL" clId="{0555A001-3055-4B13-B3B4-F94622D172BE}" dt="2021-12-03T23:05:50.105" v="3191" actId="20577"/>
          <ac:graphicFrameMkLst>
            <pc:docMk/>
            <pc:sldMk cId="2489597254" sldId="260"/>
            <ac:graphicFrameMk id="5" creationId="{3D8D6739-CBE3-4FF8-9C8E-C563FBA6EC1B}"/>
          </ac:graphicFrameMkLst>
        </pc:graphicFrameChg>
      </pc:sldChg>
      <pc:sldChg chg="modSp new del mod ord">
        <pc:chgData name="Stinson, Brennae" userId="4ddc06b7-a0d2-4b15-9197-afa4ccebd678" providerId="ADAL" clId="{0555A001-3055-4B13-B3B4-F94622D172BE}" dt="2021-12-04T04:28:35.163" v="3542" actId="47"/>
        <pc:sldMkLst>
          <pc:docMk/>
          <pc:sldMk cId="1438456775" sldId="261"/>
        </pc:sldMkLst>
        <pc:spChg chg="mod">
          <ac:chgData name="Stinson, Brennae" userId="4ddc06b7-a0d2-4b15-9197-afa4ccebd678" providerId="ADAL" clId="{0555A001-3055-4B13-B3B4-F94622D172BE}" dt="2021-12-03T16:47:30.551" v="298"/>
          <ac:spMkLst>
            <pc:docMk/>
            <pc:sldMk cId="1438456775" sldId="261"/>
            <ac:spMk id="2" creationId="{E9B9DAF3-DC67-416A-ADDF-F377E8E34B46}"/>
          </ac:spMkLst>
        </pc:spChg>
        <pc:spChg chg="mod">
          <ac:chgData name="Stinson, Brennae" userId="4ddc06b7-a0d2-4b15-9197-afa4ccebd678" providerId="ADAL" clId="{0555A001-3055-4B13-B3B4-F94622D172BE}" dt="2021-12-03T18:15:05.375" v="796" actId="20577"/>
          <ac:spMkLst>
            <pc:docMk/>
            <pc:sldMk cId="1438456775" sldId="261"/>
            <ac:spMk id="3" creationId="{45D5C5B7-3A38-4D8A-AB3A-9D573FAB8F69}"/>
          </ac:spMkLst>
        </pc:spChg>
      </pc:sldChg>
      <pc:sldChg chg="addSp delSp modSp new del mod setBg">
        <pc:chgData name="Stinson, Brennae" userId="4ddc06b7-a0d2-4b15-9197-afa4ccebd678" providerId="ADAL" clId="{0555A001-3055-4B13-B3B4-F94622D172BE}" dt="2021-12-04T01:59:20.635" v="3322" actId="47"/>
        <pc:sldMkLst>
          <pc:docMk/>
          <pc:sldMk cId="1424980581" sldId="262"/>
        </pc:sldMkLst>
        <pc:spChg chg="mod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2" creationId="{A194AA56-E9F9-495B-8A31-CC6ECDDB0B7F}"/>
          </ac:spMkLst>
        </pc:spChg>
        <pc:spChg chg="del">
          <ac:chgData name="Stinson, Brennae" userId="4ddc06b7-a0d2-4b15-9197-afa4ccebd678" providerId="ADAL" clId="{0555A001-3055-4B13-B3B4-F94622D172BE}" dt="2021-12-03T18:09:17.790" v="690" actId="26606"/>
          <ac:spMkLst>
            <pc:docMk/>
            <pc:sldMk cId="1424980581" sldId="262"/>
            <ac:spMk id="3" creationId="{A3D435E6-6230-4B2A-B672-E57161DA1D03}"/>
          </ac:spMkLst>
        </pc:spChg>
        <pc:spChg chg="add del mod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4" creationId="{7DF9DAA8-93BB-4B28-AC6D-69AA35A84371}"/>
          </ac:spMkLst>
        </pc:spChg>
        <pc:spChg chg="add mod">
          <ac:chgData name="Stinson, Brennae" userId="4ddc06b7-a0d2-4b15-9197-afa4ccebd678" providerId="ADAL" clId="{0555A001-3055-4B13-B3B4-F94622D172BE}" dt="2021-12-04T01:59:10.448" v="3320" actId="478"/>
          <ac:spMkLst>
            <pc:docMk/>
            <pc:sldMk cId="1424980581" sldId="262"/>
            <ac:spMk id="9" creationId="{FCD744EE-7775-48B5-91AA-30A6CF91F6B1}"/>
          </ac:spMkLst>
        </pc:spChg>
        <pc:spChg chg="add del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10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12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16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20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22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43:21.669" v="3199" actId="26606"/>
          <ac:spMkLst>
            <pc:docMk/>
            <pc:sldMk cId="1424980581" sldId="262"/>
            <ac:spMk id="27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43:21.669" v="3199" actId="26606"/>
          <ac:spMkLst>
            <pc:docMk/>
            <pc:sldMk cId="1424980581" sldId="262"/>
            <ac:spMk id="29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43:21.669" v="3199" actId="26606"/>
          <ac:spMkLst>
            <pc:docMk/>
            <pc:sldMk cId="1424980581" sldId="262"/>
            <ac:spMk id="33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43:21.669" v="3199" actId="26606"/>
          <ac:spMkLst>
            <pc:docMk/>
            <pc:sldMk cId="1424980581" sldId="262"/>
            <ac:spMk id="37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4T01:43:21.669" v="3199" actId="26606"/>
          <ac:spMkLst>
            <pc:docMk/>
            <pc:sldMk cId="1424980581" sldId="262"/>
            <ac:spMk id="39" creationId="{78967BEA-EA6A-4FF1-94E2-B010B61A36A9}"/>
          </ac:spMkLst>
        </pc:spChg>
        <pc:spChg chg="add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41" creationId="{D829E218-74FB-4455-98BE-F2C5BA8978BE}"/>
          </ac:spMkLst>
        </pc:spChg>
        <pc:spChg chg="add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42" creationId="{7E8D75FD-D4F9-4D11-B70D-82EFCB4CFA5B}"/>
          </ac:spMkLst>
        </pc:spChg>
        <pc:spChg chg="add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44" creationId="{548B4202-DCD5-4F8C-B481-743A989A9DFF}"/>
          </ac:spMkLst>
        </pc:spChg>
        <pc:spChg chg="add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46" creationId="{7CFB8C0F-4E01-4C10-A861-0C16EB92D23E}"/>
          </ac:spMkLst>
        </pc:spChg>
        <pc:spChg chg="add">
          <ac:chgData name="Stinson, Brennae" userId="4ddc06b7-a0d2-4b15-9197-afa4ccebd678" providerId="ADAL" clId="{0555A001-3055-4B13-B3B4-F94622D172BE}" dt="2021-12-04T01:43:21.722" v="3200" actId="26606"/>
          <ac:spMkLst>
            <pc:docMk/>
            <pc:sldMk cId="1424980581" sldId="262"/>
            <ac:spMk id="47" creationId="{8EE702CF-91CE-4661-ACBF-3C8160D1B433}"/>
          </ac:spMkLst>
        </pc:spChg>
        <pc:picChg chg="add del mod">
          <ac:chgData name="Stinson, Brennae" userId="4ddc06b7-a0d2-4b15-9197-afa4ccebd678" providerId="ADAL" clId="{0555A001-3055-4B13-B3B4-F94622D172BE}" dt="2021-12-04T01:42:45.584" v="3196" actId="478"/>
          <ac:picMkLst>
            <pc:docMk/>
            <pc:sldMk cId="1424980581" sldId="262"/>
            <ac:picMk id="5" creationId="{12945A9F-7F32-4B0A-97F5-185D5A651BB3}"/>
          </ac:picMkLst>
        </pc:picChg>
        <pc:picChg chg="add del mod">
          <ac:chgData name="Stinson, Brennae" userId="4ddc06b7-a0d2-4b15-9197-afa4ccebd678" providerId="ADAL" clId="{0555A001-3055-4B13-B3B4-F94622D172BE}" dt="2021-12-04T01:59:10.448" v="3320" actId="478"/>
          <ac:picMkLst>
            <pc:docMk/>
            <pc:sldMk cId="1424980581" sldId="262"/>
            <ac:picMk id="7" creationId="{E812C904-A048-4523-9A2C-07D269D0F74E}"/>
          </ac:picMkLst>
        </pc:picChg>
        <pc:cxnChg chg="add del">
          <ac:chgData name="Stinson, Brennae" userId="4ddc06b7-a0d2-4b15-9197-afa4ccebd678" providerId="ADAL" clId="{0555A001-3055-4B13-B3B4-F94622D172BE}" dt="2021-12-04T01:43:21.722" v="3200" actId="26606"/>
          <ac:cxnSpMkLst>
            <pc:docMk/>
            <pc:sldMk cId="1424980581" sldId="262"/>
            <ac:cxnSpMk id="14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43:21.722" v="3200" actId="26606"/>
          <ac:cxnSpMkLst>
            <pc:docMk/>
            <pc:sldMk cId="1424980581" sldId="262"/>
            <ac:cxnSpMk id="18" creationId="{BA22713B-ABB6-4391-97F9-0449A2B9B664}"/>
          </ac:cxnSpMkLst>
        </pc:cxnChg>
        <pc:cxnChg chg="add del">
          <ac:chgData name="Stinson, Brennae" userId="4ddc06b7-a0d2-4b15-9197-afa4ccebd678" providerId="ADAL" clId="{0555A001-3055-4B13-B3B4-F94622D172BE}" dt="2021-12-04T01:43:21.669" v="3199" actId="26606"/>
          <ac:cxnSpMkLst>
            <pc:docMk/>
            <pc:sldMk cId="1424980581" sldId="262"/>
            <ac:cxnSpMk id="31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43:21.669" v="3199" actId="26606"/>
          <ac:cxnSpMkLst>
            <pc:docMk/>
            <pc:sldMk cId="1424980581" sldId="262"/>
            <ac:cxnSpMk id="35" creationId="{BA22713B-ABB6-4391-97F9-0449A2B9B664}"/>
          </ac:cxnSpMkLst>
        </pc:cxnChg>
        <pc:cxnChg chg="add">
          <ac:chgData name="Stinson, Brennae" userId="4ddc06b7-a0d2-4b15-9197-afa4ccebd678" providerId="ADAL" clId="{0555A001-3055-4B13-B3B4-F94622D172BE}" dt="2021-12-04T01:43:21.722" v="3200" actId="26606"/>
          <ac:cxnSpMkLst>
            <pc:docMk/>
            <pc:sldMk cId="1424980581" sldId="262"/>
            <ac:cxnSpMk id="43" creationId="{1F5DC8C3-BA5F-4EED-BB9A-A14272BD82A1}"/>
          </ac:cxnSpMkLst>
        </pc:cxnChg>
        <pc:cxnChg chg="add">
          <ac:chgData name="Stinson, Brennae" userId="4ddc06b7-a0d2-4b15-9197-afa4ccebd678" providerId="ADAL" clId="{0555A001-3055-4B13-B3B4-F94622D172BE}" dt="2021-12-04T01:43:21.722" v="3200" actId="26606"/>
          <ac:cxnSpMkLst>
            <pc:docMk/>
            <pc:sldMk cId="1424980581" sldId="262"/>
            <ac:cxnSpMk id="45" creationId="{F7F57F6B-E621-4E40-A34D-2FE12902AA20}"/>
          </ac:cxnSpMkLst>
        </pc:cxnChg>
      </pc:sldChg>
      <pc:sldChg chg="addSp delSp modSp new mod setBg">
        <pc:chgData name="Stinson, Brennae" userId="4ddc06b7-a0d2-4b15-9197-afa4ccebd678" providerId="ADAL" clId="{0555A001-3055-4B13-B3B4-F94622D172BE}" dt="2021-12-04T02:00:49.753" v="3365" actId="1076"/>
        <pc:sldMkLst>
          <pc:docMk/>
          <pc:sldMk cId="91763989" sldId="263"/>
        </pc:sldMkLst>
        <pc:spChg chg="mod">
          <ac:chgData name="Stinson, Brennae" userId="4ddc06b7-a0d2-4b15-9197-afa4ccebd678" providerId="ADAL" clId="{0555A001-3055-4B13-B3B4-F94622D172BE}" dt="2021-12-04T01:58:20.104" v="3296" actId="20577"/>
          <ac:spMkLst>
            <pc:docMk/>
            <pc:sldMk cId="91763989" sldId="263"/>
            <ac:spMk id="2" creationId="{404E3D49-AC3A-47D9-A4E0-26AED80FEABD}"/>
          </ac:spMkLst>
        </pc:spChg>
        <pc:spChg chg="del">
          <ac:chgData name="Stinson, Brennae" userId="4ddc06b7-a0d2-4b15-9197-afa4ccebd678" providerId="ADAL" clId="{0555A001-3055-4B13-B3B4-F94622D172BE}" dt="2021-12-03T18:25:05.994" v="830" actId="22"/>
          <ac:spMkLst>
            <pc:docMk/>
            <pc:sldMk cId="91763989" sldId="263"/>
            <ac:spMk id="3" creationId="{17EC0869-D5A0-4B40-98B7-BBF6583E977D}"/>
          </ac:spMkLst>
        </pc:spChg>
        <pc:spChg chg="add mod">
          <ac:chgData name="Stinson, Brennae" userId="4ddc06b7-a0d2-4b15-9197-afa4ccebd678" providerId="ADAL" clId="{0555A001-3055-4B13-B3B4-F94622D172BE}" dt="2021-12-04T02:00:49.753" v="3365" actId="1076"/>
          <ac:spMkLst>
            <pc:docMk/>
            <pc:sldMk cId="91763989" sldId="263"/>
            <ac:spMk id="5" creationId="{4D620576-37DE-4D27-B2DE-3C5845536275}"/>
          </ac:spMkLst>
        </pc:spChg>
        <pc:spChg chg="add del mod">
          <ac:chgData name="Stinson, Brennae" userId="4ddc06b7-a0d2-4b15-9197-afa4ccebd678" providerId="ADAL" clId="{0555A001-3055-4B13-B3B4-F94622D172BE}" dt="2021-12-04T01:51:04.077" v="3225" actId="26606"/>
          <ac:spMkLst>
            <pc:docMk/>
            <pc:sldMk cId="91763989" sldId="263"/>
            <ac:spMk id="7" creationId="{A85006A3-044C-4702-9456-A83E25FB9649}"/>
          </ac:spMkLst>
        </pc:spChg>
        <pc:spChg chg="add del">
          <ac:chgData name="Stinson, Brennae" userId="4ddc06b7-a0d2-4b15-9197-afa4ccebd678" providerId="ADAL" clId="{0555A001-3055-4B13-B3B4-F94622D172BE}" dt="2021-12-04T01:51:04.077" v="3225" actId="26606"/>
          <ac:spMkLst>
            <pc:docMk/>
            <pc:sldMk cId="91763989" sldId="263"/>
            <ac:spMk id="10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1:04.077" v="3225" actId="26606"/>
          <ac:spMkLst>
            <pc:docMk/>
            <pc:sldMk cId="91763989" sldId="263"/>
            <ac:spMk id="12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1:04.077" v="3225" actId="26606"/>
          <ac:spMkLst>
            <pc:docMk/>
            <pc:sldMk cId="91763989" sldId="263"/>
            <ac:spMk id="16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51:04.077" v="3225" actId="26606"/>
          <ac:spMkLst>
            <pc:docMk/>
            <pc:sldMk cId="91763989" sldId="263"/>
            <ac:spMk id="20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4T01:51:04.077" v="3225" actId="26606"/>
          <ac:spMkLst>
            <pc:docMk/>
            <pc:sldMk cId="91763989" sldId="263"/>
            <ac:spMk id="22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27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29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33" creationId="{34461041-8413-4023-ABA7-9E499B0AD995}"/>
          </ac:spMkLst>
        </pc:spChg>
        <pc:spChg chg="add del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37" creationId="{D841E764-4629-49E0-994A-6F92FEFB9B5D}"/>
          </ac:spMkLst>
        </pc:spChg>
        <pc:spChg chg="add del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39" creationId="{95635077-9890-4CC8-9792-28743EBFE01D}"/>
          </ac:spMkLst>
        </pc:spChg>
        <pc:spChg chg="add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44" creationId="{F240A2FC-E2C3-458D-96B4-5DF9028D93A5}"/>
          </ac:spMkLst>
        </pc:spChg>
        <pc:spChg chg="add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46" creationId="{5F097929-F3D6-4D1F-8AFC-CF348171A9E1}"/>
          </ac:spMkLst>
        </pc:spChg>
        <pc:spChg chg="add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50" creationId="{33428ACC-71EC-4171-9527-10983BA6B41D}"/>
          </ac:spMkLst>
        </pc:spChg>
        <pc:spChg chg="add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54" creationId="{2B9BBBC4-97A3-47D2-BFFE-A68530CDB9DC}"/>
          </ac:spMkLst>
        </pc:spChg>
        <pc:spChg chg="add">
          <ac:chgData name="Stinson, Brennae" userId="4ddc06b7-a0d2-4b15-9197-afa4ccebd678" providerId="ADAL" clId="{0555A001-3055-4B13-B3B4-F94622D172BE}" dt="2021-12-04T01:54:47.681" v="3242" actId="26606"/>
          <ac:spMkLst>
            <pc:docMk/>
            <pc:sldMk cId="91763989" sldId="263"/>
            <ac:spMk id="56" creationId="{78967BEA-EA6A-4FF1-94E2-B010B61A36A9}"/>
          </ac:spMkLst>
        </pc:spChg>
        <pc:picChg chg="add mod">
          <ac:chgData name="Stinson, Brennae" userId="4ddc06b7-a0d2-4b15-9197-afa4ccebd678" providerId="ADAL" clId="{0555A001-3055-4B13-B3B4-F94622D172BE}" dt="2021-12-04T01:59:02.684" v="3319" actId="1076"/>
          <ac:picMkLst>
            <pc:docMk/>
            <pc:sldMk cId="91763989" sldId="263"/>
            <ac:picMk id="4" creationId="{A628E936-3C12-47FD-B3C3-4473DC8B821D}"/>
          </ac:picMkLst>
        </pc:picChg>
        <pc:picChg chg="add del mod ord">
          <ac:chgData name="Stinson, Brennae" userId="4ddc06b7-a0d2-4b15-9197-afa4ccebd678" providerId="ADAL" clId="{0555A001-3055-4B13-B3B4-F94622D172BE}" dt="2021-12-03T19:00:50.267" v="1645" actId="478"/>
          <ac:picMkLst>
            <pc:docMk/>
            <pc:sldMk cId="91763989" sldId="263"/>
            <ac:picMk id="5" creationId="{064E50A6-995C-4F9E-94EE-D66014EC6ECA}"/>
          </ac:picMkLst>
        </pc:picChg>
        <pc:picChg chg="add del mod">
          <ac:chgData name="Stinson, Brennae" userId="4ddc06b7-a0d2-4b15-9197-afa4ccebd678" providerId="ADAL" clId="{0555A001-3055-4B13-B3B4-F94622D172BE}" dt="2021-12-04T01:43:29.299" v="3201" actId="478"/>
          <ac:picMkLst>
            <pc:docMk/>
            <pc:sldMk cId="91763989" sldId="263"/>
            <ac:picMk id="9" creationId="{282027A7-C1B3-4EA3-BC77-59186A02C044}"/>
          </ac:picMkLst>
        </pc:picChg>
        <pc:cxnChg chg="add del">
          <ac:chgData name="Stinson, Brennae" userId="4ddc06b7-a0d2-4b15-9197-afa4ccebd678" providerId="ADAL" clId="{0555A001-3055-4B13-B3B4-F94622D172BE}" dt="2021-12-04T01:51:04.077" v="3225" actId="26606"/>
          <ac:cxnSpMkLst>
            <pc:docMk/>
            <pc:sldMk cId="91763989" sldId="263"/>
            <ac:cxnSpMk id="14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1:04.077" v="3225" actId="26606"/>
          <ac:cxnSpMkLst>
            <pc:docMk/>
            <pc:sldMk cId="91763989" sldId="263"/>
            <ac:cxnSpMk id="18" creationId="{BA22713B-ABB6-4391-97F9-0449A2B9B664}"/>
          </ac:cxnSpMkLst>
        </pc:cxnChg>
        <pc:cxnChg chg="add del">
          <ac:chgData name="Stinson, Brennae" userId="4ddc06b7-a0d2-4b15-9197-afa4ccebd678" providerId="ADAL" clId="{0555A001-3055-4B13-B3B4-F94622D172BE}" dt="2021-12-04T01:54:47.681" v="3242" actId="26606"/>
          <ac:cxnSpMkLst>
            <pc:docMk/>
            <pc:sldMk cId="91763989" sldId="263"/>
            <ac:cxnSpMk id="31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4:47.681" v="3242" actId="26606"/>
          <ac:cxnSpMkLst>
            <pc:docMk/>
            <pc:sldMk cId="91763989" sldId="263"/>
            <ac:cxnSpMk id="35" creationId="{F05BCF04-4702-43D0-BE8F-DBF6C2F65131}"/>
          </ac:cxnSpMkLst>
        </pc:cxnChg>
        <pc:cxnChg chg="add">
          <ac:chgData name="Stinson, Brennae" userId="4ddc06b7-a0d2-4b15-9197-afa4ccebd678" providerId="ADAL" clId="{0555A001-3055-4B13-B3B4-F94622D172BE}" dt="2021-12-04T01:54:47.681" v="3242" actId="26606"/>
          <ac:cxnSpMkLst>
            <pc:docMk/>
            <pc:sldMk cId="91763989" sldId="263"/>
            <ac:cxnSpMk id="48" creationId="{43074C91-9045-414B-B5F9-567DAE3EED25}"/>
          </ac:cxnSpMkLst>
        </pc:cxnChg>
        <pc:cxnChg chg="add">
          <ac:chgData name="Stinson, Brennae" userId="4ddc06b7-a0d2-4b15-9197-afa4ccebd678" providerId="ADAL" clId="{0555A001-3055-4B13-B3B4-F94622D172BE}" dt="2021-12-04T01:54:47.681" v="3242" actId="26606"/>
          <ac:cxnSpMkLst>
            <pc:docMk/>
            <pc:sldMk cId="91763989" sldId="263"/>
            <ac:cxnSpMk id="52" creationId="{BA22713B-ABB6-4391-97F9-0449A2B9B664}"/>
          </ac:cxnSpMkLst>
        </pc:cxnChg>
      </pc:sldChg>
      <pc:sldChg chg="modSp new del mod">
        <pc:chgData name="Stinson, Brennae" userId="4ddc06b7-a0d2-4b15-9197-afa4ccebd678" providerId="ADAL" clId="{0555A001-3055-4B13-B3B4-F94622D172BE}" dt="2021-12-03T18:16:36.181" v="828" actId="47"/>
        <pc:sldMkLst>
          <pc:docMk/>
          <pc:sldMk cId="3805105978" sldId="263"/>
        </pc:sldMkLst>
        <pc:spChg chg="mod">
          <ac:chgData name="Stinson, Brennae" userId="4ddc06b7-a0d2-4b15-9197-afa4ccebd678" providerId="ADAL" clId="{0555A001-3055-4B13-B3B4-F94622D172BE}" dt="2021-12-03T18:16:21.303" v="826" actId="20577"/>
          <ac:spMkLst>
            <pc:docMk/>
            <pc:sldMk cId="3805105978" sldId="263"/>
            <ac:spMk id="2" creationId="{AA1BFA14-3C2B-44EE-B26B-28D42A21B492}"/>
          </ac:spMkLst>
        </pc:spChg>
        <pc:spChg chg="mod">
          <ac:chgData name="Stinson, Brennae" userId="4ddc06b7-a0d2-4b15-9197-afa4ccebd678" providerId="ADAL" clId="{0555A001-3055-4B13-B3B4-F94622D172BE}" dt="2021-12-03T18:16:24.227" v="827" actId="12"/>
          <ac:spMkLst>
            <pc:docMk/>
            <pc:sldMk cId="3805105978" sldId="263"/>
            <ac:spMk id="3" creationId="{15D31A90-B933-4462-B71E-7BEF38A85AFB}"/>
          </ac:spMkLst>
        </pc:spChg>
      </pc:sldChg>
      <pc:sldChg chg="modSp new mod">
        <pc:chgData name="Stinson, Brennae" userId="4ddc06b7-a0d2-4b15-9197-afa4ccebd678" providerId="ADAL" clId="{0555A001-3055-4B13-B3B4-F94622D172BE}" dt="2021-12-03T22:39:27.347" v="2888" actId="20577"/>
        <pc:sldMkLst>
          <pc:docMk/>
          <pc:sldMk cId="1051275991" sldId="264"/>
        </pc:sldMkLst>
        <pc:spChg chg="mod">
          <ac:chgData name="Stinson, Brennae" userId="4ddc06b7-a0d2-4b15-9197-afa4ccebd678" providerId="ADAL" clId="{0555A001-3055-4B13-B3B4-F94622D172BE}" dt="2021-12-03T22:39:27.347" v="2888" actId="20577"/>
          <ac:spMkLst>
            <pc:docMk/>
            <pc:sldMk cId="1051275991" sldId="264"/>
            <ac:spMk id="3" creationId="{3AEC28E2-0950-4593-9100-3FE6A0F71BC6}"/>
          </ac:spMkLst>
        </pc:spChg>
      </pc:sldChg>
      <pc:sldChg chg="modSp add mod setBg">
        <pc:chgData name="Stinson, Brennae" userId="4ddc06b7-a0d2-4b15-9197-afa4ccebd678" providerId="ADAL" clId="{0555A001-3055-4B13-B3B4-F94622D172BE}" dt="2021-12-03T21:14:16.135" v="2083" actId="20577"/>
        <pc:sldMkLst>
          <pc:docMk/>
          <pc:sldMk cId="2987732009" sldId="265"/>
        </pc:sldMkLst>
        <pc:graphicFrameChg chg="mod modGraphic">
          <ac:chgData name="Stinson, Brennae" userId="4ddc06b7-a0d2-4b15-9197-afa4ccebd678" providerId="ADAL" clId="{0555A001-3055-4B13-B3B4-F94622D172BE}" dt="2021-12-03T21:14:16.135" v="2083" actId="20577"/>
          <ac:graphicFrameMkLst>
            <pc:docMk/>
            <pc:sldMk cId="2987732009" sldId="265"/>
            <ac:graphicFrameMk id="5" creationId="{3D8D6739-CBE3-4FF8-9C8E-C563FBA6EC1B}"/>
          </ac:graphicFrameMkLst>
        </pc:graphicFrameChg>
      </pc:sldChg>
      <pc:sldChg chg="delSp add del ord setBg delDesignElem">
        <pc:chgData name="Stinson, Brennae" userId="4ddc06b7-a0d2-4b15-9197-afa4ccebd678" providerId="ADAL" clId="{0555A001-3055-4B13-B3B4-F94622D172BE}" dt="2021-12-03T18:47:54.351" v="1629" actId="47"/>
        <pc:sldMkLst>
          <pc:docMk/>
          <pc:sldMk cId="2165531421" sldId="266"/>
        </pc:sldMkLst>
        <pc:spChg chg="del">
          <ac:chgData name="Stinson, Brennae" userId="4ddc06b7-a0d2-4b15-9197-afa4ccebd678" providerId="ADAL" clId="{0555A001-3055-4B13-B3B4-F94622D172BE}" dt="2021-12-03T18:47:36.115" v="1624"/>
          <ac:spMkLst>
            <pc:docMk/>
            <pc:sldMk cId="2165531421" sldId="266"/>
            <ac:spMk id="10" creationId="{F240A2FC-E2C3-458D-96B4-5DF9028D93A5}"/>
          </ac:spMkLst>
        </pc:spChg>
        <pc:spChg chg="del">
          <ac:chgData name="Stinson, Brennae" userId="4ddc06b7-a0d2-4b15-9197-afa4ccebd678" providerId="ADAL" clId="{0555A001-3055-4B13-B3B4-F94622D172BE}" dt="2021-12-03T18:47:36.115" v="1624"/>
          <ac:spMkLst>
            <pc:docMk/>
            <pc:sldMk cId="2165531421" sldId="266"/>
            <ac:spMk id="12" creationId="{5F097929-F3D6-4D1F-8AFC-CF348171A9E1}"/>
          </ac:spMkLst>
        </pc:spChg>
        <pc:spChg chg="del">
          <ac:chgData name="Stinson, Brennae" userId="4ddc06b7-a0d2-4b15-9197-afa4ccebd678" providerId="ADAL" clId="{0555A001-3055-4B13-B3B4-F94622D172BE}" dt="2021-12-03T18:47:36.115" v="1624"/>
          <ac:spMkLst>
            <pc:docMk/>
            <pc:sldMk cId="2165531421" sldId="266"/>
            <ac:spMk id="16" creationId="{33428ACC-71EC-4171-9527-10983BA6B41D}"/>
          </ac:spMkLst>
        </pc:spChg>
        <pc:spChg chg="del">
          <ac:chgData name="Stinson, Brennae" userId="4ddc06b7-a0d2-4b15-9197-afa4ccebd678" providerId="ADAL" clId="{0555A001-3055-4B13-B3B4-F94622D172BE}" dt="2021-12-03T18:47:36.115" v="1624"/>
          <ac:spMkLst>
            <pc:docMk/>
            <pc:sldMk cId="2165531421" sldId="266"/>
            <ac:spMk id="20" creationId="{2B9BBBC4-97A3-47D2-BFFE-A68530CDB9DC}"/>
          </ac:spMkLst>
        </pc:spChg>
        <pc:spChg chg="del">
          <ac:chgData name="Stinson, Brennae" userId="4ddc06b7-a0d2-4b15-9197-afa4ccebd678" providerId="ADAL" clId="{0555A001-3055-4B13-B3B4-F94622D172BE}" dt="2021-12-03T18:47:36.115" v="1624"/>
          <ac:spMkLst>
            <pc:docMk/>
            <pc:sldMk cId="2165531421" sldId="266"/>
            <ac:spMk id="22" creationId="{78967BEA-EA6A-4FF1-94E2-B010B61A36A9}"/>
          </ac:spMkLst>
        </pc:spChg>
        <pc:cxnChg chg="del">
          <ac:chgData name="Stinson, Brennae" userId="4ddc06b7-a0d2-4b15-9197-afa4ccebd678" providerId="ADAL" clId="{0555A001-3055-4B13-B3B4-F94622D172BE}" dt="2021-12-03T18:47:36.115" v="1624"/>
          <ac:cxnSpMkLst>
            <pc:docMk/>
            <pc:sldMk cId="2165531421" sldId="266"/>
            <ac:cxnSpMk id="14" creationId="{43074C91-9045-414B-B5F9-567DAE3EED25}"/>
          </ac:cxnSpMkLst>
        </pc:cxnChg>
        <pc:cxnChg chg="del">
          <ac:chgData name="Stinson, Brennae" userId="4ddc06b7-a0d2-4b15-9197-afa4ccebd678" providerId="ADAL" clId="{0555A001-3055-4B13-B3B4-F94622D172BE}" dt="2021-12-03T18:47:36.115" v="1624"/>
          <ac:cxnSpMkLst>
            <pc:docMk/>
            <pc:sldMk cId="2165531421" sldId="266"/>
            <ac:cxnSpMk id="18" creationId="{BA22713B-ABB6-4391-97F9-0449A2B9B664}"/>
          </ac:cxnSpMkLst>
        </pc:cxnChg>
      </pc:sldChg>
      <pc:sldChg chg="addSp delSp modSp add mod ord setBg delDesignElem">
        <pc:chgData name="Stinson, Brennae" userId="4ddc06b7-a0d2-4b15-9197-afa4ccebd678" providerId="ADAL" clId="{0555A001-3055-4B13-B3B4-F94622D172BE}" dt="2021-12-04T02:01:08.992" v="3367" actId="1076"/>
        <pc:sldMkLst>
          <pc:docMk/>
          <pc:sldMk cId="4251550696" sldId="266"/>
        </pc:sldMkLst>
        <pc:spChg chg="mod">
          <ac:chgData name="Stinson, Brennae" userId="4ddc06b7-a0d2-4b15-9197-afa4ccebd678" providerId="ADAL" clId="{0555A001-3055-4B13-B3B4-F94622D172BE}" dt="2021-12-04T01:56:50.283" v="3255" actId="20577"/>
          <ac:spMkLst>
            <pc:docMk/>
            <pc:sldMk cId="4251550696" sldId="266"/>
            <ac:spMk id="2" creationId="{404E3D49-AC3A-47D9-A4E0-26AED80FEABD}"/>
          </ac:spMkLst>
        </pc:spChg>
        <pc:spChg chg="add del mod">
          <ac:chgData name="Stinson, Brennae" userId="4ddc06b7-a0d2-4b15-9197-afa4ccebd678" providerId="ADAL" clId="{0555A001-3055-4B13-B3B4-F94622D172BE}" dt="2021-12-04T01:50:23.815" v="3216" actId="26606"/>
          <ac:spMkLst>
            <pc:docMk/>
            <pc:sldMk cId="4251550696" sldId="266"/>
            <ac:spMk id="4" creationId="{BD39D23F-E133-4A53-9CAD-A31691C78E49}"/>
          </ac:spMkLst>
        </pc:spChg>
        <pc:spChg chg="add mod">
          <ac:chgData name="Stinson, Brennae" userId="4ddc06b7-a0d2-4b15-9197-afa4ccebd678" providerId="ADAL" clId="{0555A001-3055-4B13-B3B4-F94622D172BE}" dt="2021-12-04T02:01:08.992" v="3367" actId="1076"/>
          <ac:spMkLst>
            <pc:docMk/>
            <pc:sldMk cId="4251550696" sldId="266"/>
            <ac:spMk id="6" creationId="{C2D83AB1-6655-415C-B5E4-BBC86525AB9D}"/>
          </ac:spMkLst>
        </pc:spChg>
        <pc:spChg chg="add del">
          <ac:chgData name="Stinson, Brennae" userId="4ddc06b7-a0d2-4b15-9197-afa4ccebd678" providerId="ADAL" clId="{0555A001-3055-4B13-B3B4-F94622D172BE}" dt="2021-12-04T01:50:22.025" v="3215" actId="26606"/>
          <ac:spMkLst>
            <pc:docMk/>
            <pc:sldMk cId="4251550696" sldId="266"/>
            <ac:spMk id="8" creationId="{D829E218-74FB-4455-98BE-F2C5BA8978BE}"/>
          </ac:spMkLst>
        </pc:spChg>
        <pc:spChg chg="add del">
          <ac:chgData name="Stinson, Brennae" userId="4ddc06b7-a0d2-4b15-9197-afa4ccebd678" providerId="ADAL" clId="{0555A001-3055-4B13-B3B4-F94622D172BE}" dt="2021-12-04T01:50:22.025" v="3215" actId="26606"/>
          <ac:spMkLst>
            <pc:docMk/>
            <pc:sldMk cId="4251550696" sldId="266"/>
            <ac:spMk id="9" creationId="{7E8D75FD-D4F9-4D11-B70D-82EFCB4CFA5B}"/>
          </ac:spMkLst>
        </pc:spChg>
        <pc:spChg chg="del">
          <ac:chgData name="Stinson, Brennae" userId="4ddc06b7-a0d2-4b15-9197-afa4ccebd678" providerId="ADAL" clId="{0555A001-3055-4B13-B3B4-F94622D172BE}" dt="2021-12-03T18:47:59.313" v="1631"/>
          <ac:spMkLst>
            <pc:docMk/>
            <pc:sldMk cId="4251550696" sldId="266"/>
            <ac:spMk id="10" creationId="{F240A2FC-E2C3-458D-96B4-5DF9028D93A5}"/>
          </ac:spMkLst>
        </pc:spChg>
        <pc:spChg chg="del">
          <ac:chgData name="Stinson, Brennae" userId="4ddc06b7-a0d2-4b15-9197-afa4ccebd678" providerId="ADAL" clId="{0555A001-3055-4B13-B3B4-F94622D172BE}" dt="2021-12-03T18:47:59.313" v="1631"/>
          <ac:spMkLst>
            <pc:docMk/>
            <pc:sldMk cId="4251550696" sldId="266"/>
            <ac:spMk id="12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0:22.025" v="3215" actId="26606"/>
          <ac:spMkLst>
            <pc:docMk/>
            <pc:sldMk cId="4251550696" sldId="266"/>
            <ac:spMk id="13" creationId="{548B4202-DCD5-4F8C-B481-743A989A9DFF}"/>
          </ac:spMkLst>
        </pc:spChg>
        <pc:spChg chg="del">
          <ac:chgData name="Stinson, Brennae" userId="4ddc06b7-a0d2-4b15-9197-afa4ccebd678" providerId="ADAL" clId="{0555A001-3055-4B13-B3B4-F94622D172BE}" dt="2021-12-03T18:47:59.313" v="1631"/>
          <ac:spMkLst>
            <pc:docMk/>
            <pc:sldMk cId="4251550696" sldId="266"/>
            <ac:spMk id="16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50:22.025" v="3215" actId="26606"/>
          <ac:spMkLst>
            <pc:docMk/>
            <pc:sldMk cId="4251550696" sldId="266"/>
            <ac:spMk id="17" creationId="{7CFB8C0F-4E01-4C10-A861-0C16EB92D23E}"/>
          </ac:spMkLst>
        </pc:spChg>
        <pc:spChg chg="add del">
          <ac:chgData name="Stinson, Brennae" userId="4ddc06b7-a0d2-4b15-9197-afa4ccebd678" providerId="ADAL" clId="{0555A001-3055-4B13-B3B4-F94622D172BE}" dt="2021-12-04T01:50:22.025" v="3215" actId="26606"/>
          <ac:spMkLst>
            <pc:docMk/>
            <pc:sldMk cId="4251550696" sldId="266"/>
            <ac:spMk id="19" creationId="{8EE702CF-91CE-4661-ACBF-3C8160D1B433}"/>
          </ac:spMkLst>
        </pc:spChg>
        <pc:spChg chg="del">
          <ac:chgData name="Stinson, Brennae" userId="4ddc06b7-a0d2-4b15-9197-afa4ccebd678" providerId="ADAL" clId="{0555A001-3055-4B13-B3B4-F94622D172BE}" dt="2021-12-03T18:47:59.313" v="1631"/>
          <ac:spMkLst>
            <pc:docMk/>
            <pc:sldMk cId="4251550696" sldId="266"/>
            <ac:spMk id="20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4T01:50:44.830" v="3220" actId="26606"/>
          <ac:spMkLst>
            <pc:docMk/>
            <pc:sldMk cId="4251550696" sldId="266"/>
            <ac:spMk id="21" creationId="{F240A2FC-E2C3-458D-96B4-5DF9028D93A5}"/>
          </ac:spMkLst>
        </pc:spChg>
        <pc:spChg chg="del">
          <ac:chgData name="Stinson, Brennae" userId="4ddc06b7-a0d2-4b15-9197-afa4ccebd678" providerId="ADAL" clId="{0555A001-3055-4B13-B3B4-F94622D172BE}" dt="2021-12-03T18:47:59.313" v="1631"/>
          <ac:spMkLst>
            <pc:docMk/>
            <pc:sldMk cId="4251550696" sldId="266"/>
            <ac:spMk id="22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50:44.830" v="3220" actId="26606"/>
          <ac:spMkLst>
            <pc:docMk/>
            <pc:sldMk cId="4251550696" sldId="266"/>
            <ac:spMk id="23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0:44.830" v="3220" actId="26606"/>
          <ac:spMkLst>
            <pc:docMk/>
            <pc:sldMk cId="4251550696" sldId="266"/>
            <ac:spMk id="25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50:44.830" v="3220" actId="26606"/>
          <ac:spMkLst>
            <pc:docMk/>
            <pc:sldMk cId="4251550696" sldId="266"/>
            <ac:spMk id="27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4T01:50:44.830" v="3220" actId="26606"/>
          <ac:spMkLst>
            <pc:docMk/>
            <pc:sldMk cId="4251550696" sldId="266"/>
            <ac:spMk id="28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50:44.804" v="3219" actId="26606"/>
          <ac:spMkLst>
            <pc:docMk/>
            <pc:sldMk cId="4251550696" sldId="266"/>
            <ac:spMk id="32" creationId="{3529E3CC-B2BA-4071-A850-764146018249}"/>
          </ac:spMkLst>
        </pc:spChg>
        <pc:spChg chg="add del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33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0:44.804" v="3219" actId="26606"/>
          <ac:spMkLst>
            <pc:docMk/>
            <pc:sldMk cId="4251550696" sldId="266"/>
            <ac:spMk id="35" creationId="{873ECEC8-0F24-45B8-950F-35FC94BCEAC8}"/>
          </ac:spMkLst>
        </pc:spChg>
        <pc:spChg chg="add del">
          <ac:chgData name="Stinson, Brennae" userId="4ddc06b7-a0d2-4b15-9197-afa4ccebd678" providerId="ADAL" clId="{0555A001-3055-4B13-B3B4-F94622D172BE}" dt="2021-12-04T01:50:44.804" v="3219" actId="26606"/>
          <ac:spMkLst>
            <pc:docMk/>
            <pc:sldMk cId="4251550696" sldId="266"/>
            <ac:spMk id="39" creationId="{7D417315-0A35-4882-ABD2-ABE3C89E5DCF}"/>
          </ac:spMkLst>
        </pc:spChg>
        <pc:spChg chg="add del">
          <ac:chgData name="Stinson, Brennae" userId="4ddc06b7-a0d2-4b15-9197-afa4ccebd678" providerId="ADAL" clId="{0555A001-3055-4B13-B3B4-F94622D172BE}" dt="2021-12-04T01:50:44.804" v="3219" actId="26606"/>
          <ac:spMkLst>
            <pc:docMk/>
            <pc:sldMk cId="4251550696" sldId="266"/>
            <ac:spMk id="41" creationId="{8B53612E-ADB2-4457-9688-89506397AF28}"/>
          </ac:spMkLst>
        </pc:spChg>
        <pc:spChg chg="add del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43" creationId="{D841E764-4629-49E0-994A-6F92FEFB9B5D}"/>
          </ac:spMkLst>
        </pc:spChg>
        <pc:spChg chg="add del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44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45" creationId="{95635077-9890-4CC8-9792-28743EBFE01D}"/>
          </ac:spMkLst>
        </pc:spChg>
        <pc:spChg chg="add del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47" creationId="{34461041-8413-4023-ABA7-9E499B0AD995}"/>
          </ac:spMkLst>
        </pc:spChg>
        <pc:spChg chg="add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53" creationId="{F240A2FC-E2C3-458D-96B4-5DF9028D93A5}"/>
          </ac:spMkLst>
        </pc:spChg>
        <pc:spChg chg="add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55" creationId="{5F097929-F3D6-4D1F-8AFC-CF348171A9E1}"/>
          </ac:spMkLst>
        </pc:spChg>
        <pc:spChg chg="add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59" creationId="{33428ACC-71EC-4171-9527-10983BA6B41D}"/>
          </ac:spMkLst>
        </pc:spChg>
        <pc:spChg chg="add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63" creationId="{2B9BBBC4-97A3-47D2-BFFE-A68530CDB9DC}"/>
          </ac:spMkLst>
        </pc:spChg>
        <pc:spChg chg="add">
          <ac:chgData name="Stinson, Brennae" userId="4ddc06b7-a0d2-4b15-9197-afa4ccebd678" providerId="ADAL" clId="{0555A001-3055-4B13-B3B4-F94622D172BE}" dt="2021-12-04T01:54:26.839" v="3238" actId="26606"/>
          <ac:spMkLst>
            <pc:docMk/>
            <pc:sldMk cId="4251550696" sldId="266"/>
            <ac:spMk id="65" creationId="{78967BEA-EA6A-4FF1-94E2-B010B61A36A9}"/>
          </ac:spMkLst>
        </pc:spChg>
        <pc:picChg chg="del">
          <ac:chgData name="Stinson, Brennae" userId="4ddc06b7-a0d2-4b15-9197-afa4ccebd678" providerId="ADAL" clId="{0555A001-3055-4B13-B3B4-F94622D172BE}" dt="2021-12-03T18:48:24.455" v="1644" actId="478"/>
          <ac:picMkLst>
            <pc:docMk/>
            <pc:sldMk cId="4251550696" sldId="266"/>
            <ac:picMk id="5" creationId="{064E50A6-995C-4F9E-94EE-D66014EC6ECA}"/>
          </ac:picMkLst>
        </pc:picChg>
        <pc:picChg chg="add mod">
          <ac:chgData name="Stinson, Brennae" userId="4ddc06b7-a0d2-4b15-9197-afa4ccebd678" providerId="ADAL" clId="{0555A001-3055-4B13-B3B4-F94622D172BE}" dt="2021-12-04T01:57:48.056" v="3292" actId="1076"/>
          <ac:picMkLst>
            <pc:docMk/>
            <pc:sldMk cId="4251550696" sldId="266"/>
            <ac:picMk id="5" creationId="{1DF04B62-2AD0-409D-AA41-D9EAE3E5F827}"/>
          </ac:picMkLst>
        </pc:picChg>
        <pc:picChg chg="add del mod">
          <ac:chgData name="Stinson, Brennae" userId="4ddc06b7-a0d2-4b15-9197-afa4ccebd678" providerId="ADAL" clId="{0555A001-3055-4B13-B3B4-F94622D172BE}" dt="2021-12-04T01:46:44.834" v="3211" actId="478"/>
          <ac:picMkLst>
            <pc:docMk/>
            <pc:sldMk cId="4251550696" sldId="266"/>
            <ac:picMk id="7" creationId="{333E1841-DE86-4D48-9A34-502D0F701DB0}"/>
          </ac:picMkLst>
        </pc:picChg>
        <pc:cxnChg chg="add del">
          <ac:chgData name="Stinson, Brennae" userId="4ddc06b7-a0d2-4b15-9197-afa4ccebd678" providerId="ADAL" clId="{0555A001-3055-4B13-B3B4-F94622D172BE}" dt="2021-12-04T01:50:22.025" v="3215" actId="26606"/>
          <ac:cxnSpMkLst>
            <pc:docMk/>
            <pc:sldMk cId="4251550696" sldId="266"/>
            <ac:cxnSpMk id="11" creationId="{1F5DC8C3-BA5F-4EED-BB9A-A14272BD82A1}"/>
          </ac:cxnSpMkLst>
        </pc:cxnChg>
        <pc:cxnChg chg="del">
          <ac:chgData name="Stinson, Brennae" userId="4ddc06b7-a0d2-4b15-9197-afa4ccebd678" providerId="ADAL" clId="{0555A001-3055-4B13-B3B4-F94622D172BE}" dt="2021-12-03T18:47:59.313" v="1631"/>
          <ac:cxnSpMkLst>
            <pc:docMk/>
            <pc:sldMk cId="4251550696" sldId="266"/>
            <ac:cxnSpMk id="14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0:22.025" v="3215" actId="26606"/>
          <ac:cxnSpMkLst>
            <pc:docMk/>
            <pc:sldMk cId="4251550696" sldId="266"/>
            <ac:cxnSpMk id="15" creationId="{F7F57F6B-E621-4E40-A34D-2FE12902AA20}"/>
          </ac:cxnSpMkLst>
        </pc:cxnChg>
        <pc:cxnChg chg="del">
          <ac:chgData name="Stinson, Brennae" userId="4ddc06b7-a0d2-4b15-9197-afa4ccebd678" providerId="ADAL" clId="{0555A001-3055-4B13-B3B4-F94622D172BE}" dt="2021-12-03T18:47:59.313" v="1631"/>
          <ac:cxnSpMkLst>
            <pc:docMk/>
            <pc:sldMk cId="4251550696" sldId="266"/>
            <ac:cxnSpMk id="18" creationId="{BA22713B-ABB6-4391-97F9-0449A2B9B664}"/>
          </ac:cxnSpMkLst>
        </pc:cxnChg>
        <pc:cxnChg chg="add del">
          <ac:chgData name="Stinson, Brennae" userId="4ddc06b7-a0d2-4b15-9197-afa4ccebd678" providerId="ADAL" clId="{0555A001-3055-4B13-B3B4-F94622D172BE}" dt="2021-12-04T01:50:44.830" v="3220" actId="26606"/>
          <ac:cxnSpMkLst>
            <pc:docMk/>
            <pc:sldMk cId="4251550696" sldId="266"/>
            <ac:cxnSpMk id="24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0:44.830" v="3220" actId="26606"/>
          <ac:cxnSpMkLst>
            <pc:docMk/>
            <pc:sldMk cId="4251550696" sldId="266"/>
            <ac:cxnSpMk id="26" creationId="{BA22713B-ABB6-4391-97F9-0449A2B9B664}"/>
          </ac:cxnSpMkLst>
        </pc:cxnChg>
        <pc:cxnChg chg="add del">
          <ac:chgData name="Stinson, Brennae" userId="4ddc06b7-a0d2-4b15-9197-afa4ccebd678" providerId="ADAL" clId="{0555A001-3055-4B13-B3B4-F94622D172BE}" dt="2021-12-04T01:50:44.804" v="3219" actId="26606"/>
          <ac:cxnSpMkLst>
            <pc:docMk/>
            <pc:sldMk cId="4251550696" sldId="266"/>
            <ac:cxnSpMk id="37" creationId="{89EB8C68-FF1B-4849-867B-32D29B19F102}"/>
          </ac:cxnSpMkLst>
        </pc:cxnChg>
        <pc:cxnChg chg="add del">
          <ac:chgData name="Stinson, Brennae" userId="4ddc06b7-a0d2-4b15-9197-afa4ccebd678" providerId="ADAL" clId="{0555A001-3055-4B13-B3B4-F94622D172BE}" dt="2021-12-04T01:54:26.839" v="3238" actId="26606"/>
          <ac:cxnSpMkLst>
            <pc:docMk/>
            <pc:sldMk cId="4251550696" sldId="266"/>
            <ac:cxnSpMk id="46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4:26.839" v="3238" actId="26606"/>
          <ac:cxnSpMkLst>
            <pc:docMk/>
            <pc:sldMk cId="4251550696" sldId="266"/>
            <ac:cxnSpMk id="48" creationId="{F05BCF04-4702-43D0-BE8F-DBF6C2F65131}"/>
          </ac:cxnSpMkLst>
        </pc:cxnChg>
        <pc:cxnChg chg="add">
          <ac:chgData name="Stinson, Brennae" userId="4ddc06b7-a0d2-4b15-9197-afa4ccebd678" providerId="ADAL" clId="{0555A001-3055-4B13-B3B4-F94622D172BE}" dt="2021-12-04T01:54:26.839" v="3238" actId="26606"/>
          <ac:cxnSpMkLst>
            <pc:docMk/>
            <pc:sldMk cId="4251550696" sldId="266"/>
            <ac:cxnSpMk id="57" creationId="{43074C91-9045-414B-B5F9-567DAE3EED25}"/>
          </ac:cxnSpMkLst>
        </pc:cxnChg>
        <pc:cxnChg chg="add">
          <ac:chgData name="Stinson, Brennae" userId="4ddc06b7-a0d2-4b15-9197-afa4ccebd678" providerId="ADAL" clId="{0555A001-3055-4B13-B3B4-F94622D172BE}" dt="2021-12-04T01:54:26.839" v="3238" actId="26606"/>
          <ac:cxnSpMkLst>
            <pc:docMk/>
            <pc:sldMk cId="4251550696" sldId="266"/>
            <ac:cxnSpMk id="61" creationId="{BA22713B-ABB6-4391-97F9-0449A2B9B664}"/>
          </ac:cxnSpMkLst>
        </pc:cxnChg>
      </pc:sldChg>
      <pc:sldChg chg="addSp delSp modSp add del mod ord setBg delDesignElem">
        <pc:chgData name="Stinson, Brennae" userId="4ddc06b7-a0d2-4b15-9197-afa4ccebd678" providerId="ADAL" clId="{0555A001-3055-4B13-B3B4-F94622D172BE}" dt="2021-12-04T02:01:48.096" v="3370" actId="47"/>
        <pc:sldMkLst>
          <pc:docMk/>
          <pc:sldMk cId="13537837" sldId="267"/>
        </pc:sldMkLst>
        <pc:spChg chg="mod">
          <ac:chgData name="Stinson, Brennae" userId="4ddc06b7-a0d2-4b15-9197-afa4ccebd678" providerId="ADAL" clId="{0555A001-3055-4B13-B3B4-F94622D172BE}" dt="2021-12-04T02:01:45.905" v="3369" actId="20577"/>
          <ac:spMkLst>
            <pc:docMk/>
            <pc:sldMk cId="13537837" sldId="267"/>
            <ac:spMk id="2" creationId="{FC56790D-1DCA-4743-BAC0-C55EA37A003D}"/>
          </ac:spMkLst>
        </pc:spChg>
        <pc:spChg chg="add del mod">
          <ac:chgData name="Stinson, Brennae" userId="4ddc06b7-a0d2-4b15-9197-afa4ccebd678" providerId="ADAL" clId="{0555A001-3055-4B13-B3B4-F94622D172BE}" dt="2021-12-04T01:54:06.792" v="3236" actId="26606"/>
          <ac:spMkLst>
            <pc:docMk/>
            <pc:sldMk cId="13537837" sldId="267"/>
            <ac:spMk id="5" creationId="{DDFFC6A0-C598-4563-AC03-0FA7C8DD7491}"/>
          </ac:spMkLst>
        </pc:spChg>
        <pc:spChg chg="del">
          <ac:chgData name="Stinson, Brennae" userId="4ddc06b7-a0d2-4b15-9197-afa4ccebd678" providerId="ADAL" clId="{0555A001-3055-4B13-B3B4-F94622D172BE}" dt="2021-12-03T19:03:36.129" v="1665" actId="26606"/>
          <ac:spMkLst>
            <pc:docMk/>
            <pc:sldMk cId="13537837" sldId="267"/>
            <ac:spMk id="13" creationId="{E3DBEE97-0B4F-49EF-9271-C1A21792762A}"/>
          </ac:spMkLst>
        </pc:spChg>
        <pc:spChg chg="add del">
          <ac:chgData name="Stinson, Brennae" userId="4ddc06b7-a0d2-4b15-9197-afa4ccebd678" providerId="ADAL" clId="{0555A001-3055-4B13-B3B4-F94622D172BE}" dt="2021-12-04T01:54:06.792" v="3236" actId="26606"/>
          <ac:spMkLst>
            <pc:docMk/>
            <pc:sldMk cId="13537837" sldId="267"/>
            <ac:spMk id="18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4:06.792" v="3236" actId="26606"/>
          <ac:spMkLst>
            <pc:docMk/>
            <pc:sldMk cId="13537837" sldId="267"/>
            <ac:spMk id="20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4:06.792" v="3236" actId="26606"/>
          <ac:spMkLst>
            <pc:docMk/>
            <pc:sldMk cId="13537837" sldId="267"/>
            <ac:spMk id="24" creationId="{33428ACC-71EC-4171-9527-10983BA6B41D}"/>
          </ac:spMkLst>
        </pc:spChg>
        <pc:spChg chg="del">
          <ac:chgData name="Stinson, Brennae" userId="4ddc06b7-a0d2-4b15-9197-afa4ccebd678" providerId="ADAL" clId="{0555A001-3055-4B13-B3B4-F94622D172BE}" dt="2021-12-03T19:02:57.520" v="1660"/>
          <ac:spMkLst>
            <pc:docMk/>
            <pc:sldMk cId="13537837" sldId="267"/>
            <ac:spMk id="27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4:06.792" v="3236" actId="26606"/>
          <ac:spMkLst>
            <pc:docMk/>
            <pc:sldMk cId="13537837" sldId="267"/>
            <ac:spMk id="28" creationId="{2B9BBBC4-97A3-47D2-BFFE-A68530CDB9DC}"/>
          </ac:spMkLst>
        </pc:spChg>
        <pc:spChg chg="del">
          <ac:chgData name="Stinson, Brennae" userId="4ddc06b7-a0d2-4b15-9197-afa4ccebd678" providerId="ADAL" clId="{0555A001-3055-4B13-B3B4-F94622D172BE}" dt="2021-12-03T19:02:57.520" v="1660"/>
          <ac:spMkLst>
            <pc:docMk/>
            <pc:sldMk cId="13537837" sldId="267"/>
            <ac:spMk id="29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4:06.792" v="3236" actId="26606"/>
          <ac:spMkLst>
            <pc:docMk/>
            <pc:sldMk cId="13537837" sldId="267"/>
            <ac:spMk id="30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32" creationId="{D829E218-74FB-4455-98BE-F2C5BA8978BE}"/>
          </ac:spMkLst>
        </pc:spChg>
        <pc:spChg chg="del">
          <ac:chgData name="Stinson, Brennae" userId="4ddc06b7-a0d2-4b15-9197-afa4ccebd678" providerId="ADAL" clId="{0555A001-3055-4B13-B3B4-F94622D172BE}" dt="2021-12-03T19:02:57.520" v="1660"/>
          <ac:spMkLst>
            <pc:docMk/>
            <pc:sldMk cId="13537837" sldId="267"/>
            <ac:spMk id="33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34" creationId="{7E8D75FD-D4F9-4D11-B70D-82EFCB4CFA5B}"/>
          </ac:spMkLst>
        </pc:spChg>
        <pc:spChg chg="del">
          <ac:chgData name="Stinson, Brennae" userId="4ddc06b7-a0d2-4b15-9197-afa4ccebd678" providerId="ADAL" clId="{0555A001-3055-4B13-B3B4-F94622D172BE}" dt="2021-12-03T19:02:57.520" v="1660"/>
          <ac:spMkLst>
            <pc:docMk/>
            <pc:sldMk cId="13537837" sldId="267"/>
            <ac:spMk id="37" creationId="{2B9BBBC4-97A3-47D2-BFFE-A68530CDB9DC}"/>
          </ac:spMkLst>
        </pc:spChg>
        <pc:spChg chg="del">
          <ac:chgData name="Stinson, Brennae" userId="4ddc06b7-a0d2-4b15-9197-afa4ccebd678" providerId="ADAL" clId="{0555A001-3055-4B13-B3B4-F94622D172BE}" dt="2021-12-03T19:02:57.520" v="1660"/>
          <ac:spMkLst>
            <pc:docMk/>
            <pc:sldMk cId="13537837" sldId="267"/>
            <ac:spMk id="39" creationId="{78967BEA-EA6A-4FF1-94E2-B010B61A36A9}"/>
          </ac:spMkLst>
        </pc:spChg>
        <pc:spChg chg="add del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41" creationId="{548B4202-DCD5-4F8C-B481-743A989A9DFF}"/>
          </ac:spMkLst>
        </pc:spChg>
        <pc:spChg chg="add del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45" creationId="{7CFB8C0F-4E01-4C10-A861-0C16EB92D23E}"/>
          </ac:spMkLst>
        </pc:spChg>
        <pc:spChg chg="add del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47" creationId="{8EE702CF-91CE-4661-ACBF-3C8160D1B433}"/>
          </ac:spMkLst>
        </pc:spChg>
        <pc:spChg chg="add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51" creationId="{C3D9739B-7BA2-49B2-A91C-6746EF75EB3E}"/>
          </ac:spMkLst>
        </pc:spChg>
        <pc:spChg chg="add del">
          <ac:chgData name="Stinson, Brennae" userId="4ddc06b7-a0d2-4b15-9197-afa4ccebd678" providerId="ADAL" clId="{0555A001-3055-4B13-B3B4-F94622D172BE}" dt="2021-12-04T01:58:06.249" v="3294" actId="26606"/>
          <ac:spMkLst>
            <pc:docMk/>
            <pc:sldMk cId="13537837" sldId="267"/>
            <ac:spMk id="52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4T01:58:06.249" v="3294" actId="26606"/>
          <ac:spMkLst>
            <pc:docMk/>
            <pc:sldMk cId="13537837" sldId="267"/>
            <ac:spMk id="54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4T01:58:06.249" v="3294" actId="26606"/>
          <ac:spMkLst>
            <pc:docMk/>
            <pc:sldMk cId="13537837" sldId="267"/>
            <ac:spMk id="58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4T01:58:06.249" v="3294" actId="26606"/>
          <ac:spMkLst>
            <pc:docMk/>
            <pc:sldMk cId="13537837" sldId="267"/>
            <ac:spMk id="62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4T01:58:06.249" v="3294" actId="26606"/>
          <ac:spMkLst>
            <pc:docMk/>
            <pc:sldMk cId="13537837" sldId="267"/>
            <ac:spMk id="64" creationId="{78967BEA-EA6A-4FF1-94E2-B010B61A36A9}"/>
          </ac:spMkLst>
        </pc:spChg>
        <pc:spChg chg="add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66" creationId="{F64BBAA4-C62B-4146-B49F-FE4CC4655EE0}"/>
          </ac:spMkLst>
        </pc:spChg>
        <pc:spChg chg="add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67" creationId="{77C34054-98F8-4229-885E-04C525969C5E}"/>
          </ac:spMkLst>
        </pc:spChg>
        <pc:spChg chg="add">
          <ac:chgData name="Stinson, Brennae" userId="4ddc06b7-a0d2-4b15-9197-afa4ccebd678" providerId="ADAL" clId="{0555A001-3055-4B13-B3B4-F94622D172BE}" dt="2021-12-04T01:58:06.270" v="3295" actId="26606"/>
          <ac:spMkLst>
            <pc:docMk/>
            <pc:sldMk cId="13537837" sldId="267"/>
            <ac:spMk id="68" creationId="{22AAB964-B835-4B93-A1F3-4A30D1F38589}"/>
          </ac:spMkLst>
        </pc:spChg>
        <pc:picChg chg="add del mod">
          <ac:chgData name="Stinson, Brennae" userId="4ddc06b7-a0d2-4b15-9197-afa4ccebd678" providerId="ADAL" clId="{0555A001-3055-4B13-B3B4-F94622D172BE}" dt="2021-12-04T01:51:33.845" v="3233" actId="478"/>
          <ac:picMkLst>
            <pc:docMk/>
            <pc:sldMk cId="13537837" sldId="267"/>
            <ac:picMk id="4" creationId="{FFA8BAA8-BE6E-4DF6-B6AB-A0B6A66D32D8}"/>
          </ac:picMkLst>
        </pc:picChg>
        <pc:picChg chg="add del mod">
          <ac:chgData name="Stinson, Brennae" userId="4ddc06b7-a0d2-4b15-9197-afa4ccebd678" providerId="ADAL" clId="{0555A001-3055-4B13-B3B4-F94622D172BE}" dt="2021-12-04T02:01:13.490" v="3368" actId="478"/>
          <ac:picMkLst>
            <pc:docMk/>
            <pc:sldMk cId="13537837" sldId="267"/>
            <ac:picMk id="7" creationId="{C2E796D0-D386-4A05-943D-C5F821CADBAE}"/>
          </ac:picMkLst>
        </pc:picChg>
        <pc:picChg chg="del">
          <ac:chgData name="Stinson, Brennae" userId="4ddc06b7-a0d2-4b15-9197-afa4ccebd678" providerId="ADAL" clId="{0555A001-3055-4B13-B3B4-F94622D172BE}" dt="2021-12-03T19:03:08.443" v="1663" actId="478"/>
          <ac:picMkLst>
            <pc:docMk/>
            <pc:sldMk cId="13537837" sldId="267"/>
            <ac:picMk id="17" creationId="{78823430-0753-49A4-9FDC-B343FF5F5522}"/>
          </ac:picMkLst>
        </pc:picChg>
        <pc:cxnChg chg="add del">
          <ac:chgData name="Stinson, Brennae" userId="4ddc06b7-a0d2-4b15-9197-afa4ccebd678" providerId="ADAL" clId="{0555A001-3055-4B13-B3B4-F94622D172BE}" dt="2021-12-04T01:54:06.792" v="3236" actId="26606"/>
          <ac:cxnSpMkLst>
            <pc:docMk/>
            <pc:sldMk cId="13537837" sldId="267"/>
            <ac:cxnSpMk id="22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4:06.792" v="3236" actId="26606"/>
          <ac:cxnSpMkLst>
            <pc:docMk/>
            <pc:sldMk cId="13537837" sldId="267"/>
            <ac:cxnSpMk id="26" creationId="{BA22713B-ABB6-4391-97F9-0449A2B9B664}"/>
          </ac:cxnSpMkLst>
        </pc:cxnChg>
        <pc:cxnChg chg="del">
          <ac:chgData name="Stinson, Brennae" userId="4ddc06b7-a0d2-4b15-9197-afa4ccebd678" providerId="ADAL" clId="{0555A001-3055-4B13-B3B4-F94622D172BE}" dt="2021-12-03T19:02:57.520" v="1660"/>
          <ac:cxnSpMkLst>
            <pc:docMk/>
            <pc:sldMk cId="13537837" sldId="267"/>
            <ac:cxnSpMk id="31" creationId="{43074C91-9045-414B-B5F9-567DAE3EED25}"/>
          </ac:cxnSpMkLst>
        </pc:cxnChg>
        <pc:cxnChg chg="del">
          <ac:chgData name="Stinson, Brennae" userId="4ddc06b7-a0d2-4b15-9197-afa4ccebd678" providerId="ADAL" clId="{0555A001-3055-4B13-B3B4-F94622D172BE}" dt="2021-12-03T19:02:57.520" v="1660"/>
          <ac:cxnSpMkLst>
            <pc:docMk/>
            <pc:sldMk cId="13537837" sldId="267"/>
            <ac:cxnSpMk id="35" creationId="{BA22713B-ABB6-4391-97F9-0449A2B9B664}"/>
          </ac:cxnSpMkLst>
        </pc:cxnChg>
        <pc:cxnChg chg="add del">
          <ac:chgData name="Stinson, Brennae" userId="4ddc06b7-a0d2-4b15-9197-afa4ccebd678" providerId="ADAL" clId="{0555A001-3055-4B13-B3B4-F94622D172BE}" dt="2021-12-04T01:58:06.270" v="3295" actId="26606"/>
          <ac:cxnSpMkLst>
            <pc:docMk/>
            <pc:sldMk cId="13537837" sldId="267"/>
            <ac:cxnSpMk id="36" creationId="{1F5DC8C3-BA5F-4EED-BB9A-A14272BD82A1}"/>
          </ac:cxnSpMkLst>
        </pc:cxnChg>
        <pc:cxnChg chg="add del">
          <ac:chgData name="Stinson, Brennae" userId="4ddc06b7-a0d2-4b15-9197-afa4ccebd678" providerId="ADAL" clId="{0555A001-3055-4B13-B3B4-F94622D172BE}" dt="2021-12-04T01:58:06.270" v="3295" actId="26606"/>
          <ac:cxnSpMkLst>
            <pc:docMk/>
            <pc:sldMk cId="13537837" sldId="267"/>
            <ac:cxnSpMk id="43" creationId="{F7F57F6B-E621-4E40-A34D-2FE12902AA20}"/>
          </ac:cxnSpMkLst>
        </pc:cxnChg>
        <pc:cxnChg chg="add del">
          <ac:chgData name="Stinson, Brennae" userId="4ddc06b7-a0d2-4b15-9197-afa4ccebd678" providerId="ADAL" clId="{0555A001-3055-4B13-B3B4-F94622D172BE}" dt="2021-12-04T01:58:06.249" v="3294" actId="26606"/>
          <ac:cxnSpMkLst>
            <pc:docMk/>
            <pc:sldMk cId="13537837" sldId="267"/>
            <ac:cxnSpMk id="56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4T01:58:06.249" v="3294" actId="26606"/>
          <ac:cxnSpMkLst>
            <pc:docMk/>
            <pc:sldMk cId="13537837" sldId="267"/>
            <ac:cxnSpMk id="60" creationId="{BA22713B-ABB6-4391-97F9-0449A2B9B664}"/>
          </ac:cxnSpMkLst>
        </pc:cxnChg>
      </pc:sldChg>
      <pc:sldChg chg="addSp delSp add del setBg delDesignElem">
        <pc:chgData name="Stinson, Brennae" userId="4ddc06b7-a0d2-4b15-9197-afa4ccebd678" providerId="ADAL" clId="{0555A001-3055-4B13-B3B4-F94622D172BE}" dt="2021-12-03T18:48:10.484" v="1636"/>
        <pc:sldMkLst>
          <pc:docMk/>
          <pc:sldMk cId="1448663262" sldId="267"/>
        </pc:sldMkLst>
        <pc:spChg chg="add del">
          <ac:chgData name="Stinson, Brennae" userId="4ddc06b7-a0d2-4b15-9197-afa4ccebd678" providerId="ADAL" clId="{0555A001-3055-4B13-B3B4-F94622D172BE}" dt="2021-12-03T18:48:10.484" v="1636"/>
          <ac:spMkLst>
            <pc:docMk/>
            <pc:sldMk cId="1448663262" sldId="267"/>
            <ac:spMk id="27" creationId="{F240A2FC-E2C3-458D-96B4-5DF9028D93A5}"/>
          </ac:spMkLst>
        </pc:spChg>
        <pc:spChg chg="add del">
          <ac:chgData name="Stinson, Brennae" userId="4ddc06b7-a0d2-4b15-9197-afa4ccebd678" providerId="ADAL" clId="{0555A001-3055-4B13-B3B4-F94622D172BE}" dt="2021-12-03T18:48:10.484" v="1636"/>
          <ac:spMkLst>
            <pc:docMk/>
            <pc:sldMk cId="1448663262" sldId="267"/>
            <ac:spMk id="29" creationId="{5F097929-F3D6-4D1F-8AFC-CF348171A9E1}"/>
          </ac:spMkLst>
        </pc:spChg>
        <pc:spChg chg="add del">
          <ac:chgData name="Stinson, Brennae" userId="4ddc06b7-a0d2-4b15-9197-afa4ccebd678" providerId="ADAL" clId="{0555A001-3055-4B13-B3B4-F94622D172BE}" dt="2021-12-03T18:48:10.484" v="1636"/>
          <ac:spMkLst>
            <pc:docMk/>
            <pc:sldMk cId="1448663262" sldId="267"/>
            <ac:spMk id="33" creationId="{33428ACC-71EC-4171-9527-10983BA6B41D}"/>
          </ac:spMkLst>
        </pc:spChg>
        <pc:spChg chg="add del">
          <ac:chgData name="Stinson, Brennae" userId="4ddc06b7-a0d2-4b15-9197-afa4ccebd678" providerId="ADAL" clId="{0555A001-3055-4B13-B3B4-F94622D172BE}" dt="2021-12-03T18:48:10.484" v="1636"/>
          <ac:spMkLst>
            <pc:docMk/>
            <pc:sldMk cId="1448663262" sldId="267"/>
            <ac:spMk id="37" creationId="{2B9BBBC4-97A3-47D2-BFFE-A68530CDB9DC}"/>
          </ac:spMkLst>
        </pc:spChg>
        <pc:spChg chg="add del">
          <ac:chgData name="Stinson, Brennae" userId="4ddc06b7-a0d2-4b15-9197-afa4ccebd678" providerId="ADAL" clId="{0555A001-3055-4B13-B3B4-F94622D172BE}" dt="2021-12-03T18:48:10.484" v="1636"/>
          <ac:spMkLst>
            <pc:docMk/>
            <pc:sldMk cId="1448663262" sldId="267"/>
            <ac:spMk id="39" creationId="{78967BEA-EA6A-4FF1-94E2-B010B61A36A9}"/>
          </ac:spMkLst>
        </pc:spChg>
        <pc:cxnChg chg="add del">
          <ac:chgData name="Stinson, Brennae" userId="4ddc06b7-a0d2-4b15-9197-afa4ccebd678" providerId="ADAL" clId="{0555A001-3055-4B13-B3B4-F94622D172BE}" dt="2021-12-03T18:48:10.484" v="1636"/>
          <ac:cxnSpMkLst>
            <pc:docMk/>
            <pc:sldMk cId="1448663262" sldId="267"/>
            <ac:cxnSpMk id="31" creationId="{43074C91-9045-414B-B5F9-567DAE3EED25}"/>
          </ac:cxnSpMkLst>
        </pc:cxnChg>
        <pc:cxnChg chg="add del">
          <ac:chgData name="Stinson, Brennae" userId="4ddc06b7-a0d2-4b15-9197-afa4ccebd678" providerId="ADAL" clId="{0555A001-3055-4B13-B3B4-F94622D172BE}" dt="2021-12-03T18:48:10.484" v="1636"/>
          <ac:cxnSpMkLst>
            <pc:docMk/>
            <pc:sldMk cId="1448663262" sldId="267"/>
            <ac:cxnSpMk id="35" creationId="{BA22713B-ABB6-4391-97F9-0449A2B9B664}"/>
          </ac:cxnSpMkLst>
        </pc:cxnChg>
      </pc:sldChg>
      <pc:sldChg chg="addSp delSp modSp add mod ord setBg">
        <pc:chgData name="Stinson, Brennae" userId="4ddc06b7-a0d2-4b15-9197-afa4ccebd678" providerId="ADAL" clId="{0555A001-3055-4B13-B3B4-F94622D172BE}" dt="2021-12-04T04:15:37.288" v="3469" actId="122"/>
        <pc:sldMkLst>
          <pc:docMk/>
          <pc:sldMk cId="936138837" sldId="268"/>
        </pc:sldMkLst>
        <pc:spChg chg="mod">
          <ac:chgData name="Stinson, Brennae" userId="4ddc06b7-a0d2-4b15-9197-afa4ccebd678" providerId="ADAL" clId="{0555A001-3055-4B13-B3B4-F94622D172BE}" dt="2021-12-03T22:32:44.873" v="2340" actId="26606"/>
          <ac:spMkLst>
            <pc:docMk/>
            <pc:sldMk cId="936138837" sldId="268"/>
            <ac:spMk id="2" creationId="{404E3D49-AC3A-47D9-A4E0-26AED80FEABD}"/>
          </ac:spMkLst>
        </pc:spChg>
        <pc:spChg chg="del">
          <ac:chgData name="Stinson, Brennae" userId="4ddc06b7-a0d2-4b15-9197-afa4ccebd678" providerId="ADAL" clId="{0555A001-3055-4B13-B3B4-F94622D172BE}" dt="2021-12-03T22:32:44.873" v="2340" actId="26606"/>
          <ac:spMkLst>
            <pc:docMk/>
            <pc:sldMk cId="936138837" sldId="268"/>
            <ac:spMk id="4" creationId="{BD39D23F-E133-4A53-9CAD-A31691C78E49}"/>
          </ac:spMkLst>
        </pc:spChg>
        <pc:spChg chg="add mod">
          <ac:chgData name="Stinson, Brennae" userId="4ddc06b7-a0d2-4b15-9197-afa4ccebd678" providerId="ADAL" clId="{0555A001-3055-4B13-B3B4-F94622D172BE}" dt="2021-12-04T01:55:37.258" v="3247" actId="478"/>
          <ac:spMkLst>
            <pc:docMk/>
            <pc:sldMk cId="936138837" sldId="268"/>
            <ac:spMk id="4" creationId="{DB905F4D-4E0D-4EF4-AEEE-A97B4C20FB54}"/>
          </ac:spMkLst>
        </pc:spChg>
        <pc:spChg chg="add mod">
          <ac:chgData name="Stinson, Brennae" userId="4ddc06b7-a0d2-4b15-9197-afa4ccebd678" providerId="ADAL" clId="{0555A001-3055-4B13-B3B4-F94622D172BE}" dt="2021-12-04T04:15:37.288" v="3469" actId="122"/>
          <ac:spMkLst>
            <pc:docMk/>
            <pc:sldMk cId="936138837" sldId="268"/>
            <ac:spMk id="8" creationId="{7C75C472-2733-46DA-ADED-856E8C0EA55A}"/>
          </ac:spMkLst>
        </pc:spChg>
        <pc:spChg chg="add">
          <ac:chgData name="Stinson, Brennae" userId="4ddc06b7-a0d2-4b15-9197-afa4ccebd678" providerId="ADAL" clId="{0555A001-3055-4B13-B3B4-F94622D172BE}" dt="2021-12-03T22:32:44.873" v="2340" actId="26606"/>
          <ac:spMkLst>
            <pc:docMk/>
            <pc:sldMk cId="936138837" sldId="268"/>
            <ac:spMk id="9" creationId="{F240A2FC-E2C3-458D-96B4-5DF9028D93A5}"/>
          </ac:spMkLst>
        </pc:spChg>
        <pc:spChg chg="add">
          <ac:chgData name="Stinson, Brennae" userId="4ddc06b7-a0d2-4b15-9197-afa4ccebd678" providerId="ADAL" clId="{0555A001-3055-4B13-B3B4-F94622D172BE}" dt="2021-12-03T22:32:44.873" v="2340" actId="26606"/>
          <ac:spMkLst>
            <pc:docMk/>
            <pc:sldMk cId="936138837" sldId="268"/>
            <ac:spMk id="12" creationId="{5F097929-F3D6-4D1F-8AFC-CF348171A9E1}"/>
          </ac:spMkLst>
        </pc:spChg>
        <pc:spChg chg="add">
          <ac:chgData name="Stinson, Brennae" userId="4ddc06b7-a0d2-4b15-9197-afa4ccebd678" providerId="ADAL" clId="{0555A001-3055-4B13-B3B4-F94622D172BE}" dt="2021-12-03T22:32:44.873" v="2340" actId="26606"/>
          <ac:spMkLst>
            <pc:docMk/>
            <pc:sldMk cId="936138837" sldId="268"/>
            <ac:spMk id="16" creationId="{33428ACC-71EC-4171-9527-10983BA6B41D}"/>
          </ac:spMkLst>
        </pc:spChg>
        <pc:spChg chg="add">
          <ac:chgData name="Stinson, Brennae" userId="4ddc06b7-a0d2-4b15-9197-afa4ccebd678" providerId="ADAL" clId="{0555A001-3055-4B13-B3B4-F94622D172BE}" dt="2021-12-03T22:32:44.873" v="2340" actId="26606"/>
          <ac:spMkLst>
            <pc:docMk/>
            <pc:sldMk cId="936138837" sldId="268"/>
            <ac:spMk id="20" creationId="{2B9BBBC4-97A3-47D2-BFFE-A68530CDB9DC}"/>
          </ac:spMkLst>
        </pc:spChg>
        <pc:spChg chg="add">
          <ac:chgData name="Stinson, Brennae" userId="4ddc06b7-a0d2-4b15-9197-afa4ccebd678" providerId="ADAL" clId="{0555A001-3055-4B13-B3B4-F94622D172BE}" dt="2021-12-03T22:32:44.873" v="2340" actId="26606"/>
          <ac:spMkLst>
            <pc:docMk/>
            <pc:sldMk cId="936138837" sldId="268"/>
            <ac:spMk id="22" creationId="{78967BEA-EA6A-4FF1-94E2-B010B61A36A9}"/>
          </ac:spMkLst>
        </pc:spChg>
        <pc:picChg chg="add del">
          <ac:chgData name="Stinson, Brennae" userId="4ddc06b7-a0d2-4b15-9197-afa4ccebd678" providerId="ADAL" clId="{0555A001-3055-4B13-B3B4-F94622D172BE}" dt="2021-12-03T21:20:11.476" v="2087" actId="22"/>
          <ac:picMkLst>
            <pc:docMk/>
            <pc:sldMk cId="936138837" sldId="268"/>
            <ac:picMk id="5" creationId="{43135C16-F1A8-4F1E-A112-D9D932B7D90E}"/>
          </ac:picMkLst>
        </pc:picChg>
        <pc:picChg chg="add del mod">
          <ac:chgData name="Stinson, Brennae" userId="4ddc06b7-a0d2-4b15-9197-afa4ccebd678" providerId="ADAL" clId="{0555A001-3055-4B13-B3B4-F94622D172BE}" dt="2021-12-04T01:55:37.258" v="3247" actId="478"/>
          <ac:picMkLst>
            <pc:docMk/>
            <pc:sldMk cId="936138837" sldId="268"/>
            <ac:picMk id="5" creationId="{43683381-9D81-4FD9-BE64-7DAD2AC8F93A}"/>
          </ac:picMkLst>
        </pc:picChg>
        <pc:picChg chg="add mod">
          <ac:chgData name="Stinson, Brennae" userId="4ddc06b7-a0d2-4b15-9197-afa4ccebd678" providerId="ADAL" clId="{0555A001-3055-4B13-B3B4-F94622D172BE}" dt="2021-12-04T04:15:10.410" v="3434" actId="1076"/>
          <ac:picMkLst>
            <pc:docMk/>
            <pc:sldMk cId="936138837" sldId="268"/>
            <ac:picMk id="7" creationId="{0507F0E3-FDF9-49CE-A6C5-389C396A7D2F}"/>
          </ac:picMkLst>
        </pc:picChg>
        <pc:picChg chg="del">
          <ac:chgData name="Stinson, Brennae" userId="4ddc06b7-a0d2-4b15-9197-afa4ccebd678" providerId="ADAL" clId="{0555A001-3055-4B13-B3B4-F94622D172BE}" dt="2021-12-03T21:13:25.337" v="2051" actId="478"/>
          <ac:picMkLst>
            <pc:docMk/>
            <pc:sldMk cId="936138837" sldId="268"/>
            <ac:picMk id="7" creationId="{333E1841-DE86-4D48-9A34-502D0F701DB0}"/>
          </ac:picMkLst>
        </pc:picChg>
        <pc:picChg chg="add del">
          <ac:chgData name="Stinson, Brennae" userId="4ddc06b7-a0d2-4b15-9197-afa4ccebd678" providerId="ADAL" clId="{0555A001-3055-4B13-B3B4-F94622D172BE}" dt="2021-12-03T21:20:17.544" v="2089" actId="22"/>
          <ac:picMkLst>
            <pc:docMk/>
            <pc:sldMk cId="936138837" sldId="268"/>
            <ac:picMk id="8" creationId="{6A2C352A-19B6-47DA-8EB9-B2F90B53224D}"/>
          </ac:picMkLst>
        </pc:picChg>
        <pc:picChg chg="add del mod">
          <ac:chgData name="Stinson, Brennae" userId="4ddc06b7-a0d2-4b15-9197-afa4ccebd678" providerId="ADAL" clId="{0555A001-3055-4B13-B3B4-F94622D172BE}" dt="2021-12-03T22:31:58.279" v="2336" actId="478"/>
          <ac:picMkLst>
            <pc:docMk/>
            <pc:sldMk cId="936138837" sldId="268"/>
            <ac:picMk id="10" creationId="{FE4E9399-A4AF-4FA0-A67E-F332B6B4A31D}"/>
          </ac:picMkLst>
        </pc:picChg>
        <pc:cxnChg chg="add">
          <ac:chgData name="Stinson, Brennae" userId="4ddc06b7-a0d2-4b15-9197-afa4ccebd678" providerId="ADAL" clId="{0555A001-3055-4B13-B3B4-F94622D172BE}" dt="2021-12-03T22:32:44.873" v="2340" actId="26606"/>
          <ac:cxnSpMkLst>
            <pc:docMk/>
            <pc:sldMk cId="936138837" sldId="268"/>
            <ac:cxnSpMk id="14" creationId="{43074C91-9045-414B-B5F9-567DAE3EED25}"/>
          </ac:cxnSpMkLst>
        </pc:cxnChg>
        <pc:cxnChg chg="add">
          <ac:chgData name="Stinson, Brennae" userId="4ddc06b7-a0d2-4b15-9197-afa4ccebd678" providerId="ADAL" clId="{0555A001-3055-4B13-B3B4-F94622D172BE}" dt="2021-12-03T22:32:44.873" v="2340" actId="26606"/>
          <ac:cxnSpMkLst>
            <pc:docMk/>
            <pc:sldMk cId="936138837" sldId="268"/>
            <ac:cxnSpMk id="18" creationId="{BA22713B-ABB6-4391-97F9-0449A2B9B664}"/>
          </ac:cxnSpMkLst>
        </pc:cxnChg>
      </pc:sldChg>
      <pc:sldChg chg="addSp delSp modSp add del mod ord setBg delDesignElem">
        <pc:chgData name="Stinson, Brennae" userId="4ddc06b7-a0d2-4b15-9197-afa4ccebd678" providerId="ADAL" clId="{0555A001-3055-4B13-B3B4-F94622D172BE}" dt="2021-12-03T21:20:37.992" v="2098" actId="47"/>
        <pc:sldMkLst>
          <pc:docMk/>
          <pc:sldMk cId="1772424435" sldId="269"/>
        </pc:sldMkLst>
        <pc:spChg chg="add mod">
          <ac:chgData name="Stinson, Brennae" userId="4ddc06b7-a0d2-4b15-9197-afa4ccebd678" providerId="ADAL" clId="{0555A001-3055-4B13-B3B4-F94622D172BE}" dt="2021-12-03T21:20:27.667" v="2094" actId="478"/>
          <ac:spMkLst>
            <pc:docMk/>
            <pc:sldMk cId="1772424435" sldId="269"/>
            <ac:spMk id="5" creationId="{CCEA89B9-AFF6-46E7-AB8B-1751DA3A4270}"/>
          </ac:spMkLst>
        </pc:spChg>
        <pc:spChg chg="del">
          <ac:chgData name="Stinson, Brennae" userId="4ddc06b7-a0d2-4b15-9197-afa4ccebd678" providerId="ADAL" clId="{0555A001-3055-4B13-B3B4-F94622D172BE}" dt="2021-12-03T21:20:22.928" v="2091"/>
          <ac:spMkLst>
            <pc:docMk/>
            <pc:sldMk cId="1772424435" sldId="269"/>
            <ac:spMk id="18" creationId="{F240A2FC-E2C3-458D-96B4-5DF9028D93A5}"/>
          </ac:spMkLst>
        </pc:spChg>
        <pc:spChg chg="del">
          <ac:chgData name="Stinson, Brennae" userId="4ddc06b7-a0d2-4b15-9197-afa4ccebd678" providerId="ADAL" clId="{0555A001-3055-4B13-B3B4-F94622D172BE}" dt="2021-12-03T21:20:22.928" v="2091"/>
          <ac:spMkLst>
            <pc:docMk/>
            <pc:sldMk cId="1772424435" sldId="269"/>
            <ac:spMk id="20" creationId="{5F097929-F3D6-4D1F-8AFC-CF348171A9E1}"/>
          </ac:spMkLst>
        </pc:spChg>
        <pc:spChg chg="del">
          <ac:chgData name="Stinson, Brennae" userId="4ddc06b7-a0d2-4b15-9197-afa4ccebd678" providerId="ADAL" clId="{0555A001-3055-4B13-B3B4-F94622D172BE}" dt="2021-12-03T21:20:22.928" v="2091"/>
          <ac:spMkLst>
            <pc:docMk/>
            <pc:sldMk cId="1772424435" sldId="269"/>
            <ac:spMk id="24" creationId="{33428ACC-71EC-4171-9527-10983BA6B41D}"/>
          </ac:spMkLst>
        </pc:spChg>
        <pc:spChg chg="del">
          <ac:chgData name="Stinson, Brennae" userId="4ddc06b7-a0d2-4b15-9197-afa4ccebd678" providerId="ADAL" clId="{0555A001-3055-4B13-B3B4-F94622D172BE}" dt="2021-12-03T21:20:22.928" v="2091"/>
          <ac:spMkLst>
            <pc:docMk/>
            <pc:sldMk cId="1772424435" sldId="269"/>
            <ac:spMk id="28" creationId="{2B9BBBC4-97A3-47D2-BFFE-A68530CDB9DC}"/>
          </ac:spMkLst>
        </pc:spChg>
        <pc:spChg chg="del">
          <ac:chgData name="Stinson, Brennae" userId="4ddc06b7-a0d2-4b15-9197-afa4ccebd678" providerId="ADAL" clId="{0555A001-3055-4B13-B3B4-F94622D172BE}" dt="2021-12-03T21:20:22.928" v="2091"/>
          <ac:spMkLst>
            <pc:docMk/>
            <pc:sldMk cId="1772424435" sldId="269"/>
            <ac:spMk id="30" creationId="{78967BEA-EA6A-4FF1-94E2-B010B61A36A9}"/>
          </ac:spMkLst>
        </pc:spChg>
        <pc:picChg chg="del">
          <ac:chgData name="Stinson, Brennae" userId="4ddc06b7-a0d2-4b15-9197-afa4ccebd678" providerId="ADAL" clId="{0555A001-3055-4B13-B3B4-F94622D172BE}" dt="2021-12-03T21:20:27.667" v="2094" actId="478"/>
          <ac:picMkLst>
            <pc:docMk/>
            <pc:sldMk cId="1772424435" sldId="269"/>
            <ac:picMk id="4" creationId="{FFA8BAA8-BE6E-4DF6-B6AB-A0B6A66D32D8}"/>
          </ac:picMkLst>
        </pc:picChg>
        <pc:cxnChg chg="del">
          <ac:chgData name="Stinson, Brennae" userId="4ddc06b7-a0d2-4b15-9197-afa4ccebd678" providerId="ADAL" clId="{0555A001-3055-4B13-B3B4-F94622D172BE}" dt="2021-12-03T21:20:22.928" v="2091"/>
          <ac:cxnSpMkLst>
            <pc:docMk/>
            <pc:sldMk cId="1772424435" sldId="269"/>
            <ac:cxnSpMk id="22" creationId="{43074C91-9045-414B-B5F9-567DAE3EED25}"/>
          </ac:cxnSpMkLst>
        </pc:cxnChg>
        <pc:cxnChg chg="del">
          <ac:chgData name="Stinson, Brennae" userId="4ddc06b7-a0d2-4b15-9197-afa4ccebd678" providerId="ADAL" clId="{0555A001-3055-4B13-B3B4-F94622D172BE}" dt="2021-12-03T21:20:22.928" v="2091"/>
          <ac:cxnSpMkLst>
            <pc:docMk/>
            <pc:sldMk cId="1772424435" sldId="269"/>
            <ac:cxnSpMk id="26" creationId="{BA22713B-ABB6-4391-97F9-0449A2B9B664}"/>
          </ac:cxnSpMkLst>
        </pc:cxnChg>
      </pc:sldChg>
      <pc:sldChg chg="addSp delSp modSp add mod setBg delDesignElem">
        <pc:chgData name="Stinson, Brennae" userId="4ddc06b7-a0d2-4b15-9197-afa4ccebd678" providerId="ADAL" clId="{0555A001-3055-4B13-B3B4-F94622D172BE}" dt="2021-12-04T04:19:31.123" v="3505" actId="20577"/>
        <pc:sldMkLst>
          <pc:docMk/>
          <pc:sldMk cId="3131114796" sldId="270"/>
        </pc:sldMkLst>
        <pc:spChg chg="mod">
          <ac:chgData name="Stinson, Brennae" userId="4ddc06b7-a0d2-4b15-9197-afa4ccebd678" providerId="ADAL" clId="{0555A001-3055-4B13-B3B4-F94622D172BE}" dt="2021-12-03T22:31:31.606" v="2332" actId="26606"/>
          <ac:spMkLst>
            <pc:docMk/>
            <pc:sldMk cId="3131114796" sldId="270"/>
            <ac:spMk id="2" creationId="{FC56790D-1DCA-4743-BAC0-C55EA37A003D}"/>
          </ac:spMkLst>
        </pc:spChg>
        <pc:spChg chg="add del mod">
          <ac:chgData name="Stinson, Brennae" userId="4ddc06b7-a0d2-4b15-9197-afa4ccebd678" providerId="ADAL" clId="{0555A001-3055-4B13-B3B4-F94622D172BE}" dt="2021-12-03T22:31:31.606" v="2332" actId="26606"/>
          <ac:spMkLst>
            <pc:docMk/>
            <pc:sldMk cId="3131114796" sldId="270"/>
            <ac:spMk id="5" creationId="{1452A95D-B4F7-4F44-9B1C-64B86CB50EA6}"/>
          </ac:spMkLst>
        </pc:spChg>
        <pc:spChg chg="add mod">
          <ac:chgData name="Stinson, Brennae" userId="4ddc06b7-a0d2-4b15-9197-afa4ccebd678" providerId="ADAL" clId="{0555A001-3055-4B13-B3B4-F94622D172BE}" dt="2021-12-04T04:15:41.942" v="3470" actId="478"/>
          <ac:spMkLst>
            <pc:docMk/>
            <pc:sldMk cId="3131114796" sldId="270"/>
            <ac:spMk id="5" creationId="{8E049AB1-12DB-419A-9942-3D72544A93C9}"/>
          </ac:spMkLst>
        </pc:spChg>
        <pc:spChg chg="add">
          <ac:chgData name="Stinson, Brennae" userId="4ddc06b7-a0d2-4b15-9197-afa4ccebd678" providerId="ADAL" clId="{0555A001-3055-4B13-B3B4-F94622D172BE}" dt="2021-12-03T22:31:31.606" v="2332" actId="26606"/>
          <ac:spMkLst>
            <pc:docMk/>
            <pc:sldMk cId="3131114796" sldId="270"/>
            <ac:spMk id="9" creationId="{2B9BBBC4-97A3-47D2-BFFE-A68530CDB9DC}"/>
          </ac:spMkLst>
        </pc:spChg>
        <pc:spChg chg="add">
          <ac:chgData name="Stinson, Brennae" userId="4ddc06b7-a0d2-4b15-9197-afa4ccebd678" providerId="ADAL" clId="{0555A001-3055-4B13-B3B4-F94622D172BE}" dt="2021-12-03T22:31:31.606" v="2332" actId="26606"/>
          <ac:spMkLst>
            <pc:docMk/>
            <pc:sldMk cId="3131114796" sldId="270"/>
            <ac:spMk id="10" creationId="{F240A2FC-E2C3-458D-96B4-5DF9028D93A5}"/>
          </ac:spMkLst>
        </pc:spChg>
        <pc:spChg chg="add">
          <ac:chgData name="Stinson, Brennae" userId="4ddc06b7-a0d2-4b15-9197-afa4ccebd678" providerId="ADAL" clId="{0555A001-3055-4B13-B3B4-F94622D172BE}" dt="2021-12-03T22:31:31.606" v="2332" actId="26606"/>
          <ac:spMkLst>
            <pc:docMk/>
            <pc:sldMk cId="3131114796" sldId="270"/>
            <ac:spMk id="11" creationId="{78967BEA-EA6A-4FF1-94E2-B010B61A36A9}"/>
          </ac:spMkLst>
        </pc:spChg>
        <pc:spChg chg="add">
          <ac:chgData name="Stinson, Brennae" userId="4ddc06b7-a0d2-4b15-9197-afa4ccebd678" providerId="ADAL" clId="{0555A001-3055-4B13-B3B4-F94622D172BE}" dt="2021-12-03T22:31:31.606" v="2332" actId="26606"/>
          <ac:spMkLst>
            <pc:docMk/>
            <pc:sldMk cId="3131114796" sldId="270"/>
            <ac:spMk id="12" creationId="{5F097929-F3D6-4D1F-8AFC-CF348171A9E1}"/>
          </ac:spMkLst>
        </pc:spChg>
        <pc:spChg chg="add mod">
          <ac:chgData name="Stinson, Brennae" userId="4ddc06b7-a0d2-4b15-9197-afa4ccebd678" providerId="ADAL" clId="{0555A001-3055-4B13-B3B4-F94622D172BE}" dt="2021-12-04T04:19:31.123" v="3505" actId="20577"/>
          <ac:spMkLst>
            <pc:docMk/>
            <pc:sldMk cId="3131114796" sldId="270"/>
            <ac:spMk id="13" creationId="{567B02D9-A570-4BF4-BBC0-1ACBF3814828}"/>
          </ac:spMkLst>
        </pc:spChg>
        <pc:spChg chg="add">
          <ac:chgData name="Stinson, Brennae" userId="4ddc06b7-a0d2-4b15-9197-afa4ccebd678" providerId="ADAL" clId="{0555A001-3055-4B13-B3B4-F94622D172BE}" dt="2021-12-03T22:31:31.606" v="2332" actId="26606"/>
          <ac:spMkLst>
            <pc:docMk/>
            <pc:sldMk cId="3131114796" sldId="270"/>
            <ac:spMk id="16" creationId="{33428ACC-71EC-4171-9527-10983BA6B41D}"/>
          </ac:spMkLst>
        </pc:spChg>
        <pc:spChg chg="del">
          <ac:chgData name="Stinson, Brennae" userId="4ddc06b7-a0d2-4b15-9197-afa4ccebd678" providerId="ADAL" clId="{0555A001-3055-4B13-B3B4-F94622D172BE}" dt="2021-12-03T21:20:29.097" v="2096"/>
          <ac:spMkLst>
            <pc:docMk/>
            <pc:sldMk cId="3131114796" sldId="270"/>
            <ac:spMk id="18" creationId="{F240A2FC-E2C3-458D-96B4-5DF9028D93A5}"/>
          </ac:spMkLst>
        </pc:spChg>
        <pc:spChg chg="del">
          <ac:chgData name="Stinson, Brennae" userId="4ddc06b7-a0d2-4b15-9197-afa4ccebd678" providerId="ADAL" clId="{0555A001-3055-4B13-B3B4-F94622D172BE}" dt="2021-12-03T21:20:29.097" v="2096"/>
          <ac:spMkLst>
            <pc:docMk/>
            <pc:sldMk cId="3131114796" sldId="270"/>
            <ac:spMk id="20" creationId="{5F097929-F3D6-4D1F-8AFC-CF348171A9E1}"/>
          </ac:spMkLst>
        </pc:spChg>
        <pc:spChg chg="del">
          <ac:chgData name="Stinson, Brennae" userId="4ddc06b7-a0d2-4b15-9197-afa4ccebd678" providerId="ADAL" clId="{0555A001-3055-4B13-B3B4-F94622D172BE}" dt="2021-12-03T21:20:29.097" v="2096"/>
          <ac:spMkLst>
            <pc:docMk/>
            <pc:sldMk cId="3131114796" sldId="270"/>
            <ac:spMk id="24" creationId="{33428ACC-71EC-4171-9527-10983BA6B41D}"/>
          </ac:spMkLst>
        </pc:spChg>
        <pc:spChg chg="del">
          <ac:chgData name="Stinson, Brennae" userId="4ddc06b7-a0d2-4b15-9197-afa4ccebd678" providerId="ADAL" clId="{0555A001-3055-4B13-B3B4-F94622D172BE}" dt="2021-12-03T21:20:29.097" v="2096"/>
          <ac:spMkLst>
            <pc:docMk/>
            <pc:sldMk cId="3131114796" sldId="270"/>
            <ac:spMk id="28" creationId="{2B9BBBC4-97A3-47D2-BFFE-A68530CDB9DC}"/>
          </ac:spMkLst>
        </pc:spChg>
        <pc:spChg chg="del">
          <ac:chgData name="Stinson, Brennae" userId="4ddc06b7-a0d2-4b15-9197-afa4ccebd678" providerId="ADAL" clId="{0555A001-3055-4B13-B3B4-F94622D172BE}" dt="2021-12-03T21:20:29.097" v="2096"/>
          <ac:spMkLst>
            <pc:docMk/>
            <pc:sldMk cId="3131114796" sldId="270"/>
            <ac:spMk id="30" creationId="{78967BEA-EA6A-4FF1-94E2-B010B61A36A9}"/>
          </ac:spMkLst>
        </pc:spChg>
        <pc:picChg chg="add del mod">
          <ac:chgData name="Stinson, Brennae" userId="4ddc06b7-a0d2-4b15-9197-afa4ccebd678" providerId="ADAL" clId="{0555A001-3055-4B13-B3B4-F94622D172BE}" dt="2021-12-04T04:15:41.942" v="3470" actId="478"/>
          <ac:picMkLst>
            <pc:docMk/>
            <pc:sldMk cId="3131114796" sldId="270"/>
            <ac:picMk id="4" creationId="{188ABFFA-08A0-41BA-961E-88FCD0274B34}"/>
          </ac:picMkLst>
        </pc:picChg>
        <pc:picChg chg="del mod">
          <ac:chgData name="Stinson, Brennae" userId="4ddc06b7-a0d2-4b15-9197-afa4ccebd678" providerId="ADAL" clId="{0555A001-3055-4B13-B3B4-F94622D172BE}" dt="2021-12-03T21:20:59.761" v="2109" actId="478"/>
          <ac:picMkLst>
            <pc:docMk/>
            <pc:sldMk cId="3131114796" sldId="270"/>
            <ac:picMk id="4" creationId="{FFA8BAA8-BE6E-4DF6-B6AB-A0B6A66D32D8}"/>
          </ac:picMkLst>
        </pc:picChg>
        <pc:picChg chg="add mod">
          <ac:chgData name="Stinson, Brennae" userId="4ddc06b7-a0d2-4b15-9197-afa4ccebd678" providerId="ADAL" clId="{0555A001-3055-4B13-B3B4-F94622D172BE}" dt="2021-12-04T04:18:48.323" v="3472" actId="1076"/>
          <ac:picMkLst>
            <pc:docMk/>
            <pc:sldMk cId="3131114796" sldId="270"/>
            <ac:picMk id="7" creationId="{CDA7AAC1-35D9-44AE-9491-AFCA4CB7E7DC}"/>
          </ac:picMkLst>
        </pc:picChg>
        <pc:picChg chg="add del mod">
          <ac:chgData name="Stinson, Brennae" userId="4ddc06b7-a0d2-4b15-9197-afa4ccebd678" providerId="ADAL" clId="{0555A001-3055-4B13-B3B4-F94622D172BE}" dt="2021-12-03T22:30:58.978" v="2330" actId="478"/>
          <ac:picMkLst>
            <pc:docMk/>
            <pc:sldMk cId="3131114796" sldId="270"/>
            <ac:picMk id="7" creationId="{E3E79360-2957-4126-903B-E5387E49AAB0}"/>
          </ac:picMkLst>
        </pc:picChg>
        <pc:cxnChg chg="add">
          <ac:chgData name="Stinson, Brennae" userId="4ddc06b7-a0d2-4b15-9197-afa4ccebd678" providerId="ADAL" clId="{0555A001-3055-4B13-B3B4-F94622D172BE}" dt="2021-12-03T22:31:31.606" v="2332" actId="26606"/>
          <ac:cxnSpMkLst>
            <pc:docMk/>
            <pc:sldMk cId="3131114796" sldId="270"/>
            <ac:cxnSpMk id="8" creationId="{BA22713B-ABB6-4391-97F9-0449A2B9B664}"/>
          </ac:cxnSpMkLst>
        </pc:cxnChg>
        <pc:cxnChg chg="add">
          <ac:chgData name="Stinson, Brennae" userId="4ddc06b7-a0d2-4b15-9197-afa4ccebd678" providerId="ADAL" clId="{0555A001-3055-4B13-B3B4-F94622D172BE}" dt="2021-12-03T22:31:31.606" v="2332" actId="26606"/>
          <ac:cxnSpMkLst>
            <pc:docMk/>
            <pc:sldMk cId="3131114796" sldId="270"/>
            <ac:cxnSpMk id="14" creationId="{43074C91-9045-414B-B5F9-567DAE3EED25}"/>
          </ac:cxnSpMkLst>
        </pc:cxnChg>
        <pc:cxnChg chg="del">
          <ac:chgData name="Stinson, Brennae" userId="4ddc06b7-a0d2-4b15-9197-afa4ccebd678" providerId="ADAL" clId="{0555A001-3055-4B13-B3B4-F94622D172BE}" dt="2021-12-03T21:20:29.097" v="2096"/>
          <ac:cxnSpMkLst>
            <pc:docMk/>
            <pc:sldMk cId="3131114796" sldId="270"/>
            <ac:cxnSpMk id="22" creationId="{43074C91-9045-414B-B5F9-567DAE3EED25}"/>
          </ac:cxnSpMkLst>
        </pc:cxnChg>
        <pc:cxnChg chg="del">
          <ac:chgData name="Stinson, Brennae" userId="4ddc06b7-a0d2-4b15-9197-afa4ccebd678" providerId="ADAL" clId="{0555A001-3055-4B13-B3B4-F94622D172BE}" dt="2021-12-03T21:20:29.097" v="2096"/>
          <ac:cxnSpMkLst>
            <pc:docMk/>
            <pc:sldMk cId="3131114796" sldId="270"/>
            <ac:cxnSpMk id="26" creationId="{BA22713B-ABB6-4391-97F9-0449A2B9B664}"/>
          </ac:cxnSpMkLst>
        </pc:cxnChg>
      </pc:sldChg>
      <pc:sldChg chg="modSp add mod ord">
        <pc:chgData name="Stinson, Brennae" userId="4ddc06b7-a0d2-4b15-9197-afa4ccebd678" providerId="ADAL" clId="{0555A001-3055-4B13-B3B4-F94622D172BE}" dt="2021-12-03T22:44:55.194" v="2948" actId="404"/>
        <pc:sldMkLst>
          <pc:docMk/>
          <pc:sldMk cId="829304329" sldId="271"/>
        </pc:sldMkLst>
        <pc:graphicFrameChg chg="mod modGraphic">
          <ac:chgData name="Stinson, Brennae" userId="4ddc06b7-a0d2-4b15-9197-afa4ccebd678" providerId="ADAL" clId="{0555A001-3055-4B13-B3B4-F94622D172BE}" dt="2021-12-03T22:44:55.194" v="2948" actId="404"/>
          <ac:graphicFrameMkLst>
            <pc:docMk/>
            <pc:sldMk cId="829304329" sldId="271"/>
            <ac:graphicFrameMk id="5" creationId="{3D8D6739-CBE3-4FF8-9C8E-C563FBA6EC1B}"/>
          </ac:graphicFrameMkLst>
        </pc:graphicFrameChg>
      </pc:sldChg>
      <pc:sldChg chg="modSp add del mod ord">
        <pc:chgData name="Stinson, Brennae" userId="4ddc06b7-a0d2-4b15-9197-afa4ccebd678" providerId="ADAL" clId="{0555A001-3055-4B13-B3B4-F94622D172BE}" dt="2021-12-03T22:41:42.990" v="2905" actId="47"/>
        <pc:sldMkLst>
          <pc:docMk/>
          <pc:sldMk cId="1674289044" sldId="271"/>
        </pc:sldMkLst>
        <pc:graphicFrameChg chg="mod modGraphic">
          <ac:chgData name="Stinson, Brennae" userId="4ddc06b7-a0d2-4b15-9197-afa4ccebd678" providerId="ADAL" clId="{0555A001-3055-4B13-B3B4-F94622D172BE}" dt="2021-12-03T22:40:59.025" v="2904"/>
          <ac:graphicFrameMkLst>
            <pc:docMk/>
            <pc:sldMk cId="1674289044" sldId="271"/>
            <ac:graphicFrameMk id="5" creationId="{3D8D6739-CBE3-4FF8-9C8E-C563FBA6EC1B}"/>
          </ac:graphicFrameMkLst>
        </pc:graphicFrameChg>
      </pc:sldChg>
      <pc:sldChg chg="addSp delSp modSp new mod">
        <pc:chgData name="Stinson, Brennae" userId="4ddc06b7-a0d2-4b15-9197-afa4ccebd678" providerId="ADAL" clId="{0555A001-3055-4B13-B3B4-F94622D172BE}" dt="2021-12-03T22:56:31.456" v="3094" actId="1076"/>
        <pc:sldMkLst>
          <pc:docMk/>
          <pc:sldMk cId="1278928848" sldId="272"/>
        </pc:sldMkLst>
        <pc:spChg chg="mod">
          <ac:chgData name="Stinson, Brennae" userId="4ddc06b7-a0d2-4b15-9197-afa4ccebd678" providerId="ADAL" clId="{0555A001-3055-4B13-B3B4-F94622D172BE}" dt="2021-12-03T22:56:31.456" v="3094" actId="1076"/>
          <ac:spMkLst>
            <pc:docMk/>
            <pc:sldMk cId="1278928848" sldId="272"/>
            <ac:spMk id="2" creationId="{5F32883E-517B-4F1B-82AE-CF623F2BBF0B}"/>
          </ac:spMkLst>
        </pc:spChg>
        <pc:spChg chg="del">
          <ac:chgData name="Stinson, Brennae" userId="4ddc06b7-a0d2-4b15-9197-afa4ccebd678" providerId="ADAL" clId="{0555A001-3055-4B13-B3B4-F94622D172BE}" dt="2021-12-03T22:50:10" v="3032" actId="931"/>
          <ac:spMkLst>
            <pc:docMk/>
            <pc:sldMk cId="1278928848" sldId="272"/>
            <ac:spMk id="3" creationId="{2108E60C-DEF9-48D8-8FC7-E11B1F979432}"/>
          </ac:spMkLst>
        </pc:spChg>
        <pc:spChg chg="mod">
          <ac:chgData name="Stinson, Brennae" userId="4ddc06b7-a0d2-4b15-9197-afa4ccebd678" providerId="ADAL" clId="{0555A001-3055-4B13-B3B4-F94622D172BE}" dt="2021-12-03T22:54:04.677" v="3090" actId="20577"/>
          <ac:spMkLst>
            <pc:docMk/>
            <pc:sldMk cId="1278928848" sldId="272"/>
            <ac:spMk id="4" creationId="{AB81FBEB-F24C-4E05-9CF7-1A64C6F20399}"/>
          </ac:spMkLst>
        </pc:spChg>
        <pc:spChg chg="add del mod">
          <ac:chgData name="Stinson, Brennae" userId="4ddc06b7-a0d2-4b15-9197-afa4ccebd678" providerId="ADAL" clId="{0555A001-3055-4B13-B3B4-F94622D172BE}" dt="2021-12-03T22:52:05.418" v="3036" actId="931"/>
          <ac:spMkLst>
            <pc:docMk/>
            <pc:sldMk cId="1278928848" sldId="272"/>
            <ac:spMk id="8" creationId="{593C2C5F-81DC-49AF-9ABF-60B989896AE4}"/>
          </ac:spMkLst>
        </pc:spChg>
        <pc:spChg chg="add del mod">
          <ac:chgData name="Stinson, Brennae" userId="4ddc06b7-a0d2-4b15-9197-afa4ccebd678" providerId="ADAL" clId="{0555A001-3055-4B13-B3B4-F94622D172BE}" dt="2021-12-03T22:53:15.884" v="3039" actId="931"/>
          <ac:spMkLst>
            <pc:docMk/>
            <pc:sldMk cId="1278928848" sldId="272"/>
            <ac:spMk id="12" creationId="{EE44A2D8-322C-463B-95CB-C753796AABBE}"/>
          </ac:spMkLst>
        </pc:spChg>
        <pc:spChg chg="add del mod">
          <ac:chgData name="Stinson, Brennae" userId="4ddc06b7-a0d2-4b15-9197-afa4ccebd678" providerId="ADAL" clId="{0555A001-3055-4B13-B3B4-F94622D172BE}" dt="2021-12-03T22:56:10.801" v="3092" actId="931"/>
          <ac:spMkLst>
            <pc:docMk/>
            <pc:sldMk cId="1278928848" sldId="272"/>
            <ac:spMk id="16" creationId="{AC47E5B4-38C5-4414-9129-384007E2D10F}"/>
          </ac:spMkLst>
        </pc:spChg>
        <pc:picChg chg="add del mod">
          <ac:chgData name="Stinson, Brennae" userId="4ddc06b7-a0d2-4b15-9197-afa4ccebd678" providerId="ADAL" clId="{0555A001-3055-4B13-B3B4-F94622D172BE}" dt="2021-12-03T22:50:23.855" v="3035" actId="478"/>
          <ac:picMkLst>
            <pc:docMk/>
            <pc:sldMk cId="1278928848" sldId="272"/>
            <ac:picMk id="6" creationId="{A3329870-000D-40AD-8290-6C56D380408A}"/>
          </ac:picMkLst>
        </pc:picChg>
        <pc:picChg chg="add del mod">
          <ac:chgData name="Stinson, Brennae" userId="4ddc06b7-a0d2-4b15-9197-afa4ccebd678" providerId="ADAL" clId="{0555A001-3055-4B13-B3B4-F94622D172BE}" dt="2021-12-03T22:53:12.990" v="3038" actId="478"/>
          <ac:picMkLst>
            <pc:docMk/>
            <pc:sldMk cId="1278928848" sldId="272"/>
            <ac:picMk id="10" creationId="{6A19FB8C-B66E-4836-B69F-2E255954D85E}"/>
          </ac:picMkLst>
        </pc:picChg>
        <pc:picChg chg="add del mod">
          <ac:chgData name="Stinson, Brennae" userId="4ddc06b7-a0d2-4b15-9197-afa4ccebd678" providerId="ADAL" clId="{0555A001-3055-4B13-B3B4-F94622D172BE}" dt="2021-12-03T22:55:37.040" v="3091" actId="478"/>
          <ac:picMkLst>
            <pc:docMk/>
            <pc:sldMk cId="1278928848" sldId="272"/>
            <ac:picMk id="14" creationId="{F4DD85AD-F4D6-4C09-A5A1-8A666BADC951}"/>
          </ac:picMkLst>
        </pc:picChg>
        <pc:picChg chg="add mod">
          <ac:chgData name="Stinson, Brennae" userId="4ddc06b7-a0d2-4b15-9197-afa4ccebd678" providerId="ADAL" clId="{0555A001-3055-4B13-B3B4-F94622D172BE}" dt="2021-12-03T22:56:14.319" v="3093" actId="27614"/>
          <ac:picMkLst>
            <pc:docMk/>
            <pc:sldMk cId="1278928848" sldId="272"/>
            <ac:picMk id="18" creationId="{5D8F1405-884F-4220-9C06-901F69BC267A}"/>
          </ac:picMkLst>
        </pc:picChg>
      </pc:sldChg>
      <pc:sldChg chg="modSp add mod ord">
        <pc:chgData name="Stinson, Brennae" userId="4ddc06b7-a0d2-4b15-9197-afa4ccebd678" providerId="ADAL" clId="{0555A001-3055-4B13-B3B4-F94622D172BE}" dt="2021-12-03T22:57:36.968" v="3181" actId="27636"/>
        <pc:sldMkLst>
          <pc:docMk/>
          <pc:sldMk cId="3737466796" sldId="273"/>
        </pc:sldMkLst>
        <pc:spChg chg="mod">
          <ac:chgData name="Stinson, Brennae" userId="4ddc06b7-a0d2-4b15-9197-afa4ccebd678" providerId="ADAL" clId="{0555A001-3055-4B13-B3B4-F94622D172BE}" dt="2021-12-03T22:57:16.544" v="3122" actId="20577"/>
          <ac:spMkLst>
            <pc:docMk/>
            <pc:sldMk cId="3737466796" sldId="273"/>
            <ac:spMk id="2" creationId="{5F32883E-517B-4F1B-82AE-CF623F2BBF0B}"/>
          </ac:spMkLst>
        </pc:spChg>
        <pc:spChg chg="mod">
          <ac:chgData name="Stinson, Brennae" userId="4ddc06b7-a0d2-4b15-9197-afa4ccebd678" providerId="ADAL" clId="{0555A001-3055-4B13-B3B4-F94622D172BE}" dt="2021-12-03T22:57:36.968" v="3181" actId="27636"/>
          <ac:spMkLst>
            <pc:docMk/>
            <pc:sldMk cId="3737466796" sldId="273"/>
            <ac:spMk id="4" creationId="{AB81FBEB-F24C-4E05-9CF7-1A64C6F20399}"/>
          </ac:spMkLst>
        </pc:spChg>
      </pc:sldChg>
      <pc:sldChg chg="addSp modSp new mod">
        <pc:chgData name="Stinson, Brennae" userId="4ddc06b7-a0d2-4b15-9197-afa4ccebd678" providerId="ADAL" clId="{0555A001-3055-4B13-B3B4-F94622D172BE}" dt="2021-12-04T02:00:57.109" v="3366" actId="1076"/>
        <pc:sldMkLst>
          <pc:docMk/>
          <pc:sldMk cId="252176851" sldId="274"/>
        </pc:sldMkLst>
        <pc:spChg chg="add mod">
          <ac:chgData name="Stinson, Brennae" userId="4ddc06b7-a0d2-4b15-9197-afa4ccebd678" providerId="ADAL" clId="{0555A001-3055-4B13-B3B4-F94622D172BE}" dt="2021-12-04T02:00:57.109" v="3366" actId="1076"/>
          <ac:spMkLst>
            <pc:docMk/>
            <pc:sldMk cId="252176851" sldId="274"/>
            <ac:spMk id="4" creationId="{F984B501-B8A1-456A-8039-10FB0EEE397A}"/>
          </ac:spMkLst>
        </pc:spChg>
        <pc:picChg chg="add mod">
          <ac:chgData name="Stinson, Brennae" userId="4ddc06b7-a0d2-4b15-9197-afa4ccebd678" providerId="ADAL" clId="{0555A001-3055-4B13-B3B4-F94622D172BE}" dt="2021-12-04T02:00:20.020" v="3361" actId="1076"/>
          <ac:picMkLst>
            <pc:docMk/>
            <pc:sldMk cId="252176851" sldId="274"/>
            <ac:picMk id="3" creationId="{3FA608FC-6820-4056-9C6D-6D54419045E6}"/>
          </ac:picMkLst>
        </pc:picChg>
      </pc:sldChg>
      <pc:sldChg chg="addSp delSp modSp new mod">
        <pc:chgData name="Stinson, Brennae" userId="4ddc06b7-a0d2-4b15-9197-afa4ccebd678" providerId="ADAL" clId="{0555A001-3055-4B13-B3B4-F94622D172BE}" dt="2021-12-04T02:02:30.559" v="3399" actId="122"/>
        <pc:sldMkLst>
          <pc:docMk/>
          <pc:sldMk cId="2945387085" sldId="275"/>
        </pc:sldMkLst>
        <pc:spChg chg="add mod">
          <ac:chgData name="Stinson, Brennae" userId="4ddc06b7-a0d2-4b15-9197-afa4ccebd678" providerId="ADAL" clId="{0555A001-3055-4B13-B3B4-F94622D172BE}" dt="2021-12-04T02:02:30.559" v="3399" actId="122"/>
          <ac:spMkLst>
            <pc:docMk/>
            <pc:sldMk cId="2945387085" sldId="275"/>
            <ac:spMk id="6" creationId="{C4B4EBAD-9487-497C-92B3-7BD9534846DF}"/>
          </ac:spMkLst>
        </pc:spChg>
        <pc:picChg chg="add del">
          <ac:chgData name="Stinson, Brennae" userId="4ddc06b7-a0d2-4b15-9197-afa4ccebd678" providerId="ADAL" clId="{0555A001-3055-4B13-B3B4-F94622D172BE}" dt="2021-12-04T02:02:00.480" v="3373" actId="22"/>
          <ac:picMkLst>
            <pc:docMk/>
            <pc:sldMk cId="2945387085" sldId="275"/>
            <ac:picMk id="3" creationId="{777B0EDB-C7FD-48F3-9BF8-C464D16FED86}"/>
          </ac:picMkLst>
        </pc:picChg>
        <pc:picChg chg="add mod">
          <ac:chgData name="Stinson, Brennae" userId="4ddc06b7-a0d2-4b15-9197-afa4ccebd678" providerId="ADAL" clId="{0555A001-3055-4B13-B3B4-F94622D172BE}" dt="2021-12-04T02:02:11.727" v="3376" actId="1076"/>
          <ac:picMkLst>
            <pc:docMk/>
            <pc:sldMk cId="2945387085" sldId="275"/>
            <ac:picMk id="5" creationId="{724D2521-B3C2-40DB-A885-46D7EA9FA1C2}"/>
          </ac:picMkLst>
        </pc:picChg>
      </pc:sldChg>
      <pc:sldChg chg="addSp modSp new mod">
        <pc:chgData name="Stinson, Brennae" userId="4ddc06b7-a0d2-4b15-9197-afa4ccebd678" providerId="ADAL" clId="{0555A001-3055-4B13-B3B4-F94622D172BE}" dt="2021-12-04T02:04:09.179" v="3431" actId="1076"/>
        <pc:sldMkLst>
          <pc:docMk/>
          <pc:sldMk cId="1753370047" sldId="276"/>
        </pc:sldMkLst>
        <pc:spChg chg="add mod">
          <ac:chgData name="Stinson, Brennae" userId="4ddc06b7-a0d2-4b15-9197-afa4ccebd678" providerId="ADAL" clId="{0555A001-3055-4B13-B3B4-F94622D172BE}" dt="2021-12-04T02:04:09.179" v="3431" actId="1076"/>
          <ac:spMkLst>
            <pc:docMk/>
            <pc:sldMk cId="1753370047" sldId="276"/>
            <ac:spMk id="4" creationId="{9D51B0B5-33BC-4DD8-98A3-475744FFD3D3}"/>
          </ac:spMkLst>
        </pc:spChg>
        <pc:picChg chg="add mod">
          <ac:chgData name="Stinson, Brennae" userId="4ddc06b7-a0d2-4b15-9197-afa4ccebd678" providerId="ADAL" clId="{0555A001-3055-4B13-B3B4-F94622D172BE}" dt="2021-12-04T02:03:48.501" v="3406" actId="1076"/>
          <ac:picMkLst>
            <pc:docMk/>
            <pc:sldMk cId="1753370047" sldId="276"/>
            <ac:picMk id="3" creationId="{DE2992EF-3751-4C7F-A09A-A2BCB8BEF70E}"/>
          </ac:picMkLst>
        </pc:picChg>
      </pc:sldChg>
      <pc:sldChg chg="add ord">
        <pc:chgData name="Stinson, Brennae" userId="4ddc06b7-a0d2-4b15-9197-afa4ccebd678" providerId="ADAL" clId="{0555A001-3055-4B13-B3B4-F94622D172BE}" dt="2021-12-04T04:28:30.129" v="3541"/>
        <pc:sldMkLst>
          <pc:docMk/>
          <pc:sldMk cId="3611647798" sldId="277"/>
        </pc:sldMkLst>
      </pc:sldChg>
      <pc:sldChg chg="addSp modSp new mod">
        <pc:chgData name="Stinson, Brennae" userId="4ddc06b7-a0d2-4b15-9197-afa4ccebd678" providerId="ADAL" clId="{0555A001-3055-4B13-B3B4-F94622D172BE}" dt="2021-12-04T04:39:04.781" v="3584" actId="1076"/>
        <pc:sldMkLst>
          <pc:docMk/>
          <pc:sldMk cId="1119515757" sldId="278"/>
        </pc:sldMkLst>
        <pc:spChg chg="add mod">
          <ac:chgData name="Stinson, Brennae" userId="4ddc06b7-a0d2-4b15-9197-afa4ccebd678" providerId="ADAL" clId="{0555A001-3055-4B13-B3B4-F94622D172BE}" dt="2021-12-04T04:31:57.565" v="3583" actId="1076"/>
          <ac:spMkLst>
            <pc:docMk/>
            <pc:sldMk cId="1119515757" sldId="278"/>
            <ac:spMk id="4" creationId="{83A75F87-D68A-44E5-8359-D3B18B683D66}"/>
          </ac:spMkLst>
        </pc:spChg>
        <pc:picChg chg="add mod">
          <ac:chgData name="Stinson, Brennae" userId="4ddc06b7-a0d2-4b15-9197-afa4ccebd678" providerId="ADAL" clId="{0555A001-3055-4B13-B3B4-F94622D172BE}" dt="2021-12-04T04:39:04.781" v="3584" actId="1076"/>
          <ac:picMkLst>
            <pc:docMk/>
            <pc:sldMk cId="1119515757" sldId="278"/>
            <ac:picMk id="3" creationId="{67F8D574-A341-430B-BAE6-0270CB88E1A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3A849-3F2B-4527-889D-3BF9820C7E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EFE19-1DA8-41CA-ADDA-0F423AC10632}">
      <dgm:prSet custT="1"/>
      <dgm:spPr/>
      <dgm:t>
        <a:bodyPr/>
        <a:lstStyle/>
        <a:p>
          <a:r>
            <a:rPr lang="en-US" sz="1600" dirty="0"/>
            <a:t>Bartlett:</a:t>
          </a:r>
        </a:p>
      </dgm:t>
    </dgm:pt>
    <dgm:pt modelId="{0CFE234D-F747-4022-A8BC-4330D77CB13A}" type="parTrans" cxnId="{9D1B2AE0-97E6-4789-AFC2-0B480C6BD67A}">
      <dgm:prSet/>
      <dgm:spPr/>
      <dgm:t>
        <a:bodyPr/>
        <a:lstStyle/>
        <a:p>
          <a:endParaRPr lang="en-US"/>
        </a:p>
      </dgm:t>
    </dgm:pt>
    <dgm:pt modelId="{37C524A7-5429-4FAF-9AA6-2E42F529DB3F}" type="sibTrans" cxnId="{9D1B2AE0-97E6-4789-AFC2-0B480C6BD67A}">
      <dgm:prSet/>
      <dgm:spPr/>
      <dgm:t>
        <a:bodyPr/>
        <a:lstStyle/>
        <a:p>
          <a:endParaRPr lang="en-US"/>
        </a:p>
      </dgm:t>
    </dgm:pt>
    <dgm:pt modelId="{27AD4496-F575-4EA7-BFA9-F3200F7B9B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Pros</a:t>
          </a:r>
        </a:p>
      </dgm:t>
    </dgm:pt>
    <dgm:pt modelId="{B74A7953-BB9C-4C67-9AE6-FF2E4430D9EA}" type="parTrans" cxnId="{A902472A-28B0-44F6-9FF9-01AE586BD2B1}">
      <dgm:prSet/>
      <dgm:spPr/>
      <dgm:t>
        <a:bodyPr/>
        <a:lstStyle/>
        <a:p>
          <a:endParaRPr lang="en-US"/>
        </a:p>
      </dgm:t>
    </dgm:pt>
    <dgm:pt modelId="{95D040FC-DF01-4ED9-99C4-50AEF778D7B4}" type="sibTrans" cxnId="{A902472A-28B0-44F6-9FF9-01AE586BD2B1}">
      <dgm:prSet/>
      <dgm:spPr/>
      <dgm:t>
        <a:bodyPr/>
        <a:lstStyle/>
        <a:p>
          <a:endParaRPr lang="en-US"/>
        </a:p>
      </dgm:t>
    </dgm:pt>
    <dgm:pt modelId="{8AC5A8F9-8559-4C0F-9B95-FBA21D6223BA}">
      <dgm:prSet custT="1"/>
      <dgm:spPr/>
      <dgm:t>
        <a:bodyPr/>
        <a:lstStyle/>
        <a:p>
          <a:r>
            <a:rPr lang="en-US" sz="1600" dirty="0"/>
            <a:t>Welch</a:t>
          </a:r>
          <a:endParaRPr lang="en-US" sz="400" dirty="0"/>
        </a:p>
      </dgm:t>
    </dgm:pt>
    <dgm:pt modelId="{1CE1CB4D-02F4-4578-8E23-2B475FE26419}" type="parTrans" cxnId="{DE9D97F7-7A1C-4AE1-A304-06F00368A985}">
      <dgm:prSet/>
      <dgm:spPr/>
      <dgm:t>
        <a:bodyPr/>
        <a:lstStyle/>
        <a:p>
          <a:endParaRPr lang="en-US"/>
        </a:p>
      </dgm:t>
    </dgm:pt>
    <dgm:pt modelId="{F1A75396-B41E-4C05-95A0-715CDC793ED6}" type="sibTrans" cxnId="{DE9D97F7-7A1C-4AE1-A304-06F00368A985}">
      <dgm:prSet/>
      <dgm:spPr/>
      <dgm:t>
        <a:bodyPr/>
        <a:lstStyle/>
        <a:p>
          <a:endParaRPr lang="en-US"/>
        </a:p>
      </dgm:t>
    </dgm:pt>
    <dgm:pt modelId="{1E661A8D-E39E-4E1F-A669-07FE7A740B00}">
      <dgm:prSet custT="1"/>
      <dgm:spPr/>
      <dgm:t>
        <a:bodyPr/>
        <a:lstStyle/>
        <a:p>
          <a:r>
            <a:rPr lang="en-US" sz="1600" dirty="0"/>
            <a:t>Blackman-Tukey</a:t>
          </a:r>
          <a:endParaRPr lang="en-US" sz="900" dirty="0"/>
        </a:p>
      </dgm:t>
    </dgm:pt>
    <dgm:pt modelId="{9AC17065-8C02-4AAD-A1EC-F6FFB88E31EA}" type="parTrans" cxnId="{523FE265-8D67-4656-AA46-7D17038969E4}">
      <dgm:prSet/>
      <dgm:spPr/>
      <dgm:t>
        <a:bodyPr/>
        <a:lstStyle/>
        <a:p>
          <a:endParaRPr lang="en-US"/>
        </a:p>
      </dgm:t>
    </dgm:pt>
    <dgm:pt modelId="{0B99A0DC-9B27-47D6-A4E6-0D01E752CD0F}" type="sibTrans" cxnId="{523FE265-8D67-4656-AA46-7D17038969E4}">
      <dgm:prSet/>
      <dgm:spPr/>
      <dgm:t>
        <a:bodyPr/>
        <a:lstStyle/>
        <a:p>
          <a:endParaRPr lang="en-US"/>
        </a:p>
      </dgm:t>
    </dgm:pt>
    <dgm:pt modelId="{2E4DF336-CAB9-4BF4-B77C-BC012F79E7D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Reduces noise when compared to regular periodogram</a:t>
          </a:r>
        </a:p>
      </dgm:t>
    </dgm:pt>
    <dgm:pt modelId="{782C6C68-62E2-499C-80AB-993020FE9029}" type="parTrans" cxnId="{F20D0F99-A763-49B2-AC44-9089CD47BDC4}">
      <dgm:prSet/>
      <dgm:spPr/>
      <dgm:t>
        <a:bodyPr/>
        <a:lstStyle/>
        <a:p>
          <a:endParaRPr lang="en-US"/>
        </a:p>
      </dgm:t>
    </dgm:pt>
    <dgm:pt modelId="{70D96929-05E2-422F-9FBE-61EA1FD1D8EA}" type="sibTrans" cxnId="{F20D0F99-A763-49B2-AC44-9089CD47BDC4}">
      <dgm:prSet/>
      <dgm:spPr/>
      <dgm:t>
        <a:bodyPr/>
        <a:lstStyle/>
        <a:p>
          <a:endParaRPr lang="en-US"/>
        </a:p>
      </dgm:t>
    </dgm:pt>
    <dgm:pt modelId="{28161843-AF11-4AC1-B3CD-CE920C0572F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Simple to implement</a:t>
          </a:r>
        </a:p>
      </dgm:t>
    </dgm:pt>
    <dgm:pt modelId="{3FF4FF78-BA9F-432A-99F7-EAC3524857DE}" type="parTrans" cxnId="{6F815BCF-61E1-41D9-8333-81622CA1D170}">
      <dgm:prSet/>
      <dgm:spPr/>
      <dgm:t>
        <a:bodyPr/>
        <a:lstStyle/>
        <a:p>
          <a:endParaRPr lang="en-US"/>
        </a:p>
      </dgm:t>
    </dgm:pt>
    <dgm:pt modelId="{877AB7E0-C251-4456-A312-A7174FF52F97}" type="sibTrans" cxnId="{6F815BCF-61E1-41D9-8333-81622CA1D170}">
      <dgm:prSet/>
      <dgm:spPr/>
      <dgm:t>
        <a:bodyPr/>
        <a:lstStyle/>
        <a:p>
          <a:endParaRPr lang="en-US"/>
        </a:p>
      </dgm:t>
    </dgm:pt>
    <dgm:pt modelId="{26BE066A-BA78-46B7-93B2-8818D66BB7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BC3F171F-53B6-44CC-B3B9-7DB25EAAEC6A}" type="parTrans" cxnId="{E7340F39-2EE8-4FDA-A394-534D57140417}">
      <dgm:prSet/>
      <dgm:spPr/>
      <dgm:t>
        <a:bodyPr/>
        <a:lstStyle/>
        <a:p>
          <a:endParaRPr lang="en-US"/>
        </a:p>
      </dgm:t>
    </dgm:pt>
    <dgm:pt modelId="{AAFC6CE2-C9DB-4ADA-B8ED-3F36C196C733}" type="sibTrans" cxnId="{E7340F39-2EE8-4FDA-A394-534D57140417}">
      <dgm:prSet/>
      <dgm:spPr/>
      <dgm:t>
        <a:bodyPr/>
        <a:lstStyle/>
        <a:p>
          <a:endParaRPr lang="en-US"/>
        </a:p>
      </dgm:t>
    </dgm:pt>
    <dgm:pt modelId="{68616698-149E-4EC0-9B2E-C3F6E91D39C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Cons</a:t>
          </a:r>
        </a:p>
      </dgm:t>
    </dgm:pt>
    <dgm:pt modelId="{1FA858F3-6157-4908-97B9-1A2DDCF3EA4E}" type="parTrans" cxnId="{8171B4EA-7F09-414E-8D2D-366D36AF1A82}">
      <dgm:prSet/>
      <dgm:spPr/>
      <dgm:t>
        <a:bodyPr/>
        <a:lstStyle/>
        <a:p>
          <a:endParaRPr lang="en-US"/>
        </a:p>
      </dgm:t>
    </dgm:pt>
    <dgm:pt modelId="{BE9A7F88-7B99-4B50-9439-259F80DF1427}" type="sibTrans" cxnId="{8171B4EA-7F09-414E-8D2D-366D36AF1A82}">
      <dgm:prSet/>
      <dgm:spPr/>
      <dgm:t>
        <a:bodyPr/>
        <a:lstStyle/>
        <a:p>
          <a:endParaRPr lang="en-US"/>
        </a:p>
      </dgm:t>
    </dgm:pt>
    <dgm:pt modelId="{4B03FCCC-7179-4BA0-B819-0DE9C28841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16662A6E-4527-4945-8EE1-709368C4D46D}" type="parTrans" cxnId="{A1B50F08-4E7B-4185-A685-7417251FECEC}">
      <dgm:prSet/>
      <dgm:spPr/>
      <dgm:t>
        <a:bodyPr/>
        <a:lstStyle/>
        <a:p>
          <a:endParaRPr lang="en-US"/>
        </a:p>
      </dgm:t>
    </dgm:pt>
    <dgm:pt modelId="{05A80715-8828-4BCC-91C9-21E4D9BB8267}" type="sibTrans" cxnId="{A1B50F08-4E7B-4185-A685-7417251FECEC}">
      <dgm:prSet/>
      <dgm:spPr/>
      <dgm:t>
        <a:bodyPr/>
        <a:lstStyle/>
        <a:p>
          <a:endParaRPr lang="en-US"/>
        </a:p>
      </dgm:t>
    </dgm:pt>
    <dgm:pt modelId="{CEE4CEFF-B13C-4FBC-A2F3-6172C9F0B0C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Frequency resolution trade off</a:t>
          </a:r>
        </a:p>
      </dgm:t>
    </dgm:pt>
    <dgm:pt modelId="{995AA073-4D97-49C1-B23C-B7C9F6425EF7}" type="parTrans" cxnId="{250D02AB-3D0E-44C8-852B-F0DCB21E307C}">
      <dgm:prSet/>
      <dgm:spPr/>
      <dgm:t>
        <a:bodyPr/>
        <a:lstStyle/>
        <a:p>
          <a:endParaRPr lang="en-US"/>
        </a:p>
      </dgm:t>
    </dgm:pt>
    <dgm:pt modelId="{3A6D3D50-7229-4094-92BA-0BBE08B0588D}" type="sibTrans" cxnId="{250D02AB-3D0E-44C8-852B-F0DCB21E307C}">
      <dgm:prSet/>
      <dgm:spPr/>
      <dgm:t>
        <a:bodyPr/>
        <a:lstStyle/>
        <a:p>
          <a:endParaRPr lang="en-US"/>
        </a:p>
      </dgm:t>
    </dgm:pt>
    <dgm:pt modelId="{C8A77C74-3AB6-4402-98C3-D03A68F4726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The best estimate is not consistent with actual PSD</a:t>
          </a:r>
        </a:p>
      </dgm:t>
    </dgm:pt>
    <dgm:pt modelId="{2C074604-0FF0-45D2-96B4-7D72EB860C0E}" type="parTrans" cxnId="{BE8C2549-F7B0-497B-9AAF-E0BFA6FAB455}">
      <dgm:prSet/>
      <dgm:spPr/>
      <dgm:t>
        <a:bodyPr/>
        <a:lstStyle/>
        <a:p>
          <a:endParaRPr lang="en-US"/>
        </a:p>
      </dgm:t>
    </dgm:pt>
    <dgm:pt modelId="{6047E901-1537-4C89-9C63-9FEFB8A001BE}" type="sibTrans" cxnId="{BE8C2549-F7B0-497B-9AAF-E0BFA6FAB455}">
      <dgm:prSet/>
      <dgm:spPr/>
      <dgm:t>
        <a:bodyPr/>
        <a:lstStyle/>
        <a:p>
          <a:endParaRPr lang="en-US"/>
        </a:p>
      </dgm:t>
    </dgm:pt>
    <dgm:pt modelId="{5F96E076-D814-48C8-B3F9-0184BDEA4AF7}" type="pres">
      <dgm:prSet presAssocID="{8383A849-3F2B-4527-889D-3BF9820C7EAA}" presName="linear" presStyleCnt="0">
        <dgm:presLayoutVars>
          <dgm:dir/>
          <dgm:animLvl val="lvl"/>
          <dgm:resizeHandles val="exact"/>
        </dgm:presLayoutVars>
      </dgm:prSet>
      <dgm:spPr/>
    </dgm:pt>
    <dgm:pt modelId="{FDA93A54-CC11-4322-88CE-A6D9D810D174}" type="pres">
      <dgm:prSet presAssocID="{5A3EFE19-1DA8-41CA-ADDA-0F423AC10632}" presName="parentLin" presStyleCnt="0"/>
      <dgm:spPr/>
    </dgm:pt>
    <dgm:pt modelId="{D0C2C5B5-0D1C-430E-8D68-FC5EA5EA99A7}" type="pres">
      <dgm:prSet presAssocID="{5A3EFE19-1DA8-41CA-ADDA-0F423AC10632}" presName="parentLeftMargin" presStyleLbl="node1" presStyleIdx="0" presStyleCnt="3"/>
      <dgm:spPr/>
    </dgm:pt>
    <dgm:pt modelId="{3CBE5F66-D9DF-4906-88DD-6881FF9D211D}" type="pres">
      <dgm:prSet presAssocID="{5A3EFE19-1DA8-41CA-ADDA-0F423AC10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B17A09-5CDD-452B-BB6C-47C77638EAA6}" type="pres">
      <dgm:prSet presAssocID="{5A3EFE19-1DA8-41CA-ADDA-0F423AC10632}" presName="negativeSpace" presStyleCnt="0"/>
      <dgm:spPr/>
    </dgm:pt>
    <dgm:pt modelId="{B449434D-A7B2-4359-BD32-90B8667F7919}" type="pres">
      <dgm:prSet presAssocID="{5A3EFE19-1DA8-41CA-ADDA-0F423AC10632}" presName="childText" presStyleLbl="conFgAcc1" presStyleIdx="0" presStyleCnt="3" custScaleY="81089">
        <dgm:presLayoutVars>
          <dgm:bulletEnabled val="1"/>
        </dgm:presLayoutVars>
      </dgm:prSet>
      <dgm:spPr/>
    </dgm:pt>
    <dgm:pt modelId="{A11B9E60-5F94-430C-B959-9C403291C665}" type="pres">
      <dgm:prSet presAssocID="{37C524A7-5429-4FAF-9AA6-2E42F529DB3F}" presName="spaceBetweenRectangles" presStyleCnt="0"/>
      <dgm:spPr/>
    </dgm:pt>
    <dgm:pt modelId="{4ADA0E8A-C2BB-4A2B-854B-2C61FFD9CC93}" type="pres">
      <dgm:prSet presAssocID="{8AC5A8F9-8559-4C0F-9B95-FBA21D6223BA}" presName="parentLin" presStyleCnt="0"/>
      <dgm:spPr/>
    </dgm:pt>
    <dgm:pt modelId="{E7CEB76E-B5AA-4B49-97EB-AD23AE8D8EEC}" type="pres">
      <dgm:prSet presAssocID="{8AC5A8F9-8559-4C0F-9B95-FBA21D6223BA}" presName="parentLeftMargin" presStyleLbl="node1" presStyleIdx="0" presStyleCnt="3"/>
      <dgm:spPr/>
    </dgm:pt>
    <dgm:pt modelId="{188B1466-5BA4-4952-9030-FF5FDEF9DA70}" type="pres">
      <dgm:prSet presAssocID="{8AC5A8F9-8559-4C0F-9B95-FBA21D6223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687FA3-EC36-4662-BAD5-88B3F8647735}" type="pres">
      <dgm:prSet presAssocID="{8AC5A8F9-8559-4C0F-9B95-FBA21D6223BA}" presName="negativeSpace" presStyleCnt="0"/>
      <dgm:spPr/>
    </dgm:pt>
    <dgm:pt modelId="{30BAB5F0-C2E0-41E8-A1A6-57B2FC87225F}" type="pres">
      <dgm:prSet presAssocID="{8AC5A8F9-8559-4C0F-9B95-FBA21D6223BA}" presName="childText" presStyleLbl="conFgAcc1" presStyleIdx="1" presStyleCnt="3">
        <dgm:presLayoutVars>
          <dgm:bulletEnabled val="1"/>
        </dgm:presLayoutVars>
      </dgm:prSet>
      <dgm:spPr/>
    </dgm:pt>
    <dgm:pt modelId="{6C901706-DD28-41A9-8304-D18B9A2659DB}" type="pres">
      <dgm:prSet presAssocID="{F1A75396-B41E-4C05-95A0-715CDC793ED6}" presName="spaceBetweenRectangles" presStyleCnt="0"/>
      <dgm:spPr/>
    </dgm:pt>
    <dgm:pt modelId="{6DEDE735-AFFB-448A-BD04-BC0CF610B0A5}" type="pres">
      <dgm:prSet presAssocID="{1E661A8D-E39E-4E1F-A669-07FE7A740B00}" presName="parentLin" presStyleCnt="0"/>
      <dgm:spPr/>
    </dgm:pt>
    <dgm:pt modelId="{96A3C3EB-B2BF-4E1B-B34D-D32C62384526}" type="pres">
      <dgm:prSet presAssocID="{1E661A8D-E39E-4E1F-A669-07FE7A740B00}" presName="parentLeftMargin" presStyleLbl="node1" presStyleIdx="1" presStyleCnt="3"/>
      <dgm:spPr/>
    </dgm:pt>
    <dgm:pt modelId="{EC74D353-1843-4A40-9F3C-249A9EFD761F}" type="pres">
      <dgm:prSet presAssocID="{1E661A8D-E39E-4E1F-A669-07FE7A740B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0FBB03-6DC4-4913-BCD3-01769C882F55}" type="pres">
      <dgm:prSet presAssocID="{1E661A8D-E39E-4E1F-A669-07FE7A740B00}" presName="negativeSpace" presStyleCnt="0"/>
      <dgm:spPr/>
    </dgm:pt>
    <dgm:pt modelId="{B4D6BD98-C453-47B3-B030-9277A81AB01D}" type="pres">
      <dgm:prSet presAssocID="{1E661A8D-E39E-4E1F-A669-07FE7A740B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833400-CFD6-42B8-998B-2816F6E1E51C}" type="presOf" srcId="{68616698-149E-4EC0-9B2E-C3F6E91D39C6}" destId="{B449434D-A7B2-4359-BD32-90B8667F7919}" srcOrd="0" destOrd="3" presId="urn:microsoft.com/office/officeart/2005/8/layout/list1"/>
    <dgm:cxn modelId="{A1B50F08-4E7B-4185-A685-7417251FECEC}" srcId="{68616698-149E-4EC0-9B2E-C3F6E91D39C6}" destId="{4B03FCCC-7179-4BA0-B819-0DE9C2884174}" srcOrd="2" destOrd="0" parTransId="{16662A6E-4527-4945-8EE1-709368C4D46D}" sibTransId="{05A80715-8828-4BCC-91C9-21E4D9BB8267}"/>
    <dgm:cxn modelId="{F9017D29-EF57-4341-B9B4-9386215E4B30}" type="presOf" srcId="{27AD4496-F575-4EA7-BFA9-F3200F7B9BDB}" destId="{B449434D-A7B2-4359-BD32-90B8667F7919}" srcOrd="0" destOrd="0" presId="urn:microsoft.com/office/officeart/2005/8/layout/list1"/>
    <dgm:cxn modelId="{A902472A-28B0-44F6-9FF9-01AE586BD2B1}" srcId="{5A3EFE19-1DA8-41CA-ADDA-0F423AC10632}" destId="{27AD4496-F575-4EA7-BFA9-F3200F7B9BDB}" srcOrd="0" destOrd="0" parTransId="{B74A7953-BB9C-4C67-9AE6-FF2E4430D9EA}" sibTransId="{95D040FC-DF01-4ED9-99C4-50AEF778D7B4}"/>
    <dgm:cxn modelId="{0EA8972B-3B7C-48C3-94E4-0B45CDB3292B}" type="presOf" srcId="{1E661A8D-E39E-4E1F-A669-07FE7A740B00}" destId="{EC74D353-1843-4A40-9F3C-249A9EFD761F}" srcOrd="1" destOrd="0" presId="urn:microsoft.com/office/officeart/2005/8/layout/list1"/>
    <dgm:cxn modelId="{E7340F39-2EE8-4FDA-A394-534D57140417}" srcId="{68616698-149E-4EC0-9B2E-C3F6E91D39C6}" destId="{26BE066A-BA78-46B7-93B2-8818D66BB75E}" srcOrd="3" destOrd="0" parTransId="{BC3F171F-53B6-44CC-B3B9-7DB25EAAEC6A}" sibTransId="{AAFC6CE2-C9DB-4ADA-B8ED-3F36C196C733}"/>
    <dgm:cxn modelId="{0F28B345-31BD-4057-83DA-3928026DBCD7}" type="presOf" srcId="{8AC5A8F9-8559-4C0F-9B95-FBA21D6223BA}" destId="{188B1466-5BA4-4952-9030-FF5FDEF9DA70}" srcOrd="1" destOrd="0" presId="urn:microsoft.com/office/officeart/2005/8/layout/list1"/>
    <dgm:cxn modelId="{523FE265-8D67-4656-AA46-7D17038969E4}" srcId="{8383A849-3F2B-4527-889D-3BF9820C7EAA}" destId="{1E661A8D-E39E-4E1F-A669-07FE7A740B00}" srcOrd="2" destOrd="0" parTransId="{9AC17065-8C02-4AAD-A1EC-F6FFB88E31EA}" sibTransId="{0B99A0DC-9B27-47D6-A4E6-0D01E752CD0F}"/>
    <dgm:cxn modelId="{BE8C2549-F7B0-497B-9AAF-E0BFA6FAB455}" srcId="{68616698-149E-4EC0-9B2E-C3F6E91D39C6}" destId="{C8A77C74-3AB6-4402-98C3-D03A68F47261}" srcOrd="1" destOrd="0" parTransId="{2C074604-0FF0-45D2-96B4-7D72EB860C0E}" sibTransId="{6047E901-1537-4C89-9C63-9FEFB8A001BE}"/>
    <dgm:cxn modelId="{7A6C5770-B3A9-4D3F-AF91-4B2D1F1B43EE}" type="presOf" srcId="{5A3EFE19-1DA8-41CA-ADDA-0F423AC10632}" destId="{D0C2C5B5-0D1C-430E-8D68-FC5EA5EA99A7}" srcOrd="0" destOrd="0" presId="urn:microsoft.com/office/officeart/2005/8/layout/list1"/>
    <dgm:cxn modelId="{3E638776-3294-43ED-86CC-8B425FAF07EB}" type="presOf" srcId="{C8A77C74-3AB6-4402-98C3-D03A68F47261}" destId="{B449434D-A7B2-4359-BD32-90B8667F7919}" srcOrd="0" destOrd="5" presId="urn:microsoft.com/office/officeart/2005/8/layout/list1"/>
    <dgm:cxn modelId="{B35BCA78-7FD7-4378-BE5D-1402A36C8255}" type="presOf" srcId="{5A3EFE19-1DA8-41CA-ADDA-0F423AC10632}" destId="{3CBE5F66-D9DF-4906-88DD-6881FF9D211D}" srcOrd="1" destOrd="0" presId="urn:microsoft.com/office/officeart/2005/8/layout/list1"/>
    <dgm:cxn modelId="{CC310759-F6D6-4B43-93DF-7373F8E256B6}" type="presOf" srcId="{26BE066A-BA78-46B7-93B2-8818D66BB75E}" destId="{B449434D-A7B2-4359-BD32-90B8667F7919}" srcOrd="0" destOrd="7" presId="urn:microsoft.com/office/officeart/2005/8/layout/list1"/>
    <dgm:cxn modelId="{8B9C458B-B008-4AC3-A0C7-D5ECF26916DA}" type="presOf" srcId="{8AC5A8F9-8559-4C0F-9B95-FBA21D6223BA}" destId="{E7CEB76E-B5AA-4B49-97EB-AD23AE8D8EEC}" srcOrd="0" destOrd="0" presId="urn:microsoft.com/office/officeart/2005/8/layout/list1"/>
    <dgm:cxn modelId="{5E58678F-A4BC-4144-9B5B-2A812767B723}" type="presOf" srcId="{8383A849-3F2B-4527-889D-3BF9820C7EAA}" destId="{5F96E076-D814-48C8-B3F9-0184BDEA4AF7}" srcOrd="0" destOrd="0" presId="urn:microsoft.com/office/officeart/2005/8/layout/list1"/>
    <dgm:cxn modelId="{F20D0F99-A763-49B2-AC44-9089CD47BDC4}" srcId="{27AD4496-F575-4EA7-BFA9-F3200F7B9BDB}" destId="{2E4DF336-CAB9-4BF4-B77C-BC012F79E7DA}" srcOrd="0" destOrd="0" parTransId="{782C6C68-62E2-499C-80AB-993020FE9029}" sibTransId="{70D96929-05E2-422F-9FBE-61EA1FD1D8EA}"/>
    <dgm:cxn modelId="{250D02AB-3D0E-44C8-852B-F0DCB21E307C}" srcId="{68616698-149E-4EC0-9B2E-C3F6E91D39C6}" destId="{CEE4CEFF-B13C-4FBC-A2F3-6172C9F0B0C5}" srcOrd="0" destOrd="0" parTransId="{995AA073-4D97-49C1-B23C-B7C9F6425EF7}" sibTransId="{3A6D3D50-7229-4094-92BA-0BBE08B0588D}"/>
    <dgm:cxn modelId="{F6AA33C2-624E-42BA-A25C-1228EA735ACD}" type="presOf" srcId="{CEE4CEFF-B13C-4FBC-A2F3-6172C9F0B0C5}" destId="{B449434D-A7B2-4359-BD32-90B8667F7919}" srcOrd="0" destOrd="4" presId="urn:microsoft.com/office/officeart/2005/8/layout/list1"/>
    <dgm:cxn modelId="{805F30C3-A118-470A-B6D3-57B1357C618B}" type="presOf" srcId="{28161843-AF11-4AC1-B3CD-CE920C0572FE}" destId="{B449434D-A7B2-4359-BD32-90B8667F7919}" srcOrd="0" destOrd="2" presId="urn:microsoft.com/office/officeart/2005/8/layout/list1"/>
    <dgm:cxn modelId="{6F815BCF-61E1-41D9-8333-81622CA1D170}" srcId="{27AD4496-F575-4EA7-BFA9-F3200F7B9BDB}" destId="{28161843-AF11-4AC1-B3CD-CE920C0572FE}" srcOrd="1" destOrd="0" parTransId="{3FF4FF78-BA9F-432A-99F7-EAC3524857DE}" sibTransId="{877AB7E0-C251-4456-A312-A7174FF52F97}"/>
    <dgm:cxn modelId="{C018CAD7-E7B3-4FE8-8FB6-4B2586FF97C1}" type="presOf" srcId="{2E4DF336-CAB9-4BF4-B77C-BC012F79E7DA}" destId="{B449434D-A7B2-4359-BD32-90B8667F7919}" srcOrd="0" destOrd="1" presId="urn:microsoft.com/office/officeart/2005/8/layout/list1"/>
    <dgm:cxn modelId="{9D1B2AE0-97E6-4789-AFC2-0B480C6BD67A}" srcId="{8383A849-3F2B-4527-889D-3BF9820C7EAA}" destId="{5A3EFE19-1DA8-41CA-ADDA-0F423AC10632}" srcOrd="0" destOrd="0" parTransId="{0CFE234D-F747-4022-A8BC-4330D77CB13A}" sibTransId="{37C524A7-5429-4FAF-9AA6-2E42F529DB3F}"/>
    <dgm:cxn modelId="{DAE5DBE5-DDF7-4B82-BBBA-591492F2E093}" type="presOf" srcId="{1E661A8D-E39E-4E1F-A669-07FE7A740B00}" destId="{96A3C3EB-B2BF-4E1B-B34D-D32C62384526}" srcOrd="0" destOrd="0" presId="urn:microsoft.com/office/officeart/2005/8/layout/list1"/>
    <dgm:cxn modelId="{8171B4EA-7F09-414E-8D2D-366D36AF1A82}" srcId="{5A3EFE19-1DA8-41CA-ADDA-0F423AC10632}" destId="{68616698-149E-4EC0-9B2E-C3F6E91D39C6}" srcOrd="1" destOrd="0" parTransId="{1FA858F3-6157-4908-97B9-1A2DDCF3EA4E}" sibTransId="{BE9A7F88-7B99-4B50-9439-259F80DF1427}"/>
    <dgm:cxn modelId="{FBB4DFEB-3AE2-43D5-9A32-80DA8AC58300}" type="presOf" srcId="{4B03FCCC-7179-4BA0-B819-0DE9C2884174}" destId="{B449434D-A7B2-4359-BD32-90B8667F7919}" srcOrd="0" destOrd="6" presId="urn:microsoft.com/office/officeart/2005/8/layout/list1"/>
    <dgm:cxn modelId="{DE9D97F7-7A1C-4AE1-A304-06F00368A985}" srcId="{8383A849-3F2B-4527-889D-3BF9820C7EAA}" destId="{8AC5A8F9-8559-4C0F-9B95-FBA21D6223BA}" srcOrd="1" destOrd="0" parTransId="{1CE1CB4D-02F4-4578-8E23-2B475FE26419}" sibTransId="{F1A75396-B41E-4C05-95A0-715CDC793ED6}"/>
    <dgm:cxn modelId="{04BE8906-D2E6-4A9F-8FCA-4B21B1650D63}" type="presParOf" srcId="{5F96E076-D814-48C8-B3F9-0184BDEA4AF7}" destId="{FDA93A54-CC11-4322-88CE-A6D9D810D174}" srcOrd="0" destOrd="0" presId="urn:microsoft.com/office/officeart/2005/8/layout/list1"/>
    <dgm:cxn modelId="{0E58A558-7D0A-4498-8624-C6F27353F486}" type="presParOf" srcId="{FDA93A54-CC11-4322-88CE-A6D9D810D174}" destId="{D0C2C5B5-0D1C-430E-8D68-FC5EA5EA99A7}" srcOrd="0" destOrd="0" presId="urn:microsoft.com/office/officeart/2005/8/layout/list1"/>
    <dgm:cxn modelId="{715F9C7B-DF04-4371-933E-DE016152BB6B}" type="presParOf" srcId="{FDA93A54-CC11-4322-88CE-A6D9D810D174}" destId="{3CBE5F66-D9DF-4906-88DD-6881FF9D211D}" srcOrd="1" destOrd="0" presId="urn:microsoft.com/office/officeart/2005/8/layout/list1"/>
    <dgm:cxn modelId="{DF51FFE7-9656-4E47-B3B4-94E7CABFE7C9}" type="presParOf" srcId="{5F96E076-D814-48C8-B3F9-0184BDEA4AF7}" destId="{13B17A09-5CDD-452B-BB6C-47C77638EAA6}" srcOrd="1" destOrd="0" presId="urn:microsoft.com/office/officeart/2005/8/layout/list1"/>
    <dgm:cxn modelId="{9E39EC75-14E8-47B9-A728-E9719A7330A8}" type="presParOf" srcId="{5F96E076-D814-48C8-B3F9-0184BDEA4AF7}" destId="{B449434D-A7B2-4359-BD32-90B8667F7919}" srcOrd="2" destOrd="0" presId="urn:microsoft.com/office/officeart/2005/8/layout/list1"/>
    <dgm:cxn modelId="{6E909EC2-8615-4370-AD93-D4B40FCA19D3}" type="presParOf" srcId="{5F96E076-D814-48C8-B3F9-0184BDEA4AF7}" destId="{A11B9E60-5F94-430C-B959-9C403291C665}" srcOrd="3" destOrd="0" presId="urn:microsoft.com/office/officeart/2005/8/layout/list1"/>
    <dgm:cxn modelId="{18263109-37DC-4437-8B9C-24F9AB0B8CA3}" type="presParOf" srcId="{5F96E076-D814-48C8-B3F9-0184BDEA4AF7}" destId="{4ADA0E8A-C2BB-4A2B-854B-2C61FFD9CC93}" srcOrd="4" destOrd="0" presId="urn:microsoft.com/office/officeart/2005/8/layout/list1"/>
    <dgm:cxn modelId="{F0268951-AA26-4544-89EF-677EBAC68A0A}" type="presParOf" srcId="{4ADA0E8A-C2BB-4A2B-854B-2C61FFD9CC93}" destId="{E7CEB76E-B5AA-4B49-97EB-AD23AE8D8EEC}" srcOrd="0" destOrd="0" presId="urn:microsoft.com/office/officeart/2005/8/layout/list1"/>
    <dgm:cxn modelId="{3FB9B0FB-2048-419E-BBDC-CF77197FD62A}" type="presParOf" srcId="{4ADA0E8A-C2BB-4A2B-854B-2C61FFD9CC93}" destId="{188B1466-5BA4-4952-9030-FF5FDEF9DA70}" srcOrd="1" destOrd="0" presId="urn:microsoft.com/office/officeart/2005/8/layout/list1"/>
    <dgm:cxn modelId="{9A095D2A-2EDE-45BD-82D9-C8FF6CFC59DA}" type="presParOf" srcId="{5F96E076-D814-48C8-B3F9-0184BDEA4AF7}" destId="{07687FA3-EC36-4662-BAD5-88B3F8647735}" srcOrd="5" destOrd="0" presId="urn:microsoft.com/office/officeart/2005/8/layout/list1"/>
    <dgm:cxn modelId="{5C6F00FC-5DBE-4710-A96E-4D169EA2A78B}" type="presParOf" srcId="{5F96E076-D814-48C8-B3F9-0184BDEA4AF7}" destId="{30BAB5F0-C2E0-41E8-A1A6-57B2FC87225F}" srcOrd="6" destOrd="0" presId="urn:microsoft.com/office/officeart/2005/8/layout/list1"/>
    <dgm:cxn modelId="{B10C2F8D-595D-4EAA-B309-490AB6058C08}" type="presParOf" srcId="{5F96E076-D814-48C8-B3F9-0184BDEA4AF7}" destId="{6C901706-DD28-41A9-8304-D18B9A2659DB}" srcOrd="7" destOrd="0" presId="urn:microsoft.com/office/officeart/2005/8/layout/list1"/>
    <dgm:cxn modelId="{C7D22117-B282-48BD-8AB6-A54F4333B61E}" type="presParOf" srcId="{5F96E076-D814-48C8-B3F9-0184BDEA4AF7}" destId="{6DEDE735-AFFB-448A-BD04-BC0CF610B0A5}" srcOrd="8" destOrd="0" presId="urn:microsoft.com/office/officeart/2005/8/layout/list1"/>
    <dgm:cxn modelId="{F322F988-623C-4F9C-9D0C-B6DC4652C15D}" type="presParOf" srcId="{6DEDE735-AFFB-448A-BD04-BC0CF610B0A5}" destId="{96A3C3EB-B2BF-4E1B-B34D-D32C62384526}" srcOrd="0" destOrd="0" presId="urn:microsoft.com/office/officeart/2005/8/layout/list1"/>
    <dgm:cxn modelId="{AB59E2BE-50FE-45DD-AE17-09D02F7B3314}" type="presParOf" srcId="{6DEDE735-AFFB-448A-BD04-BC0CF610B0A5}" destId="{EC74D353-1843-4A40-9F3C-249A9EFD761F}" srcOrd="1" destOrd="0" presId="urn:microsoft.com/office/officeart/2005/8/layout/list1"/>
    <dgm:cxn modelId="{A4BF9B20-9E9C-4D58-B702-FDCE28D22050}" type="presParOf" srcId="{5F96E076-D814-48C8-B3F9-0184BDEA4AF7}" destId="{080FBB03-6DC4-4913-BCD3-01769C882F55}" srcOrd="9" destOrd="0" presId="urn:microsoft.com/office/officeart/2005/8/layout/list1"/>
    <dgm:cxn modelId="{7BDB173B-BFF4-491A-A553-3FAC442F789D}" type="presParOf" srcId="{5F96E076-D814-48C8-B3F9-0184BDEA4AF7}" destId="{B4D6BD98-C453-47B3-B030-9277A81AB0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3A849-3F2B-4527-889D-3BF9820C7E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EFE19-1DA8-41CA-ADDA-0F423AC10632}">
      <dgm:prSet custT="1"/>
      <dgm:spPr/>
      <dgm:t>
        <a:bodyPr/>
        <a:lstStyle/>
        <a:p>
          <a:r>
            <a:rPr lang="en-US" sz="1600" dirty="0"/>
            <a:t>Bartlett:</a:t>
          </a:r>
        </a:p>
      </dgm:t>
    </dgm:pt>
    <dgm:pt modelId="{0CFE234D-F747-4022-A8BC-4330D77CB13A}" type="parTrans" cxnId="{9D1B2AE0-97E6-4789-AFC2-0B480C6BD67A}">
      <dgm:prSet/>
      <dgm:spPr/>
      <dgm:t>
        <a:bodyPr/>
        <a:lstStyle/>
        <a:p>
          <a:endParaRPr lang="en-US"/>
        </a:p>
      </dgm:t>
    </dgm:pt>
    <dgm:pt modelId="{37C524A7-5429-4FAF-9AA6-2E42F529DB3F}" type="sibTrans" cxnId="{9D1B2AE0-97E6-4789-AFC2-0B480C6BD67A}">
      <dgm:prSet/>
      <dgm:spPr/>
      <dgm:t>
        <a:bodyPr/>
        <a:lstStyle/>
        <a:p>
          <a:endParaRPr lang="en-US"/>
        </a:p>
      </dgm:t>
    </dgm:pt>
    <dgm:pt modelId="{27AD4496-F575-4EA7-BFA9-F3200F7B9B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B74A7953-BB9C-4C67-9AE6-FF2E4430D9EA}" type="parTrans" cxnId="{A902472A-28B0-44F6-9FF9-01AE586BD2B1}">
      <dgm:prSet/>
      <dgm:spPr/>
      <dgm:t>
        <a:bodyPr/>
        <a:lstStyle/>
        <a:p>
          <a:endParaRPr lang="en-US"/>
        </a:p>
      </dgm:t>
    </dgm:pt>
    <dgm:pt modelId="{95D040FC-DF01-4ED9-99C4-50AEF778D7B4}" type="sibTrans" cxnId="{A902472A-28B0-44F6-9FF9-01AE586BD2B1}">
      <dgm:prSet/>
      <dgm:spPr/>
      <dgm:t>
        <a:bodyPr/>
        <a:lstStyle/>
        <a:p>
          <a:endParaRPr lang="en-US"/>
        </a:p>
      </dgm:t>
    </dgm:pt>
    <dgm:pt modelId="{8AC5A8F9-8559-4C0F-9B95-FBA21D6223BA}">
      <dgm:prSet custT="1"/>
      <dgm:spPr/>
      <dgm:t>
        <a:bodyPr/>
        <a:lstStyle/>
        <a:p>
          <a:r>
            <a:rPr lang="en-US" sz="1600" dirty="0"/>
            <a:t>Welch</a:t>
          </a:r>
          <a:endParaRPr lang="en-US" sz="400" dirty="0"/>
        </a:p>
      </dgm:t>
    </dgm:pt>
    <dgm:pt modelId="{1CE1CB4D-02F4-4578-8E23-2B475FE26419}" type="parTrans" cxnId="{DE9D97F7-7A1C-4AE1-A304-06F00368A985}">
      <dgm:prSet/>
      <dgm:spPr/>
      <dgm:t>
        <a:bodyPr/>
        <a:lstStyle/>
        <a:p>
          <a:endParaRPr lang="en-US"/>
        </a:p>
      </dgm:t>
    </dgm:pt>
    <dgm:pt modelId="{F1A75396-B41E-4C05-95A0-715CDC793ED6}" type="sibTrans" cxnId="{DE9D97F7-7A1C-4AE1-A304-06F00368A985}">
      <dgm:prSet/>
      <dgm:spPr/>
      <dgm:t>
        <a:bodyPr/>
        <a:lstStyle/>
        <a:p>
          <a:endParaRPr lang="en-US"/>
        </a:p>
      </dgm:t>
    </dgm:pt>
    <dgm:pt modelId="{1E661A8D-E39E-4E1F-A669-07FE7A740B00}">
      <dgm:prSet custT="1"/>
      <dgm:spPr/>
      <dgm:t>
        <a:bodyPr/>
        <a:lstStyle/>
        <a:p>
          <a:r>
            <a:rPr lang="en-US" sz="1600" dirty="0"/>
            <a:t>Blackman-Tukey</a:t>
          </a:r>
          <a:endParaRPr lang="en-US" sz="900" dirty="0"/>
        </a:p>
      </dgm:t>
    </dgm:pt>
    <dgm:pt modelId="{9AC17065-8C02-4AAD-A1EC-F6FFB88E31EA}" type="parTrans" cxnId="{523FE265-8D67-4656-AA46-7D17038969E4}">
      <dgm:prSet/>
      <dgm:spPr/>
      <dgm:t>
        <a:bodyPr/>
        <a:lstStyle/>
        <a:p>
          <a:endParaRPr lang="en-US"/>
        </a:p>
      </dgm:t>
    </dgm:pt>
    <dgm:pt modelId="{0B99A0DC-9B27-47D6-A4E6-0D01E752CD0F}" type="sibTrans" cxnId="{523FE265-8D67-4656-AA46-7D17038969E4}">
      <dgm:prSet/>
      <dgm:spPr/>
      <dgm:t>
        <a:bodyPr/>
        <a:lstStyle/>
        <a:p>
          <a:endParaRPr lang="en-US"/>
        </a:p>
      </dgm:t>
    </dgm:pt>
    <dgm:pt modelId="{26BE066A-BA78-46B7-93B2-8818D66BB7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BC3F171F-53B6-44CC-B3B9-7DB25EAAEC6A}" type="parTrans" cxnId="{E7340F39-2EE8-4FDA-A394-534D57140417}">
      <dgm:prSet/>
      <dgm:spPr/>
      <dgm:t>
        <a:bodyPr/>
        <a:lstStyle/>
        <a:p>
          <a:endParaRPr lang="en-US"/>
        </a:p>
      </dgm:t>
    </dgm:pt>
    <dgm:pt modelId="{AAFC6CE2-C9DB-4ADA-B8ED-3F36C196C733}" type="sibTrans" cxnId="{E7340F39-2EE8-4FDA-A394-534D57140417}">
      <dgm:prSet/>
      <dgm:spPr/>
      <dgm:t>
        <a:bodyPr/>
        <a:lstStyle/>
        <a:p>
          <a:endParaRPr lang="en-US"/>
        </a:p>
      </dgm:t>
    </dgm:pt>
    <dgm:pt modelId="{4B03FCCC-7179-4BA0-B819-0DE9C28841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16662A6E-4527-4945-8EE1-709368C4D46D}" type="parTrans" cxnId="{A1B50F08-4E7B-4185-A685-7417251FECEC}">
      <dgm:prSet/>
      <dgm:spPr/>
      <dgm:t>
        <a:bodyPr/>
        <a:lstStyle/>
        <a:p>
          <a:endParaRPr lang="en-US"/>
        </a:p>
      </dgm:t>
    </dgm:pt>
    <dgm:pt modelId="{05A80715-8828-4BCC-91C9-21E4D9BB8267}" type="sibTrans" cxnId="{A1B50F08-4E7B-4185-A685-7417251FECEC}">
      <dgm:prSet/>
      <dgm:spPr/>
      <dgm:t>
        <a:bodyPr/>
        <a:lstStyle/>
        <a:p>
          <a:endParaRPr lang="en-US"/>
        </a:p>
      </dgm:t>
    </dgm:pt>
    <dgm:pt modelId="{0F710D84-B306-455E-BF64-DE2C40C2920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Pros</a:t>
          </a:r>
        </a:p>
      </dgm:t>
    </dgm:pt>
    <dgm:pt modelId="{32F963E0-CE77-4F7B-8BA2-DB689D612D0E}" type="parTrans" cxnId="{1652DA2A-670F-4C70-9CD0-4521F64FF056}">
      <dgm:prSet/>
      <dgm:spPr/>
      <dgm:t>
        <a:bodyPr/>
        <a:lstStyle/>
        <a:p>
          <a:endParaRPr lang="en-US"/>
        </a:p>
      </dgm:t>
    </dgm:pt>
    <dgm:pt modelId="{7622D2FA-C72C-4952-B8D0-B5B9D67E5BB3}" type="sibTrans" cxnId="{1652DA2A-670F-4C70-9CD0-4521F64FF056}">
      <dgm:prSet/>
      <dgm:spPr/>
      <dgm:t>
        <a:bodyPr/>
        <a:lstStyle/>
        <a:p>
          <a:endParaRPr lang="en-US"/>
        </a:p>
      </dgm:t>
    </dgm:pt>
    <dgm:pt modelId="{AA1E2B5F-BD6A-49DD-AD3F-891892B6E442}">
      <dgm:prSet custT="1"/>
      <dgm:spPr/>
      <dgm:t>
        <a:bodyPr/>
        <a:lstStyle/>
        <a:p>
          <a:r>
            <a:rPr lang="en-US" sz="1600" dirty="0"/>
            <a:t>Refinement from Bartlett Method</a:t>
          </a:r>
        </a:p>
      </dgm:t>
    </dgm:pt>
    <dgm:pt modelId="{B9E89CD3-D205-4922-BE46-61C58B950D47}" type="parTrans" cxnId="{D48EA264-7BC7-4254-928E-854DA9AB1966}">
      <dgm:prSet/>
      <dgm:spPr/>
      <dgm:t>
        <a:bodyPr/>
        <a:lstStyle/>
        <a:p>
          <a:endParaRPr lang="en-US"/>
        </a:p>
      </dgm:t>
    </dgm:pt>
    <dgm:pt modelId="{6B2BE1AE-ACFC-4CE4-A986-60F7FC0A7430}" type="sibTrans" cxnId="{D48EA264-7BC7-4254-928E-854DA9AB1966}">
      <dgm:prSet/>
      <dgm:spPr/>
      <dgm:t>
        <a:bodyPr/>
        <a:lstStyle/>
        <a:p>
          <a:endParaRPr lang="en-US"/>
        </a:p>
      </dgm:t>
    </dgm:pt>
    <dgm:pt modelId="{5623B3A1-E6F1-4D63-A99F-4C1B6A6F6A23}">
      <dgm:prSet custT="1"/>
      <dgm:spPr/>
      <dgm:t>
        <a:bodyPr/>
        <a:lstStyle/>
        <a:p>
          <a:r>
            <a:rPr lang="en-US" sz="1600" dirty="0"/>
            <a:t>Overlap allows additional way to adjust frequency resolution</a:t>
          </a:r>
        </a:p>
      </dgm:t>
    </dgm:pt>
    <dgm:pt modelId="{2543676D-708E-45BF-A138-F577C457328D}" type="parTrans" cxnId="{6D69760E-F141-4B9B-85E3-D5859353CE5F}">
      <dgm:prSet/>
      <dgm:spPr/>
      <dgm:t>
        <a:bodyPr/>
        <a:lstStyle/>
        <a:p>
          <a:endParaRPr lang="en-US"/>
        </a:p>
      </dgm:t>
    </dgm:pt>
    <dgm:pt modelId="{6D63F122-593A-43CE-A665-3A1D85EEBCEB}" type="sibTrans" cxnId="{6D69760E-F141-4B9B-85E3-D5859353CE5F}">
      <dgm:prSet/>
      <dgm:spPr/>
      <dgm:t>
        <a:bodyPr/>
        <a:lstStyle/>
        <a:p>
          <a:endParaRPr lang="en-US"/>
        </a:p>
      </dgm:t>
    </dgm:pt>
    <dgm:pt modelId="{E05D663D-51D8-47D3-BEF6-6D25F9C4AF1F}">
      <dgm:prSet custT="1"/>
      <dgm:spPr/>
      <dgm:t>
        <a:bodyPr/>
        <a:lstStyle/>
        <a:p>
          <a:r>
            <a:rPr lang="en-US" sz="1600"/>
            <a:t>Cons</a:t>
          </a:r>
          <a:endParaRPr lang="en-US" sz="1600" dirty="0"/>
        </a:p>
      </dgm:t>
    </dgm:pt>
    <dgm:pt modelId="{016A2E98-FD66-418E-8876-82C6EB9E7DBC}" type="parTrans" cxnId="{18851C7A-46F1-452A-8DC7-ED2BB1329A87}">
      <dgm:prSet/>
      <dgm:spPr/>
      <dgm:t>
        <a:bodyPr/>
        <a:lstStyle/>
        <a:p>
          <a:endParaRPr lang="en-US"/>
        </a:p>
      </dgm:t>
    </dgm:pt>
    <dgm:pt modelId="{9C1E8AB3-1299-400E-9AB8-9712712EA20D}" type="sibTrans" cxnId="{18851C7A-46F1-452A-8DC7-ED2BB1329A87}">
      <dgm:prSet/>
      <dgm:spPr/>
      <dgm:t>
        <a:bodyPr/>
        <a:lstStyle/>
        <a:p>
          <a:endParaRPr lang="en-US"/>
        </a:p>
      </dgm:t>
    </dgm:pt>
    <dgm:pt modelId="{FEBBCDE3-28BC-4C91-BEB4-2C51FC702ACB}">
      <dgm:prSet custT="1"/>
      <dgm:spPr/>
      <dgm:t>
        <a:bodyPr/>
        <a:lstStyle/>
        <a:p>
          <a:r>
            <a:rPr lang="en-US" sz="1600"/>
            <a:t>Frequency resolution trade off with window size</a:t>
          </a:r>
          <a:endParaRPr lang="en-US" sz="1600" dirty="0"/>
        </a:p>
      </dgm:t>
    </dgm:pt>
    <dgm:pt modelId="{77E2D4B9-41CF-48DE-A2C3-43E25874940C}" type="parTrans" cxnId="{3DCBE7A3-A7E5-49F8-8735-E87C8C4D79B2}">
      <dgm:prSet/>
      <dgm:spPr/>
      <dgm:t>
        <a:bodyPr/>
        <a:lstStyle/>
        <a:p>
          <a:endParaRPr lang="en-US"/>
        </a:p>
      </dgm:t>
    </dgm:pt>
    <dgm:pt modelId="{31F0B6F4-EDFF-4CB2-BCC2-7400302A6C7B}" type="sibTrans" cxnId="{3DCBE7A3-A7E5-49F8-8735-E87C8C4D79B2}">
      <dgm:prSet/>
      <dgm:spPr/>
      <dgm:t>
        <a:bodyPr/>
        <a:lstStyle/>
        <a:p>
          <a:endParaRPr lang="en-US"/>
        </a:p>
      </dgm:t>
    </dgm:pt>
    <dgm:pt modelId="{D5BDBE22-23DC-424F-8DCC-4F34222D5A24}">
      <dgm:prSet custT="1"/>
      <dgm:spPr/>
      <dgm:t>
        <a:bodyPr/>
        <a:lstStyle/>
        <a:p>
          <a:r>
            <a:rPr lang="en-US" sz="1600" dirty="0"/>
            <a:t>Closer than Bartlett, however signal estimate is still off</a:t>
          </a:r>
        </a:p>
      </dgm:t>
    </dgm:pt>
    <dgm:pt modelId="{72B4370B-F2FC-400F-876B-0DF245170F86}" type="parTrans" cxnId="{B9379899-EB7B-4B44-B384-9C5002CC756E}">
      <dgm:prSet/>
      <dgm:spPr/>
      <dgm:t>
        <a:bodyPr/>
        <a:lstStyle/>
        <a:p>
          <a:endParaRPr lang="en-US"/>
        </a:p>
      </dgm:t>
    </dgm:pt>
    <dgm:pt modelId="{0CEBA401-572E-40D2-9DE0-C656887B6CC8}" type="sibTrans" cxnId="{B9379899-EB7B-4B44-B384-9C5002CC756E}">
      <dgm:prSet/>
      <dgm:spPr/>
      <dgm:t>
        <a:bodyPr/>
        <a:lstStyle/>
        <a:p>
          <a:endParaRPr lang="en-US"/>
        </a:p>
      </dgm:t>
    </dgm:pt>
    <dgm:pt modelId="{9A20DC45-50AC-4BD3-895E-737F8D0F313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600" dirty="0"/>
        </a:p>
      </dgm:t>
    </dgm:pt>
    <dgm:pt modelId="{3C5F79AD-0E46-4F5A-9836-1F60DD962901}" type="parTrans" cxnId="{5C7A1E94-1BDF-48C5-BB83-DDBAF70DC121}">
      <dgm:prSet/>
      <dgm:spPr/>
      <dgm:t>
        <a:bodyPr/>
        <a:lstStyle/>
        <a:p>
          <a:endParaRPr lang="en-US"/>
        </a:p>
      </dgm:t>
    </dgm:pt>
    <dgm:pt modelId="{B37C6DCE-7A59-49EE-BE0B-8E303EC96348}" type="sibTrans" cxnId="{5C7A1E94-1BDF-48C5-BB83-DDBAF70DC121}">
      <dgm:prSet/>
      <dgm:spPr/>
      <dgm:t>
        <a:bodyPr/>
        <a:lstStyle/>
        <a:p>
          <a:endParaRPr lang="en-US"/>
        </a:p>
      </dgm:t>
    </dgm:pt>
    <dgm:pt modelId="{5F96E076-D814-48C8-B3F9-0184BDEA4AF7}" type="pres">
      <dgm:prSet presAssocID="{8383A849-3F2B-4527-889D-3BF9820C7EAA}" presName="linear" presStyleCnt="0">
        <dgm:presLayoutVars>
          <dgm:dir/>
          <dgm:animLvl val="lvl"/>
          <dgm:resizeHandles val="exact"/>
        </dgm:presLayoutVars>
      </dgm:prSet>
      <dgm:spPr/>
    </dgm:pt>
    <dgm:pt modelId="{FDA93A54-CC11-4322-88CE-A6D9D810D174}" type="pres">
      <dgm:prSet presAssocID="{5A3EFE19-1DA8-41CA-ADDA-0F423AC10632}" presName="parentLin" presStyleCnt="0"/>
      <dgm:spPr/>
    </dgm:pt>
    <dgm:pt modelId="{D0C2C5B5-0D1C-430E-8D68-FC5EA5EA99A7}" type="pres">
      <dgm:prSet presAssocID="{5A3EFE19-1DA8-41CA-ADDA-0F423AC10632}" presName="parentLeftMargin" presStyleLbl="node1" presStyleIdx="0" presStyleCnt="3"/>
      <dgm:spPr/>
    </dgm:pt>
    <dgm:pt modelId="{3CBE5F66-D9DF-4906-88DD-6881FF9D211D}" type="pres">
      <dgm:prSet presAssocID="{5A3EFE19-1DA8-41CA-ADDA-0F423AC10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B17A09-5CDD-452B-BB6C-47C77638EAA6}" type="pres">
      <dgm:prSet presAssocID="{5A3EFE19-1DA8-41CA-ADDA-0F423AC10632}" presName="negativeSpace" presStyleCnt="0"/>
      <dgm:spPr/>
    </dgm:pt>
    <dgm:pt modelId="{B449434D-A7B2-4359-BD32-90B8667F7919}" type="pres">
      <dgm:prSet presAssocID="{5A3EFE19-1DA8-41CA-ADDA-0F423AC10632}" presName="childText" presStyleLbl="conFgAcc1" presStyleIdx="0" presStyleCnt="3" custScaleY="42277">
        <dgm:presLayoutVars>
          <dgm:bulletEnabled val="1"/>
        </dgm:presLayoutVars>
      </dgm:prSet>
      <dgm:spPr/>
    </dgm:pt>
    <dgm:pt modelId="{A11B9E60-5F94-430C-B959-9C403291C665}" type="pres">
      <dgm:prSet presAssocID="{37C524A7-5429-4FAF-9AA6-2E42F529DB3F}" presName="spaceBetweenRectangles" presStyleCnt="0"/>
      <dgm:spPr/>
    </dgm:pt>
    <dgm:pt modelId="{4ADA0E8A-C2BB-4A2B-854B-2C61FFD9CC93}" type="pres">
      <dgm:prSet presAssocID="{8AC5A8F9-8559-4C0F-9B95-FBA21D6223BA}" presName="parentLin" presStyleCnt="0"/>
      <dgm:spPr/>
    </dgm:pt>
    <dgm:pt modelId="{E7CEB76E-B5AA-4B49-97EB-AD23AE8D8EEC}" type="pres">
      <dgm:prSet presAssocID="{8AC5A8F9-8559-4C0F-9B95-FBA21D6223BA}" presName="parentLeftMargin" presStyleLbl="node1" presStyleIdx="0" presStyleCnt="3"/>
      <dgm:spPr/>
    </dgm:pt>
    <dgm:pt modelId="{188B1466-5BA4-4952-9030-FF5FDEF9DA70}" type="pres">
      <dgm:prSet presAssocID="{8AC5A8F9-8559-4C0F-9B95-FBA21D6223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687FA3-EC36-4662-BAD5-88B3F8647735}" type="pres">
      <dgm:prSet presAssocID="{8AC5A8F9-8559-4C0F-9B95-FBA21D6223BA}" presName="negativeSpace" presStyleCnt="0"/>
      <dgm:spPr/>
    </dgm:pt>
    <dgm:pt modelId="{30BAB5F0-C2E0-41E8-A1A6-57B2FC87225F}" type="pres">
      <dgm:prSet presAssocID="{8AC5A8F9-8559-4C0F-9B95-FBA21D6223BA}" presName="childText" presStyleLbl="conFgAcc1" presStyleIdx="1" presStyleCnt="3">
        <dgm:presLayoutVars>
          <dgm:bulletEnabled val="1"/>
        </dgm:presLayoutVars>
      </dgm:prSet>
      <dgm:spPr/>
    </dgm:pt>
    <dgm:pt modelId="{6C901706-DD28-41A9-8304-D18B9A2659DB}" type="pres">
      <dgm:prSet presAssocID="{F1A75396-B41E-4C05-95A0-715CDC793ED6}" presName="spaceBetweenRectangles" presStyleCnt="0"/>
      <dgm:spPr/>
    </dgm:pt>
    <dgm:pt modelId="{6DEDE735-AFFB-448A-BD04-BC0CF610B0A5}" type="pres">
      <dgm:prSet presAssocID="{1E661A8D-E39E-4E1F-A669-07FE7A740B00}" presName="parentLin" presStyleCnt="0"/>
      <dgm:spPr/>
    </dgm:pt>
    <dgm:pt modelId="{96A3C3EB-B2BF-4E1B-B34D-D32C62384526}" type="pres">
      <dgm:prSet presAssocID="{1E661A8D-E39E-4E1F-A669-07FE7A740B00}" presName="parentLeftMargin" presStyleLbl="node1" presStyleIdx="1" presStyleCnt="3"/>
      <dgm:spPr/>
    </dgm:pt>
    <dgm:pt modelId="{EC74D353-1843-4A40-9F3C-249A9EFD761F}" type="pres">
      <dgm:prSet presAssocID="{1E661A8D-E39E-4E1F-A669-07FE7A740B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0FBB03-6DC4-4913-BCD3-01769C882F55}" type="pres">
      <dgm:prSet presAssocID="{1E661A8D-E39E-4E1F-A669-07FE7A740B00}" presName="negativeSpace" presStyleCnt="0"/>
      <dgm:spPr/>
    </dgm:pt>
    <dgm:pt modelId="{B4D6BD98-C453-47B3-B030-9277A81AB01D}" type="pres">
      <dgm:prSet presAssocID="{1E661A8D-E39E-4E1F-A669-07FE7A740B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B50F08-4E7B-4185-A685-7417251FECEC}" srcId="{5A3EFE19-1DA8-41CA-ADDA-0F423AC10632}" destId="{4B03FCCC-7179-4BA0-B819-0DE9C2884174}" srcOrd="1" destOrd="0" parTransId="{16662A6E-4527-4945-8EE1-709368C4D46D}" sibTransId="{05A80715-8828-4BCC-91C9-21E4D9BB8267}"/>
    <dgm:cxn modelId="{6D69760E-F141-4B9B-85E3-D5859353CE5F}" srcId="{0F710D84-B306-455E-BF64-DE2C40C29208}" destId="{5623B3A1-E6F1-4D63-A99F-4C1B6A6F6A23}" srcOrd="1" destOrd="0" parTransId="{2543676D-708E-45BF-A138-F577C457328D}" sibTransId="{6D63F122-593A-43CE-A665-3A1D85EEBCEB}"/>
    <dgm:cxn modelId="{51309325-1B74-4B4E-9CCF-02E13A8A2689}" type="presOf" srcId="{E05D663D-51D8-47D3-BEF6-6D25F9C4AF1F}" destId="{30BAB5F0-C2E0-41E8-A1A6-57B2FC87225F}" srcOrd="0" destOrd="4" presId="urn:microsoft.com/office/officeart/2005/8/layout/list1"/>
    <dgm:cxn modelId="{F9017D29-EF57-4341-B9B4-9386215E4B30}" type="presOf" srcId="{27AD4496-F575-4EA7-BFA9-F3200F7B9BDB}" destId="{B449434D-A7B2-4359-BD32-90B8667F7919}" srcOrd="0" destOrd="0" presId="urn:microsoft.com/office/officeart/2005/8/layout/list1"/>
    <dgm:cxn modelId="{A902472A-28B0-44F6-9FF9-01AE586BD2B1}" srcId="{5A3EFE19-1DA8-41CA-ADDA-0F423AC10632}" destId="{27AD4496-F575-4EA7-BFA9-F3200F7B9BDB}" srcOrd="0" destOrd="0" parTransId="{B74A7953-BB9C-4C67-9AE6-FF2E4430D9EA}" sibTransId="{95D040FC-DF01-4ED9-99C4-50AEF778D7B4}"/>
    <dgm:cxn modelId="{1652DA2A-670F-4C70-9CD0-4521F64FF056}" srcId="{8AC5A8F9-8559-4C0F-9B95-FBA21D6223BA}" destId="{0F710D84-B306-455E-BF64-DE2C40C29208}" srcOrd="1" destOrd="0" parTransId="{32F963E0-CE77-4F7B-8BA2-DB689D612D0E}" sibTransId="{7622D2FA-C72C-4952-B8D0-B5B9D67E5BB3}"/>
    <dgm:cxn modelId="{0EA8972B-3B7C-48C3-94E4-0B45CDB3292B}" type="presOf" srcId="{1E661A8D-E39E-4E1F-A669-07FE7A740B00}" destId="{EC74D353-1843-4A40-9F3C-249A9EFD761F}" srcOrd="1" destOrd="0" presId="urn:microsoft.com/office/officeart/2005/8/layout/list1"/>
    <dgm:cxn modelId="{5BC09D2B-50DC-49F0-928B-22C966D71379}" type="presOf" srcId="{AA1E2B5F-BD6A-49DD-AD3F-891892B6E442}" destId="{30BAB5F0-C2E0-41E8-A1A6-57B2FC87225F}" srcOrd="0" destOrd="2" presId="urn:microsoft.com/office/officeart/2005/8/layout/list1"/>
    <dgm:cxn modelId="{FC577833-06BE-46F7-96B9-E2EC9863BBC7}" type="presOf" srcId="{5623B3A1-E6F1-4D63-A99F-4C1B6A6F6A23}" destId="{30BAB5F0-C2E0-41E8-A1A6-57B2FC87225F}" srcOrd="0" destOrd="3" presId="urn:microsoft.com/office/officeart/2005/8/layout/list1"/>
    <dgm:cxn modelId="{E7340F39-2EE8-4FDA-A394-534D57140417}" srcId="{4B03FCCC-7179-4BA0-B819-0DE9C2884174}" destId="{26BE066A-BA78-46B7-93B2-8818D66BB75E}" srcOrd="0" destOrd="0" parTransId="{BC3F171F-53B6-44CC-B3B9-7DB25EAAEC6A}" sibTransId="{AAFC6CE2-C9DB-4ADA-B8ED-3F36C196C733}"/>
    <dgm:cxn modelId="{D48EA264-7BC7-4254-928E-854DA9AB1966}" srcId="{0F710D84-B306-455E-BF64-DE2C40C29208}" destId="{AA1E2B5F-BD6A-49DD-AD3F-891892B6E442}" srcOrd="0" destOrd="0" parTransId="{B9E89CD3-D205-4922-BE46-61C58B950D47}" sibTransId="{6B2BE1AE-ACFC-4CE4-A986-60F7FC0A7430}"/>
    <dgm:cxn modelId="{0F28B345-31BD-4057-83DA-3928026DBCD7}" type="presOf" srcId="{8AC5A8F9-8559-4C0F-9B95-FBA21D6223BA}" destId="{188B1466-5BA4-4952-9030-FF5FDEF9DA70}" srcOrd="1" destOrd="0" presId="urn:microsoft.com/office/officeart/2005/8/layout/list1"/>
    <dgm:cxn modelId="{523FE265-8D67-4656-AA46-7D17038969E4}" srcId="{8383A849-3F2B-4527-889D-3BF9820C7EAA}" destId="{1E661A8D-E39E-4E1F-A669-07FE7A740B00}" srcOrd="2" destOrd="0" parTransId="{9AC17065-8C02-4AAD-A1EC-F6FFB88E31EA}" sibTransId="{0B99A0DC-9B27-47D6-A4E6-0D01E752CD0F}"/>
    <dgm:cxn modelId="{7A6C5770-B3A9-4D3F-AF91-4B2D1F1B43EE}" type="presOf" srcId="{5A3EFE19-1DA8-41CA-ADDA-0F423AC10632}" destId="{D0C2C5B5-0D1C-430E-8D68-FC5EA5EA99A7}" srcOrd="0" destOrd="0" presId="urn:microsoft.com/office/officeart/2005/8/layout/list1"/>
    <dgm:cxn modelId="{B35BCA78-7FD7-4378-BE5D-1402A36C8255}" type="presOf" srcId="{5A3EFE19-1DA8-41CA-ADDA-0F423AC10632}" destId="{3CBE5F66-D9DF-4906-88DD-6881FF9D211D}" srcOrd="1" destOrd="0" presId="urn:microsoft.com/office/officeart/2005/8/layout/list1"/>
    <dgm:cxn modelId="{CC310759-F6D6-4B43-93DF-7373F8E256B6}" type="presOf" srcId="{26BE066A-BA78-46B7-93B2-8818D66BB75E}" destId="{B449434D-A7B2-4359-BD32-90B8667F7919}" srcOrd="0" destOrd="2" presId="urn:microsoft.com/office/officeart/2005/8/layout/list1"/>
    <dgm:cxn modelId="{18851C7A-46F1-452A-8DC7-ED2BB1329A87}" srcId="{8AC5A8F9-8559-4C0F-9B95-FBA21D6223BA}" destId="{E05D663D-51D8-47D3-BEF6-6D25F9C4AF1F}" srcOrd="2" destOrd="0" parTransId="{016A2E98-FD66-418E-8876-82C6EB9E7DBC}" sibTransId="{9C1E8AB3-1299-400E-9AB8-9712712EA20D}"/>
    <dgm:cxn modelId="{8B9C458B-B008-4AC3-A0C7-D5ECF26916DA}" type="presOf" srcId="{8AC5A8F9-8559-4C0F-9B95-FBA21D6223BA}" destId="{E7CEB76E-B5AA-4B49-97EB-AD23AE8D8EEC}" srcOrd="0" destOrd="0" presId="urn:microsoft.com/office/officeart/2005/8/layout/list1"/>
    <dgm:cxn modelId="{5E58678F-A4BC-4144-9B5B-2A812767B723}" type="presOf" srcId="{8383A849-3F2B-4527-889D-3BF9820C7EAA}" destId="{5F96E076-D814-48C8-B3F9-0184BDEA4AF7}" srcOrd="0" destOrd="0" presId="urn:microsoft.com/office/officeart/2005/8/layout/list1"/>
    <dgm:cxn modelId="{5C7A1E94-1BDF-48C5-BB83-DDBAF70DC121}" srcId="{8AC5A8F9-8559-4C0F-9B95-FBA21D6223BA}" destId="{9A20DC45-50AC-4BD3-895E-737F8D0F3132}" srcOrd="0" destOrd="0" parTransId="{3C5F79AD-0E46-4F5A-9836-1F60DD962901}" sibTransId="{B37C6DCE-7A59-49EE-BE0B-8E303EC96348}"/>
    <dgm:cxn modelId="{B1274E95-2EE4-4ADF-9051-D6CC91597CB5}" type="presOf" srcId="{9A20DC45-50AC-4BD3-895E-737F8D0F3132}" destId="{30BAB5F0-C2E0-41E8-A1A6-57B2FC87225F}" srcOrd="0" destOrd="0" presId="urn:microsoft.com/office/officeart/2005/8/layout/list1"/>
    <dgm:cxn modelId="{B9379899-EB7B-4B44-B384-9C5002CC756E}" srcId="{E05D663D-51D8-47D3-BEF6-6D25F9C4AF1F}" destId="{D5BDBE22-23DC-424F-8DCC-4F34222D5A24}" srcOrd="1" destOrd="0" parTransId="{72B4370B-F2FC-400F-876B-0DF245170F86}" sibTransId="{0CEBA401-572E-40D2-9DE0-C656887B6CC8}"/>
    <dgm:cxn modelId="{5349579E-2F57-4A61-B06D-29AA318454F2}" type="presOf" srcId="{FEBBCDE3-28BC-4C91-BEB4-2C51FC702ACB}" destId="{30BAB5F0-C2E0-41E8-A1A6-57B2FC87225F}" srcOrd="0" destOrd="5" presId="urn:microsoft.com/office/officeart/2005/8/layout/list1"/>
    <dgm:cxn modelId="{3DCBE7A3-A7E5-49F8-8735-E87C8C4D79B2}" srcId="{E05D663D-51D8-47D3-BEF6-6D25F9C4AF1F}" destId="{FEBBCDE3-28BC-4C91-BEB4-2C51FC702ACB}" srcOrd="0" destOrd="0" parTransId="{77E2D4B9-41CF-48DE-A2C3-43E25874940C}" sibTransId="{31F0B6F4-EDFF-4CB2-BCC2-7400302A6C7B}"/>
    <dgm:cxn modelId="{4F916DC2-29D8-4AB6-8C27-0904F22E97F5}" type="presOf" srcId="{D5BDBE22-23DC-424F-8DCC-4F34222D5A24}" destId="{30BAB5F0-C2E0-41E8-A1A6-57B2FC87225F}" srcOrd="0" destOrd="6" presId="urn:microsoft.com/office/officeart/2005/8/layout/list1"/>
    <dgm:cxn modelId="{9D1B2AE0-97E6-4789-AFC2-0B480C6BD67A}" srcId="{8383A849-3F2B-4527-889D-3BF9820C7EAA}" destId="{5A3EFE19-1DA8-41CA-ADDA-0F423AC10632}" srcOrd="0" destOrd="0" parTransId="{0CFE234D-F747-4022-A8BC-4330D77CB13A}" sibTransId="{37C524A7-5429-4FAF-9AA6-2E42F529DB3F}"/>
    <dgm:cxn modelId="{FD8106E1-E7C3-49C1-9F3A-70C4925C8846}" type="presOf" srcId="{0F710D84-B306-455E-BF64-DE2C40C29208}" destId="{30BAB5F0-C2E0-41E8-A1A6-57B2FC87225F}" srcOrd="0" destOrd="1" presId="urn:microsoft.com/office/officeart/2005/8/layout/list1"/>
    <dgm:cxn modelId="{DAE5DBE5-DDF7-4B82-BBBA-591492F2E093}" type="presOf" srcId="{1E661A8D-E39E-4E1F-A669-07FE7A740B00}" destId="{96A3C3EB-B2BF-4E1B-B34D-D32C62384526}" srcOrd="0" destOrd="0" presId="urn:microsoft.com/office/officeart/2005/8/layout/list1"/>
    <dgm:cxn modelId="{FBB4DFEB-3AE2-43D5-9A32-80DA8AC58300}" type="presOf" srcId="{4B03FCCC-7179-4BA0-B819-0DE9C2884174}" destId="{B449434D-A7B2-4359-BD32-90B8667F7919}" srcOrd="0" destOrd="1" presId="urn:microsoft.com/office/officeart/2005/8/layout/list1"/>
    <dgm:cxn modelId="{DE9D97F7-7A1C-4AE1-A304-06F00368A985}" srcId="{8383A849-3F2B-4527-889D-3BF9820C7EAA}" destId="{8AC5A8F9-8559-4C0F-9B95-FBA21D6223BA}" srcOrd="1" destOrd="0" parTransId="{1CE1CB4D-02F4-4578-8E23-2B475FE26419}" sibTransId="{F1A75396-B41E-4C05-95A0-715CDC793ED6}"/>
    <dgm:cxn modelId="{04BE8906-D2E6-4A9F-8FCA-4B21B1650D63}" type="presParOf" srcId="{5F96E076-D814-48C8-B3F9-0184BDEA4AF7}" destId="{FDA93A54-CC11-4322-88CE-A6D9D810D174}" srcOrd="0" destOrd="0" presId="urn:microsoft.com/office/officeart/2005/8/layout/list1"/>
    <dgm:cxn modelId="{0E58A558-7D0A-4498-8624-C6F27353F486}" type="presParOf" srcId="{FDA93A54-CC11-4322-88CE-A6D9D810D174}" destId="{D0C2C5B5-0D1C-430E-8D68-FC5EA5EA99A7}" srcOrd="0" destOrd="0" presId="urn:microsoft.com/office/officeart/2005/8/layout/list1"/>
    <dgm:cxn modelId="{715F9C7B-DF04-4371-933E-DE016152BB6B}" type="presParOf" srcId="{FDA93A54-CC11-4322-88CE-A6D9D810D174}" destId="{3CBE5F66-D9DF-4906-88DD-6881FF9D211D}" srcOrd="1" destOrd="0" presId="urn:microsoft.com/office/officeart/2005/8/layout/list1"/>
    <dgm:cxn modelId="{DF51FFE7-9656-4E47-B3B4-94E7CABFE7C9}" type="presParOf" srcId="{5F96E076-D814-48C8-B3F9-0184BDEA4AF7}" destId="{13B17A09-5CDD-452B-BB6C-47C77638EAA6}" srcOrd="1" destOrd="0" presId="urn:microsoft.com/office/officeart/2005/8/layout/list1"/>
    <dgm:cxn modelId="{9E39EC75-14E8-47B9-A728-E9719A7330A8}" type="presParOf" srcId="{5F96E076-D814-48C8-B3F9-0184BDEA4AF7}" destId="{B449434D-A7B2-4359-BD32-90B8667F7919}" srcOrd="2" destOrd="0" presId="urn:microsoft.com/office/officeart/2005/8/layout/list1"/>
    <dgm:cxn modelId="{6E909EC2-8615-4370-AD93-D4B40FCA19D3}" type="presParOf" srcId="{5F96E076-D814-48C8-B3F9-0184BDEA4AF7}" destId="{A11B9E60-5F94-430C-B959-9C403291C665}" srcOrd="3" destOrd="0" presId="urn:microsoft.com/office/officeart/2005/8/layout/list1"/>
    <dgm:cxn modelId="{18263109-37DC-4437-8B9C-24F9AB0B8CA3}" type="presParOf" srcId="{5F96E076-D814-48C8-B3F9-0184BDEA4AF7}" destId="{4ADA0E8A-C2BB-4A2B-854B-2C61FFD9CC93}" srcOrd="4" destOrd="0" presId="urn:microsoft.com/office/officeart/2005/8/layout/list1"/>
    <dgm:cxn modelId="{F0268951-AA26-4544-89EF-677EBAC68A0A}" type="presParOf" srcId="{4ADA0E8A-C2BB-4A2B-854B-2C61FFD9CC93}" destId="{E7CEB76E-B5AA-4B49-97EB-AD23AE8D8EEC}" srcOrd="0" destOrd="0" presId="urn:microsoft.com/office/officeart/2005/8/layout/list1"/>
    <dgm:cxn modelId="{3FB9B0FB-2048-419E-BBDC-CF77197FD62A}" type="presParOf" srcId="{4ADA0E8A-C2BB-4A2B-854B-2C61FFD9CC93}" destId="{188B1466-5BA4-4952-9030-FF5FDEF9DA70}" srcOrd="1" destOrd="0" presId="urn:microsoft.com/office/officeart/2005/8/layout/list1"/>
    <dgm:cxn modelId="{9A095D2A-2EDE-45BD-82D9-C8FF6CFC59DA}" type="presParOf" srcId="{5F96E076-D814-48C8-B3F9-0184BDEA4AF7}" destId="{07687FA3-EC36-4662-BAD5-88B3F8647735}" srcOrd="5" destOrd="0" presId="urn:microsoft.com/office/officeart/2005/8/layout/list1"/>
    <dgm:cxn modelId="{5C6F00FC-5DBE-4710-A96E-4D169EA2A78B}" type="presParOf" srcId="{5F96E076-D814-48C8-B3F9-0184BDEA4AF7}" destId="{30BAB5F0-C2E0-41E8-A1A6-57B2FC87225F}" srcOrd="6" destOrd="0" presId="urn:microsoft.com/office/officeart/2005/8/layout/list1"/>
    <dgm:cxn modelId="{B10C2F8D-595D-4EAA-B309-490AB6058C08}" type="presParOf" srcId="{5F96E076-D814-48C8-B3F9-0184BDEA4AF7}" destId="{6C901706-DD28-41A9-8304-D18B9A2659DB}" srcOrd="7" destOrd="0" presId="urn:microsoft.com/office/officeart/2005/8/layout/list1"/>
    <dgm:cxn modelId="{C7D22117-B282-48BD-8AB6-A54F4333B61E}" type="presParOf" srcId="{5F96E076-D814-48C8-B3F9-0184BDEA4AF7}" destId="{6DEDE735-AFFB-448A-BD04-BC0CF610B0A5}" srcOrd="8" destOrd="0" presId="urn:microsoft.com/office/officeart/2005/8/layout/list1"/>
    <dgm:cxn modelId="{F322F988-623C-4F9C-9D0C-B6DC4652C15D}" type="presParOf" srcId="{6DEDE735-AFFB-448A-BD04-BC0CF610B0A5}" destId="{96A3C3EB-B2BF-4E1B-B34D-D32C62384526}" srcOrd="0" destOrd="0" presId="urn:microsoft.com/office/officeart/2005/8/layout/list1"/>
    <dgm:cxn modelId="{AB59E2BE-50FE-45DD-AE17-09D02F7B3314}" type="presParOf" srcId="{6DEDE735-AFFB-448A-BD04-BC0CF610B0A5}" destId="{EC74D353-1843-4A40-9F3C-249A9EFD761F}" srcOrd="1" destOrd="0" presId="urn:microsoft.com/office/officeart/2005/8/layout/list1"/>
    <dgm:cxn modelId="{A4BF9B20-9E9C-4D58-B702-FDCE28D22050}" type="presParOf" srcId="{5F96E076-D814-48C8-B3F9-0184BDEA4AF7}" destId="{080FBB03-6DC4-4913-BCD3-01769C882F55}" srcOrd="9" destOrd="0" presId="urn:microsoft.com/office/officeart/2005/8/layout/list1"/>
    <dgm:cxn modelId="{7BDB173B-BFF4-491A-A553-3FAC442F789D}" type="presParOf" srcId="{5F96E076-D814-48C8-B3F9-0184BDEA4AF7}" destId="{B4D6BD98-C453-47B3-B030-9277A81AB0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3A849-3F2B-4527-889D-3BF9820C7E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EFE19-1DA8-41CA-ADDA-0F423AC10632}">
      <dgm:prSet custT="1"/>
      <dgm:spPr/>
      <dgm:t>
        <a:bodyPr/>
        <a:lstStyle/>
        <a:p>
          <a:r>
            <a:rPr lang="en-US" sz="1600" dirty="0"/>
            <a:t>Bartlett:</a:t>
          </a:r>
        </a:p>
      </dgm:t>
    </dgm:pt>
    <dgm:pt modelId="{0CFE234D-F747-4022-A8BC-4330D77CB13A}" type="parTrans" cxnId="{9D1B2AE0-97E6-4789-AFC2-0B480C6BD67A}">
      <dgm:prSet/>
      <dgm:spPr/>
      <dgm:t>
        <a:bodyPr/>
        <a:lstStyle/>
        <a:p>
          <a:endParaRPr lang="en-US"/>
        </a:p>
      </dgm:t>
    </dgm:pt>
    <dgm:pt modelId="{37C524A7-5429-4FAF-9AA6-2E42F529DB3F}" type="sibTrans" cxnId="{9D1B2AE0-97E6-4789-AFC2-0B480C6BD67A}">
      <dgm:prSet/>
      <dgm:spPr/>
      <dgm:t>
        <a:bodyPr/>
        <a:lstStyle/>
        <a:p>
          <a:endParaRPr lang="en-US"/>
        </a:p>
      </dgm:t>
    </dgm:pt>
    <dgm:pt modelId="{27AD4496-F575-4EA7-BFA9-F3200F7B9B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B74A7953-BB9C-4C67-9AE6-FF2E4430D9EA}" type="parTrans" cxnId="{A902472A-28B0-44F6-9FF9-01AE586BD2B1}">
      <dgm:prSet/>
      <dgm:spPr/>
      <dgm:t>
        <a:bodyPr/>
        <a:lstStyle/>
        <a:p>
          <a:endParaRPr lang="en-US"/>
        </a:p>
      </dgm:t>
    </dgm:pt>
    <dgm:pt modelId="{95D040FC-DF01-4ED9-99C4-50AEF778D7B4}" type="sibTrans" cxnId="{A902472A-28B0-44F6-9FF9-01AE586BD2B1}">
      <dgm:prSet/>
      <dgm:spPr/>
      <dgm:t>
        <a:bodyPr/>
        <a:lstStyle/>
        <a:p>
          <a:endParaRPr lang="en-US"/>
        </a:p>
      </dgm:t>
    </dgm:pt>
    <dgm:pt modelId="{8AC5A8F9-8559-4C0F-9B95-FBA21D6223BA}">
      <dgm:prSet custT="1"/>
      <dgm:spPr/>
      <dgm:t>
        <a:bodyPr/>
        <a:lstStyle/>
        <a:p>
          <a:r>
            <a:rPr lang="en-US" sz="1600" dirty="0"/>
            <a:t>Welch</a:t>
          </a:r>
          <a:endParaRPr lang="en-US" sz="400" dirty="0"/>
        </a:p>
      </dgm:t>
    </dgm:pt>
    <dgm:pt modelId="{1CE1CB4D-02F4-4578-8E23-2B475FE26419}" type="parTrans" cxnId="{DE9D97F7-7A1C-4AE1-A304-06F00368A985}">
      <dgm:prSet/>
      <dgm:spPr/>
      <dgm:t>
        <a:bodyPr/>
        <a:lstStyle/>
        <a:p>
          <a:endParaRPr lang="en-US"/>
        </a:p>
      </dgm:t>
    </dgm:pt>
    <dgm:pt modelId="{F1A75396-B41E-4C05-95A0-715CDC793ED6}" type="sibTrans" cxnId="{DE9D97F7-7A1C-4AE1-A304-06F00368A985}">
      <dgm:prSet/>
      <dgm:spPr/>
      <dgm:t>
        <a:bodyPr/>
        <a:lstStyle/>
        <a:p>
          <a:endParaRPr lang="en-US"/>
        </a:p>
      </dgm:t>
    </dgm:pt>
    <dgm:pt modelId="{1E661A8D-E39E-4E1F-A669-07FE7A740B00}">
      <dgm:prSet custT="1"/>
      <dgm:spPr/>
      <dgm:t>
        <a:bodyPr/>
        <a:lstStyle/>
        <a:p>
          <a:r>
            <a:rPr lang="en-US" sz="1600" dirty="0"/>
            <a:t>Blackman-Tukey</a:t>
          </a:r>
          <a:endParaRPr lang="en-US" sz="900" dirty="0"/>
        </a:p>
      </dgm:t>
    </dgm:pt>
    <dgm:pt modelId="{9AC17065-8C02-4AAD-A1EC-F6FFB88E31EA}" type="parTrans" cxnId="{523FE265-8D67-4656-AA46-7D17038969E4}">
      <dgm:prSet/>
      <dgm:spPr/>
      <dgm:t>
        <a:bodyPr/>
        <a:lstStyle/>
        <a:p>
          <a:endParaRPr lang="en-US"/>
        </a:p>
      </dgm:t>
    </dgm:pt>
    <dgm:pt modelId="{0B99A0DC-9B27-47D6-A4E6-0D01E752CD0F}" type="sibTrans" cxnId="{523FE265-8D67-4656-AA46-7D17038969E4}">
      <dgm:prSet/>
      <dgm:spPr/>
      <dgm:t>
        <a:bodyPr/>
        <a:lstStyle/>
        <a:p>
          <a:endParaRPr lang="en-US"/>
        </a:p>
      </dgm:t>
    </dgm:pt>
    <dgm:pt modelId="{26BE066A-BA78-46B7-93B2-8818D66BB7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BC3F171F-53B6-44CC-B3B9-7DB25EAAEC6A}" type="parTrans" cxnId="{E7340F39-2EE8-4FDA-A394-534D57140417}">
      <dgm:prSet/>
      <dgm:spPr/>
      <dgm:t>
        <a:bodyPr/>
        <a:lstStyle/>
        <a:p>
          <a:endParaRPr lang="en-US"/>
        </a:p>
      </dgm:t>
    </dgm:pt>
    <dgm:pt modelId="{AAFC6CE2-C9DB-4ADA-B8ED-3F36C196C733}" type="sibTrans" cxnId="{E7340F39-2EE8-4FDA-A394-534D57140417}">
      <dgm:prSet/>
      <dgm:spPr/>
      <dgm:t>
        <a:bodyPr/>
        <a:lstStyle/>
        <a:p>
          <a:endParaRPr lang="en-US"/>
        </a:p>
      </dgm:t>
    </dgm:pt>
    <dgm:pt modelId="{4B03FCCC-7179-4BA0-B819-0DE9C28841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16662A6E-4527-4945-8EE1-709368C4D46D}" type="parTrans" cxnId="{A1B50F08-4E7B-4185-A685-7417251FECEC}">
      <dgm:prSet/>
      <dgm:spPr/>
      <dgm:t>
        <a:bodyPr/>
        <a:lstStyle/>
        <a:p>
          <a:endParaRPr lang="en-US"/>
        </a:p>
      </dgm:t>
    </dgm:pt>
    <dgm:pt modelId="{05A80715-8828-4BCC-91C9-21E4D9BB8267}" type="sibTrans" cxnId="{A1B50F08-4E7B-4185-A685-7417251FECEC}">
      <dgm:prSet/>
      <dgm:spPr/>
      <dgm:t>
        <a:bodyPr/>
        <a:lstStyle/>
        <a:p>
          <a:endParaRPr lang="en-US"/>
        </a:p>
      </dgm:t>
    </dgm:pt>
    <dgm:pt modelId="{9A20DC45-50AC-4BD3-895E-737F8D0F313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600" dirty="0"/>
        </a:p>
      </dgm:t>
    </dgm:pt>
    <dgm:pt modelId="{3C5F79AD-0E46-4F5A-9836-1F60DD962901}" type="parTrans" cxnId="{5C7A1E94-1BDF-48C5-BB83-DDBAF70DC121}">
      <dgm:prSet/>
      <dgm:spPr/>
      <dgm:t>
        <a:bodyPr/>
        <a:lstStyle/>
        <a:p>
          <a:endParaRPr lang="en-US"/>
        </a:p>
      </dgm:t>
    </dgm:pt>
    <dgm:pt modelId="{B37C6DCE-7A59-49EE-BE0B-8E303EC96348}" type="sibTrans" cxnId="{5C7A1E94-1BDF-48C5-BB83-DDBAF70DC121}">
      <dgm:prSet/>
      <dgm:spPr/>
      <dgm:t>
        <a:bodyPr/>
        <a:lstStyle/>
        <a:p>
          <a:endParaRPr lang="en-US"/>
        </a:p>
      </dgm:t>
    </dgm:pt>
    <dgm:pt modelId="{75CA4114-E3BF-4700-90D2-7C14C21A5B34}">
      <dgm:prSet custT="1"/>
      <dgm:spPr/>
      <dgm:t>
        <a:bodyPr/>
        <a:lstStyle/>
        <a:p>
          <a:endParaRPr lang="en-US" sz="1600" dirty="0"/>
        </a:p>
      </dgm:t>
      <dgm:extLst>
        <a:ext uri="{E40237B7-FDA0-4F09-8148-C483321AD2D9}">
          <dgm14:cNvPr xmlns:dgm14="http://schemas.microsoft.com/office/drawing/2010/diagram" id="0" name="" descr="&#10;"/>
        </a:ext>
      </dgm:extLst>
    </dgm:pt>
    <dgm:pt modelId="{D02683E0-38E8-4029-9D14-1BE083362F0E}" type="parTrans" cxnId="{25D16ECC-636F-436A-B0C5-001E8343F2C7}">
      <dgm:prSet/>
      <dgm:spPr/>
      <dgm:t>
        <a:bodyPr/>
        <a:lstStyle/>
        <a:p>
          <a:endParaRPr lang="en-US"/>
        </a:p>
      </dgm:t>
    </dgm:pt>
    <dgm:pt modelId="{0D1ABD29-F04A-4ACD-990F-469106D482D3}" type="sibTrans" cxnId="{25D16ECC-636F-436A-B0C5-001E8343F2C7}">
      <dgm:prSet/>
      <dgm:spPr/>
      <dgm:t>
        <a:bodyPr/>
        <a:lstStyle/>
        <a:p>
          <a:endParaRPr lang="en-US"/>
        </a:p>
      </dgm:t>
    </dgm:pt>
    <dgm:pt modelId="{49FBD98B-0C36-45DD-8BB8-DEB38D3041B5}">
      <dgm:prSet custT="1"/>
      <dgm:spPr/>
      <dgm:t>
        <a:bodyPr/>
        <a:lstStyle/>
        <a:p>
          <a:r>
            <a:rPr lang="en-US" sz="1600" dirty="0"/>
            <a:t>Pros</a:t>
          </a:r>
        </a:p>
      </dgm:t>
    </dgm:pt>
    <dgm:pt modelId="{A8B2EC38-1D67-4866-AF24-86DE8BA0819C}" type="parTrans" cxnId="{F533208F-8AC3-400B-8F9C-AD4F530FF113}">
      <dgm:prSet/>
      <dgm:spPr/>
      <dgm:t>
        <a:bodyPr/>
        <a:lstStyle/>
        <a:p>
          <a:endParaRPr lang="en-US"/>
        </a:p>
      </dgm:t>
    </dgm:pt>
    <dgm:pt modelId="{A0CB42CA-A2ED-4272-B5B6-3EA5E15839C8}" type="sibTrans" cxnId="{F533208F-8AC3-400B-8F9C-AD4F530FF113}">
      <dgm:prSet/>
      <dgm:spPr/>
      <dgm:t>
        <a:bodyPr/>
        <a:lstStyle/>
        <a:p>
          <a:endParaRPr lang="en-US"/>
        </a:p>
      </dgm:t>
    </dgm:pt>
    <dgm:pt modelId="{C4DE399E-2A1B-460F-BD02-21A2A9A4D9A4}">
      <dgm:prSet custT="1"/>
      <dgm:spPr/>
      <dgm:t>
        <a:bodyPr/>
        <a:lstStyle/>
        <a:p>
          <a:r>
            <a:rPr lang="en-US" sz="1600" dirty="0"/>
            <a:t>Better estimate compared to Bartlett and Welch Methods</a:t>
          </a:r>
        </a:p>
      </dgm:t>
    </dgm:pt>
    <dgm:pt modelId="{98E34A6F-236A-4BCD-BC05-789C4545D3D6}" type="parTrans" cxnId="{7E492FBF-C62F-4A11-B406-49EF414BA4F2}">
      <dgm:prSet/>
      <dgm:spPr/>
      <dgm:t>
        <a:bodyPr/>
        <a:lstStyle/>
        <a:p>
          <a:endParaRPr lang="en-US"/>
        </a:p>
      </dgm:t>
    </dgm:pt>
    <dgm:pt modelId="{B93410B5-72AD-4BBE-90BA-761F47101BE8}" type="sibTrans" cxnId="{7E492FBF-C62F-4A11-B406-49EF414BA4F2}">
      <dgm:prSet/>
      <dgm:spPr/>
      <dgm:t>
        <a:bodyPr/>
        <a:lstStyle/>
        <a:p>
          <a:endParaRPr lang="en-US"/>
        </a:p>
      </dgm:t>
    </dgm:pt>
    <dgm:pt modelId="{75C2F73D-7E83-450D-8917-1EED78290707}">
      <dgm:prSet custT="1"/>
      <dgm:spPr/>
      <dgm:t>
        <a:bodyPr/>
        <a:lstStyle/>
        <a:p>
          <a:r>
            <a:rPr lang="en-US" sz="1600" dirty="0"/>
            <a:t>Improvement in frequency resolution</a:t>
          </a:r>
        </a:p>
      </dgm:t>
    </dgm:pt>
    <dgm:pt modelId="{456D7B8E-62D6-45E7-93F6-DA639C4EBB00}" type="parTrans" cxnId="{6EB6443A-131E-433B-8C55-90529184F1C6}">
      <dgm:prSet/>
      <dgm:spPr/>
      <dgm:t>
        <a:bodyPr/>
        <a:lstStyle/>
        <a:p>
          <a:endParaRPr lang="en-US"/>
        </a:p>
      </dgm:t>
    </dgm:pt>
    <dgm:pt modelId="{4C1C48F0-AB94-4EC3-A5F2-1FA3CB95CA50}" type="sibTrans" cxnId="{6EB6443A-131E-433B-8C55-90529184F1C6}">
      <dgm:prSet/>
      <dgm:spPr/>
      <dgm:t>
        <a:bodyPr/>
        <a:lstStyle/>
        <a:p>
          <a:endParaRPr lang="en-US"/>
        </a:p>
      </dgm:t>
    </dgm:pt>
    <dgm:pt modelId="{D0A9C680-BA6E-4C59-AB4F-045808821FFB}">
      <dgm:prSet custT="1"/>
      <dgm:spPr/>
      <dgm:t>
        <a:bodyPr/>
        <a:lstStyle/>
        <a:p>
          <a:r>
            <a:rPr lang="en-US" sz="1600" dirty="0"/>
            <a:t>Cons</a:t>
          </a:r>
        </a:p>
      </dgm:t>
    </dgm:pt>
    <dgm:pt modelId="{280F2168-61E1-4B68-AC8F-94B9393F7055}" type="parTrans" cxnId="{8BF55423-44C1-474E-A3A2-D91150965823}">
      <dgm:prSet/>
      <dgm:spPr/>
      <dgm:t>
        <a:bodyPr/>
        <a:lstStyle/>
        <a:p>
          <a:endParaRPr lang="en-US"/>
        </a:p>
      </dgm:t>
    </dgm:pt>
    <dgm:pt modelId="{DAD12814-4076-4C99-8169-B79E19FB1BF8}" type="sibTrans" cxnId="{8BF55423-44C1-474E-A3A2-D91150965823}">
      <dgm:prSet/>
      <dgm:spPr/>
      <dgm:t>
        <a:bodyPr/>
        <a:lstStyle/>
        <a:p>
          <a:endParaRPr lang="en-US"/>
        </a:p>
      </dgm:t>
    </dgm:pt>
    <dgm:pt modelId="{EBA80A43-6661-4F5A-9F4E-6D6D4A4D0F38}">
      <dgm:prSet custT="1"/>
      <dgm:spPr/>
      <dgm:t>
        <a:bodyPr/>
        <a:lstStyle/>
        <a:p>
          <a:r>
            <a:rPr lang="en-US" sz="1600" dirty="0"/>
            <a:t>More complicated calculation </a:t>
          </a:r>
        </a:p>
      </dgm:t>
    </dgm:pt>
    <dgm:pt modelId="{1EF98611-B8B7-41D3-8AF5-4DAC97C2C613}" type="parTrans" cxnId="{35F3694D-1F1D-429A-B38F-702EF621201E}">
      <dgm:prSet/>
      <dgm:spPr/>
      <dgm:t>
        <a:bodyPr/>
        <a:lstStyle/>
        <a:p>
          <a:endParaRPr lang="en-US"/>
        </a:p>
      </dgm:t>
    </dgm:pt>
    <dgm:pt modelId="{D71B9F8A-02D6-479A-A02E-F3C677F0108A}" type="sibTrans" cxnId="{35F3694D-1F1D-429A-B38F-702EF621201E}">
      <dgm:prSet/>
      <dgm:spPr/>
      <dgm:t>
        <a:bodyPr/>
        <a:lstStyle/>
        <a:p>
          <a:endParaRPr lang="en-US"/>
        </a:p>
      </dgm:t>
    </dgm:pt>
    <dgm:pt modelId="{2575CED7-77EF-495E-A0A5-51821774FE83}">
      <dgm:prSet custT="1"/>
      <dgm:spPr/>
      <dgm:t>
        <a:bodyPr/>
        <a:lstStyle/>
        <a:p>
          <a:r>
            <a:rPr lang="en-US" sz="1600" dirty="0"/>
            <a:t>Variance of method decrease with smaller window size along with resolution</a:t>
          </a:r>
        </a:p>
      </dgm:t>
    </dgm:pt>
    <dgm:pt modelId="{72EB3BC9-DA90-428A-9151-2C5F836D46DF}" type="parTrans" cxnId="{6C22327D-3B8E-47A4-8AE0-1252AACA0389}">
      <dgm:prSet/>
      <dgm:spPr/>
      <dgm:t>
        <a:bodyPr/>
        <a:lstStyle/>
        <a:p>
          <a:endParaRPr lang="en-US"/>
        </a:p>
      </dgm:t>
    </dgm:pt>
    <dgm:pt modelId="{B9DEB04B-2EA3-45D6-B83B-8087344CF765}" type="sibTrans" cxnId="{6C22327D-3B8E-47A4-8AE0-1252AACA0389}">
      <dgm:prSet/>
      <dgm:spPr/>
      <dgm:t>
        <a:bodyPr/>
        <a:lstStyle/>
        <a:p>
          <a:endParaRPr lang="en-US"/>
        </a:p>
      </dgm:t>
    </dgm:pt>
    <dgm:pt modelId="{5F96E076-D814-48C8-B3F9-0184BDEA4AF7}" type="pres">
      <dgm:prSet presAssocID="{8383A849-3F2B-4527-889D-3BF9820C7EAA}" presName="linear" presStyleCnt="0">
        <dgm:presLayoutVars>
          <dgm:dir/>
          <dgm:animLvl val="lvl"/>
          <dgm:resizeHandles val="exact"/>
        </dgm:presLayoutVars>
      </dgm:prSet>
      <dgm:spPr/>
    </dgm:pt>
    <dgm:pt modelId="{FDA93A54-CC11-4322-88CE-A6D9D810D174}" type="pres">
      <dgm:prSet presAssocID="{5A3EFE19-1DA8-41CA-ADDA-0F423AC10632}" presName="parentLin" presStyleCnt="0"/>
      <dgm:spPr/>
    </dgm:pt>
    <dgm:pt modelId="{D0C2C5B5-0D1C-430E-8D68-FC5EA5EA99A7}" type="pres">
      <dgm:prSet presAssocID="{5A3EFE19-1DA8-41CA-ADDA-0F423AC10632}" presName="parentLeftMargin" presStyleLbl="node1" presStyleIdx="0" presStyleCnt="3"/>
      <dgm:spPr/>
    </dgm:pt>
    <dgm:pt modelId="{3CBE5F66-D9DF-4906-88DD-6881FF9D211D}" type="pres">
      <dgm:prSet presAssocID="{5A3EFE19-1DA8-41CA-ADDA-0F423AC10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B17A09-5CDD-452B-BB6C-47C77638EAA6}" type="pres">
      <dgm:prSet presAssocID="{5A3EFE19-1DA8-41CA-ADDA-0F423AC10632}" presName="negativeSpace" presStyleCnt="0"/>
      <dgm:spPr/>
    </dgm:pt>
    <dgm:pt modelId="{B449434D-A7B2-4359-BD32-90B8667F7919}" type="pres">
      <dgm:prSet presAssocID="{5A3EFE19-1DA8-41CA-ADDA-0F423AC10632}" presName="childText" presStyleLbl="conFgAcc1" presStyleIdx="0" presStyleCnt="3" custScaleY="42277">
        <dgm:presLayoutVars>
          <dgm:bulletEnabled val="1"/>
        </dgm:presLayoutVars>
      </dgm:prSet>
      <dgm:spPr/>
    </dgm:pt>
    <dgm:pt modelId="{A11B9E60-5F94-430C-B959-9C403291C665}" type="pres">
      <dgm:prSet presAssocID="{37C524A7-5429-4FAF-9AA6-2E42F529DB3F}" presName="spaceBetweenRectangles" presStyleCnt="0"/>
      <dgm:spPr/>
    </dgm:pt>
    <dgm:pt modelId="{4ADA0E8A-C2BB-4A2B-854B-2C61FFD9CC93}" type="pres">
      <dgm:prSet presAssocID="{8AC5A8F9-8559-4C0F-9B95-FBA21D6223BA}" presName="parentLin" presStyleCnt="0"/>
      <dgm:spPr/>
    </dgm:pt>
    <dgm:pt modelId="{E7CEB76E-B5AA-4B49-97EB-AD23AE8D8EEC}" type="pres">
      <dgm:prSet presAssocID="{8AC5A8F9-8559-4C0F-9B95-FBA21D6223BA}" presName="parentLeftMargin" presStyleLbl="node1" presStyleIdx="0" presStyleCnt="3"/>
      <dgm:spPr/>
    </dgm:pt>
    <dgm:pt modelId="{188B1466-5BA4-4952-9030-FF5FDEF9DA70}" type="pres">
      <dgm:prSet presAssocID="{8AC5A8F9-8559-4C0F-9B95-FBA21D6223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687FA3-EC36-4662-BAD5-88B3F8647735}" type="pres">
      <dgm:prSet presAssocID="{8AC5A8F9-8559-4C0F-9B95-FBA21D6223BA}" presName="negativeSpace" presStyleCnt="0"/>
      <dgm:spPr/>
    </dgm:pt>
    <dgm:pt modelId="{30BAB5F0-C2E0-41E8-A1A6-57B2FC87225F}" type="pres">
      <dgm:prSet presAssocID="{8AC5A8F9-8559-4C0F-9B95-FBA21D6223BA}" presName="childText" presStyleLbl="conFgAcc1" presStyleIdx="1" presStyleCnt="3">
        <dgm:presLayoutVars>
          <dgm:bulletEnabled val="1"/>
        </dgm:presLayoutVars>
      </dgm:prSet>
      <dgm:spPr/>
    </dgm:pt>
    <dgm:pt modelId="{6C901706-DD28-41A9-8304-D18B9A2659DB}" type="pres">
      <dgm:prSet presAssocID="{F1A75396-B41E-4C05-95A0-715CDC793ED6}" presName="spaceBetweenRectangles" presStyleCnt="0"/>
      <dgm:spPr/>
    </dgm:pt>
    <dgm:pt modelId="{6DEDE735-AFFB-448A-BD04-BC0CF610B0A5}" type="pres">
      <dgm:prSet presAssocID="{1E661A8D-E39E-4E1F-A669-07FE7A740B00}" presName="parentLin" presStyleCnt="0"/>
      <dgm:spPr/>
    </dgm:pt>
    <dgm:pt modelId="{96A3C3EB-B2BF-4E1B-B34D-D32C62384526}" type="pres">
      <dgm:prSet presAssocID="{1E661A8D-E39E-4E1F-A669-07FE7A740B00}" presName="parentLeftMargin" presStyleLbl="node1" presStyleIdx="1" presStyleCnt="3"/>
      <dgm:spPr/>
    </dgm:pt>
    <dgm:pt modelId="{EC74D353-1843-4A40-9F3C-249A9EFD761F}" type="pres">
      <dgm:prSet presAssocID="{1E661A8D-E39E-4E1F-A669-07FE7A740B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0FBB03-6DC4-4913-BCD3-01769C882F55}" type="pres">
      <dgm:prSet presAssocID="{1E661A8D-E39E-4E1F-A669-07FE7A740B00}" presName="negativeSpace" presStyleCnt="0"/>
      <dgm:spPr/>
    </dgm:pt>
    <dgm:pt modelId="{B4D6BD98-C453-47B3-B030-9277A81AB01D}" type="pres">
      <dgm:prSet presAssocID="{1E661A8D-E39E-4E1F-A669-07FE7A740B00}" presName="childText" presStyleLbl="conFgAcc1" presStyleIdx="2" presStyleCnt="3" custScaleY="99237">
        <dgm:presLayoutVars>
          <dgm:bulletEnabled val="1"/>
        </dgm:presLayoutVars>
      </dgm:prSet>
      <dgm:spPr/>
    </dgm:pt>
  </dgm:ptLst>
  <dgm:cxnLst>
    <dgm:cxn modelId="{A1B50F08-4E7B-4185-A685-7417251FECEC}" srcId="{5A3EFE19-1DA8-41CA-ADDA-0F423AC10632}" destId="{4B03FCCC-7179-4BA0-B819-0DE9C2884174}" srcOrd="1" destOrd="0" parTransId="{16662A6E-4527-4945-8EE1-709368C4D46D}" sibTransId="{05A80715-8828-4BCC-91C9-21E4D9BB8267}"/>
    <dgm:cxn modelId="{8BF55423-44C1-474E-A3A2-D91150965823}" srcId="{1E661A8D-E39E-4E1F-A669-07FE7A740B00}" destId="{D0A9C680-BA6E-4C59-AB4F-045808821FFB}" srcOrd="2" destOrd="0" parTransId="{280F2168-61E1-4B68-AC8F-94B9393F7055}" sibTransId="{DAD12814-4076-4C99-8169-B79E19FB1BF8}"/>
    <dgm:cxn modelId="{F9017D29-EF57-4341-B9B4-9386215E4B30}" type="presOf" srcId="{27AD4496-F575-4EA7-BFA9-F3200F7B9BDB}" destId="{B449434D-A7B2-4359-BD32-90B8667F7919}" srcOrd="0" destOrd="0" presId="urn:microsoft.com/office/officeart/2005/8/layout/list1"/>
    <dgm:cxn modelId="{A902472A-28B0-44F6-9FF9-01AE586BD2B1}" srcId="{5A3EFE19-1DA8-41CA-ADDA-0F423AC10632}" destId="{27AD4496-F575-4EA7-BFA9-F3200F7B9BDB}" srcOrd="0" destOrd="0" parTransId="{B74A7953-BB9C-4C67-9AE6-FF2E4430D9EA}" sibTransId="{95D040FC-DF01-4ED9-99C4-50AEF778D7B4}"/>
    <dgm:cxn modelId="{9C7EEA2A-0F29-4B3D-9994-623F1A14BE75}" type="presOf" srcId="{2575CED7-77EF-495E-A0A5-51821774FE83}" destId="{B4D6BD98-C453-47B3-B030-9277A81AB01D}" srcOrd="0" destOrd="6" presId="urn:microsoft.com/office/officeart/2005/8/layout/list1"/>
    <dgm:cxn modelId="{0EA8972B-3B7C-48C3-94E4-0B45CDB3292B}" type="presOf" srcId="{1E661A8D-E39E-4E1F-A669-07FE7A740B00}" destId="{EC74D353-1843-4A40-9F3C-249A9EFD761F}" srcOrd="1" destOrd="0" presId="urn:microsoft.com/office/officeart/2005/8/layout/list1"/>
    <dgm:cxn modelId="{3DC79730-5A59-4AEF-B179-83C6D2B24C8C}" type="presOf" srcId="{75CA4114-E3BF-4700-90D2-7C14C21A5B34}" destId="{B4D6BD98-C453-47B3-B030-9277A81AB01D}" srcOrd="0" destOrd="0" presId="urn:microsoft.com/office/officeart/2005/8/layout/list1"/>
    <dgm:cxn modelId="{E7340F39-2EE8-4FDA-A394-534D57140417}" srcId="{4B03FCCC-7179-4BA0-B819-0DE9C2884174}" destId="{26BE066A-BA78-46B7-93B2-8818D66BB75E}" srcOrd="0" destOrd="0" parTransId="{BC3F171F-53B6-44CC-B3B9-7DB25EAAEC6A}" sibTransId="{AAFC6CE2-C9DB-4ADA-B8ED-3F36C196C733}"/>
    <dgm:cxn modelId="{6EB6443A-131E-433B-8C55-90529184F1C6}" srcId="{49FBD98B-0C36-45DD-8BB8-DEB38D3041B5}" destId="{75C2F73D-7E83-450D-8917-1EED78290707}" srcOrd="1" destOrd="0" parTransId="{456D7B8E-62D6-45E7-93F6-DA639C4EBB00}" sibTransId="{4C1C48F0-AB94-4EC3-A5F2-1FA3CB95CA50}"/>
    <dgm:cxn modelId="{699FAF42-036C-4BBB-AAFD-7E35B5180A15}" type="presOf" srcId="{75C2F73D-7E83-450D-8917-1EED78290707}" destId="{B4D6BD98-C453-47B3-B030-9277A81AB01D}" srcOrd="0" destOrd="3" presId="urn:microsoft.com/office/officeart/2005/8/layout/list1"/>
    <dgm:cxn modelId="{0F28B345-31BD-4057-83DA-3928026DBCD7}" type="presOf" srcId="{8AC5A8F9-8559-4C0F-9B95-FBA21D6223BA}" destId="{188B1466-5BA4-4952-9030-FF5FDEF9DA70}" srcOrd="1" destOrd="0" presId="urn:microsoft.com/office/officeart/2005/8/layout/list1"/>
    <dgm:cxn modelId="{523FE265-8D67-4656-AA46-7D17038969E4}" srcId="{8383A849-3F2B-4527-889D-3BF9820C7EAA}" destId="{1E661A8D-E39E-4E1F-A669-07FE7A740B00}" srcOrd="2" destOrd="0" parTransId="{9AC17065-8C02-4AAD-A1EC-F6FFB88E31EA}" sibTransId="{0B99A0DC-9B27-47D6-A4E6-0D01E752CD0F}"/>
    <dgm:cxn modelId="{16436868-B205-451D-B88E-06C5D14FD683}" type="presOf" srcId="{EBA80A43-6661-4F5A-9F4E-6D6D4A4D0F38}" destId="{B4D6BD98-C453-47B3-B030-9277A81AB01D}" srcOrd="0" destOrd="5" presId="urn:microsoft.com/office/officeart/2005/8/layout/list1"/>
    <dgm:cxn modelId="{35F3694D-1F1D-429A-B38F-702EF621201E}" srcId="{D0A9C680-BA6E-4C59-AB4F-045808821FFB}" destId="{EBA80A43-6661-4F5A-9F4E-6D6D4A4D0F38}" srcOrd="0" destOrd="0" parTransId="{1EF98611-B8B7-41D3-8AF5-4DAC97C2C613}" sibTransId="{D71B9F8A-02D6-479A-A02E-F3C677F0108A}"/>
    <dgm:cxn modelId="{7A6C5770-B3A9-4D3F-AF91-4B2D1F1B43EE}" type="presOf" srcId="{5A3EFE19-1DA8-41CA-ADDA-0F423AC10632}" destId="{D0C2C5B5-0D1C-430E-8D68-FC5EA5EA99A7}" srcOrd="0" destOrd="0" presId="urn:microsoft.com/office/officeart/2005/8/layout/list1"/>
    <dgm:cxn modelId="{16776C56-89AE-4339-8308-F0A692CD3C4F}" type="presOf" srcId="{D0A9C680-BA6E-4C59-AB4F-045808821FFB}" destId="{B4D6BD98-C453-47B3-B030-9277A81AB01D}" srcOrd="0" destOrd="4" presId="urn:microsoft.com/office/officeart/2005/8/layout/list1"/>
    <dgm:cxn modelId="{B35BCA78-7FD7-4378-BE5D-1402A36C8255}" type="presOf" srcId="{5A3EFE19-1DA8-41CA-ADDA-0F423AC10632}" destId="{3CBE5F66-D9DF-4906-88DD-6881FF9D211D}" srcOrd="1" destOrd="0" presId="urn:microsoft.com/office/officeart/2005/8/layout/list1"/>
    <dgm:cxn modelId="{CC310759-F6D6-4B43-93DF-7373F8E256B6}" type="presOf" srcId="{26BE066A-BA78-46B7-93B2-8818D66BB75E}" destId="{B449434D-A7B2-4359-BD32-90B8667F7919}" srcOrd="0" destOrd="2" presId="urn:microsoft.com/office/officeart/2005/8/layout/list1"/>
    <dgm:cxn modelId="{6C22327D-3B8E-47A4-8AE0-1252AACA0389}" srcId="{D0A9C680-BA6E-4C59-AB4F-045808821FFB}" destId="{2575CED7-77EF-495E-A0A5-51821774FE83}" srcOrd="1" destOrd="0" parTransId="{72EB3BC9-DA90-428A-9151-2C5F836D46DF}" sibTransId="{B9DEB04B-2EA3-45D6-B83B-8087344CF765}"/>
    <dgm:cxn modelId="{8B9C458B-B008-4AC3-A0C7-D5ECF26916DA}" type="presOf" srcId="{8AC5A8F9-8559-4C0F-9B95-FBA21D6223BA}" destId="{E7CEB76E-B5AA-4B49-97EB-AD23AE8D8EEC}" srcOrd="0" destOrd="0" presId="urn:microsoft.com/office/officeart/2005/8/layout/list1"/>
    <dgm:cxn modelId="{F533208F-8AC3-400B-8F9C-AD4F530FF113}" srcId="{1E661A8D-E39E-4E1F-A669-07FE7A740B00}" destId="{49FBD98B-0C36-45DD-8BB8-DEB38D3041B5}" srcOrd="1" destOrd="0" parTransId="{A8B2EC38-1D67-4866-AF24-86DE8BA0819C}" sibTransId="{A0CB42CA-A2ED-4272-B5B6-3EA5E15839C8}"/>
    <dgm:cxn modelId="{5E58678F-A4BC-4144-9B5B-2A812767B723}" type="presOf" srcId="{8383A849-3F2B-4527-889D-3BF9820C7EAA}" destId="{5F96E076-D814-48C8-B3F9-0184BDEA4AF7}" srcOrd="0" destOrd="0" presId="urn:microsoft.com/office/officeart/2005/8/layout/list1"/>
    <dgm:cxn modelId="{5C7A1E94-1BDF-48C5-BB83-DDBAF70DC121}" srcId="{8AC5A8F9-8559-4C0F-9B95-FBA21D6223BA}" destId="{9A20DC45-50AC-4BD3-895E-737F8D0F3132}" srcOrd="0" destOrd="0" parTransId="{3C5F79AD-0E46-4F5A-9836-1F60DD962901}" sibTransId="{B37C6DCE-7A59-49EE-BE0B-8E303EC96348}"/>
    <dgm:cxn modelId="{B1274E95-2EE4-4ADF-9051-D6CC91597CB5}" type="presOf" srcId="{9A20DC45-50AC-4BD3-895E-737F8D0F3132}" destId="{30BAB5F0-C2E0-41E8-A1A6-57B2FC87225F}" srcOrd="0" destOrd="0" presId="urn:microsoft.com/office/officeart/2005/8/layout/list1"/>
    <dgm:cxn modelId="{7E492FBF-C62F-4A11-B406-49EF414BA4F2}" srcId="{49FBD98B-0C36-45DD-8BB8-DEB38D3041B5}" destId="{C4DE399E-2A1B-460F-BD02-21A2A9A4D9A4}" srcOrd="0" destOrd="0" parTransId="{98E34A6F-236A-4BCD-BC05-789C4545D3D6}" sibTransId="{B93410B5-72AD-4BBE-90BA-761F47101BE8}"/>
    <dgm:cxn modelId="{25D16ECC-636F-436A-B0C5-001E8343F2C7}" srcId="{1E661A8D-E39E-4E1F-A669-07FE7A740B00}" destId="{75CA4114-E3BF-4700-90D2-7C14C21A5B34}" srcOrd="0" destOrd="0" parTransId="{D02683E0-38E8-4029-9D14-1BE083362F0E}" sibTransId="{0D1ABD29-F04A-4ACD-990F-469106D482D3}"/>
    <dgm:cxn modelId="{A136E3DC-F26A-4348-B3A8-C9E6A3099D01}" type="presOf" srcId="{C4DE399E-2A1B-460F-BD02-21A2A9A4D9A4}" destId="{B4D6BD98-C453-47B3-B030-9277A81AB01D}" srcOrd="0" destOrd="2" presId="urn:microsoft.com/office/officeart/2005/8/layout/list1"/>
    <dgm:cxn modelId="{9D1B2AE0-97E6-4789-AFC2-0B480C6BD67A}" srcId="{8383A849-3F2B-4527-889D-3BF9820C7EAA}" destId="{5A3EFE19-1DA8-41CA-ADDA-0F423AC10632}" srcOrd="0" destOrd="0" parTransId="{0CFE234D-F747-4022-A8BC-4330D77CB13A}" sibTransId="{37C524A7-5429-4FAF-9AA6-2E42F529DB3F}"/>
    <dgm:cxn modelId="{EA7FB2E3-BEE8-4D9C-A54C-D3EDE0D494B3}" type="presOf" srcId="{49FBD98B-0C36-45DD-8BB8-DEB38D3041B5}" destId="{B4D6BD98-C453-47B3-B030-9277A81AB01D}" srcOrd="0" destOrd="1" presId="urn:microsoft.com/office/officeart/2005/8/layout/list1"/>
    <dgm:cxn modelId="{DAE5DBE5-DDF7-4B82-BBBA-591492F2E093}" type="presOf" srcId="{1E661A8D-E39E-4E1F-A669-07FE7A740B00}" destId="{96A3C3EB-B2BF-4E1B-B34D-D32C62384526}" srcOrd="0" destOrd="0" presId="urn:microsoft.com/office/officeart/2005/8/layout/list1"/>
    <dgm:cxn modelId="{FBB4DFEB-3AE2-43D5-9A32-80DA8AC58300}" type="presOf" srcId="{4B03FCCC-7179-4BA0-B819-0DE9C2884174}" destId="{B449434D-A7B2-4359-BD32-90B8667F7919}" srcOrd="0" destOrd="1" presId="urn:microsoft.com/office/officeart/2005/8/layout/list1"/>
    <dgm:cxn modelId="{DE9D97F7-7A1C-4AE1-A304-06F00368A985}" srcId="{8383A849-3F2B-4527-889D-3BF9820C7EAA}" destId="{8AC5A8F9-8559-4C0F-9B95-FBA21D6223BA}" srcOrd="1" destOrd="0" parTransId="{1CE1CB4D-02F4-4578-8E23-2B475FE26419}" sibTransId="{F1A75396-B41E-4C05-95A0-715CDC793ED6}"/>
    <dgm:cxn modelId="{04BE8906-D2E6-4A9F-8FCA-4B21B1650D63}" type="presParOf" srcId="{5F96E076-D814-48C8-B3F9-0184BDEA4AF7}" destId="{FDA93A54-CC11-4322-88CE-A6D9D810D174}" srcOrd="0" destOrd="0" presId="urn:microsoft.com/office/officeart/2005/8/layout/list1"/>
    <dgm:cxn modelId="{0E58A558-7D0A-4498-8624-C6F27353F486}" type="presParOf" srcId="{FDA93A54-CC11-4322-88CE-A6D9D810D174}" destId="{D0C2C5B5-0D1C-430E-8D68-FC5EA5EA99A7}" srcOrd="0" destOrd="0" presId="urn:microsoft.com/office/officeart/2005/8/layout/list1"/>
    <dgm:cxn modelId="{715F9C7B-DF04-4371-933E-DE016152BB6B}" type="presParOf" srcId="{FDA93A54-CC11-4322-88CE-A6D9D810D174}" destId="{3CBE5F66-D9DF-4906-88DD-6881FF9D211D}" srcOrd="1" destOrd="0" presId="urn:microsoft.com/office/officeart/2005/8/layout/list1"/>
    <dgm:cxn modelId="{DF51FFE7-9656-4E47-B3B4-94E7CABFE7C9}" type="presParOf" srcId="{5F96E076-D814-48C8-B3F9-0184BDEA4AF7}" destId="{13B17A09-5CDD-452B-BB6C-47C77638EAA6}" srcOrd="1" destOrd="0" presId="urn:microsoft.com/office/officeart/2005/8/layout/list1"/>
    <dgm:cxn modelId="{9E39EC75-14E8-47B9-A728-E9719A7330A8}" type="presParOf" srcId="{5F96E076-D814-48C8-B3F9-0184BDEA4AF7}" destId="{B449434D-A7B2-4359-BD32-90B8667F7919}" srcOrd="2" destOrd="0" presId="urn:microsoft.com/office/officeart/2005/8/layout/list1"/>
    <dgm:cxn modelId="{6E909EC2-8615-4370-AD93-D4B40FCA19D3}" type="presParOf" srcId="{5F96E076-D814-48C8-B3F9-0184BDEA4AF7}" destId="{A11B9E60-5F94-430C-B959-9C403291C665}" srcOrd="3" destOrd="0" presId="urn:microsoft.com/office/officeart/2005/8/layout/list1"/>
    <dgm:cxn modelId="{18263109-37DC-4437-8B9C-24F9AB0B8CA3}" type="presParOf" srcId="{5F96E076-D814-48C8-B3F9-0184BDEA4AF7}" destId="{4ADA0E8A-C2BB-4A2B-854B-2C61FFD9CC93}" srcOrd="4" destOrd="0" presId="urn:microsoft.com/office/officeart/2005/8/layout/list1"/>
    <dgm:cxn modelId="{F0268951-AA26-4544-89EF-677EBAC68A0A}" type="presParOf" srcId="{4ADA0E8A-C2BB-4A2B-854B-2C61FFD9CC93}" destId="{E7CEB76E-B5AA-4B49-97EB-AD23AE8D8EEC}" srcOrd="0" destOrd="0" presId="urn:microsoft.com/office/officeart/2005/8/layout/list1"/>
    <dgm:cxn modelId="{3FB9B0FB-2048-419E-BBDC-CF77197FD62A}" type="presParOf" srcId="{4ADA0E8A-C2BB-4A2B-854B-2C61FFD9CC93}" destId="{188B1466-5BA4-4952-9030-FF5FDEF9DA70}" srcOrd="1" destOrd="0" presId="urn:microsoft.com/office/officeart/2005/8/layout/list1"/>
    <dgm:cxn modelId="{9A095D2A-2EDE-45BD-82D9-C8FF6CFC59DA}" type="presParOf" srcId="{5F96E076-D814-48C8-B3F9-0184BDEA4AF7}" destId="{07687FA3-EC36-4662-BAD5-88B3F8647735}" srcOrd="5" destOrd="0" presId="urn:microsoft.com/office/officeart/2005/8/layout/list1"/>
    <dgm:cxn modelId="{5C6F00FC-5DBE-4710-A96E-4D169EA2A78B}" type="presParOf" srcId="{5F96E076-D814-48C8-B3F9-0184BDEA4AF7}" destId="{30BAB5F0-C2E0-41E8-A1A6-57B2FC87225F}" srcOrd="6" destOrd="0" presId="urn:microsoft.com/office/officeart/2005/8/layout/list1"/>
    <dgm:cxn modelId="{B10C2F8D-595D-4EAA-B309-490AB6058C08}" type="presParOf" srcId="{5F96E076-D814-48C8-B3F9-0184BDEA4AF7}" destId="{6C901706-DD28-41A9-8304-D18B9A2659DB}" srcOrd="7" destOrd="0" presId="urn:microsoft.com/office/officeart/2005/8/layout/list1"/>
    <dgm:cxn modelId="{C7D22117-B282-48BD-8AB6-A54F4333B61E}" type="presParOf" srcId="{5F96E076-D814-48C8-B3F9-0184BDEA4AF7}" destId="{6DEDE735-AFFB-448A-BD04-BC0CF610B0A5}" srcOrd="8" destOrd="0" presId="urn:microsoft.com/office/officeart/2005/8/layout/list1"/>
    <dgm:cxn modelId="{F322F988-623C-4F9C-9D0C-B6DC4652C15D}" type="presParOf" srcId="{6DEDE735-AFFB-448A-BD04-BC0CF610B0A5}" destId="{96A3C3EB-B2BF-4E1B-B34D-D32C62384526}" srcOrd="0" destOrd="0" presId="urn:microsoft.com/office/officeart/2005/8/layout/list1"/>
    <dgm:cxn modelId="{AB59E2BE-50FE-45DD-AE17-09D02F7B3314}" type="presParOf" srcId="{6DEDE735-AFFB-448A-BD04-BC0CF610B0A5}" destId="{EC74D353-1843-4A40-9F3C-249A9EFD761F}" srcOrd="1" destOrd="0" presId="urn:microsoft.com/office/officeart/2005/8/layout/list1"/>
    <dgm:cxn modelId="{A4BF9B20-9E9C-4D58-B702-FDCE28D22050}" type="presParOf" srcId="{5F96E076-D814-48C8-B3F9-0184BDEA4AF7}" destId="{080FBB03-6DC4-4913-BCD3-01769C882F55}" srcOrd="9" destOrd="0" presId="urn:microsoft.com/office/officeart/2005/8/layout/list1"/>
    <dgm:cxn modelId="{7BDB173B-BFF4-491A-A553-3FAC442F789D}" type="presParOf" srcId="{5F96E076-D814-48C8-B3F9-0184BDEA4AF7}" destId="{B4D6BD98-C453-47B3-B030-9277A81AB0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83A849-3F2B-4527-889D-3BF9820C7EA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EFE19-1DA8-41CA-ADDA-0F423AC10632}">
      <dgm:prSet custT="1"/>
      <dgm:spPr/>
      <dgm:t>
        <a:bodyPr/>
        <a:lstStyle/>
        <a:p>
          <a:r>
            <a:rPr lang="en-US" sz="1600" dirty="0"/>
            <a:t>Bartlett:</a:t>
          </a:r>
        </a:p>
      </dgm:t>
    </dgm:pt>
    <dgm:pt modelId="{0CFE234D-F747-4022-A8BC-4330D77CB13A}" type="parTrans" cxnId="{9D1B2AE0-97E6-4789-AFC2-0B480C6BD67A}">
      <dgm:prSet/>
      <dgm:spPr/>
      <dgm:t>
        <a:bodyPr/>
        <a:lstStyle/>
        <a:p>
          <a:endParaRPr lang="en-US"/>
        </a:p>
      </dgm:t>
    </dgm:pt>
    <dgm:pt modelId="{37C524A7-5429-4FAF-9AA6-2E42F529DB3F}" type="sibTrans" cxnId="{9D1B2AE0-97E6-4789-AFC2-0B480C6BD67A}">
      <dgm:prSet/>
      <dgm:spPr/>
      <dgm:t>
        <a:bodyPr/>
        <a:lstStyle/>
        <a:p>
          <a:endParaRPr lang="en-US"/>
        </a:p>
      </dgm:t>
    </dgm:pt>
    <dgm:pt modelId="{27AD4496-F575-4EA7-BFA9-F3200F7B9B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B74A7953-BB9C-4C67-9AE6-FF2E4430D9EA}" type="parTrans" cxnId="{A902472A-28B0-44F6-9FF9-01AE586BD2B1}">
      <dgm:prSet/>
      <dgm:spPr/>
      <dgm:t>
        <a:bodyPr/>
        <a:lstStyle/>
        <a:p>
          <a:endParaRPr lang="en-US"/>
        </a:p>
      </dgm:t>
    </dgm:pt>
    <dgm:pt modelId="{95D040FC-DF01-4ED9-99C4-50AEF778D7B4}" type="sibTrans" cxnId="{A902472A-28B0-44F6-9FF9-01AE586BD2B1}">
      <dgm:prSet/>
      <dgm:spPr/>
      <dgm:t>
        <a:bodyPr/>
        <a:lstStyle/>
        <a:p>
          <a:endParaRPr lang="en-US"/>
        </a:p>
      </dgm:t>
    </dgm:pt>
    <dgm:pt modelId="{8AC5A8F9-8559-4C0F-9B95-FBA21D6223BA}">
      <dgm:prSet custT="1"/>
      <dgm:spPr/>
      <dgm:t>
        <a:bodyPr/>
        <a:lstStyle/>
        <a:p>
          <a:r>
            <a:rPr lang="en-US" sz="1600" dirty="0"/>
            <a:t>Welch</a:t>
          </a:r>
          <a:endParaRPr lang="en-US" sz="400" dirty="0"/>
        </a:p>
      </dgm:t>
    </dgm:pt>
    <dgm:pt modelId="{1CE1CB4D-02F4-4578-8E23-2B475FE26419}" type="parTrans" cxnId="{DE9D97F7-7A1C-4AE1-A304-06F00368A985}">
      <dgm:prSet/>
      <dgm:spPr/>
      <dgm:t>
        <a:bodyPr/>
        <a:lstStyle/>
        <a:p>
          <a:endParaRPr lang="en-US"/>
        </a:p>
      </dgm:t>
    </dgm:pt>
    <dgm:pt modelId="{F1A75396-B41E-4C05-95A0-715CDC793ED6}" type="sibTrans" cxnId="{DE9D97F7-7A1C-4AE1-A304-06F00368A985}">
      <dgm:prSet/>
      <dgm:spPr/>
      <dgm:t>
        <a:bodyPr/>
        <a:lstStyle/>
        <a:p>
          <a:endParaRPr lang="en-US"/>
        </a:p>
      </dgm:t>
    </dgm:pt>
    <dgm:pt modelId="{1E661A8D-E39E-4E1F-A669-07FE7A740B00}">
      <dgm:prSet custT="1"/>
      <dgm:spPr/>
      <dgm:t>
        <a:bodyPr/>
        <a:lstStyle/>
        <a:p>
          <a:r>
            <a:rPr lang="en-US" sz="1600" dirty="0"/>
            <a:t>Blackman-Tukey</a:t>
          </a:r>
          <a:endParaRPr lang="en-US" sz="900" dirty="0"/>
        </a:p>
      </dgm:t>
    </dgm:pt>
    <dgm:pt modelId="{9AC17065-8C02-4AAD-A1EC-F6FFB88E31EA}" type="parTrans" cxnId="{523FE265-8D67-4656-AA46-7D17038969E4}">
      <dgm:prSet/>
      <dgm:spPr/>
      <dgm:t>
        <a:bodyPr/>
        <a:lstStyle/>
        <a:p>
          <a:endParaRPr lang="en-US"/>
        </a:p>
      </dgm:t>
    </dgm:pt>
    <dgm:pt modelId="{0B99A0DC-9B27-47D6-A4E6-0D01E752CD0F}" type="sibTrans" cxnId="{523FE265-8D67-4656-AA46-7D17038969E4}">
      <dgm:prSet/>
      <dgm:spPr/>
      <dgm:t>
        <a:bodyPr/>
        <a:lstStyle/>
        <a:p>
          <a:endParaRPr lang="en-US"/>
        </a:p>
      </dgm:t>
    </dgm:pt>
    <dgm:pt modelId="{26BE066A-BA78-46B7-93B2-8818D66BB7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BC3F171F-53B6-44CC-B3B9-7DB25EAAEC6A}" type="parTrans" cxnId="{E7340F39-2EE8-4FDA-A394-534D57140417}">
      <dgm:prSet/>
      <dgm:spPr/>
      <dgm:t>
        <a:bodyPr/>
        <a:lstStyle/>
        <a:p>
          <a:endParaRPr lang="en-US"/>
        </a:p>
      </dgm:t>
    </dgm:pt>
    <dgm:pt modelId="{AAFC6CE2-C9DB-4ADA-B8ED-3F36C196C733}" type="sibTrans" cxnId="{E7340F39-2EE8-4FDA-A394-534D57140417}">
      <dgm:prSet/>
      <dgm:spPr/>
      <dgm:t>
        <a:bodyPr/>
        <a:lstStyle/>
        <a:p>
          <a:endParaRPr lang="en-US"/>
        </a:p>
      </dgm:t>
    </dgm:pt>
    <dgm:pt modelId="{4B03FCCC-7179-4BA0-B819-0DE9C28841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300" dirty="0"/>
        </a:p>
      </dgm:t>
    </dgm:pt>
    <dgm:pt modelId="{16662A6E-4527-4945-8EE1-709368C4D46D}" type="parTrans" cxnId="{A1B50F08-4E7B-4185-A685-7417251FECEC}">
      <dgm:prSet/>
      <dgm:spPr/>
      <dgm:t>
        <a:bodyPr/>
        <a:lstStyle/>
        <a:p>
          <a:endParaRPr lang="en-US"/>
        </a:p>
      </dgm:t>
    </dgm:pt>
    <dgm:pt modelId="{05A80715-8828-4BCC-91C9-21E4D9BB8267}" type="sibTrans" cxnId="{A1B50F08-4E7B-4185-A685-7417251FECEC}">
      <dgm:prSet/>
      <dgm:spPr/>
      <dgm:t>
        <a:bodyPr/>
        <a:lstStyle/>
        <a:p>
          <a:endParaRPr lang="en-US"/>
        </a:p>
      </dgm:t>
    </dgm:pt>
    <dgm:pt modelId="{9A20DC45-50AC-4BD3-895E-737F8D0F313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600" dirty="0"/>
        </a:p>
      </dgm:t>
    </dgm:pt>
    <dgm:pt modelId="{3C5F79AD-0E46-4F5A-9836-1F60DD962901}" type="parTrans" cxnId="{5C7A1E94-1BDF-48C5-BB83-DDBAF70DC121}">
      <dgm:prSet/>
      <dgm:spPr/>
      <dgm:t>
        <a:bodyPr/>
        <a:lstStyle/>
        <a:p>
          <a:endParaRPr lang="en-US"/>
        </a:p>
      </dgm:t>
    </dgm:pt>
    <dgm:pt modelId="{B37C6DCE-7A59-49EE-BE0B-8E303EC96348}" type="sibTrans" cxnId="{5C7A1E94-1BDF-48C5-BB83-DDBAF70DC121}">
      <dgm:prSet/>
      <dgm:spPr/>
      <dgm:t>
        <a:bodyPr/>
        <a:lstStyle/>
        <a:p>
          <a:endParaRPr lang="en-US"/>
        </a:p>
      </dgm:t>
    </dgm:pt>
    <dgm:pt modelId="{75CA4114-E3BF-4700-90D2-7C14C21A5B34}">
      <dgm:prSet custT="1"/>
      <dgm:spPr/>
      <dgm:t>
        <a:bodyPr/>
        <a:lstStyle/>
        <a:p>
          <a:endParaRPr lang="en-US" sz="1600" dirty="0"/>
        </a:p>
      </dgm:t>
      <dgm:extLst>
        <a:ext uri="{E40237B7-FDA0-4F09-8148-C483321AD2D9}">
          <dgm14:cNvPr xmlns:dgm14="http://schemas.microsoft.com/office/drawing/2010/diagram" id="0" name="" descr="&#10;"/>
        </a:ext>
      </dgm:extLst>
    </dgm:pt>
    <dgm:pt modelId="{D02683E0-38E8-4029-9D14-1BE083362F0E}" type="parTrans" cxnId="{25D16ECC-636F-436A-B0C5-001E8343F2C7}">
      <dgm:prSet/>
      <dgm:spPr/>
      <dgm:t>
        <a:bodyPr/>
        <a:lstStyle/>
        <a:p>
          <a:endParaRPr lang="en-US"/>
        </a:p>
      </dgm:t>
    </dgm:pt>
    <dgm:pt modelId="{0D1ABD29-F04A-4ACD-990F-469106D482D3}" type="sibTrans" cxnId="{25D16ECC-636F-436A-B0C5-001E8343F2C7}">
      <dgm:prSet/>
      <dgm:spPr/>
      <dgm:t>
        <a:bodyPr/>
        <a:lstStyle/>
        <a:p>
          <a:endParaRPr lang="en-US"/>
        </a:p>
      </dgm:t>
    </dgm:pt>
    <dgm:pt modelId="{49FBD98B-0C36-45DD-8BB8-DEB38D3041B5}">
      <dgm:prSet custT="1"/>
      <dgm:spPr/>
      <dgm:t>
        <a:bodyPr/>
        <a:lstStyle/>
        <a:p>
          <a:r>
            <a:rPr lang="en-US" sz="1600" dirty="0"/>
            <a:t>Pros</a:t>
          </a:r>
        </a:p>
      </dgm:t>
    </dgm:pt>
    <dgm:pt modelId="{A8B2EC38-1D67-4866-AF24-86DE8BA0819C}" type="parTrans" cxnId="{F533208F-8AC3-400B-8F9C-AD4F530FF113}">
      <dgm:prSet/>
      <dgm:spPr/>
      <dgm:t>
        <a:bodyPr/>
        <a:lstStyle/>
        <a:p>
          <a:endParaRPr lang="en-US"/>
        </a:p>
      </dgm:t>
    </dgm:pt>
    <dgm:pt modelId="{A0CB42CA-A2ED-4272-B5B6-3EA5E15839C8}" type="sibTrans" cxnId="{F533208F-8AC3-400B-8F9C-AD4F530FF113}">
      <dgm:prSet/>
      <dgm:spPr/>
      <dgm:t>
        <a:bodyPr/>
        <a:lstStyle/>
        <a:p>
          <a:endParaRPr lang="en-US"/>
        </a:p>
      </dgm:t>
    </dgm:pt>
    <dgm:pt modelId="{C4DE399E-2A1B-460F-BD02-21A2A9A4D9A4}">
      <dgm:prSet custT="1"/>
      <dgm:spPr/>
      <dgm:t>
        <a:bodyPr/>
        <a:lstStyle/>
        <a:p>
          <a:r>
            <a:rPr lang="en-US" sz="1600" dirty="0"/>
            <a:t>Better estimate compared to Bartlett and Welch Methods</a:t>
          </a:r>
        </a:p>
      </dgm:t>
    </dgm:pt>
    <dgm:pt modelId="{98E34A6F-236A-4BCD-BC05-789C4545D3D6}" type="parTrans" cxnId="{7E492FBF-C62F-4A11-B406-49EF414BA4F2}">
      <dgm:prSet/>
      <dgm:spPr/>
      <dgm:t>
        <a:bodyPr/>
        <a:lstStyle/>
        <a:p>
          <a:endParaRPr lang="en-US"/>
        </a:p>
      </dgm:t>
    </dgm:pt>
    <dgm:pt modelId="{B93410B5-72AD-4BBE-90BA-761F47101BE8}" type="sibTrans" cxnId="{7E492FBF-C62F-4A11-B406-49EF414BA4F2}">
      <dgm:prSet/>
      <dgm:spPr/>
      <dgm:t>
        <a:bodyPr/>
        <a:lstStyle/>
        <a:p>
          <a:endParaRPr lang="en-US"/>
        </a:p>
      </dgm:t>
    </dgm:pt>
    <dgm:pt modelId="{75C2F73D-7E83-450D-8917-1EED78290707}">
      <dgm:prSet custT="1"/>
      <dgm:spPr/>
      <dgm:t>
        <a:bodyPr/>
        <a:lstStyle/>
        <a:p>
          <a:r>
            <a:rPr lang="en-US" sz="1600" dirty="0"/>
            <a:t>Improvement in frequency resolution</a:t>
          </a:r>
        </a:p>
      </dgm:t>
    </dgm:pt>
    <dgm:pt modelId="{456D7B8E-62D6-45E7-93F6-DA639C4EBB00}" type="parTrans" cxnId="{6EB6443A-131E-433B-8C55-90529184F1C6}">
      <dgm:prSet/>
      <dgm:spPr/>
      <dgm:t>
        <a:bodyPr/>
        <a:lstStyle/>
        <a:p>
          <a:endParaRPr lang="en-US"/>
        </a:p>
      </dgm:t>
    </dgm:pt>
    <dgm:pt modelId="{4C1C48F0-AB94-4EC3-A5F2-1FA3CB95CA50}" type="sibTrans" cxnId="{6EB6443A-131E-433B-8C55-90529184F1C6}">
      <dgm:prSet/>
      <dgm:spPr/>
      <dgm:t>
        <a:bodyPr/>
        <a:lstStyle/>
        <a:p>
          <a:endParaRPr lang="en-US"/>
        </a:p>
      </dgm:t>
    </dgm:pt>
    <dgm:pt modelId="{D0A9C680-BA6E-4C59-AB4F-045808821FFB}">
      <dgm:prSet custT="1"/>
      <dgm:spPr/>
      <dgm:t>
        <a:bodyPr/>
        <a:lstStyle/>
        <a:p>
          <a:r>
            <a:rPr lang="en-US" sz="1600" dirty="0"/>
            <a:t>Cons</a:t>
          </a:r>
        </a:p>
      </dgm:t>
    </dgm:pt>
    <dgm:pt modelId="{280F2168-61E1-4B68-AC8F-94B9393F7055}" type="parTrans" cxnId="{8BF55423-44C1-474E-A3A2-D91150965823}">
      <dgm:prSet/>
      <dgm:spPr/>
      <dgm:t>
        <a:bodyPr/>
        <a:lstStyle/>
        <a:p>
          <a:endParaRPr lang="en-US"/>
        </a:p>
      </dgm:t>
    </dgm:pt>
    <dgm:pt modelId="{DAD12814-4076-4C99-8169-B79E19FB1BF8}" type="sibTrans" cxnId="{8BF55423-44C1-474E-A3A2-D91150965823}">
      <dgm:prSet/>
      <dgm:spPr/>
      <dgm:t>
        <a:bodyPr/>
        <a:lstStyle/>
        <a:p>
          <a:endParaRPr lang="en-US"/>
        </a:p>
      </dgm:t>
    </dgm:pt>
    <dgm:pt modelId="{EBA80A43-6661-4F5A-9F4E-6D6D4A4D0F38}">
      <dgm:prSet custT="1"/>
      <dgm:spPr/>
      <dgm:t>
        <a:bodyPr/>
        <a:lstStyle/>
        <a:p>
          <a:r>
            <a:rPr lang="en-US" sz="1600" dirty="0"/>
            <a:t>More complicated calculation </a:t>
          </a:r>
        </a:p>
      </dgm:t>
    </dgm:pt>
    <dgm:pt modelId="{1EF98611-B8B7-41D3-8AF5-4DAC97C2C613}" type="parTrans" cxnId="{35F3694D-1F1D-429A-B38F-702EF621201E}">
      <dgm:prSet/>
      <dgm:spPr/>
      <dgm:t>
        <a:bodyPr/>
        <a:lstStyle/>
        <a:p>
          <a:endParaRPr lang="en-US"/>
        </a:p>
      </dgm:t>
    </dgm:pt>
    <dgm:pt modelId="{D71B9F8A-02D6-479A-A02E-F3C677F0108A}" type="sibTrans" cxnId="{35F3694D-1F1D-429A-B38F-702EF621201E}">
      <dgm:prSet/>
      <dgm:spPr/>
      <dgm:t>
        <a:bodyPr/>
        <a:lstStyle/>
        <a:p>
          <a:endParaRPr lang="en-US"/>
        </a:p>
      </dgm:t>
    </dgm:pt>
    <dgm:pt modelId="{2575CED7-77EF-495E-A0A5-51821774FE83}">
      <dgm:prSet custT="1"/>
      <dgm:spPr/>
      <dgm:t>
        <a:bodyPr/>
        <a:lstStyle/>
        <a:p>
          <a:r>
            <a:rPr lang="en-US" sz="1600" dirty="0"/>
            <a:t>Variance of method decrease with smaller window size along with resolution</a:t>
          </a:r>
        </a:p>
      </dgm:t>
    </dgm:pt>
    <dgm:pt modelId="{72EB3BC9-DA90-428A-9151-2C5F836D46DF}" type="parTrans" cxnId="{6C22327D-3B8E-47A4-8AE0-1252AACA0389}">
      <dgm:prSet/>
      <dgm:spPr/>
      <dgm:t>
        <a:bodyPr/>
        <a:lstStyle/>
        <a:p>
          <a:endParaRPr lang="en-US"/>
        </a:p>
      </dgm:t>
    </dgm:pt>
    <dgm:pt modelId="{B9DEB04B-2EA3-45D6-B83B-8087344CF765}" type="sibTrans" cxnId="{6C22327D-3B8E-47A4-8AE0-1252AACA0389}">
      <dgm:prSet/>
      <dgm:spPr/>
      <dgm:t>
        <a:bodyPr/>
        <a:lstStyle/>
        <a:p>
          <a:endParaRPr lang="en-US"/>
        </a:p>
      </dgm:t>
    </dgm:pt>
    <dgm:pt modelId="{5F96E076-D814-48C8-B3F9-0184BDEA4AF7}" type="pres">
      <dgm:prSet presAssocID="{8383A849-3F2B-4527-889D-3BF9820C7EAA}" presName="linear" presStyleCnt="0">
        <dgm:presLayoutVars>
          <dgm:dir/>
          <dgm:animLvl val="lvl"/>
          <dgm:resizeHandles val="exact"/>
        </dgm:presLayoutVars>
      </dgm:prSet>
      <dgm:spPr/>
    </dgm:pt>
    <dgm:pt modelId="{FDA93A54-CC11-4322-88CE-A6D9D810D174}" type="pres">
      <dgm:prSet presAssocID="{5A3EFE19-1DA8-41CA-ADDA-0F423AC10632}" presName="parentLin" presStyleCnt="0"/>
      <dgm:spPr/>
    </dgm:pt>
    <dgm:pt modelId="{D0C2C5B5-0D1C-430E-8D68-FC5EA5EA99A7}" type="pres">
      <dgm:prSet presAssocID="{5A3EFE19-1DA8-41CA-ADDA-0F423AC10632}" presName="parentLeftMargin" presStyleLbl="node1" presStyleIdx="0" presStyleCnt="3"/>
      <dgm:spPr/>
    </dgm:pt>
    <dgm:pt modelId="{3CBE5F66-D9DF-4906-88DD-6881FF9D211D}" type="pres">
      <dgm:prSet presAssocID="{5A3EFE19-1DA8-41CA-ADDA-0F423AC106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B17A09-5CDD-452B-BB6C-47C77638EAA6}" type="pres">
      <dgm:prSet presAssocID="{5A3EFE19-1DA8-41CA-ADDA-0F423AC10632}" presName="negativeSpace" presStyleCnt="0"/>
      <dgm:spPr/>
    </dgm:pt>
    <dgm:pt modelId="{B449434D-A7B2-4359-BD32-90B8667F7919}" type="pres">
      <dgm:prSet presAssocID="{5A3EFE19-1DA8-41CA-ADDA-0F423AC10632}" presName="childText" presStyleLbl="conFgAcc1" presStyleIdx="0" presStyleCnt="3" custScaleY="42277">
        <dgm:presLayoutVars>
          <dgm:bulletEnabled val="1"/>
        </dgm:presLayoutVars>
      </dgm:prSet>
      <dgm:spPr/>
    </dgm:pt>
    <dgm:pt modelId="{A11B9E60-5F94-430C-B959-9C403291C665}" type="pres">
      <dgm:prSet presAssocID="{37C524A7-5429-4FAF-9AA6-2E42F529DB3F}" presName="spaceBetweenRectangles" presStyleCnt="0"/>
      <dgm:spPr/>
    </dgm:pt>
    <dgm:pt modelId="{4ADA0E8A-C2BB-4A2B-854B-2C61FFD9CC93}" type="pres">
      <dgm:prSet presAssocID="{8AC5A8F9-8559-4C0F-9B95-FBA21D6223BA}" presName="parentLin" presStyleCnt="0"/>
      <dgm:spPr/>
    </dgm:pt>
    <dgm:pt modelId="{E7CEB76E-B5AA-4B49-97EB-AD23AE8D8EEC}" type="pres">
      <dgm:prSet presAssocID="{8AC5A8F9-8559-4C0F-9B95-FBA21D6223BA}" presName="parentLeftMargin" presStyleLbl="node1" presStyleIdx="0" presStyleCnt="3"/>
      <dgm:spPr/>
    </dgm:pt>
    <dgm:pt modelId="{188B1466-5BA4-4952-9030-FF5FDEF9DA70}" type="pres">
      <dgm:prSet presAssocID="{8AC5A8F9-8559-4C0F-9B95-FBA21D6223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687FA3-EC36-4662-BAD5-88B3F8647735}" type="pres">
      <dgm:prSet presAssocID="{8AC5A8F9-8559-4C0F-9B95-FBA21D6223BA}" presName="negativeSpace" presStyleCnt="0"/>
      <dgm:spPr/>
    </dgm:pt>
    <dgm:pt modelId="{30BAB5F0-C2E0-41E8-A1A6-57B2FC87225F}" type="pres">
      <dgm:prSet presAssocID="{8AC5A8F9-8559-4C0F-9B95-FBA21D6223BA}" presName="childText" presStyleLbl="conFgAcc1" presStyleIdx="1" presStyleCnt="3">
        <dgm:presLayoutVars>
          <dgm:bulletEnabled val="1"/>
        </dgm:presLayoutVars>
      </dgm:prSet>
      <dgm:spPr/>
    </dgm:pt>
    <dgm:pt modelId="{6C901706-DD28-41A9-8304-D18B9A2659DB}" type="pres">
      <dgm:prSet presAssocID="{F1A75396-B41E-4C05-95A0-715CDC793ED6}" presName="spaceBetweenRectangles" presStyleCnt="0"/>
      <dgm:spPr/>
    </dgm:pt>
    <dgm:pt modelId="{6DEDE735-AFFB-448A-BD04-BC0CF610B0A5}" type="pres">
      <dgm:prSet presAssocID="{1E661A8D-E39E-4E1F-A669-07FE7A740B00}" presName="parentLin" presStyleCnt="0"/>
      <dgm:spPr/>
    </dgm:pt>
    <dgm:pt modelId="{96A3C3EB-B2BF-4E1B-B34D-D32C62384526}" type="pres">
      <dgm:prSet presAssocID="{1E661A8D-E39E-4E1F-A669-07FE7A740B00}" presName="parentLeftMargin" presStyleLbl="node1" presStyleIdx="1" presStyleCnt="3"/>
      <dgm:spPr/>
    </dgm:pt>
    <dgm:pt modelId="{EC74D353-1843-4A40-9F3C-249A9EFD761F}" type="pres">
      <dgm:prSet presAssocID="{1E661A8D-E39E-4E1F-A669-07FE7A740B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0FBB03-6DC4-4913-BCD3-01769C882F55}" type="pres">
      <dgm:prSet presAssocID="{1E661A8D-E39E-4E1F-A669-07FE7A740B00}" presName="negativeSpace" presStyleCnt="0"/>
      <dgm:spPr/>
    </dgm:pt>
    <dgm:pt modelId="{B4D6BD98-C453-47B3-B030-9277A81AB01D}" type="pres">
      <dgm:prSet presAssocID="{1E661A8D-E39E-4E1F-A669-07FE7A740B00}" presName="childText" presStyleLbl="conFgAcc1" presStyleIdx="2" presStyleCnt="3" custScaleY="99237">
        <dgm:presLayoutVars>
          <dgm:bulletEnabled val="1"/>
        </dgm:presLayoutVars>
      </dgm:prSet>
      <dgm:spPr/>
    </dgm:pt>
  </dgm:ptLst>
  <dgm:cxnLst>
    <dgm:cxn modelId="{A1B50F08-4E7B-4185-A685-7417251FECEC}" srcId="{5A3EFE19-1DA8-41CA-ADDA-0F423AC10632}" destId="{4B03FCCC-7179-4BA0-B819-0DE9C2884174}" srcOrd="1" destOrd="0" parTransId="{16662A6E-4527-4945-8EE1-709368C4D46D}" sibTransId="{05A80715-8828-4BCC-91C9-21E4D9BB8267}"/>
    <dgm:cxn modelId="{8BF55423-44C1-474E-A3A2-D91150965823}" srcId="{1E661A8D-E39E-4E1F-A669-07FE7A740B00}" destId="{D0A9C680-BA6E-4C59-AB4F-045808821FFB}" srcOrd="2" destOrd="0" parTransId="{280F2168-61E1-4B68-AC8F-94B9393F7055}" sibTransId="{DAD12814-4076-4C99-8169-B79E19FB1BF8}"/>
    <dgm:cxn modelId="{F9017D29-EF57-4341-B9B4-9386215E4B30}" type="presOf" srcId="{27AD4496-F575-4EA7-BFA9-F3200F7B9BDB}" destId="{B449434D-A7B2-4359-BD32-90B8667F7919}" srcOrd="0" destOrd="0" presId="urn:microsoft.com/office/officeart/2005/8/layout/list1"/>
    <dgm:cxn modelId="{A902472A-28B0-44F6-9FF9-01AE586BD2B1}" srcId="{5A3EFE19-1DA8-41CA-ADDA-0F423AC10632}" destId="{27AD4496-F575-4EA7-BFA9-F3200F7B9BDB}" srcOrd="0" destOrd="0" parTransId="{B74A7953-BB9C-4C67-9AE6-FF2E4430D9EA}" sibTransId="{95D040FC-DF01-4ED9-99C4-50AEF778D7B4}"/>
    <dgm:cxn modelId="{9C7EEA2A-0F29-4B3D-9994-623F1A14BE75}" type="presOf" srcId="{2575CED7-77EF-495E-A0A5-51821774FE83}" destId="{B4D6BD98-C453-47B3-B030-9277A81AB01D}" srcOrd="0" destOrd="6" presId="urn:microsoft.com/office/officeart/2005/8/layout/list1"/>
    <dgm:cxn modelId="{0EA8972B-3B7C-48C3-94E4-0B45CDB3292B}" type="presOf" srcId="{1E661A8D-E39E-4E1F-A669-07FE7A740B00}" destId="{EC74D353-1843-4A40-9F3C-249A9EFD761F}" srcOrd="1" destOrd="0" presId="urn:microsoft.com/office/officeart/2005/8/layout/list1"/>
    <dgm:cxn modelId="{3DC79730-5A59-4AEF-B179-83C6D2B24C8C}" type="presOf" srcId="{75CA4114-E3BF-4700-90D2-7C14C21A5B34}" destId="{B4D6BD98-C453-47B3-B030-9277A81AB01D}" srcOrd="0" destOrd="0" presId="urn:microsoft.com/office/officeart/2005/8/layout/list1"/>
    <dgm:cxn modelId="{E7340F39-2EE8-4FDA-A394-534D57140417}" srcId="{4B03FCCC-7179-4BA0-B819-0DE9C2884174}" destId="{26BE066A-BA78-46B7-93B2-8818D66BB75E}" srcOrd="0" destOrd="0" parTransId="{BC3F171F-53B6-44CC-B3B9-7DB25EAAEC6A}" sibTransId="{AAFC6CE2-C9DB-4ADA-B8ED-3F36C196C733}"/>
    <dgm:cxn modelId="{6EB6443A-131E-433B-8C55-90529184F1C6}" srcId="{49FBD98B-0C36-45DD-8BB8-DEB38D3041B5}" destId="{75C2F73D-7E83-450D-8917-1EED78290707}" srcOrd="1" destOrd="0" parTransId="{456D7B8E-62D6-45E7-93F6-DA639C4EBB00}" sibTransId="{4C1C48F0-AB94-4EC3-A5F2-1FA3CB95CA50}"/>
    <dgm:cxn modelId="{699FAF42-036C-4BBB-AAFD-7E35B5180A15}" type="presOf" srcId="{75C2F73D-7E83-450D-8917-1EED78290707}" destId="{B4D6BD98-C453-47B3-B030-9277A81AB01D}" srcOrd="0" destOrd="3" presId="urn:microsoft.com/office/officeart/2005/8/layout/list1"/>
    <dgm:cxn modelId="{0F28B345-31BD-4057-83DA-3928026DBCD7}" type="presOf" srcId="{8AC5A8F9-8559-4C0F-9B95-FBA21D6223BA}" destId="{188B1466-5BA4-4952-9030-FF5FDEF9DA70}" srcOrd="1" destOrd="0" presId="urn:microsoft.com/office/officeart/2005/8/layout/list1"/>
    <dgm:cxn modelId="{523FE265-8D67-4656-AA46-7D17038969E4}" srcId="{8383A849-3F2B-4527-889D-3BF9820C7EAA}" destId="{1E661A8D-E39E-4E1F-A669-07FE7A740B00}" srcOrd="2" destOrd="0" parTransId="{9AC17065-8C02-4AAD-A1EC-F6FFB88E31EA}" sibTransId="{0B99A0DC-9B27-47D6-A4E6-0D01E752CD0F}"/>
    <dgm:cxn modelId="{16436868-B205-451D-B88E-06C5D14FD683}" type="presOf" srcId="{EBA80A43-6661-4F5A-9F4E-6D6D4A4D0F38}" destId="{B4D6BD98-C453-47B3-B030-9277A81AB01D}" srcOrd="0" destOrd="5" presId="urn:microsoft.com/office/officeart/2005/8/layout/list1"/>
    <dgm:cxn modelId="{35F3694D-1F1D-429A-B38F-702EF621201E}" srcId="{D0A9C680-BA6E-4C59-AB4F-045808821FFB}" destId="{EBA80A43-6661-4F5A-9F4E-6D6D4A4D0F38}" srcOrd="0" destOrd="0" parTransId="{1EF98611-B8B7-41D3-8AF5-4DAC97C2C613}" sibTransId="{D71B9F8A-02D6-479A-A02E-F3C677F0108A}"/>
    <dgm:cxn modelId="{7A6C5770-B3A9-4D3F-AF91-4B2D1F1B43EE}" type="presOf" srcId="{5A3EFE19-1DA8-41CA-ADDA-0F423AC10632}" destId="{D0C2C5B5-0D1C-430E-8D68-FC5EA5EA99A7}" srcOrd="0" destOrd="0" presId="urn:microsoft.com/office/officeart/2005/8/layout/list1"/>
    <dgm:cxn modelId="{16776C56-89AE-4339-8308-F0A692CD3C4F}" type="presOf" srcId="{D0A9C680-BA6E-4C59-AB4F-045808821FFB}" destId="{B4D6BD98-C453-47B3-B030-9277A81AB01D}" srcOrd="0" destOrd="4" presId="urn:microsoft.com/office/officeart/2005/8/layout/list1"/>
    <dgm:cxn modelId="{B35BCA78-7FD7-4378-BE5D-1402A36C8255}" type="presOf" srcId="{5A3EFE19-1DA8-41CA-ADDA-0F423AC10632}" destId="{3CBE5F66-D9DF-4906-88DD-6881FF9D211D}" srcOrd="1" destOrd="0" presId="urn:microsoft.com/office/officeart/2005/8/layout/list1"/>
    <dgm:cxn modelId="{CC310759-F6D6-4B43-93DF-7373F8E256B6}" type="presOf" srcId="{26BE066A-BA78-46B7-93B2-8818D66BB75E}" destId="{B449434D-A7B2-4359-BD32-90B8667F7919}" srcOrd="0" destOrd="2" presId="urn:microsoft.com/office/officeart/2005/8/layout/list1"/>
    <dgm:cxn modelId="{6C22327D-3B8E-47A4-8AE0-1252AACA0389}" srcId="{D0A9C680-BA6E-4C59-AB4F-045808821FFB}" destId="{2575CED7-77EF-495E-A0A5-51821774FE83}" srcOrd="1" destOrd="0" parTransId="{72EB3BC9-DA90-428A-9151-2C5F836D46DF}" sibTransId="{B9DEB04B-2EA3-45D6-B83B-8087344CF765}"/>
    <dgm:cxn modelId="{8B9C458B-B008-4AC3-A0C7-D5ECF26916DA}" type="presOf" srcId="{8AC5A8F9-8559-4C0F-9B95-FBA21D6223BA}" destId="{E7CEB76E-B5AA-4B49-97EB-AD23AE8D8EEC}" srcOrd="0" destOrd="0" presId="urn:microsoft.com/office/officeart/2005/8/layout/list1"/>
    <dgm:cxn modelId="{F533208F-8AC3-400B-8F9C-AD4F530FF113}" srcId="{1E661A8D-E39E-4E1F-A669-07FE7A740B00}" destId="{49FBD98B-0C36-45DD-8BB8-DEB38D3041B5}" srcOrd="1" destOrd="0" parTransId="{A8B2EC38-1D67-4866-AF24-86DE8BA0819C}" sibTransId="{A0CB42CA-A2ED-4272-B5B6-3EA5E15839C8}"/>
    <dgm:cxn modelId="{5E58678F-A4BC-4144-9B5B-2A812767B723}" type="presOf" srcId="{8383A849-3F2B-4527-889D-3BF9820C7EAA}" destId="{5F96E076-D814-48C8-B3F9-0184BDEA4AF7}" srcOrd="0" destOrd="0" presId="urn:microsoft.com/office/officeart/2005/8/layout/list1"/>
    <dgm:cxn modelId="{5C7A1E94-1BDF-48C5-BB83-DDBAF70DC121}" srcId="{8AC5A8F9-8559-4C0F-9B95-FBA21D6223BA}" destId="{9A20DC45-50AC-4BD3-895E-737F8D0F3132}" srcOrd="0" destOrd="0" parTransId="{3C5F79AD-0E46-4F5A-9836-1F60DD962901}" sibTransId="{B37C6DCE-7A59-49EE-BE0B-8E303EC96348}"/>
    <dgm:cxn modelId="{B1274E95-2EE4-4ADF-9051-D6CC91597CB5}" type="presOf" srcId="{9A20DC45-50AC-4BD3-895E-737F8D0F3132}" destId="{30BAB5F0-C2E0-41E8-A1A6-57B2FC87225F}" srcOrd="0" destOrd="0" presId="urn:microsoft.com/office/officeart/2005/8/layout/list1"/>
    <dgm:cxn modelId="{7E492FBF-C62F-4A11-B406-49EF414BA4F2}" srcId="{49FBD98B-0C36-45DD-8BB8-DEB38D3041B5}" destId="{C4DE399E-2A1B-460F-BD02-21A2A9A4D9A4}" srcOrd="0" destOrd="0" parTransId="{98E34A6F-236A-4BCD-BC05-789C4545D3D6}" sibTransId="{B93410B5-72AD-4BBE-90BA-761F47101BE8}"/>
    <dgm:cxn modelId="{25D16ECC-636F-436A-B0C5-001E8343F2C7}" srcId="{1E661A8D-E39E-4E1F-A669-07FE7A740B00}" destId="{75CA4114-E3BF-4700-90D2-7C14C21A5B34}" srcOrd="0" destOrd="0" parTransId="{D02683E0-38E8-4029-9D14-1BE083362F0E}" sibTransId="{0D1ABD29-F04A-4ACD-990F-469106D482D3}"/>
    <dgm:cxn modelId="{A136E3DC-F26A-4348-B3A8-C9E6A3099D01}" type="presOf" srcId="{C4DE399E-2A1B-460F-BD02-21A2A9A4D9A4}" destId="{B4D6BD98-C453-47B3-B030-9277A81AB01D}" srcOrd="0" destOrd="2" presId="urn:microsoft.com/office/officeart/2005/8/layout/list1"/>
    <dgm:cxn modelId="{9D1B2AE0-97E6-4789-AFC2-0B480C6BD67A}" srcId="{8383A849-3F2B-4527-889D-3BF9820C7EAA}" destId="{5A3EFE19-1DA8-41CA-ADDA-0F423AC10632}" srcOrd="0" destOrd="0" parTransId="{0CFE234D-F747-4022-A8BC-4330D77CB13A}" sibTransId="{37C524A7-5429-4FAF-9AA6-2E42F529DB3F}"/>
    <dgm:cxn modelId="{EA7FB2E3-BEE8-4D9C-A54C-D3EDE0D494B3}" type="presOf" srcId="{49FBD98B-0C36-45DD-8BB8-DEB38D3041B5}" destId="{B4D6BD98-C453-47B3-B030-9277A81AB01D}" srcOrd="0" destOrd="1" presId="urn:microsoft.com/office/officeart/2005/8/layout/list1"/>
    <dgm:cxn modelId="{DAE5DBE5-DDF7-4B82-BBBA-591492F2E093}" type="presOf" srcId="{1E661A8D-E39E-4E1F-A669-07FE7A740B00}" destId="{96A3C3EB-B2BF-4E1B-B34D-D32C62384526}" srcOrd="0" destOrd="0" presId="urn:microsoft.com/office/officeart/2005/8/layout/list1"/>
    <dgm:cxn modelId="{FBB4DFEB-3AE2-43D5-9A32-80DA8AC58300}" type="presOf" srcId="{4B03FCCC-7179-4BA0-B819-0DE9C2884174}" destId="{B449434D-A7B2-4359-BD32-90B8667F7919}" srcOrd="0" destOrd="1" presId="urn:microsoft.com/office/officeart/2005/8/layout/list1"/>
    <dgm:cxn modelId="{DE9D97F7-7A1C-4AE1-A304-06F00368A985}" srcId="{8383A849-3F2B-4527-889D-3BF9820C7EAA}" destId="{8AC5A8F9-8559-4C0F-9B95-FBA21D6223BA}" srcOrd="1" destOrd="0" parTransId="{1CE1CB4D-02F4-4578-8E23-2B475FE26419}" sibTransId="{F1A75396-B41E-4C05-95A0-715CDC793ED6}"/>
    <dgm:cxn modelId="{04BE8906-D2E6-4A9F-8FCA-4B21B1650D63}" type="presParOf" srcId="{5F96E076-D814-48C8-B3F9-0184BDEA4AF7}" destId="{FDA93A54-CC11-4322-88CE-A6D9D810D174}" srcOrd="0" destOrd="0" presId="urn:microsoft.com/office/officeart/2005/8/layout/list1"/>
    <dgm:cxn modelId="{0E58A558-7D0A-4498-8624-C6F27353F486}" type="presParOf" srcId="{FDA93A54-CC11-4322-88CE-A6D9D810D174}" destId="{D0C2C5B5-0D1C-430E-8D68-FC5EA5EA99A7}" srcOrd="0" destOrd="0" presId="urn:microsoft.com/office/officeart/2005/8/layout/list1"/>
    <dgm:cxn modelId="{715F9C7B-DF04-4371-933E-DE016152BB6B}" type="presParOf" srcId="{FDA93A54-CC11-4322-88CE-A6D9D810D174}" destId="{3CBE5F66-D9DF-4906-88DD-6881FF9D211D}" srcOrd="1" destOrd="0" presId="urn:microsoft.com/office/officeart/2005/8/layout/list1"/>
    <dgm:cxn modelId="{DF51FFE7-9656-4E47-B3B4-94E7CABFE7C9}" type="presParOf" srcId="{5F96E076-D814-48C8-B3F9-0184BDEA4AF7}" destId="{13B17A09-5CDD-452B-BB6C-47C77638EAA6}" srcOrd="1" destOrd="0" presId="urn:microsoft.com/office/officeart/2005/8/layout/list1"/>
    <dgm:cxn modelId="{9E39EC75-14E8-47B9-A728-E9719A7330A8}" type="presParOf" srcId="{5F96E076-D814-48C8-B3F9-0184BDEA4AF7}" destId="{B449434D-A7B2-4359-BD32-90B8667F7919}" srcOrd="2" destOrd="0" presId="urn:microsoft.com/office/officeart/2005/8/layout/list1"/>
    <dgm:cxn modelId="{6E909EC2-8615-4370-AD93-D4B40FCA19D3}" type="presParOf" srcId="{5F96E076-D814-48C8-B3F9-0184BDEA4AF7}" destId="{A11B9E60-5F94-430C-B959-9C403291C665}" srcOrd="3" destOrd="0" presId="urn:microsoft.com/office/officeart/2005/8/layout/list1"/>
    <dgm:cxn modelId="{18263109-37DC-4437-8B9C-24F9AB0B8CA3}" type="presParOf" srcId="{5F96E076-D814-48C8-B3F9-0184BDEA4AF7}" destId="{4ADA0E8A-C2BB-4A2B-854B-2C61FFD9CC93}" srcOrd="4" destOrd="0" presId="urn:microsoft.com/office/officeart/2005/8/layout/list1"/>
    <dgm:cxn modelId="{F0268951-AA26-4544-89EF-677EBAC68A0A}" type="presParOf" srcId="{4ADA0E8A-C2BB-4A2B-854B-2C61FFD9CC93}" destId="{E7CEB76E-B5AA-4B49-97EB-AD23AE8D8EEC}" srcOrd="0" destOrd="0" presId="urn:microsoft.com/office/officeart/2005/8/layout/list1"/>
    <dgm:cxn modelId="{3FB9B0FB-2048-419E-BBDC-CF77197FD62A}" type="presParOf" srcId="{4ADA0E8A-C2BB-4A2B-854B-2C61FFD9CC93}" destId="{188B1466-5BA4-4952-9030-FF5FDEF9DA70}" srcOrd="1" destOrd="0" presId="urn:microsoft.com/office/officeart/2005/8/layout/list1"/>
    <dgm:cxn modelId="{9A095D2A-2EDE-45BD-82D9-C8FF6CFC59DA}" type="presParOf" srcId="{5F96E076-D814-48C8-B3F9-0184BDEA4AF7}" destId="{07687FA3-EC36-4662-BAD5-88B3F8647735}" srcOrd="5" destOrd="0" presId="urn:microsoft.com/office/officeart/2005/8/layout/list1"/>
    <dgm:cxn modelId="{5C6F00FC-5DBE-4710-A96E-4D169EA2A78B}" type="presParOf" srcId="{5F96E076-D814-48C8-B3F9-0184BDEA4AF7}" destId="{30BAB5F0-C2E0-41E8-A1A6-57B2FC87225F}" srcOrd="6" destOrd="0" presId="urn:microsoft.com/office/officeart/2005/8/layout/list1"/>
    <dgm:cxn modelId="{B10C2F8D-595D-4EAA-B309-490AB6058C08}" type="presParOf" srcId="{5F96E076-D814-48C8-B3F9-0184BDEA4AF7}" destId="{6C901706-DD28-41A9-8304-D18B9A2659DB}" srcOrd="7" destOrd="0" presId="urn:microsoft.com/office/officeart/2005/8/layout/list1"/>
    <dgm:cxn modelId="{C7D22117-B282-48BD-8AB6-A54F4333B61E}" type="presParOf" srcId="{5F96E076-D814-48C8-B3F9-0184BDEA4AF7}" destId="{6DEDE735-AFFB-448A-BD04-BC0CF610B0A5}" srcOrd="8" destOrd="0" presId="urn:microsoft.com/office/officeart/2005/8/layout/list1"/>
    <dgm:cxn modelId="{F322F988-623C-4F9C-9D0C-B6DC4652C15D}" type="presParOf" srcId="{6DEDE735-AFFB-448A-BD04-BC0CF610B0A5}" destId="{96A3C3EB-B2BF-4E1B-B34D-D32C62384526}" srcOrd="0" destOrd="0" presId="urn:microsoft.com/office/officeart/2005/8/layout/list1"/>
    <dgm:cxn modelId="{AB59E2BE-50FE-45DD-AE17-09D02F7B3314}" type="presParOf" srcId="{6DEDE735-AFFB-448A-BD04-BC0CF610B0A5}" destId="{EC74D353-1843-4A40-9F3C-249A9EFD761F}" srcOrd="1" destOrd="0" presId="urn:microsoft.com/office/officeart/2005/8/layout/list1"/>
    <dgm:cxn modelId="{A4BF9B20-9E9C-4D58-B702-FDCE28D22050}" type="presParOf" srcId="{5F96E076-D814-48C8-B3F9-0184BDEA4AF7}" destId="{080FBB03-6DC4-4913-BCD3-01769C882F55}" srcOrd="9" destOrd="0" presId="urn:microsoft.com/office/officeart/2005/8/layout/list1"/>
    <dgm:cxn modelId="{7BDB173B-BFF4-491A-A553-3FAC442F789D}" type="presParOf" srcId="{5F96E076-D814-48C8-B3F9-0184BDEA4AF7}" destId="{B4D6BD98-C453-47B3-B030-9277A81AB0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9434D-A7B2-4359-BD32-90B8667F7919}">
      <dsp:nvSpPr>
        <dsp:cNvPr id="0" name=""/>
        <dsp:cNvSpPr/>
      </dsp:nvSpPr>
      <dsp:spPr>
        <a:xfrm>
          <a:off x="0" y="339026"/>
          <a:ext cx="10058399" cy="1875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37388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Pros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Reduces noise when compared to regular periodogram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Simple to implement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Cons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Frequency resolution trade off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The best estimate is not consistent with actual PSD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300" kern="1200" dirty="0"/>
        </a:p>
      </dsp:txBody>
      <dsp:txXfrm>
        <a:off x="0" y="339026"/>
        <a:ext cx="10058399" cy="1875579"/>
      </dsp:txXfrm>
    </dsp:sp>
    <dsp:sp modelId="{3CBE5F66-D9DF-4906-88DD-6881FF9D211D}">
      <dsp:nvSpPr>
        <dsp:cNvPr id="0" name=""/>
        <dsp:cNvSpPr/>
      </dsp:nvSpPr>
      <dsp:spPr>
        <a:xfrm>
          <a:off x="502920" y="29369"/>
          <a:ext cx="7040880" cy="6193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Bartlett:</a:t>
          </a:r>
        </a:p>
      </dsp:txBody>
      <dsp:txXfrm>
        <a:off x="533152" y="59601"/>
        <a:ext cx="6980416" cy="558850"/>
      </dsp:txXfrm>
    </dsp:sp>
    <dsp:sp modelId="{30BAB5F0-C2E0-41E8-A1A6-57B2FC87225F}">
      <dsp:nvSpPr>
        <dsp:cNvPr id="0" name=""/>
        <dsp:cNvSpPr/>
      </dsp:nvSpPr>
      <dsp:spPr>
        <a:xfrm>
          <a:off x="0" y="2637552"/>
          <a:ext cx="10058399" cy="528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B1466-5BA4-4952-9030-FF5FDEF9DA70}">
      <dsp:nvSpPr>
        <dsp:cNvPr id="0" name=""/>
        <dsp:cNvSpPr/>
      </dsp:nvSpPr>
      <dsp:spPr>
        <a:xfrm>
          <a:off x="502920" y="2327895"/>
          <a:ext cx="7040880" cy="619314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Welch</a:t>
          </a:r>
          <a:endParaRPr lang="en-US" sz="400" kern="1200" dirty="0"/>
        </a:p>
      </dsp:txBody>
      <dsp:txXfrm>
        <a:off x="533152" y="2358127"/>
        <a:ext cx="6980416" cy="558850"/>
      </dsp:txXfrm>
    </dsp:sp>
    <dsp:sp modelId="{B4D6BD98-C453-47B3-B030-9277A81AB01D}">
      <dsp:nvSpPr>
        <dsp:cNvPr id="0" name=""/>
        <dsp:cNvSpPr/>
      </dsp:nvSpPr>
      <dsp:spPr>
        <a:xfrm>
          <a:off x="0" y="3589182"/>
          <a:ext cx="10058399" cy="5286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4D353-1843-4A40-9F3C-249A9EFD761F}">
      <dsp:nvSpPr>
        <dsp:cNvPr id="0" name=""/>
        <dsp:cNvSpPr/>
      </dsp:nvSpPr>
      <dsp:spPr>
        <a:xfrm>
          <a:off x="502920" y="3279525"/>
          <a:ext cx="7040880" cy="619314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Blackman-Tukey</a:t>
          </a:r>
          <a:endParaRPr lang="en-US" sz="900" kern="1200" dirty="0"/>
        </a:p>
      </dsp:txBody>
      <dsp:txXfrm>
        <a:off x="533152" y="3309757"/>
        <a:ext cx="6980416" cy="558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9434D-A7B2-4359-BD32-90B8667F7919}">
      <dsp:nvSpPr>
        <dsp:cNvPr id="0" name=""/>
        <dsp:cNvSpPr/>
      </dsp:nvSpPr>
      <dsp:spPr>
        <a:xfrm>
          <a:off x="0" y="258779"/>
          <a:ext cx="10058399" cy="464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0" y="258779"/>
        <a:ext cx="10058399" cy="464106"/>
      </dsp:txXfrm>
    </dsp:sp>
    <dsp:sp modelId="{3CBE5F66-D9DF-4906-88DD-6881FF9D211D}">
      <dsp:nvSpPr>
        <dsp:cNvPr id="0" name=""/>
        <dsp:cNvSpPr/>
      </dsp:nvSpPr>
      <dsp:spPr>
        <a:xfrm>
          <a:off x="502920" y="7859"/>
          <a:ext cx="70408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Bartlett:</a:t>
          </a:r>
        </a:p>
      </dsp:txBody>
      <dsp:txXfrm>
        <a:off x="527418" y="32357"/>
        <a:ext cx="6991884" cy="452844"/>
      </dsp:txXfrm>
    </dsp:sp>
    <dsp:sp modelId="{30BAB5F0-C2E0-41E8-A1A6-57B2FC87225F}">
      <dsp:nvSpPr>
        <dsp:cNvPr id="0" name=""/>
        <dsp:cNvSpPr/>
      </dsp:nvSpPr>
      <dsp:spPr>
        <a:xfrm>
          <a:off x="0" y="1065605"/>
          <a:ext cx="10058399" cy="230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Pros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Refinement from Bartlett Method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Overlap allows additional way to adjust frequency resolution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Frequency resolution trade off with window size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Closer than Bartlett, however signal estimate is still off</a:t>
          </a:r>
        </a:p>
      </dsp:txBody>
      <dsp:txXfrm>
        <a:off x="0" y="1065605"/>
        <a:ext cx="10058399" cy="2302650"/>
      </dsp:txXfrm>
    </dsp:sp>
    <dsp:sp modelId="{188B1466-5BA4-4952-9030-FF5FDEF9DA70}">
      <dsp:nvSpPr>
        <dsp:cNvPr id="0" name=""/>
        <dsp:cNvSpPr/>
      </dsp:nvSpPr>
      <dsp:spPr>
        <a:xfrm>
          <a:off x="502920" y="814685"/>
          <a:ext cx="7040880" cy="50184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Welch</a:t>
          </a:r>
          <a:endParaRPr lang="en-US" sz="400" kern="1200" dirty="0"/>
        </a:p>
      </dsp:txBody>
      <dsp:txXfrm>
        <a:off x="527418" y="839183"/>
        <a:ext cx="6991884" cy="452844"/>
      </dsp:txXfrm>
    </dsp:sp>
    <dsp:sp modelId="{B4D6BD98-C453-47B3-B030-9277A81AB01D}">
      <dsp:nvSpPr>
        <dsp:cNvPr id="0" name=""/>
        <dsp:cNvSpPr/>
      </dsp:nvSpPr>
      <dsp:spPr>
        <a:xfrm>
          <a:off x="0" y="3710975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4D353-1843-4A40-9F3C-249A9EFD761F}">
      <dsp:nvSpPr>
        <dsp:cNvPr id="0" name=""/>
        <dsp:cNvSpPr/>
      </dsp:nvSpPr>
      <dsp:spPr>
        <a:xfrm>
          <a:off x="502920" y="3460055"/>
          <a:ext cx="7040880" cy="50184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Blackman-Tukey</a:t>
          </a:r>
          <a:endParaRPr lang="en-US" sz="900" kern="1200" dirty="0"/>
        </a:p>
      </dsp:txBody>
      <dsp:txXfrm>
        <a:off x="527418" y="3484553"/>
        <a:ext cx="699188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9434D-A7B2-4359-BD32-90B8667F7919}">
      <dsp:nvSpPr>
        <dsp:cNvPr id="0" name=""/>
        <dsp:cNvSpPr/>
      </dsp:nvSpPr>
      <dsp:spPr>
        <a:xfrm>
          <a:off x="0" y="270177"/>
          <a:ext cx="10058399" cy="467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0" y="270177"/>
        <a:ext cx="10058399" cy="467435"/>
      </dsp:txXfrm>
    </dsp:sp>
    <dsp:sp modelId="{3CBE5F66-D9DF-4906-88DD-6881FF9D211D}">
      <dsp:nvSpPr>
        <dsp:cNvPr id="0" name=""/>
        <dsp:cNvSpPr/>
      </dsp:nvSpPr>
      <dsp:spPr>
        <a:xfrm>
          <a:off x="502920" y="4497"/>
          <a:ext cx="7040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Bartlett:</a:t>
          </a:r>
        </a:p>
      </dsp:txBody>
      <dsp:txXfrm>
        <a:off x="528859" y="30436"/>
        <a:ext cx="6989002" cy="479482"/>
      </dsp:txXfrm>
    </dsp:sp>
    <dsp:sp modelId="{30BAB5F0-C2E0-41E8-A1A6-57B2FC87225F}">
      <dsp:nvSpPr>
        <dsp:cNvPr id="0" name=""/>
        <dsp:cNvSpPr/>
      </dsp:nvSpPr>
      <dsp:spPr>
        <a:xfrm>
          <a:off x="0" y="1100493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600" kern="1200" dirty="0"/>
        </a:p>
      </dsp:txBody>
      <dsp:txXfrm>
        <a:off x="0" y="1100493"/>
        <a:ext cx="10058399" cy="453600"/>
      </dsp:txXfrm>
    </dsp:sp>
    <dsp:sp modelId="{188B1466-5BA4-4952-9030-FF5FDEF9DA70}">
      <dsp:nvSpPr>
        <dsp:cNvPr id="0" name=""/>
        <dsp:cNvSpPr/>
      </dsp:nvSpPr>
      <dsp:spPr>
        <a:xfrm>
          <a:off x="502920" y="834813"/>
          <a:ext cx="7040880" cy="53136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Welch</a:t>
          </a:r>
          <a:endParaRPr lang="en-US" sz="400" kern="1200" dirty="0"/>
        </a:p>
      </dsp:txBody>
      <dsp:txXfrm>
        <a:off x="528859" y="860752"/>
        <a:ext cx="6989002" cy="479482"/>
      </dsp:txXfrm>
    </dsp:sp>
    <dsp:sp modelId="{B4D6BD98-C453-47B3-B030-9277A81AB01D}">
      <dsp:nvSpPr>
        <dsp:cNvPr id="0" name=""/>
        <dsp:cNvSpPr/>
      </dsp:nvSpPr>
      <dsp:spPr>
        <a:xfrm>
          <a:off x="0" y="1916973"/>
          <a:ext cx="10058399" cy="2306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Better estimate compared to Bartlett and Welch Methods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Improvement in frequency resolution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More complicated calculation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Variance of method decrease with smaller window size along with resolution</a:t>
          </a:r>
        </a:p>
      </dsp:txBody>
      <dsp:txXfrm>
        <a:off x="0" y="1916973"/>
        <a:ext cx="10058399" cy="2306962"/>
      </dsp:txXfrm>
    </dsp:sp>
    <dsp:sp modelId="{EC74D353-1843-4A40-9F3C-249A9EFD761F}">
      <dsp:nvSpPr>
        <dsp:cNvPr id="0" name=""/>
        <dsp:cNvSpPr/>
      </dsp:nvSpPr>
      <dsp:spPr>
        <a:xfrm>
          <a:off x="502920" y="1651293"/>
          <a:ext cx="7040880" cy="53136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Blackman-Tukey</a:t>
          </a:r>
          <a:endParaRPr lang="en-US" sz="900" kern="1200" dirty="0"/>
        </a:p>
      </dsp:txBody>
      <dsp:txXfrm>
        <a:off x="528859" y="1677232"/>
        <a:ext cx="698900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9434D-A7B2-4359-BD32-90B8667F7919}">
      <dsp:nvSpPr>
        <dsp:cNvPr id="0" name=""/>
        <dsp:cNvSpPr/>
      </dsp:nvSpPr>
      <dsp:spPr>
        <a:xfrm>
          <a:off x="0" y="270177"/>
          <a:ext cx="10058399" cy="467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0" y="270177"/>
        <a:ext cx="10058399" cy="467435"/>
      </dsp:txXfrm>
    </dsp:sp>
    <dsp:sp modelId="{3CBE5F66-D9DF-4906-88DD-6881FF9D211D}">
      <dsp:nvSpPr>
        <dsp:cNvPr id="0" name=""/>
        <dsp:cNvSpPr/>
      </dsp:nvSpPr>
      <dsp:spPr>
        <a:xfrm>
          <a:off x="502920" y="4497"/>
          <a:ext cx="7040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Bartlett:</a:t>
          </a:r>
        </a:p>
      </dsp:txBody>
      <dsp:txXfrm>
        <a:off x="528859" y="30436"/>
        <a:ext cx="6989002" cy="479482"/>
      </dsp:txXfrm>
    </dsp:sp>
    <dsp:sp modelId="{30BAB5F0-C2E0-41E8-A1A6-57B2FC87225F}">
      <dsp:nvSpPr>
        <dsp:cNvPr id="0" name=""/>
        <dsp:cNvSpPr/>
      </dsp:nvSpPr>
      <dsp:spPr>
        <a:xfrm>
          <a:off x="0" y="1100493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600" kern="1200" dirty="0"/>
        </a:p>
      </dsp:txBody>
      <dsp:txXfrm>
        <a:off x="0" y="1100493"/>
        <a:ext cx="10058399" cy="453600"/>
      </dsp:txXfrm>
    </dsp:sp>
    <dsp:sp modelId="{188B1466-5BA4-4952-9030-FF5FDEF9DA70}">
      <dsp:nvSpPr>
        <dsp:cNvPr id="0" name=""/>
        <dsp:cNvSpPr/>
      </dsp:nvSpPr>
      <dsp:spPr>
        <a:xfrm>
          <a:off x="502920" y="834813"/>
          <a:ext cx="7040880" cy="53136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Welch</a:t>
          </a:r>
          <a:endParaRPr lang="en-US" sz="400" kern="1200" dirty="0"/>
        </a:p>
      </dsp:txBody>
      <dsp:txXfrm>
        <a:off x="528859" y="860752"/>
        <a:ext cx="6989002" cy="479482"/>
      </dsp:txXfrm>
    </dsp:sp>
    <dsp:sp modelId="{B4D6BD98-C453-47B3-B030-9277A81AB01D}">
      <dsp:nvSpPr>
        <dsp:cNvPr id="0" name=""/>
        <dsp:cNvSpPr/>
      </dsp:nvSpPr>
      <dsp:spPr>
        <a:xfrm>
          <a:off x="0" y="1916973"/>
          <a:ext cx="10058399" cy="2306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12496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Better estimate compared to Bartlett and Welch Methods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Improvement in frequency resolution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More complicated calculation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Variance of method decrease with smaller window size along with resolution</a:t>
          </a:r>
        </a:p>
      </dsp:txBody>
      <dsp:txXfrm>
        <a:off x="0" y="1916973"/>
        <a:ext cx="10058399" cy="2306962"/>
      </dsp:txXfrm>
    </dsp:sp>
    <dsp:sp modelId="{EC74D353-1843-4A40-9F3C-249A9EFD761F}">
      <dsp:nvSpPr>
        <dsp:cNvPr id="0" name=""/>
        <dsp:cNvSpPr/>
      </dsp:nvSpPr>
      <dsp:spPr>
        <a:xfrm>
          <a:off x="502920" y="1651293"/>
          <a:ext cx="7040880" cy="53136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Blackman-Tukey</a:t>
          </a:r>
          <a:endParaRPr lang="en-US" sz="900" kern="1200" dirty="0"/>
        </a:p>
      </dsp:txBody>
      <dsp:txXfrm>
        <a:off x="528859" y="1677232"/>
        <a:ext cx="6989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2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1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0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Quail Call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Farshad </a:t>
            </a:r>
            <a:r>
              <a:rPr lang="en-US" dirty="0" err="1"/>
              <a:t>Bolouri</a:t>
            </a:r>
            <a:endParaRPr lang="en-US" dirty="0"/>
          </a:p>
          <a:p>
            <a:r>
              <a:rPr lang="en-US" dirty="0" err="1"/>
              <a:t>Anindita</a:t>
            </a:r>
            <a:r>
              <a:rPr lang="en-US" dirty="0"/>
              <a:t> Das</a:t>
            </a:r>
          </a:p>
          <a:p>
            <a:r>
              <a:rPr lang="en-US" dirty="0"/>
              <a:t>Brennae Stinson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811A-EEE0-4031-A7CF-23CB0119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Traditional: Pros and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D6739-CBE3-4FF8-9C8E-C563FBA6E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977320"/>
              </p:ext>
            </p:extLst>
          </p:nvPr>
        </p:nvGraphicFramePr>
        <p:xfrm>
          <a:off x="1096963" y="1737360"/>
          <a:ext cx="10058400" cy="41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73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E3D49-AC3A-47D9-A4E0-26AED80F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Blackman-Tukey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67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05F4D-4E0D-4EF4-AEEE-A97B4C20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F0E3-FDF9-49CE-A6C5-389C396A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9" y="44824"/>
            <a:ext cx="11230252" cy="6289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5C472-2733-46DA-ADED-856E8C0EA55A}"/>
              </a:ext>
            </a:extLst>
          </p:cNvPr>
          <p:cNvSpPr txBox="1"/>
          <p:nvPr/>
        </p:nvSpPr>
        <p:spPr>
          <a:xfrm>
            <a:off x="4296792" y="6462944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Blackman-Tukey Results</a:t>
            </a:r>
          </a:p>
        </p:txBody>
      </p:sp>
    </p:spTree>
    <p:extLst>
      <p:ext uri="{BB962C8B-B14F-4D97-AF65-F5344CB8AC3E}">
        <p14:creationId xmlns:p14="http://schemas.microsoft.com/office/powerpoint/2010/main" val="93613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6790D-1DCA-4743-BAC0-C55EA37A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Blackman Method PSD Estimate</a:t>
            </a:r>
          </a:p>
        </p:txBody>
      </p:sp>
      <p:cxnSp>
        <p:nvCxnSpPr>
          <p:cNvPr id="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68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049AB1-12DB-419A-9942-3D72544A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7AAC1-35D9-44AE-9491-AFCA4CB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9097"/>
            <a:ext cx="12192000" cy="46038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7B02D9-A570-4BF4-BBC0-1ACBF3814828}"/>
              </a:ext>
            </a:extLst>
          </p:cNvPr>
          <p:cNvSpPr txBox="1"/>
          <p:nvPr/>
        </p:nvSpPr>
        <p:spPr>
          <a:xfrm>
            <a:off x="4199138" y="6400800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Blackman-Tuckey PSD Estimate</a:t>
            </a:r>
          </a:p>
        </p:txBody>
      </p:sp>
    </p:spTree>
    <p:extLst>
      <p:ext uri="{BB962C8B-B14F-4D97-AF65-F5344CB8AC3E}">
        <p14:creationId xmlns:p14="http://schemas.microsoft.com/office/powerpoint/2010/main" val="313111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811A-EEE0-4031-A7CF-23CB0119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Traditional: Pros and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D6739-CBE3-4FF8-9C8E-C563FBA6E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326524"/>
              </p:ext>
            </p:extLst>
          </p:nvPr>
        </p:nvGraphicFramePr>
        <p:xfrm>
          <a:off x="1096963" y="1737360"/>
          <a:ext cx="10058400" cy="422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30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883E-517B-4F1B-82AE-CF623F2B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4999570"/>
            <a:ext cx="10113645" cy="822960"/>
          </a:xfrm>
        </p:spPr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1FBEB-F24C-4E05-9CF7-1A64C6F2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YULE-WALKER</a:t>
            </a:r>
          </a:p>
          <a:p>
            <a:r>
              <a:rPr lang="en-US" dirty="0"/>
              <a:t>ARMA</a:t>
            </a:r>
          </a:p>
          <a:p>
            <a:endParaRPr lang="en-US" dirty="0"/>
          </a:p>
        </p:txBody>
      </p:sp>
      <p:pic>
        <p:nvPicPr>
          <p:cNvPr id="18" name="Picture Placeholder 17" descr="A picture containing chart&#10;&#10;Description automatically generated">
            <a:extLst>
              <a:ext uri="{FF2B5EF4-FFF2-40B4-BE49-F238E27FC236}">
                <a16:creationId xmlns:a16="http://schemas.microsoft.com/office/drawing/2014/main" id="{5D8F1405-884F-4220-9C06-901F69BC26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2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46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DD16-54D0-4CBE-A3C4-A205A538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EB05-746C-4B0A-9113-671F32B1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FF093-07C8-4115-97BF-E4B99CAB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52" y="88777"/>
            <a:ext cx="10688496" cy="6056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0A989-46FD-4144-B0D6-570E96A7F129}"/>
              </a:ext>
            </a:extLst>
          </p:cNvPr>
          <p:cNvSpPr txBox="1"/>
          <p:nvPr/>
        </p:nvSpPr>
        <p:spPr>
          <a:xfrm>
            <a:off x="4359823" y="6418555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Yule-Walker Results</a:t>
            </a:r>
          </a:p>
        </p:txBody>
      </p:sp>
    </p:spTree>
    <p:extLst>
      <p:ext uri="{BB962C8B-B14F-4D97-AF65-F5344CB8AC3E}">
        <p14:creationId xmlns:p14="http://schemas.microsoft.com/office/powerpoint/2010/main" val="308703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8D574-A341-430B-BAE6-0270CB88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6" y="264196"/>
            <a:ext cx="11555604" cy="6018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75F87-D68A-44E5-8359-D3B18B683D66}"/>
              </a:ext>
            </a:extLst>
          </p:cNvPr>
          <p:cNvSpPr txBox="1"/>
          <p:nvPr/>
        </p:nvSpPr>
        <p:spPr>
          <a:xfrm>
            <a:off x="4034658" y="6409138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Yule-Walker PSD Estimate</a:t>
            </a:r>
          </a:p>
        </p:txBody>
      </p:sp>
    </p:spTree>
    <p:extLst>
      <p:ext uri="{BB962C8B-B14F-4D97-AF65-F5344CB8AC3E}">
        <p14:creationId xmlns:p14="http://schemas.microsoft.com/office/powerpoint/2010/main" val="111951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811A-EEE0-4031-A7CF-23CB0119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Traditional: Pros and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D6739-CBE3-4FF8-9C8E-C563FBA6EC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737360"/>
          <a:ext cx="10058400" cy="422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64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5917-C7B6-46DC-9BD7-24D7C62D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28E2-0950-4593-9100-3FE6A0F7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Better estimate compared to Bartlett and Welch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Improvement in frequency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complicated calculation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Variance of method decrease with smaller window size along with resolution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7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5827-8A5B-4F54-B4DE-306B3DD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9EBC-AE6D-431B-A9E8-5B140C12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Quail call acquired using four Song Meter SM3 Pro microphones placed in quail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Rate: 24 kHz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Non-Wide Sense Stationary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FD42B-7560-4E80-84A8-169161A10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1"/>
          <a:stretch/>
        </p:blipFill>
        <p:spPr>
          <a:xfrm>
            <a:off x="1846554" y="4164785"/>
            <a:ext cx="8028373" cy="2044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D032C-B829-45B2-9F8E-7FDAEA619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42"/>
          <a:stretch/>
        </p:blipFill>
        <p:spPr>
          <a:xfrm>
            <a:off x="5956917" y="2293475"/>
            <a:ext cx="3693111" cy="1873529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4893F2DD-3A35-4ACF-8DEE-1E771110ECEB}"/>
              </a:ext>
            </a:extLst>
          </p:cNvPr>
          <p:cNvSpPr/>
          <p:nvPr/>
        </p:nvSpPr>
        <p:spPr>
          <a:xfrm>
            <a:off x="8416029" y="3039971"/>
            <a:ext cx="355107" cy="3246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A7986-3F2E-44AD-824A-24F9008EAB2D}"/>
              </a:ext>
            </a:extLst>
          </p:cNvPr>
          <p:cNvSpPr txBox="1"/>
          <p:nvPr/>
        </p:nvSpPr>
        <p:spPr>
          <a:xfrm>
            <a:off x="9497332" y="3017638"/>
            <a:ext cx="275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Bandwidth: 1850-2400 Hz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2ECFD7-14F2-48FB-80D5-D120F31CB896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>
            <a:off x="8771136" y="3202304"/>
            <a:ext cx="7261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608FC-6820-4056-9C6D-6D544190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142114"/>
            <a:ext cx="11593187" cy="6098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4B501-B8A1-456A-8039-10FB0EEE397A}"/>
              </a:ext>
            </a:extLst>
          </p:cNvPr>
          <p:cNvSpPr txBox="1"/>
          <p:nvPr/>
        </p:nvSpPr>
        <p:spPr>
          <a:xfrm>
            <a:off x="3674829" y="6430892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Actual PSD of the Quail Call</a:t>
            </a:r>
          </a:p>
        </p:txBody>
      </p:sp>
    </p:spTree>
    <p:extLst>
      <p:ext uri="{BB962C8B-B14F-4D97-AF65-F5344CB8AC3E}">
        <p14:creationId xmlns:p14="http://schemas.microsoft.com/office/powerpoint/2010/main" val="2521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883E-517B-4F1B-82AE-CF623F2B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4999570"/>
            <a:ext cx="10113645" cy="822960"/>
          </a:xfrm>
        </p:spPr>
        <p:txBody>
          <a:bodyPr/>
          <a:lstStyle/>
          <a:p>
            <a:r>
              <a:rPr lang="en-US" dirty="0"/>
              <a:t>Traditional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1FBEB-F24C-4E05-9CF7-1A64C6F2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BARTLETT</a:t>
            </a:r>
          </a:p>
          <a:p>
            <a:r>
              <a:rPr lang="en-US" dirty="0"/>
              <a:t>WELCH</a:t>
            </a:r>
          </a:p>
          <a:p>
            <a:r>
              <a:rPr lang="en-US" dirty="0"/>
              <a:t>BLACKMAN-TUKEY</a:t>
            </a:r>
          </a:p>
        </p:txBody>
      </p:sp>
      <p:pic>
        <p:nvPicPr>
          <p:cNvPr id="18" name="Picture Placeholder 17" descr="A picture containing chart&#10;&#10;Description automatically generated">
            <a:extLst>
              <a:ext uri="{FF2B5EF4-FFF2-40B4-BE49-F238E27FC236}">
                <a16:creationId xmlns:a16="http://schemas.microsoft.com/office/drawing/2014/main" id="{5D8F1405-884F-4220-9C06-901F69BC26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2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892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E3D49-AC3A-47D9-A4E0-26AED80F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8E936-3C12-47FD-B3C3-4473DC8B8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319" y="33230"/>
            <a:ext cx="11676186" cy="633432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379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20576-37DE-4D27-B2DE-3C5845536275}"/>
              </a:ext>
            </a:extLst>
          </p:cNvPr>
          <p:cNvSpPr txBox="1"/>
          <p:nvPr/>
        </p:nvSpPr>
        <p:spPr>
          <a:xfrm>
            <a:off x="3675033" y="6385846"/>
            <a:ext cx="408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Bartlett Results</a:t>
            </a:r>
          </a:p>
        </p:txBody>
      </p:sp>
    </p:spTree>
    <p:extLst>
      <p:ext uri="{BB962C8B-B14F-4D97-AF65-F5344CB8AC3E}">
        <p14:creationId xmlns:p14="http://schemas.microsoft.com/office/powerpoint/2010/main" val="9176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992EF-3751-4C7F-A09A-A2BCB8BE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226764"/>
            <a:ext cx="11533623" cy="6058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1B0B5-33BC-4DD8-98A3-475744FFD3D3}"/>
              </a:ext>
            </a:extLst>
          </p:cNvPr>
          <p:cNvSpPr txBox="1"/>
          <p:nvPr/>
        </p:nvSpPr>
        <p:spPr>
          <a:xfrm>
            <a:off x="4701490" y="6418555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Bartlett PSD Estimate</a:t>
            </a:r>
          </a:p>
        </p:txBody>
      </p:sp>
    </p:spTree>
    <p:extLst>
      <p:ext uri="{BB962C8B-B14F-4D97-AF65-F5344CB8AC3E}">
        <p14:creationId xmlns:p14="http://schemas.microsoft.com/office/powerpoint/2010/main" val="175337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811A-EEE0-4031-A7CF-23CB0119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Traditional: Pros and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D6739-CBE3-4FF8-9C8E-C563FBA6E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979114"/>
              </p:ext>
            </p:extLst>
          </p:nvPr>
        </p:nvGraphicFramePr>
        <p:xfrm>
          <a:off x="1096963" y="1737360"/>
          <a:ext cx="10058400" cy="41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5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E3D49-AC3A-47D9-A4E0-26AED80F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04B62-2AD0-409D-AA41-D9EAE3E5F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38" y="170237"/>
            <a:ext cx="11163967" cy="594481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4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83AB1-6655-415C-B5E4-BBC86525AB9D}"/>
              </a:ext>
            </a:extLst>
          </p:cNvPr>
          <p:cNvSpPr txBox="1"/>
          <p:nvPr/>
        </p:nvSpPr>
        <p:spPr>
          <a:xfrm>
            <a:off x="4330516" y="6334316"/>
            <a:ext cx="299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Welch Results</a:t>
            </a:r>
          </a:p>
        </p:txBody>
      </p:sp>
    </p:spTree>
    <p:extLst>
      <p:ext uri="{BB962C8B-B14F-4D97-AF65-F5344CB8AC3E}">
        <p14:creationId xmlns:p14="http://schemas.microsoft.com/office/powerpoint/2010/main" val="425155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D2521-B3C2-40DB-A885-46D7EA9F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9" y="159066"/>
            <a:ext cx="11575701" cy="6113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4EBAD-9487-497C-92B3-7BD9534846DF}"/>
              </a:ext>
            </a:extLst>
          </p:cNvPr>
          <p:cNvSpPr txBox="1"/>
          <p:nvPr/>
        </p:nvSpPr>
        <p:spPr>
          <a:xfrm>
            <a:off x="4632290" y="6410848"/>
            <a:ext cx="264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Welch PSD Estimate</a:t>
            </a:r>
          </a:p>
        </p:txBody>
      </p:sp>
    </p:spTree>
    <p:extLst>
      <p:ext uri="{BB962C8B-B14F-4D97-AF65-F5344CB8AC3E}">
        <p14:creationId xmlns:p14="http://schemas.microsoft.com/office/powerpoint/2010/main" val="2945387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87BDC78ACFD46BFFAEAC65EAF250A" ma:contentTypeVersion="10" ma:contentTypeDescription="Create a new document." ma:contentTypeScope="" ma:versionID="c014bcafd0cef874a31bb9c23716f0c8">
  <xsd:schema xmlns:xsd="http://www.w3.org/2001/XMLSchema" xmlns:xs="http://www.w3.org/2001/XMLSchema" xmlns:p="http://schemas.microsoft.com/office/2006/metadata/properties" xmlns:ns2="2e72c2ee-7af3-422f-a9c4-4dc59d16d68e" targetNamespace="http://schemas.microsoft.com/office/2006/metadata/properties" ma:root="true" ma:fieldsID="21879d22e0edece730dfe2fafeba8e30" ns2:_="">
    <xsd:import namespace="2e72c2ee-7af3-422f-a9c4-4dc59d16d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2c2ee-7af3-422f-a9c4-4dc59d16d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8807E0-7B54-49AC-8A61-A14AC3B80EDE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e72c2ee-7af3-422f-a9c4-4dc59d16d68e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CBCEBD-58BB-468E-B0CE-557345643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1914AB-3909-4059-AECB-7A4DE862A7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2c2ee-7af3-422f-a9c4-4dc59d16d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720</TotalTime>
  <Words>259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Project 3: Quail Call Estimation</vt:lpstr>
      <vt:lpstr>Signal Description</vt:lpstr>
      <vt:lpstr>PowerPoint Presentation</vt:lpstr>
      <vt:lpstr>Traditional Methods</vt:lpstr>
      <vt:lpstr>PowerPoint Presentation</vt:lpstr>
      <vt:lpstr>PowerPoint Presentation</vt:lpstr>
      <vt:lpstr>Traditional: Pros and Cons</vt:lpstr>
      <vt:lpstr>PowerPoint Presentation</vt:lpstr>
      <vt:lpstr>PowerPoint Presentation</vt:lpstr>
      <vt:lpstr>Traditional: Pros and Cons</vt:lpstr>
      <vt:lpstr>Blackman-Tukey Results</vt:lpstr>
      <vt:lpstr>Blackman Method PSD Estimate</vt:lpstr>
      <vt:lpstr>Traditional: Pros and Cons</vt:lpstr>
      <vt:lpstr>Parametric Methods</vt:lpstr>
      <vt:lpstr>Parametric Methods</vt:lpstr>
      <vt:lpstr>PowerPoint Presentation</vt:lpstr>
      <vt:lpstr>Traditional: Pros and 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stinbre3200@outlook.com</cp:lastModifiedBy>
  <cp:revision>1</cp:revision>
  <dcterms:created xsi:type="dcterms:W3CDTF">2021-12-03T16:29:46Z</dcterms:created>
  <dcterms:modified xsi:type="dcterms:W3CDTF">2021-12-04T04:39:32Z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0x01010094287BDC78ACFD46BFFAEAC65EAF250A</vt:lpwstr>
  </property>
</Properties>
</file>