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van" userId="043ce9ec07a924d9" providerId="LiveId" clId="{A934F17F-9D38-4100-92D6-FBAF2B1A77AF}"/>
    <pc:docChg chg="undo custSel addSld modSld">
      <pc:chgData name="Sebastian Ivan" userId="043ce9ec07a924d9" providerId="LiveId" clId="{A934F17F-9D38-4100-92D6-FBAF2B1A77AF}" dt="2024-06-05T07:15:16.925" v="2131" actId="20577"/>
      <pc:docMkLst>
        <pc:docMk/>
      </pc:docMkLst>
      <pc:sldChg chg="modSp mod">
        <pc:chgData name="Sebastian Ivan" userId="043ce9ec07a924d9" providerId="LiveId" clId="{A934F17F-9D38-4100-92D6-FBAF2B1A77AF}" dt="2024-06-05T06:31:49.869" v="44" actId="27636"/>
        <pc:sldMkLst>
          <pc:docMk/>
          <pc:sldMk cId="2668852469" sldId="256"/>
        </pc:sldMkLst>
        <pc:spChg chg="mod">
          <ac:chgData name="Sebastian Ivan" userId="043ce9ec07a924d9" providerId="LiveId" clId="{A934F17F-9D38-4100-92D6-FBAF2B1A77AF}" dt="2024-06-05T06:31:34.644" v="23" actId="20577"/>
          <ac:spMkLst>
            <pc:docMk/>
            <pc:sldMk cId="2668852469" sldId="256"/>
            <ac:spMk id="2" creationId="{669B4573-AAC1-602F-E231-537F719A1860}"/>
          </ac:spMkLst>
        </pc:spChg>
        <pc:spChg chg="mod">
          <ac:chgData name="Sebastian Ivan" userId="043ce9ec07a924d9" providerId="LiveId" clId="{A934F17F-9D38-4100-92D6-FBAF2B1A77AF}" dt="2024-06-05T06:31:49.869" v="44" actId="27636"/>
          <ac:spMkLst>
            <pc:docMk/>
            <pc:sldMk cId="2668852469" sldId="256"/>
            <ac:spMk id="3" creationId="{3DAD03ED-E9D4-62CD-D869-555B816C1F70}"/>
          </ac:spMkLst>
        </pc:spChg>
      </pc:sldChg>
      <pc:sldChg chg="modSp new mod">
        <pc:chgData name="Sebastian Ivan" userId="043ce9ec07a924d9" providerId="LiveId" clId="{A934F17F-9D38-4100-92D6-FBAF2B1A77AF}" dt="2024-06-05T06:36:41.884" v="431" actId="12"/>
        <pc:sldMkLst>
          <pc:docMk/>
          <pc:sldMk cId="761992111" sldId="257"/>
        </pc:sldMkLst>
        <pc:spChg chg="mod">
          <ac:chgData name="Sebastian Ivan" userId="043ce9ec07a924d9" providerId="LiveId" clId="{A934F17F-9D38-4100-92D6-FBAF2B1A77AF}" dt="2024-06-05T06:32:28.117" v="76" actId="20577"/>
          <ac:spMkLst>
            <pc:docMk/>
            <pc:sldMk cId="761992111" sldId="257"/>
            <ac:spMk id="2" creationId="{740DE511-1993-0239-5D60-97D6C986EFB1}"/>
          </ac:spMkLst>
        </pc:spChg>
        <pc:spChg chg="mod">
          <ac:chgData name="Sebastian Ivan" userId="043ce9ec07a924d9" providerId="LiveId" clId="{A934F17F-9D38-4100-92D6-FBAF2B1A77AF}" dt="2024-06-05T06:36:41.884" v="431" actId="12"/>
          <ac:spMkLst>
            <pc:docMk/>
            <pc:sldMk cId="761992111" sldId="257"/>
            <ac:spMk id="3" creationId="{EA3D9C88-A77A-B7CC-F7E4-92C982459984}"/>
          </ac:spMkLst>
        </pc:spChg>
      </pc:sldChg>
      <pc:sldChg chg="modSp new mod">
        <pc:chgData name="Sebastian Ivan" userId="043ce9ec07a924d9" providerId="LiveId" clId="{A934F17F-9D38-4100-92D6-FBAF2B1A77AF}" dt="2024-06-05T06:39:58.663" v="709" actId="403"/>
        <pc:sldMkLst>
          <pc:docMk/>
          <pc:sldMk cId="2426315945" sldId="258"/>
        </pc:sldMkLst>
        <pc:spChg chg="mod">
          <ac:chgData name="Sebastian Ivan" userId="043ce9ec07a924d9" providerId="LiveId" clId="{A934F17F-9D38-4100-92D6-FBAF2B1A77AF}" dt="2024-06-05T06:37:12.068" v="447" actId="20577"/>
          <ac:spMkLst>
            <pc:docMk/>
            <pc:sldMk cId="2426315945" sldId="258"/>
            <ac:spMk id="2" creationId="{0D864820-CA4D-CA41-DD48-53777A010B9F}"/>
          </ac:spMkLst>
        </pc:spChg>
        <pc:spChg chg="mod">
          <ac:chgData name="Sebastian Ivan" userId="043ce9ec07a924d9" providerId="LiveId" clId="{A934F17F-9D38-4100-92D6-FBAF2B1A77AF}" dt="2024-06-05T06:39:58.663" v="709" actId="403"/>
          <ac:spMkLst>
            <pc:docMk/>
            <pc:sldMk cId="2426315945" sldId="258"/>
            <ac:spMk id="3" creationId="{C0024BE2-1B98-AF33-34E0-13E4AB63BEEF}"/>
          </ac:spMkLst>
        </pc:spChg>
      </pc:sldChg>
      <pc:sldChg chg="modSp new mod">
        <pc:chgData name="Sebastian Ivan" userId="043ce9ec07a924d9" providerId="LiveId" clId="{A934F17F-9D38-4100-92D6-FBAF2B1A77AF}" dt="2024-06-05T06:43:09.576" v="975" actId="403"/>
        <pc:sldMkLst>
          <pc:docMk/>
          <pc:sldMk cId="1141245226" sldId="259"/>
        </pc:sldMkLst>
        <pc:spChg chg="mod">
          <ac:chgData name="Sebastian Ivan" userId="043ce9ec07a924d9" providerId="LiveId" clId="{A934F17F-9D38-4100-92D6-FBAF2B1A77AF}" dt="2024-06-05T06:40:10.587" v="723" actId="20577"/>
          <ac:spMkLst>
            <pc:docMk/>
            <pc:sldMk cId="1141245226" sldId="259"/>
            <ac:spMk id="2" creationId="{2E113040-CCA2-2D11-BB07-6D9F9FDF3984}"/>
          </ac:spMkLst>
        </pc:spChg>
        <pc:spChg chg="mod">
          <ac:chgData name="Sebastian Ivan" userId="043ce9ec07a924d9" providerId="LiveId" clId="{A934F17F-9D38-4100-92D6-FBAF2B1A77AF}" dt="2024-06-05T06:43:09.576" v="975" actId="403"/>
          <ac:spMkLst>
            <pc:docMk/>
            <pc:sldMk cId="1141245226" sldId="259"/>
            <ac:spMk id="3" creationId="{4DFD45EF-E6B4-AF78-220A-3454CA6F409A}"/>
          </ac:spMkLst>
        </pc:spChg>
      </pc:sldChg>
      <pc:sldChg chg="addSp modSp new mod">
        <pc:chgData name="Sebastian Ivan" userId="043ce9ec07a924d9" providerId="LiveId" clId="{A934F17F-9D38-4100-92D6-FBAF2B1A77AF}" dt="2024-06-05T06:44:04.960" v="1004" actId="1076"/>
        <pc:sldMkLst>
          <pc:docMk/>
          <pc:sldMk cId="1403839119" sldId="260"/>
        </pc:sldMkLst>
        <pc:spChg chg="mod">
          <ac:chgData name="Sebastian Ivan" userId="043ce9ec07a924d9" providerId="LiveId" clId="{A934F17F-9D38-4100-92D6-FBAF2B1A77AF}" dt="2024-06-05T06:43:24.341" v="1001" actId="20577"/>
          <ac:spMkLst>
            <pc:docMk/>
            <pc:sldMk cId="1403839119" sldId="260"/>
            <ac:spMk id="2" creationId="{B8108BE9-DA1C-D7B2-4841-64BB2D142BCD}"/>
          </ac:spMkLst>
        </pc:spChg>
        <pc:spChg chg="mod">
          <ac:chgData name="Sebastian Ivan" userId="043ce9ec07a924d9" providerId="LiveId" clId="{A934F17F-9D38-4100-92D6-FBAF2B1A77AF}" dt="2024-06-05T06:43:43.004" v="1002"/>
          <ac:spMkLst>
            <pc:docMk/>
            <pc:sldMk cId="1403839119" sldId="260"/>
            <ac:spMk id="3" creationId="{94F90F48-46B9-93D9-1C5A-DBA690E8BEA6}"/>
          </ac:spMkLst>
        </pc:spChg>
        <pc:picChg chg="add mod">
          <ac:chgData name="Sebastian Ivan" userId="043ce9ec07a924d9" providerId="LiveId" clId="{A934F17F-9D38-4100-92D6-FBAF2B1A77AF}" dt="2024-06-05T06:44:04.960" v="1004" actId="1076"/>
          <ac:picMkLst>
            <pc:docMk/>
            <pc:sldMk cId="1403839119" sldId="260"/>
            <ac:picMk id="5" creationId="{C52BEB07-6994-A252-3C6D-DC7665761180}"/>
          </ac:picMkLst>
        </pc:picChg>
      </pc:sldChg>
      <pc:sldChg chg="addSp modSp new mod">
        <pc:chgData name="Sebastian Ivan" userId="043ce9ec07a924d9" providerId="LiveId" clId="{A934F17F-9D38-4100-92D6-FBAF2B1A77AF}" dt="2024-06-05T06:45:13.536" v="1018" actId="14100"/>
        <pc:sldMkLst>
          <pc:docMk/>
          <pc:sldMk cId="3402310404" sldId="261"/>
        </pc:sldMkLst>
        <pc:spChg chg="mod">
          <ac:chgData name="Sebastian Ivan" userId="043ce9ec07a924d9" providerId="LiveId" clId="{A934F17F-9D38-4100-92D6-FBAF2B1A77AF}" dt="2024-06-05T06:44:22.544" v="1006"/>
          <ac:spMkLst>
            <pc:docMk/>
            <pc:sldMk cId="3402310404" sldId="261"/>
            <ac:spMk id="2" creationId="{F88EBC39-8D2F-7383-4C61-41656EE0C179}"/>
          </ac:spMkLst>
        </pc:spChg>
        <pc:spChg chg="mod">
          <ac:chgData name="Sebastian Ivan" userId="043ce9ec07a924d9" providerId="LiveId" clId="{A934F17F-9D38-4100-92D6-FBAF2B1A77AF}" dt="2024-06-05T06:44:57.349" v="1016" actId="20577"/>
          <ac:spMkLst>
            <pc:docMk/>
            <pc:sldMk cId="3402310404" sldId="261"/>
            <ac:spMk id="3" creationId="{2E5C82A1-0DA7-A292-8A70-22AD11988F9D}"/>
          </ac:spMkLst>
        </pc:spChg>
        <pc:picChg chg="add mod">
          <ac:chgData name="Sebastian Ivan" userId="043ce9ec07a924d9" providerId="LiveId" clId="{A934F17F-9D38-4100-92D6-FBAF2B1A77AF}" dt="2024-06-05T06:45:13.536" v="1018" actId="14100"/>
          <ac:picMkLst>
            <pc:docMk/>
            <pc:sldMk cId="3402310404" sldId="261"/>
            <ac:picMk id="5" creationId="{DECED88C-35D5-9ACE-DC63-CB8E5A07E02D}"/>
          </ac:picMkLst>
        </pc:picChg>
      </pc:sldChg>
      <pc:sldChg chg="addSp modSp new mod">
        <pc:chgData name="Sebastian Ivan" userId="043ce9ec07a924d9" providerId="LiveId" clId="{A934F17F-9D38-4100-92D6-FBAF2B1A77AF}" dt="2024-06-05T06:48:32.318" v="1155" actId="20577"/>
        <pc:sldMkLst>
          <pc:docMk/>
          <pc:sldMk cId="4141637045" sldId="262"/>
        </pc:sldMkLst>
        <pc:spChg chg="mod">
          <ac:chgData name="Sebastian Ivan" userId="043ce9ec07a924d9" providerId="LiveId" clId="{A934F17F-9D38-4100-92D6-FBAF2B1A77AF}" dt="2024-06-05T06:45:37.095" v="1020"/>
          <ac:spMkLst>
            <pc:docMk/>
            <pc:sldMk cId="4141637045" sldId="262"/>
            <ac:spMk id="2" creationId="{B5E61941-4A98-75D5-97DF-3CE6380BD7E6}"/>
          </ac:spMkLst>
        </pc:spChg>
        <pc:spChg chg="mod">
          <ac:chgData name="Sebastian Ivan" userId="043ce9ec07a924d9" providerId="LiveId" clId="{A934F17F-9D38-4100-92D6-FBAF2B1A77AF}" dt="2024-06-05T06:48:32.318" v="1155" actId="20577"/>
          <ac:spMkLst>
            <pc:docMk/>
            <pc:sldMk cId="4141637045" sldId="262"/>
            <ac:spMk id="3" creationId="{CD3677FE-1F03-D1B7-C7CF-4E75DB7404E3}"/>
          </ac:spMkLst>
        </pc:spChg>
        <pc:picChg chg="add mod">
          <ac:chgData name="Sebastian Ivan" userId="043ce9ec07a924d9" providerId="LiveId" clId="{A934F17F-9D38-4100-92D6-FBAF2B1A77AF}" dt="2024-06-05T06:46:11.601" v="1041" actId="14100"/>
          <ac:picMkLst>
            <pc:docMk/>
            <pc:sldMk cId="4141637045" sldId="262"/>
            <ac:picMk id="5" creationId="{CBA9F5F3-9822-DF13-3D6B-F4E0843C9E2B}"/>
          </ac:picMkLst>
        </pc:picChg>
        <pc:picChg chg="add mod">
          <ac:chgData name="Sebastian Ivan" userId="043ce9ec07a924d9" providerId="LiveId" clId="{A934F17F-9D38-4100-92D6-FBAF2B1A77AF}" dt="2024-06-05T06:46:30.042" v="1045" actId="1076"/>
          <ac:picMkLst>
            <pc:docMk/>
            <pc:sldMk cId="4141637045" sldId="262"/>
            <ac:picMk id="7" creationId="{1EB87D69-0D12-8D2A-5845-BA7B2104CA51}"/>
          </ac:picMkLst>
        </pc:picChg>
        <pc:picChg chg="add mod">
          <ac:chgData name="Sebastian Ivan" userId="043ce9ec07a924d9" providerId="LiveId" clId="{A934F17F-9D38-4100-92D6-FBAF2B1A77AF}" dt="2024-06-05T06:46:48.769" v="1048" actId="1076"/>
          <ac:picMkLst>
            <pc:docMk/>
            <pc:sldMk cId="4141637045" sldId="262"/>
            <ac:picMk id="9" creationId="{7CB44CA8-BDB7-FCB3-AAA2-0F04EE734A74}"/>
          </ac:picMkLst>
        </pc:picChg>
      </pc:sldChg>
      <pc:sldChg chg="addSp modSp new mod">
        <pc:chgData name="Sebastian Ivan" userId="043ce9ec07a924d9" providerId="LiveId" clId="{A934F17F-9D38-4100-92D6-FBAF2B1A77AF}" dt="2024-06-05T06:49:55.990" v="1175" actId="20577"/>
        <pc:sldMkLst>
          <pc:docMk/>
          <pc:sldMk cId="2879919145" sldId="263"/>
        </pc:sldMkLst>
        <pc:spChg chg="mod">
          <ac:chgData name="Sebastian Ivan" userId="043ce9ec07a924d9" providerId="LiveId" clId="{A934F17F-9D38-4100-92D6-FBAF2B1A77AF}" dt="2024-06-05T06:49:01.599" v="1157"/>
          <ac:spMkLst>
            <pc:docMk/>
            <pc:sldMk cId="2879919145" sldId="263"/>
            <ac:spMk id="2" creationId="{EE718783-47CB-AE89-6E73-283BB77CC5DE}"/>
          </ac:spMkLst>
        </pc:spChg>
        <pc:spChg chg="mod">
          <ac:chgData name="Sebastian Ivan" userId="043ce9ec07a924d9" providerId="LiveId" clId="{A934F17F-9D38-4100-92D6-FBAF2B1A77AF}" dt="2024-06-05T06:49:55.990" v="1175" actId="20577"/>
          <ac:spMkLst>
            <pc:docMk/>
            <pc:sldMk cId="2879919145" sldId="263"/>
            <ac:spMk id="3" creationId="{CCB094E8-883D-B8BD-8EAE-444504968544}"/>
          </ac:spMkLst>
        </pc:spChg>
        <pc:picChg chg="add mod">
          <ac:chgData name="Sebastian Ivan" userId="043ce9ec07a924d9" providerId="LiveId" clId="{A934F17F-9D38-4100-92D6-FBAF2B1A77AF}" dt="2024-06-05T06:49:46.891" v="1169" actId="14100"/>
          <ac:picMkLst>
            <pc:docMk/>
            <pc:sldMk cId="2879919145" sldId="263"/>
            <ac:picMk id="5" creationId="{02AA6445-FFFA-0D58-E7D1-202D5015820F}"/>
          </ac:picMkLst>
        </pc:picChg>
      </pc:sldChg>
      <pc:sldChg chg="modSp new mod">
        <pc:chgData name="Sebastian Ivan" userId="043ce9ec07a924d9" providerId="LiveId" clId="{A934F17F-9D38-4100-92D6-FBAF2B1A77AF}" dt="2024-06-05T06:52:41.178" v="1368" actId="404"/>
        <pc:sldMkLst>
          <pc:docMk/>
          <pc:sldMk cId="2523505602" sldId="264"/>
        </pc:sldMkLst>
        <pc:spChg chg="mod">
          <ac:chgData name="Sebastian Ivan" userId="043ce9ec07a924d9" providerId="LiveId" clId="{A934F17F-9D38-4100-92D6-FBAF2B1A77AF}" dt="2024-06-05T06:50:41.525" v="1201" actId="20577"/>
          <ac:spMkLst>
            <pc:docMk/>
            <pc:sldMk cId="2523505602" sldId="264"/>
            <ac:spMk id="2" creationId="{E039256F-FF4F-CBB7-EFB2-B40119BF2C3B}"/>
          </ac:spMkLst>
        </pc:spChg>
        <pc:spChg chg="mod">
          <ac:chgData name="Sebastian Ivan" userId="043ce9ec07a924d9" providerId="LiveId" clId="{A934F17F-9D38-4100-92D6-FBAF2B1A77AF}" dt="2024-06-05T06:52:41.178" v="1368" actId="404"/>
          <ac:spMkLst>
            <pc:docMk/>
            <pc:sldMk cId="2523505602" sldId="264"/>
            <ac:spMk id="3" creationId="{1F6B57D1-E0B2-AED9-D4F3-6CA1E9CA13DA}"/>
          </ac:spMkLst>
        </pc:spChg>
      </pc:sldChg>
      <pc:sldChg chg="addSp modSp new mod">
        <pc:chgData name="Sebastian Ivan" userId="043ce9ec07a924d9" providerId="LiveId" clId="{A934F17F-9D38-4100-92D6-FBAF2B1A77AF}" dt="2024-06-05T06:59:28.397" v="1595" actId="20577"/>
        <pc:sldMkLst>
          <pc:docMk/>
          <pc:sldMk cId="3319094337" sldId="265"/>
        </pc:sldMkLst>
        <pc:spChg chg="mod">
          <ac:chgData name="Sebastian Ivan" userId="043ce9ec07a924d9" providerId="LiveId" clId="{A934F17F-9D38-4100-92D6-FBAF2B1A77AF}" dt="2024-06-05T06:53:19.827" v="1413" actId="20577"/>
          <ac:spMkLst>
            <pc:docMk/>
            <pc:sldMk cId="3319094337" sldId="265"/>
            <ac:spMk id="2" creationId="{578F3427-4326-2DBD-C325-D164AA7902D4}"/>
          </ac:spMkLst>
        </pc:spChg>
        <pc:spChg chg="mod">
          <ac:chgData name="Sebastian Ivan" userId="043ce9ec07a924d9" providerId="LiveId" clId="{A934F17F-9D38-4100-92D6-FBAF2B1A77AF}" dt="2024-06-05T06:59:28.397" v="1595" actId="20577"/>
          <ac:spMkLst>
            <pc:docMk/>
            <pc:sldMk cId="3319094337" sldId="265"/>
            <ac:spMk id="3" creationId="{4F189FA1-8106-B919-51E4-30F85DB6BC5F}"/>
          </ac:spMkLst>
        </pc:spChg>
        <pc:picChg chg="add mod">
          <ac:chgData name="Sebastian Ivan" userId="043ce9ec07a924d9" providerId="LiveId" clId="{A934F17F-9D38-4100-92D6-FBAF2B1A77AF}" dt="2024-06-05T06:55:46.372" v="1491" actId="1076"/>
          <ac:picMkLst>
            <pc:docMk/>
            <pc:sldMk cId="3319094337" sldId="265"/>
            <ac:picMk id="5" creationId="{C2E01D41-1FAC-5131-4DAB-3F240BC2554C}"/>
          </ac:picMkLst>
        </pc:picChg>
      </pc:sldChg>
      <pc:sldChg chg="addSp modSp new mod">
        <pc:chgData name="Sebastian Ivan" userId="043ce9ec07a924d9" providerId="LiveId" clId="{A934F17F-9D38-4100-92D6-FBAF2B1A77AF}" dt="2024-06-05T06:59:07.172" v="1593"/>
        <pc:sldMkLst>
          <pc:docMk/>
          <pc:sldMk cId="1604555608" sldId="266"/>
        </pc:sldMkLst>
        <pc:spChg chg="mod">
          <ac:chgData name="Sebastian Ivan" userId="043ce9ec07a924d9" providerId="LiveId" clId="{A934F17F-9D38-4100-92D6-FBAF2B1A77AF}" dt="2024-06-05T06:57:16.940" v="1579" actId="20577"/>
          <ac:spMkLst>
            <pc:docMk/>
            <pc:sldMk cId="1604555608" sldId="266"/>
            <ac:spMk id="2" creationId="{9284BF94-43D7-CB5D-624D-CA6B2B990224}"/>
          </ac:spMkLst>
        </pc:spChg>
        <pc:spChg chg="mod">
          <ac:chgData name="Sebastian Ivan" userId="043ce9ec07a924d9" providerId="LiveId" clId="{A934F17F-9D38-4100-92D6-FBAF2B1A77AF}" dt="2024-06-05T06:59:07.172" v="1593"/>
          <ac:spMkLst>
            <pc:docMk/>
            <pc:sldMk cId="1604555608" sldId="266"/>
            <ac:spMk id="3" creationId="{E00BDE62-8FE4-FC93-3F9C-DC87CD34E540}"/>
          </ac:spMkLst>
        </pc:spChg>
        <pc:picChg chg="add mod">
          <ac:chgData name="Sebastian Ivan" userId="043ce9ec07a924d9" providerId="LiveId" clId="{A934F17F-9D38-4100-92D6-FBAF2B1A77AF}" dt="2024-06-05T06:58:18.410" v="1591" actId="1076"/>
          <ac:picMkLst>
            <pc:docMk/>
            <pc:sldMk cId="1604555608" sldId="266"/>
            <ac:picMk id="5" creationId="{A179D935-3790-2671-ED71-25B33120E3AE}"/>
          </ac:picMkLst>
        </pc:picChg>
      </pc:sldChg>
      <pc:sldChg chg="addSp delSp modSp new mod">
        <pc:chgData name="Sebastian Ivan" userId="043ce9ec07a924d9" providerId="LiveId" clId="{A934F17F-9D38-4100-92D6-FBAF2B1A77AF}" dt="2024-06-05T07:02:08.785" v="1629" actId="1076"/>
        <pc:sldMkLst>
          <pc:docMk/>
          <pc:sldMk cId="3170299799" sldId="267"/>
        </pc:sldMkLst>
        <pc:spChg chg="mod">
          <ac:chgData name="Sebastian Ivan" userId="043ce9ec07a924d9" providerId="LiveId" clId="{A934F17F-9D38-4100-92D6-FBAF2B1A77AF}" dt="2024-06-05T07:00:20.007" v="1602" actId="1036"/>
          <ac:spMkLst>
            <pc:docMk/>
            <pc:sldMk cId="3170299799" sldId="267"/>
            <ac:spMk id="2" creationId="{ED64E985-4D37-EBC2-51A9-8D74CC84A1C2}"/>
          </ac:spMkLst>
        </pc:spChg>
        <pc:spChg chg="del">
          <ac:chgData name="Sebastian Ivan" userId="043ce9ec07a924d9" providerId="LiveId" clId="{A934F17F-9D38-4100-92D6-FBAF2B1A77AF}" dt="2024-06-05T07:00:00.938" v="1597" actId="22"/>
          <ac:spMkLst>
            <pc:docMk/>
            <pc:sldMk cId="3170299799" sldId="267"/>
            <ac:spMk id="3" creationId="{DD503899-F0FC-8291-126A-AA4CEE112790}"/>
          </ac:spMkLst>
        </pc:spChg>
        <pc:spChg chg="add mod">
          <ac:chgData name="Sebastian Ivan" userId="043ce9ec07a924d9" providerId="LiveId" clId="{A934F17F-9D38-4100-92D6-FBAF2B1A77AF}" dt="2024-06-05T07:01:47.502" v="1621" actId="20577"/>
          <ac:spMkLst>
            <pc:docMk/>
            <pc:sldMk cId="3170299799" sldId="267"/>
            <ac:spMk id="7" creationId="{6C3A791D-6E23-AD4D-1DCA-A3FF1C32AACA}"/>
          </ac:spMkLst>
        </pc:spChg>
        <pc:picChg chg="add del mod ord">
          <ac:chgData name="Sebastian Ivan" userId="043ce9ec07a924d9" providerId="LiveId" clId="{A934F17F-9D38-4100-92D6-FBAF2B1A77AF}" dt="2024-06-05T07:00:25.589" v="1603" actId="478"/>
          <ac:picMkLst>
            <pc:docMk/>
            <pc:sldMk cId="3170299799" sldId="267"/>
            <ac:picMk id="5" creationId="{4CB0D591-B93E-5DC9-B8C7-A376D3AF9501}"/>
          </ac:picMkLst>
        </pc:picChg>
        <pc:picChg chg="add mod">
          <ac:chgData name="Sebastian Ivan" userId="043ce9ec07a924d9" providerId="LiveId" clId="{A934F17F-9D38-4100-92D6-FBAF2B1A77AF}" dt="2024-06-05T07:01:58.342" v="1626" actId="1076"/>
          <ac:picMkLst>
            <pc:docMk/>
            <pc:sldMk cId="3170299799" sldId="267"/>
            <ac:picMk id="9" creationId="{C8F86F42-F53B-0FE7-30EC-CA14324C1F31}"/>
          </ac:picMkLst>
        </pc:picChg>
        <pc:picChg chg="add mod">
          <ac:chgData name="Sebastian Ivan" userId="043ce9ec07a924d9" providerId="LiveId" clId="{A934F17F-9D38-4100-92D6-FBAF2B1A77AF}" dt="2024-06-05T07:02:08.785" v="1629" actId="1076"/>
          <ac:picMkLst>
            <pc:docMk/>
            <pc:sldMk cId="3170299799" sldId="267"/>
            <ac:picMk id="11" creationId="{6F6B2CE1-DAEA-A021-771E-14A54EFEDA3B}"/>
          </ac:picMkLst>
        </pc:picChg>
      </pc:sldChg>
      <pc:sldChg chg="addSp modSp new mod">
        <pc:chgData name="Sebastian Ivan" userId="043ce9ec07a924d9" providerId="LiveId" clId="{A934F17F-9D38-4100-92D6-FBAF2B1A77AF}" dt="2024-06-05T07:08:09.135" v="1842" actId="1076"/>
        <pc:sldMkLst>
          <pc:docMk/>
          <pc:sldMk cId="1837907927" sldId="268"/>
        </pc:sldMkLst>
        <pc:spChg chg="mod">
          <ac:chgData name="Sebastian Ivan" userId="043ce9ec07a924d9" providerId="LiveId" clId="{A934F17F-9D38-4100-92D6-FBAF2B1A77AF}" dt="2024-06-05T07:03:58.055" v="1672" actId="14100"/>
          <ac:spMkLst>
            <pc:docMk/>
            <pc:sldMk cId="1837907927" sldId="268"/>
            <ac:spMk id="2" creationId="{6DEBB6CB-7F02-05CB-C900-A14832916C83}"/>
          </ac:spMkLst>
        </pc:spChg>
        <pc:spChg chg="mod">
          <ac:chgData name="Sebastian Ivan" userId="043ce9ec07a924d9" providerId="LiveId" clId="{A934F17F-9D38-4100-92D6-FBAF2B1A77AF}" dt="2024-06-05T07:08:06.687" v="1841" actId="20577"/>
          <ac:spMkLst>
            <pc:docMk/>
            <pc:sldMk cId="1837907927" sldId="268"/>
            <ac:spMk id="3" creationId="{09C6F7F3-64BB-3EAE-7D95-ED0CC09B8B40}"/>
          </ac:spMkLst>
        </pc:spChg>
        <pc:picChg chg="add mod">
          <ac:chgData name="Sebastian Ivan" userId="043ce9ec07a924d9" providerId="LiveId" clId="{A934F17F-9D38-4100-92D6-FBAF2B1A77AF}" dt="2024-06-05T07:08:09.135" v="1842" actId="1076"/>
          <ac:picMkLst>
            <pc:docMk/>
            <pc:sldMk cId="1837907927" sldId="268"/>
            <ac:picMk id="5" creationId="{BC7B6F39-6E45-F2C6-7039-0C74B1B337EE}"/>
          </ac:picMkLst>
        </pc:picChg>
      </pc:sldChg>
      <pc:sldChg chg="addSp modSp new mod">
        <pc:chgData name="Sebastian Ivan" userId="043ce9ec07a924d9" providerId="LiveId" clId="{A934F17F-9D38-4100-92D6-FBAF2B1A77AF}" dt="2024-06-05T07:05:54.279" v="1697" actId="14100"/>
        <pc:sldMkLst>
          <pc:docMk/>
          <pc:sldMk cId="1560530840" sldId="269"/>
        </pc:sldMkLst>
        <pc:spChg chg="mod">
          <ac:chgData name="Sebastian Ivan" userId="043ce9ec07a924d9" providerId="LiveId" clId="{A934F17F-9D38-4100-92D6-FBAF2B1A77AF}" dt="2024-06-05T07:04:53.363" v="1682"/>
          <ac:spMkLst>
            <pc:docMk/>
            <pc:sldMk cId="1560530840" sldId="269"/>
            <ac:spMk id="2" creationId="{E9D1DDD1-6BC7-EF95-400E-1F8F7490B063}"/>
          </ac:spMkLst>
        </pc:spChg>
        <pc:spChg chg="mod">
          <ac:chgData name="Sebastian Ivan" userId="043ce9ec07a924d9" providerId="LiveId" clId="{A934F17F-9D38-4100-92D6-FBAF2B1A77AF}" dt="2024-06-05T07:05:49.077" v="1696" actId="20577"/>
          <ac:spMkLst>
            <pc:docMk/>
            <pc:sldMk cId="1560530840" sldId="269"/>
            <ac:spMk id="3" creationId="{FC58B7E8-0D10-3C20-C981-5A9AC686220B}"/>
          </ac:spMkLst>
        </pc:spChg>
        <pc:picChg chg="add mod">
          <ac:chgData name="Sebastian Ivan" userId="043ce9ec07a924d9" providerId="LiveId" clId="{A934F17F-9D38-4100-92D6-FBAF2B1A77AF}" dt="2024-06-05T07:05:54.279" v="1697" actId="14100"/>
          <ac:picMkLst>
            <pc:docMk/>
            <pc:sldMk cId="1560530840" sldId="269"/>
            <ac:picMk id="5" creationId="{543D081F-0CC6-5F70-F7FE-3DDD993059CD}"/>
          </ac:picMkLst>
        </pc:picChg>
      </pc:sldChg>
      <pc:sldChg chg="addSp modSp new mod">
        <pc:chgData name="Sebastian Ivan" userId="043ce9ec07a924d9" providerId="LiveId" clId="{A934F17F-9D38-4100-92D6-FBAF2B1A77AF}" dt="2024-06-05T07:09:14.019" v="1908" actId="20577"/>
        <pc:sldMkLst>
          <pc:docMk/>
          <pc:sldMk cId="1184753156" sldId="270"/>
        </pc:sldMkLst>
        <pc:spChg chg="mod">
          <ac:chgData name="Sebastian Ivan" userId="043ce9ec07a924d9" providerId="LiveId" clId="{A934F17F-9D38-4100-92D6-FBAF2B1A77AF}" dt="2024-06-05T07:08:22.606" v="1858" actId="20577"/>
          <ac:spMkLst>
            <pc:docMk/>
            <pc:sldMk cId="1184753156" sldId="270"/>
            <ac:spMk id="2" creationId="{41B75CA8-0A34-A3D2-624F-B6E1E26AEB38}"/>
          </ac:spMkLst>
        </pc:spChg>
        <pc:spChg chg="mod">
          <ac:chgData name="Sebastian Ivan" userId="043ce9ec07a924d9" providerId="LiveId" clId="{A934F17F-9D38-4100-92D6-FBAF2B1A77AF}" dt="2024-06-05T07:09:14.019" v="1908" actId="20577"/>
          <ac:spMkLst>
            <pc:docMk/>
            <pc:sldMk cId="1184753156" sldId="270"/>
            <ac:spMk id="3" creationId="{EF910E79-065C-C468-A4B4-C6D7C3F8DF6D}"/>
          </ac:spMkLst>
        </pc:spChg>
        <pc:picChg chg="add mod">
          <ac:chgData name="Sebastian Ivan" userId="043ce9ec07a924d9" providerId="LiveId" clId="{A934F17F-9D38-4100-92D6-FBAF2B1A77AF}" dt="2024-06-05T07:08:52.899" v="1868" actId="1076"/>
          <ac:picMkLst>
            <pc:docMk/>
            <pc:sldMk cId="1184753156" sldId="270"/>
            <ac:picMk id="5" creationId="{12C72EC8-D353-1279-2D9A-75A5A9369C45}"/>
          </ac:picMkLst>
        </pc:picChg>
      </pc:sldChg>
      <pc:sldChg chg="addSp modSp new mod">
        <pc:chgData name="Sebastian Ivan" userId="043ce9ec07a924d9" providerId="LiveId" clId="{A934F17F-9D38-4100-92D6-FBAF2B1A77AF}" dt="2024-06-05T07:13:19.424" v="2102" actId="20577"/>
        <pc:sldMkLst>
          <pc:docMk/>
          <pc:sldMk cId="2912890461" sldId="271"/>
        </pc:sldMkLst>
        <pc:spChg chg="mod">
          <ac:chgData name="Sebastian Ivan" userId="043ce9ec07a924d9" providerId="LiveId" clId="{A934F17F-9D38-4100-92D6-FBAF2B1A77AF}" dt="2024-06-05T07:09:39.389" v="1927" actId="20577"/>
          <ac:spMkLst>
            <pc:docMk/>
            <pc:sldMk cId="2912890461" sldId="271"/>
            <ac:spMk id="2" creationId="{11E2B5CA-86E9-8BB0-1B4A-4C3F25D86F71}"/>
          </ac:spMkLst>
        </pc:spChg>
        <pc:spChg chg="mod">
          <ac:chgData name="Sebastian Ivan" userId="043ce9ec07a924d9" providerId="LiveId" clId="{A934F17F-9D38-4100-92D6-FBAF2B1A77AF}" dt="2024-06-05T07:13:19.424" v="2102" actId="20577"/>
          <ac:spMkLst>
            <pc:docMk/>
            <pc:sldMk cId="2912890461" sldId="271"/>
            <ac:spMk id="3" creationId="{31F1B7C7-157B-A049-F590-DF8F625B0390}"/>
          </ac:spMkLst>
        </pc:spChg>
        <pc:picChg chg="add mod">
          <ac:chgData name="Sebastian Ivan" userId="043ce9ec07a924d9" providerId="LiveId" clId="{A934F17F-9D38-4100-92D6-FBAF2B1A77AF}" dt="2024-06-05T07:12:46.769" v="2075" actId="1076"/>
          <ac:picMkLst>
            <pc:docMk/>
            <pc:sldMk cId="2912890461" sldId="271"/>
            <ac:picMk id="5" creationId="{26ADEB1F-3F20-5B8A-6D11-8EAA80FB69BB}"/>
          </ac:picMkLst>
        </pc:picChg>
      </pc:sldChg>
      <pc:sldChg chg="modSp new mod">
        <pc:chgData name="Sebastian Ivan" userId="043ce9ec07a924d9" providerId="LiveId" clId="{A934F17F-9D38-4100-92D6-FBAF2B1A77AF}" dt="2024-06-05T07:15:16.925" v="2131" actId="20577"/>
        <pc:sldMkLst>
          <pc:docMk/>
          <pc:sldMk cId="77601473" sldId="272"/>
        </pc:sldMkLst>
        <pc:spChg chg="mod">
          <ac:chgData name="Sebastian Ivan" userId="043ce9ec07a924d9" providerId="LiveId" clId="{A934F17F-9D38-4100-92D6-FBAF2B1A77AF}" dt="2024-06-05T07:13:52.298" v="2114" actId="20577"/>
          <ac:spMkLst>
            <pc:docMk/>
            <pc:sldMk cId="77601473" sldId="272"/>
            <ac:spMk id="2" creationId="{CC936BFB-B1A9-B961-FA85-56EF352E97AC}"/>
          </ac:spMkLst>
        </pc:spChg>
        <pc:spChg chg="mod">
          <ac:chgData name="Sebastian Ivan" userId="043ce9ec07a924d9" providerId="LiveId" clId="{A934F17F-9D38-4100-92D6-FBAF2B1A77AF}" dt="2024-06-05T07:15:16.925" v="2131" actId="20577"/>
          <ac:spMkLst>
            <pc:docMk/>
            <pc:sldMk cId="77601473" sldId="272"/>
            <ac:spMk id="3" creationId="{02147C16-55B2-6F88-3F23-864CE9D27A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4573-AAC1-602F-E231-537F719A1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Maricopa 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D03ED-E9D4-62CD-D869-555B816C1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Sebastian Ivan</a:t>
            </a:r>
          </a:p>
        </p:txBody>
      </p:sp>
    </p:spTree>
    <p:extLst>
      <p:ext uri="{BB962C8B-B14F-4D97-AF65-F5344CB8AC3E}">
        <p14:creationId xmlns:p14="http://schemas.microsoft.com/office/powerpoint/2010/main" val="266885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256F-FF4F-CBB7-EFB2-B40119BF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57D1-E0B2-AED9-D4F3-6CA1E9CA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Metrics:								Models:  </a:t>
            </a:r>
          </a:p>
          <a:p>
            <a:pPr lvl="1"/>
            <a:r>
              <a:rPr lang="en-US" sz="1800" dirty="0"/>
              <a:t>R-squared									Linear Regression</a:t>
            </a:r>
          </a:p>
          <a:p>
            <a:pPr lvl="1"/>
            <a:r>
              <a:rPr lang="en-US" sz="1800" dirty="0"/>
              <a:t>MAE Mean Absolute Error						Random Forest</a:t>
            </a:r>
          </a:p>
          <a:p>
            <a:pPr lvl="1"/>
            <a:r>
              <a:rPr lang="en-US" sz="1800" dirty="0" err="1"/>
              <a:t>MSE</a:t>
            </a:r>
            <a:r>
              <a:rPr lang="en-US" sz="1800" dirty="0"/>
              <a:t> Mean Squared Error						Extreme Gradient Booster</a:t>
            </a:r>
          </a:p>
        </p:txBody>
      </p:sp>
    </p:spTree>
    <p:extLst>
      <p:ext uri="{BB962C8B-B14F-4D97-AF65-F5344CB8AC3E}">
        <p14:creationId xmlns:p14="http://schemas.microsoft.com/office/powerpoint/2010/main" val="25235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427-4326-2DBD-C325-D164AA79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dirty="0" err="1"/>
              <a:t>LM</a:t>
            </a:r>
            <a:r>
              <a:rPr lang="en-US" dirty="0"/>
              <a:t>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9FA1-8106-B919-51E4-30F85DB6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R-squared is </a:t>
            </a:r>
            <a:r>
              <a:rPr lang="en-US" b="1" dirty="0">
                <a:solidFill>
                  <a:srgbClr val="00B0F0"/>
                </a:solidFill>
              </a:rPr>
              <a:t>64.9</a:t>
            </a:r>
            <a:r>
              <a:rPr lang="en-US" b="1" dirty="0"/>
              <a:t> </a:t>
            </a:r>
            <a:r>
              <a:rPr lang="en-US" dirty="0"/>
              <a:t>for train and </a:t>
            </a:r>
            <a:r>
              <a:rPr lang="en-US" b="1" dirty="0">
                <a:solidFill>
                  <a:srgbClr val="00B0F0"/>
                </a:solidFill>
              </a:rPr>
              <a:t>0.596</a:t>
            </a:r>
            <a:r>
              <a:rPr lang="en-US" b="1" dirty="0"/>
              <a:t> </a:t>
            </a:r>
            <a:r>
              <a:rPr lang="en-US" dirty="0"/>
              <a:t>for test data set</a:t>
            </a:r>
          </a:p>
          <a:p>
            <a:r>
              <a:rPr lang="en-US" dirty="0"/>
              <a:t>Optimizing the model for most relevant features did not improve the metrics. </a:t>
            </a:r>
          </a:p>
          <a:p>
            <a:r>
              <a:rPr lang="en-US" dirty="0"/>
              <a:t>The </a:t>
            </a:r>
            <a:r>
              <a:rPr lang="en-US" dirty="0" err="1"/>
              <a:t>LM</a:t>
            </a:r>
            <a:r>
              <a:rPr lang="en-US" dirty="0"/>
              <a:t> using all features yielded best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01D41-1FAC-5131-4DAB-3F240BC2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74" y="3966633"/>
            <a:ext cx="9050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BF94-43D7-CB5D-624D-CA6B2B99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RF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DE62-8FE4-FC93-3F9C-DC87CD34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R-squared is </a:t>
            </a:r>
            <a:r>
              <a:rPr lang="en-US" dirty="0">
                <a:solidFill>
                  <a:srgbClr val="00B0F0"/>
                </a:solidFill>
              </a:rPr>
              <a:t>0.96</a:t>
            </a:r>
            <a:r>
              <a:rPr lang="en-US" dirty="0"/>
              <a:t> for training data and </a:t>
            </a:r>
            <a:r>
              <a:rPr lang="en-US" dirty="0">
                <a:solidFill>
                  <a:srgbClr val="00B0F0"/>
                </a:solidFill>
              </a:rPr>
              <a:t>0.73</a:t>
            </a:r>
            <a:r>
              <a:rPr lang="en-US" dirty="0"/>
              <a:t> for test data</a:t>
            </a:r>
          </a:p>
          <a:p>
            <a:r>
              <a:rPr lang="en-US" dirty="0"/>
              <a:t>Optimizing the model for most relevant features did not improve the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9D935-3790-2671-ED71-25B33120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5" y="3429000"/>
            <a:ext cx="905953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5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985-4D37-EBC2-51A9-8D74CC84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48" y="648346"/>
            <a:ext cx="10131425" cy="1456267"/>
          </a:xfrm>
        </p:spPr>
        <p:txBody>
          <a:bodyPr/>
          <a:lstStyle/>
          <a:p>
            <a:r>
              <a:rPr lang="en-US" dirty="0"/>
              <a:t>Modeling – RF random Forest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3A791D-6E23-AD4D-1DCA-A3FF1C32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 of Feature importance. </a:t>
            </a:r>
          </a:p>
          <a:p>
            <a:endParaRPr lang="en-US" dirty="0"/>
          </a:p>
          <a:p>
            <a:r>
              <a:rPr lang="en-US" dirty="0"/>
              <a:t>The dominant feature is Approx. </a:t>
            </a:r>
            <a:r>
              <a:rPr lang="en-US" dirty="0" err="1"/>
              <a:t>SqFt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86F42-F53B-0FE7-30EC-CA14324C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78" y="2012309"/>
            <a:ext cx="5261674" cy="42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B2CE1-DAEA-A021-771E-14A54EFE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050507"/>
            <a:ext cx="3599480" cy="20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B6CB-7F02-05CB-C900-A1483291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98443" cy="1456267"/>
          </a:xfrm>
        </p:spPr>
        <p:txBody>
          <a:bodyPr/>
          <a:lstStyle/>
          <a:p>
            <a:r>
              <a:rPr lang="en-US" dirty="0"/>
              <a:t>Modeling – </a:t>
            </a:r>
            <a:r>
              <a:rPr lang="en-US" dirty="0" err="1"/>
              <a:t>XGB</a:t>
            </a:r>
            <a:r>
              <a:rPr lang="en-US" dirty="0"/>
              <a:t> Extreme Gradient Booster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F7F3-64BB-3EAE-7D95-ED0CC09B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R-squared is </a:t>
            </a:r>
            <a:r>
              <a:rPr lang="en-US" dirty="0">
                <a:solidFill>
                  <a:srgbClr val="00B0F0"/>
                </a:solidFill>
              </a:rPr>
              <a:t>0.939</a:t>
            </a:r>
            <a:r>
              <a:rPr lang="en-US" dirty="0"/>
              <a:t> for training data and </a:t>
            </a:r>
            <a:r>
              <a:rPr lang="en-US" dirty="0">
                <a:solidFill>
                  <a:srgbClr val="00B0F0"/>
                </a:solidFill>
              </a:rPr>
              <a:t>0.7603</a:t>
            </a:r>
            <a:r>
              <a:rPr lang="en-US" dirty="0"/>
              <a:t> for test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optimization process using Grid Search CV produced better metrics results, but still not as good as RF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6F39-6E45-F2C6-7039-0C74B1B3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877826"/>
            <a:ext cx="907859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5CA8-0A34-A3D2-624F-B6E1E26A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0E79-065C-C468-A4B4-C6D7C3F8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for the 3 models </a:t>
            </a:r>
            <a:r>
              <a:rPr lang="en-US" dirty="0" err="1"/>
              <a:t>LM</a:t>
            </a:r>
            <a:r>
              <a:rPr lang="en-US" dirty="0"/>
              <a:t>, RF and </a:t>
            </a:r>
            <a:r>
              <a:rPr lang="en-US" dirty="0" err="1"/>
              <a:t>XGB</a:t>
            </a:r>
            <a:r>
              <a:rPr lang="en-US" dirty="0"/>
              <a:t> and Final Model Selection using cross validation on the negative of mean absolute error.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performing model is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2EC8-D353-1279-2D9A-75A5A936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9" y="3062740"/>
            <a:ext cx="729716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B5CA-86E9-8BB0-1B4A-4C3F25D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Model Deploying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B7C7-157B-A049-F590-DF8F625B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Model was used for a house valued at $600,000 in </a:t>
            </a:r>
            <a:r>
              <a:rPr lang="en-US" sz="2600" dirty="0" err="1"/>
              <a:t>zipcode</a:t>
            </a:r>
            <a:r>
              <a:rPr lang="en-US" sz="2600" dirty="0"/>
              <a:t> 85202 in Maricopa County, Arizona. </a:t>
            </a:r>
          </a:p>
          <a:p>
            <a:endParaRPr lang="en-US" sz="2600" dirty="0"/>
          </a:p>
          <a:p>
            <a:r>
              <a:rPr lang="en-US" sz="2600" dirty="0"/>
              <a:t>The mean predicted value was $597,044 </a:t>
            </a:r>
          </a:p>
          <a:p>
            <a:endParaRPr lang="en-US" sz="2600" dirty="0"/>
          </a:p>
          <a:p>
            <a:r>
              <a:rPr lang="en-US" sz="2600" dirty="0"/>
              <a:t>Check for criteria for success &lt;1%</a:t>
            </a:r>
          </a:p>
          <a:p>
            <a:endParaRPr lang="en-US" sz="2600" dirty="0"/>
          </a:p>
          <a:p>
            <a:r>
              <a:rPr lang="en-US" sz="2600" dirty="0"/>
              <a:t>The predicted sale price has a 0.4% error &lt; 1%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DEB1F-3F20-5B8A-6D11-8EAA80FB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98" y="2814223"/>
            <a:ext cx="4548821" cy="29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6BFB-B1A9-B961-FA85-56EF352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7C16-55B2-6F88-3F23-864CE9D2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1" y="1766807"/>
            <a:ext cx="11298264" cy="4796725"/>
          </a:xfrm>
        </p:spPr>
        <p:txBody>
          <a:bodyPr/>
          <a:lstStyle/>
          <a:p>
            <a:r>
              <a:rPr lang="en-US" dirty="0"/>
              <a:t>Population income and demographic are variables to be included in a an improved prediction model </a:t>
            </a:r>
          </a:p>
          <a:p>
            <a:endParaRPr lang="en-US" dirty="0"/>
          </a:p>
          <a:p>
            <a:r>
              <a:rPr lang="en-US" dirty="0"/>
              <a:t>10 years Treasury bond rates, which is the proxy for mortgage rates, will be considered in the future model. </a:t>
            </a:r>
          </a:p>
          <a:p>
            <a:endParaRPr lang="en-US" dirty="0"/>
          </a:p>
          <a:p>
            <a:r>
              <a:rPr lang="en-US" dirty="0"/>
              <a:t>The new buildings not listed in MLS are important for an expanded data set and for a more accurate predictions </a:t>
            </a:r>
          </a:p>
          <a:p>
            <a:endParaRPr lang="en-US" dirty="0"/>
          </a:p>
          <a:p>
            <a:r>
              <a:rPr lang="en-US" dirty="0"/>
              <a:t>The outliers in exclusive </a:t>
            </a:r>
            <a:r>
              <a:rPr lang="en-US" dirty="0" err="1"/>
              <a:t>zipcode</a:t>
            </a:r>
            <a:r>
              <a:rPr lang="en-US" dirty="0"/>
              <a:t> may constitute the basis to build a model designed exclusively for high end markets where the variability is excessive. </a:t>
            </a:r>
          </a:p>
          <a:p>
            <a:endParaRPr lang="en-US" dirty="0"/>
          </a:p>
          <a:p>
            <a:r>
              <a:rPr lang="en-US" dirty="0"/>
              <a:t>Influx of businesses, unemployment data and inflation are variables that would help improve the predictability of housing prices. </a:t>
            </a:r>
          </a:p>
        </p:txBody>
      </p:sp>
    </p:spTree>
    <p:extLst>
      <p:ext uri="{BB962C8B-B14F-4D97-AF65-F5344CB8AC3E}">
        <p14:creationId xmlns:p14="http://schemas.microsoft.com/office/powerpoint/2010/main" val="776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E511-1993-0239-5D60-97D6C986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9C88-A77A-B7CC-F7E4-92C98245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70402" cy="3649133"/>
          </a:xfrm>
        </p:spPr>
        <p:txBody>
          <a:bodyPr>
            <a:normAutofit/>
          </a:bodyPr>
          <a:lstStyle/>
          <a:p>
            <a:r>
              <a:rPr lang="en-US" sz="2000" dirty="0"/>
              <a:t>Predicting house prices in Maricopa County</a:t>
            </a:r>
          </a:p>
          <a:p>
            <a:endParaRPr lang="en-US" sz="2000" dirty="0"/>
          </a:p>
          <a:p>
            <a:r>
              <a:rPr lang="en-US" sz="2000" dirty="0"/>
              <a:t>The model aids consumers to gauge their expectations for how much the house is worth</a:t>
            </a:r>
          </a:p>
          <a:p>
            <a:endParaRPr lang="en-US" sz="2000" dirty="0"/>
          </a:p>
          <a:p>
            <a:r>
              <a:rPr lang="en-US" sz="2000" dirty="0"/>
              <a:t>Current appraisals are limited to a very narrow area around the subject house, usually a half mile radius.</a:t>
            </a:r>
          </a:p>
          <a:p>
            <a:endParaRPr lang="en-US" sz="2000" dirty="0"/>
          </a:p>
          <a:p>
            <a:r>
              <a:rPr lang="en-US" sz="2000" dirty="0"/>
              <a:t>Criteria for success:  To predict the sale price within 1% of actual sold price</a:t>
            </a:r>
          </a:p>
        </p:txBody>
      </p:sp>
    </p:spTree>
    <p:extLst>
      <p:ext uri="{BB962C8B-B14F-4D97-AF65-F5344CB8AC3E}">
        <p14:creationId xmlns:p14="http://schemas.microsoft.com/office/powerpoint/2010/main" val="7619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4820-CA4D-CA41-DD48-53777A01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4BE2-1B98-AF33-34E0-13E4AB63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3117 listings were sold between Feb 01, 2024 and March 01, 2024. </a:t>
            </a:r>
          </a:p>
          <a:p>
            <a:endParaRPr lang="en-US" sz="2000" dirty="0"/>
          </a:p>
          <a:p>
            <a:r>
              <a:rPr lang="en-US" sz="2000" dirty="0"/>
              <a:t>These listings were found in MLS (Multiple Listings Services) Arizona.</a:t>
            </a:r>
          </a:p>
          <a:p>
            <a:endParaRPr lang="en-US" sz="2000" dirty="0"/>
          </a:p>
          <a:p>
            <a:r>
              <a:rPr lang="en-US" sz="2000" dirty="0"/>
              <a:t>Each listing had 29 features, </a:t>
            </a:r>
            <a:r>
              <a:rPr lang="en-US" sz="2000" dirty="0" err="1"/>
              <a:t>ie</a:t>
            </a:r>
            <a:r>
              <a:rPr lang="en-US" sz="2000" dirty="0"/>
              <a:t>. nr of bedrooms, bathrooms, Approx. </a:t>
            </a:r>
            <a:r>
              <a:rPr lang="en-US" sz="2000" dirty="0" err="1"/>
              <a:t>SqFt</a:t>
            </a:r>
            <a:r>
              <a:rPr lang="en-US" sz="2000" dirty="0"/>
              <a:t>, 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040-CCA2-2D11-BB07-6D9F9FDF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45EF-E6B4-AF78-220A-3454CA6F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Entries of listings in MLS had many agent errors.</a:t>
            </a:r>
          </a:p>
          <a:p>
            <a:endParaRPr lang="en-US" sz="2000" dirty="0"/>
          </a:p>
          <a:p>
            <a:r>
              <a:rPr lang="en-US" sz="2000" dirty="0"/>
              <a:t> Data integrity was verified, </a:t>
            </a:r>
          </a:p>
          <a:p>
            <a:endParaRPr lang="en-US" sz="2000" dirty="0"/>
          </a:p>
          <a:p>
            <a:r>
              <a:rPr lang="en-US" sz="2000" dirty="0"/>
              <a:t>Data ranges were checked for abnormal outliers.</a:t>
            </a:r>
          </a:p>
          <a:p>
            <a:endParaRPr lang="en-US" sz="2000" dirty="0"/>
          </a:p>
          <a:p>
            <a:r>
              <a:rPr lang="en-US" sz="2000" dirty="0"/>
              <a:t>Missing data was found and replaced with binary values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14124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8BE9-DA1C-D7B2-4841-64BB2D14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0F48-46B9-93D9-1C5A-DBA690E8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5 expensive houses were sold in Zip codes 85018, 85253, 85016 and 85377, corresponding to Phoenix, Paradise Valley, and Carefree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BEB07-6994-A252-3C6D-DC766576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9" y="4455954"/>
            <a:ext cx="228631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DD1-6BC7-EF95-400E-1F8F749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B7E8-0D10-3C20-C981-5A9AC686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correlation heatmap shows a visual on correlation</a:t>
            </a:r>
          </a:p>
          <a:p>
            <a:pPr marL="0" indent="0">
              <a:buNone/>
            </a:pPr>
            <a:r>
              <a:rPr lang="en-US" dirty="0"/>
              <a:t> between features, with area of higher correlation</a:t>
            </a:r>
          </a:p>
          <a:p>
            <a:pPr marL="0" indent="0">
              <a:buNone/>
            </a:pPr>
            <a:r>
              <a:rPr lang="en-US" dirty="0"/>
              <a:t> circled in red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D081F-0CC6-5F70-F7FE-3DDD9930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76" y="1937029"/>
            <a:ext cx="3619546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3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BC39-8D2F-7383-4C61-41656EE0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82A1-0DA7-A292-8A70-22AD1198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 dirty="0"/>
              <a:t>Majority of houses sold for less than the listing price, as reflected by </a:t>
            </a:r>
            <a:r>
              <a:rPr lang="en-US" dirty="0" err="1"/>
              <a:t>diff_List_Sold</a:t>
            </a:r>
            <a:r>
              <a:rPr lang="en-US" dirty="0"/>
              <a:t> feature which shows the difference between listing and sold price.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ED88C-35D5-9ACE-DC63-CB8E5A07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798954"/>
            <a:ext cx="3295298" cy="3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1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941-4A98-75D5-97DF-3CE6380B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77FE-1F03-D1B7-C7CF-4E75DB74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 of Sold Price vs </a:t>
            </a:r>
            <a:r>
              <a:rPr lang="en-US" dirty="0" err="1"/>
              <a:t>Price_per_SqFt</a:t>
            </a:r>
            <a:r>
              <a:rPr lang="en-US" dirty="0"/>
              <a:t> , </a:t>
            </a:r>
            <a:r>
              <a:rPr lang="en-US" dirty="0" err="1"/>
              <a:t>Approx_SqFt</a:t>
            </a:r>
            <a:r>
              <a:rPr lang="en-US" dirty="0"/>
              <a:t> and </a:t>
            </a:r>
            <a:r>
              <a:rPr lang="en-US" dirty="0" err="1"/>
              <a:t>Nr_Bathrooms</a:t>
            </a:r>
            <a:endParaRPr lang="en-US" dirty="0"/>
          </a:p>
          <a:p>
            <a:r>
              <a:rPr lang="en-US" dirty="0"/>
              <a:t>r = 0.76						r = 0.77							r = 0.67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9F5F3-9822-DF13-3D6B-F4E0843C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2" y="3594308"/>
            <a:ext cx="3488461" cy="265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87D69-0D12-8D2A-5845-BA7B2104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46" y="3594308"/>
            <a:ext cx="3488461" cy="268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4CA8-BDB7-FCB3-AAA2-0F04EE73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77" y="3615770"/>
            <a:ext cx="3410981" cy="26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8783-47CB-AE89-6E73-283BB77C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94E8-883D-B8BD-8EAE-44450496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boxplots for every individual zip code to show price volatility and spread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A6445-FFFA-0D58-E7D1-202D5015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9" y="2775873"/>
            <a:ext cx="9108589" cy="37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</TotalTime>
  <Words>666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Maricopa Housing project</vt:lpstr>
      <vt:lpstr>problem Statement</vt:lpstr>
      <vt:lpstr>Data Collection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 Modeling</vt:lpstr>
      <vt:lpstr>Modeling – LM Linear Regression model</vt:lpstr>
      <vt:lpstr>Modeling – RF random Forest model</vt:lpstr>
      <vt:lpstr>Modeling – RF random Forest model</vt:lpstr>
      <vt:lpstr>Modeling – XGB Extreme Gradient Booster model</vt:lpstr>
      <vt:lpstr>Model Selection</vt:lpstr>
      <vt:lpstr>RF Model Deploying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Ivan</dc:creator>
  <cp:lastModifiedBy>Sebastian Ivan</cp:lastModifiedBy>
  <cp:revision>1</cp:revision>
  <dcterms:created xsi:type="dcterms:W3CDTF">2024-06-05T06:30:46Z</dcterms:created>
  <dcterms:modified xsi:type="dcterms:W3CDTF">2024-06-05T07:15:22Z</dcterms:modified>
</cp:coreProperties>
</file>