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9498DE-B54E-482B-9704-EC5B76451AC2}" v="11" dt="2024-08-11T00:20:08.9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00" y="13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Ivan" userId="043ce9ec07a924d9" providerId="LiveId" clId="{9A9498DE-B54E-482B-9704-EC5B76451AC2}"/>
    <pc:docChg chg="undo custSel addSld delSld modSld">
      <pc:chgData name="Sebastian Ivan" userId="043ce9ec07a924d9" providerId="LiveId" clId="{9A9498DE-B54E-482B-9704-EC5B76451AC2}" dt="2024-08-11T00:20:16.500" v="805" actId="403"/>
      <pc:docMkLst>
        <pc:docMk/>
      </pc:docMkLst>
      <pc:sldChg chg="modSp new mod">
        <pc:chgData name="Sebastian Ivan" userId="043ce9ec07a924d9" providerId="LiveId" clId="{9A9498DE-B54E-482B-9704-EC5B76451AC2}" dt="2024-08-11T00:09:59.001" v="646" actId="20577"/>
        <pc:sldMkLst>
          <pc:docMk/>
          <pc:sldMk cId="3078680843" sldId="256"/>
        </pc:sldMkLst>
        <pc:spChg chg="mod">
          <ac:chgData name="Sebastian Ivan" userId="043ce9ec07a924d9" providerId="LiveId" clId="{9A9498DE-B54E-482B-9704-EC5B76451AC2}" dt="2024-08-10T23:27:53.998" v="55" actId="113"/>
          <ac:spMkLst>
            <pc:docMk/>
            <pc:sldMk cId="3078680843" sldId="256"/>
            <ac:spMk id="2" creationId="{9434735C-F834-783D-10E3-5E358F72C79F}"/>
          </ac:spMkLst>
        </pc:spChg>
        <pc:spChg chg="mod">
          <ac:chgData name="Sebastian Ivan" userId="043ce9ec07a924d9" providerId="LiveId" clId="{9A9498DE-B54E-482B-9704-EC5B76451AC2}" dt="2024-08-11T00:09:59.001" v="646" actId="20577"/>
          <ac:spMkLst>
            <pc:docMk/>
            <pc:sldMk cId="3078680843" sldId="256"/>
            <ac:spMk id="3" creationId="{DEB04CE1-FBFC-0BA1-3B4D-69A998E70CD9}"/>
          </ac:spMkLst>
        </pc:spChg>
      </pc:sldChg>
      <pc:sldChg chg="modSp new mod">
        <pc:chgData name="Sebastian Ivan" userId="043ce9ec07a924d9" providerId="LiveId" clId="{9A9498DE-B54E-482B-9704-EC5B76451AC2}" dt="2024-08-10T23:29:23.151" v="66" actId="20577"/>
        <pc:sldMkLst>
          <pc:docMk/>
          <pc:sldMk cId="1559500330" sldId="257"/>
        </pc:sldMkLst>
        <pc:spChg chg="mod">
          <ac:chgData name="Sebastian Ivan" userId="043ce9ec07a924d9" providerId="LiveId" clId="{9A9498DE-B54E-482B-9704-EC5B76451AC2}" dt="2024-08-10T23:29:08.147" v="64" actId="14100"/>
          <ac:spMkLst>
            <pc:docMk/>
            <pc:sldMk cId="1559500330" sldId="257"/>
            <ac:spMk id="2" creationId="{164D33E4-8329-839F-CF65-F2D8228AEBCA}"/>
          </ac:spMkLst>
        </pc:spChg>
        <pc:spChg chg="mod">
          <ac:chgData name="Sebastian Ivan" userId="043ce9ec07a924d9" providerId="LiveId" clId="{9A9498DE-B54E-482B-9704-EC5B76451AC2}" dt="2024-08-10T23:29:23.151" v="66" actId="20577"/>
          <ac:spMkLst>
            <pc:docMk/>
            <pc:sldMk cId="1559500330" sldId="257"/>
            <ac:spMk id="3" creationId="{4F491969-BF34-1949-13C6-96855542C542}"/>
          </ac:spMkLst>
        </pc:spChg>
      </pc:sldChg>
      <pc:sldChg chg="addSp delSp modSp new mod">
        <pc:chgData name="Sebastian Ivan" userId="043ce9ec07a924d9" providerId="LiveId" clId="{9A9498DE-B54E-482B-9704-EC5B76451AC2}" dt="2024-08-10T23:49:37.553" v="329" actId="1076"/>
        <pc:sldMkLst>
          <pc:docMk/>
          <pc:sldMk cId="1669176943" sldId="258"/>
        </pc:sldMkLst>
        <pc:spChg chg="mod">
          <ac:chgData name="Sebastian Ivan" userId="043ce9ec07a924d9" providerId="LiveId" clId="{9A9498DE-B54E-482B-9704-EC5B76451AC2}" dt="2024-08-10T23:30:46.892" v="117" actId="20577"/>
          <ac:spMkLst>
            <pc:docMk/>
            <pc:sldMk cId="1669176943" sldId="258"/>
            <ac:spMk id="2" creationId="{9D381296-50B5-AE82-1237-51740181470D}"/>
          </ac:spMkLst>
        </pc:spChg>
        <pc:spChg chg="del">
          <ac:chgData name="Sebastian Ivan" userId="043ce9ec07a924d9" providerId="LiveId" clId="{9A9498DE-B54E-482B-9704-EC5B76451AC2}" dt="2024-08-10T23:31:08.385" v="118" actId="22"/>
          <ac:spMkLst>
            <pc:docMk/>
            <pc:sldMk cId="1669176943" sldId="258"/>
            <ac:spMk id="3" creationId="{139DFE8C-830C-54B8-6F74-BBF6F4FD4F09}"/>
          </ac:spMkLst>
        </pc:spChg>
        <pc:picChg chg="add mod ord">
          <ac:chgData name="Sebastian Ivan" userId="043ce9ec07a924d9" providerId="LiveId" clId="{9A9498DE-B54E-482B-9704-EC5B76451AC2}" dt="2024-08-10T23:48:54.206" v="314" actId="14100"/>
          <ac:picMkLst>
            <pc:docMk/>
            <pc:sldMk cId="1669176943" sldId="258"/>
            <ac:picMk id="5" creationId="{3CBDC46A-5D6A-836A-ECE5-3D13C465251F}"/>
          </ac:picMkLst>
        </pc:picChg>
        <pc:picChg chg="add mod">
          <ac:chgData name="Sebastian Ivan" userId="043ce9ec07a924d9" providerId="LiveId" clId="{9A9498DE-B54E-482B-9704-EC5B76451AC2}" dt="2024-08-10T23:49:20.732" v="323" actId="1076"/>
          <ac:picMkLst>
            <pc:docMk/>
            <pc:sldMk cId="1669176943" sldId="258"/>
            <ac:picMk id="7" creationId="{CBE0F5CF-D192-4D7E-EB60-4C3C49BC92B0}"/>
          </ac:picMkLst>
        </pc:picChg>
        <pc:picChg chg="add mod">
          <ac:chgData name="Sebastian Ivan" userId="043ce9ec07a924d9" providerId="LiveId" clId="{9A9498DE-B54E-482B-9704-EC5B76451AC2}" dt="2024-08-10T23:49:37.553" v="329" actId="1076"/>
          <ac:picMkLst>
            <pc:docMk/>
            <pc:sldMk cId="1669176943" sldId="258"/>
            <ac:picMk id="9" creationId="{6AB41D67-BDFF-456D-5383-4E7FCF83DBB2}"/>
          </ac:picMkLst>
        </pc:picChg>
      </pc:sldChg>
      <pc:sldChg chg="addSp delSp modSp new mod">
        <pc:chgData name="Sebastian Ivan" userId="043ce9ec07a924d9" providerId="LiveId" clId="{9A9498DE-B54E-482B-9704-EC5B76451AC2}" dt="2024-08-10T23:45:13.616" v="289" actId="20577"/>
        <pc:sldMkLst>
          <pc:docMk/>
          <pc:sldMk cId="1675313037" sldId="259"/>
        </pc:sldMkLst>
        <pc:spChg chg="mod">
          <ac:chgData name="Sebastian Ivan" userId="043ce9ec07a924d9" providerId="LiveId" clId="{9A9498DE-B54E-482B-9704-EC5B76451AC2}" dt="2024-08-10T23:43:54.756" v="260" actId="20577"/>
          <ac:spMkLst>
            <pc:docMk/>
            <pc:sldMk cId="1675313037" sldId="259"/>
            <ac:spMk id="2" creationId="{EB1A52AA-3DE8-0B35-64A2-5610D127482A}"/>
          </ac:spMkLst>
        </pc:spChg>
        <pc:spChg chg="del">
          <ac:chgData name="Sebastian Ivan" userId="043ce9ec07a924d9" providerId="LiveId" clId="{9A9498DE-B54E-482B-9704-EC5B76451AC2}" dt="2024-08-10T23:34:31.945" v="157" actId="22"/>
          <ac:spMkLst>
            <pc:docMk/>
            <pc:sldMk cId="1675313037" sldId="259"/>
            <ac:spMk id="3" creationId="{31C8756E-A45E-D2A8-456D-E947B3B304EE}"/>
          </ac:spMkLst>
        </pc:spChg>
        <pc:spChg chg="add mod">
          <ac:chgData name="Sebastian Ivan" userId="043ce9ec07a924d9" providerId="LiveId" clId="{9A9498DE-B54E-482B-9704-EC5B76451AC2}" dt="2024-08-10T23:45:13.616" v="289" actId="20577"/>
          <ac:spMkLst>
            <pc:docMk/>
            <pc:sldMk cId="1675313037" sldId="259"/>
            <ac:spMk id="6" creationId="{DA05B03D-CF01-A4C4-C78D-84706EB7AB8B}"/>
          </ac:spMkLst>
        </pc:spChg>
        <pc:picChg chg="add mod ord">
          <ac:chgData name="Sebastian Ivan" userId="043ce9ec07a924d9" providerId="LiveId" clId="{9A9498DE-B54E-482B-9704-EC5B76451AC2}" dt="2024-08-10T23:44:18.429" v="264" actId="1076"/>
          <ac:picMkLst>
            <pc:docMk/>
            <pc:sldMk cId="1675313037" sldId="259"/>
            <ac:picMk id="5" creationId="{72364DED-4021-622D-F773-11ED78393941}"/>
          </ac:picMkLst>
        </pc:picChg>
      </pc:sldChg>
      <pc:sldChg chg="addSp modSp new mod">
        <pc:chgData name="Sebastian Ivan" userId="043ce9ec07a924d9" providerId="LiveId" clId="{9A9498DE-B54E-482B-9704-EC5B76451AC2}" dt="2024-08-10T23:47:45.593" v="303" actId="1076"/>
        <pc:sldMkLst>
          <pc:docMk/>
          <pc:sldMk cId="3306975435" sldId="260"/>
        </pc:sldMkLst>
        <pc:spChg chg="mod">
          <ac:chgData name="Sebastian Ivan" userId="043ce9ec07a924d9" providerId="LiveId" clId="{9A9498DE-B54E-482B-9704-EC5B76451AC2}" dt="2024-08-10T23:36:36.346" v="217" actId="1076"/>
          <ac:spMkLst>
            <pc:docMk/>
            <pc:sldMk cId="3306975435" sldId="260"/>
            <ac:spMk id="2" creationId="{155555F7-BED8-4B1A-4462-56F2952341F8}"/>
          </ac:spMkLst>
        </pc:spChg>
        <pc:spChg chg="mod">
          <ac:chgData name="Sebastian Ivan" userId="043ce9ec07a924d9" providerId="LiveId" clId="{9A9498DE-B54E-482B-9704-EC5B76451AC2}" dt="2024-08-10T23:47:00.217" v="292" actId="14100"/>
          <ac:spMkLst>
            <pc:docMk/>
            <pc:sldMk cId="3306975435" sldId="260"/>
            <ac:spMk id="3" creationId="{431F5A40-6EFC-082D-E1A6-01F5F65694E3}"/>
          </ac:spMkLst>
        </pc:spChg>
        <pc:picChg chg="add mod">
          <ac:chgData name="Sebastian Ivan" userId="043ce9ec07a924d9" providerId="LiveId" clId="{9A9498DE-B54E-482B-9704-EC5B76451AC2}" dt="2024-08-10T23:47:05.360" v="294" actId="14100"/>
          <ac:picMkLst>
            <pc:docMk/>
            <pc:sldMk cId="3306975435" sldId="260"/>
            <ac:picMk id="5" creationId="{8F06D6FF-FB0B-AE17-B22C-A07E2FFCC5F1}"/>
          </ac:picMkLst>
        </pc:picChg>
        <pc:picChg chg="add mod">
          <ac:chgData name="Sebastian Ivan" userId="043ce9ec07a924d9" providerId="LiveId" clId="{9A9498DE-B54E-482B-9704-EC5B76451AC2}" dt="2024-08-10T23:47:26.305" v="299" actId="1076"/>
          <ac:picMkLst>
            <pc:docMk/>
            <pc:sldMk cId="3306975435" sldId="260"/>
            <ac:picMk id="7" creationId="{95D63832-98F6-07B1-D907-0CEEEE0CD851}"/>
          </ac:picMkLst>
        </pc:picChg>
        <pc:picChg chg="add mod">
          <ac:chgData name="Sebastian Ivan" userId="043ce9ec07a924d9" providerId="LiveId" clId="{9A9498DE-B54E-482B-9704-EC5B76451AC2}" dt="2024-08-10T23:47:45.593" v="303" actId="1076"/>
          <ac:picMkLst>
            <pc:docMk/>
            <pc:sldMk cId="3306975435" sldId="260"/>
            <ac:picMk id="9" creationId="{A4089FDB-8D8B-7E5D-2AAA-7E16DC76FC54}"/>
          </ac:picMkLst>
        </pc:picChg>
      </pc:sldChg>
      <pc:sldChg chg="modSp new del mod">
        <pc:chgData name="Sebastian Ivan" userId="043ce9ec07a924d9" providerId="LiveId" clId="{9A9498DE-B54E-482B-9704-EC5B76451AC2}" dt="2024-08-10T23:43:48.891" v="258" actId="2696"/>
        <pc:sldMkLst>
          <pc:docMk/>
          <pc:sldMk cId="588953084" sldId="261"/>
        </pc:sldMkLst>
        <pc:spChg chg="mod">
          <ac:chgData name="Sebastian Ivan" userId="043ce9ec07a924d9" providerId="LiveId" clId="{9A9498DE-B54E-482B-9704-EC5B76451AC2}" dt="2024-08-10T23:38:53.639" v="257" actId="1076"/>
          <ac:spMkLst>
            <pc:docMk/>
            <pc:sldMk cId="588953084" sldId="261"/>
            <ac:spMk id="2" creationId="{9C1861FD-59D3-4789-8E64-6DCBFF76FB87}"/>
          </ac:spMkLst>
        </pc:spChg>
      </pc:sldChg>
      <pc:sldChg chg="addSp delSp modSp mod">
        <pc:chgData name="Sebastian Ivan" userId="043ce9ec07a924d9" providerId="LiveId" clId="{9A9498DE-B54E-482B-9704-EC5B76451AC2}" dt="2024-08-11T00:09:29.635" v="637" actId="20577"/>
        <pc:sldMkLst>
          <pc:docMk/>
          <pc:sldMk cId="3433119127" sldId="261"/>
        </pc:sldMkLst>
        <pc:spChg chg="mod">
          <ac:chgData name="Sebastian Ivan" userId="043ce9ec07a924d9" providerId="LiveId" clId="{9A9498DE-B54E-482B-9704-EC5B76451AC2}" dt="2024-08-11T00:09:29.635" v="637" actId="20577"/>
          <ac:spMkLst>
            <pc:docMk/>
            <pc:sldMk cId="3433119127" sldId="261"/>
            <ac:spMk id="2" creationId="{9D381296-50B5-AE82-1237-51740181470D}"/>
          </ac:spMkLst>
        </pc:spChg>
        <pc:spChg chg="add mod">
          <ac:chgData name="Sebastian Ivan" userId="043ce9ec07a924d9" providerId="LiveId" clId="{9A9498DE-B54E-482B-9704-EC5B76451AC2}" dt="2024-08-10T23:53:32.424" v="364" actId="20577"/>
          <ac:spMkLst>
            <pc:docMk/>
            <pc:sldMk cId="3433119127" sldId="261"/>
            <ac:spMk id="4" creationId="{06AF34A4-82BA-0439-7EC2-31BCB5A78ECF}"/>
          </ac:spMkLst>
        </pc:spChg>
        <pc:picChg chg="del">
          <ac:chgData name="Sebastian Ivan" userId="043ce9ec07a924d9" providerId="LiveId" clId="{9A9498DE-B54E-482B-9704-EC5B76451AC2}" dt="2024-08-10T23:50:15.212" v="331" actId="478"/>
          <ac:picMkLst>
            <pc:docMk/>
            <pc:sldMk cId="3433119127" sldId="261"/>
            <ac:picMk id="5" creationId="{3CBDC46A-5D6A-836A-ECE5-3D13C465251F}"/>
          </ac:picMkLst>
        </pc:picChg>
        <pc:picChg chg="del">
          <ac:chgData name="Sebastian Ivan" userId="043ce9ec07a924d9" providerId="LiveId" clId="{9A9498DE-B54E-482B-9704-EC5B76451AC2}" dt="2024-08-10T23:50:52.613" v="338" actId="478"/>
          <ac:picMkLst>
            <pc:docMk/>
            <pc:sldMk cId="3433119127" sldId="261"/>
            <ac:picMk id="7" creationId="{CBE0F5CF-D192-4D7E-EB60-4C3C49BC92B0}"/>
          </ac:picMkLst>
        </pc:picChg>
        <pc:picChg chg="add mod">
          <ac:chgData name="Sebastian Ivan" userId="043ce9ec07a924d9" providerId="LiveId" clId="{9A9498DE-B54E-482B-9704-EC5B76451AC2}" dt="2024-08-10T23:50:45.378" v="337" actId="1076"/>
          <ac:picMkLst>
            <pc:docMk/>
            <pc:sldMk cId="3433119127" sldId="261"/>
            <ac:picMk id="8" creationId="{A4A21E8C-4076-8395-0A5C-7E1A942B1F92}"/>
          </ac:picMkLst>
        </pc:picChg>
        <pc:picChg chg="del">
          <ac:chgData name="Sebastian Ivan" userId="043ce9ec07a924d9" providerId="LiveId" clId="{9A9498DE-B54E-482B-9704-EC5B76451AC2}" dt="2024-08-10T23:51:39.672" v="346" actId="478"/>
          <ac:picMkLst>
            <pc:docMk/>
            <pc:sldMk cId="3433119127" sldId="261"/>
            <ac:picMk id="9" creationId="{6AB41D67-BDFF-456D-5383-4E7FCF83DBB2}"/>
          </ac:picMkLst>
        </pc:picChg>
        <pc:picChg chg="add mod">
          <ac:chgData name="Sebastian Ivan" userId="043ce9ec07a924d9" providerId="LiveId" clId="{9A9498DE-B54E-482B-9704-EC5B76451AC2}" dt="2024-08-10T23:51:23.265" v="344" actId="1076"/>
          <ac:picMkLst>
            <pc:docMk/>
            <pc:sldMk cId="3433119127" sldId="261"/>
            <ac:picMk id="11" creationId="{C0C5B49E-BF7B-30AA-B469-D9F5872FA4A2}"/>
          </ac:picMkLst>
        </pc:picChg>
        <pc:picChg chg="add mod ord">
          <ac:chgData name="Sebastian Ivan" userId="043ce9ec07a924d9" providerId="LiveId" clId="{9A9498DE-B54E-482B-9704-EC5B76451AC2}" dt="2024-08-10T23:52:55.470" v="356" actId="1076"/>
          <ac:picMkLst>
            <pc:docMk/>
            <pc:sldMk cId="3433119127" sldId="261"/>
            <ac:picMk id="13" creationId="{7F0593C9-F6CF-C01A-0948-0143DFB2F32B}"/>
          </ac:picMkLst>
        </pc:picChg>
      </pc:sldChg>
      <pc:sldChg chg="addSp delSp modSp new mod">
        <pc:chgData name="Sebastian Ivan" userId="043ce9ec07a924d9" providerId="LiveId" clId="{9A9498DE-B54E-482B-9704-EC5B76451AC2}" dt="2024-08-10T23:57:44.994" v="385" actId="1076"/>
        <pc:sldMkLst>
          <pc:docMk/>
          <pc:sldMk cId="1042976678" sldId="262"/>
        </pc:sldMkLst>
        <pc:spChg chg="mod">
          <ac:chgData name="Sebastian Ivan" userId="043ce9ec07a924d9" providerId="LiveId" clId="{9A9498DE-B54E-482B-9704-EC5B76451AC2}" dt="2024-08-10T23:54:15.226" v="370" actId="1076"/>
          <ac:spMkLst>
            <pc:docMk/>
            <pc:sldMk cId="1042976678" sldId="262"/>
            <ac:spMk id="2" creationId="{25CF087D-CC52-3DE6-99B3-70106B3CE842}"/>
          </ac:spMkLst>
        </pc:spChg>
        <pc:spChg chg="del">
          <ac:chgData name="Sebastian Ivan" userId="043ce9ec07a924d9" providerId="LiveId" clId="{9A9498DE-B54E-482B-9704-EC5B76451AC2}" dt="2024-08-10T23:55:02.385" v="374" actId="22"/>
          <ac:spMkLst>
            <pc:docMk/>
            <pc:sldMk cId="1042976678" sldId="262"/>
            <ac:spMk id="3" creationId="{2E817B2D-378C-2E5B-6D2C-0F64AE7AD0A8}"/>
          </ac:spMkLst>
        </pc:spChg>
        <pc:spChg chg="add mod">
          <ac:chgData name="Sebastian Ivan" userId="043ce9ec07a924d9" providerId="LiveId" clId="{9A9498DE-B54E-482B-9704-EC5B76451AC2}" dt="2024-08-10T23:56:15.740" v="381" actId="1076"/>
          <ac:spMkLst>
            <pc:docMk/>
            <pc:sldMk cId="1042976678" sldId="262"/>
            <ac:spMk id="9" creationId="{AF4957C8-22A1-226A-A53A-3DAF0D23BBC2}"/>
          </ac:spMkLst>
        </pc:spChg>
        <pc:spChg chg="add mod">
          <ac:chgData name="Sebastian Ivan" userId="043ce9ec07a924d9" providerId="LiveId" clId="{9A9498DE-B54E-482B-9704-EC5B76451AC2}" dt="2024-08-10T23:57:44.994" v="385" actId="1076"/>
          <ac:spMkLst>
            <pc:docMk/>
            <pc:sldMk cId="1042976678" sldId="262"/>
            <ac:spMk id="11" creationId="{1FD4415A-F014-A9FD-50C4-0B95CE45A06F}"/>
          </ac:spMkLst>
        </pc:spChg>
        <pc:picChg chg="add mod">
          <ac:chgData name="Sebastian Ivan" userId="043ce9ec07a924d9" providerId="LiveId" clId="{9A9498DE-B54E-482B-9704-EC5B76451AC2}" dt="2024-08-10T23:55:13.842" v="379" actId="14100"/>
          <ac:picMkLst>
            <pc:docMk/>
            <pc:sldMk cId="1042976678" sldId="262"/>
            <ac:picMk id="5" creationId="{8F726331-AE18-9C2C-FEB6-3F232C680CEA}"/>
          </ac:picMkLst>
        </pc:picChg>
        <pc:picChg chg="add mod ord">
          <ac:chgData name="Sebastian Ivan" userId="043ce9ec07a924d9" providerId="LiveId" clId="{9A9498DE-B54E-482B-9704-EC5B76451AC2}" dt="2024-08-10T23:55:08.600" v="376" actId="1076"/>
          <ac:picMkLst>
            <pc:docMk/>
            <pc:sldMk cId="1042976678" sldId="262"/>
            <ac:picMk id="7" creationId="{30EBA4E6-EA2A-E78F-BBD9-1EF510F89219}"/>
          </ac:picMkLst>
        </pc:picChg>
      </pc:sldChg>
      <pc:sldChg chg="addSp delSp modSp new mod">
        <pc:chgData name="Sebastian Ivan" userId="043ce9ec07a924d9" providerId="LiveId" clId="{9A9498DE-B54E-482B-9704-EC5B76451AC2}" dt="2024-08-11T00:06:35.540" v="536" actId="1076"/>
        <pc:sldMkLst>
          <pc:docMk/>
          <pc:sldMk cId="3973047017" sldId="263"/>
        </pc:sldMkLst>
        <pc:spChg chg="mod">
          <ac:chgData name="Sebastian Ivan" userId="043ce9ec07a924d9" providerId="LiveId" clId="{9A9498DE-B54E-482B-9704-EC5B76451AC2}" dt="2024-08-10T23:58:48.599" v="400" actId="20577"/>
          <ac:spMkLst>
            <pc:docMk/>
            <pc:sldMk cId="3973047017" sldId="263"/>
            <ac:spMk id="2" creationId="{113D52B0-266F-D6DE-8FE9-EB11CFA34805}"/>
          </ac:spMkLst>
        </pc:spChg>
        <pc:spChg chg="mod">
          <ac:chgData name="Sebastian Ivan" userId="043ce9ec07a924d9" providerId="LiveId" clId="{9A9498DE-B54E-482B-9704-EC5B76451AC2}" dt="2024-08-11T00:06:25.167" v="531" actId="27636"/>
          <ac:spMkLst>
            <pc:docMk/>
            <pc:sldMk cId="3973047017" sldId="263"/>
            <ac:spMk id="3" creationId="{E492EE4A-4294-28CD-CBDA-B156D498006C}"/>
          </ac:spMkLst>
        </pc:spChg>
        <pc:picChg chg="add del mod">
          <ac:chgData name="Sebastian Ivan" userId="043ce9ec07a924d9" providerId="LiveId" clId="{9A9498DE-B54E-482B-9704-EC5B76451AC2}" dt="2024-08-11T00:04:45.421" v="516" actId="478"/>
          <ac:picMkLst>
            <pc:docMk/>
            <pc:sldMk cId="3973047017" sldId="263"/>
            <ac:picMk id="4" creationId="{A2E74E99-69ED-6A59-553D-FF806CB4EFBD}"/>
          </ac:picMkLst>
        </pc:picChg>
        <pc:picChg chg="add mod">
          <ac:chgData name="Sebastian Ivan" userId="043ce9ec07a924d9" providerId="LiveId" clId="{9A9498DE-B54E-482B-9704-EC5B76451AC2}" dt="2024-08-11T00:06:30.869" v="533" actId="1076"/>
          <ac:picMkLst>
            <pc:docMk/>
            <pc:sldMk cId="3973047017" sldId="263"/>
            <ac:picMk id="6" creationId="{FB296CF8-DA3A-E1E9-46BF-A73D89E12555}"/>
          </ac:picMkLst>
        </pc:picChg>
        <pc:picChg chg="add mod">
          <ac:chgData name="Sebastian Ivan" userId="043ce9ec07a924d9" providerId="LiveId" clId="{9A9498DE-B54E-482B-9704-EC5B76451AC2}" dt="2024-08-11T00:06:32.442" v="534" actId="1076"/>
          <ac:picMkLst>
            <pc:docMk/>
            <pc:sldMk cId="3973047017" sldId="263"/>
            <ac:picMk id="8" creationId="{2120740C-F287-D7A3-6C77-E066FE39C64C}"/>
          </ac:picMkLst>
        </pc:picChg>
        <pc:picChg chg="add mod">
          <ac:chgData name="Sebastian Ivan" userId="043ce9ec07a924d9" providerId="LiveId" clId="{9A9498DE-B54E-482B-9704-EC5B76451AC2}" dt="2024-08-11T00:06:34.047" v="535" actId="1076"/>
          <ac:picMkLst>
            <pc:docMk/>
            <pc:sldMk cId="3973047017" sldId="263"/>
            <ac:picMk id="10" creationId="{3B714FB2-9191-4D22-2FDB-FFA2B6DA82D7}"/>
          </ac:picMkLst>
        </pc:picChg>
        <pc:picChg chg="add mod">
          <ac:chgData name="Sebastian Ivan" userId="043ce9ec07a924d9" providerId="LiveId" clId="{9A9498DE-B54E-482B-9704-EC5B76451AC2}" dt="2024-08-11T00:06:35.540" v="536" actId="1076"/>
          <ac:picMkLst>
            <pc:docMk/>
            <pc:sldMk cId="3973047017" sldId="263"/>
            <ac:picMk id="12" creationId="{DAC5ADA9-9180-3CC3-BA00-1BA08B7FB777}"/>
          </ac:picMkLst>
        </pc:picChg>
      </pc:sldChg>
      <pc:sldChg chg="addSp delSp modSp new mod">
        <pc:chgData name="Sebastian Ivan" userId="043ce9ec07a924d9" providerId="LiveId" clId="{9A9498DE-B54E-482B-9704-EC5B76451AC2}" dt="2024-08-11T00:16:47.877" v="750" actId="1076"/>
        <pc:sldMkLst>
          <pc:docMk/>
          <pc:sldMk cId="3437778128" sldId="264"/>
        </pc:sldMkLst>
        <pc:spChg chg="mod">
          <ac:chgData name="Sebastian Ivan" userId="043ce9ec07a924d9" providerId="LiveId" clId="{9A9498DE-B54E-482B-9704-EC5B76451AC2}" dt="2024-08-11T00:08:14.435" v="594" actId="20577"/>
          <ac:spMkLst>
            <pc:docMk/>
            <pc:sldMk cId="3437778128" sldId="264"/>
            <ac:spMk id="2" creationId="{81890A97-1D51-69D8-6C99-0125A3D1EF85}"/>
          </ac:spMkLst>
        </pc:spChg>
        <pc:spChg chg="del">
          <ac:chgData name="Sebastian Ivan" userId="043ce9ec07a924d9" providerId="LiveId" clId="{9A9498DE-B54E-482B-9704-EC5B76451AC2}" dt="2024-08-11T00:16:02.128" v="735" actId="22"/>
          <ac:spMkLst>
            <pc:docMk/>
            <pc:sldMk cId="3437778128" sldId="264"/>
            <ac:spMk id="3" creationId="{F573A64F-CA44-44F2-967E-969886226873}"/>
          </ac:spMkLst>
        </pc:spChg>
        <pc:picChg chg="add mod">
          <ac:chgData name="Sebastian Ivan" userId="043ce9ec07a924d9" providerId="LiveId" clId="{9A9498DE-B54E-482B-9704-EC5B76451AC2}" dt="2024-08-11T00:16:43.724" v="748" actId="1076"/>
          <ac:picMkLst>
            <pc:docMk/>
            <pc:sldMk cId="3437778128" sldId="264"/>
            <ac:picMk id="5" creationId="{4F940CE2-A2C6-1EC2-6B79-CE2F310E13E1}"/>
          </ac:picMkLst>
        </pc:picChg>
        <pc:picChg chg="add mod ord">
          <ac:chgData name="Sebastian Ivan" userId="043ce9ec07a924d9" providerId="LiveId" clId="{9A9498DE-B54E-482B-9704-EC5B76451AC2}" dt="2024-08-11T00:16:45.753" v="749" actId="1076"/>
          <ac:picMkLst>
            <pc:docMk/>
            <pc:sldMk cId="3437778128" sldId="264"/>
            <ac:picMk id="7" creationId="{9B5442CA-EAD8-3CA3-9A21-CF3897532036}"/>
          </ac:picMkLst>
        </pc:picChg>
        <pc:picChg chg="add mod">
          <ac:chgData name="Sebastian Ivan" userId="043ce9ec07a924d9" providerId="LiveId" clId="{9A9498DE-B54E-482B-9704-EC5B76451AC2}" dt="2024-08-11T00:16:47.877" v="750" actId="1076"/>
          <ac:picMkLst>
            <pc:docMk/>
            <pc:sldMk cId="3437778128" sldId="264"/>
            <ac:picMk id="9" creationId="{2342087F-BC0C-1C97-15D4-81EA86BAC345}"/>
          </ac:picMkLst>
        </pc:picChg>
      </pc:sldChg>
      <pc:sldChg chg="addSp delSp modSp new mod">
        <pc:chgData name="Sebastian Ivan" userId="043ce9ec07a924d9" providerId="LiveId" clId="{9A9498DE-B54E-482B-9704-EC5B76451AC2}" dt="2024-08-11T00:12:36.350" v="684" actId="1076"/>
        <pc:sldMkLst>
          <pc:docMk/>
          <pc:sldMk cId="2238489465" sldId="265"/>
        </pc:sldMkLst>
        <pc:spChg chg="mod">
          <ac:chgData name="Sebastian Ivan" userId="043ce9ec07a924d9" providerId="LiveId" clId="{9A9498DE-B54E-482B-9704-EC5B76451AC2}" dt="2024-08-11T00:10:56.977" v="663" actId="20577"/>
          <ac:spMkLst>
            <pc:docMk/>
            <pc:sldMk cId="2238489465" sldId="265"/>
            <ac:spMk id="2" creationId="{85CC0D09-85E0-6C06-E0F4-1422417F9AFD}"/>
          </ac:spMkLst>
        </pc:spChg>
        <pc:spChg chg="del">
          <ac:chgData name="Sebastian Ivan" userId="043ce9ec07a924d9" providerId="LiveId" clId="{9A9498DE-B54E-482B-9704-EC5B76451AC2}" dt="2024-08-11T00:11:22.525" v="664" actId="22"/>
          <ac:spMkLst>
            <pc:docMk/>
            <pc:sldMk cId="2238489465" sldId="265"/>
            <ac:spMk id="3" creationId="{09CC3E1E-9C6B-A055-36E1-C13B9DFED500}"/>
          </ac:spMkLst>
        </pc:spChg>
        <pc:spChg chg="add del mod">
          <ac:chgData name="Sebastian Ivan" userId="043ce9ec07a924d9" providerId="LiveId" clId="{9A9498DE-B54E-482B-9704-EC5B76451AC2}" dt="2024-08-11T00:11:51.284" v="669" actId="22"/>
          <ac:spMkLst>
            <pc:docMk/>
            <pc:sldMk cId="2238489465" sldId="265"/>
            <ac:spMk id="7" creationId="{55837689-F3CC-D089-2F2C-D4279097B3AA}"/>
          </ac:spMkLst>
        </pc:spChg>
        <pc:picChg chg="add del mod ord">
          <ac:chgData name="Sebastian Ivan" userId="043ce9ec07a924d9" providerId="LiveId" clId="{9A9498DE-B54E-482B-9704-EC5B76451AC2}" dt="2024-08-11T00:11:24.859" v="665" actId="478"/>
          <ac:picMkLst>
            <pc:docMk/>
            <pc:sldMk cId="2238489465" sldId="265"/>
            <ac:picMk id="5" creationId="{5469079A-32A8-939E-E01A-3880404948A4}"/>
          </ac:picMkLst>
        </pc:picChg>
        <pc:picChg chg="add mod">
          <ac:chgData name="Sebastian Ivan" userId="043ce9ec07a924d9" providerId="LiveId" clId="{9A9498DE-B54E-482B-9704-EC5B76451AC2}" dt="2024-08-11T00:12:33.012" v="682" actId="1076"/>
          <ac:picMkLst>
            <pc:docMk/>
            <pc:sldMk cId="2238489465" sldId="265"/>
            <ac:picMk id="9" creationId="{24536CD9-E5DD-541A-3EAD-ECF1EA7416EE}"/>
          </ac:picMkLst>
        </pc:picChg>
        <pc:picChg chg="add mod ord">
          <ac:chgData name="Sebastian Ivan" userId="043ce9ec07a924d9" providerId="LiveId" clId="{9A9498DE-B54E-482B-9704-EC5B76451AC2}" dt="2024-08-11T00:12:34.256" v="683" actId="1076"/>
          <ac:picMkLst>
            <pc:docMk/>
            <pc:sldMk cId="2238489465" sldId="265"/>
            <ac:picMk id="11" creationId="{03CFF21E-EF31-C1EF-F9B2-6FF037C6C963}"/>
          </ac:picMkLst>
        </pc:picChg>
        <pc:picChg chg="add mod">
          <ac:chgData name="Sebastian Ivan" userId="043ce9ec07a924d9" providerId="LiveId" clId="{9A9498DE-B54E-482B-9704-EC5B76451AC2}" dt="2024-08-11T00:12:36.350" v="684" actId="1076"/>
          <ac:picMkLst>
            <pc:docMk/>
            <pc:sldMk cId="2238489465" sldId="265"/>
            <ac:picMk id="13" creationId="{FB1C5912-AD00-EAB9-E7EC-1E36D768B59D}"/>
          </ac:picMkLst>
        </pc:picChg>
      </pc:sldChg>
      <pc:sldChg chg="addSp delSp modSp new mod">
        <pc:chgData name="Sebastian Ivan" userId="043ce9ec07a924d9" providerId="LiveId" clId="{9A9498DE-B54E-482B-9704-EC5B76451AC2}" dt="2024-08-11T00:14:58.183" v="731" actId="20577"/>
        <pc:sldMkLst>
          <pc:docMk/>
          <pc:sldMk cId="1081970440" sldId="266"/>
        </pc:sldMkLst>
        <pc:spChg chg="mod">
          <ac:chgData name="Sebastian Ivan" userId="043ce9ec07a924d9" providerId="LiveId" clId="{9A9498DE-B54E-482B-9704-EC5B76451AC2}" dt="2024-08-11T00:13:00.168" v="686"/>
          <ac:spMkLst>
            <pc:docMk/>
            <pc:sldMk cId="1081970440" sldId="266"/>
            <ac:spMk id="2" creationId="{D3A50CF9-583D-DDD7-8D76-469204AFA262}"/>
          </ac:spMkLst>
        </pc:spChg>
        <pc:spChg chg="del mod">
          <ac:chgData name="Sebastian Ivan" userId="043ce9ec07a924d9" providerId="LiveId" clId="{9A9498DE-B54E-482B-9704-EC5B76451AC2}" dt="2024-08-11T00:13:47.132" v="696" actId="478"/>
          <ac:spMkLst>
            <pc:docMk/>
            <pc:sldMk cId="1081970440" sldId="266"/>
            <ac:spMk id="3" creationId="{A9B3C21D-AADE-4327-861D-2D5FC84903BC}"/>
          </ac:spMkLst>
        </pc:spChg>
        <pc:spChg chg="add del">
          <ac:chgData name="Sebastian Ivan" userId="043ce9ec07a924d9" providerId="LiveId" clId="{9A9498DE-B54E-482B-9704-EC5B76451AC2}" dt="2024-08-11T00:13:47.132" v="696" actId="478"/>
          <ac:spMkLst>
            <pc:docMk/>
            <pc:sldMk cId="1081970440" sldId="266"/>
            <ac:spMk id="4" creationId="{4BE7C148-C696-AF3F-74F0-64738CC0B399}"/>
          </ac:spMkLst>
        </pc:spChg>
        <pc:spChg chg="add mod">
          <ac:chgData name="Sebastian Ivan" userId="043ce9ec07a924d9" providerId="LiveId" clId="{9A9498DE-B54E-482B-9704-EC5B76451AC2}" dt="2024-08-11T00:14:58.183" v="731" actId="20577"/>
          <ac:spMkLst>
            <pc:docMk/>
            <pc:sldMk cId="1081970440" sldId="266"/>
            <ac:spMk id="5" creationId="{2A9AC59A-7694-B893-8896-B29609FB4ABD}"/>
          </ac:spMkLst>
        </pc:spChg>
      </pc:sldChg>
      <pc:sldChg chg="modSp new mod">
        <pc:chgData name="Sebastian Ivan" userId="043ce9ec07a924d9" providerId="LiveId" clId="{9A9498DE-B54E-482B-9704-EC5B76451AC2}" dt="2024-08-11T00:18:59.600" v="795" actId="20577"/>
        <pc:sldMkLst>
          <pc:docMk/>
          <pc:sldMk cId="1992501761" sldId="267"/>
        </pc:sldMkLst>
        <pc:spChg chg="mod">
          <ac:chgData name="Sebastian Ivan" userId="043ce9ec07a924d9" providerId="LiveId" clId="{9A9498DE-B54E-482B-9704-EC5B76451AC2}" dt="2024-08-11T00:17:40.840" v="756" actId="255"/>
          <ac:spMkLst>
            <pc:docMk/>
            <pc:sldMk cId="1992501761" sldId="267"/>
            <ac:spMk id="2" creationId="{BEE4769F-78DD-AB74-39BC-30F50D4BEA10}"/>
          </ac:spMkLst>
        </pc:spChg>
        <pc:spChg chg="mod">
          <ac:chgData name="Sebastian Ivan" userId="043ce9ec07a924d9" providerId="LiveId" clId="{9A9498DE-B54E-482B-9704-EC5B76451AC2}" dt="2024-08-11T00:18:59.600" v="795" actId="20577"/>
          <ac:spMkLst>
            <pc:docMk/>
            <pc:sldMk cId="1992501761" sldId="267"/>
            <ac:spMk id="3" creationId="{4075C6A1-AF03-CB59-1E8C-97A0025315E6}"/>
          </ac:spMkLst>
        </pc:spChg>
      </pc:sldChg>
      <pc:sldChg chg="addSp delSp modSp new mod">
        <pc:chgData name="Sebastian Ivan" userId="043ce9ec07a924d9" providerId="LiveId" clId="{9A9498DE-B54E-482B-9704-EC5B76451AC2}" dt="2024-08-11T00:20:16.500" v="805" actId="403"/>
        <pc:sldMkLst>
          <pc:docMk/>
          <pc:sldMk cId="108006822" sldId="268"/>
        </pc:sldMkLst>
        <pc:spChg chg="mod">
          <ac:chgData name="Sebastian Ivan" userId="043ce9ec07a924d9" providerId="LiveId" clId="{9A9498DE-B54E-482B-9704-EC5B76451AC2}" dt="2024-08-11T00:19:52.670" v="798" actId="14100"/>
          <ac:spMkLst>
            <pc:docMk/>
            <pc:sldMk cId="108006822" sldId="268"/>
            <ac:spMk id="2" creationId="{AB5748B1-FD35-76C2-A84F-E854E31E5A4B}"/>
          </ac:spMkLst>
        </pc:spChg>
        <pc:spChg chg="del">
          <ac:chgData name="Sebastian Ivan" userId="043ce9ec07a924d9" providerId="LiveId" clId="{9A9498DE-B54E-482B-9704-EC5B76451AC2}" dt="2024-08-11T00:20:02.611" v="799"/>
          <ac:spMkLst>
            <pc:docMk/>
            <pc:sldMk cId="108006822" sldId="268"/>
            <ac:spMk id="3" creationId="{3E663126-EF77-3017-1492-87E61A5163E9}"/>
          </ac:spMkLst>
        </pc:spChg>
        <pc:spChg chg="add mod">
          <ac:chgData name="Sebastian Ivan" userId="043ce9ec07a924d9" providerId="LiveId" clId="{9A9498DE-B54E-482B-9704-EC5B76451AC2}" dt="2024-08-11T00:20:08.926" v="801" actId="14100"/>
          <ac:spMkLst>
            <pc:docMk/>
            <pc:sldMk cId="108006822" sldId="268"/>
            <ac:spMk id="5" creationId="{3B5B4DEF-623F-8EF7-6926-3A7EC6AD1581}"/>
          </ac:spMkLst>
        </pc:spChg>
        <pc:graphicFrameChg chg="add mod modGraphic">
          <ac:chgData name="Sebastian Ivan" userId="043ce9ec07a924d9" providerId="LiveId" clId="{9A9498DE-B54E-482B-9704-EC5B76451AC2}" dt="2024-08-11T00:20:16.500" v="805" actId="403"/>
          <ac:graphicFrameMkLst>
            <pc:docMk/>
            <pc:sldMk cId="108006822" sldId="268"/>
            <ac:graphicFrameMk id="4" creationId="{96E611FC-03EF-B471-CE6D-2449C1AB4FC4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1447-FD0A-40C5-B007-B63F417F00DB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6B79F-627C-4094-AEAC-119551B91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89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1447-FD0A-40C5-B007-B63F417F00DB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6B79F-627C-4094-AEAC-119551B91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09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1447-FD0A-40C5-B007-B63F417F00DB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6B79F-627C-4094-AEAC-119551B91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640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1447-FD0A-40C5-B007-B63F417F00DB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6B79F-627C-4094-AEAC-119551B9124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0544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1447-FD0A-40C5-B007-B63F417F00DB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6B79F-627C-4094-AEAC-119551B91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85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1447-FD0A-40C5-B007-B63F417F00DB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6B79F-627C-4094-AEAC-119551B91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655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1447-FD0A-40C5-B007-B63F417F00DB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6B79F-627C-4094-AEAC-119551B91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07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1447-FD0A-40C5-B007-B63F417F00DB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6B79F-627C-4094-AEAC-119551B91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145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1447-FD0A-40C5-B007-B63F417F00DB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6B79F-627C-4094-AEAC-119551B91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195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1447-FD0A-40C5-B007-B63F417F00DB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6B79F-627C-4094-AEAC-119551B91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5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1447-FD0A-40C5-B007-B63F417F00DB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6B79F-627C-4094-AEAC-119551B91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78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1447-FD0A-40C5-B007-B63F417F00DB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6B79F-627C-4094-AEAC-119551B91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728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1447-FD0A-40C5-B007-B63F417F00DB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6B79F-627C-4094-AEAC-119551B91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12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1447-FD0A-40C5-B007-B63F417F00DB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6B79F-627C-4094-AEAC-119551B91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280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1447-FD0A-40C5-B007-B63F417F00DB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6B79F-627C-4094-AEAC-119551B91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69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1447-FD0A-40C5-B007-B63F417F00DB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6B79F-627C-4094-AEAC-119551B91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649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1447-FD0A-40C5-B007-B63F417F00DB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6B79F-627C-4094-AEAC-119551B91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37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41F1447-FD0A-40C5-B007-B63F417F00DB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6B79F-627C-4094-AEAC-119551B91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206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4735C-F834-783D-10E3-5E358F72C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739391" cy="1400530"/>
          </a:xfrm>
        </p:spPr>
        <p:txBody>
          <a:bodyPr/>
          <a:lstStyle/>
          <a:p>
            <a:r>
              <a:rPr lang="en-US" b="1" dirty="0"/>
              <a:t>Capstone 3 – Stock price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04CE1-FBFC-0BA1-3B4D-69A998E70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126073" cy="4195481"/>
          </a:xfrm>
        </p:spPr>
        <p:txBody>
          <a:bodyPr>
            <a:normAutofit lnSpcReduction="1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this project, the stock price of three Nasdaq listed companies was analyzed.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 models and various scenarios were considered: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ARIMA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dummy Regressor – mean strategy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Decision Tree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680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50CF9-583D-DDD7-8D76-469204AFA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Capstone 3 – Dummy regressor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9AC59A-7694-B893-8896-B29609FB4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</a:t>
            </a:r>
          </a:p>
          <a:p>
            <a:pPr marL="800100" lvl="2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Evaluation results for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OCUL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800100" lvl="2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MAE = 2.710534214391601,    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RMSE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3.2431841595016793</a:t>
            </a:r>
          </a:p>
          <a:p>
            <a:pPr marL="800100" lvl="2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2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Evaluation results for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SLDB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800100" lvl="2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MAE = 3.4618874827669996,   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RMSE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4.078958714150425</a:t>
            </a:r>
          </a:p>
          <a:p>
            <a:pPr marL="800100" lvl="2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2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Evaluation results for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URGN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800100" lvl="2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MAE = 3.285825030912499,   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RMSE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3.736536646951657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81970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90A97-1D51-69D8-6C99-0125A3D1E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155704" cy="1400530"/>
          </a:xfrm>
        </p:spPr>
        <p:txBody>
          <a:bodyPr/>
          <a:lstStyle/>
          <a:p>
            <a:r>
              <a:rPr lang="en-US" b="1" dirty="0"/>
              <a:t>Capstone 3 – </a:t>
            </a:r>
            <a:r>
              <a:rPr lang="en-US" sz="3200" b="1" dirty="0"/>
              <a:t>Random Forest and Decision 											Tree ML models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B5442CA-EAD8-3CA3-9A21-CF38975320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3503" y="1625401"/>
            <a:ext cx="4787590" cy="2513209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940CE2-A2C6-1EC2-6B79-CE2F310E1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17" y="1625401"/>
            <a:ext cx="4787590" cy="25132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42087F-BC0C-1C97-15D4-81EA86BAC3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6684" y="4222244"/>
            <a:ext cx="4787590" cy="25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778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4769F-78DD-AB74-39BC-30F50D4BE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28855" cy="1400530"/>
          </a:xfrm>
        </p:spPr>
        <p:txBody>
          <a:bodyPr/>
          <a:lstStyle/>
          <a:p>
            <a:r>
              <a:rPr lang="en-US" b="1" dirty="0"/>
              <a:t>Capstone 3 – </a:t>
            </a:r>
            <a:r>
              <a:rPr lang="en-US" sz="3200" b="1" dirty="0"/>
              <a:t>Random Forest and Decision 											Tree ML models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5C6A1-AF03-CB59-1E8C-97A002531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Evaluation results for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OCUL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800100" lvl="2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Decision Tree: MAE = 0.8647000407499997, 			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RMSE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1.1875352664402687</a:t>
            </a:r>
          </a:p>
          <a:p>
            <a:pPr marL="800100" lvl="2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Forest: MAE = 0.5567745286040973, 			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RMSE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0.7439513192702546</a:t>
            </a:r>
          </a:p>
          <a:p>
            <a:pPr marL="800100" lvl="2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Evaluation results for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SLDB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800100" lvl="2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Decision Tree: MAE = 0.6560499993200001, 			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RMSE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0.8287953677408658</a:t>
            </a:r>
          </a:p>
          <a:p>
            <a:pPr marL="800100" lvl="2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Forest: MAE = 0.5063575059780991, 			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RMSE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0.6573426125752424</a:t>
            </a:r>
          </a:p>
          <a:p>
            <a:pPr marL="800100" lvl="2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Evaluation results for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URGN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800100" lvl="2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Decision Tree: MAE = 0.8389999687, 					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RMSE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1.2386540663576158</a:t>
            </a:r>
          </a:p>
          <a:p>
            <a:pPr marL="800100" lvl="2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Forest: MAE = 0.6557249682400004, 			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RMSE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0.9956472959620062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92501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48B1-FD35-76C2-A84F-E854E31E5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586884" cy="1400530"/>
          </a:xfrm>
        </p:spPr>
        <p:txBody>
          <a:bodyPr/>
          <a:lstStyle/>
          <a:p>
            <a:r>
              <a:rPr lang="en-US" b="1" dirty="0"/>
              <a:t>Capstone 3 – Stock price prediction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6E611FC-03EF-B471-CE6D-2449C1AB4F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0528319"/>
              </p:ext>
            </p:extLst>
          </p:nvPr>
        </p:nvGraphicFramePr>
        <p:xfrm>
          <a:off x="1680117" y="2475572"/>
          <a:ext cx="8080917" cy="25291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3761">
                  <a:extLst>
                    <a:ext uri="{9D8B030D-6E8A-4147-A177-3AD203B41FA5}">
                      <a16:colId xmlns:a16="http://schemas.microsoft.com/office/drawing/2014/main" val="1856080045"/>
                    </a:ext>
                  </a:extLst>
                </a:gridCol>
                <a:gridCol w="1153761">
                  <a:extLst>
                    <a:ext uri="{9D8B030D-6E8A-4147-A177-3AD203B41FA5}">
                      <a16:colId xmlns:a16="http://schemas.microsoft.com/office/drawing/2014/main" val="2017956800"/>
                    </a:ext>
                  </a:extLst>
                </a:gridCol>
                <a:gridCol w="1154679">
                  <a:extLst>
                    <a:ext uri="{9D8B030D-6E8A-4147-A177-3AD203B41FA5}">
                      <a16:colId xmlns:a16="http://schemas.microsoft.com/office/drawing/2014/main" val="2844635838"/>
                    </a:ext>
                  </a:extLst>
                </a:gridCol>
                <a:gridCol w="1154679">
                  <a:extLst>
                    <a:ext uri="{9D8B030D-6E8A-4147-A177-3AD203B41FA5}">
                      <a16:colId xmlns:a16="http://schemas.microsoft.com/office/drawing/2014/main" val="191704577"/>
                    </a:ext>
                  </a:extLst>
                </a:gridCol>
                <a:gridCol w="1154679">
                  <a:extLst>
                    <a:ext uri="{9D8B030D-6E8A-4147-A177-3AD203B41FA5}">
                      <a16:colId xmlns:a16="http://schemas.microsoft.com/office/drawing/2014/main" val="3775835606"/>
                    </a:ext>
                  </a:extLst>
                </a:gridCol>
                <a:gridCol w="1154679">
                  <a:extLst>
                    <a:ext uri="{9D8B030D-6E8A-4147-A177-3AD203B41FA5}">
                      <a16:colId xmlns:a16="http://schemas.microsoft.com/office/drawing/2014/main" val="3211999850"/>
                    </a:ext>
                  </a:extLst>
                </a:gridCol>
                <a:gridCol w="1154679">
                  <a:extLst>
                    <a:ext uri="{9D8B030D-6E8A-4147-A177-3AD203B41FA5}">
                      <a16:colId xmlns:a16="http://schemas.microsoft.com/office/drawing/2014/main" val="2164644768"/>
                    </a:ext>
                  </a:extLst>
                </a:gridCol>
              </a:tblGrid>
              <a:tr h="10893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Models for OCUL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/Metric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ARIMA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daily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ARIMA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weekly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ARIMA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monthly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Dummy R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Random Forest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Decision Tree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5863418"/>
                  </a:ext>
                </a:extLst>
              </a:tr>
              <a:tr h="3505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MAE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0.18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0.50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1.28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2.71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0.55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0.86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1881620"/>
                  </a:ext>
                </a:extLst>
              </a:tr>
              <a:tr h="1089317">
                <a:tc gridSpan="7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The best model corresponds to lowest MAE, which is ARIMA, on a daily frequency, MAE = 0.18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35371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3B5B4DEF-623F-8EF7-6926-3A7EC6AD1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402183" y="-423179"/>
            <a:ext cx="17623081" cy="1146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06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D33E4-8329-839F-CF65-F2D8228AE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731957" cy="1400530"/>
          </a:xfrm>
        </p:spPr>
        <p:txBody>
          <a:bodyPr/>
          <a:lstStyle/>
          <a:p>
            <a:r>
              <a:rPr lang="en-US" b="1" dirty="0"/>
              <a:t>Capstone 3 – Stock price prediction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91969-BF34-1949-13C6-96855542C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three companies </a:t>
            </a:r>
            <a:r>
              <a:rPr lang="en-US" sz="3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analysed</a:t>
            </a:r>
            <a:r>
              <a:rPr lang="en-U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are: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3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OCUL</a:t>
            </a:r>
            <a:r>
              <a:rPr lang="en-US" sz="3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Therapeutics, sticker symbol </a:t>
            </a:r>
            <a:r>
              <a:rPr lang="en-US" sz="3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OCUL</a:t>
            </a:r>
            <a:endParaRPr lang="en-US" sz="3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3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Solid Biosciences, sticker symbol </a:t>
            </a:r>
            <a:r>
              <a:rPr lang="en-US" sz="3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SLDB</a:t>
            </a:r>
            <a:endParaRPr lang="en-US" sz="3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3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Urogen</a:t>
            </a:r>
            <a:r>
              <a:rPr lang="en-US" sz="3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Pharma, sticker symbol </a:t>
            </a:r>
            <a:r>
              <a:rPr lang="en-US" sz="3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URGN</a:t>
            </a:r>
            <a:endParaRPr lang="en-US" sz="3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500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81296-50B5-AE82-1237-517401814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650182" cy="1400530"/>
          </a:xfrm>
        </p:spPr>
        <p:txBody>
          <a:bodyPr/>
          <a:lstStyle/>
          <a:p>
            <a:r>
              <a:rPr lang="en-US" b="1" dirty="0"/>
              <a:t>Capstone 3 – AR model forecasting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BDC46A-5D6A-836A-ECE5-3D13C46525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4508" y="1305864"/>
            <a:ext cx="4860838" cy="224765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E0F5CF-D192-4D7E-EB60-4C3C49BC9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05864"/>
            <a:ext cx="4860838" cy="22476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B41D67-BDFF-456D-5383-4E7FCF83DB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9748" y="3880924"/>
            <a:ext cx="4860838" cy="224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176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A52AA-3DE8-0B35-64A2-5610D1274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71" y="460152"/>
            <a:ext cx="10401031" cy="1400530"/>
          </a:xfrm>
        </p:spPr>
        <p:txBody>
          <a:bodyPr/>
          <a:lstStyle/>
          <a:p>
            <a:r>
              <a:rPr lang="en-US" b="1" dirty="0"/>
              <a:t>Capstone 3 – Choosing the right model</a:t>
            </a:r>
            <a:br>
              <a:rPr lang="en-US" b="1" dirty="0"/>
            </a:br>
            <a:br>
              <a:rPr lang="en-US" b="1" dirty="0"/>
            </a:br>
            <a:r>
              <a:rPr lang="en-US" sz="2400" b="1" dirty="0"/>
              <a:t>The Partial Autocorrelation Function  </a:t>
            </a:r>
            <a:r>
              <a:rPr lang="en-US" sz="2400" b="1" dirty="0" err="1"/>
              <a:t>PACF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PACF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measures the incremental benefit of adding another lag. The more parameters in a model, the better the model will fit the data. But this can lead to overfitting of the data. 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364DED-4021-622D-F773-11ED783939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9829" y="3191393"/>
            <a:ext cx="9540277" cy="2492153"/>
          </a:xfr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DA05B03D-CF01-A4C4-C78D-84706EB7A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71" y="5756162"/>
            <a:ext cx="9376660" cy="87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17400" tIns="238050" rIns="31740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-for an AR(1) model, only the lag-1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PACF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is significantly different from zero.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-the number of significant lags for the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PACF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indicate the order of the AR model, in this case 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313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555F7-BED8-4B1A-4462-56F295234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72" y="408113"/>
            <a:ext cx="10839645" cy="1400530"/>
          </a:xfrm>
        </p:spPr>
        <p:txBody>
          <a:bodyPr/>
          <a:lstStyle/>
          <a:p>
            <a:r>
              <a:rPr lang="en-US" b="1" dirty="0"/>
              <a:t>Capstone 3 – Choosing the right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F5A40-6EFC-082D-E1A6-01F5F6569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34068"/>
            <a:ext cx="8946541" cy="5014331"/>
          </a:xfrm>
        </p:spPr>
        <p:txBody>
          <a:bodyPr/>
          <a:lstStyle/>
          <a:p>
            <a:r>
              <a:rPr lang="en-US" sz="2000" b="1" dirty="0"/>
              <a:t>The information criteria:  AIC and BIC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06D6FF-FB0B-AE17-B22C-A07E2FFCC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86" y="1693582"/>
            <a:ext cx="4574308" cy="18971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D63832-98F6-07B1-D907-0CEEEE0CD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486" y="3904764"/>
            <a:ext cx="4574308" cy="19427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089FDB-8D8B-7E5D-2AAA-7E16DC76F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9094" y="2722613"/>
            <a:ext cx="5494265" cy="223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975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F0593C9-F6CF-C01A-0948-0143DFB2F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49" y="3751698"/>
            <a:ext cx="4860839" cy="22476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381296-50B5-AE82-1237-517401814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650182" cy="1400530"/>
          </a:xfrm>
        </p:spPr>
        <p:txBody>
          <a:bodyPr/>
          <a:lstStyle/>
          <a:p>
            <a:r>
              <a:rPr lang="en-US" b="1" dirty="0"/>
              <a:t>Capstone 3 – MA model forecasting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AF34A4-82BA-0439-7EC2-31BCB5A78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3553521"/>
            <a:ext cx="8946541" cy="1918011"/>
          </a:xfrm>
        </p:spPr>
        <p:txBody>
          <a:bodyPr/>
          <a:lstStyle/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MA model expresses the current value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of the series as a linear combination of past 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error terms (or shocks). 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A21E8C-4076-8395-0A5C-7E1A942B1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636" y="1305864"/>
            <a:ext cx="4860839" cy="22476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C5B49E-BF7B-30AA-B469-D9F5872FA4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7850" y="1305864"/>
            <a:ext cx="4860838" cy="224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119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F087D-CC52-3DE6-99B3-70106B3CE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140" y="452718"/>
            <a:ext cx="11092406" cy="1400530"/>
          </a:xfrm>
        </p:spPr>
        <p:txBody>
          <a:bodyPr/>
          <a:lstStyle/>
          <a:p>
            <a:r>
              <a:rPr lang="en-US" b="1" dirty="0"/>
              <a:t>Capstone 3 – </a:t>
            </a:r>
            <a:r>
              <a:rPr lang="en-US" b="1" dirty="0" err="1"/>
              <a:t>ARMA</a:t>
            </a:r>
            <a:r>
              <a:rPr lang="en-US" b="1" dirty="0"/>
              <a:t> model forecasting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0EBA4E6-EA2A-E78F-BBD9-1EF510F892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5267" y="3981273"/>
            <a:ext cx="5252882" cy="19809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726331-AE18-9C2C-FEB6-3F232C680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306" y="1518838"/>
            <a:ext cx="5200844" cy="19870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4957C8-22A1-226A-A53A-3DAF0D23BBC2}"/>
              </a:ext>
            </a:extLst>
          </p:cNvPr>
          <p:cNvSpPr txBox="1"/>
          <p:nvPr/>
        </p:nvSpPr>
        <p:spPr>
          <a:xfrm>
            <a:off x="6298149" y="1612085"/>
            <a:ext cx="6096000" cy="1264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set the start parameter as a negative integer stating how many steps back to begin the forecast. Setting start to -25 means we make predictions for the last 25 entries of the training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D4415A-F014-A9FD-50C4-0B95CE45A06F}"/>
              </a:ext>
            </a:extLst>
          </p:cNvPr>
          <p:cNvSpPr txBox="1"/>
          <p:nvPr/>
        </p:nvSpPr>
        <p:spPr>
          <a:xfrm>
            <a:off x="6298149" y="4181115"/>
            <a:ext cx="6196360" cy="968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Dynamic prediction with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ARMA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(Autoregressive Moving Average) models involves forecasting future values of a time series by using past values and past forecast errors</a:t>
            </a:r>
          </a:p>
        </p:txBody>
      </p:sp>
    </p:spTree>
    <p:extLst>
      <p:ext uri="{BB962C8B-B14F-4D97-AF65-F5344CB8AC3E}">
        <p14:creationId xmlns:p14="http://schemas.microsoft.com/office/powerpoint/2010/main" val="1042976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D52B0-266F-D6DE-8FE9-EB11CFA34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Capstone 3 – model metrics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2EE4A-4294-28CD-CBDA-B156D4980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05955"/>
            <a:ext cx="8946541" cy="4195481"/>
          </a:xfrm>
        </p:spPr>
        <p:txBody>
          <a:bodyPr>
            <a:normAutofit lnSpcReduction="10000"/>
          </a:bodyPr>
          <a:lstStyle/>
          <a:p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Fit ARIMA Model On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OCUL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Daily Data</a:t>
            </a:r>
          </a:p>
          <a:p>
            <a:pPr lvl="1"/>
            <a:r>
              <a:rPr lang="en-US" sz="16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Scenario 1: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 daily predictions for last 20 values</a:t>
            </a:r>
          </a:p>
          <a:p>
            <a:pPr lvl="1"/>
            <a:endParaRPr lang="en-US" sz="16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sz="1600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16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Scenario 2: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 dynamic daily predictions for last 30 values</a:t>
            </a:r>
          </a:p>
          <a:p>
            <a:pPr lvl="1"/>
            <a:endParaRPr lang="en-US" sz="16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sz="1600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16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Scenario 3: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 weekly predictions for last 20 values</a:t>
            </a:r>
          </a:p>
          <a:p>
            <a:pPr lvl="1"/>
            <a:endParaRPr lang="en-US" sz="16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sz="1600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16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Scenario 4: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 monthly predictions for last 20 values</a:t>
            </a:r>
            <a:endParaRPr lang="en-US" sz="16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296CF8-DA3A-E1E9-46BF-A73D89E12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618" y="2209103"/>
            <a:ext cx="8140390" cy="4070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20740C-F287-D7A3-6C77-E066FE39C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618" y="3292284"/>
            <a:ext cx="8534400" cy="4850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714FB2-9191-4D22-2FDB-FFA2B6DA82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7618" y="4339212"/>
            <a:ext cx="8608742" cy="4913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AC5ADA9-9180-3CC3-BA00-1BA08B7FB7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7618" y="5404875"/>
            <a:ext cx="8946542" cy="48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047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C0D09-85E0-6C06-E0F4-1422417F9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Capstone 3 – Dummy regressor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3CFF21E-EF31-C1EF-F9B2-6FF037C6C9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24258" y="1339564"/>
            <a:ext cx="4891668" cy="2679129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536CD9-E5DD-541A-3EAD-ECF1EA741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04" y="1339564"/>
            <a:ext cx="4891668" cy="26791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B1C5912-AD00-EAB9-E7EC-1E36D768B5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7702" y="4097095"/>
            <a:ext cx="4891668" cy="267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4894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55</TotalTime>
  <Words>573</Words>
  <Application>Microsoft Office PowerPoint</Application>
  <PresentationFormat>Widescreen</PresentationFormat>
  <Paragraphs>87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Century Gothic</vt:lpstr>
      <vt:lpstr>Symbol</vt:lpstr>
      <vt:lpstr>var(--jp-code-font-family)</vt:lpstr>
      <vt:lpstr>Wingdings 3</vt:lpstr>
      <vt:lpstr>Ion</vt:lpstr>
      <vt:lpstr>Capstone 3 – Stock price prediction</vt:lpstr>
      <vt:lpstr>Capstone 3 – Stock price prediction</vt:lpstr>
      <vt:lpstr>Capstone 3 – AR model forecasting</vt:lpstr>
      <vt:lpstr>Capstone 3 – Choosing the right model  The Partial Autocorrelation Function  PACF  PACF measures the incremental benefit of adding another lag. The more parameters in a model, the better the model will fit the data. But this can lead to overfitting of the data.    </vt:lpstr>
      <vt:lpstr>Capstone 3 – Choosing the right model</vt:lpstr>
      <vt:lpstr>Capstone 3 – MA model forecasting</vt:lpstr>
      <vt:lpstr>Capstone 3 – ARMA model forecasting</vt:lpstr>
      <vt:lpstr>Capstone 3 – model metrics</vt:lpstr>
      <vt:lpstr>Capstone 3 – Dummy regressor</vt:lpstr>
      <vt:lpstr>Capstone 3 – Dummy regressor</vt:lpstr>
      <vt:lpstr>Capstone 3 – Random Forest and Decision            Tree ML models</vt:lpstr>
      <vt:lpstr>Capstone 3 – Random Forest and Decision            Tree ML models</vt:lpstr>
      <vt:lpstr>Capstone 3 – Stock price prediction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Sebastian Ivan</dc:creator>
  <cp:lastModifiedBy>Sebastian Ivan</cp:lastModifiedBy>
  <cp:revision>1</cp:revision>
  <dcterms:created xsi:type="dcterms:W3CDTF">2024-08-10T23:25:03Z</dcterms:created>
  <dcterms:modified xsi:type="dcterms:W3CDTF">2024-08-11T00:20:18Z</dcterms:modified>
</cp:coreProperties>
</file>