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13988-7907-43EA-87D2-969BFF0145AA}" v="22" dt="2024-02-26T23:39:47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Ivan" userId="043ce9ec07a924d9" providerId="LiveId" clId="{0E813988-7907-43EA-87D2-969BFF0145AA}"/>
    <pc:docChg chg="undo custSel addSld delSld modSld sldOrd">
      <pc:chgData name="Sebastian Ivan" userId="043ce9ec07a924d9" providerId="LiveId" clId="{0E813988-7907-43EA-87D2-969BFF0145AA}" dt="2024-02-26T23:51:20.993" v="1901" actId="20577"/>
      <pc:docMkLst>
        <pc:docMk/>
      </pc:docMkLst>
      <pc:sldChg chg="modSp mod">
        <pc:chgData name="Sebastian Ivan" userId="043ce9ec07a924d9" providerId="LiveId" clId="{0E813988-7907-43EA-87D2-969BFF0145AA}" dt="2024-02-26T23:51:20.993" v="1901" actId="20577"/>
        <pc:sldMkLst>
          <pc:docMk/>
          <pc:sldMk cId="1456613344" sldId="258"/>
        </pc:sldMkLst>
        <pc:spChg chg="mod">
          <ac:chgData name="Sebastian Ivan" userId="043ce9ec07a924d9" providerId="LiveId" clId="{0E813988-7907-43EA-87D2-969BFF0145AA}" dt="2024-02-26T23:51:20.993" v="1901" actId="20577"/>
          <ac:spMkLst>
            <pc:docMk/>
            <pc:sldMk cId="1456613344" sldId="258"/>
            <ac:spMk id="3" creationId="{F392DDFA-70BB-1F42-BE4D-51355FD6A6F7}"/>
          </ac:spMkLst>
        </pc:spChg>
      </pc:sldChg>
      <pc:sldChg chg="addSp delSp modSp new mod ord">
        <pc:chgData name="Sebastian Ivan" userId="043ce9ec07a924d9" providerId="LiveId" clId="{0E813988-7907-43EA-87D2-969BFF0145AA}" dt="2024-02-26T23:49:52.521" v="1880" actId="20577"/>
        <pc:sldMkLst>
          <pc:docMk/>
          <pc:sldMk cId="1305971455" sldId="259"/>
        </pc:sldMkLst>
        <pc:spChg chg="mod">
          <ac:chgData name="Sebastian Ivan" userId="043ce9ec07a924d9" providerId="LiveId" clId="{0E813988-7907-43EA-87D2-969BFF0145AA}" dt="2024-02-26T22:41:52.240" v="62" actId="20577"/>
          <ac:spMkLst>
            <pc:docMk/>
            <pc:sldMk cId="1305971455" sldId="259"/>
            <ac:spMk id="2" creationId="{881DA833-0995-853A-EB82-40F2C2ABCA46}"/>
          </ac:spMkLst>
        </pc:spChg>
        <pc:spChg chg="del">
          <ac:chgData name="Sebastian Ivan" userId="043ce9ec07a924d9" providerId="LiveId" clId="{0E813988-7907-43EA-87D2-969BFF0145AA}" dt="2024-02-26T22:44:17.772" v="66" actId="931"/>
          <ac:spMkLst>
            <pc:docMk/>
            <pc:sldMk cId="1305971455" sldId="259"/>
            <ac:spMk id="3" creationId="{5F957002-6C84-1B8A-A1E5-154F842C781D}"/>
          </ac:spMkLst>
        </pc:spChg>
        <pc:spChg chg="mod">
          <ac:chgData name="Sebastian Ivan" userId="043ce9ec07a924d9" providerId="LiveId" clId="{0E813988-7907-43EA-87D2-969BFF0145AA}" dt="2024-02-26T23:49:52.521" v="1880" actId="20577"/>
          <ac:spMkLst>
            <pc:docMk/>
            <pc:sldMk cId="1305971455" sldId="259"/>
            <ac:spMk id="4" creationId="{4DA7A8D7-8DD1-16CF-74D1-ED3817AE38DB}"/>
          </ac:spMkLst>
        </pc:spChg>
        <pc:spChg chg="add del mod">
          <ac:chgData name="Sebastian Ivan" userId="043ce9ec07a924d9" providerId="LiveId" clId="{0E813988-7907-43EA-87D2-969BFF0145AA}" dt="2024-02-26T22:45:07.964" v="71" actId="931"/>
          <ac:spMkLst>
            <pc:docMk/>
            <pc:sldMk cId="1305971455" sldId="259"/>
            <ac:spMk id="10" creationId="{18088500-865C-E9F9-639F-BC18D2BB2ABE}"/>
          </ac:spMkLst>
        </pc:spChg>
        <pc:spChg chg="add del mod">
          <ac:chgData name="Sebastian Ivan" userId="043ce9ec07a924d9" providerId="LiveId" clId="{0E813988-7907-43EA-87D2-969BFF0145AA}" dt="2024-02-26T22:46:32.783" v="75" actId="22"/>
          <ac:spMkLst>
            <pc:docMk/>
            <pc:sldMk cId="1305971455" sldId="259"/>
            <ac:spMk id="14" creationId="{FC714CEB-6915-17D2-CA78-6B3C6D85CDAE}"/>
          </ac:spMkLst>
        </pc:spChg>
        <pc:spChg chg="add del mod">
          <ac:chgData name="Sebastian Ivan" userId="043ce9ec07a924d9" providerId="LiveId" clId="{0E813988-7907-43EA-87D2-969BFF0145AA}" dt="2024-02-26T22:47:14.898" v="78" actId="931"/>
          <ac:spMkLst>
            <pc:docMk/>
            <pc:sldMk cId="1305971455" sldId="259"/>
            <ac:spMk id="18" creationId="{4838C562-4846-B94A-ACB8-5A09456CC77B}"/>
          </ac:spMkLst>
        </pc:spChg>
        <pc:spChg chg="add del mod">
          <ac:chgData name="Sebastian Ivan" userId="043ce9ec07a924d9" providerId="LiveId" clId="{0E813988-7907-43EA-87D2-969BFF0145AA}" dt="2024-02-26T22:47:36.382" v="83" actId="22"/>
          <ac:spMkLst>
            <pc:docMk/>
            <pc:sldMk cId="1305971455" sldId="259"/>
            <ac:spMk id="22" creationId="{94116563-B170-0D26-DE8E-BD5DA41183C2}"/>
          </ac:spMkLst>
        </pc:spChg>
        <pc:spChg chg="add del mod">
          <ac:chgData name="Sebastian Ivan" userId="043ce9ec07a924d9" providerId="LiveId" clId="{0E813988-7907-43EA-87D2-969BFF0145AA}" dt="2024-02-26T22:48:13.708" v="86"/>
          <ac:spMkLst>
            <pc:docMk/>
            <pc:sldMk cId="1305971455" sldId="259"/>
            <ac:spMk id="26" creationId="{608954CB-12F9-D5EF-96C2-ABD115C89F26}"/>
          </ac:spMkLst>
        </pc:spChg>
        <pc:spChg chg="add del mod">
          <ac:chgData name="Sebastian Ivan" userId="043ce9ec07a924d9" providerId="LiveId" clId="{0E813988-7907-43EA-87D2-969BFF0145AA}" dt="2024-02-26T22:48:45.192" v="89" actId="22"/>
          <ac:spMkLst>
            <pc:docMk/>
            <pc:sldMk cId="1305971455" sldId="259"/>
            <ac:spMk id="30" creationId="{A4948070-2B8B-1CD8-3AC2-72E59334D3FD}"/>
          </ac:spMkLst>
        </pc:spChg>
        <pc:spChg chg="add del mod">
          <ac:chgData name="Sebastian Ivan" userId="043ce9ec07a924d9" providerId="LiveId" clId="{0E813988-7907-43EA-87D2-969BFF0145AA}" dt="2024-02-26T22:49:34.793" v="97" actId="22"/>
          <ac:spMkLst>
            <pc:docMk/>
            <pc:sldMk cId="1305971455" sldId="259"/>
            <ac:spMk id="34" creationId="{91317AA4-F522-D9CE-EDB6-815F27549C0E}"/>
          </ac:spMkLst>
        </pc:spChg>
        <pc:spChg chg="add del mod">
          <ac:chgData name="Sebastian Ivan" userId="043ce9ec07a924d9" providerId="LiveId" clId="{0E813988-7907-43EA-87D2-969BFF0145AA}" dt="2024-02-26T22:49:39.408" v="99" actId="22"/>
          <ac:spMkLst>
            <pc:docMk/>
            <pc:sldMk cId="1305971455" sldId="259"/>
            <ac:spMk id="40" creationId="{E54A77B5-D608-CFEA-2676-8B46DBE46157}"/>
          </ac:spMkLst>
        </pc:spChg>
        <pc:spChg chg="add del mod">
          <ac:chgData name="Sebastian Ivan" userId="043ce9ec07a924d9" providerId="LiveId" clId="{0E813988-7907-43EA-87D2-969BFF0145AA}" dt="2024-02-26T22:49:52.422" v="101" actId="22"/>
          <ac:spMkLst>
            <pc:docMk/>
            <pc:sldMk cId="1305971455" sldId="259"/>
            <ac:spMk id="44" creationId="{D9FD4CF0-3B64-7369-F6A3-E2181B06FB98}"/>
          </ac:spMkLst>
        </pc:spChg>
        <pc:spChg chg="add del mod">
          <ac:chgData name="Sebastian Ivan" userId="043ce9ec07a924d9" providerId="LiveId" clId="{0E813988-7907-43EA-87D2-969BFF0145AA}" dt="2024-02-26T22:50:21.928" v="104"/>
          <ac:spMkLst>
            <pc:docMk/>
            <pc:sldMk cId="1305971455" sldId="259"/>
            <ac:spMk id="48" creationId="{EFDFEBB3-8CF2-91A2-3A1C-0AC5D49572ED}"/>
          </ac:spMkLst>
        </pc:spChg>
        <pc:spChg chg="add del mod">
          <ac:chgData name="Sebastian Ivan" userId="043ce9ec07a924d9" providerId="LiveId" clId="{0E813988-7907-43EA-87D2-969BFF0145AA}" dt="2024-02-26T22:50:35.517" v="106" actId="22"/>
          <ac:spMkLst>
            <pc:docMk/>
            <pc:sldMk cId="1305971455" sldId="259"/>
            <ac:spMk id="52" creationId="{B60F236D-2330-2880-7154-73C7499EAE15}"/>
          </ac:spMkLst>
        </pc:spChg>
        <pc:spChg chg="add del mod">
          <ac:chgData name="Sebastian Ivan" userId="043ce9ec07a924d9" providerId="LiveId" clId="{0E813988-7907-43EA-87D2-969BFF0145AA}" dt="2024-02-26T22:50:53.782" v="108" actId="22"/>
          <ac:spMkLst>
            <pc:docMk/>
            <pc:sldMk cId="1305971455" sldId="259"/>
            <ac:spMk id="56" creationId="{30832856-E82F-99D6-4DC1-26AC39106B09}"/>
          </ac:spMkLst>
        </pc:spChg>
        <pc:spChg chg="add del mod">
          <ac:chgData name="Sebastian Ivan" userId="043ce9ec07a924d9" providerId="LiveId" clId="{0E813988-7907-43EA-87D2-969BFF0145AA}" dt="2024-02-26T22:51:52.854" v="112"/>
          <ac:spMkLst>
            <pc:docMk/>
            <pc:sldMk cId="1305971455" sldId="259"/>
            <ac:spMk id="60" creationId="{4BD3DB7F-1335-A77C-1BDF-159C384F2E42}"/>
          </ac:spMkLst>
        </pc:spChg>
        <pc:spChg chg="add del">
          <ac:chgData name="Sebastian Ivan" userId="043ce9ec07a924d9" providerId="LiveId" clId="{0E813988-7907-43EA-87D2-969BFF0145AA}" dt="2024-02-26T22:51:43.015" v="111" actId="478"/>
          <ac:spMkLst>
            <pc:docMk/>
            <pc:sldMk cId="1305971455" sldId="259"/>
            <ac:spMk id="62" creationId="{B1416CA3-877E-5A81-7B88-BA22BE697A3D}"/>
          </ac:spMkLst>
        </pc:spChg>
        <pc:spChg chg="add del mod">
          <ac:chgData name="Sebastian Ivan" userId="043ce9ec07a924d9" providerId="LiveId" clId="{0E813988-7907-43EA-87D2-969BFF0145AA}" dt="2024-02-26T22:52:25.124" v="116"/>
          <ac:spMkLst>
            <pc:docMk/>
            <pc:sldMk cId="1305971455" sldId="259"/>
            <ac:spMk id="63" creationId="{9F826E43-F957-D2E7-4300-B529A6AB8168}"/>
          </ac:spMkLst>
        </pc:spChg>
        <pc:spChg chg="add del mod">
          <ac:chgData name="Sebastian Ivan" userId="043ce9ec07a924d9" providerId="LiveId" clId="{0E813988-7907-43EA-87D2-969BFF0145AA}" dt="2024-02-26T22:54:59.004" v="120" actId="22"/>
          <ac:spMkLst>
            <pc:docMk/>
            <pc:sldMk cId="1305971455" sldId="259"/>
            <ac:spMk id="1024" creationId="{518BBFAE-B055-ABB1-C3BF-63FCF4AB6F9C}"/>
          </ac:spMkLst>
        </pc:spChg>
        <pc:spChg chg="add del mod">
          <ac:chgData name="Sebastian Ivan" userId="043ce9ec07a924d9" providerId="LiveId" clId="{0E813988-7907-43EA-87D2-969BFF0145AA}" dt="2024-02-26T22:57:30.762" v="124" actId="22"/>
          <ac:spMkLst>
            <pc:docMk/>
            <pc:sldMk cId="1305971455" sldId="259"/>
            <ac:spMk id="1030" creationId="{CFEDA6AF-1BCF-7DA8-ECB0-3F73259AA4E7}"/>
          </ac:spMkLst>
        </pc:spChg>
        <pc:spChg chg="add del mod">
          <ac:chgData name="Sebastian Ivan" userId="043ce9ec07a924d9" providerId="LiveId" clId="{0E813988-7907-43EA-87D2-969BFF0145AA}" dt="2024-02-26T23:31:26.185" v="1266" actId="931"/>
          <ac:spMkLst>
            <pc:docMk/>
            <pc:sldMk cId="1305971455" sldId="259"/>
            <ac:spMk id="1034" creationId="{B244E1E6-42A2-48D3-6F87-103C6A47F40C}"/>
          </ac:spMkLst>
        </pc:spChg>
        <pc:spChg chg="add del mod">
          <ac:chgData name="Sebastian Ivan" userId="043ce9ec07a924d9" providerId="LiveId" clId="{0E813988-7907-43EA-87D2-969BFF0145AA}" dt="2024-02-26T23:31:58.699" v="1268" actId="931"/>
          <ac:spMkLst>
            <pc:docMk/>
            <pc:sldMk cId="1305971455" sldId="259"/>
            <ac:spMk id="1038" creationId="{97B1AE9D-082A-57AF-DF58-CEAA3C562C56}"/>
          </ac:spMkLst>
        </pc:spChg>
        <pc:spChg chg="add del mod">
          <ac:chgData name="Sebastian Ivan" userId="043ce9ec07a924d9" providerId="LiveId" clId="{0E813988-7907-43EA-87D2-969BFF0145AA}" dt="2024-02-26T23:32:23.395" v="1270" actId="931"/>
          <ac:spMkLst>
            <pc:docMk/>
            <pc:sldMk cId="1305971455" sldId="259"/>
            <ac:spMk id="1042" creationId="{F05786C2-7DFD-8591-0CEE-DC851F3D3F54}"/>
          </ac:spMkLst>
        </pc:spChg>
        <pc:spChg chg="add del mod">
          <ac:chgData name="Sebastian Ivan" userId="043ce9ec07a924d9" providerId="LiveId" clId="{0E813988-7907-43EA-87D2-969BFF0145AA}" dt="2024-02-26T23:32:53.895" v="1274" actId="931"/>
          <ac:spMkLst>
            <pc:docMk/>
            <pc:sldMk cId="1305971455" sldId="259"/>
            <ac:spMk id="1046" creationId="{9419A7B7-15AB-53A2-9466-688D0B5C142B}"/>
          </ac:spMkLst>
        </pc:spChg>
        <pc:picChg chg="add del mod">
          <ac:chgData name="Sebastian Ivan" userId="043ce9ec07a924d9" providerId="LiveId" clId="{0E813988-7907-43EA-87D2-969BFF0145AA}" dt="2024-02-26T22:44:21.936" v="67" actId="478"/>
          <ac:picMkLst>
            <pc:docMk/>
            <pc:sldMk cId="1305971455" sldId="259"/>
            <ac:picMk id="6" creationId="{1A4DF6F0-6FE5-EC21-4339-3354BEB161C1}"/>
          </ac:picMkLst>
        </pc:picChg>
        <pc:picChg chg="add del mod">
          <ac:chgData name="Sebastian Ivan" userId="043ce9ec07a924d9" providerId="LiveId" clId="{0E813988-7907-43EA-87D2-969BFF0145AA}" dt="2024-02-26T22:44:41.011" v="70" actId="478"/>
          <ac:picMkLst>
            <pc:docMk/>
            <pc:sldMk cId="1305971455" sldId="259"/>
            <ac:picMk id="8" creationId="{CA0842CB-86E6-0AF4-2349-CD6D2D72EF18}"/>
          </ac:picMkLst>
        </pc:picChg>
        <pc:picChg chg="add del mod">
          <ac:chgData name="Sebastian Ivan" userId="043ce9ec07a924d9" providerId="LiveId" clId="{0E813988-7907-43EA-87D2-969BFF0145AA}" dt="2024-02-26T22:46:27.150" v="74" actId="478"/>
          <ac:picMkLst>
            <pc:docMk/>
            <pc:sldMk cId="1305971455" sldId="259"/>
            <ac:picMk id="12" creationId="{468D5929-8A65-7D05-3A00-D2C12E47A3CF}"/>
          </ac:picMkLst>
        </pc:picChg>
        <pc:picChg chg="add del mod ord">
          <ac:chgData name="Sebastian Ivan" userId="043ce9ec07a924d9" providerId="LiveId" clId="{0E813988-7907-43EA-87D2-969BFF0145AA}" dt="2024-02-26T22:46:40.399" v="77" actId="478"/>
          <ac:picMkLst>
            <pc:docMk/>
            <pc:sldMk cId="1305971455" sldId="259"/>
            <ac:picMk id="16" creationId="{83975830-0130-8483-EBC8-C813B604582B}"/>
          </ac:picMkLst>
        </pc:picChg>
        <pc:picChg chg="add del mod">
          <ac:chgData name="Sebastian Ivan" userId="043ce9ec07a924d9" providerId="LiveId" clId="{0E813988-7907-43EA-87D2-969BFF0145AA}" dt="2024-02-26T22:47:27.802" v="82" actId="478"/>
          <ac:picMkLst>
            <pc:docMk/>
            <pc:sldMk cId="1305971455" sldId="259"/>
            <ac:picMk id="20" creationId="{C3BFDAA3-853E-A3E4-6062-99B70058853A}"/>
          </ac:picMkLst>
        </pc:picChg>
        <pc:picChg chg="add del mod ord">
          <ac:chgData name="Sebastian Ivan" userId="043ce9ec07a924d9" providerId="LiveId" clId="{0E813988-7907-43EA-87D2-969BFF0145AA}" dt="2024-02-26T22:47:39.882" v="85" actId="478"/>
          <ac:picMkLst>
            <pc:docMk/>
            <pc:sldMk cId="1305971455" sldId="259"/>
            <ac:picMk id="24" creationId="{A7A5B9E0-2287-665A-2286-844737CDBDB3}"/>
          </ac:picMkLst>
        </pc:picChg>
        <pc:picChg chg="add del mod">
          <ac:chgData name="Sebastian Ivan" userId="043ce9ec07a924d9" providerId="LiveId" clId="{0E813988-7907-43EA-87D2-969BFF0145AA}" dt="2024-02-26T22:48:19.827" v="88" actId="478"/>
          <ac:picMkLst>
            <pc:docMk/>
            <pc:sldMk cId="1305971455" sldId="259"/>
            <ac:picMk id="28" creationId="{BE098C21-FAC1-65AD-EE71-B504662C0FC8}"/>
          </ac:picMkLst>
        </pc:picChg>
        <pc:picChg chg="add del mod ord">
          <ac:chgData name="Sebastian Ivan" userId="043ce9ec07a924d9" providerId="LiveId" clId="{0E813988-7907-43EA-87D2-969BFF0145AA}" dt="2024-02-26T22:49:07.879" v="90" actId="478"/>
          <ac:picMkLst>
            <pc:docMk/>
            <pc:sldMk cId="1305971455" sldId="259"/>
            <ac:picMk id="32" creationId="{1389BAF0-37BC-7FA4-116E-41C746ACF9E9}"/>
          </ac:picMkLst>
        </pc:picChg>
        <pc:picChg chg="add del mod">
          <ac:chgData name="Sebastian Ivan" userId="043ce9ec07a924d9" providerId="LiveId" clId="{0E813988-7907-43EA-87D2-969BFF0145AA}" dt="2024-02-26T22:49:22.512" v="96" actId="478"/>
          <ac:picMkLst>
            <pc:docMk/>
            <pc:sldMk cId="1305971455" sldId="259"/>
            <ac:picMk id="36" creationId="{57DD0E4C-317D-53BF-FF8D-62AFC01956F5}"/>
          </ac:picMkLst>
        </pc:picChg>
        <pc:picChg chg="add del mod ord">
          <ac:chgData name="Sebastian Ivan" userId="043ce9ec07a924d9" providerId="LiveId" clId="{0E813988-7907-43EA-87D2-969BFF0145AA}" dt="2024-02-26T22:49:36.890" v="98" actId="478"/>
          <ac:picMkLst>
            <pc:docMk/>
            <pc:sldMk cId="1305971455" sldId="259"/>
            <ac:picMk id="38" creationId="{CC56C450-231C-5B50-A3B7-E3701258EFC2}"/>
          </ac:picMkLst>
        </pc:picChg>
        <pc:picChg chg="add del mod ord">
          <ac:chgData name="Sebastian Ivan" userId="043ce9ec07a924d9" providerId="LiveId" clId="{0E813988-7907-43EA-87D2-969BFF0145AA}" dt="2024-02-26T22:49:41.428" v="100" actId="478"/>
          <ac:picMkLst>
            <pc:docMk/>
            <pc:sldMk cId="1305971455" sldId="259"/>
            <ac:picMk id="42" creationId="{807DE27C-10D6-D348-04B3-E501EC6B8646}"/>
          </ac:picMkLst>
        </pc:picChg>
        <pc:picChg chg="add del mod ord">
          <ac:chgData name="Sebastian Ivan" userId="043ce9ec07a924d9" providerId="LiveId" clId="{0E813988-7907-43EA-87D2-969BFF0145AA}" dt="2024-02-26T22:50:10.509" v="103" actId="478"/>
          <ac:picMkLst>
            <pc:docMk/>
            <pc:sldMk cId="1305971455" sldId="259"/>
            <ac:picMk id="46" creationId="{4EC44775-BB35-1347-3918-BCA8ED69A024}"/>
          </ac:picMkLst>
        </pc:picChg>
        <pc:picChg chg="add del mod">
          <ac:chgData name="Sebastian Ivan" userId="043ce9ec07a924d9" providerId="LiveId" clId="{0E813988-7907-43EA-87D2-969BFF0145AA}" dt="2024-02-26T22:50:24.031" v="105" actId="478"/>
          <ac:picMkLst>
            <pc:docMk/>
            <pc:sldMk cId="1305971455" sldId="259"/>
            <ac:picMk id="50" creationId="{E14A5022-BF36-309D-27EC-ECB4BA5764C1}"/>
          </ac:picMkLst>
        </pc:picChg>
        <pc:picChg chg="add del mod ord">
          <ac:chgData name="Sebastian Ivan" userId="043ce9ec07a924d9" providerId="LiveId" clId="{0E813988-7907-43EA-87D2-969BFF0145AA}" dt="2024-02-26T22:50:39.880" v="107" actId="478"/>
          <ac:picMkLst>
            <pc:docMk/>
            <pc:sldMk cId="1305971455" sldId="259"/>
            <ac:picMk id="54" creationId="{8258B73B-8008-B2E3-0FB6-53775E5AC5B1}"/>
          </ac:picMkLst>
        </pc:picChg>
        <pc:picChg chg="add del mod ord">
          <ac:chgData name="Sebastian Ivan" userId="043ce9ec07a924d9" providerId="LiveId" clId="{0E813988-7907-43EA-87D2-969BFF0145AA}" dt="2024-02-26T22:50:57.254" v="109" actId="478"/>
          <ac:picMkLst>
            <pc:docMk/>
            <pc:sldMk cId="1305971455" sldId="259"/>
            <ac:picMk id="58" creationId="{19F2BD3B-449F-3F3C-CD93-10A7CFEE9AAE}"/>
          </ac:picMkLst>
        </pc:picChg>
        <pc:picChg chg="add del mod">
          <ac:chgData name="Sebastian Ivan" userId="043ce9ec07a924d9" providerId="LiveId" clId="{0E813988-7907-43EA-87D2-969BFF0145AA}" dt="2024-02-26T22:52:21.976" v="115" actId="478"/>
          <ac:picMkLst>
            <pc:docMk/>
            <pc:sldMk cId="1305971455" sldId="259"/>
            <ac:picMk id="1026" creationId="{F3C3FD42-4C84-886D-B276-8FF324C41014}"/>
          </ac:picMkLst>
        </pc:picChg>
        <pc:picChg chg="add del mod ord">
          <ac:chgData name="Sebastian Ivan" userId="043ce9ec07a924d9" providerId="LiveId" clId="{0E813988-7907-43EA-87D2-969BFF0145AA}" dt="2024-02-26T22:55:12.044" v="123" actId="478"/>
          <ac:picMkLst>
            <pc:docMk/>
            <pc:sldMk cId="1305971455" sldId="259"/>
            <ac:picMk id="1027" creationId="{94F4E666-D68D-36E6-7A95-11425976DD65}"/>
          </ac:picMkLst>
        </pc:picChg>
        <pc:picChg chg="add del mod">
          <ac:chgData name="Sebastian Ivan" userId="043ce9ec07a924d9" providerId="LiveId" clId="{0E813988-7907-43EA-87D2-969BFF0145AA}" dt="2024-02-26T22:52:34.601" v="119" actId="478"/>
          <ac:picMkLst>
            <pc:docMk/>
            <pc:sldMk cId="1305971455" sldId="259"/>
            <ac:picMk id="1028" creationId="{1B08C8C7-0A6E-0DA2-ED07-F0803D3A0701}"/>
          </ac:picMkLst>
        </pc:picChg>
        <pc:picChg chg="add del mod ord">
          <ac:chgData name="Sebastian Ivan" userId="043ce9ec07a924d9" providerId="LiveId" clId="{0E813988-7907-43EA-87D2-969BFF0145AA}" dt="2024-02-26T23:31:09.347" v="1265" actId="478"/>
          <ac:picMkLst>
            <pc:docMk/>
            <pc:sldMk cId="1305971455" sldId="259"/>
            <ac:picMk id="1032" creationId="{1CCBC151-7F49-5CC0-D5B8-74DD89FE0BFC}"/>
          </ac:picMkLst>
        </pc:picChg>
        <pc:picChg chg="add del mod">
          <ac:chgData name="Sebastian Ivan" userId="043ce9ec07a924d9" providerId="LiveId" clId="{0E813988-7907-43EA-87D2-969BFF0145AA}" dt="2024-02-26T23:31:30.774" v="1267" actId="478"/>
          <ac:picMkLst>
            <pc:docMk/>
            <pc:sldMk cId="1305971455" sldId="259"/>
            <ac:picMk id="1036" creationId="{106B0381-57E7-FC0C-8C30-65993BFECD52}"/>
          </ac:picMkLst>
        </pc:picChg>
        <pc:picChg chg="add del mod">
          <ac:chgData name="Sebastian Ivan" userId="043ce9ec07a924d9" providerId="LiveId" clId="{0E813988-7907-43EA-87D2-969BFF0145AA}" dt="2024-02-26T23:32:06.771" v="1269" actId="478"/>
          <ac:picMkLst>
            <pc:docMk/>
            <pc:sldMk cId="1305971455" sldId="259"/>
            <ac:picMk id="1040" creationId="{48A872E1-F676-735D-1139-5BA4695B3974}"/>
          </ac:picMkLst>
        </pc:picChg>
        <pc:picChg chg="add del mod">
          <ac:chgData name="Sebastian Ivan" userId="043ce9ec07a924d9" providerId="LiveId" clId="{0E813988-7907-43EA-87D2-969BFF0145AA}" dt="2024-02-26T23:32:31.188" v="1273" actId="478"/>
          <ac:picMkLst>
            <pc:docMk/>
            <pc:sldMk cId="1305971455" sldId="259"/>
            <ac:picMk id="1044" creationId="{D0D7D59F-DD03-A536-2CD6-68660D0383D6}"/>
          </ac:picMkLst>
        </pc:picChg>
        <pc:picChg chg="add mod">
          <ac:chgData name="Sebastian Ivan" userId="043ce9ec07a924d9" providerId="LiveId" clId="{0E813988-7907-43EA-87D2-969BFF0145AA}" dt="2024-02-26T23:32:53.895" v="1274" actId="931"/>
          <ac:picMkLst>
            <pc:docMk/>
            <pc:sldMk cId="1305971455" sldId="259"/>
            <ac:picMk id="1048" creationId="{44AB9355-4945-8254-3923-B8733BB6415C}"/>
          </ac:picMkLst>
        </pc:picChg>
      </pc:sldChg>
      <pc:sldChg chg="modSp del mod">
        <pc:chgData name="Sebastian Ivan" userId="043ce9ec07a924d9" providerId="LiveId" clId="{0E813988-7907-43EA-87D2-969BFF0145AA}" dt="2024-02-26T22:41:21.195" v="32" actId="2696"/>
        <pc:sldMkLst>
          <pc:docMk/>
          <pc:sldMk cId="2891956441" sldId="259"/>
        </pc:sldMkLst>
        <pc:spChg chg="mod">
          <ac:chgData name="Sebastian Ivan" userId="043ce9ec07a924d9" providerId="LiveId" clId="{0E813988-7907-43EA-87D2-969BFF0145AA}" dt="2024-02-26T22:41:01.794" v="30" actId="20577"/>
          <ac:spMkLst>
            <pc:docMk/>
            <pc:sldMk cId="2891956441" sldId="259"/>
            <ac:spMk id="2" creationId="{61D64F6A-F30A-36B4-46F4-43C1C7616CB0}"/>
          </ac:spMkLst>
        </pc:spChg>
        <pc:spChg chg="mod">
          <ac:chgData name="Sebastian Ivan" userId="043ce9ec07a924d9" providerId="LiveId" clId="{0E813988-7907-43EA-87D2-969BFF0145AA}" dt="2024-02-26T22:41:10.650" v="31" actId="6549"/>
          <ac:spMkLst>
            <pc:docMk/>
            <pc:sldMk cId="2891956441" sldId="259"/>
            <ac:spMk id="3" creationId="{B98392DE-A7D7-C73D-73B0-C957DC74D6E1}"/>
          </ac:spMkLst>
        </pc:spChg>
      </pc:sldChg>
      <pc:sldChg chg="modSp mod">
        <pc:chgData name="Sebastian Ivan" userId="043ce9ec07a924d9" providerId="LiveId" clId="{0E813988-7907-43EA-87D2-969BFF0145AA}" dt="2024-02-26T23:25:51.094" v="1095" actId="20577"/>
        <pc:sldMkLst>
          <pc:docMk/>
          <pc:sldMk cId="2548265987" sldId="260"/>
        </pc:sldMkLst>
        <pc:spChg chg="mod">
          <ac:chgData name="Sebastian Ivan" userId="043ce9ec07a924d9" providerId="LiveId" clId="{0E813988-7907-43EA-87D2-969BFF0145AA}" dt="2024-02-26T23:25:51.094" v="1095" actId="20577"/>
          <ac:spMkLst>
            <pc:docMk/>
            <pc:sldMk cId="2548265987" sldId="260"/>
            <ac:spMk id="4" creationId="{ED30804A-002A-6458-E89C-C5C35212521C}"/>
          </ac:spMkLst>
        </pc:spChg>
      </pc:sldChg>
      <pc:sldChg chg="modSp mod">
        <pc:chgData name="Sebastian Ivan" userId="043ce9ec07a924d9" providerId="LiveId" clId="{0E813988-7907-43EA-87D2-969BFF0145AA}" dt="2024-02-26T23:38:41.848" v="1371" actId="20577"/>
        <pc:sldMkLst>
          <pc:docMk/>
          <pc:sldMk cId="2249589027" sldId="261"/>
        </pc:sldMkLst>
        <pc:spChg chg="mod">
          <ac:chgData name="Sebastian Ivan" userId="043ce9ec07a924d9" providerId="LiveId" clId="{0E813988-7907-43EA-87D2-969BFF0145AA}" dt="2024-02-26T23:38:41.848" v="1371" actId="20577"/>
          <ac:spMkLst>
            <pc:docMk/>
            <pc:sldMk cId="2249589027" sldId="261"/>
            <ac:spMk id="4" creationId="{D810E74A-E1D0-A9E5-585B-15E15D9913A1}"/>
          </ac:spMkLst>
        </pc:spChg>
      </pc:sldChg>
      <pc:sldChg chg="modSp mod">
        <pc:chgData name="Sebastian Ivan" userId="043ce9ec07a924d9" providerId="LiveId" clId="{0E813988-7907-43EA-87D2-969BFF0145AA}" dt="2024-02-26T23:46:06.548" v="1878" actId="20577"/>
        <pc:sldMkLst>
          <pc:docMk/>
          <pc:sldMk cId="4084877907" sldId="262"/>
        </pc:sldMkLst>
        <pc:spChg chg="mod">
          <ac:chgData name="Sebastian Ivan" userId="043ce9ec07a924d9" providerId="LiveId" clId="{0E813988-7907-43EA-87D2-969BFF0145AA}" dt="2024-02-26T23:39:56.069" v="1393" actId="20577"/>
          <ac:spMkLst>
            <pc:docMk/>
            <pc:sldMk cId="4084877907" sldId="262"/>
            <ac:spMk id="2" creationId="{C58C0ECC-1F69-A88D-60B7-8F42D0E5610B}"/>
          </ac:spMkLst>
        </pc:spChg>
        <pc:spChg chg="mod">
          <ac:chgData name="Sebastian Ivan" userId="043ce9ec07a924d9" providerId="LiveId" clId="{0E813988-7907-43EA-87D2-969BFF0145AA}" dt="2024-02-26T23:46:06.548" v="1878" actId="20577"/>
          <ac:spMkLst>
            <pc:docMk/>
            <pc:sldMk cId="4084877907" sldId="262"/>
            <ac:spMk id="3" creationId="{2ED93CB6-A227-BE5F-4C37-0ADA7DDDA7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5860-73D8-76FB-C04D-4FA0083EB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3F4B4-21CC-650C-7946-9B6F3C790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2EF7-191D-9148-225B-080FBB5D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1E97-7470-4C3B-98DE-39FBD61F1A1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6609B-9CC3-E5AA-EFA1-CC7952B4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D9C2D-9975-43E2-115F-7F10CEED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F053-8799-4BFA-983F-310DE5A95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3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FD58-F650-113F-F32D-2F11ABC5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7F5F-C1E8-81F4-B5B3-223651835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CEDA2-3A28-39A5-D6C9-0AA928C2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1E97-7470-4C3B-98DE-39FBD61F1A1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C0528-CDD4-AC80-CF06-72927614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55F8-AE26-40DA-A343-BC021260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F053-8799-4BFA-983F-310DE5A95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2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9FE80-DDB9-EAE2-DF82-876B611C7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4E989-69D7-BB46-5119-538CEC77B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54C85-18D5-3D80-0A75-F4FD6E03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1E97-7470-4C3B-98DE-39FBD61F1A1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413AF-3CC6-A377-EDA2-476AEA29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9DBC3-0141-C7E3-7EC7-0D42635E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F053-8799-4BFA-983F-310DE5A95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2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3677-19C5-8C7B-6AA9-5BE04FBC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C4A5A-9927-C8BA-30BB-7E0F68425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602E-0EBA-709C-062A-57B43AB4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1E97-7470-4C3B-98DE-39FBD61F1A1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C9B2-53C2-4DED-64FA-CC2445CD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54DFB-5FC0-2D01-52BE-9C85E4A0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F053-8799-4BFA-983F-310DE5A95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3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57E5-8559-9AC9-F12E-C3F890D56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53B60-9C69-0D74-8EDD-07161ACDB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3BE85-D0C2-E728-E77F-DF6AA2D8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1E97-7470-4C3B-98DE-39FBD61F1A1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A297E-C133-2700-692B-9D8F96F8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909AE-C70C-3A5F-C329-23B30A3B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F053-8799-4BFA-983F-310DE5A95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2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9CC4-1A0A-246A-7497-7DBA0484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08FEE-EDF2-8A12-D8A9-497ECC962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03E87-928B-63A1-4AD1-65DC46098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6F479-7C6E-C374-FF3C-5427FAFA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1E97-7470-4C3B-98DE-39FBD61F1A1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396BE-8A30-CAFB-CC23-38D40CAC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AF08A-00D8-335A-EEEB-6C69F32C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F053-8799-4BFA-983F-310DE5A95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4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563A-FBF5-65CF-098A-BCF5705AE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4B516-1F30-0B3E-2065-6F2206B7D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97D7D-D8B7-29E7-DDF5-560183093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8C3BE-B9D0-EF48-8ED3-AB993A1B0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998F3-672C-E575-8FAD-2594967A5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6BDCFD-65C2-A5D6-7092-16DEA026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1E97-7470-4C3B-98DE-39FBD61F1A1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AE55B5-6A63-41EA-0253-C7DB300F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397433-4429-4861-788A-DC2D47A1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F053-8799-4BFA-983F-310DE5A95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7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29C5-56AE-6D8A-3314-4759D0BE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FB00F-9893-9073-4B6A-F2B28E4D1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1E97-7470-4C3B-98DE-39FBD61F1A1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CD779-F78B-8518-E771-2006950E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27C95-ECD2-2661-C349-2510FDA3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F053-8799-4BFA-983F-310DE5A95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2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3D234-09E9-0C3F-8F34-060371FE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1E97-7470-4C3B-98DE-39FBD61F1A1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85A8F-A8F2-9B04-42F3-8D212D8B6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06F64-C858-4D6B-4402-DA3B1756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F053-8799-4BFA-983F-310DE5A95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E162-2805-275C-36FD-B4660AE4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64F01-2C01-20D7-2A72-5902B47F3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EFDE5-56AB-EA29-D5F7-61EFA0AF8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3B482-5CC0-0994-318F-474FBC6E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1E97-7470-4C3B-98DE-39FBD61F1A1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65634-1A7C-61EF-F260-8EB6505C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B2478-A539-D699-AFED-C2492325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F053-8799-4BFA-983F-310DE5A95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A58E-FBC2-E852-C602-23974FD8F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2C2F0-64EF-1B0C-BFEF-C882C06CD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19295-CCE1-F5FE-464D-C5859BF97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24BF7-950B-AAEB-527E-AA0949CD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1E97-7470-4C3B-98DE-39FBD61F1A1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3C115-1F9F-B06A-EF2F-8460F03E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BF19A-682F-3E80-FE76-BF38668E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F053-8799-4BFA-983F-310DE5A95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8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6F6A8-D730-D421-7152-801DEE891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1CBA3-3B0F-E576-F9B8-08FC305E6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EA745-4743-BA5E-D765-31EEB6A7A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21E97-7470-4C3B-98DE-39FBD61F1A1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C4208-36DB-1BA4-76D4-7C2D49459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01061-7C64-3389-78C3-DB3AD73FE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FF053-8799-4BFA-983F-310DE5A95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0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FAB2-CAB9-B0DF-A222-D7CCFC542F7E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The 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45A65-4F61-20F7-BCD6-058D4A25FF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/>
              <a:t>Ticket Pricing Strategy</a:t>
            </a:r>
          </a:p>
        </p:txBody>
      </p:sp>
    </p:spTree>
    <p:extLst>
      <p:ext uri="{BB962C8B-B14F-4D97-AF65-F5344CB8AC3E}">
        <p14:creationId xmlns:p14="http://schemas.microsoft.com/office/powerpoint/2010/main" val="330229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96A6-34C5-325E-2EE9-AB7653E86A2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8F7E5-6596-5ABE-E6B6-7AFFA0D16F33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en-US" dirty="0"/>
              <a:t>current price structure:</a:t>
            </a:r>
          </a:p>
          <a:p>
            <a:pPr lvl="1"/>
            <a:r>
              <a:rPr lang="en-US" dirty="0"/>
              <a:t> does not capitalize on existing resort features</a:t>
            </a:r>
          </a:p>
          <a:p>
            <a:pPr lvl="1"/>
            <a:r>
              <a:rPr lang="en-US" dirty="0"/>
              <a:t>is set by adding a premium to average price charged by other resorts in same market segment</a:t>
            </a:r>
          </a:p>
          <a:p>
            <a:pPr lvl="1"/>
            <a:r>
              <a:rPr lang="en-US" dirty="0"/>
              <a:t>cannot identify areas for investments and/or expense reduction</a:t>
            </a:r>
          </a:p>
          <a:p>
            <a:pPr lvl="1"/>
            <a:r>
              <a:rPr lang="en-US" dirty="0"/>
              <a:t>cannot offer insight on which features are most valued by visitors</a:t>
            </a:r>
          </a:p>
          <a:p>
            <a:pPr lvl="1"/>
            <a:r>
              <a:rPr lang="en-US" dirty="0"/>
              <a:t>cannot be used to create scenarios for adding or closing features while maintaining revenue growth.</a:t>
            </a:r>
          </a:p>
          <a:p>
            <a:pPr lvl="1"/>
            <a:r>
              <a:rPr lang="en-US" dirty="0"/>
              <a:t>cannot be used to rank resort by features.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6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B450B-CBED-E333-E3DC-7BC911EFC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A2CE-6122-8769-B532-A36DD73F416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Recommendation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DDFA-70BB-1F42-BE4D-51355FD6A6F7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r>
              <a:rPr lang="en-US" dirty="0"/>
              <a:t>The recommended price, based on trained model, is </a:t>
            </a:r>
            <a:r>
              <a:rPr lang="en-US" b="1" dirty="0">
                <a:solidFill>
                  <a:srgbClr val="0070C0"/>
                </a:solidFill>
              </a:rPr>
              <a:t>$89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8 resort features are relevant to ticket pricing</a:t>
            </a:r>
          </a:p>
          <a:p>
            <a:pPr lvl="1"/>
            <a:r>
              <a:rPr lang="en-US" dirty="0"/>
              <a:t>Expenses can be reduced by closing one run, without reducing </a:t>
            </a:r>
            <a:r>
              <a:rPr lang="en-US"/>
              <a:t>ticket price</a:t>
            </a:r>
            <a:endParaRPr lang="en-US" dirty="0"/>
          </a:p>
          <a:p>
            <a:pPr lvl="1"/>
            <a:r>
              <a:rPr lang="en-US" dirty="0"/>
              <a:t>Closing two runs has same effect on revenue as closing up to 5 runs</a:t>
            </a:r>
          </a:p>
          <a:p>
            <a:pPr lvl="1"/>
            <a:r>
              <a:rPr lang="en-US" dirty="0"/>
              <a:t>The price model shows that price increase is not justified when:</a:t>
            </a:r>
          </a:p>
          <a:p>
            <a:pPr lvl="2"/>
            <a:r>
              <a:rPr lang="en-US" dirty="0"/>
              <a:t>adding a run, increasing vertical drop by 150 ft, and adding an additional chair lift</a:t>
            </a:r>
          </a:p>
          <a:p>
            <a:pPr lvl="2"/>
            <a:r>
              <a:rPr lang="en-US" dirty="0"/>
              <a:t>increasing the longest run by 0.2 miles and adding 4 acres of snow making capability</a:t>
            </a:r>
          </a:p>
          <a:p>
            <a:pPr lvl="1"/>
            <a:r>
              <a:rPr lang="en-US" dirty="0"/>
              <a:t>Predicted revenue assumptions:</a:t>
            </a:r>
          </a:p>
          <a:p>
            <a:pPr lvl="2"/>
            <a:r>
              <a:rPr lang="en-US" dirty="0"/>
              <a:t>350,000 visitors/year</a:t>
            </a:r>
          </a:p>
          <a:p>
            <a:pPr lvl="2"/>
            <a:r>
              <a:rPr lang="en-US" dirty="0"/>
              <a:t>each visitor buys 5 tickets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1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0C00A-F3BE-7DB3-1C50-292D9DB23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41EC-397D-3EDF-C83E-B95D4467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0804A-002A-6458-E89C-C5C352125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Vertical drop is the visitors’ most valued feature (The </a:t>
            </a:r>
            <a:r>
              <a:rPr lang="en-US" dirty="0" err="1"/>
              <a:t>BMR</a:t>
            </a:r>
            <a:r>
              <a:rPr lang="en-US" dirty="0"/>
              <a:t> ranks in top 25% of all resorts for vertical drop)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Snow making area is second most valued feature. The </a:t>
            </a:r>
            <a:r>
              <a:rPr lang="en-US" dirty="0" err="1"/>
              <a:t>BMR</a:t>
            </a:r>
            <a:r>
              <a:rPr lang="en-US" dirty="0"/>
              <a:t> ranks in top 10%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of total chairs for the </a:t>
            </a:r>
            <a:r>
              <a:rPr lang="en-US" dirty="0" err="1"/>
              <a:t>BMR</a:t>
            </a:r>
            <a:r>
              <a:rPr lang="en-US" dirty="0"/>
              <a:t> ranks amongst the highest for resorts in market 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resorts have no fast quads. The </a:t>
            </a:r>
            <a:r>
              <a:rPr lang="en-US" dirty="0" err="1"/>
              <a:t>BMR</a:t>
            </a:r>
            <a:r>
              <a:rPr lang="en-US" dirty="0"/>
              <a:t> has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BMR</a:t>
            </a:r>
            <a:r>
              <a:rPr lang="en-US" dirty="0"/>
              <a:t> compares well for the number of runs.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32" name="Picture Placeholder 1031">
            <a:extLst>
              <a:ext uri="{FF2B5EF4-FFF2-40B4-BE49-F238E27FC236}">
                <a16:creationId xmlns:a16="http://schemas.microsoft.com/office/drawing/2014/main" id="{323B3E11-F60D-D398-747B-43BDAAF824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98" r="598"/>
          <a:stretch/>
        </p:blipFill>
        <p:spPr/>
      </p:pic>
    </p:spTree>
    <p:extLst>
      <p:ext uri="{BB962C8B-B14F-4D97-AF65-F5344CB8AC3E}">
        <p14:creationId xmlns:p14="http://schemas.microsoft.com/office/powerpoint/2010/main" val="254826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DA833-0995-853A-EB82-40F2C2AB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7A8D7-8DD1-16CF-74D1-ED3817AE3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regression model exhibited best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$ 9.53 mean absolute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$1.50 standard deviation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scenarios were considered using the model: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u="sng" dirty="0"/>
              <a:t>Scenario 1</a:t>
            </a:r>
            <a:r>
              <a:rPr lang="en-US" dirty="0"/>
              <a:t>: Close up to 10 of the least used runs. The number of runs is the only parameter varying.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u="sng" dirty="0"/>
              <a:t>Scenario 2</a:t>
            </a:r>
            <a:r>
              <a:rPr lang="en-US" dirty="0"/>
              <a:t>: adding a run, increasing the vertical drop by 150 feet, and installing an additional chair lift.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u="sng" dirty="0"/>
              <a:t>Scenario 3</a:t>
            </a:r>
            <a:r>
              <a:rPr lang="en-US" dirty="0"/>
              <a:t>: same as Scenario 2, but adding 2 acres of snow making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u="sng" dirty="0"/>
              <a:t>Scenario 4</a:t>
            </a:r>
            <a:r>
              <a:rPr lang="en-US" dirty="0"/>
              <a:t>: increasing the longest run by .2 miles and guaranteeing its snow coverage by adding 4 acres of snow making capability.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48" name="Picture Placeholder 1047">
            <a:extLst>
              <a:ext uri="{FF2B5EF4-FFF2-40B4-BE49-F238E27FC236}">
                <a16:creationId xmlns:a16="http://schemas.microsoft.com/office/drawing/2014/main" id="{44AB9355-4945-8254-3923-B8733BB641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" r="4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597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0B254-A54A-5C59-6E6A-0A0F52ECF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AEB-DDC3-060E-BE73-14CA84FE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0E74A-E1D0-A9E5-585B-15E15D991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Scenario 1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Closing one run makes no difference.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Closing 2 and 3 successively reduces support for ticket price and so revenue. If Big Mountain closes down 3 runs, it seems they may as well close down 4 or 5 as there's no further loss in ticket price.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Increasing the closures down to 6 or more leads to a large drop.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Scenario 2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Increases support for ticket price by $0.50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 the season, this could be expected to amount to $875000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Scenario 3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Increases support for ticket price by $0.50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 the season, this could be expected to amount to $875000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Scenario 4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difference in price, whatsoever.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48" name="Picture Placeholder 1047">
            <a:extLst>
              <a:ext uri="{FF2B5EF4-FFF2-40B4-BE49-F238E27FC236}">
                <a16:creationId xmlns:a16="http://schemas.microsoft.com/office/drawing/2014/main" id="{4B023D4A-9DEB-8E52-5AA6-2122124B542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" r="4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4958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609A2-A820-E60C-4583-A33827049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C0ECC-1F69-A88D-60B7-8F42D0E5610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93CB6-A227-BE5F-4C37-0ADA7DDDA78A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r>
              <a:rPr lang="en-US" dirty="0"/>
              <a:t>The recommended price: </a:t>
            </a:r>
            <a:r>
              <a:rPr lang="en-US" b="1" dirty="0">
                <a:solidFill>
                  <a:srgbClr val="0070C0"/>
                </a:solidFill>
              </a:rPr>
              <a:t>$89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No additional investments necessary to support this price</a:t>
            </a:r>
          </a:p>
          <a:p>
            <a:endParaRPr lang="en-US" dirty="0"/>
          </a:p>
          <a:p>
            <a:r>
              <a:rPr lang="en-US" dirty="0"/>
              <a:t>Decreasing the number of runs by one can reduce expenses and subsequently, increase revenue. </a:t>
            </a:r>
          </a:p>
          <a:p>
            <a:endParaRPr lang="en-US" dirty="0"/>
          </a:p>
          <a:p>
            <a:r>
              <a:rPr lang="en-US" dirty="0"/>
              <a:t>Further scenarios can be explored with varying investment budgets.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77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563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 Big Mountain Resort</vt:lpstr>
      <vt:lpstr>Problem Statement</vt:lpstr>
      <vt:lpstr>Recommendation and Key Findings</vt:lpstr>
      <vt:lpstr>Modeling Results and Analysis</vt:lpstr>
      <vt:lpstr>Modeling Results and Analysis</vt:lpstr>
      <vt:lpstr>Modeling Results and Analysis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Big Mountain Resort</dc:title>
  <dc:creator>Sebastian Ivan</dc:creator>
  <cp:lastModifiedBy>Sebastian Ivan</cp:lastModifiedBy>
  <cp:revision>1</cp:revision>
  <dcterms:created xsi:type="dcterms:W3CDTF">2024-02-26T22:22:48Z</dcterms:created>
  <dcterms:modified xsi:type="dcterms:W3CDTF">2024-02-26T23:51:24Z</dcterms:modified>
</cp:coreProperties>
</file>