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26217-6B18-4E5F-B96F-B6F8C7CC7508}" v="2" dt="2019-06-13T14:28:53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Felix, Dilan, Mike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3BF-D971-46B4-BF17-5F21378F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DE" dirty="0"/>
              <a:t>Software-Design</a:t>
            </a:r>
            <a:br>
              <a:rPr lang="de-DE" dirty="0"/>
            </a:br>
            <a:r>
              <a:rPr lang="de-DE" dirty="0"/>
              <a:t> 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22D2-3990-49A0-99B1-45AD877D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1800" b="1" u="sng"/>
              <a:t>Spielfeld</a:t>
            </a:r>
          </a:p>
          <a:p>
            <a:pPr marL="383540" indent="-383540"/>
            <a:r>
              <a:rPr lang="de-DE" sz="1800">
                <a:ea typeface="+mn-lt"/>
                <a:cs typeface="+mn-lt"/>
              </a:rPr>
              <a:t>Schwarzer Hintergrund</a:t>
            </a:r>
            <a:endParaRPr lang="de-DE" sz="1800" b="1" u="sng"/>
          </a:p>
          <a:p>
            <a:pPr marL="383540" indent="-383540"/>
            <a:r>
              <a:rPr lang="de-DE" sz="1800">
                <a:ea typeface="+mn-lt"/>
                <a:cs typeface="+mn-lt"/>
              </a:rPr>
              <a:t>Paddel, Ball und Scores sind weiß</a:t>
            </a:r>
            <a:endParaRPr lang="de-DE" sz="1800"/>
          </a:p>
          <a:p>
            <a:pPr marL="383540" indent="-383540"/>
            <a:r>
              <a:rPr lang="de-DE" sz="1800">
                <a:ea typeface="+mn-lt"/>
                <a:cs typeface="+mn-lt"/>
              </a:rPr>
              <a:t>Die Scores befinden sich in der oberen Mitte auf der Seite des entsprechenden Spielers</a:t>
            </a:r>
            <a:endParaRPr lang="de-DE" sz="1800"/>
          </a:p>
          <a:p>
            <a:pPr marL="285750" indent="-285750"/>
            <a:endParaRPr lang="de-DE" sz="1800" b="1" u="sng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48BAB2-EDE1-4FA6-AB86-B47407A0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685638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A712ED-1357-4048-BB0F-4EC6E953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PAP</a:t>
            </a:r>
          </a:p>
        </p:txBody>
      </p:sp>
      <p:pic>
        <p:nvPicPr>
          <p:cNvPr id="4" name="Picture 4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77CE5839-CED3-4DE5-9DB1-C959BEF1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9310" y="695324"/>
            <a:ext cx="3068344" cy="47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DB1-6E86-437C-8C29-C4729972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Blackbox -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196C-DAEB-476B-8C2F-B9DF3A90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de-DE" dirty="0">
                <a:ea typeface="+mn-lt"/>
                <a:cs typeface="+mn-lt"/>
              </a:rPr>
              <a:t>Programm funktioniert</a:t>
            </a:r>
          </a:p>
          <a:p>
            <a:pPr marL="285750" indent="-285750"/>
            <a:r>
              <a:rPr lang="de-DE" dirty="0"/>
              <a:t>Punkt bei Treffen der linken oder rechten Wand </a:t>
            </a:r>
          </a:p>
          <a:p>
            <a:pPr marL="285750" indent="-285750"/>
            <a:r>
              <a:rPr lang="de-DE" dirty="0"/>
              <a:t>Punkte und Einzelspielermodus noch nicht implementiert</a:t>
            </a:r>
          </a:p>
          <a:p>
            <a:pPr marL="285750" indent="-285750"/>
            <a:r>
              <a:rPr lang="de-DE" dirty="0"/>
              <a:t>Ball hängt im Paddel beim Treffen der oberen oder unteren Kante </a:t>
            </a:r>
          </a:p>
        </p:txBody>
      </p:sp>
    </p:spTree>
    <p:extLst>
      <p:ext uri="{BB962C8B-B14F-4D97-AF65-F5344CB8AC3E}">
        <p14:creationId xmlns:p14="http://schemas.microsoft.com/office/powerpoint/2010/main" val="13256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4DB7-C784-48B5-BB61-6B888BCF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C768-8B01-4B0F-BE63-94481B5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Machbarkeitsanalyse</a:t>
            </a:r>
          </a:p>
          <a:p>
            <a:pPr marL="383540" indent="-383540"/>
            <a:r>
              <a:rPr lang="de-DE" dirty="0"/>
              <a:t>Pflichtenheft</a:t>
            </a:r>
          </a:p>
          <a:p>
            <a:pPr marL="383540" indent="-383540"/>
            <a:r>
              <a:rPr lang="de-DE" dirty="0"/>
              <a:t>Software-Design</a:t>
            </a:r>
          </a:p>
          <a:p>
            <a:pPr marL="383540" indent="-383540"/>
            <a:r>
              <a:rPr lang="de-DE" dirty="0"/>
              <a:t>Test Dokumentation</a:t>
            </a:r>
          </a:p>
          <a:p>
            <a:pPr marL="383540" indent="-38354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2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ED4C-83DB-44BF-9495-7BFFF604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Machbarkeitsanalyse</a:t>
            </a:r>
            <a:br>
              <a:rPr lang="de-DE" dirty="0"/>
            </a:br>
            <a:r>
              <a:rPr lang="de-DE" dirty="0"/>
              <a:t> Kompetenzen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807-45EC-4BED-A8F8-FE703D62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Unsere Gruppe besitzt alle nötigen Kompetenzen um das Projekt in vorgegebener Zeit zu realisieren. Dazu gehören:</a:t>
            </a:r>
          </a:p>
          <a:p>
            <a:pPr marL="383540" indent="-383540"/>
            <a:r>
              <a:rPr lang="de-DE" dirty="0">
                <a:ea typeface="+mn-lt"/>
                <a:cs typeface="+mn-lt"/>
              </a:rPr>
              <a:t>Objektorientiertes Programmieren (C#)</a:t>
            </a:r>
          </a:p>
          <a:p>
            <a:pPr marL="383540" indent="-383540"/>
            <a:r>
              <a:rPr lang="de-DE" dirty="0">
                <a:ea typeface="+mn-lt"/>
                <a:cs typeface="+mn-lt"/>
              </a:rPr>
              <a:t>XML Strukturen zur Speicherung von Highscores</a:t>
            </a:r>
          </a:p>
          <a:p>
            <a:pPr marL="383540" indent="-383540"/>
            <a:r>
              <a:rPr lang="de-DE" dirty="0">
                <a:ea typeface="+mn-lt"/>
                <a:cs typeface="+mn-lt"/>
              </a:rPr>
              <a:t>SFX Design mit FL Studio 12</a:t>
            </a:r>
          </a:p>
          <a:p>
            <a:pPr marL="383540" indent="-38354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21C1-42C6-4E31-A6A2-FD2EF68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Machbarkeitsanalyse</a:t>
            </a:r>
            <a:br>
              <a:rPr lang="de-DE" dirty="0">
                <a:ea typeface="+mj-lt"/>
                <a:cs typeface="+mj-lt"/>
              </a:rPr>
            </a:br>
            <a:r>
              <a:rPr lang="de-DE" dirty="0">
                <a:ea typeface="+mj-lt"/>
                <a:cs typeface="+mj-lt"/>
              </a:rPr>
              <a:t> Kompetenzenverteilung</a:t>
            </a:r>
            <a:endParaRPr lang="de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D327FA-EB80-4594-9D62-332215C4E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04714"/>
              </p:ext>
            </p:extLst>
          </p:nvPr>
        </p:nvGraphicFramePr>
        <p:xfrm>
          <a:off x="1371600" y="2286000"/>
          <a:ext cx="9601200" cy="436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74792425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79372820"/>
                    </a:ext>
                  </a:extLst>
                </a:gridCol>
              </a:tblGrid>
              <a:tr h="1314560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lvl="0">
                        <a:buNone/>
                      </a:pPr>
                      <a:endParaRPr lang="de-DE" dirty="0"/>
                    </a:p>
                    <a:p>
                      <a:pPr lvl="0">
                        <a:buNone/>
                      </a:pPr>
                      <a:r>
                        <a:rPr lang="de-DE" dirty="0"/>
                        <a:t>Mike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de-DE" sz="1800" b="1" i="0" u="none" strike="noStrike" noProof="0" dirty="0">
                        <a:latin typeface="Franklin Gothic Book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latin typeface="Franklin Gothic Book"/>
                        </a:rPr>
                        <a:t>Programmieren (C#)</a:t>
                      </a:r>
                      <a:endParaRPr lang="de-DE" b="1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latin typeface="Franklin Gothic Book"/>
                        </a:rPr>
                        <a:t>SFX Design mit FL Studio 12</a:t>
                      </a:r>
                      <a:endParaRPr lang="de-DE" b="1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14504"/>
                  </a:ext>
                </a:extLst>
              </a:tr>
              <a:tr h="1314560">
                <a:tc>
                  <a:txBody>
                    <a:bodyPr/>
                    <a:lstStyle/>
                    <a:p>
                      <a:endParaRPr lang="de-DE"/>
                    </a:p>
                    <a:p>
                      <a:pPr lvl="0">
                        <a:buNone/>
                      </a:pPr>
                      <a:endParaRPr lang="de-DE" dirty="0"/>
                    </a:p>
                    <a:p>
                      <a:pPr marL="0" lvl="0" indent="0">
                        <a:buNone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Felix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de-DE" sz="1800" b="1" i="0" u="none" strike="noStrike" noProof="0" dirty="0">
                        <a:solidFill>
                          <a:schemeClr val="bg1"/>
                        </a:solidFill>
                        <a:latin typeface="Franklin Gothic Book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Objektorientiertes Programmieren (C#)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XML Strukturen zur Speicherung von Highscores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SFX Design mit FL Studio 12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56630"/>
                  </a:ext>
                </a:extLst>
              </a:tr>
              <a:tr h="1314560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marL="0" lvl="0" indent="0">
                        <a:buNone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Dilan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endParaRPr lang="de-DE" sz="1800" b="1" i="0" u="none" strike="noStrike" noProof="0" dirty="0">
                        <a:solidFill>
                          <a:schemeClr val="bg1"/>
                        </a:solidFill>
                        <a:latin typeface="Franklin Gothic Book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Objektorientiertes Programmieren (C#)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0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7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C6E0-007C-4E9D-8F05-2C2D7F51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Machbarkeitsanalyse</a:t>
            </a:r>
            <a:br>
              <a:rPr lang="de-DE" dirty="0"/>
            </a:br>
            <a:r>
              <a:rPr lang="de-DE" dirty="0"/>
              <a:t> 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632-B16B-48B6-9786-2D54A74C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>
                <a:ea typeface="+mn-lt"/>
                <a:cs typeface="+mn-lt"/>
              </a:rPr>
              <a:t>Entwicklungsumgebung Visual Studio 2019          (Vorhanden)</a:t>
            </a:r>
            <a:endParaRPr lang="de-DE" dirty="0"/>
          </a:p>
          <a:p>
            <a:pPr marL="383540" indent="-383540"/>
            <a:r>
              <a:rPr lang="de-DE" dirty="0">
                <a:ea typeface="+mn-lt"/>
                <a:cs typeface="+mn-lt"/>
              </a:rPr>
              <a:t>System.Drawing Library                                            (Vorhanden)</a:t>
            </a:r>
            <a:endParaRPr lang="de-DE" dirty="0"/>
          </a:p>
          <a:p>
            <a:pPr marL="383540" indent="-383540"/>
            <a:r>
              <a:rPr lang="de-DE" dirty="0">
                <a:ea typeface="+mn-lt"/>
                <a:cs typeface="+mn-lt"/>
              </a:rPr>
              <a:t>Digital Audio Workstation FL Studio 12                   (Vorhanden)</a:t>
            </a:r>
            <a:endParaRPr lang="de-DE" dirty="0"/>
          </a:p>
          <a:p>
            <a:pPr marL="383540" indent="-38354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4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C817-C384-4EFB-AB6D-C0DF20F7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Machbarkeitsanalyse</a:t>
            </a:r>
            <a:br>
              <a:rPr lang="de-DE" dirty="0"/>
            </a:br>
            <a:r>
              <a:rPr lang="de-DE" dirty="0"/>
              <a:t> 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08BC-63AC-4181-A28F-714A3BA9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Windows PC     (Vorhanden)</a:t>
            </a:r>
          </a:p>
        </p:txBody>
      </p:sp>
    </p:spTree>
    <p:extLst>
      <p:ext uri="{BB962C8B-B14F-4D97-AF65-F5344CB8AC3E}">
        <p14:creationId xmlns:p14="http://schemas.microsoft.com/office/powerpoint/2010/main" val="19089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AA79-CF3F-4226-9C77-3C8F83A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6E6B-0DBD-45C8-B63F-EF5E09C9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32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83540" indent="-383540"/>
            <a:r>
              <a:rPr lang="en-US" dirty="0"/>
              <a:t>Anwendung </a:t>
            </a:r>
            <a:r>
              <a:rPr lang="en-US" dirty="0" err="1"/>
              <a:t>für</a:t>
            </a:r>
            <a:r>
              <a:rPr lang="en-US" dirty="0"/>
              <a:t> Windows </a:t>
            </a:r>
          </a:p>
          <a:p>
            <a:pPr marL="383540" indent="-383540"/>
            <a:r>
              <a:rPr lang="en-US" dirty="0" err="1"/>
              <a:t>Programmierende</a:t>
            </a:r>
            <a:r>
              <a:rPr lang="en-US" dirty="0"/>
              <a:t> Spiel </a:t>
            </a:r>
            <a:r>
              <a:rPr lang="en-US" dirty="0" err="1"/>
              <a:t>heißt</a:t>
            </a:r>
            <a:r>
              <a:rPr lang="en-US" dirty="0"/>
              <a:t> Pong</a:t>
            </a:r>
          </a:p>
          <a:p>
            <a:pPr marL="383540" indent="-383540"/>
            <a:r>
              <a:rPr lang="en-US" dirty="0" err="1"/>
              <a:t>Spieler</a:t>
            </a:r>
            <a:r>
              <a:rPr lang="en-US" dirty="0"/>
              <a:t> Links und </a:t>
            </a:r>
            <a:r>
              <a:rPr lang="en-US" dirty="0" err="1"/>
              <a:t>Rechts</a:t>
            </a:r>
          </a:p>
          <a:p>
            <a:pPr marL="383540" indent="-383540"/>
            <a:r>
              <a:rPr lang="en-US" dirty="0"/>
              <a:t>Pro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 </a:t>
            </a:r>
            <a:r>
              <a:rPr lang="en-US" dirty="0" err="1"/>
              <a:t>Paddel</a:t>
            </a:r>
            <a:r>
              <a:rPr lang="en-US" dirty="0"/>
              <a:t> maximal 2 </a:t>
            </a:r>
            <a:r>
              <a:rPr lang="en-US" dirty="0" err="1"/>
              <a:t>Personen</a:t>
            </a:r>
          </a:p>
          <a:p>
            <a:pPr marL="383540" indent="-383540"/>
            <a:r>
              <a:rPr lang="en-US" dirty="0" err="1"/>
              <a:t>Paddel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vertikal</a:t>
            </a:r>
          </a:p>
          <a:p>
            <a:pPr marL="383540" indent="-383540"/>
            <a:r>
              <a:rPr lang="en-US" dirty="0"/>
              <a:t>Ball </a:t>
            </a:r>
            <a:r>
              <a:rPr lang="en-US" dirty="0" err="1"/>
              <a:t>prallt</a:t>
            </a:r>
            <a:r>
              <a:rPr lang="en-US" dirty="0"/>
              <a:t> von der </a:t>
            </a:r>
            <a:r>
              <a:rPr lang="en-US" dirty="0" err="1"/>
              <a:t>oberen</a:t>
            </a:r>
            <a:r>
              <a:rPr lang="en-US" dirty="0"/>
              <a:t> und </a:t>
            </a:r>
            <a:r>
              <a:rPr lang="en-US" dirty="0" err="1"/>
              <a:t>unteren</a:t>
            </a:r>
            <a:r>
              <a:rPr lang="en-US" dirty="0"/>
              <a:t> </a:t>
            </a:r>
            <a:r>
              <a:rPr lang="en-US" dirty="0" err="1"/>
              <a:t>Spielbegrenzung</a:t>
            </a:r>
            <a:r>
              <a:rPr lang="en-US" dirty="0"/>
              <a:t> ab</a:t>
            </a:r>
          </a:p>
          <a:p>
            <a:pPr marL="383540" indent="-383540"/>
            <a:r>
              <a:rPr lang="en-US" dirty="0" err="1"/>
              <a:t>Einzel</a:t>
            </a:r>
            <a:r>
              <a:rPr lang="en-US" dirty="0"/>
              <a:t>- und </a:t>
            </a:r>
            <a:r>
              <a:rPr lang="en-US" dirty="0" err="1"/>
              <a:t>Mehrspielermodus</a:t>
            </a:r>
          </a:p>
          <a:p>
            <a:pPr marL="383540" indent="-383540"/>
            <a:r>
              <a:rPr lang="en-US" dirty="0"/>
              <a:t>KI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Gegenspieler</a:t>
            </a:r>
          </a:p>
          <a:p>
            <a:pPr marL="383540" indent="-383540"/>
            <a:endParaRPr lang="en-US" dirty="0"/>
          </a:p>
          <a:p>
            <a:pPr marL="383540" indent="-383540" algn="ctr">
              <a:buNone/>
            </a:pPr>
            <a:br>
              <a:rPr lang="en-US" dirty="0"/>
            </a:br>
            <a:endParaRPr lang="en-US" dirty="0"/>
          </a:p>
          <a:p>
            <a:pPr marL="383540" indent="-383540" algn="ctr">
              <a:buNone/>
            </a:pPr>
            <a:br>
              <a:rPr lang="en-US" dirty="0"/>
            </a:br>
            <a:endParaRPr lang="en-US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4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4B4D-F36C-4BEE-A09D-86A4C4D2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Software-Design</a:t>
            </a:r>
            <a:br>
              <a:rPr lang="de-DE" dirty="0"/>
            </a:br>
            <a:r>
              <a:rPr lang="de-DE" dirty="0"/>
              <a:t> Benutzerrollen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9020-B175-44C7-A721-9FA4FCBC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None/>
            </a:pPr>
            <a:r>
              <a:rPr lang="de-DE" dirty="0">
                <a:ea typeface="+mn-lt"/>
                <a:cs typeface="+mn-lt"/>
              </a:rPr>
              <a:t>Da wir uns für das Projekt entschieden haben wird es nur den </a:t>
            </a:r>
            <a:r>
              <a:rPr lang="de-DE" b="1" dirty="0">
                <a:ea typeface="+mn-lt"/>
                <a:cs typeface="+mn-lt"/>
              </a:rPr>
              <a:t>Anwender</a:t>
            </a:r>
            <a:r>
              <a:rPr lang="de-DE" dirty="0">
                <a:ea typeface="+mn-lt"/>
                <a:cs typeface="+mn-lt"/>
              </a:rPr>
              <a:t> als Benutzer</a:t>
            </a:r>
          </a:p>
          <a:p>
            <a:pPr marL="383540" indent="-383540">
              <a:buNone/>
            </a:pPr>
            <a:r>
              <a:rPr lang="de-DE" dirty="0">
                <a:ea typeface="+mn-lt"/>
                <a:cs typeface="+mn-lt"/>
              </a:rPr>
              <a:t>geben.</a:t>
            </a:r>
            <a:endParaRPr lang="de-DE" dirty="0"/>
          </a:p>
          <a:p>
            <a:pPr marL="383540" indent="-38354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1499-28EF-40DA-8580-2C1099E2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Software-Design</a:t>
            </a:r>
            <a:br>
              <a:rPr lang="de-DE" dirty="0">
                <a:ea typeface="+mj-lt"/>
                <a:cs typeface="+mj-lt"/>
              </a:rPr>
            </a:br>
            <a:r>
              <a:rPr lang="de-DE" dirty="0">
                <a:ea typeface="+mj-lt"/>
                <a:cs typeface="+mj-lt"/>
              </a:rPr>
              <a:t> GUI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E9CB-AED5-418C-ABCF-3BD0FF31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1800" b="1" u="sng" dirty="0"/>
              <a:t>Hauptmenü</a:t>
            </a:r>
          </a:p>
          <a:p>
            <a:pPr marL="383540" indent="-383540"/>
            <a:r>
              <a:rPr lang="de-DE" sz="1800" dirty="0">
                <a:ea typeface="+mn-lt"/>
                <a:cs typeface="+mn-lt"/>
              </a:rPr>
              <a:t>Einzelspieler Button</a:t>
            </a:r>
            <a:endParaRPr lang="de-DE" sz="1800" b="1" u="sng" dirty="0"/>
          </a:p>
          <a:p>
            <a:pPr marL="383540" indent="-383540"/>
            <a:r>
              <a:rPr lang="de-DE" sz="1800" dirty="0">
                <a:ea typeface="+mn-lt"/>
                <a:cs typeface="+mn-lt"/>
              </a:rPr>
              <a:t>Mehrspieler Button</a:t>
            </a:r>
            <a:endParaRPr lang="de-DE" sz="1800"/>
          </a:p>
          <a:p>
            <a:pPr marL="383540" indent="-383540"/>
            <a:r>
              <a:rPr lang="de-DE" sz="1800" dirty="0">
                <a:ea typeface="+mn-lt"/>
                <a:cs typeface="+mn-lt"/>
              </a:rPr>
              <a:t>Punkte / Endlos Modus Auswahl Buttons</a:t>
            </a:r>
            <a:endParaRPr lang="de-DE" sz="1800"/>
          </a:p>
          <a:p>
            <a:pPr marL="285750" indent="-285750"/>
            <a:endParaRPr lang="de-DE" sz="1800" b="1" u="sng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4DE9C85-EA05-42A4-ADF3-43215029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455893"/>
            <a:ext cx="5105445" cy="33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PONG</vt:lpstr>
      <vt:lpstr>Inhaltsverzeichnis </vt:lpstr>
      <vt:lpstr>Machbarkeitsanalyse  Kompetenzen</vt:lpstr>
      <vt:lpstr>Machbarkeitsanalyse  Kompetenzenverteilung</vt:lpstr>
      <vt:lpstr>Machbarkeitsanalyse  Software</vt:lpstr>
      <vt:lpstr>Machbarkeitsanalyse  Hardware</vt:lpstr>
      <vt:lpstr>Pflichtenheft</vt:lpstr>
      <vt:lpstr>Software-Design  Benutzerrollen</vt:lpstr>
      <vt:lpstr>Software-Design  GUI</vt:lpstr>
      <vt:lpstr>Software-Design  GUI</vt:lpstr>
      <vt:lpstr>PAP</vt:lpstr>
      <vt:lpstr>Blackbox -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276</cp:revision>
  <dcterms:created xsi:type="dcterms:W3CDTF">2015-09-21T23:24:45Z</dcterms:created>
  <dcterms:modified xsi:type="dcterms:W3CDTF">2019-06-13T14:49:52Z</dcterms:modified>
</cp:coreProperties>
</file>