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4"/>
  </p:sldMasterIdLst>
  <p:notesMasterIdLst>
    <p:notesMasterId r:id="rId12"/>
  </p:notesMasterIdLst>
  <p:handoutMasterIdLst>
    <p:handoutMasterId r:id="rId13"/>
  </p:handoutMasterIdLst>
  <p:sldIdLst>
    <p:sldId id="284" r:id="rId5"/>
    <p:sldId id="301" r:id="rId6"/>
    <p:sldId id="299" r:id="rId7"/>
    <p:sldId id="294" r:id="rId8"/>
    <p:sldId id="268" r:id="rId9"/>
    <p:sldId id="298" r:id="rId10"/>
    <p:sldId id="29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78" autoAdjust="0"/>
    <p:restoredTop sz="94639" autoAdjust="0"/>
  </p:normalViewPr>
  <p:slideViewPr>
    <p:cSldViewPr snapToGrid="0">
      <p:cViewPr varScale="1">
        <p:scale>
          <a:sx n="88" d="100"/>
          <a:sy n="88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8/1/2020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7502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8/1/2020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  <a:t>8/1/2020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8/1/2020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8/1/2020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8/1/2020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8/1/2020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8/1/2020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8/1/2020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  <a:t>8/1/2020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8/1/2020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8/1/2020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8/1/2020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8/1/2020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  <a:t>8/1/2020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8/1/2020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ungry-boyd-aa3248.netlify.app/" TargetMode="External"/><Relationship Id="rId2" Type="http://schemas.openxmlformats.org/officeDocument/2006/relationships/hyperlink" Target="https://documenter.getpostman.com/view/12193070/T1DsAG1H?version=latest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FC70B0-5D08-4BDC-852E-3FD7214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4752" y="416641"/>
            <a:ext cx="6295737" cy="5309616"/>
          </a:xfrm>
        </p:spPr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/>
              <a:t>Organization</a:t>
            </a:r>
            <a:endParaRPr lang="en-US" sz="2800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+mj-lt"/>
              </a:rPr>
              <a:t>Govt. of Goa</a:t>
            </a:r>
            <a:endParaRPr lang="en-US" sz="2800" dirty="0"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Problem </a:t>
            </a:r>
            <a:r>
              <a:rPr lang="en-US" sz="2800" b="1" dirty="0" smtClean="0"/>
              <a:t>Code</a:t>
            </a:r>
            <a:endParaRPr lang="en-US" sz="2800"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DR113</a:t>
            </a:r>
            <a:endParaRPr lang="en-US" sz="2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/>
              <a:t>Problem Statement</a:t>
            </a:r>
            <a:endParaRPr lang="en-US" sz="2800"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+mj-lt"/>
              </a:rPr>
              <a:t>Stray Cattle Challenge</a:t>
            </a:r>
            <a:endParaRPr lang="en-US" sz="2800" dirty="0">
              <a:latin typeface="+mj-l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/>
              <a:t>Team Leader</a:t>
            </a:r>
            <a:endParaRPr lang="en-US" sz="2800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>
                <a:latin typeface="+mj-lt"/>
              </a:rPr>
              <a:t>Ferin</a:t>
            </a:r>
            <a:r>
              <a:rPr lang="en-US" sz="2800" dirty="0" smtClean="0">
                <a:latin typeface="+mj-lt"/>
              </a:rPr>
              <a:t> Patel</a:t>
            </a:r>
            <a:endParaRPr lang="en-US" sz="2800" dirty="0">
              <a:latin typeface="+mj-lt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1885125"/>
            <a:ext cx="3443224" cy="2093975"/>
          </a:xfrm>
        </p:spPr>
        <p:txBody>
          <a:bodyPr>
            <a:normAutofit/>
          </a:bodyPr>
          <a:lstStyle/>
          <a:p>
            <a:r>
              <a:rPr lang="en-US" sz="4200" dirty="0" smtClean="0"/>
              <a:t>TEAM</a:t>
            </a:r>
            <a:br>
              <a:rPr lang="en-US" sz="4200" dirty="0" smtClean="0"/>
            </a:br>
            <a:r>
              <a:rPr lang="en-US" sz="4200" dirty="0" smtClean="0"/>
              <a:t>QUANTA_HEX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786880" y="1734789"/>
            <a:ext cx="501239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This </a:t>
            </a:r>
            <a:r>
              <a:rPr lang="en-US" sz="2400" dirty="0"/>
              <a:t>project creates a platform which coalesce the local people with Animal Husbandries, NGOs and Civic Forums.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User </a:t>
            </a:r>
            <a:r>
              <a:rPr lang="en-US" sz="2400" dirty="0"/>
              <a:t>will submit the information to the system about stray cattle in the form of reports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reported problems then, will be resolved by Organizations.</a:t>
            </a:r>
          </a:p>
        </p:txBody>
      </p:sp>
      <p:sp>
        <p:nvSpPr>
          <p:cNvPr id="9" name="Rectangle 8"/>
          <p:cNvSpPr/>
          <p:nvPr/>
        </p:nvSpPr>
        <p:spPr>
          <a:xfrm>
            <a:off x="6786880" y="965347"/>
            <a:ext cx="20826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Solution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104522" y="965348"/>
            <a:ext cx="21200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Problem</a:t>
            </a:r>
            <a:endParaRPr lang="en-IN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1104522" y="1734789"/>
            <a:ext cx="44500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Stray animals often bring the flow of traffic on busy roads to a standstill along with major road accidents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Currently there is no flow of information between the people and the government.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294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4" name="Picture Placeholder 2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028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raw.githubusercontent.com/Ferin79/Cattle-Stray/master/admin/public/custom/static/system-de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4" y="-18007"/>
            <a:ext cx="12000412" cy="741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95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BA7203-E18A-4594-9991-EFE3B8E4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7280" y="2076270"/>
            <a:ext cx="10058400" cy="376089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There may be cases where multiple users spot cattle in same </a:t>
            </a:r>
            <a:r>
              <a:rPr lang="en-US" sz="2400" dirty="0" smtClean="0"/>
              <a:t>locality, multiple </a:t>
            </a:r>
            <a:r>
              <a:rPr lang="en-US" sz="2400" dirty="0"/>
              <a:t>reports will create </a:t>
            </a:r>
            <a:r>
              <a:rPr lang="en-US" sz="2400" dirty="0" smtClean="0"/>
              <a:t>redundancy. For that, we introduced a feature named “</a:t>
            </a:r>
            <a:r>
              <a:rPr lang="en-US" sz="2400" dirty="0" err="1" smtClean="0"/>
              <a:t>Upvote</a:t>
            </a:r>
            <a:r>
              <a:rPr lang="en-US" sz="2400" dirty="0" smtClean="0"/>
              <a:t>”.</a:t>
            </a:r>
          </a:p>
          <a:p>
            <a:r>
              <a:rPr lang="en-US" sz="2400" dirty="0" smtClean="0"/>
              <a:t>Also, there </a:t>
            </a:r>
            <a:r>
              <a:rPr lang="en-US" sz="2400" dirty="0"/>
              <a:t>may be cases where some mischievous users report fake cattle presence</a:t>
            </a:r>
            <a:r>
              <a:rPr lang="en-US" sz="2400" dirty="0" smtClean="0"/>
              <a:t>, such </a:t>
            </a:r>
            <a:r>
              <a:rPr lang="en-US" sz="2400" dirty="0"/>
              <a:t>cases must require disciplinary actions. For that, we introduced a feature named </a:t>
            </a:r>
            <a:r>
              <a:rPr lang="en-US" sz="2400" dirty="0" smtClean="0"/>
              <a:t>“</a:t>
            </a:r>
            <a:r>
              <a:rPr lang="en-US" sz="2400" dirty="0" err="1" smtClean="0"/>
              <a:t>Downvote</a:t>
            </a:r>
            <a:r>
              <a:rPr lang="en-US" sz="2400" dirty="0" smtClean="0"/>
              <a:t>”.</a:t>
            </a:r>
          </a:p>
          <a:p>
            <a:r>
              <a:rPr lang="en-US" sz="2400" dirty="0" smtClean="0"/>
              <a:t>We also integrated “Points” system, if a user makes a genuine report he/she will be rewarded some points and if the report is illegitimate the points will be deduced. Using points system ,more users will be encouraged to make genuine reports.</a:t>
            </a:r>
          </a:p>
        </p:txBody>
      </p:sp>
    </p:spTree>
    <p:extLst>
      <p:ext uri="{BB962C8B-B14F-4D97-AF65-F5344CB8AC3E}">
        <p14:creationId xmlns:p14="http://schemas.microsoft.com/office/powerpoint/2010/main" val="128420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7944" y="624111"/>
            <a:ext cx="5213245" cy="943433"/>
          </a:xfrm>
        </p:spPr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155" y="1959432"/>
            <a:ext cx="6591985" cy="3777622"/>
          </a:xfrm>
        </p:spPr>
        <p:txBody>
          <a:bodyPr>
            <a:noAutofit/>
          </a:bodyPr>
          <a:lstStyle/>
          <a:p>
            <a:r>
              <a:rPr lang="en-US" dirty="0"/>
              <a:t>Web App</a:t>
            </a:r>
          </a:p>
          <a:p>
            <a:pPr lvl="1"/>
            <a:r>
              <a:rPr lang="en-US" dirty="0"/>
              <a:t>React</a:t>
            </a:r>
          </a:p>
          <a:p>
            <a:pPr lvl="1"/>
            <a:r>
              <a:rPr lang="en-US" dirty="0" smtClean="0"/>
              <a:t>Firebase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Mobile App</a:t>
            </a:r>
          </a:p>
          <a:p>
            <a:pPr lvl="1"/>
            <a:r>
              <a:rPr lang="en-US" dirty="0"/>
              <a:t>React-Native and Expo</a:t>
            </a:r>
          </a:p>
          <a:p>
            <a:pPr lvl="1"/>
            <a:r>
              <a:rPr lang="en-US" dirty="0"/>
              <a:t>Firebase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sz="2200" dirty="0"/>
          </a:p>
        </p:txBody>
      </p:sp>
      <p:pic>
        <p:nvPicPr>
          <p:cNvPr id="5122" name="Picture 2" descr="https://github.com/Ferin79/Cattle-Stray/raw/master/admin/public/custom/static/react-fire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53" y="1959432"/>
            <a:ext cx="826162" cy="7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github.com/Ferin79/Cattle-Stray/raw/master/admin/public/custom/static/mobile-ap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155" y="3787458"/>
            <a:ext cx="1593160" cy="82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45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21577"/>
            <a:ext cx="10058400" cy="1635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764" y="4754976"/>
            <a:ext cx="10058400" cy="1143000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cap="all" spc="200" dirty="0" smtClean="0">
                <a:solidFill>
                  <a:srgbClr val="FFFFFF"/>
                </a:solidFill>
              </a:rPr>
              <a:t>For detailed documentation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IN" sz="2400" dirty="0" smtClean="0">
                <a:solidFill>
                  <a:schemeClr val="bg1"/>
                </a:solidFill>
                <a:hlinkClick r:id="rId2"/>
              </a:rPr>
              <a:t>documenter.getpostman.com/view/12193070/T1DsAG1H?version=latest</a:t>
            </a:r>
            <a:endParaRPr lang="en-I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2400" dirty="0">
                <a:hlinkClick r:id="rId3"/>
              </a:rPr>
              <a:t>https://hungry-boyd-aa3248.netlify.app/</a:t>
            </a:r>
            <a:endParaRPr lang="en-I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cap="all" spc="2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69669" y="-452846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1155CC"/>
                </a:solidFill>
                <a:effectLst/>
                <a:latin typeface="Georgia" panose="02040502050405020303" pitchFamily="18" charset="0"/>
                <a:hlinkClick r:id="rId3"/>
              </a:rPr>
              <a:t>https://hungry-boyd-aa3248.netlify.app/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</Words>
  <Application>Microsoft Office PowerPoint</Application>
  <PresentationFormat>Widescreen</PresentationFormat>
  <Paragraphs>42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Georgia</vt:lpstr>
      <vt:lpstr>Wingdings</vt:lpstr>
      <vt:lpstr>RetrospectVTI</vt:lpstr>
      <vt:lpstr>TEAM QUANTA_HEX</vt:lpstr>
      <vt:lpstr>PowerPoint Presentation</vt:lpstr>
      <vt:lpstr>PowerPoint Presentation</vt:lpstr>
      <vt:lpstr>PowerPoint Presentation</vt:lpstr>
      <vt:lpstr>Features</vt:lpstr>
      <vt:lpstr>Technology Stack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2020-08-01T05:12:51Z</dcterms:created>
  <dcterms:modified xsi:type="dcterms:W3CDTF">2020-08-01T13:14:17Z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