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2" r:id="rId4"/>
  </p:sldMasterIdLst>
  <p:notesMasterIdLst>
    <p:notesMasterId r:id="rId14"/>
  </p:notesMasterIdLst>
  <p:handoutMasterIdLst>
    <p:handoutMasterId r:id="rId15"/>
  </p:handoutMasterIdLst>
  <p:sldIdLst>
    <p:sldId id="284" r:id="rId5"/>
    <p:sldId id="301" r:id="rId6"/>
    <p:sldId id="299" r:id="rId7"/>
    <p:sldId id="294" r:id="rId8"/>
    <p:sldId id="268" r:id="rId9"/>
    <p:sldId id="298" r:id="rId10"/>
    <p:sldId id="302" r:id="rId11"/>
    <p:sldId id="303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39" autoAdjust="0"/>
  </p:normalViewPr>
  <p:slideViewPr>
    <p:cSldViewPr snapToGrid="0">
      <p:cViewPr varScale="1">
        <p:scale>
          <a:sx n="88" d="100"/>
          <a:sy n="88" d="100"/>
        </p:scale>
        <p:origin x="1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5834" y="2818181"/>
            <a:ext cx="10180333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2" y="4854248"/>
            <a:ext cx="10587308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3194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1944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905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056B0DD-0AEF-4055-A369-C1C2A18B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9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92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40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5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38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3"/>
            <a:ext cx="10994760" cy="12216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8"/>
            <a:ext cx="10994760" cy="46829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687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9" y="578507"/>
            <a:ext cx="875508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9" y="1392934"/>
            <a:ext cx="8755087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277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327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0680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171295"/>
            <a:ext cx="1058754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1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974813"/>
            <a:ext cx="5386917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14575"/>
            <a:ext cx="5386917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974813"/>
            <a:ext cx="5389033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614575"/>
            <a:ext cx="5389033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765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6994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343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7145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0AED8-5FAC-4F75-8DA1-DC85D3FA2453}"/>
              </a:ext>
            </a:extLst>
          </p:cNvPr>
          <p:cNvSpPr txBox="1"/>
          <p:nvPr/>
        </p:nvSpPr>
        <p:spPr>
          <a:xfrm>
            <a:off x="-12200" y="6951663"/>
            <a:ext cx="1118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93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708" r:id="rId16"/>
    <p:sldLayoutId id="2147483719" r:id="rId17"/>
    <p:sldLayoutId id="2147483721" r:id="rId18"/>
    <p:sldLayoutId id="2147483725" r:id="rId19"/>
    <p:sldLayoutId id="2147483726" r:id="rId20"/>
    <p:sldLayoutId id="2147483722" r:id="rId21"/>
    <p:sldLayoutId id="2147483723" r:id="rId2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ngry-boyd-aa3248.netlify.app/" TargetMode="External"/><Relationship Id="rId2" Type="http://schemas.openxmlformats.org/officeDocument/2006/relationships/hyperlink" Target="https://documenter.getpostman.com/view/12193070/T1DsAG1H?version=la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960" y="1844485"/>
            <a:ext cx="7122160" cy="3408235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Organization</a:t>
            </a:r>
            <a:endParaRPr lang="en-US" sz="2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Govt. of Goa</a:t>
            </a:r>
            <a:endParaRPr lang="en-US" sz="2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Problem </a:t>
            </a:r>
            <a:r>
              <a:rPr lang="en-US" sz="2800" b="1" dirty="0" smtClean="0"/>
              <a:t>Code</a:t>
            </a:r>
            <a:endParaRPr lang="en-US" sz="2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DR113</a:t>
            </a: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Problem Statement</a:t>
            </a:r>
            <a:endParaRPr lang="en-US" sz="2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Stray Cattle Challenge</a:t>
            </a:r>
            <a:endParaRPr lang="en-US" sz="2800" dirty="0">
              <a:latin typeface="+mj-l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Team Leader</a:t>
            </a:r>
            <a:endParaRPr lang="en-US" sz="2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+mj-lt"/>
              </a:rPr>
              <a:t>Ferin</a:t>
            </a:r>
            <a:r>
              <a:rPr lang="en-US" sz="2800" dirty="0" smtClean="0">
                <a:latin typeface="+mj-lt"/>
              </a:rPr>
              <a:t> Patel</a:t>
            </a:r>
            <a:endParaRPr lang="en-US" sz="2800" dirty="0"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1844485"/>
            <a:ext cx="3690693" cy="20939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TEAM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QUANTA_HEX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6880" y="1734789"/>
            <a:ext cx="5012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project creates a platform which coalesce the local people with Animal Husbandries, NGOs and Civic Forums.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</a:t>
            </a:r>
            <a:r>
              <a:rPr lang="en-US" sz="2400" dirty="0"/>
              <a:t>will submit the information to the system about stray cattle in the form of reports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reported problems then, will be resolved by Organizations.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880" y="528468"/>
            <a:ext cx="2579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Solution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4522" y="528468"/>
            <a:ext cx="2615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Problem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522" y="1734789"/>
            <a:ext cx="4450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Stray animals often bring the flow of traffic on busy roads to a standstill along with major road accidents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Currently there is no flow of information between the government, people and relevant organizations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02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Ferin79/Cattle-Stray/master/admin/public/custom/static/system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"/>
            <a:ext cx="12192000" cy="75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8000"/>
            <a:ext cx="3556000" cy="10414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Features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076270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may be cases where multiple users spot cattle in same </a:t>
            </a:r>
            <a:r>
              <a:rPr lang="en-US" sz="2400" dirty="0" smtClean="0"/>
              <a:t>locality, multiple </a:t>
            </a:r>
            <a:r>
              <a:rPr lang="en-US" sz="2400" dirty="0"/>
              <a:t>reports will create </a:t>
            </a:r>
            <a:r>
              <a:rPr lang="en-US" sz="2400" dirty="0" smtClean="0"/>
              <a:t>redundancy. For that, we introduced a feature named “</a:t>
            </a:r>
            <a:r>
              <a:rPr lang="en-US" sz="2400" dirty="0" err="1" smtClean="0"/>
              <a:t>Upvote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Also, there </a:t>
            </a:r>
            <a:r>
              <a:rPr lang="en-US" sz="2400" dirty="0"/>
              <a:t>may be cases where some mischievous users report fake cattle presence</a:t>
            </a:r>
            <a:r>
              <a:rPr lang="en-US" sz="2400" dirty="0" smtClean="0"/>
              <a:t>, such </a:t>
            </a:r>
            <a:r>
              <a:rPr lang="en-US" sz="2400" dirty="0"/>
              <a:t>cases must require disciplinary actions. For that, we introduced a feature named </a:t>
            </a:r>
            <a:r>
              <a:rPr lang="en-US" sz="2400" dirty="0" smtClean="0"/>
              <a:t>“</a:t>
            </a:r>
            <a:r>
              <a:rPr lang="en-US" sz="2400" dirty="0" err="1" smtClean="0"/>
              <a:t>Downvote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We also integrated “Points” system, if a user makes a genuine report he/she will be rewarded some points and if the report is illegitimate the points will be deduced. Using points system ,more users will be encouraged to make genuine reports.</a:t>
            </a:r>
          </a:p>
        </p:txBody>
      </p:sp>
      <p:pic>
        <p:nvPicPr>
          <p:cNvPr id="4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2032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4" y="557406"/>
            <a:ext cx="5852160" cy="78522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Technology Stack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155" y="1959432"/>
            <a:ext cx="6591985" cy="3777622"/>
          </a:xfrm>
        </p:spPr>
        <p:txBody>
          <a:bodyPr>
            <a:noAutofit/>
          </a:bodyPr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smtClean="0"/>
              <a:t>Firebase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React-Native and Expo</a:t>
            </a:r>
          </a:p>
          <a:p>
            <a:pPr lvl="1"/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pic>
        <p:nvPicPr>
          <p:cNvPr id="5122" name="Picture 2" descr="https://github.com/Ferin79/Cattle-Stray/raw/master/admin/public/custom/static/react-fire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53" y="1959432"/>
            <a:ext cx="826162" cy="7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Ferin79/Cattle-Stray/raw/master/admin/public/custom/static/mobile-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55" y="3787458"/>
            <a:ext cx="1593160" cy="8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5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34" y="345465"/>
            <a:ext cx="8649883" cy="1221640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bg1"/>
                </a:solidFill>
              </a:rPr>
              <a:t>Improvements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134" y="1567106"/>
            <a:ext cx="9886500" cy="5060118"/>
          </a:xfrm>
        </p:spPr>
        <p:txBody>
          <a:bodyPr/>
          <a:lstStyle/>
          <a:p>
            <a:r>
              <a:rPr lang="en-IN" dirty="0" smtClean="0"/>
              <a:t>Manual questionnaire for report has been changed to ML image processing which will yield information like Animal Type, Animal count, Location, </a:t>
            </a:r>
            <a:r>
              <a:rPr lang="en-IN" dirty="0" err="1" smtClean="0"/>
              <a:t>TimeStamp</a:t>
            </a:r>
            <a:r>
              <a:rPr lang="en-IN" dirty="0" smtClean="0"/>
              <a:t>, GI no. of Cattle, Report Type, etc.</a:t>
            </a:r>
          </a:p>
          <a:p>
            <a:r>
              <a:rPr lang="en-IN" dirty="0" smtClean="0"/>
              <a:t>Report Submission Time has been decreased from about 2 minutes to approx. 30 seconds i.e. 75% efficiency increased.</a:t>
            </a:r>
          </a:p>
          <a:p>
            <a:r>
              <a:rPr lang="en-IN" dirty="0" smtClean="0"/>
              <a:t>To avoid redundancy of reports for same cattle, Mean Shift Algorithm(ML Clustering) is used.</a:t>
            </a:r>
          </a:p>
          <a:p>
            <a:r>
              <a:rPr lang="en-IN" dirty="0" smtClean="0"/>
              <a:t>When any report similar to existing report(restricted to recent Time and Location), it is merged with it and considered as an </a:t>
            </a:r>
            <a:r>
              <a:rPr lang="en-IN" dirty="0" err="1" smtClean="0"/>
              <a:t>Upvote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26971" cy="3223213"/>
          </a:xfrm>
        </p:spPr>
      </p:pic>
      <p:sp>
        <p:nvSpPr>
          <p:cNvPr id="8" name="TextBox 7"/>
          <p:cNvSpPr txBox="1"/>
          <p:nvPr/>
        </p:nvSpPr>
        <p:spPr>
          <a:xfrm>
            <a:off x="667864" y="3321278"/>
            <a:ext cx="2191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1) Raw Data</a:t>
            </a: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71" y="801954"/>
            <a:ext cx="3526970" cy="31486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10456" y="4121599"/>
            <a:ext cx="42737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2) </a:t>
            </a:r>
            <a:r>
              <a:rPr lang="en-IN" sz="3200" dirty="0" smtClean="0"/>
              <a:t>Get centre </a:t>
            </a:r>
            <a:r>
              <a:rPr lang="en-IN" sz="3200" dirty="0"/>
              <a:t>of </a:t>
            </a:r>
            <a:r>
              <a:rPr lang="en-IN" sz="3200" dirty="0" smtClean="0"/>
              <a:t>clusters,</a:t>
            </a:r>
          </a:p>
          <a:p>
            <a:r>
              <a:rPr lang="en-IN" sz="3200" dirty="0" smtClean="0"/>
              <a:t>get </a:t>
            </a:r>
            <a:r>
              <a:rPr lang="en-IN" sz="3200" dirty="0"/>
              <a:t>dynamic bandwidth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55" y="2100040"/>
            <a:ext cx="3526971" cy="30987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01583" y="5198817"/>
            <a:ext cx="34061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3) </a:t>
            </a:r>
            <a:r>
              <a:rPr lang="en-IN" sz="3200" dirty="0" smtClean="0"/>
              <a:t>Divide </a:t>
            </a:r>
            <a:r>
              <a:rPr lang="en-IN" sz="3200" dirty="0"/>
              <a:t>according </a:t>
            </a:r>
            <a:r>
              <a:rPr lang="en-IN" sz="3200" dirty="0" smtClean="0"/>
              <a:t>to Bandwidth.</a:t>
            </a:r>
            <a:endParaRPr lang="en-IN" sz="3200" dirty="0"/>
          </a:p>
        </p:txBody>
      </p:sp>
      <p:pic>
        <p:nvPicPr>
          <p:cNvPr id="13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1577"/>
            <a:ext cx="10058400" cy="16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4" y="4754976"/>
            <a:ext cx="10058400" cy="1143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cap="all" spc="200" dirty="0" smtClean="0">
                <a:solidFill>
                  <a:schemeClr val="bg1"/>
                </a:solidFill>
              </a:rPr>
              <a:t>For detailed documentation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chemeClr val="bg1"/>
                </a:solidFill>
                <a:hlinkClick r:id="rId2"/>
              </a:rPr>
              <a:t>documenter.getpostman.com/view/12193070/T1DsAG1H?version=latest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hlinkClick r:id="rId3"/>
              </a:rPr>
              <a:t>https://hungry-boyd-aa3248.netlify.app/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63" y="618307"/>
            <a:ext cx="3475856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7" id="{EE92E0DF-38FD-4346-A1BE-BF8C8BA5248D}" vid="{80850631-C994-4D43-A086-3F717614F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Theme17</Template>
  <TotalTime>0</TotalTime>
  <Words>363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Theme17</vt:lpstr>
      <vt:lpstr>TEAM QUANTA_HEX</vt:lpstr>
      <vt:lpstr>PowerPoint Presentation</vt:lpstr>
      <vt:lpstr>PowerPoint Presentation</vt:lpstr>
      <vt:lpstr>PowerPoint Presentation</vt:lpstr>
      <vt:lpstr>Features</vt:lpstr>
      <vt:lpstr>Technology Stack</vt:lpstr>
      <vt:lpstr>Improvements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2020-08-01T05:12:51Z</dcterms:created>
  <dcterms:modified xsi:type="dcterms:W3CDTF">2020-08-02T12:29:55Z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