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13755"/>
    <a:srgbClr val="2C4971"/>
    <a:srgbClr val="314C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C9D436-DFDC-4AA3-84EE-4FEC532BD79B}" type="doc">
      <dgm:prSet loTypeId="urn:microsoft.com/office/officeart/2005/8/layout/radial1" loCatId="cycl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73F11CEF-B868-47FA-938D-FB075A0BB07C}">
      <dgm:prSet phldrT="[Text]" phldr="1"/>
      <dgm:spPr/>
      <dgm:t>
        <a:bodyPr/>
        <a:lstStyle/>
        <a:p>
          <a:endParaRPr lang="fr-FR" dirty="0"/>
        </a:p>
      </dgm:t>
    </dgm:pt>
    <dgm:pt modelId="{201B3D53-445D-491A-9A81-705268DE64DA}" type="parTrans" cxnId="{18C8EDBC-CD85-4331-84EF-76E9076861E3}">
      <dgm:prSet/>
      <dgm:spPr/>
      <dgm:t>
        <a:bodyPr/>
        <a:lstStyle/>
        <a:p>
          <a:endParaRPr lang="fr-FR"/>
        </a:p>
      </dgm:t>
    </dgm:pt>
    <dgm:pt modelId="{665B5369-A7EB-49F5-BA1E-5F388626AB84}" type="sibTrans" cxnId="{18C8EDBC-CD85-4331-84EF-76E9076861E3}">
      <dgm:prSet/>
      <dgm:spPr/>
      <dgm:t>
        <a:bodyPr/>
        <a:lstStyle/>
        <a:p>
          <a:endParaRPr lang="fr-FR"/>
        </a:p>
      </dgm:t>
    </dgm:pt>
    <dgm:pt modelId="{648EB689-45A5-4C32-B40B-9D5BCDD30AF2}">
      <dgm:prSet phldrT="[Text]" phldr="1"/>
      <dgm:spPr/>
      <dgm:t>
        <a:bodyPr/>
        <a:lstStyle/>
        <a:p>
          <a:endParaRPr lang="fr-FR"/>
        </a:p>
      </dgm:t>
    </dgm:pt>
    <dgm:pt modelId="{49D0DE46-AB92-454C-B78E-5B611361D4ED}" type="parTrans" cxnId="{B8AB71E0-062C-47AF-BFFD-AE5033264B84}">
      <dgm:prSet/>
      <dgm:spPr/>
      <dgm:t>
        <a:bodyPr/>
        <a:lstStyle/>
        <a:p>
          <a:endParaRPr lang="fr-FR"/>
        </a:p>
      </dgm:t>
    </dgm:pt>
    <dgm:pt modelId="{0FEC6223-6496-4387-B909-6B426C35B96F}" type="sibTrans" cxnId="{B8AB71E0-062C-47AF-BFFD-AE5033264B84}">
      <dgm:prSet/>
      <dgm:spPr/>
      <dgm:t>
        <a:bodyPr/>
        <a:lstStyle/>
        <a:p>
          <a:endParaRPr lang="fr-FR"/>
        </a:p>
      </dgm:t>
    </dgm:pt>
    <dgm:pt modelId="{6272F0F8-DF67-478C-ADD4-BD664F726B6C}">
      <dgm:prSet phldrT="[Text]" phldr="1"/>
      <dgm:spPr/>
      <dgm:t>
        <a:bodyPr/>
        <a:lstStyle/>
        <a:p>
          <a:endParaRPr lang="fr-FR"/>
        </a:p>
      </dgm:t>
    </dgm:pt>
    <dgm:pt modelId="{043A078C-8938-4272-A135-D2FA7852178D}" type="parTrans" cxnId="{7A6CFD8C-7BDA-4014-A3DB-00BFE734E93B}">
      <dgm:prSet/>
      <dgm:spPr/>
      <dgm:t>
        <a:bodyPr/>
        <a:lstStyle/>
        <a:p>
          <a:endParaRPr lang="fr-FR"/>
        </a:p>
      </dgm:t>
    </dgm:pt>
    <dgm:pt modelId="{96916972-C16A-4508-84AE-55A638F10693}" type="sibTrans" cxnId="{7A6CFD8C-7BDA-4014-A3DB-00BFE734E93B}">
      <dgm:prSet/>
      <dgm:spPr/>
      <dgm:t>
        <a:bodyPr/>
        <a:lstStyle/>
        <a:p>
          <a:endParaRPr lang="fr-FR"/>
        </a:p>
      </dgm:t>
    </dgm:pt>
    <dgm:pt modelId="{4FEAF5B9-0683-4AEB-B188-D33BC8B7EAD8}">
      <dgm:prSet phldrT="[Text]" phldr="1"/>
      <dgm:spPr/>
      <dgm:t>
        <a:bodyPr/>
        <a:lstStyle/>
        <a:p>
          <a:endParaRPr lang="fr-FR"/>
        </a:p>
      </dgm:t>
    </dgm:pt>
    <dgm:pt modelId="{D2E00496-5448-4988-98CF-F8C77D9773F7}" type="parTrans" cxnId="{7184A821-3107-4659-BA49-D36A7347E8C3}">
      <dgm:prSet/>
      <dgm:spPr/>
      <dgm:t>
        <a:bodyPr/>
        <a:lstStyle/>
        <a:p>
          <a:endParaRPr lang="fr-FR"/>
        </a:p>
      </dgm:t>
    </dgm:pt>
    <dgm:pt modelId="{678DF7C8-0C34-4EB2-8D2B-A85D5F4E5D87}" type="sibTrans" cxnId="{7184A821-3107-4659-BA49-D36A7347E8C3}">
      <dgm:prSet/>
      <dgm:spPr/>
      <dgm:t>
        <a:bodyPr/>
        <a:lstStyle/>
        <a:p>
          <a:endParaRPr lang="fr-FR"/>
        </a:p>
      </dgm:t>
    </dgm:pt>
    <dgm:pt modelId="{308DAF61-E9FF-4EDA-B0CE-40C4110DC406}">
      <dgm:prSet phldrT="[Text]" phldr="1"/>
      <dgm:spPr/>
      <dgm:t>
        <a:bodyPr/>
        <a:lstStyle/>
        <a:p>
          <a:endParaRPr lang="fr-FR"/>
        </a:p>
      </dgm:t>
    </dgm:pt>
    <dgm:pt modelId="{173D1590-D3FA-44F3-B0E3-B36CAE1360A7}" type="parTrans" cxnId="{1B96A413-6E6A-40DF-8675-1FFA145DD1C5}">
      <dgm:prSet/>
      <dgm:spPr/>
      <dgm:t>
        <a:bodyPr/>
        <a:lstStyle/>
        <a:p>
          <a:endParaRPr lang="fr-FR"/>
        </a:p>
      </dgm:t>
    </dgm:pt>
    <dgm:pt modelId="{EBD46415-84D2-4431-8836-ACB2D1660B18}" type="sibTrans" cxnId="{1B96A413-6E6A-40DF-8675-1FFA145DD1C5}">
      <dgm:prSet/>
      <dgm:spPr/>
      <dgm:t>
        <a:bodyPr/>
        <a:lstStyle/>
        <a:p>
          <a:endParaRPr lang="fr-FR"/>
        </a:p>
      </dgm:t>
    </dgm:pt>
    <dgm:pt modelId="{6CD029B4-F231-463E-9C52-73146B108ABF}">
      <dgm:prSet/>
      <dgm:spPr/>
      <dgm:t>
        <a:bodyPr/>
        <a:lstStyle/>
        <a:p>
          <a:endParaRPr lang="fr-FR"/>
        </a:p>
      </dgm:t>
    </dgm:pt>
    <dgm:pt modelId="{4D7A44C6-10D7-4B84-B2AE-89C0B045F8EF}" type="parTrans" cxnId="{25E3B334-601B-4A75-B73C-B530ACC73E02}">
      <dgm:prSet/>
      <dgm:spPr/>
      <dgm:t>
        <a:bodyPr/>
        <a:lstStyle/>
        <a:p>
          <a:endParaRPr lang="fr-FR"/>
        </a:p>
      </dgm:t>
    </dgm:pt>
    <dgm:pt modelId="{DF976A46-B8FD-4A95-A2FC-D7E4F7DB9EA4}" type="sibTrans" cxnId="{25E3B334-601B-4A75-B73C-B530ACC73E02}">
      <dgm:prSet/>
      <dgm:spPr/>
      <dgm:t>
        <a:bodyPr/>
        <a:lstStyle/>
        <a:p>
          <a:endParaRPr lang="fr-FR"/>
        </a:p>
      </dgm:t>
    </dgm:pt>
    <dgm:pt modelId="{896B2475-3479-44E2-A1C3-485CE98B2433}">
      <dgm:prSet/>
      <dgm:spPr/>
      <dgm:t>
        <a:bodyPr/>
        <a:lstStyle/>
        <a:p>
          <a:endParaRPr lang="fr-FR"/>
        </a:p>
      </dgm:t>
    </dgm:pt>
    <dgm:pt modelId="{CCC24E93-8E4C-4D18-9166-0DB3D234AB02}" type="parTrans" cxnId="{3049CFAF-B337-45D7-812A-E0E5209E7A64}">
      <dgm:prSet/>
      <dgm:spPr/>
      <dgm:t>
        <a:bodyPr/>
        <a:lstStyle/>
        <a:p>
          <a:endParaRPr lang="fr-FR"/>
        </a:p>
      </dgm:t>
    </dgm:pt>
    <dgm:pt modelId="{F30910CF-33F5-4741-AF15-D6110A9FC371}" type="sibTrans" cxnId="{3049CFAF-B337-45D7-812A-E0E5209E7A64}">
      <dgm:prSet/>
      <dgm:spPr/>
      <dgm:t>
        <a:bodyPr/>
        <a:lstStyle/>
        <a:p>
          <a:endParaRPr lang="fr-FR"/>
        </a:p>
      </dgm:t>
    </dgm:pt>
    <dgm:pt modelId="{6A3AE429-ED4E-492C-B596-A015A198DC16}">
      <dgm:prSet/>
      <dgm:spPr/>
      <dgm:t>
        <a:bodyPr/>
        <a:lstStyle/>
        <a:p>
          <a:endParaRPr lang="fr-FR"/>
        </a:p>
      </dgm:t>
    </dgm:pt>
    <dgm:pt modelId="{7C9A7A03-5034-4790-B263-8B5ECC9AE787}" type="parTrans" cxnId="{571509C2-3484-439C-8372-D377150296D9}">
      <dgm:prSet/>
      <dgm:spPr/>
      <dgm:t>
        <a:bodyPr/>
        <a:lstStyle/>
        <a:p>
          <a:endParaRPr lang="fr-FR"/>
        </a:p>
      </dgm:t>
    </dgm:pt>
    <dgm:pt modelId="{D141A0CD-EF8D-4431-887F-303C481CDBA9}" type="sibTrans" cxnId="{571509C2-3484-439C-8372-D377150296D9}">
      <dgm:prSet/>
      <dgm:spPr/>
      <dgm:t>
        <a:bodyPr/>
        <a:lstStyle/>
        <a:p>
          <a:endParaRPr lang="fr-FR"/>
        </a:p>
      </dgm:t>
    </dgm:pt>
    <dgm:pt modelId="{8A4C3A3D-2D7C-4323-B699-AEED20F67429}" type="pres">
      <dgm:prSet presAssocID="{61C9D436-DFDC-4AA3-84EE-4FEC532BD79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FD2FA64-FF24-45CA-A7D0-8AE17A53E9FC}" type="pres">
      <dgm:prSet presAssocID="{73F11CEF-B868-47FA-938D-FB075A0BB07C}" presName="centerShape" presStyleLbl="node0" presStyleIdx="0" presStyleCnt="1"/>
      <dgm:spPr/>
    </dgm:pt>
    <dgm:pt modelId="{AD5E6852-E3A3-48E6-A90E-08E3AD5329EC}" type="pres">
      <dgm:prSet presAssocID="{49D0DE46-AB92-454C-B78E-5B611361D4ED}" presName="Name9" presStyleLbl="parChTrans1D2" presStyleIdx="0" presStyleCnt="7"/>
      <dgm:spPr/>
    </dgm:pt>
    <dgm:pt modelId="{0CD909B0-30A4-4149-BFF5-9C8D914F5CB8}" type="pres">
      <dgm:prSet presAssocID="{49D0DE46-AB92-454C-B78E-5B611361D4ED}" presName="connTx" presStyleLbl="parChTrans1D2" presStyleIdx="0" presStyleCnt="7"/>
      <dgm:spPr/>
    </dgm:pt>
    <dgm:pt modelId="{44818082-AFF5-4119-9A6D-F2024FA35D9A}" type="pres">
      <dgm:prSet presAssocID="{648EB689-45A5-4C32-B40B-9D5BCDD30AF2}" presName="node" presStyleLbl="node1" presStyleIdx="0" presStyleCnt="7">
        <dgm:presLayoutVars>
          <dgm:bulletEnabled val="1"/>
        </dgm:presLayoutVars>
      </dgm:prSet>
      <dgm:spPr/>
    </dgm:pt>
    <dgm:pt modelId="{5A1C6722-B8DD-489D-B754-222F6A7A38EE}" type="pres">
      <dgm:prSet presAssocID="{043A078C-8938-4272-A135-D2FA7852178D}" presName="Name9" presStyleLbl="parChTrans1D2" presStyleIdx="1" presStyleCnt="7"/>
      <dgm:spPr/>
    </dgm:pt>
    <dgm:pt modelId="{D52F0861-0DA4-4451-8D9F-94ECBDF87126}" type="pres">
      <dgm:prSet presAssocID="{043A078C-8938-4272-A135-D2FA7852178D}" presName="connTx" presStyleLbl="parChTrans1D2" presStyleIdx="1" presStyleCnt="7"/>
      <dgm:spPr/>
    </dgm:pt>
    <dgm:pt modelId="{9AB44369-5E2A-4A84-B203-1A9522C7CB9B}" type="pres">
      <dgm:prSet presAssocID="{6272F0F8-DF67-478C-ADD4-BD664F726B6C}" presName="node" presStyleLbl="node1" presStyleIdx="1" presStyleCnt="7">
        <dgm:presLayoutVars>
          <dgm:bulletEnabled val="1"/>
        </dgm:presLayoutVars>
      </dgm:prSet>
      <dgm:spPr/>
    </dgm:pt>
    <dgm:pt modelId="{31C0BCEB-43F7-4AD9-B920-05B43387011F}" type="pres">
      <dgm:prSet presAssocID="{D2E00496-5448-4988-98CF-F8C77D9773F7}" presName="Name9" presStyleLbl="parChTrans1D2" presStyleIdx="2" presStyleCnt="7"/>
      <dgm:spPr/>
    </dgm:pt>
    <dgm:pt modelId="{4AB49F44-9C96-49F0-9157-7096829E61B7}" type="pres">
      <dgm:prSet presAssocID="{D2E00496-5448-4988-98CF-F8C77D9773F7}" presName="connTx" presStyleLbl="parChTrans1D2" presStyleIdx="2" presStyleCnt="7"/>
      <dgm:spPr/>
    </dgm:pt>
    <dgm:pt modelId="{A80BECB1-B597-4CEB-81E3-89B193B856A6}" type="pres">
      <dgm:prSet presAssocID="{4FEAF5B9-0683-4AEB-B188-D33BC8B7EAD8}" presName="node" presStyleLbl="node1" presStyleIdx="2" presStyleCnt="7">
        <dgm:presLayoutVars>
          <dgm:bulletEnabled val="1"/>
        </dgm:presLayoutVars>
      </dgm:prSet>
      <dgm:spPr/>
    </dgm:pt>
    <dgm:pt modelId="{47F3C299-0E30-475D-9C6F-DE57AC8FE84D}" type="pres">
      <dgm:prSet presAssocID="{173D1590-D3FA-44F3-B0E3-B36CAE1360A7}" presName="Name9" presStyleLbl="parChTrans1D2" presStyleIdx="3" presStyleCnt="7"/>
      <dgm:spPr/>
    </dgm:pt>
    <dgm:pt modelId="{0F43977B-CC30-4464-BA72-93DE8F91F448}" type="pres">
      <dgm:prSet presAssocID="{173D1590-D3FA-44F3-B0E3-B36CAE1360A7}" presName="connTx" presStyleLbl="parChTrans1D2" presStyleIdx="3" presStyleCnt="7"/>
      <dgm:spPr/>
    </dgm:pt>
    <dgm:pt modelId="{E7D4780A-223B-4FC3-835C-56FFF1DCF4E2}" type="pres">
      <dgm:prSet presAssocID="{308DAF61-E9FF-4EDA-B0CE-40C4110DC406}" presName="node" presStyleLbl="node1" presStyleIdx="3" presStyleCnt="7">
        <dgm:presLayoutVars>
          <dgm:bulletEnabled val="1"/>
        </dgm:presLayoutVars>
      </dgm:prSet>
      <dgm:spPr/>
    </dgm:pt>
    <dgm:pt modelId="{C2F9CD7D-AF45-4F7D-A2C3-CB158102D0B1}" type="pres">
      <dgm:prSet presAssocID="{4D7A44C6-10D7-4B84-B2AE-89C0B045F8EF}" presName="Name9" presStyleLbl="parChTrans1D2" presStyleIdx="4" presStyleCnt="7"/>
      <dgm:spPr/>
    </dgm:pt>
    <dgm:pt modelId="{6A1D68D2-42B0-4BAC-A96D-F36B4A43E62F}" type="pres">
      <dgm:prSet presAssocID="{4D7A44C6-10D7-4B84-B2AE-89C0B045F8EF}" presName="connTx" presStyleLbl="parChTrans1D2" presStyleIdx="4" presStyleCnt="7"/>
      <dgm:spPr/>
    </dgm:pt>
    <dgm:pt modelId="{B94273A3-097A-4DCF-8080-7C915CF31702}" type="pres">
      <dgm:prSet presAssocID="{6CD029B4-F231-463E-9C52-73146B108ABF}" presName="node" presStyleLbl="node1" presStyleIdx="4" presStyleCnt="7">
        <dgm:presLayoutVars>
          <dgm:bulletEnabled val="1"/>
        </dgm:presLayoutVars>
      </dgm:prSet>
      <dgm:spPr/>
    </dgm:pt>
    <dgm:pt modelId="{3FCDF4CC-CD00-48C0-B4E3-944A660E3041}" type="pres">
      <dgm:prSet presAssocID="{CCC24E93-8E4C-4D18-9166-0DB3D234AB02}" presName="Name9" presStyleLbl="parChTrans1D2" presStyleIdx="5" presStyleCnt="7"/>
      <dgm:spPr/>
    </dgm:pt>
    <dgm:pt modelId="{53747BBC-12D5-4685-B629-C5A8D38F0776}" type="pres">
      <dgm:prSet presAssocID="{CCC24E93-8E4C-4D18-9166-0DB3D234AB02}" presName="connTx" presStyleLbl="parChTrans1D2" presStyleIdx="5" presStyleCnt="7"/>
      <dgm:spPr/>
    </dgm:pt>
    <dgm:pt modelId="{3FA9E819-95A5-450E-8BDB-64395BB42D9F}" type="pres">
      <dgm:prSet presAssocID="{896B2475-3479-44E2-A1C3-485CE98B2433}" presName="node" presStyleLbl="node1" presStyleIdx="5" presStyleCnt="7">
        <dgm:presLayoutVars>
          <dgm:bulletEnabled val="1"/>
        </dgm:presLayoutVars>
      </dgm:prSet>
      <dgm:spPr/>
    </dgm:pt>
    <dgm:pt modelId="{9E733576-EF25-45ED-BC3D-5A44140D1C43}" type="pres">
      <dgm:prSet presAssocID="{7C9A7A03-5034-4790-B263-8B5ECC9AE787}" presName="Name9" presStyleLbl="parChTrans1D2" presStyleIdx="6" presStyleCnt="7"/>
      <dgm:spPr/>
    </dgm:pt>
    <dgm:pt modelId="{A93E80DD-7206-4E1E-9ED7-EA3714F16D84}" type="pres">
      <dgm:prSet presAssocID="{7C9A7A03-5034-4790-B263-8B5ECC9AE787}" presName="connTx" presStyleLbl="parChTrans1D2" presStyleIdx="6" presStyleCnt="7"/>
      <dgm:spPr/>
    </dgm:pt>
    <dgm:pt modelId="{C38B1CC1-A205-464D-A462-61A5611E4ED2}" type="pres">
      <dgm:prSet presAssocID="{6A3AE429-ED4E-492C-B596-A015A198DC16}" presName="node" presStyleLbl="node1" presStyleIdx="6" presStyleCnt="7">
        <dgm:presLayoutVars>
          <dgm:bulletEnabled val="1"/>
        </dgm:presLayoutVars>
      </dgm:prSet>
      <dgm:spPr/>
    </dgm:pt>
  </dgm:ptLst>
  <dgm:cxnLst>
    <dgm:cxn modelId="{CEC02006-31FC-4DD2-ACEF-ECE4D94C2025}" type="presOf" srcId="{73F11CEF-B868-47FA-938D-FB075A0BB07C}" destId="{EFD2FA64-FF24-45CA-A7D0-8AE17A53E9FC}" srcOrd="0" destOrd="0" presId="urn:microsoft.com/office/officeart/2005/8/layout/radial1"/>
    <dgm:cxn modelId="{EBDEF707-37D2-4126-A42D-664015210112}" type="presOf" srcId="{6272F0F8-DF67-478C-ADD4-BD664F726B6C}" destId="{9AB44369-5E2A-4A84-B203-1A9522C7CB9B}" srcOrd="0" destOrd="0" presId="urn:microsoft.com/office/officeart/2005/8/layout/radial1"/>
    <dgm:cxn modelId="{7000BA08-46E4-4F75-9A3B-970272C8889E}" type="presOf" srcId="{6A3AE429-ED4E-492C-B596-A015A198DC16}" destId="{C38B1CC1-A205-464D-A462-61A5611E4ED2}" srcOrd="0" destOrd="0" presId="urn:microsoft.com/office/officeart/2005/8/layout/radial1"/>
    <dgm:cxn modelId="{BAA30B09-DFC8-4571-A6F5-4FC7C4F9BCDD}" type="presOf" srcId="{648EB689-45A5-4C32-B40B-9D5BCDD30AF2}" destId="{44818082-AFF5-4119-9A6D-F2024FA35D9A}" srcOrd="0" destOrd="0" presId="urn:microsoft.com/office/officeart/2005/8/layout/radial1"/>
    <dgm:cxn modelId="{1B96A413-6E6A-40DF-8675-1FFA145DD1C5}" srcId="{73F11CEF-B868-47FA-938D-FB075A0BB07C}" destId="{308DAF61-E9FF-4EDA-B0CE-40C4110DC406}" srcOrd="3" destOrd="0" parTransId="{173D1590-D3FA-44F3-B0E3-B36CAE1360A7}" sibTransId="{EBD46415-84D2-4431-8836-ACB2D1660B18}"/>
    <dgm:cxn modelId="{F3D8361A-E71F-4884-8A0F-FF84510EBBF4}" type="presOf" srcId="{173D1590-D3FA-44F3-B0E3-B36CAE1360A7}" destId="{47F3C299-0E30-475D-9C6F-DE57AC8FE84D}" srcOrd="0" destOrd="0" presId="urn:microsoft.com/office/officeart/2005/8/layout/radial1"/>
    <dgm:cxn modelId="{833AC71A-020F-491F-96CC-8E7365D599EC}" type="presOf" srcId="{043A078C-8938-4272-A135-D2FA7852178D}" destId="{D52F0861-0DA4-4451-8D9F-94ECBDF87126}" srcOrd="1" destOrd="0" presId="urn:microsoft.com/office/officeart/2005/8/layout/radial1"/>
    <dgm:cxn modelId="{7184A821-3107-4659-BA49-D36A7347E8C3}" srcId="{73F11CEF-B868-47FA-938D-FB075A0BB07C}" destId="{4FEAF5B9-0683-4AEB-B188-D33BC8B7EAD8}" srcOrd="2" destOrd="0" parTransId="{D2E00496-5448-4988-98CF-F8C77D9773F7}" sibTransId="{678DF7C8-0C34-4EB2-8D2B-A85D5F4E5D87}"/>
    <dgm:cxn modelId="{08B3EC25-A714-4429-8FFA-E353185E2852}" type="presOf" srcId="{308DAF61-E9FF-4EDA-B0CE-40C4110DC406}" destId="{E7D4780A-223B-4FC3-835C-56FFF1DCF4E2}" srcOrd="0" destOrd="0" presId="urn:microsoft.com/office/officeart/2005/8/layout/radial1"/>
    <dgm:cxn modelId="{065BB131-9AAF-4DAC-B4D9-6A0B48E346BA}" type="presOf" srcId="{61C9D436-DFDC-4AA3-84EE-4FEC532BD79B}" destId="{8A4C3A3D-2D7C-4323-B699-AEED20F67429}" srcOrd="0" destOrd="0" presId="urn:microsoft.com/office/officeart/2005/8/layout/radial1"/>
    <dgm:cxn modelId="{37D0F732-9F25-48AA-9256-BD2F2326F2A2}" type="presOf" srcId="{49D0DE46-AB92-454C-B78E-5B611361D4ED}" destId="{AD5E6852-E3A3-48E6-A90E-08E3AD5329EC}" srcOrd="0" destOrd="0" presId="urn:microsoft.com/office/officeart/2005/8/layout/radial1"/>
    <dgm:cxn modelId="{25E3B334-601B-4A75-B73C-B530ACC73E02}" srcId="{73F11CEF-B868-47FA-938D-FB075A0BB07C}" destId="{6CD029B4-F231-463E-9C52-73146B108ABF}" srcOrd="4" destOrd="0" parTransId="{4D7A44C6-10D7-4B84-B2AE-89C0B045F8EF}" sibTransId="{DF976A46-B8FD-4A95-A2FC-D7E4F7DB9EA4}"/>
    <dgm:cxn modelId="{FB332E45-7DAB-42D9-9E82-C0A025F07829}" type="presOf" srcId="{4D7A44C6-10D7-4B84-B2AE-89C0B045F8EF}" destId="{6A1D68D2-42B0-4BAC-A96D-F36B4A43E62F}" srcOrd="1" destOrd="0" presId="urn:microsoft.com/office/officeart/2005/8/layout/radial1"/>
    <dgm:cxn modelId="{E17E5445-284E-4024-B04C-C001B39C2D3E}" type="presOf" srcId="{4FEAF5B9-0683-4AEB-B188-D33BC8B7EAD8}" destId="{A80BECB1-B597-4CEB-81E3-89B193B856A6}" srcOrd="0" destOrd="0" presId="urn:microsoft.com/office/officeart/2005/8/layout/radial1"/>
    <dgm:cxn modelId="{54D1A36A-241D-4EA4-97AA-5091064ECC14}" type="presOf" srcId="{6CD029B4-F231-463E-9C52-73146B108ABF}" destId="{B94273A3-097A-4DCF-8080-7C915CF31702}" srcOrd="0" destOrd="0" presId="urn:microsoft.com/office/officeart/2005/8/layout/radial1"/>
    <dgm:cxn modelId="{5561396C-462C-444D-BB79-07F89E6F0225}" type="presOf" srcId="{D2E00496-5448-4988-98CF-F8C77D9773F7}" destId="{31C0BCEB-43F7-4AD9-B920-05B43387011F}" srcOrd="0" destOrd="0" presId="urn:microsoft.com/office/officeart/2005/8/layout/radial1"/>
    <dgm:cxn modelId="{90E83D53-9B4D-49FB-B058-7D4AAC93F230}" type="presOf" srcId="{896B2475-3479-44E2-A1C3-485CE98B2433}" destId="{3FA9E819-95A5-450E-8BDB-64395BB42D9F}" srcOrd="0" destOrd="0" presId="urn:microsoft.com/office/officeart/2005/8/layout/radial1"/>
    <dgm:cxn modelId="{F927B853-5D41-4163-871B-63AD3B9ED633}" type="presOf" srcId="{4D7A44C6-10D7-4B84-B2AE-89C0B045F8EF}" destId="{C2F9CD7D-AF45-4F7D-A2C3-CB158102D0B1}" srcOrd="0" destOrd="0" presId="urn:microsoft.com/office/officeart/2005/8/layout/radial1"/>
    <dgm:cxn modelId="{7A6CFD8C-7BDA-4014-A3DB-00BFE734E93B}" srcId="{73F11CEF-B868-47FA-938D-FB075A0BB07C}" destId="{6272F0F8-DF67-478C-ADD4-BD664F726B6C}" srcOrd="1" destOrd="0" parTransId="{043A078C-8938-4272-A135-D2FA7852178D}" sibTransId="{96916972-C16A-4508-84AE-55A638F10693}"/>
    <dgm:cxn modelId="{1F514BA8-7100-4EBE-8247-607678F0049D}" type="presOf" srcId="{173D1590-D3FA-44F3-B0E3-B36CAE1360A7}" destId="{0F43977B-CC30-4464-BA72-93DE8F91F448}" srcOrd="1" destOrd="0" presId="urn:microsoft.com/office/officeart/2005/8/layout/radial1"/>
    <dgm:cxn modelId="{3049CFAF-B337-45D7-812A-E0E5209E7A64}" srcId="{73F11CEF-B868-47FA-938D-FB075A0BB07C}" destId="{896B2475-3479-44E2-A1C3-485CE98B2433}" srcOrd="5" destOrd="0" parTransId="{CCC24E93-8E4C-4D18-9166-0DB3D234AB02}" sibTransId="{F30910CF-33F5-4741-AF15-D6110A9FC371}"/>
    <dgm:cxn modelId="{18C8EDBC-CD85-4331-84EF-76E9076861E3}" srcId="{61C9D436-DFDC-4AA3-84EE-4FEC532BD79B}" destId="{73F11CEF-B868-47FA-938D-FB075A0BB07C}" srcOrd="0" destOrd="0" parTransId="{201B3D53-445D-491A-9A81-705268DE64DA}" sibTransId="{665B5369-A7EB-49F5-BA1E-5F388626AB84}"/>
    <dgm:cxn modelId="{571509C2-3484-439C-8372-D377150296D9}" srcId="{73F11CEF-B868-47FA-938D-FB075A0BB07C}" destId="{6A3AE429-ED4E-492C-B596-A015A198DC16}" srcOrd="6" destOrd="0" parTransId="{7C9A7A03-5034-4790-B263-8B5ECC9AE787}" sibTransId="{D141A0CD-EF8D-4431-887F-303C481CDBA9}"/>
    <dgm:cxn modelId="{C568FECA-B4AC-4B10-81EC-FE233B797EA1}" type="presOf" srcId="{49D0DE46-AB92-454C-B78E-5B611361D4ED}" destId="{0CD909B0-30A4-4149-BFF5-9C8D914F5CB8}" srcOrd="1" destOrd="0" presId="urn:microsoft.com/office/officeart/2005/8/layout/radial1"/>
    <dgm:cxn modelId="{5BAC82CF-5E31-4788-8919-FF4ED4BC1D13}" type="presOf" srcId="{D2E00496-5448-4988-98CF-F8C77D9773F7}" destId="{4AB49F44-9C96-49F0-9157-7096829E61B7}" srcOrd="1" destOrd="0" presId="urn:microsoft.com/office/officeart/2005/8/layout/radial1"/>
    <dgm:cxn modelId="{1FB877D1-8F3E-40E9-90FF-7B0BE54FCA40}" type="presOf" srcId="{7C9A7A03-5034-4790-B263-8B5ECC9AE787}" destId="{A93E80DD-7206-4E1E-9ED7-EA3714F16D84}" srcOrd="1" destOrd="0" presId="urn:microsoft.com/office/officeart/2005/8/layout/radial1"/>
    <dgm:cxn modelId="{DEFDC0D9-AB2A-4447-A04B-C375D271CF3C}" type="presOf" srcId="{CCC24E93-8E4C-4D18-9166-0DB3D234AB02}" destId="{53747BBC-12D5-4685-B629-C5A8D38F0776}" srcOrd="1" destOrd="0" presId="urn:microsoft.com/office/officeart/2005/8/layout/radial1"/>
    <dgm:cxn modelId="{B8AB71E0-062C-47AF-BFFD-AE5033264B84}" srcId="{73F11CEF-B868-47FA-938D-FB075A0BB07C}" destId="{648EB689-45A5-4C32-B40B-9D5BCDD30AF2}" srcOrd="0" destOrd="0" parTransId="{49D0DE46-AB92-454C-B78E-5B611361D4ED}" sibTransId="{0FEC6223-6496-4387-B909-6B426C35B96F}"/>
    <dgm:cxn modelId="{E3AC16E1-1A8E-4979-B941-A0908035F30D}" type="presOf" srcId="{043A078C-8938-4272-A135-D2FA7852178D}" destId="{5A1C6722-B8DD-489D-B754-222F6A7A38EE}" srcOrd="0" destOrd="0" presId="urn:microsoft.com/office/officeart/2005/8/layout/radial1"/>
    <dgm:cxn modelId="{AA6871F2-335D-493A-A863-DD63D964A86E}" type="presOf" srcId="{CCC24E93-8E4C-4D18-9166-0DB3D234AB02}" destId="{3FCDF4CC-CD00-48C0-B4E3-944A660E3041}" srcOrd="0" destOrd="0" presId="urn:microsoft.com/office/officeart/2005/8/layout/radial1"/>
    <dgm:cxn modelId="{34C622F4-1AB1-494D-8579-DD33E6FD1324}" type="presOf" srcId="{7C9A7A03-5034-4790-B263-8B5ECC9AE787}" destId="{9E733576-EF25-45ED-BC3D-5A44140D1C43}" srcOrd="0" destOrd="0" presId="urn:microsoft.com/office/officeart/2005/8/layout/radial1"/>
    <dgm:cxn modelId="{FF56EF04-B485-4FE0-9B4A-B0971B076D07}" type="presParOf" srcId="{8A4C3A3D-2D7C-4323-B699-AEED20F67429}" destId="{EFD2FA64-FF24-45CA-A7D0-8AE17A53E9FC}" srcOrd="0" destOrd="0" presId="urn:microsoft.com/office/officeart/2005/8/layout/radial1"/>
    <dgm:cxn modelId="{71B00763-99DD-4AF3-B096-9A69826C9AE4}" type="presParOf" srcId="{8A4C3A3D-2D7C-4323-B699-AEED20F67429}" destId="{AD5E6852-E3A3-48E6-A90E-08E3AD5329EC}" srcOrd="1" destOrd="0" presId="urn:microsoft.com/office/officeart/2005/8/layout/radial1"/>
    <dgm:cxn modelId="{8C2BB6B5-AF73-497F-9C70-D6705C4D0E9A}" type="presParOf" srcId="{AD5E6852-E3A3-48E6-A90E-08E3AD5329EC}" destId="{0CD909B0-30A4-4149-BFF5-9C8D914F5CB8}" srcOrd="0" destOrd="0" presId="urn:microsoft.com/office/officeart/2005/8/layout/radial1"/>
    <dgm:cxn modelId="{F8E8E0B0-DF8D-4FEF-A3BD-3905D36E4F69}" type="presParOf" srcId="{8A4C3A3D-2D7C-4323-B699-AEED20F67429}" destId="{44818082-AFF5-4119-9A6D-F2024FA35D9A}" srcOrd="2" destOrd="0" presId="urn:microsoft.com/office/officeart/2005/8/layout/radial1"/>
    <dgm:cxn modelId="{7D6CD640-0561-40A9-B3BD-383C94B930A6}" type="presParOf" srcId="{8A4C3A3D-2D7C-4323-B699-AEED20F67429}" destId="{5A1C6722-B8DD-489D-B754-222F6A7A38EE}" srcOrd="3" destOrd="0" presId="urn:microsoft.com/office/officeart/2005/8/layout/radial1"/>
    <dgm:cxn modelId="{816E4284-89B7-4365-876C-60C20C65911D}" type="presParOf" srcId="{5A1C6722-B8DD-489D-B754-222F6A7A38EE}" destId="{D52F0861-0DA4-4451-8D9F-94ECBDF87126}" srcOrd="0" destOrd="0" presId="urn:microsoft.com/office/officeart/2005/8/layout/radial1"/>
    <dgm:cxn modelId="{F25D144F-BA3E-41FE-BD00-FCAFE6C2C2B2}" type="presParOf" srcId="{8A4C3A3D-2D7C-4323-B699-AEED20F67429}" destId="{9AB44369-5E2A-4A84-B203-1A9522C7CB9B}" srcOrd="4" destOrd="0" presId="urn:microsoft.com/office/officeart/2005/8/layout/radial1"/>
    <dgm:cxn modelId="{AA07423F-DAA9-4DF3-BD2C-5FBCFE609BAD}" type="presParOf" srcId="{8A4C3A3D-2D7C-4323-B699-AEED20F67429}" destId="{31C0BCEB-43F7-4AD9-B920-05B43387011F}" srcOrd="5" destOrd="0" presId="urn:microsoft.com/office/officeart/2005/8/layout/radial1"/>
    <dgm:cxn modelId="{740577CE-88DF-426F-9128-66662C88BFA0}" type="presParOf" srcId="{31C0BCEB-43F7-4AD9-B920-05B43387011F}" destId="{4AB49F44-9C96-49F0-9157-7096829E61B7}" srcOrd="0" destOrd="0" presId="urn:microsoft.com/office/officeart/2005/8/layout/radial1"/>
    <dgm:cxn modelId="{001AFD35-1F20-4B1D-9002-B7A78976132F}" type="presParOf" srcId="{8A4C3A3D-2D7C-4323-B699-AEED20F67429}" destId="{A80BECB1-B597-4CEB-81E3-89B193B856A6}" srcOrd="6" destOrd="0" presId="urn:microsoft.com/office/officeart/2005/8/layout/radial1"/>
    <dgm:cxn modelId="{5917ECFA-613F-4F20-976B-861087CC1AFF}" type="presParOf" srcId="{8A4C3A3D-2D7C-4323-B699-AEED20F67429}" destId="{47F3C299-0E30-475D-9C6F-DE57AC8FE84D}" srcOrd="7" destOrd="0" presId="urn:microsoft.com/office/officeart/2005/8/layout/radial1"/>
    <dgm:cxn modelId="{A56AA04F-F2E5-4967-BCA9-2E938E09B670}" type="presParOf" srcId="{47F3C299-0E30-475D-9C6F-DE57AC8FE84D}" destId="{0F43977B-CC30-4464-BA72-93DE8F91F448}" srcOrd="0" destOrd="0" presId="urn:microsoft.com/office/officeart/2005/8/layout/radial1"/>
    <dgm:cxn modelId="{2DAAA9FD-1154-4FA2-AAA4-886B77496505}" type="presParOf" srcId="{8A4C3A3D-2D7C-4323-B699-AEED20F67429}" destId="{E7D4780A-223B-4FC3-835C-56FFF1DCF4E2}" srcOrd="8" destOrd="0" presId="urn:microsoft.com/office/officeart/2005/8/layout/radial1"/>
    <dgm:cxn modelId="{0A295A8E-825D-4690-B028-F6A0C9C09D66}" type="presParOf" srcId="{8A4C3A3D-2D7C-4323-B699-AEED20F67429}" destId="{C2F9CD7D-AF45-4F7D-A2C3-CB158102D0B1}" srcOrd="9" destOrd="0" presId="urn:microsoft.com/office/officeart/2005/8/layout/radial1"/>
    <dgm:cxn modelId="{D5EAFD4A-65AD-4A2A-B99B-5FDB98764332}" type="presParOf" srcId="{C2F9CD7D-AF45-4F7D-A2C3-CB158102D0B1}" destId="{6A1D68D2-42B0-4BAC-A96D-F36B4A43E62F}" srcOrd="0" destOrd="0" presId="urn:microsoft.com/office/officeart/2005/8/layout/radial1"/>
    <dgm:cxn modelId="{266023CA-49EF-4711-9076-A37010916260}" type="presParOf" srcId="{8A4C3A3D-2D7C-4323-B699-AEED20F67429}" destId="{B94273A3-097A-4DCF-8080-7C915CF31702}" srcOrd="10" destOrd="0" presId="urn:microsoft.com/office/officeart/2005/8/layout/radial1"/>
    <dgm:cxn modelId="{4FD9D2D9-7DD9-4099-AFB0-F86069D350CC}" type="presParOf" srcId="{8A4C3A3D-2D7C-4323-B699-AEED20F67429}" destId="{3FCDF4CC-CD00-48C0-B4E3-944A660E3041}" srcOrd="11" destOrd="0" presId="urn:microsoft.com/office/officeart/2005/8/layout/radial1"/>
    <dgm:cxn modelId="{CBED2D63-F5EB-4F71-A22A-ABB178F8BBB4}" type="presParOf" srcId="{3FCDF4CC-CD00-48C0-B4E3-944A660E3041}" destId="{53747BBC-12D5-4685-B629-C5A8D38F0776}" srcOrd="0" destOrd="0" presId="urn:microsoft.com/office/officeart/2005/8/layout/radial1"/>
    <dgm:cxn modelId="{FC2F5F86-92DD-4393-A365-D6180DE460EC}" type="presParOf" srcId="{8A4C3A3D-2D7C-4323-B699-AEED20F67429}" destId="{3FA9E819-95A5-450E-8BDB-64395BB42D9F}" srcOrd="12" destOrd="0" presId="urn:microsoft.com/office/officeart/2005/8/layout/radial1"/>
    <dgm:cxn modelId="{9FB1D33D-0373-4C95-830F-04A7F755CC8E}" type="presParOf" srcId="{8A4C3A3D-2D7C-4323-B699-AEED20F67429}" destId="{9E733576-EF25-45ED-BC3D-5A44140D1C43}" srcOrd="13" destOrd="0" presId="urn:microsoft.com/office/officeart/2005/8/layout/radial1"/>
    <dgm:cxn modelId="{A2F1A4A4-51B2-4017-A726-0EA1B3392FF3}" type="presParOf" srcId="{9E733576-EF25-45ED-BC3D-5A44140D1C43}" destId="{A93E80DD-7206-4E1E-9ED7-EA3714F16D84}" srcOrd="0" destOrd="0" presId="urn:microsoft.com/office/officeart/2005/8/layout/radial1"/>
    <dgm:cxn modelId="{0061B2C5-FD2C-4BE6-9E2D-AD0B56EB553E}" type="presParOf" srcId="{8A4C3A3D-2D7C-4323-B699-AEED20F67429}" destId="{C38B1CC1-A205-464D-A462-61A5611E4ED2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2FA64-FF24-45CA-A7D0-8AE17A53E9FC}">
      <dsp:nvSpPr>
        <dsp:cNvPr id="0" name=""/>
        <dsp:cNvSpPr/>
      </dsp:nvSpPr>
      <dsp:spPr>
        <a:xfrm>
          <a:off x="3701488" y="2249585"/>
          <a:ext cx="1499722" cy="149972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 dirty="0"/>
        </a:p>
      </dsp:txBody>
      <dsp:txXfrm>
        <a:off x="3921117" y="2469214"/>
        <a:ext cx="1060464" cy="1060464"/>
      </dsp:txXfrm>
    </dsp:sp>
    <dsp:sp modelId="{AD5E6852-E3A3-48E6-A90E-08E3AD5329EC}">
      <dsp:nvSpPr>
        <dsp:cNvPr id="0" name=""/>
        <dsp:cNvSpPr/>
      </dsp:nvSpPr>
      <dsp:spPr>
        <a:xfrm rot="16200000">
          <a:off x="4077776" y="1860851"/>
          <a:ext cx="747147" cy="30322"/>
        </a:xfrm>
        <a:custGeom>
          <a:avLst/>
          <a:gdLst/>
          <a:ahLst/>
          <a:cxnLst/>
          <a:rect l="0" t="0" r="0" b="0"/>
          <a:pathLst>
            <a:path>
              <a:moveTo>
                <a:pt x="0" y="15161"/>
              </a:moveTo>
              <a:lnTo>
                <a:pt x="747147" y="15161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432671" y="1857333"/>
        <a:ext cx="37357" cy="37357"/>
      </dsp:txXfrm>
    </dsp:sp>
    <dsp:sp modelId="{44818082-AFF5-4119-9A6D-F2024FA35D9A}">
      <dsp:nvSpPr>
        <dsp:cNvPr id="0" name=""/>
        <dsp:cNvSpPr/>
      </dsp:nvSpPr>
      <dsp:spPr>
        <a:xfrm>
          <a:off x="3701488" y="2716"/>
          <a:ext cx="1499722" cy="149972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3921117" y="222345"/>
        <a:ext cx="1060464" cy="1060464"/>
      </dsp:txXfrm>
    </dsp:sp>
    <dsp:sp modelId="{5A1C6722-B8DD-489D-B754-222F6A7A38EE}">
      <dsp:nvSpPr>
        <dsp:cNvPr id="0" name=""/>
        <dsp:cNvSpPr/>
      </dsp:nvSpPr>
      <dsp:spPr>
        <a:xfrm rot="19285714">
          <a:off x="4956113" y="2283835"/>
          <a:ext cx="747147" cy="30322"/>
        </a:xfrm>
        <a:custGeom>
          <a:avLst/>
          <a:gdLst/>
          <a:ahLst/>
          <a:cxnLst/>
          <a:rect l="0" t="0" r="0" b="0"/>
          <a:pathLst>
            <a:path>
              <a:moveTo>
                <a:pt x="0" y="15161"/>
              </a:moveTo>
              <a:lnTo>
                <a:pt x="747147" y="15161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311008" y="2280318"/>
        <a:ext cx="37357" cy="37357"/>
      </dsp:txXfrm>
    </dsp:sp>
    <dsp:sp modelId="{9AB44369-5E2A-4A84-B203-1A9522C7CB9B}">
      <dsp:nvSpPr>
        <dsp:cNvPr id="0" name=""/>
        <dsp:cNvSpPr/>
      </dsp:nvSpPr>
      <dsp:spPr>
        <a:xfrm>
          <a:off x="5458162" y="848685"/>
          <a:ext cx="1499722" cy="149972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5677791" y="1068314"/>
        <a:ext cx="1060464" cy="1060464"/>
      </dsp:txXfrm>
    </dsp:sp>
    <dsp:sp modelId="{31C0BCEB-43F7-4AD9-B920-05B43387011F}">
      <dsp:nvSpPr>
        <dsp:cNvPr id="0" name=""/>
        <dsp:cNvSpPr/>
      </dsp:nvSpPr>
      <dsp:spPr>
        <a:xfrm rot="771429">
          <a:off x="5173044" y="3234273"/>
          <a:ext cx="747147" cy="30322"/>
        </a:xfrm>
        <a:custGeom>
          <a:avLst/>
          <a:gdLst/>
          <a:ahLst/>
          <a:cxnLst/>
          <a:rect l="0" t="0" r="0" b="0"/>
          <a:pathLst>
            <a:path>
              <a:moveTo>
                <a:pt x="0" y="15161"/>
              </a:moveTo>
              <a:lnTo>
                <a:pt x="747147" y="15161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527939" y="3230756"/>
        <a:ext cx="37357" cy="37357"/>
      </dsp:txXfrm>
    </dsp:sp>
    <dsp:sp modelId="{A80BECB1-B597-4CEB-81E3-89B193B856A6}">
      <dsp:nvSpPr>
        <dsp:cNvPr id="0" name=""/>
        <dsp:cNvSpPr/>
      </dsp:nvSpPr>
      <dsp:spPr>
        <a:xfrm>
          <a:off x="5892024" y="2749561"/>
          <a:ext cx="1499722" cy="149972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6111653" y="2969190"/>
        <a:ext cx="1060464" cy="1060464"/>
      </dsp:txXfrm>
    </dsp:sp>
    <dsp:sp modelId="{47F3C299-0E30-475D-9C6F-DE57AC8FE84D}">
      <dsp:nvSpPr>
        <dsp:cNvPr id="0" name=""/>
        <dsp:cNvSpPr/>
      </dsp:nvSpPr>
      <dsp:spPr>
        <a:xfrm rot="3857143">
          <a:off x="4565216" y="3996465"/>
          <a:ext cx="747147" cy="30322"/>
        </a:xfrm>
        <a:custGeom>
          <a:avLst/>
          <a:gdLst/>
          <a:ahLst/>
          <a:cxnLst/>
          <a:rect l="0" t="0" r="0" b="0"/>
          <a:pathLst>
            <a:path>
              <a:moveTo>
                <a:pt x="0" y="15161"/>
              </a:moveTo>
              <a:lnTo>
                <a:pt x="747147" y="15161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920111" y="3992948"/>
        <a:ext cx="37357" cy="37357"/>
      </dsp:txXfrm>
    </dsp:sp>
    <dsp:sp modelId="{E7D4780A-223B-4FC3-835C-56FFF1DCF4E2}">
      <dsp:nvSpPr>
        <dsp:cNvPr id="0" name=""/>
        <dsp:cNvSpPr/>
      </dsp:nvSpPr>
      <dsp:spPr>
        <a:xfrm>
          <a:off x="4676369" y="4273945"/>
          <a:ext cx="1499722" cy="149972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4895998" y="4493574"/>
        <a:ext cx="1060464" cy="1060464"/>
      </dsp:txXfrm>
    </dsp:sp>
    <dsp:sp modelId="{C2F9CD7D-AF45-4F7D-A2C3-CB158102D0B1}">
      <dsp:nvSpPr>
        <dsp:cNvPr id="0" name=""/>
        <dsp:cNvSpPr/>
      </dsp:nvSpPr>
      <dsp:spPr>
        <a:xfrm rot="6942857">
          <a:off x="3590336" y="3996465"/>
          <a:ext cx="747147" cy="30322"/>
        </a:xfrm>
        <a:custGeom>
          <a:avLst/>
          <a:gdLst/>
          <a:ahLst/>
          <a:cxnLst/>
          <a:rect l="0" t="0" r="0" b="0"/>
          <a:pathLst>
            <a:path>
              <a:moveTo>
                <a:pt x="0" y="15161"/>
              </a:moveTo>
              <a:lnTo>
                <a:pt x="747147" y="15161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 rot="10800000">
        <a:off x="3945231" y="3992948"/>
        <a:ext cx="37357" cy="37357"/>
      </dsp:txXfrm>
    </dsp:sp>
    <dsp:sp modelId="{B94273A3-097A-4DCF-8080-7C915CF31702}">
      <dsp:nvSpPr>
        <dsp:cNvPr id="0" name=""/>
        <dsp:cNvSpPr/>
      </dsp:nvSpPr>
      <dsp:spPr>
        <a:xfrm>
          <a:off x="2726608" y="4273945"/>
          <a:ext cx="1499722" cy="149972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500" kern="1200"/>
        </a:p>
      </dsp:txBody>
      <dsp:txXfrm>
        <a:off x="2946237" y="4493574"/>
        <a:ext cx="1060464" cy="1060464"/>
      </dsp:txXfrm>
    </dsp:sp>
    <dsp:sp modelId="{3FCDF4CC-CD00-48C0-B4E3-944A660E3041}">
      <dsp:nvSpPr>
        <dsp:cNvPr id="0" name=""/>
        <dsp:cNvSpPr/>
      </dsp:nvSpPr>
      <dsp:spPr>
        <a:xfrm rot="10028571">
          <a:off x="2982508" y="3234273"/>
          <a:ext cx="747147" cy="30322"/>
        </a:xfrm>
        <a:custGeom>
          <a:avLst/>
          <a:gdLst/>
          <a:ahLst/>
          <a:cxnLst/>
          <a:rect l="0" t="0" r="0" b="0"/>
          <a:pathLst>
            <a:path>
              <a:moveTo>
                <a:pt x="0" y="15161"/>
              </a:moveTo>
              <a:lnTo>
                <a:pt x="747147" y="15161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 rot="10800000">
        <a:off x="3337403" y="3230756"/>
        <a:ext cx="37357" cy="37357"/>
      </dsp:txXfrm>
    </dsp:sp>
    <dsp:sp modelId="{3FA9E819-95A5-450E-8BDB-64395BB42D9F}">
      <dsp:nvSpPr>
        <dsp:cNvPr id="0" name=""/>
        <dsp:cNvSpPr/>
      </dsp:nvSpPr>
      <dsp:spPr>
        <a:xfrm>
          <a:off x="1510952" y="2749561"/>
          <a:ext cx="1499722" cy="149972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500" kern="1200"/>
        </a:p>
      </dsp:txBody>
      <dsp:txXfrm>
        <a:off x="1730581" y="2969190"/>
        <a:ext cx="1060464" cy="1060464"/>
      </dsp:txXfrm>
    </dsp:sp>
    <dsp:sp modelId="{9E733576-EF25-45ED-BC3D-5A44140D1C43}">
      <dsp:nvSpPr>
        <dsp:cNvPr id="0" name=""/>
        <dsp:cNvSpPr/>
      </dsp:nvSpPr>
      <dsp:spPr>
        <a:xfrm rot="13114286">
          <a:off x="3199439" y="2283835"/>
          <a:ext cx="747147" cy="30322"/>
        </a:xfrm>
        <a:custGeom>
          <a:avLst/>
          <a:gdLst/>
          <a:ahLst/>
          <a:cxnLst/>
          <a:rect l="0" t="0" r="0" b="0"/>
          <a:pathLst>
            <a:path>
              <a:moveTo>
                <a:pt x="0" y="15161"/>
              </a:moveTo>
              <a:lnTo>
                <a:pt x="747147" y="15161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 rot="10800000">
        <a:off x="3554334" y="2280318"/>
        <a:ext cx="37357" cy="37357"/>
      </dsp:txXfrm>
    </dsp:sp>
    <dsp:sp modelId="{C38B1CC1-A205-464D-A462-61A5611E4ED2}">
      <dsp:nvSpPr>
        <dsp:cNvPr id="0" name=""/>
        <dsp:cNvSpPr/>
      </dsp:nvSpPr>
      <dsp:spPr>
        <a:xfrm>
          <a:off x="1944815" y="848685"/>
          <a:ext cx="1499722" cy="149972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500" kern="1200"/>
        </a:p>
      </dsp:txBody>
      <dsp:txXfrm>
        <a:off x="2164444" y="1068314"/>
        <a:ext cx="1060464" cy="1060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09F2-1D9D-45E7-AF03-471E15129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E346C-546D-4F40-93F5-81CFB4A55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515AE-C1C3-4A1D-B1B3-8E275393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FCF-08D1-478F-ABB7-8F2C71D1B289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98832-445E-4E82-9125-8386AF2C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A977-A70A-4A65-8AD8-FCA49066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4F74-50E7-4533-9DBD-393B4D452D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71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EF53-D69A-4270-9C1B-EE4ED6D2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56A00-AC6A-4BC0-B47F-CCAA05AC1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36E58-08BB-4A43-B6E0-A55F127E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FCF-08D1-478F-ABB7-8F2C71D1B289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8C6D-B12E-4C77-8933-EEB47A47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4A70-A2FC-442E-AB5D-BE3EC043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4F74-50E7-4533-9DBD-393B4D452D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1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85923-12C8-406B-8346-D0137F424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D84DA-75F6-444C-B12E-C0B08BE13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5BA17-C5C9-417A-8EE0-77F231B9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FCF-08D1-478F-ABB7-8F2C71D1B289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06B46-AEBC-4600-99C9-D4F5A909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64EF3-2C5F-45A3-865C-7758DD42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4F74-50E7-4533-9DBD-393B4D452D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310C-841A-463C-A28D-4DA3532A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5006C-AD04-43A7-A853-E029C947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46943-8AEE-4D8A-9351-A98F71E1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FCF-08D1-478F-ABB7-8F2C71D1B289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3266-6598-4944-94D1-17026AA9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089D7-18F6-42C7-AE18-0A79F1B0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4F74-50E7-4533-9DBD-393B4D452D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17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F04E-C9B8-4F53-82E2-795D545C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20592-B3D1-4D37-AE33-98D70339D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2D401-7C6D-45BD-AC57-9112E47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FCF-08D1-478F-ABB7-8F2C71D1B289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141DF-3918-49C9-BA8B-C6554027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623BD-2475-4BD1-9797-C8BB2B11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4F74-50E7-4533-9DBD-393B4D452D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28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6E3B-A10E-44D9-9663-1BCCE3EB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C1C2-B02A-441B-923B-4D3225B9C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B24A3-D653-4488-96F1-9F5472EBE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C8098-A7BF-4DBF-95CC-1C8FAF6B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FCF-08D1-478F-ABB7-8F2C71D1B289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B2CD6-B3AE-4B18-AD2B-0636AEA3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96AFE-F7E5-43B9-9F10-C0749083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4F74-50E7-4533-9DBD-393B4D452D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78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3FA0-7C91-4B8A-AA3F-65B46591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B0CDE-047D-43D6-B072-DE245E615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48628-8E35-4A0F-B840-DCC4FF16B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A45E6-44CF-4887-8148-DDE96B65A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DC7C3-978C-4985-BC00-420BDE3E3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B6DF5-C286-47D1-B956-A76B0766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FCF-08D1-478F-ABB7-8F2C71D1B289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397C2-D2E0-47AD-B457-9879D5D5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F8340-D2EC-417E-B2CD-42614332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4F74-50E7-4533-9DBD-393B4D452D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41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2A50-1DBC-4103-A961-17E02537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79D3C-BDE0-4495-B42C-47A7FB80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FCF-08D1-478F-ABB7-8F2C71D1B289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6634-B16E-4B09-AAA2-17675C17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26C9E-3433-4B55-8E20-96FFE2C0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4F74-50E7-4533-9DBD-393B4D452D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67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58709-5B05-41F4-9DA8-9DD1C7C9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FCF-08D1-478F-ABB7-8F2C71D1B289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70701-E846-435D-A5D1-8358076D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C2D7F-3BC0-4975-AD88-3DC974D5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4F74-50E7-4533-9DBD-393B4D452D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49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FF9D-3765-4961-A51C-B57D0C5F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5E30C-57F0-4CF3-A4E2-E11548CA1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40F77-B8AE-48F2-9BF6-49C6508B2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81730-CA3F-4C14-B1DA-F51260B8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FCF-08D1-478F-ABB7-8F2C71D1B289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0FF54-D726-4FDA-A688-8C4ED6B7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4532E-4DBB-4910-8322-99E62F71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4F74-50E7-4533-9DBD-393B4D452D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12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9BCE-5656-407B-B3B3-9D142960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B974F-7BBC-4617-943B-AB6AE34DB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E653B-664B-4BD6-A0A0-51FFFFC1E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D456F-11B1-4A92-B1D2-14086B3D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FCF-08D1-478F-ABB7-8F2C71D1B289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FC68-0820-4093-B5B2-2C7E2721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403DB-B7C7-43C3-9CDB-1075A770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4F74-50E7-4533-9DBD-393B4D452D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3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6D715-15D8-4A74-ABB8-AE92FE82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B655F-E66F-4351-A994-8D46062F3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B933E-98A4-4ED5-A136-AFEA5CBA3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3FCF-08D1-478F-ABB7-8F2C71D1B289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E42C6-2186-4754-9724-8D52C50C9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E7D0-7DBD-473C-BFA3-363E2FE5A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34F74-50E7-4533-9DBD-393B4D452D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92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914860-7B15-4ECD-93DB-2DCFA379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0491" cy="770655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B3EB3-6ADF-45FA-AB90-EC22DEA28C74}"/>
              </a:ext>
            </a:extLst>
          </p:cNvPr>
          <p:cNvSpPr/>
          <p:nvPr/>
        </p:nvSpPr>
        <p:spPr>
          <a:xfrm rot="13043891">
            <a:off x="-329801" y="-4486912"/>
            <a:ext cx="13854468" cy="14514248"/>
          </a:xfrm>
          <a:custGeom>
            <a:avLst/>
            <a:gdLst>
              <a:gd name="connsiteX0" fmla="*/ 4083778 w 13854468"/>
              <a:gd name="connsiteY0" fmla="*/ 12749221 h 14514248"/>
              <a:gd name="connsiteX1" fmla="*/ 3722148 w 13854468"/>
              <a:gd name="connsiteY1" fmla="*/ 12749221 h 14514248"/>
              <a:gd name="connsiteX2" fmla="*/ 3722148 w 13854468"/>
              <a:gd name="connsiteY2" fmla="*/ 12276197 h 14514248"/>
              <a:gd name="connsiteX3" fmla="*/ 4304538 w 13854468"/>
              <a:gd name="connsiteY3" fmla="*/ 12749221 h 14514248"/>
              <a:gd name="connsiteX4" fmla="*/ 4165211 w 13854468"/>
              <a:gd name="connsiteY4" fmla="*/ 12855737 h 14514248"/>
              <a:gd name="connsiteX5" fmla="*/ 4083778 w 13854468"/>
              <a:gd name="connsiteY5" fmla="*/ 12749221 h 14514248"/>
              <a:gd name="connsiteX6" fmla="*/ 13854468 w 13854468"/>
              <a:gd name="connsiteY6" fmla="*/ 5448228 h 14514248"/>
              <a:gd name="connsiteX7" fmla="*/ 8555471 w 13854468"/>
              <a:gd name="connsiteY7" fmla="*/ 9499350 h 14514248"/>
              <a:gd name="connsiteX8" fmla="*/ 8555472 w 13854468"/>
              <a:gd name="connsiteY8" fmla="*/ 6290166 h 14514248"/>
              <a:gd name="connsiteX9" fmla="*/ 8173536 w 13854468"/>
              <a:gd name="connsiteY9" fmla="*/ 5908230 h 14514248"/>
              <a:gd name="connsiteX10" fmla="*/ 6645839 w 13854468"/>
              <a:gd name="connsiteY10" fmla="*/ 5908230 h 14514248"/>
              <a:gd name="connsiteX11" fmla="*/ 6263903 w 13854468"/>
              <a:gd name="connsiteY11" fmla="*/ 6290166 h 14514248"/>
              <a:gd name="connsiteX12" fmla="*/ 6263902 w 13854468"/>
              <a:gd name="connsiteY12" fmla="*/ 11251272 h 14514248"/>
              <a:gd name="connsiteX13" fmla="*/ 6054379 w 13854468"/>
              <a:gd name="connsiteY13" fmla="*/ 11411454 h 14514248"/>
              <a:gd name="connsiteX14" fmla="*/ 6054380 w 13854468"/>
              <a:gd name="connsiteY14" fmla="*/ 5388056 h 14514248"/>
              <a:gd name="connsiteX15" fmla="*/ 5665666 w 13854468"/>
              <a:gd name="connsiteY15" fmla="*/ 4999343 h 14514248"/>
              <a:gd name="connsiteX16" fmla="*/ 4110861 w 13854468"/>
              <a:gd name="connsiteY16" fmla="*/ 4999344 h 14514248"/>
              <a:gd name="connsiteX17" fmla="*/ 3722148 w 13854468"/>
              <a:gd name="connsiteY17" fmla="*/ 5388056 h 14514248"/>
              <a:gd name="connsiteX18" fmla="*/ 3722148 w 13854468"/>
              <a:gd name="connsiteY18" fmla="*/ 12276197 h 14514248"/>
              <a:gd name="connsiteX19" fmla="*/ 3403773 w 13854468"/>
              <a:gd name="connsiteY19" fmla="*/ 11859753 h 14514248"/>
              <a:gd name="connsiteX20" fmla="*/ 3403773 w 13854468"/>
              <a:gd name="connsiteY20" fmla="*/ 7128228 h 14514248"/>
              <a:gd name="connsiteX21" fmla="*/ 2996874 w 13854468"/>
              <a:gd name="connsiteY21" fmla="*/ 6721329 h 14514248"/>
              <a:gd name="connsiteX22" fmla="*/ 1369326 w 13854468"/>
              <a:gd name="connsiteY22" fmla="*/ 6721329 h 14514248"/>
              <a:gd name="connsiteX23" fmla="*/ 962428 w 13854468"/>
              <a:gd name="connsiteY23" fmla="*/ 7128228 h 14514248"/>
              <a:gd name="connsiteX24" fmla="*/ 962428 w 13854468"/>
              <a:gd name="connsiteY24" fmla="*/ 8666396 h 14514248"/>
              <a:gd name="connsiteX25" fmla="*/ 0 w 13854468"/>
              <a:gd name="connsiteY25" fmla="*/ 7407510 h 14514248"/>
              <a:gd name="connsiteX26" fmla="*/ 9689257 w 13854468"/>
              <a:gd name="connsiteY26" fmla="*/ 0 h 14514248"/>
              <a:gd name="connsiteX27" fmla="*/ 3403773 w 13854468"/>
              <a:gd name="connsiteY27" fmla="*/ 14514248 h 14514248"/>
              <a:gd name="connsiteX28" fmla="*/ 962428 w 13854468"/>
              <a:gd name="connsiteY28" fmla="*/ 14514248 h 14514248"/>
              <a:gd name="connsiteX29" fmla="*/ 962428 w 13854468"/>
              <a:gd name="connsiteY29" fmla="*/ 8666396 h 14514248"/>
              <a:gd name="connsiteX30" fmla="*/ 3403773 w 13854468"/>
              <a:gd name="connsiteY30" fmla="*/ 11859753 h 14514248"/>
              <a:gd name="connsiteX31" fmla="*/ 6054379 w 13854468"/>
              <a:gd name="connsiteY31" fmla="*/ 12749221 h 14514248"/>
              <a:gd name="connsiteX32" fmla="*/ 4304538 w 13854468"/>
              <a:gd name="connsiteY32" fmla="*/ 12749221 h 14514248"/>
              <a:gd name="connsiteX33" fmla="*/ 6054379 w 13854468"/>
              <a:gd name="connsiteY33" fmla="*/ 11411454 h 14514248"/>
              <a:gd name="connsiteX34" fmla="*/ 8555471 w 13854468"/>
              <a:gd name="connsiteY34" fmla="*/ 13689195 h 14514248"/>
              <a:gd name="connsiteX35" fmla="*/ 6263902 w 13854468"/>
              <a:gd name="connsiteY35" fmla="*/ 13689195 h 14514248"/>
              <a:gd name="connsiteX36" fmla="*/ 6263902 w 13854468"/>
              <a:gd name="connsiteY36" fmla="*/ 11251272 h 14514248"/>
              <a:gd name="connsiteX37" fmla="*/ 8555471 w 13854468"/>
              <a:gd name="connsiteY37" fmla="*/ 9499350 h 1451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3854468" h="14514248">
                <a:moveTo>
                  <a:pt x="4083778" y="12749221"/>
                </a:moveTo>
                <a:lnTo>
                  <a:pt x="3722148" y="12749221"/>
                </a:lnTo>
                <a:lnTo>
                  <a:pt x="3722148" y="12276197"/>
                </a:lnTo>
                <a:close/>
                <a:moveTo>
                  <a:pt x="4304538" y="12749221"/>
                </a:moveTo>
                <a:lnTo>
                  <a:pt x="4165211" y="12855737"/>
                </a:lnTo>
                <a:lnTo>
                  <a:pt x="4083778" y="12749221"/>
                </a:lnTo>
                <a:close/>
                <a:moveTo>
                  <a:pt x="13854468" y="5448228"/>
                </a:moveTo>
                <a:lnTo>
                  <a:pt x="8555471" y="9499350"/>
                </a:lnTo>
                <a:lnTo>
                  <a:pt x="8555472" y="6290166"/>
                </a:lnTo>
                <a:cubicBezTo>
                  <a:pt x="8555472" y="6079229"/>
                  <a:pt x="8384473" y="5908230"/>
                  <a:pt x="8173536" y="5908230"/>
                </a:cubicBezTo>
                <a:lnTo>
                  <a:pt x="6645839" y="5908230"/>
                </a:lnTo>
                <a:cubicBezTo>
                  <a:pt x="6434902" y="5908230"/>
                  <a:pt x="6263903" y="6079229"/>
                  <a:pt x="6263903" y="6290166"/>
                </a:cubicBezTo>
                <a:lnTo>
                  <a:pt x="6263902" y="11251272"/>
                </a:lnTo>
                <a:lnTo>
                  <a:pt x="6054379" y="11411454"/>
                </a:lnTo>
                <a:lnTo>
                  <a:pt x="6054380" y="5388056"/>
                </a:lnTo>
                <a:cubicBezTo>
                  <a:pt x="6054380" y="5173376"/>
                  <a:pt x="5880346" y="4999343"/>
                  <a:pt x="5665666" y="4999343"/>
                </a:cubicBezTo>
                <a:lnTo>
                  <a:pt x="4110861" y="4999344"/>
                </a:lnTo>
                <a:cubicBezTo>
                  <a:pt x="3896181" y="4999343"/>
                  <a:pt x="3722148" y="5173377"/>
                  <a:pt x="3722148" y="5388056"/>
                </a:cubicBezTo>
                <a:lnTo>
                  <a:pt x="3722148" y="12276197"/>
                </a:lnTo>
                <a:lnTo>
                  <a:pt x="3403773" y="11859753"/>
                </a:lnTo>
                <a:lnTo>
                  <a:pt x="3403773" y="7128228"/>
                </a:lnTo>
                <a:cubicBezTo>
                  <a:pt x="3403773" y="6903504"/>
                  <a:pt x="3221598" y="6721329"/>
                  <a:pt x="2996874" y="6721329"/>
                </a:cubicBezTo>
                <a:lnTo>
                  <a:pt x="1369326" y="6721329"/>
                </a:lnTo>
                <a:cubicBezTo>
                  <a:pt x="1144603" y="6721329"/>
                  <a:pt x="962428" y="6903504"/>
                  <a:pt x="962428" y="7128228"/>
                </a:cubicBezTo>
                <a:lnTo>
                  <a:pt x="962428" y="8666396"/>
                </a:lnTo>
                <a:lnTo>
                  <a:pt x="0" y="7407510"/>
                </a:lnTo>
                <a:lnTo>
                  <a:pt x="9689257" y="0"/>
                </a:lnTo>
                <a:close/>
                <a:moveTo>
                  <a:pt x="3403773" y="14514248"/>
                </a:moveTo>
                <a:lnTo>
                  <a:pt x="962428" y="14514248"/>
                </a:lnTo>
                <a:lnTo>
                  <a:pt x="962428" y="8666396"/>
                </a:lnTo>
                <a:lnTo>
                  <a:pt x="3403773" y="11859753"/>
                </a:lnTo>
                <a:close/>
                <a:moveTo>
                  <a:pt x="6054379" y="12749221"/>
                </a:moveTo>
                <a:lnTo>
                  <a:pt x="4304538" y="12749221"/>
                </a:lnTo>
                <a:lnTo>
                  <a:pt x="6054379" y="11411454"/>
                </a:lnTo>
                <a:close/>
                <a:moveTo>
                  <a:pt x="8555471" y="13689195"/>
                </a:moveTo>
                <a:lnTo>
                  <a:pt x="6263902" y="13689195"/>
                </a:lnTo>
                <a:lnTo>
                  <a:pt x="6263902" y="11251272"/>
                </a:lnTo>
                <a:lnTo>
                  <a:pt x="8555471" y="9499350"/>
                </a:lnTo>
                <a:close/>
              </a:path>
            </a:pathLst>
          </a:custGeom>
          <a:solidFill>
            <a:srgbClr val="213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59CE62-C6FD-47EF-B794-18E6951F2FCD}"/>
              </a:ext>
            </a:extLst>
          </p:cNvPr>
          <p:cNvSpPr/>
          <p:nvPr/>
        </p:nvSpPr>
        <p:spPr>
          <a:xfrm>
            <a:off x="0" y="3269974"/>
            <a:ext cx="5353779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Information and Communication Technologies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DFF57D-2C67-4DBD-8B48-1E992B6E2084}"/>
              </a:ext>
            </a:extLst>
          </p:cNvPr>
          <p:cNvSpPr txBox="1"/>
          <p:nvPr/>
        </p:nvSpPr>
        <p:spPr>
          <a:xfrm>
            <a:off x="0" y="1080502"/>
            <a:ext cx="55261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dirty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University Of Science And Technology </a:t>
            </a:r>
            <a:r>
              <a:rPr lang="en-US" sz="2800" b="1" dirty="0" err="1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Houari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Proxima Nova"/>
                <a:cs typeface="Proxima Nova"/>
                <a:sym typeface="Proxima Nova"/>
              </a:rPr>
              <a:t> Boumediene</a:t>
            </a:r>
          </a:p>
          <a:p>
            <a:pPr lvl="0" algn="ctr"/>
            <a:endParaRPr lang="en-US" b="1" dirty="0">
              <a:solidFill>
                <a:schemeClr val="bg1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398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-0.069 0.25 -0.125 L 0.25 -0.25 E" pathEditMode="relative" ptsTypes="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397CD0B-16C7-4822-AB93-6482836F6C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52"/>
                    </a14:imgEffect>
                    <a14:imgEffect>
                      <a14:saturation sat="19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476" y="-22641"/>
            <a:ext cx="14087475" cy="6880641"/>
          </a:xfrm>
          <a:prstGeom prst="rect">
            <a:avLst/>
          </a:prstGeom>
        </p:spPr>
      </p:pic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1E635DD6-3875-4C43-93B6-5CE30D0D2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3558474"/>
              </p:ext>
            </p:extLst>
          </p:nvPr>
        </p:nvGraphicFramePr>
        <p:xfrm>
          <a:off x="4203010" y="365217"/>
          <a:ext cx="8902700" cy="577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3371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Nawel CHELLAH</dc:creator>
  <cp:lastModifiedBy>Nawel CHELLAH</cp:lastModifiedBy>
  <cp:revision>9</cp:revision>
  <dcterms:created xsi:type="dcterms:W3CDTF">2023-12-27T20:47:54Z</dcterms:created>
  <dcterms:modified xsi:type="dcterms:W3CDTF">2023-12-28T20:14:25Z</dcterms:modified>
</cp:coreProperties>
</file>