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B372-1CF3-7B49-8ED1-C7F2BA3C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E2BED-F73B-DD4C-A1CE-8FEA82C1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82C61-92C9-A144-BC24-2CDA812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803A-1236-304C-BEEF-2D28823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0B90-95A0-B143-93DA-FC2F1BF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24FF-1383-DD4F-AF14-BA285D81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A2456-BE2D-2D43-9D53-6645C682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CBFC-5C87-1B42-810B-3C376358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2E9-739F-2B47-9B90-706F21CD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7040-5A8F-3E41-A61B-BE64BBC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4F77E-8A14-C848-84E3-1F24D660F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7538A-6DA7-CC49-8F0B-150B736D4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ACFE-623A-0F45-B8D0-3AF8D12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5BE9-213D-4A45-98B6-17180BF2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52B7-CEC3-5445-A3A2-74FB2840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07F-D175-4C4B-BCB5-921EAE9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3C28-B77C-9141-BB0C-F4BF9A82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71B1-2B7E-864A-8961-A0D2FC5A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AAE1-CA1B-0D47-881F-D3B82BCA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CE54-8704-6548-901E-60C53677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EE4D-1630-7547-BF50-D59EFC75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FE59-C908-D249-BB57-E9CAA3C5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EFBF-5C18-2C47-9E45-1437CE10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15522-916D-854A-88D8-94007451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ED07-8487-D249-9FE3-CC21D3F2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1D38-EE48-4B44-B27F-382D6F44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3851-381A-CE4B-8E02-4FC974D5C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502B3-549D-BA43-A357-69D61C97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01AC0-4735-FA4E-B85B-2690096E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7B9A-5C21-F44A-A775-38A648E3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376F3-903C-654D-9648-D1F2F83E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5E5D-8D2A-374A-908F-EE572995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5E26-4541-844C-8B63-F19109F0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2FCB-B7BB-5249-99EE-581A1DD4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F768F-E8F3-5444-BF88-A9B9FE25E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7360A-EC31-7644-95FE-AB986AD80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D2012-8799-2045-B5DB-63F621E5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CF503-88B7-8241-A008-F037CCCE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164E2-9A97-ED40-8F8F-E381D814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3D0E-AA55-4D48-9E4F-82F483AD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11A25-0F8B-F84B-9936-22CCA871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A980A-FC14-0641-A3FB-B2751D1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5892-B191-314D-A6BC-E0804E0A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8103F-B7EB-8E44-9632-AC4A767E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8E171-08B9-BD4D-BED6-093D96F1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A9D1E-D890-3C4B-A1AF-30EF4BE0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3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96D6-67DD-4B4B-8ED4-95608404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3D38-0933-374E-A4C6-945478A5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E2B63-7551-6042-9FB7-9841B808D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AA6A3-1D11-2C4A-94A0-6567E00B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ED3CF-9111-9541-B1B1-DB6D1AC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D9389-EDFC-7746-ABB7-8DE991E2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1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EF0E-FBB1-0D44-AD6E-59BBB869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5E48B-B4B6-2E4C-BEF6-C44DE03D1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0AE4-618B-804C-891A-D0466595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8B414-D058-6048-A893-CDB4A3C7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6C87-7CF9-3E4C-B7BC-20C659B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D764-23A2-B64C-984B-8AA636E4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2A235-C8A9-CA44-8A2B-AA577019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B4A93-39A3-E54F-AED6-CF35387F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6D23-50B7-3B41-A100-E41BA2DC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44219-80E9-654E-B8FE-E75A63DFEB45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E3AFB-D905-194E-A480-1F339948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5062C-7428-D449-95EF-052609EA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F5E5-2326-1843-AC1A-4078585F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C4E0F4-1022-6849-B197-936AC906ABFB}"/>
              </a:ext>
            </a:extLst>
          </p:cNvPr>
          <p:cNvSpPr/>
          <p:nvPr/>
        </p:nvSpPr>
        <p:spPr>
          <a:xfrm>
            <a:off x="762000" y="1872343"/>
            <a:ext cx="1328057" cy="133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Twitter Connect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882D0B-7792-3844-AF7D-9F2AD83F32F5}"/>
              </a:ext>
            </a:extLst>
          </p:cNvPr>
          <p:cNvSpPr/>
          <p:nvPr/>
        </p:nvSpPr>
        <p:spPr>
          <a:xfrm>
            <a:off x="4963886" y="1872343"/>
            <a:ext cx="1328057" cy="133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JDBC Connect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1DFD8271-DC19-8D42-BA0C-DB43876D4BAC}"/>
              </a:ext>
            </a:extLst>
          </p:cNvPr>
          <p:cNvSpPr/>
          <p:nvPr/>
        </p:nvSpPr>
        <p:spPr>
          <a:xfrm>
            <a:off x="3015343" y="2035626"/>
            <a:ext cx="892629" cy="10232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D6502-95B7-CA43-8386-AD97F0A2878F}"/>
              </a:ext>
            </a:extLst>
          </p:cNvPr>
          <p:cNvSpPr/>
          <p:nvPr/>
        </p:nvSpPr>
        <p:spPr>
          <a:xfrm>
            <a:off x="2797628" y="3646715"/>
            <a:ext cx="1328057" cy="133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 Stream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6C81D6E-9476-054D-BCB5-DD3AFB54EB5F}"/>
              </a:ext>
            </a:extLst>
          </p:cNvPr>
          <p:cNvSpPr/>
          <p:nvPr/>
        </p:nvSpPr>
        <p:spPr>
          <a:xfrm>
            <a:off x="7293429" y="2030185"/>
            <a:ext cx="892629" cy="10232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SQLite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4CE761-F6A4-7142-B032-1396534D34B6}"/>
              </a:ext>
            </a:extLst>
          </p:cNvPr>
          <p:cNvSpPr/>
          <p:nvPr/>
        </p:nvSpPr>
        <p:spPr>
          <a:xfrm>
            <a:off x="9285512" y="1872343"/>
            <a:ext cx="1328057" cy="1338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Webapp</a:t>
            </a:r>
            <a:r>
              <a:rPr lang="en-US" sz="1400" dirty="0"/>
              <a:t> Scala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F7DC11-0E82-5348-8592-647B9D6466FC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090057" y="2541815"/>
            <a:ext cx="925286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7302B8-0DB6-2B48-8AC7-02D1A0A583F0}"/>
              </a:ext>
            </a:extLst>
          </p:cNvPr>
          <p:cNvCxnSpPr>
            <a:stCxn id="6" idx="4"/>
            <a:endCxn id="5" idx="2"/>
          </p:cNvCxnSpPr>
          <p:nvPr/>
        </p:nvCxnSpPr>
        <p:spPr>
          <a:xfrm flipV="1">
            <a:off x="3907972" y="2541815"/>
            <a:ext cx="105591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1B4803-6C1B-BA49-8B85-2BF893C9C20B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3461657" y="3058883"/>
            <a:ext cx="1" cy="587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4B89C-6068-BF45-8C07-B1C552A452A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291943" y="2536373"/>
            <a:ext cx="1001486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73984A-EB1A-8E4B-B148-552E4D8D588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082641" y="2541815"/>
            <a:ext cx="1202871" cy="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0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Costanza</dc:creator>
  <cp:lastModifiedBy>Jeremy Costanza</cp:lastModifiedBy>
  <cp:revision>2</cp:revision>
  <dcterms:created xsi:type="dcterms:W3CDTF">2019-03-14T12:55:56Z</dcterms:created>
  <dcterms:modified xsi:type="dcterms:W3CDTF">2019-03-14T13:39:40Z</dcterms:modified>
</cp:coreProperties>
</file>