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7B902-BA9C-4856-9F51-837969CAE0B9}" v="47" dt="2023-01-08T21:28:21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iva, Ferlando, (Mr) (s217067271)" userId="ede263fb-230c-4c1a-968e-39fef8008a2c" providerId="ADAL" clId="{9B77B902-BA9C-4856-9F51-837969CAE0B9}"/>
    <pc:docChg chg="undo custSel addSld modSld">
      <pc:chgData name="Mkiva, Ferlando, (Mr) (s217067271)" userId="ede263fb-230c-4c1a-968e-39fef8008a2c" providerId="ADAL" clId="{9B77B902-BA9C-4856-9F51-837969CAE0B9}" dt="2023-01-12T15:34:24.989" v="271" actId="20577"/>
      <pc:docMkLst>
        <pc:docMk/>
      </pc:docMkLst>
      <pc:sldChg chg="addSp delSp modSp new mod">
        <pc:chgData name="Mkiva, Ferlando, (Mr) (s217067271)" userId="ede263fb-230c-4c1a-968e-39fef8008a2c" providerId="ADAL" clId="{9B77B902-BA9C-4856-9F51-837969CAE0B9}" dt="2023-01-02T13:43:37.648" v="7" actId="1076"/>
        <pc:sldMkLst>
          <pc:docMk/>
          <pc:sldMk cId="1980428404" sldId="258"/>
        </pc:sldMkLst>
        <pc:spChg chg="del">
          <ac:chgData name="Mkiva, Ferlando, (Mr) (s217067271)" userId="ede263fb-230c-4c1a-968e-39fef8008a2c" providerId="ADAL" clId="{9B77B902-BA9C-4856-9F51-837969CAE0B9}" dt="2023-01-02T13:42:59.259" v="1" actId="478"/>
          <ac:spMkLst>
            <pc:docMk/>
            <pc:sldMk cId="1980428404" sldId="258"/>
            <ac:spMk id="2" creationId="{E90E78E9-8590-65AD-E9F1-91C89E6E0BBA}"/>
          </ac:spMkLst>
        </pc:spChg>
        <pc:spChg chg="del">
          <ac:chgData name="Mkiva, Ferlando, (Mr) (s217067271)" userId="ede263fb-230c-4c1a-968e-39fef8008a2c" providerId="ADAL" clId="{9B77B902-BA9C-4856-9F51-837969CAE0B9}" dt="2023-01-02T13:43:00.471" v="2" actId="478"/>
          <ac:spMkLst>
            <pc:docMk/>
            <pc:sldMk cId="1980428404" sldId="258"/>
            <ac:spMk id="3" creationId="{9D5AC9A3-1CD0-ED2F-B3DA-99BFE319898D}"/>
          </ac:spMkLst>
        </pc:spChg>
        <pc:picChg chg="add mod">
          <ac:chgData name="Mkiva, Ferlando, (Mr) (s217067271)" userId="ede263fb-230c-4c1a-968e-39fef8008a2c" providerId="ADAL" clId="{9B77B902-BA9C-4856-9F51-837969CAE0B9}" dt="2023-01-02T13:43:35.573" v="6" actId="1076"/>
          <ac:picMkLst>
            <pc:docMk/>
            <pc:sldMk cId="1980428404" sldId="258"/>
            <ac:picMk id="5" creationId="{0643500B-5837-9147-0D4F-2A2AF13D0308}"/>
          </ac:picMkLst>
        </pc:picChg>
        <pc:picChg chg="add mod">
          <ac:chgData name="Mkiva, Ferlando, (Mr) (s217067271)" userId="ede263fb-230c-4c1a-968e-39fef8008a2c" providerId="ADAL" clId="{9B77B902-BA9C-4856-9F51-837969CAE0B9}" dt="2023-01-02T13:43:37.648" v="7" actId="1076"/>
          <ac:picMkLst>
            <pc:docMk/>
            <pc:sldMk cId="1980428404" sldId="258"/>
            <ac:picMk id="7" creationId="{F1D5E697-6273-3DB4-1FE3-BBB79AFE634F}"/>
          </ac:picMkLst>
        </pc:picChg>
      </pc:sldChg>
      <pc:sldChg chg="addSp modSp new mod">
        <pc:chgData name="Mkiva, Ferlando, (Mr) (s217067271)" userId="ede263fb-230c-4c1a-968e-39fef8008a2c" providerId="ADAL" clId="{9B77B902-BA9C-4856-9F51-837969CAE0B9}" dt="2023-01-07T12:04:37.763" v="100" actId="1076"/>
        <pc:sldMkLst>
          <pc:docMk/>
          <pc:sldMk cId="2289280154" sldId="259"/>
        </pc:sldMkLst>
        <pc:spChg chg="add mod">
          <ac:chgData name="Mkiva, Ferlando, (Mr) (s217067271)" userId="ede263fb-230c-4c1a-968e-39fef8008a2c" providerId="ADAL" clId="{9B77B902-BA9C-4856-9F51-837969CAE0B9}" dt="2023-01-06T20:14:59.552" v="17" actId="14100"/>
          <ac:spMkLst>
            <pc:docMk/>
            <pc:sldMk cId="2289280154" sldId="259"/>
            <ac:spMk id="4" creationId="{BB711F96-9847-5198-A50A-E3BB0566FD13}"/>
          </ac:spMkLst>
        </pc:spChg>
        <pc:spChg chg="add mod">
          <ac:chgData name="Mkiva, Ferlando, (Mr) (s217067271)" userId="ede263fb-230c-4c1a-968e-39fef8008a2c" providerId="ADAL" clId="{9B77B902-BA9C-4856-9F51-837969CAE0B9}" dt="2023-01-06T20:15:06.884" v="18" actId="14100"/>
          <ac:spMkLst>
            <pc:docMk/>
            <pc:sldMk cId="2289280154" sldId="259"/>
            <ac:spMk id="5" creationId="{59002E8B-DD5D-84BA-42F6-9B76B87FF6D4}"/>
          </ac:spMkLst>
        </pc:spChg>
        <pc:spChg chg="add mod ord">
          <ac:chgData name="Mkiva, Ferlando, (Mr) (s217067271)" userId="ede263fb-230c-4c1a-968e-39fef8008a2c" providerId="ADAL" clId="{9B77B902-BA9C-4856-9F51-837969CAE0B9}" dt="2023-01-06T20:16:26.175" v="33" actId="14100"/>
          <ac:spMkLst>
            <pc:docMk/>
            <pc:sldMk cId="2289280154" sldId="259"/>
            <ac:spMk id="6" creationId="{9BB94474-0F8D-0CDD-4829-0162B762E696}"/>
          </ac:spMkLst>
        </pc:spChg>
        <pc:spChg chg="add mod ord">
          <ac:chgData name="Mkiva, Ferlando, (Mr) (s217067271)" userId="ede263fb-230c-4c1a-968e-39fef8008a2c" providerId="ADAL" clId="{9B77B902-BA9C-4856-9F51-837969CAE0B9}" dt="2023-01-06T20:18:14.099" v="47" actId="167"/>
          <ac:spMkLst>
            <pc:docMk/>
            <pc:sldMk cId="2289280154" sldId="259"/>
            <ac:spMk id="7" creationId="{B0B96547-5080-5371-DEC0-1BC8B58F083C}"/>
          </ac:spMkLst>
        </pc:spChg>
        <pc:spChg chg="add mod">
          <ac:chgData name="Mkiva, Ferlando, (Mr) (s217067271)" userId="ede263fb-230c-4c1a-968e-39fef8008a2c" providerId="ADAL" clId="{9B77B902-BA9C-4856-9F51-837969CAE0B9}" dt="2023-01-06T20:17:38.417" v="40" actId="1076"/>
          <ac:spMkLst>
            <pc:docMk/>
            <pc:sldMk cId="2289280154" sldId="259"/>
            <ac:spMk id="8" creationId="{22FCB520-4094-6C10-3CE4-DC79844EA8DE}"/>
          </ac:spMkLst>
        </pc:spChg>
        <pc:spChg chg="add mod">
          <ac:chgData name="Mkiva, Ferlando, (Mr) (s217067271)" userId="ede263fb-230c-4c1a-968e-39fef8008a2c" providerId="ADAL" clId="{9B77B902-BA9C-4856-9F51-837969CAE0B9}" dt="2023-01-06T20:17:54.179" v="45" actId="207"/>
          <ac:spMkLst>
            <pc:docMk/>
            <pc:sldMk cId="2289280154" sldId="259"/>
            <ac:spMk id="9" creationId="{49C694A9-D036-D65D-5F7E-ADF80CEE1AB7}"/>
          </ac:spMkLst>
        </pc:spChg>
        <pc:spChg chg="add mod">
          <ac:chgData name="Mkiva, Ferlando, (Mr) (s217067271)" userId="ede263fb-230c-4c1a-968e-39fef8008a2c" providerId="ADAL" clId="{9B77B902-BA9C-4856-9F51-837969CAE0B9}" dt="2023-01-06T20:18:05.476" v="46" actId="207"/>
          <ac:spMkLst>
            <pc:docMk/>
            <pc:sldMk cId="2289280154" sldId="259"/>
            <ac:spMk id="10" creationId="{024905C4-3489-851A-2911-7693D33275DB}"/>
          </ac:spMkLst>
        </pc:spChg>
        <pc:spChg chg="add mod">
          <ac:chgData name="Mkiva, Ferlando, (Mr) (s217067271)" userId="ede263fb-230c-4c1a-968e-39fef8008a2c" providerId="ADAL" clId="{9B77B902-BA9C-4856-9F51-837969CAE0B9}" dt="2023-01-06T20:20:24.348" v="84" actId="1076"/>
          <ac:spMkLst>
            <pc:docMk/>
            <pc:sldMk cId="2289280154" sldId="259"/>
            <ac:spMk id="13" creationId="{B910169F-F50A-18E8-73F9-353A3B3ACDCC}"/>
          </ac:spMkLst>
        </pc:spChg>
        <pc:spChg chg="add mod">
          <ac:chgData name="Mkiva, Ferlando, (Mr) (s217067271)" userId="ede263fb-230c-4c1a-968e-39fef8008a2c" providerId="ADAL" clId="{9B77B902-BA9C-4856-9F51-837969CAE0B9}" dt="2023-01-06T20:19:47.611" v="70" actId="1076"/>
          <ac:spMkLst>
            <pc:docMk/>
            <pc:sldMk cId="2289280154" sldId="259"/>
            <ac:spMk id="14" creationId="{38591166-22B1-7C33-1621-FAD23CE42683}"/>
          </ac:spMkLst>
        </pc:spChg>
        <pc:spChg chg="add mod">
          <ac:chgData name="Mkiva, Ferlando, (Mr) (s217067271)" userId="ede263fb-230c-4c1a-968e-39fef8008a2c" providerId="ADAL" clId="{9B77B902-BA9C-4856-9F51-837969CAE0B9}" dt="2023-01-06T20:20:19.474" v="83" actId="1076"/>
          <ac:spMkLst>
            <pc:docMk/>
            <pc:sldMk cId="2289280154" sldId="259"/>
            <ac:spMk id="15" creationId="{B6F51AA4-4572-47CA-3EC9-E4F16B2C12A3}"/>
          </ac:spMkLst>
        </pc:spChg>
        <pc:spChg chg="add mod">
          <ac:chgData name="Mkiva, Ferlando, (Mr) (s217067271)" userId="ede263fb-230c-4c1a-968e-39fef8008a2c" providerId="ADAL" clId="{9B77B902-BA9C-4856-9F51-837969CAE0B9}" dt="2023-01-07T12:04:37.763" v="100" actId="1076"/>
          <ac:spMkLst>
            <pc:docMk/>
            <pc:sldMk cId="2289280154" sldId="259"/>
            <ac:spMk id="16" creationId="{02EBAE78-C901-A0CE-D37A-3545A0642EE0}"/>
          </ac:spMkLst>
        </pc:spChg>
        <pc:spChg chg="add mod">
          <ac:chgData name="Mkiva, Ferlando, (Mr) (s217067271)" userId="ede263fb-230c-4c1a-968e-39fef8008a2c" providerId="ADAL" clId="{9B77B902-BA9C-4856-9F51-837969CAE0B9}" dt="2023-01-07T12:03:27.693" v="93" actId="20577"/>
          <ac:spMkLst>
            <pc:docMk/>
            <pc:sldMk cId="2289280154" sldId="259"/>
            <ac:spMk id="17" creationId="{F07A78AD-63F6-CF9A-C35E-6BA30E92065F}"/>
          </ac:spMkLst>
        </pc:spChg>
        <pc:picChg chg="add mod ord">
          <ac:chgData name="Mkiva, Ferlando, (Mr) (s217067271)" userId="ede263fb-230c-4c1a-968e-39fef8008a2c" providerId="ADAL" clId="{9B77B902-BA9C-4856-9F51-837969CAE0B9}" dt="2023-01-06T20:15:52.828" v="30" actId="166"/>
          <ac:picMkLst>
            <pc:docMk/>
            <pc:sldMk cId="2289280154" sldId="259"/>
            <ac:picMk id="3" creationId="{73C99659-DC97-36F5-C089-E576194F058B}"/>
          </ac:picMkLst>
        </pc:picChg>
        <pc:cxnChg chg="add mod">
          <ac:chgData name="Mkiva, Ferlando, (Mr) (s217067271)" userId="ede263fb-230c-4c1a-968e-39fef8008a2c" providerId="ADAL" clId="{9B77B902-BA9C-4856-9F51-837969CAE0B9}" dt="2023-01-06T20:18:53.211" v="50" actId="13822"/>
          <ac:cxnSpMkLst>
            <pc:docMk/>
            <pc:sldMk cId="2289280154" sldId="259"/>
            <ac:cxnSpMk id="12" creationId="{693ADBF4-41C4-9EB9-29BB-78D5D7F3C652}"/>
          </ac:cxnSpMkLst>
        </pc:cxnChg>
      </pc:sldChg>
      <pc:sldChg chg="addSp delSp modSp new mod">
        <pc:chgData name="Mkiva, Ferlando, (Mr) (s217067271)" userId="ede263fb-230c-4c1a-968e-39fef8008a2c" providerId="ADAL" clId="{9B77B902-BA9C-4856-9F51-837969CAE0B9}" dt="2023-01-12T15:34:24.989" v="271" actId="20577"/>
        <pc:sldMkLst>
          <pc:docMk/>
          <pc:sldMk cId="1579291098" sldId="260"/>
        </pc:sldMkLst>
        <pc:spChg chg="add mod ord">
          <ac:chgData name="Mkiva, Ferlando, (Mr) (s217067271)" userId="ede263fb-230c-4c1a-968e-39fef8008a2c" providerId="ADAL" clId="{9B77B902-BA9C-4856-9F51-837969CAE0B9}" dt="2023-01-08T18:30:23.606" v="210" actId="207"/>
          <ac:spMkLst>
            <pc:docMk/>
            <pc:sldMk cId="1579291098" sldId="260"/>
            <ac:spMk id="6" creationId="{EFD46925-84AC-95B6-135A-7237A5F497EB}"/>
          </ac:spMkLst>
        </pc:spChg>
        <pc:spChg chg="add mod ord">
          <ac:chgData name="Mkiva, Ferlando, (Mr) (s217067271)" userId="ede263fb-230c-4c1a-968e-39fef8008a2c" providerId="ADAL" clId="{9B77B902-BA9C-4856-9F51-837969CAE0B9}" dt="2023-01-08T18:30:16.320" v="209" actId="1036"/>
          <ac:spMkLst>
            <pc:docMk/>
            <pc:sldMk cId="1579291098" sldId="260"/>
            <ac:spMk id="7" creationId="{7845EC39-9CF1-98C4-2BAA-C78DD5D638B4}"/>
          </ac:spMkLst>
        </pc:spChg>
        <pc:spChg chg="add mod ord">
          <ac:chgData name="Mkiva, Ferlando, (Mr) (s217067271)" userId="ede263fb-230c-4c1a-968e-39fef8008a2c" providerId="ADAL" clId="{9B77B902-BA9C-4856-9F51-837969CAE0B9}" dt="2023-01-08T18:30:29.429" v="211" actId="207"/>
          <ac:spMkLst>
            <pc:docMk/>
            <pc:sldMk cId="1579291098" sldId="260"/>
            <ac:spMk id="8" creationId="{08DA14C8-19D9-6F9A-984F-A92AC459DC66}"/>
          </ac:spMkLst>
        </pc:spChg>
        <pc:spChg chg="add del mod">
          <ac:chgData name="Mkiva, Ferlando, (Mr) (s217067271)" userId="ede263fb-230c-4c1a-968e-39fef8008a2c" providerId="ADAL" clId="{9B77B902-BA9C-4856-9F51-837969CAE0B9}" dt="2023-01-08T18:25:08.843" v="145" actId="478"/>
          <ac:spMkLst>
            <pc:docMk/>
            <pc:sldMk cId="1579291098" sldId="260"/>
            <ac:spMk id="12" creationId="{F6F4138A-70BE-70A6-2F9E-BEC8BF2C02EC}"/>
          </ac:spMkLst>
        </pc:spChg>
        <pc:spChg chg="add del mod">
          <ac:chgData name="Mkiva, Ferlando, (Mr) (s217067271)" userId="ede263fb-230c-4c1a-968e-39fef8008a2c" providerId="ADAL" clId="{9B77B902-BA9C-4856-9F51-837969CAE0B9}" dt="2023-01-08T18:28:42.723" v="191" actId="478"/>
          <ac:spMkLst>
            <pc:docMk/>
            <pc:sldMk cId="1579291098" sldId="260"/>
            <ac:spMk id="13" creationId="{F03DDBA6-4C39-5E88-DA67-A221731EC253}"/>
          </ac:spMkLst>
        </pc:spChg>
        <pc:spChg chg="add mod">
          <ac:chgData name="Mkiva, Ferlando, (Mr) (s217067271)" userId="ede263fb-230c-4c1a-968e-39fef8008a2c" providerId="ADAL" clId="{9B77B902-BA9C-4856-9F51-837969CAE0B9}" dt="2023-01-08T18:27:49.317" v="175" actId="164"/>
          <ac:spMkLst>
            <pc:docMk/>
            <pc:sldMk cId="1579291098" sldId="260"/>
            <ac:spMk id="14" creationId="{F26986B1-1D20-B982-3FBA-D7EA4ECFDEC8}"/>
          </ac:spMkLst>
        </pc:spChg>
        <pc:spChg chg="mod">
          <ac:chgData name="Mkiva, Ferlando, (Mr) (s217067271)" userId="ede263fb-230c-4c1a-968e-39fef8008a2c" providerId="ADAL" clId="{9B77B902-BA9C-4856-9F51-837969CAE0B9}" dt="2023-01-08T18:27:51.734" v="176"/>
          <ac:spMkLst>
            <pc:docMk/>
            <pc:sldMk cId="1579291098" sldId="260"/>
            <ac:spMk id="18" creationId="{6CBBCFD8-5E41-A8A6-E0EE-5F2D2BBF5B51}"/>
          </ac:spMkLst>
        </pc:spChg>
        <pc:spChg chg="mod">
          <ac:chgData name="Mkiva, Ferlando, (Mr) (s217067271)" userId="ede263fb-230c-4c1a-968e-39fef8008a2c" providerId="ADAL" clId="{9B77B902-BA9C-4856-9F51-837969CAE0B9}" dt="2023-01-08T18:28:08.964" v="181"/>
          <ac:spMkLst>
            <pc:docMk/>
            <pc:sldMk cId="1579291098" sldId="260"/>
            <ac:spMk id="21" creationId="{84C9BCA1-92DF-BF3E-D178-09D8DE3AFB93}"/>
          </ac:spMkLst>
        </pc:spChg>
        <pc:spChg chg="add mod">
          <ac:chgData name="Mkiva, Ferlando, (Mr) (s217067271)" userId="ede263fb-230c-4c1a-968e-39fef8008a2c" providerId="ADAL" clId="{9B77B902-BA9C-4856-9F51-837969CAE0B9}" dt="2023-01-12T15:34:24.989" v="271" actId="20577"/>
          <ac:spMkLst>
            <pc:docMk/>
            <pc:sldMk cId="1579291098" sldId="260"/>
            <ac:spMk id="24" creationId="{DDD9B3CC-EC58-7F8F-0484-FD56C1564754}"/>
          </ac:spMkLst>
        </pc:spChg>
        <pc:grpChg chg="add mod">
          <ac:chgData name="Mkiva, Ferlando, (Mr) (s217067271)" userId="ede263fb-230c-4c1a-968e-39fef8008a2c" providerId="ADAL" clId="{9B77B902-BA9C-4856-9F51-837969CAE0B9}" dt="2023-01-08T18:27:49.317" v="175" actId="164"/>
          <ac:grpSpMkLst>
            <pc:docMk/>
            <pc:sldMk cId="1579291098" sldId="260"/>
            <ac:grpSpMk id="15" creationId="{F5F1ACF9-A4FE-531C-321E-02FF272ED6BD}"/>
          </ac:grpSpMkLst>
        </pc:grpChg>
        <pc:grpChg chg="add mod">
          <ac:chgData name="Mkiva, Ferlando, (Mr) (s217067271)" userId="ede263fb-230c-4c1a-968e-39fef8008a2c" providerId="ADAL" clId="{9B77B902-BA9C-4856-9F51-837969CAE0B9}" dt="2023-01-08T18:28:05.680" v="180" actId="14100"/>
          <ac:grpSpMkLst>
            <pc:docMk/>
            <pc:sldMk cId="1579291098" sldId="260"/>
            <ac:grpSpMk id="16" creationId="{01238483-C74C-2939-92E0-549F84DA8B0C}"/>
          </ac:grpSpMkLst>
        </pc:grpChg>
        <pc:grpChg chg="add mod">
          <ac:chgData name="Mkiva, Ferlando, (Mr) (s217067271)" userId="ede263fb-230c-4c1a-968e-39fef8008a2c" providerId="ADAL" clId="{9B77B902-BA9C-4856-9F51-837969CAE0B9}" dt="2023-01-08T18:28:19.677" v="185" actId="14100"/>
          <ac:grpSpMkLst>
            <pc:docMk/>
            <pc:sldMk cId="1579291098" sldId="260"/>
            <ac:grpSpMk id="19" creationId="{6EE02D2F-EFAD-163B-A0CD-6AB88D0BECAE}"/>
          </ac:grpSpMkLst>
        </pc:grpChg>
        <pc:picChg chg="add mod">
          <ac:chgData name="Mkiva, Ferlando, (Mr) (s217067271)" userId="ede263fb-230c-4c1a-968e-39fef8008a2c" providerId="ADAL" clId="{9B77B902-BA9C-4856-9F51-837969CAE0B9}" dt="2023-01-08T18:19:21.857" v="117" actId="1076"/>
          <ac:picMkLst>
            <pc:docMk/>
            <pc:sldMk cId="1579291098" sldId="260"/>
            <ac:picMk id="2" creationId="{6EBA49E2-B1AC-16A7-82E7-35FDE89C2BD0}"/>
          </ac:picMkLst>
        </pc:picChg>
        <pc:picChg chg="add del mod">
          <ac:chgData name="Mkiva, Ferlando, (Mr) (s217067271)" userId="ede263fb-230c-4c1a-968e-39fef8008a2c" providerId="ADAL" clId="{9B77B902-BA9C-4856-9F51-837969CAE0B9}" dt="2023-01-08T18:26:38.688" v="160" actId="478"/>
          <ac:picMkLst>
            <pc:docMk/>
            <pc:sldMk cId="1579291098" sldId="260"/>
            <ac:picMk id="3" creationId="{9880BDC1-9D62-0DD0-8178-31803039C4CF}"/>
          </ac:picMkLst>
        </pc:picChg>
        <pc:picChg chg="add mod">
          <ac:chgData name="Mkiva, Ferlando, (Mr) (s217067271)" userId="ede263fb-230c-4c1a-968e-39fef8008a2c" providerId="ADAL" clId="{9B77B902-BA9C-4856-9F51-837969CAE0B9}" dt="2023-01-08T18:27:49.317" v="175" actId="164"/>
          <ac:picMkLst>
            <pc:docMk/>
            <pc:sldMk cId="1579291098" sldId="260"/>
            <ac:picMk id="4" creationId="{C36E602B-343E-FF83-081C-B21E13EC4367}"/>
          </ac:picMkLst>
        </pc:picChg>
        <pc:picChg chg="add del mod">
          <ac:chgData name="Mkiva, Ferlando, (Mr) (s217067271)" userId="ede263fb-230c-4c1a-968e-39fef8008a2c" providerId="ADAL" clId="{9B77B902-BA9C-4856-9F51-837969CAE0B9}" dt="2023-01-08T18:24:49.252" v="141" actId="478"/>
          <ac:picMkLst>
            <pc:docMk/>
            <pc:sldMk cId="1579291098" sldId="260"/>
            <ac:picMk id="5" creationId="{6B696BA0-529F-9A12-752A-FD5CA3A2E34D}"/>
          </ac:picMkLst>
        </pc:picChg>
        <pc:picChg chg="add del mod">
          <ac:chgData name="Mkiva, Ferlando, (Mr) (s217067271)" userId="ede263fb-230c-4c1a-968e-39fef8008a2c" providerId="ADAL" clId="{9B77B902-BA9C-4856-9F51-837969CAE0B9}" dt="2023-01-08T18:26:31.990" v="157" actId="478"/>
          <ac:picMkLst>
            <pc:docMk/>
            <pc:sldMk cId="1579291098" sldId="260"/>
            <ac:picMk id="10" creationId="{F924C895-697A-53EE-D4E1-22E25D0FC01D}"/>
          </ac:picMkLst>
        </pc:picChg>
        <pc:picChg chg="add del mod">
          <ac:chgData name="Mkiva, Ferlando, (Mr) (s217067271)" userId="ede263fb-230c-4c1a-968e-39fef8008a2c" providerId="ADAL" clId="{9B77B902-BA9C-4856-9F51-837969CAE0B9}" dt="2023-01-08T18:26:30.202" v="156" actId="478"/>
          <ac:picMkLst>
            <pc:docMk/>
            <pc:sldMk cId="1579291098" sldId="260"/>
            <ac:picMk id="11" creationId="{6FE3B918-3106-CDD9-990F-3F439F88CB99}"/>
          </ac:picMkLst>
        </pc:picChg>
        <pc:picChg chg="mod">
          <ac:chgData name="Mkiva, Ferlando, (Mr) (s217067271)" userId="ede263fb-230c-4c1a-968e-39fef8008a2c" providerId="ADAL" clId="{9B77B902-BA9C-4856-9F51-837969CAE0B9}" dt="2023-01-08T18:27:51.734" v="176"/>
          <ac:picMkLst>
            <pc:docMk/>
            <pc:sldMk cId="1579291098" sldId="260"/>
            <ac:picMk id="17" creationId="{17A4F805-D408-4F42-C7C8-4F8DA23EF760}"/>
          </ac:picMkLst>
        </pc:picChg>
        <pc:picChg chg="mod">
          <ac:chgData name="Mkiva, Ferlando, (Mr) (s217067271)" userId="ede263fb-230c-4c1a-968e-39fef8008a2c" providerId="ADAL" clId="{9B77B902-BA9C-4856-9F51-837969CAE0B9}" dt="2023-01-08T18:28:08.964" v="181"/>
          <ac:picMkLst>
            <pc:docMk/>
            <pc:sldMk cId="1579291098" sldId="260"/>
            <ac:picMk id="20" creationId="{BC8903B3-060E-0A88-FADB-156BC5C683A0}"/>
          </ac:picMkLst>
        </pc:picChg>
        <pc:picChg chg="add mod">
          <ac:chgData name="Mkiva, Ferlando, (Mr) (s217067271)" userId="ede263fb-230c-4c1a-968e-39fef8008a2c" providerId="ADAL" clId="{9B77B902-BA9C-4856-9F51-837969CAE0B9}" dt="2023-01-08T19:05:52.705" v="228" actId="1076"/>
          <ac:picMkLst>
            <pc:docMk/>
            <pc:sldMk cId="1579291098" sldId="260"/>
            <ac:picMk id="23" creationId="{CE115BA6-76F0-73F2-6D4C-F1A408B18D07}"/>
          </ac:picMkLst>
        </pc:picChg>
        <pc:picChg chg="add mod ord">
          <ac:chgData name="Mkiva, Ferlando, (Mr) (s217067271)" userId="ede263fb-230c-4c1a-968e-39fef8008a2c" providerId="ADAL" clId="{9B77B902-BA9C-4856-9F51-837969CAE0B9}" dt="2023-01-08T21:28:21.209" v="262"/>
          <ac:picMkLst>
            <pc:docMk/>
            <pc:sldMk cId="1579291098" sldId="260"/>
            <ac:picMk id="26" creationId="{85968BC5-AF5D-D02B-74BD-CF49337FCE6B}"/>
          </ac:picMkLst>
        </pc:picChg>
        <pc:picChg chg="add mod">
          <ac:chgData name="Mkiva, Ferlando, (Mr) (s217067271)" userId="ede263fb-230c-4c1a-968e-39fef8008a2c" providerId="ADAL" clId="{9B77B902-BA9C-4856-9F51-837969CAE0B9}" dt="2023-01-08T21:07:22.085" v="238" actId="1076"/>
          <ac:picMkLst>
            <pc:docMk/>
            <pc:sldMk cId="1579291098" sldId="260"/>
            <ac:picMk id="27" creationId="{1D28A6D5-A06E-6887-030B-AA6498BBC4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2B7A-2CE3-687C-EF15-555476229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2B66-0E32-54CC-7543-F69D794D2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AD06-E67F-C3F7-F99C-A68FB7B3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49A3-D627-312D-FBB7-2EB4107B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36A1-FC18-A594-89A7-81437E4A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275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CAFF-38C2-C39B-3DC8-A28B6C26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F86A-D711-846B-6A54-5E383A49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3F0B-EB3C-1B62-FFFF-DC8F838C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50D5-6ECF-E003-7991-3782F8DA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C905-69F1-D1B9-C38F-4AF03E1B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046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3298E-2D5F-BBAB-0865-E7C2BB50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944D0-3999-9693-0575-E9667E6F4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5700-FCD4-62C1-3317-12C7B697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C461-0A43-EFA3-9E47-FD1541FE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2D4C-E10A-81E7-2D87-001A5D6C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6047-D97A-D910-7F17-5DE1C287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5EEF-1447-51BB-7FF6-0DCEAA78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965B-E91E-2BFE-7355-AC14F44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79F4-CDCE-C287-A1DE-A343CD46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3F4E-2851-4129-9704-54AE8FB0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6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C919-0F2C-AA68-08AC-02BCC584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7A60-407F-A667-3DA7-5990DB87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7B02-9CEC-17A5-04C4-E5AF700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F105-E02A-AED2-9198-EAF45CEA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F4E72-7967-6B01-1114-193C48A5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879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E9B4-C4F7-81C7-D666-4764F708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C7E3-92D5-6353-071C-4CE89CABF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8ECD-75C2-5044-C232-F478116AA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8E38A-82B2-89D4-C615-BD0138DC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ACD0-4ADC-E7FD-AA57-8CD23A27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98184-E592-58C6-8A47-BF458536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9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5E0-29F7-9390-A6BF-4E6A9F77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51F4-560E-85F4-D854-21770751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1EB28-02D6-F9D2-3F90-8A24D28C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C903F-D47A-4BDB-3812-2C93AE8E2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C2C06-B127-8A2D-8689-82F474BC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FE4B8-94E8-32E3-BEDF-FBE63167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1E57B-57E2-B95A-6DDE-FE1343E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DE09D-CE03-4E39-844C-1522BB4B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51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2AB5-3FFE-9E2E-C463-64A798B3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95A4C-EBE7-700A-D47D-A1CC6057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68D30-6A3F-11F6-1F61-E8547DE1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707F6-8820-CEF7-1575-250F7B55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926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5C860-C77A-4FDD-8D21-42FC5B74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79023-0ECC-8879-406A-5C815062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79F22-0A46-33D4-1218-88454326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284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A6C-6404-10EE-BE77-105E348B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8539-51F6-3947-7443-E817816C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CB8CB-8F55-D752-BADB-87FFA81E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DD6FD-FC6D-D3BC-CB46-B57B97C6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2837-D8C3-7D9D-5E84-790C365B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D011-1339-A4E5-32EE-D630EBDF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50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B2E-CB7C-BDA3-D28C-22B34A0F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D433A-C941-663A-9836-7A18BF983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B253-47C7-B9B6-4312-C045F9018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95687-17CA-F304-FF3A-8FB6B36E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DAF19-46D2-5FC8-C896-F4CDB966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AEBF3-64C8-2006-3B38-94DE5EC9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88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68C26-548B-92A5-A329-A676A9A6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C4A7-87EF-5D2A-56C9-3DF19759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D0CC-F7CE-3779-C4CB-A40C8EFF4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4692-DCCE-4DCE-814D-54316964948E}" type="datetimeFigureOut">
              <a:rPr lang="en-ZA" smtClean="0"/>
              <a:t>2023/01/12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16A9-E510-DC2F-AF54-D1595D12A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EF38-C7B9-EA11-D73F-FA35F24C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1580-B951-4FEE-A2F0-72B08C02BF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03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5C3B73-BC95-F8DB-1FBF-75945890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1565596"/>
            <a:ext cx="4560412" cy="3644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B1BFE4-4D77-C4E2-2303-DC053607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995" y="1648239"/>
            <a:ext cx="4478481" cy="35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B96547-5080-5371-DEC0-1BC8B58F083C}"/>
              </a:ext>
            </a:extLst>
          </p:cNvPr>
          <p:cNvSpPr/>
          <p:nvPr/>
        </p:nvSpPr>
        <p:spPr>
          <a:xfrm>
            <a:off x="1971413" y="4908957"/>
            <a:ext cx="7097086" cy="1098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11F96-9847-5198-A50A-E3BB0566FD13}"/>
              </a:ext>
            </a:extLst>
          </p:cNvPr>
          <p:cNvSpPr/>
          <p:nvPr/>
        </p:nvSpPr>
        <p:spPr>
          <a:xfrm>
            <a:off x="1971413" y="2239860"/>
            <a:ext cx="7097086" cy="55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02E8B-DD5D-84BA-42F6-9B76B87FF6D4}"/>
              </a:ext>
            </a:extLst>
          </p:cNvPr>
          <p:cNvSpPr/>
          <p:nvPr/>
        </p:nvSpPr>
        <p:spPr>
          <a:xfrm>
            <a:off x="1971413" y="2793534"/>
            <a:ext cx="7097086" cy="2130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99659-DC97-36F5-C089-E576194F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5" y="4281847"/>
            <a:ext cx="1915268" cy="14192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B94474-0F8D-0CDD-4829-0162B762E696}"/>
              </a:ext>
            </a:extLst>
          </p:cNvPr>
          <p:cNvSpPr/>
          <p:nvPr/>
        </p:nvSpPr>
        <p:spPr>
          <a:xfrm>
            <a:off x="1325460" y="4345496"/>
            <a:ext cx="1400961" cy="1098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CB520-4094-6C10-3CE4-DC79844EA8DE}"/>
              </a:ext>
            </a:extLst>
          </p:cNvPr>
          <p:cNvSpPr/>
          <p:nvPr/>
        </p:nvSpPr>
        <p:spPr>
          <a:xfrm>
            <a:off x="4269996" y="3294776"/>
            <a:ext cx="25167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694A9-D036-D65D-5F7E-ADF80CEE1AB7}"/>
              </a:ext>
            </a:extLst>
          </p:cNvPr>
          <p:cNvSpPr/>
          <p:nvPr/>
        </p:nvSpPr>
        <p:spPr>
          <a:xfrm>
            <a:off x="6062444" y="3870818"/>
            <a:ext cx="251670" cy="2684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4905C4-3489-851A-2911-7693D33275DB}"/>
              </a:ext>
            </a:extLst>
          </p:cNvPr>
          <p:cNvSpPr/>
          <p:nvPr/>
        </p:nvSpPr>
        <p:spPr>
          <a:xfrm>
            <a:off x="7308209" y="3026328"/>
            <a:ext cx="251670" cy="26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3ADBF4-41C4-9EB9-29BB-78D5D7F3C652}"/>
              </a:ext>
            </a:extLst>
          </p:cNvPr>
          <p:cNvCxnSpPr/>
          <p:nvPr/>
        </p:nvCxnSpPr>
        <p:spPr>
          <a:xfrm flipV="1">
            <a:off x="1971413" y="5458436"/>
            <a:ext cx="0" cy="242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10169F-F50A-18E8-73F9-353A3B3ACDCC}"/>
              </a:ext>
            </a:extLst>
          </p:cNvPr>
          <p:cNvSpPr txBox="1"/>
          <p:nvPr/>
        </p:nvSpPr>
        <p:spPr>
          <a:xfrm>
            <a:off x="4983758" y="3666580"/>
            <a:ext cx="88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ACRE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91166-22B1-7C33-1621-FAD23CE42683}"/>
              </a:ext>
            </a:extLst>
          </p:cNvPr>
          <p:cNvSpPr txBox="1"/>
          <p:nvPr/>
        </p:nvSpPr>
        <p:spPr>
          <a:xfrm>
            <a:off x="4740478" y="5281461"/>
            <a:ext cx="15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HOME ZONE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51AA4-4572-47CA-3EC9-E4F16B2C12A3}"/>
              </a:ext>
            </a:extLst>
          </p:cNvPr>
          <p:cNvSpPr txBox="1"/>
          <p:nvPr/>
        </p:nvSpPr>
        <p:spPr>
          <a:xfrm>
            <a:off x="4740478" y="4599373"/>
            <a:ext cx="13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MAIN 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BAE78-C901-A0CE-D37A-3545A0642EE0}"/>
              </a:ext>
            </a:extLst>
          </p:cNvPr>
          <p:cNvSpPr/>
          <p:nvPr/>
        </p:nvSpPr>
        <p:spPr>
          <a:xfrm>
            <a:off x="1971413" y="6001622"/>
            <a:ext cx="7097086" cy="242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A78AD-63F6-CF9A-C35E-6BA30E92065F}"/>
              </a:ext>
            </a:extLst>
          </p:cNvPr>
          <p:cNvSpPr txBox="1"/>
          <p:nvPr/>
        </p:nvSpPr>
        <p:spPr>
          <a:xfrm>
            <a:off x="4983758" y="5938923"/>
            <a:ext cx="88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WALL</a:t>
            </a:r>
          </a:p>
        </p:txBody>
      </p:sp>
    </p:spTree>
    <p:extLst>
      <p:ext uri="{BB962C8B-B14F-4D97-AF65-F5344CB8AC3E}">
        <p14:creationId xmlns:p14="http://schemas.microsoft.com/office/powerpoint/2010/main" val="228928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5968BC5-AF5D-D02B-74BD-CF49337FC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3" b="96694" l="4082" r="97668">
                        <a14:foregroundMark x1="28280" y1="18595" x2="29446" y2="17769"/>
                        <a14:foregroundMark x1="40816" y1="2479" x2="40816" y2="2479"/>
                        <a14:foregroundMark x1="95335" y1="20661" x2="95335" y2="20661"/>
                        <a14:foregroundMark x1="86589" y1="17355" x2="86589" y2="17355"/>
                        <a14:foregroundMark x1="97959" y1="34298" x2="97959" y2="34298"/>
                        <a14:foregroundMark x1="83090" y1="80992" x2="83090" y2="80992"/>
                        <a14:foregroundMark x1="66181" y1="88017" x2="66181" y2="88017"/>
                        <a14:foregroundMark x1="38776" y1="87603" x2="38776" y2="87603"/>
                        <a14:foregroundMark x1="13703" y1="73967" x2="36443" y2="84711"/>
                        <a14:foregroundMark x1="9038" y1="77686" x2="9038" y2="77686"/>
                        <a14:foregroundMark x1="4373" y1="80579" x2="4373" y2="80579"/>
                        <a14:foregroundMark x1="8455" y1="84298" x2="8455" y2="84298"/>
                        <a14:foregroundMark x1="15160" y1="85537" x2="39359" y2="91736"/>
                        <a14:foregroundMark x1="39359" y1="91736" x2="67347" y2="90083"/>
                        <a14:foregroundMark x1="67347" y1="90083" x2="78134" y2="66529"/>
                        <a14:foregroundMark x1="78134" y1="66529" x2="59184" y2="41736"/>
                        <a14:foregroundMark x1="59184" y1="41736" x2="66181" y2="30579"/>
                        <a14:foregroundMark x1="44023" y1="94628" x2="44023" y2="96694"/>
                        <a14:foregroundMark x1="57434" y1="52479" x2="32070" y2="14463"/>
                        <a14:foregroundMark x1="38192" y1="11157" x2="38192" y2="6612"/>
                        <a14:foregroundMark x1="88047" y1="21074" x2="88047" y2="21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6331" y="3878772"/>
            <a:ext cx="3267075" cy="2305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BA49E2-B1AC-16A7-82E7-35FDE89C2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967" y="1585519"/>
            <a:ext cx="4523823" cy="385801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5F1ACF9-A4FE-531C-321E-02FF272ED6BD}"/>
              </a:ext>
            </a:extLst>
          </p:cNvPr>
          <p:cNvGrpSpPr/>
          <p:nvPr/>
        </p:nvGrpSpPr>
        <p:grpSpPr>
          <a:xfrm>
            <a:off x="5377343" y="2624049"/>
            <a:ext cx="1036100" cy="523931"/>
            <a:chOff x="5377343" y="2624049"/>
            <a:chExt cx="1036100" cy="5239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6E602B-343E-FF83-081C-B21E13E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6765" y="2624049"/>
              <a:ext cx="1006678" cy="231549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6986B1-1D20-B982-3FBA-D7EA4ECFDEC8}"/>
                </a:ext>
              </a:extLst>
            </p:cNvPr>
            <p:cNvSpPr/>
            <p:nvPr/>
          </p:nvSpPr>
          <p:spPr>
            <a:xfrm>
              <a:off x="5377343" y="2684881"/>
              <a:ext cx="1036100" cy="463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238483-C74C-2939-92E0-549F84DA8B0C}"/>
              </a:ext>
            </a:extLst>
          </p:cNvPr>
          <p:cNvGrpSpPr/>
          <p:nvPr/>
        </p:nvGrpSpPr>
        <p:grpSpPr>
          <a:xfrm>
            <a:off x="4556620" y="4125680"/>
            <a:ext cx="954947" cy="463099"/>
            <a:chOff x="5377343" y="2624049"/>
            <a:chExt cx="1036100" cy="52393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A4F805-D408-4F42-C7C8-4F8DA23E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6765" y="2624049"/>
              <a:ext cx="1006678" cy="231549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BBCFD8-5E41-A8A6-E0EE-5F2D2BBF5B51}"/>
                </a:ext>
              </a:extLst>
            </p:cNvPr>
            <p:cNvSpPr/>
            <p:nvPr/>
          </p:nvSpPr>
          <p:spPr>
            <a:xfrm>
              <a:off x="5377343" y="2684881"/>
              <a:ext cx="1036100" cy="463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E02D2F-EFAD-163B-A0CD-6AB88D0BECAE}"/>
              </a:ext>
            </a:extLst>
          </p:cNvPr>
          <p:cNvGrpSpPr/>
          <p:nvPr/>
        </p:nvGrpSpPr>
        <p:grpSpPr>
          <a:xfrm>
            <a:off x="6275522" y="4064209"/>
            <a:ext cx="927829" cy="636035"/>
            <a:chOff x="5377343" y="2624049"/>
            <a:chExt cx="1036100" cy="5239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8903B3-060E-0A88-FADB-156BC5C6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6765" y="2624049"/>
              <a:ext cx="1006678" cy="231549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C9BCA1-92DF-BF3E-D178-09D8DE3AFB93}"/>
                </a:ext>
              </a:extLst>
            </p:cNvPr>
            <p:cNvSpPr/>
            <p:nvPr/>
          </p:nvSpPr>
          <p:spPr>
            <a:xfrm>
              <a:off x="5377343" y="2684881"/>
              <a:ext cx="1036100" cy="463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D46925-84AC-95B6-135A-7237A5F497EB}"/>
              </a:ext>
            </a:extLst>
          </p:cNvPr>
          <p:cNvSpPr txBox="1"/>
          <p:nvPr/>
        </p:nvSpPr>
        <p:spPr>
          <a:xfrm>
            <a:off x="4696499" y="2609934"/>
            <a:ext cx="24272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b="1" dirty="0">
                <a:solidFill>
                  <a:schemeClr val="bg2">
                    <a:lumMod val="50000"/>
                  </a:schemeClr>
                </a:solidFill>
              </a:rPr>
              <a:t>Product Owner</a:t>
            </a:r>
          </a:p>
          <a:p>
            <a:pPr algn="ctr"/>
            <a:r>
              <a:rPr lang="en-ZA" sz="900" dirty="0">
                <a:solidFill>
                  <a:schemeClr val="bg2">
                    <a:lumMod val="50000"/>
                  </a:schemeClr>
                </a:solidFill>
                <a:ea typeface="Quattrocento Sans"/>
                <a:cs typeface="Arial" panose="020B0604020202020204" pitchFamily="34" charset="0"/>
                <a:sym typeface="Quattrocento Sans"/>
              </a:rPr>
              <a:t>ENCARNACIÓN </a:t>
            </a:r>
          </a:p>
          <a:p>
            <a:pPr algn="ctr"/>
            <a:r>
              <a:rPr lang="en-ZA" sz="900" dirty="0">
                <a:solidFill>
                  <a:schemeClr val="bg2">
                    <a:lumMod val="50000"/>
                  </a:schemeClr>
                </a:solidFill>
                <a:ea typeface="Quattrocento Sans"/>
                <a:cs typeface="Arial" panose="020B0604020202020204" pitchFamily="34" charset="0"/>
                <a:sym typeface="Quattrocento Sans"/>
              </a:rPr>
              <a:t>ORTEGA</a:t>
            </a:r>
          </a:p>
          <a:p>
            <a:endParaRPr lang="en-Z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A14C8-19D9-6F9A-984F-A92AC459DC66}"/>
              </a:ext>
            </a:extLst>
          </p:cNvPr>
          <p:cNvSpPr txBox="1"/>
          <p:nvPr/>
        </p:nvSpPr>
        <p:spPr>
          <a:xfrm>
            <a:off x="5783090" y="4053913"/>
            <a:ext cx="191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b="1" dirty="0">
                <a:solidFill>
                  <a:schemeClr val="bg2">
                    <a:lumMod val="50000"/>
                  </a:schemeClr>
                </a:solidFill>
              </a:rPr>
              <a:t>Development Team</a:t>
            </a:r>
          </a:p>
          <a:p>
            <a:pPr algn="ctr"/>
            <a:r>
              <a:rPr lang="en-ZA" sz="900" dirty="0">
                <a:solidFill>
                  <a:schemeClr val="bg2">
                    <a:lumMod val="50000"/>
                  </a:schemeClr>
                </a:solidFill>
                <a:ea typeface="Quattrocento Sans"/>
                <a:cs typeface="Arial" panose="020B0604020202020204" pitchFamily="34" charset="0"/>
                <a:sym typeface="Quattrocento Sans"/>
              </a:rPr>
              <a:t>ENCARNACIÓN </a:t>
            </a:r>
          </a:p>
          <a:p>
            <a:pPr algn="ctr"/>
            <a:r>
              <a:rPr lang="en-ZA" sz="900" dirty="0">
                <a:solidFill>
                  <a:schemeClr val="bg2">
                    <a:lumMod val="50000"/>
                  </a:schemeClr>
                </a:solidFill>
                <a:sym typeface="Quattrocento Sans"/>
              </a:rPr>
              <a:t>LAURA </a:t>
            </a:r>
          </a:p>
          <a:p>
            <a:pPr algn="ctr"/>
            <a:r>
              <a:rPr lang="en-ZA" sz="900" dirty="0">
                <a:solidFill>
                  <a:schemeClr val="bg2">
                    <a:lumMod val="50000"/>
                  </a:schemeClr>
                </a:solidFill>
                <a:sym typeface="Quattrocento Sans"/>
              </a:rPr>
              <a:t>FERLANDO</a:t>
            </a:r>
            <a:endParaRPr lang="en-ZA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5EC39-9CF1-98C4-2BAA-C78DD5D638B4}"/>
              </a:ext>
            </a:extLst>
          </p:cNvPr>
          <p:cNvSpPr txBox="1"/>
          <p:nvPr/>
        </p:nvSpPr>
        <p:spPr>
          <a:xfrm>
            <a:off x="4069358" y="4110783"/>
            <a:ext cx="191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b="1" dirty="0">
                <a:solidFill>
                  <a:schemeClr val="bg2">
                    <a:lumMod val="50000"/>
                  </a:schemeClr>
                </a:solidFill>
              </a:rPr>
              <a:t>SCRUM Master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 sz="900" dirty="0">
                <a:solidFill>
                  <a:schemeClr val="bg2">
                    <a:lumMod val="50000"/>
                  </a:schemeClr>
                </a:solidFill>
                <a:sym typeface="Quattrocento Sans"/>
              </a:rPr>
              <a:t>LAURA OROZCO</a:t>
            </a:r>
          </a:p>
          <a:p>
            <a:endParaRPr lang="en-ZA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115BA6-76F0-73F2-6D4C-F1A408B18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3038" y="425215"/>
            <a:ext cx="3076575" cy="3200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D9B3CC-EC58-7F8F-0484-FD56C1564754}"/>
              </a:ext>
            </a:extLst>
          </p:cNvPr>
          <p:cNvSpPr txBox="1"/>
          <p:nvPr/>
        </p:nvSpPr>
        <p:spPr>
          <a:xfrm>
            <a:off x="9631326" y="4228012"/>
            <a:ext cx="207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800" b="1"/>
              <a:t>N</a:t>
            </a:r>
            <a:endParaRPr lang="en-ZA" sz="88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D28A6D5-A06E-6887-030B-AA6498BBC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73" y="2325804"/>
            <a:ext cx="4523823" cy="38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9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3500B-5837-9147-0D4F-2A2AF13D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254" y="896050"/>
            <a:ext cx="4124325" cy="491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5E697-6273-3DB4-1FE3-BBB79AFE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971550"/>
            <a:ext cx="45148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2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D3BC8E-4858-F807-1302-9B702AF7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9" y="1678390"/>
            <a:ext cx="3505504" cy="3115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C8EDAF-11F8-799C-05EF-E9E63397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056" y="1490304"/>
            <a:ext cx="4413887" cy="3877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710D1A-D80E-49B7-66BF-162D268C3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943" y="2427503"/>
            <a:ext cx="4127350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8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20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Mkiva, Ferlando, (Mr) (s217067271)</dc:creator>
  <cp:lastModifiedBy>Mkiva, Ferlando, (Mr) (s217067271)</cp:lastModifiedBy>
  <cp:revision>1</cp:revision>
  <dcterms:created xsi:type="dcterms:W3CDTF">2022-12-31T16:29:06Z</dcterms:created>
  <dcterms:modified xsi:type="dcterms:W3CDTF">2023-01-12T15:34:25Z</dcterms:modified>
</cp:coreProperties>
</file>