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301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ora" pitchFamily="2" charset="0"/>
      <p:regular r:id="rId17"/>
      <p:bold r:id="rId18"/>
      <p:italic r:id="rId19"/>
      <p:boldItalic r:id="rId20"/>
    </p:embeddedFont>
    <p:embeddedFont>
      <p:font typeface="Quattrocento Sans" panose="020B05020500000200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5923-51ED-482A-A654-88208E5EB0C2}" v="24" dt="2022-11-16T19:52:17.384"/>
  </p1510:revLst>
</p1510:revInfo>
</file>

<file path=ppt/tableStyles.xml><?xml version="1.0" encoding="utf-8"?>
<a:tblStyleLst xmlns:a="http://schemas.openxmlformats.org/drawingml/2006/main" def="{DFB54F58-B777-46FC-B4DC-12B3E0EC4224}">
  <a:tblStyle styleId="{DFB54F58-B777-46FC-B4DC-12B3E0EC42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80E938-7105-4C67-80D3-D490E5FBE4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cnunort@alum.us.es" userId="59e01ef2-46c0-492b-b59e-fd4c0becdde8" providerId="ADAL" clId="{4A3F5923-51ED-482A-A654-88208E5EB0C2}"/>
    <pc:docChg chg="custSel addSld delSld modSld">
      <pc:chgData name="encnunort@alum.us.es" userId="59e01ef2-46c0-492b-b59e-fd4c0becdde8" providerId="ADAL" clId="{4A3F5923-51ED-482A-A654-88208E5EB0C2}" dt="2022-11-16T20:11:17.102" v="60" actId="2696"/>
      <pc:docMkLst>
        <pc:docMk/>
      </pc:docMkLst>
      <pc:sldChg chg="delSp mod modTransition">
        <pc:chgData name="encnunort@alum.us.es" userId="59e01ef2-46c0-492b-b59e-fd4c0becdde8" providerId="ADAL" clId="{4A3F5923-51ED-482A-A654-88208E5EB0C2}" dt="2022-11-16T19:48:23.227" v="5" actId="478"/>
        <pc:sldMkLst>
          <pc:docMk/>
          <pc:sldMk cId="0" sldId="256"/>
        </pc:sldMkLst>
        <pc:picChg chg="del">
          <ac:chgData name="encnunort@alum.us.es" userId="59e01ef2-46c0-492b-b59e-fd4c0becdde8" providerId="ADAL" clId="{4A3F5923-51ED-482A-A654-88208E5EB0C2}" dt="2022-11-16T19:48:23.227" v="5" actId="478"/>
          <ac:picMkLst>
            <pc:docMk/>
            <pc:sldMk cId="0" sldId="256"/>
            <ac:picMk id="83" creationId="{00000000-0000-0000-0000-000000000000}"/>
          </ac:picMkLst>
        </pc:picChg>
      </pc:sldChg>
      <pc:sldChg chg="addSp modSp mod modTransition modNotes">
        <pc:chgData name="encnunort@alum.us.es" userId="59e01ef2-46c0-492b-b59e-fd4c0becdde8" providerId="ADAL" clId="{4A3F5923-51ED-482A-A654-88208E5EB0C2}" dt="2022-11-16T19:51:18.151" v="12"/>
        <pc:sldMkLst>
          <pc:docMk/>
          <pc:sldMk cId="0" sldId="257"/>
        </pc:sldMkLst>
        <pc:spChg chg="mod">
          <ac:chgData name="encnunort@alum.us.es" userId="59e01ef2-46c0-492b-b59e-fd4c0becdde8" providerId="ADAL" clId="{4A3F5923-51ED-482A-A654-88208E5EB0C2}" dt="2022-11-16T19:48:33.947" v="8" actId="1076"/>
          <ac:spMkLst>
            <pc:docMk/>
            <pc:sldMk cId="0" sldId="257"/>
            <ac:spMk id="91" creationId="{00000000-0000-0000-0000-000000000000}"/>
          </ac:spMkLst>
        </pc:spChg>
        <pc:picChg chg="add mod">
          <ac:chgData name="encnunort@alum.us.es" userId="59e01ef2-46c0-492b-b59e-fd4c0becdde8" providerId="ADAL" clId="{4A3F5923-51ED-482A-A654-88208E5EB0C2}" dt="2022-11-16T19:48:36.686" v="9" actId="1076"/>
          <ac:picMkLst>
            <pc:docMk/>
            <pc:sldMk cId="0" sldId="257"/>
            <ac:picMk id="2" creationId="{3D1EC0B0-0A52-7905-9AB4-8D5AF7EB2978}"/>
          </ac:picMkLst>
        </pc:picChg>
      </pc:sldChg>
      <pc:sldChg chg="modTransition">
        <pc:chgData name="encnunort@alum.us.es" userId="59e01ef2-46c0-492b-b59e-fd4c0becdde8" providerId="ADAL" clId="{4A3F5923-51ED-482A-A654-88208E5EB0C2}" dt="2022-11-16T19:51:45.148" v="15"/>
        <pc:sldMkLst>
          <pc:docMk/>
          <pc:sldMk cId="0" sldId="258"/>
        </pc:sldMkLst>
      </pc:sldChg>
      <pc:sldChg chg="modSp mod modTransition">
        <pc:chgData name="encnunort@alum.us.es" userId="59e01ef2-46c0-492b-b59e-fd4c0becdde8" providerId="ADAL" clId="{4A3F5923-51ED-482A-A654-88208E5EB0C2}" dt="2022-11-16T19:57:26.873" v="39" actId="20577"/>
        <pc:sldMkLst>
          <pc:docMk/>
          <pc:sldMk cId="0" sldId="259"/>
        </pc:sldMkLst>
        <pc:spChg chg="mod">
          <ac:chgData name="encnunort@alum.us.es" userId="59e01ef2-46c0-492b-b59e-fd4c0becdde8" providerId="ADAL" clId="{4A3F5923-51ED-482A-A654-88208E5EB0C2}" dt="2022-11-16T19:57:26.873" v="39" actId="20577"/>
          <ac:spMkLst>
            <pc:docMk/>
            <pc:sldMk cId="0" sldId="259"/>
            <ac:spMk id="129" creationId="{00000000-0000-0000-0000-000000000000}"/>
          </ac:spMkLst>
        </pc:spChg>
      </pc:sldChg>
      <pc:sldChg chg="modTransition">
        <pc:chgData name="encnunort@alum.us.es" userId="59e01ef2-46c0-492b-b59e-fd4c0becdde8" providerId="ADAL" clId="{4A3F5923-51ED-482A-A654-88208E5EB0C2}" dt="2022-11-16T19:51:56.381" v="19"/>
        <pc:sldMkLst>
          <pc:docMk/>
          <pc:sldMk cId="0" sldId="260"/>
        </pc:sldMkLst>
      </pc:sldChg>
      <pc:sldChg chg="modTransition">
        <pc:chgData name="encnunort@alum.us.es" userId="59e01ef2-46c0-492b-b59e-fd4c0becdde8" providerId="ADAL" clId="{4A3F5923-51ED-482A-A654-88208E5EB0C2}" dt="2022-11-16T19:52:02.241" v="21"/>
        <pc:sldMkLst>
          <pc:docMk/>
          <pc:sldMk cId="0" sldId="261"/>
        </pc:sldMkLst>
      </pc:sldChg>
      <pc:sldChg chg="modTransition">
        <pc:chgData name="encnunort@alum.us.es" userId="59e01ef2-46c0-492b-b59e-fd4c0becdde8" providerId="ADAL" clId="{4A3F5923-51ED-482A-A654-88208E5EB0C2}" dt="2022-11-16T19:52:06.688" v="23"/>
        <pc:sldMkLst>
          <pc:docMk/>
          <pc:sldMk cId="0" sldId="262"/>
        </pc:sldMkLst>
      </pc:sldChg>
      <pc:sldChg chg="modTransition">
        <pc:chgData name="encnunort@alum.us.es" userId="59e01ef2-46c0-492b-b59e-fd4c0becdde8" providerId="ADAL" clId="{4A3F5923-51ED-482A-A654-88208E5EB0C2}" dt="2022-11-16T19:52:12.229" v="25"/>
        <pc:sldMkLst>
          <pc:docMk/>
          <pc:sldMk cId="0" sldId="263"/>
        </pc:sldMkLst>
      </pc:sldChg>
      <pc:sldChg chg="modTransition">
        <pc:chgData name="encnunort@alum.us.es" userId="59e01ef2-46c0-492b-b59e-fd4c0becdde8" providerId="ADAL" clId="{4A3F5923-51ED-482A-A654-88208E5EB0C2}" dt="2022-11-16T19:52:17.384" v="27"/>
        <pc:sldMkLst>
          <pc:docMk/>
          <pc:sldMk cId="0" sldId="264"/>
        </pc:sldMkLst>
      </pc:sldChg>
      <pc:sldChg chg="del">
        <pc:chgData name="encnunort@alum.us.es" userId="59e01ef2-46c0-492b-b59e-fd4c0becdde8" providerId="ADAL" clId="{4A3F5923-51ED-482A-A654-88208E5EB0C2}" dt="2022-11-16T20:10:22.763" v="53" actId="2696"/>
        <pc:sldMkLst>
          <pc:docMk/>
          <pc:sldMk cId="0" sldId="265"/>
        </pc:sldMkLst>
      </pc:sldChg>
      <pc:sldChg chg="del">
        <pc:chgData name="encnunort@alum.us.es" userId="59e01ef2-46c0-492b-b59e-fd4c0becdde8" providerId="ADAL" clId="{4A3F5923-51ED-482A-A654-88208E5EB0C2}" dt="2022-11-16T20:10:25.673" v="54" actId="2696"/>
        <pc:sldMkLst>
          <pc:docMk/>
          <pc:sldMk cId="0" sldId="266"/>
        </pc:sldMkLst>
      </pc:sldChg>
      <pc:sldChg chg="del">
        <pc:chgData name="encnunort@alum.us.es" userId="59e01ef2-46c0-492b-b59e-fd4c0becdde8" providerId="ADAL" clId="{4A3F5923-51ED-482A-A654-88208E5EB0C2}" dt="2022-11-16T20:10:27.786" v="55" actId="2696"/>
        <pc:sldMkLst>
          <pc:docMk/>
          <pc:sldMk cId="0" sldId="267"/>
        </pc:sldMkLst>
      </pc:sldChg>
      <pc:sldChg chg="del">
        <pc:chgData name="encnunort@alum.us.es" userId="59e01ef2-46c0-492b-b59e-fd4c0becdde8" providerId="ADAL" clId="{4A3F5923-51ED-482A-A654-88208E5EB0C2}" dt="2022-11-16T20:10:30.131" v="56" actId="2696"/>
        <pc:sldMkLst>
          <pc:docMk/>
          <pc:sldMk cId="0" sldId="268"/>
        </pc:sldMkLst>
      </pc:sldChg>
      <pc:sldChg chg="del">
        <pc:chgData name="encnunort@alum.us.es" userId="59e01ef2-46c0-492b-b59e-fd4c0becdde8" providerId="ADAL" clId="{4A3F5923-51ED-482A-A654-88208E5EB0C2}" dt="2022-11-16T20:10:32.815" v="57" actId="2696"/>
        <pc:sldMkLst>
          <pc:docMk/>
          <pc:sldMk cId="0" sldId="269"/>
        </pc:sldMkLst>
      </pc:sldChg>
      <pc:sldChg chg="del">
        <pc:chgData name="encnunort@alum.us.es" userId="59e01ef2-46c0-492b-b59e-fd4c0becdde8" providerId="ADAL" clId="{4A3F5923-51ED-482A-A654-88208E5EB0C2}" dt="2022-11-16T20:10:51.854" v="58" actId="2696"/>
        <pc:sldMkLst>
          <pc:docMk/>
          <pc:sldMk cId="0" sldId="270"/>
        </pc:sldMkLst>
      </pc:sldChg>
      <pc:sldChg chg="del">
        <pc:chgData name="encnunort@alum.us.es" userId="59e01ef2-46c0-492b-b59e-fd4c0becdde8" providerId="ADAL" clId="{4A3F5923-51ED-482A-A654-88208E5EB0C2}" dt="2022-11-16T20:10:51.854" v="58" actId="2696"/>
        <pc:sldMkLst>
          <pc:docMk/>
          <pc:sldMk cId="0" sldId="271"/>
        </pc:sldMkLst>
      </pc:sldChg>
      <pc:sldChg chg="del">
        <pc:chgData name="encnunort@alum.us.es" userId="59e01ef2-46c0-492b-b59e-fd4c0becdde8" providerId="ADAL" clId="{4A3F5923-51ED-482A-A654-88208E5EB0C2}" dt="2022-11-16T20:10:51.854" v="58" actId="2696"/>
        <pc:sldMkLst>
          <pc:docMk/>
          <pc:sldMk cId="0" sldId="272"/>
        </pc:sldMkLst>
      </pc:sldChg>
      <pc:sldChg chg="del">
        <pc:chgData name="encnunort@alum.us.es" userId="59e01ef2-46c0-492b-b59e-fd4c0becdde8" providerId="ADAL" clId="{4A3F5923-51ED-482A-A654-88208E5EB0C2}" dt="2022-11-16T20:10:51.854" v="58" actId="2696"/>
        <pc:sldMkLst>
          <pc:docMk/>
          <pc:sldMk cId="0" sldId="273"/>
        </pc:sldMkLst>
      </pc:sldChg>
      <pc:sldChg chg="del">
        <pc:chgData name="encnunort@alum.us.es" userId="59e01ef2-46c0-492b-b59e-fd4c0becdde8" providerId="ADAL" clId="{4A3F5923-51ED-482A-A654-88208E5EB0C2}" dt="2022-11-16T20:10:51.854" v="58" actId="2696"/>
        <pc:sldMkLst>
          <pc:docMk/>
          <pc:sldMk cId="0" sldId="274"/>
        </pc:sldMkLst>
      </pc:sldChg>
      <pc:sldChg chg="del">
        <pc:chgData name="encnunort@alum.us.es" userId="59e01ef2-46c0-492b-b59e-fd4c0becdde8" providerId="ADAL" clId="{4A3F5923-51ED-482A-A654-88208E5EB0C2}" dt="2022-11-16T20:10:51.854" v="58" actId="2696"/>
        <pc:sldMkLst>
          <pc:docMk/>
          <pc:sldMk cId="0" sldId="275"/>
        </pc:sldMkLst>
      </pc:sldChg>
      <pc:sldChg chg="del">
        <pc:chgData name="encnunort@alum.us.es" userId="59e01ef2-46c0-492b-b59e-fd4c0becdde8" providerId="ADAL" clId="{4A3F5923-51ED-482A-A654-88208E5EB0C2}" dt="2022-11-16T20:10:51.854" v="58" actId="2696"/>
        <pc:sldMkLst>
          <pc:docMk/>
          <pc:sldMk cId="0" sldId="276"/>
        </pc:sldMkLst>
      </pc:sldChg>
      <pc:sldChg chg="del">
        <pc:chgData name="encnunort@alum.us.es" userId="59e01ef2-46c0-492b-b59e-fd4c0becdde8" providerId="ADAL" clId="{4A3F5923-51ED-482A-A654-88208E5EB0C2}" dt="2022-11-16T20:10:51.854" v="58" actId="2696"/>
        <pc:sldMkLst>
          <pc:docMk/>
          <pc:sldMk cId="0" sldId="277"/>
        </pc:sldMkLst>
      </pc:sldChg>
      <pc:sldChg chg="del">
        <pc:chgData name="encnunort@alum.us.es" userId="59e01ef2-46c0-492b-b59e-fd4c0becdde8" providerId="ADAL" clId="{4A3F5923-51ED-482A-A654-88208E5EB0C2}" dt="2022-11-16T20:10:51.854" v="58" actId="2696"/>
        <pc:sldMkLst>
          <pc:docMk/>
          <pc:sldMk cId="0" sldId="278"/>
        </pc:sldMkLst>
      </pc:sldChg>
      <pc:sldChg chg="del">
        <pc:chgData name="encnunort@alum.us.es" userId="59e01ef2-46c0-492b-b59e-fd4c0becdde8" providerId="ADAL" clId="{4A3F5923-51ED-482A-A654-88208E5EB0C2}" dt="2022-11-16T20:10:51.854" v="58" actId="2696"/>
        <pc:sldMkLst>
          <pc:docMk/>
          <pc:sldMk cId="0" sldId="279"/>
        </pc:sldMkLst>
      </pc:sldChg>
      <pc:sldChg chg="del">
        <pc:chgData name="encnunort@alum.us.es" userId="59e01ef2-46c0-492b-b59e-fd4c0becdde8" providerId="ADAL" clId="{4A3F5923-51ED-482A-A654-88208E5EB0C2}" dt="2022-11-16T20:10:51.854" v="58" actId="2696"/>
        <pc:sldMkLst>
          <pc:docMk/>
          <pc:sldMk cId="0" sldId="280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81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82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83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84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85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86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87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88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89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90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91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92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93"/>
        </pc:sldMkLst>
      </pc:sldChg>
      <pc:sldChg chg="del">
        <pc:chgData name="encnunort@alum.us.es" userId="59e01ef2-46c0-492b-b59e-fd4c0becdde8" providerId="ADAL" clId="{4A3F5923-51ED-482A-A654-88208E5EB0C2}" dt="2022-11-16T20:11:09.005" v="59" actId="2696"/>
        <pc:sldMkLst>
          <pc:docMk/>
          <pc:sldMk cId="0" sldId="294"/>
        </pc:sldMkLst>
      </pc:sldChg>
      <pc:sldChg chg="del">
        <pc:chgData name="encnunort@alum.us.es" userId="59e01ef2-46c0-492b-b59e-fd4c0becdde8" providerId="ADAL" clId="{4A3F5923-51ED-482A-A654-88208E5EB0C2}" dt="2022-11-16T20:11:17.102" v="60" actId="2696"/>
        <pc:sldMkLst>
          <pc:docMk/>
          <pc:sldMk cId="0" sldId="295"/>
        </pc:sldMkLst>
      </pc:sldChg>
      <pc:sldChg chg="del">
        <pc:chgData name="encnunort@alum.us.es" userId="59e01ef2-46c0-492b-b59e-fd4c0becdde8" providerId="ADAL" clId="{4A3F5923-51ED-482A-A654-88208E5EB0C2}" dt="2022-11-16T20:11:17.102" v="60" actId="2696"/>
        <pc:sldMkLst>
          <pc:docMk/>
          <pc:sldMk cId="0" sldId="296"/>
        </pc:sldMkLst>
      </pc:sldChg>
      <pc:sldChg chg="del">
        <pc:chgData name="encnunort@alum.us.es" userId="59e01ef2-46c0-492b-b59e-fd4c0becdde8" providerId="ADAL" clId="{4A3F5923-51ED-482A-A654-88208E5EB0C2}" dt="2022-11-16T20:11:17.102" v="60" actId="2696"/>
        <pc:sldMkLst>
          <pc:docMk/>
          <pc:sldMk cId="0" sldId="297"/>
        </pc:sldMkLst>
      </pc:sldChg>
      <pc:sldChg chg="del">
        <pc:chgData name="encnunort@alum.us.es" userId="59e01ef2-46c0-492b-b59e-fd4c0becdde8" providerId="ADAL" clId="{4A3F5923-51ED-482A-A654-88208E5EB0C2}" dt="2022-11-16T20:11:17.102" v="60" actId="2696"/>
        <pc:sldMkLst>
          <pc:docMk/>
          <pc:sldMk cId="0" sldId="298"/>
        </pc:sldMkLst>
      </pc:sldChg>
      <pc:sldChg chg="del">
        <pc:chgData name="encnunort@alum.us.es" userId="59e01ef2-46c0-492b-b59e-fd4c0becdde8" providerId="ADAL" clId="{4A3F5923-51ED-482A-A654-88208E5EB0C2}" dt="2022-11-16T20:11:17.102" v="60" actId="2696"/>
        <pc:sldMkLst>
          <pc:docMk/>
          <pc:sldMk cId="0" sldId="299"/>
        </pc:sldMkLst>
      </pc:sldChg>
      <pc:sldChg chg="del">
        <pc:chgData name="encnunort@alum.us.es" userId="59e01ef2-46c0-492b-b59e-fd4c0becdde8" providerId="ADAL" clId="{4A3F5923-51ED-482A-A654-88208E5EB0C2}" dt="2022-11-16T20:11:17.102" v="60" actId="2696"/>
        <pc:sldMkLst>
          <pc:docMk/>
          <pc:sldMk cId="0" sldId="300"/>
        </pc:sldMkLst>
      </pc:sldChg>
      <pc:sldChg chg="modSp add mod">
        <pc:chgData name="encnunort@alum.us.es" userId="59e01ef2-46c0-492b-b59e-fd4c0becdde8" providerId="ADAL" clId="{4A3F5923-51ED-482A-A654-88208E5EB0C2}" dt="2022-11-16T20:09:56.081" v="52" actId="20577"/>
        <pc:sldMkLst>
          <pc:docMk/>
          <pc:sldMk cId="1913851168" sldId="301"/>
        </pc:sldMkLst>
        <pc:spChg chg="mod">
          <ac:chgData name="encnunort@alum.us.es" userId="59e01ef2-46c0-492b-b59e-fd4c0becdde8" providerId="ADAL" clId="{4A3F5923-51ED-482A-A654-88208E5EB0C2}" dt="2022-11-16T20:09:56.081" v="52" actId="20577"/>
          <ac:spMkLst>
            <pc:docMk/>
            <pc:sldMk cId="1913851168" sldId="301"/>
            <ac:spMk id="102" creationId="{00000000-0000-0000-0000-000000000000}"/>
          </ac:spMkLst>
        </pc:spChg>
      </pc:sldChg>
      <pc:sldMasterChg chg="delSldLayout">
        <pc:chgData name="encnunort@alum.us.es" userId="59e01ef2-46c0-492b-b59e-fd4c0becdde8" providerId="ADAL" clId="{4A3F5923-51ED-482A-A654-88208E5EB0C2}" dt="2022-11-16T20:11:17.102" v="60" actId="2696"/>
        <pc:sldMasterMkLst>
          <pc:docMk/>
          <pc:sldMasterMk cId="0" sldId="2147483658"/>
        </pc:sldMasterMkLst>
        <pc:sldLayoutChg chg="del">
          <pc:chgData name="encnunort@alum.us.es" userId="59e01ef2-46c0-492b-b59e-fd4c0becdde8" providerId="ADAL" clId="{4A3F5923-51ED-482A-A654-88208E5EB0C2}" dt="2022-11-16T20:11:09.005" v="59" actId="26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encnunort@alum.us.es" userId="59e01ef2-46c0-492b-b59e-fd4c0becdde8" providerId="ADAL" clId="{4A3F5923-51ED-482A-A654-88208E5EB0C2}" dt="2022-11-16T20:10:30.131" v="56" actId="269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encnunort@alum.us.es" userId="59e01ef2-46c0-492b-b59e-fd4c0becdde8" providerId="ADAL" clId="{4A3F5923-51ED-482A-A654-88208E5EB0C2}" dt="2022-11-16T20:10:51.854" v="58" actId="2696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encnunort@alum.us.es" userId="59e01ef2-46c0-492b-b59e-fd4c0becdde8" providerId="ADAL" clId="{4A3F5923-51ED-482A-A654-88208E5EB0C2}" dt="2022-11-16T20:11:09.005" v="59" actId="2696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encnunort@alum.us.es" userId="59e01ef2-46c0-492b-b59e-fd4c0becdde8" providerId="ADAL" clId="{4A3F5923-51ED-482A-A654-88208E5EB0C2}" dt="2022-11-16T20:11:17.102" v="60" actId="2696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770416b3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770416b3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97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770416b3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770416b3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c1436f6f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c1436f6f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c1436f6f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c1436f6f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770416b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770416b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aura.ponce_orozco@student.reutlingen-university.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encarnacion.nunez_ortega@student.reutlingen-university.de" TargetMode="External"/><Relationship Id="rId4" Type="http://schemas.openxmlformats.org/officeDocument/2006/relationships/hyperlink" Target="mailto:ferlando.mkiva@student.reutlingen-university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727330" y="2619963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Project Setup</a:t>
            </a:r>
            <a:endParaRPr sz="420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5749200" y="3939775"/>
            <a:ext cx="3094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Quattrocento Sans"/>
                <a:ea typeface="Quattrocento Sans"/>
                <a:cs typeface="Quattrocento Sans"/>
                <a:sym typeface="Quattrocento Sans"/>
              </a:rPr>
              <a:t>Development team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LAURA PONCE OROZCO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ENCARNACIÓN NÚÑEZ ORTEGA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FERLANDO MKIVA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675" y="0"/>
            <a:ext cx="2025600" cy="1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6443725" y="1488950"/>
            <a:ext cx="274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Lasting, efficient and fast bots</a:t>
            </a:r>
            <a:endParaRPr sz="1000"/>
          </a:p>
        </p:txBody>
      </p:sp>
      <p:sp>
        <p:nvSpPr>
          <p:cNvPr id="85" name="Google Shape;85;p12"/>
          <p:cNvSpPr txBox="1"/>
          <p:nvPr/>
        </p:nvSpPr>
        <p:spPr>
          <a:xfrm>
            <a:off x="1727313" y="3939775"/>
            <a:ext cx="2025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Quattrocento Sans"/>
                <a:ea typeface="Quattrocento Sans"/>
                <a:cs typeface="Quattrocento Sans"/>
                <a:sym typeface="Quattrocento Sans"/>
              </a:rPr>
              <a:t>Product owners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MICHAEL DANNER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MARKUS WACHTER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>
        <p:push/>
      </p:transition>
    </mc:Choice>
    <mc:Fallback>
      <p:transition advClick="0" advTm="20000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>
            <a:spLocks noGrp="1"/>
          </p:cNvSpPr>
          <p:nvPr>
            <p:ph type="subTitle" idx="4294967295"/>
          </p:nvPr>
        </p:nvSpPr>
        <p:spPr>
          <a:xfrm>
            <a:off x="1891200" y="1878875"/>
            <a:ext cx="6891300" cy="30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laura.ponce_orozco@student.reutlingen-university.de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ferlando.mkiva@student.reutlingen-university.de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encarnacion.nunez_ortega@student.reutlingen-university.de</a:t>
            </a:r>
            <a:endParaRPr sz="1800"/>
          </a:p>
        </p:txBody>
      </p:sp>
      <p:cxnSp>
        <p:nvCxnSpPr>
          <p:cNvPr id="264" name="Google Shape;264;p2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2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66" name="Google Shape;266;p2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69" name="Google Shape;269;p2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ransition advClick="0" advTm="20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1784630" y="25339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4046480" y="745000"/>
            <a:ext cx="45846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</a:t>
            </a:r>
            <a:r>
              <a:rPr lang="en" sz="25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harvesters </a:t>
            </a:r>
            <a:r>
              <a:rPr lang="en" sz="2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who care for the </a:t>
            </a:r>
            <a:r>
              <a:rPr lang="en" sz="25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environment</a:t>
            </a:r>
            <a:r>
              <a:rPr lang="en" sz="2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believe in a world where harvesters can harvest being eco-friendly. </a:t>
            </a:r>
            <a:endParaRPr sz="23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2" name="Google Shape;92;p13"/>
          <p:cNvGrpSpPr/>
          <p:nvPr/>
        </p:nvGrpSpPr>
        <p:grpSpPr>
          <a:xfrm>
            <a:off x="1225568" y="3563132"/>
            <a:ext cx="363369" cy="221115"/>
            <a:chOff x="3269900" y="3064500"/>
            <a:chExt cx="432325" cy="263075"/>
          </a:xfrm>
        </p:grpSpPr>
        <p:sp>
          <p:nvSpPr>
            <p:cNvPr id="93" name="Google Shape;93;p13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oogle Shape;83;p12">
            <a:extLst>
              <a:ext uri="{FF2B5EF4-FFF2-40B4-BE49-F238E27FC236}">
                <a16:creationId xmlns:a16="http://schemas.microsoft.com/office/drawing/2014/main" id="{3D1EC0B0-0A52-7905-9AB4-8D5AF7EB29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43" y="1079785"/>
            <a:ext cx="3094800" cy="9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 advTm="2000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5109650" y="826200"/>
            <a:ext cx="4034400" cy="6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1" name="Google Shape;101;p14"/>
          <p:cNvSpPr/>
          <p:nvPr/>
        </p:nvSpPr>
        <p:spPr>
          <a:xfrm>
            <a:off x="0" y="826200"/>
            <a:ext cx="1559100" cy="6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417300" y="23706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Product Backlog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104" name="Google Shape;104;p14"/>
          <p:cNvGraphicFramePr/>
          <p:nvPr/>
        </p:nvGraphicFramePr>
        <p:xfrm>
          <a:off x="633338" y="826200"/>
          <a:ext cx="7702100" cy="4019715"/>
        </p:xfrm>
        <a:graphic>
          <a:graphicData uri="http://schemas.openxmlformats.org/drawingml/2006/table">
            <a:tbl>
              <a:tblPr>
                <a:noFill/>
                <a:tableStyleId>{DFB54F58-B777-46FC-B4DC-12B3E0EC4224}</a:tableStyleId>
              </a:tblPr>
              <a:tblGrid>
                <a:gridCol w="770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be completely autonomous.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ask me for the correct fruit and to confirm that it understood me.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4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robot to be able to detect a 2.5cm cube.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9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look for the specified fruit and check if the fruit is correctly grabbed.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don’t want the robot to return to the home zone without the fruit grabbed.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place the right fruit in the home zone.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E9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robot to keep count of the harvested fruits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E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immediately return to the starting point after collecting two fruits within 5 minutes.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don’t want the robot to search for fruits outside the acre.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code to be efficient. 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05" name="Google Shape;105;p14"/>
          <p:cNvGrpSpPr/>
          <p:nvPr/>
        </p:nvGrpSpPr>
        <p:grpSpPr>
          <a:xfrm>
            <a:off x="870858" y="231958"/>
            <a:ext cx="373053" cy="445791"/>
            <a:chOff x="8095060" y="5664590"/>
            <a:chExt cx="497404" cy="594389"/>
          </a:xfrm>
        </p:grpSpPr>
        <p:grpSp>
          <p:nvGrpSpPr>
            <p:cNvPr id="106" name="Google Shape;106;p14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10" name="Google Shape;110;p14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14" name="Google Shape;114;p14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5" name="Google Shape;115;p14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cxnSp>
        <p:nvCxnSpPr>
          <p:cNvPr id="122" name="Google Shape;122;p14"/>
          <p:cNvCxnSpPr/>
          <p:nvPr/>
        </p:nvCxnSpPr>
        <p:spPr>
          <a:xfrm rot="10800000">
            <a:off x="8567425" y="307075"/>
            <a:ext cx="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advClick="0" advTm="2000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5109650" y="826200"/>
            <a:ext cx="4034400" cy="6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1" name="Google Shape;101;p14"/>
          <p:cNvSpPr/>
          <p:nvPr/>
        </p:nvSpPr>
        <p:spPr>
          <a:xfrm>
            <a:off x="0" y="826200"/>
            <a:ext cx="1559100" cy="6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417300" y="23706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Product Backlog (continued)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104" name="Google Shape;104;p14"/>
          <p:cNvGraphicFramePr/>
          <p:nvPr/>
        </p:nvGraphicFramePr>
        <p:xfrm>
          <a:off x="633338" y="826200"/>
          <a:ext cx="7702100" cy="4019715"/>
        </p:xfrm>
        <a:graphic>
          <a:graphicData uri="http://schemas.openxmlformats.org/drawingml/2006/table">
            <a:tbl>
              <a:tblPr>
                <a:noFill/>
                <a:tableStyleId>{DFB54F58-B777-46FC-B4DC-12B3E0EC4224}</a:tableStyleId>
              </a:tblPr>
              <a:tblGrid>
                <a:gridCol w="770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be completely autonomous.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ask me for the correct fruit and to confirm that it understood me.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4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robot to be able to detect a 2.5cm cube.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9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look for the specified fruit and check if the fruit is correctly grabbed.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don’t want the robot to return to the home zone without the fruit grabbed.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place the right fruit in the home zone.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E9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robot to keep count of the harvested fruits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E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immediately return to the starting point after collecting two fruits within 5 minutes.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don’t want the robot to search for fruits outside the acre.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code to be efficient. 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05" name="Google Shape;105;p14"/>
          <p:cNvGrpSpPr/>
          <p:nvPr/>
        </p:nvGrpSpPr>
        <p:grpSpPr>
          <a:xfrm>
            <a:off x="870858" y="231958"/>
            <a:ext cx="373053" cy="445791"/>
            <a:chOff x="8095060" y="5664590"/>
            <a:chExt cx="497404" cy="594389"/>
          </a:xfrm>
        </p:grpSpPr>
        <p:grpSp>
          <p:nvGrpSpPr>
            <p:cNvPr id="106" name="Google Shape;106;p14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10" name="Google Shape;110;p14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14" name="Google Shape;114;p14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5" name="Google Shape;115;p14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cxnSp>
        <p:nvCxnSpPr>
          <p:cNvPr id="122" name="Google Shape;122;p14"/>
          <p:cNvCxnSpPr/>
          <p:nvPr/>
        </p:nvCxnSpPr>
        <p:spPr>
          <a:xfrm rot="10800000">
            <a:off x="8567425" y="307075"/>
            <a:ext cx="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3851168"/>
      </p:ext>
    </p:extLst>
  </p:cSld>
  <p:clrMapOvr>
    <a:masterClrMapping/>
  </p:clrMapOvr>
  <p:transition advClick="0" advTm="2000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5109650" y="826200"/>
            <a:ext cx="4034400" cy="6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8" name="Google Shape;128;p15"/>
          <p:cNvSpPr/>
          <p:nvPr/>
        </p:nvSpPr>
        <p:spPr>
          <a:xfrm>
            <a:off x="0" y="826200"/>
            <a:ext cx="1559100" cy="6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1417300" y="23706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Product Backlog (continued)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131" name="Google Shape;131;p15"/>
          <p:cNvGraphicFramePr/>
          <p:nvPr/>
        </p:nvGraphicFramePr>
        <p:xfrm>
          <a:off x="633338" y="826200"/>
          <a:ext cx="7702100" cy="4019715"/>
        </p:xfrm>
        <a:graphic>
          <a:graphicData uri="http://schemas.openxmlformats.org/drawingml/2006/table">
            <a:tbl>
              <a:tblPr>
                <a:noFill/>
                <a:tableStyleId>{DFB54F58-B777-46FC-B4DC-12B3E0EC4224}</a:tableStyleId>
              </a:tblPr>
              <a:tblGrid>
                <a:gridCol w="770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be completely autonomous.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ask me for the correct fruit and to confirm that it understood me.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4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robot to be able to detect a 2.5cm cube.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9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look for the specified fruit and check if the fruit is correctly grabbed.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don’t want the robot to return to the home zone without the fruit grabbed.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place the right fruit in the home zone.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E9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robot to keep count of the harvested fruits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E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immediately return to the starting point after collecting two fruits within 5 minutes.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don’t want the robot to search for fruits outside the acre.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code to be efficient. 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32" name="Google Shape;132;p15"/>
          <p:cNvGrpSpPr/>
          <p:nvPr/>
        </p:nvGrpSpPr>
        <p:grpSpPr>
          <a:xfrm>
            <a:off x="870858" y="231958"/>
            <a:ext cx="373053" cy="445791"/>
            <a:chOff x="8095060" y="5664590"/>
            <a:chExt cx="497404" cy="594389"/>
          </a:xfrm>
        </p:grpSpPr>
        <p:grpSp>
          <p:nvGrpSpPr>
            <p:cNvPr id="133" name="Google Shape;133;p15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4" name="Google Shape;134;p15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37" name="Google Shape;137;p15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8" name="Google Shape;138;p15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41" name="Google Shape;141;p15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2" name="Google Shape;142;p15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45" name="Google Shape;145;p15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6" name="Google Shape;146;p15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cxnSp>
        <p:nvCxnSpPr>
          <p:cNvPr id="149" name="Google Shape;149;p15"/>
          <p:cNvCxnSpPr/>
          <p:nvPr/>
        </p:nvCxnSpPr>
        <p:spPr>
          <a:xfrm rot="10800000">
            <a:off x="8567425" y="307075"/>
            <a:ext cx="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advClick="0" advTm="2000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5109650" y="826200"/>
            <a:ext cx="4034400" cy="6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5" name="Google Shape;155;p16"/>
          <p:cNvSpPr/>
          <p:nvPr/>
        </p:nvSpPr>
        <p:spPr>
          <a:xfrm>
            <a:off x="0" y="826200"/>
            <a:ext cx="1559100" cy="6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417300" y="23706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Product Backlog: Priority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58" name="Google Shape;158;p16"/>
          <p:cNvGraphicFramePr/>
          <p:nvPr/>
        </p:nvGraphicFramePr>
        <p:xfrm>
          <a:off x="633338" y="826200"/>
          <a:ext cx="7702100" cy="4019715"/>
        </p:xfrm>
        <a:graphic>
          <a:graphicData uri="http://schemas.openxmlformats.org/drawingml/2006/table">
            <a:tbl>
              <a:tblPr>
                <a:noFill/>
                <a:tableStyleId>{DFB54F58-B777-46FC-B4DC-12B3E0EC4224}</a:tableStyleId>
              </a:tblPr>
              <a:tblGrid>
                <a:gridCol w="770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be completely autonomous.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ask me for the correct fruit and to confirm that it understood me.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4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robot to be able to detect a 2.5cm cube.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9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look for the specified fruit and check if the fruit is correctly grabbed.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don’t want the robot to return to the home zone without the fruit grabbed.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place the right fruit in the home zone.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E9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robot to keep count of the harvested fruits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E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immediately return to the starting point after collecting two fruits within 5 minutes.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don’t want the robot to search for fruits outside the acre.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code to be efficient. 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9" name="Google Shape;159;p16"/>
          <p:cNvGrpSpPr/>
          <p:nvPr/>
        </p:nvGrpSpPr>
        <p:grpSpPr>
          <a:xfrm>
            <a:off x="870858" y="231958"/>
            <a:ext cx="373053" cy="445791"/>
            <a:chOff x="8095060" y="5664590"/>
            <a:chExt cx="497404" cy="594389"/>
          </a:xfrm>
        </p:grpSpPr>
        <p:grpSp>
          <p:nvGrpSpPr>
            <p:cNvPr id="160" name="Google Shape;160;p16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4" name="Google Shape;164;p16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5" name="Google Shape;165;p16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8" name="Google Shape;168;p16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69" name="Google Shape;169;p16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72" name="Google Shape;172;p16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3" name="Google Shape;173;p16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cxnSp>
        <p:nvCxnSpPr>
          <p:cNvPr id="176" name="Google Shape;176;p16"/>
          <p:cNvCxnSpPr>
            <a:endCxn id="157" idx="0"/>
          </p:cNvCxnSpPr>
          <p:nvPr/>
        </p:nvCxnSpPr>
        <p:spPr>
          <a:xfrm flipH="1">
            <a:off x="8817577" y="706151"/>
            <a:ext cx="10800" cy="4043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16"/>
          <p:cNvSpPr txBox="1"/>
          <p:nvPr/>
        </p:nvSpPr>
        <p:spPr>
          <a:xfrm rot="-5402147">
            <a:off x="7855917" y="1226643"/>
            <a:ext cx="14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HIGH PRIORITY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advClick="0" advTm="20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/>
          <p:nvPr/>
        </p:nvSpPr>
        <p:spPr>
          <a:xfrm>
            <a:off x="5109650" y="826200"/>
            <a:ext cx="4034400" cy="6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3" name="Google Shape;183;p17"/>
          <p:cNvSpPr/>
          <p:nvPr/>
        </p:nvSpPr>
        <p:spPr>
          <a:xfrm>
            <a:off x="0" y="826200"/>
            <a:ext cx="1559100" cy="6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417300" y="23706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Product Backlog: Effort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86" name="Google Shape;186;p17"/>
          <p:cNvGraphicFramePr/>
          <p:nvPr/>
        </p:nvGraphicFramePr>
        <p:xfrm>
          <a:off x="587288" y="826200"/>
          <a:ext cx="7272150" cy="4093330"/>
        </p:xfrm>
        <a:graphic>
          <a:graphicData uri="http://schemas.openxmlformats.org/drawingml/2006/table">
            <a:tbl>
              <a:tblPr>
                <a:noFill/>
                <a:tableStyleId>{DFB54F58-B777-46FC-B4DC-12B3E0EC4224}</a:tableStyleId>
              </a:tblPr>
              <a:tblGrid>
                <a:gridCol w="727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be completely autonomous.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ask me for the correct fruit and to confirm that it understood me.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4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robot to be able to detect a 2.5cm cube.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9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look for the specified fruit and check if the fruit is correctly grabbed.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D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don’t want the robot to return to the home zone without the fruit grabbed.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place the right fruit in the home zone.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E9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robot to keep count of the harvested fruits.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E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want the robot to immediately return to the starting point after collecting two fruits 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within 5 minutes.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user, I don’t want the robot to search for fruits outside the acre.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 a developer, I want the code to be efficient. </a:t>
                      </a:r>
                      <a:endParaRPr sz="13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solidFill>
                      <a:srgbClr val="FF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87" name="Google Shape;187;p17"/>
          <p:cNvGrpSpPr/>
          <p:nvPr/>
        </p:nvGrpSpPr>
        <p:grpSpPr>
          <a:xfrm>
            <a:off x="870858" y="231958"/>
            <a:ext cx="373053" cy="445791"/>
            <a:chOff x="8095060" y="5664590"/>
            <a:chExt cx="497404" cy="594389"/>
          </a:xfrm>
        </p:grpSpPr>
        <p:grpSp>
          <p:nvGrpSpPr>
            <p:cNvPr id="188" name="Google Shape;188;p1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89" name="Google Shape;189;p1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92" name="Google Shape;192;p1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93" name="Google Shape;193;p1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96" name="Google Shape;196;p1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97" name="Google Shape;197;p1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00" name="Google Shape;200;p1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01" name="Google Shape;201;p1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204" name="Google Shape;2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375" y="678575"/>
            <a:ext cx="548698" cy="54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/>
        </p:nvSpPr>
        <p:spPr>
          <a:xfrm>
            <a:off x="8183375" y="888575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sz="10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375" y="1039450"/>
            <a:ext cx="548698" cy="54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8183375" y="1249450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10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375" y="1807375"/>
            <a:ext cx="548698" cy="54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/>
          <p:nvPr/>
        </p:nvSpPr>
        <p:spPr>
          <a:xfrm>
            <a:off x="8183375" y="2017375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10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375" y="2575300"/>
            <a:ext cx="548698" cy="54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/>
        </p:nvSpPr>
        <p:spPr>
          <a:xfrm>
            <a:off x="8183375" y="2785300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sz="10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2" name="Google Shape;2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375" y="2188350"/>
            <a:ext cx="548698" cy="54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8183375" y="2398350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10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4" name="Google Shape;2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375" y="1420400"/>
            <a:ext cx="548698" cy="54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 txBox="1"/>
          <p:nvPr/>
        </p:nvSpPr>
        <p:spPr>
          <a:xfrm>
            <a:off x="8183375" y="1630400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sz="10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375" y="2956300"/>
            <a:ext cx="548698" cy="54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 txBox="1"/>
          <p:nvPr/>
        </p:nvSpPr>
        <p:spPr>
          <a:xfrm>
            <a:off x="8183375" y="3166300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sz="10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8" name="Google Shape;2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375" y="3469100"/>
            <a:ext cx="548698" cy="54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 txBox="1"/>
          <p:nvPr/>
        </p:nvSpPr>
        <p:spPr>
          <a:xfrm>
            <a:off x="8183375" y="3679100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10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0" name="Google Shape;2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375" y="4017800"/>
            <a:ext cx="548698" cy="54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 txBox="1"/>
          <p:nvPr/>
        </p:nvSpPr>
        <p:spPr>
          <a:xfrm>
            <a:off x="8183375" y="4227800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sz="10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375" y="4362900"/>
            <a:ext cx="548698" cy="54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 txBox="1"/>
          <p:nvPr/>
        </p:nvSpPr>
        <p:spPr>
          <a:xfrm>
            <a:off x="8183375" y="4572900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10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advClick="0" advTm="2000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grpSp>
        <p:nvGrpSpPr>
          <p:cNvPr id="229" name="Google Shape;229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30" name="Google Shape;230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453650" y="1688900"/>
            <a:ext cx="5939700" cy="2978700"/>
          </a:xfrm>
          <a:prstGeom prst="rect">
            <a:avLst/>
          </a:prstGeom>
          <a:solidFill>
            <a:srgbClr val="FFFAE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453650" y="1688900"/>
            <a:ext cx="2103600" cy="537300"/>
          </a:xfrm>
          <a:prstGeom prst="rect">
            <a:avLst/>
          </a:prstGeom>
          <a:solidFill>
            <a:srgbClr val="FFCD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Quattrocento Sans"/>
                <a:ea typeface="Quattrocento Sans"/>
                <a:cs typeface="Quattrocento Sans"/>
                <a:sym typeface="Quattrocento Sans"/>
              </a:rPr>
              <a:t>Harvester robot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37" name="Google Shape;237;p18"/>
          <p:cNvGrpSpPr/>
          <p:nvPr/>
        </p:nvGrpSpPr>
        <p:grpSpPr>
          <a:xfrm>
            <a:off x="1227712" y="2748228"/>
            <a:ext cx="641851" cy="1728078"/>
            <a:chOff x="3384375" y="2267500"/>
            <a:chExt cx="203375" cy="507825"/>
          </a:xfrm>
        </p:grpSpPr>
        <p:sp>
          <p:nvSpPr>
            <p:cNvPr id="238" name="Google Shape;238;p1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8"/>
          <p:cNvSpPr/>
          <p:nvPr/>
        </p:nvSpPr>
        <p:spPr>
          <a:xfrm>
            <a:off x="6493475" y="2519563"/>
            <a:ext cx="1627500" cy="537300"/>
          </a:xfrm>
          <a:prstGeom prst="ellipse">
            <a:avLst/>
          </a:prstGeom>
          <a:solidFill>
            <a:srgbClr val="FFDF5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Grab the fruit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2691700" y="2479575"/>
            <a:ext cx="1627500" cy="537300"/>
          </a:xfrm>
          <a:prstGeom prst="ellipse">
            <a:avLst/>
          </a:prstGeom>
          <a:solidFill>
            <a:srgbClr val="FFE98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Tell the robot the colour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6493475" y="3209288"/>
            <a:ext cx="1627500" cy="537300"/>
          </a:xfrm>
          <a:prstGeom prst="ellipse">
            <a:avLst/>
          </a:prstGeom>
          <a:solidFill>
            <a:srgbClr val="FFDF5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Move to the start point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4592588" y="3016863"/>
            <a:ext cx="1627500" cy="537300"/>
          </a:xfrm>
          <a:prstGeom prst="ellipse">
            <a:avLst/>
          </a:prstGeom>
          <a:solidFill>
            <a:srgbClr val="FFDF5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Detect the fruit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6493475" y="3939000"/>
            <a:ext cx="1627500" cy="537300"/>
          </a:xfrm>
          <a:prstGeom prst="ellipse">
            <a:avLst/>
          </a:prstGeom>
          <a:solidFill>
            <a:srgbClr val="FFDF5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Release the fruit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5" name="Google Shape;245;p18"/>
          <p:cNvCxnSpPr>
            <a:stCxn id="241" idx="2"/>
          </p:cNvCxnSpPr>
          <p:nvPr/>
        </p:nvCxnSpPr>
        <p:spPr>
          <a:xfrm flipH="1">
            <a:off x="1848100" y="2748225"/>
            <a:ext cx="843600" cy="61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18"/>
          <p:cNvSpPr/>
          <p:nvPr/>
        </p:nvSpPr>
        <p:spPr>
          <a:xfrm>
            <a:off x="2691700" y="3200950"/>
            <a:ext cx="1627500" cy="537300"/>
          </a:xfrm>
          <a:prstGeom prst="ellipse">
            <a:avLst/>
          </a:prstGeom>
          <a:solidFill>
            <a:srgbClr val="FFDF5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Move to the home zone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4592575" y="2197338"/>
            <a:ext cx="1627500" cy="537300"/>
          </a:xfrm>
          <a:prstGeom prst="ellipse">
            <a:avLst/>
          </a:prstGeom>
          <a:solidFill>
            <a:srgbClr val="FFDF5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Approach the fruit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2691700" y="3922325"/>
            <a:ext cx="1627500" cy="537300"/>
          </a:xfrm>
          <a:prstGeom prst="ellipse">
            <a:avLst/>
          </a:prstGeom>
          <a:solidFill>
            <a:srgbClr val="FFDF5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Count fruits collected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4592588" y="3836400"/>
            <a:ext cx="1627500" cy="537300"/>
          </a:xfrm>
          <a:prstGeom prst="ellipse">
            <a:avLst/>
          </a:prstGeom>
          <a:solidFill>
            <a:srgbClr val="FFDF5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Move to acre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6493475" y="1829825"/>
            <a:ext cx="1627500" cy="537300"/>
          </a:xfrm>
          <a:prstGeom prst="ellipse">
            <a:avLst/>
          </a:prstGeom>
          <a:solidFill>
            <a:srgbClr val="FFDF5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Measure the time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advClick="0" advTm="2000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DoDs</a:t>
            </a:r>
            <a:endParaRPr/>
          </a:p>
        </p:txBody>
      </p:sp>
      <p:sp>
        <p:nvSpPr>
          <p:cNvPr id="256" name="Google Shape;256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61980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Code has been written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Code has been properly documented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Code has been reviewed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Tests has been made</a:t>
            </a:r>
            <a:endParaRPr sz="2300"/>
          </a:p>
        </p:txBody>
      </p:sp>
      <p:sp>
        <p:nvSpPr>
          <p:cNvPr id="257" name="Google Shape;257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828675" y="943450"/>
            <a:ext cx="395306" cy="393586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Click="0" advTm="20000">
    <p:fade thruBlk="1"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Presentación en pantalla (16:9)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Lora</vt:lpstr>
      <vt:lpstr>Quattrocento Sans</vt:lpstr>
      <vt:lpstr>Calibri</vt:lpstr>
      <vt:lpstr>Viola template</vt:lpstr>
      <vt:lpstr>Project Setup</vt:lpstr>
      <vt:lpstr>Vision</vt:lpstr>
      <vt:lpstr>Product Backlog</vt:lpstr>
      <vt:lpstr>Product Backlog (continued)</vt:lpstr>
      <vt:lpstr>Product Backlog (continued)</vt:lpstr>
      <vt:lpstr>Product Backlog: Priority</vt:lpstr>
      <vt:lpstr>Product Backlog: Effort</vt:lpstr>
      <vt:lpstr>Use case diagram</vt:lpstr>
      <vt:lpstr>General DoDs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Setup</dc:title>
  <cp:lastModifiedBy>Encarna Nuñez Ortega</cp:lastModifiedBy>
  <cp:revision>1</cp:revision>
  <dcterms:modified xsi:type="dcterms:W3CDTF">2022-11-16T20:11:29Z</dcterms:modified>
</cp:coreProperties>
</file>