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63" r:id="rId6"/>
    <p:sldId id="264" r:id="rId7"/>
    <p:sldId id="266" r:id="rId8"/>
    <p:sldId id="267" r:id="rId9"/>
    <p:sldId id="268" r:id="rId10"/>
    <p:sldId id="269" r:id="rId11"/>
    <p:sldId id="270" r:id="rId12"/>
    <p:sldId id="271" r:id="rId13"/>
    <p:sldId id="272" r:id="rId14"/>
    <p:sldId id="273" r:id="rId15"/>
    <p:sldId id="274" r:id="rId16"/>
    <p:sldId id="275"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9F36E-89BF-417B-8ACF-A53BFE29E046}" v="20" dt="2022-10-26T10:35:05.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Fernanda Lizano Chaves" userId="4a3c3e27aa303819" providerId="LiveId" clId="{10F9F36E-89BF-417B-8ACF-A53BFE29E046}"/>
    <pc:docChg chg="undo custSel addSld delSld modSld sldOrd">
      <pc:chgData name="Maria Fernanda Lizano Chaves" userId="4a3c3e27aa303819" providerId="LiveId" clId="{10F9F36E-89BF-417B-8ACF-A53BFE29E046}" dt="2022-10-26T11:05:51.664" v="6667" actId="790"/>
      <pc:docMkLst>
        <pc:docMk/>
      </pc:docMkLst>
      <pc:sldChg chg="modSp mod">
        <pc:chgData name="Maria Fernanda Lizano Chaves" userId="4a3c3e27aa303819" providerId="LiveId" clId="{10F9F36E-89BF-417B-8ACF-A53BFE29E046}" dt="2022-10-26T11:05:51.664" v="6667" actId="790"/>
        <pc:sldMkLst>
          <pc:docMk/>
          <pc:sldMk cId="3526897166" sldId="256"/>
        </pc:sldMkLst>
        <pc:spChg chg="mod">
          <ac:chgData name="Maria Fernanda Lizano Chaves" userId="4a3c3e27aa303819" providerId="LiveId" clId="{10F9F36E-89BF-417B-8ACF-A53BFE29E046}" dt="2022-10-26T11:05:51.664" v="6667" actId="790"/>
          <ac:spMkLst>
            <pc:docMk/>
            <pc:sldMk cId="3526897166" sldId="256"/>
            <ac:spMk id="2" creationId="{BF20DF03-2860-13D8-97C0-8D0010F20795}"/>
          </ac:spMkLst>
        </pc:spChg>
      </pc:sldChg>
      <pc:sldChg chg="modSp mod">
        <pc:chgData name="Maria Fernanda Lizano Chaves" userId="4a3c3e27aa303819" providerId="LiveId" clId="{10F9F36E-89BF-417B-8ACF-A53BFE29E046}" dt="2022-10-26T11:05:08.127" v="6665" actId="108"/>
        <pc:sldMkLst>
          <pc:docMk/>
          <pc:sldMk cId="2932823272" sldId="257"/>
        </pc:sldMkLst>
        <pc:spChg chg="mod">
          <ac:chgData name="Maria Fernanda Lizano Chaves" userId="4a3c3e27aa303819" providerId="LiveId" clId="{10F9F36E-89BF-417B-8ACF-A53BFE29E046}" dt="2022-10-26T11:05:08.127" v="6665" actId="108"/>
          <ac:spMkLst>
            <pc:docMk/>
            <pc:sldMk cId="2932823272" sldId="257"/>
            <ac:spMk id="2" creationId="{BD72EFDE-C4F2-85F7-C60C-1EA6A14D6736}"/>
          </ac:spMkLst>
        </pc:spChg>
        <pc:spChg chg="mod">
          <ac:chgData name="Maria Fernanda Lizano Chaves" userId="4a3c3e27aa303819" providerId="LiveId" clId="{10F9F36E-89BF-417B-8ACF-A53BFE29E046}" dt="2022-10-26T10:56:04.994" v="5446" actId="14100"/>
          <ac:spMkLst>
            <pc:docMk/>
            <pc:sldMk cId="2932823272" sldId="257"/>
            <ac:spMk id="3" creationId="{C85B181F-94AD-65F3-EC2A-5A5BCD68B5E0}"/>
          </ac:spMkLst>
        </pc:spChg>
      </pc:sldChg>
      <pc:sldChg chg="modSp mod">
        <pc:chgData name="Maria Fernanda Lizano Chaves" userId="4a3c3e27aa303819" providerId="LiveId" clId="{10F9F36E-89BF-417B-8ACF-A53BFE29E046}" dt="2022-10-26T11:05:12.223" v="6666" actId="108"/>
        <pc:sldMkLst>
          <pc:docMk/>
          <pc:sldMk cId="2898398160" sldId="258"/>
        </pc:sldMkLst>
        <pc:spChg chg="mod">
          <ac:chgData name="Maria Fernanda Lizano Chaves" userId="4a3c3e27aa303819" providerId="LiveId" clId="{10F9F36E-89BF-417B-8ACF-A53BFE29E046}" dt="2022-10-26T11:05:12.223" v="6666" actId="108"/>
          <ac:spMkLst>
            <pc:docMk/>
            <pc:sldMk cId="2898398160" sldId="258"/>
            <ac:spMk id="2" creationId="{BD72EFDE-C4F2-85F7-C60C-1EA6A14D6736}"/>
          </ac:spMkLst>
        </pc:spChg>
      </pc:sldChg>
      <pc:sldChg chg="del">
        <pc:chgData name="Maria Fernanda Lizano Chaves" userId="4a3c3e27aa303819" providerId="LiveId" clId="{10F9F36E-89BF-417B-8ACF-A53BFE29E046}" dt="2022-10-24T19:02:41.389" v="79" actId="47"/>
        <pc:sldMkLst>
          <pc:docMk/>
          <pc:sldMk cId="1219509435" sldId="259"/>
        </pc:sldMkLst>
      </pc:sldChg>
      <pc:sldChg chg="addSp delSp modSp mod">
        <pc:chgData name="Maria Fernanda Lizano Chaves" userId="4a3c3e27aa303819" providerId="LiveId" clId="{10F9F36E-89BF-417B-8ACF-A53BFE29E046}" dt="2022-10-26T11:05:04.119" v="6664" actId="108"/>
        <pc:sldMkLst>
          <pc:docMk/>
          <pc:sldMk cId="2344120538" sldId="261"/>
        </pc:sldMkLst>
        <pc:spChg chg="mod">
          <ac:chgData name="Maria Fernanda Lizano Chaves" userId="4a3c3e27aa303819" providerId="LiveId" clId="{10F9F36E-89BF-417B-8ACF-A53BFE29E046}" dt="2022-10-26T11:05:04.119" v="6664" actId="108"/>
          <ac:spMkLst>
            <pc:docMk/>
            <pc:sldMk cId="2344120538" sldId="261"/>
            <ac:spMk id="2" creationId="{BD72EFDE-C4F2-85F7-C60C-1EA6A14D6736}"/>
          </ac:spMkLst>
        </pc:spChg>
        <pc:spChg chg="del mod">
          <ac:chgData name="Maria Fernanda Lizano Chaves" userId="4a3c3e27aa303819" providerId="LiveId" clId="{10F9F36E-89BF-417B-8ACF-A53BFE29E046}" dt="2022-10-24T19:16:39.584" v="252" actId="478"/>
          <ac:spMkLst>
            <pc:docMk/>
            <pc:sldMk cId="2344120538" sldId="261"/>
            <ac:spMk id="3" creationId="{C85B181F-94AD-65F3-EC2A-5A5BCD68B5E0}"/>
          </ac:spMkLst>
        </pc:spChg>
        <pc:picChg chg="add del mod">
          <ac:chgData name="Maria Fernanda Lizano Chaves" userId="4a3c3e27aa303819" providerId="LiveId" clId="{10F9F36E-89BF-417B-8ACF-A53BFE29E046}" dt="2022-10-24T19:17:47.171" v="273" actId="478"/>
          <ac:picMkLst>
            <pc:docMk/>
            <pc:sldMk cId="2344120538" sldId="261"/>
            <ac:picMk id="5" creationId="{4A44F7FA-B866-E565-D281-39443239A977}"/>
          </ac:picMkLst>
        </pc:picChg>
        <pc:picChg chg="add del mod">
          <ac:chgData name="Maria Fernanda Lizano Chaves" userId="4a3c3e27aa303819" providerId="LiveId" clId="{10F9F36E-89BF-417B-8ACF-A53BFE29E046}" dt="2022-10-24T20:05:25.995" v="279" actId="478"/>
          <ac:picMkLst>
            <pc:docMk/>
            <pc:sldMk cId="2344120538" sldId="261"/>
            <ac:picMk id="7" creationId="{E8D8DEA2-C46B-2D95-06E4-5DF7927289B0}"/>
          </ac:picMkLst>
        </pc:picChg>
        <pc:picChg chg="add mod">
          <ac:chgData name="Maria Fernanda Lizano Chaves" userId="4a3c3e27aa303819" providerId="LiveId" clId="{10F9F36E-89BF-417B-8ACF-A53BFE29E046}" dt="2022-10-24T20:05:54.178" v="285" actId="1076"/>
          <ac:picMkLst>
            <pc:docMk/>
            <pc:sldMk cId="2344120538" sldId="261"/>
            <ac:picMk id="11" creationId="{8907EA75-B4E9-82FC-60F5-AD11A6E62E48}"/>
          </ac:picMkLst>
        </pc:picChg>
      </pc:sldChg>
      <pc:sldChg chg="del">
        <pc:chgData name="Maria Fernanda Lizano Chaves" userId="4a3c3e27aa303819" providerId="LiveId" clId="{10F9F36E-89BF-417B-8ACF-A53BFE29E046}" dt="2022-10-24T19:00:55.122" v="20" actId="47"/>
        <pc:sldMkLst>
          <pc:docMk/>
          <pc:sldMk cId="3563611581" sldId="262"/>
        </pc:sldMkLst>
      </pc:sldChg>
      <pc:sldChg chg="addSp delSp modSp mod">
        <pc:chgData name="Maria Fernanda Lizano Chaves" userId="4a3c3e27aa303819" providerId="LiveId" clId="{10F9F36E-89BF-417B-8ACF-A53BFE29E046}" dt="2022-10-26T11:04:59.803" v="6663" actId="108"/>
        <pc:sldMkLst>
          <pc:docMk/>
          <pc:sldMk cId="1200458715" sldId="263"/>
        </pc:sldMkLst>
        <pc:spChg chg="mod">
          <ac:chgData name="Maria Fernanda Lizano Chaves" userId="4a3c3e27aa303819" providerId="LiveId" clId="{10F9F36E-89BF-417B-8ACF-A53BFE29E046}" dt="2022-10-26T11:04:59.803" v="6663" actId="108"/>
          <ac:spMkLst>
            <pc:docMk/>
            <pc:sldMk cId="1200458715" sldId="263"/>
            <ac:spMk id="2" creationId="{BD72EFDE-C4F2-85F7-C60C-1EA6A14D6736}"/>
          </ac:spMkLst>
        </pc:spChg>
        <pc:spChg chg="del">
          <ac:chgData name="Maria Fernanda Lizano Chaves" userId="4a3c3e27aa303819" providerId="LiveId" clId="{10F9F36E-89BF-417B-8ACF-A53BFE29E046}" dt="2022-10-24T19:17:37.003" v="271" actId="478"/>
          <ac:spMkLst>
            <pc:docMk/>
            <pc:sldMk cId="1200458715" sldId="263"/>
            <ac:spMk id="3" creationId="{C85B181F-94AD-65F3-EC2A-5A5BCD68B5E0}"/>
          </ac:spMkLst>
        </pc:spChg>
        <pc:picChg chg="add mod">
          <ac:chgData name="Maria Fernanda Lizano Chaves" userId="4a3c3e27aa303819" providerId="LiveId" clId="{10F9F36E-89BF-417B-8ACF-A53BFE29E046}" dt="2022-10-24T19:17:37.383" v="272"/>
          <ac:picMkLst>
            <pc:docMk/>
            <pc:sldMk cId="1200458715" sldId="263"/>
            <ac:picMk id="4" creationId="{BA7DAD6C-8BCE-B155-C331-245641399DC7}"/>
          </ac:picMkLst>
        </pc:picChg>
      </pc:sldChg>
      <pc:sldChg chg="addSp modSp add mod ord">
        <pc:chgData name="Maria Fernanda Lizano Chaves" userId="4a3c3e27aa303819" providerId="LiveId" clId="{10F9F36E-89BF-417B-8ACF-A53BFE29E046}" dt="2022-10-26T11:04:56.062" v="6662" actId="108"/>
        <pc:sldMkLst>
          <pc:docMk/>
          <pc:sldMk cId="3299699684" sldId="264"/>
        </pc:sldMkLst>
        <pc:spChg chg="mod">
          <ac:chgData name="Maria Fernanda Lizano Chaves" userId="4a3c3e27aa303819" providerId="LiveId" clId="{10F9F36E-89BF-417B-8ACF-A53BFE29E046}" dt="2022-10-26T11:04:56.062" v="6662" actId="108"/>
          <ac:spMkLst>
            <pc:docMk/>
            <pc:sldMk cId="3299699684" sldId="264"/>
            <ac:spMk id="2" creationId="{BD72EFDE-C4F2-85F7-C60C-1EA6A14D6736}"/>
          </ac:spMkLst>
        </pc:spChg>
        <pc:spChg chg="mod">
          <ac:chgData name="Maria Fernanda Lizano Chaves" userId="4a3c3e27aa303819" providerId="LiveId" clId="{10F9F36E-89BF-417B-8ACF-A53BFE29E046}" dt="2022-10-24T20:25:00.248" v="429" actId="27636"/>
          <ac:spMkLst>
            <pc:docMk/>
            <pc:sldMk cId="3299699684" sldId="264"/>
            <ac:spMk id="3" creationId="{C85B181F-94AD-65F3-EC2A-5A5BCD68B5E0}"/>
          </ac:spMkLst>
        </pc:spChg>
        <pc:picChg chg="add mod">
          <ac:chgData name="Maria Fernanda Lizano Chaves" userId="4a3c3e27aa303819" providerId="LiveId" clId="{10F9F36E-89BF-417B-8ACF-A53BFE29E046}" dt="2022-10-24T20:15:41.215" v="373" actId="1076"/>
          <ac:picMkLst>
            <pc:docMk/>
            <pc:sldMk cId="3299699684" sldId="264"/>
            <ac:picMk id="5" creationId="{0C8D2454-244D-11FD-1033-D0654FA3F2FF}"/>
          </ac:picMkLst>
        </pc:picChg>
        <pc:picChg chg="add mod">
          <ac:chgData name="Maria Fernanda Lizano Chaves" userId="4a3c3e27aa303819" providerId="LiveId" clId="{10F9F36E-89BF-417B-8ACF-A53BFE29E046}" dt="2022-10-24T20:15:29.872" v="372" actId="1076"/>
          <ac:picMkLst>
            <pc:docMk/>
            <pc:sldMk cId="3299699684" sldId="264"/>
            <ac:picMk id="7" creationId="{15B7B73B-5084-5A95-3A96-F3EA338C58A4}"/>
          </ac:picMkLst>
        </pc:picChg>
      </pc:sldChg>
      <pc:sldChg chg="modSp add mod">
        <pc:chgData name="Maria Fernanda Lizano Chaves" userId="4a3c3e27aa303819" providerId="LiveId" clId="{10F9F36E-89BF-417B-8ACF-A53BFE29E046}" dt="2022-10-26T11:03:39.899" v="6651" actId="113"/>
        <pc:sldMkLst>
          <pc:docMk/>
          <pc:sldMk cId="1153380347" sldId="265"/>
        </pc:sldMkLst>
        <pc:spChg chg="mod">
          <ac:chgData name="Maria Fernanda Lizano Chaves" userId="4a3c3e27aa303819" providerId="LiveId" clId="{10F9F36E-89BF-417B-8ACF-A53BFE29E046}" dt="2022-10-26T11:03:39.899" v="6651" actId="113"/>
          <ac:spMkLst>
            <pc:docMk/>
            <pc:sldMk cId="1153380347" sldId="265"/>
            <ac:spMk id="2" creationId="{BD72EFDE-C4F2-85F7-C60C-1EA6A14D6736}"/>
          </ac:spMkLst>
        </pc:spChg>
        <pc:spChg chg="mod">
          <ac:chgData name="Maria Fernanda Lizano Chaves" userId="4a3c3e27aa303819" providerId="LiveId" clId="{10F9F36E-89BF-417B-8ACF-A53BFE29E046}" dt="2022-10-26T11:03:27.672" v="6649" actId="20577"/>
          <ac:spMkLst>
            <pc:docMk/>
            <pc:sldMk cId="1153380347" sldId="265"/>
            <ac:spMk id="3" creationId="{C85B181F-94AD-65F3-EC2A-5A5BCD68B5E0}"/>
          </ac:spMkLst>
        </pc:spChg>
      </pc:sldChg>
      <pc:sldChg chg="delSp add del setBg delDesignElem">
        <pc:chgData name="Maria Fernanda Lizano Chaves" userId="4a3c3e27aa303819" providerId="LiveId" clId="{10F9F36E-89BF-417B-8ACF-A53BFE29E046}" dt="2022-10-24T19:02:47.393" v="82" actId="47"/>
        <pc:sldMkLst>
          <pc:docMk/>
          <pc:sldMk cId="2882327591" sldId="265"/>
        </pc:sldMkLst>
        <pc:spChg chg="del">
          <ac:chgData name="Maria Fernanda Lizano Chaves" userId="4a3c3e27aa303819" providerId="LiveId" clId="{10F9F36E-89BF-417B-8ACF-A53BFE29E046}" dt="2022-10-24T19:02:44.046" v="81"/>
          <ac:spMkLst>
            <pc:docMk/>
            <pc:sldMk cId="2882327591" sldId="265"/>
            <ac:spMk id="8" creationId="{FA3C7DEA-BCC2-4295-8850-147993296189}"/>
          </ac:spMkLst>
        </pc:spChg>
        <pc:spChg chg="del">
          <ac:chgData name="Maria Fernanda Lizano Chaves" userId="4a3c3e27aa303819" providerId="LiveId" clId="{10F9F36E-89BF-417B-8ACF-A53BFE29E046}" dt="2022-10-24T19:02:44.046" v="81"/>
          <ac:spMkLst>
            <pc:docMk/>
            <pc:sldMk cId="2882327591" sldId="265"/>
            <ac:spMk id="10" creationId="{C289949D-B9F6-468A-86FE-2694DC5AE773}"/>
          </ac:spMkLst>
        </pc:spChg>
        <pc:grpChg chg="del">
          <ac:chgData name="Maria Fernanda Lizano Chaves" userId="4a3c3e27aa303819" providerId="LiveId" clId="{10F9F36E-89BF-417B-8ACF-A53BFE29E046}" dt="2022-10-24T19:02:44.046" v="81"/>
          <ac:grpSpMkLst>
            <pc:docMk/>
            <pc:sldMk cId="2882327591" sldId="265"/>
            <ac:grpSpMk id="12" creationId="{E4DF0958-0C87-4C28-9554-2FADC788C2B1}"/>
          </ac:grpSpMkLst>
        </pc:grpChg>
      </pc:sldChg>
      <pc:sldChg chg="addSp delSp modSp add mod">
        <pc:chgData name="Maria Fernanda Lizano Chaves" userId="4a3c3e27aa303819" providerId="LiveId" clId="{10F9F36E-89BF-417B-8ACF-A53BFE29E046}" dt="2022-10-26T10:36:11.774" v="4254" actId="1076"/>
        <pc:sldMkLst>
          <pc:docMk/>
          <pc:sldMk cId="732234681" sldId="266"/>
        </pc:sldMkLst>
        <pc:spChg chg="mod">
          <ac:chgData name="Maria Fernanda Lizano Chaves" userId="4a3c3e27aa303819" providerId="LiveId" clId="{10F9F36E-89BF-417B-8ACF-A53BFE29E046}" dt="2022-10-25T09:04:29.643" v="592" actId="255"/>
          <ac:spMkLst>
            <pc:docMk/>
            <pc:sldMk cId="732234681" sldId="266"/>
            <ac:spMk id="3" creationId="{C85B181F-94AD-65F3-EC2A-5A5BCD68B5E0}"/>
          </ac:spMkLst>
        </pc:spChg>
        <pc:spChg chg="add mod">
          <ac:chgData name="Maria Fernanda Lizano Chaves" userId="4a3c3e27aa303819" providerId="LiveId" clId="{10F9F36E-89BF-417B-8ACF-A53BFE29E046}" dt="2022-10-25T09:06:25.432" v="661" actId="14100"/>
          <ac:spMkLst>
            <pc:docMk/>
            <pc:sldMk cId="732234681" sldId="266"/>
            <ac:spMk id="29" creationId="{9CA8C99B-A3EA-0303-2530-3A13E3EFAACA}"/>
          </ac:spMkLst>
        </pc:spChg>
        <pc:spChg chg="add mod">
          <ac:chgData name="Maria Fernanda Lizano Chaves" userId="4a3c3e27aa303819" providerId="LiveId" clId="{10F9F36E-89BF-417B-8ACF-A53BFE29E046}" dt="2022-10-25T09:06:43.420" v="681" actId="14100"/>
          <ac:spMkLst>
            <pc:docMk/>
            <pc:sldMk cId="732234681" sldId="266"/>
            <ac:spMk id="30" creationId="{69532FB0-B7E6-30DF-AACB-D2AF4F0E52C7}"/>
          </ac:spMkLst>
        </pc:spChg>
        <pc:spChg chg="add del mod">
          <ac:chgData name="Maria Fernanda Lizano Chaves" userId="4a3c3e27aa303819" providerId="LiveId" clId="{10F9F36E-89BF-417B-8ACF-A53BFE29E046}" dt="2022-10-25T09:06:12.185" v="658" actId="14100"/>
          <ac:spMkLst>
            <pc:docMk/>
            <pc:sldMk cId="732234681" sldId="266"/>
            <ac:spMk id="31" creationId="{D0E8EA8E-25B5-46FA-3DEF-E1DA0AA149BC}"/>
          </ac:spMkLst>
        </pc:spChg>
        <pc:spChg chg="add del mod">
          <ac:chgData name="Maria Fernanda Lizano Chaves" userId="4a3c3e27aa303819" providerId="LiveId" clId="{10F9F36E-89BF-417B-8ACF-A53BFE29E046}" dt="2022-10-25T09:06:00.401" v="639"/>
          <ac:spMkLst>
            <pc:docMk/>
            <pc:sldMk cId="732234681" sldId="266"/>
            <ac:spMk id="32" creationId="{E1A3ED83-47EF-76EF-DD6E-24D00EA220FF}"/>
          </ac:spMkLst>
        </pc:spChg>
        <pc:spChg chg="add mod">
          <ac:chgData name="Maria Fernanda Lizano Chaves" userId="4a3c3e27aa303819" providerId="LiveId" clId="{10F9F36E-89BF-417B-8ACF-A53BFE29E046}" dt="2022-10-25T09:06:37.589" v="680" actId="20577"/>
          <ac:spMkLst>
            <pc:docMk/>
            <pc:sldMk cId="732234681" sldId="266"/>
            <ac:spMk id="33" creationId="{114D82F3-A7F3-8D42-B70F-8EA6A3365279}"/>
          </ac:spMkLst>
        </pc:spChg>
        <pc:spChg chg="add mod">
          <ac:chgData name="Maria Fernanda Lizano Chaves" userId="4a3c3e27aa303819" providerId="LiveId" clId="{10F9F36E-89BF-417B-8ACF-A53BFE29E046}" dt="2022-10-25T09:07:01.131" v="693" actId="20577"/>
          <ac:spMkLst>
            <pc:docMk/>
            <pc:sldMk cId="732234681" sldId="266"/>
            <ac:spMk id="34" creationId="{43F7A693-245E-606F-F2EB-14EAA99AD0AE}"/>
          </ac:spMkLst>
        </pc:spChg>
        <pc:spChg chg="add mod">
          <ac:chgData name="Maria Fernanda Lizano Chaves" userId="4a3c3e27aa303819" providerId="LiveId" clId="{10F9F36E-89BF-417B-8ACF-A53BFE29E046}" dt="2022-10-26T10:35:35.187" v="4248" actId="1076"/>
          <ac:spMkLst>
            <pc:docMk/>
            <pc:sldMk cId="732234681" sldId="266"/>
            <ac:spMk id="35" creationId="{35BA29AF-F4DB-E13C-041C-129AE9ADEEC3}"/>
          </ac:spMkLst>
        </pc:spChg>
        <pc:spChg chg="add mod">
          <ac:chgData name="Maria Fernanda Lizano Chaves" userId="4a3c3e27aa303819" providerId="LiveId" clId="{10F9F36E-89BF-417B-8ACF-A53BFE29E046}" dt="2022-10-26T10:35:59.201" v="4252" actId="1076"/>
          <ac:spMkLst>
            <pc:docMk/>
            <pc:sldMk cId="732234681" sldId="266"/>
            <ac:spMk id="36" creationId="{F0938E03-3585-C753-1A5F-BD619168C844}"/>
          </ac:spMkLst>
        </pc:spChg>
        <pc:spChg chg="add mod">
          <ac:chgData name="Maria Fernanda Lizano Chaves" userId="4a3c3e27aa303819" providerId="LiveId" clId="{10F9F36E-89BF-417B-8ACF-A53BFE29E046}" dt="2022-10-26T10:36:11.774" v="4254" actId="1076"/>
          <ac:spMkLst>
            <pc:docMk/>
            <pc:sldMk cId="732234681" sldId="266"/>
            <ac:spMk id="37" creationId="{9734AA28-B799-7FE5-F454-5A55A1A31634}"/>
          </ac:spMkLst>
        </pc:spChg>
        <pc:picChg chg="del">
          <ac:chgData name="Maria Fernanda Lizano Chaves" userId="4a3c3e27aa303819" providerId="LiveId" clId="{10F9F36E-89BF-417B-8ACF-A53BFE29E046}" dt="2022-10-24T20:16:20.164" v="378" actId="478"/>
          <ac:picMkLst>
            <pc:docMk/>
            <pc:sldMk cId="732234681" sldId="266"/>
            <ac:picMk id="5" creationId="{0C8D2454-244D-11FD-1033-D0654FA3F2FF}"/>
          </ac:picMkLst>
        </pc:picChg>
        <pc:picChg chg="add mod">
          <ac:chgData name="Maria Fernanda Lizano Chaves" userId="4a3c3e27aa303819" providerId="LiveId" clId="{10F9F36E-89BF-417B-8ACF-A53BFE29E046}" dt="2022-10-24T20:17:01.026" v="382" actId="1076"/>
          <ac:picMkLst>
            <pc:docMk/>
            <pc:sldMk cId="732234681" sldId="266"/>
            <ac:picMk id="6" creationId="{6476C7D0-C50A-9461-0B22-5E7341CA4EEF}"/>
          </ac:picMkLst>
        </pc:picChg>
        <pc:picChg chg="del">
          <ac:chgData name="Maria Fernanda Lizano Chaves" userId="4a3c3e27aa303819" providerId="LiveId" clId="{10F9F36E-89BF-417B-8ACF-A53BFE29E046}" dt="2022-10-24T20:16:23.371" v="379" actId="478"/>
          <ac:picMkLst>
            <pc:docMk/>
            <pc:sldMk cId="732234681" sldId="266"/>
            <ac:picMk id="7" creationId="{15B7B73B-5084-5A95-3A96-F3EA338C58A4}"/>
          </ac:picMkLst>
        </pc:picChg>
        <pc:picChg chg="add mod">
          <ac:chgData name="Maria Fernanda Lizano Chaves" userId="4a3c3e27aa303819" providerId="LiveId" clId="{10F9F36E-89BF-417B-8ACF-A53BFE29E046}" dt="2022-10-24T20:23:00.626" v="416" actId="1076"/>
          <ac:picMkLst>
            <pc:docMk/>
            <pc:sldMk cId="732234681" sldId="266"/>
            <ac:picMk id="11" creationId="{BC5E52E4-9A7A-6D66-9454-6181D03F3D18}"/>
          </ac:picMkLst>
        </pc:picChg>
        <pc:picChg chg="add mod">
          <ac:chgData name="Maria Fernanda Lizano Chaves" userId="4a3c3e27aa303819" providerId="LiveId" clId="{10F9F36E-89BF-417B-8ACF-A53BFE29E046}" dt="2022-10-24T20:23:29.938" v="421" actId="14100"/>
          <ac:picMkLst>
            <pc:docMk/>
            <pc:sldMk cId="732234681" sldId="266"/>
            <ac:picMk id="18" creationId="{AFE03D1D-12F0-5780-5C77-11E69B1BF502}"/>
          </ac:picMkLst>
        </pc:picChg>
        <pc:picChg chg="add mod">
          <ac:chgData name="Maria Fernanda Lizano Chaves" userId="4a3c3e27aa303819" providerId="LiveId" clId="{10F9F36E-89BF-417B-8ACF-A53BFE29E046}" dt="2022-10-24T20:23:08.970" v="418" actId="1076"/>
          <ac:picMkLst>
            <pc:docMk/>
            <pc:sldMk cId="732234681" sldId="266"/>
            <ac:picMk id="20" creationId="{5EB19C2F-1293-FDAF-EF6D-498BDF77DC62}"/>
          </ac:picMkLst>
        </pc:picChg>
        <pc:picChg chg="add mod">
          <ac:chgData name="Maria Fernanda Lizano Chaves" userId="4a3c3e27aa303819" providerId="LiveId" clId="{10F9F36E-89BF-417B-8ACF-A53BFE29E046}" dt="2022-10-24T20:23:05.111" v="417" actId="1076"/>
          <ac:picMkLst>
            <pc:docMk/>
            <pc:sldMk cId="732234681" sldId="266"/>
            <ac:picMk id="22" creationId="{03002349-BE67-11C8-F4D7-8F7C1FAF4FD1}"/>
          </ac:picMkLst>
        </pc:picChg>
        <pc:picChg chg="add mod">
          <ac:chgData name="Maria Fernanda Lizano Chaves" userId="4a3c3e27aa303819" providerId="LiveId" clId="{10F9F36E-89BF-417B-8ACF-A53BFE29E046}" dt="2022-10-26T10:35:38.989" v="4249" actId="1076"/>
          <ac:picMkLst>
            <pc:docMk/>
            <pc:sldMk cId="732234681" sldId="266"/>
            <ac:picMk id="24" creationId="{EA57D784-4CC2-022A-1F89-B26278F28EF0}"/>
          </ac:picMkLst>
        </pc:picChg>
        <pc:picChg chg="add mod">
          <ac:chgData name="Maria Fernanda Lizano Chaves" userId="4a3c3e27aa303819" providerId="LiveId" clId="{10F9F36E-89BF-417B-8ACF-A53BFE29E046}" dt="2022-10-26T10:36:04.616" v="4253" actId="1076"/>
          <ac:picMkLst>
            <pc:docMk/>
            <pc:sldMk cId="732234681" sldId="266"/>
            <ac:picMk id="26" creationId="{19C560B1-92DF-9E58-799F-1C086F31926C}"/>
          </ac:picMkLst>
        </pc:picChg>
        <pc:picChg chg="add mod">
          <ac:chgData name="Maria Fernanda Lizano Chaves" userId="4a3c3e27aa303819" providerId="LiveId" clId="{10F9F36E-89BF-417B-8ACF-A53BFE29E046}" dt="2022-10-24T20:22:43.267" v="413" actId="1076"/>
          <ac:picMkLst>
            <pc:docMk/>
            <pc:sldMk cId="732234681" sldId="266"/>
            <ac:picMk id="28" creationId="{251C3FDE-0CF5-4B85-E062-1526E964A47B}"/>
          </ac:picMkLst>
        </pc:picChg>
      </pc:sldChg>
      <pc:sldChg chg="delSp add del setBg delDesignElem">
        <pc:chgData name="Maria Fernanda Lizano Chaves" userId="4a3c3e27aa303819" providerId="LiveId" clId="{10F9F36E-89BF-417B-8ACF-A53BFE29E046}" dt="2022-10-24T20:16:10.297" v="376" actId="47"/>
        <pc:sldMkLst>
          <pc:docMk/>
          <pc:sldMk cId="3637928289" sldId="266"/>
        </pc:sldMkLst>
        <pc:spChg chg="del">
          <ac:chgData name="Maria Fernanda Lizano Chaves" userId="4a3c3e27aa303819" providerId="LiveId" clId="{10F9F36E-89BF-417B-8ACF-A53BFE29E046}" dt="2022-10-24T20:16:07.514" v="375"/>
          <ac:spMkLst>
            <pc:docMk/>
            <pc:sldMk cId="3637928289" sldId="266"/>
            <ac:spMk id="8" creationId="{FA3C7DEA-BCC2-4295-8850-147993296189}"/>
          </ac:spMkLst>
        </pc:spChg>
        <pc:spChg chg="del">
          <ac:chgData name="Maria Fernanda Lizano Chaves" userId="4a3c3e27aa303819" providerId="LiveId" clId="{10F9F36E-89BF-417B-8ACF-A53BFE29E046}" dt="2022-10-24T20:16:07.514" v="375"/>
          <ac:spMkLst>
            <pc:docMk/>
            <pc:sldMk cId="3637928289" sldId="266"/>
            <ac:spMk id="10" creationId="{C289949D-B9F6-468A-86FE-2694DC5AE773}"/>
          </ac:spMkLst>
        </pc:spChg>
        <pc:grpChg chg="del">
          <ac:chgData name="Maria Fernanda Lizano Chaves" userId="4a3c3e27aa303819" providerId="LiveId" clId="{10F9F36E-89BF-417B-8ACF-A53BFE29E046}" dt="2022-10-24T20:16:07.514" v="375"/>
          <ac:grpSpMkLst>
            <pc:docMk/>
            <pc:sldMk cId="3637928289" sldId="266"/>
            <ac:grpSpMk id="12" creationId="{E4DF0958-0C87-4C28-9554-2FADC788C2B1}"/>
          </ac:grpSpMkLst>
        </pc:grpChg>
      </pc:sldChg>
      <pc:sldChg chg="addSp delSp modSp add mod ord">
        <pc:chgData name="Maria Fernanda Lizano Chaves" userId="4a3c3e27aa303819" providerId="LiveId" clId="{10F9F36E-89BF-417B-8ACF-A53BFE29E046}" dt="2022-10-26T11:04:50.688" v="6661" actId="108"/>
        <pc:sldMkLst>
          <pc:docMk/>
          <pc:sldMk cId="1849417430" sldId="267"/>
        </pc:sldMkLst>
        <pc:spChg chg="mod">
          <ac:chgData name="Maria Fernanda Lizano Chaves" userId="4a3c3e27aa303819" providerId="LiveId" clId="{10F9F36E-89BF-417B-8ACF-A53BFE29E046}" dt="2022-10-26T11:04:50.688" v="6661" actId="108"/>
          <ac:spMkLst>
            <pc:docMk/>
            <pc:sldMk cId="1849417430" sldId="267"/>
            <ac:spMk id="2" creationId="{BD72EFDE-C4F2-85F7-C60C-1EA6A14D6736}"/>
          </ac:spMkLst>
        </pc:spChg>
        <pc:spChg chg="mod">
          <ac:chgData name="Maria Fernanda Lizano Chaves" userId="4a3c3e27aa303819" providerId="LiveId" clId="{10F9F36E-89BF-417B-8ACF-A53BFE29E046}" dt="2022-10-26T10:37:42.250" v="4407" actId="20577"/>
          <ac:spMkLst>
            <pc:docMk/>
            <pc:sldMk cId="1849417430" sldId="267"/>
            <ac:spMk id="3" creationId="{C85B181F-94AD-65F3-EC2A-5A5BCD68B5E0}"/>
          </ac:spMkLst>
        </pc:spChg>
        <pc:spChg chg="add mod">
          <ac:chgData name="Maria Fernanda Lizano Chaves" userId="4a3c3e27aa303819" providerId="LiveId" clId="{10F9F36E-89BF-417B-8ACF-A53BFE29E046}" dt="2022-10-24T20:33:16.906" v="490" actId="14100"/>
          <ac:spMkLst>
            <pc:docMk/>
            <pc:sldMk cId="1849417430" sldId="267"/>
            <ac:spMk id="17" creationId="{681E056F-2075-96C5-31B1-CF51F6F9AD25}"/>
          </ac:spMkLst>
        </pc:spChg>
        <pc:spChg chg="add mod">
          <ac:chgData name="Maria Fernanda Lizano Chaves" userId="4a3c3e27aa303819" providerId="LiveId" clId="{10F9F36E-89BF-417B-8ACF-A53BFE29E046}" dt="2022-10-24T20:32:50.452" v="486" actId="1076"/>
          <ac:spMkLst>
            <pc:docMk/>
            <pc:sldMk cId="1849417430" sldId="267"/>
            <ac:spMk id="18" creationId="{21CB83F5-1E69-AA15-EAB5-B5AD92E718BB}"/>
          </ac:spMkLst>
        </pc:spChg>
        <pc:spChg chg="add mod">
          <ac:chgData name="Maria Fernanda Lizano Chaves" userId="4a3c3e27aa303819" providerId="LiveId" clId="{10F9F36E-89BF-417B-8ACF-A53BFE29E046}" dt="2022-10-24T20:33:42.866" v="492" actId="1076"/>
          <ac:spMkLst>
            <pc:docMk/>
            <pc:sldMk cId="1849417430" sldId="267"/>
            <ac:spMk id="19" creationId="{23769886-F96E-E526-7F96-56B6039BA400}"/>
          </ac:spMkLst>
        </pc:spChg>
        <pc:picChg chg="del">
          <ac:chgData name="Maria Fernanda Lizano Chaves" userId="4a3c3e27aa303819" providerId="LiveId" clId="{10F9F36E-89BF-417B-8ACF-A53BFE29E046}" dt="2022-10-24T20:24:02.243" v="423" actId="478"/>
          <ac:picMkLst>
            <pc:docMk/>
            <pc:sldMk cId="1849417430" sldId="267"/>
            <ac:picMk id="5" creationId="{0C8D2454-244D-11FD-1033-D0654FA3F2FF}"/>
          </ac:picMkLst>
        </pc:picChg>
        <pc:picChg chg="add mod">
          <ac:chgData name="Maria Fernanda Lizano Chaves" userId="4a3c3e27aa303819" providerId="LiveId" clId="{10F9F36E-89BF-417B-8ACF-A53BFE29E046}" dt="2022-10-24T20:31:54.182" v="480" actId="1076"/>
          <ac:picMkLst>
            <pc:docMk/>
            <pc:sldMk cId="1849417430" sldId="267"/>
            <ac:picMk id="6" creationId="{19CDB638-D50C-91E4-3248-84DBBE820FA8}"/>
          </ac:picMkLst>
        </pc:picChg>
        <pc:picChg chg="del mod">
          <ac:chgData name="Maria Fernanda Lizano Chaves" userId="4a3c3e27aa303819" providerId="LiveId" clId="{10F9F36E-89BF-417B-8ACF-A53BFE29E046}" dt="2022-10-24T20:24:02.878" v="425" actId="478"/>
          <ac:picMkLst>
            <pc:docMk/>
            <pc:sldMk cId="1849417430" sldId="267"/>
            <ac:picMk id="7" creationId="{15B7B73B-5084-5A95-3A96-F3EA338C58A4}"/>
          </ac:picMkLst>
        </pc:picChg>
        <pc:picChg chg="add mod">
          <ac:chgData name="Maria Fernanda Lizano Chaves" userId="4a3c3e27aa303819" providerId="LiveId" clId="{10F9F36E-89BF-417B-8ACF-A53BFE29E046}" dt="2022-10-24T20:31:47.026" v="478" actId="14100"/>
          <ac:picMkLst>
            <pc:docMk/>
            <pc:sldMk cId="1849417430" sldId="267"/>
            <ac:picMk id="11" creationId="{1A083BC5-EC46-3600-50EC-4935F3FFD8DD}"/>
          </ac:picMkLst>
        </pc:picChg>
      </pc:sldChg>
      <pc:sldChg chg="addSp delSp modSp add mod">
        <pc:chgData name="Maria Fernanda Lizano Chaves" userId="4a3c3e27aa303819" providerId="LiveId" clId="{10F9F36E-89BF-417B-8ACF-A53BFE29E046}" dt="2022-10-26T11:04:43.969" v="6660" actId="108"/>
        <pc:sldMkLst>
          <pc:docMk/>
          <pc:sldMk cId="1436738565" sldId="268"/>
        </pc:sldMkLst>
        <pc:spChg chg="mod">
          <ac:chgData name="Maria Fernanda Lizano Chaves" userId="4a3c3e27aa303819" providerId="LiveId" clId="{10F9F36E-89BF-417B-8ACF-A53BFE29E046}" dt="2022-10-26T11:04:43.969" v="6660" actId="108"/>
          <ac:spMkLst>
            <pc:docMk/>
            <pc:sldMk cId="1436738565" sldId="268"/>
            <ac:spMk id="2" creationId="{BD72EFDE-C4F2-85F7-C60C-1EA6A14D6736}"/>
          </ac:spMkLst>
        </pc:spChg>
        <pc:spChg chg="mod">
          <ac:chgData name="Maria Fernanda Lizano Chaves" userId="4a3c3e27aa303819" providerId="LiveId" clId="{10F9F36E-89BF-417B-8ACF-A53BFE29E046}" dt="2022-10-24T20:37:27.160" v="508" actId="14100"/>
          <ac:spMkLst>
            <pc:docMk/>
            <pc:sldMk cId="1436738565" sldId="268"/>
            <ac:spMk id="3" creationId="{C85B181F-94AD-65F3-EC2A-5A5BCD68B5E0}"/>
          </ac:spMkLst>
        </pc:spChg>
        <pc:picChg chg="add mod">
          <ac:chgData name="Maria Fernanda Lizano Chaves" userId="4a3c3e27aa303819" providerId="LiveId" clId="{10F9F36E-89BF-417B-8ACF-A53BFE29E046}" dt="2022-10-24T20:37:39.680" v="510" actId="1076"/>
          <ac:picMkLst>
            <pc:docMk/>
            <pc:sldMk cId="1436738565" sldId="268"/>
            <ac:picMk id="5" creationId="{336F40B2-21D1-9C97-855F-73284C9FC6CF}"/>
          </ac:picMkLst>
        </pc:picChg>
        <pc:picChg chg="del mod">
          <ac:chgData name="Maria Fernanda Lizano Chaves" userId="4a3c3e27aa303819" providerId="LiveId" clId="{10F9F36E-89BF-417B-8ACF-A53BFE29E046}" dt="2022-10-24T20:34:51.403" v="493" actId="478"/>
          <ac:picMkLst>
            <pc:docMk/>
            <pc:sldMk cId="1436738565" sldId="268"/>
            <ac:picMk id="6" creationId="{19CDB638-D50C-91E4-3248-84DBBE820FA8}"/>
          </ac:picMkLst>
        </pc:picChg>
        <pc:picChg chg="add del mod">
          <ac:chgData name="Maria Fernanda Lizano Chaves" userId="4a3c3e27aa303819" providerId="LiveId" clId="{10F9F36E-89BF-417B-8ACF-A53BFE29E046}" dt="2022-10-24T20:36:50.905" v="502" actId="478"/>
          <ac:picMkLst>
            <pc:docMk/>
            <pc:sldMk cId="1436738565" sldId="268"/>
            <ac:picMk id="9" creationId="{2E922768-D06A-0E05-5463-8A49D3EF29AD}"/>
          </ac:picMkLst>
        </pc:picChg>
      </pc:sldChg>
      <pc:sldChg chg="addSp delSp modSp add mod">
        <pc:chgData name="Maria Fernanda Lizano Chaves" userId="4a3c3e27aa303819" providerId="LiveId" clId="{10F9F36E-89BF-417B-8ACF-A53BFE29E046}" dt="2022-10-26T11:04:38.871" v="6659" actId="108"/>
        <pc:sldMkLst>
          <pc:docMk/>
          <pc:sldMk cId="2195559049" sldId="269"/>
        </pc:sldMkLst>
        <pc:spChg chg="mod">
          <ac:chgData name="Maria Fernanda Lizano Chaves" userId="4a3c3e27aa303819" providerId="LiveId" clId="{10F9F36E-89BF-417B-8ACF-A53BFE29E046}" dt="2022-10-26T11:04:38.871" v="6659" actId="108"/>
          <ac:spMkLst>
            <pc:docMk/>
            <pc:sldMk cId="2195559049" sldId="269"/>
            <ac:spMk id="2" creationId="{BD72EFDE-C4F2-85F7-C60C-1EA6A14D6736}"/>
          </ac:spMkLst>
        </pc:spChg>
        <pc:spChg chg="mod">
          <ac:chgData name="Maria Fernanda Lizano Chaves" userId="4a3c3e27aa303819" providerId="LiveId" clId="{10F9F36E-89BF-417B-8ACF-A53BFE29E046}" dt="2022-10-24T20:38:18.754" v="517" actId="11"/>
          <ac:spMkLst>
            <pc:docMk/>
            <pc:sldMk cId="2195559049" sldId="269"/>
            <ac:spMk id="3" creationId="{C85B181F-94AD-65F3-EC2A-5A5BCD68B5E0}"/>
          </ac:spMkLst>
        </pc:spChg>
        <pc:picChg chg="del">
          <ac:chgData name="Maria Fernanda Lizano Chaves" userId="4a3c3e27aa303819" providerId="LiveId" clId="{10F9F36E-89BF-417B-8ACF-A53BFE29E046}" dt="2022-10-24T20:36:41.168" v="500" actId="478"/>
          <ac:picMkLst>
            <pc:docMk/>
            <pc:sldMk cId="2195559049" sldId="269"/>
            <ac:picMk id="5" creationId="{336F40B2-21D1-9C97-855F-73284C9FC6CF}"/>
          </ac:picMkLst>
        </pc:picChg>
        <pc:picChg chg="add mod">
          <ac:chgData name="Maria Fernanda Lizano Chaves" userId="4a3c3e27aa303819" providerId="LiveId" clId="{10F9F36E-89BF-417B-8ACF-A53BFE29E046}" dt="2022-10-24T20:38:31.848" v="518" actId="1076"/>
          <ac:picMkLst>
            <pc:docMk/>
            <pc:sldMk cId="2195559049" sldId="269"/>
            <ac:picMk id="6" creationId="{6CEA114F-87EE-CB90-C619-E1FA5B0BF9E8}"/>
          </ac:picMkLst>
        </pc:picChg>
        <pc:picChg chg="del">
          <ac:chgData name="Maria Fernanda Lizano Chaves" userId="4a3c3e27aa303819" providerId="LiveId" clId="{10F9F36E-89BF-417B-8ACF-A53BFE29E046}" dt="2022-10-24T20:36:37.715" v="499" actId="478"/>
          <ac:picMkLst>
            <pc:docMk/>
            <pc:sldMk cId="2195559049" sldId="269"/>
            <ac:picMk id="9" creationId="{2E922768-D06A-0E05-5463-8A49D3EF29AD}"/>
          </ac:picMkLst>
        </pc:picChg>
      </pc:sldChg>
      <pc:sldChg chg="addSp delSp modSp add mod">
        <pc:chgData name="Maria Fernanda Lizano Chaves" userId="4a3c3e27aa303819" providerId="LiveId" clId="{10F9F36E-89BF-417B-8ACF-A53BFE29E046}" dt="2022-10-26T11:04:32.116" v="6658" actId="108"/>
        <pc:sldMkLst>
          <pc:docMk/>
          <pc:sldMk cId="86940712" sldId="270"/>
        </pc:sldMkLst>
        <pc:spChg chg="mod">
          <ac:chgData name="Maria Fernanda Lizano Chaves" userId="4a3c3e27aa303819" providerId="LiveId" clId="{10F9F36E-89BF-417B-8ACF-A53BFE29E046}" dt="2022-10-26T11:04:32.116" v="6658" actId="108"/>
          <ac:spMkLst>
            <pc:docMk/>
            <pc:sldMk cId="86940712" sldId="270"/>
            <ac:spMk id="2" creationId="{BD72EFDE-C4F2-85F7-C60C-1EA6A14D6736}"/>
          </ac:spMkLst>
        </pc:spChg>
        <pc:spChg chg="mod">
          <ac:chgData name="Maria Fernanda Lizano Chaves" userId="4a3c3e27aa303819" providerId="LiveId" clId="{10F9F36E-89BF-417B-8ACF-A53BFE29E046}" dt="2022-10-26T10:44:59.361" v="4723" actId="20577"/>
          <ac:spMkLst>
            <pc:docMk/>
            <pc:sldMk cId="86940712" sldId="270"/>
            <ac:spMk id="3" creationId="{C85B181F-94AD-65F3-EC2A-5A5BCD68B5E0}"/>
          </ac:spMkLst>
        </pc:spChg>
        <pc:picChg chg="add del mod">
          <ac:chgData name="Maria Fernanda Lizano Chaves" userId="4a3c3e27aa303819" providerId="LiveId" clId="{10F9F36E-89BF-417B-8ACF-A53BFE29E046}" dt="2022-10-26T10:42:33.212" v="4411" actId="478"/>
          <ac:picMkLst>
            <pc:docMk/>
            <pc:sldMk cId="86940712" sldId="270"/>
            <ac:picMk id="5" creationId="{A8D9764F-9BA3-7F68-648C-B84E7DFFD9FB}"/>
          </ac:picMkLst>
        </pc:picChg>
        <pc:picChg chg="del">
          <ac:chgData name="Maria Fernanda Lizano Chaves" userId="4a3c3e27aa303819" providerId="LiveId" clId="{10F9F36E-89BF-417B-8ACF-A53BFE29E046}" dt="2022-10-24T20:40:01.583" v="523" actId="478"/>
          <ac:picMkLst>
            <pc:docMk/>
            <pc:sldMk cId="86940712" sldId="270"/>
            <ac:picMk id="6" creationId="{6CEA114F-87EE-CB90-C619-E1FA5B0BF9E8}"/>
          </ac:picMkLst>
        </pc:picChg>
        <pc:picChg chg="add">
          <ac:chgData name="Maria Fernanda Lizano Chaves" userId="4a3c3e27aa303819" providerId="LiveId" clId="{10F9F36E-89BF-417B-8ACF-A53BFE29E046}" dt="2022-10-26T10:42:33.963" v="4412" actId="22"/>
          <ac:picMkLst>
            <pc:docMk/>
            <pc:sldMk cId="86940712" sldId="270"/>
            <ac:picMk id="9" creationId="{53D72477-391D-85EF-3DA9-908C8C5D8E8C}"/>
          </ac:picMkLst>
        </pc:picChg>
      </pc:sldChg>
      <pc:sldChg chg="addSp delSp modSp add mod">
        <pc:chgData name="Maria Fernanda Lizano Chaves" userId="4a3c3e27aa303819" providerId="LiveId" clId="{10F9F36E-89BF-417B-8ACF-A53BFE29E046}" dt="2022-10-26T11:04:21.916" v="6657" actId="108"/>
        <pc:sldMkLst>
          <pc:docMk/>
          <pc:sldMk cId="1876211312" sldId="271"/>
        </pc:sldMkLst>
        <pc:spChg chg="mod">
          <ac:chgData name="Maria Fernanda Lizano Chaves" userId="4a3c3e27aa303819" providerId="LiveId" clId="{10F9F36E-89BF-417B-8ACF-A53BFE29E046}" dt="2022-10-26T11:04:21.916" v="6657" actId="108"/>
          <ac:spMkLst>
            <pc:docMk/>
            <pc:sldMk cId="1876211312" sldId="271"/>
            <ac:spMk id="2" creationId="{BD72EFDE-C4F2-85F7-C60C-1EA6A14D6736}"/>
          </ac:spMkLst>
        </pc:spChg>
        <pc:spChg chg="mod">
          <ac:chgData name="Maria Fernanda Lizano Chaves" userId="4a3c3e27aa303819" providerId="LiveId" clId="{10F9F36E-89BF-417B-8ACF-A53BFE29E046}" dt="2022-10-24T20:44:40.456" v="538" actId="255"/>
          <ac:spMkLst>
            <pc:docMk/>
            <pc:sldMk cId="1876211312" sldId="271"/>
            <ac:spMk id="3" creationId="{C85B181F-94AD-65F3-EC2A-5A5BCD68B5E0}"/>
          </ac:spMkLst>
        </pc:spChg>
        <pc:picChg chg="del">
          <ac:chgData name="Maria Fernanda Lizano Chaves" userId="4a3c3e27aa303819" providerId="LiveId" clId="{10F9F36E-89BF-417B-8ACF-A53BFE29E046}" dt="2022-10-24T20:42:04.878" v="526" actId="478"/>
          <ac:picMkLst>
            <pc:docMk/>
            <pc:sldMk cId="1876211312" sldId="271"/>
            <ac:picMk id="5" creationId="{A8D9764F-9BA3-7F68-648C-B84E7DFFD9FB}"/>
          </ac:picMkLst>
        </pc:picChg>
        <pc:picChg chg="add mod">
          <ac:chgData name="Maria Fernanda Lizano Chaves" userId="4a3c3e27aa303819" providerId="LiveId" clId="{10F9F36E-89BF-417B-8ACF-A53BFE29E046}" dt="2022-10-24T20:42:13.514" v="529" actId="1076"/>
          <ac:picMkLst>
            <pc:docMk/>
            <pc:sldMk cId="1876211312" sldId="271"/>
            <ac:picMk id="6" creationId="{8554816F-98E4-5B69-95CF-990849F3E323}"/>
          </ac:picMkLst>
        </pc:picChg>
        <pc:picChg chg="add mod">
          <ac:chgData name="Maria Fernanda Lizano Chaves" userId="4a3c3e27aa303819" providerId="LiveId" clId="{10F9F36E-89BF-417B-8ACF-A53BFE29E046}" dt="2022-10-26T10:47:22.366" v="4724" actId="1076"/>
          <ac:picMkLst>
            <pc:docMk/>
            <pc:sldMk cId="1876211312" sldId="271"/>
            <ac:picMk id="9" creationId="{CB93D259-AF3B-F96E-C350-99566AAEBA2C}"/>
          </ac:picMkLst>
        </pc:picChg>
        <pc:picChg chg="add mod modCrop">
          <ac:chgData name="Maria Fernanda Lizano Chaves" userId="4a3c3e27aa303819" providerId="LiveId" clId="{10F9F36E-89BF-417B-8ACF-A53BFE29E046}" dt="2022-10-26T10:47:24.060" v="4725" actId="1076"/>
          <ac:picMkLst>
            <pc:docMk/>
            <pc:sldMk cId="1876211312" sldId="271"/>
            <ac:picMk id="17" creationId="{CB3C3140-F118-A337-211B-4E20D0C4B9B3}"/>
          </ac:picMkLst>
        </pc:picChg>
      </pc:sldChg>
      <pc:sldChg chg="addSp delSp modSp add mod">
        <pc:chgData name="Maria Fernanda Lizano Chaves" userId="4a3c3e27aa303819" providerId="LiveId" clId="{10F9F36E-89BF-417B-8ACF-A53BFE29E046}" dt="2022-10-26T11:04:16.794" v="6656" actId="108"/>
        <pc:sldMkLst>
          <pc:docMk/>
          <pc:sldMk cId="93720682" sldId="272"/>
        </pc:sldMkLst>
        <pc:spChg chg="mod">
          <ac:chgData name="Maria Fernanda Lizano Chaves" userId="4a3c3e27aa303819" providerId="LiveId" clId="{10F9F36E-89BF-417B-8ACF-A53BFE29E046}" dt="2022-10-26T11:04:16.794" v="6656" actId="108"/>
          <ac:spMkLst>
            <pc:docMk/>
            <pc:sldMk cId="93720682" sldId="272"/>
            <ac:spMk id="2" creationId="{BD72EFDE-C4F2-85F7-C60C-1EA6A14D6736}"/>
          </ac:spMkLst>
        </pc:spChg>
        <pc:spChg chg="mod">
          <ac:chgData name="Maria Fernanda Lizano Chaves" userId="4a3c3e27aa303819" providerId="LiveId" clId="{10F9F36E-89BF-417B-8ACF-A53BFE29E046}" dt="2022-10-24T20:46:52.790" v="542" actId="11"/>
          <ac:spMkLst>
            <pc:docMk/>
            <pc:sldMk cId="93720682" sldId="272"/>
            <ac:spMk id="3" creationId="{C85B181F-94AD-65F3-EC2A-5A5BCD68B5E0}"/>
          </ac:spMkLst>
        </pc:spChg>
        <pc:picChg chg="add mod">
          <ac:chgData name="Maria Fernanda Lizano Chaves" userId="4a3c3e27aa303819" providerId="LiveId" clId="{10F9F36E-89BF-417B-8ACF-A53BFE29E046}" dt="2022-10-24T20:48:23.392" v="547" actId="1076"/>
          <ac:picMkLst>
            <pc:docMk/>
            <pc:sldMk cId="93720682" sldId="272"/>
            <ac:picMk id="5" creationId="{977F288A-CED0-064A-2FB0-66FC0E9155E4}"/>
          </ac:picMkLst>
        </pc:picChg>
        <pc:picChg chg="del">
          <ac:chgData name="Maria Fernanda Lizano Chaves" userId="4a3c3e27aa303819" providerId="LiveId" clId="{10F9F36E-89BF-417B-8ACF-A53BFE29E046}" dt="2022-10-24T20:46:55.263" v="543" actId="478"/>
          <ac:picMkLst>
            <pc:docMk/>
            <pc:sldMk cId="93720682" sldId="272"/>
            <ac:picMk id="6" creationId="{8554816F-98E4-5B69-95CF-990849F3E323}"/>
          </ac:picMkLst>
        </pc:picChg>
        <pc:picChg chg="del">
          <ac:chgData name="Maria Fernanda Lizano Chaves" userId="4a3c3e27aa303819" providerId="LiveId" clId="{10F9F36E-89BF-417B-8ACF-A53BFE29E046}" dt="2022-10-24T20:46:58.019" v="544" actId="478"/>
          <ac:picMkLst>
            <pc:docMk/>
            <pc:sldMk cId="93720682" sldId="272"/>
            <ac:picMk id="9" creationId="{CB93D259-AF3B-F96E-C350-99566AAEBA2C}"/>
          </ac:picMkLst>
        </pc:picChg>
        <pc:picChg chg="del">
          <ac:chgData name="Maria Fernanda Lizano Chaves" userId="4a3c3e27aa303819" providerId="LiveId" clId="{10F9F36E-89BF-417B-8ACF-A53BFE29E046}" dt="2022-10-24T20:46:58.019" v="544" actId="478"/>
          <ac:picMkLst>
            <pc:docMk/>
            <pc:sldMk cId="93720682" sldId="272"/>
            <ac:picMk id="17" creationId="{CB3C3140-F118-A337-211B-4E20D0C4B9B3}"/>
          </ac:picMkLst>
        </pc:picChg>
      </pc:sldChg>
      <pc:sldChg chg="addSp delSp modSp add mod">
        <pc:chgData name="Maria Fernanda Lizano Chaves" userId="4a3c3e27aa303819" providerId="LiveId" clId="{10F9F36E-89BF-417B-8ACF-A53BFE29E046}" dt="2022-10-26T11:04:07.416" v="6655" actId="108"/>
        <pc:sldMkLst>
          <pc:docMk/>
          <pc:sldMk cId="3630263028" sldId="273"/>
        </pc:sldMkLst>
        <pc:spChg chg="mod">
          <ac:chgData name="Maria Fernanda Lizano Chaves" userId="4a3c3e27aa303819" providerId="LiveId" clId="{10F9F36E-89BF-417B-8ACF-A53BFE29E046}" dt="2022-10-26T11:04:07.416" v="6655" actId="108"/>
          <ac:spMkLst>
            <pc:docMk/>
            <pc:sldMk cId="3630263028" sldId="273"/>
            <ac:spMk id="2" creationId="{BD72EFDE-C4F2-85F7-C60C-1EA6A14D6736}"/>
          </ac:spMkLst>
        </pc:spChg>
        <pc:spChg chg="mod">
          <ac:chgData name="Maria Fernanda Lizano Chaves" userId="4a3c3e27aa303819" providerId="LiveId" clId="{10F9F36E-89BF-417B-8ACF-A53BFE29E046}" dt="2022-10-24T20:54:42.963" v="579" actId="1076"/>
          <ac:spMkLst>
            <pc:docMk/>
            <pc:sldMk cId="3630263028" sldId="273"/>
            <ac:spMk id="3" creationId="{C85B181F-94AD-65F3-EC2A-5A5BCD68B5E0}"/>
          </ac:spMkLst>
        </pc:spChg>
        <pc:picChg chg="del">
          <ac:chgData name="Maria Fernanda Lizano Chaves" userId="4a3c3e27aa303819" providerId="LiveId" clId="{10F9F36E-89BF-417B-8ACF-A53BFE29E046}" dt="2022-10-24T20:49:25.899" v="549" actId="478"/>
          <ac:picMkLst>
            <pc:docMk/>
            <pc:sldMk cId="3630263028" sldId="273"/>
            <ac:picMk id="5" creationId="{977F288A-CED0-064A-2FB0-66FC0E9155E4}"/>
          </ac:picMkLst>
        </pc:picChg>
        <pc:picChg chg="add mod">
          <ac:chgData name="Maria Fernanda Lizano Chaves" userId="4a3c3e27aa303819" providerId="LiveId" clId="{10F9F36E-89BF-417B-8ACF-A53BFE29E046}" dt="2022-10-24T20:54:47.766" v="580" actId="1076"/>
          <ac:picMkLst>
            <pc:docMk/>
            <pc:sldMk cId="3630263028" sldId="273"/>
            <ac:picMk id="6" creationId="{7267B308-6B79-938F-017D-9AE6F776FA3E}"/>
          </ac:picMkLst>
        </pc:picChg>
        <pc:picChg chg="add mod">
          <ac:chgData name="Maria Fernanda Lizano Chaves" userId="4a3c3e27aa303819" providerId="LiveId" clId="{10F9F36E-89BF-417B-8ACF-A53BFE29E046}" dt="2022-10-24T20:54:55.468" v="581" actId="1076"/>
          <ac:picMkLst>
            <pc:docMk/>
            <pc:sldMk cId="3630263028" sldId="273"/>
            <ac:picMk id="9" creationId="{0F9E47BB-6790-0536-00E4-AD8D6B38FF36}"/>
          </ac:picMkLst>
        </pc:picChg>
        <pc:picChg chg="add mod">
          <ac:chgData name="Maria Fernanda Lizano Chaves" userId="4a3c3e27aa303819" providerId="LiveId" clId="{10F9F36E-89BF-417B-8ACF-A53BFE29E046}" dt="2022-10-24T20:54:59.999" v="582" actId="1076"/>
          <ac:picMkLst>
            <pc:docMk/>
            <pc:sldMk cId="3630263028" sldId="273"/>
            <ac:picMk id="11" creationId="{BCEF0A38-BA0E-9E2D-466C-137405D2604F}"/>
          </ac:picMkLst>
        </pc:picChg>
      </pc:sldChg>
      <pc:sldChg chg="addSp delSp modSp add mod">
        <pc:chgData name="Maria Fernanda Lizano Chaves" userId="4a3c3e27aa303819" providerId="LiveId" clId="{10F9F36E-89BF-417B-8ACF-A53BFE29E046}" dt="2022-10-26T11:04:00.852" v="6654" actId="108"/>
        <pc:sldMkLst>
          <pc:docMk/>
          <pc:sldMk cId="1274149635" sldId="274"/>
        </pc:sldMkLst>
        <pc:spChg chg="mod">
          <ac:chgData name="Maria Fernanda Lizano Chaves" userId="4a3c3e27aa303819" providerId="LiveId" clId="{10F9F36E-89BF-417B-8ACF-A53BFE29E046}" dt="2022-10-26T11:04:00.852" v="6654" actId="108"/>
          <ac:spMkLst>
            <pc:docMk/>
            <pc:sldMk cId="1274149635" sldId="274"/>
            <ac:spMk id="2" creationId="{BD72EFDE-C4F2-85F7-C60C-1EA6A14D6736}"/>
          </ac:spMkLst>
        </pc:spChg>
        <pc:spChg chg="mod">
          <ac:chgData name="Maria Fernanda Lizano Chaves" userId="4a3c3e27aa303819" providerId="LiveId" clId="{10F9F36E-89BF-417B-8ACF-A53BFE29E046}" dt="2022-10-26T10:48:54.644" v="4751" actId="20577"/>
          <ac:spMkLst>
            <pc:docMk/>
            <pc:sldMk cId="1274149635" sldId="274"/>
            <ac:spMk id="3" creationId="{C85B181F-94AD-65F3-EC2A-5A5BCD68B5E0}"/>
          </ac:spMkLst>
        </pc:spChg>
        <pc:picChg chg="add mod">
          <ac:chgData name="Maria Fernanda Lizano Chaves" userId="4a3c3e27aa303819" providerId="LiveId" clId="{10F9F36E-89BF-417B-8ACF-A53BFE29E046}" dt="2022-10-26T09:33:34.143" v="1268" actId="1076"/>
          <ac:picMkLst>
            <pc:docMk/>
            <pc:sldMk cId="1274149635" sldId="274"/>
            <ac:picMk id="5" creationId="{256909B4-62EB-2E74-04C3-3262203175E8}"/>
          </ac:picMkLst>
        </pc:picChg>
        <pc:picChg chg="del">
          <ac:chgData name="Maria Fernanda Lizano Chaves" userId="4a3c3e27aa303819" providerId="LiveId" clId="{10F9F36E-89BF-417B-8ACF-A53BFE29E046}" dt="2022-10-24T20:55:11.913" v="584" actId="478"/>
          <ac:picMkLst>
            <pc:docMk/>
            <pc:sldMk cId="1274149635" sldId="274"/>
            <ac:picMk id="6" creationId="{7267B308-6B79-938F-017D-9AE6F776FA3E}"/>
          </ac:picMkLst>
        </pc:picChg>
        <pc:picChg chg="del mod">
          <ac:chgData name="Maria Fernanda Lizano Chaves" userId="4a3c3e27aa303819" providerId="LiveId" clId="{10F9F36E-89BF-417B-8ACF-A53BFE29E046}" dt="2022-10-24T20:55:12.784" v="586" actId="478"/>
          <ac:picMkLst>
            <pc:docMk/>
            <pc:sldMk cId="1274149635" sldId="274"/>
            <ac:picMk id="9" creationId="{0F9E47BB-6790-0536-00E4-AD8D6B38FF36}"/>
          </ac:picMkLst>
        </pc:picChg>
        <pc:picChg chg="del">
          <ac:chgData name="Maria Fernanda Lizano Chaves" userId="4a3c3e27aa303819" providerId="LiveId" clId="{10F9F36E-89BF-417B-8ACF-A53BFE29E046}" dt="2022-10-24T20:55:13.447" v="587" actId="478"/>
          <ac:picMkLst>
            <pc:docMk/>
            <pc:sldMk cId="1274149635" sldId="274"/>
            <ac:picMk id="11" creationId="{BCEF0A38-BA0E-9E2D-466C-137405D2604F}"/>
          </ac:picMkLst>
        </pc:picChg>
        <pc:picChg chg="add mod">
          <ac:chgData name="Maria Fernanda Lizano Chaves" userId="4a3c3e27aa303819" providerId="LiveId" clId="{10F9F36E-89BF-417B-8ACF-A53BFE29E046}" dt="2022-10-26T09:32:36.919" v="1087" actId="1076"/>
          <ac:picMkLst>
            <pc:docMk/>
            <pc:sldMk cId="1274149635" sldId="274"/>
            <ac:picMk id="17" creationId="{72C44A14-604E-4277-9C9C-1B2C94241B93}"/>
          </ac:picMkLst>
        </pc:picChg>
        <pc:picChg chg="add mod">
          <ac:chgData name="Maria Fernanda Lizano Chaves" userId="4a3c3e27aa303819" providerId="LiveId" clId="{10F9F36E-89BF-417B-8ACF-A53BFE29E046}" dt="2022-10-26T09:32:38.979" v="1088" actId="1076"/>
          <ac:picMkLst>
            <pc:docMk/>
            <pc:sldMk cId="1274149635" sldId="274"/>
            <ac:picMk id="19" creationId="{9246CD05-1DB1-62C1-82DF-15E1CC2110F1}"/>
          </ac:picMkLst>
        </pc:picChg>
        <pc:picChg chg="add del mod">
          <ac:chgData name="Maria Fernanda Lizano Chaves" userId="4a3c3e27aa303819" providerId="LiveId" clId="{10F9F36E-89BF-417B-8ACF-A53BFE29E046}" dt="2022-10-26T09:32:32.664" v="1086" actId="478"/>
          <ac:picMkLst>
            <pc:docMk/>
            <pc:sldMk cId="1274149635" sldId="274"/>
            <ac:picMk id="21" creationId="{88835FF8-D867-F4FC-1572-F65781C02481}"/>
          </ac:picMkLst>
        </pc:picChg>
      </pc:sldChg>
      <pc:sldChg chg="addSp delSp modSp add mod">
        <pc:chgData name="Maria Fernanda Lizano Chaves" userId="4a3c3e27aa303819" providerId="LiveId" clId="{10F9F36E-89BF-417B-8ACF-A53BFE29E046}" dt="2022-10-26T11:03:44.458" v="6652" actId="108"/>
        <pc:sldMkLst>
          <pc:docMk/>
          <pc:sldMk cId="3872451429" sldId="275"/>
        </pc:sldMkLst>
        <pc:spChg chg="mod">
          <ac:chgData name="Maria Fernanda Lizano Chaves" userId="4a3c3e27aa303819" providerId="LiveId" clId="{10F9F36E-89BF-417B-8ACF-A53BFE29E046}" dt="2022-10-26T11:03:44.458" v="6652" actId="108"/>
          <ac:spMkLst>
            <pc:docMk/>
            <pc:sldMk cId="3872451429" sldId="275"/>
            <ac:spMk id="2" creationId="{BD72EFDE-C4F2-85F7-C60C-1EA6A14D6736}"/>
          </ac:spMkLst>
        </pc:spChg>
        <pc:spChg chg="mod">
          <ac:chgData name="Maria Fernanda Lizano Chaves" userId="4a3c3e27aa303819" providerId="LiveId" clId="{10F9F36E-89BF-417B-8ACF-A53BFE29E046}" dt="2022-10-26T09:38:35.526" v="1440" actId="20577"/>
          <ac:spMkLst>
            <pc:docMk/>
            <pc:sldMk cId="3872451429" sldId="275"/>
            <ac:spMk id="3" creationId="{C85B181F-94AD-65F3-EC2A-5A5BCD68B5E0}"/>
          </ac:spMkLst>
        </pc:spChg>
        <pc:picChg chg="del">
          <ac:chgData name="Maria Fernanda Lizano Chaves" userId="4a3c3e27aa303819" providerId="LiveId" clId="{10F9F36E-89BF-417B-8ACF-A53BFE29E046}" dt="2022-10-26T09:34:43.892" v="1425" actId="478"/>
          <ac:picMkLst>
            <pc:docMk/>
            <pc:sldMk cId="3872451429" sldId="275"/>
            <ac:picMk id="5" creationId="{256909B4-62EB-2E74-04C3-3262203175E8}"/>
          </ac:picMkLst>
        </pc:picChg>
        <pc:picChg chg="add mod">
          <ac:chgData name="Maria Fernanda Lizano Chaves" userId="4a3c3e27aa303819" providerId="LiveId" clId="{10F9F36E-89BF-417B-8ACF-A53BFE29E046}" dt="2022-10-26T09:38:15.933" v="1439" actId="1076"/>
          <ac:picMkLst>
            <pc:docMk/>
            <pc:sldMk cId="3872451429" sldId="275"/>
            <ac:picMk id="6" creationId="{D539B36A-7B7B-31E9-6ED0-35D7F2AF7456}"/>
          </ac:picMkLst>
        </pc:picChg>
        <pc:picChg chg="add del">
          <ac:chgData name="Maria Fernanda Lizano Chaves" userId="4a3c3e27aa303819" providerId="LiveId" clId="{10F9F36E-89BF-417B-8ACF-A53BFE29E046}" dt="2022-10-26T09:36:20.541" v="1431" actId="22"/>
          <ac:picMkLst>
            <pc:docMk/>
            <pc:sldMk cId="3872451429" sldId="275"/>
            <ac:picMk id="9" creationId="{E865D3EA-F0D6-FFA1-CED7-A580CDDA7E76}"/>
          </ac:picMkLst>
        </pc:picChg>
        <pc:picChg chg="del">
          <ac:chgData name="Maria Fernanda Lizano Chaves" userId="4a3c3e27aa303819" providerId="LiveId" clId="{10F9F36E-89BF-417B-8ACF-A53BFE29E046}" dt="2022-10-26T09:34:45.711" v="1427" actId="478"/>
          <ac:picMkLst>
            <pc:docMk/>
            <pc:sldMk cId="3872451429" sldId="275"/>
            <ac:picMk id="17" creationId="{72C44A14-604E-4277-9C9C-1B2C94241B93}"/>
          </ac:picMkLst>
        </pc:picChg>
        <pc:picChg chg="add mod ord">
          <ac:chgData name="Maria Fernanda Lizano Chaves" userId="4a3c3e27aa303819" providerId="LiveId" clId="{10F9F36E-89BF-417B-8ACF-A53BFE29E046}" dt="2022-10-26T09:38:08.957" v="1438" actId="1076"/>
          <ac:picMkLst>
            <pc:docMk/>
            <pc:sldMk cId="3872451429" sldId="275"/>
            <ac:picMk id="18" creationId="{D29B11C4-4E64-AC32-2D6F-D217F09E9910}"/>
          </ac:picMkLst>
        </pc:picChg>
        <pc:picChg chg="del">
          <ac:chgData name="Maria Fernanda Lizano Chaves" userId="4a3c3e27aa303819" providerId="LiveId" clId="{10F9F36E-89BF-417B-8ACF-A53BFE29E046}" dt="2022-10-26T09:34:45.028" v="1426" actId="478"/>
          <ac:picMkLst>
            <pc:docMk/>
            <pc:sldMk cId="3872451429" sldId="275"/>
            <ac:picMk id="19" creationId="{9246CD05-1DB1-62C1-82DF-15E1CC2110F1}"/>
          </ac:picMkLst>
        </pc:picChg>
        <pc:picChg chg="add mod">
          <ac:chgData name="Maria Fernanda Lizano Chaves" userId="4a3c3e27aa303819" providerId="LiveId" clId="{10F9F36E-89BF-417B-8ACF-A53BFE29E046}" dt="2022-10-26T09:37:53.437" v="1435" actId="1076"/>
          <ac:picMkLst>
            <pc:docMk/>
            <pc:sldMk cId="3872451429" sldId="275"/>
            <ac:picMk id="21" creationId="{6F41F32E-9193-D301-1CDE-97C8D0145654}"/>
          </ac:picMkLst>
        </pc:picChg>
      </pc:sldChg>
      <pc:sldChg chg="delSp modSp new del mod">
        <pc:chgData name="Maria Fernanda Lizano Chaves" userId="4a3c3e27aa303819" providerId="LiveId" clId="{10F9F36E-89BF-417B-8ACF-A53BFE29E046}" dt="2022-10-26T10:34:30.900" v="4220" actId="47"/>
        <pc:sldMkLst>
          <pc:docMk/>
          <pc:sldMk cId="1131169745" sldId="276"/>
        </pc:sldMkLst>
        <pc:spChg chg="del">
          <ac:chgData name="Maria Fernanda Lizano Chaves" userId="4a3c3e27aa303819" providerId="LiveId" clId="{10F9F36E-89BF-417B-8ACF-A53BFE29E046}" dt="2022-10-26T09:43:11.004" v="1730" actId="478"/>
          <ac:spMkLst>
            <pc:docMk/>
            <pc:sldMk cId="1131169745" sldId="276"/>
            <ac:spMk id="2" creationId="{E8119719-1D05-EE1F-B67A-B92F001AC28D}"/>
          </ac:spMkLst>
        </pc:spChg>
        <pc:spChg chg="mod">
          <ac:chgData name="Maria Fernanda Lizano Chaves" userId="4a3c3e27aa303819" providerId="LiveId" clId="{10F9F36E-89BF-417B-8ACF-A53BFE29E046}" dt="2022-10-26T09:44:07.160" v="1754" actId="20577"/>
          <ac:spMkLst>
            <pc:docMk/>
            <pc:sldMk cId="1131169745" sldId="276"/>
            <ac:spMk id="3" creationId="{6ED00302-F633-D8DF-3422-08599DA1D5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BD19-4D81-5EFD-CE9E-68AA12BEF2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9EA0A11-8A37-D80E-84D1-4C81D15B1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62FAD06-4ABD-CA84-9A04-F0AE19B9F993}"/>
              </a:ext>
            </a:extLst>
          </p:cNvPr>
          <p:cNvSpPr>
            <a:spLocks noGrp="1"/>
          </p:cNvSpPr>
          <p:nvPr>
            <p:ph type="dt" sz="half" idx="10"/>
          </p:nvPr>
        </p:nvSpPr>
        <p:spPr/>
        <p:txBody>
          <a:bodyPr/>
          <a:lstStyle/>
          <a:p>
            <a:fld id="{03F2CDB3-4337-445B-9B6F-BF883B20EAED}" type="datetimeFigureOut">
              <a:rPr lang="en-GB" smtClean="0"/>
              <a:t>24/10/2022</a:t>
            </a:fld>
            <a:endParaRPr lang="en-GB"/>
          </a:p>
        </p:txBody>
      </p:sp>
      <p:sp>
        <p:nvSpPr>
          <p:cNvPr id="5" name="Footer Placeholder 4">
            <a:extLst>
              <a:ext uri="{FF2B5EF4-FFF2-40B4-BE49-F238E27FC236}">
                <a16:creationId xmlns:a16="http://schemas.microsoft.com/office/drawing/2014/main" id="{DF578C7E-D1F8-DE06-35AF-9B2022DAF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78BB12-9626-0B3C-EDAD-2CB20B3ADF2C}"/>
              </a:ext>
            </a:extLst>
          </p:cNvPr>
          <p:cNvSpPr>
            <a:spLocks noGrp="1"/>
          </p:cNvSpPr>
          <p:nvPr>
            <p:ph type="sldNum" sz="quarter" idx="12"/>
          </p:nvPr>
        </p:nvSpPr>
        <p:spPr/>
        <p:txBody>
          <a:bodyPr/>
          <a:lstStyle/>
          <a:p>
            <a:fld id="{8AB47B1A-DEAB-4EA6-BBE7-A69A4D7D0F46}" type="slidenum">
              <a:rPr lang="en-GB" smtClean="0"/>
              <a:t>‹#›</a:t>
            </a:fld>
            <a:endParaRPr lang="en-GB"/>
          </a:p>
        </p:txBody>
      </p:sp>
    </p:spTree>
    <p:extLst>
      <p:ext uri="{BB962C8B-B14F-4D97-AF65-F5344CB8AC3E}">
        <p14:creationId xmlns:p14="http://schemas.microsoft.com/office/powerpoint/2010/main" val="340264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9F9D-2066-1BA2-D7FC-89E46A7D216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C76D173-EBDC-37CA-C5A1-0541CA8DDD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2286C77-19A4-A8D6-D47A-ED7D68F9D0C2}"/>
              </a:ext>
            </a:extLst>
          </p:cNvPr>
          <p:cNvSpPr>
            <a:spLocks noGrp="1"/>
          </p:cNvSpPr>
          <p:nvPr>
            <p:ph type="dt" sz="half" idx="10"/>
          </p:nvPr>
        </p:nvSpPr>
        <p:spPr/>
        <p:txBody>
          <a:bodyPr/>
          <a:lstStyle/>
          <a:p>
            <a:fld id="{03F2CDB3-4337-445B-9B6F-BF883B20EAED}" type="datetimeFigureOut">
              <a:rPr lang="en-GB" smtClean="0"/>
              <a:t>24/10/2022</a:t>
            </a:fld>
            <a:endParaRPr lang="en-GB"/>
          </a:p>
        </p:txBody>
      </p:sp>
      <p:sp>
        <p:nvSpPr>
          <p:cNvPr id="5" name="Footer Placeholder 4">
            <a:extLst>
              <a:ext uri="{FF2B5EF4-FFF2-40B4-BE49-F238E27FC236}">
                <a16:creationId xmlns:a16="http://schemas.microsoft.com/office/drawing/2014/main" id="{83D92BC7-3EF5-1CA9-BA89-C29DDF3154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E3810E-235F-464C-C4DF-62E33F48F5A9}"/>
              </a:ext>
            </a:extLst>
          </p:cNvPr>
          <p:cNvSpPr>
            <a:spLocks noGrp="1"/>
          </p:cNvSpPr>
          <p:nvPr>
            <p:ph type="sldNum" sz="quarter" idx="12"/>
          </p:nvPr>
        </p:nvSpPr>
        <p:spPr/>
        <p:txBody>
          <a:bodyPr/>
          <a:lstStyle/>
          <a:p>
            <a:fld id="{8AB47B1A-DEAB-4EA6-BBE7-A69A4D7D0F46}" type="slidenum">
              <a:rPr lang="en-GB" smtClean="0"/>
              <a:t>‹#›</a:t>
            </a:fld>
            <a:endParaRPr lang="en-GB"/>
          </a:p>
        </p:txBody>
      </p:sp>
    </p:spTree>
    <p:extLst>
      <p:ext uri="{BB962C8B-B14F-4D97-AF65-F5344CB8AC3E}">
        <p14:creationId xmlns:p14="http://schemas.microsoft.com/office/powerpoint/2010/main" val="320720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001B64-9590-873C-F085-4CEE66471549}"/>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5DE6811-3CA9-C82C-1F8D-64D1D03AE0E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0793799-DA38-5450-DDFA-3F71A53F4420}"/>
              </a:ext>
            </a:extLst>
          </p:cNvPr>
          <p:cNvSpPr>
            <a:spLocks noGrp="1"/>
          </p:cNvSpPr>
          <p:nvPr>
            <p:ph type="dt" sz="half" idx="10"/>
          </p:nvPr>
        </p:nvSpPr>
        <p:spPr/>
        <p:txBody>
          <a:bodyPr/>
          <a:lstStyle/>
          <a:p>
            <a:fld id="{03F2CDB3-4337-445B-9B6F-BF883B20EAED}" type="datetimeFigureOut">
              <a:rPr lang="en-GB" smtClean="0"/>
              <a:t>24/10/2022</a:t>
            </a:fld>
            <a:endParaRPr lang="en-GB"/>
          </a:p>
        </p:txBody>
      </p:sp>
      <p:sp>
        <p:nvSpPr>
          <p:cNvPr id="5" name="Footer Placeholder 4">
            <a:extLst>
              <a:ext uri="{FF2B5EF4-FFF2-40B4-BE49-F238E27FC236}">
                <a16:creationId xmlns:a16="http://schemas.microsoft.com/office/drawing/2014/main" id="{04A81069-8125-31A4-9E7A-D196DF7172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21D088-2DBB-94C6-9670-20FFBC5125CE}"/>
              </a:ext>
            </a:extLst>
          </p:cNvPr>
          <p:cNvSpPr>
            <a:spLocks noGrp="1"/>
          </p:cNvSpPr>
          <p:nvPr>
            <p:ph type="sldNum" sz="quarter" idx="12"/>
          </p:nvPr>
        </p:nvSpPr>
        <p:spPr/>
        <p:txBody>
          <a:bodyPr/>
          <a:lstStyle/>
          <a:p>
            <a:fld id="{8AB47B1A-DEAB-4EA6-BBE7-A69A4D7D0F46}" type="slidenum">
              <a:rPr lang="en-GB" smtClean="0"/>
              <a:t>‹#›</a:t>
            </a:fld>
            <a:endParaRPr lang="en-GB"/>
          </a:p>
        </p:txBody>
      </p:sp>
    </p:spTree>
    <p:extLst>
      <p:ext uri="{BB962C8B-B14F-4D97-AF65-F5344CB8AC3E}">
        <p14:creationId xmlns:p14="http://schemas.microsoft.com/office/powerpoint/2010/main" val="4200289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ECED-9654-7B49-461E-B0C9031B5CA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B05381B-41BB-927C-EF5A-0517B258F5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193D195-A656-E98C-4442-87519D47925F}"/>
              </a:ext>
            </a:extLst>
          </p:cNvPr>
          <p:cNvSpPr>
            <a:spLocks noGrp="1"/>
          </p:cNvSpPr>
          <p:nvPr>
            <p:ph type="dt" sz="half" idx="10"/>
          </p:nvPr>
        </p:nvSpPr>
        <p:spPr/>
        <p:txBody>
          <a:bodyPr/>
          <a:lstStyle/>
          <a:p>
            <a:fld id="{03F2CDB3-4337-445B-9B6F-BF883B20EAED}" type="datetimeFigureOut">
              <a:rPr lang="en-GB" smtClean="0"/>
              <a:t>24/10/2022</a:t>
            </a:fld>
            <a:endParaRPr lang="en-GB"/>
          </a:p>
        </p:txBody>
      </p:sp>
      <p:sp>
        <p:nvSpPr>
          <p:cNvPr id="5" name="Footer Placeholder 4">
            <a:extLst>
              <a:ext uri="{FF2B5EF4-FFF2-40B4-BE49-F238E27FC236}">
                <a16:creationId xmlns:a16="http://schemas.microsoft.com/office/drawing/2014/main" id="{8737817A-3F3F-5065-6C06-9D3021F31B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6B2246-3F9F-65BC-574A-E10E896494E9}"/>
              </a:ext>
            </a:extLst>
          </p:cNvPr>
          <p:cNvSpPr>
            <a:spLocks noGrp="1"/>
          </p:cNvSpPr>
          <p:nvPr>
            <p:ph type="sldNum" sz="quarter" idx="12"/>
          </p:nvPr>
        </p:nvSpPr>
        <p:spPr/>
        <p:txBody>
          <a:bodyPr/>
          <a:lstStyle/>
          <a:p>
            <a:fld id="{8AB47B1A-DEAB-4EA6-BBE7-A69A4D7D0F46}" type="slidenum">
              <a:rPr lang="en-GB" smtClean="0"/>
              <a:t>‹#›</a:t>
            </a:fld>
            <a:endParaRPr lang="en-GB"/>
          </a:p>
        </p:txBody>
      </p:sp>
    </p:spTree>
    <p:extLst>
      <p:ext uri="{BB962C8B-B14F-4D97-AF65-F5344CB8AC3E}">
        <p14:creationId xmlns:p14="http://schemas.microsoft.com/office/powerpoint/2010/main" val="192439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411C-A1A9-4D8A-A95D-D77535954D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2B334F2-2DF3-040B-7D26-56864350F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D848910-5965-30B7-709A-16A021AA4E57}"/>
              </a:ext>
            </a:extLst>
          </p:cNvPr>
          <p:cNvSpPr>
            <a:spLocks noGrp="1"/>
          </p:cNvSpPr>
          <p:nvPr>
            <p:ph type="dt" sz="half" idx="10"/>
          </p:nvPr>
        </p:nvSpPr>
        <p:spPr/>
        <p:txBody>
          <a:bodyPr/>
          <a:lstStyle/>
          <a:p>
            <a:fld id="{03F2CDB3-4337-445B-9B6F-BF883B20EAED}" type="datetimeFigureOut">
              <a:rPr lang="en-GB" smtClean="0"/>
              <a:t>24/10/2022</a:t>
            </a:fld>
            <a:endParaRPr lang="en-GB"/>
          </a:p>
        </p:txBody>
      </p:sp>
      <p:sp>
        <p:nvSpPr>
          <p:cNvPr id="5" name="Footer Placeholder 4">
            <a:extLst>
              <a:ext uri="{FF2B5EF4-FFF2-40B4-BE49-F238E27FC236}">
                <a16:creationId xmlns:a16="http://schemas.microsoft.com/office/drawing/2014/main" id="{D9B3A9D0-B109-141D-0854-237D7E086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0BD89B-EC80-695E-6EC0-F46727393059}"/>
              </a:ext>
            </a:extLst>
          </p:cNvPr>
          <p:cNvSpPr>
            <a:spLocks noGrp="1"/>
          </p:cNvSpPr>
          <p:nvPr>
            <p:ph type="sldNum" sz="quarter" idx="12"/>
          </p:nvPr>
        </p:nvSpPr>
        <p:spPr/>
        <p:txBody>
          <a:bodyPr/>
          <a:lstStyle/>
          <a:p>
            <a:fld id="{8AB47B1A-DEAB-4EA6-BBE7-A69A4D7D0F46}" type="slidenum">
              <a:rPr lang="en-GB" smtClean="0"/>
              <a:t>‹#›</a:t>
            </a:fld>
            <a:endParaRPr lang="en-GB"/>
          </a:p>
        </p:txBody>
      </p:sp>
    </p:spTree>
    <p:extLst>
      <p:ext uri="{BB962C8B-B14F-4D97-AF65-F5344CB8AC3E}">
        <p14:creationId xmlns:p14="http://schemas.microsoft.com/office/powerpoint/2010/main" val="292851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689A-736D-098E-D740-543353B7FF6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1CF019C-053C-EF7B-7C33-DBC5D85EB00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C2ACD0D-B5F6-EC19-D386-8ABE16A8E2E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9712A10-4E1E-DDE9-2639-4FE5CBE325A1}"/>
              </a:ext>
            </a:extLst>
          </p:cNvPr>
          <p:cNvSpPr>
            <a:spLocks noGrp="1"/>
          </p:cNvSpPr>
          <p:nvPr>
            <p:ph type="dt" sz="half" idx="10"/>
          </p:nvPr>
        </p:nvSpPr>
        <p:spPr/>
        <p:txBody>
          <a:bodyPr/>
          <a:lstStyle/>
          <a:p>
            <a:fld id="{03F2CDB3-4337-445B-9B6F-BF883B20EAED}" type="datetimeFigureOut">
              <a:rPr lang="en-GB" smtClean="0"/>
              <a:t>24/10/2022</a:t>
            </a:fld>
            <a:endParaRPr lang="en-GB"/>
          </a:p>
        </p:txBody>
      </p:sp>
      <p:sp>
        <p:nvSpPr>
          <p:cNvPr id="6" name="Footer Placeholder 5">
            <a:extLst>
              <a:ext uri="{FF2B5EF4-FFF2-40B4-BE49-F238E27FC236}">
                <a16:creationId xmlns:a16="http://schemas.microsoft.com/office/drawing/2014/main" id="{BA3FA248-2D43-91AF-6522-CCF268BB20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069290-40CC-7123-7AE9-C7B40CC00FB4}"/>
              </a:ext>
            </a:extLst>
          </p:cNvPr>
          <p:cNvSpPr>
            <a:spLocks noGrp="1"/>
          </p:cNvSpPr>
          <p:nvPr>
            <p:ph type="sldNum" sz="quarter" idx="12"/>
          </p:nvPr>
        </p:nvSpPr>
        <p:spPr/>
        <p:txBody>
          <a:bodyPr/>
          <a:lstStyle/>
          <a:p>
            <a:fld id="{8AB47B1A-DEAB-4EA6-BBE7-A69A4D7D0F46}" type="slidenum">
              <a:rPr lang="en-GB" smtClean="0"/>
              <a:t>‹#›</a:t>
            </a:fld>
            <a:endParaRPr lang="en-GB"/>
          </a:p>
        </p:txBody>
      </p:sp>
    </p:spTree>
    <p:extLst>
      <p:ext uri="{BB962C8B-B14F-4D97-AF65-F5344CB8AC3E}">
        <p14:creationId xmlns:p14="http://schemas.microsoft.com/office/powerpoint/2010/main" val="286289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A5DD-3BBF-3DA0-C386-89DD4109C0F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F61B340-E033-EFE9-A393-BD8F3C8A8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583C83-86CF-1457-0804-616BFF1EBF5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4C2FD24-AD66-3040-9B6C-B824093BB8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0581CE2-3912-C93F-3476-7438D7FD8AC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0FCCF1B-119F-F412-1628-F484EC1936E0}"/>
              </a:ext>
            </a:extLst>
          </p:cNvPr>
          <p:cNvSpPr>
            <a:spLocks noGrp="1"/>
          </p:cNvSpPr>
          <p:nvPr>
            <p:ph type="dt" sz="half" idx="10"/>
          </p:nvPr>
        </p:nvSpPr>
        <p:spPr/>
        <p:txBody>
          <a:bodyPr/>
          <a:lstStyle/>
          <a:p>
            <a:fld id="{03F2CDB3-4337-445B-9B6F-BF883B20EAED}" type="datetimeFigureOut">
              <a:rPr lang="en-GB" smtClean="0"/>
              <a:t>24/10/2022</a:t>
            </a:fld>
            <a:endParaRPr lang="en-GB"/>
          </a:p>
        </p:txBody>
      </p:sp>
      <p:sp>
        <p:nvSpPr>
          <p:cNvPr id="8" name="Footer Placeholder 7">
            <a:extLst>
              <a:ext uri="{FF2B5EF4-FFF2-40B4-BE49-F238E27FC236}">
                <a16:creationId xmlns:a16="http://schemas.microsoft.com/office/drawing/2014/main" id="{CDCCCB12-56AD-F399-DA0F-3FFE7BDA47D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B24062-65C4-527F-1167-CCBBBEDAD3D9}"/>
              </a:ext>
            </a:extLst>
          </p:cNvPr>
          <p:cNvSpPr>
            <a:spLocks noGrp="1"/>
          </p:cNvSpPr>
          <p:nvPr>
            <p:ph type="sldNum" sz="quarter" idx="12"/>
          </p:nvPr>
        </p:nvSpPr>
        <p:spPr/>
        <p:txBody>
          <a:bodyPr/>
          <a:lstStyle/>
          <a:p>
            <a:fld id="{8AB47B1A-DEAB-4EA6-BBE7-A69A4D7D0F46}" type="slidenum">
              <a:rPr lang="en-GB" smtClean="0"/>
              <a:t>‹#›</a:t>
            </a:fld>
            <a:endParaRPr lang="en-GB"/>
          </a:p>
        </p:txBody>
      </p:sp>
    </p:spTree>
    <p:extLst>
      <p:ext uri="{BB962C8B-B14F-4D97-AF65-F5344CB8AC3E}">
        <p14:creationId xmlns:p14="http://schemas.microsoft.com/office/powerpoint/2010/main" val="258058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40FA-E7AB-0312-F08F-38C9FC50724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A683312-1738-2E40-6472-721736A0577C}"/>
              </a:ext>
            </a:extLst>
          </p:cNvPr>
          <p:cNvSpPr>
            <a:spLocks noGrp="1"/>
          </p:cNvSpPr>
          <p:nvPr>
            <p:ph type="dt" sz="half" idx="10"/>
          </p:nvPr>
        </p:nvSpPr>
        <p:spPr/>
        <p:txBody>
          <a:bodyPr/>
          <a:lstStyle/>
          <a:p>
            <a:fld id="{03F2CDB3-4337-445B-9B6F-BF883B20EAED}" type="datetimeFigureOut">
              <a:rPr lang="en-GB" smtClean="0"/>
              <a:t>24/10/2022</a:t>
            </a:fld>
            <a:endParaRPr lang="en-GB"/>
          </a:p>
        </p:txBody>
      </p:sp>
      <p:sp>
        <p:nvSpPr>
          <p:cNvPr id="4" name="Footer Placeholder 3">
            <a:extLst>
              <a:ext uri="{FF2B5EF4-FFF2-40B4-BE49-F238E27FC236}">
                <a16:creationId xmlns:a16="http://schemas.microsoft.com/office/drawing/2014/main" id="{B3CD418B-6911-96C1-EAD1-ACC8F7C4B3B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229D77E-9D57-4E22-7477-D0F477451F4C}"/>
              </a:ext>
            </a:extLst>
          </p:cNvPr>
          <p:cNvSpPr>
            <a:spLocks noGrp="1"/>
          </p:cNvSpPr>
          <p:nvPr>
            <p:ph type="sldNum" sz="quarter" idx="12"/>
          </p:nvPr>
        </p:nvSpPr>
        <p:spPr/>
        <p:txBody>
          <a:bodyPr/>
          <a:lstStyle/>
          <a:p>
            <a:fld id="{8AB47B1A-DEAB-4EA6-BBE7-A69A4D7D0F46}" type="slidenum">
              <a:rPr lang="en-GB" smtClean="0"/>
              <a:t>‹#›</a:t>
            </a:fld>
            <a:endParaRPr lang="en-GB"/>
          </a:p>
        </p:txBody>
      </p:sp>
    </p:spTree>
    <p:extLst>
      <p:ext uri="{BB962C8B-B14F-4D97-AF65-F5344CB8AC3E}">
        <p14:creationId xmlns:p14="http://schemas.microsoft.com/office/powerpoint/2010/main" val="57613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379BE-AD10-779F-5E5C-05D8865D6070}"/>
              </a:ext>
            </a:extLst>
          </p:cNvPr>
          <p:cNvSpPr>
            <a:spLocks noGrp="1"/>
          </p:cNvSpPr>
          <p:nvPr>
            <p:ph type="dt" sz="half" idx="10"/>
          </p:nvPr>
        </p:nvSpPr>
        <p:spPr/>
        <p:txBody>
          <a:bodyPr/>
          <a:lstStyle/>
          <a:p>
            <a:fld id="{03F2CDB3-4337-445B-9B6F-BF883B20EAED}" type="datetimeFigureOut">
              <a:rPr lang="en-GB" smtClean="0"/>
              <a:t>24/10/2022</a:t>
            </a:fld>
            <a:endParaRPr lang="en-GB"/>
          </a:p>
        </p:txBody>
      </p:sp>
      <p:sp>
        <p:nvSpPr>
          <p:cNvPr id="3" name="Footer Placeholder 2">
            <a:extLst>
              <a:ext uri="{FF2B5EF4-FFF2-40B4-BE49-F238E27FC236}">
                <a16:creationId xmlns:a16="http://schemas.microsoft.com/office/drawing/2014/main" id="{DCE264EC-CCDA-F19A-9199-5EB5C4BCA0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0983E69-C99A-7F31-9D4B-5462E1C58D7A}"/>
              </a:ext>
            </a:extLst>
          </p:cNvPr>
          <p:cNvSpPr>
            <a:spLocks noGrp="1"/>
          </p:cNvSpPr>
          <p:nvPr>
            <p:ph type="sldNum" sz="quarter" idx="12"/>
          </p:nvPr>
        </p:nvSpPr>
        <p:spPr/>
        <p:txBody>
          <a:bodyPr/>
          <a:lstStyle/>
          <a:p>
            <a:fld id="{8AB47B1A-DEAB-4EA6-BBE7-A69A4D7D0F46}" type="slidenum">
              <a:rPr lang="en-GB" smtClean="0"/>
              <a:t>‹#›</a:t>
            </a:fld>
            <a:endParaRPr lang="en-GB"/>
          </a:p>
        </p:txBody>
      </p:sp>
    </p:spTree>
    <p:extLst>
      <p:ext uri="{BB962C8B-B14F-4D97-AF65-F5344CB8AC3E}">
        <p14:creationId xmlns:p14="http://schemas.microsoft.com/office/powerpoint/2010/main" val="175108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E6FD-ED90-28DA-49C8-FA4FEE1F32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48009F98-09F5-7999-7F84-01943EB4D8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343C3BA-4550-CA4C-E62A-220233A59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0E1153-4210-854A-7DDA-3A820A852633}"/>
              </a:ext>
            </a:extLst>
          </p:cNvPr>
          <p:cNvSpPr>
            <a:spLocks noGrp="1"/>
          </p:cNvSpPr>
          <p:nvPr>
            <p:ph type="dt" sz="half" idx="10"/>
          </p:nvPr>
        </p:nvSpPr>
        <p:spPr/>
        <p:txBody>
          <a:bodyPr/>
          <a:lstStyle/>
          <a:p>
            <a:fld id="{03F2CDB3-4337-445B-9B6F-BF883B20EAED}" type="datetimeFigureOut">
              <a:rPr lang="en-GB" smtClean="0"/>
              <a:t>24/10/2022</a:t>
            </a:fld>
            <a:endParaRPr lang="en-GB"/>
          </a:p>
        </p:txBody>
      </p:sp>
      <p:sp>
        <p:nvSpPr>
          <p:cNvPr id="6" name="Footer Placeholder 5">
            <a:extLst>
              <a:ext uri="{FF2B5EF4-FFF2-40B4-BE49-F238E27FC236}">
                <a16:creationId xmlns:a16="http://schemas.microsoft.com/office/drawing/2014/main" id="{5BAE48A7-3A56-0CD9-AB6B-369D283459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C86019-4262-AB0B-7DF8-02879FBC4C31}"/>
              </a:ext>
            </a:extLst>
          </p:cNvPr>
          <p:cNvSpPr>
            <a:spLocks noGrp="1"/>
          </p:cNvSpPr>
          <p:nvPr>
            <p:ph type="sldNum" sz="quarter" idx="12"/>
          </p:nvPr>
        </p:nvSpPr>
        <p:spPr/>
        <p:txBody>
          <a:bodyPr/>
          <a:lstStyle/>
          <a:p>
            <a:fld id="{8AB47B1A-DEAB-4EA6-BBE7-A69A4D7D0F46}" type="slidenum">
              <a:rPr lang="en-GB" smtClean="0"/>
              <a:t>‹#›</a:t>
            </a:fld>
            <a:endParaRPr lang="en-GB"/>
          </a:p>
        </p:txBody>
      </p:sp>
    </p:spTree>
    <p:extLst>
      <p:ext uri="{BB962C8B-B14F-4D97-AF65-F5344CB8AC3E}">
        <p14:creationId xmlns:p14="http://schemas.microsoft.com/office/powerpoint/2010/main" val="94858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CEBF-CB95-A783-B8FD-41A71C5FDD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F8DD82B-B752-E32E-199A-46E64774B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EA071-7DCD-5E00-BC0F-5F007E422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A05ACE-4F9A-7436-60D8-694C93B19AB0}"/>
              </a:ext>
            </a:extLst>
          </p:cNvPr>
          <p:cNvSpPr>
            <a:spLocks noGrp="1"/>
          </p:cNvSpPr>
          <p:nvPr>
            <p:ph type="dt" sz="half" idx="10"/>
          </p:nvPr>
        </p:nvSpPr>
        <p:spPr/>
        <p:txBody>
          <a:bodyPr/>
          <a:lstStyle/>
          <a:p>
            <a:fld id="{03F2CDB3-4337-445B-9B6F-BF883B20EAED}" type="datetimeFigureOut">
              <a:rPr lang="en-GB" smtClean="0"/>
              <a:t>24/10/2022</a:t>
            </a:fld>
            <a:endParaRPr lang="en-GB"/>
          </a:p>
        </p:txBody>
      </p:sp>
      <p:sp>
        <p:nvSpPr>
          <p:cNvPr id="6" name="Footer Placeholder 5">
            <a:extLst>
              <a:ext uri="{FF2B5EF4-FFF2-40B4-BE49-F238E27FC236}">
                <a16:creationId xmlns:a16="http://schemas.microsoft.com/office/drawing/2014/main" id="{2D44E6DB-3DE9-1AB4-C0AE-C06043ADD0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AF0C29-7CF0-6578-8658-12A315CF1F63}"/>
              </a:ext>
            </a:extLst>
          </p:cNvPr>
          <p:cNvSpPr>
            <a:spLocks noGrp="1"/>
          </p:cNvSpPr>
          <p:nvPr>
            <p:ph type="sldNum" sz="quarter" idx="12"/>
          </p:nvPr>
        </p:nvSpPr>
        <p:spPr/>
        <p:txBody>
          <a:bodyPr/>
          <a:lstStyle/>
          <a:p>
            <a:fld id="{8AB47B1A-DEAB-4EA6-BBE7-A69A4D7D0F46}" type="slidenum">
              <a:rPr lang="en-GB" smtClean="0"/>
              <a:t>‹#›</a:t>
            </a:fld>
            <a:endParaRPr lang="en-GB"/>
          </a:p>
        </p:txBody>
      </p:sp>
    </p:spTree>
    <p:extLst>
      <p:ext uri="{BB962C8B-B14F-4D97-AF65-F5344CB8AC3E}">
        <p14:creationId xmlns:p14="http://schemas.microsoft.com/office/powerpoint/2010/main" val="2068755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BEE74-E153-C9A2-C5E6-F51C33D18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0AC55E6-DC0E-4FA3-2C8A-1BF6450396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7848AA1-62FF-6590-9FFB-CDC7BF054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2CDB3-4337-445B-9B6F-BF883B20EAED}" type="datetimeFigureOut">
              <a:rPr lang="en-GB" smtClean="0"/>
              <a:t>24/10/2022</a:t>
            </a:fld>
            <a:endParaRPr lang="en-GB"/>
          </a:p>
        </p:txBody>
      </p:sp>
      <p:sp>
        <p:nvSpPr>
          <p:cNvPr id="5" name="Footer Placeholder 4">
            <a:extLst>
              <a:ext uri="{FF2B5EF4-FFF2-40B4-BE49-F238E27FC236}">
                <a16:creationId xmlns:a16="http://schemas.microsoft.com/office/drawing/2014/main" id="{F5C51DFB-005E-B4E7-D162-1D19D1936D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E0CBC4-8329-9DB7-6FFF-DCC98826A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47B1A-DEAB-4EA6-BBE7-A69A4D7D0F46}" type="slidenum">
              <a:rPr lang="en-GB" smtClean="0"/>
              <a:t>‹#›</a:t>
            </a:fld>
            <a:endParaRPr lang="en-GB"/>
          </a:p>
        </p:txBody>
      </p:sp>
    </p:spTree>
    <p:extLst>
      <p:ext uri="{BB962C8B-B14F-4D97-AF65-F5344CB8AC3E}">
        <p14:creationId xmlns:p14="http://schemas.microsoft.com/office/powerpoint/2010/main" val="1789735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5"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F20DF03-2860-13D8-97C0-8D0010F20795}"/>
              </a:ext>
            </a:extLst>
          </p:cNvPr>
          <p:cNvSpPr>
            <a:spLocks noGrp="1"/>
          </p:cNvSpPr>
          <p:nvPr>
            <p:ph type="ctrTitle"/>
          </p:nvPr>
        </p:nvSpPr>
        <p:spPr>
          <a:xfrm>
            <a:off x="3215729" y="1764407"/>
            <a:ext cx="5760846" cy="2310312"/>
          </a:xfrm>
        </p:spPr>
        <p:txBody>
          <a:bodyPr>
            <a:normAutofit/>
          </a:bodyPr>
          <a:lstStyle/>
          <a:p>
            <a:r>
              <a:rPr lang="es-CR" sz="5200" dirty="0">
                <a:solidFill>
                  <a:schemeClr val="tx2"/>
                </a:solidFill>
              </a:rPr>
              <a:t>Solución Tarea </a:t>
            </a:r>
            <a:r>
              <a:rPr lang="en-GB" sz="5200" dirty="0">
                <a:solidFill>
                  <a:schemeClr val="tx2"/>
                </a:solidFill>
              </a:rPr>
              <a:t>SQL</a:t>
            </a:r>
          </a:p>
        </p:txBody>
      </p:sp>
      <p:sp>
        <p:nvSpPr>
          <p:cNvPr id="3" name="Subtitle 2">
            <a:extLst>
              <a:ext uri="{FF2B5EF4-FFF2-40B4-BE49-F238E27FC236}">
                <a16:creationId xmlns:a16="http://schemas.microsoft.com/office/drawing/2014/main" id="{21906151-3F95-5B73-DAF6-59380D1B7F96}"/>
              </a:ext>
            </a:extLst>
          </p:cNvPr>
          <p:cNvSpPr>
            <a:spLocks noGrp="1"/>
          </p:cNvSpPr>
          <p:nvPr>
            <p:ph type="subTitle" idx="1"/>
          </p:nvPr>
        </p:nvSpPr>
        <p:spPr>
          <a:xfrm>
            <a:off x="3215729" y="4165152"/>
            <a:ext cx="5760846" cy="682079"/>
          </a:xfrm>
        </p:spPr>
        <p:txBody>
          <a:bodyPr>
            <a:normAutofit/>
          </a:bodyPr>
          <a:lstStyle/>
          <a:p>
            <a:r>
              <a:rPr lang="en-GB">
                <a:solidFill>
                  <a:schemeClr val="tx2"/>
                </a:solidFill>
              </a:rPr>
              <a:t>Maria Fernanda Lizano</a:t>
            </a:r>
          </a:p>
        </p:txBody>
      </p:sp>
    </p:spTree>
    <p:extLst>
      <p:ext uri="{BB962C8B-B14F-4D97-AF65-F5344CB8AC3E}">
        <p14:creationId xmlns:p14="http://schemas.microsoft.com/office/powerpoint/2010/main" val="352689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vert="horz" lIns="91440" tIns="45720" rIns="91440" bIns="45720" rtlCol="0" anchor="b">
            <a:normAutofit/>
          </a:bodyPr>
          <a:lstStyle/>
          <a:p>
            <a:r>
              <a:rPr lang="es-CR" sz="3600" b="1" dirty="0">
                <a:solidFill>
                  <a:schemeClr val="accent1"/>
                </a:solidFill>
              </a:rPr>
              <a:t>Solución de sentencias SQL</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550506" y="1116872"/>
            <a:ext cx="11094098" cy="450671"/>
          </a:xfrm>
        </p:spPr>
        <p:txBody>
          <a:bodyPr anchor="ctr">
            <a:noAutofit/>
          </a:bodyPr>
          <a:lstStyle/>
          <a:p>
            <a:pPr marL="342900" indent="-342900">
              <a:buFont typeface="+mj-lt"/>
              <a:buAutoNum type="arabicPeriod" startAt="5"/>
            </a:pPr>
            <a:r>
              <a:rPr lang="es-ES" sz="1400" dirty="0"/>
              <a:t>Identificar mediante una consulta SQL los repartos realizados por cada uno de los proveedores destinados a ello. Se deberá identificar al menos: Nombre del proveedor de reparto, su dirección y la relación de los artículos suministrados en cada reparto.</a:t>
            </a:r>
          </a:p>
        </p:txBody>
      </p:sp>
      <p:pic>
        <p:nvPicPr>
          <p:cNvPr id="6" name="Picture 5">
            <a:extLst>
              <a:ext uri="{FF2B5EF4-FFF2-40B4-BE49-F238E27FC236}">
                <a16:creationId xmlns:a16="http://schemas.microsoft.com/office/drawing/2014/main" id="{6CEA114F-87EE-CB90-C619-E1FA5B0BF9E8}"/>
              </a:ext>
            </a:extLst>
          </p:cNvPr>
          <p:cNvPicPr>
            <a:picLocks noChangeAspect="1"/>
          </p:cNvPicPr>
          <p:nvPr/>
        </p:nvPicPr>
        <p:blipFill>
          <a:blip r:embed="rId2"/>
          <a:stretch>
            <a:fillRect/>
          </a:stretch>
        </p:blipFill>
        <p:spPr>
          <a:xfrm>
            <a:off x="662316" y="2177885"/>
            <a:ext cx="10867062" cy="3093988"/>
          </a:xfrm>
          <a:prstGeom prst="rect">
            <a:avLst/>
          </a:prstGeom>
        </p:spPr>
      </p:pic>
    </p:spTree>
    <p:extLst>
      <p:ext uri="{BB962C8B-B14F-4D97-AF65-F5344CB8AC3E}">
        <p14:creationId xmlns:p14="http://schemas.microsoft.com/office/powerpoint/2010/main" val="219555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vert="horz" lIns="91440" tIns="45720" rIns="91440" bIns="45720" rtlCol="0" anchor="b">
            <a:normAutofit/>
          </a:bodyPr>
          <a:lstStyle/>
          <a:p>
            <a:r>
              <a:rPr lang="es-CR" sz="3600" b="1" dirty="0">
                <a:solidFill>
                  <a:schemeClr val="accent1"/>
                </a:solidFill>
              </a:rPr>
              <a:t>Solución de sentencias SQL</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550506" y="1116872"/>
            <a:ext cx="11094098" cy="856060"/>
          </a:xfrm>
        </p:spPr>
        <p:txBody>
          <a:bodyPr anchor="ctr">
            <a:noAutofit/>
          </a:bodyPr>
          <a:lstStyle/>
          <a:p>
            <a:pPr marL="342900" indent="-342900">
              <a:buFont typeface="+mj-lt"/>
              <a:buAutoNum type="arabicPeriod" startAt="6"/>
            </a:pPr>
            <a:r>
              <a:rPr lang="en-GB" sz="1400" dirty="0" err="1"/>
              <a:t>Totalizar</a:t>
            </a:r>
            <a:r>
              <a:rPr lang="en-GB" sz="1400" dirty="0"/>
              <a:t> </a:t>
            </a:r>
            <a:r>
              <a:rPr lang="en-GB" sz="1400" dirty="0" err="1"/>
              <a:t>los</a:t>
            </a:r>
            <a:r>
              <a:rPr lang="en-GB" sz="1400" dirty="0"/>
              <a:t> </a:t>
            </a:r>
            <a:r>
              <a:rPr lang="en-GB" sz="1400" dirty="0" err="1"/>
              <a:t>repartos</a:t>
            </a:r>
            <a:r>
              <a:rPr lang="en-GB" sz="1400" dirty="0"/>
              <a:t> </a:t>
            </a:r>
            <a:r>
              <a:rPr lang="en-GB" sz="1400" dirty="0" err="1"/>
              <a:t>anuales</a:t>
            </a:r>
            <a:r>
              <a:rPr lang="en-GB" sz="1400" dirty="0"/>
              <a:t> </a:t>
            </a:r>
            <a:r>
              <a:rPr lang="en-GB" sz="1400" dirty="0" err="1"/>
              <a:t>realizados</a:t>
            </a:r>
            <a:r>
              <a:rPr lang="en-GB" sz="1400" dirty="0"/>
              <a:t> </a:t>
            </a:r>
            <a:r>
              <a:rPr lang="en-GB" sz="1400" dirty="0" err="1"/>
              <a:t>por</a:t>
            </a:r>
            <a:r>
              <a:rPr lang="en-GB" sz="1400" dirty="0"/>
              <a:t> </a:t>
            </a:r>
            <a:r>
              <a:rPr lang="en-GB" sz="1400" dirty="0" err="1"/>
              <a:t>cada</a:t>
            </a:r>
            <a:r>
              <a:rPr lang="en-GB" sz="1400" dirty="0"/>
              <a:t> </a:t>
            </a:r>
            <a:r>
              <a:rPr lang="en-GB" sz="1400" dirty="0" err="1"/>
              <a:t>proveedor</a:t>
            </a:r>
            <a:r>
              <a:rPr lang="en-GB" sz="1400" dirty="0"/>
              <a:t> de </a:t>
            </a:r>
            <a:r>
              <a:rPr lang="en-GB" sz="1400" dirty="0" err="1"/>
              <a:t>reparto</a:t>
            </a:r>
            <a:endParaRPr lang="en-GB" sz="1400" dirty="0"/>
          </a:p>
          <a:p>
            <a:pPr marL="0" indent="0">
              <a:buNone/>
            </a:pPr>
            <a:r>
              <a:rPr lang="es-ES" sz="1400" dirty="0"/>
              <a:t>Se hace un conteo de la cantidad de pedidos entregados por cada proveedor año a año. Además se incluye el importe total de todos los pedidos entregados por dicho proveedor en cada año.</a:t>
            </a:r>
          </a:p>
        </p:txBody>
      </p:sp>
      <p:pic>
        <p:nvPicPr>
          <p:cNvPr id="9" name="Picture 8">
            <a:extLst>
              <a:ext uri="{FF2B5EF4-FFF2-40B4-BE49-F238E27FC236}">
                <a16:creationId xmlns:a16="http://schemas.microsoft.com/office/drawing/2014/main" id="{53D72477-391D-85EF-3DA9-908C8C5D8E8C}"/>
              </a:ext>
            </a:extLst>
          </p:cNvPr>
          <p:cNvPicPr>
            <a:picLocks noChangeAspect="1"/>
          </p:cNvPicPr>
          <p:nvPr/>
        </p:nvPicPr>
        <p:blipFill>
          <a:blip r:embed="rId2"/>
          <a:stretch>
            <a:fillRect/>
          </a:stretch>
        </p:blipFill>
        <p:spPr>
          <a:xfrm>
            <a:off x="734865" y="2183022"/>
            <a:ext cx="10722269" cy="2491956"/>
          </a:xfrm>
          <a:prstGeom prst="rect">
            <a:avLst/>
          </a:prstGeom>
        </p:spPr>
      </p:pic>
    </p:spTree>
    <p:extLst>
      <p:ext uri="{BB962C8B-B14F-4D97-AF65-F5344CB8AC3E}">
        <p14:creationId xmlns:p14="http://schemas.microsoft.com/office/powerpoint/2010/main" val="8694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vert="horz" lIns="91440" tIns="45720" rIns="91440" bIns="45720" rtlCol="0" anchor="b">
            <a:normAutofit/>
          </a:bodyPr>
          <a:lstStyle/>
          <a:p>
            <a:r>
              <a:rPr lang="es-CR" sz="3600" b="1" dirty="0">
                <a:solidFill>
                  <a:schemeClr val="accent1"/>
                </a:solidFill>
              </a:rPr>
              <a:t>Solución de sentencias SQL</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550506" y="1116872"/>
            <a:ext cx="11094098" cy="450671"/>
          </a:xfrm>
        </p:spPr>
        <p:txBody>
          <a:bodyPr anchor="ctr">
            <a:noAutofit/>
          </a:bodyPr>
          <a:lstStyle/>
          <a:p>
            <a:pPr marL="342900" indent="-342900">
              <a:buFont typeface="+mj-lt"/>
              <a:buAutoNum type="arabicPeriod" startAt="7"/>
            </a:pPr>
            <a:r>
              <a:rPr lang="es-ES" sz="1400" dirty="0"/>
              <a:t>Identificar los cambios a realizar en el modelo relacional y en BBDD para clasificar a los proveedores de reparto en categorías, de la misma forma que clasificamos las tiendas por categorías</a:t>
            </a:r>
          </a:p>
        </p:txBody>
      </p:sp>
      <p:pic>
        <p:nvPicPr>
          <p:cNvPr id="6" name="Picture 5">
            <a:extLst>
              <a:ext uri="{FF2B5EF4-FFF2-40B4-BE49-F238E27FC236}">
                <a16:creationId xmlns:a16="http://schemas.microsoft.com/office/drawing/2014/main" id="{8554816F-98E4-5B69-95CF-990849F3E323}"/>
              </a:ext>
            </a:extLst>
          </p:cNvPr>
          <p:cNvPicPr>
            <a:picLocks noChangeAspect="1"/>
          </p:cNvPicPr>
          <p:nvPr/>
        </p:nvPicPr>
        <p:blipFill>
          <a:blip r:embed="rId2"/>
          <a:stretch>
            <a:fillRect/>
          </a:stretch>
        </p:blipFill>
        <p:spPr>
          <a:xfrm>
            <a:off x="550506" y="1821314"/>
            <a:ext cx="5433531" cy="4397121"/>
          </a:xfrm>
          <a:prstGeom prst="rect">
            <a:avLst/>
          </a:prstGeom>
        </p:spPr>
      </p:pic>
      <p:pic>
        <p:nvPicPr>
          <p:cNvPr id="9" name="Picture 8">
            <a:extLst>
              <a:ext uri="{FF2B5EF4-FFF2-40B4-BE49-F238E27FC236}">
                <a16:creationId xmlns:a16="http://schemas.microsoft.com/office/drawing/2014/main" id="{CB93D259-AF3B-F96E-C350-99566AAEBA2C}"/>
              </a:ext>
            </a:extLst>
          </p:cNvPr>
          <p:cNvPicPr>
            <a:picLocks noChangeAspect="1"/>
          </p:cNvPicPr>
          <p:nvPr/>
        </p:nvPicPr>
        <p:blipFill>
          <a:blip r:embed="rId3"/>
          <a:stretch>
            <a:fillRect/>
          </a:stretch>
        </p:blipFill>
        <p:spPr>
          <a:xfrm>
            <a:off x="7737084" y="3335073"/>
            <a:ext cx="2110923" cy="845893"/>
          </a:xfrm>
          <a:prstGeom prst="rect">
            <a:avLst/>
          </a:prstGeom>
        </p:spPr>
      </p:pic>
      <p:pic>
        <p:nvPicPr>
          <p:cNvPr id="17" name="Picture 16">
            <a:extLst>
              <a:ext uri="{FF2B5EF4-FFF2-40B4-BE49-F238E27FC236}">
                <a16:creationId xmlns:a16="http://schemas.microsoft.com/office/drawing/2014/main" id="{CB3C3140-F118-A337-211B-4E20D0C4B9B3}"/>
              </a:ext>
            </a:extLst>
          </p:cNvPr>
          <p:cNvPicPr>
            <a:picLocks noChangeAspect="1"/>
          </p:cNvPicPr>
          <p:nvPr/>
        </p:nvPicPr>
        <p:blipFill rotWithShape="1">
          <a:blip r:embed="rId4"/>
          <a:srcRect r="12650"/>
          <a:stretch/>
        </p:blipFill>
        <p:spPr>
          <a:xfrm>
            <a:off x="5763793" y="4931620"/>
            <a:ext cx="6057504" cy="1188823"/>
          </a:xfrm>
          <a:prstGeom prst="rect">
            <a:avLst/>
          </a:prstGeom>
        </p:spPr>
      </p:pic>
    </p:spTree>
    <p:extLst>
      <p:ext uri="{BB962C8B-B14F-4D97-AF65-F5344CB8AC3E}">
        <p14:creationId xmlns:p14="http://schemas.microsoft.com/office/powerpoint/2010/main" val="187621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vert="horz" lIns="91440" tIns="45720" rIns="91440" bIns="45720" rtlCol="0" anchor="b">
            <a:normAutofit/>
          </a:bodyPr>
          <a:lstStyle/>
          <a:p>
            <a:r>
              <a:rPr lang="es-CR" sz="3600" b="1" dirty="0">
                <a:solidFill>
                  <a:schemeClr val="accent1"/>
                </a:solidFill>
              </a:rPr>
              <a:t>Solución de sentencias SQL</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550506" y="1116872"/>
            <a:ext cx="11094098" cy="450671"/>
          </a:xfrm>
        </p:spPr>
        <p:txBody>
          <a:bodyPr anchor="ctr">
            <a:noAutofit/>
          </a:bodyPr>
          <a:lstStyle/>
          <a:p>
            <a:pPr marL="342900" indent="-342900">
              <a:buFont typeface="+mj-lt"/>
              <a:buAutoNum type="arabicPeriod" startAt="8"/>
            </a:pPr>
            <a:r>
              <a:rPr lang="es-ES" sz="1400" dirty="0"/>
              <a:t>Necesitamos introducir nuevos atributos en la tabla de artículos, la fábrica ha descubierto que puede comprar un artículo de parecidas características al nuestro y distribuirlo como marca blanca.</a:t>
            </a:r>
          </a:p>
        </p:txBody>
      </p:sp>
      <p:pic>
        <p:nvPicPr>
          <p:cNvPr id="5" name="Picture 4">
            <a:extLst>
              <a:ext uri="{FF2B5EF4-FFF2-40B4-BE49-F238E27FC236}">
                <a16:creationId xmlns:a16="http://schemas.microsoft.com/office/drawing/2014/main" id="{977F288A-CED0-064A-2FB0-66FC0E9155E4}"/>
              </a:ext>
            </a:extLst>
          </p:cNvPr>
          <p:cNvPicPr>
            <a:picLocks noChangeAspect="1"/>
          </p:cNvPicPr>
          <p:nvPr/>
        </p:nvPicPr>
        <p:blipFill>
          <a:blip r:embed="rId2"/>
          <a:stretch>
            <a:fillRect/>
          </a:stretch>
        </p:blipFill>
        <p:spPr>
          <a:xfrm>
            <a:off x="3390512" y="1821314"/>
            <a:ext cx="5410669" cy="4442845"/>
          </a:xfrm>
          <a:prstGeom prst="rect">
            <a:avLst/>
          </a:prstGeom>
        </p:spPr>
      </p:pic>
    </p:spTree>
    <p:extLst>
      <p:ext uri="{BB962C8B-B14F-4D97-AF65-F5344CB8AC3E}">
        <p14:creationId xmlns:p14="http://schemas.microsoft.com/office/powerpoint/2010/main" val="9372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vert="horz" lIns="91440" tIns="45720" rIns="91440" bIns="45720" rtlCol="0" anchor="b">
            <a:normAutofit/>
          </a:bodyPr>
          <a:lstStyle/>
          <a:p>
            <a:r>
              <a:rPr lang="es-CR" sz="3600" b="1" dirty="0">
                <a:solidFill>
                  <a:schemeClr val="accent1"/>
                </a:solidFill>
              </a:rPr>
              <a:t>Solución de sentencias SQL</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547395" y="863233"/>
            <a:ext cx="11094098" cy="450671"/>
          </a:xfrm>
        </p:spPr>
        <p:txBody>
          <a:bodyPr anchor="ctr">
            <a:noAutofit/>
          </a:bodyPr>
          <a:lstStyle/>
          <a:p>
            <a:pPr marL="342900" indent="-342900">
              <a:buFont typeface="+mj-lt"/>
              <a:buAutoNum type="arabicPeriod" startAt="9"/>
            </a:pPr>
            <a:r>
              <a:rPr lang="es-ES" sz="1400" dirty="0"/>
              <a:t>Queremos ampliar la información del proveedor de suministro, para ello necesitaríamos incorporar los datos relativos a las zonas de cobertura de este (Países y Regiones). Determinar los cambios a realizar a nivel físico y lógico.</a:t>
            </a:r>
          </a:p>
        </p:txBody>
      </p:sp>
      <p:pic>
        <p:nvPicPr>
          <p:cNvPr id="6" name="Picture 5">
            <a:extLst>
              <a:ext uri="{FF2B5EF4-FFF2-40B4-BE49-F238E27FC236}">
                <a16:creationId xmlns:a16="http://schemas.microsoft.com/office/drawing/2014/main" id="{7267B308-6B79-938F-017D-9AE6F776FA3E}"/>
              </a:ext>
            </a:extLst>
          </p:cNvPr>
          <p:cNvPicPr>
            <a:picLocks noChangeAspect="1"/>
          </p:cNvPicPr>
          <p:nvPr/>
        </p:nvPicPr>
        <p:blipFill>
          <a:blip r:embed="rId2"/>
          <a:stretch>
            <a:fillRect/>
          </a:stretch>
        </p:blipFill>
        <p:spPr>
          <a:xfrm>
            <a:off x="1913228" y="1378013"/>
            <a:ext cx="8335347" cy="4067998"/>
          </a:xfrm>
          <a:prstGeom prst="rect">
            <a:avLst/>
          </a:prstGeom>
        </p:spPr>
      </p:pic>
      <p:pic>
        <p:nvPicPr>
          <p:cNvPr id="9" name="Picture 8">
            <a:extLst>
              <a:ext uri="{FF2B5EF4-FFF2-40B4-BE49-F238E27FC236}">
                <a16:creationId xmlns:a16="http://schemas.microsoft.com/office/drawing/2014/main" id="{0F9E47BB-6790-0536-00E4-AD8D6B38FF36}"/>
              </a:ext>
            </a:extLst>
          </p:cNvPr>
          <p:cNvPicPr>
            <a:picLocks noChangeAspect="1"/>
          </p:cNvPicPr>
          <p:nvPr/>
        </p:nvPicPr>
        <p:blipFill>
          <a:blip r:embed="rId3"/>
          <a:stretch>
            <a:fillRect/>
          </a:stretch>
        </p:blipFill>
        <p:spPr>
          <a:xfrm>
            <a:off x="651814" y="5635482"/>
            <a:ext cx="2766300" cy="1036410"/>
          </a:xfrm>
          <a:prstGeom prst="rect">
            <a:avLst/>
          </a:prstGeom>
        </p:spPr>
      </p:pic>
      <p:pic>
        <p:nvPicPr>
          <p:cNvPr id="11" name="Picture 10">
            <a:extLst>
              <a:ext uri="{FF2B5EF4-FFF2-40B4-BE49-F238E27FC236}">
                <a16:creationId xmlns:a16="http://schemas.microsoft.com/office/drawing/2014/main" id="{BCEF0A38-BA0E-9E2D-466C-137405D2604F}"/>
              </a:ext>
            </a:extLst>
          </p:cNvPr>
          <p:cNvPicPr>
            <a:picLocks noChangeAspect="1"/>
          </p:cNvPicPr>
          <p:nvPr/>
        </p:nvPicPr>
        <p:blipFill>
          <a:blip r:embed="rId4"/>
          <a:stretch>
            <a:fillRect/>
          </a:stretch>
        </p:blipFill>
        <p:spPr>
          <a:xfrm>
            <a:off x="5046768" y="5510120"/>
            <a:ext cx="6493418" cy="1188823"/>
          </a:xfrm>
          <a:prstGeom prst="rect">
            <a:avLst/>
          </a:prstGeom>
        </p:spPr>
      </p:pic>
    </p:spTree>
    <p:extLst>
      <p:ext uri="{BB962C8B-B14F-4D97-AF65-F5344CB8AC3E}">
        <p14:creationId xmlns:p14="http://schemas.microsoft.com/office/powerpoint/2010/main" val="363026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anchor="b">
            <a:normAutofit/>
          </a:bodyPr>
          <a:lstStyle/>
          <a:p>
            <a:r>
              <a:rPr lang="es-CR" sz="3600" b="1" dirty="0">
                <a:solidFill>
                  <a:schemeClr val="accent1"/>
                </a:solidFill>
              </a:rPr>
              <a:t>Solución de sentencias SQL</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548798" y="961282"/>
            <a:ext cx="11094098" cy="1514788"/>
          </a:xfrm>
        </p:spPr>
        <p:txBody>
          <a:bodyPr anchor="ctr">
            <a:noAutofit/>
          </a:bodyPr>
          <a:lstStyle/>
          <a:p>
            <a:pPr marL="342900" indent="-342900">
              <a:buFont typeface="+mj-lt"/>
              <a:buAutoNum type="arabicPeriod" startAt="10"/>
            </a:pPr>
            <a:r>
              <a:rPr lang="es-ES" sz="1400" dirty="0"/>
              <a:t>¿Qué podríamos hacer para realizar un </a:t>
            </a:r>
            <a:r>
              <a:rPr lang="es-ES" sz="1400" dirty="0" err="1"/>
              <a:t>backup</a:t>
            </a:r>
            <a:r>
              <a:rPr lang="es-ES" sz="1400" dirty="0"/>
              <a:t> de la tabla de pedidos / líneas de pedido? Esto es, necesitamos hacer todos los días un proceso de </a:t>
            </a:r>
            <a:r>
              <a:rPr lang="es-ES" sz="1400" dirty="0" err="1"/>
              <a:t>backup</a:t>
            </a:r>
            <a:r>
              <a:rPr lang="es-ES" sz="1400" dirty="0"/>
              <a:t> a otra Base de Datos en las que se consolida toda la venta del grupo (pedidos, líneas de pedido).</a:t>
            </a:r>
          </a:p>
          <a:p>
            <a:pPr marL="0" indent="0">
              <a:buNone/>
            </a:pPr>
            <a:r>
              <a:rPr lang="es-ES" sz="1400" dirty="0"/>
              <a:t>Inicialmente se crea el </a:t>
            </a:r>
            <a:r>
              <a:rPr lang="es-ES" sz="1400" dirty="0" err="1"/>
              <a:t>backup</a:t>
            </a:r>
            <a:r>
              <a:rPr lang="es-ES" sz="1400" dirty="0"/>
              <a:t> en una base de datos nueva llamada </a:t>
            </a:r>
            <a:r>
              <a:rPr lang="es-ES" sz="1400" dirty="0" err="1"/>
              <a:t>Backup</a:t>
            </a:r>
            <a:r>
              <a:rPr lang="es-ES" sz="1400" dirty="0"/>
              <a:t>, donde se crean las tablas de pedidos y líneas de pedido iguales a las ya existentes, en estas tablas nuevas, se insertan los valores que ya se tienen (históricos).</a:t>
            </a:r>
          </a:p>
          <a:p>
            <a:pPr marL="0" indent="0">
              <a:buNone/>
            </a:pPr>
            <a:r>
              <a:rPr lang="es-ES" sz="1400" dirty="0"/>
              <a:t>Posteriormente se introducen valores nuevos en las tablas originales (Pedidos y líneas de pedido) con fecha del día actual, para luego corroborar la efectividad del código. (continua </a:t>
            </a:r>
            <a:r>
              <a:rPr lang="es-ES" sz="1400" dirty="0" err="1"/>
              <a:t>sig</a:t>
            </a:r>
            <a:r>
              <a:rPr lang="es-ES" sz="1400" dirty="0"/>
              <a:t> </a:t>
            </a:r>
            <a:r>
              <a:rPr lang="es-ES" sz="1400" dirty="0" err="1"/>
              <a:t>slide</a:t>
            </a:r>
            <a:r>
              <a:rPr lang="es-ES" sz="1400" dirty="0"/>
              <a:t>)</a:t>
            </a:r>
          </a:p>
        </p:txBody>
      </p:sp>
      <p:pic>
        <p:nvPicPr>
          <p:cNvPr id="5" name="Picture 4">
            <a:extLst>
              <a:ext uri="{FF2B5EF4-FFF2-40B4-BE49-F238E27FC236}">
                <a16:creationId xmlns:a16="http://schemas.microsoft.com/office/drawing/2014/main" id="{256909B4-62EB-2E74-04C3-3262203175E8}"/>
              </a:ext>
            </a:extLst>
          </p:cNvPr>
          <p:cNvPicPr>
            <a:picLocks noChangeAspect="1"/>
          </p:cNvPicPr>
          <p:nvPr/>
        </p:nvPicPr>
        <p:blipFill>
          <a:blip r:embed="rId2"/>
          <a:stretch>
            <a:fillRect/>
          </a:stretch>
        </p:blipFill>
        <p:spPr>
          <a:xfrm>
            <a:off x="414640" y="2588612"/>
            <a:ext cx="6424217" cy="3787468"/>
          </a:xfrm>
          <a:prstGeom prst="rect">
            <a:avLst/>
          </a:prstGeom>
        </p:spPr>
      </p:pic>
      <p:pic>
        <p:nvPicPr>
          <p:cNvPr id="17" name="Picture 16">
            <a:extLst>
              <a:ext uri="{FF2B5EF4-FFF2-40B4-BE49-F238E27FC236}">
                <a16:creationId xmlns:a16="http://schemas.microsoft.com/office/drawing/2014/main" id="{72C44A14-604E-4277-9C9C-1B2C94241B93}"/>
              </a:ext>
            </a:extLst>
          </p:cNvPr>
          <p:cNvPicPr>
            <a:picLocks noChangeAspect="1"/>
          </p:cNvPicPr>
          <p:nvPr/>
        </p:nvPicPr>
        <p:blipFill>
          <a:blip r:embed="rId3"/>
          <a:stretch>
            <a:fillRect/>
          </a:stretch>
        </p:blipFill>
        <p:spPr>
          <a:xfrm>
            <a:off x="8481079" y="4607496"/>
            <a:ext cx="2911092" cy="883997"/>
          </a:xfrm>
          <a:prstGeom prst="rect">
            <a:avLst/>
          </a:prstGeom>
        </p:spPr>
      </p:pic>
      <p:pic>
        <p:nvPicPr>
          <p:cNvPr id="19" name="Picture 18">
            <a:extLst>
              <a:ext uri="{FF2B5EF4-FFF2-40B4-BE49-F238E27FC236}">
                <a16:creationId xmlns:a16="http://schemas.microsoft.com/office/drawing/2014/main" id="{9246CD05-1DB1-62C1-82DF-15E1CC2110F1}"/>
              </a:ext>
            </a:extLst>
          </p:cNvPr>
          <p:cNvPicPr>
            <a:picLocks noChangeAspect="1"/>
          </p:cNvPicPr>
          <p:nvPr/>
        </p:nvPicPr>
        <p:blipFill>
          <a:blip r:embed="rId4"/>
          <a:stretch>
            <a:fillRect/>
          </a:stretch>
        </p:blipFill>
        <p:spPr>
          <a:xfrm>
            <a:off x="7476469" y="2739330"/>
            <a:ext cx="3025402" cy="1379340"/>
          </a:xfrm>
          <a:prstGeom prst="rect">
            <a:avLst/>
          </a:prstGeom>
        </p:spPr>
      </p:pic>
    </p:spTree>
    <p:extLst>
      <p:ext uri="{BB962C8B-B14F-4D97-AF65-F5344CB8AC3E}">
        <p14:creationId xmlns:p14="http://schemas.microsoft.com/office/powerpoint/2010/main" val="127414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vert="horz" lIns="91440" tIns="45720" rIns="91440" bIns="45720" rtlCol="0" anchor="b">
            <a:normAutofit/>
          </a:bodyPr>
          <a:lstStyle/>
          <a:p>
            <a:r>
              <a:rPr lang="es-CR" sz="3600" b="1" dirty="0">
                <a:solidFill>
                  <a:schemeClr val="accent1"/>
                </a:solidFill>
              </a:rPr>
              <a:t>Solución de sentencias SQL</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548798" y="961282"/>
            <a:ext cx="11094098" cy="1052344"/>
          </a:xfrm>
        </p:spPr>
        <p:txBody>
          <a:bodyPr anchor="ctr">
            <a:noAutofit/>
          </a:bodyPr>
          <a:lstStyle/>
          <a:p>
            <a:pPr marL="342900" indent="-342900">
              <a:buFont typeface="+mj-lt"/>
              <a:buAutoNum type="arabicPeriod" startAt="10"/>
            </a:pPr>
            <a:r>
              <a:rPr lang="es-ES" sz="1400" dirty="0"/>
              <a:t>¿Qué podríamos hacer para realizar un </a:t>
            </a:r>
            <a:r>
              <a:rPr lang="es-ES" sz="1400" dirty="0" err="1"/>
              <a:t>backup</a:t>
            </a:r>
            <a:r>
              <a:rPr lang="es-ES" sz="1400" dirty="0"/>
              <a:t> de la tabla de pedidos / líneas de pedido? Esto es, necesitamos hacer todos los días un proceso de </a:t>
            </a:r>
            <a:r>
              <a:rPr lang="es-ES" sz="1400" dirty="0" err="1"/>
              <a:t>backup</a:t>
            </a:r>
            <a:r>
              <a:rPr lang="es-ES" sz="1400" dirty="0"/>
              <a:t> a otra Base de Datos en las que se consolida toda la venta del grupo (pedidos, líneas de pedido).</a:t>
            </a:r>
          </a:p>
          <a:p>
            <a:pPr marL="0" indent="0">
              <a:buNone/>
            </a:pPr>
            <a:r>
              <a:rPr lang="es-ES" sz="1400" dirty="0"/>
              <a:t>Finalmente se crean eventos que se ejecutarán de forma diaria y consistirán en incluir los pedidos del día en las tablas </a:t>
            </a:r>
            <a:r>
              <a:rPr lang="es-ES" sz="1400" dirty="0" err="1"/>
              <a:t>backup</a:t>
            </a:r>
            <a:r>
              <a:rPr lang="es-ES" sz="1400" dirty="0"/>
              <a:t>.</a:t>
            </a:r>
          </a:p>
        </p:txBody>
      </p:sp>
      <p:pic>
        <p:nvPicPr>
          <p:cNvPr id="6" name="Picture 5">
            <a:extLst>
              <a:ext uri="{FF2B5EF4-FFF2-40B4-BE49-F238E27FC236}">
                <a16:creationId xmlns:a16="http://schemas.microsoft.com/office/drawing/2014/main" id="{D539B36A-7B7B-31E9-6ED0-35D7F2AF7456}"/>
              </a:ext>
            </a:extLst>
          </p:cNvPr>
          <p:cNvPicPr>
            <a:picLocks noChangeAspect="1"/>
          </p:cNvPicPr>
          <p:nvPr/>
        </p:nvPicPr>
        <p:blipFill>
          <a:blip r:embed="rId2"/>
          <a:stretch>
            <a:fillRect/>
          </a:stretch>
        </p:blipFill>
        <p:spPr>
          <a:xfrm>
            <a:off x="7840596" y="4217030"/>
            <a:ext cx="2872989" cy="2530059"/>
          </a:xfrm>
          <a:prstGeom prst="rect">
            <a:avLst/>
          </a:prstGeom>
        </p:spPr>
      </p:pic>
      <p:pic>
        <p:nvPicPr>
          <p:cNvPr id="21" name="Picture 20">
            <a:extLst>
              <a:ext uri="{FF2B5EF4-FFF2-40B4-BE49-F238E27FC236}">
                <a16:creationId xmlns:a16="http://schemas.microsoft.com/office/drawing/2014/main" id="{6F41F32E-9193-D301-1CDE-97C8D0145654}"/>
              </a:ext>
            </a:extLst>
          </p:cNvPr>
          <p:cNvPicPr>
            <a:picLocks noChangeAspect="1"/>
          </p:cNvPicPr>
          <p:nvPr/>
        </p:nvPicPr>
        <p:blipFill>
          <a:blip r:embed="rId3"/>
          <a:stretch>
            <a:fillRect/>
          </a:stretch>
        </p:blipFill>
        <p:spPr>
          <a:xfrm>
            <a:off x="548798" y="2546025"/>
            <a:ext cx="6988146" cy="3375953"/>
          </a:xfrm>
          <a:prstGeom prst="rect">
            <a:avLst/>
          </a:prstGeom>
        </p:spPr>
      </p:pic>
      <p:pic>
        <p:nvPicPr>
          <p:cNvPr id="18" name="Picture 17">
            <a:extLst>
              <a:ext uri="{FF2B5EF4-FFF2-40B4-BE49-F238E27FC236}">
                <a16:creationId xmlns:a16="http://schemas.microsoft.com/office/drawing/2014/main" id="{D29B11C4-4E64-AC32-2D6F-D217F09E9910}"/>
              </a:ext>
            </a:extLst>
          </p:cNvPr>
          <p:cNvPicPr>
            <a:picLocks noChangeAspect="1"/>
          </p:cNvPicPr>
          <p:nvPr/>
        </p:nvPicPr>
        <p:blipFill>
          <a:blip r:embed="rId4"/>
          <a:stretch>
            <a:fillRect/>
          </a:stretch>
        </p:blipFill>
        <p:spPr>
          <a:xfrm>
            <a:off x="6731791" y="2147610"/>
            <a:ext cx="5090601" cy="1958510"/>
          </a:xfrm>
          <a:prstGeom prst="rect">
            <a:avLst/>
          </a:prstGeom>
        </p:spPr>
      </p:pic>
    </p:spTree>
    <p:extLst>
      <p:ext uri="{BB962C8B-B14F-4D97-AF65-F5344CB8AC3E}">
        <p14:creationId xmlns:p14="http://schemas.microsoft.com/office/powerpoint/2010/main" val="387245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anchor="b">
            <a:normAutofit/>
          </a:bodyPr>
          <a:lstStyle/>
          <a:p>
            <a:r>
              <a:rPr lang="es-CR" sz="3600" b="1" dirty="0">
                <a:solidFill>
                  <a:schemeClr val="accent1"/>
                </a:solidFill>
              </a:rPr>
              <a:t>Conclusiones</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1179226" y="1231641"/>
            <a:ext cx="9833548" cy="5281126"/>
          </a:xfrm>
        </p:spPr>
        <p:txBody>
          <a:bodyPr anchor="ctr">
            <a:normAutofit/>
          </a:bodyPr>
          <a:lstStyle/>
          <a:p>
            <a:r>
              <a:rPr lang="es-CR" sz="1800" dirty="0">
                <a:solidFill>
                  <a:schemeClr val="tx2"/>
                </a:solidFill>
              </a:rPr>
              <a:t>Se ha creado el modelo de la base de datos requerida por el cliente (el mayorista) con un total de 9 tablas / entidades y sus respectivas relaciones.</a:t>
            </a:r>
          </a:p>
          <a:p>
            <a:r>
              <a:rPr lang="es-CR" sz="1800" dirty="0">
                <a:solidFill>
                  <a:schemeClr val="tx2"/>
                </a:solidFill>
              </a:rPr>
              <a:t>Durante el proceso de creación de la base de datos, se introducen nuevos requerimientos, por lo que fue necesario realizar cambios en el modelo: introducir nuevas tablas y por lo tanto nuevas relaciones. Esto es parte del proceso y es importante darle al cliente esa flexibilidad; puesto que son cosas que ocurren comúnmente.</a:t>
            </a:r>
          </a:p>
          <a:p>
            <a:r>
              <a:rPr lang="es-CR" sz="1800" dirty="0">
                <a:solidFill>
                  <a:schemeClr val="tx2"/>
                </a:solidFill>
              </a:rPr>
              <a:t>Realizar </a:t>
            </a:r>
            <a:r>
              <a:rPr lang="es-CR" sz="1800" dirty="0" err="1">
                <a:solidFill>
                  <a:schemeClr val="tx2"/>
                </a:solidFill>
              </a:rPr>
              <a:t>backups</a:t>
            </a:r>
            <a:r>
              <a:rPr lang="es-CR" sz="1800" dirty="0">
                <a:solidFill>
                  <a:schemeClr val="tx2"/>
                </a:solidFill>
              </a:rPr>
              <a:t> frecuentemente es importante para no perder información valiosa; en este caso se decidió almacenar las tablas de </a:t>
            </a:r>
            <a:r>
              <a:rPr lang="es-CR" sz="1800" dirty="0" err="1">
                <a:solidFill>
                  <a:schemeClr val="tx2"/>
                </a:solidFill>
              </a:rPr>
              <a:t>backup</a:t>
            </a:r>
            <a:r>
              <a:rPr lang="es-CR" sz="1800" dirty="0">
                <a:solidFill>
                  <a:schemeClr val="tx2"/>
                </a:solidFill>
              </a:rPr>
              <a:t> en un </a:t>
            </a:r>
            <a:r>
              <a:rPr lang="es-CR" sz="1800" dirty="0" err="1">
                <a:solidFill>
                  <a:schemeClr val="tx2"/>
                </a:solidFill>
              </a:rPr>
              <a:t>database</a:t>
            </a:r>
            <a:r>
              <a:rPr lang="es-CR" sz="1800" dirty="0">
                <a:solidFill>
                  <a:schemeClr val="tx2"/>
                </a:solidFill>
              </a:rPr>
              <a:t> diferente anticipando cualquier problema en la base de datos original. Además se realiza el modelo con la generación automática de </a:t>
            </a:r>
            <a:r>
              <a:rPr lang="es-CR" sz="1800" dirty="0" err="1">
                <a:solidFill>
                  <a:schemeClr val="tx2"/>
                </a:solidFill>
              </a:rPr>
              <a:t>backups</a:t>
            </a:r>
            <a:r>
              <a:rPr lang="es-CR" sz="1800" dirty="0">
                <a:solidFill>
                  <a:schemeClr val="tx2"/>
                </a:solidFill>
              </a:rPr>
              <a:t> de forma diaria, esto para mitigar el riesgo de olvidos.</a:t>
            </a:r>
          </a:p>
          <a:p>
            <a:r>
              <a:rPr lang="es-CR" sz="1800" dirty="0">
                <a:solidFill>
                  <a:schemeClr val="tx2"/>
                </a:solidFill>
              </a:rPr>
              <a:t>Es importante siempre corroborar la efectividad del modelo, introduciendo valores específicos que permitan esta verificación. Puede pasar en algunos casos que el modelo se ejecute aparentemente sin errores, pero que el resultado no sea el esperado. </a:t>
            </a:r>
          </a:p>
          <a:p>
            <a:r>
              <a:rPr lang="es-CR" sz="1800" dirty="0">
                <a:solidFill>
                  <a:schemeClr val="tx2"/>
                </a:solidFill>
              </a:rPr>
              <a:t>Para algunos comandos / operaciones, existen diferentes sintaxis para obtener el mismo resultado, como resultado, se pueden probar varias formas y determinar de forma personal cual parece más rápida o presenta menos riesgo de error.</a:t>
            </a:r>
          </a:p>
          <a:p>
            <a:endParaRPr lang="en-GB" sz="1800" dirty="0">
              <a:solidFill>
                <a:schemeClr val="tx2"/>
              </a:solidFill>
            </a:endParaRPr>
          </a:p>
        </p:txBody>
      </p:sp>
    </p:spTree>
    <p:extLst>
      <p:ext uri="{BB962C8B-B14F-4D97-AF65-F5344CB8AC3E}">
        <p14:creationId xmlns:p14="http://schemas.microsoft.com/office/powerpoint/2010/main" val="115338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vert="horz" lIns="91440" tIns="45720" rIns="91440" bIns="45720" rtlCol="0" anchor="b">
            <a:normAutofit/>
          </a:bodyPr>
          <a:lstStyle/>
          <a:p>
            <a:r>
              <a:rPr lang="es-CR" sz="3600" b="1" dirty="0">
                <a:solidFill>
                  <a:schemeClr val="accent1"/>
                </a:solidFill>
              </a:rPr>
              <a:t>Contenido</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1179226" y="1116872"/>
            <a:ext cx="9833548" cy="4878027"/>
          </a:xfrm>
        </p:spPr>
        <p:txBody>
          <a:bodyPr anchor="ctr">
            <a:normAutofit/>
          </a:bodyPr>
          <a:lstStyle/>
          <a:p>
            <a:pPr>
              <a:spcBef>
                <a:spcPts val="1800"/>
              </a:spcBef>
              <a:spcAft>
                <a:spcPts val="1200"/>
              </a:spcAft>
              <a:buFont typeface="Wingdings" panose="05000000000000000000" pitchFamily="2" charset="2"/>
              <a:buChar char="v"/>
            </a:pPr>
            <a:r>
              <a:rPr lang="es-CR" sz="1800" dirty="0">
                <a:solidFill>
                  <a:schemeClr val="tx2"/>
                </a:solidFill>
                <a:hlinkClick r:id="rId2" action="ppaction://hlinksldjump"/>
              </a:rPr>
              <a:t>Resumen de los requisitos</a:t>
            </a:r>
            <a:endParaRPr lang="es-CR" sz="1800" dirty="0">
              <a:solidFill>
                <a:schemeClr val="tx2"/>
              </a:solidFill>
            </a:endParaRPr>
          </a:p>
          <a:p>
            <a:pPr>
              <a:spcBef>
                <a:spcPts val="1800"/>
              </a:spcBef>
              <a:spcAft>
                <a:spcPts val="1200"/>
              </a:spcAft>
              <a:buFont typeface="Wingdings" panose="05000000000000000000" pitchFamily="2" charset="2"/>
              <a:buChar char="v"/>
            </a:pPr>
            <a:r>
              <a:rPr lang="es-CR" sz="1800" dirty="0">
                <a:solidFill>
                  <a:schemeClr val="tx2"/>
                </a:solidFill>
                <a:hlinkClick r:id="rId3" action="ppaction://hlinksldjump"/>
              </a:rPr>
              <a:t>Diagrama Entidad-Relación</a:t>
            </a:r>
            <a:endParaRPr lang="es-CR" sz="1800" dirty="0">
              <a:solidFill>
                <a:schemeClr val="tx2"/>
              </a:solidFill>
            </a:endParaRPr>
          </a:p>
          <a:p>
            <a:pPr>
              <a:spcBef>
                <a:spcPts val="1800"/>
              </a:spcBef>
              <a:spcAft>
                <a:spcPts val="1200"/>
              </a:spcAft>
              <a:buFont typeface="Wingdings" panose="05000000000000000000" pitchFamily="2" charset="2"/>
              <a:buChar char="v"/>
            </a:pPr>
            <a:r>
              <a:rPr lang="es-CR" sz="1800" dirty="0">
                <a:solidFill>
                  <a:schemeClr val="tx2"/>
                </a:solidFill>
                <a:hlinkClick r:id="rId4" action="ppaction://hlinksldjump"/>
              </a:rPr>
              <a:t>Diagrama Relacional</a:t>
            </a:r>
            <a:endParaRPr lang="es-CR" sz="1800" dirty="0">
              <a:solidFill>
                <a:schemeClr val="tx2"/>
              </a:solidFill>
            </a:endParaRPr>
          </a:p>
          <a:p>
            <a:pPr>
              <a:spcBef>
                <a:spcPts val="1800"/>
              </a:spcBef>
              <a:spcAft>
                <a:spcPts val="1200"/>
              </a:spcAft>
              <a:buFont typeface="Wingdings" panose="05000000000000000000" pitchFamily="2" charset="2"/>
              <a:buChar char="v"/>
            </a:pPr>
            <a:r>
              <a:rPr lang="es-CR" sz="1800" dirty="0">
                <a:solidFill>
                  <a:schemeClr val="tx2"/>
                </a:solidFill>
                <a:hlinkClick r:id="rId5" action="ppaction://hlinksldjump"/>
              </a:rPr>
              <a:t>Solución de sentencias SQL</a:t>
            </a:r>
            <a:endParaRPr lang="es-CR" sz="1800" dirty="0">
              <a:solidFill>
                <a:schemeClr val="tx2"/>
              </a:solidFill>
            </a:endParaRPr>
          </a:p>
          <a:p>
            <a:pPr>
              <a:spcBef>
                <a:spcPts val="1800"/>
              </a:spcBef>
              <a:spcAft>
                <a:spcPts val="1200"/>
              </a:spcAft>
              <a:buFont typeface="Wingdings" panose="05000000000000000000" pitchFamily="2" charset="2"/>
              <a:buChar char="v"/>
            </a:pPr>
            <a:r>
              <a:rPr lang="es-CR" sz="1800" dirty="0">
                <a:solidFill>
                  <a:schemeClr val="tx2"/>
                </a:solidFill>
                <a:hlinkClick r:id="rId6" action="ppaction://hlinksldjump"/>
              </a:rPr>
              <a:t>Conclusiones</a:t>
            </a:r>
            <a:endParaRPr lang="es-CR" sz="1800" dirty="0">
              <a:solidFill>
                <a:schemeClr val="tx2"/>
              </a:solidFill>
            </a:endParaRPr>
          </a:p>
          <a:p>
            <a:endParaRPr lang="en-GB" sz="1800" dirty="0">
              <a:solidFill>
                <a:schemeClr val="tx2"/>
              </a:solidFill>
            </a:endParaRPr>
          </a:p>
        </p:txBody>
      </p:sp>
    </p:spTree>
    <p:extLst>
      <p:ext uri="{BB962C8B-B14F-4D97-AF65-F5344CB8AC3E}">
        <p14:creationId xmlns:p14="http://schemas.microsoft.com/office/powerpoint/2010/main" val="289839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073" y="253772"/>
            <a:ext cx="9833548" cy="698769"/>
          </a:xfrm>
        </p:spPr>
        <p:txBody>
          <a:bodyPr vert="horz" lIns="91440" tIns="45720" rIns="91440" bIns="45720" rtlCol="0" anchor="b">
            <a:normAutofit/>
          </a:bodyPr>
          <a:lstStyle/>
          <a:p>
            <a:r>
              <a:rPr lang="es-CR" sz="3600" b="1" dirty="0">
                <a:solidFill>
                  <a:schemeClr val="accent1"/>
                </a:solidFill>
              </a:rPr>
              <a:t>Resumen de los requisitos</a:t>
            </a:r>
          </a:p>
        </p:txBody>
      </p:sp>
      <p:grpSp>
        <p:nvGrpSpPr>
          <p:cNvPr id="20"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714375" y="995572"/>
            <a:ext cx="10772775" cy="5862427"/>
          </a:xfrm>
        </p:spPr>
        <p:txBody>
          <a:bodyPr anchor="ctr">
            <a:normAutofit/>
          </a:bodyPr>
          <a:lstStyle/>
          <a:p>
            <a:pPr marL="0" indent="0" algn="just">
              <a:buNone/>
            </a:pPr>
            <a:r>
              <a:rPr lang="es-ES" sz="1400" dirty="0"/>
              <a:t>Nos contratan para realizar el diseño funcional de base de datos (diagrama Entidad – Relación y Relacional) de un modelo de negocio de un mayorista de moda (zapaterías) que distribuye a 12.000 tiendas en todo el mundo.</a:t>
            </a:r>
          </a:p>
          <a:p>
            <a:pPr marL="0" indent="0" algn="just">
              <a:spcBef>
                <a:spcPts val="0"/>
              </a:spcBef>
              <a:buNone/>
            </a:pPr>
            <a:r>
              <a:rPr lang="es-ES" sz="1400" dirty="0"/>
              <a:t>*Nota: Para probar el modelo, se trabajará con un muestreo de los pedidos de tiendas ubicadas en Madrid únicamente. </a:t>
            </a:r>
          </a:p>
          <a:p>
            <a:pPr marL="0" indent="0" algn="just">
              <a:buNone/>
            </a:pPr>
            <a:r>
              <a:rPr lang="es-ES" sz="1400" dirty="0"/>
              <a:t>Se toman en cuenta las siguientes restricciones/requerimientos:</a:t>
            </a:r>
          </a:p>
          <a:p>
            <a:pPr algn="just"/>
            <a:r>
              <a:rPr lang="es-ES" sz="1400" dirty="0"/>
              <a:t>Para las tiendas: </a:t>
            </a:r>
          </a:p>
          <a:p>
            <a:pPr lvl="1" algn="just"/>
            <a:r>
              <a:rPr lang="es-ES" sz="1400" dirty="0"/>
              <a:t>Cada tienda tiene un nombre y un ID único, sin embargo una misma tienda tiene diferentes direcciones, esto es que hay varias sucursales para una misma marca. </a:t>
            </a:r>
          </a:p>
          <a:p>
            <a:pPr lvl="1" algn="just"/>
            <a:r>
              <a:rPr lang="es-ES" sz="1400" dirty="0"/>
              <a:t>Las tiendas tienen un límite de crédito ya establecido, que en todos los casos es menor a €30.000</a:t>
            </a:r>
          </a:p>
          <a:p>
            <a:pPr lvl="1" algn="just"/>
            <a:r>
              <a:rPr lang="es-ES" sz="1400" dirty="0"/>
              <a:t>Las tiendas están clasificadas por categorías, dicha clasificación se hace basada en  el volumen de compra anual. </a:t>
            </a:r>
          </a:p>
          <a:p>
            <a:pPr lvl="1" algn="just"/>
            <a:r>
              <a:rPr lang="es-ES" sz="1400" dirty="0"/>
              <a:t>Hay un nivel de descuento  que se aplica a las tiendas dependiendo de su categoría; para las tiendas con mayor volumen de compra, el descuento es de un 20% y este porcentaje se hace menor según disminuye el volumen; estos porcentajes y sus rangos de volumen ya están dados por el mayorista. Mientras que el volumen de compra anual de cada tienda se revisa una vez al año y con eso se actualiza su categoría en la base de datos. </a:t>
            </a:r>
          </a:p>
          <a:p>
            <a:pPr algn="just"/>
            <a:r>
              <a:rPr lang="es-ES" sz="1400" dirty="0"/>
              <a:t>Para los pedidos:</a:t>
            </a:r>
          </a:p>
          <a:p>
            <a:pPr lvl="1" algn="just"/>
            <a:r>
              <a:rPr lang="es-ES" sz="1400" dirty="0"/>
              <a:t>Todos los pedidos realizados por las tiendas, deben estar identificados con un código de pedido, además deben indicar el ID de la tienda que lo realiza y la dirección de la sucursal donde debe entregarse; además debe indicarse la fecha en que se realiza. </a:t>
            </a:r>
          </a:p>
          <a:p>
            <a:pPr lvl="1" algn="just"/>
            <a:r>
              <a:rPr lang="es-ES" sz="1400" dirty="0"/>
              <a:t>Para cada pedido deben crearse una o varias líneas de pedido: una para cada tipo de artículo. (Estas líneas de pedido funcionarán como la relación entre los pedidos y los artículos que es n:m)</a:t>
            </a:r>
          </a:p>
          <a:p>
            <a:pPr lvl="1" algn="just"/>
            <a:r>
              <a:rPr lang="es-ES" sz="1400" dirty="0"/>
              <a:t>Cada línea de pedido indicará el ID del artículo, su descripción, la cantidad de unidades solicitadas y el importe total por dicha cantidad de artículos. </a:t>
            </a:r>
          </a:p>
          <a:p>
            <a:pPr algn="just"/>
            <a:r>
              <a:rPr lang="es-ES" sz="1400" dirty="0"/>
              <a:t>Para la entrega de los pedidos:</a:t>
            </a:r>
          </a:p>
          <a:p>
            <a:pPr lvl="1" algn="just"/>
            <a:r>
              <a:rPr lang="es-ES" sz="1400" dirty="0"/>
              <a:t>El mayorista cuenta con diferentes proveedores para la entrega de los pedidos (transportistas).</a:t>
            </a:r>
          </a:p>
          <a:p>
            <a:pPr lvl="1" algn="just"/>
            <a:r>
              <a:rPr lang="es-ES" sz="1400" dirty="0"/>
              <a:t>Cada transportista tiene un ID único (lo estableció el mayorista para su propia utilización), así como la información de contacto (dirección, email, teléfono) la cual debe ser incluida en la base de datos. </a:t>
            </a:r>
          </a:p>
        </p:txBody>
      </p:sp>
    </p:spTree>
    <p:extLst>
      <p:ext uri="{BB962C8B-B14F-4D97-AF65-F5344CB8AC3E}">
        <p14:creationId xmlns:p14="http://schemas.microsoft.com/office/powerpoint/2010/main" val="293282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vert="horz" lIns="91440" tIns="45720" rIns="91440" bIns="45720" rtlCol="0" anchor="b">
            <a:normAutofit/>
          </a:bodyPr>
          <a:lstStyle/>
          <a:p>
            <a:r>
              <a:rPr lang="es-CR" sz="3600" b="1" dirty="0">
                <a:solidFill>
                  <a:schemeClr val="accent1"/>
                </a:solidFill>
              </a:rPr>
              <a:t>Diagrama Entidad </a:t>
            </a:r>
            <a:r>
              <a:rPr lang="es-CR" sz="3600" b="1">
                <a:solidFill>
                  <a:schemeClr val="accent1"/>
                </a:solidFill>
              </a:rPr>
              <a:t>- Relación</a:t>
            </a:r>
            <a:endParaRPr lang="es-CR" sz="3600" b="1" dirty="0">
              <a:solidFill>
                <a:schemeClr val="accent1"/>
              </a:solidFill>
            </a:endParaRP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a:extLst>
              <a:ext uri="{FF2B5EF4-FFF2-40B4-BE49-F238E27FC236}">
                <a16:creationId xmlns:a16="http://schemas.microsoft.com/office/drawing/2014/main" id="{8907EA75-B4E9-82FC-60F5-AD11A6E62E48}"/>
              </a:ext>
            </a:extLst>
          </p:cNvPr>
          <p:cNvPicPr>
            <a:picLocks noChangeAspect="1"/>
          </p:cNvPicPr>
          <p:nvPr/>
        </p:nvPicPr>
        <p:blipFill>
          <a:blip r:embed="rId2"/>
          <a:stretch>
            <a:fillRect/>
          </a:stretch>
        </p:blipFill>
        <p:spPr>
          <a:xfrm>
            <a:off x="1556822" y="863101"/>
            <a:ext cx="9078050" cy="5994898"/>
          </a:xfrm>
          <a:prstGeom prst="rect">
            <a:avLst/>
          </a:prstGeom>
        </p:spPr>
      </p:pic>
    </p:spTree>
    <p:extLst>
      <p:ext uri="{BB962C8B-B14F-4D97-AF65-F5344CB8AC3E}">
        <p14:creationId xmlns:p14="http://schemas.microsoft.com/office/powerpoint/2010/main" val="234412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073" y="253772"/>
            <a:ext cx="9833548" cy="609329"/>
          </a:xfrm>
        </p:spPr>
        <p:txBody>
          <a:bodyPr vert="horz" lIns="91440" tIns="45720" rIns="91440" bIns="45720" rtlCol="0" anchor="b">
            <a:normAutofit/>
          </a:bodyPr>
          <a:lstStyle/>
          <a:p>
            <a:r>
              <a:rPr lang="es-CR" sz="3600" b="1">
                <a:solidFill>
                  <a:schemeClr val="accent1"/>
                </a:solidFill>
              </a:rPr>
              <a:t>Diagrama Relacional</a:t>
            </a:r>
            <a:endParaRPr lang="es-CR" sz="3600" b="1" dirty="0">
              <a:solidFill>
                <a:schemeClr val="accent1"/>
              </a:solidFill>
            </a:endParaRPr>
          </a:p>
        </p:txBody>
      </p:sp>
      <p:grpSp>
        <p:nvGrpSpPr>
          <p:cNvPr id="20"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BA7DAD6C-8BCE-B155-C331-245641399DC7}"/>
              </a:ext>
            </a:extLst>
          </p:cNvPr>
          <p:cNvPicPr>
            <a:picLocks noChangeAspect="1"/>
          </p:cNvPicPr>
          <p:nvPr/>
        </p:nvPicPr>
        <p:blipFill>
          <a:blip r:embed="rId2"/>
          <a:stretch>
            <a:fillRect/>
          </a:stretch>
        </p:blipFill>
        <p:spPr>
          <a:xfrm>
            <a:off x="1232191" y="863101"/>
            <a:ext cx="9727311" cy="5914694"/>
          </a:xfrm>
          <a:prstGeom prst="rect">
            <a:avLst/>
          </a:prstGeom>
        </p:spPr>
      </p:pic>
    </p:spTree>
    <p:extLst>
      <p:ext uri="{BB962C8B-B14F-4D97-AF65-F5344CB8AC3E}">
        <p14:creationId xmlns:p14="http://schemas.microsoft.com/office/powerpoint/2010/main" val="120045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vert="horz" lIns="91440" tIns="45720" rIns="91440" bIns="45720" rtlCol="0" anchor="b">
            <a:normAutofit/>
          </a:bodyPr>
          <a:lstStyle/>
          <a:p>
            <a:r>
              <a:rPr lang="es-CR" sz="3600" b="1">
                <a:solidFill>
                  <a:schemeClr val="accent1"/>
                </a:solidFill>
              </a:rPr>
              <a:t>Solución de sentencias SQL</a:t>
            </a:r>
            <a:endParaRPr lang="es-CR" sz="3600" b="1" dirty="0">
              <a:solidFill>
                <a:schemeClr val="accent1"/>
              </a:solidFill>
            </a:endParaRP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550506" y="1116872"/>
            <a:ext cx="11094098" cy="450671"/>
          </a:xfrm>
        </p:spPr>
        <p:txBody>
          <a:bodyPr anchor="ctr">
            <a:normAutofit lnSpcReduction="10000"/>
          </a:bodyPr>
          <a:lstStyle/>
          <a:p>
            <a:pPr>
              <a:buFont typeface="+mj-lt"/>
              <a:buAutoNum type="arabicPeriod"/>
            </a:pPr>
            <a:r>
              <a:rPr lang="es-ES" sz="1400" dirty="0"/>
              <a:t>Crear mediante instrucciones SQL las entidades de acuerdo con el modelo relacional definido, es fundamental detallar para cada entidad los atributos que forman parte de la PK y las FK, no es necesario entrar en detalle con el resto de los atributos de cada entidad. </a:t>
            </a:r>
          </a:p>
        </p:txBody>
      </p:sp>
      <p:pic>
        <p:nvPicPr>
          <p:cNvPr id="5" name="Picture 4">
            <a:extLst>
              <a:ext uri="{FF2B5EF4-FFF2-40B4-BE49-F238E27FC236}">
                <a16:creationId xmlns:a16="http://schemas.microsoft.com/office/drawing/2014/main" id="{0C8D2454-244D-11FD-1033-D0654FA3F2FF}"/>
              </a:ext>
            </a:extLst>
          </p:cNvPr>
          <p:cNvPicPr>
            <a:picLocks noChangeAspect="1"/>
          </p:cNvPicPr>
          <p:nvPr/>
        </p:nvPicPr>
        <p:blipFill>
          <a:blip r:embed="rId2"/>
          <a:stretch>
            <a:fillRect/>
          </a:stretch>
        </p:blipFill>
        <p:spPr>
          <a:xfrm>
            <a:off x="505436" y="1688366"/>
            <a:ext cx="5010906" cy="4852039"/>
          </a:xfrm>
          <a:prstGeom prst="rect">
            <a:avLst/>
          </a:prstGeom>
        </p:spPr>
      </p:pic>
      <p:pic>
        <p:nvPicPr>
          <p:cNvPr id="7" name="Picture 6">
            <a:extLst>
              <a:ext uri="{FF2B5EF4-FFF2-40B4-BE49-F238E27FC236}">
                <a16:creationId xmlns:a16="http://schemas.microsoft.com/office/drawing/2014/main" id="{15B7B73B-5084-5A95-3A96-F3EA338C58A4}"/>
              </a:ext>
            </a:extLst>
          </p:cNvPr>
          <p:cNvPicPr>
            <a:picLocks noChangeAspect="1"/>
          </p:cNvPicPr>
          <p:nvPr/>
        </p:nvPicPr>
        <p:blipFill>
          <a:blip r:embed="rId3"/>
          <a:stretch>
            <a:fillRect/>
          </a:stretch>
        </p:blipFill>
        <p:spPr>
          <a:xfrm>
            <a:off x="6063433" y="1688367"/>
            <a:ext cx="5581171" cy="4852039"/>
          </a:xfrm>
          <a:prstGeom prst="rect">
            <a:avLst/>
          </a:prstGeom>
        </p:spPr>
      </p:pic>
    </p:spTree>
    <p:extLst>
      <p:ext uri="{BB962C8B-B14F-4D97-AF65-F5344CB8AC3E}">
        <p14:creationId xmlns:p14="http://schemas.microsoft.com/office/powerpoint/2010/main" val="3299699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anchor="b">
            <a:normAutofit/>
          </a:bodyPr>
          <a:lstStyle/>
          <a:p>
            <a:r>
              <a:rPr lang="es-CR" sz="3600" dirty="0">
                <a:solidFill>
                  <a:schemeClr val="tx2"/>
                </a:solidFill>
              </a:rPr>
              <a:t>Solución de sentencias SQL</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550506" y="1116872"/>
            <a:ext cx="11094098" cy="450671"/>
          </a:xfrm>
        </p:spPr>
        <p:txBody>
          <a:bodyPr anchor="ctr">
            <a:noAutofit/>
          </a:bodyPr>
          <a:lstStyle/>
          <a:p>
            <a:pPr>
              <a:buFont typeface="+mj-lt"/>
              <a:buAutoNum type="arabicPeriod"/>
            </a:pPr>
            <a:r>
              <a:rPr lang="es-ES" sz="1400" dirty="0"/>
              <a:t>Crear mediante instrucciones SQL las entidades de acuerdo con el modelo relacional definido, es fundamental detallar para cada entidad los atributos que forman parte de la PK y las FK, no es necesario entrar en detalle con el resto de los atributos de cada entidad. </a:t>
            </a:r>
          </a:p>
        </p:txBody>
      </p:sp>
      <p:pic>
        <p:nvPicPr>
          <p:cNvPr id="6" name="Picture 5">
            <a:extLst>
              <a:ext uri="{FF2B5EF4-FFF2-40B4-BE49-F238E27FC236}">
                <a16:creationId xmlns:a16="http://schemas.microsoft.com/office/drawing/2014/main" id="{6476C7D0-C50A-9461-0B22-5E7341CA4EEF}"/>
              </a:ext>
            </a:extLst>
          </p:cNvPr>
          <p:cNvPicPr>
            <a:picLocks noChangeAspect="1"/>
          </p:cNvPicPr>
          <p:nvPr/>
        </p:nvPicPr>
        <p:blipFill>
          <a:blip r:embed="rId2"/>
          <a:stretch>
            <a:fillRect/>
          </a:stretch>
        </p:blipFill>
        <p:spPr>
          <a:xfrm>
            <a:off x="550506" y="1694766"/>
            <a:ext cx="4780777" cy="1452309"/>
          </a:xfrm>
          <a:prstGeom prst="rect">
            <a:avLst/>
          </a:prstGeom>
        </p:spPr>
      </p:pic>
      <p:pic>
        <p:nvPicPr>
          <p:cNvPr id="11" name="Picture 10">
            <a:extLst>
              <a:ext uri="{FF2B5EF4-FFF2-40B4-BE49-F238E27FC236}">
                <a16:creationId xmlns:a16="http://schemas.microsoft.com/office/drawing/2014/main" id="{BC5E52E4-9A7A-6D66-9454-6181D03F3D18}"/>
              </a:ext>
            </a:extLst>
          </p:cNvPr>
          <p:cNvPicPr>
            <a:picLocks noChangeAspect="1"/>
          </p:cNvPicPr>
          <p:nvPr/>
        </p:nvPicPr>
        <p:blipFill>
          <a:blip r:embed="rId3"/>
          <a:stretch>
            <a:fillRect/>
          </a:stretch>
        </p:blipFill>
        <p:spPr>
          <a:xfrm>
            <a:off x="4299884" y="3429000"/>
            <a:ext cx="3330229" cy="1066892"/>
          </a:xfrm>
          <a:prstGeom prst="rect">
            <a:avLst/>
          </a:prstGeom>
        </p:spPr>
      </p:pic>
      <p:pic>
        <p:nvPicPr>
          <p:cNvPr id="18" name="Picture 17">
            <a:extLst>
              <a:ext uri="{FF2B5EF4-FFF2-40B4-BE49-F238E27FC236}">
                <a16:creationId xmlns:a16="http://schemas.microsoft.com/office/drawing/2014/main" id="{AFE03D1D-12F0-5780-5C77-11E69B1BF502}"/>
              </a:ext>
            </a:extLst>
          </p:cNvPr>
          <p:cNvPicPr>
            <a:picLocks noChangeAspect="1"/>
          </p:cNvPicPr>
          <p:nvPr/>
        </p:nvPicPr>
        <p:blipFill>
          <a:blip r:embed="rId4"/>
          <a:stretch>
            <a:fillRect/>
          </a:stretch>
        </p:blipFill>
        <p:spPr>
          <a:xfrm>
            <a:off x="547396" y="5402505"/>
            <a:ext cx="3233333" cy="861135"/>
          </a:xfrm>
          <a:prstGeom prst="rect">
            <a:avLst/>
          </a:prstGeom>
        </p:spPr>
      </p:pic>
      <p:pic>
        <p:nvPicPr>
          <p:cNvPr id="20" name="Picture 19">
            <a:extLst>
              <a:ext uri="{FF2B5EF4-FFF2-40B4-BE49-F238E27FC236}">
                <a16:creationId xmlns:a16="http://schemas.microsoft.com/office/drawing/2014/main" id="{5EB19C2F-1293-FDAF-EF6D-498BDF77DC62}"/>
              </a:ext>
            </a:extLst>
          </p:cNvPr>
          <p:cNvPicPr>
            <a:picLocks noChangeAspect="1"/>
          </p:cNvPicPr>
          <p:nvPr/>
        </p:nvPicPr>
        <p:blipFill>
          <a:blip r:embed="rId5"/>
          <a:stretch>
            <a:fillRect/>
          </a:stretch>
        </p:blipFill>
        <p:spPr>
          <a:xfrm>
            <a:off x="547396" y="3429000"/>
            <a:ext cx="3233333" cy="1379146"/>
          </a:xfrm>
          <a:prstGeom prst="rect">
            <a:avLst/>
          </a:prstGeom>
        </p:spPr>
      </p:pic>
      <p:pic>
        <p:nvPicPr>
          <p:cNvPr id="22" name="Picture 21">
            <a:extLst>
              <a:ext uri="{FF2B5EF4-FFF2-40B4-BE49-F238E27FC236}">
                <a16:creationId xmlns:a16="http://schemas.microsoft.com/office/drawing/2014/main" id="{03002349-BE67-11C8-F4D7-8F7C1FAF4FD1}"/>
              </a:ext>
            </a:extLst>
          </p:cNvPr>
          <p:cNvPicPr>
            <a:picLocks noChangeAspect="1"/>
          </p:cNvPicPr>
          <p:nvPr/>
        </p:nvPicPr>
        <p:blipFill>
          <a:blip r:embed="rId6"/>
          <a:stretch>
            <a:fillRect/>
          </a:stretch>
        </p:blipFill>
        <p:spPr>
          <a:xfrm>
            <a:off x="4306893" y="5035350"/>
            <a:ext cx="3330229" cy="1309075"/>
          </a:xfrm>
          <a:prstGeom prst="rect">
            <a:avLst/>
          </a:prstGeom>
        </p:spPr>
      </p:pic>
      <p:pic>
        <p:nvPicPr>
          <p:cNvPr id="24" name="Picture 23">
            <a:extLst>
              <a:ext uri="{FF2B5EF4-FFF2-40B4-BE49-F238E27FC236}">
                <a16:creationId xmlns:a16="http://schemas.microsoft.com/office/drawing/2014/main" id="{EA57D784-4CC2-022A-1F89-B26278F28EF0}"/>
              </a:ext>
            </a:extLst>
          </p:cNvPr>
          <p:cNvPicPr>
            <a:picLocks noChangeAspect="1"/>
          </p:cNvPicPr>
          <p:nvPr/>
        </p:nvPicPr>
        <p:blipFill>
          <a:blip r:embed="rId7"/>
          <a:stretch>
            <a:fillRect/>
          </a:stretch>
        </p:blipFill>
        <p:spPr>
          <a:xfrm>
            <a:off x="8174094" y="2036216"/>
            <a:ext cx="3467400" cy="1044030"/>
          </a:xfrm>
          <a:prstGeom prst="rect">
            <a:avLst/>
          </a:prstGeom>
        </p:spPr>
      </p:pic>
      <p:pic>
        <p:nvPicPr>
          <p:cNvPr id="26" name="Picture 25">
            <a:extLst>
              <a:ext uri="{FF2B5EF4-FFF2-40B4-BE49-F238E27FC236}">
                <a16:creationId xmlns:a16="http://schemas.microsoft.com/office/drawing/2014/main" id="{19C560B1-92DF-9E58-799F-1C086F31926C}"/>
              </a:ext>
            </a:extLst>
          </p:cNvPr>
          <p:cNvPicPr>
            <a:picLocks noChangeAspect="1"/>
          </p:cNvPicPr>
          <p:nvPr/>
        </p:nvPicPr>
        <p:blipFill>
          <a:blip r:embed="rId8"/>
          <a:stretch>
            <a:fillRect/>
          </a:stretch>
        </p:blipFill>
        <p:spPr>
          <a:xfrm>
            <a:off x="8180708" y="3428999"/>
            <a:ext cx="3467400" cy="1684166"/>
          </a:xfrm>
          <a:prstGeom prst="rect">
            <a:avLst/>
          </a:prstGeom>
        </p:spPr>
      </p:pic>
      <p:pic>
        <p:nvPicPr>
          <p:cNvPr id="28" name="Picture 27">
            <a:extLst>
              <a:ext uri="{FF2B5EF4-FFF2-40B4-BE49-F238E27FC236}">
                <a16:creationId xmlns:a16="http://schemas.microsoft.com/office/drawing/2014/main" id="{251C3FDE-0CF5-4B85-E062-1526E964A47B}"/>
              </a:ext>
            </a:extLst>
          </p:cNvPr>
          <p:cNvPicPr>
            <a:picLocks noChangeAspect="1"/>
          </p:cNvPicPr>
          <p:nvPr/>
        </p:nvPicPr>
        <p:blipFill>
          <a:blip r:embed="rId9"/>
          <a:stretch>
            <a:fillRect/>
          </a:stretch>
        </p:blipFill>
        <p:spPr>
          <a:xfrm>
            <a:off x="8184213" y="5508868"/>
            <a:ext cx="3460391" cy="1074513"/>
          </a:xfrm>
          <a:prstGeom prst="rect">
            <a:avLst/>
          </a:prstGeom>
        </p:spPr>
      </p:pic>
      <p:sp>
        <p:nvSpPr>
          <p:cNvPr id="29" name="Content Placeholder 2">
            <a:extLst>
              <a:ext uri="{FF2B5EF4-FFF2-40B4-BE49-F238E27FC236}">
                <a16:creationId xmlns:a16="http://schemas.microsoft.com/office/drawing/2014/main" id="{9CA8C99B-A3EA-0303-2530-3A13E3EFAACA}"/>
              </a:ext>
            </a:extLst>
          </p:cNvPr>
          <p:cNvSpPr txBox="1">
            <a:spLocks/>
          </p:cNvSpPr>
          <p:nvPr/>
        </p:nvSpPr>
        <p:spPr>
          <a:xfrm>
            <a:off x="4299884" y="4816234"/>
            <a:ext cx="771330" cy="26595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200" dirty="0"/>
              <a:t>Pedidos</a:t>
            </a:r>
          </a:p>
        </p:txBody>
      </p:sp>
      <p:sp>
        <p:nvSpPr>
          <p:cNvPr id="30" name="Content Placeholder 2">
            <a:extLst>
              <a:ext uri="{FF2B5EF4-FFF2-40B4-BE49-F238E27FC236}">
                <a16:creationId xmlns:a16="http://schemas.microsoft.com/office/drawing/2014/main" id="{69532FB0-B7E6-30DF-AACB-D2AF4F0E52C7}"/>
              </a:ext>
            </a:extLst>
          </p:cNvPr>
          <p:cNvSpPr txBox="1">
            <a:spLocks/>
          </p:cNvSpPr>
          <p:nvPr/>
        </p:nvSpPr>
        <p:spPr>
          <a:xfrm>
            <a:off x="547090" y="3236702"/>
            <a:ext cx="1953513" cy="19229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200" dirty="0"/>
              <a:t>Direcciones</a:t>
            </a:r>
          </a:p>
        </p:txBody>
      </p:sp>
      <p:sp>
        <p:nvSpPr>
          <p:cNvPr id="31" name="Content Placeholder 2">
            <a:extLst>
              <a:ext uri="{FF2B5EF4-FFF2-40B4-BE49-F238E27FC236}">
                <a16:creationId xmlns:a16="http://schemas.microsoft.com/office/drawing/2014/main" id="{D0E8EA8E-25B5-46FA-3DEF-E1DA0AA149BC}"/>
              </a:ext>
            </a:extLst>
          </p:cNvPr>
          <p:cNvSpPr txBox="1">
            <a:spLocks/>
          </p:cNvSpPr>
          <p:nvPr/>
        </p:nvSpPr>
        <p:spPr>
          <a:xfrm>
            <a:off x="407895" y="5193390"/>
            <a:ext cx="1523541" cy="20911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200" dirty="0"/>
              <a:t>Categorías</a:t>
            </a:r>
          </a:p>
        </p:txBody>
      </p:sp>
      <p:sp>
        <p:nvSpPr>
          <p:cNvPr id="33" name="Content Placeholder 2">
            <a:extLst>
              <a:ext uri="{FF2B5EF4-FFF2-40B4-BE49-F238E27FC236}">
                <a16:creationId xmlns:a16="http://schemas.microsoft.com/office/drawing/2014/main" id="{114D82F3-A7F3-8D42-B70F-8EA6A3365279}"/>
              </a:ext>
            </a:extLst>
          </p:cNvPr>
          <p:cNvSpPr txBox="1">
            <a:spLocks/>
          </p:cNvSpPr>
          <p:nvPr/>
        </p:nvSpPr>
        <p:spPr>
          <a:xfrm>
            <a:off x="4299579" y="3236702"/>
            <a:ext cx="1523541" cy="20911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200" dirty="0"/>
              <a:t>Artículos</a:t>
            </a:r>
          </a:p>
        </p:txBody>
      </p:sp>
      <p:sp>
        <p:nvSpPr>
          <p:cNvPr id="34" name="Content Placeholder 2">
            <a:extLst>
              <a:ext uri="{FF2B5EF4-FFF2-40B4-BE49-F238E27FC236}">
                <a16:creationId xmlns:a16="http://schemas.microsoft.com/office/drawing/2014/main" id="{43F7A693-245E-606F-F2EB-14EAA99AD0AE}"/>
              </a:ext>
            </a:extLst>
          </p:cNvPr>
          <p:cNvSpPr txBox="1">
            <a:spLocks/>
          </p:cNvSpPr>
          <p:nvPr/>
        </p:nvSpPr>
        <p:spPr>
          <a:xfrm>
            <a:off x="8174094" y="1875415"/>
            <a:ext cx="1523541" cy="20911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1200" dirty="0"/>
          </a:p>
        </p:txBody>
      </p:sp>
      <p:sp>
        <p:nvSpPr>
          <p:cNvPr id="35" name="Content Placeholder 2">
            <a:extLst>
              <a:ext uri="{FF2B5EF4-FFF2-40B4-BE49-F238E27FC236}">
                <a16:creationId xmlns:a16="http://schemas.microsoft.com/office/drawing/2014/main" id="{35BA29AF-F4DB-E13C-041C-129AE9ADEEC3}"/>
              </a:ext>
            </a:extLst>
          </p:cNvPr>
          <p:cNvSpPr txBox="1">
            <a:spLocks/>
          </p:cNvSpPr>
          <p:nvPr/>
        </p:nvSpPr>
        <p:spPr>
          <a:xfrm>
            <a:off x="8184213" y="1764675"/>
            <a:ext cx="1523541" cy="20911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200" dirty="0"/>
              <a:t>Líneas de pedido</a:t>
            </a:r>
          </a:p>
        </p:txBody>
      </p:sp>
      <p:sp>
        <p:nvSpPr>
          <p:cNvPr id="36" name="Content Placeholder 2">
            <a:extLst>
              <a:ext uri="{FF2B5EF4-FFF2-40B4-BE49-F238E27FC236}">
                <a16:creationId xmlns:a16="http://schemas.microsoft.com/office/drawing/2014/main" id="{F0938E03-3585-C753-1A5F-BD619168C844}"/>
              </a:ext>
            </a:extLst>
          </p:cNvPr>
          <p:cNvSpPr txBox="1">
            <a:spLocks/>
          </p:cNvSpPr>
          <p:nvPr/>
        </p:nvSpPr>
        <p:spPr>
          <a:xfrm>
            <a:off x="8184213" y="3210851"/>
            <a:ext cx="1523541" cy="20911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200" dirty="0"/>
              <a:t>Proveedores</a:t>
            </a:r>
          </a:p>
        </p:txBody>
      </p:sp>
      <p:sp>
        <p:nvSpPr>
          <p:cNvPr id="37" name="Content Placeholder 2">
            <a:extLst>
              <a:ext uri="{FF2B5EF4-FFF2-40B4-BE49-F238E27FC236}">
                <a16:creationId xmlns:a16="http://schemas.microsoft.com/office/drawing/2014/main" id="{9734AA28-B799-7FE5-F454-5A55A1A31634}"/>
              </a:ext>
            </a:extLst>
          </p:cNvPr>
          <p:cNvSpPr txBox="1">
            <a:spLocks/>
          </p:cNvSpPr>
          <p:nvPr/>
        </p:nvSpPr>
        <p:spPr>
          <a:xfrm>
            <a:off x="8184213" y="5269920"/>
            <a:ext cx="1523541" cy="20911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200" dirty="0"/>
              <a:t>Tiendas</a:t>
            </a:r>
          </a:p>
        </p:txBody>
      </p:sp>
    </p:spTree>
    <p:extLst>
      <p:ext uri="{BB962C8B-B14F-4D97-AF65-F5344CB8AC3E}">
        <p14:creationId xmlns:p14="http://schemas.microsoft.com/office/powerpoint/2010/main" val="732234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vert="horz" lIns="91440" tIns="45720" rIns="91440" bIns="45720" rtlCol="0" anchor="b">
            <a:normAutofit/>
          </a:bodyPr>
          <a:lstStyle/>
          <a:p>
            <a:r>
              <a:rPr lang="es-CR" sz="3600" b="1" dirty="0">
                <a:solidFill>
                  <a:schemeClr val="accent1"/>
                </a:solidFill>
              </a:rPr>
              <a:t>Solución de sentencias SQL</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7779769" y="2443389"/>
            <a:ext cx="4324866" cy="1143566"/>
          </a:xfrm>
        </p:spPr>
        <p:txBody>
          <a:bodyPr anchor="ctr">
            <a:normAutofit lnSpcReduction="10000"/>
          </a:bodyPr>
          <a:lstStyle/>
          <a:p>
            <a:pPr>
              <a:buFont typeface="+mj-lt"/>
              <a:buAutoNum type="arabicPeriod" startAt="2"/>
            </a:pPr>
            <a:r>
              <a:rPr lang="es-ES" sz="1400" dirty="0"/>
              <a:t>Utilizar la instrucción SQL de inserción de datos para insertar una fila en la tabla de pedidos.</a:t>
            </a:r>
          </a:p>
          <a:p>
            <a:pPr marL="0" indent="0">
              <a:buNone/>
            </a:pPr>
            <a:r>
              <a:rPr lang="es-ES" sz="1400" dirty="0"/>
              <a:t>Se han insertado además varias filas en todas las tablas, para posteriormente tener datos para corroborar la efectividad del código.</a:t>
            </a:r>
          </a:p>
        </p:txBody>
      </p:sp>
      <p:pic>
        <p:nvPicPr>
          <p:cNvPr id="6" name="Picture 5">
            <a:extLst>
              <a:ext uri="{FF2B5EF4-FFF2-40B4-BE49-F238E27FC236}">
                <a16:creationId xmlns:a16="http://schemas.microsoft.com/office/drawing/2014/main" id="{19CDB638-D50C-91E4-3248-84DBBE820FA8}"/>
              </a:ext>
            </a:extLst>
          </p:cNvPr>
          <p:cNvPicPr>
            <a:picLocks noChangeAspect="1"/>
          </p:cNvPicPr>
          <p:nvPr/>
        </p:nvPicPr>
        <p:blipFill>
          <a:blip r:embed="rId2"/>
          <a:stretch>
            <a:fillRect/>
          </a:stretch>
        </p:blipFill>
        <p:spPr>
          <a:xfrm>
            <a:off x="259601" y="1097809"/>
            <a:ext cx="7260872" cy="3240925"/>
          </a:xfrm>
          <a:prstGeom prst="rect">
            <a:avLst/>
          </a:prstGeom>
        </p:spPr>
      </p:pic>
      <p:pic>
        <p:nvPicPr>
          <p:cNvPr id="11" name="Picture 10">
            <a:extLst>
              <a:ext uri="{FF2B5EF4-FFF2-40B4-BE49-F238E27FC236}">
                <a16:creationId xmlns:a16="http://schemas.microsoft.com/office/drawing/2014/main" id="{1A083BC5-EC46-3600-50EC-4935F3FFD8DD}"/>
              </a:ext>
            </a:extLst>
          </p:cNvPr>
          <p:cNvPicPr>
            <a:picLocks noChangeAspect="1"/>
          </p:cNvPicPr>
          <p:nvPr/>
        </p:nvPicPr>
        <p:blipFill>
          <a:blip r:embed="rId3"/>
          <a:stretch>
            <a:fillRect/>
          </a:stretch>
        </p:blipFill>
        <p:spPr>
          <a:xfrm>
            <a:off x="5242633" y="4338735"/>
            <a:ext cx="6401972" cy="2265493"/>
          </a:xfrm>
          <a:prstGeom prst="rect">
            <a:avLst/>
          </a:prstGeom>
        </p:spPr>
      </p:pic>
      <p:sp>
        <p:nvSpPr>
          <p:cNvPr id="17" name="Content Placeholder 2">
            <a:extLst>
              <a:ext uri="{FF2B5EF4-FFF2-40B4-BE49-F238E27FC236}">
                <a16:creationId xmlns:a16="http://schemas.microsoft.com/office/drawing/2014/main" id="{681E056F-2075-96C5-31B1-CF51F6F9AD25}"/>
              </a:ext>
            </a:extLst>
          </p:cNvPr>
          <p:cNvSpPr txBox="1">
            <a:spLocks/>
          </p:cNvSpPr>
          <p:nvPr/>
        </p:nvSpPr>
        <p:spPr>
          <a:xfrm>
            <a:off x="259601" y="4721557"/>
            <a:ext cx="4694954" cy="194356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s-ES" sz="1400" dirty="0"/>
              <a:t>Visualizar mediante una instrucción SQL todas las tiendas que componen la red de distribución de la fábrica, se deberán detallar: nombre de la tienda, dirección, descripción de la categoría, descuento y límite de crédito asociado a la tienda.</a:t>
            </a:r>
          </a:p>
        </p:txBody>
      </p:sp>
      <p:sp>
        <p:nvSpPr>
          <p:cNvPr id="18" name="Arrow: Left 17">
            <a:extLst>
              <a:ext uri="{FF2B5EF4-FFF2-40B4-BE49-F238E27FC236}">
                <a16:creationId xmlns:a16="http://schemas.microsoft.com/office/drawing/2014/main" id="{21CB83F5-1E69-AA15-EAB5-B5AD92E718BB}"/>
              </a:ext>
            </a:extLst>
          </p:cNvPr>
          <p:cNvSpPr/>
          <p:nvPr/>
        </p:nvSpPr>
        <p:spPr>
          <a:xfrm>
            <a:off x="7427873" y="2660952"/>
            <a:ext cx="351896" cy="250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23769886-F96E-E526-7F96-56B6039BA400}"/>
              </a:ext>
            </a:extLst>
          </p:cNvPr>
          <p:cNvSpPr/>
          <p:nvPr/>
        </p:nvSpPr>
        <p:spPr>
          <a:xfrm>
            <a:off x="4786604" y="5508264"/>
            <a:ext cx="354563" cy="251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4941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BD72EFDE-C4F2-85F7-C60C-1EA6A14D6736}"/>
              </a:ext>
            </a:extLst>
          </p:cNvPr>
          <p:cNvSpPr>
            <a:spLocks noGrp="1"/>
          </p:cNvSpPr>
          <p:nvPr>
            <p:ph type="title"/>
          </p:nvPr>
        </p:nvSpPr>
        <p:spPr>
          <a:xfrm>
            <a:off x="1179226" y="253772"/>
            <a:ext cx="9833548" cy="609329"/>
          </a:xfrm>
        </p:spPr>
        <p:txBody>
          <a:bodyPr vert="horz" lIns="91440" tIns="45720" rIns="91440" bIns="45720" rtlCol="0" anchor="b">
            <a:normAutofit/>
          </a:bodyPr>
          <a:lstStyle/>
          <a:p>
            <a:r>
              <a:rPr lang="es-CR" sz="3600" b="1" dirty="0">
                <a:solidFill>
                  <a:schemeClr val="accent1"/>
                </a:solidFill>
              </a:rPr>
              <a:t>Solución de sentencias SQL</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85B181F-94AD-65F3-EC2A-5A5BCD68B5E0}"/>
              </a:ext>
            </a:extLst>
          </p:cNvPr>
          <p:cNvSpPr>
            <a:spLocks noGrp="1"/>
          </p:cNvSpPr>
          <p:nvPr>
            <p:ph idx="1"/>
          </p:nvPr>
        </p:nvSpPr>
        <p:spPr>
          <a:xfrm>
            <a:off x="550506" y="1116872"/>
            <a:ext cx="11094098" cy="506655"/>
          </a:xfrm>
        </p:spPr>
        <p:txBody>
          <a:bodyPr anchor="ctr">
            <a:noAutofit/>
          </a:bodyPr>
          <a:lstStyle/>
          <a:p>
            <a:pPr marL="342900" indent="-342900">
              <a:buFont typeface="+mj-lt"/>
              <a:buAutoNum type="arabicPeriod" startAt="4"/>
            </a:pPr>
            <a:r>
              <a:rPr lang="es-ES" sz="1400" dirty="0"/>
              <a:t>Visualizar mediante una instrucción SQL los pedidos suministrados a cada una de las tiendas en un período determinado (último año). Se deberán obtener los siguientes datos: número de pedido, fecha de suministro, dirección de entrega, y el importe total del pedido. </a:t>
            </a:r>
          </a:p>
        </p:txBody>
      </p:sp>
      <p:pic>
        <p:nvPicPr>
          <p:cNvPr id="5" name="Picture 4">
            <a:extLst>
              <a:ext uri="{FF2B5EF4-FFF2-40B4-BE49-F238E27FC236}">
                <a16:creationId xmlns:a16="http://schemas.microsoft.com/office/drawing/2014/main" id="{336F40B2-21D1-9C97-855F-73284C9FC6CF}"/>
              </a:ext>
            </a:extLst>
          </p:cNvPr>
          <p:cNvPicPr>
            <a:picLocks noChangeAspect="1"/>
          </p:cNvPicPr>
          <p:nvPr/>
        </p:nvPicPr>
        <p:blipFill>
          <a:blip r:embed="rId2"/>
          <a:stretch>
            <a:fillRect/>
          </a:stretch>
        </p:blipFill>
        <p:spPr>
          <a:xfrm>
            <a:off x="448937" y="2249965"/>
            <a:ext cx="11293819" cy="3086367"/>
          </a:xfrm>
          <a:prstGeom prst="rect">
            <a:avLst/>
          </a:prstGeom>
        </p:spPr>
      </p:pic>
    </p:spTree>
    <p:extLst>
      <p:ext uri="{BB962C8B-B14F-4D97-AF65-F5344CB8AC3E}">
        <p14:creationId xmlns:p14="http://schemas.microsoft.com/office/powerpoint/2010/main" val="1436738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2515</TotalTime>
  <Words>1353</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Solución Tarea SQL</vt:lpstr>
      <vt:lpstr>Contenido</vt:lpstr>
      <vt:lpstr>Resumen de los requisitos</vt:lpstr>
      <vt:lpstr>Diagrama Entidad - Relación</vt:lpstr>
      <vt:lpstr>Diagrama Relacional</vt:lpstr>
      <vt:lpstr>Solución de sentencias SQL</vt:lpstr>
      <vt:lpstr>Solución de sentencias SQL</vt:lpstr>
      <vt:lpstr>Solución de sentencias SQL</vt:lpstr>
      <vt:lpstr>Solución de sentencias SQL</vt:lpstr>
      <vt:lpstr>Solución de sentencias SQL</vt:lpstr>
      <vt:lpstr>Solución de sentencias SQL</vt:lpstr>
      <vt:lpstr>Solución de sentencias SQL</vt:lpstr>
      <vt:lpstr>Solución de sentencias SQL</vt:lpstr>
      <vt:lpstr>Solución de sentencias SQL</vt:lpstr>
      <vt:lpstr>Solución de sentencias SQL</vt:lpstr>
      <vt:lpstr>Solución de sentencias SQL</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Solución Tarea SQL</dc:title>
  <dc:creator>Maria Fernanda Lizano Chaves</dc:creator>
  <cp:lastModifiedBy>Maria Fernanda Lizano Chaves</cp:lastModifiedBy>
  <cp:revision>1</cp:revision>
  <dcterms:created xsi:type="dcterms:W3CDTF">2022-10-24T17:08:13Z</dcterms:created>
  <dcterms:modified xsi:type="dcterms:W3CDTF">2022-10-26T11:06:00Z</dcterms:modified>
</cp:coreProperties>
</file>