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26B4DBC-636C-4E71-9F5E-BA0AFFC28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Desarrollo de Aplicaciones Multiplataforma           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7D4D2F-A6A0-43A0-BF5B-B7AEBFB115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/>
              <a:t>2018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FB0C8B-830E-4BF1-9F44-CF8B1D107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Programación multimedia y dispositivos moviles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1D3B50-512C-430F-90AF-655456CD3A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A5176-DF69-431D-A1B0-7DCAF3A70C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21129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/>
              <a:t>Desarrollo de Aplicaciones Multiplataforma           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ES"/>
              <a:t>2018</a:t>
            </a:r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"/>
              <a:t>Programación multimedia y dispositivos moviles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0C87A-D763-4883-9045-CE662F1C35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99969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17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5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12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02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55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87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4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46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51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1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s-ES"/>
              <a:t>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s-ES"/>
              <a:t>Desarrollo de Aplicaciones Multiplataforma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49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Desarrollo de Aplicaciones Multiplataforma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74D9C4-F3EC-4466-B3A1-4A2A4D5EBD4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5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A3BF-88C7-44F7-9975-9490F65ED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refresh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CD955-9802-410D-B463-D3BAC2372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" y="3531204"/>
            <a:ext cx="10948172" cy="2541431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C105FC-E3C7-455C-AABE-F1C4FBC885E0}"/>
              </a:ext>
            </a:extLst>
          </p:cNvPr>
          <p:cNvSpPr txBox="1"/>
          <p:nvPr/>
        </p:nvSpPr>
        <p:spPr>
          <a:xfrm>
            <a:off x="243434" y="890610"/>
            <a:ext cx="550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Realizado por:  Fernando Manuel Cuadros Hornos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8BCE79-8106-4421-870A-4C60429E5B43}"/>
              </a:ext>
            </a:extLst>
          </p:cNvPr>
          <p:cNvSpPr txBox="1"/>
          <p:nvPr/>
        </p:nvSpPr>
        <p:spPr>
          <a:xfrm>
            <a:off x="6288268" y="4801919"/>
            <a:ext cx="5141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Desarrollo de Aplicaciones Multiplataforma (DAM)</a:t>
            </a:r>
          </a:p>
          <a:p>
            <a:endParaRPr lang="es-ES" dirty="0"/>
          </a:p>
          <a:p>
            <a:r>
              <a:rPr lang="es-ES" dirty="0"/>
              <a:t>www.iesvirgendelcarmen.com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E1739F5F-3E17-4EB0-9EF8-296129B7D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6138" y="128564"/>
            <a:ext cx="3500715" cy="309201"/>
          </a:xfrm>
        </p:spPr>
        <p:txBody>
          <a:bodyPr/>
          <a:lstStyle/>
          <a:p>
            <a:r>
              <a:rPr lang="es-ES" sz="1100" dirty="0"/>
              <a:t>2018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2D6ABC1-D0D7-439C-A2E2-51101589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34" y="155574"/>
            <a:ext cx="6964101" cy="282191"/>
          </a:xfrm>
        </p:spPr>
        <p:txBody>
          <a:bodyPr/>
          <a:lstStyle/>
          <a:p>
            <a:r>
              <a:rPr lang="es-ES" sz="1100" dirty="0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966972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5D2F0-3ECC-4C32-9D1B-1460C14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34439"/>
            <a:ext cx="9603275" cy="54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3. Implementación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800" dirty="0"/>
              <a:t>En el XML(</a:t>
            </a:r>
            <a:r>
              <a:rPr lang="es-ES" sz="2800" dirty="0" err="1"/>
              <a:t>Layout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endParaRPr lang="es-ES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A1FDA5-2A9D-4737-8377-B419DFE3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58" y="3029458"/>
            <a:ext cx="960327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com.baoyz.widget.PullRefreshLayout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:layout_marginTop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"7sp"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pulltoRefresh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ListView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"@+id/lista"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:layout_alignParentStart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:divider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android:color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:dividerHeight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s-ES" altLang="es-ES" sz="1400" b="1" i="0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"2sp" </a:t>
            </a:r>
            <a: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s-ES" altLang="es-ES" sz="1400" b="1" i="0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com.baoyz.widget.PullRefreshLayout</a:t>
            </a:r>
            <a:r>
              <a:rPr kumimoji="0" lang="es-ES" altLang="es-ES" sz="1400" b="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s-ES" altLang="es-ES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4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5D2F0-3ECC-4C32-9D1B-1460C14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34439"/>
            <a:ext cx="9603275" cy="54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3. Implementación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800" dirty="0"/>
              <a:t>En la Actividad principal (.java)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C3E259-82BB-4619-9904-C4240325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329" y="3429000"/>
            <a:ext cx="885934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R.id.</a:t>
            </a:r>
            <a:r>
              <a:rPr kumimoji="0" lang="es-ES" altLang="es-ES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pulltoRefresh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.setOnRefreshListener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PullRefreshLayout.OnRefreshListener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onRefresh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27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5D2F0-3ECC-4C32-9D1B-1460C14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34439"/>
            <a:ext cx="9603275" cy="54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3. Implementación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800" dirty="0"/>
              <a:t>En la Actividad principal (.java)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918D615-0627-4447-8824-537437DB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574" y="3036142"/>
            <a:ext cx="909828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.setOnRefreshListener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PullRefreshLayout.OnRefreshListener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onRefresh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lanzamos un hilo que esperará durante 3 s</a:t>
            </a:r>
            <a:b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.postDelayed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run() {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//después detendremos la animación de 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PullToRefresh</a:t>
            </a:r>
            <a:b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.setRefreshing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}, 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6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5D2F0-3ECC-4C32-9D1B-1460C14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34439"/>
            <a:ext cx="9603275" cy="5448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3. Implementación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800" dirty="0"/>
              <a:t>Estilos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17681-A490-430A-B62E-4C9E27714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55071"/>
            <a:ext cx="7315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.setRefreshStyle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PullRefreshLayout.</a:t>
            </a:r>
            <a:r>
              <a:rPr kumimoji="0" lang="es-ES" altLang="es-E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STYLE_MATERIAL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84462C-918E-459A-A576-C933CD507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46248"/>
            <a:ext cx="7315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.setRefreshStyle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PullRefreshLayout.</a:t>
            </a:r>
            <a:r>
              <a:rPr kumimoji="0" lang="es-ES" altLang="es-E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STYLE_CIRCLES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D77A65-1555-4D33-A3A2-73ACCE84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89013"/>
            <a:ext cx="7315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.setRefreshStyle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PullRefreshLayout.</a:t>
            </a:r>
            <a:r>
              <a:rPr kumimoji="0" lang="es-ES" altLang="es-E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STYLE_WATER_DROP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0DB0FDF-56A5-4443-B764-CAD790BC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32026"/>
            <a:ext cx="7315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.setRefreshStyle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PullRefreshLayout.</a:t>
            </a:r>
            <a:r>
              <a:rPr kumimoji="0" lang="es-ES" altLang="es-E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STYLE_RING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31EBFBB-5E96-40FC-87AC-DE38E46B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97653"/>
            <a:ext cx="7315200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pullLayout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.setRefreshStyle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s-ES" altLang="es-E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PullRefreshLayout.</a:t>
            </a:r>
            <a:r>
              <a:rPr kumimoji="0" lang="es-ES" altLang="es-ES" sz="14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STYLE_SMARTISAN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s-ES" altLang="es-E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8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394555C7-FC6C-4AD9-8D9C-8888A31DE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69" y="2544999"/>
            <a:ext cx="2654662" cy="4313001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6F7E18F-FC05-4AD0-A79C-46AB590A3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9" y="2545080"/>
            <a:ext cx="2654662" cy="431292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717FC61-0706-4828-A49C-1AEF59570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649" y="2544999"/>
            <a:ext cx="2654662" cy="4313001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0BB7615-AFB2-4915-AA76-28918FF6020D}"/>
              </a:ext>
            </a:extLst>
          </p:cNvPr>
          <p:cNvSpPr txBox="1"/>
          <p:nvPr/>
        </p:nvSpPr>
        <p:spPr>
          <a:xfrm>
            <a:off x="1371600" y="1329787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Estilos de </a:t>
            </a:r>
            <a:r>
              <a:rPr lang="es-ES" sz="2800" dirty="0" err="1"/>
              <a:t>Pull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Refresh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5561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BB7615-AFB2-4915-AA76-28918FF6020D}"/>
              </a:ext>
            </a:extLst>
          </p:cNvPr>
          <p:cNvSpPr txBox="1"/>
          <p:nvPr/>
        </p:nvSpPr>
        <p:spPr>
          <a:xfrm>
            <a:off x="1371600" y="1329787"/>
            <a:ext cx="489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Estilos de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Pull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to</a:t>
            </a: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  <a:r>
              <a:rPr kumimoji="0" lang="es-E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Refresh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7A264F3-BDBC-431F-8272-B058A6C1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14" y="2698887"/>
            <a:ext cx="2654662" cy="4159113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C64F3CC-A4C2-4914-AA34-39F53BD27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260" y="2698887"/>
            <a:ext cx="2654662" cy="41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1EC4-4216-4F15-A7CA-FC37A86B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77440"/>
            <a:ext cx="9603275" cy="1173480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Otros Métodos DE LA LIBRERIA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2A8E7-BBC4-4C06-9518-62A5FE9C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429000"/>
            <a:ext cx="9603275" cy="203734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547E9-C973-4C76-88F4-752C0DB5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9938" y="293960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637CA-CA2D-4FED-8EEB-708BA0FB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164" y="205740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97250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DDFD5-24FD-4FBE-B414-13A27C1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5D2F0-3ECC-4C32-9D1B-1460C14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02551"/>
            <a:ext cx="9603275" cy="41637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4. Otros métodos de la librería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setOnRefreshListener</a:t>
            </a:r>
            <a:r>
              <a:rPr lang="es-ES" dirty="0"/>
              <a:t>()</a:t>
            </a:r>
          </a:p>
          <a:p>
            <a:r>
              <a:rPr lang="es-ES" dirty="0" err="1"/>
              <a:t>setRefreshStyle</a:t>
            </a:r>
            <a:r>
              <a:rPr lang="es-ES" dirty="0"/>
              <a:t>()</a:t>
            </a:r>
          </a:p>
          <a:p>
            <a:r>
              <a:rPr lang="es-ES" dirty="0" err="1"/>
              <a:t>setRefreshing</a:t>
            </a:r>
            <a:r>
              <a:rPr lang="es-ES" dirty="0"/>
              <a:t>()</a:t>
            </a:r>
          </a:p>
          <a:p>
            <a:r>
              <a:rPr lang="es-ES" dirty="0" err="1"/>
              <a:t>onTouchEvent</a:t>
            </a:r>
            <a:r>
              <a:rPr lang="es-ES" dirty="0"/>
              <a:t>()</a:t>
            </a:r>
          </a:p>
          <a:p>
            <a:r>
              <a:rPr lang="es-ES" dirty="0" err="1"/>
              <a:t>onInterceptTouchEvent</a:t>
            </a:r>
            <a:r>
              <a:rPr lang="es-ES" dirty="0"/>
              <a:t>()</a:t>
            </a:r>
          </a:p>
          <a:p>
            <a:r>
              <a:rPr lang="es-ES" dirty="0" err="1"/>
              <a:t>setDurations</a:t>
            </a:r>
            <a:r>
              <a:rPr lang="es-ES" dirty="0"/>
              <a:t>()</a:t>
            </a:r>
          </a:p>
          <a:p>
            <a:r>
              <a:rPr lang="es-ES" dirty="0" err="1"/>
              <a:t>setDrawable</a:t>
            </a:r>
            <a:r>
              <a:rPr lang="es-ES" dirty="0"/>
              <a:t>()</a:t>
            </a:r>
          </a:p>
          <a:p>
            <a:r>
              <a:rPr lang="es-ES" dirty="0" err="1"/>
              <a:t>setAnimation</a:t>
            </a:r>
            <a:r>
              <a:rPr lang="es-ES" dirty="0"/>
              <a:t>()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55194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9F582-E3ED-4212-9B1F-845CCB6F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F7848-2564-45DB-9609-71909B72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6000" b="1" dirty="0"/>
              <a:t>FIN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84446-9566-4D8A-9DA0-DFDC66A2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A65D6-9324-4284-8357-443383F7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07439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5F122-F2BD-4033-8F1D-8BAF0CD5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468880"/>
            <a:ext cx="9603275" cy="2997464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¿Qué es </a:t>
            </a:r>
            <a:r>
              <a:rPr lang="es-ES" sz="4800" dirty="0" err="1"/>
              <a:t>Pull</a:t>
            </a:r>
            <a:r>
              <a:rPr lang="es-ES" sz="4800" dirty="0"/>
              <a:t> </a:t>
            </a:r>
            <a:r>
              <a:rPr lang="es-ES" sz="4800" dirty="0" err="1"/>
              <a:t>to</a:t>
            </a:r>
            <a:r>
              <a:rPr lang="es-ES" sz="4800" dirty="0"/>
              <a:t> </a:t>
            </a:r>
            <a:r>
              <a:rPr lang="es-ES" sz="4800" dirty="0" err="1"/>
              <a:t>Refresh</a:t>
            </a:r>
            <a:r>
              <a:rPr lang="es-ES" sz="48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4E5D3-6064-47C3-B148-6114582CC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145280"/>
            <a:ext cx="9603275" cy="1321065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35FE9E-AF6E-44EA-9FB8-E455C5E2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29308"/>
            <a:ext cx="4317822" cy="158372"/>
          </a:xfrm>
        </p:spPr>
        <p:txBody>
          <a:bodyPr/>
          <a:lstStyle/>
          <a:p>
            <a:r>
              <a:rPr lang="es-ES" sz="1100" dirty="0"/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6EDA0-5A62-4410-B8D8-78504840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" y="329307"/>
            <a:ext cx="7070375" cy="158373"/>
          </a:xfrm>
        </p:spPr>
        <p:txBody>
          <a:bodyPr/>
          <a:lstStyle/>
          <a:p>
            <a:r>
              <a:rPr lang="es-ES" sz="1100" dirty="0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402492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8A5B9-DB1C-46B9-A9E2-DBB0D827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7280"/>
            <a:ext cx="9603275" cy="685800"/>
          </a:xfrm>
        </p:spPr>
        <p:txBody>
          <a:bodyPr>
            <a:normAutofit/>
          </a:bodyPr>
          <a:lstStyle/>
          <a:p>
            <a:endParaRPr lang="es-ES" sz="1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9DEBE-8886-452C-BA0E-98FFE4E8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56360"/>
            <a:ext cx="9603275" cy="410998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1- ¿Qué es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refresh</a:t>
            </a:r>
            <a:r>
              <a:rPr lang="es-ES" dirty="0"/>
              <a:t>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800" dirty="0"/>
              <a:t>Es una </a:t>
            </a:r>
            <a:r>
              <a:rPr lang="es-ES" sz="2800" dirty="0">
                <a:solidFill>
                  <a:srgbClr val="FF0000"/>
                </a:solidFill>
              </a:rPr>
              <a:t>librería externa </a:t>
            </a:r>
            <a:r>
              <a:rPr lang="es-ES" sz="2800" dirty="0"/>
              <a:t>para el desarrollo en </a:t>
            </a:r>
            <a:r>
              <a:rPr lang="es-ES" sz="2800" dirty="0">
                <a:solidFill>
                  <a:srgbClr val="FF0000"/>
                </a:solidFill>
              </a:rPr>
              <a:t>Android</a:t>
            </a:r>
            <a:r>
              <a:rPr lang="es-ES" sz="2800" dirty="0"/>
              <a:t> que nos permite realizar una </a:t>
            </a:r>
            <a:r>
              <a:rPr lang="es-ES" sz="2800" dirty="0">
                <a:solidFill>
                  <a:srgbClr val="FF0000"/>
                </a:solidFill>
              </a:rPr>
              <a:t>acción al arrastrar el dedo</a:t>
            </a:r>
            <a:r>
              <a:rPr lang="es-ES" sz="2800" dirty="0"/>
              <a:t> desde la parte superior de la pantalla hacia abajo.</a:t>
            </a:r>
          </a:p>
          <a:p>
            <a:pPr marL="0" indent="0">
              <a:buNone/>
            </a:pPr>
            <a:r>
              <a:rPr lang="es-ES" sz="2800" dirty="0"/>
              <a:t>Además, </a:t>
            </a:r>
            <a:r>
              <a:rPr lang="es-ES" sz="2800" dirty="0" err="1"/>
              <a:t>Pull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Refresh</a:t>
            </a:r>
            <a:r>
              <a:rPr lang="es-ES" sz="2800" dirty="0"/>
              <a:t> nos muestra una </a:t>
            </a:r>
            <a:r>
              <a:rPr lang="es-ES" sz="2800" dirty="0">
                <a:solidFill>
                  <a:srgbClr val="FF0000"/>
                </a:solidFill>
              </a:rPr>
              <a:t>animación</a:t>
            </a:r>
            <a:r>
              <a:rPr lang="es-ES" sz="2800" dirty="0"/>
              <a:t> al realizar dicho gesto, la cual podremos personalizar dentro de unos estilos prediseñados.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8AC83-6602-4B2F-A283-0830D7E4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63738" y="175769"/>
            <a:ext cx="3500715" cy="309201"/>
          </a:xfrm>
        </p:spPr>
        <p:txBody>
          <a:bodyPr/>
          <a:lstStyle/>
          <a:p>
            <a:r>
              <a:rPr lang="es-ES" sz="1100" dirty="0"/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D6D812-7EA2-4512-BFC2-19B58EE5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80" y="175769"/>
            <a:ext cx="5938836" cy="309201"/>
          </a:xfrm>
        </p:spPr>
        <p:txBody>
          <a:bodyPr/>
          <a:lstStyle/>
          <a:p>
            <a:r>
              <a:rPr lang="es-ES" sz="1100" dirty="0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70987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F36EE-25D9-41DD-A743-D8A8B05B8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975360"/>
            <a:ext cx="9603275" cy="4490985"/>
          </a:xfrm>
        </p:spPr>
        <p:txBody>
          <a:bodyPr/>
          <a:lstStyle/>
          <a:p>
            <a:r>
              <a:rPr lang="es-ES" dirty="0"/>
              <a:t>1- ¿Qué es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Refresh</a:t>
            </a:r>
            <a:r>
              <a:rPr lang="es-ES" dirty="0"/>
              <a:t>?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25B6D9-E92F-40A2-B28D-F52078B1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72298" y="226139"/>
            <a:ext cx="3500715" cy="309201"/>
          </a:xfrm>
        </p:spPr>
        <p:txBody>
          <a:bodyPr/>
          <a:lstStyle/>
          <a:p>
            <a:r>
              <a:rPr lang="es-ES" sz="1100" dirty="0"/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96E2A-4A9B-4AC8-86E4-C2CAD3CF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80" y="226648"/>
            <a:ext cx="5938836" cy="309201"/>
          </a:xfrm>
        </p:spPr>
        <p:txBody>
          <a:bodyPr/>
          <a:lstStyle/>
          <a:p>
            <a:r>
              <a:rPr lang="es-ES" sz="1100" dirty="0"/>
              <a:t>Desarrollo de Aplicaciones Multiplataforma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4A77DD-A7C4-4AE5-A1F9-D24966493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97" y="2163584"/>
            <a:ext cx="577218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651F9C-E48A-4E6E-A89D-177CC8F7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295400"/>
            <a:ext cx="9603275" cy="4170945"/>
          </a:xfrm>
        </p:spPr>
        <p:txBody>
          <a:bodyPr/>
          <a:lstStyle/>
          <a:p>
            <a:r>
              <a:rPr lang="es-ES" dirty="0"/>
              <a:t>1- ¿Qué es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Refresh</a:t>
            </a:r>
            <a:r>
              <a:rPr lang="es-ES" dirty="0"/>
              <a:t>?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2800" dirty="0"/>
              <a:t> </a:t>
            </a:r>
            <a:r>
              <a:rPr lang="es-ES" sz="2800" dirty="0" err="1"/>
              <a:t>Pull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Refresh</a:t>
            </a:r>
            <a:r>
              <a:rPr lang="es-ES" sz="2800" dirty="0"/>
              <a:t> esta </a:t>
            </a:r>
            <a:r>
              <a:rPr lang="es-ES" sz="2800" dirty="0">
                <a:solidFill>
                  <a:srgbClr val="FF0000"/>
                </a:solidFill>
              </a:rPr>
              <a:t>basada en la librería </a:t>
            </a:r>
            <a:r>
              <a:rPr lang="es-ES" sz="2800" dirty="0"/>
              <a:t>que ya viene por defecto a partir del API 4 de Android llamada </a:t>
            </a:r>
            <a:r>
              <a:rPr lang="es-ES" sz="2800" dirty="0" err="1">
                <a:solidFill>
                  <a:srgbClr val="FF0000"/>
                </a:solidFill>
              </a:rPr>
              <a:t>SwipeRefreshLayout</a:t>
            </a:r>
            <a:r>
              <a:rPr lang="es-ES" sz="2800" dirty="0"/>
              <a:t>, incorporándole algunos cambios y mejoras </a:t>
            </a:r>
            <a:r>
              <a:rPr lang="es-ES" sz="2800" dirty="0" err="1"/>
              <a:t>comola</a:t>
            </a:r>
            <a:r>
              <a:rPr lang="es-ES" sz="2800" dirty="0"/>
              <a:t> introducción de diferentes animaciones para elegir al deslizar la pantalla.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1467A-83D2-45CB-A51F-6F3D9A60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4218" y="266699"/>
            <a:ext cx="3500715" cy="309201"/>
          </a:xfrm>
        </p:spPr>
        <p:txBody>
          <a:bodyPr/>
          <a:lstStyle/>
          <a:p>
            <a:r>
              <a:rPr lang="es-ES" sz="1100" dirty="0"/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5A453A-777B-4D6E-9A91-30D6005C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80" y="266700"/>
            <a:ext cx="5938836" cy="309201"/>
          </a:xfrm>
        </p:spPr>
        <p:txBody>
          <a:bodyPr/>
          <a:lstStyle/>
          <a:p>
            <a:r>
              <a:rPr lang="es-ES" sz="1100" dirty="0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1575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1EC4-4216-4F15-A7CA-FC37A86B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1240"/>
            <a:ext cx="9603275" cy="1249680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USOS DE LA LIBRERIA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2A8E7-BBC4-4C06-9518-62A5FE9C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712720"/>
            <a:ext cx="9603275" cy="27536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547E9-C973-4C76-88F4-752C0DB5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9938" y="293960"/>
            <a:ext cx="3500715" cy="309201"/>
          </a:xfrm>
        </p:spPr>
        <p:txBody>
          <a:bodyPr/>
          <a:lstStyle/>
          <a:p>
            <a:r>
              <a:rPr lang="es-ES" sz="1100" dirty="0"/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637CA-CA2D-4FED-8EEB-708BA0FB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164" y="205740"/>
            <a:ext cx="5938836" cy="309201"/>
          </a:xfrm>
        </p:spPr>
        <p:txBody>
          <a:bodyPr/>
          <a:lstStyle/>
          <a:p>
            <a:r>
              <a:rPr lang="es-ES" sz="1100" dirty="0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18039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DDFD5-24FD-4FBE-B414-13A27C1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5D2F0-3ECC-4C32-9D1B-1460C14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02551"/>
            <a:ext cx="9603275" cy="41637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2. Usos de la librería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800" dirty="0"/>
              <a:t>Los principales usos de esta librería se basan en </a:t>
            </a:r>
            <a:r>
              <a:rPr lang="es-ES" sz="2800" dirty="0">
                <a:solidFill>
                  <a:srgbClr val="FF0000"/>
                </a:solidFill>
              </a:rPr>
              <a:t>servicios REST</a:t>
            </a:r>
            <a:r>
              <a:rPr lang="es-ES" sz="2800" dirty="0"/>
              <a:t>,  combinados con </a:t>
            </a:r>
            <a:r>
              <a:rPr lang="es-ES" sz="2800" dirty="0">
                <a:solidFill>
                  <a:srgbClr val="FF0000"/>
                </a:solidFill>
              </a:rPr>
              <a:t>un </a:t>
            </a:r>
            <a:r>
              <a:rPr lang="es-ES" sz="2800" dirty="0" err="1">
                <a:solidFill>
                  <a:srgbClr val="FF0000"/>
                </a:solidFill>
              </a:rPr>
              <a:t>Listview</a:t>
            </a:r>
            <a:r>
              <a:rPr lang="es-ES" sz="2800" dirty="0">
                <a:solidFill>
                  <a:srgbClr val="FF0000"/>
                </a:solidFill>
              </a:rPr>
              <a:t>,  </a:t>
            </a:r>
            <a:r>
              <a:rPr lang="es-ES" sz="2800" dirty="0" err="1">
                <a:solidFill>
                  <a:srgbClr val="FF0000"/>
                </a:solidFill>
              </a:rPr>
              <a:t>RecicledView</a:t>
            </a:r>
            <a:r>
              <a:rPr lang="es-ES" sz="2800" dirty="0">
                <a:solidFill>
                  <a:srgbClr val="FF0000"/>
                </a:solidFill>
              </a:rPr>
              <a:t> o </a:t>
            </a:r>
            <a:r>
              <a:rPr lang="es-ES" sz="2800" dirty="0" err="1">
                <a:solidFill>
                  <a:srgbClr val="FF0000"/>
                </a:solidFill>
              </a:rPr>
              <a:t>ScrollView</a:t>
            </a:r>
            <a:r>
              <a:rPr lang="es-ES" sz="2800" dirty="0"/>
              <a:t>,  con el fin de actualizar una lista de objetos o volver a realizar una petición al servidor.</a:t>
            </a:r>
          </a:p>
          <a:p>
            <a:pPr marL="0" indent="0">
              <a:buNone/>
            </a:pPr>
            <a:r>
              <a:rPr lang="es-ES" sz="2800" dirty="0"/>
              <a:t>En general se suele utilizar para realizar cualquier acción que suponga la espera para poder </a:t>
            </a:r>
            <a:r>
              <a:rPr lang="es-ES" sz="2800" dirty="0" err="1"/>
              <a:t>recepcionar</a:t>
            </a:r>
            <a:r>
              <a:rPr lang="es-ES" sz="2800" dirty="0"/>
              <a:t> unos datos, como por ejemplo la llamada a un </a:t>
            </a:r>
            <a:r>
              <a:rPr lang="es-ES" sz="2800" dirty="0" err="1">
                <a:solidFill>
                  <a:srgbClr val="FF0000"/>
                </a:solidFill>
              </a:rPr>
              <a:t>Callback</a:t>
            </a:r>
            <a:r>
              <a:rPr lang="es-ES" sz="2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r>
              <a:rPr lang="es-ES" sz="1100" dirty="0"/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r>
              <a:rPr lang="es-ES" sz="1100" dirty="0"/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214903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21EC4-4216-4F15-A7CA-FC37A86B7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1240"/>
            <a:ext cx="9603275" cy="1249680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92A8E7-BBC4-4C06-9518-62A5FE9C5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429000"/>
            <a:ext cx="9603275" cy="203734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547E9-C973-4C76-88F4-752C0DB5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39938" y="293960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637CA-CA2D-4FED-8EEB-708BA0FB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164" y="205740"/>
            <a:ext cx="5938836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1036993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DDFD5-24FD-4FBE-B414-13A27C17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5D2F0-3ECC-4C32-9D1B-1460C14E3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08123"/>
            <a:ext cx="9603275" cy="4163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3. Implementación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800" dirty="0"/>
              <a:t>En el </a:t>
            </a:r>
            <a:r>
              <a:rPr lang="es-ES" sz="2800" dirty="0" err="1"/>
              <a:t>Gradle</a:t>
            </a:r>
            <a:endParaRPr lang="es-ES" sz="2800" dirty="0"/>
          </a:p>
          <a:p>
            <a:endParaRPr lang="es-ES" sz="2800" dirty="0"/>
          </a:p>
          <a:p>
            <a:endParaRPr lang="es-ES" sz="28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FA8A8-F371-49BE-BC42-FAFDA53E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00898" y="174706"/>
            <a:ext cx="3500715" cy="309201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2018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D70DF-B682-437B-9FAD-0861C6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27" y="174706"/>
            <a:ext cx="7207535" cy="309201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Desarrollo de Aplicaciones Multiplataforma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1E43DB-8157-4C90-B421-D6926745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55" y="3507342"/>
            <a:ext cx="711226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'com.baoyz.pullrefreshlayout:library:1.2.0'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91147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</TotalTime>
  <Words>487</Words>
  <Application>Microsoft Office PowerPoint</Application>
  <PresentationFormat>Panorámica</PresentationFormat>
  <Paragraphs>94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Galería</vt:lpstr>
      <vt:lpstr>Pull to refresh</vt:lpstr>
      <vt:lpstr>¿Qué es Pull to Refresh?</vt:lpstr>
      <vt:lpstr>Presentación de PowerPoint</vt:lpstr>
      <vt:lpstr>Presentación de PowerPoint</vt:lpstr>
      <vt:lpstr>Presentación de PowerPoint</vt:lpstr>
      <vt:lpstr>USOS DE LA LIBRERIA</vt:lpstr>
      <vt:lpstr>Presentación de PowerPoint</vt:lpstr>
      <vt:lpstr>Implementación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Otros Métodos DE LA LIBRERIA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Pull to refresh</dc:title>
  <dc:creator>fernando manuel cuadros hornos</dc:creator>
  <cp:lastModifiedBy>fernando manuel cuadros hornos</cp:lastModifiedBy>
  <cp:revision>17</cp:revision>
  <dcterms:created xsi:type="dcterms:W3CDTF">2018-02-15T16:58:09Z</dcterms:created>
  <dcterms:modified xsi:type="dcterms:W3CDTF">2018-02-15T19:03:31Z</dcterms:modified>
</cp:coreProperties>
</file>