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8711" y="6352910"/>
            <a:ext cx="28478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7212972" y="6341289"/>
            <a:ext cx="247753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Github.com/Fermat-ORG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567" y="6352910"/>
            <a:ext cx="35050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5262110" y="6341289"/>
            <a:ext cx="1657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@Fermat_ORG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3112965" y="6341289"/>
            <a:ext cx="15719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www.Fermat.org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4">
            <a:alphaModFix/>
          </a:blip>
          <a:srcRect b="21430" l="0" r="0" t="0"/>
          <a:stretch/>
        </p:blipFill>
        <p:spPr>
          <a:xfrm>
            <a:off x="2720033" y="6302494"/>
            <a:ext cx="426850" cy="33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21430" l="0" r="0" t="0"/>
          <a:stretch/>
        </p:blipFill>
        <p:spPr>
          <a:xfrm>
            <a:off x="11211738" y="264866"/>
            <a:ext cx="811386" cy="6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8711" y="6352910"/>
            <a:ext cx="28478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7212972" y="6341289"/>
            <a:ext cx="247753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Github.com/Fermat-ORG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567" y="6352910"/>
            <a:ext cx="35050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5262110" y="6341289"/>
            <a:ext cx="1657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@Fermat_ORG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3112965" y="6341289"/>
            <a:ext cx="15719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www.Fermat.org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21430" l="0" r="0" t="0"/>
          <a:stretch/>
        </p:blipFill>
        <p:spPr>
          <a:xfrm>
            <a:off x="2720033" y="6302494"/>
            <a:ext cx="426850" cy="33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21430" l="0" r="0" t="0"/>
          <a:stretch/>
        </p:blipFill>
        <p:spPr>
          <a:xfrm>
            <a:off x="11211738" y="264866"/>
            <a:ext cx="811386" cy="6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631316"/>
            <a:ext cx="2112984" cy="211188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6515380" y="758164"/>
            <a:ext cx="477939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 the </a:t>
            </a:r>
            <a:r>
              <a:rPr b="1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1" lang="en-US" sz="6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of</a:t>
            </a:r>
            <a:r>
              <a:rPr b="1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People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398495" y="5417946"/>
            <a:ext cx="38676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www.Fermat.org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5134" y="6150546"/>
            <a:ext cx="329943" cy="32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8924550" y="6127637"/>
            <a:ext cx="247753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Github.com/Fermat-ORG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2051" y="6150546"/>
            <a:ext cx="406083" cy="32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6855461" y="6127637"/>
            <a:ext cx="165789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@Fermat_ORG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0078" y="453162"/>
            <a:ext cx="1499987" cy="1499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89510" y="1396312"/>
            <a:ext cx="5190400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 </a:t>
            </a:r>
            <a:r>
              <a:rPr b="1" lang="en-US" sz="7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18983" y="5381105"/>
            <a:ext cx="38676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www.Fermat.org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2065" y="6150546"/>
            <a:ext cx="329943" cy="32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981482" y="6127637"/>
            <a:ext cx="247753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Github.com/Fermat-ORG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983" y="6150546"/>
            <a:ext cx="406083" cy="32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912392" y="6127637"/>
            <a:ext cx="165789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@Fermat_ORG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26393" l="0" r="0" t="0"/>
          <a:stretch/>
        </p:blipFill>
        <p:spPr>
          <a:xfrm>
            <a:off x="10748463" y="221152"/>
            <a:ext cx="1714928" cy="670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015999" y="2188400"/>
            <a:ext cx="8098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one of the world’s </a:t>
            </a: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strongest communities committed to the Age of People</a:t>
            </a: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over the Age of Machines.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16000" y="1591733"/>
            <a:ext cx="49896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 1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711" y="6352910"/>
            <a:ext cx="28478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212972" y="6341289"/>
            <a:ext cx="247753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Github.com/Fermat-ORG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567" y="6352910"/>
            <a:ext cx="35050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262110" y="6341289"/>
            <a:ext cx="1657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@Fermat_ORG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112965" y="6341289"/>
            <a:ext cx="15719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www.Fermat.org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26393" l="0" r="0" t="0"/>
          <a:stretch/>
        </p:blipFill>
        <p:spPr>
          <a:xfrm>
            <a:off x="2531808" y="6297717"/>
            <a:ext cx="869343" cy="33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26393" l="0" r="0" t="0"/>
          <a:stretch/>
        </p:blipFill>
        <p:spPr>
          <a:xfrm>
            <a:off x="10748463" y="221152"/>
            <a:ext cx="1714928" cy="670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016001" y="2188400"/>
            <a:ext cx="8229598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 recognized as one of the</a:t>
            </a:r>
            <a:b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10 most promising crypto-tokens/digital assets</a:t>
            </a: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the </a:t>
            </a:r>
            <a:b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world by the beginning of 2018.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16000" y="1591733"/>
            <a:ext cx="49896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 2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711" y="6352910"/>
            <a:ext cx="28478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212972" y="6341289"/>
            <a:ext cx="247753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Github.com/Fermat-ORG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567" y="6352910"/>
            <a:ext cx="35050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262110" y="6341289"/>
            <a:ext cx="1657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@Fermat_ORG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112965" y="6341289"/>
            <a:ext cx="15719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www.Fermat.org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26393" l="0" r="0" t="0"/>
          <a:stretch/>
        </p:blipFill>
        <p:spPr>
          <a:xfrm>
            <a:off x="2531808" y="6297717"/>
            <a:ext cx="869343" cy="33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26393" l="0" r="0" t="0"/>
          <a:stretch/>
        </p:blipFill>
        <p:spPr>
          <a:xfrm>
            <a:off x="10748463" y="221152"/>
            <a:ext cx="1714928" cy="6706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1016001" y="2459333"/>
            <a:ext cx="8229598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Become a </a:t>
            </a: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desirable infrastructure alternative</a:t>
            </a: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organizations that are growing.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016000" y="1862666"/>
            <a:ext cx="49896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 3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711" y="6352910"/>
            <a:ext cx="28478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7212972" y="6341289"/>
            <a:ext cx="247753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Github.com/Fermat-ORG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567" y="6352910"/>
            <a:ext cx="350507" cy="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262110" y="6341289"/>
            <a:ext cx="16578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@Fermat_ORG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112965" y="6341289"/>
            <a:ext cx="15719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www.Fermat.org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6393" l="0" r="0" t="0"/>
          <a:stretch/>
        </p:blipFill>
        <p:spPr>
          <a:xfrm>
            <a:off x="2531808" y="6297717"/>
            <a:ext cx="869343" cy="33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Ferma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9AD0"/>
      </a:accent1>
      <a:accent2>
        <a:srgbClr val="69BBEB"/>
      </a:accent2>
      <a:accent3>
        <a:srgbClr val="BACF1C"/>
      </a:accent3>
      <a:accent4>
        <a:srgbClr val="FFD324"/>
      </a:accent4>
      <a:accent5>
        <a:srgbClr val="CD1B30"/>
      </a:accent5>
      <a:accent6>
        <a:srgbClr val="ED9116"/>
      </a:accent6>
      <a:hlink>
        <a:srgbClr val="479AD0"/>
      </a:hlink>
      <a:folHlink>
        <a:srgbClr val="69BBE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