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A0D04-186D-413A-934C-4A27DFE967E5}" v="8" dt="2024-05-30T20:05:14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be, Robert Gabriel" userId="7d810202-f544-4a3f-9281-751dbee48b4e" providerId="ADAL" clId="{B50A0D04-186D-413A-934C-4A27DFE967E5}"/>
    <pc:docChg chg="undo redo custSel addSld delSld modSld">
      <pc:chgData name="Gaube, Robert Gabriel" userId="7d810202-f544-4a3f-9281-751dbee48b4e" providerId="ADAL" clId="{B50A0D04-186D-413A-934C-4A27DFE967E5}" dt="2024-05-30T20:05:52.114" v="765" actId="14100"/>
      <pc:docMkLst>
        <pc:docMk/>
      </pc:docMkLst>
      <pc:sldChg chg="modSp new mod">
        <pc:chgData name="Gaube, Robert Gabriel" userId="7d810202-f544-4a3f-9281-751dbee48b4e" providerId="ADAL" clId="{B50A0D04-186D-413A-934C-4A27DFE967E5}" dt="2024-05-30T19:54:46.889" v="151" actId="20577"/>
        <pc:sldMkLst>
          <pc:docMk/>
          <pc:sldMk cId="1633315769" sldId="256"/>
        </pc:sldMkLst>
        <pc:spChg chg="mod">
          <ac:chgData name="Gaube, Robert Gabriel" userId="7d810202-f544-4a3f-9281-751dbee48b4e" providerId="ADAL" clId="{B50A0D04-186D-413A-934C-4A27DFE967E5}" dt="2024-05-30T19:54:25.349" v="25" actId="255"/>
          <ac:spMkLst>
            <pc:docMk/>
            <pc:sldMk cId="1633315769" sldId="256"/>
            <ac:spMk id="2" creationId="{E3B75D4D-F002-2B90-9EAC-134A497AE09A}"/>
          </ac:spMkLst>
        </pc:spChg>
        <pc:spChg chg="mod">
          <ac:chgData name="Gaube, Robert Gabriel" userId="7d810202-f544-4a3f-9281-751dbee48b4e" providerId="ADAL" clId="{B50A0D04-186D-413A-934C-4A27DFE967E5}" dt="2024-05-30T19:54:46.889" v="151" actId="20577"/>
          <ac:spMkLst>
            <pc:docMk/>
            <pc:sldMk cId="1633315769" sldId="256"/>
            <ac:spMk id="3" creationId="{214CB7E2-281A-A6FC-EF79-7EDFBCE6228F}"/>
          </ac:spMkLst>
        </pc:spChg>
      </pc:sldChg>
      <pc:sldChg chg="modSp new mod">
        <pc:chgData name="Gaube, Robert Gabriel" userId="7d810202-f544-4a3f-9281-751dbee48b4e" providerId="ADAL" clId="{B50A0D04-186D-413A-934C-4A27DFE967E5}" dt="2024-05-30T19:58:08.630" v="597" actId="20577"/>
        <pc:sldMkLst>
          <pc:docMk/>
          <pc:sldMk cId="876528045" sldId="257"/>
        </pc:sldMkLst>
        <pc:spChg chg="mod">
          <ac:chgData name="Gaube, Robert Gabriel" userId="7d810202-f544-4a3f-9281-751dbee48b4e" providerId="ADAL" clId="{B50A0D04-186D-413A-934C-4A27DFE967E5}" dt="2024-05-30T19:55:25.359" v="192" actId="20577"/>
          <ac:spMkLst>
            <pc:docMk/>
            <pc:sldMk cId="876528045" sldId="257"/>
            <ac:spMk id="2" creationId="{C7FC6A41-DC1A-889C-64A6-98824FB2AC79}"/>
          </ac:spMkLst>
        </pc:spChg>
        <pc:spChg chg="mod">
          <ac:chgData name="Gaube, Robert Gabriel" userId="7d810202-f544-4a3f-9281-751dbee48b4e" providerId="ADAL" clId="{B50A0D04-186D-413A-934C-4A27DFE967E5}" dt="2024-05-30T19:58:08.630" v="597" actId="20577"/>
          <ac:spMkLst>
            <pc:docMk/>
            <pc:sldMk cId="876528045" sldId="257"/>
            <ac:spMk id="3" creationId="{6E3655CA-D019-241E-17E3-C31F7212FC10}"/>
          </ac:spMkLst>
        </pc:spChg>
      </pc:sldChg>
      <pc:sldChg chg="addSp delSp modSp new mod">
        <pc:chgData name="Gaube, Robert Gabriel" userId="7d810202-f544-4a3f-9281-751dbee48b4e" providerId="ADAL" clId="{B50A0D04-186D-413A-934C-4A27DFE967E5}" dt="2024-05-30T19:58:59.590" v="640" actId="1076"/>
        <pc:sldMkLst>
          <pc:docMk/>
          <pc:sldMk cId="873265172" sldId="258"/>
        </pc:sldMkLst>
        <pc:spChg chg="mod">
          <ac:chgData name="Gaube, Robert Gabriel" userId="7d810202-f544-4a3f-9281-751dbee48b4e" providerId="ADAL" clId="{B50A0D04-186D-413A-934C-4A27DFE967E5}" dt="2024-05-30T19:58:36.540" v="635" actId="20577"/>
          <ac:spMkLst>
            <pc:docMk/>
            <pc:sldMk cId="873265172" sldId="258"/>
            <ac:spMk id="2" creationId="{4DBE63C2-4008-744B-5206-4E68B489D6A2}"/>
          </ac:spMkLst>
        </pc:spChg>
        <pc:spChg chg="del">
          <ac:chgData name="Gaube, Robert Gabriel" userId="7d810202-f544-4a3f-9281-751dbee48b4e" providerId="ADAL" clId="{B50A0D04-186D-413A-934C-4A27DFE967E5}" dt="2024-05-30T19:58:45.992" v="636"/>
          <ac:spMkLst>
            <pc:docMk/>
            <pc:sldMk cId="873265172" sldId="258"/>
            <ac:spMk id="3" creationId="{912A4822-DA4A-677F-BC42-657A52126306}"/>
          </ac:spMkLst>
        </pc:spChg>
        <pc:picChg chg="add mod">
          <ac:chgData name="Gaube, Robert Gabriel" userId="7d810202-f544-4a3f-9281-751dbee48b4e" providerId="ADAL" clId="{B50A0D04-186D-413A-934C-4A27DFE967E5}" dt="2024-05-30T19:58:59.590" v="640" actId="1076"/>
          <ac:picMkLst>
            <pc:docMk/>
            <pc:sldMk cId="873265172" sldId="258"/>
            <ac:picMk id="5" creationId="{08142D83-D87C-BBD9-8526-A27A903E80ED}"/>
          </ac:picMkLst>
        </pc:picChg>
      </pc:sldChg>
      <pc:sldChg chg="addSp delSp modSp new mod">
        <pc:chgData name="Gaube, Robert Gabriel" userId="7d810202-f544-4a3f-9281-751dbee48b4e" providerId="ADAL" clId="{B50A0D04-186D-413A-934C-4A27DFE967E5}" dt="2024-05-30T20:03:06.013" v="662" actId="1076"/>
        <pc:sldMkLst>
          <pc:docMk/>
          <pc:sldMk cId="1420684646" sldId="259"/>
        </pc:sldMkLst>
        <pc:spChg chg="mod">
          <ac:chgData name="Gaube, Robert Gabriel" userId="7d810202-f544-4a3f-9281-751dbee48b4e" providerId="ADAL" clId="{B50A0D04-186D-413A-934C-4A27DFE967E5}" dt="2024-05-30T20:02:19.770" v="660" actId="20577"/>
          <ac:spMkLst>
            <pc:docMk/>
            <pc:sldMk cId="1420684646" sldId="259"/>
            <ac:spMk id="2" creationId="{4C00FA0A-9C2C-7A4C-A4EB-54123BB86FC9}"/>
          </ac:spMkLst>
        </pc:spChg>
        <pc:spChg chg="del">
          <ac:chgData name="Gaube, Robert Gabriel" userId="7d810202-f544-4a3f-9281-751dbee48b4e" providerId="ADAL" clId="{B50A0D04-186D-413A-934C-4A27DFE967E5}" dt="2024-05-30T20:03:03.890" v="661"/>
          <ac:spMkLst>
            <pc:docMk/>
            <pc:sldMk cId="1420684646" sldId="259"/>
            <ac:spMk id="3" creationId="{6EA3CED1-EF40-9AE2-696A-72E80A5150E0}"/>
          </ac:spMkLst>
        </pc:spChg>
        <pc:picChg chg="add mod">
          <ac:chgData name="Gaube, Robert Gabriel" userId="7d810202-f544-4a3f-9281-751dbee48b4e" providerId="ADAL" clId="{B50A0D04-186D-413A-934C-4A27DFE967E5}" dt="2024-05-30T20:03:06.013" v="662" actId="1076"/>
          <ac:picMkLst>
            <pc:docMk/>
            <pc:sldMk cId="1420684646" sldId="259"/>
            <ac:picMk id="4" creationId="{DBCC0253-3FB1-10A8-3A85-D035C41CA923}"/>
          </ac:picMkLst>
        </pc:picChg>
      </pc:sldChg>
      <pc:sldChg chg="add del">
        <pc:chgData name="Gaube, Robert Gabriel" userId="7d810202-f544-4a3f-9281-751dbee48b4e" providerId="ADAL" clId="{B50A0D04-186D-413A-934C-4A27DFE967E5}" dt="2024-05-30T19:59:05.684" v="642" actId="47"/>
        <pc:sldMkLst>
          <pc:docMk/>
          <pc:sldMk cId="1664819325" sldId="259"/>
        </pc:sldMkLst>
      </pc:sldChg>
      <pc:sldChg chg="addSp delSp modSp new mod">
        <pc:chgData name="Gaube, Robert Gabriel" userId="7d810202-f544-4a3f-9281-751dbee48b4e" providerId="ADAL" clId="{B50A0D04-186D-413A-934C-4A27DFE967E5}" dt="2024-05-30T20:03:54.574" v="703" actId="962"/>
        <pc:sldMkLst>
          <pc:docMk/>
          <pc:sldMk cId="3032894623" sldId="260"/>
        </pc:sldMkLst>
        <pc:spChg chg="mod">
          <ac:chgData name="Gaube, Robert Gabriel" userId="7d810202-f544-4a3f-9281-751dbee48b4e" providerId="ADAL" clId="{B50A0D04-186D-413A-934C-4A27DFE967E5}" dt="2024-05-30T20:03:19.480" v="692" actId="20577"/>
          <ac:spMkLst>
            <pc:docMk/>
            <pc:sldMk cId="3032894623" sldId="260"/>
            <ac:spMk id="2" creationId="{485E80A0-2A15-9F57-2B6D-2C6A7A644B12}"/>
          </ac:spMkLst>
        </pc:spChg>
        <pc:spChg chg="del">
          <ac:chgData name="Gaube, Robert Gabriel" userId="7d810202-f544-4a3f-9281-751dbee48b4e" providerId="ADAL" clId="{B50A0D04-186D-413A-934C-4A27DFE967E5}" dt="2024-05-30T20:03:25.327" v="693"/>
          <ac:spMkLst>
            <pc:docMk/>
            <pc:sldMk cId="3032894623" sldId="260"/>
            <ac:spMk id="3" creationId="{EBB087B2-C7B7-E493-39DF-C12361120452}"/>
          </ac:spMkLst>
        </pc:spChg>
        <pc:spChg chg="add del mod">
          <ac:chgData name="Gaube, Robert Gabriel" userId="7d810202-f544-4a3f-9281-751dbee48b4e" providerId="ADAL" clId="{B50A0D04-186D-413A-934C-4A27DFE967E5}" dt="2024-05-30T20:03:29.959" v="697"/>
          <ac:spMkLst>
            <pc:docMk/>
            <pc:sldMk cId="3032894623" sldId="260"/>
            <ac:spMk id="7" creationId="{2490ED6A-741C-F47E-BBFC-4ADBDFDBF0FF}"/>
          </ac:spMkLst>
        </pc:spChg>
        <pc:spChg chg="add del mod">
          <ac:chgData name="Gaube, Robert Gabriel" userId="7d810202-f544-4a3f-9281-751dbee48b4e" providerId="ADAL" clId="{B50A0D04-186D-413A-934C-4A27DFE967E5}" dt="2024-05-30T20:03:53.154" v="701"/>
          <ac:spMkLst>
            <pc:docMk/>
            <pc:sldMk cId="3032894623" sldId="260"/>
            <ac:spMk id="11" creationId="{7EDAC03D-E920-F812-E5E7-CA07E596695D}"/>
          </ac:spMkLst>
        </pc:spChg>
        <pc:picChg chg="add del mod">
          <ac:chgData name="Gaube, Robert Gabriel" userId="7d810202-f544-4a3f-9281-751dbee48b4e" providerId="ADAL" clId="{B50A0D04-186D-413A-934C-4A27DFE967E5}" dt="2024-05-30T20:03:26.941" v="696" actId="478"/>
          <ac:picMkLst>
            <pc:docMk/>
            <pc:sldMk cId="3032894623" sldId="260"/>
            <ac:picMk id="5" creationId="{3CCBDAF5-0F5C-FDA2-7FF1-406930BBF209}"/>
          </ac:picMkLst>
        </pc:picChg>
        <pc:picChg chg="add del mod">
          <ac:chgData name="Gaube, Robert Gabriel" userId="7d810202-f544-4a3f-9281-751dbee48b4e" providerId="ADAL" clId="{B50A0D04-186D-413A-934C-4A27DFE967E5}" dt="2024-05-30T20:03:31.662" v="700" actId="478"/>
          <ac:picMkLst>
            <pc:docMk/>
            <pc:sldMk cId="3032894623" sldId="260"/>
            <ac:picMk id="9" creationId="{A8FF140A-3E43-66D5-7FAD-F1B3DC41A9CB}"/>
          </ac:picMkLst>
        </pc:picChg>
        <pc:picChg chg="add mod">
          <ac:chgData name="Gaube, Robert Gabriel" userId="7d810202-f544-4a3f-9281-751dbee48b4e" providerId="ADAL" clId="{B50A0D04-186D-413A-934C-4A27DFE967E5}" dt="2024-05-30T20:03:54.574" v="703" actId="962"/>
          <ac:picMkLst>
            <pc:docMk/>
            <pc:sldMk cId="3032894623" sldId="260"/>
            <ac:picMk id="13" creationId="{955D79FA-331C-EAE3-6FDB-3E5316D59175}"/>
          </ac:picMkLst>
        </pc:picChg>
      </pc:sldChg>
      <pc:sldChg chg="addSp delSp modSp new mod">
        <pc:chgData name="Gaube, Robert Gabriel" userId="7d810202-f544-4a3f-9281-751dbee48b4e" providerId="ADAL" clId="{B50A0D04-186D-413A-934C-4A27DFE967E5}" dt="2024-05-30T20:04:58.705" v="746" actId="1076"/>
        <pc:sldMkLst>
          <pc:docMk/>
          <pc:sldMk cId="2300613979" sldId="261"/>
        </pc:sldMkLst>
        <pc:spChg chg="mod">
          <ac:chgData name="Gaube, Robert Gabriel" userId="7d810202-f544-4a3f-9281-751dbee48b4e" providerId="ADAL" clId="{B50A0D04-186D-413A-934C-4A27DFE967E5}" dt="2024-05-30T20:04:58.705" v="746" actId="1076"/>
          <ac:spMkLst>
            <pc:docMk/>
            <pc:sldMk cId="2300613979" sldId="261"/>
            <ac:spMk id="2" creationId="{FE9EA3DF-E1C4-742E-ED70-3CD3DB634DBC}"/>
          </ac:spMkLst>
        </pc:spChg>
        <pc:spChg chg="del">
          <ac:chgData name="Gaube, Robert Gabriel" userId="7d810202-f544-4a3f-9281-751dbee48b4e" providerId="ADAL" clId="{B50A0D04-186D-413A-934C-4A27DFE967E5}" dt="2024-05-30T20:04:03.950" v="706" actId="478"/>
          <ac:spMkLst>
            <pc:docMk/>
            <pc:sldMk cId="2300613979" sldId="261"/>
            <ac:spMk id="3" creationId="{18168FB5-67C1-A5A0-720A-8B7C60C9A8EE}"/>
          </ac:spMkLst>
        </pc:spChg>
        <pc:picChg chg="add mod">
          <ac:chgData name="Gaube, Robert Gabriel" userId="7d810202-f544-4a3f-9281-751dbee48b4e" providerId="ADAL" clId="{B50A0D04-186D-413A-934C-4A27DFE967E5}" dt="2024-05-30T20:04:32.050" v="745" actId="1076"/>
          <ac:picMkLst>
            <pc:docMk/>
            <pc:sldMk cId="2300613979" sldId="261"/>
            <ac:picMk id="5" creationId="{7F45CBD4-3857-E768-5910-E0F203DCF67A}"/>
          </ac:picMkLst>
        </pc:picChg>
      </pc:sldChg>
      <pc:sldChg chg="addSp delSp modSp new mod modClrScheme chgLayout">
        <pc:chgData name="Gaube, Robert Gabriel" userId="7d810202-f544-4a3f-9281-751dbee48b4e" providerId="ADAL" clId="{B50A0D04-186D-413A-934C-4A27DFE967E5}" dt="2024-05-30T20:05:52.114" v="765" actId="14100"/>
        <pc:sldMkLst>
          <pc:docMk/>
          <pc:sldMk cId="2789993005" sldId="262"/>
        </pc:sldMkLst>
        <pc:spChg chg="del">
          <ac:chgData name="Gaube, Robert Gabriel" userId="7d810202-f544-4a3f-9281-751dbee48b4e" providerId="ADAL" clId="{B50A0D04-186D-413A-934C-4A27DFE967E5}" dt="2024-05-30T20:05:09.587" v="748" actId="700"/>
          <ac:spMkLst>
            <pc:docMk/>
            <pc:sldMk cId="2789993005" sldId="262"/>
            <ac:spMk id="2" creationId="{20777F40-F20B-454F-E980-E2AEC6C08960}"/>
          </ac:spMkLst>
        </pc:spChg>
        <pc:spChg chg="del">
          <ac:chgData name="Gaube, Robert Gabriel" userId="7d810202-f544-4a3f-9281-751dbee48b4e" providerId="ADAL" clId="{B50A0D04-186D-413A-934C-4A27DFE967E5}" dt="2024-05-30T20:05:09.587" v="748" actId="700"/>
          <ac:spMkLst>
            <pc:docMk/>
            <pc:sldMk cId="2789993005" sldId="262"/>
            <ac:spMk id="3" creationId="{D9BE4E74-33A7-C68F-461C-8832A91DF16F}"/>
          </ac:spMkLst>
        </pc:spChg>
        <pc:spChg chg="add mod">
          <ac:chgData name="Gaube, Robert Gabriel" userId="7d810202-f544-4a3f-9281-751dbee48b4e" providerId="ADAL" clId="{B50A0D04-186D-413A-934C-4A27DFE967E5}" dt="2024-05-30T20:05:52.114" v="765" actId="14100"/>
          <ac:spMkLst>
            <pc:docMk/>
            <pc:sldMk cId="2789993005" sldId="262"/>
            <ac:spMk id="4" creationId="{0CB2B4BB-2EFB-3275-573C-95BC3AF959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142D-03E7-E6DC-C8E9-6F12A604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4553-FCFF-E682-2488-19E1257DC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0BEA-3E44-8F50-ACDD-A0ECF07B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3BD9-F169-B6F1-4E4C-2B0A81EC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3961-8432-1A9B-A9F4-9E5CC04D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7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651-0763-ABD6-C847-24A4973C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CCA94-B8ED-4999-46BF-89A1D3052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A739E-7429-EEF1-1B93-87AB8F1F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49BD-1836-7924-979C-2534BD26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5801-79F7-2ABD-240E-8AEBF4B1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32526-9C39-892F-47B8-C1291FFB5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AA10F-5580-5DD1-41E2-EB2C3AE3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5436-95ED-F3E1-80E8-3BC6BEA3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B119D-0769-2459-6102-5F47F6E4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5768-2109-3829-73C3-B022B6B9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3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E84B-D77A-63FF-7E4B-1E61CD5D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A8DE-FD8B-8EB0-FD6D-C1A9BDC9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0EDF-DD73-9CE4-8164-D003C95C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B473-8206-79C8-E72D-E0C732CE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A24B-8844-A210-43A0-4E89745B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4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A999-37C5-2EA6-7BAC-505A6DEA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6DA28-C9A7-D69C-8315-CD7AF8F5A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25801-3DB3-5CF5-8FBA-301D451A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2897-5F07-097E-6831-AE10C99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2C81-2138-EAA6-58E2-5C87F75F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8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200C-1F77-C543-B46F-90512314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8290-CAC4-B927-458A-434615556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93B0F-38D1-6710-6F10-4F3D788D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0ADEE-7264-00BC-5EC6-D91F7950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68043-C8BF-B5FB-F23C-BAEE7E04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9DCB-C104-7D4E-D28D-8E17EEF1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3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0C5F-22CA-68F8-9187-403F8DD4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8FE85-02F8-3A08-FDFE-D121E1D7C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334C2-EC1D-EC04-0309-82386C02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BBAAB-0A95-FB7E-C610-4C02D4127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916E-B4AB-2264-A5F9-9BD38F44B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69BD6-8BD5-C531-198F-15C92968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EC8AF-9DB0-8C1F-A4A0-03A9A06E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ED6C2-9954-BCD2-3F50-A9F06F77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1633-A883-45E0-C665-C646F41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E3CE3-7295-AC31-6A4D-2FD32E75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9E44-4974-75EF-25A1-BEEC13FE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9FEA7-3FF1-3DDB-5BFC-FB077BE8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9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C5880-D791-1C31-DCCB-A78E2C65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D9692-B816-E6F2-A6F9-0662C7AE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BEC60-8E45-BFF3-A8C8-BBDEE23F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29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D738-ADE0-CCA4-E840-74B9CB9D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4434-7B62-1823-D22B-0FC51C76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16727-C236-7755-8233-DE88130A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9086-7E3C-2DEA-DE12-ABB7126C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DD2B4-7938-7F80-C3E0-41EA7622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659F9-D991-EE8F-4705-27A286C4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42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FB78-86B6-C938-F7E1-BFB6FAC3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DF8B8-8DC2-03EA-7880-EBDE9A84B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4C914-3975-1193-6EDD-0697CFB35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1E2D2-9001-35D8-8959-BEE4E629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9290-AD74-76A5-7F8F-74B7BCDF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01EAE-C8A6-806F-8F31-DEA8A2DE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108B0-A97C-06A8-F2F3-62B73479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6779-BA78-327E-D827-CF340E53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5723-3FD1-6E81-7771-50085D320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CB7A8-9B18-48B0-A784-9614C52484B4}" type="datetimeFigureOut">
              <a:rPr lang="en-GB" smtClean="0"/>
              <a:t>30/05/2024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BD47B-8DE5-F1C8-7E30-D668CE69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332A-89FA-D01B-3754-D2D79D398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EB13A-6EC7-404F-B369-BF625EA29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5D4D-F002-2B90-9EAC-134A497AE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RASPBERRY PI AUTOMATED TRAFFIC SIGNS AND SIGNALS RECOGNITION 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CB7E2-281A-A6FC-EF79-7EDFBCE62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Fermendjin</a:t>
            </a:r>
            <a:r>
              <a:rPr lang="en-US" dirty="0"/>
              <a:t> Patricia-Maria-Francesca</a:t>
            </a:r>
          </a:p>
          <a:p>
            <a:r>
              <a:rPr lang="en-US" dirty="0"/>
              <a:t>Gaube Robert-Gabriel</a:t>
            </a:r>
          </a:p>
          <a:p>
            <a:r>
              <a:rPr lang="en-US" dirty="0" err="1"/>
              <a:t>Murariu</a:t>
            </a:r>
            <a:r>
              <a:rPr lang="en-US" dirty="0"/>
              <a:t> Marius-Andrei</a:t>
            </a:r>
          </a:p>
        </p:txBody>
      </p:sp>
    </p:spTree>
    <p:extLst>
      <p:ext uri="{BB962C8B-B14F-4D97-AF65-F5344CB8AC3E}">
        <p14:creationId xmlns:p14="http://schemas.microsoft.com/office/powerpoint/2010/main" val="163331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6A41-DC1A-889C-64A6-98824FB2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55CA-D019-241E-17E3-C31F7212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 and traffic light recognition using neural networks. </a:t>
            </a:r>
          </a:p>
          <a:p>
            <a:r>
              <a:rPr lang="en-US" dirty="0"/>
              <a:t>The signs supported are ‘Stop’, ‘50 speed limit’, ’70 speed limit’ and the traffic lights.</a:t>
            </a:r>
          </a:p>
          <a:p>
            <a:r>
              <a:rPr lang="en-US" dirty="0"/>
              <a:t>Practical demonstration using small-scale sign and traffic light models.</a:t>
            </a:r>
          </a:p>
          <a:p>
            <a:r>
              <a:rPr lang="en-US" dirty="0"/>
              <a:t>For each recognition print out information and execute a specific 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52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63C2-4008-744B-5206-4E68B489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42D83-D87C-BBD9-8526-A27A903E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0926" y="1530268"/>
            <a:ext cx="6399840" cy="4522043"/>
          </a:xfrm>
        </p:spPr>
      </p:pic>
    </p:spTree>
    <p:extLst>
      <p:ext uri="{BB962C8B-B14F-4D97-AF65-F5344CB8AC3E}">
        <p14:creationId xmlns:p14="http://schemas.microsoft.com/office/powerpoint/2010/main" val="87326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FA0A-9C2C-7A4C-A4EB-54123BB8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circuit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CC0253-3FB1-10A8-3A85-D035C41CA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1" t="18520" r="16953" b="15289"/>
          <a:stretch/>
        </p:blipFill>
        <p:spPr bwMode="auto">
          <a:xfrm>
            <a:off x="2124446" y="1690688"/>
            <a:ext cx="7943107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068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80A0-2A15-9F57-2B6D-2C6A7A64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traffic light models</a:t>
            </a:r>
            <a:endParaRPr lang="en-GB" dirty="0"/>
          </a:p>
        </p:txBody>
      </p:sp>
      <p:pic>
        <p:nvPicPr>
          <p:cNvPr id="13" name="Content Placeholder 12" descr="A group of signs on a table&#10;&#10;Description automatically generated">
            <a:extLst>
              <a:ext uri="{FF2B5EF4-FFF2-40B4-BE49-F238E27FC236}">
                <a16:creationId xmlns:a16="http://schemas.microsoft.com/office/drawing/2014/main" id="{955D79FA-331C-EAE3-6FDB-3E5316D59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03289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A3DF-E1C4-742E-ED70-3CD3DB63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84" y="2766219"/>
            <a:ext cx="2868561" cy="1325563"/>
          </a:xfrm>
        </p:spPr>
        <p:txBody>
          <a:bodyPr/>
          <a:lstStyle/>
          <a:p>
            <a:pPr algn="ctr"/>
            <a:r>
              <a:rPr lang="en-US" dirty="0"/>
              <a:t>Smart car demo</a:t>
            </a:r>
            <a:endParaRPr lang="en-GB" dirty="0"/>
          </a:p>
        </p:txBody>
      </p:sp>
      <p:pic>
        <p:nvPicPr>
          <p:cNvPr id="5" name="Picture 4" descr="A robot on the floor&#10;&#10;Description automatically generated">
            <a:extLst>
              <a:ext uri="{FF2B5EF4-FFF2-40B4-BE49-F238E27FC236}">
                <a16:creationId xmlns:a16="http://schemas.microsoft.com/office/drawing/2014/main" id="{7F45CBD4-3857-E768-5910-E0F203DCF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88" y="443270"/>
            <a:ext cx="4361221" cy="58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1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B2B4BB-2EFB-3275-573C-95BC3AF9597E}"/>
              </a:ext>
            </a:extLst>
          </p:cNvPr>
          <p:cNvSpPr txBox="1"/>
          <p:nvPr/>
        </p:nvSpPr>
        <p:spPr>
          <a:xfrm>
            <a:off x="1602659" y="2767281"/>
            <a:ext cx="8986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Thank you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278999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RASPBERRY PI AUTOMATED TRAFFIC SIGNS AND SIGNALS RECOGNITION </vt:lpstr>
      <vt:lpstr>Features</vt:lpstr>
      <vt:lpstr>Schematic</vt:lpstr>
      <vt:lpstr>Real life circuit</vt:lpstr>
      <vt:lpstr>Sign and traffic light models</vt:lpstr>
      <vt:lpstr>Smart car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 AUTOMATED TRAFFIC SIGNS AND SIGNALS RECOGNITION </dc:title>
  <dc:creator>Gaube, Robert Gabriel</dc:creator>
  <cp:lastModifiedBy>Gaube, Robert Gabriel</cp:lastModifiedBy>
  <cp:revision>1</cp:revision>
  <dcterms:created xsi:type="dcterms:W3CDTF">2024-05-30T19:53:35Z</dcterms:created>
  <dcterms:modified xsi:type="dcterms:W3CDTF">2024-05-30T20:05:55Z</dcterms:modified>
</cp:coreProperties>
</file>