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comments/modernComment_106_3E0478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70" r:id="rId8"/>
    <p:sldId id="262" r:id="rId9"/>
    <p:sldId id="260" r:id="rId10"/>
    <p:sldId id="271" r:id="rId11"/>
    <p:sldId id="272" r:id="rId12"/>
    <p:sldId id="259" r:id="rId13"/>
    <p:sldId id="273" r:id="rId14"/>
    <p:sldId id="274" r:id="rId15"/>
    <p:sldId id="275" r:id="rId16"/>
    <p:sldId id="276" r:id="rId17"/>
    <p:sldId id="26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0072FC-F5D9-9D6B-6BE3-F3DA7002EB41}" name="Nathaniel Fletcher" initials="NF" userId="S::fletcher.nathaniel@kvcc.me.edu::f3938d61-cf09-4eae-9a4e-05f702e6c7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5F5F5"/>
    <a:srgbClr val="EDEBEB"/>
    <a:srgbClr val="01730D"/>
    <a:srgbClr val="D12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46DA4-0A68-8773-C939-95B1EB0B0D08}" v="1" dt="2023-12-12T01:37:23.065"/>
    <p1510:client id="{87BF7FEF-6518-CEA4-88A4-0411CF0906A1}" v="62" dt="2023-12-12T01:53:53.163"/>
    <p1510:client id="{B9DAA025-FF2C-432B-B6BF-6550A839D770}" v="314" dt="2023-12-12T00:30:22.767"/>
    <p1510:client id="{CE863978-6553-88F1-6737-92D53D05DEE7}" v="626" dt="2023-12-12T20:29:5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6_3E047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8E5FD31-0685-41D5-BF8D-C4C58CA465E5}" authorId="{E30072FC-F5D9-9D6B-6BE3-F3DA7002EB41}" created="2023-12-12T00:18:29.200">
    <pc:sldMkLst xmlns:pc="http://schemas.microsoft.com/office/powerpoint/2013/main/command">
      <pc:docMk/>
      <pc:sldMk cId="65030028" sldId="262"/>
    </pc:sldMkLst>
    <p188:txBody>
      <a:bodyPr/>
      <a:lstStyle/>
      <a:p>
        <a:r>
          <a:rPr lang="en-US"/>
          <a:t>No python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4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17304 6588 16383 0 0,'1293'4394'0'0'0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8440 5371 16383 0 0,'3804'5165'0'0'0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6218 14138 16383 0 0,'2277'-8721'0'0'0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8440 5371 16383 0 0,'10466'5672'0'0'0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26266 4657 16383 0 0,'-3339'748'0'0'0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26404 4683 16383 0 0,'-7711'6450'0'0'0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26245 11668 16383 0 0,'-8419'3986'0'0'0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26586 11642 16383 0 0,'-16817'2174'0'0'0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26443 11776 16383 0 0,'-14398'-1462'0'0'0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09.9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17304 6588 16383 0 0,'1293'4394'0'0'0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09.9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18574 11088 16383 0 0,'4507'-5693'0'0'0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18574 11088 16383 0 0,'4507'-5693'0'0'0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09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17330 6691 16383 0 0,'9134'-2050'0'0'0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09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17732 6562 16383 0 0,'-11424'7548'0'0'0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09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6244 13838 16383 0 0,'12099'1701'0'0'0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09.9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6218 13811 16383 0 0,'3765'-1'0'0'0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09.9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6218 13900 16383 0 0,'12851'-3071'0'0'0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09.9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9869 13900 16383 0 0,'8976'-3073'0'0'0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09.9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17859 15630 16383 0 0,'724'-4744'0'0'0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09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8440 5371 16383 0 0,'3804'5165'0'0'0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09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6218 14138 16383 0 0,'2277'-8721'0'0'0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8440 5371 16383 0 0,'10466'5672'0'0'0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17330 6691 16383 0 0,'9134'-2050'0'0'0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10.0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26266 4657 16383 0 0,'-3339'748'0'0'0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10.0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26404 4683 16383 0 0,'-7711'6450'0'0'0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10.0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26245 11668 16383 0 0,'-8419'3986'0'0'0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10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26586 11642 16383 0 0,'-16817'2174'0'0'0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19:32:10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26443 11776 16383 0 0,'-14398'-1462'0'0'0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17732 6562 16383 0 0,'-11424'7548'0'0'0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6244 13838 16383 0 0,'12099'1701'0'0'0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6218 13811 16383 0 0,'3765'-1'0'0'0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6218 13900 16383 0 0,'12851'-3071'0'0'0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9869 13900 16383 0 0,'8976'-3073'0'0'0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2T21:23:23.5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17859 15630 16383 0 0,'724'-4744'0'0'0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964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4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0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2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8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8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2.png"/><Relationship Id="rId39" Type="http://schemas.openxmlformats.org/officeDocument/2006/relationships/customXml" Target="../ink/ink11.xml"/><Relationship Id="rId21" Type="http://schemas.openxmlformats.org/officeDocument/2006/relationships/customXml" Target="../ink/ink2.xml"/><Relationship Id="rId34" Type="http://schemas.openxmlformats.org/officeDocument/2006/relationships/image" Target="../media/image26.png"/><Relationship Id="rId42" Type="http://schemas.openxmlformats.org/officeDocument/2006/relationships/image" Target="../media/image30.png"/><Relationship Id="rId47" Type="http://schemas.openxmlformats.org/officeDocument/2006/relationships/customXml" Target="../ink/ink15.xml"/><Relationship Id="rId50" Type="http://schemas.openxmlformats.org/officeDocument/2006/relationships/image" Target="../media/image34.png"/><Relationship Id="rId55" Type="http://schemas.openxmlformats.org/officeDocument/2006/relationships/image" Target="../media/image38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6" Type="http://schemas.openxmlformats.org/officeDocument/2006/relationships/image" Target="../media/image16.svg"/><Relationship Id="rId29" Type="http://schemas.openxmlformats.org/officeDocument/2006/relationships/customXml" Target="../ink/ink6.xml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10.xml"/><Relationship Id="rId40" Type="http://schemas.openxmlformats.org/officeDocument/2006/relationships/image" Target="../media/image29.png"/><Relationship Id="rId45" Type="http://schemas.openxmlformats.org/officeDocument/2006/relationships/customXml" Target="../ink/ink14.xml"/><Relationship Id="rId53" Type="http://schemas.openxmlformats.org/officeDocument/2006/relationships/image" Target="../media/image36.png"/><Relationship Id="rId58" Type="http://schemas.openxmlformats.org/officeDocument/2006/relationships/image" Target="../media/image41.svg"/><Relationship Id="rId5" Type="http://schemas.openxmlformats.org/officeDocument/2006/relationships/image" Target="../media/image5.png"/><Relationship Id="rId19" Type="http://schemas.openxmlformats.org/officeDocument/2006/relationships/customXml" Target="../ink/ink1.xml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0.png"/><Relationship Id="rId27" Type="http://schemas.openxmlformats.org/officeDocument/2006/relationships/customXml" Target="../ink/ink5.xml"/><Relationship Id="rId30" Type="http://schemas.openxmlformats.org/officeDocument/2006/relationships/image" Target="../media/image24.png"/><Relationship Id="rId35" Type="http://schemas.openxmlformats.org/officeDocument/2006/relationships/customXml" Target="../ink/ink9.xml"/><Relationship Id="rId43" Type="http://schemas.openxmlformats.org/officeDocument/2006/relationships/customXml" Target="../ink/ink13.xml"/><Relationship Id="rId48" Type="http://schemas.openxmlformats.org/officeDocument/2006/relationships/image" Target="../media/image33.png"/><Relationship Id="rId56" Type="http://schemas.openxmlformats.org/officeDocument/2006/relationships/image" Target="../media/image39.svg"/><Relationship Id="rId8" Type="http://schemas.openxmlformats.org/officeDocument/2006/relationships/image" Target="../media/image8.svg"/><Relationship Id="rId51" Type="http://schemas.openxmlformats.org/officeDocument/2006/relationships/customXml" Target="../ink/ink17.xml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customXml" Target="../ink/ink4.xml"/><Relationship Id="rId33" Type="http://schemas.openxmlformats.org/officeDocument/2006/relationships/customXml" Target="../ink/ink8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image" Target="../media/image42.png"/><Relationship Id="rId20" Type="http://schemas.openxmlformats.org/officeDocument/2006/relationships/image" Target="../media/image19.png"/><Relationship Id="rId41" Type="http://schemas.openxmlformats.org/officeDocument/2006/relationships/customXml" Target="../ink/ink12.xml"/><Relationship Id="rId54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5" Type="http://schemas.openxmlformats.org/officeDocument/2006/relationships/image" Target="../media/image15.png"/><Relationship Id="rId23" Type="http://schemas.openxmlformats.org/officeDocument/2006/relationships/customXml" Target="../ink/ink3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16.xml"/><Relationship Id="rId57" Type="http://schemas.openxmlformats.org/officeDocument/2006/relationships/image" Target="../media/image40.png"/><Relationship Id="rId10" Type="http://schemas.openxmlformats.org/officeDocument/2006/relationships/image" Target="../media/image10.png"/><Relationship Id="rId31" Type="http://schemas.openxmlformats.org/officeDocument/2006/relationships/customXml" Target="../ink/ink7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2.png"/><Relationship Id="rId39" Type="http://schemas.openxmlformats.org/officeDocument/2006/relationships/customXml" Target="../ink/ink28.xml"/><Relationship Id="rId21" Type="http://schemas.openxmlformats.org/officeDocument/2006/relationships/customXml" Target="../ink/ink19.xml"/><Relationship Id="rId34" Type="http://schemas.openxmlformats.org/officeDocument/2006/relationships/image" Target="../media/image52.png"/><Relationship Id="rId42" Type="http://schemas.openxmlformats.org/officeDocument/2006/relationships/image" Target="../media/image30.png"/><Relationship Id="rId47" Type="http://schemas.openxmlformats.org/officeDocument/2006/relationships/customXml" Target="../ink/ink32.xml"/><Relationship Id="rId50" Type="http://schemas.openxmlformats.org/officeDocument/2006/relationships/image" Target="../media/image57.png"/><Relationship Id="rId55" Type="http://schemas.openxmlformats.org/officeDocument/2006/relationships/image" Target="../media/image38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6" Type="http://schemas.openxmlformats.org/officeDocument/2006/relationships/image" Target="../media/image16.svg"/><Relationship Id="rId29" Type="http://schemas.openxmlformats.org/officeDocument/2006/relationships/customXml" Target="../ink/ink23.xml"/><Relationship Id="rId11" Type="http://schemas.openxmlformats.org/officeDocument/2006/relationships/image" Target="../media/image11.png"/><Relationship Id="rId24" Type="http://schemas.openxmlformats.org/officeDocument/2006/relationships/image" Target="../media/image49.png"/><Relationship Id="rId32" Type="http://schemas.openxmlformats.org/officeDocument/2006/relationships/image" Target="../media/image51.png"/><Relationship Id="rId37" Type="http://schemas.openxmlformats.org/officeDocument/2006/relationships/customXml" Target="../ink/ink27.xml"/><Relationship Id="rId40" Type="http://schemas.openxmlformats.org/officeDocument/2006/relationships/image" Target="../media/image54.png"/><Relationship Id="rId45" Type="http://schemas.openxmlformats.org/officeDocument/2006/relationships/customXml" Target="../ink/ink31.xml"/><Relationship Id="rId53" Type="http://schemas.openxmlformats.org/officeDocument/2006/relationships/image" Target="../media/image36.png"/><Relationship Id="rId58" Type="http://schemas.openxmlformats.org/officeDocument/2006/relationships/image" Target="../media/image41.svg"/><Relationship Id="rId5" Type="http://schemas.openxmlformats.org/officeDocument/2006/relationships/image" Target="../media/image5.png"/><Relationship Id="rId19" Type="http://schemas.openxmlformats.org/officeDocument/2006/relationships/customXml" Target="../ink/ink18.xml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48.png"/><Relationship Id="rId27" Type="http://schemas.openxmlformats.org/officeDocument/2006/relationships/customXml" Target="../ink/ink22.xml"/><Relationship Id="rId30" Type="http://schemas.openxmlformats.org/officeDocument/2006/relationships/image" Target="../media/image50.png"/><Relationship Id="rId35" Type="http://schemas.openxmlformats.org/officeDocument/2006/relationships/customXml" Target="../ink/ink26.xml"/><Relationship Id="rId43" Type="http://schemas.openxmlformats.org/officeDocument/2006/relationships/customXml" Target="../ink/ink30.xml"/><Relationship Id="rId48" Type="http://schemas.openxmlformats.org/officeDocument/2006/relationships/image" Target="../media/image56.png"/><Relationship Id="rId56" Type="http://schemas.openxmlformats.org/officeDocument/2006/relationships/image" Target="../media/image39.svg"/><Relationship Id="rId8" Type="http://schemas.openxmlformats.org/officeDocument/2006/relationships/image" Target="../media/image8.svg"/><Relationship Id="rId51" Type="http://schemas.openxmlformats.org/officeDocument/2006/relationships/customXml" Target="../ink/ink34.xml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image" Target="../media/image42.png"/><Relationship Id="rId20" Type="http://schemas.openxmlformats.org/officeDocument/2006/relationships/image" Target="../media/image19.png"/><Relationship Id="rId41" Type="http://schemas.openxmlformats.org/officeDocument/2006/relationships/customXml" Target="../ink/ink29.xml"/><Relationship Id="rId54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5" Type="http://schemas.openxmlformats.org/officeDocument/2006/relationships/image" Target="../media/image15.png"/><Relationship Id="rId23" Type="http://schemas.openxmlformats.org/officeDocument/2006/relationships/customXml" Target="../ink/ink20.xml"/><Relationship Id="rId28" Type="http://schemas.openxmlformats.org/officeDocument/2006/relationships/image" Target="../media/image23.png"/><Relationship Id="rId36" Type="http://schemas.openxmlformats.org/officeDocument/2006/relationships/image" Target="../media/image53.png"/><Relationship Id="rId49" Type="http://schemas.openxmlformats.org/officeDocument/2006/relationships/customXml" Target="../ink/ink33.xml"/><Relationship Id="rId57" Type="http://schemas.openxmlformats.org/officeDocument/2006/relationships/image" Target="../media/image40.png"/><Relationship Id="rId10" Type="http://schemas.openxmlformats.org/officeDocument/2006/relationships/image" Target="../media/image10.png"/><Relationship Id="rId31" Type="http://schemas.openxmlformats.org/officeDocument/2006/relationships/customXml" Target="../ink/ink24.xml"/><Relationship Id="rId44" Type="http://schemas.openxmlformats.org/officeDocument/2006/relationships/image" Target="../media/image55.png"/><Relationship Id="rId52" Type="http://schemas.openxmlformats.org/officeDocument/2006/relationships/image" Target="../media/image58.png"/><Relationship Id="rId60" Type="http://schemas.openxmlformats.org/officeDocument/2006/relationships/image" Target="../media/image43.svg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3E0478C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ace team working at a pit stop">
            <a:extLst>
              <a:ext uri="{FF2B5EF4-FFF2-40B4-BE49-F238E27FC236}">
                <a16:creationId xmlns:a16="http://schemas.microsoft.com/office/drawing/2014/main" id="{B262D2D8-4C98-9F89-B7B4-CE9588E30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91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FAD6B-3768-7B65-1349-FF482695F2DC}"/>
              </a:ext>
            </a:extLst>
          </p:cNvPr>
          <p:cNvSpPr/>
          <p:nvPr/>
        </p:nvSpPr>
        <p:spPr>
          <a:xfrm>
            <a:off x="-1" y="4427316"/>
            <a:ext cx="12193483" cy="243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692" y="4108058"/>
            <a:ext cx="10668000" cy="177501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 Light"/>
              </a:rPr>
              <a:t>The RC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114067"/>
            <a:ext cx="2090616" cy="2996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</a:rPr>
              <a:t>spoiler: it didn’t go so well...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BFE0-97B6-671B-D35E-BD2BF18F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Web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869A-93E5-5BCE-48E5-0B3694D9C9D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endParaRPr lang="en-US" dirty="0"/>
          </a:p>
        </p:txBody>
      </p:sp>
      <p:pic>
        <p:nvPicPr>
          <p:cNvPr id="5" name="Graphic 4" descr="Pin with solid fill">
            <a:extLst>
              <a:ext uri="{FF2B5EF4-FFF2-40B4-BE49-F238E27FC236}">
                <a16:creationId xmlns:a16="http://schemas.microsoft.com/office/drawing/2014/main" id="{02A558DB-A091-2F24-DAE0-12B10BC3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160000">
            <a:off x="9773450" y="-265041"/>
            <a:ext cx="2468088" cy="24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DDEEA935-7A7B-B222-5989-DD7439260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66" y="197396"/>
            <a:ext cx="11996616" cy="6458442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64032F-CDA2-4C51-A1C8-F03470E43192}"/>
              </a:ext>
            </a:extLst>
          </p:cNvPr>
          <p:cNvSpPr/>
          <p:nvPr/>
        </p:nvSpPr>
        <p:spPr>
          <a:xfrm>
            <a:off x="411890" y="659026"/>
            <a:ext cx="11553569" cy="6065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83B157-464C-C871-0417-A66BF3FF1881}"/>
              </a:ext>
            </a:extLst>
          </p:cNvPr>
          <p:cNvSpPr/>
          <p:nvPr/>
        </p:nvSpPr>
        <p:spPr>
          <a:xfrm>
            <a:off x="7856838" y="2358080"/>
            <a:ext cx="205945" cy="2718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4DE16-553F-93A1-5EA7-089AABB48FC1}"/>
              </a:ext>
            </a:extLst>
          </p:cNvPr>
          <p:cNvSpPr/>
          <p:nvPr/>
        </p:nvSpPr>
        <p:spPr>
          <a:xfrm rot="5400000">
            <a:off x="4149811" y="2358080"/>
            <a:ext cx="205945" cy="2718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C2C54E-0F61-BB23-DCD5-CA0F44B62624}"/>
              </a:ext>
            </a:extLst>
          </p:cNvPr>
          <p:cNvSpPr/>
          <p:nvPr/>
        </p:nvSpPr>
        <p:spPr>
          <a:xfrm>
            <a:off x="7733270" y="4726459"/>
            <a:ext cx="463378" cy="2471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8E438B-A26B-41C7-25D0-BBEA23B4BA40}"/>
              </a:ext>
            </a:extLst>
          </p:cNvPr>
          <p:cNvSpPr/>
          <p:nvPr/>
        </p:nvSpPr>
        <p:spPr>
          <a:xfrm rot="5400000">
            <a:off x="4026243" y="3604053"/>
            <a:ext cx="463378" cy="2471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A1541A-CE9E-8032-8C8E-05BEA56032E9}"/>
              </a:ext>
            </a:extLst>
          </p:cNvPr>
          <p:cNvSpPr/>
          <p:nvPr/>
        </p:nvSpPr>
        <p:spPr>
          <a:xfrm>
            <a:off x="5993026" y="4273378"/>
            <a:ext cx="461319" cy="4571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66DBF8-6A24-77F8-BB47-A0BE90532C01}"/>
              </a:ext>
            </a:extLst>
          </p:cNvPr>
          <p:cNvSpPr/>
          <p:nvPr/>
        </p:nvSpPr>
        <p:spPr>
          <a:xfrm>
            <a:off x="6054810" y="4324864"/>
            <a:ext cx="337752" cy="354227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A8207-A967-FBD9-847F-6BEA14F1C1C2}"/>
              </a:ext>
            </a:extLst>
          </p:cNvPr>
          <p:cNvSpPr txBox="1"/>
          <p:nvPr/>
        </p:nvSpPr>
        <p:spPr>
          <a:xfrm>
            <a:off x="3171567" y="2831756"/>
            <a:ext cx="21418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Steering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55DFC-DEFE-CEC9-E265-D68DFDB709BB}"/>
              </a:ext>
            </a:extLst>
          </p:cNvPr>
          <p:cNvSpPr txBox="1"/>
          <p:nvPr/>
        </p:nvSpPr>
        <p:spPr>
          <a:xfrm>
            <a:off x="6888891" y="1781432"/>
            <a:ext cx="21418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Throttle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4B25A-43C5-3C86-A7D8-033C58229C1F}"/>
              </a:ext>
            </a:extLst>
          </p:cNvPr>
          <p:cNvSpPr txBox="1"/>
          <p:nvPr/>
        </p:nvSpPr>
        <p:spPr>
          <a:xfrm>
            <a:off x="5189837" y="4891215"/>
            <a:ext cx="21418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Brake</a:t>
            </a:r>
          </a:p>
        </p:txBody>
      </p:sp>
      <p:pic>
        <p:nvPicPr>
          <p:cNvPr id="16" name="Graphic 15" descr="Pin with solid fill">
            <a:extLst>
              <a:ext uri="{FF2B5EF4-FFF2-40B4-BE49-F238E27FC236}">
                <a16:creationId xmlns:a16="http://schemas.microsoft.com/office/drawing/2014/main" id="{C25B0CB8-7A13-3BFE-2D04-0084F77F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160000">
            <a:off x="9773450" y="-265041"/>
            <a:ext cx="2468088" cy="24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8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DDEEA935-7A7B-B222-5989-DD7439260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66" y="197396"/>
            <a:ext cx="11996616" cy="6458442"/>
          </a:xfrm>
        </p:spPr>
      </p:pic>
      <p:pic>
        <p:nvPicPr>
          <p:cNvPr id="3" name="Graphic 2" descr="Pin with solid fill">
            <a:extLst>
              <a:ext uri="{FF2B5EF4-FFF2-40B4-BE49-F238E27FC236}">
                <a16:creationId xmlns:a16="http://schemas.microsoft.com/office/drawing/2014/main" id="{3C7066B7-960A-6608-59FE-550ACD8E3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160000">
            <a:off x="9773450" y="-265041"/>
            <a:ext cx="2468088" cy="24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2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27C0-A848-F0DF-588B-E5568AAC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Electronics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6BE2-B2DF-2E3A-B3D7-365B7C30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GPIO -&gt; Transistor Switching</a:t>
            </a:r>
          </a:p>
          <a:p>
            <a:r>
              <a:rPr lang="en-US" dirty="0"/>
              <a:t>12Vcc -&gt; Motor -&gt; Switch</a:t>
            </a:r>
          </a:p>
          <a:p>
            <a:r>
              <a:rPr lang="en-US" dirty="0"/>
              <a:t>Resistors n stuff</a:t>
            </a:r>
          </a:p>
        </p:txBody>
      </p:sp>
      <p:pic>
        <p:nvPicPr>
          <p:cNvPr id="5" name="Graphic 4" descr="Pin with solid fill">
            <a:extLst>
              <a:ext uri="{FF2B5EF4-FFF2-40B4-BE49-F238E27FC236}">
                <a16:creationId xmlns:a16="http://schemas.microsoft.com/office/drawing/2014/main" id="{C20160BC-783D-8187-8475-B0B5179E8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160000">
            <a:off x="9773450" y="-265041"/>
            <a:ext cx="2468088" cy="24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2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otor&#10;&#10;Description automatically generated">
            <a:extLst>
              <a:ext uri="{FF2B5EF4-FFF2-40B4-BE49-F238E27FC236}">
                <a16:creationId xmlns:a16="http://schemas.microsoft.com/office/drawing/2014/main" id="{3E723758-980A-8869-1620-F5AF1838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129" y="828934"/>
            <a:ext cx="4978743" cy="5364891"/>
          </a:xfrm>
          <a:prstGeom prst="rect">
            <a:avLst/>
          </a:prstGeom>
        </p:spPr>
      </p:pic>
      <p:pic>
        <p:nvPicPr>
          <p:cNvPr id="6" name="Graphic 5" descr="Pin with solid fill">
            <a:extLst>
              <a:ext uri="{FF2B5EF4-FFF2-40B4-BE49-F238E27FC236}">
                <a16:creationId xmlns:a16="http://schemas.microsoft.com/office/drawing/2014/main" id="{4F95D995-451D-9F90-A324-1164D53D5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160000">
            <a:off x="9773450" y="-265041"/>
            <a:ext cx="2468088" cy="24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2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DDEEA935-7A7B-B222-5989-DD7439260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66" y="197396"/>
            <a:ext cx="11996616" cy="6458442"/>
          </a:xfrm>
        </p:spPr>
      </p:pic>
      <p:pic>
        <p:nvPicPr>
          <p:cNvPr id="3" name="Graphic 2" descr="Pin with solid fill">
            <a:extLst>
              <a:ext uri="{FF2B5EF4-FFF2-40B4-BE49-F238E27FC236}">
                <a16:creationId xmlns:a16="http://schemas.microsoft.com/office/drawing/2014/main" id="{3C7066B7-960A-6608-59FE-550ACD8E3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160000">
            <a:off x="9773450" y="-265041"/>
            <a:ext cx="2468088" cy="24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5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DDEEA935-7A7B-B222-5989-DD7439260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66" y="197396"/>
            <a:ext cx="11996616" cy="6458442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1DE862-D303-F24E-10CC-74C6C2C99ACE}"/>
              </a:ext>
            </a:extLst>
          </p:cNvPr>
          <p:cNvSpPr/>
          <p:nvPr/>
        </p:nvSpPr>
        <p:spPr>
          <a:xfrm>
            <a:off x="411890" y="659026"/>
            <a:ext cx="11553569" cy="60651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Pin with solid fill">
            <a:extLst>
              <a:ext uri="{FF2B5EF4-FFF2-40B4-BE49-F238E27FC236}">
                <a16:creationId xmlns:a16="http://schemas.microsoft.com/office/drawing/2014/main" id="{3C7066B7-960A-6608-59FE-550ACD8E3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160000">
            <a:off x="9773450" y="-265041"/>
            <a:ext cx="2468088" cy="2468088"/>
          </a:xfrm>
          <a:prstGeom prst="rect">
            <a:avLst/>
          </a:prstGeom>
        </p:spPr>
      </p:pic>
      <p:pic>
        <p:nvPicPr>
          <p:cNvPr id="6" name="Picture 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BED2A96-402D-033F-D5CA-5DC71DDD8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087" y="2186245"/>
            <a:ext cx="39338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2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C04E-F049-BB88-0C0A-C70A2043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What I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1514-212C-07E5-3F1B-7C0737ED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servers work</a:t>
            </a:r>
          </a:p>
          <a:p>
            <a:r>
              <a:rPr lang="en-US" dirty="0"/>
              <a:t>Take care w/ bench</a:t>
            </a:r>
          </a:p>
          <a:p>
            <a:r>
              <a:rPr lang="en-US" dirty="0"/>
              <a:t>Research (Libraries)</a:t>
            </a:r>
          </a:p>
          <a:p>
            <a:r>
              <a:rPr lang="en-US" dirty="0"/>
              <a:t>Humbling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904552D2-88FA-1CE8-4DBA-BF2961F8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798" y="846438"/>
            <a:ext cx="6770405" cy="51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mote control car and remote control car&#10;&#10;Description automatically generated">
            <a:extLst>
              <a:ext uri="{FF2B5EF4-FFF2-40B4-BE49-F238E27FC236}">
                <a16:creationId xmlns:a16="http://schemas.microsoft.com/office/drawing/2014/main" id="{102AA914-8BFA-EBDF-ADC1-886A0919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67" y="-203"/>
            <a:ext cx="7053942" cy="70539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8FF38-F5B0-E3F0-2AD1-434DBBBA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346" y="172034"/>
            <a:ext cx="2642260" cy="720714"/>
          </a:xfrm>
        </p:spPr>
        <p:txBody>
          <a:bodyPr/>
          <a:lstStyle/>
          <a:p>
            <a:r>
              <a:rPr lang="en-US" dirty="0">
                <a:cs typeface="Aharoni"/>
              </a:rPr>
              <a:t>My Vision</a:t>
            </a:r>
            <a:endParaRPr lang="en-US" dirty="0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D6E513FC-8317-6C53-C755-C1F6393A44F6}"/>
              </a:ext>
            </a:extLst>
          </p:cNvPr>
          <p:cNvSpPr/>
          <p:nvPr/>
        </p:nvSpPr>
        <p:spPr>
          <a:xfrm>
            <a:off x="4482932" y="1712027"/>
            <a:ext cx="1850571" cy="7620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079AD9C5-A113-5F8D-AACD-5F47BA05E68D}"/>
              </a:ext>
            </a:extLst>
          </p:cNvPr>
          <p:cNvSpPr/>
          <p:nvPr/>
        </p:nvSpPr>
        <p:spPr>
          <a:xfrm>
            <a:off x="9302337" y="1108363"/>
            <a:ext cx="1850571" cy="7620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Web Dev</a:t>
            </a:r>
          </a:p>
        </p:txBody>
      </p:sp>
      <p:sp>
        <p:nvSpPr>
          <p:cNvPr id="7" name="Double Wave 6">
            <a:extLst>
              <a:ext uri="{FF2B5EF4-FFF2-40B4-BE49-F238E27FC236}">
                <a16:creationId xmlns:a16="http://schemas.microsoft.com/office/drawing/2014/main" id="{BA6907E7-B77D-0A90-5610-0216DC26A8AD}"/>
              </a:ext>
            </a:extLst>
          </p:cNvPr>
          <p:cNvSpPr/>
          <p:nvPr/>
        </p:nvSpPr>
        <p:spPr>
          <a:xfrm>
            <a:off x="851062" y="4443350"/>
            <a:ext cx="1850571" cy="7620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Electronics</a:t>
            </a:r>
          </a:p>
        </p:txBody>
      </p:sp>
      <p:sp>
        <p:nvSpPr>
          <p:cNvPr id="8" name="Double Wave 7">
            <a:extLst>
              <a:ext uri="{FF2B5EF4-FFF2-40B4-BE49-F238E27FC236}">
                <a16:creationId xmlns:a16="http://schemas.microsoft.com/office/drawing/2014/main" id="{478D1B65-1EB5-739D-69E6-8443B30E8A71}"/>
              </a:ext>
            </a:extLst>
          </p:cNvPr>
          <p:cNvSpPr/>
          <p:nvPr/>
        </p:nvSpPr>
        <p:spPr>
          <a:xfrm>
            <a:off x="9302336" y="3681350"/>
            <a:ext cx="1850571" cy="7620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Mechanics</a:t>
            </a:r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01B55440-3586-59C1-9BD4-26BC2C27AF95}"/>
              </a:ext>
            </a:extLst>
          </p:cNvPr>
          <p:cNvSpPr/>
          <p:nvPr/>
        </p:nvSpPr>
        <p:spPr>
          <a:xfrm>
            <a:off x="1197426" y="1187532"/>
            <a:ext cx="1850571" cy="7620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Style</a:t>
            </a:r>
          </a:p>
        </p:txBody>
      </p:sp>
      <p:pic>
        <p:nvPicPr>
          <p:cNvPr id="23" name="Graphic 22" descr="Head with gears with solid fill">
            <a:extLst>
              <a:ext uri="{FF2B5EF4-FFF2-40B4-BE49-F238E27FC236}">
                <a16:creationId xmlns:a16="http://schemas.microsoft.com/office/drawing/2014/main" id="{08778A17-428C-6A3D-639E-CC680CDFF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1112" y="3278580"/>
            <a:ext cx="914400" cy="914400"/>
          </a:xfrm>
          <a:prstGeom prst="rect">
            <a:avLst/>
          </a:prstGeom>
        </p:spPr>
      </p:pic>
      <p:pic>
        <p:nvPicPr>
          <p:cNvPr id="25" name="Graphic 24" descr="Pin with solid fill">
            <a:extLst>
              <a:ext uri="{FF2B5EF4-FFF2-40B4-BE49-F238E27FC236}">
                <a16:creationId xmlns:a16="http://schemas.microsoft.com/office/drawing/2014/main" id="{C0EF7144-8D68-EA8C-8143-3F4978ABA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380000">
            <a:off x="8100222" y="887159"/>
            <a:ext cx="607621" cy="607621"/>
          </a:xfrm>
          <a:prstGeom prst="rect">
            <a:avLst/>
          </a:prstGeom>
        </p:spPr>
      </p:pic>
      <p:pic>
        <p:nvPicPr>
          <p:cNvPr id="28" name="Graphic 27" descr="Pin with solid fill">
            <a:extLst>
              <a:ext uri="{FF2B5EF4-FFF2-40B4-BE49-F238E27FC236}">
                <a16:creationId xmlns:a16="http://schemas.microsoft.com/office/drawing/2014/main" id="{A7146179-A465-A608-88F2-8BA72CDAE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780000">
            <a:off x="5962663" y="1312692"/>
            <a:ext cx="607621" cy="607621"/>
          </a:xfrm>
          <a:prstGeom prst="rect">
            <a:avLst/>
          </a:prstGeom>
        </p:spPr>
      </p:pic>
      <p:pic>
        <p:nvPicPr>
          <p:cNvPr id="29" name="Picture 28" descr="A blue and yellow snake logo&#10;&#10;Description automatically generated">
            <a:extLst>
              <a:ext uri="{FF2B5EF4-FFF2-40B4-BE49-F238E27FC236}">
                <a16:creationId xmlns:a16="http://schemas.microsoft.com/office/drawing/2014/main" id="{FD3CD07E-DEB9-6D23-1FDE-D4BA6FA65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5096" y="1792185"/>
            <a:ext cx="439963" cy="473034"/>
          </a:xfrm>
          <a:prstGeom prst="rect">
            <a:avLst/>
          </a:prstGeom>
        </p:spPr>
      </p:pic>
      <p:pic>
        <p:nvPicPr>
          <p:cNvPr id="31" name="Picture 30" descr="A logo of a software developer&#10;&#10;Description automatically generated">
            <a:extLst>
              <a:ext uri="{FF2B5EF4-FFF2-40B4-BE49-F238E27FC236}">
                <a16:creationId xmlns:a16="http://schemas.microsoft.com/office/drawing/2014/main" id="{04A9C2A1-6859-BE9D-854F-ACC16A97FF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3015" y="1188520"/>
            <a:ext cx="354282" cy="344386"/>
          </a:xfrm>
          <a:prstGeom prst="rect">
            <a:avLst/>
          </a:prstGeom>
        </p:spPr>
      </p:pic>
      <p:pic>
        <p:nvPicPr>
          <p:cNvPr id="32" name="Graphic 31" descr="Gears with solid fill">
            <a:extLst>
              <a:ext uri="{FF2B5EF4-FFF2-40B4-BE49-F238E27FC236}">
                <a16:creationId xmlns:a16="http://schemas.microsoft.com/office/drawing/2014/main" id="{04D0B13A-62BC-91B9-4F42-3BAD5D5D90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80567" y="3714007"/>
            <a:ext cx="459180" cy="419596"/>
          </a:xfrm>
          <a:prstGeom prst="rect">
            <a:avLst/>
          </a:prstGeom>
        </p:spPr>
      </p:pic>
      <p:pic>
        <p:nvPicPr>
          <p:cNvPr id="33" name="Graphic 32" descr="Charm with solid fill">
            <a:extLst>
              <a:ext uri="{FF2B5EF4-FFF2-40B4-BE49-F238E27FC236}">
                <a16:creationId xmlns:a16="http://schemas.microsoft.com/office/drawing/2014/main" id="{5E16C2AF-8ED7-8616-D10A-F927B5408B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5657" y="1269669"/>
            <a:ext cx="538349" cy="528453"/>
          </a:xfrm>
          <a:prstGeom prst="rect">
            <a:avLst/>
          </a:prstGeom>
        </p:spPr>
      </p:pic>
      <p:pic>
        <p:nvPicPr>
          <p:cNvPr id="34" name="Graphic 33" descr="Processor with solid fill">
            <a:extLst>
              <a:ext uri="{FF2B5EF4-FFF2-40B4-BE49-F238E27FC236}">
                <a16:creationId xmlns:a16="http://schemas.microsoft.com/office/drawing/2014/main" id="{42C8D5AD-B197-6153-A7B6-83DE848531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8877" y="4505697"/>
            <a:ext cx="330532" cy="370116"/>
          </a:xfrm>
          <a:prstGeom prst="rect">
            <a:avLst/>
          </a:prstGeom>
        </p:spPr>
      </p:pic>
      <p:pic>
        <p:nvPicPr>
          <p:cNvPr id="42" name="Graphic 41" descr="Pin with solid fill">
            <a:extLst>
              <a:ext uri="{FF2B5EF4-FFF2-40B4-BE49-F238E27FC236}">
                <a16:creationId xmlns:a16="http://schemas.microsoft.com/office/drawing/2014/main" id="{F548FA9D-9B04-6F96-18F4-79AD53015F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920000">
            <a:off x="9099726" y="590277"/>
            <a:ext cx="607621" cy="6076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9EFE2F9-0148-9D61-2905-F9115F163DB4}"/>
                  </a:ext>
                </a:extLst>
              </p14:cNvPr>
              <p14:cNvContentPartPr/>
              <p14:nvPr/>
            </p14:nvContentPartPr>
            <p14:xfrm>
              <a:off x="6185065" y="1919844"/>
              <a:ext cx="465508" cy="158183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9EFE2F9-0148-9D61-2905-F9115F163DB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67438" y="1901848"/>
                <a:ext cx="501123" cy="1617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724B667-84B2-6B6A-B6D9-48CFA3BE6525}"/>
                  </a:ext>
                </a:extLst>
              </p14:cNvPr>
              <p14:cNvContentPartPr/>
              <p14:nvPr/>
            </p14:nvContentPartPr>
            <p14:xfrm>
              <a:off x="6660078" y="1473558"/>
              <a:ext cx="1622784" cy="2049454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724B667-84B2-6B6A-B6D9-48CFA3BE652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42443" y="1455921"/>
                <a:ext cx="1658414" cy="2085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BD7D798-2D9E-A04B-54D5-A5D369674B4D}"/>
                  </a:ext>
                </a:extLst>
              </p14:cNvPr>
              <p14:cNvContentPartPr/>
              <p14:nvPr/>
            </p14:nvContentPartPr>
            <p14:xfrm>
              <a:off x="6194961" y="1191506"/>
              <a:ext cx="3288198" cy="738233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BD7D798-2D9E-A04B-54D5-A5D369674B4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76963" y="1173878"/>
                <a:ext cx="3323834" cy="773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43896CC-15AF-577C-65DD-EA771624CECA}"/>
                  </a:ext>
                </a:extLst>
              </p14:cNvPr>
              <p14:cNvContentPartPr/>
              <p14:nvPr/>
            </p14:nvContentPartPr>
            <p14:xfrm>
              <a:off x="2072205" y="1909948"/>
              <a:ext cx="4112859" cy="2717228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43896CC-15AF-577C-65DD-EA771624CE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54567" y="1892311"/>
                <a:ext cx="4148495" cy="2752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660BD03-D497-4F03-9438-5EE56ACE48BD}"/>
                  </a:ext>
                </a:extLst>
              </p14:cNvPr>
              <p14:cNvContentPartPr/>
              <p14:nvPr/>
            </p14:nvContentPartPr>
            <p14:xfrm>
              <a:off x="2048493" y="4631376"/>
              <a:ext cx="4355661" cy="612463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660BD03-D497-4F03-9438-5EE56ACE48B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30494" y="4613743"/>
                <a:ext cx="4391298" cy="648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5132A94-EFF8-45A0-6A40-962ED3A72C34}"/>
                  </a:ext>
                </a:extLst>
              </p14:cNvPr>
              <p14:cNvContentPartPr/>
              <p14:nvPr/>
            </p14:nvContentPartPr>
            <p14:xfrm>
              <a:off x="2038597" y="4620887"/>
              <a:ext cx="1355356" cy="9896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5132A94-EFF8-45A0-6A40-962ED3A72C3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20962" y="4459252"/>
                <a:ext cx="1390985" cy="336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8F81609-B9B6-0870-0326-E0E46AB38C42}"/>
                  </a:ext>
                </a:extLst>
              </p14:cNvPr>
              <p14:cNvContentPartPr/>
              <p14:nvPr/>
            </p14:nvContentPartPr>
            <p14:xfrm>
              <a:off x="2038597" y="3505984"/>
              <a:ext cx="4626520" cy="1105599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8F81609-B9B6-0870-0326-E0E46AB38C4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20958" y="3488349"/>
                <a:ext cx="4662158" cy="1141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4DC82ED-52AC-7CA4-175B-252EA2E1E0D1}"/>
                  </a:ext>
                </a:extLst>
              </p14:cNvPr>
              <p14:cNvContentPartPr/>
              <p14:nvPr/>
            </p14:nvContentPartPr>
            <p14:xfrm>
              <a:off x="3404259" y="3505406"/>
              <a:ext cx="3231479" cy="1106178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4DC82ED-52AC-7CA4-175B-252EA2E1E0D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386620" y="3487414"/>
                <a:ext cx="3267116" cy="1141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6C27550-B4B0-223D-C937-8122E356837C}"/>
                  </a:ext>
                </a:extLst>
              </p14:cNvPr>
              <p14:cNvContentPartPr/>
              <p14:nvPr/>
            </p14:nvContentPartPr>
            <p14:xfrm>
              <a:off x="6392883" y="3527478"/>
              <a:ext cx="260430" cy="1707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6C27550-B4B0-223D-C937-8122E35683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74898" y="3509481"/>
                <a:ext cx="296041" cy="1743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AD61D4B-8EF0-5B13-1359-5860DAB1D313}"/>
                  </a:ext>
                </a:extLst>
              </p14:cNvPr>
              <p14:cNvContentPartPr/>
              <p14:nvPr/>
            </p14:nvContentPartPr>
            <p14:xfrm>
              <a:off x="2869869" y="1464623"/>
              <a:ext cx="1369461" cy="1859524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AD61D4B-8EF0-5B13-1359-5860DAB1D31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51873" y="1446625"/>
                <a:ext cx="1405092" cy="1895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DFF550B-A97D-8C5C-8C01-3A2285139F57}"/>
                  </a:ext>
                </a:extLst>
              </p14:cNvPr>
              <p14:cNvContentPartPr/>
              <p14:nvPr/>
            </p14:nvContentPartPr>
            <p14:xfrm>
              <a:off x="2038597" y="1481890"/>
              <a:ext cx="819992" cy="313959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DFF550B-A97D-8C5C-8C01-3A2285139F5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20967" y="1463892"/>
                <a:ext cx="855613" cy="3175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B29A4A6-FFE7-BC04-E189-63CBA201B386}"/>
                  </a:ext>
                </a:extLst>
              </p14:cNvPr>
              <p14:cNvContentPartPr/>
              <p14:nvPr/>
            </p14:nvContentPartPr>
            <p14:xfrm>
              <a:off x="2869870" y="1464622"/>
              <a:ext cx="3767864" cy="2041961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B29A4A6-FFE7-BC04-E189-63CBA201B38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51871" y="1446625"/>
                <a:ext cx="3803502" cy="2077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966F2E4-6CDB-9794-E667-BE269043DEAF}"/>
                  </a:ext>
                </a:extLst>
              </p14:cNvPr>
              <p14:cNvContentPartPr/>
              <p14:nvPr/>
            </p14:nvContentPartPr>
            <p14:xfrm>
              <a:off x="8288133" y="1197428"/>
              <a:ext cx="1202229" cy="269556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966F2E4-6CDB-9794-E667-BE269043DE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70501" y="1179817"/>
                <a:ext cx="1237853" cy="305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674D4A9-FB9D-D1B2-71FB-BFB122FD2529}"/>
                  </a:ext>
                </a:extLst>
              </p14:cNvPr>
              <p14:cNvContentPartPr/>
              <p14:nvPr/>
            </p14:nvContentPartPr>
            <p14:xfrm>
              <a:off x="6704647" y="1207324"/>
              <a:ext cx="2775819" cy="232213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674D4A9-FB9D-D1B2-71FB-BFB122FD252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87010" y="1189326"/>
                <a:ext cx="2811453" cy="2357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51D8964-C7FF-D4C3-D4E2-3E070D607D1C}"/>
                  </a:ext>
                </a:extLst>
              </p14:cNvPr>
              <p14:cNvContentPartPr/>
              <p14:nvPr/>
            </p14:nvContentPartPr>
            <p14:xfrm>
              <a:off x="6380402" y="3819895"/>
              <a:ext cx="3030792" cy="1434911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51D8964-C7FF-D4C3-D4E2-3E070D607D1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362404" y="3801900"/>
                <a:ext cx="3066427" cy="1470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5352306-6A77-C464-C371-93A4CB5A75EE}"/>
                  </a:ext>
                </a:extLst>
              </p14:cNvPr>
              <p14:cNvContentPartPr/>
              <p14:nvPr/>
            </p14:nvContentPartPr>
            <p14:xfrm>
              <a:off x="3366731" y="3809999"/>
              <a:ext cx="6054359" cy="782753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5352306-6A77-C464-C371-93A4CB5A75E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49092" y="3792365"/>
                <a:ext cx="6089996" cy="818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13377E2-B6E9-D3C5-D2A7-5F719A88ECFB}"/>
                  </a:ext>
                </a:extLst>
              </p14:cNvPr>
              <p14:cNvContentPartPr/>
              <p14:nvPr/>
            </p14:nvContentPartPr>
            <p14:xfrm>
              <a:off x="4218287" y="3313594"/>
              <a:ext cx="5183011" cy="526093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13377E2-B6E9-D3C5-D2A7-5F719A88ECF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00288" y="3295602"/>
                <a:ext cx="5218649" cy="561718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Graphic 26" descr="Pin with solid fill">
            <a:extLst>
              <a:ext uri="{FF2B5EF4-FFF2-40B4-BE49-F238E27FC236}">
                <a16:creationId xmlns:a16="http://schemas.microsoft.com/office/drawing/2014/main" id="{17CE344E-74F2-7548-5B00-336B3C99379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 rot="3780000">
            <a:off x="2637572" y="857472"/>
            <a:ext cx="607621" cy="607621"/>
          </a:xfrm>
          <a:prstGeom prst="rect">
            <a:avLst/>
          </a:prstGeom>
        </p:spPr>
      </p:pic>
      <p:pic>
        <p:nvPicPr>
          <p:cNvPr id="41" name="Graphic 40" descr="Pin with solid fill">
            <a:extLst>
              <a:ext uri="{FF2B5EF4-FFF2-40B4-BE49-F238E27FC236}">
                <a16:creationId xmlns:a16="http://schemas.microsoft.com/office/drawing/2014/main" id="{C15C0037-821A-67A6-FD23-A46EEC742FA8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-780000">
            <a:off x="8812741" y="3341393"/>
            <a:ext cx="607621" cy="607621"/>
          </a:xfrm>
          <a:prstGeom prst="rect">
            <a:avLst/>
          </a:prstGeom>
        </p:spPr>
      </p:pic>
      <p:pic>
        <p:nvPicPr>
          <p:cNvPr id="24" name="Graphic 23" descr="Pin with solid fill">
            <a:extLst>
              <a:ext uri="{FF2B5EF4-FFF2-40B4-BE49-F238E27FC236}">
                <a16:creationId xmlns:a16="http://schemas.microsoft.com/office/drawing/2014/main" id="{844CF913-5256-48DE-E8C1-B52AF15C189C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560000">
            <a:off x="6249651" y="2886172"/>
            <a:ext cx="607621" cy="607621"/>
          </a:xfrm>
          <a:prstGeom prst="rect">
            <a:avLst/>
          </a:prstGeom>
        </p:spPr>
      </p:pic>
      <p:pic>
        <p:nvPicPr>
          <p:cNvPr id="19" name="Graphic 18" descr="Pin with solid fill">
            <a:extLst>
              <a:ext uri="{FF2B5EF4-FFF2-40B4-BE49-F238E27FC236}">
                <a16:creationId xmlns:a16="http://schemas.microsoft.com/office/drawing/2014/main" id="{0961F22E-6749-BF5E-D31E-8CE11BB13FD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 rot="1140000">
            <a:off x="1598482" y="4024225"/>
            <a:ext cx="607621" cy="607621"/>
          </a:xfrm>
          <a:prstGeom prst="rect">
            <a:avLst/>
          </a:prstGeom>
        </p:spPr>
      </p:pic>
      <p:pic>
        <p:nvPicPr>
          <p:cNvPr id="22" name="Graphic 21" descr="Pin with solid fill">
            <a:extLst>
              <a:ext uri="{FF2B5EF4-FFF2-40B4-BE49-F238E27FC236}">
                <a16:creationId xmlns:a16="http://schemas.microsoft.com/office/drawing/2014/main" id="{893B5416-1FE8-1589-A627-D504A70B8FA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3240000">
            <a:off x="6130898" y="4627887"/>
            <a:ext cx="607621" cy="607621"/>
          </a:xfrm>
          <a:prstGeom prst="rect">
            <a:avLst/>
          </a:prstGeom>
        </p:spPr>
      </p:pic>
      <p:pic>
        <p:nvPicPr>
          <p:cNvPr id="21" name="Graphic 20" descr="Pin with solid fill">
            <a:extLst>
              <a:ext uri="{FF2B5EF4-FFF2-40B4-BE49-F238E27FC236}">
                <a16:creationId xmlns:a16="http://schemas.microsoft.com/office/drawing/2014/main" id="{E366A37C-0351-2F8C-5474-DDFCD295F4A0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260000">
            <a:off x="2954248" y="4014329"/>
            <a:ext cx="607621" cy="607621"/>
          </a:xfrm>
          <a:prstGeom prst="rect">
            <a:avLst/>
          </a:prstGeom>
        </p:spPr>
      </p:pic>
      <p:pic>
        <p:nvPicPr>
          <p:cNvPr id="26" name="Graphic 25" descr="Pin with solid fill">
            <a:extLst>
              <a:ext uri="{FF2B5EF4-FFF2-40B4-BE49-F238E27FC236}">
                <a16:creationId xmlns:a16="http://schemas.microsoft.com/office/drawing/2014/main" id="{68F36529-038E-9E9D-3654-5EFBA04109A6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860000">
            <a:off x="3854793" y="2708042"/>
            <a:ext cx="60762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7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rawing of a gear&#10;&#10;Description automatically generated">
            <a:extLst>
              <a:ext uri="{FF2B5EF4-FFF2-40B4-BE49-F238E27FC236}">
                <a16:creationId xmlns:a16="http://schemas.microsoft.com/office/drawing/2014/main" id="{5C320C1B-9E94-4FE8-5DBD-79EA90A93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48" b="230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7609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car engine&#10;&#10;Description automatically generated">
            <a:extLst>
              <a:ext uri="{FF2B5EF4-FFF2-40B4-BE49-F238E27FC236}">
                <a16:creationId xmlns:a16="http://schemas.microsoft.com/office/drawing/2014/main" id="{E00E15D3-1BD1-D1FD-8DEA-3313FFB06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67" r="3" b="8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13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and orange three dimensional printer&#10;&#10;Description automatically generated">
            <a:extLst>
              <a:ext uri="{FF2B5EF4-FFF2-40B4-BE49-F238E27FC236}">
                <a16:creationId xmlns:a16="http://schemas.microsoft.com/office/drawing/2014/main" id="{B9BE6EED-8BCE-0CA5-CC17-86639AA49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82" b="166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220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hand drawing a machine on a computer screen&#10;&#10;Description automatically generated">
            <a:extLst>
              <a:ext uri="{FF2B5EF4-FFF2-40B4-BE49-F238E27FC236}">
                <a16:creationId xmlns:a16="http://schemas.microsoft.com/office/drawing/2014/main" id="{699D9871-5C3C-A28B-BD06-C55ECF51B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1" b="23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399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mote control car and remote control car&#10;&#10;Description automatically generated">
            <a:extLst>
              <a:ext uri="{FF2B5EF4-FFF2-40B4-BE49-F238E27FC236}">
                <a16:creationId xmlns:a16="http://schemas.microsoft.com/office/drawing/2014/main" id="{102AA914-8BFA-EBDF-ADC1-886A0919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67" y="-203"/>
            <a:ext cx="7053942" cy="70539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8FF38-F5B0-E3F0-2AD1-434DBBBA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346" y="172034"/>
            <a:ext cx="2642260" cy="720714"/>
          </a:xfrm>
        </p:spPr>
        <p:txBody>
          <a:bodyPr/>
          <a:lstStyle/>
          <a:p>
            <a:r>
              <a:rPr lang="en-US" dirty="0">
                <a:cs typeface="Aharoni"/>
              </a:rPr>
              <a:t>My Vision</a:t>
            </a:r>
            <a:endParaRPr lang="en-US" dirty="0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D6E513FC-8317-6C53-C755-C1F6393A44F6}"/>
              </a:ext>
            </a:extLst>
          </p:cNvPr>
          <p:cNvSpPr/>
          <p:nvPr/>
        </p:nvSpPr>
        <p:spPr>
          <a:xfrm>
            <a:off x="4482932" y="1712027"/>
            <a:ext cx="1850571" cy="7620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079AD9C5-A113-5F8D-AACD-5F47BA05E68D}"/>
              </a:ext>
            </a:extLst>
          </p:cNvPr>
          <p:cNvSpPr/>
          <p:nvPr/>
        </p:nvSpPr>
        <p:spPr>
          <a:xfrm>
            <a:off x="9302337" y="1108363"/>
            <a:ext cx="1850571" cy="7620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Web Dev</a:t>
            </a:r>
          </a:p>
        </p:txBody>
      </p:sp>
      <p:sp>
        <p:nvSpPr>
          <p:cNvPr id="7" name="Double Wave 6">
            <a:extLst>
              <a:ext uri="{FF2B5EF4-FFF2-40B4-BE49-F238E27FC236}">
                <a16:creationId xmlns:a16="http://schemas.microsoft.com/office/drawing/2014/main" id="{BA6907E7-B77D-0A90-5610-0216DC26A8AD}"/>
              </a:ext>
            </a:extLst>
          </p:cNvPr>
          <p:cNvSpPr/>
          <p:nvPr/>
        </p:nvSpPr>
        <p:spPr>
          <a:xfrm>
            <a:off x="851062" y="4443350"/>
            <a:ext cx="1850571" cy="7620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Electronics</a:t>
            </a:r>
          </a:p>
        </p:txBody>
      </p:sp>
      <p:sp>
        <p:nvSpPr>
          <p:cNvPr id="8" name="Double Wave 7">
            <a:extLst>
              <a:ext uri="{FF2B5EF4-FFF2-40B4-BE49-F238E27FC236}">
                <a16:creationId xmlns:a16="http://schemas.microsoft.com/office/drawing/2014/main" id="{478D1B65-1EB5-739D-69E6-8443B30E8A71}"/>
              </a:ext>
            </a:extLst>
          </p:cNvPr>
          <p:cNvSpPr/>
          <p:nvPr/>
        </p:nvSpPr>
        <p:spPr>
          <a:xfrm>
            <a:off x="9302336" y="3681350"/>
            <a:ext cx="1850571" cy="7620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Mechanics</a:t>
            </a:r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01B55440-3586-59C1-9BD4-26BC2C27AF95}"/>
              </a:ext>
            </a:extLst>
          </p:cNvPr>
          <p:cNvSpPr/>
          <p:nvPr/>
        </p:nvSpPr>
        <p:spPr>
          <a:xfrm>
            <a:off x="1197426" y="1187532"/>
            <a:ext cx="1850571" cy="7620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Style</a:t>
            </a:r>
          </a:p>
        </p:txBody>
      </p:sp>
      <p:pic>
        <p:nvPicPr>
          <p:cNvPr id="23" name="Graphic 22" descr="Head with gears with solid fill">
            <a:extLst>
              <a:ext uri="{FF2B5EF4-FFF2-40B4-BE49-F238E27FC236}">
                <a16:creationId xmlns:a16="http://schemas.microsoft.com/office/drawing/2014/main" id="{08778A17-428C-6A3D-639E-CC680CDFF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1112" y="3278580"/>
            <a:ext cx="914400" cy="914400"/>
          </a:xfrm>
          <a:prstGeom prst="rect">
            <a:avLst/>
          </a:prstGeom>
        </p:spPr>
      </p:pic>
      <p:pic>
        <p:nvPicPr>
          <p:cNvPr id="25" name="Graphic 24" descr="Pin with solid fill">
            <a:extLst>
              <a:ext uri="{FF2B5EF4-FFF2-40B4-BE49-F238E27FC236}">
                <a16:creationId xmlns:a16="http://schemas.microsoft.com/office/drawing/2014/main" id="{C0EF7144-8D68-EA8C-8143-3F4978ABA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380000">
            <a:off x="8100222" y="887159"/>
            <a:ext cx="607621" cy="607621"/>
          </a:xfrm>
          <a:prstGeom prst="rect">
            <a:avLst/>
          </a:prstGeom>
        </p:spPr>
      </p:pic>
      <p:pic>
        <p:nvPicPr>
          <p:cNvPr id="28" name="Graphic 27" descr="Pin with solid fill">
            <a:extLst>
              <a:ext uri="{FF2B5EF4-FFF2-40B4-BE49-F238E27FC236}">
                <a16:creationId xmlns:a16="http://schemas.microsoft.com/office/drawing/2014/main" id="{A7146179-A465-A608-88F2-8BA72CDAE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780000">
            <a:off x="5962663" y="1312692"/>
            <a:ext cx="607621" cy="607621"/>
          </a:xfrm>
          <a:prstGeom prst="rect">
            <a:avLst/>
          </a:prstGeom>
        </p:spPr>
      </p:pic>
      <p:pic>
        <p:nvPicPr>
          <p:cNvPr id="29" name="Picture 28" descr="A blue and yellow snake logo&#10;&#10;Description automatically generated">
            <a:extLst>
              <a:ext uri="{FF2B5EF4-FFF2-40B4-BE49-F238E27FC236}">
                <a16:creationId xmlns:a16="http://schemas.microsoft.com/office/drawing/2014/main" id="{FD3CD07E-DEB9-6D23-1FDE-D4BA6FA65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5096" y="1792185"/>
            <a:ext cx="439963" cy="473034"/>
          </a:xfrm>
          <a:prstGeom prst="rect">
            <a:avLst/>
          </a:prstGeom>
        </p:spPr>
      </p:pic>
      <p:pic>
        <p:nvPicPr>
          <p:cNvPr id="31" name="Picture 30" descr="A logo of a software developer&#10;&#10;Description automatically generated">
            <a:extLst>
              <a:ext uri="{FF2B5EF4-FFF2-40B4-BE49-F238E27FC236}">
                <a16:creationId xmlns:a16="http://schemas.microsoft.com/office/drawing/2014/main" id="{04A9C2A1-6859-BE9D-854F-ACC16A97FF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3015" y="1188520"/>
            <a:ext cx="354282" cy="344386"/>
          </a:xfrm>
          <a:prstGeom prst="rect">
            <a:avLst/>
          </a:prstGeom>
        </p:spPr>
      </p:pic>
      <p:pic>
        <p:nvPicPr>
          <p:cNvPr id="32" name="Graphic 31" descr="Gears with solid fill">
            <a:extLst>
              <a:ext uri="{FF2B5EF4-FFF2-40B4-BE49-F238E27FC236}">
                <a16:creationId xmlns:a16="http://schemas.microsoft.com/office/drawing/2014/main" id="{04D0B13A-62BC-91B9-4F42-3BAD5D5D90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80567" y="3714007"/>
            <a:ext cx="459180" cy="419596"/>
          </a:xfrm>
          <a:prstGeom prst="rect">
            <a:avLst/>
          </a:prstGeom>
        </p:spPr>
      </p:pic>
      <p:pic>
        <p:nvPicPr>
          <p:cNvPr id="33" name="Graphic 32" descr="Charm with solid fill">
            <a:extLst>
              <a:ext uri="{FF2B5EF4-FFF2-40B4-BE49-F238E27FC236}">
                <a16:creationId xmlns:a16="http://schemas.microsoft.com/office/drawing/2014/main" id="{5E16C2AF-8ED7-8616-D10A-F927B5408B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5657" y="1269669"/>
            <a:ext cx="538349" cy="528453"/>
          </a:xfrm>
          <a:prstGeom prst="rect">
            <a:avLst/>
          </a:prstGeom>
        </p:spPr>
      </p:pic>
      <p:pic>
        <p:nvPicPr>
          <p:cNvPr id="34" name="Graphic 33" descr="Processor with solid fill">
            <a:extLst>
              <a:ext uri="{FF2B5EF4-FFF2-40B4-BE49-F238E27FC236}">
                <a16:creationId xmlns:a16="http://schemas.microsoft.com/office/drawing/2014/main" id="{42C8D5AD-B197-6153-A7B6-83DE848531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8877" y="4505697"/>
            <a:ext cx="330532" cy="370116"/>
          </a:xfrm>
          <a:prstGeom prst="rect">
            <a:avLst/>
          </a:prstGeom>
        </p:spPr>
      </p:pic>
      <p:pic>
        <p:nvPicPr>
          <p:cNvPr id="42" name="Graphic 41" descr="Pin with solid fill">
            <a:extLst>
              <a:ext uri="{FF2B5EF4-FFF2-40B4-BE49-F238E27FC236}">
                <a16:creationId xmlns:a16="http://schemas.microsoft.com/office/drawing/2014/main" id="{F548FA9D-9B04-6F96-18F4-79AD53015F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920000">
            <a:off x="9099726" y="590277"/>
            <a:ext cx="607621" cy="6076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9EFE2F9-0148-9D61-2905-F9115F163DB4}"/>
                  </a:ext>
                </a:extLst>
              </p14:cNvPr>
              <p14:cNvContentPartPr/>
              <p14:nvPr/>
            </p14:nvContentPartPr>
            <p14:xfrm>
              <a:off x="6185065" y="1919844"/>
              <a:ext cx="465508" cy="158183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9EFE2F9-0148-9D61-2905-F9115F163DB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67078" y="1901848"/>
                <a:ext cx="501123" cy="1617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724B667-84B2-6B6A-B6D9-48CFA3BE6525}"/>
                  </a:ext>
                </a:extLst>
              </p14:cNvPr>
              <p14:cNvContentPartPr/>
              <p14:nvPr/>
            </p14:nvContentPartPr>
            <p14:xfrm>
              <a:off x="6660078" y="1473558"/>
              <a:ext cx="1622784" cy="2049454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724B667-84B2-6B6A-B6D9-48CFA3BE652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42079" y="1455561"/>
                <a:ext cx="1658422" cy="2085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BD7D798-2D9E-A04B-54D5-A5D369674B4D}"/>
                  </a:ext>
                </a:extLst>
              </p14:cNvPr>
              <p14:cNvContentPartPr/>
              <p14:nvPr/>
            </p14:nvContentPartPr>
            <p14:xfrm>
              <a:off x="6194961" y="1191506"/>
              <a:ext cx="3288198" cy="738233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BD7D798-2D9E-A04B-54D5-A5D369674B4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76963" y="1173509"/>
                <a:ext cx="3323834" cy="773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43896CC-15AF-577C-65DD-EA771624CECA}"/>
                  </a:ext>
                </a:extLst>
              </p14:cNvPr>
              <p14:cNvContentPartPr/>
              <p14:nvPr/>
            </p14:nvContentPartPr>
            <p14:xfrm>
              <a:off x="2072205" y="1909948"/>
              <a:ext cx="4112859" cy="2717228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43896CC-15AF-577C-65DD-EA771624CE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54206" y="1891951"/>
                <a:ext cx="4148498" cy="2752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660BD03-D497-4F03-9438-5EE56ACE48BD}"/>
                  </a:ext>
                </a:extLst>
              </p14:cNvPr>
              <p14:cNvContentPartPr/>
              <p14:nvPr/>
            </p14:nvContentPartPr>
            <p14:xfrm>
              <a:off x="2048493" y="4631376"/>
              <a:ext cx="4355661" cy="612463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660BD03-D497-4F03-9438-5EE56ACE48B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30494" y="4613384"/>
                <a:ext cx="4391298" cy="648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5132A94-EFF8-45A0-6A40-962ED3A72C34}"/>
                  </a:ext>
                </a:extLst>
              </p14:cNvPr>
              <p14:cNvContentPartPr/>
              <p14:nvPr/>
            </p14:nvContentPartPr>
            <p14:xfrm>
              <a:off x="2038597" y="4620887"/>
              <a:ext cx="1355356" cy="9896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5132A94-EFF8-45A0-6A40-962ED3A72C3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20602" y="4373487"/>
                <a:ext cx="1390985" cy="499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8F81609-B9B6-0870-0326-E0E46AB38C42}"/>
                  </a:ext>
                </a:extLst>
              </p14:cNvPr>
              <p14:cNvContentPartPr/>
              <p14:nvPr/>
            </p14:nvContentPartPr>
            <p14:xfrm>
              <a:off x="2038597" y="3505984"/>
              <a:ext cx="4626520" cy="1105599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8F81609-B9B6-0870-0326-E0E46AB38C4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20598" y="3487989"/>
                <a:ext cx="4662158" cy="1141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4DC82ED-52AC-7CA4-175B-252EA2E1E0D1}"/>
                  </a:ext>
                </a:extLst>
              </p14:cNvPr>
              <p14:cNvContentPartPr/>
              <p14:nvPr/>
            </p14:nvContentPartPr>
            <p14:xfrm>
              <a:off x="3404259" y="3505406"/>
              <a:ext cx="3231479" cy="1106178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4DC82ED-52AC-7CA4-175B-252EA2E1E0D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386260" y="3487414"/>
                <a:ext cx="3267116" cy="1141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6C27550-B4B0-223D-C937-8122E356837C}"/>
                  </a:ext>
                </a:extLst>
              </p14:cNvPr>
              <p14:cNvContentPartPr/>
              <p14:nvPr/>
            </p14:nvContentPartPr>
            <p14:xfrm>
              <a:off x="6392883" y="3527478"/>
              <a:ext cx="260430" cy="1707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6C27550-B4B0-223D-C937-8122E35683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74922" y="3509485"/>
                <a:ext cx="295992" cy="1743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AD61D4B-8EF0-5B13-1359-5860DAB1D313}"/>
                  </a:ext>
                </a:extLst>
              </p14:cNvPr>
              <p14:cNvContentPartPr/>
              <p14:nvPr/>
            </p14:nvContentPartPr>
            <p14:xfrm>
              <a:off x="2869869" y="1464623"/>
              <a:ext cx="1369461" cy="1859524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AD61D4B-8EF0-5B13-1359-5860DAB1D31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51873" y="1446625"/>
                <a:ext cx="1405092" cy="1895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DFF550B-A97D-8C5C-8C01-3A2285139F57}"/>
                  </a:ext>
                </a:extLst>
              </p14:cNvPr>
              <p14:cNvContentPartPr/>
              <p14:nvPr/>
            </p14:nvContentPartPr>
            <p14:xfrm>
              <a:off x="2038597" y="1481890"/>
              <a:ext cx="819992" cy="313959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DFF550B-A97D-8C5C-8C01-3A2285139F5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20599" y="1463892"/>
                <a:ext cx="855628" cy="3175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B29A4A6-FFE7-BC04-E189-63CBA201B386}"/>
                  </a:ext>
                </a:extLst>
              </p14:cNvPr>
              <p14:cNvContentPartPr/>
              <p14:nvPr/>
            </p14:nvContentPartPr>
            <p14:xfrm>
              <a:off x="2869870" y="1464622"/>
              <a:ext cx="3767864" cy="2041961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B29A4A6-FFE7-BC04-E189-63CBA201B38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51871" y="1446625"/>
                <a:ext cx="3803502" cy="2077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966F2E4-6CDB-9794-E667-BE269043DEAF}"/>
                  </a:ext>
                </a:extLst>
              </p14:cNvPr>
              <p14:cNvContentPartPr/>
              <p14:nvPr/>
            </p14:nvContentPartPr>
            <p14:xfrm>
              <a:off x="8288133" y="1197428"/>
              <a:ext cx="1202229" cy="269556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966F2E4-6CDB-9794-E667-BE269043DE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70136" y="1179434"/>
                <a:ext cx="1237864" cy="305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674D4A9-FB9D-D1B2-71FB-BFB122FD2529}"/>
                  </a:ext>
                </a:extLst>
              </p14:cNvPr>
              <p14:cNvContentPartPr/>
              <p14:nvPr/>
            </p14:nvContentPartPr>
            <p14:xfrm>
              <a:off x="6704647" y="1207324"/>
              <a:ext cx="2775819" cy="232213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674D4A9-FB9D-D1B2-71FB-BFB122FD252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86650" y="1189326"/>
                <a:ext cx="2811453" cy="2357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51D8964-C7FF-D4C3-D4E2-3E070D607D1C}"/>
                  </a:ext>
                </a:extLst>
              </p14:cNvPr>
              <p14:cNvContentPartPr/>
              <p14:nvPr/>
            </p14:nvContentPartPr>
            <p14:xfrm>
              <a:off x="6380402" y="3819895"/>
              <a:ext cx="3030792" cy="1434911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51D8964-C7FF-D4C3-D4E2-3E070D607D1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362404" y="3801900"/>
                <a:ext cx="3066427" cy="1470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5352306-6A77-C464-C371-93A4CB5A75EE}"/>
                  </a:ext>
                </a:extLst>
              </p14:cNvPr>
              <p14:cNvContentPartPr/>
              <p14:nvPr/>
            </p14:nvContentPartPr>
            <p14:xfrm>
              <a:off x="3366731" y="3809999"/>
              <a:ext cx="6054359" cy="782753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5352306-6A77-C464-C371-93A4CB5A75E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48731" y="3792005"/>
                <a:ext cx="6089998" cy="818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13377E2-B6E9-D3C5-D2A7-5F719A88ECFB}"/>
                  </a:ext>
                </a:extLst>
              </p14:cNvPr>
              <p14:cNvContentPartPr/>
              <p14:nvPr/>
            </p14:nvContentPartPr>
            <p14:xfrm>
              <a:off x="4218287" y="3313594"/>
              <a:ext cx="5183011" cy="526093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13377E2-B6E9-D3C5-D2A7-5F719A88ECF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00289" y="3295614"/>
                <a:ext cx="5218647" cy="561693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Graphic 26" descr="Pin with solid fill">
            <a:extLst>
              <a:ext uri="{FF2B5EF4-FFF2-40B4-BE49-F238E27FC236}">
                <a16:creationId xmlns:a16="http://schemas.microsoft.com/office/drawing/2014/main" id="{17CE344E-74F2-7548-5B00-336B3C99379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 rot="3780000">
            <a:off x="2637572" y="857472"/>
            <a:ext cx="607621" cy="607621"/>
          </a:xfrm>
          <a:prstGeom prst="rect">
            <a:avLst/>
          </a:prstGeom>
        </p:spPr>
      </p:pic>
      <p:pic>
        <p:nvPicPr>
          <p:cNvPr id="41" name="Graphic 40" descr="Pin with solid fill">
            <a:extLst>
              <a:ext uri="{FF2B5EF4-FFF2-40B4-BE49-F238E27FC236}">
                <a16:creationId xmlns:a16="http://schemas.microsoft.com/office/drawing/2014/main" id="{C15C0037-821A-67A6-FD23-A46EEC742FA8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-780000">
            <a:off x="8812741" y="3341393"/>
            <a:ext cx="607621" cy="607621"/>
          </a:xfrm>
          <a:prstGeom prst="rect">
            <a:avLst/>
          </a:prstGeom>
        </p:spPr>
      </p:pic>
      <p:pic>
        <p:nvPicPr>
          <p:cNvPr id="24" name="Graphic 23" descr="Pin with solid fill">
            <a:extLst>
              <a:ext uri="{FF2B5EF4-FFF2-40B4-BE49-F238E27FC236}">
                <a16:creationId xmlns:a16="http://schemas.microsoft.com/office/drawing/2014/main" id="{844CF913-5256-48DE-E8C1-B52AF15C189C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560000">
            <a:off x="6249651" y="2886172"/>
            <a:ext cx="607621" cy="607621"/>
          </a:xfrm>
          <a:prstGeom prst="rect">
            <a:avLst/>
          </a:prstGeom>
        </p:spPr>
      </p:pic>
      <p:pic>
        <p:nvPicPr>
          <p:cNvPr id="19" name="Graphic 18" descr="Pin with solid fill">
            <a:extLst>
              <a:ext uri="{FF2B5EF4-FFF2-40B4-BE49-F238E27FC236}">
                <a16:creationId xmlns:a16="http://schemas.microsoft.com/office/drawing/2014/main" id="{0961F22E-6749-BF5E-D31E-8CE11BB13FD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 rot="1140000">
            <a:off x="1598482" y="4024225"/>
            <a:ext cx="607621" cy="607621"/>
          </a:xfrm>
          <a:prstGeom prst="rect">
            <a:avLst/>
          </a:prstGeom>
        </p:spPr>
      </p:pic>
      <p:pic>
        <p:nvPicPr>
          <p:cNvPr id="22" name="Graphic 21" descr="Pin with solid fill">
            <a:extLst>
              <a:ext uri="{FF2B5EF4-FFF2-40B4-BE49-F238E27FC236}">
                <a16:creationId xmlns:a16="http://schemas.microsoft.com/office/drawing/2014/main" id="{893B5416-1FE8-1589-A627-D504A70B8FA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3240000">
            <a:off x="6130898" y="4627887"/>
            <a:ext cx="607621" cy="607621"/>
          </a:xfrm>
          <a:prstGeom prst="rect">
            <a:avLst/>
          </a:prstGeom>
        </p:spPr>
      </p:pic>
      <p:pic>
        <p:nvPicPr>
          <p:cNvPr id="21" name="Graphic 20" descr="Pin with solid fill">
            <a:extLst>
              <a:ext uri="{FF2B5EF4-FFF2-40B4-BE49-F238E27FC236}">
                <a16:creationId xmlns:a16="http://schemas.microsoft.com/office/drawing/2014/main" id="{E366A37C-0351-2F8C-5474-DDFCD295F4A0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260000">
            <a:off x="2954248" y="4014329"/>
            <a:ext cx="607621" cy="607621"/>
          </a:xfrm>
          <a:prstGeom prst="rect">
            <a:avLst/>
          </a:prstGeom>
        </p:spPr>
      </p:pic>
      <p:pic>
        <p:nvPicPr>
          <p:cNvPr id="26" name="Graphic 25" descr="Pin with solid fill">
            <a:extLst>
              <a:ext uri="{FF2B5EF4-FFF2-40B4-BE49-F238E27FC236}">
                <a16:creationId xmlns:a16="http://schemas.microsoft.com/office/drawing/2014/main" id="{68F36529-038E-9E9D-3654-5EFBA04109A6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860000">
            <a:off x="3854793" y="2708042"/>
            <a:ext cx="60762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0408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6BE2-B779-302B-F719-15AC1398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673" y="2006366"/>
            <a:ext cx="9144000" cy="2852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dirty="0">
                <a:cs typeface="Aharoni"/>
              </a:rPr>
              <a:t>I failed.</a:t>
            </a:r>
          </a:p>
        </p:txBody>
      </p:sp>
    </p:spTree>
    <p:extLst>
      <p:ext uri="{BB962C8B-B14F-4D97-AF65-F5344CB8AC3E}">
        <p14:creationId xmlns:p14="http://schemas.microsoft.com/office/powerpoint/2010/main" val="65030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BFE0-97B6-671B-D35E-BD2BF18F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869A-93E5-5BCE-48E5-0B3694D9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Unfamiliar</a:t>
            </a:r>
          </a:p>
          <a:p>
            <a:r>
              <a:rPr lang="en-US" dirty="0"/>
              <a:t>Made code</a:t>
            </a:r>
          </a:p>
          <a:p>
            <a:r>
              <a:rPr lang="en-US" dirty="0"/>
              <a:t>Didn't use it</a:t>
            </a:r>
          </a:p>
          <a:p>
            <a:endParaRPr lang="en-US" dirty="0"/>
          </a:p>
        </p:txBody>
      </p:sp>
      <p:pic>
        <p:nvPicPr>
          <p:cNvPr id="5" name="Graphic 4" descr="Pin with solid fill">
            <a:extLst>
              <a:ext uri="{FF2B5EF4-FFF2-40B4-BE49-F238E27FC236}">
                <a16:creationId xmlns:a16="http://schemas.microsoft.com/office/drawing/2014/main" id="{02A558DB-A091-2F24-DAE0-12B10BC3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160000">
            <a:off x="9773450" y="-265041"/>
            <a:ext cx="2468088" cy="24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2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311C1C"/>
      </a:dk2>
      <a:lt2>
        <a:srgbClr val="F0F3F3"/>
      </a:lt2>
      <a:accent1>
        <a:srgbClr val="CA4846"/>
      </a:accent1>
      <a:accent2>
        <a:srgbClr val="B83469"/>
      </a:accent2>
      <a:accent3>
        <a:srgbClr val="CA46B2"/>
      </a:accent3>
      <a:accent4>
        <a:srgbClr val="9934B8"/>
      </a:accent4>
      <a:accent5>
        <a:srgbClr val="7446CA"/>
      </a:accent5>
      <a:accent6>
        <a:srgbClr val="3A43BA"/>
      </a:accent6>
      <a:hlink>
        <a:srgbClr val="339A9B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PrismaticVTI</vt:lpstr>
      <vt:lpstr>The RC Experience</vt:lpstr>
      <vt:lpstr>My Vision</vt:lpstr>
      <vt:lpstr>PowerPoint Presentation</vt:lpstr>
      <vt:lpstr>PowerPoint Presentation</vt:lpstr>
      <vt:lpstr>PowerPoint Presentation</vt:lpstr>
      <vt:lpstr>PowerPoint Presentation</vt:lpstr>
      <vt:lpstr>My Vision</vt:lpstr>
      <vt:lpstr>I failed.</vt:lpstr>
      <vt:lpstr>Python</vt:lpstr>
      <vt:lpstr>Web Development</vt:lpstr>
      <vt:lpstr>PowerPoint Presentation</vt:lpstr>
      <vt:lpstr>PowerPoint Presentation</vt:lpstr>
      <vt:lpstr>Electronics</vt:lpstr>
      <vt:lpstr>PowerPoint Presentation</vt:lpstr>
      <vt:lpstr>PowerPoint Presentation</vt:lpstr>
      <vt:lpstr>PowerPoint Presentation</vt:lpstr>
      <vt:lpstr>What I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419</cp:revision>
  <dcterms:created xsi:type="dcterms:W3CDTF">2023-12-12T00:03:04Z</dcterms:created>
  <dcterms:modified xsi:type="dcterms:W3CDTF">2023-12-12T21:33:55Z</dcterms:modified>
</cp:coreProperties>
</file>