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5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9E74-4393-5D46-B896-86501EA6D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861B7-D47C-9A43-B460-7A6F32277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8508C-94D9-5B44-9436-9B6DD42D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E497-0F04-D043-9CF5-1D06CBC1B91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CB396-BBA8-814F-A16F-B757A5F8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62EDE-1836-AC40-B569-AB7386DC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F8ED-56B6-E048-A954-4DB9D10F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4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A21B-1DFF-564C-B261-A072DFEF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DEB4D-2FED-7A45-94AA-A7E3D3026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2368A-F3AD-D84F-AB41-8CC5B0DD8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E497-0F04-D043-9CF5-1D06CBC1B91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7672B-507B-CA41-A597-3BC9CB6A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5419-DCEC-C94A-B87B-0C756E64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F8ED-56B6-E048-A954-4DB9D10F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2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AF8F8A-E269-3D4F-B23C-39F6140C0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D3B4F-DD53-BC48-93B4-8E2F591D6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B5AAF-9182-7F4C-A0F8-C921B9C54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E497-0F04-D043-9CF5-1D06CBC1B91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7E185-197E-3543-9967-42FB81D4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A7580-7547-984A-B217-431478AD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F8ED-56B6-E048-A954-4DB9D10F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3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971D-F960-6440-AACC-593DD7EC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DCD-8ECB-9246-8F41-B9421681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95029-6943-C34D-9587-13E024DF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E497-0F04-D043-9CF5-1D06CBC1B91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A98AE-0CB6-6D4E-9A94-2EB8A532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83BCA-6152-F64E-9749-3D47E62A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F8ED-56B6-E048-A954-4DB9D10F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2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AFC7D-8BEA-FA43-B852-68515ABF4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AB90-0F30-634B-A4B4-7EBD95A7A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A25B2-47A9-B94B-BD16-4F1EB372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E497-0F04-D043-9CF5-1D06CBC1B91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87335-E873-634D-A6CF-DD1C44A7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BC42F-CFEA-2446-9238-926D7D35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F8ED-56B6-E048-A954-4DB9D10F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1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4F71-BB53-334B-8FBD-777A2158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AD30-DB48-4C44-9464-72FBDEC02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CEA0E-0946-554F-810A-FCC95F769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73F7F-44F8-7442-8BD6-DE3CE90B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E497-0F04-D043-9CF5-1D06CBC1B91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BEAF1-E473-E345-B801-0049C7DF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9B600-8925-924F-BE1C-3C6A3E9C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F8ED-56B6-E048-A954-4DB9D10F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2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50CB-A360-CB4A-918A-7C64B5BD8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F8390-8813-BD4B-A5D8-F522E8F65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D79FF-90BA-A149-A66B-D02D7921E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969B1-2A0B-6041-B407-7F9903F31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06999-5130-1E48-B27D-7D4E4734FB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3271F3-F0F1-F146-A401-3869B985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E497-0F04-D043-9CF5-1D06CBC1B91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1686E-90EB-6F47-AE08-99750533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0AE0D-454B-1C42-9067-22D8D70F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F8ED-56B6-E048-A954-4DB9D10F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6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87A9-EBB6-2A4E-9132-FC7EBA0A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1296B-BA33-1C47-8DF8-4F475424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E497-0F04-D043-9CF5-1D06CBC1B91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5C161-3FED-C64F-A6CD-602D55975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E69F1-7BDF-A34D-8010-21CED423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F8ED-56B6-E048-A954-4DB9D10F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8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C9325-D6BC-9146-832F-2A918D38D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E497-0F04-D043-9CF5-1D06CBC1B91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AAED3-06B3-804B-B8D8-FC1A9C5C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35BFE-C693-3B43-9FFE-DEA7F04F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F8ED-56B6-E048-A954-4DB9D10F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3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E0BA-1033-F346-9EAB-5E7B2B16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3767C-A889-6F44-AB54-D2869F40B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3AD64-1AF5-5948-9FE8-6BC235E0A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A5DCC-CE78-2948-8120-919FBA47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E497-0F04-D043-9CF5-1D06CBC1B91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B403C-6F16-C647-A740-B15726E1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DE556-EB65-E94C-9F04-4E9062CA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F8ED-56B6-E048-A954-4DB9D10F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3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F13C-D595-9346-91DC-F947429E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8D3E0-D9A2-C949-AB39-D6090B362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C4747-207F-EA43-89E1-A66A9E3BB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414F8-9D61-A748-B614-741F2B6C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E497-0F04-D043-9CF5-1D06CBC1B91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420E7-6A6B-B349-B5E8-0853DD7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FD84B-A140-E348-A8AE-4E916319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4F8ED-56B6-E048-A954-4DB9D10F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5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E5049-ADFC-E74E-92A4-25B40C7B4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91C5F-C413-1143-B208-3BCB23491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584FB-4651-2D43-9C49-2921F63AF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9E497-0F04-D043-9CF5-1D06CBC1B918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BF5DB-ABF3-014E-A3E8-3A917CEEA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33477-A7C1-C34E-A1B7-BDE1A1E33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4F8ED-56B6-E048-A954-4DB9D10F8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5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0774-8253-534F-A5C0-869BA320A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Numerical optimization of Quantum Control Signals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C7618-C1D1-0041-8833-D547E52B9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N. A. Petersson, F. M. Garcia, A. E. Copeland and Y. Rydin</a:t>
            </a:r>
          </a:p>
        </p:txBody>
      </p:sp>
    </p:spTree>
    <p:extLst>
      <p:ext uri="{BB962C8B-B14F-4D97-AF65-F5344CB8AC3E}">
        <p14:creationId xmlns:p14="http://schemas.microsoft.com/office/powerpoint/2010/main" val="258487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2AC9-FF3C-4245-9D84-8E5B21B2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1507A-D70F-7B4F-8DAA-483DA34CA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The continuous control problem</a:t>
            </a:r>
          </a:p>
          <a:p>
            <a:r>
              <a:rPr lang="en-US" dirty="0"/>
              <a:t>The </a:t>
            </a:r>
            <a:r>
              <a:rPr lang="en-US" dirty="0" err="1"/>
              <a:t>Stromer-Verlet</a:t>
            </a:r>
            <a:r>
              <a:rPr lang="en-US" dirty="0"/>
              <a:t> method; partitioned RK schemes</a:t>
            </a:r>
          </a:p>
          <a:p>
            <a:r>
              <a:rPr lang="en-US" dirty="0"/>
              <a:t>Discretizing the objective functional</a:t>
            </a:r>
          </a:p>
          <a:p>
            <a:r>
              <a:rPr lang="en-US" dirty="0"/>
              <a:t>Computing the discrete gradient using a discrete </a:t>
            </a:r>
            <a:r>
              <a:rPr lang="en-US" dirty="0" err="1"/>
              <a:t>Lagrangian</a:t>
            </a:r>
            <a:endParaRPr lang="en-US" dirty="0"/>
          </a:p>
          <a:p>
            <a:r>
              <a:rPr lang="en-US" dirty="0"/>
              <a:t>Numerical examples</a:t>
            </a:r>
          </a:p>
        </p:txBody>
      </p:sp>
    </p:spTree>
    <p:extLst>
      <p:ext uri="{BB962C8B-B14F-4D97-AF65-F5344CB8AC3E}">
        <p14:creationId xmlns:p14="http://schemas.microsoft.com/office/powerpoint/2010/main" val="210737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6030-9F12-9047-8FB5-4BF681481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(Anders)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830A-23E9-0547-B14A-070CB5E4F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the quantum control problem</a:t>
            </a:r>
          </a:p>
          <a:p>
            <a:r>
              <a:rPr lang="en-US" dirty="0"/>
              <a:t>Governing equations, Guard levels, Rotating frame (Austin’s), </a:t>
            </a:r>
          </a:p>
          <a:p>
            <a:r>
              <a:rPr lang="en-US" dirty="0"/>
              <a:t>Objective functionals, box constraints (log barriers), TVD constraints</a:t>
            </a:r>
          </a:p>
          <a:p>
            <a:r>
              <a:rPr lang="en-US" dirty="0"/>
              <a:t>Gradient-based methods, L-BFGS</a:t>
            </a:r>
          </a:p>
          <a:p>
            <a:r>
              <a:rPr lang="en-US" dirty="0"/>
              <a:t>Adjoint technique, B-splines: hierarchy, wavelets</a:t>
            </a:r>
          </a:p>
          <a:p>
            <a:r>
              <a:rPr lang="en-US" dirty="0"/>
              <a:t>Current state of the art: literature 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1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88DD-99BA-4040-BB84-4E84F78D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continuous control problem (Austin)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1FD4C-BD22-F94F-88DC-575BFD581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Ylva’s</a:t>
            </a:r>
            <a:r>
              <a:rPr lang="en-US" dirty="0"/>
              <a:t> report minus typos</a:t>
            </a:r>
          </a:p>
        </p:txBody>
      </p:sp>
    </p:spTree>
    <p:extLst>
      <p:ext uri="{BB962C8B-B14F-4D97-AF65-F5344CB8AC3E}">
        <p14:creationId xmlns:p14="http://schemas.microsoft.com/office/powerpoint/2010/main" val="284924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42B7-1A84-FD44-BB99-0C1A500B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Stromer-Verlet</a:t>
            </a:r>
            <a:r>
              <a:rPr lang="en-US" dirty="0"/>
              <a:t> method as a partitioned RK scheme (Anders)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781D-BBF1-F244-B8E0-9B4C9871A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Anders’ documents</a:t>
            </a:r>
          </a:p>
        </p:txBody>
      </p:sp>
    </p:spTree>
    <p:extLst>
      <p:ext uri="{BB962C8B-B14F-4D97-AF65-F5344CB8AC3E}">
        <p14:creationId xmlns:p14="http://schemas.microsoft.com/office/powerpoint/2010/main" val="220475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BC5C-D5BD-5F43-9EA3-63BF0376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the gradient of the discrete objective functional using a discrete </a:t>
            </a:r>
            <a:r>
              <a:rPr lang="en-US" dirty="0" err="1"/>
              <a:t>Lagrangian</a:t>
            </a:r>
            <a:r>
              <a:rPr lang="en-US" dirty="0"/>
              <a:t> (</a:t>
            </a:r>
            <a:r>
              <a:rPr lang="en-US" dirty="0" err="1"/>
              <a:t>Fortino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9E42D-5689-6641-8A1A-8E0F0D53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discrete gradient of the objective functional</a:t>
            </a:r>
          </a:p>
          <a:p>
            <a:r>
              <a:rPr lang="en-US" dirty="0"/>
              <a:t>Advantages compared to automatic differentiation</a:t>
            </a:r>
          </a:p>
          <a:p>
            <a:r>
              <a:rPr lang="en-US" dirty="0"/>
              <a:t>Algorithm, </a:t>
            </a:r>
            <a:r>
              <a:rPr lang="en-US" dirty="0" err="1"/>
              <a:t>Fortino’s</a:t>
            </a:r>
            <a:r>
              <a:rPr lang="en-US" dirty="0"/>
              <a:t> document</a:t>
            </a:r>
          </a:p>
          <a:p>
            <a:r>
              <a:rPr lang="en-US" dirty="0"/>
              <a:t>Details in appendix: Anders’ document</a:t>
            </a:r>
          </a:p>
        </p:txBody>
      </p:sp>
    </p:spTree>
    <p:extLst>
      <p:ext uri="{BB962C8B-B14F-4D97-AF65-F5344CB8AC3E}">
        <p14:creationId xmlns:p14="http://schemas.microsoft.com/office/powerpoint/2010/main" val="360687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5150-1402-BD4F-ABCF-3CB672F8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3F096-CFF3-564A-AC5C-FC57D9748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One, two, three oscillators, tested against analytical solutions</a:t>
            </a:r>
          </a:p>
          <a:p>
            <a:r>
              <a:rPr lang="en-US" dirty="0"/>
              <a:t>Verifications of time-stepper, objective functional, discrete gradient</a:t>
            </a:r>
          </a:p>
          <a:p>
            <a:r>
              <a:rPr lang="en-US" dirty="0"/>
              <a:t>Gates with analytical solutions (1 qubit, constant control </a:t>
            </a:r>
            <a:r>
              <a:rPr lang="en-US" dirty="0" err="1"/>
              <a:t>fcn</a:t>
            </a:r>
            <a:r>
              <a:rPr lang="en-US" dirty="0"/>
              <a:t>, Rabi oscillator))</a:t>
            </a:r>
          </a:p>
          <a:p>
            <a:r>
              <a:rPr lang="en-US" dirty="0"/>
              <a:t>Gates: Single qubit, CNOT, Toffoli, 3-qubit gate from Jonathan</a:t>
            </a:r>
          </a:p>
        </p:txBody>
      </p:sp>
    </p:spTree>
    <p:extLst>
      <p:ext uri="{BB962C8B-B14F-4D97-AF65-F5344CB8AC3E}">
        <p14:creationId xmlns:p14="http://schemas.microsoft.com/office/powerpoint/2010/main" val="161382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DA1C-B281-A243-83E1-CD8BF414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notes and documents in Quantum/</a:t>
            </a:r>
            <a:r>
              <a:rPr lang="en-US" dirty="0" err="1"/>
              <a:t>tex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16716-0C3D-D740-B29C-5A1EAB29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7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229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Numerical optimization of Quantum Control Signals</vt:lpstr>
      <vt:lpstr>Outline</vt:lpstr>
      <vt:lpstr>Introduction (Anders)</vt:lpstr>
      <vt:lpstr>The continuous control problem (Austin)</vt:lpstr>
      <vt:lpstr>The Stromer-Verlet method as a partitioned RK scheme (Anders)</vt:lpstr>
      <vt:lpstr>Computing the gradient of the discrete objective functional using a discrete Lagrangian (Fortino)</vt:lpstr>
      <vt:lpstr>Numerical examples</vt:lpstr>
      <vt:lpstr>Current notes and documents in Quantum/tex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optimization of Quantum Control Signals</dc:title>
  <dc:creator>Petersson, Anders</dc:creator>
  <cp:lastModifiedBy>Petersson, Anders</cp:lastModifiedBy>
  <cp:revision>16</cp:revision>
  <dcterms:created xsi:type="dcterms:W3CDTF">2019-07-29T21:16:33Z</dcterms:created>
  <dcterms:modified xsi:type="dcterms:W3CDTF">2019-07-29T23:17:07Z</dcterms:modified>
</cp:coreProperties>
</file>