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6" d="100"/>
          <a:sy n="76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DD61-9F77-483C-BF1A-BDCC48FA65C9}" type="datetimeFigureOut">
              <a:rPr lang="es-ES" smtClean="0"/>
              <a:t>23/12/2016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082E-3CD0-472F-9C78-D9EB6C9362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82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DD61-9F77-483C-BF1A-BDCC48FA65C9}" type="datetimeFigureOut">
              <a:rPr lang="es-ES" smtClean="0"/>
              <a:t>23/12/2016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082E-3CD0-472F-9C78-D9EB6C9362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86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DD61-9F77-483C-BF1A-BDCC48FA65C9}" type="datetimeFigureOut">
              <a:rPr lang="es-ES" smtClean="0"/>
              <a:t>23/12/2016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082E-3CD0-472F-9C78-D9EB6C9362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9627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DD61-9F77-483C-BF1A-BDCC48FA65C9}" type="datetimeFigureOut">
              <a:rPr lang="es-ES" smtClean="0"/>
              <a:t>23/12/2016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082E-3CD0-472F-9C78-D9EB6C936292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8631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DD61-9F77-483C-BF1A-BDCC48FA65C9}" type="datetimeFigureOut">
              <a:rPr lang="es-ES" smtClean="0"/>
              <a:t>23/12/2016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082E-3CD0-472F-9C78-D9EB6C9362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5347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DD61-9F77-483C-BF1A-BDCC48FA65C9}" type="datetimeFigureOut">
              <a:rPr lang="es-ES" smtClean="0"/>
              <a:t>23/12/2016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082E-3CD0-472F-9C78-D9EB6C9362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9477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DD61-9F77-483C-BF1A-BDCC48FA65C9}" type="datetimeFigureOut">
              <a:rPr lang="es-ES" smtClean="0"/>
              <a:t>23/12/2016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082E-3CD0-472F-9C78-D9EB6C9362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8354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DD61-9F77-483C-BF1A-BDCC48FA65C9}" type="datetimeFigureOut">
              <a:rPr lang="es-ES" smtClean="0"/>
              <a:t>23/12/2016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082E-3CD0-472F-9C78-D9EB6C9362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7777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DD61-9F77-483C-BF1A-BDCC48FA65C9}" type="datetimeFigureOut">
              <a:rPr lang="es-ES" smtClean="0"/>
              <a:t>23/12/2016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082E-3CD0-472F-9C78-D9EB6C9362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764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DD61-9F77-483C-BF1A-BDCC48FA65C9}" type="datetimeFigureOut">
              <a:rPr lang="es-ES" smtClean="0"/>
              <a:t>23/12/2016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082E-3CD0-472F-9C78-D9EB6C9362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389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DD61-9F77-483C-BF1A-BDCC48FA65C9}" type="datetimeFigureOut">
              <a:rPr lang="es-ES" smtClean="0"/>
              <a:t>23/12/2016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082E-3CD0-472F-9C78-D9EB6C9362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797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DD61-9F77-483C-BF1A-BDCC48FA65C9}" type="datetimeFigureOut">
              <a:rPr lang="es-ES" smtClean="0"/>
              <a:t>23/12/2016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082E-3CD0-472F-9C78-D9EB6C9362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08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DD61-9F77-483C-BF1A-BDCC48FA65C9}" type="datetimeFigureOut">
              <a:rPr lang="es-ES" smtClean="0"/>
              <a:t>23/12/2016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082E-3CD0-472F-9C78-D9EB6C9362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735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DD61-9F77-483C-BF1A-BDCC48FA65C9}" type="datetimeFigureOut">
              <a:rPr lang="es-ES" smtClean="0"/>
              <a:t>23/12/2016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082E-3CD0-472F-9C78-D9EB6C9362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164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DD61-9F77-483C-BF1A-BDCC48FA65C9}" type="datetimeFigureOut">
              <a:rPr lang="es-ES" smtClean="0"/>
              <a:t>23/12/2016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082E-3CD0-472F-9C78-D9EB6C9362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976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DD61-9F77-483C-BF1A-BDCC48FA65C9}" type="datetimeFigureOut">
              <a:rPr lang="es-ES" smtClean="0"/>
              <a:t>23/12/2016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082E-3CD0-472F-9C78-D9EB6C9362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437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DD61-9F77-483C-BF1A-BDCC48FA65C9}" type="datetimeFigureOut">
              <a:rPr lang="es-ES" smtClean="0"/>
              <a:t>23/12/2016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082E-3CD0-472F-9C78-D9EB6C9362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025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D0DD61-9F77-483C-BF1A-BDCC48FA65C9}" type="datetimeFigureOut">
              <a:rPr lang="es-ES" smtClean="0"/>
              <a:t>23/12/2016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2082E-3CD0-472F-9C78-D9EB6C9362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2363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smtClean="0"/>
              <a:t>Revisión Sprint 1</a:t>
            </a:r>
            <a:endParaRPr lang="es-E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MADS – 2017/2018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995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Integrantes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Ouadi</a:t>
            </a:r>
            <a:r>
              <a:rPr lang="es-ES" dirty="0" smtClean="0"/>
              <a:t> </a:t>
            </a:r>
            <a:r>
              <a:rPr lang="es-ES" dirty="0" err="1" smtClean="0"/>
              <a:t>Chamit</a:t>
            </a:r>
            <a:endParaRPr lang="es-ES" dirty="0" smtClean="0"/>
          </a:p>
          <a:p>
            <a:r>
              <a:rPr lang="es-ES" dirty="0" smtClean="0"/>
              <a:t>Benjamín </a:t>
            </a:r>
            <a:r>
              <a:rPr lang="es-ES" dirty="0" err="1" smtClean="0"/>
              <a:t>Pamies</a:t>
            </a:r>
            <a:r>
              <a:rPr lang="es-ES" dirty="0" smtClean="0"/>
              <a:t> Cartagena</a:t>
            </a:r>
          </a:p>
          <a:p>
            <a:r>
              <a:rPr lang="es-ES" dirty="0" smtClean="0"/>
              <a:t>Manuel García </a:t>
            </a:r>
            <a:r>
              <a:rPr lang="es-ES" dirty="0" err="1" smtClean="0"/>
              <a:t>Menárguez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432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Funcionalidades implementadas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Implementar seguridad y acceso por sesión</a:t>
            </a:r>
          </a:p>
          <a:p>
            <a:r>
              <a:rPr lang="es-ES" dirty="0" err="1" smtClean="0"/>
              <a:t>Dashboard</a:t>
            </a:r>
            <a:r>
              <a:rPr lang="es-ES" dirty="0" smtClean="0"/>
              <a:t>: página inicial de usuario</a:t>
            </a:r>
          </a:p>
          <a:p>
            <a:r>
              <a:rPr lang="es-ES" dirty="0" smtClean="0"/>
              <a:t>Más parámetros sobre tareas: estado, fecha de finalización y color</a:t>
            </a:r>
          </a:p>
          <a:p>
            <a:r>
              <a:rPr lang="es-ES" dirty="0" smtClean="0"/>
              <a:t>Búsqueda y filtrado de tareas</a:t>
            </a:r>
          </a:p>
          <a:p>
            <a:r>
              <a:rPr lang="es-ES" dirty="0" smtClean="0"/>
              <a:t>Exportar tarea/tareas</a:t>
            </a:r>
          </a:p>
          <a:p>
            <a:r>
              <a:rPr lang="es-ES" dirty="0" smtClean="0"/>
              <a:t>Gestión de proyectos</a:t>
            </a:r>
          </a:p>
          <a:p>
            <a:pPr lvl="1"/>
            <a:r>
              <a:rPr lang="es-ES" dirty="0" smtClean="0"/>
              <a:t>Añadir comentarios</a:t>
            </a:r>
          </a:p>
          <a:p>
            <a:pPr lvl="1"/>
            <a:r>
              <a:rPr lang="es-ES" dirty="0" smtClean="0"/>
              <a:t>Añadir tareas</a:t>
            </a:r>
          </a:p>
          <a:p>
            <a:pPr lvl="1"/>
            <a:r>
              <a:rPr lang="es-ES" dirty="0" smtClean="0"/>
              <a:t>Gestionar colaboradores: añadir/eliminar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968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59</Words>
  <Application>Microsoft Office PowerPoint</Application>
  <PresentationFormat>Panorámica</PresentationFormat>
  <Paragraphs>16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Revisión Sprint 1</vt:lpstr>
      <vt:lpstr>Integrantes</vt:lpstr>
      <vt:lpstr>Funcionalidades implementadas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Revisión Sprint 1</dc:title>
  <dc:creator>garciamenarguez@outlook.com</dc:creator>
  <cp:lastModifiedBy>garciamenarguez@outlook.com</cp:lastModifiedBy>
  <cp:revision>2</cp:revision>
  <dcterms:created xsi:type="dcterms:W3CDTF">2016-12-23T15:57:50Z</dcterms:created>
  <dcterms:modified xsi:type="dcterms:W3CDTF">2016-12-23T16:35:20Z</dcterms:modified>
</cp:coreProperties>
</file>