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8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B5AEEF3A-35E5-4501-8FD7-838242B24AE9}">
          <p14:sldIdLst>
            <p14:sldId id="257"/>
            <p14:sldId id="258"/>
            <p14:sldId id="259"/>
            <p14:sldId id="260"/>
            <p14:sldId id="262"/>
            <p14:sldId id="263"/>
            <p14:sldId id="265"/>
            <p14:sldId id="266"/>
            <p14:sldId id="268"/>
            <p14:sldId id="267"/>
            <p14:sldId id="270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12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84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384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16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78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7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3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45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5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03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55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A882-6AB4-4852-9E47-7B2EC44E8A46}" type="datetimeFigureOut">
              <a:rPr lang="pt-BR" smtClean="0"/>
              <a:t>04/11/2024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440E-AF94-4492-BBC0-A55EC8E257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62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6257" y="132897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DIAGRAMA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8" y="1163386"/>
            <a:ext cx="8113485" cy="50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RELATORIO DE PEDIDOS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2664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RELATORIO DE SAIDA DE PEDIDOS :</a:t>
            </a:r>
            <a:endParaRPr lang="pt-BR" b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05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25958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RELATORIO DO INVENTARIO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86631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DA TABELA FORNECEDORES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1606437"/>
            <a:ext cx="7634514" cy="4771572"/>
          </a:xfrm>
        </p:spPr>
      </p:pic>
    </p:spTree>
    <p:extLst>
      <p:ext uri="{BB962C8B-B14F-4D97-AF65-F5344CB8AC3E}">
        <p14:creationId xmlns:p14="http://schemas.microsoft.com/office/powerpoint/2010/main" val="7423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CRIAÇÃO DA TABELA  CADASTRO DE PRODUTOS, ONDE SERA RESPONSAVEL PELA ENTRADA E RECEBIMENTO  DE MERCADORIA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0" y="1825623"/>
            <a:ext cx="9384940" cy="4801325"/>
          </a:xfrm>
        </p:spPr>
      </p:pic>
    </p:spTree>
    <p:extLst>
      <p:ext uri="{BB962C8B-B14F-4D97-AF65-F5344CB8AC3E}">
        <p14:creationId xmlns:p14="http://schemas.microsoft.com/office/powerpoint/2010/main" val="5117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TABELA CLIENTES: ELA É RESPONSAVEL POR ARMAZENAR OS DADOS PESSOAIS DOS CLIENTES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69" y="1832578"/>
            <a:ext cx="9371719" cy="4531633"/>
          </a:xfrm>
        </p:spPr>
      </p:pic>
    </p:spTree>
    <p:extLst>
      <p:ext uri="{BB962C8B-B14F-4D97-AF65-F5344CB8AC3E}">
        <p14:creationId xmlns:p14="http://schemas.microsoft.com/office/powerpoint/2010/main" val="11436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 smtClean="0"/>
              <a:t>TABELA PEDIDOS:</a:t>
            </a:r>
            <a:br>
              <a:rPr lang="pt-BR" sz="2800" b="1" dirty="0" smtClean="0"/>
            </a:br>
            <a:r>
              <a:rPr lang="pt-BR" sz="2800" b="1" dirty="0" smtClean="0"/>
              <a:t>ONDE FICA LOCALIZADO OS DADOS DOS CLIENTES QUE FIZERAM PEDIDOS </a:t>
            </a:r>
            <a:endParaRPr lang="pt-BR" sz="28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77" y="1690688"/>
            <a:ext cx="7805505" cy="4486275"/>
          </a:xfrm>
        </p:spPr>
      </p:pic>
    </p:spTree>
    <p:extLst>
      <p:ext uri="{BB962C8B-B14F-4D97-AF65-F5344CB8AC3E}">
        <p14:creationId xmlns:p14="http://schemas.microsoft.com/office/powerpoint/2010/main" val="20281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TABELA INVENTARIO: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566" y="1825625"/>
            <a:ext cx="8860220" cy="4351338"/>
          </a:xfrm>
        </p:spPr>
      </p:pic>
    </p:spTree>
    <p:extLst>
      <p:ext uri="{BB962C8B-B14F-4D97-AF65-F5344CB8AC3E}">
        <p14:creationId xmlns:p14="http://schemas.microsoft.com/office/powerpoint/2010/main" val="5901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INSERINDO INFORMAÇÕES, REFERENTE AOS FORNECEDORES QUE FORNECEM PRODUTOS PARA O NOSSO </a:t>
            </a:r>
            <a:r>
              <a:rPr lang="pt-BR" u="sng" dirty="0" smtClean="0"/>
              <a:t>ESTOQUE</a:t>
            </a:r>
            <a:r>
              <a:rPr lang="pt-BR" dirty="0"/>
              <a:t>: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2574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CADASTRANDO OS PRODUTOS QUE FORAM ENTREGUE PELOS FORNECEDORES (REGISTRANDO A ENTRADA DE PRODUTOS)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00122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RELATORIO DOS DADOS DOS CLIENTES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047156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DIAGRAMA </vt:lpstr>
      <vt:lpstr>CRIAÇÃO DA TABELA FORNECEDORES </vt:lpstr>
      <vt:lpstr>CRIAÇÃO DA TABELA  CADASTRO DE PRODUTOS, ONDE SERA RESPONSAVEL PELA ENTRADA E RECEBIMENTO  DE MERCADORIA </vt:lpstr>
      <vt:lpstr>TABELA CLIENTES: ELA É RESPONSAVEL POR ARMAZENAR OS DADOS PESSOAIS DOS CLIENTES </vt:lpstr>
      <vt:lpstr>TABELA PEDIDOS: ONDE FICA LOCALIZADO OS DADOS DOS CLIENTES QUE FIZERAM PEDIDOS </vt:lpstr>
      <vt:lpstr>TABELA INVENTARIO:</vt:lpstr>
      <vt:lpstr>INSERINDO INFORMAÇÕES, REFERENTE AOS FORNECEDORES QUE FORNECEM PRODUTOS PARA O NOSSO ESTOQUE:</vt:lpstr>
      <vt:lpstr>CADASTRANDO OS PRODUTOS QUE FORAM ENTREGUE PELOS FORNECEDORES (REGISTRANDO A ENTRADA DE PRODUTOS)</vt:lpstr>
      <vt:lpstr>RELATORIO DOS DADOS DOS CLIENTES </vt:lpstr>
      <vt:lpstr>RELATORIO DE PEDIDOS </vt:lpstr>
      <vt:lpstr>RELATORIO DE SAIDA DE PEDIDOS :</vt:lpstr>
      <vt:lpstr>RELATORIO DO INVENTARIO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</dc:title>
  <dc:creator>Usuário</dc:creator>
  <cp:lastModifiedBy>Usuário</cp:lastModifiedBy>
  <cp:revision>7</cp:revision>
  <dcterms:created xsi:type="dcterms:W3CDTF">2024-11-04T17:57:48Z</dcterms:created>
  <dcterms:modified xsi:type="dcterms:W3CDTF">2024-11-04T20:03:16Z</dcterms:modified>
</cp:coreProperties>
</file>