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3" r:id="rId5"/>
    <p:sldId id="267" r:id="rId6"/>
    <p:sldId id="258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DA39-E46A-4328-BE41-BE44058D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8132A-B1DB-4D35-A6F4-BD738BBF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266F-300F-4CB1-985E-F281C6E4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B1BD-9780-4E17-80A6-4E54A58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91C4-89D7-450A-A2CB-A8577EEE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9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576-0EDA-4815-8A2A-AF3A1F94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A9A9-7033-4144-8A4E-754FBD5F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9673-7B3A-4777-A1E7-8AB5796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478E-7D88-44A2-B795-B0489C46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E225-D6D3-4D1B-8C45-43B501B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7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E1E52-C1C4-4B47-8F30-028836D28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53F16-F71F-4E7E-8F48-139B14C9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E050-A4A0-4A2F-A1BD-4DAA6F87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C10D-3FC6-4A31-9F8B-10217840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E8DF-0D97-401A-8DCD-81D3659A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8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1D0A-35EC-42AD-AE4F-C05A3154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0CE1-CA35-4C0E-A533-EA130172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0C72-AC22-44A2-98A4-A16546A7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5905-6D0E-48C3-9EB9-5F60663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819A-EB9D-43BE-906F-9DDAB22A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CC3D-63BC-4D47-8E58-98929E9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409F-2945-476F-B7BA-F2E4290B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A5D7-9245-4C18-9B74-C1D6A509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1967-1877-4CBE-997F-BB3B1058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925C-2ADA-4ADE-B47E-B3879C3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3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AA44-245C-4919-86AE-A30C0FBC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4FA3-A1CF-4057-B43A-E59EC22C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5655-1275-4FDB-98FF-52B3FC08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7630-CC85-42B6-A5FF-F9DB67A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0572-EC9A-42D5-833B-D3DBE54F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E2C3-F672-458E-B286-4D9C321D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5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23F0-51F0-42EB-BBA4-D42232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AFB-0DC5-40BF-AE23-5A6905A0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70F5-AD4A-4FC1-AB1F-9F1DD1B0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27C87-C87A-480B-B2E8-1F23C3EAC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A3AF1-5373-481A-88F4-B1EF09EF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035-0851-4245-8E55-2B2EED72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4C3A0-919B-4014-8CCF-87A7BD80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876A-B9A4-47B7-8C09-82EDB672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9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E872-DDCB-4428-9E3A-E18D1DC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CD35-85AA-4A9B-B255-E925F7FA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53D4-4B8E-471F-914E-DDDE234D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DDFB9-0837-45EF-A47B-20B3657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43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086C6-6698-4501-A33E-9E030A9E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8D529-3F47-4CA2-AFB1-66315FC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5F8D-46D9-4FB7-B4FB-140844EF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8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2E7-90D0-4EEB-A9BF-4AA58F6F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C1AB-E145-4CD7-A1AA-2838C89C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14FB1-15F0-4E75-9C66-F43CA591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5B2F-7C54-439B-97E6-303C048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0DDA-7414-4EC0-A150-857BAADE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716F-D522-45C8-9087-54012DDB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4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85B3-30A7-49F9-B64E-86D57EA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E7B9B-B234-42D9-B5CE-EEA833B4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633B8-148F-44A8-BDE6-76082819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BDFF-D461-4DEA-88C9-0CC2FEF1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F038-6FD4-4495-A8D8-A2D27F88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A317-A6C5-4ABA-B676-5271825B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3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1FA9-31DD-47DD-95F9-C8852C07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A782-476E-408E-B5F4-5196546F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2ABE-599E-4208-A52F-B332A645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095B-B62C-4754-BB25-B82B338D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5CF-9CE9-44B9-B14E-5638E213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9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3FC6-73DA-4B2F-9A41-7DC724600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54114-CA73-482F-AB1B-973DE478F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34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C97A19-F9A3-4674-BE76-B1F640EF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552449"/>
            <a:ext cx="10601324" cy="5753101"/>
          </a:xfrm>
        </p:spPr>
      </p:pic>
    </p:spTree>
    <p:extLst>
      <p:ext uri="{BB962C8B-B14F-4D97-AF65-F5344CB8AC3E}">
        <p14:creationId xmlns:p14="http://schemas.microsoft.com/office/powerpoint/2010/main" val="27138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Impact of restrictions on crime in WA</a:t>
            </a:r>
          </a:p>
        </p:txBody>
      </p:sp>
      <p:pic>
        <p:nvPicPr>
          <p:cNvPr id="8" name="Picture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F34595C-7912-4C6F-B708-3B13C0E520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-183"/>
          <a:stretch/>
        </p:blipFill>
        <p:spPr>
          <a:xfrm>
            <a:off x="695739" y="2516777"/>
            <a:ext cx="760343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4236" y="4917406"/>
            <a:ext cx="4590697" cy="1582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 Majority of Regions experienced a   decrease in crime rate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311C1D1-B203-443F-A9E9-8914467D9A2C}"/>
              </a:ext>
            </a:extLst>
          </p:cNvPr>
          <p:cNvSpPr/>
          <p:nvPr/>
        </p:nvSpPr>
        <p:spPr>
          <a:xfrm>
            <a:off x="8718731" y="282531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ED123-F9D5-491D-B54F-639FCA4B30AA}"/>
              </a:ext>
            </a:extLst>
          </p:cNvPr>
          <p:cNvSpPr txBox="1"/>
          <p:nvPr/>
        </p:nvSpPr>
        <p:spPr>
          <a:xfrm>
            <a:off x="10284454" y="2881135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West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A66C7-27E1-495A-AD01-164A6E7E27E4}"/>
              </a:ext>
            </a:extLst>
          </p:cNvPr>
          <p:cNvSpPr txBox="1"/>
          <p:nvPr/>
        </p:nvSpPr>
        <p:spPr>
          <a:xfrm>
            <a:off x="9232315" y="2825318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1EC93-E11C-4148-8FFC-AE1783F4EE50}"/>
              </a:ext>
            </a:extLst>
          </p:cNvPr>
          <p:cNvSpPr/>
          <p:nvPr/>
        </p:nvSpPr>
        <p:spPr>
          <a:xfrm flipV="1">
            <a:off x="8711053" y="381577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55CA-1D65-49FD-AF7C-950475EBD7B7}"/>
              </a:ext>
            </a:extLst>
          </p:cNvPr>
          <p:cNvSpPr txBox="1"/>
          <p:nvPr/>
        </p:nvSpPr>
        <p:spPr>
          <a:xfrm>
            <a:off x="9232315" y="3896240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99F52-CAA9-4BC5-B8B8-9F83A08896E9}"/>
              </a:ext>
            </a:extLst>
          </p:cNvPr>
          <p:cNvSpPr txBox="1"/>
          <p:nvPr/>
        </p:nvSpPr>
        <p:spPr>
          <a:xfrm>
            <a:off x="10284454" y="3973184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Have all types of crime decreased?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EDFCCE7-4594-40BA-B857-B596E8CA00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886" b="1"/>
          <a:stretch/>
        </p:blipFill>
        <p:spPr>
          <a:xfrm>
            <a:off x="841247" y="2516777"/>
            <a:ext cx="734859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86A79-0465-4DA4-890F-B22B1129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9" y="2884715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Have all types of crimes decreased?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Most crimes have decreased, stealing had decreased the most (enter %)</a:t>
            </a:r>
          </a:p>
        </p:txBody>
      </p:sp>
    </p:spTree>
    <p:extLst>
      <p:ext uri="{BB962C8B-B14F-4D97-AF65-F5344CB8AC3E}">
        <p14:creationId xmlns:p14="http://schemas.microsoft.com/office/powerpoint/2010/main" val="23536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What about reports of increased domestic violence?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F5D2DB-78F9-4913-8818-1F0C8437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91493"/>
              </p:ext>
            </p:extLst>
          </p:nvPr>
        </p:nvGraphicFramePr>
        <p:xfrm>
          <a:off x="1712483" y="2687025"/>
          <a:ext cx="87670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034">
                  <a:extLst>
                    <a:ext uri="{9D8B030D-6E8A-4147-A177-3AD203B41FA5}">
                      <a16:colId xmlns:a16="http://schemas.microsoft.com/office/drawing/2014/main" val="268897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/>
                        <a:t>Selection from 200 Guardian headlines on DV and lockdown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 briefing: Domestic abuse reports surge amid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030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Calls to domestic abuse helpline in England up by 60% over past year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2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Shock new figures fuel fears of more lockdown domestic abuse killings in UK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0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killed in Spain as coronavirus lockdown sees rise in domestic violence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04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Fears grow for those facing domestic abuse as England enters second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13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Labour urges Patel to act on domestic abuse during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83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Lockdown may have played part in rise of domestic child killings, says Met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6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worst year': domestic violence soars in Australia during Covid-19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387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6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B249-9163-40E6-AEE5-BDC0C687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2" y="457200"/>
            <a:ext cx="4793942" cy="160020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How did Domestic Violence Crime Change in Each Region?</a:t>
            </a:r>
            <a:endParaRPr lang="en-AU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4759B01-C4D6-48D4-A134-10F5645D2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08" y="889771"/>
            <a:ext cx="5094624" cy="4873625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DA90C19-B024-4555-9141-44EE35EBD520}"/>
              </a:ext>
            </a:extLst>
          </p:cNvPr>
          <p:cNvSpPr/>
          <p:nvPr/>
        </p:nvSpPr>
        <p:spPr>
          <a:xfrm>
            <a:off x="894172" y="3127159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683A2-50E3-42F3-ACFE-7EEF48B241CF}"/>
              </a:ext>
            </a:extLst>
          </p:cNvPr>
          <p:cNvSpPr txBox="1"/>
          <p:nvPr/>
        </p:nvSpPr>
        <p:spPr>
          <a:xfrm>
            <a:off x="1473231" y="3081995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33%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50EFE4B-C82C-46E7-AE42-6AA7D82DB921}"/>
              </a:ext>
            </a:extLst>
          </p:cNvPr>
          <p:cNvSpPr/>
          <p:nvPr/>
        </p:nvSpPr>
        <p:spPr>
          <a:xfrm flipV="1">
            <a:off x="894172" y="4743776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CEB68-CD14-4088-91ED-82867836D2CA}"/>
              </a:ext>
            </a:extLst>
          </p:cNvPr>
          <p:cNvSpPr txBox="1"/>
          <p:nvPr/>
        </p:nvSpPr>
        <p:spPr>
          <a:xfrm>
            <a:off x="1473231" y="4784007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12%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7D404-F567-484E-AA8A-51322209FD55}"/>
              </a:ext>
            </a:extLst>
          </p:cNvPr>
          <p:cNvSpPr txBox="1"/>
          <p:nvPr/>
        </p:nvSpPr>
        <p:spPr>
          <a:xfrm>
            <a:off x="2690866" y="3127159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2516E-C9A0-42B1-8847-9011D0AC95FF}"/>
              </a:ext>
            </a:extLst>
          </p:cNvPr>
          <p:cNvSpPr txBox="1"/>
          <p:nvPr/>
        </p:nvSpPr>
        <p:spPr>
          <a:xfrm>
            <a:off x="2724548" y="4860951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Kimberly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06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61D-6C8D-44B7-B5D7-993BC955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indicator for dv?</a:t>
            </a:r>
            <a:endParaRPr lang="en-AU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78EBAFA-06E0-42FB-BE25-AB07664A5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265998"/>
            <a:ext cx="6846018" cy="41348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B3DB-8534-4BA8-A0E7-620618D3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Google Search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Domestic Violence (Topic)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1800respect (Term)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9D6E07-8883-46CA-BE34-6973CD3D010A}"/>
              </a:ext>
            </a:extLst>
          </p:cNvPr>
          <p:cNvSpPr txBox="1">
            <a:spLocks/>
          </p:cNvSpPr>
          <p:nvPr/>
        </p:nvSpPr>
        <p:spPr>
          <a:xfrm>
            <a:off x="612560" y="457200"/>
            <a:ext cx="4749554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Are there other indicators of domestic violence?</a:t>
            </a:r>
          </a:p>
        </p:txBody>
      </p:sp>
    </p:spTree>
    <p:extLst>
      <p:ext uri="{BB962C8B-B14F-4D97-AF65-F5344CB8AC3E}">
        <p14:creationId xmlns:p14="http://schemas.microsoft.com/office/powerpoint/2010/main" val="352176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C5D8DF1-BDE2-42E4-82C2-2E4FD20B76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2670" r="-635" b="-3921"/>
          <a:stretch/>
        </p:blipFill>
        <p:spPr>
          <a:xfrm>
            <a:off x="3613213" y="1985487"/>
            <a:ext cx="8302244" cy="4668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73424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correlation between helpline search and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1F48DA-3189-48D5-84BB-64EAE364A0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682" y="268288"/>
            <a:ext cx="11322619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these be a surrogate for actual crime rates?</a:t>
            </a:r>
          </a:p>
        </p:txBody>
      </p:sp>
    </p:spTree>
    <p:extLst>
      <p:ext uri="{BB962C8B-B14F-4D97-AF65-F5344CB8AC3E}">
        <p14:creationId xmlns:p14="http://schemas.microsoft.com/office/powerpoint/2010/main" val="8668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92</TotalTime>
  <Words>225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Impact of restrictions on crime in WA</vt:lpstr>
      <vt:lpstr>Have all types of crime decreased?</vt:lpstr>
      <vt:lpstr>What about reports of increased domestic violence?</vt:lpstr>
      <vt:lpstr>How did Domestic Violence Crime Change in Each Region?</vt:lpstr>
      <vt:lpstr>Is this the best indicator for dv?</vt:lpstr>
      <vt:lpstr>Can these be a surrogate for actual crime rates?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Fern Bradder</cp:lastModifiedBy>
  <cp:revision>21</cp:revision>
  <dcterms:created xsi:type="dcterms:W3CDTF">2021-04-27T16:03:48Z</dcterms:created>
  <dcterms:modified xsi:type="dcterms:W3CDTF">2021-04-28T10:08:11Z</dcterms:modified>
</cp:coreProperties>
</file>