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PT Sans Narrow" panose="020B050602020302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1936ff0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1936ff0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21936ff0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21936ff0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21936ff0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21936ff0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21811c6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21811c6e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21811c6e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21811c6e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Clostridioides difficile</a:t>
            </a:r>
            <a:r>
              <a:rPr lang="en"/>
              <a:t>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Vancomycin &amp; Ramoplanin</a:t>
            </a:r>
            <a:r>
              <a:rPr lang="en" i="1"/>
              <a:t>  </a:t>
            </a:r>
            <a:endParaRPr i="1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Reimon John E. Fernandez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&amp; Significance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Transcriptome</a:t>
            </a:r>
            <a:r>
              <a:rPr lang="en"/>
              <a:t> comparing </a:t>
            </a:r>
            <a:r>
              <a:rPr lang="en" i="1"/>
              <a:t>Clostridioides difficile</a:t>
            </a:r>
            <a:r>
              <a:rPr lang="en"/>
              <a:t> (</a:t>
            </a:r>
            <a:r>
              <a:rPr lang="en" i="1"/>
              <a:t>C. diff</a:t>
            </a:r>
            <a:r>
              <a:rPr lang="en"/>
              <a:t>)</a:t>
            </a:r>
            <a:r>
              <a:rPr lang="en" i="1"/>
              <a:t> </a:t>
            </a:r>
            <a:r>
              <a:rPr lang="en"/>
              <a:t>gene expression when put in 2 different antibiotic environments - Vancomycin &amp; Ramoplanin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get a deeper understanding on </a:t>
            </a:r>
            <a:br>
              <a:rPr lang="en"/>
            </a:br>
            <a:r>
              <a:rPr lang="en"/>
              <a:t>Antibiotic resistance in the </a:t>
            </a:r>
            <a:br>
              <a:rPr lang="en"/>
            </a:br>
            <a:r>
              <a:rPr lang="en"/>
              <a:t>Healthcare world 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Vancomycin - broad spectrum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Ramoplanin - narrow spectrum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621" y="2282700"/>
            <a:ext cx="4582676" cy="25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And Methods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350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Ubuntu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Packages - hisat2, samtools, stringtie, gffcompare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 prep and decompression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RStudio 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Analysis and visuals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National Center for Biotechnology Information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GFF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FASTA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FNA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18850"/>
            <a:ext cx="1929126" cy="100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951" y="3918850"/>
            <a:ext cx="2566748" cy="10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226" y="3918850"/>
            <a:ext cx="3533226" cy="10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Results/Conclusions: Ubuntu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Vancomycin01</a:t>
            </a:r>
            <a:r>
              <a:rPr lang="en" dirty="0"/>
              <a:t> - Forward and Reverse Reads - 84.14% overall alignment rate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Vancomycin02 </a:t>
            </a:r>
            <a:r>
              <a:rPr lang="en" dirty="0"/>
              <a:t>- Forward and Reverse Reads - 84.36% overall alignment rate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Ramoplanin01 </a:t>
            </a:r>
            <a:r>
              <a:rPr lang="en" dirty="0"/>
              <a:t>- Forward and Reverse Reads - 86.56% overall alignment rate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Ramoplanin02 </a:t>
            </a:r>
            <a:r>
              <a:rPr lang="en" dirty="0"/>
              <a:t>- Forward and Reverse Reads - 86.42% overall alignment rate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13" y="3183125"/>
            <a:ext cx="8774774" cy="1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Results/Conclusions: Ubuntu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Concerns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Alignment rate </a:t>
            </a:r>
            <a:r>
              <a:rPr lang="en"/>
              <a:t>- 80-90 range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Ideal - &gt;90%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Sequences complexity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Contamination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Errors 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89850"/>
            <a:ext cx="8839200" cy="8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Results/Conclusions: RStudio 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5690506" y="1266325"/>
            <a:ext cx="3141793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figure plots the differential gene expression values between vancomycin and </a:t>
            </a:r>
            <a:r>
              <a:rPr lang="en-US" dirty="0" err="1"/>
              <a:t>Ramoplanin</a:t>
            </a:r>
            <a:r>
              <a:rPr lang="en-US" dirty="0"/>
              <a:t> environment. In this case, the emphasis is on the fold change between </a:t>
            </a:r>
            <a:r>
              <a:rPr lang="en-US" dirty="0" err="1"/>
              <a:t>Ramoplanin</a:t>
            </a:r>
            <a:r>
              <a:rPr lang="en-US" dirty="0"/>
              <a:t> and Vancomycin with the peak of the bell curve lying between 0 and 20 frequency differential.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8E17F-415B-A766-B1B5-B92401690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82654"/>
            <a:ext cx="5321573" cy="29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740E-CEF4-6191-850C-9393E4C3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Results/Conclusions: RStudio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2A12F-7D1B-1889-8B3D-69F18ED8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9636" y="1266325"/>
            <a:ext cx="3582663" cy="2628039"/>
          </a:xfrm>
        </p:spPr>
        <p:txBody>
          <a:bodyPr/>
          <a:lstStyle/>
          <a:p>
            <a:r>
              <a:rPr lang="en-US" dirty="0"/>
              <a:t>Vancomycin vs </a:t>
            </a:r>
            <a:r>
              <a:rPr lang="en-US" dirty="0" err="1"/>
              <a:t>Ramoplanin</a:t>
            </a:r>
            <a:r>
              <a:rPr lang="en-US" dirty="0"/>
              <a:t> FPKMs </a:t>
            </a:r>
          </a:p>
          <a:p>
            <a:pPr lvl="1"/>
            <a:r>
              <a:rPr lang="en-US" dirty="0"/>
              <a:t>Fragments per kilobase of Transcript</a:t>
            </a:r>
          </a:p>
          <a:p>
            <a:pPr lvl="1"/>
            <a:r>
              <a:rPr lang="en-US" dirty="0"/>
              <a:t>Visual of gene expression levels comparison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spread is more prominent 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11B110-47AD-9043-AA57-2D1AD279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8" y="1152425"/>
            <a:ext cx="4838949" cy="2521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426DB-6708-6DEB-8BCD-AF37A44BBC59}"/>
              </a:ext>
            </a:extLst>
          </p:cNvPr>
          <p:cNvSpPr txBox="1"/>
          <p:nvPr/>
        </p:nvSpPr>
        <p:spPr>
          <a:xfrm>
            <a:off x="449036" y="3894364"/>
            <a:ext cx="4566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it comes to C. Diff gene expression, Vancomycin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Ramoplanin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elicits similar levels of expression when used on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 diff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but....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7103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266</Words>
  <Application>Microsoft Office PowerPoint</Application>
  <PresentationFormat>On-screen Show (16:9)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PT Sans Narrow</vt:lpstr>
      <vt:lpstr>Open Sans</vt:lpstr>
      <vt:lpstr>Arial</vt:lpstr>
      <vt:lpstr>Tropic</vt:lpstr>
      <vt:lpstr>Clostridioides difficile:  Vancomycin &amp; Ramoplanin  </vt:lpstr>
      <vt:lpstr>Intro &amp; Significance</vt:lpstr>
      <vt:lpstr>Materials And Methods</vt:lpstr>
      <vt:lpstr>Results/Conclusions: Ubuntu </vt:lpstr>
      <vt:lpstr>Results/Conclusions: Ubuntu </vt:lpstr>
      <vt:lpstr>Results/Conclusions: RStudio </vt:lpstr>
      <vt:lpstr>Results/Conclusions: RStudio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Clostridioides difficile:  Vancomycin &amp; Ramoplanin  </dc:title>
  <cp:lastModifiedBy>Reimon John Fernandez</cp:lastModifiedBy>
  <cp:revision>4</cp:revision>
  <dcterms:modified xsi:type="dcterms:W3CDTF">2024-05-23T15:51:22Z</dcterms:modified>
</cp:coreProperties>
</file>