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JXI </a:t>
            </a:r>
            <a:r>
              <a:rPr lang="en-US" dirty="0" err="1" smtClean="0"/>
              <a:t>DBManager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4760788"/>
            <a:ext cx="7826281" cy="1253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Created by</a:t>
            </a:r>
          </a:p>
          <a:p>
            <a:r>
              <a:rPr lang="en-US" dirty="0" smtClean="0"/>
              <a:t>David Pick</a:t>
            </a:r>
          </a:p>
          <a:p>
            <a:r>
              <a:rPr lang="en-US" dirty="0" smtClean="0"/>
              <a:t>Kyle Rhodes</a:t>
            </a:r>
          </a:p>
          <a:p>
            <a:r>
              <a:rPr lang="en-US" dirty="0" smtClean="0"/>
              <a:t>Eric Stokes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annoying to write SQL queries to perform simple tasks on databases.</a:t>
            </a:r>
          </a:p>
          <a:p>
            <a:endParaRPr lang="en-US" dirty="0" smtClean="0"/>
          </a:p>
          <a:p>
            <a:r>
              <a:rPr lang="en-US" dirty="0" smtClean="0"/>
              <a:t>Writing a simple database manager in Ruby would fix this issue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 Development (TDD)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Was fairly successful, many of our test cases helped fixed bugs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Wasn’t too hard to define our test cases before we implemented logic.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</a:p>
          <a:p>
            <a:pPr lvl="1"/>
            <a:r>
              <a:rPr lang="en-US" dirty="0" smtClean="0"/>
              <a:t>Tests the User Interface via stories</a:t>
            </a:r>
          </a:p>
          <a:p>
            <a:pPr lvl="1"/>
            <a:r>
              <a:rPr lang="en-US" dirty="0" smtClean="0"/>
              <a:t>Faster than Selenium as it doesn’t have to actually open a browser.</a:t>
            </a:r>
          </a:p>
          <a:p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Used factories to allow for easy adaptation of test cases as we build more features.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application that we built.</a:t>
            </a:r>
          </a:p>
          <a:p>
            <a:endParaRPr lang="en-US" dirty="0" smtClean="0"/>
          </a:p>
          <a:p>
            <a:r>
              <a:rPr lang="en-US" dirty="0" smtClean="0"/>
              <a:t>See the Demo.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goes here.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Cucumber tests are easier to write after unit testing</a:t>
            </a:r>
          </a:p>
          <a:p>
            <a:pPr lvl="1"/>
            <a:r>
              <a:rPr lang="en-US" dirty="0" smtClean="0"/>
              <a:t>More like acceptance tests</a:t>
            </a:r>
          </a:p>
          <a:p>
            <a:r>
              <a:rPr lang="en-US" dirty="0" smtClean="0"/>
              <a:t>Automate Metrics</a:t>
            </a:r>
          </a:p>
          <a:p>
            <a:pPr lvl="1"/>
            <a:r>
              <a:rPr lang="en-US" dirty="0" smtClean="0"/>
              <a:t>Much easier to let a tool do this for you</a:t>
            </a:r>
          </a:p>
          <a:p>
            <a:r>
              <a:rPr lang="en-US" dirty="0" smtClean="0"/>
              <a:t>Ruby Localizes great!!!</a:t>
            </a:r>
          </a:p>
          <a:p>
            <a:pPr lvl="1"/>
            <a:r>
              <a:rPr lang="en-US" dirty="0" smtClean="0"/>
              <a:t>Built-in localization allows for us to just write a file with the localized strings.</a:t>
            </a:r>
          </a:p>
          <a:p>
            <a:r>
              <a:rPr lang="en-US" dirty="0" smtClean="0"/>
              <a:t>Ruby doesn’t like using multiple databases</a:t>
            </a:r>
          </a:p>
          <a:p>
            <a:r>
              <a:rPr lang="en-US" dirty="0" err="1" smtClean="0"/>
              <a:t>Sriram</a:t>
            </a:r>
            <a:r>
              <a:rPr lang="en-US" dirty="0" smtClean="0"/>
              <a:t> thinks all seniors don’t care</a:t>
            </a:r>
          </a:p>
          <a:p>
            <a:pPr lvl="1"/>
            <a:r>
              <a:rPr lang="en-US" dirty="0" smtClean="0"/>
              <a:t>This is not true… we care a little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12</TotalTime>
  <Words>193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Exhibit</vt:lpstr>
      <vt:lpstr>JXI DBManager</vt:lpstr>
      <vt:lpstr>Problem</vt:lpstr>
      <vt:lpstr>Testing</vt:lpstr>
      <vt:lpstr>Testing</vt:lpstr>
      <vt:lpstr>Solution </vt:lpstr>
      <vt:lpstr>Metrics</vt:lpstr>
      <vt:lpstr>Lessons Learned</vt:lpstr>
    </vt:vector>
  </TitlesOfParts>
  <Company>Rose-Hulman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JXI DBManager</dc:title>
  <dc:creator>CSSE Department</dc:creator>
  <cp:lastModifiedBy>CSSE Department</cp:lastModifiedBy>
  <cp:revision>1</cp:revision>
  <dcterms:created xsi:type="dcterms:W3CDTF">2010-05-20T20:27:33Z</dcterms:created>
  <dcterms:modified xsi:type="dcterms:W3CDTF">2010-05-20T20:40:32Z</dcterms:modified>
</cp:coreProperties>
</file>