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1fa3f4ed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1fa3f4ed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1fa3f4ed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1fa3f4ed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1fa3f4ed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1fa3f4ed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1fa3f4ed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1fa3f4ed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1fa3f4ed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1fa3f4ed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1fa3f4ed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1fa3f4ed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1fa3f4ed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1fa3f4ed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1fa3f4ed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1fa3f4ed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1fa3f4ed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1fa3f4ed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1fa3f4ed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1fa3f4ed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1fa3f4ed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1fa3f4ed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1fa3f4ed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1fa3f4ed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RPG-Progression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Fernando Almendro Martí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Game examples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Runescape:                                                                Diablo: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Wow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272050"/>
            <a:ext cx="4049450" cy="11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3895375"/>
            <a:ext cx="4917817" cy="4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5000" y="2372450"/>
            <a:ext cx="34480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Balancing issues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 perfect balancing is almost impossible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Start from pre production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Strong testing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Game tunning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000" y="1760926"/>
            <a:ext cx="3469425" cy="32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2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With your groups, discuss the progression that you would like to implement in your game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 for your attention!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RPG Progression systems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06C71"/>
                </a:solidFill>
              </a:rPr>
              <a:t>Progression system objective</a:t>
            </a:r>
            <a:endParaRPr>
              <a:solidFill>
                <a:srgbClr val="606C71"/>
              </a:solidFill>
            </a:endParaRPr>
          </a:p>
          <a:p>
            <a:pPr marL="457200" lvl="0" indent="-342900" algn="l" rtl="0">
              <a:spcBef>
                <a:spcPts val="130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es">
                <a:solidFill>
                  <a:srgbClr val="606C71"/>
                </a:solidFill>
              </a:rPr>
              <a:t>Make the player not detect the game loop</a:t>
            </a:r>
            <a:endParaRPr>
              <a:solidFill>
                <a:srgbClr val="606C7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es">
                <a:solidFill>
                  <a:srgbClr val="606C71"/>
                </a:solidFill>
              </a:rPr>
              <a:t>Avoid the feeling of repetition</a:t>
            </a:r>
            <a:endParaRPr>
              <a:solidFill>
                <a:srgbClr val="606C7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es">
                <a:solidFill>
                  <a:srgbClr val="606C71"/>
                </a:solidFill>
              </a:rPr>
              <a:t>Long-term decisions</a:t>
            </a:r>
            <a:endParaRPr>
              <a:solidFill>
                <a:srgbClr val="606C7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es">
                <a:solidFill>
                  <a:srgbClr val="606C71"/>
                </a:solidFill>
              </a:rPr>
              <a:t>Balanced progression</a:t>
            </a:r>
            <a:endParaRPr>
              <a:solidFill>
                <a:srgbClr val="606C71"/>
              </a:solidFill>
            </a:endParaRPr>
          </a:p>
          <a:p>
            <a:pPr marL="0" lvl="0" indent="0" algn="l" rtl="0">
              <a:spcBef>
                <a:spcPts val="13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225" y="2820300"/>
            <a:ext cx="3476774" cy="21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RPG Progression systems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06C71"/>
                </a:solidFill>
              </a:rPr>
              <a:t>How does a bad progression system look like?</a:t>
            </a:r>
            <a:endParaRPr>
              <a:solidFill>
                <a:srgbClr val="606C71"/>
              </a:solidFill>
            </a:endParaRPr>
          </a:p>
          <a:p>
            <a:pPr marL="457200" lvl="0" indent="-342900" algn="l" rtl="0">
              <a:spcBef>
                <a:spcPts val="130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es">
                <a:solidFill>
                  <a:srgbClr val="606C71"/>
                </a:solidFill>
              </a:rPr>
              <a:t>Feeling of repetition </a:t>
            </a:r>
            <a:endParaRPr>
              <a:solidFill>
                <a:srgbClr val="606C7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es">
                <a:solidFill>
                  <a:srgbClr val="606C71"/>
                </a:solidFill>
              </a:rPr>
              <a:t>Skinner box</a:t>
            </a:r>
            <a:endParaRPr>
              <a:solidFill>
                <a:srgbClr val="606C7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es">
                <a:solidFill>
                  <a:srgbClr val="606C71"/>
                </a:solidFill>
              </a:rPr>
              <a:t>Grinding</a:t>
            </a:r>
            <a:endParaRPr>
              <a:solidFill>
                <a:srgbClr val="606C71"/>
              </a:solidFill>
            </a:endParaRPr>
          </a:p>
          <a:p>
            <a:pPr marL="0" lvl="0" indent="0" algn="l" rtl="0">
              <a:spcBef>
                <a:spcPts val="13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2458901"/>
            <a:ext cx="3354175" cy="22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RPG Progression systems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06C71"/>
                </a:solidFill>
              </a:rPr>
              <a:t>What is a progression system and why is it important?</a:t>
            </a:r>
            <a:endParaRPr>
              <a:solidFill>
                <a:srgbClr val="606C71"/>
              </a:solidFill>
            </a:endParaRPr>
          </a:p>
          <a:p>
            <a:pPr marL="457200" lvl="0" indent="-342900" algn="l" rtl="0">
              <a:spcBef>
                <a:spcPts val="130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es">
                <a:solidFill>
                  <a:srgbClr val="606C71"/>
                </a:solidFill>
              </a:rPr>
              <a:t>No progression = frustration</a:t>
            </a:r>
            <a:endParaRPr>
              <a:solidFill>
                <a:srgbClr val="606C7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es">
                <a:solidFill>
                  <a:srgbClr val="606C71"/>
                </a:solidFill>
              </a:rPr>
              <a:t>Good progression system means an enjoyable game</a:t>
            </a:r>
            <a:endParaRPr>
              <a:solidFill>
                <a:srgbClr val="606C71"/>
              </a:solidFill>
            </a:endParaRPr>
          </a:p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endParaRPr sz="1300">
              <a:solidFill>
                <a:srgbClr val="606C7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3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RPG Progression systems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06C71"/>
                </a:solidFill>
              </a:rPr>
              <a:t>What does progression apport?</a:t>
            </a:r>
            <a:endParaRPr>
              <a:solidFill>
                <a:srgbClr val="606C71"/>
              </a:solidFill>
            </a:endParaRPr>
          </a:p>
          <a:p>
            <a:pPr marL="457200" lvl="0" indent="-342900" algn="l" rtl="0">
              <a:spcBef>
                <a:spcPts val="130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es">
                <a:solidFill>
                  <a:srgbClr val="606C71"/>
                </a:solidFill>
              </a:rPr>
              <a:t>Feeling of having the game under control</a:t>
            </a:r>
            <a:endParaRPr>
              <a:solidFill>
                <a:srgbClr val="606C7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○"/>
            </a:pPr>
            <a:r>
              <a:rPr lang="es" sz="1800">
                <a:solidFill>
                  <a:srgbClr val="606C71"/>
                </a:solidFill>
              </a:rPr>
              <a:t>Clear goals</a:t>
            </a:r>
            <a:endParaRPr sz="1800">
              <a:solidFill>
                <a:srgbClr val="606C7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○"/>
            </a:pPr>
            <a:r>
              <a:rPr lang="es" sz="1800">
                <a:solidFill>
                  <a:srgbClr val="606C71"/>
                </a:solidFill>
              </a:rPr>
              <a:t>Immediate and constant feedback</a:t>
            </a:r>
            <a:endParaRPr sz="1800">
              <a:solidFill>
                <a:srgbClr val="606C7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300"/>
              <a:buFont typeface="Arial"/>
              <a:buChar char="○"/>
            </a:pPr>
            <a:r>
              <a:rPr lang="es" sz="1800">
                <a:solidFill>
                  <a:srgbClr val="606C71"/>
                </a:solidFill>
              </a:rPr>
              <a:t>Balance between challange and skills</a:t>
            </a:r>
            <a:r>
              <a:rPr lang="es" sz="1300">
                <a:solidFill>
                  <a:srgbClr val="606C7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endParaRPr sz="1300">
              <a:solidFill>
                <a:srgbClr val="606C7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3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makes a good progression system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Mistery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Mastery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Mental challenge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Narrative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Novelty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New content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Flow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400" y="1919075"/>
            <a:ext cx="5646751" cy="276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Types of progression system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Level based progression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Training/Playstyle progression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Skill points progression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775" y="1571050"/>
            <a:ext cx="3250350" cy="16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25" y="3038749"/>
            <a:ext cx="3523424" cy="198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3772" y="3257700"/>
            <a:ext cx="3250352" cy="18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 DO 1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 groups, think in an RPG that you like and identify the progression elements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Mathematics in RPG Progression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Progression is about numbers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Most common system is “XP”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There is no only  formula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Example: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			 points_required_to_level_up=(15*level)+(9(level-1))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Presentación en pantalla (16:9)</PresentationFormat>
  <Paragraphs>56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Roboto</vt:lpstr>
      <vt:lpstr>Arial</vt:lpstr>
      <vt:lpstr>Material</vt:lpstr>
      <vt:lpstr>RPG-Progression</vt:lpstr>
      <vt:lpstr>RPG Progression systems</vt:lpstr>
      <vt:lpstr>RPG Progression systems</vt:lpstr>
      <vt:lpstr>RPG Progression systems</vt:lpstr>
      <vt:lpstr>RPG Progression systems</vt:lpstr>
      <vt:lpstr>What makes a good progression system</vt:lpstr>
      <vt:lpstr>Types of progression system</vt:lpstr>
      <vt:lpstr>TO DO 1</vt:lpstr>
      <vt:lpstr>Mathematics in RPG Progression</vt:lpstr>
      <vt:lpstr>Game examples</vt:lpstr>
      <vt:lpstr>Balancing issues</vt:lpstr>
      <vt:lpstr>TODO 2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RPG-Progression</dc:title>
  <dc:creator>Fernando</dc:creator>
  <cp:lastModifiedBy>fernando almendro</cp:lastModifiedBy>
  <cp:revision>1</cp:revision>
  <dcterms:modified xsi:type="dcterms:W3CDTF">2022-03-02T18:38:28Z</dcterms:modified>
</cp:coreProperties>
</file>