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9167-8E40-4104-8EDA-73A8F13997F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371600" y="-457200"/>
            <a:ext cx="4419600" cy="1549400"/>
            <a:chOff x="-457200" y="3733800"/>
            <a:chExt cx="4419600" cy="1549400"/>
          </a:xfrm>
        </p:grpSpPr>
        <p:pic>
          <p:nvPicPr>
            <p:cNvPr id="1027" name="Picture 3" descr="D:\imp icon\2245535_stock-photo-update-icon-green-button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57200" y="3733800"/>
              <a:ext cx="1549400" cy="15494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066800" y="3962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Matric</a:t>
              </a:r>
              <a:r>
                <a:rPr lang="en-US" dirty="0" smtClean="0"/>
                <a:t> Number update using</a:t>
              </a:r>
            </a:p>
            <a:p>
              <a:r>
                <a:rPr lang="en-US" dirty="0" smtClean="0"/>
                <a:t>Student ID number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676400" y="2209800"/>
            <a:ext cx="4191000" cy="1219200"/>
            <a:chOff x="4800600" y="3810000"/>
            <a:chExt cx="4191000" cy="1219200"/>
          </a:xfrm>
        </p:grpSpPr>
        <p:pic>
          <p:nvPicPr>
            <p:cNvPr id="1031" name="Picture 7" descr="D:\imp icon\Delete_Ico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0600" y="3810000"/>
              <a:ext cx="1518438" cy="12192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096000" y="3962400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 examination status for student using </a:t>
              </a:r>
              <a:r>
                <a:rPr lang="en-US" dirty="0" err="1" smtClean="0"/>
                <a:t>matric</a:t>
              </a:r>
              <a:r>
                <a:rPr lang="en-US" dirty="0" smtClean="0"/>
                <a:t> number only</a:t>
              </a:r>
              <a:endParaRPr lang="en-US" dirty="0"/>
            </a:p>
          </p:txBody>
        </p:sp>
      </p:grpSp>
      <p:pic>
        <p:nvPicPr>
          <p:cNvPr id="1033" name="Picture 9" descr="D:\imp icon\business_users_ad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209800"/>
            <a:ext cx="1447800" cy="14478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105400" y="2362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user with only </a:t>
            </a:r>
            <a:r>
              <a:rPr lang="en-US" dirty="0" err="1" smtClean="0"/>
              <a:t>matric</a:t>
            </a:r>
            <a:r>
              <a:rPr lang="en-US" dirty="0" smtClean="0"/>
              <a:t> number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810000" y="4038600"/>
            <a:ext cx="4419600" cy="1447800"/>
            <a:chOff x="3810000" y="4038600"/>
            <a:chExt cx="4419600" cy="1447800"/>
          </a:xfrm>
        </p:grpSpPr>
        <p:grpSp>
          <p:nvGrpSpPr>
            <p:cNvPr id="26" name="Group 25"/>
            <p:cNvGrpSpPr/>
            <p:nvPr/>
          </p:nvGrpSpPr>
          <p:grpSpPr>
            <a:xfrm>
              <a:off x="3810000" y="4038600"/>
              <a:ext cx="1447800" cy="1447800"/>
              <a:chOff x="5867400" y="838200"/>
              <a:chExt cx="1447800" cy="1447800"/>
            </a:xfrm>
          </p:grpSpPr>
          <p:pic>
            <p:nvPicPr>
              <p:cNvPr id="1034" name="Picture 10" descr="D:\imp icon\ct.jpe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867400" y="838200"/>
                <a:ext cx="1447800" cy="1447800"/>
              </a:xfrm>
              <a:prstGeom prst="rect">
                <a:avLst/>
              </a:prstGeom>
              <a:noFill/>
            </p:spPr>
          </p:pic>
          <p:sp>
            <p:nvSpPr>
              <p:cNvPr id="25" name="L-Shape 24"/>
              <p:cNvSpPr/>
              <p:nvPr/>
            </p:nvSpPr>
            <p:spPr>
              <a:xfrm rot="18933978">
                <a:off x="6261361" y="1187420"/>
                <a:ext cx="693007" cy="320079"/>
              </a:xfrm>
              <a:prstGeom prst="corner">
                <a:avLst>
                  <a:gd name="adj1" fmla="val 24825"/>
                  <a:gd name="adj2" fmla="val 3321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334000" y="41910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Grant or Deny Student Login access into the system.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4800" y="3352800"/>
            <a:ext cx="2133600" cy="2209800"/>
            <a:chOff x="304800" y="3352800"/>
            <a:chExt cx="2133600" cy="2209800"/>
          </a:xfrm>
        </p:grpSpPr>
        <p:sp>
          <p:nvSpPr>
            <p:cNvPr id="23" name="Oval 22"/>
            <p:cNvSpPr/>
            <p:nvPr/>
          </p:nvSpPr>
          <p:spPr>
            <a:xfrm>
              <a:off x="304800" y="3352800"/>
              <a:ext cx="2133600" cy="2209800"/>
            </a:xfrm>
            <a:prstGeom prst="ellipse">
              <a:avLst/>
            </a:prstGeom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46482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/>
                  </a:solidFill>
                </a:rPr>
                <a:t>You can only click this button once</a:t>
              </a:r>
              <a:endParaRPr lang="en-US" sz="1400" i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5800" y="3657600"/>
              <a:ext cx="139480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[ ALT + 4 ]</a:t>
              </a:r>
              <a:endPara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57200" y="4114800"/>
              <a:ext cx="1702716" cy="542925"/>
              <a:chOff x="278484" y="4114800"/>
              <a:chExt cx="1702716" cy="54292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36949" y="4114800"/>
                <a:ext cx="12442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Submit</a:t>
                </a:r>
                <a:endParaRPr lang="en-US" sz="280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1036" name="Picture 12" descr="D:\imp icon\upload-icon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78484" y="4114800"/>
                <a:ext cx="559716" cy="542925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7</cp:revision>
  <dcterms:created xsi:type="dcterms:W3CDTF">2011-05-23T03:30:46Z</dcterms:created>
  <dcterms:modified xsi:type="dcterms:W3CDTF">2011-05-23T04:32:09Z</dcterms:modified>
</cp:coreProperties>
</file>