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40" d="100"/>
          <a:sy n="40" d="100"/>
        </p:scale>
        <p:origin x="-1072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DDF-F3E6-4D49-A058-9984579C1B51}" type="datetimeFigureOut">
              <a:rPr lang="es-ES" smtClean="0"/>
              <a:t>08/03/2016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924A-AF86-410C-B486-866440AD6C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64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DDF-F3E6-4D49-A058-9984579C1B51}" type="datetimeFigureOut">
              <a:rPr lang="es-ES" smtClean="0"/>
              <a:t>08/03/2016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924A-AF86-410C-B486-866440AD6C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27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DDF-F3E6-4D49-A058-9984579C1B51}" type="datetimeFigureOut">
              <a:rPr lang="es-ES" smtClean="0"/>
              <a:t>08/03/2016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924A-AF86-410C-B486-866440AD6C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31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DDF-F3E6-4D49-A058-9984579C1B51}" type="datetimeFigureOut">
              <a:rPr lang="es-ES" smtClean="0"/>
              <a:t>08/03/2016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924A-AF86-410C-B486-866440AD6C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4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DDF-F3E6-4D49-A058-9984579C1B51}" type="datetimeFigureOut">
              <a:rPr lang="es-ES" smtClean="0"/>
              <a:t>08/03/2016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924A-AF86-410C-B486-866440AD6C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48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DDF-F3E6-4D49-A058-9984579C1B51}" type="datetimeFigureOut">
              <a:rPr lang="es-ES" smtClean="0"/>
              <a:t>08/03/2016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924A-AF86-410C-B486-866440AD6C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04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DDF-F3E6-4D49-A058-9984579C1B51}" type="datetimeFigureOut">
              <a:rPr lang="es-ES" smtClean="0"/>
              <a:t>08/03/2016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924A-AF86-410C-B486-866440AD6C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59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DDF-F3E6-4D49-A058-9984579C1B51}" type="datetimeFigureOut">
              <a:rPr lang="es-ES" smtClean="0"/>
              <a:t>08/03/2016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924A-AF86-410C-B486-866440AD6C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44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DDF-F3E6-4D49-A058-9984579C1B51}" type="datetimeFigureOut">
              <a:rPr lang="es-ES" smtClean="0"/>
              <a:t>08/03/2016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924A-AF86-410C-B486-866440AD6C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80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DDF-F3E6-4D49-A058-9984579C1B51}" type="datetimeFigureOut">
              <a:rPr lang="es-ES" smtClean="0"/>
              <a:t>08/03/2016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924A-AF86-410C-B486-866440AD6C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91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DDF-F3E6-4D49-A058-9984579C1B51}" type="datetimeFigureOut">
              <a:rPr lang="es-ES" smtClean="0"/>
              <a:t>08/03/2016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924A-AF86-410C-B486-866440AD6C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66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2DDF-F3E6-4D49-A058-9984579C1B51}" type="datetimeFigureOut">
              <a:rPr lang="es-ES" smtClean="0"/>
              <a:t>08/03/2016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924A-AF86-410C-B486-866440AD6C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1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55290452" y="-400029"/>
            <a:ext cx="122772905" cy="7658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 lang="es-ES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d>
                        <m:dPr>
                          <m:ctrlPr>
                            <a:rPr lang="es-E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2∗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𝐹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+ 1</m:t>
                                                      </m:r>
                                                    </m:e>
                                                  </m:d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1 −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</m:num>
                                                            <m:den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𝐻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</m:den>
                                                          </m:f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sup>
                                                  </m:sSup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 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𝐶</m:t>
                                                              </m:r>
                                                            </m:num>
                                                            <m:den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d>
                                                                    <m:d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dPr>
                                                                    <m:e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𝐻</m:t>
                                                                          </m:r>
                                                                        </m:e>
                                                                        <m:sup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sup>
                                                                      </m:s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− </m:t>
                                                                      </m:r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𝑥</m:t>
                                                                          </m:r>
                                                                        </m:e>
                                                                        <m:sup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sup>
                                                                      </m:sSup>
                                                                    </m:e>
                                                                  </m:d>
                                                                </m:e>
                                                                <m:sup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1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den>
                                                                  </m:f>
                                                                </m:sup>
                                                              </m:sSup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𝐶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</m:num>
                                                            <m:den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d>
                                                                    <m:d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dPr>
                                                                    <m:e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𝐻</m:t>
                                                                          </m:r>
                                                                        </m:e>
                                                                        <m:sup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sup>
                                                                      </m:s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− </m:t>
                                                                      </m:r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𝑥</m:t>
                                                                          </m:r>
                                                                        </m:e>
                                                                        <m:sup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sup>
                                                                      </m:sSup>
                                                                    </m:e>
                                                                  </m:d>
                                                                </m:e>
                                                                <m:sup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3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den>
                                                                  </m:f>
                                                                </m:sup>
                                                              </m:sSup>
                                                            </m:den>
                                                          </m:f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2∗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𝐶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</m:num>
                                                        <m:den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𝐻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</m:den>
                                                      </m:f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+ 1</m:t>
                                                      </m:r>
                                                    </m:e>
                                                  </m:d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𝐹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+ 1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num>
                                                        <m:den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− </m:t>
                                                                  </m:r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</m:e>
                                                              </m:d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</m:den>
                                                      </m:f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</m:num>
                                                        <m:den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− </m:t>
                                                                  </m:r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</m:e>
                                                              </m:d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num>
                                                    <m:den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 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den>
                                                  </m:f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+ 1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1 −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</m:num>
                                                            <m:den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𝐻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</m:den>
                                                          </m:f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sup>
                                                  </m:sSup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 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𝐴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𝐶</m:t>
                                                                  </m:r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𝑎𝑡𝑎𝑛</m:t>
                                                                  </m:r>
                                                                  <m:d>
                                                                    <m:d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d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𝐹</m:t>
                                                                      </m:r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∗</m:t>
                                                                      </m:r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e>
                                                                  </m:d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𝑎𝑠𝑖𝑛</m:t>
                                                                  </m:r>
                                                                  <m:d>
                                                                    <m:d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dPr>
                                                                    <m:e>
                                                                      <m:f>
                                                                        <m:f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fPr>
                                                                        <m:num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𝑥</m:t>
                                                                          </m:r>
                                                                        </m:num>
                                                                        <m:den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𝐻</m:t>
                                                                          </m:r>
                                                                        </m:den>
                                                                      </m:f>
                                                                    </m:e>
                                                                  </m:d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+</m:t>
                                                              </m:r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𝐶</m:t>
                                                                  </m:r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𝑎𝑡𝑎𝑛</m:t>
                                                                  </m:r>
                                                                  <m:d>
                                                                    <m:d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dPr>
                                                                    <m:e>
                                                                      <m:f>
                                                                        <m:f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fPr>
                                                                        <m:num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𝐶</m:t>
                                                                          </m:r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∗</m:t>
                                                                          </m:r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𝑥</m:t>
                                                                          </m:r>
                                                                        </m:num>
                                                                        <m:den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d>
                                                                                <m:d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dPr>
                                                                                <m:e>
                                                                                  <m:sSup>
                                                                                    <m:sSupPr>
                                                                                      <m:ctrlP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</m:ctrlPr>
                                                                                    </m:sSupPr>
                                                                                    <m:e>
                                                                                      <m: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𝐻</m:t>
                                                                                      </m:r>
                                                                                    </m:e>
                                                                                    <m:sup>
                                                                                      <m:r>
                                                                                        <a:rPr lang="es-ES" i="0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2</m:t>
                                                                                      </m:r>
                                                                                    </m:sup>
                                                                                  </m:s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− </m:t>
                                                                                  </m:r>
                                                                                  <m:sSup>
                                                                                    <m:sSupPr>
                                                                                      <m:ctrlP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</m:ctrlPr>
                                                                                    </m:sSupPr>
                                                                                    <m:e>
                                                                                      <m: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𝑥</m:t>
                                                                                      </m:r>
                                                                                    </m:e>
                                                                                    <m:sup>
                                                                                      <m:r>
                                                                                        <a:rPr lang="es-ES" i="0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2</m:t>
                                                                                      </m:r>
                                                                                    </m:sup>
                                                                                  </m:sSup>
                                                                                </m:e>
                                                                              </m:d>
                                                                            </m:e>
                                                                            <m:sup>
                                                                              <m:f>
                                                                                <m:f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fPr>
                                                                                <m:num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1</m:t>
                                                                                  </m:r>
                                                                                </m:num>
                                                                                <m:den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den>
                                                                              </m:f>
                                                                            </m:sup>
                                                                          </m:sSup>
                                                                        </m:den>
                                                                      </m:f>
                                                                    </m:e>
                                                                  </m:d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e>
                                                          </m:d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+ 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𝐵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 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𝐷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𝑎𝑡𝑎𝑛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𝐹</m:t>
                                                                  </m:r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+ 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𝐸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𝑎𝑠𝑖𝑛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den>
                                                                  </m:f>
                                                                </m:e>
                                                              </m:d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 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𝐷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𝑎𝑡𝑎𝑛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𝐶</m:t>
                                                                      </m:r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∗</m:t>
                                                                      </m:r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d>
                                                                            <m:d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dPr>
                                                                            <m:e>
                                                                              <m:sSup>
                                                                                <m:sSup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sSupPr>
                                                                                <m:e>
                                                                                  <m: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𝐻</m:t>
                                                                                  </m:r>
                                                                                </m:e>
                                                                                <m: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sup>
                                                                              </m:s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− </m:t>
                                                                              </m:r>
                                                                              <m:sSup>
                                                                                <m:sSup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sSupPr>
                                                                                <m:e>
                                                                                  <m: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𝑥</m:t>
                                                                                  </m:r>
                                                                                </m:e>
                                                                                <m: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sup>
                                                                              </m:sSup>
                                                                            </m:e>
                                                                          </m:d>
                                                                        </m:e>
                                                                        <m:sup>
                                                                          <m:f>
                                                                            <m:f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fPr>
                                                                            <m:num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1</m:t>
                                                                              </m:r>
                                                                            </m:num>
                                                                            <m:den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den>
                                                                          </m:f>
                                                                        </m:sup>
                                                                      </m:sSup>
                                                                    </m:den>
                                                                  </m:f>
                                                                </m:e>
                                                              </m:d>
                                                            </m:e>
                                                          </m:d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𝐻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 </m:t>
                                                              </m:r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</m:e>
                                                          </m:d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</m:num>
                                                    <m:den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𝑎𝑠𝑖𝑛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𝐻</m:t>
                                                              </m:r>
                                                            </m:den>
                                                          </m:f>
                                                        </m:e>
                                                      </m:d>
                                                    </m:num>
                                                    <m:den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𝐻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𝑎𝑠𝑖𝑛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s-ES" i="0"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𝑎𝑡𝑎𝑛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𝐹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𝑎𝑠𝑖𝑛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𝑎𝑡𝑎𝑛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− </m:t>
                                                                  </m:r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</m:e>
                                                              </m:d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 + 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 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𝑎𝑡𝑎𝑛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 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𝑎𝑠𝑖𝑛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d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 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𝑎𝑡𝑎𝑛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num>
                                                    <m:den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𝐻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 </m:t>
                                                              </m:r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</m:e>
                                                          </m:d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</m:den>
                                                  </m:f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𝐶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𝐹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2∗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𝐹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+ 1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𝐻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d>
                                                                    <m:d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dPr>
                                                                    <m:e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1 −</m:t>
                                                                      </m:r>
                                                                      <m:f>
                                                                        <m:f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fPr>
                                                                        <m:num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𝑥</m:t>
                                                                              </m:r>
                                                                            </m:e>
                                                                            <m: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sup>
                                                                          </m:sSup>
                                                                        </m:num>
                                                                        <m:den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𝐻</m:t>
                                                                              </m:r>
                                                                            </m:e>
                                                                            <m: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sup>
                                                                          </m:sSup>
                                                                        </m:den>
                                                                      </m:f>
                                                                    </m:e>
                                                                  </m:d>
                                                                </m:e>
                                                                <m:sup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1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den>
                                                                  </m:f>
                                                                </m:sup>
                                                              </m:sSup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+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𝐶</m:t>
                                                                  </m:r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d>
                                                                    <m:d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dPr>
                                                                    <m:e>
                                                                      <m:f>
                                                                        <m:f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fPr>
                                                                        <m:num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𝐶</m:t>
                                                                          </m:r>
                                                                        </m:num>
                                                                        <m:den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d>
                                                                                <m:d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dPr>
                                                                                <m:e>
                                                                                  <m:sSup>
                                                                                    <m:sSupPr>
                                                                                      <m:ctrlP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</m:ctrlPr>
                                                                                    </m:sSupPr>
                                                                                    <m:e>
                                                                                      <m: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𝐻</m:t>
                                                                                      </m:r>
                                                                                    </m:e>
                                                                                    <m:sup>
                                                                                      <m:r>
                                                                                        <a:rPr lang="es-ES" i="0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2</m:t>
                                                                                      </m:r>
                                                                                    </m:sup>
                                                                                  </m:s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− </m:t>
                                                                                  </m:r>
                                                                                  <m:sSup>
                                                                                    <m:sSupPr>
                                                                                      <m:ctrlP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</m:ctrlPr>
                                                                                    </m:sSupPr>
                                                                                    <m:e>
                                                                                      <m: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𝑥</m:t>
                                                                                      </m:r>
                                                                                    </m:e>
                                                                                    <m:sup>
                                                                                      <m:r>
                                                                                        <a:rPr lang="es-ES" i="0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2</m:t>
                                                                                      </m:r>
                                                                                    </m:sup>
                                                                                  </m:sSup>
                                                                                </m:e>
                                                                              </m:d>
                                                                            </m:e>
                                                                            <m:sup>
                                                                              <m:f>
                                                                                <m:f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fPr>
                                                                                <m:num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1</m:t>
                                                                                  </m:r>
                                                                                </m:num>
                                                                                <m:den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den>
                                                                              </m:f>
                                                                            </m:sup>
                                                                          </m:sSup>
                                                                        </m:den>
                                                                      </m:f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+</m:t>
                                                                      </m:r>
                                                                      <m:f>
                                                                        <m:f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fPr>
                                                                        <m:num>
                                                                          <m:d>
                                                                            <m:d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dPr>
                                                                            <m:e>
                                                                              <m: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𝐶</m:t>
                                                                              </m:r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∗</m:t>
                                                                              </m:r>
                                                                              <m:sSup>
                                                                                <m:sSup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sSupPr>
                                                                                <m:e>
                                                                                  <m: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𝑥</m:t>
                                                                                  </m:r>
                                                                                </m:e>
                                                                                <m: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sup>
                                                                              </m:sSup>
                                                                            </m:e>
                                                                          </m:d>
                                                                        </m:num>
                                                                        <m:den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d>
                                                                                <m:d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dPr>
                                                                                <m:e>
                                                                                  <m:sSup>
                                                                                    <m:sSupPr>
                                                                                      <m:ctrlP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</m:ctrlPr>
                                                                                    </m:sSupPr>
                                                                                    <m:e>
                                                                                      <m: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𝐻</m:t>
                                                                                      </m:r>
                                                                                    </m:e>
                                                                                    <m:sup>
                                                                                      <m:r>
                                                                                        <a:rPr lang="es-ES" i="0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2</m:t>
                                                                                      </m:r>
                                                                                    </m:sup>
                                                                                  </m:s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− </m:t>
                                                                                  </m:r>
                                                                                  <m:sSup>
                                                                                    <m:sSupPr>
                                                                                      <m:ctrlP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</m:ctrlPr>
                                                                                    </m:sSupPr>
                                                                                    <m:e>
                                                                                      <m: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𝑥</m:t>
                                                                                      </m:r>
                                                                                    </m:e>
                                                                                    <m:sup>
                                                                                      <m:r>
                                                                                        <a:rPr lang="es-ES" i="0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2</m:t>
                                                                                      </m:r>
                                                                                    </m:sup>
                                                                                  </m:sSup>
                                                                                </m:e>
                                                                              </m:d>
                                                                            </m:e>
                                                                            <m:sup>
                                                                              <m:f>
                                                                                <m:f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fPr>
                                                                                <m:num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3</m:t>
                                                                                  </m:r>
                                                                                </m:num>
                                                                                <m:den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den>
                                                                              </m:f>
                                                                            </m:sup>
                                                                          </m:sSup>
                                                                        </m:den>
                                                                      </m:f>
                                                                    </m:e>
                                                                  </m:d>
                                                                </m:e>
                                                              </m:d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2∗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𝐶</m:t>
                                                                          </m:r>
                                                                        </m:e>
                                                                        <m:sup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sup>
                                                                      </m:s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∗</m:t>
                                                                      </m:r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𝑥</m:t>
                                                                          </m:r>
                                                                        </m:e>
                                                                        <m:sup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sup>
                                                                      </m:sSup>
                                                                    </m:num>
                                                                    <m:den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𝐻</m:t>
                                                                          </m:r>
                                                                        </m:e>
                                                                        <m:sup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sup>
                                                                      </m:s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− </m:t>
                                                                      </m:r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𝑥</m:t>
                                                                          </m:r>
                                                                        </m:e>
                                                                        <m:sup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sup>
                                                                      </m:sSup>
                                                                    </m:den>
                                                                  </m:f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+ 1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den>
                                                          </m:f>
                                                        </m:e>
                                                      </m:d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− 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𝐵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𝐷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𝐹</m:t>
                                                              </m:r>
                                                            </m:num>
                                                            <m:den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𝐹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+ 1</m:t>
                                                              </m:r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+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𝐷</m:t>
                                                                  </m:r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d>
                                                                    <m:d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dPr>
                                                                    <m:e>
                                                                      <m:f>
                                                                        <m:f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fPr>
                                                                        <m:num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𝐶</m:t>
                                                                          </m:r>
                                                                        </m:num>
                                                                        <m:den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d>
                                                                                <m:d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dPr>
                                                                                <m:e>
                                                                                  <m:sSup>
                                                                                    <m:sSupPr>
                                                                                      <m:ctrlP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</m:ctrlPr>
                                                                                    </m:sSupPr>
                                                                                    <m:e>
                                                                                      <m: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𝐻</m:t>
                                                                                      </m:r>
                                                                                    </m:e>
                                                                                    <m:sup>
                                                                                      <m:r>
                                                                                        <a:rPr lang="es-ES" i="0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2</m:t>
                                                                                      </m:r>
                                                                                    </m:sup>
                                                                                  </m:s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− </m:t>
                                                                                  </m:r>
                                                                                  <m:sSup>
                                                                                    <m:sSupPr>
                                                                                      <m:ctrlP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</m:ctrlPr>
                                                                                    </m:sSupPr>
                                                                                    <m:e>
                                                                                      <m: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𝑥</m:t>
                                                                                      </m:r>
                                                                                    </m:e>
                                                                                    <m:sup>
                                                                                      <m:r>
                                                                                        <a:rPr lang="es-ES" i="0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2</m:t>
                                                                                      </m:r>
                                                                                    </m:sup>
                                                                                  </m:sSup>
                                                                                </m:e>
                                                                              </m:d>
                                                                            </m:e>
                                                                            <m:sup>
                                                                              <m:f>
                                                                                <m:f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fPr>
                                                                                <m:num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1</m:t>
                                                                                  </m:r>
                                                                                </m:num>
                                                                                <m:den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den>
                                                                              </m:f>
                                                                            </m:sup>
                                                                          </m:sSup>
                                                                        </m:den>
                                                                      </m:f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+</m:t>
                                                                      </m:r>
                                                                      <m:f>
                                                                        <m:f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fPr>
                                                                        <m:num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𝐶</m:t>
                                                                          </m:r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∗</m:t>
                                                                          </m:r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𝑥</m:t>
                                                                              </m:r>
                                                                            </m:e>
                                                                            <m: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sup>
                                                                          </m:sSup>
                                                                        </m:num>
                                                                        <m:den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d>
                                                                                <m:d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dPr>
                                                                                <m:e>
                                                                                  <m:sSup>
                                                                                    <m:sSupPr>
                                                                                      <m:ctrlP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</m:ctrlPr>
                                                                                    </m:sSupPr>
                                                                                    <m:e>
                                                                                      <m: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𝐻</m:t>
                                                                                      </m:r>
                                                                                    </m:e>
                                                                                    <m:sup>
                                                                                      <m:r>
                                                                                        <a:rPr lang="es-ES" i="0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2</m:t>
                                                                                      </m:r>
                                                                                    </m:sup>
                                                                                  </m:s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− </m:t>
                                                                                  </m:r>
                                                                                  <m:sSup>
                                                                                    <m:sSupPr>
                                                                                      <m:ctrlP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</m:ctrlPr>
                                                                                    </m:sSupPr>
                                                                                    <m:e>
                                                                                      <m:r>
                                                                                        <a:rPr lang="es-ES" i="1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𝑥</m:t>
                                                                                      </m:r>
                                                                                    </m:e>
                                                                                    <m:sup>
                                                                                      <m:r>
                                                                                        <a:rPr lang="es-ES" i="0">
                                                                                          <a:latin typeface="Cambria Math" panose="02040503050406030204" pitchFamily="18" charset="0"/>
                                                                                        </a:rPr>
                                                                                        <m:t>2</m:t>
                                                                                      </m:r>
                                                                                    </m:sup>
                                                                                  </m:sSup>
                                                                                </m:e>
                                                                              </m:d>
                                                                            </m:e>
                                                                            <m:sup>
                                                                              <m:f>
                                                                                <m:f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fPr>
                                                                                <m:num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3</m:t>
                                                                                  </m:r>
                                                                                </m:num>
                                                                                <m:den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den>
                                                                              </m:f>
                                                                            </m:sup>
                                                                          </m:sSup>
                                                                        </m:den>
                                                                      </m:f>
                                                                    </m:e>
                                                                  </m:d>
                                                                </m:e>
                                                              </m:d>
                                                            </m:num>
                                                            <m:den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𝐶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</m:num>
                                                                <m:den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− </m:t>
                                                                  </m:r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</m:den>
                                                              </m:f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+ 1</m:t>
                                                              </m:r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−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𝐸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𝐻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d>
                                                                    <m:d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dPr>
                                                                    <m:e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1 −</m:t>
                                                                      </m:r>
                                                                      <m:f>
                                                                        <m:f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fPr>
                                                                        <m:num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𝑥</m:t>
                                                                              </m:r>
                                                                            </m:e>
                                                                            <m: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sup>
                                                                          </m:sSup>
                                                                        </m:num>
                                                                        <m:den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𝐻</m:t>
                                                                              </m:r>
                                                                            </m:e>
                                                                            <m: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sup>
                                                                          </m:sSup>
                                                                        </m:den>
                                                                      </m:f>
                                                                    </m:e>
                                                                  </m:d>
                                                                </m:e>
                                                                <m:sup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1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den>
                                                                  </m:f>
                                                                </m:sup>
                                                              </m:sSup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num>
                                            <m:den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𝐻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𝑎𝑠𝑖𝑛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den>
                                          </m:f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𝐶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𝑎𝑡𝑎𝑛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𝐹</m:t>
                                                                  </m:r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𝑎𝑠𝑖𝑛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den>
                                                                  </m:f>
                                                                </m:e>
                                                              </m:d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𝐶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𝑎𝑡𝑎𝑛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𝐶</m:t>
                                                                      </m:r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∗</m:t>
                                                                      </m:r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d>
                                                                            <m:d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dPr>
                                                                            <m:e>
                                                                              <m:sSup>
                                                                                <m:sSup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sSupPr>
                                                                                <m:e>
                                                                                  <m: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𝐻</m:t>
                                                                                  </m:r>
                                                                                </m:e>
                                                                                <m: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sup>
                                                                              </m:s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− </m:t>
                                                                              </m:r>
                                                                              <m:sSup>
                                                                                <m:sSup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sSupPr>
                                                                                <m:e>
                                                                                  <m: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𝑥</m:t>
                                                                                  </m:r>
                                                                                </m:e>
                                                                                <m: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sup>
                                                                              </m:sSup>
                                                                            </m:e>
                                                                          </m:d>
                                                                        </m:e>
                                                                        <m:sup>
                                                                          <m:f>
                                                                            <m:f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fPr>
                                                                            <m:num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1</m:t>
                                                                              </m:r>
                                                                            </m:num>
                                                                            <m:den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den>
                                                                          </m:f>
                                                                        </m:sup>
                                                                      </m:sSup>
                                                                    </m:den>
                                                                  </m:f>
                                                                </m:e>
                                                              </m:d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</m:e>
                                                      </m:d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 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𝐵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𝐷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𝑎𝑡𝑎𝑛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𝐹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</m:d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+ 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𝐸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𝑎𝑠𝑖𝑛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𝐻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e>
                                                          </m:d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𝐷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𝑎𝑡𝑎𝑛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𝐶</m:t>
                                                                  </m:r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d>
                                                                        <m:d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dPr>
                                                                        <m:e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𝐻</m:t>
                                                                              </m:r>
                                                                            </m:e>
                                                                            <m: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sup>
                                                                          </m:sSup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− </m:t>
                                                                          </m:r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𝑥</m:t>
                                                                              </m:r>
                                                                            </m:e>
                                                                            <m: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sup>
                                                                          </m:sSup>
                                                                        </m:e>
                                                                      </m:d>
                                                                    </m:e>
                                                                    <m:sup>
                                                                      <m:f>
                                                                        <m:f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fPr>
                                                                        <m:num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1</m:t>
                                                                          </m:r>
                                                                        </m:num>
                                                                        <m:den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den>
                                                                      </m:f>
                                                                    </m:sup>
                                                                  </m:sSup>
                                                                </m:den>
                                                              </m:f>
                                                            </m:e>
                                                          </m:d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𝐺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2∗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1 −</m:t>
                                                                  </m:r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𝑥</m:t>
                                                                          </m:r>
                                                                        </m:e>
                                                                        <m:sup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sup>
                                                                      </m:sSup>
                                                                    </m:num>
                                                                    <m:den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𝐻</m:t>
                                                                          </m:r>
                                                                        </m:e>
                                                                        <m:sup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sup>
                                                                      </m:sSup>
                                                                    </m:den>
                                                                  </m:f>
                                                                </m:e>
                                                              </m:d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</m:den>
                                                      </m:f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−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− </m:t>
                                                                  </m:r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</m:e>
                                                              </m:d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+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2∗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− </m:t>
                                                                  </m:r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</m:e>
                                                              </m:d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d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− </m:t>
                                                                  </m:r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</m:e>
                                                              </m:d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𝐺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𝐻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𝑎𝑠𝑖𝑛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𝐻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e>
                                                          </m:d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𝐶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𝑎𝑡𝑎𝑛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𝐹</m:t>
                                                                  </m:r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𝑎𝑠𝑖𝑛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den>
                                                                  </m:f>
                                                                </m:e>
                                                              </m:d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𝐶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𝑎𝑡𝑎𝑛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𝐶</m:t>
                                                                      </m:r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∗</m:t>
                                                                      </m:r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d>
                                                                            <m:d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dPr>
                                                                            <m:e>
                                                                              <m:sSup>
                                                                                <m:sSup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sSupPr>
                                                                                <m:e>
                                                                                  <m: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𝐻</m:t>
                                                                                  </m:r>
                                                                                </m:e>
                                                                                <m: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sup>
                                                                              </m:s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− </m:t>
                                                                              </m:r>
                                                                              <m:sSup>
                                                                                <m:sSup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sSupPr>
                                                                                <m:e>
                                                                                  <m: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𝑥</m:t>
                                                                                  </m:r>
                                                                                </m:e>
                                                                                <m: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sup>
                                                                              </m:sSup>
                                                                            </m:e>
                                                                          </m:d>
                                                                        </m:e>
                                                                        <m:sup>
                                                                          <m:f>
                                                                            <m:f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fPr>
                                                                            <m:num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1</m:t>
                                                                              </m:r>
                                                                            </m:num>
                                                                            <m:den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den>
                                                                          </m:f>
                                                                        </m:sup>
                                                                      </m:sSup>
                                                                    </m:den>
                                                                  </m:f>
                                                                </m:e>
                                                              </m:d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</m:e>
                                                      </m:d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+ 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𝐵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𝐷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𝑎𝑡𝑎𝑛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𝐹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</m:d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+ 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𝐸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𝑎𝑠𝑖𝑛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𝐻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e>
                                                          </m:d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𝐷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𝑎𝑡𝑎𝑛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𝐶</m:t>
                                                                  </m:r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d>
                                                                        <m:d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dPr>
                                                                        <m:e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𝐻</m:t>
                                                                              </m:r>
                                                                            </m:e>
                                                                            <m: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sup>
                                                                          </m:sSup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− </m:t>
                                                                          </m:r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𝑥</m:t>
                                                                              </m:r>
                                                                            </m:e>
                                                                            <m: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sup>
                                                                          </m:sSup>
                                                                        </m:e>
                                                                      </m:d>
                                                                    </m:e>
                                                                    <m:sup>
                                                                      <m:f>
                                                                        <m:f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fPr>
                                                                        <m:num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1</m:t>
                                                                          </m:r>
                                                                        </m:num>
                                                                        <m:den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den>
                                                                      </m:f>
                                                                    </m:sup>
                                                                  </m:sSup>
                                                                </m:den>
                                                              </m:f>
                                                            </m:e>
                                                          </m:d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num>
                                            <m:den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𝐻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𝑎𝑠𝑖𝑛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𝐻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𝑎𝑠𝑖𝑛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s-ES" i="0"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𝑎𝑡𝑎𝑛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𝐹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𝑎𝑠𝑖𝑛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𝑎𝑡𝑎𝑛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− </m:t>
                                                                  </m:r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</m:e>
                                                              </m:d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 + 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 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𝑎𝑡𝑎𝑛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 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𝑎𝑠𝑖𝑛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d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 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𝑎𝑡𝑎𝑛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num>
                                                    <m:den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𝐻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 </m:t>
                                                              </m:r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</m:e>
                                                          </m:d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</m:den>
                                                  </m:f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𝐶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𝑎𝑡𝑎𝑛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𝐹</m:t>
                                                                  </m:r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𝑎𝑠𝑖𝑛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den>
                                                                  </m:f>
                                                                </m:e>
                                                              </m:d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𝐶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𝑎𝑡𝑎𝑛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𝐶</m:t>
                                                                      </m:r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∗</m:t>
                                                                      </m:r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d>
                                                                            <m:d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dPr>
                                                                            <m:e>
                                                                              <m:sSup>
                                                                                <m:sSup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sSupPr>
                                                                                <m:e>
                                                                                  <m: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𝐻</m:t>
                                                                                  </m:r>
                                                                                </m:e>
                                                                                <m: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sup>
                                                                              </m:s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− </m:t>
                                                                              </m:r>
                                                                              <m:sSup>
                                                                                <m:sSup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sSupPr>
                                                                                <m:e>
                                                                                  <m: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𝑥</m:t>
                                                                                  </m:r>
                                                                                </m:e>
                                                                                <m: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sup>
                                                                              </m:sSup>
                                                                            </m:e>
                                                                          </m:d>
                                                                        </m:e>
                                                                        <m:sup>
                                                                          <m:f>
                                                                            <m:f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fPr>
                                                                            <m:num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1</m:t>
                                                                              </m:r>
                                                                            </m:num>
                                                                            <m:den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den>
                                                                          </m:f>
                                                                        </m:sup>
                                                                      </m:sSup>
                                                                    </m:den>
                                                                  </m:f>
                                                                </m:e>
                                                              </m:d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</m:e>
                                                      </m:d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 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𝐵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𝐷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𝑎𝑡𝑎𝑛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𝐹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</m:d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+ 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𝐸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𝑎𝑠𝑖𝑛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𝐻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e>
                                                          </m:d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𝐷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𝑎𝑡𝑎𝑛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𝐶</m:t>
                                                                  </m:r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d>
                                                                        <m:d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dPr>
                                                                        <m:e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𝐻</m:t>
                                                                              </m:r>
                                                                            </m:e>
                                                                            <m: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sup>
                                                                          </m:sSup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− </m:t>
                                                                          </m:r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𝑥</m:t>
                                                                              </m:r>
                                                                            </m:e>
                                                                            <m: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sup>
                                                                          </m:sSup>
                                                                        </m:e>
                                                                      </m:d>
                                                                    </m:e>
                                                                    <m:sup>
                                                                      <m:f>
                                                                        <m:f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fPr>
                                                                        <m:num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1</m:t>
                                                                          </m:r>
                                                                        </m:num>
                                                                        <m:den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den>
                                                                      </m:f>
                                                                    </m:sup>
                                                                  </m:sSup>
                                                                </m:den>
                                                              </m:f>
                                                            </m:e>
                                                          </m:d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num>
                                            <m:den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𝐻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𝑎𝑠𝑖𝑛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− 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p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𝑎𝑠𝑖𝑛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s-E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num>
                                        <m:den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num>
                                        <m:den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2∗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1 −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num>
                                                    <m:den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den>
                                                  </m:f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− 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2∗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− 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s-ES" i="0"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𝑎𝑡𝑎𝑛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𝐹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𝑎𝑠𝑖𝑛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𝑎𝑡𝑎𝑛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− </m:t>
                                                                  </m:r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</m:e>
                                                              </m:d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 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𝑎𝑡𝑎𝑛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 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𝑎𝑠𝑖𝑛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d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 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𝑎𝑡𝑎𝑛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num>
                                                    <m:den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𝐻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 </m:t>
                                                              </m:r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</m:e>
                                                          </m:d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</m:den>
                                                  </m:f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num>
                    <m:den>
                      <m:r>
                        <a:rPr lang="es-ES" i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𝐶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𝑎𝑡𝑎𝑛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𝐹</m:t>
                                                                  </m:r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𝑎𝑠𝑖𝑛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den>
                                                                  </m:f>
                                                                </m:e>
                                                              </m:d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𝐶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𝑎𝑡𝑎𝑛</m:t>
                                                              </m:r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𝐶</m:t>
                                                                      </m:r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∗</m:t>
                                                                      </m:r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d>
                                                                            <m:d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dPr>
                                                                            <m:e>
                                                                              <m:sSup>
                                                                                <m:sSup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sSupPr>
                                                                                <m:e>
                                                                                  <m: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𝐻</m:t>
                                                                                  </m:r>
                                                                                </m:e>
                                                                                <m: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sup>
                                                                              </m:s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− </m:t>
                                                                              </m:r>
                                                                              <m:sSup>
                                                                                <m:sSupPr>
                                                                                  <m:ctrlP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sSupPr>
                                                                                <m:e>
                                                                                  <m:r>
                                                                                    <a:rPr lang="es-ES" i="1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𝑥</m:t>
                                                                                  </m:r>
                                                                                </m:e>
                                                                                <m:sup>
                                                                                  <m:r>
                                                                                    <a:rPr lang="es-ES" i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2</m:t>
                                                                                  </m:r>
                                                                                </m:sup>
                                                                              </m:sSup>
                                                                            </m:e>
                                                                          </m:d>
                                                                        </m:e>
                                                                        <m:sup>
                                                                          <m:f>
                                                                            <m:f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fPr>
                                                                            <m:num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1</m:t>
                                                                              </m:r>
                                                                            </m:num>
                                                                            <m:den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den>
                                                                          </m:f>
                                                                        </m:sup>
                                                                      </m:sSup>
                                                                    </m:den>
                                                                  </m:f>
                                                                </m:e>
                                                              </m:d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</m:e>
                                                      </m:d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 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𝐵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𝐷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𝑎𝑡𝑎𝑛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𝐹</m:t>
                                                              </m:r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</m:d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+ 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𝐸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𝑎𝑠𝑖𝑛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𝐻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e>
                                                          </m:d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𝐷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𝑎𝑡𝑎𝑛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𝐶</m:t>
                                                                  </m:r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d>
                                                                        <m:d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dPr>
                                                                        <m:e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𝐻</m:t>
                                                                              </m:r>
                                                                            </m:e>
                                                                            <m: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sup>
                                                                          </m:sSup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− </m:t>
                                                                          </m:r>
                                                                          <m:sSup>
                                                                            <m:sSupPr>
                                                                              <m:ctrlP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pPr>
                                                                            <m:e>
                                                                              <m:r>
                                                                                <a:rPr lang="es-ES" i="1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𝑥</m:t>
                                                                              </m:r>
                                                                            </m:e>
                                                                            <m:sup>
                                                                              <m:r>
                                                                                <a:rPr lang="es-ES" i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</m:sup>
                                                                          </m:sSup>
                                                                        </m:e>
                                                                      </m:d>
                                                                    </m:e>
                                                                    <m:sup>
                                                                      <m:f>
                                                                        <m:fPr>
                                                                          <m:ctrlPr>
                                                                            <a:rPr lang="es-ES" i="1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fPr>
                                                                        <m:num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1</m:t>
                                                                          </m:r>
                                                                        </m:num>
                                                                        <m:den>
                                                                          <m:r>
                                                                            <a:rPr lang="es-ES" i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den>
                                                                      </m:f>
                                                                    </m:sup>
                                                                  </m:sSup>
                                                                </m:den>
                                                              </m:f>
                                                            </m:e>
                                                          </m:d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num>
                                            <m:den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𝐻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 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𝑎𝑠𝑖𝑛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 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𝑎𝑠𝑖𝑛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i="0">
                                      <a:latin typeface="Cambria Math" panose="02040503050406030204" pitchFamily="18" charset="0"/>
                                    </a:rPr>
                                    <m:t>4∗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𝑎𝑡𝑎𝑛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𝐹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𝑎𝑠𝑖𝑛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𝑎𝑡𝑎𝑛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  <m:r>
                                                            <a:rPr lang="es-E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𝐻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− </m:t>
                                                                  </m:r>
                                                                  <m:sSup>
                                                                    <m:sSupPr>
                                                                      <m:ctrlP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pPr>
                                                                    <m:e>
                                                                      <m:r>
                                                                        <a:rPr lang="es-E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𝑥</m:t>
                                                                      </m:r>
                                                                    </m:e>
                                                                    <m:sup>
                                                                      <m:r>
                                                                        <a:rPr lang="es-ES" i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p>
                                                                  </m:sSup>
                                                                </m:e>
                                                              </m:d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s-E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 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𝑎𝑡𝑎𝑛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  <m:r>
                                                    <a:rPr lang="es-E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+ 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𝑎𝑠𝑖𝑛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d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− 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s-ES" i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𝑎𝑡𝑎𝑛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  <m:r>
                                                        <a:rPr lang="es-E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num>
                                                    <m:den>
                                                      <m:sSup>
                                                        <m:sSupPr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𝐻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 </m:t>
                                                              </m:r>
                                                              <m:sSup>
                                                                <m:sSupPr>
                                                                  <m:ctrlP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pPr>
                                                                <m:e>
                                                                  <m:r>
                                                                    <a:rPr lang="es-E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𝑥</m:t>
                                                                  </m:r>
                                                                </m:e>
                                                                <m:sup>
                                                                  <m:r>
                                                                    <a:rPr lang="es-E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2</m:t>
                                                                  </m:r>
                                                                </m:sup>
                                                              </m:sSup>
                                                            </m:e>
                                                          </m:d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E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E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</m:den>
                                                  </m:f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den>
                  </m:f>
                </m:oMath>
              </m:oMathPara>
            </a14:m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1031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>GP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</dc:creator>
  <cp:lastModifiedBy>Fer</cp:lastModifiedBy>
  <cp:revision>2</cp:revision>
  <dcterms:created xsi:type="dcterms:W3CDTF">2016-03-08T17:47:08Z</dcterms:created>
  <dcterms:modified xsi:type="dcterms:W3CDTF">2016-03-08T17:49:14Z</dcterms:modified>
</cp:coreProperties>
</file>