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BoxFit Conceptual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Phase 1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BoxFit is a modern, web-based private social platform designed exclusively for a dynamic boxing gym in Hamburg.</a:t>
            </a:r>
          </a:p>
          <a:p>
            <a:pPr lvl="1"/>
            <a:r>
              <a:t>• Members can create posts, like, comment, and follow other gym members.</a:t>
            </a:r>
          </a:p>
          <a:p>
            <a:pPr lvl="1"/>
            <a:r>
              <a:t>• Dedicated social space ensuring secure, members-only environment.</a:t>
            </a:r>
          </a:p>
          <a:p>
            <a:pPr lvl="1"/>
            <a:r>
              <a:t>• Builds lasting connections and motivates members through shared experiences.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Concept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BoxFit transforms the gym experience into a connected online network.</a:t>
            </a:r>
          </a:p>
          <a:p>
            <a:pPr lvl="1"/>
            <a:r>
              <a:t>• Encourages interaction beyond the gym.</a:t>
            </a:r>
          </a:p>
          <a:p>
            <a:pPr lvl="1"/>
            <a:r>
              <a:t>• Securely shares moments and progress within the community.</a:t>
            </a:r>
          </a:p>
          <a:p>
            <a:pPr lvl="1"/>
            <a:r>
              <a:t>• Strengthens the BoxFit family energy and support.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Frontend: ReactJS</a:t>
            </a:r>
          </a:p>
          <a:p>
            <a:pPr lvl="1"/>
            <a:r>
              <a:t>• Backend: Appwrite (authentication, databases, storage)</a:t>
            </a:r>
          </a:p>
          <a:p>
            <a:pPr lvl="1"/>
            <a:r>
              <a:t>• UI and state management handled by React and React Query.</a:t>
            </a:r>
          </a:p>
          <a:p>
            <a:pPr lvl="1"/>
            <a:r>
              <a:t>• Scalable and secure architecture ensuring smooth user experience.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UML Diagram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Main Components:</a:t>
            </a:r>
          </a:p>
          <a:p>
            <a:pPr lvl="1"/>
            <a:r>
              <a:t>1. Authentication</a:t>
            </a:r>
          </a:p>
          <a:p>
            <a:pPr lvl="1"/>
            <a:r>
              <a:t>2. Post</a:t>
            </a:r>
          </a:p>
          <a:p>
            <a:pPr lvl="1"/>
            <a:r>
              <a:t>3. User</a:t>
            </a:r>
          </a:p>
          <a:p>
            <a:pPr lvl="1"/>
            <a:r>
              <a:t>4. Comment</a:t>
            </a:r>
          </a:p>
          <a:p>
            <a:pPr lvl="1"/>
            <a:r>
              <a:t>5. Notification</a:t>
            </a:r>
          </a:p>
          <a:p>
            <a:pPr lvl="1"/>
            <a:r>
              <a:t>6. Follow</a:t>
            </a:r>
          </a:p>
          <a:p>
            <a:pPr lvl="1"/>
            <a:r>
              <a:t>7. Message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BoxFit creates a secure, engaging social platform for a boxing community.</a:t>
            </a:r>
          </a:p>
          <a:p>
            <a:pPr lvl="1"/>
            <a:r>
              <a:t>• Strong focus on interaction, privacy, and building lasting member connections.</a:t>
            </a:r>
          </a:p>
          <a:p>
            <a:pPr lvl="1"/>
            <a:r>
              <a:t>• Designed with scalability and user experience at the core.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