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404050" cy="396049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B8"/>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30" d="100"/>
          <a:sy n="30" d="100"/>
        </p:scale>
        <p:origin x="36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A SOUSA" userId="570281d2-de88-41a7-aef6-3cc4767d4fa8" providerId="ADAL" clId="{6BA49AA4-E49B-4582-94FF-6E773E736B20}"/>
    <pc:docChg chg="undo custSel modSld">
      <pc:chgData name="FERNANDA SOUSA" userId="570281d2-de88-41a7-aef6-3cc4767d4fa8" providerId="ADAL" clId="{6BA49AA4-E49B-4582-94FF-6E773E736B20}" dt="2018-11-12T05:06:19.860" v="462" actId="1035"/>
      <pc:docMkLst>
        <pc:docMk/>
      </pc:docMkLst>
      <pc:sldChg chg="addSp delSp modSp">
        <pc:chgData name="FERNANDA SOUSA" userId="570281d2-de88-41a7-aef6-3cc4767d4fa8" providerId="ADAL" clId="{6BA49AA4-E49B-4582-94FF-6E773E736B20}" dt="2018-11-12T05:06:19.860" v="462" actId="1035"/>
        <pc:sldMkLst>
          <pc:docMk/>
          <pc:sldMk cId="91984281" sldId="256"/>
        </pc:sldMkLst>
        <pc:spChg chg="mod">
          <ac:chgData name="FERNANDA SOUSA" userId="570281d2-de88-41a7-aef6-3cc4767d4fa8" providerId="ADAL" clId="{6BA49AA4-E49B-4582-94FF-6E773E736B20}" dt="2018-11-12T04:43:44.294" v="344" actId="207"/>
          <ac:spMkLst>
            <pc:docMk/>
            <pc:sldMk cId="91984281" sldId="256"/>
            <ac:spMk id="7" creationId="{EDFCEA09-A7B2-4D74-A591-2CC743DA7E09}"/>
          </ac:spMkLst>
        </pc:spChg>
        <pc:spChg chg="mod">
          <ac:chgData name="FERNANDA SOUSA" userId="570281d2-de88-41a7-aef6-3cc4767d4fa8" providerId="ADAL" clId="{6BA49AA4-E49B-4582-94FF-6E773E736B20}" dt="2018-11-12T04:14:36.358" v="258" actId="208"/>
          <ac:spMkLst>
            <pc:docMk/>
            <pc:sldMk cId="91984281" sldId="256"/>
            <ac:spMk id="10" creationId="{5CB1EFAD-F0DA-4692-A46F-5FB8BBE811F2}"/>
          </ac:spMkLst>
        </pc:spChg>
        <pc:spChg chg="mod">
          <ac:chgData name="FERNANDA SOUSA" userId="570281d2-de88-41a7-aef6-3cc4767d4fa8" providerId="ADAL" clId="{6BA49AA4-E49B-4582-94FF-6E773E736B20}" dt="2018-11-12T04:15:05.862" v="261" actId="208"/>
          <ac:spMkLst>
            <pc:docMk/>
            <pc:sldMk cId="91984281" sldId="256"/>
            <ac:spMk id="11" creationId="{7D109FBD-8319-4A73-8517-E807CDEDAF8B}"/>
          </ac:spMkLst>
        </pc:spChg>
        <pc:spChg chg="mod">
          <ac:chgData name="FERNANDA SOUSA" userId="570281d2-de88-41a7-aef6-3cc4767d4fa8" providerId="ADAL" clId="{6BA49AA4-E49B-4582-94FF-6E773E736B20}" dt="2018-11-12T04:15:00.398" v="260" actId="208"/>
          <ac:spMkLst>
            <pc:docMk/>
            <pc:sldMk cId="91984281" sldId="256"/>
            <ac:spMk id="12" creationId="{106777C4-E98C-41E1-8DED-FE5FFD6E6312}"/>
          </ac:spMkLst>
        </pc:spChg>
        <pc:spChg chg="mod">
          <ac:chgData name="FERNANDA SOUSA" userId="570281d2-de88-41a7-aef6-3cc4767d4fa8" providerId="ADAL" clId="{6BA49AA4-E49B-4582-94FF-6E773E736B20}" dt="2018-11-12T04:14:52.772" v="259" actId="208"/>
          <ac:spMkLst>
            <pc:docMk/>
            <pc:sldMk cId="91984281" sldId="256"/>
            <ac:spMk id="13" creationId="{612A647F-8E8D-4EFE-B731-ED327C76AF2E}"/>
          </ac:spMkLst>
        </pc:spChg>
        <pc:spChg chg="mod">
          <ac:chgData name="FERNANDA SOUSA" userId="570281d2-de88-41a7-aef6-3cc4767d4fa8" providerId="ADAL" clId="{6BA49AA4-E49B-4582-94FF-6E773E736B20}" dt="2018-11-12T04:42:54.362" v="340" actId="207"/>
          <ac:spMkLst>
            <pc:docMk/>
            <pc:sldMk cId="91984281" sldId="256"/>
            <ac:spMk id="29" creationId="{25C8B77F-500A-41A3-BD9D-356C292924A9}"/>
          </ac:spMkLst>
        </pc:spChg>
        <pc:spChg chg="mod">
          <ac:chgData name="FERNANDA SOUSA" userId="570281d2-de88-41a7-aef6-3cc4767d4fa8" providerId="ADAL" clId="{6BA49AA4-E49B-4582-94FF-6E773E736B20}" dt="2018-11-12T04:42:49.501" v="339" actId="207"/>
          <ac:spMkLst>
            <pc:docMk/>
            <pc:sldMk cId="91984281" sldId="256"/>
            <ac:spMk id="30" creationId="{16F03136-E880-4C94-803A-7394F9D79717}"/>
          </ac:spMkLst>
        </pc:spChg>
        <pc:spChg chg="mod">
          <ac:chgData name="FERNANDA SOUSA" userId="570281d2-de88-41a7-aef6-3cc4767d4fa8" providerId="ADAL" clId="{6BA49AA4-E49B-4582-94FF-6E773E736B20}" dt="2018-11-12T04:42:43.090" v="338" actId="207"/>
          <ac:spMkLst>
            <pc:docMk/>
            <pc:sldMk cId="91984281" sldId="256"/>
            <ac:spMk id="35" creationId="{3AB6156A-1A69-466C-AE20-37DBD0DCA44F}"/>
          </ac:spMkLst>
        </pc:spChg>
        <pc:spChg chg="mod">
          <ac:chgData name="FERNANDA SOUSA" userId="570281d2-de88-41a7-aef6-3cc4767d4fa8" providerId="ADAL" clId="{6BA49AA4-E49B-4582-94FF-6E773E736B20}" dt="2018-11-12T04:42:35.658" v="337" actId="207"/>
          <ac:spMkLst>
            <pc:docMk/>
            <pc:sldMk cId="91984281" sldId="256"/>
            <ac:spMk id="37" creationId="{20A95E37-8B4C-441F-AB5E-96A84CB4217C}"/>
          </ac:spMkLst>
        </pc:spChg>
        <pc:spChg chg="add mod">
          <ac:chgData name="FERNANDA SOUSA" userId="570281d2-de88-41a7-aef6-3cc4767d4fa8" providerId="ADAL" clId="{6BA49AA4-E49B-4582-94FF-6E773E736B20}" dt="2018-11-12T03:13:28.636" v="72" actId="20577"/>
          <ac:spMkLst>
            <pc:docMk/>
            <pc:sldMk cId="91984281" sldId="256"/>
            <ac:spMk id="48" creationId="{0D498239-0FB0-4122-A63C-67007DBDE59C}"/>
          </ac:spMkLst>
        </pc:spChg>
        <pc:spChg chg="add mod">
          <ac:chgData name="FERNANDA SOUSA" userId="570281d2-de88-41a7-aef6-3cc4767d4fa8" providerId="ADAL" clId="{6BA49AA4-E49B-4582-94FF-6E773E736B20}" dt="2018-11-12T04:43:10.009" v="342" actId="207"/>
          <ac:spMkLst>
            <pc:docMk/>
            <pc:sldMk cId="91984281" sldId="256"/>
            <ac:spMk id="49" creationId="{5F09F10E-9D62-4FE6-B78F-000F3D97BE6B}"/>
          </ac:spMkLst>
        </pc:spChg>
        <pc:spChg chg="add del mod">
          <ac:chgData name="FERNANDA SOUSA" userId="570281d2-de88-41a7-aef6-3cc4767d4fa8" providerId="ADAL" clId="{6BA49AA4-E49B-4582-94FF-6E773E736B20}" dt="2018-11-12T03:20:41.580" v="154" actId="1076"/>
          <ac:spMkLst>
            <pc:docMk/>
            <pc:sldMk cId="91984281" sldId="256"/>
            <ac:spMk id="50" creationId="{C860487F-3D94-44EE-9634-EA4375AE85F6}"/>
          </ac:spMkLst>
        </pc:spChg>
        <pc:spChg chg="add mod">
          <ac:chgData name="FERNANDA SOUSA" userId="570281d2-de88-41a7-aef6-3cc4767d4fa8" providerId="ADAL" clId="{6BA49AA4-E49B-4582-94FF-6E773E736B20}" dt="2018-11-12T03:42:39.800" v="233"/>
          <ac:spMkLst>
            <pc:docMk/>
            <pc:sldMk cId="91984281" sldId="256"/>
            <ac:spMk id="52" creationId="{7148917A-7EC8-4B61-A187-3BA69742A106}"/>
          </ac:spMkLst>
        </pc:spChg>
        <pc:spChg chg="add mod">
          <ac:chgData name="FERNANDA SOUSA" userId="570281d2-de88-41a7-aef6-3cc4767d4fa8" providerId="ADAL" clId="{6BA49AA4-E49B-4582-94FF-6E773E736B20}" dt="2018-11-12T03:35:55.914" v="228" actId="20577"/>
          <ac:spMkLst>
            <pc:docMk/>
            <pc:sldMk cId="91984281" sldId="256"/>
            <ac:spMk id="53" creationId="{BE472C18-C9AF-4F33-BF03-283FB9BCBB68}"/>
          </ac:spMkLst>
        </pc:spChg>
        <pc:spChg chg="add mod">
          <ac:chgData name="FERNANDA SOUSA" userId="570281d2-de88-41a7-aef6-3cc4767d4fa8" providerId="ADAL" clId="{6BA49AA4-E49B-4582-94FF-6E773E736B20}" dt="2018-11-12T05:06:19.860" v="462" actId="1035"/>
          <ac:spMkLst>
            <pc:docMk/>
            <pc:sldMk cId="91984281" sldId="256"/>
            <ac:spMk id="54" creationId="{C4BF277C-7BCB-452B-A868-D461DAAAD8A5}"/>
          </ac:spMkLst>
        </pc:spChg>
        <pc:spChg chg="add del">
          <ac:chgData name="FERNANDA SOUSA" userId="570281d2-de88-41a7-aef6-3cc4767d4fa8" providerId="ADAL" clId="{6BA49AA4-E49B-4582-94FF-6E773E736B20}" dt="2018-11-12T04:31:55.570" v="272"/>
          <ac:spMkLst>
            <pc:docMk/>
            <pc:sldMk cId="91984281" sldId="256"/>
            <ac:spMk id="59" creationId="{6AE5B9E9-CAEB-4233-81DC-6F2AB39A2E76}"/>
          </ac:spMkLst>
        </pc:spChg>
        <pc:spChg chg="add mod">
          <ac:chgData name="FERNANDA SOUSA" userId="570281d2-de88-41a7-aef6-3cc4767d4fa8" providerId="ADAL" clId="{6BA49AA4-E49B-4582-94FF-6E773E736B20}" dt="2018-11-12T05:05:47.984" v="454" actId="790"/>
          <ac:spMkLst>
            <pc:docMk/>
            <pc:sldMk cId="91984281" sldId="256"/>
            <ac:spMk id="73" creationId="{6D8B41FA-859A-40C8-B20F-A4185ABFC4E7}"/>
          </ac:spMkLst>
        </pc:spChg>
        <pc:grpChg chg="mod">
          <ac:chgData name="FERNANDA SOUSA" userId="570281d2-de88-41a7-aef6-3cc4767d4fa8" providerId="ADAL" clId="{6BA49AA4-E49B-4582-94FF-6E773E736B20}" dt="2018-11-12T03:10:51.484" v="37" actId="1076"/>
          <ac:grpSpMkLst>
            <pc:docMk/>
            <pc:sldMk cId="91984281" sldId="256"/>
            <ac:grpSpMk id="31" creationId="{DA151208-48CE-4584-A0ED-1B397B7E316A}"/>
          </ac:grpSpMkLst>
        </pc:grpChg>
        <pc:grpChg chg="mod">
          <ac:chgData name="FERNANDA SOUSA" userId="570281d2-de88-41a7-aef6-3cc4767d4fa8" providerId="ADAL" clId="{6BA49AA4-E49B-4582-94FF-6E773E736B20}" dt="2018-11-12T04:42:43.090" v="338" actId="207"/>
          <ac:grpSpMkLst>
            <pc:docMk/>
            <pc:sldMk cId="91984281" sldId="256"/>
            <ac:grpSpMk id="36" creationId="{0E5DC299-C533-4D1A-A92D-AFBA6627E6F9}"/>
          </ac:grpSpMkLst>
        </pc:grpChg>
        <pc:grpChg chg="mod">
          <ac:chgData name="FERNANDA SOUSA" userId="570281d2-de88-41a7-aef6-3cc4767d4fa8" providerId="ADAL" clId="{6BA49AA4-E49B-4582-94FF-6E773E736B20}" dt="2018-11-12T04:42:49.501" v="339" actId="207"/>
          <ac:grpSpMkLst>
            <pc:docMk/>
            <pc:sldMk cId="91984281" sldId="256"/>
            <ac:grpSpMk id="39" creationId="{124AB928-8F75-4916-9EB9-D57F4B8DEF67}"/>
          </ac:grpSpMkLst>
        </pc:grpChg>
        <pc:picChg chg="del">
          <ac:chgData name="FERNANDA SOUSA" userId="570281d2-de88-41a7-aef6-3cc4767d4fa8" providerId="ADAL" clId="{6BA49AA4-E49B-4582-94FF-6E773E736B20}" dt="2018-11-12T04:34:32.345" v="297" actId="478"/>
          <ac:picMkLst>
            <pc:docMk/>
            <pc:sldMk cId="91984281" sldId="256"/>
            <ac:picMk id="42" creationId="{2B0600F2-66F5-427F-9B2E-E1C6722FC1F8}"/>
          </ac:picMkLst>
        </pc:picChg>
        <pc:picChg chg="del mod">
          <ac:chgData name="FERNANDA SOUSA" userId="570281d2-de88-41a7-aef6-3cc4767d4fa8" providerId="ADAL" clId="{6BA49AA4-E49B-4582-94FF-6E773E736B20}" dt="2018-11-12T04:39:59.136" v="322" actId="478"/>
          <ac:picMkLst>
            <pc:docMk/>
            <pc:sldMk cId="91984281" sldId="256"/>
            <ac:picMk id="43" creationId="{855C4477-24A7-4209-A9AB-79C933E66562}"/>
          </ac:picMkLst>
        </pc:picChg>
        <pc:picChg chg="del mod">
          <ac:chgData name="FERNANDA SOUSA" userId="570281d2-de88-41a7-aef6-3cc4767d4fa8" providerId="ADAL" clId="{6BA49AA4-E49B-4582-94FF-6E773E736B20}" dt="2018-11-12T04:41:44.404" v="335" actId="478"/>
          <ac:picMkLst>
            <pc:docMk/>
            <pc:sldMk cId="91984281" sldId="256"/>
            <ac:picMk id="44" creationId="{4641A0EE-8191-41C1-8FFA-497241210F3B}"/>
          </ac:picMkLst>
        </pc:picChg>
        <pc:picChg chg="del">
          <ac:chgData name="FERNANDA SOUSA" userId="570281d2-de88-41a7-aef6-3cc4767d4fa8" providerId="ADAL" clId="{6BA49AA4-E49B-4582-94FF-6E773E736B20}" dt="2018-11-12T04:30:04.415" v="269" actId="478"/>
          <ac:picMkLst>
            <pc:docMk/>
            <pc:sldMk cId="91984281" sldId="256"/>
            <ac:picMk id="45" creationId="{93FB7BB3-D3AF-4CE2-8F74-42CC11E0D68F}"/>
          </ac:picMkLst>
        </pc:picChg>
        <pc:picChg chg="add del mod">
          <ac:chgData name="FERNANDA SOUSA" userId="570281d2-de88-41a7-aef6-3cc4767d4fa8" providerId="ADAL" clId="{6BA49AA4-E49B-4582-94FF-6E773E736B20}" dt="2018-11-12T04:36:54.753" v="306" actId="478"/>
          <ac:picMkLst>
            <pc:docMk/>
            <pc:sldMk cId="91984281" sldId="256"/>
            <ac:picMk id="51" creationId="{EB9B8D36-4D33-4908-84B1-3779F0F4D9B7}"/>
          </ac:picMkLst>
        </pc:picChg>
        <pc:picChg chg="add del mod">
          <ac:chgData name="FERNANDA SOUSA" userId="570281d2-de88-41a7-aef6-3cc4767d4fa8" providerId="ADAL" clId="{6BA49AA4-E49B-4582-94FF-6E773E736B20}" dt="2018-11-12T04:28:39.664" v="263" actId="478"/>
          <ac:picMkLst>
            <pc:docMk/>
            <pc:sldMk cId="91984281" sldId="256"/>
            <ac:picMk id="56" creationId="{8AAA62E5-BACA-4D8E-B792-389D5BB9DB00}"/>
          </ac:picMkLst>
        </pc:picChg>
        <pc:picChg chg="add mod">
          <ac:chgData name="FERNANDA SOUSA" userId="570281d2-de88-41a7-aef6-3cc4767d4fa8" providerId="ADAL" clId="{6BA49AA4-E49B-4582-94FF-6E773E736B20}" dt="2018-11-12T05:01:48.778" v="392" actId="1035"/>
          <ac:picMkLst>
            <pc:docMk/>
            <pc:sldMk cId="91984281" sldId="256"/>
            <ac:picMk id="58" creationId="{1B378726-F1B5-4D22-87A9-7D288EC830C2}"/>
          </ac:picMkLst>
        </pc:picChg>
        <pc:picChg chg="add mod">
          <ac:chgData name="FERNANDA SOUSA" userId="570281d2-de88-41a7-aef6-3cc4767d4fa8" providerId="ADAL" clId="{6BA49AA4-E49B-4582-94FF-6E773E736B20}" dt="2018-11-12T05:03:45.454" v="405" actId="1035"/>
          <ac:picMkLst>
            <pc:docMk/>
            <pc:sldMk cId="91984281" sldId="256"/>
            <ac:picMk id="61" creationId="{3D850F05-DFCD-4570-B4A2-4EABC5EEBFEF}"/>
          </ac:picMkLst>
        </pc:picChg>
        <pc:picChg chg="add mod">
          <ac:chgData name="FERNANDA SOUSA" userId="570281d2-de88-41a7-aef6-3cc4767d4fa8" providerId="ADAL" clId="{6BA49AA4-E49B-4582-94FF-6E773E736B20}" dt="2018-11-12T05:04:17.856" v="411" actId="1035"/>
          <ac:picMkLst>
            <pc:docMk/>
            <pc:sldMk cId="91984281" sldId="256"/>
            <ac:picMk id="63" creationId="{B81FA121-99CB-4F84-9D7F-CB89FEEE3BA1}"/>
          </ac:picMkLst>
        </pc:picChg>
        <pc:picChg chg="add del mod">
          <ac:chgData name="FERNANDA SOUSA" userId="570281d2-de88-41a7-aef6-3cc4767d4fa8" providerId="ADAL" clId="{6BA49AA4-E49B-4582-94FF-6E773E736B20}" dt="2018-11-12T04:38:19.364" v="314" actId="478"/>
          <ac:picMkLst>
            <pc:docMk/>
            <pc:sldMk cId="91984281" sldId="256"/>
            <ac:picMk id="1025" creationId="{2F4334F9-4333-44FF-988F-B2CB25FEE3C4}"/>
          </ac:picMkLst>
        </pc:picChg>
        <pc:picChg chg="add mod">
          <ac:chgData name="FERNANDA SOUSA" userId="570281d2-de88-41a7-aef6-3cc4767d4fa8" providerId="ADAL" clId="{6BA49AA4-E49B-4582-94FF-6E773E736B20}" dt="2018-11-12T04:02:15.693" v="237" actId="14100"/>
          <ac:picMkLst>
            <pc:docMk/>
            <pc:sldMk cId="91984281" sldId="256"/>
            <ac:picMk id="1026" creationId="{44387711-8B10-41D9-B04B-6BABE4EC9C99}"/>
          </ac:picMkLst>
        </pc:picChg>
        <pc:picChg chg="add mod">
          <ac:chgData name="FERNANDA SOUSA" userId="570281d2-de88-41a7-aef6-3cc4767d4fa8" providerId="ADAL" clId="{6BA49AA4-E49B-4582-94FF-6E773E736B20}" dt="2018-11-12T05:03:16.439" v="401" actId="14100"/>
          <ac:picMkLst>
            <pc:docMk/>
            <pc:sldMk cId="91984281" sldId="256"/>
            <ac:picMk id="1028" creationId="{A39D70C2-A873-45E1-B67E-DCC6A11E4372}"/>
          </ac:picMkLst>
        </pc:picChg>
        <pc:picChg chg="add mod">
          <ac:chgData name="FERNANDA SOUSA" userId="570281d2-de88-41a7-aef6-3cc4767d4fa8" providerId="ADAL" clId="{6BA49AA4-E49B-4582-94FF-6E773E736B20}" dt="2018-11-12T05:02:24.447" v="399" actId="1076"/>
          <ac:picMkLst>
            <pc:docMk/>
            <pc:sldMk cId="91984281" sldId="256"/>
            <ac:picMk id="1030" creationId="{CD4A8ABA-CC26-46E5-99C8-6C3C1C2A3160}"/>
          </ac:picMkLst>
        </pc:picChg>
        <pc:picChg chg="add mod modCrop">
          <ac:chgData name="FERNANDA SOUSA" userId="570281d2-de88-41a7-aef6-3cc4767d4fa8" providerId="ADAL" clId="{6BA49AA4-E49B-4582-94FF-6E773E736B20}" dt="2018-11-12T04:55:45.512" v="385" actId="1076"/>
          <ac:picMkLst>
            <pc:docMk/>
            <pc:sldMk cId="91984281" sldId="256"/>
            <ac:picMk id="1032" creationId="{DD716577-30AF-403B-9BFC-BA93D133FD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6481646"/>
            <a:ext cx="27543443" cy="13788390"/>
          </a:xfrm>
        </p:spPr>
        <p:txBody>
          <a:bodyPr anchor="b"/>
          <a:lstStyle>
            <a:lvl1pPr algn="ctr">
              <a:defRPr sz="21263"/>
            </a:lvl1pPr>
          </a:lstStyle>
          <a:p>
            <a:r>
              <a:rPr lang="en-US"/>
              <a:t>Click to edit Master title style</a:t>
            </a:r>
            <a:endParaRPr lang="en-US" dirty="0"/>
          </a:p>
        </p:txBody>
      </p:sp>
      <p:sp>
        <p:nvSpPr>
          <p:cNvPr id="3" name="Subtitle 2"/>
          <p:cNvSpPr>
            <a:spLocks noGrp="1"/>
          </p:cNvSpPr>
          <p:nvPr>
            <p:ph type="subTitle" idx="1"/>
          </p:nvPr>
        </p:nvSpPr>
        <p:spPr>
          <a:xfrm>
            <a:off x="4050506" y="20801769"/>
            <a:ext cx="24303038" cy="9562026"/>
          </a:xfrm>
        </p:spPr>
        <p:txBody>
          <a:bodyPr/>
          <a:lstStyle>
            <a:lvl1pPr marL="0" indent="0" algn="ctr">
              <a:buNone/>
              <a:defRPr sz="8505"/>
            </a:lvl1pPr>
            <a:lvl2pPr marL="1620225" indent="0" algn="ctr">
              <a:buNone/>
              <a:defRPr sz="7088"/>
            </a:lvl2pPr>
            <a:lvl3pPr marL="3240451" indent="0" algn="ctr">
              <a:buNone/>
              <a:defRPr sz="6379"/>
            </a:lvl3pPr>
            <a:lvl4pPr marL="4860676" indent="0" algn="ctr">
              <a:buNone/>
              <a:defRPr sz="5670"/>
            </a:lvl4pPr>
            <a:lvl5pPr marL="6480901" indent="0" algn="ctr">
              <a:buNone/>
              <a:defRPr sz="5670"/>
            </a:lvl5pPr>
            <a:lvl6pPr marL="8101127" indent="0" algn="ctr">
              <a:buNone/>
              <a:defRPr sz="5670"/>
            </a:lvl6pPr>
            <a:lvl7pPr marL="9721352" indent="0" algn="ctr">
              <a:buNone/>
              <a:defRPr sz="5670"/>
            </a:lvl7pPr>
            <a:lvl8pPr marL="11341578" indent="0" algn="ctr">
              <a:buNone/>
              <a:defRPr sz="5670"/>
            </a:lvl8pPr>
            <a:lvl9pPr marL="12961803" indent="0" algn="ctr">
              <a:buNone/>
              <a:defRPr sz="567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894D73-CC54-4F51-BCE0-1E8A63869544}"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358480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4D73-CC54-4F51-BCE0-1E8A63869544}"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335342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9150" y="2108597"/>
            <a:ext cx="6987123" cy="335633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780" y="2108597"/>
            <a:ext cx="20556319" cy="335633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4D73-CC54-4F51-BCE0-1E8A63869544}"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50857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4D73-CC54-4F51-BCE0-1E8A63869544}"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412683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903" y="9873746"/>
            <a:ext cx="27948493" cy="16474556"/>
          </a:xfrm>
        </p:spPr>
        <p:txBody>
          <a:bodyPr anchor="b"/>
          <a:lstStyle>
            <a:lvl1pPr>
              <a:defRPr sz="21263"/>
            </a:lvl1pPr>
          </a:lstStyle>
          <a:p>
            <a:r>
              <a:rPr lang="en-US"/>
              <a:t>Click to edit Master title style</a:t>
            </a:r>
            <a:endParaRPr lang="en-US" dirty="0"/>
          </a:p>
        </p:txBody>
      </p:sp>
      <p:sp>
        <p:nvSpPr>
          <p:cNvPr id="3" name="Text Placeholder 2"/>
          <p:cNvSpPr>
            <a:spLocks noGrp="1"/>
          </p:cNvSpPr>
          <p:nvPr>
            <p:ph type="body" idx="1"/>
          </p:nvPr>
        </p:nvSpPr>
        <p:spPr>
          <a:xfrm>
            <a:off x="2210903" y="26504157"/>
            <a:ext cx="27948493" cy="8663580"/>
          </a:xfrm>
        </p:spPr>
        <p:txBody>
          <a:bodyPr/>
          <a:lstStyle>
            <a:lvl1pPr marL="0" indent="0">
              <a:buNone/>
              <a:defRPr sz="8505">
                <a:solidFill>
                  <a:schemeClr val="tx1"/>
                </a:solidFill>
              </a:defRPr>
            </a:lvl1pPr>
            <a:lvl2pPr marL="1620225" indent="0">
              <a:buNone/>
              <a:defRPr sz="7088">
                <a:solidFill>
                  <a:schemeClr val="tx1">
                    <a:tint val="75000"/>
                  </a:schemeClr>
                </a:solidFill>
              </a:defRPr>
            </a:lvl2pPr>
            <a:lvl3pPr marL="3240451" indent="0">
              <a:buNone/>
              <a:defRPr sz="6379">
                <a:solidFill>
                  <a:schemeClr val="tx1">
                    <a:tint val="75000"/>
                  </a:schemeClr>
                </a:solidFill>
              </a:defRPr>
            </a:lvl3pPr>
            <a:lvl4pPr marL="4860676" indent="0">
              <a:buNone/>
              <a:defRPr sz="5670">
                <a:solidFill>
                  <a:schemeClr val="tx1">
                    <a:tint val="75000"/>
                  </a:schemeClr>
                </a:solidFill>
              </a:defRPr>
            </a:lvl4pPr>
            <a:lvl5pPr marL="6480901" indent="0">
              <a:buNone/>
              <a:defRPr sz="5670">
                <a:solidFill>
                  <a:schemeClr val="tx1">
                    <a:tint val="75000"/>
                  </a:schemeClr>
                </a:solidFill>
              </a:defRPr>
            </a:lvl5pPr>
            <a:lvl6pPr marL="8101127" indent="0">
              <a:buNone/>
              <a:defRPr sz="5670">
                <a:solidFill>
                  <a:schemeClr val="tx1">
                    <a:tint val="75000"/>
                  </a:schemeClr>
                </a:solidFill>
              </a:defRPr>
            </a:lvl6pPr>
            <a:lvl7pPr marL="9721352" indent="0">
              <a:buNone/>
              <a:defRPr sz="5670">
                <a:solidFill>
                  <a:schemeClr val="tx1">
                    <a:tint val="75000"/>
                  </a:schemeClr>
                </a:solidFill>
              </a:defRPr>
            </a:lvl7pPr>
            <a:lvl8pPr marL="11341578" indent="0">
              <a:buNone/>
              <a:defRPr sz="5670">
                <a:solidFill>
                  <a:schemeClr val="tx1">
                    <a:tint val="75000"/>
                  </a:schemeClr>
                </a:solidFill>
              </a:defRPr>
            </a:lvl8pPr>
            <a:lvl9pPr marL="12961803" indent="0">
              <a:buNone/>
              <a:defRPr sz="56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894D73-CC54-4F51-BCE0-1E8A63869544}"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57944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779" y="10542984"/>
            <a:ext cx="13771721" cy="25128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4550" y="10542984"/>
            <a:ext cx="13771721" cy="25128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94D73-CC54-4F51-BCE0-1E8A63869544}"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268319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999" y="2108606"/>
            <a:ext cx="27948493" cy="7655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2003" y="9708716"/>
            <a:ext cx="13708430" cy="4758092"/>
          </a:xfrm>
        </p:spPr>
        <p:txBody>
          <a:bodyPr anchor="b"/>
          <a:lstStyle>
            <a:lvl1pPr marL="0" indent="0">
              <a:buNone/>
              <a:defRPr sz="8505" b="1"/>
            </a:lvl1pPr>
            <a:lvl2pPr marL="1620225" indent="0">
              <a:buNone/>
              <a:defRPr sz="7088" b="1"/>
            </a:lvl2pPr>
            <a:lvl3pPr marL="3240451" indent="0">
              <a:buNone/>
              <a:defRPr sz="6379" b="1"/>
            </a:lvl3pPr>
            <a:lvl4pPr marL="4860676" indent="0">
              <a:buNone/>
              <a:defRPr sz="5670" b="1"/>
            </a:lvl4pPr>
            <a:lvl5pPr marL="6480901" indent="0">
              <a:buNone/>
              <a:defRPr sz="5670" b="1"/>
            </a:lvl5pPr>
            <a:lvl6pPr marL="8101127" indent="0">
              <a:buNone/>
              <a:defRPr sz="5670" b="1"/>
            </a:lvl6pPr>
            <a:lvl7pPr marL="9721352" indent="0">
              <a:buNone/>
              <a:defRPr sz="5670" b="1"/>
            </a:lvl7pPr>
            <a:lvl8pPr marL="11341578" indent="0">
              <a:buNone/>
              <a:defRPr sz="5670" b="1"/>
            </a:lvl8pPr>
            <a:lvl9pPr marL="12961803" indent="0">
              <a:buNone/>
              <a:defRPr sz="5670" b="1"/>
            </a:lvl9pPr>
          </a:lstStyle>
          <a:p>
            <a:pPr lvl="0"/>
            <a:r>
              <a:rPr lang="en-US"/>
              <a:t>Edit Master text styles</a:t>
            </a:r>
          </a:p>
        </p:txBody>
      </p:sp>
      <p:sp>
        <p:nvSpPr>
          <p:cNvPr id="4" name="Content Placeholder 3"/>
          <p:cNvSpPr>
            <a:spLocks noGrp="1"/>
          </p:cNvSpPr>
          <p:nvPr>
            <p:ph sz="half" idx="2"/>
          </p:nvPr>
        </p:nvSpPr>
        <p:spPr>
          <a:xfrm>
            <a:off x="2232003" y="14466808"/>
            <a:ext cx="13708430" cy="212784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4552" y="9708716"/>
            <a:ext cx="13775942" cy="4758092"/>
          </a:xfrm>
        </p:spPr>
        <p:txBody>
          <a:bodyPr anchor="b"/>
          <a:lstStyle>
            <a:lvl1pPr marL="0" indent="0">
              <a:buNone/>
              <a:defRPr sz="8505" b="1"/>
            </a:lvl1pPr>
            <a:lvl2pPr marL="1620225" indent="0">
              <a:buNone/>
              <a:defRPr sz="7088" b="1"/>
            </a:lvl2pPr>
            <a:lvl3pPr marL="3240451" indent="0">
              <a:buNone/>
              <a:defRPr sz="6379" b="1"/>
            </a:lvl3pPr>
            <a:lvl4pPr marL="4860676" indent="0">
              <a:buNone/>
              <a:defRPr sz="5670" b="1"/>
            </a:lvl4pPr>
            <a:lvl5pPr marL="6480901" indent="0">
              <a:buNone/>
              <a:defRPr sz="5670" b="1"/>
            </a:lvl5pPr>
            <a:lvl6pPr marL="8101127" indent="0">
              <a:buNone/>
              <a:defRPr sz="5670" b="1"/>
            </a:lvl6pPr>
            <a:lvl7pPr marL="9721352" indent="0">
              <a:buNone/>
              <a:defRPr sz="5670" b="1"/>
            </a:lvl7pPr>
            <a:lvl8pPr marL="11341578" indent="0">
              <a:buNone/>
              <a:defRPr sz="5670" b="1"/>
            </a:lvl8pPr>
            <a:lvl9pPr marL="12961803" indent="0">
              <a:buNone/>
              <a:defRPr sz="5670" b="1"/>
            </a:lvl9pPr>
          </a:lstStyle>
          <a:p>
            <a:pPr lvl="0"/>
            <a:r>
              <a:rPr lang="en-US"/>
              <a:t>Edit Master text styles</a:t>
            </a:r>
          </a:p>
        </p:txBody>
      </p:sp>
      <p:sp>
        <p:nvSpPr>
          <p:cNvPr id="6" name="Content Placeholder 5"/>
          <p:cNvSpPr>
            <a:spLocks noGrp="1"/>
          </p:cNvSpPr>
          <p:nvPr>
            <p:ph sz="quarter" idx="4"/>
          </p:nvPr>
        </p:nvSpPr>
        <p:spPr>
          <a:xfrm>
            <a:off x="16404552" y="14466808"/>
            <a:ext cx="13775942" cy="212784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94D73-CC54-4F51-BCE0-1E8A63869544}"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186311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94D73-CC54-4F51-BCE0-1E8A63869544}"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41727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94D73-CC54-4F51-BCE0-1E8A63869544}" type="datetimeFigureOut">
              <a:rPr lang="en-US" smtClean="0"/>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185284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999" y="2640330"/>
            <a:ext cx="10451150" cy="9241155"/>
          </a:xfrm>
        </p:spPr>
        <p:txBody>
          <a:bodyPr anchor="b"/>
          <a:lstStyle>
            <a:lvl1pPr>
              <a:defRPr sz="11340"/>
            </a:lvl1pPr>
          </a:lstStyle>
          <a:p>
            <a:r>
              <a:rPr lang="en-US"/>
              <a:t>Click to edit Master title style</a:t>
            </a:r>
            <a:endParaRPr lang="en-US" dirty="0"/>
          </a:p>
        </p:txBody>
      </p:sp>
      <p:sp>
        <p:nvSpPr>
          <p:cNvPr id="3" name="Content Placeholder 2"/>
          <p:cNvSpPr>
            <a:spLocks noGrp="1"/>
          </p:cNvSpPr>
          <p:nvPr>
            <p:ph idx="1"/>
          </p:nvPr>
        </p:nvSpPr>
        <p:spPr>
          <a:xfrm>
            <a:off x="13775942" y="5702388"/>
            <a:ext cx="16404550" cy="28145184"/>
          </a:xfrm>
        </p:spPr>
        <p:txBody>
          <a:bodyPr/>
          <a:lstStyle>
            <a:lvl1pPr>
              <a:defRPr sz="11340"/>
            </a:lvl1pPr>
            <a:lvl2pPr>
              <a:defRPr sz="9923"/>
            </a:lvl2pPr>
            <a:lvl3pPr>
              <a:defRPr sz="8505"/>
            </a:lvl3pPr>
            <a:lvl4pPr>
              <a:defRPr sz="7088"/>
            </a:lvl4pPr>
            <a:lvl5pPr>
              <a:defRPr sz="7088"/>
            </a:lvl5pPr>
            <a:lvl6pPr>
              <a:defRPr sz="7088"/>
            </a:lvl6pPr>
            <a:lvl7pPr>
              <a:defRPr sz="7088"/>
            </a:lvl7pPr>
            <a:lvl8pPr>
              <a:defRPr sz="7088"/>
            </a:lvl8pPr>
            <a:lvl9pPr>
              <a:defRPr sz="70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999" y="11881485"/>
            <a:ext cx="10451150" cy="22011921"/>
          </a:xfrm>
        </p:spPr>
        <p:txBody>
          <a:bodyPr/>
          <a:lstStyle>
            <a:lvl1pPr marL="0" indent="0">
              <a:buNone/>
              <a:defRPr sz="5670"/>
            </a:lvl1pPr>
            <a:lvl2pPr marL="1620225" indent="0">
              <a:buNone/>
              <a:defRPr sz="4961"/>
            </a:lvl2pPr>
            <a:lvl3pPr marL="3240451" indent="0">
              <a:buNone/>
              <a:defRPr sz="4253"/>
            </a:lvl3pPr>
            <a:lvl4pPr marL="4860676" indent="0">
              <a:buNone/>
              <a:defRPr sz="3544"/>
            </a:lvl4pPr>
            <a:lvl5pPr marL="6480901" indent="0">
              <a:buNone/>
              <a:defRPr sz="3544"/>
            </a:lvl5pPr>
            <a:lvl6pPr marL="8101127" indent="0">
              <a:buNone/>
              <a:defRPr sz="3544"/>
            </a:lvl6pPr>
            <a:lvl7pPr marL="9721352" indent="0">
              <a:buNone/>
              <a:defRPr sz="3544"/>
            </a:lvl7pPr>
            <a:lvl8pPr marL="11341578" indent="0">
              <a:buNone/>
              <a:defRPr sz="3544"/>
            </a:lvl8pPr>
            <a:lvl9pPr marL="12961803" indent="0">
              <a:buNone/>
              <a:defRPr sz="3544"/>
            </a:lvl9pPr>
          </a:lstStyle>
          <a:p>
            <a:pPr lvl="0"/>
            <a:r>
              <a:rPr lang="en-US"/>
              <a:t>Edit Master text styles</a:t>
            </a:r>
          </a:p>
        </p:txBody>
      </p:sp>
      <p:sp>
        <p:nvSpPr>
          <p:cNvPr id="5" name="Date Placeholder 4"/>
          <p:cNvSpPr>
            <a:spLocks noGrp="1"/>
          </p:cNvSpPr>
          <p:nvPr>
            <p:ph type="dt" sz="half" idx="10"/>
          </p:nvPr>
        </p:nvSpPr>
        <p:spPr/>
        <p:txBody>
          <a:bodyPr/>
          <a:lstStyle/>
          <a:p>
            <a:fld id="{DC894D73-CC54-4F51-BCE0-1E8A63869544}"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197504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999" y="2640330"/>
            <a:ext cx="10451150" cy="9241155"/>
          </a:xfrm>
        </p:spPr>
        <p:txBody>
          <a:bodyPr anchor="b"/>
          <a:lstStyle>
            <a:lvl1pPr>
              <a:defRPr sz="113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5942" y="5702388"/>
            <a:ext cx="16404550" cy="28145184"/>
          </a:xfrm>
        </p:spPr>
        <p:txBody>
          <a:bodyPr anchor="t"/>
          <a:lstStyle>
            <a:lvl1pPr marL="0" indent="0">
              <a:buNone/>
              <a:defRPr sz="11340"/>
            </a:lvl1pPr>
            <a:lvl2pPr marL="1620225" indent="0">
              <a:buNone/>
              <a:defRPr sz="9923"/>
            </a:lvl2pPr>
            <a:lvl3pPr marL="3240451" indent="0">
              <a:buNone/>
              <a:defRPr sz="8505"/>
            </a:lvl3pPr>
            <a:lvl4pPr marL="4860676" indent="0">
              <a:buNone/>
              <a:defRPr sz="7088"/>
            </a:lvl4pPr>
            <a:lvl5pPr marL="6480901" indent="0">
              <a:buNone/>
              <a:defRPr sz="7088"/>
            </a:lvl5pPr>
            <a:lvl6pPr marL="8101127" indent="0">
              <a:buNone/>
              <a:defRPr sz="7088"/>
            </a:lvl6pPr>
            <a:lvl7pPr marL="9721352" indent="0">
              <a:buNone/>
              <a:defRPr sz="7088"/>
            </a:lvl7pPr>
            <a:lvl8pPr marL="11341578" indent="0">
              <a:buNone/>
              <a:defRPr sz="7088"/>
            </a:lvl8pPr>
            <a:lvl9pPr marL="12961803" indent="0">
              <a:buNone/>
              <a:defRPr sz="7088"/>
            </a:lvl9pPr>
          </a:lstStyle>
          <a:p>
            <a:r>
              <a:rPr lang="en-US"/>
              <a:t>Click icon to add picture</a:t>
            </a:r>
            <a:endParaRPr lang="en-US" dirty="0"/>
          </a:p>
        </p:txBody>
      </p:sp>
      <p:sp>
        <p:nvSpPr>
          <p:cNvPr id="4" name="Text Placeholder 3"/>
          <p:cNvSpPr>
            <a:spLocks noGrp="1"/>
          </p:cNvSpPr>
          <p:nvPr>
            <p:ph type="body" sz="half" idx="2"/>
          </p:nvPr>
        </p:nvSpPr>
        <p:spPr>
          <a:xfrm>
            <a:off x="2231999" y="11881485"/>
            <a:ext cx="10451150" cy="22011921"/>
          </a:xfrm>
        </p:spPr>
        <p:txBody>
          <a:bodyPr/>
          <a:lstStyle>
            <a:lvl1pPr marL="0" indent="0">
              <a:buNone/>
              <a:defRPr sz="5670"/>
            </a:lvl1pPr>
            <a:lvl2pPr marL="1620225" indent="0">
              <a:buNone/>
              <a:defRPr sz="4961"/>
            </a:lvl2pPr>
            <a:lvl3pPr marL="3240451" indent="0">
              <a:buNone/>
              <a:defRPr sz="4253"/>
            </a:lvl3pPr>
            <a:lvl4pPr marL="4860676" indent="0">
              <a:buNone/>
              <a:defRPr sz="3544"/>
            </a:lvl4pPr>
            <a:lvl5pPr marL="6480901" indent="0">
              <a:buNone/>
              <a:defRPr sz="3544"/>
            </a:lvl5pPr>
            <a:lvl6pPr marL="8101127" indent="0">
              <a:buNone/>
              <a:defRPr sz="3544"/>
            </a:lvl6pPr>
            <a:lvl7pPr marL="9721352" indent="0">
              <a:buNone/>
              <a:defRPr sz="3544"/>
            </a:lvl7pPr>
            <a:lvl8pPr marL="11341578" indent="0">
              <a:buNone/>
              <a:defRPr sz="3544"/>
            </a:lvl8pPr>
            <a:lvl9pPr marL="12961803" indent="0">
              <a:buNone/>
              <a:defRPr sz="3544"/>
            </a:lvl9pPr>
          </a:lstStyle>
          <a:p>
            <a:pPr lvl="0"/>
            <a:r>
              <a:rPr lang="en-US"/>
              <a:t>Edit Master text styles</a:t>
            </a:r>
          </a:p>
        </p:txBody>
      </p:sp>
      <p:sp>
        <p:nvSpPr>
          <p:cNvPr id="5" name="Date Placeholder 4"/>
          <p:cNvSpPr>
            <a:spLocks noGrp="1"/>
          </p:cNvSpPr>
          <p:nvPr>
            <p:ph type="dt" sz="half" idx="10"/>
          </p:nvPr>
        </p:nvSpPr>
        <p:spPr/>
        <p:txBody>
          <a:bodyPr/>
          <a:lstStyle/>
          <a:p>
            <a:fld id="{DC894D73-CC54-4F51-BCE0-1E8A63869544}"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9EEA-6D25-4660-91F9-2CDE441310C0}" type="slidenum">
              <a:rPr lang="en-US" smtClean="0"/>
              <a:t>‹#›</a:t>
            </a:fld>
            <a:endParaRPr lang="en-US"/>
          </a:p>
        </p:txBody>
      </p:sp>
    </p:spTree>
    <p:extLst>
      <p:ext uri="{BB962C8B-B14F-4D97-AF65-F5344CB8AC3E}">
        <p14:creationId xmlns:p14="http://schemas.microsoft.com/office/powerpoint/2010/main" val="21501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779" y="2108606"/>
            <a:ext cx="27948493" cy="7655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779" y="10542984"/>
            <a:ext cx="27948493" cy="2512897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779" y="36707930"/>
            <a:ext cx="7290911" cy="2108597"/>
          </a:xfrm>
          <a:prstGeom prst="rect">
            <a:avLst/>
          </a:prstGeom>
        </p:spPr>
        <p:txBody>
          <a:bodyPr vert="horz" lIns="91440" tIns="45720" rIns="91440" bIns="45720" rtlCol="0" anchor="ctr"/>
          <a:lstStyle>
            <a:lvl1pPr algn="l">
              <a:defRPr sz="4253">
                <a:solidFill>
                  <a:schemeClr val="tx1">
                    <a:tint val="75000"/>
                  </a:schemeClr>
                </a:solidFill>
              </a:defRPr>
            </a:lvl1pPr>
          </a:lstStyle>
          <a:p>
            <a:fld id="{DC894D73-CC54-4F51-BCE0-1E8A63869544}" type="datetimeFigureOut">
              <a:rPr lang="en-US" smtClean="0"/>
              <a:t>11/12/2018</a:t>
            </a:fld>
            <a:endParaRPr lang="en-US"/>
          </a:p>
        </p:txBody>
      </p:sp>
      <p:sp>
        <p:nvSpPr>
          <p:cNvPr id="5" name="Footer Placeholder 4"/>
          <p:cNvSpPr>
            <a:spLocks noGrp="1"/>
          </p:cNvSpPr>
          <p:nvPr>
            <p:ph type="ftr" sz="quarter" idx="3"/>
          </p:nvPr>
        </p:nvSpPr>
        <p:spPr>
          <a:xfrm>
            <a:off x="10733842" y="36707930"/>
            <a:ext cx="10936367" cy="2108597"/>
          </a:xfrm>
          <a:prstGeom prst="rect">
            <a:avLst/>
          </a:prstGeom>
        </p:spPr>
        <p:txBody>
          <a:bodyPr vert="horz" lIns="91440" tIns="45720" rIns="91440" bIns="45720" rtlCol="0" anchor="ctr"/>
          <a:lstStyle>
            <a:lvl1pPr algn="ctr">
              <a:defRPr sz="425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5360" y="36707930"/>
            <a:ext cx="7290911" cy="2108597"/>
          </a:xfrm>
          <a:prstGeom prst="rect">
            <a:avLst/>
          </a:prstGeom>
        </p:spPr>
        <p:txBody>
          <a:bodyPr vert="horz" lIns="91440" tIns="45720" rIns="91440" bIns="45720" rtlCol="0" anchor="ctr"/>
          <a:lstStyle>
            <a:lvl1pPr algn="r">
              <a:defRPr sz="4253">
                <a:solidFill>
                  <a:schemeClr val="tx1">
                    <a:tint val="75000"/>
                  </a:schemeClr>
                </a:solidFill>
              </a:defRPr>
            </a:lvl1pPr>
          </a:lstStyle>
          <a:p>
            <a:fld id="{24FB9EEA-6D25-4660-91F9-2CDE441310C0}" type="slidenum">
              <a:rPr lang="en-US" smtClean="0"/>
              <a:t>‹#›</a:t>
            </a:fld>
            <a:endParaRPr lang="en-US"/>
          </a:p>
        </p:txBody>
      </p:sp>
    </p:spTree>
    <p:extLst>
      <p:ext uri="{BB962C8B-B14F-4D97-AF65-F5344CB8AC3E}">
        <p14:creationId xmlns:p14="http://schemas.microsoft.com/office/powerpoint/2010/main" val="3917099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451" rtl="0" eaLnBrk="1" latinLnBrk="0" hangingPunct="1">
        <a:lnSpc>
          <a:spcPct val="90000"/>
        </a:lnSpc>
        <a:spcBef>
          <a:spcPct val="0"/>
        </a:spcBef>
        <a:buNone/>
        <a:defRPr sz="15593" kern="1200">
          <a:solidFill>
            <a:schemeClr val="tx1"/>
          </a:solidFill>
          <a:latin typeface="+mj-lt"/>
          <a:ea typeface="+mj-ea"/>
          <a:cs typeface="+mj-cs"/>
        </a:defRPr>
      </a:lvl1pPr>
    </p:titleStyle>
    <p:bodyStyle>
      <a:lvl1pPr marL="810113" indent="-810113" algn="l" defTabSz="3240451" rtl="0" eaLnBrk="1" latinLnBrk="0" hangingPunct="1">
        <a:lnSpc>
          <a:spcPct val="90000"/>
        </a:lnSpc>
        <a:spcBef>
          <a:spcPts val="3544"/>
        </a:spcBef>
        <a:buFont typeface="Arial" panose="020B0604020202020204" pitchFamily="34" charset="0"/>
        <a:buChar char="•"/>
        <a:defRPr sz="9923" kern="1200">
          <a:solidFill>
            <a:schemeClr val="tx1"/>
          </a:solidFill>
          <a:latin typeface="+mn-lt"/>
          <a:ea typeface="+mn-ea"/>
          <a:cs typeface="+mn-cs"/>
        </a:defRPr>
      </a:lvl1pPr>
      <a:lvl2pPr marL="2430338" indent="-810113" algn="l" defTabSz="3240451" rtl="0" eaLnBrk="1" latinLnBrk="0" hangingPunct="1">
        <a:lnSpc>
          <a:spcPct val="90000"/>
        </a:lnSpc>
        <a:spcBef>
          <a:spcPts val="1772"/>
        </a:spcBef>
        <a:buFont typeface="Arial" panose="020B0604020202020204" pitchFamily="34" charset="0"/>
        <a:buChar char="•"/>
        <a:defRPr sz="8505" kern="1200">
          <a:solidFill>
            <a:schemeClr val="tx1"/>
          </a:solidFill>
          <a:latin typeface="+mn-lt"/>
          <a:ea typeface="+mn-ea"/>
          <a:cs typeface="+mn-cs"/>
        </a:defRPr>
      </a:lvl2pPr>
      <a:lvl3pPr marL="4050563" indent="-810113" algn="l" defTabSz="3240451" rtl="0" eaLnBrk="1" latinLnBrk="0" hangingPunct="1">
        <a:lnSpc>
          <a:spcPct val="90000"/>
        </a:lnSpc>
        <a:spcBef>
          <a:spcPts val="1772"/>
        </a:spcBef>
        <a:buFont typeface="Arial" panose="020B0604020202020204" pitchFamily="34" charset="0"/>
        <a:buChar char="•"/>
        <a:defRPr sz="7088" kern="1200">
          <a:solidFill>
            <a:schemeClr val="tx1"/>
          </a:solidFill>
          <a:latin typeface="+mn-lt"/>
          <a:ea typeface="+mn-ea"/>
          <a:cs typeface="+mn-cs"/>
        </a:defRPr>
      </a:lvl3pPr>
      <a:lvl4pPr marL="5670789" indent="-810113" algn="l" defTabSz="3240451" rtl="0" eaLnBrk="1" latinLnBrk="0" hangingPunct="1">
        <a:lnSpc>
          <a:spcPct val="90000"/>
        </a:lnSpc>
        <a:spcBef>
          <a:spcPts val="1772"/>
        </a:spcBef>
        <a:buFont typeface="Arial" panose="020B0604020202020204" pitchFamily="34" charset="0"/>
        <a:buChar char="•"/>
        <a:defRPr sz="6379" kern="1200">
          <a:solidFill>
            <a:schemeClr val="tx1"/>
          </a:solidFill>
          <a:latin typeface="+mn-lt"/>
          <a:ea typeface="+mn-ea"/>
          <a:cs typeface="+mn-cs"/>
        </a:defRPr>
      </a:lvl4pPr>
      <a:lvl5pPr marL="7291014" indent="-810113" algn="l" defTabSz="3240451" rtl="0" eaLnBrk="1" latinLnBrk="0" hangingPunct="1">
        <a:lnSpc>
          <a:spcPct val="90000"/>
        </a:lnSpc>
        <a:spcBef>
          <a:spcPts val="1772"/>
        </a:spcBef>
        <a:buFont typeface="Arial" panose="020B0604020202020204" pitchFamily="34" charset="0"/>
        <a:buChar char="•"/>
        <a:defRPr sz="6379" kern="1200">
          <a:solidFill>
            <a:schemeClr val="tx1"/>
          </a:solidFill>
          <a:latin typeface="+mn-lt"/>
          <a:ea typeface="+mn-ea"/>
          <a:cs typeface="+mn-cs"/>
        </a:defRPr>
      </a:lvl5pPr>
      <a:lvl6pPr marL="8911239" indent="-810113" algn="l" defTabSz="3240451" rtl="0" eaLnBrk="1" latinLnBrk="0" hangingPunct="1">
        <a:lnSpc>
          <a:spcPct val="90000"/>
        </a:lnSpc>
        <a:spcBef>
          <a:spcPts val="1772"/>
        </a:spcBef>
        <a:buFont typeface="Arial" panose="020B0604020202020204" pitchFamily="34" charset="0"/>
        <a:buChar char="•"/>
        <a:defRPr sz="6379" kern="1200">
          <a:solidFill>
            <a:schemeClr val="tx1"/>
          </a:solidFill>
          <a:latin typeface="+mn-lt"/>
          <a:ea typeface="+mn-ea"/>
          <a:cs typeface="+mn-cs"/>
        </a:defRPr>
      </a:lvl6pPr>
      <a:lvl7pPr marL="10531465" indent="-810113" algn="l" defTabSz="3240451" rtl="0" eaLnBrk="1" latinLnBrk="0" hangingPunct="1">
        <a:lnSpc>
          <a:spcPct val="90000"/>
        </a:lnSpc>
        <a:spcBef>
          <a:spcPts val="1772"/>
        </a:spcBef>
        <a:buFont typeface="Arial" panose="020B0604020202020204" pitchFamily="34" charset="0"/>
        <a:buChar char="•"/>
        <a:defRPr sz="6379" kern="1200">
          <a:solidFill>
            <a:schemeClr val="tx1"/>
          </a:solidFill>
          <a:latin typeface="+mn-lt"/>
          <a:ea typeface="+mn-ea"/>
          <a:cs typeface="+mn-cs"/>
        </a:defRPr>
      </a:lvl7pPr>
      <a:lvl8pPr marL="12151690" indent="-810113" algn="l" defTabSz="3240451" rtl="0" eaLnBrk="1" latinLnBrk="0" hangingPunct="1">
        <a:lnSpc>
          <a:spcPct val="90000"/>
        </a:lnSpc>
        <a:spcBef>
          <a:spcPts val="1772"/>
        </a:spcBef>
        <a:buFont typeface="Arial" panose="020B0604020202020204" pitchFamily="34" charset="0"/>
        <a:buChar char="•"/>
        <a:defRPr sz="6379" kern="1200">
          <a:solidFill>
            <a:schemeClr val="tx1"/>
          </a:solidFill>
          <a:latin typeface="+mn-lt"/>
          <a:ea typeface="+mn-ea"/>
          <a:cs typeface="+mn-cs"/>
        </a:defRPr>
      </a:lvl8pPr>
      <a:lvl9pPr marL="13771916" indent="-810113" algn="l" defTabSz="3240451" rtl="0" eaLnBrk="1" latinLnBrk="0" hangingPunct="1">
        <a:lnSpc>
          <a:spcPct val="90000"/>
        </a:lnSpc>
        <a:spcBef>
          <a:spcPts val="1772"/>
        </a:spcBef>
        <a:buFont typeface="Arial" panose="020B0604020202020204" pitchFamily="34" charset="0"/>
        <a:buChar char="•"/>
        <a:defRPr sz="6379" kern="1200">
          <a:solidFill>
            <a:schemeClr val="tx1"/>
          </a:solidFill>
          <a:latin typeface="+mn-lt"/>
          <a:ea typeface="+mn-ea"/>
          <a:cs typeface="+mn-cs"/>
        </a:defRPr>
      </a:lvl9pPr>
    </p:bodyStyle>
    <p:otherStyle>
      <a:defPPr>
        <a:defRPr lang="en-US"/>
      </a:defPPr>
      <a:lvl1pPr marL="0" algn="l" defTabSz="3240451" rtl="0" eaLnBrk="1" latinLnBrk="0" hangingPunct="1">
        <a:defRPr sz="6379" kern="1200">
          <a:solidFill>
            <a:schemeClr val="tx1"/>
          </a:solidFill>
          <a:latin typeface="+mn-lt"/>
          <a:ea typeface="+mn-ea"/>
          <a:cs typeface="+mn-cs"/>
        </a:defRPr>
      </a:lvl1pPr>
      <a:lvl2pPr marL="1620225" algn="l" defTabSz="3240451" rtl="0" eaLnBrk="1" latinLnBrk="0" hangingPunct="1">
        <a:defRPr sz="6379" kern="1200">
          <a:solidFill>
            <a:schemeClr val="tx1"/>
          </a:solidFill>
          <a:latin typeface="+mn-lt"/>
          <a:ea typeface="+mn-ea"/>
          <a:cs typeface="+mn-cs"/>
        </a:defRPr>
      </a:lvl2pPr>
      <a:lvl3pPr marL="3240451" algn="l" defTabSz="3240451" rtl="0" eaLnBrk="1" latinLnBrk="0" hangingPunct="1">
        <a:defRPr sz="6379" kern="1200">
          <a:solidFill>
            <a:schemeClr val="tx1"/>
          </a:solidFill>
          <a:latin typeface="+mn-lt"/>
          <a:ea typeface="+mn-ea"/>
          <a:cs typeface="+mn-cs"/>
        </a:defRPr>
      </a:lvl3pPr>
      <a:lvl4pPr marL="4860676" algn="l" defTabSz="3240451" rtl="0" eaLnBrk="1" latinLnBrk="0" hangingPunct="1">
        <a:defRPr sz="6379" kern="1200">
          <a:solidFill>
            <a:schemeClr val="tx1"/>
          </a:solidFill>
          <a:latin typeface="+mn-lt"/>
          <a:ea typeface="+mn-ea"/>
          <a:cs typeface="+mn-cs"/>
        </a:defRPr>
      </a:lvl4pPr>
      <a:lvl5pPr marL="6480901" algn="l" defTabSz="3240451" rtl="0" eaLnBrk="1" latinLnBrk="0" hangingPunct="1">
        <a:defRPr sz="6379" kern="1200">
          <a:solidFill>
            <a:schemeClr val="tx1"/>
          </a:solidFill>
          <a:latin typeface="+mn-lt"/>
          <a:ea typeface="+mn-ea"/>
          <a:cs typeface="+mn-cs"/>
        </a:defRPr>
      </a:lvl5pPr>
      <a:lvl6pPr marL="8101127" algn="l" defTabSz="3240451" rtl="0" eaLnBrk="1" latinLnBrk="0" hangingPunct="1">
        <a:defRPr sz="6379" kern="1200">
          <a:solidFill>
            <a:schemeClr val="tx1"/>
          </a:solidFill>
          <a:latin typeface="+mn-lt"/>
          <a:ea typeface="+mn-ea"/>
          <a:cs typeface="+mn-cs"/>
        </a:defRPr>
      </a:lvl6pPr>
      <a:lvl7pPr marL="9721352" algn="l" defTabSz="3240451" rtl="0" eaLnBrk="1" latinLnBrk="0" hangingPunct="1">
        <a:defRPr sz="6379" kern="1200">
          <a:solidFill>
            <a:schemeClr val="tx1"/>
          </a:solidFill>
          <a:latin typeface="+mn-lt"/>
          <a:ea typeface="+mn-ea"/>
          <a:cs typeface="+mn-cs"/>
        </a:defRPr>
      </a:lvl7pPr>
      <a:lvl8pPr marL="11341578" algn="l" defTabSz="3240451" rtl="0" eaLnBrk="1" latinLnBrk="0" hangingPunct="1">
        <a:defRPr sz="6379" kern="1200">
          <a:solidFill>
            <a:schemeClr val="tx1"/>
          </a:solidFill>
          <a:latin typeface="+mn-lt"/>
          <a:ea typeface="+mn-ea"/>
          <a:cs typeface="+mn-cs"/>
        </a:defRPr>
      </a:lvl8pPr>
      <a:lvl9pPr marL="12961803" algn="l" defTabSz="3240451" rtl="0" eaLnBrk="1" latinLnBrk="0" hangingPunct="1">
        <a:defRPr sz="63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microsoft.com/office/2007/relationships/hdphoto" Target="../media/hdphoto1.wdp"/><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26">
            <a:extLst>
              <a:ext uri="{FF2B5EF4-FFF2-40B4-BE49-F238E27FC236}">
                <a16:creationId xmlns:a16="http://schemas.microsoft.com/office/drawing/2014/main" id="{0C03E0DA-6661-4E44-AFD2-EAE73F440564}"/>
              </a:ext>
            </a:extLst>
          </p:cNvPr>
          <p:cNvGrpSpPr>
            <a:grpSpLocks/>
          </p:cNvGrpSpPr>
          <p:nvPr/>
        </p:nvGrpSpPr>
        <p:grpSpPr bwMode="auto">
          <a:xfrm>
            <a:off x="1492251" y="411342"/>
            <a:ext cx="29419549" cy="3981344"/>
            <a:chOff x="1499460" y="685736"/>
            <a:chExt cx="29420279" cy="3981032"/>
          </a:xfrm>
        </p:grpSpPr>
        <p:pic>
          <p:nvPicPr>
            <p:cNvPr id="5" name="Imagem 27">
              <a:extLst>
                <a:ext uri="{FF2B5EF4-FFF2-40B4-BE49-F238E27FC236}">
                  <a16:creationId xmlns:a16="http://schemas.microsoft.com/office/drawing/2014/main" id="{ADD49508-DDC7-414E-91AE-5A33087CC4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9460" y="1055475"/>
              <a:ext cx="8380280" cy="306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28">
              <a:extLst>
                <a:ext uri="{FF2B5EF4-FFF2-40B4-BE49-F238E27FC236}">
                  <a16:creationId xmlns:a16="http://schemas.microsoft.com/office/drawing/2014/main" id="{71AFC6E8-6414-4807-A3A3-0577085C42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19491" y="685736"/>
              <a:ext cx="19100248" cy="398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 Box 5">
            <a:extLst>
              <a:ext uri="{FF2B5EF4-FFF2-40B4-BE49-F238E27FC236}">
                <a16:creationId xmlns:a16="http://schemas.microsoft.com/office/drawing/2014/main" id="{EDFCEA09-A7B2-4D74-A591-2CC743DA7E09}"/>
              </a:ext>
            </a:extLst>
          </p:cNvPr>
          <p:cNvSpPr txBox="1">
            <a:spLocks noChangeArrowheads="1"/>
          </p:cNvSpPr>
          <p:nvPr/>
        </p:nvSpPr>
        <p:spPr bwMode="auto">
          <a:xfrm>
            <a:off x="936626" y="6084730"/>
            <a:ext cx="30379988" cy="2308334"/>
          </a:xfrm>
          <a:prstGeom prst="rect">
            <a:avLst/>
          </a:prstGeom>
          <a:noFill/>
          <a:ln>
            <a:noFill/>
          </a:ln>
          <a:extLst/>
        </p:spPr>
        <p:txBody>
          <a:bodyPr lIns="91449" tIns="45725" rIns="91449" bIns="45725">
            <a:spAutoFit/>
          </a:bodyPr>
          <a:lstStyle>
            <a:lvl1pPr>
              <a:spcBef>
                <a:spcPts val="360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14400">
                <a:solidFill>
                  <a:srgbClr val="000000"/>
                </a:solidFill>
                <a:latin typeface="Calibri" panose="020F0502020204030204" pitchFamily="34" charset="0"/>
              </a:defRPr>
            </a:lvl1pPr>
            <a:lvl2pPr>
              <a:spcBef>
                <a:spcPts val="315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12600">
                <a:solidFill>
                  <a:srgbClr val="000000"/>
                </a:solidFill>
                <a:latin typeface="Calibri" panose="020F0502020204030204" pitchFamily="34" charset="0"/>
              </a:defRPr>
            </a:lvl2pPr>
            <a:lvl3pPr>
              <a:spcBef>
                <a:spcPts val="270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10800">
                <a:solidFill>
                  <a:srgbClr val="000000"/>
                </a:solidFill>
                <a:latin typeface="Calibri" panose="020F0502020204030204" pitchFamily="34" charset="0"/>
              </a:defRPr>
            </a:lvl3pPr>
            <a:lvl4pPr>
              <a:spcBef>
                <a:spcPts val="225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4pPr>
            <a:lvl5pPr>
              <a:spcBef>
                <a:spcPts val="225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5pPr>
            <a:lvl6pPr marL="2514600" indent="-228600" defTabSz="449263" eaLnBrk="0" fontAlgn="base" hangingPunct="0">
              <a:spcBef>
                <a:spcPts val="2250"/>
              </a:spcBef>
              <a:spcAft>
                <a:spcPct val="0"/>
              </a:spcAft>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6pPr>
            <a:lvl7pPr marL="2971800" indent="-228600" defTabSz="449263" eaLnBrk="0" fontAlgn="base" hangingPunct="0">
              <a:spcBef>
                <a:spcPts val="2250"/>
              </a:spcBef>
              <a:spcAft>
                <a:spcPct val="0"/>
              </a:spcAft>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7pPr>
            <a:lvl8pPr marL="3429000" indent="-228600" defTabSz="449263" eaLnBrk="0" fontAlgn="base" hangingPunct="0">
              <a:spcBef>
                <a:spcPts val="2250"/>
              </a:spcBef>
              <a:spcAft>
                <a:spcPct val="0"/>
              </a:spcAft>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8pPr>
            <a:lvl9pPr marL="3886200" indent="-228600" defTabSz="449263" eaLnBrk="0" fontAlgn="base" hangingPunct="0">
              <a:spcBef>
                <a:spcPts val="2250"/>
              </a:spcBef>
              <a:spcAft>
                <a:spcPct val="0"/>
              </a:spcAft>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9pPr>
          </a:lstStyle>
          <a:p>
            <a:pPr algn="ctr" eaLnBrk="1" hangingPunct="1">
              <a:spcBef>
                <a:spcPts val="4200"/>
              </a:spcBef>
              <a:buClrTx/>
              <a:tabLst>
                <a:tab pos="0" algn="l"/>
                <a:tab pos="4114800" algn="l"/>
                <a:tab pos="8229600" algn="l"/>
                <a:tab pos="8686800" algn="l"/>
                <a:tab pos="9410700" algn="l"/>
                <a:tab pos="10134600" algn="l"/>
                <a:tab pos="10858500" algn="l"/>
                <a:tab pos="11582400" algn="l"/>
                <a:tab pos="12306300" algn="l"/>
                <a:tab pos="13030200" algn="l"/>
                <a:tab pos="13754100" algn="l"/>
                <a:tab pos="14478000" algn="l"/>
              </a:tabLst>
              <a:defRPr/>
            </a:pPr>
            <a:r>
              <a:rPr lang="pt-BR" altLang="pt-BR" sz="7600" b="1" dirty="0">
                <a:solidFill>
                  <a:srgbClr val="0088B8"/>
                </a:solidFill>
                <a:effectLst>
                  <a:outerShdw blurRad="38100" dist="38100" dir="2700000" algn="tl">
                    <a:srgbClr val="C0C0C0"/>
                  </a:outerShdw>
                </a:effectLst>
                <a:latin typeface="+mj-lt"/>
                <a:cs typeface="Arial" charset="0"/>
              </a:rPr>
              <a:t>Utilização de Inteligência Artificial na automação de testes de aplicações Web</a:t>
            </a:r>
            <a:endParaRPr lang="pt-BR" altLang="pt-BR" sz="7600" b="1" dirty="0">
              <a:solidFill>
                <a:srgbClr val="0088B8"/>
              </a:solidFill>
              <a:latin typeface="+mj-lt"/>
              <a:cs typeface="Arial" panose="020B0604020202020204" pitchFamily="34" charset="0"/>
            </a:endParaRPr>
          </a:p>
          <a:p>
            <a:pPr algn="ctr" eaLnBrk="1" hangingPunct="1">
              <a:spcBef>
                <a:spcPct val="0"/>
              </a:spcBef>
              <a:buClrTx/>
              <a:tabLst>
                <a:tab pos="280988"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799" algn="l"/>
                <a:tab pos="16649700" algn="l"/>
                <a:tab pos="17373600" algn="l"/>
                <a:tab pos="18097500" algn="l"/>
                <a:tab pos="18821400" algn="l"/>
                <a:tab pos="19545299" algn="l"/>
                <a:tab pos="20269200" algn="l"/>
                <a:tab pos="20993100" algn="l"/>
                <a:tab pos="21716999" algn="l"/>
                <a:tab pos="22440900" algn="l"/>
                <a:tab pos="23164800" algn="l"/>
                <a:tab pos="23888700" algn="l"/>
                <a:tab pos="24612600" algn="l"/>
                <a:tab pos="25336499" algn="l"/>
              </a:tabLst>
              <a:defRPr/>
            </a:pPr>
            <a:r>
              <a:rPr lang="pt-BR" altLang="pt-BR" sz="3400" b="1" dirty="0">
                <a:solidFill>
                  <a:schemeClr val="tx1"/>
                </a:solidFill>
                <a:latin typeface="+mj-lt"/>
                <a:cs typeface="Arial" panose="020B0604020202020204" pitchFamily="34" charset="0"/>
              </a:rPr>
              <a:t>Fernanda Pereira dos Santos Sousa(Fernanda.sousa5@fatec.sp.gov.br) </a:t>
            </a:r>
          </a:p>
          <a:p>
            <a:pPr algn="ctr" eaLnBrk="1" hangingPunct="1">
              <a:spcBef>
                <a:spcPct val="0"/>
              </a:spcBef>
              <a:buClrTx/>
              <a:buSzTx/>
              <a:buFontTx/>
              <a:buNone/>
              <a:defRPr/>
            </a:pPr>
            <a:r>
              <a:rPr lang="pt-BR" altLang="pt-BR" sz="3400" b="1" dirty="0">
                <a:solidFill>
                  <a:schemeClr val="tx1"/>
                </a:solidFill>
                <a:latin typeface="+mj-lt"/>
                <a:cs typeface="Arial" panose="020B0604020202020204" pitchFamily="34" charset="0"/>
              </a:rPr>
              <a:t>Orientadora: Maria das Graças Junqueira Machado Tomazela (g</a:t>
            </a:r>
            <a:r>
              <a:rPr lang="pt-BR" sz="3400" b="1" dirty="0">
                <a:latin typeface="+mj-lt"/>
                <a:cs typeface="Arial" panose="020B0604020202020204" pitchFamily="34" charset="0"/>
              </a:rPr>
              <a:t>tomazela@fatecindaiatuba.edu.br</a:t>
            </a:r>
            <a:r>
              <a:rPr lang="pt-BR" altLang="pt-BR" sz="3400" b="1" dirty="0">
                <a:solidFill>
                  <a:schemeClr val="tx1"/>
                </a:solidFill>
                <a:latin typeface="+mj-lt"/>
                <a:cs typeface="Arial" panose="020B0604020202020204" pitchFamily="34" charset="0"/>
              </a:rPr>
              <a:t>)</a:t>
            </a:r>
          </a:p>
        </p:txBody>
      </p:sp>
      <p:sp>
        <p:nvSpPr>
          <p:cNvPr id="9" name="TextBox 25">
            <a:extLst>
              <a:ext uri="{FF2B5EF4-FFF2-40B4-BE49-F238E27FC236}">
                <a16:creationId xmlns:a16="http://schemas.microsoft.com/office/drawing/2014/main" id="{72020D7A-AF87-4246-9890-B38F5937122E}"/>
              </a:ext>
            </a:extLst>
          </p:cNvPr>
          <p:cNvSpPr txBox="1">
            <a:spLocks noChangeArrowheads="1"/>
          </p:cNvSpPr>
          <p:nvPr/>
        </p:nvSpPr>
        <p:spPr bwMode="auto">
          <a:xfrm>
            <a:off x="7345363" y="4560501"/>
            <a:ext cx="17568862" cy="1200118"/>
          </a:xfrm>
          <a:prstGeom prst="rect">
            <a:avLst/>
          </a:prstGeom>
          <a:noFill/>
          <a:ln>
            <a:noFill/>
          </a:ln>
          <a:extLst/>
        </p:spPr>
        <p:txBody>
          <a:bodyPr lIns="91449" tIns="45725" rIns="91449" bIns="45725">
            <a:spAutoFit/>
          </a:bodyPr>
          <a:lstStyle>
            <a:lvl1pPr>
              <a:spcBef>
                <a:spcPts val="360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14400">
                <a:solidFill>
                  <a:srgbClr val="000000"/>
                </a:solidFill>
                <a:latin typeface="Calibri" panose="020F0502020204030204" pitchFamily="34" charset="0"/>
              </a:defRPr>
            </a:lvl1pPr>
            <a:lvl2pPr>
              <a:spcBef>
                <a:spcPts val="315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12600">
                <a:solidFill>
                  <a:srgbClr val="000000"/>
                </a:solidFill>
                <a:latin typeface="Calibri" panose="020F0502020204030204" pitchFamily="34" charset="0"/>
              </a:defRPr>
            </a:lvl2pPr>
            <a:lvl3pPr>
              <a:spcBef>
                <a:spcPts val="270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10800">
                <a:solidFill>
                  <a:srgbClr val="000000"/>
                </a:solidFill>
                <a:latin typeface="Calibri" panose="020F0502020204030204" pitchFamily="34" charset="0"/>
              </a:defRPr>
            </a:lvl3pPr>
            <a:lvl4pPr>
              <a:spcBef>
                <a:spcPts val="225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4pPr>
            <a:lvl5pPr>
              <a:spcBef>
                <a:spcPts val="2250"/>
              </a:spcBef>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5pPr>
            <a:lvl6pPr marL="2514600" indent="-228600" defTabSz="449263" eaLnBrk="0" fontAlgn="base" hangingPunct="0">
              <a:spcBef>
                <a:spcPts val="2250"/>
              </a:spcBef>
              <a:spcAft>
                <a:spcPct val="0"/>
              </a:spcAft>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6pPr>
            <a:lvl7pPr marL="2971800" indent="-228600" defTabSz="449263" eaLnBrk="0" fontAlgn="base" hangingPunct="0">
              <a:spcBef>
                <a:spcPts val="2250"/>
              </a:spcBef>
              <a:spcAft>
                <a:spcPct val="0"/>
              </a:spcAft>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7pPr>
            <a:lvl8pPr marL="3429000" indent="-228600" defTabSz="449263" eaLnBrk="0" fontAlgn="base" hangingPunct="0">
              <a:spcBef>
                <a:spcPts val="2250"/>
              </a:spcBef>
              <a:spcAft>
                <a:spcPct val="0"/>
              </a:spcAft>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8pPr>
            <a:lvl9pPr marL="3886200" indent="-228600" defTabSz="449263" eaLnBrk="0" fontAlgn="base" hangingPunct="0">
              <a:spcBef>
                <a:spcPts val="2250"/>
              </a:spcBef>
              <a:spcAft>
                <a:spcPct val="0"/>
              </a:spcAft>
              <a:buClr>
                <a:srgbClr val="000000"/>
              </a:buClr>
              <a:buSzPct val="100000"/>
              <a:buFont typeface="Times New Roman" panose="02020603050405020304" pitchFamily="18" charset="0"/>
              <a:tabLst>
                <a:tab pos="0" algn="l"/>
                <a:tab pos="4114800" algn="l"/>
                <a:tab pos="82296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Lst>
              <a:defRPr sz="9000">
                <a:solidFill>
                  <a:srgbClr val="000000"/>
                </a:solidFill>
                <a:latin typeface="Calibri" panose="020F0502020204030204" pitchFamily="34" charset="0"/>
              </a:defRPr>
            </a:lvl9pPr>
          </a:lstStyle>
          <a:p>
            <a:pPr algn="ctr" eaLnBrk="1" hangingPunct="1">
              <a:spcBef>
                <a:spcPct val="0"/>
              </a:spcBef>
              <a:buClrTx/>
              <a:buSzTx/>
              <a:defRPr/>
            </a:pPr>
            <a:r>
              <a:rPr lang="pt-BR" altLang="pt-BR" sz="3600" b="1" dirty="0">
                <a:solidFill>
                  <a:schemeClr val="tx1"/>
                </a:solidFill>
                <a:latin typeface="+mj-lt"/>
                <a:cs typeface="Arial" panose="020B0604020202020204" pitchFamily="34" charset="0"/>
              </a:rPr>
              <a:t>Coordenadoria de Tecnologia da Informação</a:t>
            </a:r>
          </a:p>
          <a:p>
            <a:pPr algn="ctr" eaLnBrk="1" hangingPunct="1">
              <a:spcBef>
                <a:spcPct val="0"/>
              </a:spcBef>
              <a:buClrTx/>
              <a:buSzTx/>
              <a:defRPr/>
            </a:pPr>
            <a:r>
              <a:rPr lang="pt-BR" altLang="pt-BR" sz="3600" b="1" dirty="0">
                <a:solidFill>
                  <a:schemeClr val="tx1"/>
                </a:solidFill>
                <a:latin typeface="+mj-lt"/>
                <a:cs typeface="Arial" panose="020B0604020202020204" pitchFamily="34" charset="0"/>
              </a:rPr>
              <a:t>Curso de Tecnologia em Análise e Desenvolvimento de Sistemas</a:t>
            </a:r>
          </a:p>
        </p:txBody>
      </p:sp>
      <p:grpSp>
        <p:nvGrpSpPr>
          <p:cNvPr id="31" name="Group 30">
            <a:extLst>
              <a:ext uri="{FF2B5EF4-FFF2-40B4-BE49-F238E27FC236}">
                <a16:creationId xmlns:a16="http://schemas.microsoft.com/office/drawing/2014/main" id="{DA151208-48CE-4584-A0ED-1B397B7E316A}"/>
              </a:ext>
            </a:extLst>
          </p:cNvPr>
          <p:cNvGrpSpPr/>
          <p:nvPr/>
        </p:nvGrpSpPr>
        <p:grpSpPr>
          <a:xfrm>
            <a:off x="16620695" y="30012774"/>
            <a:ext cx="15137344" cy="5622604"/>
            <a:chOff x="16620695" y="29036342"/>
            <a:chExt cx="15137344" cy="6599036"/>
          </a:xfrm>
        </p:grpSpPr>
        <p:sp>
          <p:nvSpPr>
            <p:cNvPr id="12" name="Retângulo de cantos arredondados 34">
              <a:extLst>
                <a:ext uri="{FF2B5EF4-FFF2-40B4-BE49-F238E27FC236}">
                  <a16:creationId xmlns:a16="http://schemas.microsoft.com/office/drawing/2014/main" id="{106777C4-E98C-41E1-8DED-FE5FFD6E6312}"/>
                </a:ext>
              </a:extLst>
            </p:cNvPr>
            <p:cNvSpPr>
              <a:spLocks noChangeArrowheads="1"/>
            </p:cNvSpPr>
            <p:nvPr/>
          </p:nvSpPr>
          <p:spPr bwMode="auto">
            <a:xfrm>
              <a:off x="16620695" y="29974058"/>
              <a:ext cx="15137344" cy="5661320"/>
            </a:xfrm>
            <a:prstGeom prst="roundRect">
              <a:avLst>
                <a:gd name="adj" fmla="val 8166"/>
              </a:avLst>
            </a:prstGeom>
            <a:solidFill>
              <a:schemeClr val="bg1"/>
            </a:solidFill>
            <a:ln w="9525" algn="ctr">
              <a:solidFill>
                <a:srgbClr val="0070C0"/>
              </a:solidFill>
              <a:round/>
              <a:headEnd/>
              <a:tailEnd/>
            </a:ln>
          </p:spPr>
          <p:txBody>
            <a:bodyPr lIns="91449" tIns="45725" rIns="91449" bIns="45725"/>
            <a:lstStyle/>
            <a:p>
              <a:pPr eaLnBrk="1" hangingPunct="1">
                <a:buClr>
                  <a:srgbClr val="000000"/>
                </a:buClr>
                <a:buSzPct val="100000"/>
                <a:buFont typeface="Times New Roman" panose="02020603050405020304" pitchFamily="18" charset="0"/>
                <a:buNone/>
              </a:pPr>
              <a:endParaRPr lang="pt-BR" altLang="pt-BR"/>
            </a:p>
          </p:txBody>
        </p:sp>
        <p:sp>
          <p:nvSpPr>
            <p:cNvPr id="29" name="TextBox 28">
              <a:extLst>
                <a:ext uri="{FF2B5EF4-FFF2-40B4-BE49-F238E27FC236}">
                  <a16:creationId xmlns:a16="http://schemas.microsoft.com/office/drawing/2014/main" id="{25C8B77F-500A-41A3-BD9D-356C292924A9}"/>
                </a:ext>
              </a:extLst>
            </p:cNvPr>
            <p:cNvSpPr txBox="1"/>
            <p:nvPr/>
          </p:nvSpPr>
          <p:spPr>
            <a:xfrm>
              <a:off x="16620695" y="29036342"/>
              <a:ext cx="15137344" cy="903064"/>
            </a:xfrm>
            <a:prstGeom prst="rect">
              <a:avLst/>
            </a:prstGeom>
            <a:noFill/>
          </p:spPr>
          <p:txBody>
            <a:bodyPr wrap="square" rtlCol="0">
              <a:spAutoFit/>
            </a:bodyPr>
            <a:lstStyle/>
            <a:p>
              <a:pPr lvl="0" indent="1443182" defTabSz="449218" eaLnBrk="0" fontAlgn="base" hangingPunct="0">
                <a:spcBef>
                  <a:spcPts val="3000"/>
                </a:spcBef>
                <a:spcAft>
                  <a:spcPct val="0"/>
                </a:spcAft>
              </a:pPr>
              <a:r>
                <a:rPr lang="pt-BR" sz="4400" b="1" dirty="0">
                  <a:effectLst>
                    <a:outerShdw blurRad="38100" dist="38100" dir="2700000" algn="tl">
                      <a:srgbClr val="C0C0C0"/>
                    </a:outerShdw>
                  </a:effectLst>
                  <a:latin typeface="News Gothic MT"/>
                  <a:cs typeface="Arial" pitchFamily="34" charset="0"/>
                </a:rPr>
                <a:t>Objetivos</a:t>
              </a:r>
            </a:p>
          </p:txBody>
        </p:sp>
      </p:grpSp>
      <p:grpSp>
        <p:nvGrpSpPr>
          <p:cNvPr id="39" name="Group 38">
            <a:extLst>
              <a:ext uri="{FF2B5EF4-FFF2-40B4-BE49-F238E27FC236}">
                <a16:creationId xmlns:a16="http://schemas.microsoft.com/office/drawing/2014/main" id="{124AB928-8F75-4916-9EB9-D57F4B8DEF67}"/>
              </a:ext>
            </a:extLst>
          </p:cNvPr>
          <p:cNvGrpSpPr/>
          <p:nvPr/>
        </p:nvGrpSpPr>
        <p:grpSpPr>
          <a:xfrm>
            <a:off x="16620695" y="25180337"/>
            <a:ext cx="15155236" cy="3880703"/>
            <a:chOff x="16620695" y="24124870"/>
            <a:chExt cx="15155236" cy="4083589"/>
          </a:xfrm>
        </p:grpSpPr>
        <p:sp>
          <p:nvSpPr>
            <p:cNvPr id="13" name="Retângulo de cantos arredondados 33">
              <a:extLst>
                <a:ext uri="{FF2B5EF4-FFF2-40B4-BE49-F238E27FC236}">
                  <a16:creationId xmlns:a16="http://schemas.microsoft.com/office/drawing/2014/main" id="{612A647F-8E8D-4EFE-B731-ED327C76AF2E}"/>
                </a:ext>
              </a:extLst>
            </p:cNvPr>
            <p:cNvSpPr>
              <a:spLocks noChangeArrowheads="1"/>
            </p:cNvSpPr>
            <p:nvPr/>
          </p:nvSpPr>
          <p:spPr bwMode="auto">
            <a:xfrm>
              <a:off x="16620695" y="24914357"/>
              <a:ext cx="15137344" cy="3294102"/>
            </a:xfrm>
            <a:prstGeom prst="roundRect">
              <a:avLst>
                <a:gd name="adj" fmla="val 13015"/>
              </a:avLst>
            </a:prstGeom>
            <a:solidFill>
              <a:schemeClr val="bg1"/>
            </a:solidFill>
            <a:ln w="9525" algn="ctr">
              <a:solidFill>
                <a:srgbClr val="0070C0"/>
              </a:solidFill>
              <a:round/>
              <a:headEnd/>
              <a:tailEnd/>
            </a:ln>
          </p:spPr>
          <p:txBody>
            <a:bodyPr lIns="91449" tIns="45725" rIns="91449" bIns="45725"/>
            <a:lstStyle/>
            <a:p>
              <a:pPr eaLnBrk="1" hangingPunct="1">
                <a:buClr>
                  <a:srgbClr val="000000"/>
                </a:buClr>
                <a:buSzPct val="100000"/>
                <a:buFont typeface="Times New Roman" panose="02020603050405020304" pitchFamily="18" charset="0"/>
                <a:buNone/>
              </a:pPr>
              <a:endParaRPr lang="pt-BR" altLang="pt-BR"/>
            </a:p>
          </p:txBody>
        </p:sp>
        <p:sp>
          <p:nvSpPr>
            <p:cNvPr id="30" name="TextBox 29">
              <a:extLst>
                <a:ext uri="{FF2B5EF4-FFF2-40B4-BE49-F238E27FC236}">
                  <a16:creationId xmlns:a16="http://schemas.microsoft.com/office/drawing/2014/main" id="{16F03136-E880-4C94-803A-7394F9D79717}"/>
                </a:ext>
              </a:extLst>
            </p:cNvPr>
            <p:cNvSpPr txBox="1"/>
            <p:nvPr/>
          </p:nvSpPr>
          <p:spPr>
            <a:xfrm>
              <a:off x="16638587" y="24124870"/>
              <a:ext cx="15137344" cy="809668"/>
            </a:xfrm>
            <a:prstGeom prst="rect">
              <a:avLst/>
            </a:prstGeom>
            <a:noFill/>
          </p:spPr>
          <p:txBody>
            <a:bodyPr wrap="square" rtlCol="0">
              <a:spAutoFit/>
            </a:bodyPr>
            <a:lstStyle/>
            <a:p>
              <a:pPr lvl="0" indent="1443182" defTabSz="449218" eaLnBrk="0" fontAlgn="base" hangingPunct="0">
                <a:spcBef>
                  <a:spcPts val="3000"/>
                </a:spcBef>
                <a:spcAft>
                  <a:spcPct val="0"/>
                </a:spcAft>
              </a:pPr>
              <a:r>
                <a:rPr lang="pt-BR" sz="4400" b="1" dirty="0">
                  <a:effectLst>
                    <a:outerShdw blurRad="38100" dist="38100" dir="2700000" algn="tl">
                      <a:srgbClr val="C0C0C0"/>
                    </a:outerShdw>
                  </a:effectLst>
                  <a:latin typeface="News Gothic MT"/>
                  <a:cs typeface="Arial" pitchFamily="34" charset="0"/>
                </a:rPr>
                <a:t>Tecnologias</a:t>
              </a:r>
            </a:p>
          </p:txBody>
        </p:sp>
      </p:grpSp>
      <p:grpSp>
        <p:nvGrpSpPr>
          <p:cNvPr id="36" name="Group 35">
            <a:extLst>
              <a:ext uri="{FF2B5EF4-FFF2-40B4-BE49-F238E27FC236}">
                <a16:creationId xmlns:a16="http://schemas.microsoft.com/office/drawing/2014/main" id="{0E5DC299-C533-4D1A-A92D-AFBA6627E6F9}"/>
              </a:ext>
            </a:extLst>
          </p:cNvPr>
          <p:cNvGrpSpPr/>
          <p:nvPr/>
        </p:nvGrpSpPr>
        <p:grpSpPr>
          <a:xfrm>
            <a:off x="16620695" y="9863883"/>
            <a:ext cx="15137344" cy="14513037"/>
            <a:chOff x="16620695" y="9863883"/>
            <a:chExt cx="15137344" cy="13284875"/>
          </a:xfrm>
        </p:grpSpPr>
        <p:sp>
          <p:nvSpPr>
            <p:cNvPr id="11" name="Retângulo de cantos arredondados 33">
              <a:extLst>
                <a:ext uri="{FF2B5EF4-FFF2-40B4-BE49-F238E27FC236}">
                  <a16:creationId xmlns:a16="http://schemas.microsoft.com/office/drawing/2014/main" id="{7D109FBD-8319-4A73-8517-E807CDEDAF8B}"/>
                </a:ext>
              </a:extLst>
            </p:cNvPr>
            <p:cNvSpPr>
              <a:spLocks noChangeArrowheads="1"/>
            </p:cNvSpPr>
            <p:nvPr/>
          </p:nvSpPr>
          <p:spPr bwMode="auto">
            <a:xfrm>
              <a:off x="16620695" y="10640780"/>
              <a:ext cx="15137344" cy="12507978"/>
            </a:xfrm>
            <a:prstGeom prst="roundRect">
              <a:avLst>
                <a:gd name="adj" fmla="val 4661"/>
              </a:avLst>
            </a:prstGeom>
            <a:solidFill>
              <a:schemeClr val="bg1"/>
            </a:solidFill>
            <a:ln w="9525" algn="ctr">
              <a:solidFill>
                <a:srgbClr val="0070C0"/>
              </a:solidFill>
              <a:round/>
              <a:headEnd/>
              <a:tailEnd/>
            </a:ln>
          </p:spPr>
          <p:txBody>
            <a:bodyPr lIns="91449" tIns="45725" rIns="91449" bIns="45725"/>
            <a:lstStyle/>
            <a:p>
              <a:pPr eaLnBrk="1" hangingPunct="1">
                <a:buClr>
                  <a:srgbClr val="000000"/>
                </a:buClr>
                <a:buSzPct val="100000"/>
                <a:buFont typeface="Times New Roman" panose="02020603050405020304" pitchFamily="18" charset="0"/>
                <a:buNone/>
              </a:pPr>
              <a:endParaRPr lang="pt-BR" altLang="pt-BR" dirty="0"/>
            </a:p>
          </p:txBody>
        </p:sp>
        <p:sp>
          <p:nvSpPr>
            <p:cNvPr id="35" name="TextBox 34">
              <a:extLst>
                <a:ext uri="{FF2B5EF4-FFF2-40B4-BE49-F238E27FC236}">
                  <a16:creationId xmlns:a16="http://schemas.microsoft.com/office/drawing/2014/main" id="{3AB6156A-1A69-466C-AE20-37DBD0DCA44F}"/>
                </a:ext>
              </a:extLst>
            </p:cNvPr>
            <p:cNvSpPr txBox="1"/>
            <p:nvPr/>
          </p:nvSpPr>
          <p:spPr>
            <a:xfrm>
              <a:off x="16620695" y="9863883"/>
              <a:ext cx="15137344" cy="704327"/>
            </a:xfrm>
            <a:prstGeom prst="rect">
              <a:avLst/>
            </a:prstGeom>
            <a:noFill/>
          </p:spPr>
          <p:txBody>
            <a:bodyPr wrap="square" rtlCol="0">
              <a:spAutoFit/>
            </a:bodyPr>
            <a:lstStyle/>
            <a:p>
              <a:pPr lvl="0" indent="1443182" defTabSz="449218" eaLnBrk="0" fontAlgn="base" hangingPunct="0">
                <a:spcBef>
                  <a:spcPts val="3000"/>
                </a:spcBef>
                <a:spcAft>
                  <a:spcPct val="0"/>
                </a:spcAft>
              </a:pPr>
              <a:r>
                <a:rPr lang="pt-BR" sz="4400" b="1" dirty="0">
                  <a:effectLst>
                    <a:outerShdw blurRad="38100" dist="38100" dir="2700000" algn="tl">
                      <a:srgbClr val="C0C0C0"/>
                    </a:outerShdw>
                  </a:effectLst>
                  <a:latin typeface="News Gothic MT"/>
                  <a:cs typeface="Arial" pitchFamily="34" charset="0"/>
                </a:rPr>
                <a:t>Conceitos</a:t>
              </a:r>
            </a:p>
          </p:txBody>
        </p:sp>
      </p:grpSp>
      <p:grpSp>
        <p:nvGrpSpPr>
          <p:cNvPr id="38" name="Group 37">
            <a:extLst>
              <a:ext uri="{FF2B5EF4-FFF2-40B4-BE49-F238E27FC236}">
                <a16:creationId xmlns:a16="http://schemas.microsoft.com/office/drawing/2014/main" id="{93D86C2A-14E4-408F-89C7-ADBC021012E5}"/>
              </a:ext>
            </a:extLst>
          </p:cNvPr>
          <p:cNvGrpSpPr/>
          <p:nvPr/>
        </p:nvGrpSpPr>
        <p:grpSpPr>
          <a:xfrm>
            <a:off x="646011" y="9863882"/>
            <a:ext cx="15338254" cy="25799735"/>
            <a:chOff x="646011" y="9863882"/>
            <a:chExt cx="15338254" cy="25799735"/>
          </a:xfrm>
        </p:grpSpPr>
        <p:sp>
          <p:nvSpPr>
            <p:cNvPr id="10" name="Retângulo de cantos arredondados 26">
              <a:extLst>
                <a:ext uri="{FF2B5EF4-FFF2-40B4-BE49-F238E27FC236}">
                  <a16:creationId xmlns:a16="http://schemas.microsoft.com/office/drawing/2014/main" id="{5CB1EFAD-F0DA-4692-A46F-5FB8BBE811F2}"/>
                </a:ext>
              </a:extLst>
            </p:cNvPr>
            <p:cNvSpPr>
              <a:spLocks noChangeArrowheads="1"/>
            </p:cNvSpPr>
            <p:nvPr/>
          </p:nvSpPr>
          <p:spPr bwMode="auto">
            <a:xfrm>
              <a:off x="646011" y="10640780"/>
              <a:ext cx="15338254" cy="25022837"/>
            </a:xfrm>
            <a:prstGeom prst="roundRect">
              <a:avLst>
                <a:gd name="adj" fmla="val 4077"/>
              </a:avLst>
            </a:prstGeom>
            <a:solidFill>
              <a:schemeClr val="bg1"/>
            </a:solidFill>
            <a:ln w="9525" algn="ctr">
              <a:solidFill>
                <a:srgbClr val="0070C0"/>
              </a:solidFill>
              <a:round/>
              <a:headEnd/>
              <a:tailEnd/>
            </a:ln>
          </p:spPr>
          <p:txBody>
            <a:bodyPr lIns="91449" tIns="45725" rIns="91449" bIns="45725"/>
            <a:lstStyle/>
            <a:p>
              <a:pPr eaLnBrk="1" hangingPunct="1">
                <a:buClr>
                  <a:srgbClr val="000000"/>
                </a:buClr>
                <a:buSzPct val="100000"/>
                <a:buFont typeface="Times New Roman" panose="02020603050405020304" pitchFamily="18" charset="0"/>
                <a:buNone/>
              </a:pPr>
              <a:endParaRPr lang="pt-BR" altLang="pt-BR" dirty="0"/>
            </a:p>
          </p:txBody>
        </p:sp>
        <p:sp>
          <p:nvSpPr>
            <p:cNvPr id="37" name="TextBox 36">
              <a:extLst>
                <a:ext uri="{FF2B5EF4-FFF2-40B4-BE49-F238E27FC236}">
                  <a16:creationId xmlns:a16="http://schemas.microsoft.com/office/drawing/2014/main" id="{20A95E37-8B4C-441F-AB5E-96A84CB4217C}"/>
                </a:ext>
              </a:extLst>
            </p:cNvPr>
            <p:cNvSpPr txBox="1"/>
            <p:nvPr/>
          </p:nvSpPr>
          <p:spPr>
            <a:xfrm>
              <a:off x="646011" y="9863882"/>
              <a:ext cx="15137344" cy="769441"/>
            </a:xfrm>
            <a:prstGeom prst="rect">
              <a:avLst/>
            </a:prstGeom>
            <a:noFill/>
          </p:spPr>
          <p:txBody>
            <a:bodyPr wrap="square" rtlCol="0">
              <a:spAutoFit/>
            </a:bodyPr>
            <a:lstStyle/>
            <a:p>
              <a:pPr lvl="0" indent="1443182" defTabSz="449218" eaLnBrk="0" fontAlgn="base" hangingPunct="0">
                <a:spcBef>
                  <a:spcPts val="3000"/>
                </a:spcBef>
                <a:spcAft>
                  <a:spcPct val="0"/>
                </a:spcAft>
              </a:pPr>
              <a:r>
                <a:rPr lang="pt-BR" sz="4400" b="1" dirty="0">
                  <a:effectLst>
                    <a:outerShdw blurRad="38100" dist="38100" dir="2700000" algn="tl">
                      <a:srgbClr val="C0C0C0"/>
                    </a:outerShdw>
                  </a:effectLst>
                  <a:latin typeface="News Gothic MT"/>
                  <a:cs typeface="Arial" pitchFamily="34" charset="0"/>
                </a:rPr>
                <a:t>Introdução</a:t>
              </a:r>
            </a:p>
          </p:txBody>
        </p:sp>
      </p:grpSp>
      <p:sp>
        <p:nvSpPr>
          <p:cNvPr id="41" name="TextBox 40">
            <a:extLst>
              <a:ext uri="{FF2B5EF4-FFF2-40B4-BE49-F238E27FC236}">
                <a16:creationId xmlns:a16="http://schemas.microsoft.com/office/drawing/2014/main" id="{E2BB37FD-4332-45CD-A643-9354245D52A7}"/>
              </a:ext>
            </a:extLst>
          </p:cNvPr>
          <p:cNvSpPr txBox="1"/>
          <p:nvPr/>
        </p:nvSpPr>
        <p:spPr>
          <a:xfrm>
            <a:off x="16901584" y="31369011"/>
            <a:ext cx="14611350" cy="4247317"/>
          </a:xfrm>
          <a:prstGeom prst="rect">
            <a:avLst/>
          </a:prstGeom>
          <a:noFill/>
        </p:spPr>
        <p:txBody>
          <a:bodyPr wrap="square" rtlCol="0">
            <a:spAutoFit/>
          </a:bodyPr>
          <a:lstStyle/>
          <a:p>
            <a:r>
              <a:rPr lang="pt-BR" sz="3600" dirty="0"/>
              <a:t>Este trabalho tem como objetivo abordar uma nova metodologia de automação de testes de regressão em projetos web dentro da metodologia ágil. É esperado provar, por meio teórico, a eficiência da abordagem ao ler, reconhecer e relacionar casos de teste padronizados e scripts automatizados de teste; desenvolver scripts específicos para novos casos de teste; armazenar casos de testes antigos e acrescentar novos na base de pesquisa; usar e reusar scripts de teste. </a:t>
            </a:r>
          </a:p>
          <a:p>
            <a:endParaRPr lang="en-US" dirty="0"/>
          </a:p>
        </p:txBody>
      </p:sp>
      <p:sp>
        <p:nvSpPr>
          <p:cNvPr id="48" name="TextBox 47">
            <a:extLst>
              <a:ext uri="{FF2B5EF4-FFF2-40B4-BE49-F238E27FC236}">
                <a16:creationId xmlns:a16="http://schemas.microsoft.com/office/drawing/2014/main" id="{0D498239-0FB0-4122-A63C-67007DBDE59C}"/>
              </a:ext>
            </a:extLst>
          </p:cNvPr>
          <p:cNvSpPr txBox="1"/>
          <p:nvPr/>
        </p:nvSpPr>
        <p:spPr>
          <a:xfrm>
            <a:off x="16901584" y="26475714"/>
            <a:ext cx="14611350" cy="2585323"/>
          </a:xfrm>
          <a:prstGeom prst="rect">
            <a:avLst/>
          </a:prstGeom>
          <a:noFill/>
        </p:spPr>
        <p:txBody>
          <a:bodyPr wrap="square" rtlCol="0">
            <a:spAutoFit/>
          </a:bodyPr>
          <a:lstStyle/>
          <a:p>
            <a:r>
              <a:rPr lang="pt-BR" sz="3600" dirty="0"/>
              <a:t>As tecnologias a serem abordados são, o uso de tecnologias de padronização de escrita de casos de teste, ferramentas de inteligência, banco de dados, regras de produção, aprendizado de máquina, frameworks e linguagens de programação voltadas ou adaptáveis para automação de testes.</a:t>
            </a:r>
          </a:p>
          <a:p>
            <a:endParaRPr lang="en-US" dirty="0"/>
          </a:p>
        </p:txBody>
      </p:sp>
      <p:sp>
        <p:nvSpPr>
          <p:cNvPr id="49" name="TextBox 48">
            <a:extLst>
              <a:ext uri="{FF2B5EF4-FFF2-40B4-BE49-F238E27FC236}">
                <a16:creationId xmlns:a16="http://schemas.microsoft.com/office/drawing/2014/main" id="{5F09F10E-9D62-4FE6-B78F-000F3D97BE6B}"/>
              </a:ext>
            </a:extLst>
          </p:cNvPr>
          <p:cNvSpPr txBox="1"/>
          <p:nvPr/>
        </p:nvSpPr>
        <p:spPr>
          <a:xfrm>
            <a:off x="646011" y="36343399"/>
            <a:ext cx="31129920" cy="769441"/>
          </a:xfrm>
          <a:prstGeom prst="rect">
            <a:avLst/>
          </a:prstGeom>
          <a:noFill/>
        </p:spPr>
        <p:txBody>
          <a:bodyPr wrap="square" rtlCol="0">
            <a:spAutoFit/>
          </a:bodyPr>
          <a:lstStyle/>
          <a:p>
            <a:pPr lvl="0" indent="1443182" defTabSz="449218" eaLnBrk="0" fontAlgn="base" hangingPunct="0">
              <a:spcBef>
                <a:spcPts val="3000"/>
              </a:spcBef>
              <a:spcAft>
                <a:spcPct val="0"/>
              </a:spcAft>
            </a:pPr>
            <a:r>
              <a:rPr lang="pt-BR" sz="4400" b="1" dirty="0">
                <a:effectLst>
                  <a:outerShdw blurRad="38100" dist="38100" dir="2700000" algn="tl">
                    <a:srgbClr val="C0C0C0"/>
                  </a:outerShdw>
                </a:effectLst>
                <a:latin typeface="News Gothic MT"/>
                <a:cs typeface="Arial" pitchFamily="34" charset="0"/>
              </a:rPr>
              <a:t>Referências</a:t>
            </a:r>
          </a:p>
        </p:txBody>
      </p:sp>
      <p:sp>
        <p:nvSpPr>
          <p:cNvPr id="50" name="TextBox 49">
            <a:extLst>
              <a:ext uri="{FF2B5EF4-FFF2-40B4-BE49-F238E27FC236}">
                <a16:creationId xmlns:a16="http://schemas.microsoft.com/office/drawing/2014/main" id="{C860487F-3D94-44EE-9634-EA4375AE85F6}"/>
              </a:ext>
            </a:extLst>
          </p:cNvPr>
          <p:cNvSpPr txBox="1"/>
          <p:nvPr/>
        </p:nvSpPr>
        <p:spPr>
          <a:xfrm>
            <a:off x="628119" y="37170872"/>
            <a:ext cx="31129920" cy="1737360"/>
          </a:xfrm>
          <a:prstGeom prst="rect">
            <a:avLst/>
          </a:prstGeom>
          <a:noFill/>
        </p:spPr>
        <p:txBody>
          <a:bodyPr wrap="square" rtlCol="0">
            <a:spAutoFit/>
          </a:bodyPr>
          <a:lstStyle/>
          <a:p>
            <a:endParaRPr lang="en-US" dirty="0"/>
          </a:p>
        </p:txBody>
      </p:sp>
      <p:sp>
        <p:nvSpPr>
          <p:cNvPr id="52" name="TextBox 51">
            <a:extLst>
              <a:ext uri="{FF2B5EF4-FFF2-40B4-BE49-F238E27FC236}">
                <a16:creationId xmlns:a16="http://schemas.microsoft.com/office/drawing/2014/main" id="{7148917A-7EC8-4B61-A187-3BA69742A106}"/>
              </a:ext>
            </a:extLst>
          </p:cNvPr>
          <p:cNvSpPr txBox="1"/>
          <p:nvPr/>
        </p:nvSpPr>
        <p:spPr>
          <a:xfrm>
            <a:off x="936625" y="11065902"/>
            <a:ext cx="14846729" cy="15327273"/>
          </a:xfrm>
          <a:prstGeom prst="rect">
            <a:avLst/>
          </a:prstGeom>
          <a:noFill/>
        </p:spPr>
        <p:txBody>
          <a:bodyPr wrap="square" rtlCol="0">
            <a:spAutoFit/>
          </a:bodyPr>
          <a:lstStyle/>
          <a:p>
            <a:r>
              <a:rPr lang="pt-BR" sz="3600" dirty="0"/>
              <a:t>O cenário empresarial e tecnológico atual mostra uma grande quantidade de aplicativos e aplicações web sendo requisitadas e liberadas para consumo diariamente, isso gera uma grande carga de trabalho, não só para desenvolvedores como para testadores, sendo os testes muitas vezes mais morosos que o próprio desenvolvimento. </a:t>
            </a:r>
          </a:p>
          <a:p>
            <a:endParaRPr lang="pt-BR" sz="3600" dirty="0"/>
          </a:p>
          <a:p>
            <a:r>
              <a:rPr lang="pt-BR" sz="3600" dirty="0"/>
              <a:t>Ao observar esse fato, pode-se analisar as metodologias usadas no desenvolvimento, por exemplo, utilizando-se a metodologia Ágil o teste é feito em pequenos blocos, assim como o desenvolvimento, diminuindo sua carga e aumentando sua frequência, exigindo um maior número de testes de integração, repetindo várias e várias vezes o mesmo tipo de teste. </a:t>
            </a:r>
          </a:p>
          <a:p>
            <a:endParaRPr lang="pt-BR" sz="3600" dirty="0"/>
          </a:p>
          <a:p>
            <a:r>
              <a:rPr lang="pt-BR" sz="3600" dirty="0"/>
              <a:t>Com essa repetição, surgiram os mecanismos de automação de testes, que, ao utilizar frameworks próprios e linguagens de programação já usada por desenvolvedores, são capazes de executar diversas vezes e autonomamente um mesmo caso de teste. Porém, essa automação deve ser construída pelo testador, o que pode levar muito tempo considerando o cenário em que grande parte dos profissionais de teste não possuem habilidades de desenvolvimento.</a:t>
            </a:r>
          </a:p>
          <a:p>
            <a:endParaRPr lang="pt-BR" sz="3600" dirty="0"/>
          </a:p>
          <a:p>
            <a:r>
              <a:rPr lang="pt-BR" sz="3600" dirty="0"/>
              <a:t>Com esse pensamento pretende-se analisar a possibilidade do uso de uma nova abordagem, que poderá ser aplicada facilmente em projetos de desenvolvimento web que utilizam metodologias ágeis, seu uso será focado em automação de testes de regressão sendo esse capaz de reconhecer casos de teste padronizados, criando scripts automatizados de teste, que poderão ser usados e reutilizados completa ou parcialmente pelo próprio mecanismo, dando enfoque em uso empresarial.</a:t>
            </a:r>
            <a:endParaRPr lang="en-US" sz="3600" dirty="0"/>
          </a:p>
          <a:p>
            <a:endParaRPr lang="en-US" dirty="0"/>
          </a:p>
        </p:txBody>
      </p:sp>
      <p:sp>
        <p:nvSpPr>
          <p:cNvPr id="53" name="TextBox 52">
            <a:extLst>
              <a:ext uri="{FF2B5EF4-FFF2-40B4-BE49-F238E27FC236}">
                <a16:creationId xmlns:a16="http://schemas.microsoft.com/office/drawing/2014/main" id="{BE472C18-C9AF-4F33-BF03-283FB9BCBB68}"/>
              </a:ext>
            </a:extLst>
          </p:cNvPr>
          <p:cNvSpPr txBox="1"/>
          <p:nvPr/>
        </p:nvSpPr>
        <p:spPr>
          <a:xfrm>
            <a:off x="16901584" y="11065902"/>
            <a:ext cx="14415030" cy="9510296"/>
          </a:xfrm>
          <a:prstGeom prst="rect">
            <a:avLst/>
          </a:prstGeom>
          <a:noFill/>
        </p:spPr>
        <p:txBody>
          <a:bodyPr wrap="square" rtlCol="0">
            <a:spAutoFit/>
          </a:bodyPr>
          <a:lstStyle/>
          <a:p>
            <a:r>
              <a:rPr lang="pt-BR" sz="3600" dirty="0"/>
              <a:t>Pretende-se utilizar técnicas de inteligência artificial no reconhecimento de padrões em Casos de Teste e elaboração de Scripts Automatizados de Teste, visando apoiar os testadores na programação desses scripts e agilizar o processo de teste. </a:t>
            </a:r>
          </a:p>
          <a:p>
            <a:endParaRPr lang="pt-BR" sz="3600" dirty="0"/>
          </a:p>
          <a:p>
            <a:r>
              <a:rPr lang="pt-BR" sz="3600" dirty="0"/>
              <a:t>Essa abordagem possibilitará reconhecimento de padrões de uso e sugestão da melhor solução para a situação apresentada. Espera-se, por meio de um trabalho puramente teórico, a elaboração de uma metodologia para empregar algoritmos inteligentes que recebam Casos de Teste padronizados, analise-os e compare-os com as informações presentes em um banco de consulta, gerando assim um script automatizado de teste, que atenderá ao ambiente apresentado no Caso de Teste.</a:t>
            </a:r>
          </a:p>
          <a:p>
            <a:endParaRPr lang="pt-BR" sz="3600" dirty="0"/>
          </a:p>
          <a:p>
            <a:r>
              <a:rPr lang="pt-BR" sz="3600" dirty="0"/>
              <a:t> Ao término do projeto, objetiva-se a ampla utilização desse mecanismo em projetos de desenvolvimento de software que exijam testes longos e/ou repetitivos, potencializando assim a capacidade e efetividade da equipe de testes.</a:t>
            </a:r>
            <a:endParaRPr lang="en-US" sz="3600" dirty="0"/>
          </a:p>
        </p:txBody>
      </p:sp>
      <p:pic>
        <p:nvPicPr>
          <p:cNvPr id="1026" name="Picture 2" descr="https://robohub.org/wp-content/uploads/2017/02/grid-AI.jpg">
            <a:extLst>
              <a:ext uri="{FF2B5EF4-FFF2-40B4-BE49-F238E27FC236}">
                <a16:creationId xmlns:a16="http://schemas.microsoft.com/office/drawing/2014/main" id="{44387711-8B10-41D9-B04B-6BABE4EC9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212" y="26474353"/>
            <a:ext cx="14031956" cy="810285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C4BF277C-7BCB-452B-A868-D461DAAAD8A5}"/>
              </a:ext>
            </a:extLst>
          </p:cNvPr>
          <p:cNvSpPr txBox="1"/>
          <p:nvPr/>
        </p:nvSpPr>
        <p:spPr>
          <a:xfrm>
            <a:off x="936625" y="34773148"/>
            <a:ext cx="14846729" cy="523220"/>
          </a:xfrm>
          <a:prstGeom prst="rect">
            <a:avLst/>
          </a:prstGeom>
          <a:noFill/>
        </p:spPr>
        <p:txBody>
          <a:bodyPr wrap="square" rtlCol="0">
            <a:spAutoFit/>
          </a:bodyPr>
          <a:lstStyle/>
          <a:p>
            <a:pPr algn="ctr"/>
            <a:r>
              <a:rPr lang="en-US" sz="2800" dirty="0">
                <a:solidFill>
                  <a:schemeClr val="tx1">
                    <a:lumMod val="65000"/>
                    <a:lumOff val="35000"/>
                  </a:schemeClr>
                </a:solidFill>
              </a:rPr>
              <a:t>Fonte: https://robohub.org/artificial-intelligence-understanding-how-machines-learn/</a:t>
            </a:r>
            <a:endParaRPr lang="en-US" sz="1600" dirty="0">
              <a:solidFill>
                <a:schemeClr val="tx1">
                  <a:lumMod val="65000"/>
                  <a:lumOff val="35000"/>
                </a:schemeClr>
              </a:solidFill>
            </a:endParaRPr>
          </a:p>
        </p:txBody>
      </p:sp>
      <p:pic>
        <p:nvPicPr>
          <p:cNvPr id="58" name="Picture 57">
            <a:extLst>
              <a:ext uri="{FF2B5EF4-FFF2-40B4-BE49-F238E27FC236}">
                <a16:creationId xmlns:a16="http://schemas.microsoft.com/office/drawing/2014/main" id="{1B378726-F1B5-4D22-87A9-7D288EC830C2}"/>
              </a:ext>
            </a:extLst>
          </p:cNvPr>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674455" y="9507061"/>
            <a:ext cx="1426464" cy="1545336"/>
          </a:xfrm>
          <a:prstGeom prst="rect">
            <a:avLst/>
          </a:prstGeom>
        </p:spPr>
      </p:pic>
      <p:pic>
        <p:nvPicPr>
          <p:cNvPr id="61" name="Picture 60">
            <a:extLst>
              <a:ext uri="{FF2B5EF4-FFF2-40B4-BE49-F238E27FC236}">
                <a16:creationId xmlns:a16="http://schemas.microsoft.com/office/drawing/2014/main" id="{3D850F05-DFCD-4570-B4A2-4EABC5EEBFEF}"/>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6641881" y="29600273"/>
            <a:ext cx="1426464" cy="1545336"/>
          </a:xfrm>
          <a:prstGeom prst="rect">
            <a:avLst/>
          </a:prstGeom>
        </p:spPr>
      </p:pic>
      <p:pic>
        <p:nvPicPr>
          <p:cNvPr id="63" name="Picture 62">
            <a:extLst>
              <a:ext uri="{FF2B5EF4-FFF2-40B4-BE49-F238E27FC236}">
                <a16:creationId xmlns:a16="http://schemas.microsoft.com/office/drawing/2014/main" id="{B81FA121-99CB-4F84-9D7F-CB89FEEE3BA1}"/>
              </a:ext>
            </a:extLst>
          </p:cNvPr>
          <p:cNvPicPr preferRelativeResize="0">
            <a:picLocks/>
          </p:cNvPicPr>
          <p:nvPr/>
        </p:nvPicPr>
        <p:blipFill>
          <a:blip r:embed="rId7">
            <a:extLst>
              <a:ext uri="{28A0092B-C50C-407E-A947-70E740481C1C}">
                <a14:useLocalDpi xmlns:a14="http://schemas.microsoft.com/office/drawing/2010/main" val="0"/>
              </a:ext>
            </a:extLst>
          </a:blip>
          <a:stretch>
            <a:fillRect/>
          </a:stretch>
        </p:blipFill>
        <p:spPr>
          <a:xfrm>
            <a:off x="674455" y="35959763"/>
            <a:ext cx="1426464" cy="1545336"/>
          </a:xfrm>
          <a:prstGeom prst="rect">
            <a:avLst/>
          </a:prstGeom>
        </p:spPr>
      </p:pic>
      <p:pic>
        <p:nvPicPr>
          <p:cNvPr id="1028" name="Picture 1027">
            <a:extLst>
              <a:ext uri="{FF2B5EF4-FFF2-40B4-BE49-F238E27FC236}">
                <a16:creationId xmlns:a16="http://schemas.microsoft.com/office/drawing/2014/main" id="{A39D70C2-A873-45E1-B67E-DCC6A11E4372}"/>
              </a:ext>
            </a:extLst>
          </p:cNvPr>
          <p:cNvPicPr preferRelativeResize="0">
            <a:picLocks/>
          </p:cNvPicPr>
          <p:nvPr/>
        </p:nvPicPr>
        <p:blipFill>
          <a:blip r:embed="rId8">
            <a:extLst>
              <a:ext uri="{28A0092B-C50C-407E-A947-70E740481C1C}">
                <a14:useLocalDpi xmlns:a14="http://schemas.microsoft.com/office/drawing/2010/main" val="0"/>
              </a:ext>
            </a:extLst>
          </a:blip>
          <a:stretch>
            <a:fillRect/>
          </a:stretch>
        </p:blipFill>
        <p:spPr>
          <a:xfrm>
            <a:off x="16656479" y="24838515"/>
            <a:ext cx="1426464" cy="1545336"/>
          </a:xfrm>
          <a:prstGeom prst="rect">
            <a:avLst/>
          </a:prstGeom>
        </p:spPr>
      </p:pic>
      <p:pic>
        <p:nvPicPr>
          <p:cNvPr id="1030" name="Picture 1029">
            <a:extLst>
              <a:ext uri="{FF2B5EF4-FFF2-40B4-BE49-F238E27FC236}">
                <a16:creationId xmlns:a16="http://schemas.microsoft.com/office/drawing/2014/main" id="{CD4A8ABA-CC26-46E5-99C8-6C3C1C2A3160}"/>
              </a:ext>
            </a:extLst>
          </p:cNvPr>
          <p:cNvPicPr preferRelativeResize="0">
            <a:picLocks/>
          </p:cNvPicPr>
          <p:nvPr/>
        </p:nvPicPr>
        <p:blipFill>
          <a:blip r:embed="rId9">
            <a:extLst>
              <a:ext uri="{28A0092B-C50C-407E-A947-70E740481C1C}">
                <a14:useLocalDpi xmlns:a14="http://schemas.microsoft.com/office/drawing/2010/main" val="0"/>
              </a:ext>
            </a:extLst>
          </a:blip>
          <a:stretch>
            <a:fillRect/>
          </a:stretch>
        </p:blipFill>
        <p:spPr>
          <a:xfrm>
            <a:off x="16656479" y="9481204"/>
            <a:ext cx="1426464" cy="1545336"/>
          </a:xfrm>
          <a:prstGeom prst="rect">
            <a:avLst/>
          </a:prstGeom>
        </p:spPr>
      </p:pic>
      <p:pic>
        <p:nvPicPr>
          <p:cNvPr id="1032" name="Picture 1031">
            <a:extLst>
              <a:ext uri="{FF2B5EF4-FFF2-40B4-BE49-F238E27FC236}">
                <a16:creationId xmlns:a16="http://schemas.microsoft.com/office/drawing/2014/main" id="{DD716577-30AF-403B-9BFC-BA93D133FDFB}"/>
              </a:ext>
            </a:extLst>
          </p:cNvPr>
          <p:cNvPicPr>
            <a:picLocks noChangeAspect="1"/>
          </p:cNvPicPr>
          <p:nvPr/>
        </p:nvPicPr>
        <p:blipFill rotWithShape="1">
          <a:blip r:embed="rId10">
            <a:extLst>
              <a:ext uri="{BEBA8EAE-BF5A-486C-A8C5-ECC9F3942E4B}">
                <a14:imgProps xmlns:a14="http://schemas.microsoft.com/office/drawing/2010/main">
                  <a14:imgLayer r:embed="rId11">
                    <a14:imgEffect>
                      <a14:sharpenSoften amount="25000"/>
                    </a14:imgEffect>
                  </a14:imgLayer>
                </a14:imgProps>
              </a:ext>
              <a:ext uri="{28A0092B-C50C-407E-A947-70E740481C1C}">
                <a14:useLocalDpi xmlns:a14="http://schemas.microsoft.com/office/drawing/2010/main" val="0"/>
              </a:ext>
            </a:extLst>
          </a:blip>
          <a:srcRect l="6220" t="9527" r="24230" b="11652"/>
          <a:stretch/>
        </p:blipFill>
        <p:spPr>
          <a:xfrm>
            <a:off x="21263864" y="20149399"/>
            <a:ext cx="5690470" cy="3627540"/>
          </a:xfrm>
          <a:prstGeom prst="rect">
            <a:avLst/>
          </a:prstGeom>
        </p:spPr>
      </p:pic>
      <p:sp>
        <p:nvSpPr>
          <p:cNvPr id="73" name="TextBox 72">
            <a:extLst>
              <a:ext uri="{FF2B5EF4-FFF2-40B4-BE49-F238E27FC236}">
                <a16:creationId xmlns:a16="http://schemas.microsoft.com/office/drawing/2014/main" id="{6D8B41FA-859A-40C8-B20F-A4185ABFC4E7}"/>
              </a:ext>
            </a:extLst>
          </p:cNvPr>
          <p:cNvSpPr txBox="1"/>
          <p:nvPr/>
        </p:nvSpPr>
        <p:spPr>
          <a:xfrm>
            <a:off x="16783528" y="23757387"/>
            <a:ext cx="14846729" cy="523220"/>
          </a:xfrm>
          <a:prstGeom prst="rect">
            <a:avLst/>
          </a:prstGeom>
          <a:noFill/>
        </p:spPr>
        <p:txBody>
          <a:bodyPr wrap="square" rtlCol="0">
            <a:spAutoFit/>
          </a:bodyPr>
          <a:lstStyle/>
          <a:p>
            <a:pPr algn="ctr"/>
            <a:r>
              <a:rPr lang="en-US" sz="2800" dirty="0">
                <a:solidFill>
                  <a:schemeClr val="tx1">
                    <a:lumMod val="65000"/>
                    <a:lumOff val="35000"/>
                  </a:schemeClr>
                </a:solidFill>
              </a:rPr>
              <a:t>Fonte: http://www.webartpalace.com/tag/software-testing/ (</a:t>
            </a:r>
            <a:r>
              <a:rPr lang="pt-BR" sz="2800" dirty="0">
                <a:solidFill>
                  <a:schemeClr val="tx1">
                    <a:lumMod val="65000"/>
                    <a:lumOff val="35000"/>
                  </a:schemeClr>
                </a:solidFill>
              </a:rPr>
              <a:t>Adaptada)</a:t>
            </a:r>
            <a:endParaRPr lang="pt-BR" sz="1600" dirty="0">
              <a:solidFill>
                <a:schemeClr val="tx1">
                  <a:lumMod val="65000"/>
                  <a:lumOff val="35000"/>
                </a:schemeClr>
              </a:solidFill>
            </a:endParaRPr>
          </a:p>
        </p:txBody>
      </p:sp>
    </p:spTree>
    <p:extLst>
      <p:ext uri="{BB962C8B-B14F-4D97-AF65-F5344CB8AC3E}">
        <p14:creationId xmlns:p14="http://schemas.microsoft.com/office/powerpoint/2010/main" val="91984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631</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News Gothic MT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Fernanda Pereira dos Santos Sousa</dc:creator>
  <cp:lastModifiedBy>Fernanda Pereira dos Santos Sousa</cp:lastModifiedBy>
  <cp:revision>11</cp:revision>
  <dcterms:created xsi:type="dcterms:W3CDTF">2018-11-12T02:27:51Z</dcterms:created>
  <dcterms:modified xsi:type="dcterms:W3CDTF">2018-11-12T05:06:38Z</dcterms:modified>
</cp:coreProperties>
</file>