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404050" cy="39604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B8"/>
    <a:srgbClr val="009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30" d="100"/>
          <a:sy n="30" d="100"/>
        </p:scale>
        <p:origin x="152" y="-20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A SOUSA" userId="570281d2-de88-41a7-aef6-3cc4767d4fa8" providerId="ADAL" clId="{6BA49AA4-E49B-4582-94FF-6E773E736B20}"/>
    <pc:docChg chg="undo custSel modSld">
      <pc:chgData name="FERNANDA SOUSA" userId="570281d2-de88-41a7-aef6-3cc4767d4fa8" providerId="ADAL" clId="{6BA49AA4-E49B-4582-94FF-6E773E736B20}" dt="2018-11-12T05:06:19.860" v="462" actId="1035"/>
      <pc:docMkLst>
        <pc:docMk/>
      </pc:docMkLst>
      <pc:sldChg chg="addSp delSp modSp">
        <pc:chgData name="FERNANDA SOUSA" userId="570281d2-de88-41a7-aef6-3cc4767d4fa8" providerId="ADAL" clId="{6BA49AA4-E49B-4582-94FF-6E773E736B20}" dt="2018-11-12T05:06:19.860" v="462" actId="1035"/>
        <pc:sldMkLst>
          <pc:docMk/>
          <pc:sldMk cId="91984281" sldId="256"/>
        </pc:sldMkLst>
        <pc:spChg chg="mod">
          <ac:chgData name="FERNANDA SOUSA" userId="570281d2-de88-41a7-aef6-3cc4767d4fa8" providerId="ADAL" clId="{6BA49AA4-E49B-4582-94FF-6E773E736B20}" dt="2018-11-12T04:43:44.294" v="344" actId="207"/>
          <ac:spMkLst>
            <pc:docMk/>
            <pc:sldMk cId="91984281" sldId="256"/>
            <ac:spMk id="7" creationId="{EDFCEA09-A7B2-4D74-A591-2CC743DA7E09}"/>
          </ac:spMkLst>
        </pc:spChg>
        <pc:spChg chg="mod">
          <ac:chgData name="FERNANDA SOUSA" userId="570281d2-de88-41a7-aef6-3cc4767d4fa8" providerId="ADAL" clId="{6BA49AA4-E49B-4582-94FF-6E773E736B20}" dt="2018-11-12T04:14:36.358" v="258" actId="208"/>
          <ac:spMkLst>
            <pc:docMk/>
            <pc:sldMk cId="91984281" sldId="256"/>
            <ac:spMk id="10" creationId="{5CB1EFAD-F0DA-4692-A46F-5FB8BBE811F2}"/>
          </ac:spMkLst>
        </pc:spChg>
        <pc:spChg chg="mod">
          <ac:chgData name="FERNANDA SOUSA" userId="570281d2-de88-41a7-aef6-3cc4767d4fa8" providerId="ADAL" clId="{6BA49AA4-E49B-4582-94FF-6E773E736B20}" dt="2018-11-12T04:15:05.862" v="261" actId="208"/>
          <ac:spMkLst>
            <pc:docMk/>
            <pc:sldMk cId="91984281" sldId="256"/>
            <ac:spMk id="11" creationId="{7D109FBD-8319-4A73-8517-E807CDEDAF8B}"/>
          </ac:spMkLst>
        </pc:spChg>
        <pc:spChg chg="mod">
          <ac:chgData name="FERNANDA SOUSA" userId="570281d2-de88-41a7-aef6-3cc4767d4fa8" providerId="ADAL" clId="{6BA49AA4-E49B-4582-94FF-6E773E736B20}" dt="2018-11-12T04:15:00.398" v="260" actId="208"/>
          <ac:spMkLst>
            <pc:docMk/>
            <pc:sldMk cId="91984281" sldId="256"/>
            <ac:spMk id="12" creationId="{106777C4-E98C-41E1-8DED-FE5FFD6E6312}"/>
          </ac:spMkLst>
        </pc:spChg>
        <pc:spChg chg="mod">
          <ac:chgData name="FERNANDA SOUSA" userId="570281d2-de88-41a7-aef6-3cc4767d4fa8" providerId="ADAL" clId="{6BA49AA4-E49B-4582-94FF-6E773E736B20}" dt="2018-11-12T04:14:52.772" v="259" actId="208"/>
          <ac:spMkLst>
            <pc:docMk/>
            <pc:sldMk cId="91984281" sldId="256"/>
            <ac:spMk id="13" creationId="{612A647F-8E8D-4EFE-B731-ED327C76AF2E}"/>
          </ac:spMkLst>
        </pc:spChg>
        <pc:spChg chg="mod">
          <ac:chgData name="FERNANDA SOUSA" userId="570281d2-de88-41a7-aef6-3cc4767d4fa8" providerId="ADAL" clId="{6BA49AA4-E49B-4582-94FF-6E773E736B20}" dt="2018-11-12T04:42:54.362" v="340" actId="207"/>
          <ac:spMkLst>
            <pc:docMk/>
            <pc:sldMk cId="91984281" sldId="256"/>
            <ac:spMk id="29" creationId="{25C8B77F-500A-41A3-BD9D-356C292924A9}"/>
          </ac:spMkLst>
        </pc:spChg>
        <pc:spChg chg="mod">
          <ac:chgData name="FERNANDA SOUSA" userId="570281d2-de88-41a7-aef6-3cc4767d4fa8" providerId="ADAL" clId="{6BA49AA4-E49B-4582-94FF-6E773E736B20}" dt="2018-11-12T04:42:49.501" v="339" actId="207"/>
          <ac:spMkLst>
            <pc:docMk/>
            <pc:sldMk cId="91984281" sldId="256"/>
            <ac:spMk id="30" creationId="{16F03136-E880-4C94-803A-7394F9D79717}"/>
          </ac:spMkLst>
        </pc:spChg>
        <pc:spChg chg="mod">
          <ac:chgData name="FERNANDA SOUSA" userId="570281d2-de88-41a7-aef6-3cc4767d4fa8" providerId="ADAL" clId="{6BA49AA4-E49B-4582-94FF-6E773E736B20}" dt="2018-11-12T04:42:43.090" v="338" actId="207"/>
          <ac:spMkLst>
            <pc:docMk/>
            <pc:sldMk cId="91984281" sldId="256"/>
            <ac:spMk id="35" creationId="{3AB6156A-1A69-466C-AE20-37DBD0DCA44F}"/>
          </ac:spMkLst>
        </pc:spChg>
        <pc:spChg chg="mod">
          <ac:chgData name="FERNANDA SOUSA" userId="570281d2-de88-41a7-aef6-3cc4767d4fa8" providerId="ADAL" clId="{6BA49AA4-E49B-4582-94FF-6E773E736B20}" dt="2018-11-12T04:42:35.658" v="337" actId="207"/>
          <ac:spMkLst>
            <pc:docMk/>
            <pc:sldMk cId="91984281" sldId="256"/>
            <ac:spMk id="37" creationId="{20A95E37-8B4C-441F-AB5E-96A84CB4217C}"/>
          </ac:spMkLst>
        </pc:spChg>
        <pc:spChg chg="add mod">
          <ac:chgData name="FERNANDA SOUSA" userId="570281d2-de88-41a7-aef6-3cc4767d4fa8" providerId="ADAL" clId="{6BA49AA4-E49B-4582-94FF-6E773E736B20}" dt="2018-11-12T03:13:28.636" v="72" actId="20577"/>
          <ac:spMkLst>
            <pc:docMk/>
            <pc:sldMk cId="91984281" sldId="256"/>
            <ac:spMk id="48" creationId="{0D498239-0FB0-4122-A63C-67007DBDE59C}"/>
          </ac:spMkLst>
        </pc:spChg>
        <pc:spChg chg="add mod">
          <ac:chgData name="FERNANDA SOUSA" userId="570281d2-de88-41a7-aef6-3cc4767d4fa8" providerId="ADAL" clId="{6BA49AA4-E49B-4582-94FF-6E773E736B20}" dt="2018-11-12T04:43:10.009" v="342" actId="207"/>
          <ac:spMkLst>
            <pc:docMk/>
            <pc:sldMk cId="91984281" sldId="256"/>
            <ac:spMk id="49" creationId="{5F09F10E-9D62-4FE6-B78F-000F3D97BE6B}"/>
          </ac:spMkLst>
        </pc:spChg>
        <pc:spChg chg="add del mod">
          <ac:chgData name="FERNANDA SOUSA" userId="570281d2-de88-41a7-aef6-3cc4767d4fa8" providerId="ADAL" clId="{6BA49AA4-E49B-4582-94FF-6E773E736B20}" dt="2018-11-12T03:20:41.580" v="154" actId="1076"/>
          <ac:spMkLst>
            <pc:docMk/>
            <pc:sldMk cId="91984281" sldId="256"/>
            <ac:spMk id="50" creationId="{C860487F-3D94-44EE-9634-EA4375AE85F6}"/>
          </ac:spMkLst>
        </pc:spChg>
        <pc:spChg chg="add mod">
          <ac:chgData name="FERNANDA SOUSA" userId="570281d2-de88-41a7-aef6-3cc4767d4fa8" providerId="ADAL" clId="{6BA49AA4-E49B-4582-94FF-6E773E736B20}" dt="2018-11-12T03:42:39.800" v="233"/>
          <ac:spMkLst>
            <pc:docMk/>
            <pc:sldMk cId="91984281" sldId="256"/>
            <ac:spMk id="52" creationId="{7148917A-7EC8-4B61-A187-3BA69742A106}"/>
          </ac:spMkLst>
        </pc:spChg>
        <pc:spChg chg="add mod">
          <ac:chgData name="FERNANDA SOUSA" userId="570281d2-de88-41a7-aef6-3cc4767d4fa8" providerId="ADAL" clId="{6BA49AA4-E49B-4582-94FF-6E773E736B20}" dt="2018-11-12T03:35:55.914" v="228" actId="20577"/>
          <ac:spMkLst>
            <pc:docMk/>
            <pc:sldMk cId="91984281" sldId="256"/>
            <ac:spMk id="53" creationId="{BE472C18-C9AF-4F33-BF03-283FB9BCBB68}"/>
          </ac:spMkLst>
        </pc:spChg>
        <pc:spChg chg="add mod">
          <ac:chgData name="FERNANDA SOUSA" userId="570281d2-de88-41a7-aef6-3cc4767d4fa8" providerId="ADAL" clId="{6BA49AA4-E49B-4582-94FF-6E773E736B20}" dt="2018-11-12T05:06:19.860" v="462" actId="1035"/>
          <ac:spMkLst>
            <pc:docMk/>
            <pc:sldMk cId="91984281" sldId="256"/>
            <ac:spMk id="54" creationId="{C4BF277C-7BCB-452B-A868-D461DAAAD8A5}"/>
          </ac:spMkLst>
        </pc:spChg>
        <pc:spChg chg="add del">
          <ac:chgData name="FERNANDA SOUSA" userId="570281d2-de88-41a7-aef6-3cc4767d4fa8" providerId="ADAL" clId="{6BA49AA4-E49B-4582-94FF-6E773E736B20}" dt="2018-11-12T04:31:55.570" v="272"/>
          <ac:spMkLst>
            <pc:docMk/>
            <pc:sldMk cId="91984281" sldId="256"/>
            <ac:spMk id="59" creationId="{6AE5B9E9-CAEB-4233-81DC-6F2AB39A2E76}"/>
          </ac:spMkLst>
        </pc:spChg>
        <pc:spChg chg="add mod">
          <ac:chgData name="FERNANDA SOUSA" userId="570281d2-de88-41a7-aef6-3cc4767d4fa8" providerId="ADAL" clId="{6BA49AA4-E49B-4582-94FF-6E773E736B20}" dt="2018-11-12T05:05:47.984" v="454" actId="790"/>
          <ac:spMkLst>
            <pc:docMk/>
            <pc:sldMk cId="91984281" sldId="256"/>
            <ac:spMk id="73" creationId="{6D8B41FA-859A-40C8-B20F-A4185ABFC4E7}"/>
          </ac:spMkLst>
        </pc:spChg>
        <pc:grpChg chg="mod">
          <ac:chgData name="FERNANDA SOUSA" userId="570281d2-de88-41a7-aef6-3cc4767d4fa8" providerId="ADAL" clId="{6BA49AA4-E49B-4582-94FF-6E773E736B20}" dt="2018-11-12T03:10:51.484" v="37" actId="1076"/>
          <ac:grpSpMkLst>
            <pc:docMk/>
            <pc:sldMk cId="91984281" sldId="256"/>
            <ac:grpSpMk id="31" creationId="{DA151208-48CE-4584-A0ED-1B397B7E316A}"/>
          </ac:grpSpMkLst>
        </pc:grpChg>
        <pc:grpChg chg="mod">
          <ac:chgData name="FERNANDA SOUSA" userId="570281d2-de88-41a7-aef6-3cc4767d4fa8" providerId="ADAL" clId="{6BA49AA4-E49B-4582-94FF-6E773E736B20}" dt="2018-11-12T04:42:43.090" v="338" actId="207"/>
          <ac:grpSpMkLst>
            <pc:docMk/>
            <pc:sldMk cId="91984281" sldId="256"/>
            <ac:grpSpMk id="36" creationId="{0E5DC299-C533-4D1A-A92D-AFBA6627E6F9}"/>
          </ac:grpSpMkLst>
        </pc:grpChg>
        <pc:grpChg chg="mod">
          <ac:chgData name="FERNANDA SOUSA" userId="570281d2-de88-41a7-aef6-3cc4767d4fa8" providerId="ADAL" clId="{6BA49AA4-E49B-4582-94FF-6E773E736B20}" dt="2018-11-12T04:42:49.501" v="339" actId="207"/>
          <ac:grpSpMkLst>
            <pc:docMk/>
            <pc:sldMk cId="91984281" sldId="256"/>
            <ac:grpSpMk id="39" creationId="{124AB928-8F75-4916-9EB9-D57F4B8DEF67}"/>
          </ac:grpSpMkLst>
        </pc:grpChg>
        <pc:picChg chg="del">
          <ac:chgData name="FERNANDA SOUSA" userId="570281d2-de88-41a7-aef6-3cc4767d4fa8" providerId="ADAL" clId="{6BA49AA4-E49B-4582-94FF-6E773E736B20}" dt="2018-11-12T04:34:32.345" v="297" actId="478"/>
          <ac:picMkLst>
            <pc:docMk/>
            <pc:sldMk cId="91984281" sldId="256"/>
            <ac:picMk id="42" creationId="{2B0600F2-66F5-427F-9B2E-E1C6722FC1F8}"/>
          </ac:picMkLst>
        </pc:picChg>
        <pc:picChg chg="del mod">
          <ac:chgData name="FERNANDA SOUSA" userId="570281d2-de88-41a7-aef6-3cc4767d4fa8" providerId="ADAL" clId="{6BA49AA4-E49B-4582-94FF-6E773E736B20}" dt="2018-11-12T04:39:59.136" v="322" actId="478"/>
          <ac:picMkLst>
            <pc:docMk/>
            <pc:sldMk cId="91984281" sldId="256"/>
            <ac:picMk id="43" creationId="{855C4477-24A7-4209-A9AB-79C933E66562}"/>
          </ac:picMkLst>
        </pc:picChg>
        <pc:picChg chg="del mod">
          <ac:chgData name="FERNANDA SOUSA" userId="570281d2-de88-41a7-aef6-3cc4767d4fa8" providerId="ADAL" clId="{6BA49AA4-E49B-4582-94FF-6E773E736B20}" dt="2018-11-12T04:41:44.404" v="335" actId="478"/>
          <ac:picMkLst>
            <pc:docMk/>
            <pc:sldMk cId="91984281" sldId="256"/>
            <ac:picMk id="44" creationId="{4641A0EE-8191-41C1-8FFA-497241210F3B}"/>
          </ac:picMkLst>
        </pc:picChg>
        <pc:picChg chg="del">
          <ac:chgData name="FERNANDA SOUSA" userId="570281d2-de88-41a7-aef6-3cc4767d4fa8" providerId="ADAL" clId="{6BA49AA4-E49B-4582-94FF-6E773E736B20}" dt="2018-11-12T04:30:04.415" v="269" actId="478"/>
          <ac:picMkLst>
            <pc:docMk/>
            <pc:sldMk cId="91984281" sldId="256"/>
            <ac:picMk id="45" creationId="{93FB7BB3-D3AF-4CE2-8F74-42CC11E0D68F}"/>
          </ac:picMkLst>
        </pc:picChg>
        <pc:picChg chg="add del mod">
          <ac:chgData name="FERNANDA SOUSA" userId="570281d2-de88-41a7-aef6-3cc4767d4fa8" providerId="ADAL" clId="{6BA49AA4-E49B-4582-94FF-6E773E736B20}" dt="2018-11-12T04:36:54.753" v="306" actId="478"/>
          <ac:picMkLst>
            <pc:docMk/>
            <pc:sldMk cId="91984281" sldId="256"/>
            <ac:picMk id="51" creationId="{EB9B8D36-4D33-4908-84B1-3779F0F4D9B7}"/>
          </ac:picMkLst>
        </pc:picChg>
        <pc:picChg chg="add del mod">
          <ac:chgData name="FERNANDA SOUSA" userId="570281d2-de88-41a7-aef6-3cc4767d4fa8" providerId="ADAL" clId="{6BA49AA4-E49B-4582-94FF-6E773E736B20}" dt="2018-11-12T04:28:39.664" v="263" actId="478"/>
          <ac:picMkLst>
            <pc:docMk/>
            <pc:sldMk cId="91984281" sldId="256"/>
            <ac:picMk id="56" creationId="{8AAA62E5-BACA-4D8E-B792-389D5BB9DB00}"/>
          </ac:picMkLst>
        </pc:picChg>
        <pc:picChg chg="add mod">
          <ac:chgData name="FERNANDA SOUSA" userId="570281d2-de88-41a7-aef6-3cc4767d4fa8" providerId="ADAL" clId="{6BA49AA4-E49B-4582-94FF-6E773E736B20}" dt="2018-11-12T05:01:48.778" v="392" actId="1035"/>
          <ac:picMkLst>
            <pc:docMk/>
            <pc:sldMk cId="91984281" sldId="256"/>
            <ac:picMk id="58" creationId="{1B378726-F1B5-4D22-87A9-7D288EC830C2}"/>
          </ac:picMkLst>
        </pc:picChg>
        <pc:picChg chg="add mod">
          <ac:chgData name="FERNANDA SOUSA" userId="570281d2-de88-41a7-aef6-3cc4767d4fa8" providerId="ADAL" clId="{6BA49AA4-E49B-4582-94FF-6E773E736B20}" dt="2018-11-12T05:03:45.454" v="405" actId="1035"/>
          <ac:picMkLst>
            <pc:docMk/>
            <pc:sldMk cId="91984281" sldId="256"/>
            <ac:picMk id="61" creationId="{3D850F05-DFCD-4570-B4A2-4EABC5EEBFEF}"/>
          </ac:picMkLst>
        </pc:picChg>
        <pc:picChg chg="add mod">
          <ac:chgData name="FERNANDA SOUSA" userId="570281d2-de88-41a7-aef6-3cc4767d4fa8" providerId="ADAL" clId="{6BA49AA4-E49B-4582-94FF-6E773E736B20}" dt="2018-11-12T05:04:17.856" v="411" actId="1035"/>
          <ac:picMkLst>
            <pc:docMk/>
            <pc:sldMk cId="91984281" sldId="256"/>
            <ac:picMk id="63" creationId="{B81FA121-99CB-4F84-9D7F-CB89FEEE3BA1}"/>
          </ac:picMkLst>
        </pc:picChg>
        <pc:picChg chg="add del mod">
          <ac:chgData name="FERNANDA SOUSA" userId="570281d2-de88-41a7-aef6-3cc4767d4fa8" providerId="ADAL" clId="{6BA49AA4-E49B-4582-94FF-6E773E736B20}" dt="2018-11-12T04:38:19.364" v="314" actId="478"/>
          <ac:picMkLst>
            <pc:docMk/>
            <pc:sldMk cId="91984281" sldId="256"/>
            <ac:picMk id="1025" creationId="{2F4334F9-4333-44FF-988F-B2CB25FEE3C4}"/>
          </ac:picMkLst>
        </pc:picChg>
        <pc:picChg chg="add mod">
          <ac:chgData name="FERNANDA SOUSA" userId="570281d2-de88-41a7-aef6-3cc4767d4fa8" providerId="ADAL" clId="{6BA49AA4-E49B-4582-94FF-6E773E736B20}" dt="2018-11-12T04:02:15.693" v="237" actId="14100"/>
          <ac:picMkLst>
            <pc:docMk/>
            <pc:sldMk cId="91984281" sldId="256"/>
            <ac:picMk id="1026" creationId="{44387711-8B10-41D9-B04B-6BABE4EC9C99}"/>
          </ac:picMkLst>
        </pc:picChg>
        <pc:picChg chg="add mod">
          <ac:chgData name="FERNANDA SOUSA" userId="570281d2-de88-41a7-aef6-3cc4767d4fa8" providerId="ADAL" clId="{6BA49AA4-E49B-4582-94FF-6E773E736B20}" dt="2018-11-12T05:03:16.439" v="401" actId="14100"/>
          <ac:picMkLst>
            <pc:docMk/>
            <pc:sldMk cId="91984281" sldId="256"/>
            <ac:picMk id="1028" creationId="{A39D70C2-A873-45E1-B67E-DCC6A11E4372}"/>
          </ac:picMkLst>
        </pc:picChg>
        <pc:picChg chg="add mod">
          <ac:chgData name="FERNANDA SOUSA" userId="570281d2-de88-41a7-aef6-3cc4767d4fa8" providerId="ADAL" clId="{6BA49AA4-E49B-4582-94FF-6E773E736B20}" dt="2018-11-12T05:02:24.447" v="399" actId="1076"/>
          <ac:picMkLst>
            <pc:docMk/>
            <pc:sldMk cId="91984281" sldId="256"/>
            <ac:picMk id="1030" creationId="{CD4A8ABA-CC26-46E5-99C8-6C3C1C2A3160}"/>
          </ac:picMkLst>
        </pc:picChg>
        <pc:picChg chg="add mod modCrop">
          <ac:chgData name="FERNANDA SOUSA" userId="570281d2-de88-41a7-aef6-3cc4767d4fa8" providerId="ADAL" clId="{6BA49AA4-E49B-4582-94FF-6E773E736B20}" dt="2018-11-12T04:55:45.512" v="385" actId="1076"/>
          <ac:picMkLst>
            <pc:docMk/>
            <pc:sldMk cId="91984281" sldId="256"/>
            <ac:picMk id="1032" creationId="{DD716577-30AF-403B-9BFC-BA93D133FDF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304" y="6481646"/>
            <a:ext cx="27543443" cy="13788390"/>
          </a:xfrm>
        </p:spPr>
        <p:txBody>
          <a:bodyPr anchor="b"/>
          <a:lstStyle>
            <a:lvl1pPr algn="ctr">
              <a:defRPr sz="212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506" y="20801769"/>
            <a:ext cx="24303038" cy="9562026"/>
          </a:xfrm>
        </p:spPr>
        <p:txBody>
          <a:bodyPr/>
          <a:lstStyle>
            <a:lvl1pPr marL="0" indent="0" algn="ctr">
              <a:buNone/>
              <a:defRPr sz="8505"/>
            </a:lvl1pPr>
            <a:lvl2pPr marL="1620225" indent="0" algn="ctr">
              <a:buNone/>
              <a:defRPr sz="7088"/>
            </a:lvl2pPr>
            <a:lvl3pPr marL="3240451" indent="0" algn="ctr">
              <a:buNone/>
              <a:defRPr sz="6379"/>
            </a:lvl3pPr>
            <a:lvl4pPr marL="4860676" indent="0" algn="ctr">
              <a:buNone/>
              <a:defRPr sz="5670"/>
            </a:lvl4pPr>
            <a:lvl5pPr marL="6480901" indent="0" algn="ctr">
              <a:buNone/>
              <a:defRPr sz="5670"/>
            </a:lvl5pPr>
            <a:lvl6pPr marL="8101127" indent="0" algn="ctr">
              <a:buNone/>
              <a:defRPr sz="5670"/>
            </a:lvl6pPr>
            <a:lvl7pPr marL="9721352" indent="0" algn="ctr">
              <a:buNone/>
              <a:defRPr sz="5670"/>
            </a:lvl7pPr>
            <a:lvl8pPr marL="11341578" indent="0" algn="ctr">
              <a:buNone/>
              <a:defRPr sz="5670"/>
            </a:lvl8pPr>
            <a:lvl9pPr marL="12961803" indent="0" algn="ctr">
              <a:buNone/>
              <a:defRPr sz="567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4D73-CC54-4F51-BCE0-1E8A6386954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9EEA-6D25-4660-91F9-2CDE441310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0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4D73-CC54-4F51-BCE0-1E8A6386954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9EEA-6D25-4660-91F9-2CDE441310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2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9150" y="2108597"/>
            <a:ext cx="6987123" cy="335633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780" y="2108597"/>
            <a:ext cx="20556319" cy="335633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4D73-CC54-4F51-BCE0-1E8A6386954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9EEA-6D25-4660-91F9-2CDE441310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7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4D73-CC54-4F51-BCE0-1E8A6386954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9EEA-6D25-4660-91F9-2CDE441310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3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903" y="9873746"/>
            <a:ext cx="27948493" cy="16474556"/>
          </a:xfrm>
        </p:spPr>
        <p:txBody>
          <a:bodyPr anchor="b"/>
          <a:lstStyle>
            <a:lvl1pPr>
              <a:defRPr sz="212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903" y="26504157"/>
            <a:ext cx="27948493" cy="8663580"/>
          </a:xfrm>
        </p:spPr>
        <p:txBody>
          <a:bodyPr/>
          <a:lstStyle>
            <a:lvl1pPr marL="0" indent="0">
              <a:buNone/>
              <a:defRPr sz="8505">
                <a:solidFill>
                  <a:schemeClr val="tx1"/>
                </a:solidFill>
              </a:defRPr>
            </a:lvl1pPr>
            <a:lvl2pPr marL="1620225" indent="0">
              <a:buNone/>
              <a:defRPr sz="7088">
                <a:solidFill>
                  <a:schemeClr val="tx1">
                    <a:tint val="75000"/>
                  </a:schemeClr>
                </a:solidFill>
              </a:defRPr>
            </a:lvl2pPr>
            <a:lvl3pPr marL="3240451" indent="0">
              <a:buNone/>
              <a:defRPr sz="6379">
                <a:solidFill>
                  <a:schemeClr val="tx1">
                    <a:tint val="75000"/>
                  </a:schemeClr>
                </a:solidFill>
              </a:defRPr>
            </a:lvl3pPr>
            <a:lvl4pPr marL="4860676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4pPr>
            <a:lvl5pPr marL="6480901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5pPr>
            <a:lvl6pPr marL="8101127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6pPr>
            <a:lvl7pPr marL="9721352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7pPr>
            <a:lvl8pPr marL="11341578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8pPr>
            <a:lvl9pPr marL="12961803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4D73-CC54-4F51-BCE0-1E8A6386954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9EEA-6D25-4660-91F9-2CDE441310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4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779" y="10542984"/>
            <a:ext cx="13771721" cy="25128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4550" y="10542984"/>
            <a:ext cx="13771721" cy="25128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4D73-CC54-4F51-BCE0-1E8A6386954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9EEA-6D25-4660-91F9-2CDE441310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9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108606"/>
            <a:ext cx="27948493" cy="7655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2003" y="9708716"/>
            <a:ext cx="13708430" cy="4758092"/>
          </a:xfrm>
        </p:spPr>
        <p:txBody>
          <a:bodyPr anchor="b"/>
          <a:lstStyle>
            <a:lvl1pPr marL="0" indent="0">
              <a:buNone/>
              <a:defRPr sz="8505" b="1"/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2003" y="14466808"/>
            <a:ext cx="13708430" cy="212784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4552" y="9708716"/>
            <a:ext cx="13775942" cy="4758092"/>
          </a:xfrm>
        </p:spPr>
        <p:txBody>
          <a:bodyPr anchor="b"/>
          <a:lstStyle>
            <a:lvl1pPr marL="0" indent="0">
              <a:buNone/>
              <a:defRPr sz="8505" b="1"/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4552" y="14466808"/>
            <a:ext cx="13775942" cy="212784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4D73-CC54-4F51-BCE0-1E8A6386954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9EEA-6D25-4660-91F9-2CDE441310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1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4D73-CC54-4F51-BCE0-1E8A6386954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9EEA-6D25-4660-91F9-2CDE441310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4D73-CC54-4F51-BCE0-1E8A6386954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9EEA-6D25-4660-91F9-2CDE441310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4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640330"/>
            <a:ext cx="10451150" cy="9241155"/>
          </a:xfrm>
        </p:spPr>
        <p:txBody>
          <a:bodyPr anchor="b"/>
          <a:lstStyle>
            <a:lvl1pPr>
              <a:defRPr sz="113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5942" y="5702388"/>
            <a:ext cx="16404550" cy="28145184"/>
          </a:xfrm>
        </p:spPr>
        <p:txBody>
          <a:bodyPr/>
          <a:lstStyle>
            <a:lvl1pPr>
              <a:defRPr sz="11340"/>
            </a:lvl1pPr>
            <a:lvl2pPr>
              <a:defRPr sz="9923"/>
            </a:lvl2pPr>
            <a:lvl3pPr>
              <a:defRPr sz="8505"/>
            </a:lvl3pPr>
            <a:lvl4pPr>
              <a:defRPr sz="7088"/>
            </a:lvl4pPr>
            <a:lvl5pPr>
              <a:defRPr sz="7088"/>
            </a:lvl5pPr>
            <a:lvl6pPr>
              <a:defRPr sz="7088"/>
            </a:lvl6pPr>
            <a:lvl7pPr>
              <a:defRPr sz="7088"/>
            </a:lvl7pPr>
            <a:lvl8pPr>
              <a:defRPr sz="7088"/>
            </a:lvl8pPr>
            <a:lvl9pPr>
              <a:defRPr sz="708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999" y="11881485"/>
            <a:ext cx="10451150" cy="22011921"/>
          </a:xfrm>
        </p:spPr>
        <p:txBody>
          <a:bodyPr/>
          <a:lstStyle>
            <a:lvl1pPr marL="0" indent="0">
              <a:buNone/>
              <a:defRPr sz="5670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4D73-CC54-4F51-BCE0-1E8A6386954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9EEA-6D25-4660-91F9-2CDE441310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4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640330"/>
            <a:ext cx="10451150" cy="9241155"/>
          </a:xfrm>
        </p:spPr>
        <p:txBody>
          <a:bodyPr anchor="b"/>
          <a:lstStyle>
            <a:lvl1pPr>
              <a:defRPr sz="113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5942" y="5702388"/>
            <a:ext cx="16404550" cy="28145184"/>
          </a:xfrm>
        </p:spPr>
        <p:txBody>
          <a:bodyPr anchor="t"/>
          <a:lstStyle>
            <a:lvl1pPr marL="0" indent="0">
              <a:buNone/>
              <a:defRPr sz="11340"/>
            </a:lvl1pPr>
            <a:lvl2pPr marL="1620225" indent="0">
              <a:buNone/>
              <a:defRPr sz="9923"/>
            </a:lvl2pPr>
            <a:lvl3pPr marL="3240451" indent="0">
              <a:buNone/>
              <a:defRPr sz="8505"/>
            </a:lvl3pPr>
            <a:lvl4pPr marL="4860676" indent="0">
              <a:buNone/>
              <a:defRPr sz="7088"/>
            </a:lvl4pPr>
            <a:lvl5pPr marL="6480901" indent="0">
              <a:buNone/>
              <a:defRPr sz="7088"/>
            </a:lvl5pPr>
            <a:lvl6pPr marL="8101127" indent="0">
              <a:buNone/>
              <a:defRPr sz="7088"/>
            </a:lvl6pPr>
            <a:lvl7pPr marL="9721352" indent="0">
              <a:buNone/>
              <a:defRPr sz="7088"/>
            </a:lvl7pPr>
            <a:lvl8pPr marL="11341578" indent="0">
              <a:buNone/>
              <a:defRPr sz="7088"/>
            </a:lvl8pPr>
            <a:lvl9pPr marL="12961803" indent="0">
              <a:buNone/>
              <a:defRPr sz="70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999" y="11881485"/>
            <a:ext cx="10451150" cy="22011921"/>
          </a:xfrm>
        </p:spPr>
        <p:txBody>
          <a:bodyPr/>
          <a:lstStyle>
            <a:lvl1pPr marL="0" indent="0">
              <a:buNone/>
              <a:defRPr sz="5670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4D73-CC54-4F51-BCE0-1E8A6386954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9EEA-6D25-4660-91F9-2CDE441310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779" y="2108606"/>
            <a:ext cx="27948493" cy="765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779" y="10542984"/>
            <a:ext cx="27948493" cy="2512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779" y="36707930"/>
            <a:ext cx="7290911" cy="210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94D73-CC54-4F51-BCE0-1E8A6386954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3842" y="36707930"/>
            <a:ext cx="10936367" cy="210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5360" y="36707930"/>
            <a:ext cx="7290911" cy="210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B9EEA-6D25-4660-91F9-2CDE441310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9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40451" rtl="0" eaLnBrk="1" latinLnBrk="0" hangingPunct="1">
        <a:lnSpc>
          <a:spcPct val="90000"/>
        </a:lnSpc>
        <a:spcBef>
          <a:spcPct val="0"/>
        </a:spcBef>
        <a:buNone/>
        <a:defRPr sz="155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113" indent="-810113" algn="l" defTabSz="3240451" rtl="0" eaLnBrk="1" latinLnBrk="0" hangingPunct="1">
        <a:lnSpc>
          <a:spcPct val="90000"/>
        </a:lnSpc>
        <a:spcBef>
          <a:spcPts val="3544"/>
        </a:spcBef>
        <a:buFont typeface="Arial" panose="020B0604020202020204" pitchFamily="34" charset="0"/>
        <a:buChar char="•"/>
        <a:defRPr sz="9923" kern="1200">
          <a:solidFill>
            <a:schemeClr val="tx1"/>
          </a:solidFill>
          <a:latin typeface="+mn-lt"/>
          <a:ea typeface="+mn-ea"/>
          <a:cs typeface="+mn-cs"/>
        </a:defRPr>
      </a:lvl1pPr>
      <a:lvl2pPr marL="2430338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5" kern="1200">
          <a:solidFill>
            <a:schemeClr val="tx1"/>
          </a:solidFill>
          <a:latin typeface="+mn-lt"/>
          <a:ea typeface="+mn-ea"/>
          <a:cs typeface="+mn-cs"/>
        </a:defRPr>
      </a:lvl2pPr>
      <a:lvl3pPr marL="4050563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8" kern="1200">
          <a:solidFill>
            <a:schemeClr val="tx1"/>
          </a:solidFill>
          <a:latin typeface="+mn-lt"/>
          <a:ea typeface="+mn-ea"/>
          <a:cs typeface="+mn-cs"/>
        </a:defRPr>
      </a:lvl3pPr>
      <a:lvl4pPr marL="5670789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4pPr>
      <a:lvl5pPr marL="7291014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5pPr>
      <a:lvl6pPr marL="8911239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6pPr>
      <a:lvl7pPr marL="10531465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7pPr>
      <a:lvl8pPr marL="12151690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8pPr>
      <a:lvl9pPr marL="13771916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1pPr>
      <a:lvl2pPr marL="1620225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2pPr>
      <a:lvl3pPr marL="3240451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3pPr>
      <a:lvl4pPr marL="4860676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4pPr>
      <a:lvl5pPr marL="6480901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5pPr>
      <a:lvl6pPr marL="8101127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6pPr>
      <a:lvl7pPr marL="9721352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7pPr>
      <a:lvl8pPr marL="11341578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8pPr>
      <a:lvl9pPr marL="12961803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microsoft.com/office/2007/relationships/hdphoto" Target="../media/hdphoto1.wdp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26">
            <a:extLst>
              <a:ext uri="{FF2B5EF4-FFF2-40B4-BE49-F238E27FC236}">
                <a16:creationId xmlns:a16="http://schemas.microsoft.com/office/drawing/2014/main" id="{0C03E0DA-6661-4E44-AFD2-EAE73F440564}"/>
              </a:ext>
            </a:extLst>
          </p:cNvPr>
          <p:cNvGrpSpPr>
            <a:grpSpLocks/>
          </p:cNvGrpSpPr>
          <p:nvPr/>
        </p:nvGrpSpPr>
        <p:grpSpPr bwMode="auto">
          <a:xfrm>
            <a:off x="1492251" y="411342"/>
            <a:ext cx="29419549" cy="3981344"/>
            <a:chOff x="1499460" y="685736"/>
            <a:chExt cx="29420279" cy="3981032"/>
          </a:xfrm>
        </p:grpSpPr>
        <p:pic>
          <p:nvPicPr>
            <p:cNvPr id="5" name="Imagem 27">
              <a:extLst>
                <a:ext uri="{FF2B5EF4-FFF2-40B4-BE49-F238E27FC236}">
                  <a16:creationId xmlns:a16="http://schemas.microsoft.com/office/drawing/2014/main" id="{ADD49508-DDC7-414E-91AE-5A33087CC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9460" y="1055475"/>
              <a:ext cx="8380280" cy="3067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Imagem 28">
              <a:extLst>
                <a:ext uri="{FF2B5EF4-FFF2-40B4-BE49-F238E27FC236}">
                  <a16:creationId xmlns:a16="http://schemas.microsoft.com/office/drawing/2014/main" id="{71AFC6E8-6414-4807-A3A3-0577085C4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9491" y="685736"/>
              <a:ext cx="19100248" cy="3981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 Box 5">
            <a:extLst>
              <a:ext uri="{FF2B5EF4-FFF2-40B4-BE49-F238E27FC236}">
                <a16:creationId xmlns:a16="http://schemas.microsoft.com/office/drawing/2014/main" id="{EDFCEA09-A7B2-4D74-A591-2CC743DA7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6" y="6084730"/>
            <a:ext cx="30379988" cy="2308334"/>
          </a:xfrm>
          <a:prstGeom prst="rect">
            <a:avLst/>
          </a:prstGeom>
          <a:noFill/>
          <a:ln>
            <a:noFill/>
          </a:ln>
          <a:extLst/>
        </p:spPr>
        <p:txBody>
          <a:bodyPr lIns="91449" tIns="45725" rIns="91449" bIns="45725">
            <a:spAutoFit/>
          </a:bodyPr>
          <a:lstStyle>
            <a:lvl1pPr>
              <a:spcBef>
                <a:spcPts val="3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44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>
              <a:spcBef>
                <a:spcPts val="31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2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>
              <a:spcBef>
                <a:spcPts val="2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08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>
              <a:spcBef>
                <a:spcPts val="2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>
              <a:spcBef>
                <a:spcPts val="2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ts val="4200"/>
              </a:spcBef>
              <a:buClrTx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  <a:defRPr/>
            </a:pPr>
            <a:r>
              <a:rPr lang="pt-BR" altLang="pt-BR" sz="7600" b="1" dirty="0">
                <a:solidFill>
                  <a:srgbClr val="0088B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charset="0"/>
              </a:rPr>
              <a:t>Utilização de Inteligência Artificial na automação de testes de aplicações Web</a:t>
            </a:r>
            <a:endParaRPr lang="pt-BR" altLang="pt-BR" sz="7600" b="1" dirty="0">
              <a:solidFill>
                <a:srgbClr val="0088B8"/>
              </a:solidFill>
              <a:latin typeface="+mj-lt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tabLst>
                <a:tab pos="280988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799" algn="l"/>
                <a:tab pos="16649700" algn="l"/>
                <a:tab pos="17373600" algn="l"/>
                <a:tab pos="18097500" algn="l"/>
                <a:tab pos="18821400" algn="l"/>
                <a:tab pos="19545299" algn="l"/>
                <a:tab pos="20269200" algn="l"/>
                <a:tab pos="20993100" algn="l"/>
                <a:tab pos="21716999" algn="l"/>
                <a:tab pos="22440900" algn="l"/>
                <a:tab pos="23164800" algn="l"/>
                <a:tab pos="23888700" algn="l"/>
                <a:tab pos="24612600" algn="l"/>
                <a:tab pos="25336499" algn="l"/>
              </a:tabLst>
              <a:defRPr/>
            </a:pPr>
            <a:r>
              <a:rPr lang="pt-BR" altLang="pt-BR" sz="3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Fernanda Pereira dos Santos Sousa(Fernanda.sousa5@fatec.sp.gov.br)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pt-BR" altLang="pt-BR" sz="3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Orientadora: Maria das Graças Junqueira Machado Tomazela (g</a:t>
            </a:r>
            <a:r>
              <a:rPr lang="pt-BR" sz="3400" b="1" dirty="0">
                <a:latin typeface="+mj-lt"/>
                <a:cs typeface="Arial" panose="020B0604020202020204" pitchFamily="34" charset="0"/>
              </a:rPr>
              <a:t>tomazela@fatecindaiatuba.edu.br</a:t>
            </a:r>
            <a:r>
              <a:rPr lang="pt-BR" altLang="pt-BR" sz="3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72020D7A-AF87-4246-9890-B38F59371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5363" y="4560501"/>
            <a:ext cx="17568862" cy="1200118"/>
          </a:xfrm>
          <a:prstGeom prst="rect">
            <a:avLst/>
          </a:prstGeom>
          <a:noFill/>
          <a:ln>
            <a:noFill/>
          </a:ln>
          <a:extLst/>
        </p:spPr>
        <p:txBody>
          <a:bodyPr lIns="91449" tIns="45725" rIns="91449" bIns="45725">
            <a:spAutoFit/>
          </a:bodyPr>
          <a:lstStyle>
            <a:lvl1pPr>
              <a:spcBef>
                <a:spcPts val="3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44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>
              <a:spcBef>
                <a:spcPts val="31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2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>
              <a:spcBef>
                <a:spcPts val="2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08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>
              <a:spcBef>
                <a:spcPts val="2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>
              <a:spcBef>
                <a:spcPts val="2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defRPr/>
            </a:pPr>
            <a:r>
              <a:rPr lang="pt-BR" altLang="pt-BR" sz="3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Coordenadoria de Tecnologia da Informação</a:t>
            </a:r>
          </a:p>
          <a:p>
            <a:pPr algn="ctr" eaLnBrk="1" hangingPunct="1">
              <a:spcBef>
                <a:spcPct val="0"/>
              </a:spcBef>
              <a:buClrTx/>
              <a:buSzTx/>
              <a:defRPr/>
            </a:pPr>
            <a:r>
              <a:rPr lang="pt-BR" altLang="pt-BR" sz="3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Curso de Tecnologia em Análise e Desenvolvimento de Sistemas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151208-48CE-4584-A0ED-1B397B7E316A}"/>
              </a:ext>
            </a:extLst>
          </p:cNvPr>
          <p:cNvGrpSpPr/>
          <p:nvPr/>
        </p:nvGrpSpPr>
        <p:grpSpPr>
          <a:xfrm>
            <a:off x="16620695" y="30012774"/>
            <a:ext cx="15137344" cy="5622604"/>
            <a:chOff x="16620695" y="29036342"/>
            <a:chExt cx="15137344" cy="6599036"/>
          </a:xfrm>
        </p:grpSpPr>
        <p:sp>
          <p:nvSpPr>
            <p:cNvPr id="12" name="Retângulo de cantos arredondados 34">
              <a:extLst>
                <a:ext uri="{FF2B5EF4-FFF2-40B4-BE49-F238E27FC236}">
                  <a16:creationId xmlns:a16="http://schemas.microsoft.com/office/drawing/2014/main" id="{106777C4-E98C-41E1-8DED-FE5FFD6E6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0695" y="29974058"/>
              <a:ext cx="15137344" cy="5661320"/>
            </a:xfrm>
            <a:prstGeom prst="roundRect">
              <a:avLst>
                <a:gd name="adj" fmla="val 8166"/>
              </a:avLst>
            </a:prstGeom>
            <a:solidFill>
              <a:schemeClr val="bg1"/>
            </a:solidFill>
            <a:ln w="9525" algn="ctr">
              <a:solidFill>
                <a:srgbClr val="0070C0"/>
              </a:solidFill>
              <a:round/>
              <a:headEnd/>
              <a:tailEnd/>
            </a:ln>
          </p:spPr>
          <p:txBody>
            <a:bodyPr lIns="91449" tIns="45725" rIns="91449" bIns="45725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5C8B77F-500A-41A3-BD9D-356C292924A9}"/>
                </a:ext>
              </a:extLst>
            </p:cNvPr>
            <p:cNvSpPr txBox="1"/>
            <p:nvPr/>
          </p:nvSpPr>
          <p:spPr>
            <a:xfrm>
              <a:off x="16620695" y="29036342"/>
              <a:ext cx="15137344" cy="903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indent="1443182" defTabSz="449218" eaLnBrk="0" fontAlgn="base" hangingPunct="0">
                <a:spcBef>
                  <a:spcPts val="3000"/>
                </a:spcBef>
                <a:spcAft>
                  <a:spcPct val="0"/>
                </a:spcAft>
              </a:pPr>
              <a:r>
                <a:rPr lang="pt-BR" sz="4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ews Gothic MT"/>
                  <a:cs typeface="Arial" pitchFamily="34" charset="0"/>
                </a:rPr>
                <a:t>Objetivos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24AB928-8F75-4916-9EB9-D57F4B8DEF67}"/>
              </a:ext>
            </a:extLst>
          </p:cNvPr>
          <p:cNvGrpSpPr/>
          <p:nvPr/>
        </p:nvGrpSpPr>
        <p:grpSpPr>
          <a:xfrm>
            <a:off x="16620695" y="25180337"/>
            <a:ext cx="15155236" cy="3880703"/>
            <a:chOff x="16620695" y="24124870"/>
            <a:chExt cx="15155236" cy="4083589"/>
          </a:xfrm>
        </p:grpSpPr>
        <p:sp>
          <p:nvSpPr>
            <p:cNvPr id="13" name="Retângulo de cantos arredondados 33">
              <a:extLst>
                <a:ext uri="{FF2B5EF4-FFF2-40B4-BE49-F238E27FC236}">
                  <a16:creationId xmlns:a16="http://schemas.microsoft.com/office/drawing/2014/main" id="{612A647F-8E8D-4EFE-B731-ED327C76A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0695" y="24914357"/>
              <a:ext cx="15137344" cy="3294102"/>
            </a:xfrm>
            <a:prstGeom prst="roundRect">
              <a:avLst>
                <a:gd name="adj" fmla="val 13015"/>
              </a:avLst>
            </a:prstGeom>
            <a:solidFill>
              <a:schemeClr val="bg1"/>
            </a:solidFill>
            <a:ln w="9525" algn="ctr">
              <a:solidFill>
                <a:srgbClr val="0070C0"/>
              </a:solidFill>
              <a:round/>
              <a:headEnd/>
              <a:tailEnd/>
            </a:ln>
          </p:spPr>
          <p:txBody>
            <a:bodyPr lIns="91449" tIns="45725" rIns="91449" bIns="45725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F03136-E880-4C94-803A-7394F9D79717}"/>
                </a:ext>
              </a:extLst>
            </p:cNvPr>
            <p:cNvSpPr txBox="1"/>
            <p:nvPr/>
          </p:nvSpPr>
          <p:spPr>
            <a:xfrm>
              <a:off x="16638587" y="24124870"/>
              <a:ext cx="15137344" cy="809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indent="1443182" defTabSz="449218" eaLnBrk="0" fontAlgn="base" hangingPunct="0">
                <a:spcBef>
                  <a:spcPts val="3000"/>
                </a:spcBef>
                <a:spcAft>
                  <a:spcPct val="0"/>
                </a:spcAft>
              </a:pPr>
              <a:r>
                <a:rPr lang="pt-BR" sz="4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ews Gothic MT"/>
                  <a:cs typeface="Arial" pitchFamily="34" charset="0"/>
                </a:rPr>
                <a:t>Tecnologias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E5DC299-C533-4D1A-A92D-AFBA6627E6F9}"/>
              </a:ext>
            </a:extLst>
          </p:cNvPr>
          <p:cNvGrpSpPr/>
          <p:nvPr/>
        </p:nvGrpSpPr>
        <p:grpSpPr>
          <a:xfrm>
            <a:off x="16620695" y="9863883"/>
            <a:ext cx="15137344" cy="14513037"/>
            <a:chOff x="16620695" y="9863883"/>
            <a:chExt cx="15137344" cy="13284875"/>
          </a:xfrm>
        </p:grpSpPr>
        <p:sp>
          <p:nvSpPr>
            <p:cNvPr id="11" name="Retângulo de cantos arredondados 33">
              <a:extLst>
                <a:ext uri="{FF2B5EF4-FFF2-40B4-BE49-F238E27FC236}">
                  <a16:creationId xmlns:a16="http://schemas.microsoft.com/office/drawing/2014/main" id="{7D109FBD-8319-4A73-8517-E807CDEDA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0695" y="10640780"/>
              <a:ext cx="15137344" cy="12507978"/>
            </a:xfrm>
            <a:prstGeom prst="roundRect">
              <a:avLst>
                <a:gd name="adj" fmla="val 4661"/>
              </a:avLst>
            </a:prstGeom>
            <a:solidFill>
              <a:schemeClr val="bg1"/>
            </a:solidFill>
            <a:ln w="9525" algn="ctr">
              <a:solidFill>
                <a:srgbClr val="0070C0"/>
              </a:solidFill>
              <a:round/>
              <a:headEnd/>
              <a:tailEnd/>
            </a:ln>
          </p:spPr>
          <p:txBody>
            <a:bodyPr lIns="91449" tIns="45725" rIns="91449" bIns="45725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B6156A-1A69-466C-AE20-37DBD0DCA44F}"/>
                </a:ext>
              </a:extLst>
            </p:cNvPr>
            <p:cNvSpPr txBox="1"/>
            <p:nvPr/>
          </p:nvSpPr>
          <p:spPr>
            <a:xfrm>
              <a:off x="16620695" y="9863883"/>
              <a:ext cx="15137344" cy="70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indent="1443182" defTabSz="449218" eaLnBrk="0" fontAlgn="base" hangingPunct="0">
                <a:spcBef>
                  <a:spcPts val="3000"/>
                </a:spcBef>
                <a:spcAft>
                  <a:spcPct val="0"/>
                </a:spcAft>
              </a:pPr>
              <a:r>
                <a:rPr lang="pt-BR" sz="4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ews Gothic MT"/>
                  <a:cs typeface="Arial" pitchFamily="34" charset="0"/>
                </a:rPr>
                <a:t>Metodologia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3D86C2A-14E4-408F-89C7-ADBC021012E5}"/>
              </a:ext>
            </a:extLst>
          </p:cNvPr>
          <p:cNvGrpSpPr/>
          <p:nvPr/>
        </p:nvGrpSpPr>
        <p:grpSpPr>
          <a:xfrm>
            <a:off x="646011" y="9863882"/>
            <a:ext cx="15338254" cy="25799735"/>
            <a:chOff x="646011" y="9863882"/>
            <a:chExt cx="15338254" cy="25799735"/>
          </a:xfrm>
        </p:grpSpPr>
        <p:sp>
          <p:nvSpPr>
            <p:cNvPr id="10" name="Retângulo de cantos arredondados 26">
              <a:extLst>
                <a:ext uri="{FF2B5EF4-FFF2-40B4-BE49-F238E27FC236}">
                  <a16:creationId xmlns:a16="http://schemas.microsoft.com/office/drawing/2014/main" id="{5CB1EFAD-F0DA-4692-A46F-5FB8BBE81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011" y="10640780"/>
              <a:ext cx="15338254" cy="25022837"/>
            </a:xfrm>
            <a:prstGeom prst="roundRect">
              <a:avLst>
                <a:gd name="adj" fmla="val 4077"/>
              </a:avLst>
            </a:prstGeom>
            <a:solidFill>
              <a:schemeClr val="bg1"/>
            </a:solidFill>
            <a:ln w="9525" algn="ctr">
              <a:solidFill>
                <a:srgbClr val="0070C0"/>
              </a:solidFill>
              <a:round/>
              <a:headEnd/>
              <a:tailEnd/>
            </a:ln>
          </p:spPr>
          <p:txBody>
            <a:bodyPr lIns="91449" tIns="45725" rIns="91449" bIns="45725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0A95E37-8B4C-441F-AB5E-96A84CB4217C}"/>
                </a:ext>
              </a:extLst>
            </p:cNvPr>
            <p:cNvSpPr txBox="1"/>
            <p:nvPr/>
          </p:nvSpPr>
          <p:spPr>
            <a:xfrm>
              <a:off x="646011" y="9863882"/>
              <a:ext cx="1513734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indent="1443182" defTabSz="449218" eaLnBrk="0" fontAlgn="base" hangingPunct="0">
                <a:spcBef>
                  <a:spcPts val="3000"/>
                </a:spcBef>
                <a:spcAft>
                  <a:spcPct val="0"/>
                </a:spcAft>
              </a:pPr>
              <a:r>
                <a:rPr lang="pt-BR" sz="4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ews Gothic MT"/>
                  <a:cs typeface="Arial" pitchFamily="34" charset="0"/>
                </a:rPr>
                <a:t>Introdução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2BB37FD-4332-45CD-A643-9354245D52A7}"/>
              </a:ext>
            </a:extLst>
          </p:cNvPr>
          <p:cNvSpPr txBox="1"/>
          <p:nvPr/>
        </p:nvSpPr>
        <p:spPr>
          <a:xfrm>
            <a:off x="16901584" y="31369011"/>
            <a:ext cx="146113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FF0000"/>
                </a:solidFill>
              </a:rPr>
              <a:t>Este trabalho tem como objetivo abordar uma nova metodologia de automação de testes de regressão em projetos web, utilizando  inteligência artificial e metodologia ágil</a:t>
            </a:r>
            <a:r>
              <a:rPr lang="pt-BR" sz="3600" dirty="0"/>
              <a:t>. Espera-se apresentar, por meio teórico, a eficiência da abordagem ao ler, reconhecer e relacionar casos de teste padronizados e scripts automatizados de teste; desenvolver scripts específicos para novos casos de teste; armazenar casos de testes antigos e acrescentar novos na base de pesquisa; usar e reusar scripts de teste. </a:t>
            </a:r>
          </a:p>
          <a:p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498239-0FB0-4122-A63C-67007DBDE59C}"/>
              </a:ext>
            </a:extLst>
          </p:cNvPr>
          <p:cNvSpPr txBox="1"/>
          <p:nvPr/>
        </p:nvSpPr>
        <p:spPr>
          <a:xfrm>
            <a:off x="16901584" y="26475714"/>
            <a:ext cx="146113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As tecnologias a serem abordados são, o uso de tecnologias de padronização de escrita de casos de teste, ferramentas de inteligência, banco de dados, regras de produção, aprendizado de máquina, frameworks e linguagens de programação voltadas ou adaptáveis para automação de testes.</a:t>
            </a:r>
          </a:p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09F10E-9D62-4FE6-B78F-000F3D97BE6B}"/>
              </a:ext>
            </a:extLst>
          </p:cNvPr>
          <p:cNvSpPr txBox="1"/>
          <p:nvPr/>
        </p:nvSpPr>
        <p:spPr>
          <a:xfrm>
            <a:off x="646011" y="36343399"/>
            <a:ext cx="31129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1443182" defTabSz="449218" eaLnBrk="0" fontAlgn="base" hangingPunct="0">
              <a:spcBef>
                <a:spcPts val="3000"/>
              </a:spcBef>
              <a:spcAft>
                <a:spcPct val="0"/>
              </a:spcAft>
            </a:pPr>
            <a:r>
              <a:rPr lang="pt-BR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News Gothic MT"/>
                <a:cs typeface="Arial" pitchFamily="34" charset="0"/>
              </a:rPr>
              <a:t>Referências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860487F-3D94-44EE-9634-EA4375AE85F6}"/>
              </a:ext>
            </a:extLst>
          </p:cNvPr>
          <p:cNvSpPr txBox="1"/>
          <p:nvPr/>
        </p:nvSpPr>
        <p:spPr>
          <a:xfrm>
            <a:off x="628119" y="37170872"/>
            <a:ext cx="3112992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48917A-7EC8-4B61-A187-3BA69742A106}"/>
              </a:ext>
            </a:extLst>
          </p:cNvPr>
          <p:cNvSpPr txBox="1"/>
          <p:nvPr/>
        </p:nvSpPr>
        <p:spPr>
          <a:xfrm>
            <a:off x="936625" y="11065902"/>
            <a:ext cx="14846729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O cenário empresarial e tecnológico atual mostra uma grande quantidade de aplicativos e aplicações web sendo requisitadas e liberadas para consumo diariamente, isso gera uma grande carga de trabalho, não só para desenvolvedores como para testadores, sendo os testes muitas vezes mais morosos que o próprio desenvolvimento. </a:t>
            </a:r>
          </a:p>
          <a:p>
            <a:endParaRPr lang="pt-BR" sz="3600" dirty="0"/>
          </a:p>
          <a:p>
            <a:r>
              <a:rPr lang="pt-BR" sz="3600" dirty="0"/>
              <a:t>Dessa forma, pode-se utilizar a metodologia Ágil no teste de software, assim como o desenvolvimento, diminuindo sua carga e aumentando sua frequência, exigindo um maior número de testes de integração, repetindo várias e várias vezes o mesmo tipo de teste. </a:t>
            </a:r>
          </a:p>
          <a:p>
            <a:endParaRPr lang="pt-BR" sz="3600" dirty="0"/>
          </a:p>
          <a:p>
            <a:r>
              <a:rPr lang="pt-BR" sz="3600" dirty="0"/>
              <a:t>Com essa repetição, surgiram os mecanismos de automação de testes, que, ao utilizar frameworks próprios e linguagens de programação já usadas por desenvolvedores, são capazes de executar diversas vezes e autonomamente um mesmo caso de teste. Porém, essa automação deve ser construída pelo testador, o que, em geral, demanda muito tempo.</a:t>
            </a:r>
          </a:p>
          <a:p>
            <a:endParaRPr lang="pt-BR" sz="3600" dirty="0"/>
          </a:p>
          <a:p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472C18-C9AF-4F33-BF03-283FB9BCBB68}"/>
              </a:ext>
            </a:extLst>
          </p:cNvPr>
          <p:cNvSpPr txBox="1"/>
          <p:nvPr/>
        </p:nvSpPr>
        <p:spPr>
          <a:xfrm>
            <a:off x="16901584" y="11065902"/>
            <a:ext cx="1441503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Pretende-se utilizar técnicas de inteligência artificial no reconhecimento de padrões em Casos de Teste e elaboração de Scripts Automatizados de Teste, visando a apoiar os testadores na programação desses scripts e agilizar o processo de teste. </a:t>
            </a:r>
          </a:p>
          <a:p>
            <a:endParaRPr lang="pt-BR" sz="3600" dirty="0"/>
          </a:p>
          <a:p>
            <a:r>
              <a:rPr lang="pt-BR" sz="3600" dirty="0"/>
              <a:t>Essa abordagem possibilitará reconhecimento de padrões de uso e sugestão da melhor solução para a situação apresentada. Espera-se, por meio de um trabalho  teórico, a elaboração de uma metodologia para empregar algoritmos inteligentes que recebam Casos de Teste padronizados, analise-os e compare-os com as informações presentes em um banco de consulta, gerando assim um script automatizado de teste, que atenderá ao ambiente apresentado no Caso de Teste.</a:t>
            </a:r>
          </a:p>
          <a:p>
            <a:endParaRPr lang="pt-BR" sz="3600" dirty="0"/>
          </a:p>
          <a:p>
            <a:r>
              <a:rPr lang="pt-BR" sz="3600" dirty="0"/>
              <a:t> </a:t>
            </a:r>
            <a:endParaRPr lang="en-US" sz="3600" dirty="0"/>
          </a:p>
        </p:txBody>
      </p:sp>
      <p:pic>
        <p:nvPicPr>
          <p:cNvPr id="1026" name="Picture 2" descr="https://robohub.org/wp-content/uploads/2017/02/grid-AI.jpg">
            <a:extLst>
              <a:ext uri="{FF2B5EF4-FFF2-40B4-BE49-F238E27FC236}">
                <a16:creationId xmlns:a16="http://schemas.microsoft.com/office/drawing/2014/main" id="{44387711-8B10-41D9-B04B-6BABE4EC9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212" y="26474353"/>
            <a:ext cx="14031956" cy="810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4BF277C-7BCB-452B-A868-D461DAAAD8A5}"/>
              </a:ext>
            </a:extLst>
          </p:cNvPr>
          <p:cNvSpPr txBox="1"/>
          <p:nvPr/>
        </p:nvSpPr>
        <p:spPr>
          <a:xfrm>
            <a:off x="936625" y="34773148"/>
            <a:ext cx="14846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Fonte: https://robohub.org/artificial-intelligence-understanding-how-machines-learn/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1B378726-F1B5-4D22-87A9-7D288EC830C2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55" y="9507061"/>
            <a:ext cx="1426464" cy="154533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D850F05-DFCD-4570-B4A2-4EABC5EEBFEF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1881" y="29600273"/>
            <a:ext cx="1426464" cy="154533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81FA121-99CB-4F84-9D7F-CB89FEEE3BA1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55" y="35959763"/>
            <a:ext cx="1426464" cy="1545336"/>
          </a:xfrm>
          <a:prstGeom prst="rect">
            <a:avLst/>
          </a:prstGeom>
        </p:spPr>
      </p:pic>
      <p:pic>
        <p:nvPicPr>
          <p:cNvPr id="1028" name="Picture 1027">
            <a:extLst>
              <a:ext uri="{FF2B5EF4-FFF2-40B4-BE49-F238E27FC236}">
                <a16:creationId xmlns:a16="http://schemas.microsoft.com/office/drawing/2014/main" id="{A39D70C2-A873-45E1-B67E-DCC6A11E4372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479" y="24838515"/>
            <a:ext cx="1426464" cy="1545336"/>
          </a:xfrm>
          <a:prstGeom prst="rect">
            <a:avLst/>
          </a:prstGeom>
        </p:spPr>
      </p:pic>
      <p:pic>
        <p:nvPicPr>
          <p:cNvPr id="1030" name="Picture 1029">
            <a:extLst>
              <a:ext uri="{FF2B5EF4-FFF2-40B4-BE49-F238E27FC236}">
                <a16:creationId xmlns:a16="http://schemas.microsoft.com/office/drawing/2014/main" id="{CD4A8ABA-CC26-46E5-99C8-6C3C1C2A3160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479" y="9481204"/>
            <a:ext cx="1426464" cy="1545336"/>
          </a:xfrm>
          <a:prstGeom prst="rect">
            <a:avLst/>
          </a:prstGeom>
        </p:spPr>
      </p:pic>
      <p:pic>
        <p:nvPicPr>
          <p:cNvPr id="1032" name="Picture 1031">
            <a:extLst>
              <a:ext uri="{FF2B5EF4-FFF2-40B4-BE49-F238E27FC236}">
                <a16:creationId xmlns:a16="http://schemas.microsoft.com/office/drawing/2014/main" id="{DD716577-30AF-403B-9BFC-BA93D133FDF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20" t="9527" r="24230" b="11652"/>
          <a:stretch/>
        </p:blipFill>
        <p:spPr>
          <a:xfrm>
            <a:off x="21263864" y="20149399"/>
            <a:ext cx="5690470" cy="362754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6D8B41FA-859A-40C8-B20F-A4185ABFC4E7}"/>
              </a:ext>
            </a:extLst>
          </p:cNvPr>
          <p:cNvSpPr txBox="1"/>
          <p:nvPr/>
        </p:nvSpPr>
        <p:spPr>
          <a:xfrm>
            <a:off x="16783528" y="23757387"/>
            <a:ext cx="14846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Fonte: http://www.webartpalace.com/tag/software-testing/ (</a:t>
            </a: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Adaptada)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8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</TotalTime>
  <Words>494</Words>
  <Application>Microsoft Office PowerPoint</Application>
  <PresentationFormat>Personalizar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News Gothic MT</vt:lpstr>
      <vt:lpstr>Times New Roman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Fernanda Pereira dos Santos Sousa</dc:creator>
  <cp:lastModifiedBy>gtomazela</cp:lastModifiedBy>
  <cp:revision>14</cp:revision>
  <dcterms:created xsi:type="dcterms:W3CDTF">2018-11-12T02:27:51Z</dcterms:created>
  <dcterms:modified xsi:type="dcterms:W3CDTF">2018-11-12T23:14:35Z</dcterms:modified>
</cp:coreProperties>
</file>