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Oswald Bold" charset="1" panose="00000800000000000000"/>
      <p:regular r:id="rId14"/>
    </p:embeddedFont>
    <p:embeddedFont>
      <p:font typeface="Poppin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5C04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BE315B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097B2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7912409" y="-890423"/>
            <a:ext cx="5192571" cy="3086100"/>
            <a:chOff x="0" y="0"/>
            <a:chExt cx="1367591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67591" cy="812800"/>
            </a:xfrm>
            <a:custGeom>
              <a:avLst/>
              <a:gdLst/>
              <a:ahLst/>
              <a:cxnLst/>
              <a:rect r="r" b="b" t="t" l="l"/>
              <a:pathLst>
                <a:path h="812800" w="1367591">
                  <a:moveTo>
                    <a:pt x="0" y="0"/>
                  </a:moveTo>
                  <a:lnTo>
                    <a:pt x="1367591" y="0"/>
                  </a:lnTo>
                  <a:lnTo>
                    <a:pt x="136759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DFCF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367591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994451" y="3731998"/>
            <a:ext cx="5028487" cy="1035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Poppins Bold"/>
              </a:rPr>
              <a:t>Casa do Silk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144000" y="2963395"/>
            <a:ext cx="2511535" cy="934939"/>
            <a:chOff x="0" y="0"/>
            <a:chExt cx="1249697" cy="4652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49697" cy="465210"/>
            </a:xfrm>
            <a:custGeom>
              <a:avLst/>
              <a:gdLst/>
              <a:ahLst/>
              <a:cxnLst/>
              <a:rect r="r" b="b" t="t" l="l"/>
              <a:pathLst>
                <a:path h="465210" w="1249697">
                  <a:moveTo>
                    <a:pt x="0" y="0"/>
                  </a:moveTo>
                  <a:lnTo>
                    <a:pt x="1249697" y="0"/>
                  </a:lnTo>
                  <a:lnTo>
                    <a:pt x="1249697" y="465210"/>
                  </a:lnTo>
                  <a:lnTo>
                    <a:pt x="0" y="465210"/>
                  </a:lnTo>
                  <a:close/>
                </a:path>
              </a:pathLst>
            </a:custGeom>
            <a:solidFill>
              <a:srgbClr val="FDFC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249697" cy="5128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993277" y="1028700"/>
            <a:ext cx="3030834" cy="3030834"/>
          </a:xfrm>
          <a:custGeom>
            <a:avLst/>
            <a:gdLst/>
            <a:ahLst/>
            <a:cxnLst/>
            <a:rect r="r" b="b" t="t" l="l"/>
            <a:pathLst>
              <a:path h="3030834" w="3030834">
                <a:moveTo>
                  <a:pt x="0" y="0"/>
                </a:moveTo>
                <a:lnTo>
                  <a:pt x="3030834" y="0"/>
                </a:lnTo>
                <a:lnTo>
                  <a:pt x="3030834" y="3030834"/>
                </a:lnTo>
                <a:lnTo>
                  <a:pt x="0" y="3030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840349" y="0"/>
            <a:ext cx="3447651" cy="1028700"/>
          </a:xfrm>
          <a:custGeom>
            <a:avLst/>
            <a:gdLst/>
            <a:ahLst/>
            <a:cxnLst/>
            <a:rect r="r" b="b" t="t" l="l"/>
            <a:pathLst>
              <a:path h="1028700" w="3447651">
                <a:moveTo>
                  <a:pt x="0" y="0"/>
                </a:moveTo>
                <a:lnTo>
                  <a:pt x="3447651" y="0"/>
                </a:lnTo>
                <a:lnTo>
                  <a:pt x="3447651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566091" y="4948402"/>
            <a:ext cx="11885206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Oswald Bold"/>
              </a:rPr>
              <a:t>SITE DE VENDAS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79284" y="6339534"/>
            <a:ext cx="9658820" cy="1120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Poppins"/>
              </a:rPr>
              <a:t>Apresentado por: Fernanda Raquel, Gabriel Andrade, Mateus Xavier e Matheus Italo.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552586" y="9177005"/>
            <a:ext cx="8940705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PROJETOS PRÁTICOS EM TECNOLOGIA DA INFORMAÇÃO, </a:t>
            </a:r>
          </a:p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1º período de Sistemas de Informação.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817546" y="7940675"/>
            <a:ext cx="12675744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PROFª DRA. MISLENE DALILA DA SILVA</a:t>
            </a:r>
          </a:p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Poppins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88570" y="3354399"/>
            <a:ext cx="4570730" cy="4570730"/>
          </a:xfrm>
          <a:custGeom>
            <a:avLst/>
            <a:gdLst/>
            <a:ahLst/>
            <a:cxnLst/>
            <a:rect r="r" b="b" t="t" l="l"/>
            <a:pathLst>
              <a:path h="4570730" w="4570730">
                <a:moveTo>
                  <a:pt x="0" y="0"/>
                </a:moveTo>
                <a:lnTo>
                  <a:pt x="4570730" y="0"/>
                </a:lnTo>
                <a:lnTo>
                  <a:pt x="4570730" y="4570730"/>
                </a:lnTo>
                <a:lnTo>
                  <a:pt x="0" y="4570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33350" cap="rnd">
            <a:solidFill>
              <a:srgbClr val="A47D6A"/>
            </a:solidFill>
            <a:prstDash val="sysDot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799137" y="2239974"/>
            <a:ext cx="10793714" cy="668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Poppins"/>
              </a:rPr>
              <a:t>Desenvolver um site para a loja de personalização "Casa do Silk", com o objetivo de criar uma plataforma intuitiva que permita aos clientes conhecerem detalhadamente os métodos utilizados na personalização de roupas. O site ajudará os usuários a escolherem seus designs preferidos e a facilitarem o processo de compra, proporcionando uma experiência de navegação prática e agradável.</a:t>
            </a:r>
          </a:p>
        </p:txBody>
      </p:sp>
      <p:sp>
        <p:nvSpPr>
          <p:cNvPr name="AutoShape 4" id="4"/>
          <p:cNvSpPr/>
          <p:nvPr/>
        </p:nvSpPr>
        <p:spPr>
          <a:xfrm>
            <a:off x="8115300" y="1198942"/>
            <a:ext cx="18288000" cy="0"/>
          </a:xfrm>
          <a:prstGeom prst="line">
            <a:avLst/>
          </a:prstGeom>
          <a:ln cap="flat" w="14287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799137" y="330579"/>
            <a:ext cx="5807390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Oswald Bold"/>
              </a:rPr>
              <a:t>OBJETIVO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1340" y="3410585"/>
            <a:ext cx="14705320" cy="335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Poppins"/>
              </a:rPr>
              <a:t>Após a Review realizada no dia 17/04/2024, onde foi mostrado os protótipo do projeto do site, houveram várias mudanças criativas na identidade visual do projeto, onde, com a ajuda de uma artista terceirizada, foi modificado a logo da loja, juntamente de sua paleta de cores.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1775"/>
            <a:ext cx="5109997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Oswald Bold"/>
              </a:rPr>
              <a:t>MUDANÇAS</a:t>
            </a:r>
          </a:p>
        </p:txBody>
      </p:sp>
      <p:sp>
        <p:nvSpPr>
          <p:cNvPr name="AutoShape 4" id="4"/>
          <p:cNvSpPr/>
          <p:nvPr/>
        </p:nvSpPr>
        <p:spPr>
          <a:xfrm>
            <a:off x="7352660" y="1028700"/>
            <a:ext cx="18288000" cy="0"/>
          </a:xfrm>
          <a:prstGeom prst="line">
            <a:avLst/>
          </a:prstGeom>
          <a:ln cap="flat" w="142875">
            <a:solidFill>
              <a:srgbClr val="BE315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352660" y="1028700"/>
            <a:ext cx="18288000" cy="0"/>
          </a:xfrm>
          <a:prstGeom prst="line">
            <a:avLst/>
          </a:prstGeom>
          <a:ln cap="flat" w="142875">
            <a:solidFill>
              <a:srgbClr val="F5C04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291143" y="5289388"/>
            <a:ext cx="4515077" cy="3170951"/>
          </a:xfrm>
          <a:custGeom>
            <a:avLst/>
            <a:gdLst/>
            <a:ahLst/>
            <a:cxnLst/>
            <a:rect r="r" b="b" t="t" l="l"/>
            <a:pathLst>
              <a:path h="3170951" w="4515077">
                <a:moveTo>
                  <a:pt x="0" y="0"/>
                </a:moveTo>
                <a:lnTo>
                  <a:pt x="4515077" y="0"/>
                </a:lnTo>
                <a:lnTo>
                  <a:pt x="4515077" y="3170951"/>
                </a:lnTo>
                <a:lnTo>
                  <a:pt x="0" y="31709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250" t="-95333" r="-51403" b="-1046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91340" y="2204632"/>
            <a:ext cx="14705320" cy="268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Poppins"/>
              </a:rPr>
              <a:t>A logo foi revitalizada para alinhar-se com a nova identidade visual idealizada pelo grupo, destacando cores vivas e agradáveis aos olhos, combinadas com formas arredondadas e fluidas.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1775"/>
            <a:ext cx="5109997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Oswald Bold"/>
              </a:rPr>
              <a:t>LOGO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036214" y="4889412"/>
            <a:ext cx="3960643" cy="3970904"/>
          </a:xfrm>
          <a:custGeom>
            <a:avLst/>
            <a:gdLst/>
            <a:ahLst/>
            <a:cxnLst/>
            <a:rect r="r" b="b" t="t" l="l"/>
            <a:pathLst>
              <a:path h="3970904" w="3960643">
                <a:moveTo>
                  <a:pt x="0" y="0"/>
                </a:moveTo>
                <a:lnTo>
                  <a:pt x="3960643" y="0"/>
                </a:lnTo>
                <a:lnTo>
                  <a:pt x="3960643" y="3970903"/>
                </a:lnTo>
                <a:lnTo>
                  <a:pt x="0" y="39709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59071" y="9003190"/>
            <a:ext cx="311492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Logo revitalizada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91217" y="9004300"/>
            <a:ext cx="311492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Logo original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352660" y="1028700"/>
            <a:ext cx="18288000" cy="0"/>
          </a:xfrm>
          <a:prstGeom prst="line">
            <a:avLst/>
          </a:prstGeom>
          <a:ln cap="flat" w="142875">
            <a:solidFill>
              <a:srgbClr val="0097B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791340" y="1942234"/>
            <a:ext cx="14705320" cy="335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Poppins"/>
              </a:rPr>
              <a:t>A paleta de cores do site vem das cores </a:t>
            </a:r>
            <a:r>
              <a:rPr lang="en-US" sz="3800">
                <a:solidFill>
                  <a:srgbClr val="0097B2"/>
                </a:solidFill>
                <a:latin typeface="Poppins"/>
              </a:rPr>
              <a:t>Ciano, </a:t>
            </a:r>
            <a:r>
              <a:rPr lang="en-US" sz="3800">
                <a:solidFill>
                  <a:srgbClr val="BE315B"/>
                </a:solidFill>
                <a:latin typeface="Poppins"/>
              </a:rPr>
              <a:t>Magenta </a:t>
            </a:r>
            <a:r>
              <a:rPr lang="en-US" sz="3800">
                <a:solidFill>
                  <a:srgbClr val="000000"/>
                </a:solidFill>
                <a:latin typeface="Poppins"/>
              </a:rPr>
              <a:t>e </a:t>
            </a:r>
            <a:r>
              <a:rPr lang="en-US" sz="3800">
                <a:solidFill>
                  <a:srgbClr val="F5C043"/>
                </a:solidFill>
                <a:latin typeface="Poppins"/>
              </a:rPr>
              <a:t>Amarelo</a:t>
            </a:r>
            <a:r>
              <a:rPr lang="en-US" sz="3800">
                <a:solidFill>
                  <a:srgbClr val="000000"/>
                </a:solidFill>
                <a:latin typeface="Poppins"/>
              </a:rPr>
              <a:t>. Originalmente, as cores não apresentavam a vivacidade imaginada pelo grupo, então, as cores foram modificadas para terem tons mais amenos, porém, ainda sim vivos.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1775"/>
            <a:ext cx="5109997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Oswald Bold"/>
              </a:rPr>
              <a:t>CORES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850496" y="6259651"/>
            <a:ext cx="6898555" cy="1758340"/>
          </a:xfrm>
          <a:custGeom>
            <a:avLst/>
            <a:gdLst/>
            <a:ahLst/>
            <a:cxnLst/>
            <a:rect r="r" b="b" t="t" l="l"/>
            <a:pathLst>
              <a:path h="1758340" w="6898555">
                <a:moveTo>
                  <a:pt x="0" y="0"/>
                </a:moveTo>
                <a:lnTo>
                  <a:pt x="6898555" y="0"/>
                </a:lnTo>
                <a:lnTo>
                  <a:pt x="6898555" y="1758340"/>
                </a:lnTo>
                <a:lnTo>
                  <a:pt x="0" y="1758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8949" y="6250161"/>
            <a:ext cx="6850342" cy="1767830"/>
          </a:xfrm>
          <a:custGeom>
            <a:avLst/>
            <a:gdLst/>
            <a:ahLst/>
            <a:cxnLst/>
            <a:rect r="r" b="b" t="t" l="l"/>
            <a:pathLst>
              <a:path h="1767830" w="6850342">
                <a:moveTo>
                  <a:pt x="0" y="0"/>
                </a:moveTo>
                <a:lnTo>
                  <a:pt x="6850341" y="0"/>
                </a:lnTo>
                <a:lnTo>
                  <a:pt x="6850341" y="1767830"/>
                </a:lnTo>
                <a:lnTo>
                  <a:pt x="0" y="1767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406656" y="8599933"/>
            <a:ext cx="311492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Paleta original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742310" y="8599933"/>
            <a:ext cx="311492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</a:rPr>
              <a:t>Paleta revitalizada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D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60632" y="2809875"/>
            <a:ext cx="9366736" cy="431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0000"/>
                </a:solidFill>
                <a:latin typeface="Poppins Bold"/>
              </a:rPr>
              <a:t>Alguma pergunta?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1775"/>
            <a:ext cx="5109997" cy="144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Oswald Bold"/>
              </a:rPr>
              <a:t>DÚVIDAS</a:t>
            </a:r>
          </a:p>
        </p:txBody>
      </p:sp>
      <p:sp>
        <p:nvSpPr>
          <p:cNvPr name="AutoShape 4" id="4"/>
          <p:cNvSpPr/>
          <p:nvPr/>
        </p:nvSpPr>
        <p:spPr>
          <a:xfrm>
            <a:off x="7352660" y="1028700"/>
            <a:ext cx="18288000" cy="0"/>
          </a:xfrm>
          <a:prstGeom prst="line">
            <a:avLst/>
          </a:prstGeom>
          <a:ln cap="flat" w="142875">
            <a:solidFill>
              <a:srgbClr val="BE315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16576" y="2809875"/>
            <a:ext cx="8850785" cy="431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0000"/>
                </a:solidFill>
                <a:latin typeface="Poppins Bold"/>
              </a:rPr>
              <a:t>MUITO OBRIGADO!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5C043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0097B2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BE315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DAGIfW_7rAE</dc:identifier>
  <dcterms:modified xsi:type="dcterms:W3CDTF">2011-08-01T06:04:30Z</dcterms:modified>
  <cp:revision>1</cp:revision>
  <dc:title>Slides Casa do Silk</dc:title>
</cp:coreProperties>
</file>