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80F1A-672A-884B-AC58-2141F2AA4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585F2B-199E-2209-91EE-89D702267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C92539-1893-C016-82EA-CC2E82824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92F5-A914-450C-B576-78871015921F}" type="datetimeFigureOut">
              <a:rPr lang="es-MX" smtClean="0"/>
              <a:t>29/04/2023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31E464-739E-D5B2-E5E7-45351023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77B122-EBBE-8906-0029-325563DCA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90BF-C82B-4D6F-A9D0-2C3564D852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12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20B3B-4A69-C07B-0E14-054267AA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56B69A-B9E7-E023-714E-B050921BF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F9D691-875A-8245-FD27-B0F284E1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92F5-A914-450C-B576-78871015921F}" type="datetimeFigureOut">
              <a:rPr lang="es-MX" smtClean="0"/>
              <a:t>29/04/2023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857301-A8DA-816B-B03A-709DD08E8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F32A12-1196-82BB-A892-34CB60457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90BF-C82B-4D6F-A9D0-2C3564D852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986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443BF2-AE01-782D-FABA-FDFF66706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AC2998-7EDE-E1E0-9F8F-B3EF7F3FC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4B851E-8A2F-E367-7820-37A5D929A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92F5-A914-450C-B576-78871015921F}" type="datetimeFigureOut">
              <a:rPr lang="es-MX" smtClean="0"/>
              <a:t>29/04/2023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4A662E-D7BB-E04F-1027-0F4BD39EE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B43F69-9564-50D6-7DF2-3A622A1F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90BF-C82B-4D6F-A9D0-2C3564D852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39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4F600-B569-500B-E322-CAC26706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310FA2-3617-9AA3-D92D-2E539924C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E60EA2-EE89-90CF-1B4F-33D715B66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92F5-A914-450C-B576-78871015921F}" type="datetimeFigureOut">
              <a:rPr lang="es-MX" smtClean="0"/>
              <a:t>29/04/2023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C2E016-C6E2-7115-3498-A55EE4EA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8E183A-37FB-9CCB-E07B-5DA5F607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90BF-C82B-4D6F-A9D0-2C3564D852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C3DD0-C8BB-E09B-4063-BA8F5B072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CB43D9-2872-1AEC-535A-60D7B2614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FA3BFB-B5EC-61E3-BFA7-45A28548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92F5-A914-450C-B576-78871015921F}" type="datetimeFigureOut">
              <a:rPr lang="es-MX" smtClean="0"/>
              <a:t>29/04/2023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89CE78-E64C-8FF6-28EA-095E331AB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5C4A67-C5D4-68BF-35EA-77625B3AD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90BF-C82B-4D6F-A9D0-2C3564D852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583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04DA1-1FA0-502E-807D-5D9B7056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238D8F-147F-04C8-83B5-E64C4A1BF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AB85A9-6C36-9058-3FCC-BBA3AA6D3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3F56DF-D79A-B501-FE8C-9D8388AF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92F5-A914-450C-B576-78871015921F}" type="datetimeFigureOut">
              <a:rPr lang="es-MX" smtClean="0"/>
              <a:t>29/04/2023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70E8F0-5ACB-281B-831C-89532192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F1668F-FF86-29D0-AD6A-85E0D56FF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90BF-C82B-4D6F-A9D0-2C3564D852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095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08E74-364C-F1BB-C942-381FC05C0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3A1FFB-25F2-FA55-C870-D7211FCF1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C891D0-1C01-CA44-7740-C0A9D9B67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8EAEE4-0B54-5416-BB32-E4655BC99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8355A91-1838-9F19-ECFF-1A40740C6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ED27BA8-0783-53AB-A28F-AC6898D7A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92F5-A914-450C-B576-78871015921F}" type="datetimeFigureOut">
              <a:rPr lang="es-MX" smtClean="0"/>
              <a:t>29/04/2023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D4DAD44-0C31-67C3-B2D7-EF0FD84F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4070274-83BA-CF40-376E-C308981E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90BF-C82B-4D6F-A9D0-2C3564D852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56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7717C-868A-B0FA-36EA-DBB501AE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7458334-1071-AA8A-F61B-BCC7CFE5A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92F5-A914-450C-B576-78871015921F}" type="datetimeFigureOut">
              <a:rPr lang="es-MX" smtClean="0"/>
              <a:t>29/04/2023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AFAE13F-9D55-A431-D43B-CE8AD136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124DC3-2501-A9D4-E506-0ABF7C8A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90BF-C82B-4D6F-A9D0-2C3564D852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055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D9640BB-067E-3231-B125-D57B0A88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92F5-A914-450C-B576-78871015921F}" type="datetimeFigureOut">
              <a:rPr lang="es-MX" smtClean="0"/>
              <a:t>29/04/2023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C753585-6916-F79F-EBA8-10BABB520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96FCB4-35AE-A32B-2533-79FBAA30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90BF-C82B-4D6F-A9D0-2C3564D852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232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3FFDD-8377-3A5D-B438-E2DD6656F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A5CD4D-C3AF-7F20-5AA8-9CF73280D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B76881-7D58-A180-C624-1255D9F83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C430F4-9F4F-F0F4-6D25-C6AD81B0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92F5-A914-450C-B576-78871015921F}" type="datetimeFigureOut">
              <a:rPr lang="es-MX" smtClean="0"/>
              <a:t>29/04/2023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24541C-F14D-155C-610C-80FFBA3F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DE6A86-DBFB-77B4-A93D-EB1D11C1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90BF-C82B-4D6F-A9D0-2C3564D852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589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280A8-AD89-D78D-89EB-291E352ED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86FA2DB-EED7-4ED2-FEEC-8E04CD8A8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B700CB-78E5-A112-F0D1-26BC633A1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2A6E87-7FE5-9BE3-C353-2DC64E5F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92F5-A914-450C-B576-78871015921F}" type="datetimeFigureOut">
              <a:rPr lang="es-MX" smtClean="0"/>
              <a:t>29/04/2023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300270-825F-1A34-833D-FF957CC1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DD6C34-C89E-488F-8E6F-B39D0E96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90BF-C82B-4D6F-A9D0-2C3564D852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483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83CFE8E-D538-9131-994D-6ACAFF983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E921E5-04E3-59E6-57AD-2D4A6C25C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8424A2-2559-54E2-EDAE-A69B2C185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192F5-A914-450C-B576-78871015921F}" type="datetimeFigureOut">
              <a:rPr lang="es-MX" smtClean="0"/>
              <a:t>29/04/2023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7E45FE-81F1-2772-8974-C9BB62BED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F747B8-C383-ADCB-AF48-388CE7BAD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E90BF-C82B-4D6F-A9D0-2C3564D852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685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A7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876EA6B4-0233-98A3-F122-2F6DA8D75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714560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67736809"/>
                    </a:ext>
                  </a:extLst>
                </a:gridCol>
                <a:gridCol w="4345709">
                  <a:extLst>
                    <a:ext uri="{9D8B030D-6E8A-4147-A177-3AD203B41FA5}">
                      <a16:colId xmlns:a16="http://schemas.microsoft.com/office/drawing/2014/main" val="2543754053"/>
                    </a:ext>
                  </a:extLst>
                </a:gridCol>
                <a:gridCol w="3782291">
                  <a:extLst>
                    <a:ext uri="{9D8B030D-6E8A-4147-A177-3AD203B41FA5}">
                      <a16:colId xmlns:a16="http://schemas.microsoft.com/office/drawing/2014/main" val="2450597175"/>
                    </a:ext>
                  </a:extLst>
                </a:gridCol>
              </a:tblGrid>
              <a:tr h="838603">
                <a:tc>
                  <a:txBody>
                    <a:bodyPr/>
                    <a:lstStyle/>
                    <a:p>
                      <a:pPr algn="ctr"/>
                      <a:r>
                        <a:rPr lang="es-MX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Actividad de aprendizaje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Evidencia de aprendizaje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Valor en la evaluación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430460"/>
                  </a:ext>
                </a:extLst>
              </a:tr>
              <a:tr h="5404296">
                <a:tc>
                  <a:txBody>
                    <a:bodyPr/>
                    <a:lstStyle/>
                    <a:p>
                      <a:pPr algn="ctr"/>
                      <a:r>
                        <a:rPr lang="es-MX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Actividad. Evaluación de un proyecto de inversión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s-MX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Reporte con los resultados de la evaluación del proyecto con los diferentes métodos y los criterios de decisión para invertir o no en el proyecto.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s-MX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s-MX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s-MX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s-MX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Argumentación escrita sobre si es conveniente invertir o no en el proyecto.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 puntos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491899"/>
                  </a:ext>
                </a:extLst>
              </a:tr>
              <a:tr h="615102">
                <a:tc gridSpan="2">
                  <a:txBody>
                    <a:bodyPr/>
                    <a:lstStyle/>
                    <a:p>
                      <a:pPr algn="r"/>
                      <a:r>
                        <a:rPr lang="es-MX" sz="32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 puntos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03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1561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62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Fernanda Martinez Trujillo</dc:creator>
  <cp:lastModifiedBy>Maria Fernanda Martinez Trujillo</cp:lastModifiedBy>
  <cp:revision>1</cp:revision>
  <dcterms:created xsi:type="dcterms:W3CDTF">2023-04-29T20:26:29Z</dcterms:created>
  <dcterms:modified xsi:type="dcterms:W3CDTF">2023-04-29T20:51:45Z</dcterms:modified>
</cp:coreProperties>
</file>