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ECF90B"/>
    <a:srgbClr val="3AE380"/>
    <a:srgbClr val="3FE19B"/>
    <a:srgbClr val="33CC33"/>
    <a:srgbClr val="00B4CC"/>
    <a:srgbClr val="00DFFC"/>
    <a:srgbClr val="008C9E"/>
    <a:srgbClr val="FFCC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C5559E-6BDF-CA94-D553-8C200C928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7D5EB2-B057-D815-9177-FD428B067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184250-3265-E9BC-87B4-294C6F6DA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5C31E-3159-4E52-9477-0DB9CE05B7BB}" type="datetimeFigureOut">
              <a:rPr lang="es-MX" smtClean="0"/>
              <a:t>27/06/2022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8CD34E-A87D-B8B1-B359-2ADD3B1AA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47B262-E3AF-7E0E-0F5C-907954F48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7F309-5DAB-4443-B762-308896A6A5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3787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484C03-E480-4164-E79E-548155470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2713568-3E2C-48F8-9911-606011F8F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3D0B2D-5323-4A21-BD88-278A080EC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5C31E-3159-4E52-9477-0DB9CE05B7BB}" type="datetimeFigureOut">
              <a:rPr lang="es-MX" smtClean="0"/>
              <a:t>27/06/2022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3DFE23-5F52-A589-0C73-66A9492E8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18AF0C-0ED4-221F-5238-54927ED3E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7F309-5DAB-4443-B762-308896A6A5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8925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ECDC825-8314-0A4D-4B4E-B4B01EE02D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741DAD0-3850-FFFD-474C-E350F6BBA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3F2B08-DFAC-1237-8D84-618EB4F03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5C31E-3159-4E52-9477-0DB9CE05B7BB}" type="datetimeFigureOut">
              <a:rPr lang="es-MX" smtClean="0"/>
              <a:t>27/06/2022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4B8A27-B3F7-246B-F690-E5DD5D088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71A515-34AF-0C33-848E-04E471887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7F309-5DAB-4443-B762-308896A6A5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4065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504671-2FFC-854F-D6CE-ECB0996E0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F09DAE-C799-07EB-F718-ADF8E6B6B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198DA5-5A60-3E84-D8A6-D6418BEB7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5C31E-3159-4E52-9477-0DB9CE05B7BB}" type="datetimeFigureOut">
              <a:rPr lang="es-MX" smtClean="0"/>
              <a:t>27/06/2022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D7E2EB-79A2-06E5-0E71-7844DDA86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BBE6DD-BCA1-E529-8568-3BE6FEB29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7F309-5DAB-4443-B762-308896A6A5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8309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3190E9-1700-664C-E9C0-83502E346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EFE5DB-D2AA-E63B-9C30-921EB1F53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C4B871-605A-EFCE-8857-2DECF3E4A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5C31E-3159-4E52-9477-0DB9CE05B7BB}" type="datetimeFigureOut">
              <a:rPr lang="es-MX" smtClean="0"/>
              <a:t>27/06/2022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F2BACB-8121-7E5B-2541-D9355F58D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A26F52-FE66-48C6-30BE-9D4DCA2D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7F309-5DAB-4443-B762-308896A6A5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9173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4F14A1-C986-3F7C-F711-2BFB03A10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5866D0-EB1B-CA7F-B406-37485F7A8C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AA1795A-44F8-AFB5-0CFE-8C2CB9750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CB2F08E-9501-B489-E5AE-4038037C0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5C31E-3159-4E52-9477-0DB9CE05B7BB}" type="datetimeFigureOut">
              <a:rPr lang="es-MX" smtClean="0"/>
              <a:t>27/06/2022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EF715E6-336E-2B57-C991-DF42E9A4D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2C1420-F22B-8B12-00E6-A6FFA3A4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7F309-5DAB-4443-B762-308896A6A5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1461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B646AB-A6D9-7DE2-71D5-9310729CB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481FBC-F3CE-AC68-166F-F180FDC8A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D062FD3-53D1-097D-0C51-A4A8165EC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660AADF-2394-009D-999D-27B9789C72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378F82C-9619-CB5F-B1DF-8D2D999CE8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A7FBA6-37E6-6351-C7E6-1B34B272E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5C31E-3159-4E52-9477-0DB9CE05B7BB}" type="datetimeFigureOut">
              <a:rPr lang="es-MX" smtClean="0"/>
              <a:t>27/06/2022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C9E4BCC-2FDB-6AAC-FF99-ED73C0F1E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A98BF08-F02A-67BE-B6F6-D9BA5C3B4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7F309-5DAB-4443-B762-308896A6A5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8736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ED2938-922E-B4B5-DAE2-4101C2946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3C4BCE2-9C85-81D1-51F6-22AD07974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5C31E-3159-4E52-9477-0DB9CE05B7BB}" type="datetimeFigureOut">
              <a:rPr lang="es-MX" smtClean="0"/>
              <a:t>27/06/2022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1D28C0E-2B61-BB07-EFAD-682AF2623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E77A944-4542-219B-EAE1-D55BA0E15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7F309-5DAB-4443-B762-308896A6A5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067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701FD85-2A6F-3F7F-1B80-975EBBC56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5C31E-3159-4E52-9477-0DB9CE05B7BB}" type="datetimeFigureOut">
              <a:rPr lang="es-MX" smtClean="0"/>
              <a:t>27/06/2022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35D4668-73C1-A915-F5CB-53C5E7352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E746782-6D67-6228-E4E4-FD70C3396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7F309-5DAB-4443-B762-308896A6A5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55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C57EB9-6E5D-5063-0FB9-5BF2D7464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AE5843-687D-085E-45A8-3744AEE86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CA3B695-22EA-4793-DE31-75B142369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8DDF781-73EE-4701-69C9-E326CD2F5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5C31E-3159-4E52-9477-0DB9CE05B7BB}" type="datetimeFigureOut">
              <a:rPr lang="es-MX" smtClean="0"/>
              <a:t>27/06/2022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D51A4F7-CEC4-C389-BA87-5699D2D16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6ED475-D048-167B-66BB-6A0ED7AAF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7F309-5DAB-4443-B762-308896A6A5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086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FE694-BA93-60D6-BCBD-E38DC68AF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8D91CBE-5970-4AC6-4393-AF9D337E46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624EF97-3769-1FB9-EE7A-127E1A32F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8A0AA63-F09C-DFFE-C26E-3845EF957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5C31E-3159-4E52-9477-0DB9CE05B7BB}" type="datetimeFigureOut">
              <a:rPr lang="es-MX" smtClean="0"/>
              <a:t>27/06/2022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1FB3D7-1664-395E-3B90-55CB1B809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6E7CDA2-BA37-2AEC-EDCC-9B7170CCD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7F309-5DAB-4443-B762-308896A6A5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6631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15BE03A-8F06-3ADB-9E2A-CC4891EED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F46C14-8530-804B-6148-B737E3BA9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20E4F0-667B-EA64-CA67-1423A31715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5C31E-3159-4E52-9477-0DB9CE05B7BB}" type="datetimeFigureOut">
              <a:rPr lang="es-MX" smtClean="0"/>
              <a:t>27/06/2022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2E1A93-9429-DB31-B7A3-83B227D3B0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C2DD7D-D7A3-3056-D36F-A2FE9C9490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7F309-5DAB-4443-B762-308896A6A5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57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n 43" descr="Una caricatura de una persona&#10;&#10;Descripción generada automáticamente con confianza baja">
            <a:extLst>
              <a:ext uri="{FF2B5EF4-FFF2-40B4-BE49-F238E27FC236}">
                <a16:creationId xmlns:a16="http://schemas.microsoft.com/office/drawing/2014/main" id="{648F064A-76C7-403B-4028-1A6BF68DE9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60825" cy="641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8639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Fernanda Martinez</dc:creator>
  <cp:lastModifiedBy>Fernanda Martinez</cp:lastModifiedBy>
  <cp:revision>4</cp:revision>
  <dcterms:created xsi:type="dcterms:W3CDTF">2022-06-27T15:42:02Z</dcterms:created>
  <dcterms:modified xsi:type="dcterms:W3CDTF">2022-06-28T02:42:32Z</dcterms:modified>
</cp:coreProperties>
</file>