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CF90B"/>
    <a:srgbClr val="3AE380"/>
    <a:srgbClr val="3FE19B"/>
    <a:srgbClr val="33CC33"/>
    <a:srgbClr val="00B4CC"/>
    <a:srgbClr val="00DFFC"/>
    <a:srgbClr val="008C9E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06AF8-20E1-4B63-BB51-58AA90EE6DD3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B8C0F927-C318-467B-ABA9-B26F02BBBBC0}">
      <dgm:prSet phldrT="[Texto]"/>
      <dgm:spPr/>
      <dgm:t>
        <a:bodyPr/>
        <a:lstStyle/>
        <a:p>
          <a:r>
            <a:rPr lang="es-MX" dirty="0"/>
            <a:t> </a:t>
          </a:r>
        </a:p>
      </dgm:t>
    </dgm:pt>
    <dgm:pt modelId="{FF6ADB40-8894-4BB1-9D65-3648C9EE60B0}" type="parTrans" cxnId="{DD6063FD-0A09-438B-AC7D-DC0CCBD93D61}">
      <dgm:prSet/>
      <dgm:spPr/>
      <dgm:t>
        <a:bodyPr/>
        <a:lstStyle/>
        <a:p>
          <a:endParaRPr lang="es-MX"/>
        </a:p>
      </dgm:t>
    </dgm:pt>
    <dgm:pt modelId="{532ED6A5-3B25-4368-8BBF-05FE4784C5B2}" type="sibTrans" cxnId="{DD6063FD-0A09-438B-AC7D-DC0CCBD93D61}">
      <dgm:prSet/>
      <dgm:spPr/>
      <dgm:t>
        <a:bodyPr/>
        <a:lstStyle/>
        <a:p>
          <a:endParaRPr lang="es-MX"/>
        </a:p>
      </dgm:t>
    </dgm:pt>
    <dgm:pt modelId="{AAF4E927-C4C8-4A8E-8882-D064FCE932FE}">
      <dgm:prSet phldrT="[Texto]"/>
      <dgm:spPr/>
      <dgm:t>
        <a:bodyPr/>
        <a:lstStyle/>
        <a:p>
          <a:r>
            <a:rPr lang="es-MX" dirty="0"/>
            <a:t> </a:t>
          </a:r>
        </a:p>
      </dgm:t>
    </dgm:pt>
    <dgm:pt modelId="{BAD3C148-D370-4150-A5AD-D90D45497406}" type="parTrans" cxnId="{56188E70-AAEF-4CB2-BA7F-BB97EC8B22CE}">
      <dgm:prSet/>
      <dgm:spPr/>
      <dgm:t>
        <a:bodyPr/>
        <a:lstStyle/>
        <a:p>
          <a:endParaRPr lang="es-MX"/>
        </a:p>
      </dgm:t>
    </dgm:pt>
    <dgm:pt modelId="{F36AB2D7-4795-4B75-A2B2-D2C316B27DD6}" type="sibTrans" cxnId="{56188E70-AAEF-4CB2-BA7F-BB97EC8B22CE}">
      <dgm:prSet/>
      <dgm:spPr/>
      <dgm:t>
        <a:bodyPr/>
        <a:lstStyle/>
        <a:p>
          <a:endParaRPr lang="es-MX"/>
        </a:p>
      </dgm:t>
    </dgm:pt>
    <dgm:pt modelId="{5D4847ED-9458-4B9D-A47A-AF71A8DB3B76}">
      <dgm:prSet phldrT="[Texto]"/>
      <dgm:spPr/>
      <dgm:t>
        <a:bodyPr/>
        <a:lstStyle/>
        <a:p>
          <a:r>
            <a:rPr lang="es-MX" dirty="0"/>
            <a:t> </a:t>
          </a:r>
        </a:p>
      </dgm:t>
    </dgm:pt>
    <dgm:pt modelId="{059C2F55-ECE7-44C4-B655-5B7917005647}" type="sibTrans" cxnId="{F4FFF581-DF2C-4A37-9B45-47F5ADA5BEC4}">
      <dgm:prSet/>
      <dgm:spPr/>
      <dgm:t>
        <a:bodyPr/>
        <a:lstStyle/>
        <a:p>
          <a:endParaRPr lang="es-MX"/>
        </a:p>
      </dgm:t>
    </dgm:pt>
    <dgm:pt modelId="{7CD8FE07-0386-4853-9C1D-54D259D77274}" type="parTrans" cxnId="{F4FFF581-DF2C-4A37-9B45-47F5ADA5BEC4}">
      <dgm:prSet/>
      <dgm:spPr/>
      <dgm:t>
        <a:bodyPr/>
        <a:lstStyle/>
        <a:p>
          <a:endParaRPr lang="es-MX"/>
        </a:p>
      </dgm:t>
    </dgm:pt>
    <dgm:pt modelId="{E5E7DB79-D84F-460E-B0A0-A7A8B4E1653D}">
      <dgm:prSet phldrT="[Texto]"/>
      <dgm:spPr/>
      <dgm:t>
        <a:bodyPr/>
        <a:lstStyle/>
        <a:p>
          <a:r>
            <a:rPr lang="es-MX" dirty="0"/>
            <a:t> </a:t>
          </a:r>
        </a:p>
      </dgm:t>
    </dgm:pt>
    <dgm:pt modelId="{98216413-81C0-4C09-B0D0-30D8ED15FEF8}" type="sibTrans" cxnId="{8F13E711-0F53-495F-AD3E-0BD9AF69E455}">
      <dgm:prSet/>
      <dgm:spPr/>
      <dgm:t>
        <a:bodyPr/>
        <a:lstStyle/>
        <a:p>
          <a:endParaRPr lang="es-MX"/>
        </a:p>
      </dgm:t>
    </dgm:pt>
    <dgm:pt modelId="{BEA6BCFC-2AE7-4A51-9CE8-A9AFE020FC3B}" type="parTrans" cxnId="{8F13E711-0F53-495F-AD3E-0BD9AF69E455}">
      <dgm:prSet/>
      <dgm:spPr/>
      <dgm:t>
        <a:bodyPr/>
        <a:lstStyle/>
        <a:p>
          <a:endParaRPr lang="es-MX"/>
        </a:p>
      </dgm:t>
    </dgm:pt>
    <dgm:pt modelId="{FCCE5CB6-F1D0-457B-90F9-A0E553A3A242}" type="pres">
      <dgm:prSet presAssocID="{A6B06AF8-20E1-4B63-BB51-58AA90EE6DD3}" presName="Name0" presStyleCnt="0">
        <dgm:presLayoutVars>
          <dgm:dir/>
          <dgm:animOne val="branch"/>
          <dgm:animLvl val="lvl"/>
        </dgm:presLayoutVars>
      </dgm:prSet>
      <dgm:spPr/>
    </dgm:pt>
    <dgm:pt modelId="{E3CD7FDD-EBD5-4DBB-B5FC-B70063B8BE78}" type="pres">
      <dgm:prSet presAssocID="{E5E7DB79-D84F-460E-B0A0-A7A8B4E1653D}" presName="chaos" presStyleCnt="0"/>
      <dgm:spPr/>
    </dgm:pt>
    <dgm:pt modelId="{9CBC68B7-AA04-4CDD-8A9B-6FA917577A96}" type="pres">
      <dgm:prSet presAssocID="{E5E7DB79-D84F-460E-B0A0-A7A8B4E1653D}" presName="parTx1" presStyleLbl="revTx" presStyleIdx="0" presStyleCnt="3"/>
      <dgm:spPr/>
    </dgm:pt>
    <dgm:pt modelId="{78354113-ED1F-483D-9AAF-A03ACA3A442F}" type="pres">
      <dgm:prSet presAssocID="{E5E7DB79-D84F-460E-B0A0-A7A8B4E1653D}" presName="desTx1" presStyleLbl="revTx" presStyleIdx="1" presStyleCnt="3">
        <dgm:presLayoutVars>
          <dgm:bulletEnabled val="1"/>
        </dgm:presLayoutVars>
      </dgm:prSet>
      <dgm:spPr/>
    </dgm:pt>
    <dgm:pt modelId="{0C2E4C4B-859E-47EE-A7AE-721F1B829025}" type="pres">
      <dgm:prSet presAssocID="{E5E7DB79-D84F-460E-B0A0-A7A8B4E1653D}" presName="c1" presStyleLbl="node1" presStyleIdx="0" presStyleCnt="19"/>
      <dgm:spPr/>
    </dgm:pt>
    <dgm:pt modelId="{B37518A4-14EC-4093-AFC3-3A1E961CC5E3}" type="pres">
      <dgm:prSet presAssocID="{E5E7DB79-D84F-460E-B0A0-A7A8B4E1653D}" presName="c2" presStyleLbl="node1" presStyleIdx="1" presStyleCnt="19"/>
      <dgm:spPr/>
    </dgm:pt>
    <dgm:pt modelId="{0929021D-5C97-4A02-B738-5B44A714C1AE}" type="pres">
      <dgm:prSet presAssocID="{E5E7DB79-D84F-460E-B0A0-A7A8B4E1653D}" presName="c3" presStyleLbl="node1" presStyleIdx="2" presStyleCnt="19"/>
      <dgm:spPr/>
    </dgm:pt>
    <dgm:pt modelId="{BFD2B33C-E1F6-4C2C-B2E4-B260C7E43B19}" type="pres">
      <dgm:prSet presAssocID="{E5E7DB79-D84F-460E-B0A0-A7A8B4E1653D}" presName="c4" presStyleLbl="node1" presStyleIdx="3" presStyleCnt="19"/>
      <dgm:spPr/>
    </dgm:pt>
    <dgm:pt modelId="{6BF63DD3-60CA-4492-9D47-58FA7EC901E8}" type="pres">
      <dgm:prSet presAssocID="{E5E7DB79-D84F-460E-B0A0-A7A8B4E1653D}" presName="c5" presStyleLbl="node1" presStyleIdx="4" presStyleCnt="19"/>
      <dgm:spPr/>
    </dgm:pt>
    <dgm:pt modelId="{F3105EF5-4799-487A-B5FC-E1034C4AC871}" type="pres">
      <dgm:prSet presAssocID="{E5E7DB79-D84F-460E-B0A0-A7A8B4E1653D}" presName="c6" presStyleLbl="node1" presStyleIdx="5" presStyleCnt="19"/>
      <dgm:spPr/>
    </dgm:pt>
    <dgm:pt modelId="{CDA0ED0E-61B2-40F3-A050-AB51BD579CA1}" type="pres">
      <dgm:prSet presAssocID="{E5E7DB79-D84F-460E-B0A0-A7A8B4E1653D}" presName="c7" presStyleLbl="node1" presStyleIdx="6" presStyleCnt="19"/>
      <dgm:spPr/>
    </dgm:pt>
    <dgm:pt modelId="{F62F75BE-475F-4F56-83D4-29916276968E}" type="pres">
      <dgm:prSet presAssocID="{E5E7DB79-D84F-460E-B0A0-A7A8B4E1653D}" presName="c8" presStyleLbl="node1" presStyleIdx="7" presStyleCnt="19"/>
      <dgm:spPr/>
    </dgm:pt>
    <dgm:pt modelId="{404A57F8-9707-487E-BAEF-0052D88CBB70}" type="pres">
      <dgm:prSet presAssocID="{E5E7DB79-D84F-460E-B0A0-A7A8B4E1653D}" presName="c9" presStyleLbl="node1" presStyleIdx="8" presStyleCnt="19"/>
      <dgm:spPr/>
    </dgm:pt>
    <dgm:pt modelId="{F5907F2D-79DD-4BA4-AC08-3012C4478EC0}" type="pres">
      <dgm:prSet presAssocID="{E5E7DB79-D84F-460E-B0A0-A7A8B4E1653D}" presName="c10" presStyleLbl="node1" presStyleIdx="9" presStyleCnt="19"/>
      <dgm:spPr/>
    </dgm:pt>
    <dgm:pt modelId="{E1EF8F15-C257-404B-8460-7AF1E2F06E2A}" type="pres">
      <dgm:prSet presAssocID="{E5E7DB79-D84F-460E-B0A0-A7A8B4E1653D}" presName="c11" presStyleLbl="node1" presStyleIdx="10" presStyleCnt="19"/>
      <dgm:spPr/>
    </dgm:pt>
    <dgm:pt modelId="{1979BAE4-6B79-4365-A74C-E8ABA351E193}" type="pres">
      <dgm:prSet presAssocID="{E5E7DB79-D84F-460E-B0A0-A7A8B4E1653D}" presName="c12" presStyleLbl="node1" presStyleIdx="11" presStyleCnt="19"/>
      <dgm:spPr/>
    </dgm:pt>
    <dgm:pt modelId="{84EFC21D-D1BC-48FF-957D-E27810A25AE7}" type="pres">
      <dgm:prSet presAssocID="{E5E7DB79-D84F-460E-B0A0-A7A8B4E1653D}" presName="c13" presStyleLbl="node1" presStyleIdx="12" presStyleCnt="19"/>
      <dgm:spPr/>
    </dgm:pt>
    <dgm:pt modelId="{58EFC8FD-EC88-44F7-B693-BB5061DA567C}" type="pres">
      <dgm:prSet presAssocID="{E5E7DB79-D84F-460E-B0A0-A7A8B4E1653D}" presName="c14" presStyleLbl="node1" presStyleIdx="13" presStyleCnt="19"/>
      <dgm:spPr/>
    </dgm:pt>
    <dgm:pt modelId="{9C243C22-0531-4886-8D5A-B064A741788A}" type="pres">
      <dgm:prSet presAssocID="{E5E7DB79-D84F-460E-B0A0-A7A8B4E1653D}" presName="c15" presStyleLbl="node1" presStyleIdx="14" presStyleCnt="19"/>
      <dgm:spPr/>
    </dgm:pt>
    <dgm:pt modelId="{512B9621-A5CC-4DBA-9F1D-E1920A470EDE}" type="pres">
      <dgm:prSet presAssocID="{E5E7DB79-D84F-460E-B0A0-A7A8B4E1653D}" presName="c16" presStyleLbl="node1" presStyleIdx="15" presStyleCnt="19"/>
      <dgm:spPr/>
    </dgm:pt>
    <dgm:pt modelId="{D41D270E-C37A-4013-BF64-7C47220D5B3B}" type="pres">
      <dgm:prSet presAssocID="{E5E7DB79-D84F-460E-B0A0-A7A8B4E1653D}" presName="c17" presStyleLbl="node1" presStyleIdx="16" presStyleCnt="19"/>
      <dgm:spPr/>
    </dgm:pt>
    <dgm:pt modelId="{6FBC2C52-B403-4119-9670-3855BE4C6986}" type="pres">
      <dgm:prSet presAssocID="{E5E7DB79-D84F-460E-B0A0-A7A8B4E1653D}" presName="c18" presStyleLbl="node1" presStyleIdx="17" presStyleCnt="19"/>
      <dgm:spPr/>
    </dgm:pt>
    <dgm:pt modelId="{21B36E5C-F461-4FD9-9487-6DFA00A651C2}" type="pres">
      <dgm:prSet presAssocID="{98216413-81C0-4C09-B0D0-30D8ED15FEF8}" presName="chevronComposite1" presStyleCnt="0"/>
      <dgm:spPr/>
    </dgm:pt>
    <dgm:pt modelId="{9B7493B1-DB08-4EE2-B6E5-A7D241B9C399}" type="pres">
      <dgm:prSet presAssocID="{98216413-81C0-4C09-B0D0-30D8ED15FEF8}" presName="chevron1" presStyleLbl="sibTrans2D1" presStyleIdx="0" presStyleCnt="2"/>
      <dgm:spPr/>
    </dgm:pt>
    <dgm:pt modelId="{3B90C2C2-0389-4E72-B5E1-1C9FC18F59D3}" type="pres">
      <dgm:prSet presAssocID="{98216413-81C0-4C09-B0D0-30D8ED15FEF8}" presName="spChevron1" presStyleCnt="0"/>
      <dgm:spPr/>
    </dgm:pt>
    <dgm:pt modelId="{2C0EB0E7-0E72-4205-B240-89E17396A29C}" type="pres">
      <dgm:prSet presAssocID="{98216413-81C0-4C09-B0D0-30D8ED15FEF8}" presName="overlap" presStyleCnt="0"/>
      <dgm:spPr/>
    </dgm:pt>
    <dgm:pt modelId="{B7D1ECB0-74FD-488B-B2A7-00CE73821BC4}" type="pres">
      <dgm:prSet presAssocID="{98216413-81C0-4C09-B0D0-30D8ED15FEF8}" presName="chevronComposite2" presStyleCnt="0"/>
      <dgm:spPr/>
    </dgm:pt>
    <dgm:pt modelId="{067D62B6-7022-453F-9DFC-59DA6AE57A5A}" type="pres">
      <dgm:prSet presAssocID="{98216413-81C0-4C09-B0D0-30D8ED15FEF8}" presName="chevron2" presStyleLbl="sibTrans2D1" presStyleIdx="1" presStyleCnt="2"/>
      <dgm:spPr/>
    </dgm:pt>
    <dgm:pt modelId="{7B7314E2-0A6D-48E1-96EB-11CABE229790}" type="pres">
      <dgm:prSet presAssocID="{98216413-81C0-4C09-B0D0-30D8ED15FEF8}" presName="spChevron2" presStyleCnt="0"/>
      <dgm:spPr/>
    </dgm:pt>
    <dgm:pt modelId="{295939AA-828E-45A9-B86E-E0207A89CC4E}" type="pres">
      <dgm:prSet presAssocID="{B8C0F927-C318-467B-ABA9-B26F02BBBBC0}" presName="last" presStyleCnt="0"/>
      <dgm:spPr/>
    </dgm:pt>
    <dgm:pt modelId="{A0BD5E12-D18C-4FDB-BCF2-E2BE87D00381}" type="pres">
      <dgm:prSet presAssocID="{B8C0F927-C318-467B-ABA9-B26F02BBBBC0}" presName="circleTx" presStyleLbl="node1" presStyleIdx="18" presStyleCnt="19"/>
      <dgm:spPr/>
    </dgm:pt>
    <dgm:pt modelId="{C7B02C14-EF04-4D47-8949-0DA814EEBB88}" type="pres">
      <dgm:prSet presAssocID="{B8C0F927-C318-467B-ABA9-B26F02BBBBC0}" presName="desTxN" presStyleLbl="revTx" presStyleIdx="2" presStyleCnt="3">
        <dgm:presLayoutVars>
          <dgm:bulletEnabled val="1"/>
        </dgm:presLayoutVars>
      </dgm:prSet>
      <dgm:spPr/>
    </dgm:pt>
    <dgm:pt modelId="{5A8FD134-1CAC-4A8B-AE27-E4054EA73F98}" type="pres">
      <dgm:prSet presAssocID="{B8C0F927-C318-467B-ABA9-B26F02BBBBC0}" presName="spN" presStyleCnt="0"/>
      <dgm:spPr/>
    </dgm:pt>
  </dgm:ptLst>
  <dgm:cxnLst>
    <dgm:cxn modelId="{8F13E711-0F53-495F-AD3E-0BD9AF69E455}" srcId="{A6B06AF8-20E1-4B63-BB51-58AA90EE6DD3}" destId="{E5E7DB79-D84F-460E-B0A0-A7A8B4E1653D}" srcOrd="0" destOrd="0" parTransId="{BEA6BCFC-2AE7-4A51-9CE8-A9AFE020FC3B}" sibTransId="{98216413-81C0-4C09-B0D0-30D8ED15FEF8}"/>
    <dgm:cxn modelId="{763C1D22-0AA3-455C-905E-021106EA5C5D}" type="presOf" srcId="{5D4847ED-9458-4B9D-A47A-AF71A8DB3B76}" destId="{78354113-ED1F-483D-9AAF-A03ACA3A442F}" srcOrd="0" destOrd="0" presId="urn:microsoft.com/office/officeart/2009/3/layout/RandomtoResultProcess"/>
    <dgm:cxn modelId="{AE7BF137-C8FF-4A8F-BE24-79D698462FA1}" type="presOf" srcId="{AAF4E927-C4C8-4A8E-8882-D064FCE932FE}" destId="{C7B02C14-EF04-4D47-8949-0DA814EEBB88}" srcOrd="0" destOrd="0" presId="urn:microsoft.com/office/officeart/2009/3/layout/RandomtoResultProcess"/>
    <dgm:cxn modelId="{282E304E-73B7-491A-ACF4-AEFE116D2C41}" type="presOf" srcId="{E5E7DB79-D84F-460E-B0A0-A7A8B4E1653D}" destId="{9CBC68B7-AA04-4CDD-8A9B-6FA917577A96}" srcOrd="0" destOrd="0" presId="urn:microsoft.com/office/officeart/2009/3/layout/RandomtoResultProcess"/>
    <dgm:cxn modelId="{56188E70-AAEF-4CB2-BA7F-BB97EC8B22CE}" srcId="{B8C0F927-C318-467B-ABA9-B26F02BBBBC0}" destId="{AAF4E927-C4C8-4A8E-8882-D064FCE932FE}" srcOrd="0" destOrd="0" parTransId="{BAD3C148-D370-4150-A5AD-D90D45497406}" sibTransId="{F36AB2D7-4795-4B75-A2B2-D2C316B27DD6}"/>
    <dgm:cxn modelId="{F4FFF581-DF2C-4A37-9B45-47F5ADA5BEC4}" srcId="{E5E7DB79-D84F-460E-B0A0-A7A8B4E1653D}" destId="{5D4847ED-9458-4B9D-A47A-AF71A8DB3B76}" srcOrd="0" destOrd="0" parTransId="{7CD8FE07-0386-4853-9C1D-54D259D77274}" sibTransId="{059C2F55-ECE7-44C4-B655-5B7917005647}"/>
    <dgm:cxn modelId="{8C72058B-4D4B-456A-9EE0-6F13765C1432}" type="presOf" srcId="{A6B06AF8-20E1-4B63-BB51-58AA90EE6DD3}" destId="{FCCE5CB6-F1D0-457B-90F9-A0E553A3A242}" srcOrd="0" destOrd="0" presId="urn:microsoft.com/office/officeart/2009/3/layout/RandomtoResultProcess"/>
    <dgm:cxn modelId="{668CD9EE-CA0C-483C-AC82-D6CA973D1F10}" type="presOf" srcId="{B8C0F927-C318-467B-ABA9-B26F02BBBBC0}" destId="{A0BD5E12-D18C-4FDB-BCF2-E2BE87D00381}" srcOrd="0" destOrd="0" presId="urn:microsoft.com/office/officeart/2009/3/layout/RandomtoResultProcess"/>
    <dgm:cxn modelId="{DD6063FD-0A09-438B-AC7D-DC0CCBD93D61}" srcId="{A6B06AF8-20E1-4B63-BB51-58AA90EE6DD3}" destId="{B8C0F927-C318-467B-ABA9-B26F02BBBBC0}" srcOrd="1" destOrd="0" parTransId="{FF6ADB40-8894-4BB1-9D65-3648C9EE60B0}" sibTransId="{532ED6A5-3B25-4368-8BBF-05FE4784C5B2}"/>
    <dgm:cxn modelId="{E4EC4421-E0E3-4040-A131-121B9A82A462}" type="presParOf" srcId="{FCCE5CB6-F1D0-457B-90F9-A0E553A3A242}" destId="{E3CD7FDD-EBD5-4DBB-B5FC-B70063B8BE78}" srcOrd="0" destOrd="0" presId="urn:microsoft.com/office/officeart/2009/3/layout/RandomtoResultProcess"/>
    <dgm:cxn modelId="{B6B76AE3-99AB-4153-A428-DF86F1FF7C53}" type="presParOf" srcId="{E3CD7FDD-EBD5-4DBB-B5FC-B70063B8BE78}" destId="{9CBC68B7-AA04-4CDD-8A9B-6FA917577A96}" srcOrd="0" destOrd="0" presId="urn:microsoft.com/office/officeart/2009/3/layout/RandomtoResultProcess"/>
    <dgm:cxn modelId="{8CDA00FB-E65B-4EFD-82D4-8D37AF045FE7}" type="presParOf" srcId="{E3CD7FDD-EBD5-4DBB-B5FC-B70063B8BE78}" destId="{78354113-ED1F-483D-9AAF-A03ACA3A442F}" srcOrd="1" destOrd="0" presId="urn:microsoft.com/office/officeart/2009/3/layout/RandomtoResultProcess"/>
    <dgm:cxn modelId="{F039D0B3-7922-4AE9-BFFD-25440C9706D8}" type="presParOf" srcId="{E3CD7FDD-EBD5-4DBB-B5FC-B70063B8BE78}" destId="{0C2E4C4B-859E-47EE-A7AE-721F1B829025}" srcOrd="2" destOrd="0" presId="urn:microsoft.com/office/officeart/2009/3/layout/RandomtoResultProcess"/>
    <dgm:cxn modelId="{59388535-52D6-4CE7-9DD9-CCB41E8B3EAB}" type="presParOf" srcId="{E3CD7FDD-EBD5-4DBB-B5FC-B70063B8BE78}" destId="{B37518A4-14EC-4093-AFC3-3A1E961CC5E3}" srcOrd="3" destOrd="0" presId="urn:microsoft.com/office/officeart/2009/3/layout/RandomtoResultProcess"/>
    <dgm:cxn modelId="{9E85BFCF-1E96-4A65-B3D0-6F7F01AD01EF}" type="presParOf" srcId="{E3CD7FDD-EBD5-4DBB-B5FC-B70063B8BE78}" destId="{0929021D-5C97-4A02-B738-5B44A714C1AE}" srcOrd="4" destOrd="0" presId="urn:microsoft.com/office/officeart/2009/3/layout/RandomtoResultProcess"/>
    <dgm:cxn modelId="{477AC378-0C5A-4976-A309-7955FAC1AA81}" type="presParOf" srcId="{E3CD7FDD-EBD5-4DBB-B5FC-B70063B8BE78}" destId="{BFD2B33C-E1F6-4C2C-B2E4-B260C7E43B19}" srcOrd="5" destOrd="0" presId="urn:microsoft.com/office/officeart/2009/3/layout/RandomtoResultProcess"/>
    <dgm:cxn modelId="{1DC8D154-EF11-4AE3-B78E-C51E61B8278F}" type="presParOf" srcId="{E3CD7FDD-EBD5-4DBB-B5FC-B70063B8BE78}" destId="{6BF63DD3-60CA-4492-9D47-58FA7EC901E8}" srcOrd="6" destOrd="0" presId="urn:microsoft.com/office/officeart/2009/3/layout/RandomtoResultProcess"/>
    <dgm:cxn modelId="{5F8C2C2C-7A92-43E4-9E43-2025D905983F}" type="presParOf" srcId="{E3CD7FDD-EBD5-4DBB-B5FC-B70063B8BE78}" destId="{F3105EF5-4799-487A-B5FC-E1034C4AC871}" srcOrd="7" destOrd="0" presId="urn:microsoft.com/office/officeart/2009/3/layout/RandomtoResultProcess"/>
    <dgm:cxn modelId="{43CA1F8D-3D53-4EB3-8C5D-67112E1507CD}" type="presParOf" srcId="{E3CD7FDD-EBD5-4DBB-B5FC-B70063B8BE78}" destId="{CDA0ED0E-61B2-40F3-A050-AB51BD579CA1}" srcOrd="8" destOrd="0" presId="urn:microsoft.com/office/officeart/2009/3/layout/RandomtoResultProcess"/>
    <dgm:cxn modelId="{5999219B-DEF8-45D6-B85B-BF97FF1BAAAF}" type="presParOf" srcId="{E3CD7FDD-EBD5-4DBB-B5FC-B70063B8BE78}" destId="{F62F75BE-475F-4F56-83D4-29916276968E}" srcOrd="9" destOrd="0" presId="urn:microsoft.com/office/officeart/2009/3/layout/RandomtoResultProcess"/>
    <dgm:cxn modelId="{6CEE2473-DC66-406D-A1C3-D92074F6362A}" type="presParOf" srcId="{E3CD7FDD-EBD5-4DBB-B5FC-B70063B8BE78}" destId="{404A57F8-9707-487E-BAEF-0052D88CBB70}" srcOrd="10" destOrd="0" presId="urn:microsoft.com/office/officeart/2009/3/layout/RandomtoResultProcess"/>
    <dgm:cxn modelId="{EAE7853D-790E-4E8C-BBA1-0288C025663F}" type="presParOf" srcId="{E3CD7FDD-EBD5-4DBB-B5FC-B70063B8BE78}" destId="{F5907F2D-79DD-4BA4-AC08-3012C4478EC0}" srcOrd="11" destOrd="0" presId="urn:microsoft.com/office/officeart/2009/3/layout/RandomtoResultProcess"/>
    <dgm:cxn modelId="{78AEEE4C-BCF5-4926-8332-2BF5E2CFB4E3}" type="presParOf" srcId="{E3CD7FDD-EBD5-4DBB-B5FC-B70063B8BE78}" destId="{E1EF8F15-C257-404B-8460-7AF1E2F06E2A}" srcOrd="12" destOrd="0" presId="urn:microsoft.com/office/officeart/2009/3/layout/RandomtoResultProcess"/>
    <dgm:cxn modelId="{4FD1C205-0CE9-4292-9BFE-99BF154A456B}" type="presParOf" srcId="{E3CD7FDD-EBD5-4DBB-B5FC-B70063B8BE78}" destId="{1979BAE4-6B79-4365-A74C-E8ABA351E193}" srcOrd="13" destOrd="0" presId="urn:microsoft.com/office/officeart/2009/3/layout/RandomtoResultProcess"/>
    <dgm:cxn modelId="{EF684FCA-D480-464D-AE9C-A41B9A735EBC}" type="presParOf" srcId="{E3CD7FDD-EBD5-4DBB-B5FC-B70063B8BE78}" destId="{84EFC21D-D1BC-48FF-957D-E27810A25AE7}" srcOrd="14" destOrd="0" presId="urn:microsoft.com/office/officeart/2009/3/layout/RandomtoResultProcess"/>
    <dgm:cxn modelId="{8E053E03-A7DC-4A42-A9DC-A405B7E4A001}" type="presParOf" srcId="{E3CD7FDD-EBD5-4DBB-B5FC-B70063B8BE78}" destId="{58EFC8FD-EC88-44F7-B693-BB5061DA567C}" srcOrd="15" destOrd="0" presId="urn:microsoft.com/office/officeart/2009/3/layout/RandomtoResultProcess"/>
    <dgm:cxn modelId="{72CF1BA0-D5D3-473D-B7C9-496F0568618E}" type="presParOf" srcId="{E3CD7FDD-EBD5-4DBB-B5FC-B70063B8BE78}" destId="{9C243C22-0531-4886-8D5A-B064A741788A}" srcOrd="16" destOrd="0" presId="urn:microsoft.com/office/officeart/2009/3/layout/RandomtoResultProcess"/>
    <dgm:cxn modelId="{7F12FC6F-A6FA-4939-8642-CBF858456AE4}" type="presParOf" srcId="{E3CD7FDD-EBD5-4DBB-B5FC-B70063B8BE78}" destId="{512B9621-A5CC-4DBA-9F1D-E1920A470EDE}" srcOrd="17" destOrd="0" presId="urn:microsoft.com/office/officeart/2009/3/layout/RandomtoResultProcess"/>
    <dgm:cxn modelId="{0CB616D8-99D8-4F5D-9CA4-BDF10543A663}" type="presParOf" srcId="{E3CD7FDD-EBD5-4DBB-B5FC-B70063B8BE78}" destId="{D41D270E-C37A-4013-BF64-7C47220D5B3B}" srcOrd="18" destOrd="0" presId="urn:microsoft.com/office/officeart/2009/3/layout/RandomtoResultProcess"/>
    <dgm:cxn modelId="{D377C57C-68DB-4407-9C83-3B46CECCC91B}" type="presParOf" srcId="{E3CD7FDD-EBD5-4DBB-B5FC-B70063B8BE78}" destId="{6FBC2C52-B403-4119-9670-3855BE4C6986}" srcOrd="19" destOrd="0" presId="urn:microsoft.com/office/officeart/2009/3/layout/RandomtoResultProcess"/>
    <dgm:cxn modelId="{17CF32EF-818D-4CE2-A735-7D16F4DC0B57}" type="presParOf" srcId="{FCCE5CB6-F1D0-457B-90F9-A0E553A3A242}" destId="{21B36E5C-F461-4FD9-9487-6DFA00A651C2}" srcOrd="1" destOrd="0" presId="urn:microsoft.com/office/officeart/2009/3/layout/RandomtoResultProcess"/>
    <dgm:cxn modelId="{02533DC6-2819-4E34-B75F-33E0554155A3}" type="presParOf" srcId="{21B36E5C-F461-4FD9-9487-6DFA00A651C2}" destId="{9B7493B1-DB08-4EE2-B6E5-A7D241B9C399}" srcOrd="0" destOrd="0" presId="urn:microsoft.com/office/officeart/2009/3/layout/RandomtoResultProcess"/>
    <dgm:cxn modelId="{05305E26-EA36-42F9-A221-55CAA0D9537D}" type="presParOf" srcId="{21B36E5C-F461-4FD9-9487-6DFA00A651C2}" destId="{3B90C2C2-0389-4E72-B5E1-1C9FC18F59D3}" srcOrd="1" destOrd="0" presId="urn:microsoft.com/office/officeart/2009/3/layout/RandomtoResultProcess"/>
    <dgm:cxn modelId="{AFD2B3AE-8AF2-45F8-99F3-C0CE52BD0622}" type="presParOf" srcId="{FCCE5CB6-F1D0-457B-90F9-A0E553A3A242}" destId="{2C0EB0E7-0E72-4205-B240-89E17396A29C}" srcOrd="2" destOrd="0" presId="urn:microsoft.com/office/officeart/2009/3/layout/RandomtoResultProcess"/>
    <dgm:cxn modelId="{0706694D-3A2F-4387-8B2D-4496595EA8AF}" type="presParOf" srcId="{FCCE5CB6-F1D0-457B-90F9-A0E553A3A242}" destId="{B7D1ECB0-74FD-488B-B2A7-00CE73821BC4}" srcOrd="3" destOrd="0" presId="urn:microsoft.com/office/officeart/2009/3/layout/RandomtoResultProcess"/>
    <dgm:cxn modelId="{22C5E333-03B8-4CD5-AD03-75F885CD7AA9}" type="presParOf" srcId="{B7D1ECB0-74FD-488B-B2A7-00CE73821BC4}" destId="{067D62B6-7022-453F-9DFC-59DA6AE57A5A}" srcOrd="0" destOrd="0" presId="urn:microsoft.com/office/officeart/2009/3/layout/RandomtoResultProcess"/>
    <dgm:cxn modelId="{1E07C9DD-B527-4228-97B1-E9C242724426}" type="presParOf" srcId="{B7D1ECB0-74FD-488B-B2A7-00CE73821BC4}" destId="{7B7314E2-0A6D-48E1-96EB-11CABE229790}" srcOrd="1" destOrd="0" presId="urn:microsoft.com/office/officeart/2009/3/layout/RandomtoResultProcess"/>
    <dgm:cxn modelId="{06A0E14C-9B25-4CC8-AA07-074CBE4D6E5C}" type="presParOf" srcId="{FCCE5CB6-F1D0-457B-90F9-A0E553A3A242}" destId="{295939AA-828E-45A9-B86E-E0207A89CC4E}" srcOrd="4" destOrd="0" presId="urn:microsoft.com/office/officeart/2009/3/layout/RandomtoResultProcess"/>
    <dgm:cxn modelId="{A8079841-C549-465F-B76B-961DCD222C87}" type="presParOf" srcId="{295939AA-828E-45A9-B86E-E0207A89CC4E}" destId="{A0BD5E12-D18C-4FDB-BCF2-E2BE87D00381}" srcOrd="0" destOrd="0" presId="urn:microsoft.com/office/officeart/2009/3/layout/RandomtoResultProcess"/>
    <dgm:cxn modelId="{C0BBB3C2-1F09-44D1-B2AB-3B68B1BD6EC0}" type="presParOf" srcId="{295939AA-828E-45A9-B86E-E0207A89CC4E}" destId="{C7B02C14-EF04-4D47-8949-0DA814EEBB88}" srcOrd="1" destOrd="0" presId="urn:microsoft.com/office/officeart/2009/3/layout/RandomtoResultProcess"/>
    <dgm:cxn modelId="{ACE0242E-6D9B-49B9-9A8E-239F48798DEA}" type="presParOf" srcId="{295939AA-828E-45A9-B86E-E0207A89CC4E}" destId="{5A8FD134-1CAC-4A8B-AE27-E4054EA73F98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C68B7-AA04-4CDD-8A9B-6FA917577A96}">
      <dsp:nvSpPr>
        <dsp:cNvPr id="0" name=""/>
        <dsp:cNvSpPr/>
      </dsp:nvSpPr>
      <dsp:spPr>
        <a:xfrm>
          <a:off x="788275" y="1354947"/>
          <a:ext cx="3802148" cy="125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</a:p>
      </dsp:txBody>
      <dsp:txXfrm>
        <a:off x="788275" y="1354947"/>
        <a:ext cx="3802148" cy="1252980"/>
      </dsp:txXfrm>
    </dsp:sp>
    <dsp:sp modelId="{78354113-ED1F-483D-9AAF-A03ACA3A442F}">
      <dsp:nvSpPr>
        <dsp:cNvPr id="0" name=""/>
        <dsp:cNvSpPr/>
      </dsp:nvSpPr>
      <dsp:spPr>
        <a:xfrm>
          <a:off x="788275" y="3997052"/>
          <a:ext cx="3802148" cy="23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</a:p>
      </dsp:txBody>
      <dsp:txXfrm>
        <a:off x="788275" y="3997052"/>
        <a:ext cx="3802148" cy="2347475"/>
      </dsp:txXfrm>
    </dsp:sp>
    <dsp:sp modelId="{0C2E4C4B-859E-47EE-A7AE-721F1B829025}">
      <dsp:nvSpPr>
        <dsp:cNvPr id="0" name=""/>
        <dsp:cNvSpPr/>
      </dsp:nvSpPr>
      <dsp:spPr>
        <a:xfrm>
          <a:off x="783954" y="973868"/>
          <a:ext cx="302443" cy="302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18A4-14EC-4093-AFC3-3A1E961CC5E3}">
      <dsp:nvSpPr>
        <dsp:cNvPr id="0" name=""/>
        <dsp:cNvSpPr/>
      </dsp:nvSpPr>
      <dsp:spPr>
        <a:xfrm>
          <a:off x="995665" y="550447"/>
          <a:ext cx="302443" cy="302443"/>
        </a:xfrm>
        <a:prstGeom prst="ellipse">
          <a:avLst/>
        </a:prstGeom>
        <a:solidFill>
          <a:schemeClr val="accent4">
            <a:hueOff val="544494"/>
            <a:satOff val="-2265"/>
            <a:lumOff val="5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9021D-5C97-4A02-B738-5B44A714C1AE}">
      <dsp:nvSpPr>
        <dsp:cNvPr id="0" name=""/>
        <dsp:cNvSpPr/>
      </dsp:nvSpPr>
      <dsp:spPr>
        <a:xfrm>
          <a:off x="1503770" y="635131"/>
          <a:ext cx="475268" cy="475268"/>
        </a:xfrm>
        <a:prstGeom prst="ellipse">
          <a:avLst/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2B33C-E1F6-4C2C-B2E4-B260C7E43B19}">
      <dsp:nvSpPr>
        <dsp:cNvPr id="0" name=""/>
        <dsp:cNvSpPr/>
      </dsp:nvSpPr>
      <dsp:spPr>
        <a:xfrm>
          <a:off x="1927191" y="169368"/>
          <a:ext cx="302443" cy="302443"/>
        </a:xfrm>
        <a:prstGeom prst="ellipse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3DD3-60CA-4492-9D47-58FA7EC901E8}">
      <dsp:nvSpPr>
        <dsp:cNvPr id="0" name=""/>
        <dsp:cNvSpPr/>
      </dsp:nvSpPr>
      <dsp:spPr>
        <a:xfrm>
          <a:off x="2477639" y="0"/>
          <a:ext cx="302443" cy="302443"/>
        </a:xfrm>
        <a:prstGeom prst="ellipse">
          <a:avLst/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05EF5-4799-487A-B5FC-E1034C4AC871}">
      <dsp:nvSpPr>
        <dsp:cNvPr id="0" name=""/>
        <dsp:cNvSpPr/>
      </dsp:nvSpPr>
      <dsp:spPr>
        <a:xfrm>
          <a:off x="3155113" y="296394"/>
          <a:ext cx="302443" cy="302443"/>
        </a:xfrm>
        <a:prstGeom prst="ellipse">
          <a:avLst/>
        </a:prstGeom>
        <a:solidFill>
          <a:schemeClr val="accent4">
            <a:hueOff val="2722470"/>
            <a:satOff val="-11327"/>
            <a:lumOff val="2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ED0E-61B2-40F3-A050-AB51BD579CA1}">
      <dsp:nvSpPr>
        <dsp:cNvPr id="0" name=""/>
        <dsp:cNvSpPr/>
      </dsp:nvSpPr>
      <dsp:spPr>
        <a:xfrm>
          <a:off x="3578534" y="508105"/>
          <a:ext cx="475268" cy="475268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F75BE-475F-4F56-83D4-29916276968E}">
      <dsp:nvSpPr>
        <dsp:cNvPr id="0" name=""/>
        <dsp:cNvSpPr/>
      </dsp:nvSpPr>
      <dsp:spPr>
        <a:xfrm>
          <a:off x="4171323" y="973868"/>
          <a:ext cx="302443" cy="302443"/>
        </a:xfrm>
        <a:prstGeom prst="ellipse">
          <a:avLst/>
        </a:prstGeom>
        <a:solidFill>
          <a:schemeClr val="accent4">
            <a:hueOff val="3811458"/>
            <a:satOff val="-15858"/>
            <a:lumOff val="3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A57F8-9707-487E-BAEF-0052D88CBB70}">
      <dsp:nvSpPr>
        <dsp:cNvPr id="0" name=""/>
        <dsp:cNvSpPr/>
      </dsp:nvSpPr>
      <dsp:spPr>
        <a:xfrm>
          <a:off x="4425376" y="1439631"/>
          <a:ext cx="302443" cy="302443"/>
        </a:xfrm>
        <a:prstGeom prst="ellipse">
          <a:avLst/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7F2D-79DD-4BA4-AC08-3012C4478EC0}">
      <dsp:nvSpPr>
        <dsp:cNvPr id="0" name=""/>
        <dsp:cNvSpPr/>
      </dsp:nvSpPr>
      <dsp:spPr>
        <a:xfrm>
          <a:off x="2223586" y="550447"/>
          <a:ext cx="777712" cy="777712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F8F15-C257-404B-8460-7AF1E2F06E2A}">
      <dsp:nvSpPr>
        <dsp:cNvPr id="0" name=""/>
        <dsp:cNvSpPr/>
      </dsp:nvSpPr>
      <dsp:spPr>
        <a:xfrm>
          <a:off x="572244" y="2159447"/>
          <a:ext cx="302443" cy="302443"/>
        </a:xfrm>
        <a:prstGeom prst="ellipse">
          <a:avLst/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9BAE4-6B79-4365-A74C-E8ABA351E193}">
      <dsp:nvSpPr>
        <dsp:cNvPr id="0" name=""/>
        <dsp:cNvSpPr/>
      </dsp:nvSpPr>
      <dsp:spPr>
        <a:xfrm>
          <a:off x="826297" y="2540526"/>
          <a:ext cx="475268" cy="475268"/>
        </a:xfrm>
        <a:prstGeom prst="ellipse">
          <a:avLst/>
        </a:prstGeom>
        <a:solidFill>
          <a:schemeClr val="accent4">
            <a:hueOff val="5989433"/>
            <a:satOff val="-24919"/>
            <a:lumOff val="5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FC21D-D1BC-48FF-957D-E27810A25AE7}">
      <dsp:nvSpPr>
        <dsp:cNvPr id="0" name=""/>
        <dsp:cNvSpPr/>
      </dsp:nvSpPr>
      <dsp:spPr>
        <a:xfrm>
          <a:off x="1461428" y="2879263"/>
          <a:ext cx="691299" cy="691299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FC8FD-EC88-44F7-B693-BB5061DA567C}">
      <dsp:nvSpPr>
        <dsp:cNvPr id="0" name=""/>
        <dsp:cNvSpPr/>
      </dsp:nvSpPr>
      <dsp:spPr>
        <a:xfrm>
          <a:off x="2350613" y="3429710"/>
          <a:ext cx="302443" cy="302443"/>
        </a:xfrm>
        <a:prstGeom prst="ellipse">
          <a:avLst/>
        </a:prstGeom>
        <a:solidFill>
          <a:schemeClr val="accent4">
            <a:hueOff val="7078421"/>
            <a:satOff val="-29450"/>
            <a:lumOff val="6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3C22-0531-4886-8D5A-B064A741788A}">
      <dsp:nvSpPr>
        <dsp:cNvPr id="0" name=""/>
        <dsp:cNvSpPr/>
      </dsp:nvSpPr>
      <dsp:spPr>
        <a:xfrm>
          <a:off x="2519981" y="2879263"/>
          <a:ext cx="475268" cy="475268"/>
        </a:xfrm>
        <a:prstGeom prst="ellipse">
          <a:avLst/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B9621-A5CC-4DBA-9F1D-E1920A470EDE}">
      <dsp:nvSpPr>
        <dsp:cNvPr id="0" name=""/>
        <dsp:cNvSpPr/>
      </dsp:nvSpPr>
      <dsp:spPr>
        <a:xfrm>
          <a:off x="2943402" y="3472053"/>
          <a:ext cx="302443" cy="302443"/>
        </a:xfrm>
        <a:prstGeom prst="ellipse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D270E-C37A-4013-BF64-7C47220D5B3B}">
      <dsp:nvSpPr>
        <dsp:cNvPr id="0" name=""/>
        <dsp:cNvSpPr/>
      </dsp:nvSpPr>
      <dsp:spPr>
        <a:xfrm>
          <a:off x="3324481" y="2794579"/>
          <a:ext cx="691299" cy="691299"/>
        </a:xfrm>
        <a:prstGeom prst="ellipse">
          <a:avLst/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C2C52-B403-4119-9670-3855BE4C6986}">
      <dsp:nvSpPr>
        <dsp:cNvPr id="0" name=""/>
        <dsp:cNvSpPr/>
      </dsp:nvSpPr>
      <dsp:spPr>
        <a:xfrm>
          <a:off x="4256008" y="2625210"/>
          <a:ext cx="475268" cy="475268"/>
        </a:xfrm>
        <a:prstGeom prst="ellipse">
          <a:avLst/>
        </a:prstGeom>
        <a:solidFill>
          <a:schemeClr val="accent4">
            <a:hueOff val="9256396"/>
            <a:satOff val="-38512"/>
            <a:lumOff val="9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493B1-DB08-4EE2-B6E5-A7D241B9C399}">
      <dsp:nvSpPr>
        <dsp:cNvPr id="0" name=""/>
        <dsp:cNvSpPr/>
      </dsp:nvSpPr>
      <dsp:spPr>
        <a:xfrm>
          <a:off x="4731276" y="634427"/>
          <a:ext cx="1395796" cy="2664727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D62B6-7022-453F-9DFC-59DA6AE57A5A}">
      <dsp:nvSpPr>
        <dsp:cNvPr id="0" name=""/>
        <dsp:cNvSpPr/>
      </dsp:nvSpPr>
      <dsp:spPr>
        <a:xfrm>
          <a:off x="5873291" y="634427"/>
          <a:ext cx="1395796" cy="2664727"/>
        </a:xfrm>
        <a:prstGeom prst="chevron">
          <a:avLst>
            <a:gd name="adj" fmla="val 623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D5E12-D18C-4FDB-BCF2-E2BE87D00381}">
      <dsp:nvSpPr>
        <dsp:cNvPr id="0" name=""/>
        <dsp:cNvSpPr/>
      </dsp:nvSpPr>
      <dsp:spPr>
        <a:xfrm>
          <a:off x="7554591" y="445385"/>
          <a:ext cx="3235709" cy="3235709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</a:p>
      </dsp:txBody>
      <dsp:txXfrm>
        <a:off x="8028450" y="919244"/>
        <a:ext cx="2287991" cy="2287991"/>
      </dsp:txXfrm>
    </dsp:sp>
    <dsp:sp modelId="{C7B02C14-EF04-4D47-8949-0DA814EEBB88}">
      <dsp:nvSpPr>
        <dsp:cNvPr id="0" name=""/>
        <dsp:cNvSpPr/>
      </dsp:nvSpPr>
      <dsp:spPr>
        <a:xfrm>
          <a:off x="7269087" y="3997052"/>
          <a:ext cx="3806716" cy="23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</a:p>
      </dsp:txBody>
      <dsp:txXfrm>
        <a:off x="7269087" y="3997052"/>
        <a:ext cx="3806716" cy="2347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559E-6BDF-CA94-D553-8C200C928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5EB2-B057-D815-9177-FD428B06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84250-3265-E9BC-87B4-294C6F6D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CD34E-A87D-B8B1-B359-2ADD3B1A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7B262-E3AF-7E0E-0F5C-907954F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7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84C03-E480-4164-E79E-5481554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13568-3E2C-48F8-9911-606011F8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D0B2D-5323-4A21-BD88-278A080E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DFE23-5F52-A589-0C73-66A9492E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8AF0C-0ED4-221F-5238-54927ED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CDC825-8314-0A4D-4B4E-B4B01EE0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1DAD0-3850-FFFD-474C-E350F6BB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F2B08-DFAC-1237-8D84-618EB4F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B8A27-B3F7-246B-F690-E5DD5D08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1A515-34AF-0C33-848E-04E47188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0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4671-2FFC-854F-D6CE-ECB0996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09DAE-C799-07EB-F718-ADF8E6B6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98DA5-5A60-3E84-D8A6-D6418BE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7E2EB-79A2-06E5-0E71-7844DDA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BE6DD-BCA1-E529-8568-3BE6FEB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3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90E9-1700-664C-E9C0-83502E34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FE5DB-D2AA-E63B-9C30-921EB1F5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4B871-605A-EFCE-8857-2DECF3E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2BACB-8121-7E5B-2541-D9355F5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26F52-FE66-48C6-30BE-9D4DCA2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1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14A1-C986-3F7C-F711-2BFB03A1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866D0-EB1B-CA7F-B406-37485F7A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A1795A-44F8-AFB5-0CFE-8C2CB975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B2F08E-9501-B489-E5AE-4038037C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715E6-336E-2B57-C991-DF42E9A4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C1420-F22B-8B12-00E6-A6FFA3A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46AB-A6D9-7DE2-71D5-9310729C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81FBC-F3CE-AC68-166F-F180FDC8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062FD3-53D1-097D-0C51-A4A8165E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60AADF-2394-009D-999D-27B9789C7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78F82C-9619-CB5F-B1DF-8D2D999C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A7FBA6-37E6-6351-C7E6-1B34B272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9E4BCC-2FDB-6AAC-FF99-ED73C0F1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8BF08-F02A-67BE-B6F6-D9BA5C3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7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2938-922E-B4B5-DAE2-4101C294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C4BCE2-9C85-81D1-51F6-22AD0797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D28C0E-2B61-BB07-EFAD-682AF262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7A944-4542-219B-EAE1-D55BA0E1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01FD85-2A6F-3F7F-1B80-975EBBC5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D4668-73C1-A915-F5CB-53C5E735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46782-6D67-6228-E4E4-FD70C33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7EB9-6E5D-5063-0FB9-5BF2D74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E5843-687D-085E-45A8-3744AEE8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A3B695-22EA-4793-DE31-75B14236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DF781-73EE-4701-69C9-E326CD2F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1A4F7-CEC4-C389-BA87-5699D2D1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ED475-D048-167B-66BB-6A0ED7AA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FE694-BA93-60D6-BCBD-E38DC68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D91CBE-5970-4AC6-4393-AF9D337E4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4EF97-3769-1FB9-EE7A-127E1A32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0AA63-F09C-DFFE-C26E-3845EF95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FB3D7-1664-395E-3B90-55CB1B8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E7CDA2-BA37-2AEC-EDCC-9B7170C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6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5BE03A-8F06-3ADB-9E2A-CC4891EE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46C14-8530-804B-6148-B737E3BA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0E4F0-667B-EA64-CA67-1423A317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E1A93-9429-DB31-B7A3-83B227D3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2DD7D-D7A3-3056-D36F-A2FE9C949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7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0D9049D6-A2FC-9E6C-0310-A6E0D7A0E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340590"/>
              </p:ext>
            </p:extLst>
          </p:nvPr>
        </p:nvGraphicFramePr>
        <p:xfrm>
          <a:off x="379827" y="281355"/>
          <a:ext cx="11648049" cy="634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áfico 21" descr="Sala de juntas con relleno sólido">
            <a:extLst>
              <a:ext uri="{FF2B5EF4-FFF2-40B4-BE49-F238E27FC236}">
                <a16:creationId xmlns:a16="http://schemas.microsoft.com/office/drawing/2014/main" id="{4D16A3FE-FD1A-804C-C6D3-679582260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8202" y="3967089"/>
            <a:ext cx="2518116" cy="2518116"/>
          </a:xfrm>
          <a:prstGeom prst="rect">
            <a:avLst/>
          </a:prstGeom>
        </p:spPr>
      </p:pic>
      <p:pic>
        <p:nvPicPr>
          <p:cNvPr id="26" name="Gráfico 25" descr="Subtítulos contorno">
            <a:extLst>
              <a:ext uri="{FF2B5EF4-FFF2-40B4-BE49-F238E27FC236}">
                <a16:creationId xmlns:a16="http://schemas.microsoft.com/office/drawing/2014/main" id="{6EC0296E-B37B-C85F-CDBD-47EABCE3E7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28202" y="1667022"/>
            <a:ext cx="914400" cy="914400"/>
          </a:xfrm>
          <a:prstGeom prst="rect">
            <a:avLst/>
          </a:prstGeom>
        </p:spPr>
      </p:pic>
      <p:pic>
        <p:nvPicPr>
          <p:cNvPr id="28" name="Gráfico 27" descr="Subtítulos con relleno sólido">
            <a:extLst>
              <a:ext uri="{FF2B5EF4-FFF2-40B4-BE49-F238E27FC236}">
                <a16:creationId xmlns:a16="http://schemas.microsoft.com/office/drawing/2014/main" id="{8FAD6304-D22C-66E5-8E95-BDCDE69046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7544" y="1712741"/>
            <a:ext cx="914400" cy="914400"/>
          </a:xfrm>
          <a:prstGeom prst="rect">
            <a:avLst/>
          </a:prstGeom>
        </p:spPr>
      </p:pic>
      <p:pic>
        <p:nvPicPr>
          <p:cNvPr id="30" name="Gráfico 29" descr="Gesto de deslizar rápidamente con relleno sólido">
            <a:extLst>
              <a:ext uri="{FF2B5EF4-FFF2-40B4-BE49-F238E27FC236}">
                <a16:creationId xmlns:a16="http://schemas.microsoft.com/office/drawing/2014/main" id="{0BD04DB8-2F79-1E2B-CB07-B9E7918BCE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42602" y="2219178"/>
            <a:ext cx="914400" cy="914400"/>
          </a:xfrm>
          <a:prstGeom prst="rect">
            <a:avLst/>
          </a:prstGeom>
        </p:spPr>
      </p:pic>
      <p:pic>
        <p:nvPicPr>
          <p:cNvPr id="34" name="Gráfico 33" descr="Red de usuarios con relleno sólido">
            <a:extLst>
              <a:ext uri="{FF2B5EF4-FFF2-40B4-BE49-F238E27FC236}">
                <a16:creationId xmlns:a16="http://schemas.microsoft.com/office/drawing/2014/main" id="{CE9096E6-7D9A-E6BB-2117-F71073495E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26244" y="912643"/>
            <a:ext cx="2846308" cy="2846308"/>
          </a:xfrm>
          <a:prstGeom prst="rect">
            <a:avLst/>
          </a:prstGeom>
        </p:spPr>
      </p:pic>
      <p:pic>
        <p:nvPicPr>
          <p:cNvPr id="36" name="Gráfico 35" descr="Portapapeles mezclado contorno">
            <a:extLst>
              <a:ext uri="{FF2B5EF4-FFF2-40B4-BE49-F238E27FC236}">
                <a16:creationId xmlns:a16="http://schemas.microsoft.com/office/drawing/2014/main" id="{F7BBC273-7BA4-E3B6-3F1F-770DF575B8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16382" y="4820475"/>
            <a:ext cx="1756170" cy="1756170"/>
          </a:xfrm>
          <a:prstGeom prst="rect">
            <a:avLst/>
          </a:prstGeom>
        </p:spPr>
      </p:pic>
      <p:pic>
        <p:nvPicPr>
          <p:cNvPr id="38" name="Gráfico 37" descr="Diagrama de flujo con relleno sólido">
            <a:extLst>
              <a:ext uri="{FF2B5EF4-FFF2-40B4-BE49-F238E27FC236}">
                <a16:creationId xmlns:a16="http://schemas.microsoft.com/office/drawing/2014/main" id="{E57A9924-9E3C-37AA-20A9-4C633AB420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3851" y="3274787"/>
            <a:ext cx="3091375" cy="30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Martinez</dc:creator>
  <cp:lastModifiedBy>Fernanda Martinez</cp:lastModifiedBy>
  <cp:revision>2</cp:revision>
  <dcterms:created xsi:type="dcterms:W3CDTF">2022-06-27T15:42:02Z</dcterms:created>
  <dcterms:modified xsi:type="dcterms:W3CDTF">2022-06-27T17:12:48Z</dcterms:modified>
</cp:coreProperties>
</file>