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8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8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8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3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2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6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8/11/21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4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73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295BE-FDD1-8541-8292-F5501C35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73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     Universidad Dominicana O&amp;M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5835B-1BBA-2A41-BCFB-F3D5FAC5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95"/>
            <a:ext cx="10515600" cy="484562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ES" b="1" dirty="0"/>
              <a:t>Asignatura: </a:t>
            </a:r>
          </a:p>
          <a:p>
            <a:pPr marL="0" indent="0" algn="ctr">
              <a:buNone/>
            </a:pPr>
            <a:r>
              <a:rPr lang="es-ES" dirty="0"/>
              <a:t>Programación Estructurada.</a:t>
            </a:r>
          </a:p>
          <a:p>
            <a:pPr marL="0" indent="0" algn="ctr">
              <a:buNone/>
            </a:pPr>
            <a:r>
              <a:rPr lang="es-ES" b="1" dirty="0"/>
              <a:t>Tema: </a:t>
            </a:r>
          </a:p>
          <a:p>
            <a:pPr marL="0" indent="0" algn="ctr">
              <a:buNone/>
            </a:pPr>
            <a:r>
              <a:rPr lang="es-ES" dirty="0"/>
              <a:t>Optimización para reservas de vehículos.</a:t>
            </a:r>
          </a:p>
          <a:p>
            <a:pPr marL="0" indent="0" algn="ctr">
              <a:buNone/>
            </a:pPr>
            <a:r>
              <a:rPr lang="es-ES" b="1" dirty="0"/>
              <a:t>Sección:</a:t>
            </a:r>
          </a:p>
          <a:p>
            <a:pPr marL="0" indent="0" algn="ctr">
              <a:buNone/>
            </a:pPr>
            <a:r>
              <a:rPr lang="es-ES" dirty="0"/>
              <a:t>0463</a:t>
            </a:r>
          </a:p>
          <a:p>
            <a:pPr algn="ctr"/>
            <a:r>
              <a:rPr lang="es-ES" b="1" dirty="0"/>
              <a:t>Profesor: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dirty="0" err="1"/>
              <a:t>Starling</a:t>
            </a:r>
            <a:r>
              <a:rPr lang="es-ES" dirty="0"/>
              <a:t> </a:t>
            </a:r>
            <a:r>
              <a:rPr lang="es-ES" dirty="0" err="1"/>
              <a:t>Germosen</a:t>
            </a:r>
            <a:r>
              <a:rPr lang="es-ES" dirty="0"/>
              <a:t>.</a:t>
            </a:r>
          </a:p>
          <a:p>
            <a:pPr marL="0" indent="0" algn="ctr">
              <a:buNone/>
            </a:pPr>
            <a:r>
              <a:rPr lang="es-ES" b="1" dirty="0"/>
              <a:t>Integrantes:</a:t>
            </a:r>
          </a:p>
          <a:p>
            <a:pPr marL="0" indent="0" algn="ctr">
              <a:buNone/>
            </a:pPr>
            <a:r>
              <a:rPr lang="es-ES" dirty="0" err="1"/>
              <a:t>°Fernanda</a:t>
            </a:r>
            <a:r>
              <a:rPr lang="es-ES" dirty="0"/>
              <a:t> Calzado  20-MIIN-1-034 </a:t>
            </a:r>
          </a:p>
          <a:p>
            <a:pPr marL="0" indent="0" algn="ctr">
              <a:buNone/>
            </a:pPr>
            <a:r>
              <a:rPr lang="es-ES" dirty="0" err="1"/>
              <a:t>°Keurris</a:t>
            </a:r>
            <a:r>
              <a:rPr lang="es-ES" dirty="0"/>
              <a:t> </a:t>
            </a:r>
            <a:r>
              <a:rPr lang="es-ES" dirty="0" err="1"/>
              <a:t>Lajara</a:t>
            </a:r>
            <a:r>
              <a:rPr lang="es-ES" dirty="0"/>
              <a:t>          20-MIIN-1-017 </a:t>
            </a:r>
          </a:p>
          <a:p>
            <a:pPr marL="0" indent="0" algn="ctr">
              <a:buNone/>
            </a:pPr>
            <a:r>
              <a:rPr lang="es-ES" dirty="0" err="1"/>
              <a:t>°Ligia</a:t>
            </a:r>
            <a:r>
              <a:rPr lang="es-ES" dirty="0"/>
              <a:t> Rodríguez       20-MIIN-1-021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1D037B-62AB-4143-AFA6-6A9B6DE6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675" y="4622278"/>
            <a:ext cx="2141777" cy="21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5B5F-00DE-FA4B-8388-26B553FA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7104"/>
            <a:ext cx="10058400" cy="770936"/>
          </a:xfrm>
        </p:spPr>
        <p:txBody>
          <a:bodyPr>
            <a:normAutofit fontScale="90000"/>
          </a:bodyPr>
          <a:lstStyle/>
          <a:p>
            <a:r>
              <a:rPr lang="es-ES"/>
              <a:t>                   Historia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3292D-9EA9-6546-AACA-E6C71C83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8040"/>
            <a:ext cx="10058400" cy="488416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Vic-</a:t>
            </a:r>
            <a:r>
              <a:rPr lang="es-ES" dirty="0" err="1"/>
              <a:t>Rentcar</a:t>
            </a:r>
            <a:r>
              <a:rPr lang="es-ES" dirty="0"/>
              <a:t> nace en enero dieciocho del año dos mil trece , se instaló en Bávaro provincia la Altagracia, República Dominicana. Fue fundada por tres estudiantes de Ingeniería Industrial cuyo único objetivo  era revolucionar el mercado de reservas de automóviles a nivel nacional. En mayo del año dos mil quince implementan la creación de un software  que permite reservar desde la comodidad de su hogar el vehículo de sus sueños , con los mejores estándares de Ciberseguridad. </a:t>
            </a:r>
          </a:p>
          <a:p>
            <a:pPr marL="0" indent="0" algn="just">
              <a:buNone/>
            </a:pPr>
            <a:r>
              <a:rPr lang="es-ES" dirty="0"/>
              <a:t>Desde nuestros inicios ofrecemos soluciones de movilidad con un servicio ágil, eficiente y de calidad tanto a clientes nacionales como internacionales posicionándonos como una de las empresas de renta de vehículos  mejor valorada en toda Latino América.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C3283D-C8AC-1543-874C-56F177224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31" y="4687049"/>
            <a:ext cx="2141777" cy="21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3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5EE80-C77F-AE4F-A1DA-B2AF8BFB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00483"/>
            <a:ext cx="10058400" cy="5771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Misión: </a:t>
            </a:r>
          </a:p>
          <a:p>
            <a:pPr marL="0" indent="0">
              <a:buNone/>
            </a:pPr>
            <a:r>
              <a:rPr lang="es-ES" dirty="0"/>
              <a:t>Ofrecer un servicio de reservas de vehículos seguro, eficiente,  de calidad y rápido que permita impulsar el crecimiento socioeconómico del país.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Visión: </a:t>
            </a:r>
          </a:p>
          <a:p>
            <a:pPr marL="0" indent="0">
              <a:buNone/>
            </a:pPr>
            <a:r>
              <a:rPr lang="es-ES" dirty="0"/>
              <a:t>Ser líderes nacionales e internacionales que generan bienestar, seguridad y confianza a nuestros usuarios y  empleados.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Valores: </a:t>
            </a:r>
          </a:p>
          <a:p>
            <a:pPr marL="0" indent="0">
              <a:buNone/>
            </a:pPr>
            <a:r>
              <a:rPr lang="es-ES" dirty="0"/>
              <a:t>Responsabilidad,  puntualidad, Honestidad,  trabajo en equipo y equidad.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Lema:</a:t>
            </a:r>
          </a:p>
          <a:p>
            <a:pPr marL="0" indent="0">
              <a:buNone/>
            </a:pPr>
            <a:r>
              <a:rPr lang="es-ES" dirty="0"/>
              <a:t>“La calidad no es un acto, es un habitó”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94A0D5-9048-6D45-9180-A34A66E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675" y="4622278"/>
            <a:ext cx="2141777" cy="21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0759E-2338-B04B-B969-886A2C53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7396"/>
          </a:xfrm>
        </p:spPr>
        <p:txBody>
          <a:bodyPr/>
          <a:lstStyle/>
          <a:p>
            <a:r>
              <a:rPr lang="es-ES"/>
              <a:t>           Plan de marketing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CBC16-9AF2-914C-AAE8-32C58D0C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2098"/>
            <a:ext cx="10058400" cy="4760102"/>
          </a:xfrm>
        </p:spPr>
        <p:txBody>
          <a:bodyPr/>
          <a:lstStyle/>
          <a:p>
            <a:pPr algn="just"/>
            <a:r>
              <a:rPr lang="es-ES" dirty="0"/>
              <a:t>Nuestro proyecto está enfocado en la elaboración de un software para Vic-</a:t>
            </a:r>
            <a:r>
              <a:rPr lang="es-ES" dirty="0" err="1"/>
              <a:t>Rencart</a:t>
            </a:r>
            <a:r>
              <a:rPr lang="es-ES" dirty="0"/>
              <a:t> que permita realizar reservas de vehículos sin la necesidad  que acudir a las instalaciones. Este servicio proporcionará al cliente seguridad , agilidad y comidas a la hora de reservar su vehículo. </a:t>
            </a:r>
          </a:p>
          <a:p>
            <a:pPr algn="just"/>
            <a:r>
              <a:rPr lang="es-ES" dirty="0"/>
              <a:t>Características : gestión de reservas,  tablas de tarifas, gestión de flotas disponibles, facturación fraccionada, presupuestos u estimación Y seguimientos del vehículo.</a:t>
            </a:r>
          </a:p>
          <a:p>
            <a:pPr algn="just"/>
            <a:r>
              <a:rPr lang="es-ES" dirty="0"/>
              <a:t>Costos y Especificaciones </a:t>
            </a:r>
          </a:p>
          <a:p>
            <a:pPr marL="0" indent="0" algn="just">
              <a:buNone/>
            </a:pPr>
            <a:r>
              <a:rPr lang="es-ES" dirty="0" err="1"/>
              <a:t>°Instalación</a:t>
            </a:r>
            <a:r>
              <a:rPr lang="es-ES" dirty="0"/>
              <a:t> del software $35,000 pesos Dominicanos.</a:t>
            </a:r>
          </a:p>
          <a:p>
            <a:pPr marL="0" indent="0" algn="just">
              <a:buNone/>
            </a:pPr>
            <a:r>
              <a:rPr lang="es-ES" dirty="0" err="1"/>
              <a:t>°Tiempo</a:t>
            </a:r>
            <a:r>
              <a:rPr lang="es-ES" dirty="0"/>
              <a:t> de Instalación: 1 a 2 horas máximas.</a:t>
            </a:r>
          </a:p>
          <a:p>
            <a:pPr marL="0" indent="0" algn="just">
              <a:buNone/>
            </a:pPr>
            <a:r>
              <a:rPr lang="es-ES" dirty="0" err="1"/>
              <a:t>°Beneficios</a:t>
            </a:r>
            <a:r>
              <a:rPr lang="es-ES" dirty="0"/>
              <a:t> del programa: agilidad, optimización del tiempo,  facilidades de pagos y seguridad.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258B11-E9BA-5042-9992-A250F995C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649" y="5325649"/>
            <a:ext cx="1532351" cy="15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3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C6D0A-4DF8-4441-A818-693421C7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38820"/>
            <a:ext cx="10058400" cy="5745906"/>
          </a:xfrm>
        </p:spPr>
        <p:txBody>
          <a:bodyPr/>
          <a:lstStyle/>
          <a:p>
            <a:pPr algn="just"/>
            <a:r>
              <a:rPr lang="es-ES" dirty="0"/>
              <a:t>Tiempo en que el cliente recuperará lo invertido: En un tiempo estimado de 3 a 6 meses.</a:t>
            </a:r>
          </a:p>
          <a:p>
            <a:pPr algn="just"/>
            <a:r>
              <a:rPr lang="es-ES" dirty="0"/>
              <a:t>Funcionamiento: desde cualquier  parte del mundo el cliente podrá reservar online , modificar o  cancelar la reserva de vehículo.  Mientras el propietario podrá tener  un control total de la flota de vehículos,  planificación y gestión competente,  automatización de todos los procesos comerciales,  analíticas de extremo a extremo y acceso a las sugerencias de los clientes,  de este modo pudiendo mejorar cada día la calidad del servicio brindado</a:t>
            </a:r>
          </a:p>
          <a:p>
            <a:pPr algn="just"/>
            <a:r>
              <a:rPr lang="es-ES" dirty="0"/>
              <a:t>El software  está disponible en versiones  para computadoras y móviles.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83B456-8678-4041-BED1-0526F952E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675" y="4622278"/>
            <a:ext cx="2141777" cy="21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1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455</Words>
  <Application>Microsoft Macintosh PowerPoint</Application>
  <PresentationFormat>Panorámica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Letras en madera</vt:lpstr>
      <vt:lpstr>Presentación de PowerPoint</vt:lpstr>
      <vt:lpstr>     Universidad Dominicana O&amp;M </vt:lpstr>
      <vt:lpstr>                   Historia </vt:lpstr>
      <vt:lpstr>Presentación de PowerPoint</vt:lpstr>
      <vt:lpstr>           Plan de marketing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lenny calzado</dc:creator>
  <cp:lastModifiedBy>Massiel Alcántara</cp:lastModifiedBy>
  <cp:revision>3</cp:revision>
  <dcterms:created xsi:type="dcterms:W3CDTF">2021-08-11T15:19:39Z</dcterms:created>
  <dcterms:modified xsi:type="dcterms:W3CDTF">2021-08-11T18:01:18Z</dcterms:modified>
</cp:coreProperties>
</file>