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0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6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6BC53299-71E1-4B30-1776-01F48CFC6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D7EFD-90B3-64E1-E7A1-08E208C0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CL" sz="4800" dirty="0" err="1"/>
              <a:t>The</a:t>
            </a:r>
            <a:r>
              <a:rPr lang="es-CL" sz="4800" dirty="0"/>
              <a:t> </a:t>
            </a:r>
            <a:r>
              <a:rPr lang="es-CL" sz="4800" dirty="0" err="1"/>
              <a:t>guardians</a:t>
            </a:r>
            <a:r>
              <a:rPr lang="es-CL" sz="4800" dirty="0"/>
              <a:t> </a:t>
            </a:r>
            <a:r>
              <a:rPr lang="es-CL" sz="4800" dirty="0" err="1"/>
              <a:t>library-basics</a:t>
            </a:r>
            <a:endParaRPr lang="es-CL" sz="287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6D011E-7AB7-6211-7464-B8D26A10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s-MX" sz="1600" dirty="0"/>
              <a:t>Fernanda catalán</a:t>
            </a:r>
            <a:endParaRPr lang="es-CL" sz="1600" dirty="0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04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Shell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42810"/>
            <a:ext cx="4639736" cy="3826284"/>
          </a:xfrm>
        </p:spPr>
        <p:txBody>
          <a:bodyPr/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Descripción: Variante de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Söhne"/>
              </a:rPr>
              <a:t>Insertion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Söhne"/>
              </a:rPr>
              <a:t>Sort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 que compara elementos distantes antes de intercambiarlos.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Peor Caso: Depende de la secuencia de brecha utilizada.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Mejor Caso: O(n log n)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45A913-0652-6690-6900-8B97ED20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867055"/>
            <a:ext cx="5074011" cy="50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BFA79-6FAF-A08E-14DF-0273319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Descripción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6100C-6230-7081-1C3B-EEF51F03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>
                <a:solidFill>
                  <a:schemeClr val="bg1"/>
                </a:solidFill>
                <a:effectLst/>
                <a:latin typeface="Söhne"/>
                <a:cs typeface="Shonar Bangla" panose="020B0502040204020203" pitchFamily="18" charset="0"/>
              </a:rPr>
              <a:t>Este proyecto consiste en un código en C++ implementa varios algoritmos de ordenamiento y realiza una "carrera" para determinar cuál es el más rápido en diferentes conjuntos de datos. A continuación, se proporciona una descripción detallada de las funcionalidades y estructura </a:t>
            </a:r>
            <a:r>
              <a:rPr lang="es-MX" b="0" dirty="0">
                <a:solidFill>
                  <a:schemeClr val="bg1"/>
                </a:solidFill>
                <a:effectLst/>
                <a:latin typeface="Söhne"/>
              </a:rPr>
              <a:t>del código.</a:t>
            </a:r>
          </a:p>
          <a:p>
            <a:br>
              <a:rPr lang="es-MX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s-MX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61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510F48-A1E7-FFA9-1224-F22B087D8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Algoritmos de ordenamiento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2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Bubble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Söhne"/>
              </a:rPr>
              <a:t>Descripción: Algoritmo simple que compara y intercambia elementos adyacentes.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Söhne"/>
              </a:rPr>
              <a:t>Peor Caso: O(n^2)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Söhne"/>
              </a:rPr>
              <a:t>Mejor Caso: O(n)</a:t>
            </a:r>
          </a:p>
          <a:p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F0E69B-4E7C-C91C-A01F-958F1ACE5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0B433E-9CA0-A2F4-9F78-24B7E662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11624"/>
            <a:ext cx="5133605" cy="37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Heap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Descripción: Utiliza una estructura de montículo para organizar los elementos.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Peor Caso: O(n log 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Mejor Caso: O(n log n)</a:t>
            </a:r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BADD93-27F6-7CDD-2883-A95F20106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11"/>
          <a:stretch/>
        </p:blipFill>
        <p:spPr>
          <a:xfrm>
            <a:off x="5888967" y="2558375"/>
            <a:ext cx="5839736" cy="30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Quick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Descripción: Divide y conquista; elige un pivote y organiza los elementos a su alrededor.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Peor Caso: O(n^2)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Mejor Caso: O(n log n)</a:t>
            </a:r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8CA436-EEB4-D329-EBBA-26A04225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1777089"/>
            <a:ext cx="4529076" cy="44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Merge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Descripción: Divide y conquista; divide la lista en mitades y fusiona las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Söhne"/>
              </a:rPr>
              <a:t>sublistas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 ordenadas.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Peor Caso: O(n log 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Mejor Caso: O(n log n)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A3A32-4EBB-36A3-9195-5EAAB02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33" y="2850219"/>
            <a:ext cx="5676056" cy="22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Selection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Descripción: Encuentra el elemento mínimo y lo coloca al inicio, repitiendo el proceso.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Peor Caso: O(n^2)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Mejor Caso: O(n^2)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48DEB7-93D6-417C-4A48-EC52567C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05" y="1989573"/>
            <a:ext cx="3633199" cy="43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7984-83B3-8636-AA97-9A2F7B8E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Insertion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sort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9953-6268-6AF2-43E4-C2FC638C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Descripción: Construye una secuencia ordenada, uno a uno, tomando elementos de la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Notación Asintótica: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Peor Caso: O(n^2)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Mejor Caso: O(n)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656AAC-03B0-37C3-8025-7A8ED762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4" y="1301344"/>
            <a:ext cx="3984011" cy="45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59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322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Sagona Book</vt:lpstr>
      <vt:lpstr>Sagona ExtraLight</vt:lpstr>
      <vt:lpstr>Söhne</vt:lpstr>
      <vt:lpstr>RetrospectVTI</vt:lpstr>
      <vt:lpstr>The guardians library-basics</vt:lpstr>
      <vt:lpstr>Descripción</vt:lpstr>
      <vt:lpstr>Algoritmos de ordenamiento</vt:lpstr>
      <vt:lpstr>Bubble sort</vt:lpstr>
      <vt:lpstr>Heap sort</vt:lpstr>
      <vt:lpstr>Quick sort</vt:lpstr>
      <vt:lpstr>Merge sort</vt:lpstr>
      <vt:lpstr>Selection sort</vt:lpstr>
      <vt:lpstr>Insertion sort</vt:lpstr>
      <vt:lpstr>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guardians library-basics</dc:title>
  <dc:creator>Fernanda Catalán</dc:creator>
  <cp:lastModifiedBy>Fernanda Catalán</cp:lastModifiedBy>
  <cp:revision>1</cp:revision>
  <dcterms:created xsi:type="dcterms:W3CDTF">2023-12-13T23:10:56Z</dcterms:created>
  <dcterms:modified xsi:type="dcterms:W3CDTF">2023-12-14T01:54:54Z</dcterms:modified>
</cp:coreProperties>
</file>