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6AA76-91B8-4CA5-99AD-62D21BEB4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B0061-5013-423A-AFCC-5F4007971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EAC6BB-14E6-45E1-9852-D25EC8BA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15B9-8B6E-4784-B3F2-311B9D9DB362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A13457-ACF3-4113-95E7-8563F39D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898F6F-5064-469F-B282-617071C5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9059-0861-4C93-AEF0-F697856B1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D6303-CC1A-4828-9B61-CA18BACE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9047F4-6D75-4B52-AA17-C2B333B19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C7CFB6-E0D9-4027-8B96-B1DFF0BC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15B9-8B6E-4784-B3F2-311B9D9DB362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96B846-C57E-43B7-987B-EAE6E695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F4442B-8D0B-41F8-B1EC-EB0A890F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9059-0861-4C93-AEF0-F697856B1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41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D428F8-8F14-490B-91DC-F3375C97A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599B5C-28B5-48A4-B266-F0110F7E1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619107-2ECA-40B3-B480-0C2CA670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15B9-8B6E-4784-B3F2-311B9D9DB362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BC2DF4-019B-4035-8708-0751A73D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EDC39A-69F7-4C9C-A660-422062D0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9059-0861-4C93-AEF0-F697856B1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3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E2288-F042-4DCE-9BAD-E13F9954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ECC7E4-EE1E-48CC-8CD1-E78B72FF5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82D7BD-CEB3-42FB-B7BE-EA70E5D7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15B9-8B6E-4784-B3F2-311B9D9DB362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B30B2D-6337-4840-8309-DBAAAC0D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53A96F-A00D-4A48-BA5C-83DE0FCF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9059-0861-4C93-AEF0-F697856B1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52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6E50B-EFB1-47C7-A8C3-6F81E853B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451C5C-D492-4B3C-B3D6-5DA6E0D0E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A875E9-5559-43B0-A425-76A2A867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15B9-8B6E-4784-B3F2-311B9D9DB362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FC9D27-F316-4238-8A94-0316663B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523522-D700-4DA1-B328-D366B7CB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9059-0861-4C93-AEF0-F697856B1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73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7E8C6-CD59-4B83-B868-6DD83F4B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041593-74FB-40FB-9BE4-8BFCDE00C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1CCCFD-373C-4AF6-8E02-55D31F3B6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BC3D8B-711F-4C06-91D7-1A73AEF7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15B9-8B6E-4784-B3F2-311B9D9DB362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C7AC0C-E268-4393-A95F-416637A6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846C7E-BD65-4395-85D4-FA0AEBA8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9059-0861-4C93-AEF0-F697856B1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34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0312A-8C51-41FF-861B-F4E3E599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300466-154D-4188-A6A5-5C5EB7D90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227129-2AA3-478A-9C91-85B296D4A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DDB50B-2976-4ABF-81A1-3513C01AA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F07E5D-3A2C-465C-807F-BFF007114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6471EA9-057C-484F-BB2D-53B04562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15B9-8B6E-4784-B3F2-311B9D9DB362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612391-F14E-45DA-B57B-5AA779BC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D6A759C-17CA-43A4-B0B3-67B5D29D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9059-0861-4C93-AEF0-F697856B1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38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37807-D3FF-467B-8BB9-6393CD02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8F11BA-A421-42BD-A32C-2B63FCAD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15B9-8B6E-4784-B3F2-311B9D9DB362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52A6EA-C174-4781-ABDB-A73915E5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5414DE-9330-4E77-9329-837FB500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9059-0861-4C93-AEF0-F697856B1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91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742D27F-3D8E-413F-B029-B9DFA92F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15B9-8B6E-4784-B3F2-311B9D9DB362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455C7C8-FA72-4179-BD11-A9134322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8249A0-2765-43CE-AE97-73D68A78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9059-0861-4C93-AEF0-F697856B1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61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C80CC-18ED-40A1-9F63-4367B772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460B0A-549F-4EF5-B91C-EFC28223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4E6E5B-635D-4A97-BD2D-B93B4F4D0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339629-BDBA-4153-AA88-EC80DE5C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15B9-8B6E-4784-B3F2-311B9D9DB362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46E7D9-9BFD-4AD5-BC2C-E1B521CF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864A1B-2C83-4239-AF49-80F33C0F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9059-0861-4C93-AEF0-F697856B1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06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C9BF2-F08D-4C93-BED0-F5B35C71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7293BAF-8CEB-40EE-ADD6-84EEC24D2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0419C5-58AB-4692-B87D-5D7B8AE34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CF7F93-C850-4890-B586-72F7D6AA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15B9-8B6E-4784-B3F2-311B9D9DB362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4F98C4-9DE9-4B81-B237-1FA4BD07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190970-BFC2-4341-915B-10F6B48B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9059-0861-4C93-AEF0-F697856B1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02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5B92BE3-B356-48A8-AEBF-5D4D48A6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D60259-01FA-4A78-A3EE-6464E357A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ABF288-F6B6-4DFE-8C33-AF7DFEFDE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A15B9-8B6E-4784-B3F2-311B9D9DB362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D29887-7C27-4DFE-9BF6-8D12A717A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80CEBC-8011-4A90-9AF6-E447C65AC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C9059-0861-4C93-AEF0-F697856B1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19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6A666DC-A31A-4FA5-9849-982988FD5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332841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CFC180D-C797-4506-AF42-2E6BC4553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7034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/>
              <a:t>Projeto Power BI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4CE18F-04C0-44CC-A8FC-BDD68876D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3291"/>
            <a:ext cx="9144000" cy="595058"/>
          </a:xfrm>
        </p:spPr>
        <p:txBody>
          <a:bodyPr/>
          <a:lstStyle/>
          <a:p>
            <a:r>
              <a:rPr lang="pt-BR" b="1" dirty="0"/>
              <a:t>Exemplo de relatório financeiro da Microsoft</a:t>
            </a:r>
          </a:p>
        </p:txBody>
      </p:sp>
    </p:spTree>
    <p:extLst>
      <p:ext uri="{BB962C8B-B14F-4D97-AF65-F5344CB8AC3E}">
        <p14:creationId xmlns:p14="http://schemas.microsoft.com/office/powerpoint/2010/main" val="280334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C02A9CB-7482-4AFF-8CF3-D0F3E088D385}"/>
              </a:ext>
            </a:extLst>
          </p:cNvPr>
          <p:cNvSpPr/>
          <p:nvPr/>
        </p:nvSpPr>
        <p:spPr>
          <a:xfrm>
            <a:off x="0" y="0"/>
            <a:ext cx="93268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9FB7169-CDDC-47AC-9664-3DBE4A74AA18}"/>
              </a:ext>
            </a:extLst>
          </p:cNvPr>
          <p:cNvSpPr/>
          <p:nvPr/>
        </p:nvSpPr>
        <p:spPr>
          <a:xfrm rot="5400000">
            <a:off x="6125108" y="-5192420"/>
            <a:ext cx="874472" cy="1125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7C7DE8-9AC4-49E8-B537-FB5CD2987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3" y="243720"/>
            <a:ext cx="698522" cy="28065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9340CE0-4BD4-4222-8FB4-3E8223E24C9B}"/>
              </a:ext>
            </a:extLst>
          </p:cNvPr>
          <p:cNvSpPr txBox="1"/>
          <p:nvPr/>
        </p:nvSpPr>
        <p:spPr>
          <a:xfrm>
            <a:off x="932688" y="54864"/>
            <a:ext cx="482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Projeto Power BI da DIO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B0E7DF-61DB-418F-B893-6D58DF8EC476}"/>
              </a:ext>
            </a:extLst>
          </p:cNvPr>
          <p:cNvSpPr txBox="1"/>
          <p:nvPr/>
        </p:nvSpPr>
        <p:spPr>
          <a:xfrm>
            <a:off x="932688" y="361295"/>
            <a:ext cx="482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Exemplo de relatório financeiro da Microsoft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3A8EED2-E0EC-4AC4-B1E0-86AAD64C55FD}"/>
              </a:ext>
            </a:extLst>
          </p:cNvPr>
          <p:cNvSpPr/>
          <p:nvPr/>
        </p:nvSpPr>
        <p:spPr>
          <a:xfrm>
            <a:off x="1005840" y="1731782"/>
            <a:ext cx="2020824" cy="9601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4E2D6A7-A7A6-4FCB-AAE2-B7DA6FCFE365}"/>
              </a:ext>
            </a:extLst>
          </p:cNvPr>
          <p:cNvSpPr txBox="1"/>
          <p:nvPr/>
        </p:nvSpPr>
        <p:spPr>
          <a:xfrm>
            <a:off x="1005840" y="937484"/>
            <a:ext cx="2752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Relatório de Vendas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E9FF179-5F94-4E53-8B1F-0E6870660AD1}"/>
              </a:ext>
            </a:extLst>
          </p:cNvPr>
          <p:cNvSpPr/>
          <p:nvPr/>
        </p:nvSpPr>
        <p:spPr>
          <a:xfrm>
            <a:off x="3262884" y="1731782"/>
            <a:ext cx="2020824" cy="9601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A9470FF-80F4-4DC4-90A3-F76552AC4972}"/>
              </a:ext>
            </a:extLst>
          </p:cNvPr>
          <p:cNvSpPr/>
          <p:nvPr/>
        </p:nvSpPr>
        <p:spPr>
          <a:xfrm>
            <a:off x="5509260" y="1731782"/>
            <a:ext cx="2020824" cy="9601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035C09C-880C-4FCD-AA51-D693BCC316DA}"/>
              </a:ext>
            </a:extLst>
          </p:cNvPr>
          <p:cNvSpPr/>
          <p:nvPr/>
        </p:nvSpPr>
        <p:spPr>
          <a:xfrm>
            <a:off x="7766304" y="1731782"/>
            <a:ext cx="2020824" cy="9601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E53B2E61-D9A4-484D-9A9D-D754B06A94AC}"/>
              </a:ext>
            </a:extLst>
          </p:cNvPr>
          <p:cNvSpPr/>
          <p:nvPr/>
        </p:nvSpPr>
        <p:spPr>
          <a:xfrm>
            <a:off x="10012680" y="1731782"/>
            <a:ext cx="2020824" cy="9601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2BAD72A-E95B-4D22-9204-BC0F51F36BE9}"/>
              </a:ext>
            </a:extLst>
          </p:cNvPr>
          <p:cNvCxnSpPr>
            <a:cxnSpLocks/>
          </p:cNvCxnSpPr>
          <p:nvPr/>
        </p:nvCxnSpPr>
        <p:spPr>
          <a:xfrm>
            <a:off x="1097280" y="1399149"/>
            <a:ext cx="2514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942A859-2006-4E56-98CD-C22E76B8DDAD}"/>
              </a:ext>
            </a:extLst>
          </p:cNvPr>
          <p:cNvSpPr/>
          <p:nvPr/>
        </p:nvSpPr>
        <p:spPr>
          <a:xfrm>
            <a:off x="1005840" y="2779778"/>
            <a:ext cx="11027664" cy="20103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BE53EAD5-BCE3-47C9-A27C-C3E36CE7EE11}"/>
              </a:ext>
            </a:extLst>
          </p:cNvPr>
          <p:cNvSpPr/>
          <p:nvPr/>
        </p:nvSpPr>
        <p:spPr>
          <a:xfrm>
            <a:off x="1005840" y="4870416"/>
            <a:ext cx="3538728" cy="18640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047D6491-7E0F-4EBE-B882-B50865655522}"/>
              </a:ext>
            </a:extLst>
          </p:cNvPr>
          <p:cNvSpPr/>
          <p:nvPr/>
        </p:nvSpPr>
        <p:spPr>
          <a:xfrm>
            <a:off x="8494776" y="4870414"/>
            <a:ext cx="3538728" cy="18640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C119B68C-6807-4D34-94ED-0FA320DA00FF}"/>
              </a:ext>
            </a:extLst>
          </p:cNvPr>
          <p:cNvSpPr/>
          <p:nvPr/>
        </p:nvSpPr>
        <p:spPr>
          <a:xfrm>
            <a:off x="4750308" y="4870414"/>
            <a:ext cx="3538728" cy="18640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37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C02A9CB-7482-4AFF-8CF3-D0F3E088D385}"/>
              </a:ext>
            </a:extLst>
          </p:cNvPr>
          <p:cNvSpPr/>
          <p:nvPr/>
        </p:nvSpPr>
        <p:spPr>
          <a:xfrm>
            <a:off x="0" y="0"/>
            <a:ext cx="93268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9FB7169-CDDC-47AC-9664-3DBE4A74AA18}"/>
              </a:ext>
            </a:extLst>
          </p:cNvPr>
          <p:cNvSpPr/>
          <p:nvPr/>
        </p:nvSpPr>
        <p:spPr>
          <a:xfrm rot="5400000">
            <a:off x="6125108" y="-5192420"/>
            <a:ext cx="874472" cy="1125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7C7DE8-9AC4-49E8-B537-FB5CD2987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3" y="243720"/>
            <a:ext cx="698522" cy="28065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9340CE0-4BD4-4222-8FB4-3E8223E24C9B}"/>
              </a:ext>
            </a:extLst>
          </p:cNvPr>
          <p:cNvSpPr txBox="1"/>
          <p:nvPr/>
        </p:nvSpPr>
        <p:spPr>
          <a:xfrm>
            <a:off x="932688" y="54864"/>
            <a:ext cx="482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Projeto Power BI da DIO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B0E7DF-61DB-418F-B893-6D58DF8EC476}"/>
              </a:ext>
            </a:extLst>
          </p:cNvPr>
          <p:cNvSpPr txBox="1"/>
          <p:nvPr/>
        </p:nvSpPr>
        <p:spPr>
          <a:xfrm>
            <a:off x="932688" y="361295"/>
            <a:ext cx="482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Exemplo de relatório financeiro da Microsoft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3A8EED2-E0EC-4AC4-B1E0-86AAD64C55FD}"/>
              </a:ext>
            </a:extLst>
          </p:cNvPr>
          <p:cNvSpPr/>
          <p:nvPr/>
        </p:nvSpPr>
        <p:spPr>
          <a:xfrm>
            <a:off x="1005840" y="1682387"/>
            <a:ext cx="5550408" cy="46166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4E2D6A7-A7A6-4FCB-AAE2-B7DA6FCFE365}"/>
              </a:ext>
            </a:extLst>
          </p:cNvPr>
          <p:cNvSpPr txBox="1"/>
          <p:nvPr/>
        </p:nvSpPr>
        <p:spPr>
          <a:xfrm>
            <a:off x="1005840" y="937484"/>
            <a:ext cx="3968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Relatório de Resultado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2BAD72A-E95B-4D22-9204-BC0F51F36BE9}"/>
              </a:ext>
            </a:extLst>
          </p:cNvPr>
          <p:cNvCxnSpPr>
            <a:cxnSpLocks/>
          </p:cNvCxnSpPr>
          <p:nvPr/>
        </p:nvCxnSpPr>
        <p:spPr>
          <a:xfrm>
            <a:off x="1097280" y="1399149"/>
            <a:ext cx="28712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942A859-2006-4E56-98CD-C22E76B8DDAD}"/>
              </a:ext>
            </a:extLst>
          </p:cNvPr>
          <p:cNvSpPr/>
          <p:nvPr/>
        </p:nvSpPr>
        <p:spPr>
          <a:xfrm>
            <a:off x="1005840" y="2279782"/>
            <a:ext cx="5550408" cy="44227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BE53EAD5-BCE3-47C9-A27C-C3E36CE7EE11}"/>
              </a:ext>
            </a:extLst>
          </p:cNvPr>
          <p:cNvSpPr/>
          <p:nvPr/>
        </p:nvSpPr>
        <p:spPr>
          <a:xfrm>
            <a:off x="6752844" y="4059937"/>
            <a:ext cx="5280660" cy="26426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C119B68C-6807-4D34-94ED-0FA320DA00FF}"/>
              </a:ext>
            </a:extLst>
          </p:cNvPr>
          <p:cNvSpPr/>
          <p:nvPr/>
        </p:nvSpPr>
        <p:spPr>
          <a:xfrm>
            <a:off x="6752844" y="1682387"/>
            <a:ext cx="2720340" cy="22382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9BDA19D9-6A6B-4658-AC31-DB4C73BA6FF5}"/>
              </a:ext>
            </a:extLst>
          </p:cNvPr>
          <p:cNvSpPr/>
          <p:nvPr/>
        </p:nvSpPr>
        <p:spPr>
          <a:xfrm>
            <a:off x="9550908" y="1682387"/>
            <a:ext cx="2482596" cy="22382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312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37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Projeto Power BI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Power BI</dc:title>
  <dc:creator>Fernanda Guimarães</dc:creator>
  <cp:lastModifiedBy>Fernanda Guimarães</cp:lastModifiedBy>
  <cp:revision>8</cp:revision>
  <dcterms:created xsi:type="dcterms:W3CDTF">2023-10-04T02:23:29Z</dcterms:created>
  <dcterms:modified xsi:type="dcterms:W3CDTF">2023-10-04T06:48:50Z</dcterms:modified>
</cp:coreProperties>
</file>