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4" r:id="rId1"/>
  </p:sldMasterIdLst>
  <p:sldIdLst>
    <p:sldId id="280" r:id="rId2"/>
    <p:sldId id="281" r:id="rId3"/>
    <p:sldId id="282" r:id="rId4"/>
    <p:sldId id="283" r:id="rId5"/>
    <p:sldId id="284" r:id="rId6"/>
  </p:sldIdLst>
  <p:sldSz cx="12192000" cy="6858000"/>
  <p:notesSz cx="6858000" cy="9144000"/>
  <p:embeddedFontLst>
    <p:embeddedFont>
      <p:font typeface="Century Gothic" panose="020B0502020202020204" pitchFamily="34" charset="0"/>
      <p:regular r:id="rId7"/>
      <p:bold r:id="rId8"/>
      <p:italic r:id="rId9"/>
      <p:boldItalic r:id="rId10"/>
    </p:embeddedFont>
    <p:embeddedFont>
      <p:font typeface="Wingdings 3" panose="05040102010807070707" pitchFamily="18" charset="2"/>
      <p:regular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72F32"/>
    <a:srgbClr val="5BB1D3"/>
    <a:srgbClr val="9DBDC6"/>
    <a:srgbClr val="FF8800"/>
    <a:srgbClr val="FF3D2E"/>
    <a:srgbClr val="E7EFF1"/>
    <a:srgbClr val="DDE8EB"/>
    <a:srgbClr val="2D4457"/>
    <a:srgbClr val="355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Vinicius Cavalcanti de Jesus" userId="06ef611a7aa12e5d" providerId="LiveId" clId="{02A67176-E331-469E-B7CF-95461364F176}"/>
    <pc:docChg chg="custSel addSld delSld modSld sldOrd">
      <pc:chgData name="Marcus Vinicius Cavalcanti de Jesus" userId="06ef611a7aa12e5d" providerId="LiveId" clId="{02A67176-E331-469E-B7CF-95461364F176}" dt="2020-05-08T15:59:24.375" v="12" actId="478"/>
      <pc:docMkLst>
        <pc:docMk/>
      </pc:docMkLst>
      <pc:sldChg chg="del">
        <pc:chgData name="Marcus Vinicius Cavalcanti de Jesus" userId="06ef611a7aa12e5d" providerId="LiveId" clId="{02A67176-E331-469E-B7CF-95461364F176}" dt="2020-05-08T15:58:33.635" v="0" actId="47"/>
        <pc:sldMkLst>
          <pc:docMk/>
          <pc:sldMk cId="1997535986" sldId="261"/>
        </pc:sldMkLst>
      </pc:sldChg>
      <pc:sldChg chg="del">
        <pc:chgData name="Marcus Vinicius Cavalcanti de Jesus" userId="06ef611a7aa12e5d" providerId="LiveId" clId="{02A67176-E331-469E-B7CF-95461364F176}" dt="2020-05-08T15:58:34.306" v="1" actId="47"/>
        <pc:sldMkLst>
          <pc:docMk/>
          <pc:sldMk cId="3812031009" sldId="264"/>
        </pc:sldMkLst>
      </pc:sldChg>
      <pc:sldChg chg="del">
        <pc:chgData name="Marcus Vinicius Cavalcanti de Jesus" userId="06ef611a7aa12e5d" providerId="LiveId" clId="{02A67176-E331-469E-B7CF-95461364F176}" dt="2020-05-08T15:58:55.405" v="2" actId="47"/>
        <pc:sldMkLst>
          <pc:docMk/>
          <pc:sldMk cId="1315623000" sldId="265"/>
        </pc:sldMkLst>
      </pc:sldChg>
      <pc:sldChg chg="del">
        <pc:chgData name="Marcus Vinicius Cavalcanti de Jesus" userId="06ef611a7aa12e5d" providerId="LiveId" clId="{02A67176-E331-469E-B7CF-95461364F176}" dt="2020-05-08T15:58:55.405" v="2" actId="47"/>
        <pc:sldMkLst>
          <pc:docMk/>
          <pc:sldMk cId="1242701393" sldId="266"/>
        </pc:sldMkLst>
      </pc:sldChg>
      <pc:sldChg chg="del">
        <pc:chgData name="Marcus Vinicius Cavalcanti de Jesus" userId="06ef611a7aa12e5d" providerId="LiveId" clId="{02A67176-E331-469E-B7CF-95461364F176}" dt="2020-05-08T15:58:55.405" v="2" actId="47"/>
        <pc:sldMkLst>
          <pc:docMk/>
          <pc:sldMk cId="2989960404" sldId="267"/>
        </pc:sldMkLst>
      </pc:sldChg>
      <pc:sldChg chg="del">
        <pc:chgData name="Marcus Vinicius Cavalcanti de Jesus" userId="06ef611a7aa12e5d" providerId="LiveId" clId="{02A67176-E331-469E-B7CF-95461364F176}" dt="2020-05-08T15:58:55.405" v="2" actId="47"/>
        <pc:sldMkLst>
          <pc:docMk/>
          <pc:sldMk cId="3731604178" sldId="268"/>
        </pc:sldMkLst>
      </pc:sldChg>
      <pc:sldChg chg="del">
        <pc:chgData name="Marcus Vinicius Cavalcanti de Jesus" userId="06ef611a7aa12e5d" providerId="LiveId" clId="{02A67176-E331-469E-B7CF-95461364F176}" dt="2020-05-08T15:58:55.405" v="2" actId="47"/>
        <pc:sldMkLst>
          <pc:docMk/>
          <pc:sldMk cId="137154440" sldId="269"/>
        </pc:sldMkLst>
      </pc:sldChg>
      <pc:sldChg chg="del">
        <pc:chgData name="Marcus Vinicius Cavalcanti de Jesus" userId="06ef611a7aa12e5d" providerId="LiveId" clId="{02A67176-E331-469E-B7CF-95461364F176}" dt="2020-05-08T15:58:55.405" v="2" actId="47"/>
        <pc:sldMkLst>
          <pc:docMk/>
          <pc:sldMk cId="352902663" sldId="270"/>
        </pc:sldMkLst>
      </pc:sldChg>
      <pc:sldChg chg="del">
        <pc:chgData name="Marcus Vinicius Cavalcanti de Jesus" userId="06ef611a7aa12e5d" providerId="LiveId" clId="{02A67176-E331-469E-B7CF-95461364F176}" dt="2020-05-08T15:58:55.405" v="2" actId="47"/>
        <pc:sldMkLst>
          <pc:docMk/>
          <pc:sldMk cId="1103472497" sldId="271"/>
        </pc:sldMkLst>
      </pc:sldChg>
      <pc:sldChg chg="del">
        <pc:chgData name="Marcus Vinicius Cavalcanti de Jesus" userId="06ef611a7aa12e5d" providerId="LiveId" clId="{02A67176-E331-469E-B7CF-95461364F176}" dt="2020-05-08T15:58:55.405" v="2" actId="47"/>
        <pc:sldMkLst>
          <pc:docMk/>
          <pc:sldMk cId="140611738" sldId="272"/>
        </pc:sldMkLst>
      </pc:sldChg>
      <pc:sldChg chg="del">
        <pc:chgData name="Marcus Vinicius Cavalcanti de Jesus" userId="06ef611a7aa12e5d" providerId="LiveId" clId="{02A67176-E331-469E-B7CF-95461364F176}" dt="2020-05-08T15:58:55.405" v="2" actId="47"/>
        <pc:sldMkLst>
          <pc:docMk/>
          <pc:sldMk cId="1766656806" sldId="273"/>
        </pc:sldMkLst>
      </pc:sldChg>
      <pc:sldChg chg="del">
        <pc:chgData name="Marcus Vinicius Cavalcanti de Jesus" userId="06ef611a7aa12e5d" providerId="LiveId" clId="{02A67176-E331-469E-B7CF-95461364F176}" dt="2020-05-08T15:58:55.405" v="2" actId="47"/>
        <pc:sldMkLst>
          <pc:docMk/>
          <pc:sldMk cId="2541306966" sldId="274"/>
        </pc:sldMkLst>
      </pc:sldChg>
      <pc:sldChg chg="delSp mod">
        <pc:chgData name="Marcus Vinicius Cavalcanti de Jesus" userId="06ef611a7aa12e5d" providerId="LiveId" clId="{02A67176-E331-469E-B7CF-95461364F176}" dt="2020-05-08T15:59:22.534" v="11" actId="478"/>
        <pc:sldMkLst>
          <pc:docMk/>
          <pc:sldMk cId="942598163" sldId="275"/>
        </pc:sldMkLst>
        <pc:picChg chg="del">
          <ac:chgData name="Marcus Vinicius Cavalcanti de Jesus" userId="06ef611a7aa12e5d" providerId="LiveId" clId="{02A67176-E331-469E-B7CF-95461364F176}" dt="2020-05-08T15:59:22.534" v="11" actId="478"/>
          <ac:picMkLst>
            <pc:docMk/>
            <pc:sldMk cId="942598163" sldId="275"/>
            <ac:picMk id="2" creationId="{3D25A12B-88B3-41BE-9E5C-BDF5589A0C03}"/>
          </ac:picMkLst>
        </pc:picChg>
      </pc:sldChg>
      <pc:sldChg chg="delSp mod">
        <pc:chgData name="Marcus Vinicius Cavalcanti de Jesus" userId="06ef611a7aa12e5d" providerId="LiveId" clId="{02A67176-E331-469E-B7CF-95461364F176}" dt="2020-05-08T15:59:24.375" v="12" actId="478"/>
        <pc:sldMkLst>
          <pc:docMk/>
          <pc:sldMk cId="3288474475" sldId="276"/>
        </pc:sldMkLst>
        <pc:picChg chg="del">
          <ac:chgData name="Marcus Vinicius Cavalcanti de Jesus" userId="06ef611a7aa12e5d" providerId="LiveId" clId="{02A67176-E331-469E-B7CF-95461364F176}" dt="2020-05-08T15:59:24.375" v="12" actId="478"/>
          <ac:picMkLst>
            <pc:docMk/>
            <pc:sldMk cId="3288474475" sldId="276"/>
            <ac:picMk id="2" creationId="{13ADEF67-D918-4CEB-8A3C-42A8A4EF78A0}"/>
          </ac:picMkLst>
        </pc:picChg>
      </pc:sldChg>
      <pc:sldChg chg="del">
        <pc:chgData name="Marcus Vinicius Cavalcanti de Jesus" userId="06ef611a7aa12e5d" providerId="LiveId" clId="{02A67176-E331-469E-B7CF-95461364F176}" dt="2020-05-08T15:58:55.405" v="2" actId="47"/>
        <pc:sldMkLst>
          <pc:docMk/>
          <pc:sldMk cId="2374975212" sldId="280"/>
        </pc:sldMkLst>
      </pc:sldChg>
      <pc:sldChg chg="del">
        <pc:chgData name="Marcus Vinicius Cavalcanti de Jesus" userId="06ef611a7aa12e5d" providerId="LiveId" clId="{02A67176-E331-469E-B7CF-95461364F176}" dt="2020-05-08T15:58:55.405" v="2" actId="47"/>
        <pc:sldMkLst>
          <pc:docMk/>
          <pc:sldMk cId="2850552576" sldId="281"/>
        </pc:sldMkLst>
      </pc:sldChg>
      <pc:sldChg chg="delSp mod">
        <pc:chgData name="Marcus Vinicius Cavalcanti de Jesus" userId="06ef611a7aa12e5d" providerId="LiveId" clId="{02A67176-E331-469E-B7CF-95461364F176}" dt="2020-05-08T15:59:14.179" v="6" actId="21"/>
        <pc:sldMkLst>
          <pc:docMk/>
          <pc:sldMk cId="311914512" sldId="284"/>
        </pc:sldMkLst>
        <pc:picChg chg="del">
          <ac:chgData name="Marcus Vinicius Cavalcanti de Jesus" userId="06ef611a7aa12e5d" providerId="LiveId" clId="{02A67176-E331-469E-B7CF-95461364F176}" dt="2020-05-08T15:59:14.179" v="6" actId="21"/>
          <ac:picMkLst>
            <pc:docMk/>
            <pc:sldMk cId="311914512" sldId="284"/>
            <ac:picMk id="26" creationId="{FAB8E862-043F-4803-8D2A-ECC7566EB4EF}"/>
          </ac:picMkLst>
        </pc:picChg>
      </pc:sldChg>
      <pc:sldChg chg="addSp modSp new mod ord">
        <pc:chgData name="Marcus Vinicius Cavalcanti de Jesus" userId="06ef611a7aa12e5d" providerId="LiveId" clId="{02A67176-E331-469E-B7CF-95461364F176}" dt="2020-05-08T15:59:19.709" v="10" actId="1076"/>
        <pc:sldMkLst>
          <pc:docMk/>
          <pc:sldMk cId="4084266055" sldId="285"/>
        </pc:sldMkLst>
        <pc:picChg chg="add mod">
          <ac:chgData name="Marcus Vinicius Cavalcanti de Jesus" userId="06ef611a7aa12e5d" providerId="LiveId" clId="{02A67176-E331-469E-B7CF-95461364F176}" dt="2020-05-08T15:59:19.709" v="10" actId="1076"/>
          <ac:picMkLst>
            <pc:docMk/>
            <pc:sldMk cId="4084266055" sldId="285"/>
            <ac:picMk id="3" creationId="{B58A0150-D18D-43CB-9A4F-25CEEF5166A6}"/>
          </ac:picMkLst>
        </pc:picChg>
      </pc:sldChg>
    </pc:docChg>
  </pc:docChgLst>
  <pc:docChgLst>
    <pc:chgData name="Marcus Vinicius Cavalcanti de Jesus" userId="06ef611a7aa12e5d" providerId="LiveId" clId="{ECC3ED57-E12B-4BA7-9AC8-3CD0C9E44938}"/>
    <pc:docChg chg="undo redo custSel mod addSld delSld modSld sldOrd">
      <pc:chgData name="Marcus Vinicius Cavalcanti de Jesus" userId="06ef611a7aa12e5d" providerId="LiveId" clId="{ECC3ED57-E12B-4BA7-9AC8-3CD0C9E44938}" dt="2020-04-28T03:58:22.455" v="4075" actId="478"/>
      <pc:docMkLst>
        <pc:docMk/>
      </pc:docMkLst>
      <pc:sldChg chg="del">
        <pc:chgData name="Marcus Vinicius Cavalcanti de Jesus" userId="06ef611a7aa12e5d" providerId="LiveId" clId="{ECC3ED57-E12B-4BA7-9AC8-3CD0C9E44938}" dt="2020-04-23T23:38:10.323" v="301" actId="47"/>
        <pc:sldMkLst>
          <pc:docMk/>
          <pc:sldMk cId="511048966" sldId="256"/>
        </pc:sldMkLst>
      </pc:sldChg>
      <pc:sldChg chg="modSp del mod">
        <pc:chgData name="Marcus Vinicius Cavalcanti de Jesus" userId="06ef611a7aa12e5d" providerId="LiveId" clId="{ECC3ED57-E12B-4BA7-9AC8-3CD0C9E44938}" dt="2020-04-23T23:38:10.323" v="301" actId="47"/>
        <pc:sldMkLst>
          <pc:docMk/>
          <pc:sldMk cId="2713340372" sldId="257"/>
        </pc:sldMkLst>
        <pc:spChg chg="mod">
          <ac:chgData name="Marcus Vinicius Cavalcanti de Jesus" userId="06ef611a7aa12e5d" providerId="LiveId" clId="{ECC3ED57-E12B-4BA7-9AC8-3CD0C9E44938}" dt="2020-04-23T20:58:14.818" v="3" actId="2711"/>
          <ac:spMkLst>
            <pc:docMk/>
            <pc:sldMk cId="2713340372" sldId="257"/>
            <ac:spMk id="6" creationId="{E630F184-A137-490F-A76A-7ED993373F8B}"/>
          </ac:spMkLst>
        </pc:spChg>
      </pc:sldChg>
      <pc:sldChg chg="addSp modSp new del mod">
        <pc:chgData name="Marcus Vinicius Cavalcanti de Jesus" userId="06ef611a7aa12e5d" providerId="LiveId" clId="{ECC3ED57-E12B-4BA7-9AC8-3CD0C9E44938}" dt="2020-04-23T23:38:10.323" v="301" actId="47"/>
        <pc:sldMkLst>
          <pc:docMk/>
          <pc:sldMk cId="1938610117" sldId="258"/>
        </pc:sldMkLst>
        <pc:spChg chg="add">
          <ac:chgData name="Marcus Vinicius Cavalcanti de Jesus" userId="06ef611a7aa12e5d" providerId="LiveId" clId="{ECC3ED57-E12B-4BA7-9AC8-3CD0C9E44938}" dt="2020-04-23T23:21:42.084" v="15" actId="22"/>
          <ac:spMkLst>
            <pc:docMk/>
            <pc:sldMk cId="1938610117" sldId="258"/>
            <ac:spMk id="5" creationId="{441C3B05-B70B-41E3-84D5-936B350A1189}"/>
          </ac:spMkLst>
        </pc:spChg>
        <pc:picChg chg="add mod modCrop">
          <ac:chgData name="Marcus Vinicius Cavalcanti de Jesus" userId="06ef611a7aa12e5d" providerId="LiveId" clId="{ECC3ED57-E12B-4BA7-9AC8-3CD0C9E44938}" dt="2020-04-23T23:21:26.270" v="14" actId="732"/>
          <ac:picMkLst>
            <pc:docMk/>
            <pc:sldMk cId="1938610117" sldId="258"/>
            <ac:picMk id="3" creationId="{AB731CD7-62CB-40F8-82D5-0874A8AA5211}"/>
          </ac:picMkLst>
        </pc:picChg>
      </pc:sldChg>
      <pc:sldChg chg="addSp delSp modSp new del mod">
        <pc:chgData name="Marcus Vinicius Cavalcanti de Jesus" userId="06ef611a7aa12e5d" providerId="LiveId" clId="{ECC3ED57-E12B-4BA7-9AC8-3CD0C9E44938}" dt="2020-04-23T23:38:10.323" v="301" actId="47"/>
        <pc:sldMkLst>
          <pc:docMk/>
          <pc:sldMk cId="4126726427" sldId="259"/>
        </pc:sldMkLst>
        <pc:spChg chg="add del">
          <ac:chgData name="Marcus Vinicius Cavalcanti de Jesus" userId="06ef611a7aa12e5d" providerId="LiveId" clId="{ECC3ED57-E12B-4BA7-9AC8-3CD0C9E44938}" dt="2020-04-23T23:23:38.234" v="24" actId="478"/>
          <ac:spMkLst>
            <pc:docMk/>
            <pc:sldMk cId="4126726427" sldId="259"/>
            <ac:spMk id="5" creationId="{7BDC1F9D-C1EF-430D-B32E-2E11EF75A732}"/>
          </ac:spMkLst>
        </pc:spChg>
        <pc:picChg chg="add mod modCrop">
          <ac:chgData name="Marcus Vinicius Cavalcanti de Jesus" userId="06ef611a7aa12e5d" providerId="LiveId" clId="{ECC3ED57-E12B-4BA7-9AC8-3CD0C9E44938}" dt="2020-04-23T23:23:00.150" v="22" actId="732"/>
          <ac:picMkLst>
            <pc:docMk/>
            <pc:sldMk cId="4126726427" sldId="259"/>
            <ac:picMk id="3" creationId="{4614F2C7-96B6-4138-8238-D9B57765ECCE}"/>
          </ac:picMkLst>
        </pc:picChg>
        <pc:picChg chg="add del mod">
          <ac:chgData name="Marcus Vinicius Cavalcanti de Jesus" userId="06ef611a7aa12e5d" providerId="LiveId" clId="{ECC3ED57-E12B-4BA7-9AC8-3CD0C9E44938}" dt="2020-04-23T23:24:37.282" v="29" actId="21"/>
          <ac:picMkLst>
            <pc:docMk/>
            <pc:sldMk cId="4126726427" sldId="259"/>
            <ac:picMk id="7" creationId="{46CD6BB0-7980-4CDD-A329-6BFD9417B195}"/>
          </ac:picMkLst>
        </pc:picChg>
      </pc:sldChg>
      <pc:sldChg chg="addSp delSp modSp new del mod">
        <pc:chgData name="Marcus Vinicius Cavalcanti de Jesus" userId="06ef611a7aa12e5d" providerId="LiveId" clId="{ECC3ED57-E12B-4BA7-9AC8-3CD0C9E44938}" dt="2020-04-23T23:42:14.704" v="361" actId="47"/>
        <pc:sldMkLst>
          <pc:docMk/>
          <pc:sldMk cId="3078464738" sldId="260"/>
        </pc:sldMkLst>
        <pc:spChg chg="add del mod">
          <ac:chgData name="Marcus Vinicius Cavalcanti de Jesus" userId="06ef611a7aa12e5d" providerId="LiveId" clId="{ECC3ED57-E12B-4BA7-9AC8-3CD0C9E44938}" dt="2020-04-23T23:41:48.652" v="358" actId="1076"/>
          <ac:spMkLst>
            <pc:docMk/>
            <pc:sldMk cId="3078464738" sldId="260"/>
            <ac:spMk id="4" creationId="{BFBA18F7-B648-4B30-8EE7-258787C2ED01}"/>
          </ac:spMkLst>
        </pc:spChg>
        <pc:spChg chg="add mod">
          <ac:chgData name="Marcus Vinicius Cavalcanti de Jesus" userId="06ef611a7aa12e5d" providerId="LiveId" clId="{ECC3ED57-E12B-4BA7-9AC8-3CD0C9E44938}" dt="2020-04-23T23:41:48.652" v="358" actId="1076"/>
          <ac:spMkLst>
            <pc:docMk/>
            <pc:sldMk cId="3078464738" sldId="260"/>
            <ac:spMk id="5" creationId="{D2E71694-B7EE-4000-8AB4-3A170D5109AA}"/>
          </ac:spMkLst>
        </pc:spChg>
        <pc:spChg chg="add mod">
          <ac:chgData name="Marcus Vinicius Cavalcanti de Jesus" userId="06ef611a7aa12e5d" providerId="LiveId" clId="{ECC3ED57-E12B-4BA7-9AC8-3CD0C9E44938}" dt="2020-04-23T23:41:48.652" v="358" actId="1076"/>
          <ac:spMkLst>
            <pc:docMk/>
            <pc:sldMk cId="3078464738" sldId="260"/>
            <ac:spMk id="6" creationId="{A3842777-17A7-4216-A7BD-3B2F31CDC03B}"/>
          </ac:spMkLst>
        </pc:spChg>
        <pc:spChg chg="add mod">
          <ac:chgData name="Marcus Vinicius Cavalcanti de Jesus" userId="06ef611a7aa12e5d" providerId="LiveId" clId="{ECC3ED57-E12B-4BA7-9AC8-3CD0C9E44938}" dt="2020-04-23T23:41:48.652" v="358" actId="1076"/>
          <ac:spMkLst>
            <pc:docMk/>
            <pc:sldMk cId="3078464738" sldId="260"/>
            <ac:spMk id="8" creationId="{2CBE3365-1BB7-42D0-9AEA-E54945E0B8CE}"/>
          </ac:spMkLst>
        </pc:spChg>
        <pc:spChg chg="add mod">
          <ac:chgData name="Marcus Vinicius Cavalcanti de Jesus" userId="06ef611a7aa12e5d" providerId="LiveId" clId="{ECC3ED57-E12B-4BA7-9AC8-3CD0C9E44938}" dt="2020-04-23T23:41:48.652" v="358" actId="1076"/>
          <ac:spMkLst>
            <pc:docMk/>
            <pc:sldMk cId="3078464738" sldId="260"/>
            <ac:spMk id="10" creationId="{DF0CF26D-04CA-4E4D-B8DA-415020783C06}"/>
          </ac:spMkLst>
        </pc:spChg>
        <pc:spChg chg="add mod">
          <ac:chgData name="Marcus Vinicius Cavalcanti de Jesus" userId="06ef611a7aa12e5d" providerId="LiveId" clId="{ECC3ED57-E12B-4BA7-9AC8-3CD0C9E44938}" dt="2020-04-23T23:41:26.897" v="340" actId="1076"/>
          <ac:spMkLst>
            <pc:docMk/>
            <pc:sldMk cId="3078464738" sldId="260"/>
            <ac:spMk id="16" creationId="{A2C6F4C0-0289-45A5-AA3D-96BD0D3D8E46}"/>
          </ac:spMkLst>
        </pc:spChg>
        <pc:spChg chg="add mod">
          <ac:chgData name="Marcus Vinicius Cavalcanti de Jesus" userId="06ef611a7aa12e5d" providerId="LiveId" clId="{ECC3ED57-E12B-4BA7-9AC8-3CD0C9E44938}" dt="2020-04-23T23:38:56.674" v="304" actId="1076"/>
          <ac:spMkLst>
            <pc:docMk/>
            <pc:sldMk cId="3078464738" sldId="260"/>
            <ac:spMk id="18" creationId="{031AA246-B392-4B75-8FF3-54B70127725E}"/>
          </ac:spMkLst>
        </pc:spChg>
        <pc:spChg chg="add del mod">
          <ac:chgData name="Marcus Vinicius Cavalcanti de Jesus" userId="06ef611a7aa12e5d" providerId="LiveId" clId="{ECC3ED57-E12B-4BA7-9AC8-3CD0C9E44938}" dt="2020-04-23T23:41:39.316" v="356" actId="14100"/>
          <ac:spMkLst>
            <pc:docMk/>
            <pc:sldMk cId="3078464738" sldId="260"/>
            <ac:spMk id="19" creationId="{3223536F-8481-48A2-B733-6A6969234FDC}"/>
          </ac:spMkLst>
        </pc:spChg>
        <pc:spChg chg="mod ord">
          <ac:chgData name="Marcus Vinicius Cavalcanti de Jesus" userId="06ef611a7aa12e5d" providerId="LiveId" clId="{ECC3ED57-E12B-4BA7-9AC8-3CD0C9E44938}" dt="2020-04-23T23:41:28.317" v="347"/>
          <ac:spMkLst>
            <pc:docMk/>
            <pc:sldMk cId="3078464738" sldId="260"/>
            <ac:spMk id="20" creationId="{AED49320-D534-4126-8FFB-3CCD31E0A165}"/>
          </ac:spMkLst>
        </pc:spChg>
        <pc:picChg chg="add mod modCrop">
          <ac:chgData name="Marcus Vinicius Cavalcanti de Jesus" userId="06ef611a7aa12e5d" providerId="LiveId" clId="{ECC3ED57-E12B-4BA7-9AC8-3CD0C9E44938}" dt="2020-04-23T23:24:53.861" v="33" actId="732"/>
          <ac:picMkLst>
            <pc:docMk/>
            <pc:sldMk cId="3078464738" sldId="260"/>
            <ac:picMk id="3" creationId="{726CBE8C-CA7D-4E0A-B49C-C3A8A27FA7C2}"/>
          </ac:picMkLst>
        </pc:picChg>
        <pc:cxnChg chg="add mod ord">
          <ac:chgData name="Marcus Vinicius Cavalcanti de Jesus" userId="06ef611a7aa12e5d" providerId="LiveId" clId="{ECC3ED57-E12B-4BA7-9AC8-3CD0C9E44938}" dt="2020-04-23T23:33:31.342" v="244" actId="1076"/>
          <ac:cxnSpMkLst>
            <pc:docMk/>
            <pc:sldMk cId="3078464738" sldId="260"/>
            <ac:cxnSpMk id="12" creationId="{9A1DD0D6-EC35-4C0C-B97D-7E5786F30FA4}"/>
          </ac:cxnSpMkLst>
        </pc:cxnChg>
        <pc:cxnChg chg="add mod ord">
          <ac:chgData name="Marcus Vinicius Cavalcanti de Jesus" userId="06ef611a7aa12e5d" providerId="LiveId" clId="{ECC3ED57-E12B-4BA7-9AC8-3CD0C9E44938}" dt="2020-04-23T23:33:12.539" v="240" actId="208"/>
          <ac:cxnSpMkLst>
            <pc:docMk/>
            <pc:sldMk cId="3078464738" sldId="260"/>
            <ac:cxnSpMk id="13" creationId="{FDE1F3F3-B6F1-46CA-A5C4-3EC80EAE5ED6}"/>
          </ac:cxnSpMkLst>
        </pc:cxnChg>
        <pc:cxnChg chg="add mod ord">
          <ac:chgData name="Marcus Vinicius Cavalcanti de Jesus" userId="06ef611a7aa12e5d" providerId="LiveId" clId="{ECC3ED57-E12B-4BA7-9AC8-3CD0C9E44938}" dt="2020-04-23T23:33:13.848" v="241" actId="208"/>
          <ac:cxnSpMkLst>
            <pc:docMk/>
            <pc:sldMk cId="3078464738" sldId="260"/>
            <ac:cxnSpMk id="14" creationId="{27CA08A3-4558-40C4-AD6E-0EA72D762DF1}"/>
          </ac:cxnSpMkLst>
        </pc:cxnChg>
      </pc:sldChg>
      <pc:sldChg chg="addSp delSp modSp add mod">
        <pc:chgData name="Marcus Vinicius Cavalcanti de Jesus" userId="06ef611a7aa12e5d" providerId="LiveId" clId="{ECC3ED57-E12B-4BA7-9AC8-3CD0C9E44938}" dt="2020-04-24T00:58:14.896" v="721" actId="1076"/>
        <pc:sldMkLst>
          <pc:docMk/>
          <pc:sldMk cId="1997535986" sldId="261"/>
        </pc:sldMkLst>
        <pc:spChg chg="add mod">
          <ac:chgData name="Marcus Vinicius Cavalcanti de Jesus" userId="06ef611a7aa12e5d" providerId="LiveId" clId="{ECC3ED57-E12B-4BA7-9AC8-3CD0C9E44938}" dt="2020-04-23T23:44:35.424" v="384" actId="1076"/>
          <ac:spMkLst>
            <pc:docMk/>
            <pc:sldMk cId="1997535986" sldId="261"/>
            <ac:spMk id="2" creationId="{696BFEC0-F90C-4BBE-AEA9-F2A07E86D7FE}"/>
          </ac:spMkLst>
        </pc:spChg>
        <pc:spChg chg="mod">
          <ac:chgData name="Marcus Vinicius Cavalcanti de Jesus" userId="06ef611a7aa12e5d" providerId="LiveId" clId="{ECC3ED57-E12B-4BA7-9AC8-3CD0C9E44938}" dt="2020-04-23T23:45:34.451" v="390"/>
          <ac:spMkLst>
            <pc:docMk/>
            <pc:sldMk cId="1997535986" sldId="261"/>
            <ac:spMk id="4" creationId="{BFBA18F7-B648-4B30-8EE7-258787C2ED01}"/>
          </ac:spMkLst>
        </pc:spChg>
        <pc:spChg chg="mod">
          <ac:chgData name="Marcus Vinicius Cavalcanti de Jesus" userId="06ef611a7aa12e5d" providerId="LiveId" clId="{ECC3ED57-E12B-4BA7-9AC8-3CD0C9E44938}" dt="2020-04-24T00:58:14.896" v="721" actId="1076"/>
          <ac:spMkLst>
            <pc:docMk/>
            <pc:sldMk cId="1997535986" sldId="261"/>
            <ac:spMk id="16" creationId="{A2C6F4C0-0289-45A5-AA3D-96BD0D3D8E46}"/>
          </ac:spMkLst>
        </pc:spChg>
        <pc:spChg chg="mod">
          <ac:chgData name="Marcus Vinicius Cavalcanti de Jesus" userId="06ef611a7aa12e5d" providerId="LiveId" clId="{ECC3ED57-E12B-4BA7-9AC8-3CD0C9E44938}" dt="2020-04-23T23:44:40.968" v="386" actId="1076"/>
          <ac:spMkLst>
            <pc:docMk/>
            <pc:sldMk cId="1997535986" sldId="261"/>
            <ac:spMk id="18" creationId="{031AA246-B392-4B75-8FF3-54B70127725E}"/>
          </ac:spMkLst>
        </pc:spChg>
        <pc:spChg chg="del">
          <ac:chgData name="Marcus Vinicius Cavalcanti de Jesus" userId="06ef611a7aa12e5d" providerId="LiveId" clId="{ECC3ED57-E12B-4BA7-9AC8-3CD0C9E44938}" dt="2020-04-23T23:42:02.471" v="360" actId="478"/>
          <ac:spMkLst>
            <pc:docMk/>
            <pc:sldMk cId="1997535986" sldId="261"/>
            <ac:spMk id="19" creationId="{3223536F-8481-48A2-B733-6A6969234FDC}"/>
          </ac:spMkLst>
        </pc:spChg>
      </pc:sldChg>
      <pc:sldChg chg="addSp delSp modSp new del mod">
        <pc:chgData name="Marcus Vinicius Cavalcanti de Jesus" userId="06ef611a7aa12e5d" providerId="LiveId" clId="{ECC3ED57-E12B-4BA7-9AC8-3CD0C9E44938}" dt="2020-04-24T00:09:18.896" v="683" actId="47"/>
        <pc:sldMkLst>
          <pc:docMk/>
          <pc:sldMk cId="4029699898" sldId="262"/>
        </pc:sldMkLst>
        <pc:spChg chg="add mod">
          <ac:chgData name="Marcus Vinicius Cavalcanti de Jesus" userId="06ef611a7aa12e5d" providerId="LiveId" clId="{ECC3ED57-E12B-4BA7-9AC8-3CD0C9E44938}" dt="2020-04-23T23:56:58.132" v="518" actId="14100"/>
          <ac:spMkLst>
            <pc:docMk/>
            <pc:sldMk cId="4029699898" sldId="262"/>
            <ac:spMk id="2" creationId="{C12D1D28-79E1-4BC8-8CE0-BCA59E832D51}"/>
          </ac:spMkLst>
        </pc:spChg>
        <pc:spChg chg="add mod">
          <ac:chgData name="Marcus Vinicius Cavalcanti de Jesus" userId="06ef611a7aa12e5d" providerId="LiveId" clId="{ECC3ED57-E12B-4BA7-9AC8-3CD0C9E44938}" dt="2020-04-23T23:59:15.635" v="574" actId="14100"/>
          <ac:spMkLst>
            <pc:docMk/>
            <pc:sldMk cId="4029699898" sldId="262"/>
            <ac:spMk id="4" creationId="{FFB5690F-8BFE-4E60-B723-58D20772026E}"/>
          </ac:spMkLst>
        </pc:spChg>
        <pc:spChg chg="add mod">
          <ac:chgData name="Marcus Vinicius Cavalcanti de Jesus" userId="06ef611a7aa12e5d" providerId="LiveId" clId="{ECC3ED57-E12B-4BA7-9AC8-3CD0C9E44938}" dt="2020-04-23T23:58:54.882" v="555" actId="404"/>
          <ac:spMkLst>
            <pc:docMk/>
            <pc:sldMk cId="4029699898" sldId="262"/>
            <ac:spMk id="6" creationId="{7C69064E-A545-4AE7-BD7C-923691CFC561}"/>
          </ac:spMkLst>
        </pc:spChg>
        <pc:spChg chg="add mod">
          <ac:chgData name="Marcus Vinicius Cavalcanti de Jesus" userId="06ef611a7aa12e5d" providerId="LiveId" clId="{ECC3ED57-E12B-4BA7-9AC8-3CD0C9E44938}" dt="2020-04-23T23:59:07.201" v="572" actId="1037"/>
          <ac:spMkLst>
            <pc:docMk/>
            <pc:sldMk cId="4029699898" sldId="262"/>
            <ac:spMk id="10" creationId="{BAA76226-166D-41D0-ABA1-BFDC1FCB822A}"/>
          </ac:spMkLst>
        </pc:spChg>
        <pc:spChg chg="add mod">
          <ac:chgData name="Marcus Vinicius Cavalcanti de Jesus" userId="06ef611a7aa12e5d" providerId="LiveId" clId="{ECC3ED57-E12B-4BA7-9AC8-3CD0C9E44938}" dt="2020-04-24T00:00:01.332" v="606" actId="404"/>
          <ac:spMkLst>
            <pc:docMk/>
            <pc:sldMk cId="4029699898" sldId="262"/>
            <ac:spMk id="13" creationId="{2F27D97E-90C2-4903-AEC8-F0C3CD792EE0}"/>
          </ac:spMkLst>
        </pc:spChg>
        <pc:spChg chg="add mod">
          <ac:chgData name="Marcus Vinicius Cavalcanti de Jesus" userId="06ef611a7aa12e5d" providerId="LiveId" clId="{ECC3ED57-E12B-4BA7-9AC8-3CD0C9E44938}" dt="2020-04-23T23:59:59.118" v="605" actId="113"/>
          <ac:spMkLst>
            <pc:docMk/>
            <pc:sldMk cId="4029699898" sldId="262"/>
            <ac:spMk id="15" creationId="{3F2159E6-FD04-4234-B736-88ED3C20980B}"/>
          </ac:spMkLst>
        </pc:spChg>
        <pc:spChg chg="add mod">
          <ac:chgData name="Marcus Vinicius Cavalcanti de Jesus" userId="06ef611a7aa12e5d" providerId="LiveId" clId="{ECC3ED57-E12B-4BA7-9AC8-3CD0C9E44938}" dt="2020-04-24T00:06:25.136" v="639" actId="1076"/>
          <ac:spMkLst>
            <pc:docMk/>
            <pc:sldMk cId="4029699898" sldId="262"/>
            <ac:spMk id="17" creationId="{4B5C4BBA-9047-4782-8C1E-AF72AF6615A4}"/>
          </ac:spMkLst>
        </pc:spChg>
        <pc:spChg chg="add del mod">
          <ac:chgData name="Marcus Vinicius Cavalcanti de Jesus" userId="06ef611a7aa12e5d" providerId="LiveId" clId="{ECC3ED57-E12B-4BA7-9AC8-3CD0C9E44938}" dt="2020-04-24T00:04:24.587" v="626" actId="478"/>
          <ac:spMkLst>
            <pc:docMk/>
            <pc:sldMk cId="4029699898" sldId="262"/>
            <ac:spMk id="19" creationId="{CCA71D13-8E15-41C3-9C36-C2A51480A102}"/>
          </ac:spMkLst>
        </pc:spChg>
        <pc:spChg chg="add del">
          <ac:chgData name="Marcus Vinicius Cavalcanti de Jesus" userId="06ef611a7aa12e5d" providerId="LiveId" clId="{ECC3ED57-E12B-4BA7-9AC8-3CD0C9E44938}" dt="2020-04-24T00:04:54.047" v="628" actId="478"/>
          <ac:spMkLst>
            <pc:docMk/>
            <pc:sldMk cId="4029699898" sldId="262"/>
            <ac:spMk id="21" creationId="{6CEE749F-59BF-4FCC-BD5C-8282598D805C}"/>
          </ac:spMkLst>
        </pc:spChg>
        <pc:spChg chg="add del">
          <ac:chgData name="Marcus Vinicius Cavalcanti de Jesus" userId="06ef611a7aa12e5d" providerId="LiveId" clId="{ECC3ED57-E12B-4BA7-9AC8-3CD0C9E44938}" dt="2020-04-24T00:05:27.590" v="632" actId="478"/>
          <ac:spMkLst>
            <pc:docMk/>
            <pc:sldMk cId="4029699898" sldId="262"/>
            <ac:spMk id="23" creationId="{C0ED767B-B2A8-4CA2-987B-CC6ECE42AEFC}"/>
          </ac:spMkLst>
        </pc:spChg>
        <pc:spChg chg="add mod ord">
          <ac:chgData name="Marcus Vinicius Cavalcanti de Jesus" userId="06ef611a7aa12e5d" providerId="LiveId" clId="{ECC3ED57-E12B-4BA7-9AC8-3CD0C9E44938}" dt="2020-04-24T00:05:25.196" v="631" actId="171"/>
          <ac:spMkLst>
            <pc:docMk/>
            <pc:sldMk cId="4029699898" sldId="262"/>
            <ac:spMk id="25" creationId="{1BAD7963-37FD-4543-BC1C-BD1C2FD044DA}"/>
          </ac:spMkLst>
        </pc:spChg>
        <pc:picChg chg="add mod">
          <ac:chgData name="Marcus Vinicius Cavalcanti de Jesus" userId="06ef611a7aa12e5d" providerId="LiveId" clId="{ECC3ED57-E12B-4BA7-9AC8-3CD0C9E44938}" dt="2020-04-23T23:57:31.252" v="527" actId="1076"/>
          <ac:picMkLst>
            <pc:docMk/>
            <pc:sldMk cId="4029699898" sldId="262"/>
            <ac:picMk id="12" creationId="{2B0F8D9C-F047-441D-A305-DF1893306EB7}"/>
          </ac:picMkLst>
        </pc:picChg>
        <pc:cxnChg chg="add mod">
          <ac:chgData name="Marcus Vinicius Cavalcanti de Jesus" userId="06ef611a7aa12e5d" providerId="LiveId" clId="{ECC3ED57-E12B-4BA7-9AC8-3CD0C9E44938}" dt="2020-04-23T23:58:59.710" v="561" actId="1038"/>
          <ac:cxnSpMkLst>
            <pc:docMk/>
            <pc:sldMk cId="4029699898" sldId="262"/>
            <ac:cxnSpMk id="8" creationId="{05F044EA-D979-48D0-9820-D7ABF40A418E}"/>
          </ac:cxnSpMkLst>
        </pc:cxnChg>
      </pc:sldChg>
      <pc:sldChg chg="addSp delSp modSp add del mod">
        <pc:chgData name="Marcus Vinicius Cavalcanti de Jesus" userId="06ef611a7aa12e5d" providerId="LiveId" clId="{ECC3ED57-E12B-4BA7-9AC8-3CD0C9E44938}" dt="2020-04-23T23:50:56.234" v="445" actId="47"/>
        <pc:sldMkLst>
          <pc:docMk/>
          <pc:sldMk cId="12279014" sldId="263"/>
        </pc:sldMkLst>
        <pc:spChg chg="del">
          <ac:chgData name="Marcus Vinicius Cavalcanti de Jesus" userId="06ef611a7aa12e5d" providerId="LiveId" clId="{ECC3ED57-E12B-4BA7-9AC8-3CD0C9E44938}" dt="2020-04-23T23:46:25.987" v="398" actId="21"/>
          <ac:spMkLst>
            <pc:docMk/>
            <pc:sldMk cId="12279014" sldId="263"/>
            <ac:spMk id="2" creationId="{696BFEC0-F90C-4BBE-AEA9-F2A07E86D7FE}"/>
          </ac:spMkLst>
        </pc:spChg>
        <pc:spChg chg="del mod">
          <ac:chgData name="Marcus Vinicius Cavalcanti de Jesus" userId="06ef611a7aa12e5d" providerId="LiveId" clId="{ECC3ED57-E12B-4BA7-9AC8-3CD0C9E44938}" dt="2020-04-23T23:46:11.755" v="393" actId="478"/>
          <ac:spMkLst>
            <pc:docMk/>
            <pc:sldMk cId="12279014" sldId="263"/>
            <ac:spMk id="4" creationId="{BFBA18F7-B648-4B30-8EE7-258787C2ED01}"/>
          </ac:spMkLst>
        </pc:spChg>
        <pc:spChg chg="del">
          <ac:chgData name="Marcus Vinicius Cavalcanti de Jesus" userId="06ef611a7aa12e5d" providerId="LiveId" clId="{ECC3ED57-E12B-4BA7-9AC8-3CD0C9E44938}" dt="2020-04-23T23:47:14.192" v="403" actId="478"/>
          <ac:spMkLst>
            <pc:docMk/>
            <pc:sldMk cId="12279014" sldId="263"/>
            <ac:spMk id="5" creationId="{D2E71694-B7EE-4000-8AB4-3A170D5109AA}"/>
          </ac:spMkLst>
        </pc:spChg>
        <pc:spChg chg="mod">
          <ac:chgData name="Marcus Vinicius Cavalcanti de Jesus" userId="06ef611a7aa12e5d" providerId="LiveId" clId="{ECC3ED57-E12B-4BA7-9AC8-3CD0C9E44938}" dt="2020-04-23T23:49:26.154" v="433" actId="1076"/>
          <ac:spMkLst>
            <pc:docMk/>
            <pc:sldMk cId="12279014" sldId="263"/>
            <ac:spMk id="6" creationId="{A3842777-17A7-4216-A7BD-3B2F31CDC03B}"/>
          </ac:spMkLst>
        </pc:spChg>
        <pc:spChg chg="add del mod">
          <ac:chgData name="Marcus Vinicius Cavalcanti de Jesus" userId="06ef611a7aa12e5d" providerId="LiveId" clId="{ECC3ED57-E12B-4BA7-9AC8-3CD0C9E44938}" dt="2020-04-23T23:49:59.690" v="435" actId="478"/>
          <ac:spMkLst>
            <pc:docMk/>
            <pc:sldMk cId="12279014" sldId="263"/>
            <ac:spMk id="7" creationId="{1893148E-2203-4BFF-893A-C71026C9198E}"/>
          </ac:spMkLst>
        </pc:spChg>
        <pc:spChg chg="mod">
          <ac:chgData name="Marcus Vinicius Cavalcanti de Jesus" userId="06ef611a7aa12e5d" providerId="LiveId" clId="{ECC3ED57-E12B-4BA7-9AC8-3CD0C9E44938}" dt="2020-04-23T23:49:36.893" v="434" actId="408"/>
          <ac:spMkLst>
            <pc:docMk/>
            <pc:sldMk cId="12279014" sldId="263"/>
            <ac:spMk id="8" creationId="{2CBE3365-1BB7-42D0-9AEA-E54945E0B8CE}"/>
          </ac:spMkLst>
        </pc:spChg>
        <pc:spChg chg="add del mod">
          <ac:chgData name="Marcus Vinicius Cavalcanti de Jesus" userId="06ef611a7aa12e5d" providerId="LiveId" clId="{ECC3ED57-E12B-4BA7-9AC8-3CD0C9E44938}" dt="2020-04-23T23:49:59.690" v="435" actId="478"/>
          <ac:spMkLst>
            <pc:docMk/>
            <pc:sldMk cId="12279014" sldId="263"/>
            <ac:spMk id="9" creationId="{A227FC34-90F5-4B27-B043-6FBE9DA3F2DA}"/>
          </ac:spMkLst>
        </pc:spChg>
        <pc:spChg chg="mod">
          <ac:chgData name="Marcus Vinicius Cavalcanti de Jesus" userId="06ef611a7aa12e5d" providerId="LiveId" clId="{ECC3ED57-E12B-4BA7-9AC8-3CD0C9E44938}" dt="2020-04-23T23:48:04.099" v="429" actId="108"/>
          <ac:spMkLst>
            <pc:docMk/>
            <pc:sldMk cId="12279014" sldId="263"/>
            <ac:spMk id="10" creationId="{DF0CF26D-04CA-4E4D-B8DA-415020783C06}"/>
          </ac:spMkLst>
        </pc:spChg>
        <pc:spChg chg="add mod">
          <ac:chgData name="Marcus Vinicius Cavalcanti de Jesus" userId="06ef611a7aa12e5d" providerId="LiveId" clId="{ECC3ED57-E12B-4BA7-9AC8-3CD0C9E44938}" dt="2020-04-23T23:49:12.226" v="432" actId="12788"/>
          <ac:spMkLst>
            <pc:docMk/>
            <pc:sldMk cId="12279014" sldId="263"/>
            <ac:spMk id="11" creationId="{B1208D20-06D4-4625-84F4-CFF4CEBC088A}"/>
          </ac:spMkLst>
        </pc:spChg>
        <pc:spChg chg="mod">
          <ac:chgData name="Marcus Vinicius Cavalcanti de Jesus" userId="06ef611a7aa12e5d" providerId="LiveId" clId="{ECC3ED57-E12B-4BA7-9AC8-3CD0C9E44938}" dt="2020-04-23T23:47:23.197" v="404" actId="1076"/>
          <ac:spMkLst>
            <pc:docMk/>
            <pc:sldMk cId="12279014" sldId="263"/>
            <ac:spMk id="16" creationId="{A2C6F4C0-0289-45A5-AA3D-96BD0D3D8E46}"/>
          </ac:spMkLst>
        </pc:spChg>
        <pc:spChg chg="del">
          <ac:chgData name="Marcus Vinicius Cavalcanti de Jesus" userId="06ef611a7aa12e5d" providerId="LiveId" clId="{ECC3ED57-E12B-4BA7-9AC8-3CD0C9E44938}" dt="2020-04-23T23:46:25.987" v="398" actId="21"/>
          <ac:spMkLst>
            <pc:docMk/>
            <pc:sldMk cId="12279014" sldId="263"/>
            <ac:spMk id="18" creationId="{031AA246-B392-4B75-8FF3-54B70127725E}"/>
          </ac:spMkLst>
        </pc:spChg>
        <pc:spChg chg="add mod">
          <ac:chgData name="Marcus Vinicius Cavalcanti de Jesus" userId="06ef611a7aa12e5d" providerId="LiveId" clId="{ECC3ED57-E12B-4BA7-9AC8-3CD0C9E44938}" dt="2020-04-23T23:49:12.226" v="432" actId="12788"/>
          <ac:spMkLst>
            <pc:docMk/>
            <pc:sldMk cId="12279014" sldId="263"/>
            <ac:spMk id="21" creationId="{E7A3DAAE-7502-4446-8B51-D12D42E4A79E}"/>
          </ac:spMkLst>
        </pc:spChg>
        <pc:spChg chg="add mod ord">
          <ac:chgData name="Marcus Vinicius Cavalcanti de Jesus" userId="06ef611a7aa12e5d" providerId="LiveId" clId="{ECC3ED57-E12B-4BA7-9AC8-3CD0C9E44938}" dt="2020-04-23T23:50:22.058" v="442" actId="170"/>
          <ac:spMkLst>
            <pc:docMk/>
            <pc:sldMk cId="12279014" sldId="263"/>
            <ac:spMk id="22" creationId="{4A62BA83-2F66-49D6-8828-C1D880C7DE42}"/>
          </ac:spMkLst>
        </pc:spChg>
        <pc:picChg chg="mod">
          <ac:chgData name="Marcus Vinicius Cavalcanti de Jesus" userId="06ef611a7aa12e5d" providerId="LiveId" clId="{ECC3ED57-E12B-4BA7-9AC8-3CD0C9E44938}" dt="2020-04-23T23:48:00.086" v="427" actId="108"/>
          <ac:picMkLst>
            <pc:docMk/>
            <pc:sldMk cId="12279014" sldId="263"/>
            <ac:picMk id="3" creationId="{726CBE8C-CA7D-4E0A-B49C-C3A8A27FA7C2}"/>
          </ac:picMkLst>
        </pc:picChg>
        <pc:cxnChg chg="mod">
          <ac:chgData name="Marcus Vinicius Cavalcanti de Jesus" userId="06ef611a7aa12e5d" providerId="LiveId" clId="{ECC3ED57-E12B-4BA7-9AC8-3CD0C9E44938}" dt="2020-04-23T23:47:01.064" v="402" actId="1582"/>
          <ac:cxnSpMkLst>
            <pc:docMk/>
            <pc:sldMk cId="12279014" sldId="263"/>
            <ac:cxnSpMk id="12" creationId="{9A1DD0D6-EC35-4C0C-B97D-7E5786F30FA4}"/>
          </ac:cxnSpMkLst>
        </pc:cxnChg>
        <pc:cxnChg chg="mod">
          <ac:chgData name="Marcus Vinicius Cavalcanti de Jesus" userId="06ef611a7aa12e5d" providerId="LiveId" clId="{ECC3ED57-E12B-4BA7-9AC8-3CD0C9E44938}" dt="2020-04-23T23:47:01.064" v="402" actId="1582"/>
          <ac:cxnSpMkLst>
            <pc:docMk/>
            <pc:sldMk cId="12279014" sldId="263"/>
            <ac:cxnSpMk id="13" creationId="{FDE1F3F3-B6F1-46CA-A5C4-3EC80EAE5ED6}"/>
          </ac:cxnSpMkLst>
        </pc:cxnChg>
        <pc:cxnChg chg="mod">
          <ac:chgData name="Marcus Vinicius Cavalcanti de Jesus" userId="06ef611a7aa12e5d" providerId="LiveId" clId="{ECC3ED57-E12B-4BA7-9AC8-3CD0C9E44938}" dt="2020-04-23T23:47:01.064" v="402" actId="1582"/>
          <ac:cxnSpMkLst>
            <pc:docMk/>
            <pc:sldMk cId="12279014" sldId="263"/>
            <ac:cxnSpMk id="14" creationId="{27CA08A3-4558-40C4-AD6E-0EA72D762DF1}"/>
          </ac:cxnSpMkLst>
        </pc:cxnChg>
      </pc:sldChg>
      <pc:sldChg chg="delSp modSp add mod">
        <pc:chgData name="Marcus Vinicius Cavalcanti de Jesus" userId="06ef611a7aa12e5d" providerId="LiveId" clId="{ECC3ED57-E12B-4BA7-9AC8-3CD0C9E44938}" dt="2020-04-23T23:51:34.536" v="449" actId="403"/>
        <pc:sldMkLst>
          <pc:docMk/>
          <pc:sldMk cId="3812031009" sldId="264"/>
        </pc:sldMkLst>
        <pc:spChg chg="mod">
          <ac:chgData name="Marcus Vinicius Cavalcanti de Jesus" userId="06ef611a7aa12e5d" providerId="LiveId" clId="{ECC3ED57-E12B-4BA7-9AC8-3CD0C9E44938}" dt="2020-04-23T23:51:34.536" v="449" actId="403"/>
          <ac:spMkLst>
            <pc:docMk/>
            <pc:sldMk cId="3812031009" sldId="264"/>
            <ac:spMk id="16" creationId="{A2C6F4C0-0289-45A5-AA3D-96BD0D3D8E46}"/>
          </ac:spMkLst>
        </pc:spChg>
        <pc:spChg chg="del">
          <ac:chgData name="Marcus Vinicius Cavalcanti de Jesus" userId="06ef611a7aa12e5d" providerId="LiveId" clId="{ECC3ED57-E12B-4BA7-9AC8-3CD0C9E44938}" dt="2020-04-23T23:50:44.661" v="444" actId="478"/>
          <ac:spMkLst>
            <pc:docMk/>
            <pc:sldMk cId="3812031009" sldId="264"/>
            <ac:spMk id="22" creationId="{4A62BA83-2F66-49D6-8828-C1D880C7DE42}"/>
          </ac:spMkLst>
        </pc:spChg>
      </pc:sldChg>
      <pc:sldChg chg="addSp delSp modSp add mod ord">
        <pc:chgData name="Marcus Vinicius Cavalcanti de Jesus" userId="06ef611a7aa12e5d" providerId="LiveId" clId="{ECC3ED57-E12B-4BA7-9AC8-3CD0C9E44938}" dt="2020-04-24T18:42:07.386" v="735" actId="478"/>
        <pc:sldMkLst>
          <pc:docMk/>
          <pc:sldMk cId="1315623000" sldId="265"/>
        </pc:sldMkLst>
        <pc:spChg chg="del mod">
          <ac:chgData name="Marcus Vinicius Cavalcanti de Jesus" userId="06ef611a7aa12e5d" providerId="LiveId" clId="{ECC3ED57-E12B-4BA7-9AC8-3CD0C9E44938}" dt="2020-04-24T18:42:07.386" v="735" actId="478"/>
          <ac:spMkLst>
            <pc:docMk/>
            <pc:sldMk cId="1315623000" sldId="265"/>
            <ac:spMk id="2" creationId="{C12D1D28-79E1-4BC8-8CE0-BCA59E832D51}"/>
          </ac:spMkLst>
        </pc:spChg>
        <pc:spChg chg="add">
          <ac:chgData name="Marcus Vinicius Cavalcanti de Jesus" userId="06ef611a7aa12e5d" providerId="LiveId" clId="{ECC3ED57-E12B-4BA7-9AC8-3CD0C9E44938}" dt="2020-04-24T00:18:09.350" v="719" actId="22"/>
          <ac:spMkLst>
            <pc:docMk/>
            <pc:sldMk cId="1315623000" sldId="265"/>
            <ac:spMk id="3" creationId="{32EA4AC8-0997-46F6-B924-7AA40F4FAEA3}"/>
          </ac:spMkLst>
        </pc:spChg>
        <pc:spChg chg="mod">
          <ac:chgData name="Marcus Vinicius Cavalcanti de Jesus" userId="06ef611a7aa12e5d" providerId="LiveId" clId="{ECC3ED57-E12B-4BA7-9AC8-3CD0C9E44938}" dt="2020-04-24T00:08:39.835" v="676" actId="14100"/>
          <ac:spMkLst>
            <pc:docMk/>
            <pc:sldMk cId="1315623000" sldId="265"/>
            <ac:spMk id="4" creationId="{FFB5690F-8BFE-4E60-B723-58D20772026E}"/>
          </ac:spMkLst>
        </pc:spChg>
        <pc:spChg chg="mod">
          <ac:chgData name="Marcus Vinicius Cavalcanti de Jesus" userId="06ef611a7aa12e5d" providerId="LiveId" clId="{ECC3ED57-E12B-4BA7-9AC8-3CD0C9E44938}" dt="2020-04-24T00:08:16.143" v="672" actId="1035"/>
          <ac:spMkLst>
            <pc:docMk/>
            <pc:sldMk cId="1315623000" sldId="265"/>
            <ac:spMk id="6" creationId="{7C69064E-A545-4AE7-BD7C-923691CFC561}"/>
          </ac:spMkLst>
        </pc:spChg>
        <pc:spChg chg="mod">
          <ac:chgData name="Marcus Vinicius Cavalcanti de Jesus" userId="06ef611a7aa12e5d" providerId="LiveId" clId="{ECC3ED57-E12B-4BA7-9AC8-3CD0C9E44938}" dt="2020-04-24T00:08:16.143" v="672" actId="1035"/>
          <ac:spMkLst>
            <pc:docMk/>
            <pc:sldMk cId="1315623000" sldId="265"/>
            <ac:spMk id="10" creationId="{BAA76226-166D-41D0-ABA1-BFDC1FCB822A}"/>
          </ac:spMkLst>
        </pc:spChg>
        <pc:spChg chg="mod">
          <ac:chgData name="Marcus Vinicius Cavalcanti de Jesus" userId="06ef611a7aa12e5d" providerId="LiveId" clId="{ECC3ED57-E12B-4BA7-9AC8-3CD0C9E44938}" dt="2020-04-24T00:08:55.185" v="679" actId="14100"/>
          <ac:spMkLst>
            <pc:docMk/>
            <pc:sldMk cId="1315623000" sldId="265"/>
            <ac:spMk id="13" creationId="{2F27D97E-90C2-4903-AEC8-F0C3CD792EE0}"/>
          </ac:spMkLst>
        </pc:spChg>
        <pc:spChg chg="mod">
          <ac:chgData name="Marcus Vinicius Cavalcanti de Jesus" userId="06ef611a7aa12e5d" providerId="LiveId" clId="{ECC3ED57-E12B-4BA7-9AC8-3CD0C9E44938}" dt="2020-04-24T00:08:51.314" v="678" actId="14100"/>
          <ac:spMkLst>
            <pc:docMk/>
            <pc:sldMk cId="1315623000" sldId="265"/>
            <ac:spMk id="15" creationId="{3F2159E6-FD04-4234-B736-88ED3C20980B}"/>
          </ac:spMkLst>
        </pc:spChg>
        <pc:spChg chg="mod">
          <ac:chgData name="Marcus Vinicius Cavalcanti de Jesus" userId="06ef611a7aa12e5d" providerId="LiveId" clId="{ECC3ED57-E12B-4BA7-9AC8-3CD0C9E44938}" dt="2020-04-24T00:08:45.615" v="677" actId="14100"/>
          <ac:spMkLst>
            <pc:docMk/>
            <pc:sldMk cId="1315623000" sldId="265"/>
            <ac:spMk id="17" creationId="{4B5C4BBA-9047-4782-8C1E-AF72AF6615A4}"/>
          </ac:spMkLst>
        </pc:spChg>
        <pc:spChg chg="mod">
          <ac:chgData name="Marcus Vinicius Cavalcanti de Jesus" userId="06ef611a7aa12e5d" providerId="LiveId" clId="{ECC3ED57-E12B-4BA7-9AC8-3CD0C9E44938}" dt="2020-04-24T02:41:46.684" v="723" actId="14100"/>
          <ac:spMkLst>
            <pc:docMk/>
            <pc:sldMk cId="1315623000" sldId="265"/>
            <ac:spMk id="25" creationId="{1BAD7963-37FD-4543-BC1C-BD1C2FD044DA}"/>
          </ac:spMkLst>
        </pc:spChg>
        <pc:picChg chg="mod">
          <ac:chgData name="Marcus Vinicius Cavalcanti de Jesus" userId="06ef611a7aa12e5d" providerId="LiveId" clId="{ECC3ED57-E12B-4BA7-9AC8-3CD0C9E44938}" dt="2020-04-24T00:08:58.721" v="680" actId="14100"/>
          <ac:picMkLst>
            <pc:docMk/>
            <pc:sldMk cId="1315623000" sldId="265"/>
            <ac:picMk id="12" creationId="{2B0F8D9C-F047-441D-A305-DF1893306EB7}"/>
          </ac:picMkLst>
        </pc:picChg>
        <pc:cxnChg chg="mod">
          <ac:chgData name="Marcus Vinicius Cavalcanti de Jesus" userId="06ef611a7aa12e5d" providerId="LiveId" clId="{ECC3ED57-E12B-4BA7-9AC8-3CD0C9E44938}" dt="2020-04-24T00:08:16.143" v="672" actId="1035"/>
          <ac:cxnSpMkLst>
            <pc:docMk/>
            <pc:sldMk cId="1315623000" sldId="265"/>
            <ac:cxnSpMk id="8" creationId="{05F044EA-D979-48D0-9820-D7ABF40A418E}"/>
          </ac:cxnSpMkLst>
        </pc:cxnChg>
      </pc:sldChg>
      <pc:sldChg chg="addSp delSp modSp add del mod">
        <pc:chgData name="Marcus Vinicius Cavalcanti de Jesus" userId="06ef611a7aa12e5d" providerId="LiveId" clId="{ECC3ED57-E12B-4BA7-9AC8-3CD0C9E44938}" dt="2020-04-24T00:05:42.220" v="633" actId="47"/>
        <pc:sldMkLst>
          <pc:docMk/>
          <pc:sldMk cId="4166812281" sldId="265"/>
        </pc:sldMkLst>
        <pc:spChg chg="del">
          <ac:chgData name="Marcus Vinicius Cavalcanti de Jesus" userId="06ef611a7aa12e5d" providerId="LiveId" clId="{ECC3ED57-E12B-4BA7-9AC8-3CD0C9E44938}" dt="2020-04-24T00:02:00.857" v="616" actId="478"/>
          <ac:spMkLst>
            <pc:docMk/>
            <pc:sldMk cId="4166812281" sldId="265"/>
            <ac:spMk id="2" creationId="{C12D1D28-79E1-4BC8-8CE0-BCA59E832D51}"/>
          </ac:spMkLst>
        </pc:spChg>
        <pc:spChg chg="add">
          <ac:chgData name="Marcus Vinicius Cavalcanti de Jesus" userId="06ef611a7aa12e5d" providerId="LiveId" clId="{ECC3ED57-E12B-4BA7-9AC8-3CD0C9E44938}" dt="2020-04-24T00:03:21.908" v="623" actId="22"/>
          <ac:spMkLst>
            <pc:docMk/>
            <pc:sldMk cId="4166812281" sldId="265"/>
            <ac:spMk id="3" creationId="{19C0A800-0EF9-46FE-B12D-760BE6CA599A}"/>
          </ac:spMkLst>
        </pc:spChg>
        <pc:spChg chg="del">
          <ac:chgData name="Marcus Vinicius Cavalcanti de Jesus" userId="06ef611a7aa12e5d" providerId="LiveId" clId="{ECC3ED57-E12B-4BA7-9AC8-3CD0C9E44938}" dt="2020-04-24T00:02:00.857" v="616" actId="478"/>
          <ac:spMkLst>
            <pc:docMk/>
            <pc:sldMk cId="4166812281" sldId="265"/>
            <ac:spMk id="4" creationId="{FFB5690F-8BFE-4E60-B723-58D20772026E}"/>
          </ac:spMkLst>
        </pc:spChg>
        <pc:spChg chg="del">
          <ac:chgData name="Marcus Vinicius Cavalcanti de Jesus" userId="06ef611a7aa12e5d" providerId="LiveId" clId="{ECC3ED57-E12B-4BA7-9AC8-3CD0C9E44938}" dt="2020-04-24T00:02:00.857" v="616" actId="478"/>
          <ac:spMkLst>
            <pc:docMk/>
            <pc:sldMk cId="4166812281" sldId="265"/>
            <ac:spMk id="6" creationId="{7C69064E-A545-4AE7-BD7C-923691CFC561}"/>
          </ac:spMkLst>
        </pc:spChg>
        <pc:spChg chg="del">
          <ac:chgData name="Marcus Vinicius Cavalcanti de Jesus" userId="06ef611a7aa12e5d" providerId="LiveId" clId="{ECC3ED57-E12B-4BA7-9AC8-3CD0C9E44938}" dt="2020-04-24T00:02:00.857" v="616" actId="478"/>
          <ac:spMkLst>
            <pc:docMk/>
            <pc:sldMk cId="4166812281" sldId="265"/>
            <ac:spMk id="10" creationId="{BAA76226-166D-41D0-ABA1-BFDC1FCB822A}"/>
          </ac:spMkLst>
        </pc:spChg>
        <pc:spChg chg="del">
          <ac:chgData name="Marcus Vinicius Cavalcanti de Jesus" userId="06ef611a7aa12e5d" providerId="LiveId" clId="{ECC3ED57-E12B-4BA7-9AC8-3CD0C9E44938}" dt="2020-04-24T00:02:00.857" v="616" actId="478"/>
          <ac:spMkLst>
            <pc:docMk/>
            <pc:sldMk cId="4166812281" sldId="265"/>
            <ac:spMk id="13" creationId="{2F27D97E-90C2-4903-AEC8-F0C3CD792EE0}"/>
          </ac:spMkLst>
        </pc:spChg>
        <pc:spChg chg="del">
          <ac:chgData name="Marcus Vinicius Cavalcanti de Jesus" userId="06ef611a7aa12e5d" providerId="LiveId" clId="{ECC3ED57-E12B-4BA7-9AC8-3CD0C9E44938}" dt="2020-04-24T00:02:00.857" v="616" actId="478"/>
          <ac:spMkLst>
            <pc:docMk/>
            <pc:sldMk cId="4166812281" sldId="265"/>
            <ac:spMk id="15" creationId="{3F2159E6-FD04-4234-B736-88ED3C20980B}"/>
          </ac:spMkLst>
        </pc:spChg>
        <pc:spChg chg="del">
          <ac:chgData name="Marcus Vinicius Cavalcanti de Jesus" userId="06ef611a7aa12e5d" providerId="LiveId" clId="{ECC3ED57-E12B-4BA7-9AC8-3CD0C9E44938}" dt="2020-04-24T00:02:00.857" v="616" actId="478"/>
          <ac:spMkLst>
            <pc:docMk/>
            <pc:sldMk cId="4166812281" sldId="265"/>
            <ac:spMk id="17" creationId="{4B5C4BBA-9047-4782-8C1E-AF72AF6615A4}"/>
          </ac:spMkLst>
        </pc:spChg>
        <pc:spChg chg="mod modCrop">
          <ac:chgData name="Marcus Vinicius Cavalcanti de Jesus" userId="06ef611a7aa12e5d" providerId="LiveId" clId="{ECC3ED57-E12B-4BA7-9AC8-3CD0C9E44938}" dt="2020-04-24T00:04:19.914" v="625" actId="732"/>
          <ac:spMkLst>
            <pc:docMk/>
            <pc:sldMk cId="4166812281" sldId="265"/>
            <ac:spMk id="19" creationId="{CCA71D13-8E15-41C3-9C36-C2A51480A102}"/>
          </ac:spMkLst>
        </pc:spChg>
        <pc:picChg chg="del">
          <ac:chgData name="Marcus Vinicius Cavalcanti de Jesus" userId="06ef611a7aa12e5d" providerId="LiveId" clId="{ECC3ED57-E12B-4BA7-9AC8-3CD0C9E44938}" dt="2020-04-24T00:02:00.857" v="616" actId="478"/>
          <ac:picMkLst>
            <pc:docMk/>
            <pc:sldMk cId="4166812281" sldId="265"/>
            <ac:picMk id="12" creationId="{2B0F8D9C-F047-441D-A305-DF1893306EB7}"/>
          </ac:picMkLst>
        </pc:picChg>
        <pc:cxnChg chg="del">
          <ac:chgData name="Marcus Vinicius Cavalcanti de Jesus" userId="06ef611a7aa12e5d" providerId="LiveId" clId="{ECC3ED57-E12B-4BA7-9AC8-3CD0C9E44938}" dt="2020-04-24T00:02:00.857" v="616" actId="478"/>
          <ac:cxnSpMkLst>
            <pc:docMk/>
            <pc:sldMk cId="4166812281" sldId="265"/>
            <ac:cxnSpMk id="8" creationId="{05F044EA-D979-48D0-9820-D7ABF40A418E}"/>
          </ac:cxnSpMkLst>
        </pc:cxnChg>
      </pc:sldChg>
      <pc:sldChg chg="modSp add del mod">
        <pc:chgData name="Marcus Vinicius Cavalcanti de Jesus" userId="06ef611a7aa12e5d" providerId="LiveId" clId="{ECC3ED57-E12B-4BA7-9AC8-3CD0C9E44938}" dt="2020-04-24T00:09:18.896" v="683" actId="47"/>
        <pc:sldMkLst>
          <pc:docMk/>
          <pc:sldMk cId="363988896" sldId="266"/>
        </pc:sldMkLst>
        <pc:spChg chg="mod">
          <ac:chgData name="Marcus Vinicius Cavalcanti de Jesus" userId="06ef611a7aa12e5d" providerId="LiveId" clId="{ECC3ED57-E12B-4BA7-9AC8-3CD0C9E44938}" dt="2020-04-24T00:06:40.582" v="642" actId="108"/>
          <ac:spMkLst>
            <pc:docMk/>
            <pc:sldMk cId="363988896" sldId="266"/>
            <ac:spMk id="15" creationId="{3F2159E6-FD04-4234-B736-88ED3C20980B}"/>
          </ac:spMkLst>
        </pc:spChg>
        <pc:spChg chg="mod">
          <ac:chgData name="Marcus Vinicius Cavalcanti de Jesus" userId="06ef611a7aa12e5d" providerId="LiveId" clId="{ECC3ED57-E12B-4BA7-9AC8-3CD0C9E44938}" dt="2020-04-24T00:06:44.270" v="643" actId="108"/>
          <ac:spMkLst>
            <pc:docMk/>
            <pc:sldMk cId="363988896" sldId="266"/>
            <ac:spMk id="17" creationId="{4B5C4BBA-9047-4782-8C1E-AF72AF6615A4}"/>
          </ac:spMkLst>
        </pc:spChg>
      </pc:sldChg>
      <pc:sldChg chg="addSp delSp modSp add mod">
        <pc:chgData name="Marcus Vinicius Cavalcanti de Jesus" userId="06ef611a7aa12e5d" providerId="LiveId" clId="{ECC3ED57-E12B-4BA7-9AC8-3CD0C9E44938}" dt="2020-04-24T18:42:11" v="736" actId="478"/>
        <pc:sldMkLst>
          <pc:docMk/>
          <pc:sldMk cId="1242701393" sldId="266"/>
        </pc:sldMkLst>
        <pc:spChg chg="del mod">
          <ac:chgData name="Marcus Vinicius Cavalcanti de Jesus" userId="06ef611a7aa12e5d" providerId="LiveId" clId="{ECC3ED57-E12B-4BA7-9AC8-3CD0C9E44938}" dt="2020-04-24T18:42:11" v="736" actId="478"/>
          <ac:spMkLst>
            <pc:docMk/>
            <pc:sldMk cId="1242701393" sldId="266"/>
            <ac:spMk id="2" creationId="{C12D1D28-79E1-4BC8-8CE0-BCA59E832D51}"/>
          </ac:spMkLst>
        </pc:spChg>
        <pc:spChg chg="add">
          <ac:chgData name="Marcus Vinicius Cavalcanti de Jesus" userId="06ef611a7aa12e5d" providerId="LiveId" clId="{ECC3ED57-E12B-4BA7-9AC8-3CD0C9E44938}" dt="2020-04-24T00:18:07.989" v="718" actId="22"/>
          <ac:spMkLst>
            <pc:docMk/>
            <pc:sldMk cId="1242701393" sldId="266"/>
            <ac:spMk id="3" creationId="{2C996F55-CE4D-4F01-BCE5-E8A5FDB8C75B}"/>
          </ac:spMkLst>
        </pc:spChg>
        <pc:spChg chg="add mod">
          <ac:chgData name="Marcus Vinicius Cavalcanti de Jesus" userId="06ef611a7aa12e5d" providerId="LiveId" clId="{ECC3ED57-E12B-4BA7-9AC8-3CD0C9E44938}" dt="2020-04-24T03:42:27.620" v="734" actId="1036"/>
          <ac:spMkLst>
            <pc:docMk/>
            <pc:sldMk cId="1242701393" sldId="266"/>
            <ac:spMk id="5" creationId="{F1385B9F-A0FA-4DFB-B4F6-EEFF39AEA554}"/>
          </ac:spMkLst>
        </pc:spChg>
        <pc:spChg chg="mod">
          <ac:chgData name="Marcus Vinicius Cavalcanti de Jesus" userId="06ef611a7aa12e5d" providerId="LiveId" clId="{ECC3ED57-E12B-4BA7-9AC8-3CD0C9E44938}" dt="2020-04-24T00:09:30.233" v="686" actId="108"/>
          <ac:spMkLst>
            <pc:docMk/>
            <pc:sldMk cId="1242701393" sldId="266"/>
            <ac:spMk id="15" creationId="{3F2159E6-FD04-4234-B736-88ED3C20980B}"/>
          </ac:spMkLst>
        </pc:spChg>
        <pc:spChg chg="mod">
          <ac:chgData name="Marcus Vinicius Cavalcanti de Jesus" userId="06ef611a7aa12e5d" providerId="LiveId" clId="{ECC3ED57-E12B-4BA7-9AC8-3CD0C9E44938}" dt="2020-04-24T00:09:34.450" v="687" actId="108"/>
          <ac:spMkLst>
            <pc:docMk/>
            <pc:sldMk cId="1242701393" sldId="266"/>
            <ac:spMk id="17" creationId="{4B5C4BBA-9047-4782-8C1E-AF72AF6615A4}"/>
          </ac:spMkLst>
        </pc:spChg>
        <pc:spChg chg="del">
          <ac:chgData name="Marcus Vinicius Cavalcanti de Jesus" userId="06ef611a7aa12e5d" providerId="LiveId" clId="{ECC3ED57-E12B-4BA7-9AC8-3CD0C9E44938}" dt="2020-04-24T02:06:20.619" v="722" actId="478"/>
          <ac:spMkLst>
            <pc:docMk/>
            <pc:sldMk cId="1242701393" sldId="266"/>
            <ac:spMk id="25" creationId="{1BAD7963-37FD-4543-BC1C-BD1C2FD044DA}"/>
          </ac:spMkLst>
        </pc:spChg>
      </pc:sldChg>
      <pc:sldChg chg="addSp delSp modSp add del mod">
        <pc:chgData name="Marcus Vinicius Cavalcanti de Jesus" userId="06ef611a7aa12e5d" providerId="LiveId" clId="{ECC3ED57-E12B-4BA7-9AC8-3CD0C9E44938}" dt="2020-04-24T18:42:19.185" v="739" actId="478"/>
        <pc:sldMkLst>
          <pc:docMk/>
          <pc:sldMk cId="2989960404" sldId="267"/>
        </pc:sldMkLst>
        <pc:spChg chg="del">
          <ac:chgData name="Marcus Vinicius Cavalcanti de Jesus" userId="06ef611a7aa12e5d" providerId="LiveId" clId="{ECC3ED57-E12B-4BA7-9AC8-3CD0C9E44938}" dt="2020-04-24T18:42:19.185" v="739" actId="478"/>
          <ac:spMkLst>
            <pc:docMk/>
            <pc:sldMk cId="2989960404" sldId="267"/>
            <ac:spMk id="2" creationId="{C12D1D28-79E1-4BC8-8CE0-BCA59E832D51}"/>
          </ac:spMkLst>
        </pc:spChg>
        <pc:spChg chg="add mod">
          <ac:chgData name="Marcus Vinicius Cavalcanti de Jesus" userId="06ef611a7aa12e5d" providerId="LiveId" clId="{ECC3ED57-E12B-4BA7-9AC8-3CD0C9E44938}" dt="2020-04-24T00:17:57.926" v="717" actId="20577"/>
          <ac:spMkLst>
            <pc:docMk/>
            <pc:sldMk cId="2989960404" sldId="267"/>
            <ac:spMk id="3" creationId="{E6FB4C0A-2792-4C9E-8965-81EA1DDD8C1B}"/>
          </ac:spMkLst>
        </pc:spChg>
        <pc:spChg chg="mod">
          <ac:chgData name="Marcus Vinicius Cavalcanti de Jesus" userId="06ef611a7aa12e5d" providerId="LiveId" clId="{ECC3ED57-E12B-4BA7-9AC8-3CD0C9E44938}" dt="2020-04-24T00:09:40.340" v="688" actId="108"/>
          <ac:spMkLst>
            <pc:docMk/>
            <pc:sldMk cId="2989960404" sldId="267"/>
            <ac:spMk id="13" creationId="{2F27D97E-90C2-4903-AEC8-F0C3CD792EE0}"/>
          </ac:spMkLst>
        </pc:spChg>
        <pc:spChg chg="mod">
          <ac:chgData name="Marcus Vinicius Cavalcanti de Jesus" userId="06ef611a7aa12e5d" providerId="LiveId" clId="{ECC3ED57-E12B-4BA7-9AC8-3CD0C9E44938}" dt="2020-04-24T00:09:44.741" v="689" actId="108"/>
          <ac:spMkLst>
            <pc:docMk/>
            <pc:sldMk cId="2989960404" sldId="267"/>
            <ac:spMk id="17" creationId="{4B5C4BBA-9047-4782-8C1E-AF72AF6615A4}"/>
          </ac:spMkLst>
        </pc:spChg>
        <pc:spChg chg="del">
          <ac:chgData name="Marcus Vinicius Cavalcanti de Jesus" userId="06ef611a7aa12e5d" providerId="LiveId" clId="{ECC3ED57-E12B-4BA7-9AC8-3CD0C9E44938}" dt="2020-04-24T00:12:19.961" v="690" actId="478"/>
          <ac:spMkLst>
            <pc:docMk/>
            <pc:sldMk cId="2989960404" sldId="267"/>
            <ac:spMk id="25" creationId="{1BAD7963-37FD-4543-BC1C-BD1C2FD044DA}"/>
          </ac:spMkLst>
        </pc:spChg>
      </pc:sldChg>
      <pc:sldChg chg="addSp delSp modSp new mod">
        <pc:chgData name="Marcus Vinicius Cavalcanti de Jesus" userId="06ef611a7aa12e5d" providerId="LiveId" clId="{ECC3ED57-E12B-4BA7-9AC8-3CD0C9E44938}" dt="2020-04-24T21:56:08.012" v="1797"/>
        <pc:sldMkLst>
          <pc:docMk/>
          <pc:sldMk cId="3731604178" sldId="268"/>
        </pc:sldMkLst>
        <pc:spChg chg="add mod">
          <ac:chgData name="Marcus Vinicius Cavalcanti de Jesus" userId="06ef611a7aa12e5d" providerId="LiveId" clId="{ECC3ED57-E12B-4BA7-9AC8-3CD0C9E44938}" dt="2020-04-24T20:17:21.099" v="1296" actId="14861"/>
          <ac:spMkLst>
            <pc:docMk/>
            <pc:sldMk cId="3731604178" sldId="268"/>
            <ac:spMk id="3" creationId="{3982E771-5F24-437E-A992-0FC536CB28C5}"/>
          </ac:spMkLst>
        </pc:spChg>
        <pc:spChg chg="add del mod">
          <ac:chgData name="Marcus Vinicius Cavalcanti de Jesus" userId="06ef611a7aa12e5d" providerId="LiveId" clId="{ECC3ED57-E12B-4BA7-9AC8-3CD0C9E44938}" dt="2020-04-24T18:58:17.022" v="759" actId="478"/>
          <ac:spMkLst>
            <pc:docMk/>
            <pc:sldMk cId="3731604178" sldId="268"/>
            <ac:spMk id="4" creationId="{8CC03123-5301-4E47-AC75-653B4A840AF3}"/>
          </ac:spMkLst>
        </pc:spChg>
        <pc:spChg chg="add del mod">
          <ac:chgData name="Marcus Vinicius Cavalcanti de Jesus" userId="06ef611a7aa12e5d" providerId="LiveId" clId="{ECC3ED57-E12B-4BA7-9AC8-3CD0C9E44938}" dt="2020-04-24T18:58:17.022" v="759" actId="478"/>
          <ac:spMkLst>
            <pc:docMk/>
            <pc:sldMk cId="3731604178" sldId="268"/>
            <ac:spMk id="6" creationId="{BB001EB0-4862-4AFA-A627-8F6E0E2D9A12}"/>
          </ac:spMkLst>
        </pc:spChg>
        <pc:spChg chg="add del mod">
          <ac:chgData name="Marcus Vinicius Cavalcanti de Jesus" userId="06ef611a7aa12e5d" providerId="LiveId" clId="{ECC3ED57-E12B-4BA7-9AC8-3CD0C9E44938}" dt="2020-04-24T18:58:17.022" v="759" actId="478"/>
          <ac:spMkLst>
            <pc:docMk/>
            <pc:sldMk cId="3731604178" sldId="268"/>
            <ac:spMk id="8" creationId="{A8A0F2C1-877C-4BAF-8860-3AE2C88E31D2}"/>
          </ac:spMkLst>
        </pc:spChg>
        <pc:spChg chg="add del mod">
          <ac:chgData name="Marcus Vinicius Cavalcanti de Jesus" userId="06ef611a7aa12e5d" providerId="LiveId" clId="{ECC3ED57-E12B-4BA7-9AC8-3CD0C9E44938}" dt="2020-04-24T19:00:02.589" v="770" actId="478"/>
          <ac:spMkLst>
            <pc:docMk/>
            <pc:sldMk cId="3731604178" sldId="268"/>
            <ac:spMk id="9" creationId="{37B6CEF4-111B-409D-AF35-D4B1E1429A4E}"/>
          </ac:spMkLst>
        </pc:spChg>
        <pc:spChg chg="add del mod">
          <ac:chgData name="Marcus Vinicius Cavalcanti de Jesus" userId="06ef611a7aa12e5d" providerId="LiveId" clId="{ECC3ED57-E12B-4BA7-9AC8-3CD0C9E44938}" dt="2020-04-24T19:00:02.589" v="770" actId="478"/>
          <ac:spMkLst>
            <pc:docMk/>
            <pc:sldMk cId="3731604178" sldId="268"/>
            <ac:spMk id="11" creationId="{A0C24ECE-B628-41D3-9651-39D5036C9842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12" creationId="{DA4BEA16-6C4A-45DF-BAE5-BDB60B1F805D}"/>
          </ac:spMkLst>
        </pc:spChg>
        <pc:spChg chg="add del mod">
          <ac:chgData name="Marcus Vinicius Cavalcanti de Jesus" userId="06ef611a7aa12e5d" providerId="LiveId" clId="{ECC3ED57-E12B-4BA7-9AC8-3CD0C9E44938}" dt="2020-04-24T19:01:33.705" v="785" actId="478"/>
          <ac:spMkLst>
            <pc:docMk/>
            <pc:sldMk cId="3731604178" sldId="268"/>
            <ac:spMk id="14" creationId="{526C0B12-9E5A-4802-940E-7E5FA6BCBA84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16" creationId="{960E2647-CBF1-4CC5-87A2-B433D5D59315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18" creationId="{F75BE7AD-5621-4DC1-B942-D61BA7365E9C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20" creationId="{410E7904-2775-42F6-93AD-46954803C41F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21" creationId="{8989A0BB-A5C2-4C89-B486-F8E393C6EE33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22" creationId="{4A93D26A-E9B0-4D12-91A3-4EE9DD7C2FDA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23" creationId="{F26ECCB6-55A5-404A-AEBE-36ED8767FD3D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25" creationId="{211A552F-BD33-44F4-8969-A40113C9937C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27" creationId="{99814C48-6739-4DFD-88B4-E96B7E7F1CCB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28" creationId="{BDDA6CC7-3096-4B48-96B5-B6905A02B61E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29" creationId="{1709FD78-96E4-4B5D-85C2-64A4951ABA28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31" creationId="{DA989E9D-815D-4FD1-AA7E-139E2A83CDFA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33" creationId="{4BE503E2-679B-486B-B48D-96CF28F28AC7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34" creationId="{6E1FBDE2-B437-481B-8D0B-950701B68CFF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35" creationId="{2820D555-FF1D-406E-B229-9727C19A6B56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37" creationId="{013387E2-131C-4D2F-AEDC-AE17C08D406B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39" creationId="{B1090D18-D395-4D22-8D79-9E673C6CF8DE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40" creationId="{B59EC6B1-75C5-4084-8BA3-E2965C7B413A}"/>
          </ac:spMkLst>
        </pc:spChg>
        <pc:spChg chg="add del mod">
          <ac:chgData name="Marcus Vinicius Cavalcanti de Jesus" userId="06ef611a7aa12e5d" providerId="LiveId" clId="{ECC3ED57-E12B-4BA7-9AC8-3CD0C9E44938}" dt="2020-04-24T19:47:55.028" v="1083" actId="478"/>
          <ac:spMkLst>
            <pc:docMk/>
            <pc:sldMk cId="3731604178" sldId="268"/>
            <ac:spMk id="41" creationId="{F871F8C4-C035-4722-8BDA-89DB0DF8D719}"/>
          </ac:spMkLst>
        </pc:spChg>
        <pc:spChg chg="add del mod">
          <ac:chgData name="Marcus Vinicius Cavalcanti de Jesus" userId="06ef611a7aa12e5d" providerId="LiveId" clId="{ECC3ED57-E12B-4BA7-9AC8-3CD0C9E44938}" dt="2020-04-24T19:57:09.961" v="1169" actId="478"/>
          <ac:spMkLst>
            <pc:docMk/>
            <pc:sldMk cId="3731604178" sldId="268"/>
            <ac:spMk id="43" creationId="{25FBEEEA-59B8-4334-9A86-F17A4CAD47B3}"/>
          </ac:spMkLst>
        </pc:spChg>
        <pc:spChg chg="add del mod">
          <ac:chgData name="Marcus Vinicius Cavalcanti de Jesus" userId="06ef611a7aa12e5d" providerId="LiveId" clId="{ECC3ED57-E12B-4BA7-9AC8-3CD0C9E44938}" dt="2020-04-24T19:09:30.308" v="883" actId="478"/>
          <ac:spMkLst>
            <pc:docMk/>
            <pc:sldMk cId="3731604178" sldId="268"/>
            <ac:spMk id="45" creationId="{9EEF8704-8C4C-426F-96DC-FAD8EF9E4228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45" creationId="{B5D14A2C-87B6-49D5-B979-E0CB1FDED5A0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48" creationId="{08A4835B-546B-44D0-9761-B7CE492965E1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51" creationId="{90D777B6-1D91-41C2-A0C3-D3E953B705D0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54" creationId="{EAA0F036-8BB3-403B-8C00-E2A39C9AD607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57" creationId="{0B635FC5-7DF9-441A-BFA3-A7A587E74893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60" creationId="{E57C51AD-D615-4B44-A1D7-0AF445F0DB50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63" creationId="{FD430A9C-E9A4-4765-9937-AA8BD80CF92C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66" creationId="{0AFF833C-8B8E-4602-A829-685206D0B827}"/>
          </ac:spMkLst>
        </pc:spChg>
        <pc:spChg chg="mod">
          <ac:chgData name="Marcus Vinicius Cavalcanti de Jesus" userId="06ef611a7aa12e5d" providerId="LiveId" clId="{ECC3ED57-E12B-4BA7-9AC8-3CD0C9E44938}" dt="2020-04-24T19:49:07.871" v="1107" actId="208"/>
          <ac:spMkLst>
            <pc:docMk/>
            <pc:sldMk cId="3731604178" sldId="268"/>
            <ac:spMk id="69" creationId="{5F7AAC4F-F933-481A-816B-DA99361BDF61}"/>
          </ac:spMkLst>
        </pc:spChg>
        <pc:spChg chg="add del mod ord">
          <ac:chgData name="Marcus Vinicius Cavalcanti de Jesus" userId="06ef611a7aa12e5d" providerId="LiveId" clId="{ECC3ED57-E12B-4BA7-9AC8-3CD0C9E44938}" dt="2020-04-24T19:51:27.041" v="1113" actId="478"/>
          <ac:spMkLst>
            <pc:docMk/>
            <pc:sldMk cId="3731604178" sldId="268"/>
            <ac:spMk id="72" creationId="{84381C2C-C346-4E87-BF76-B53C868BBC68}"/>
          </ac:spMkLst>
        </pc:spChg>
        <pc:spChg chg="add del mod ord">
          <ac:chgData name="Marcus Vinicius Cavalcanti de Jesus" userId="06ef611a7aa12e5d" providerId="LiveId" clId="{ECC3ED57-E12B-4BA7-9AC8-3CD0C9E44938}" dt="2020-04-24T20:13:48.901" v="1278" actId="478"/>
          <ac:spMkLst>
            <pc:docMk/>
            <pc:sldMk cId="3731604178" sldId="268"/>
            <ac:spMk id="76" creationId="{CF025189-9357-40C2-B02A-4E13161DEFF4}"/>
          </ac:spMkLst>
        </pc:spChg>
        <pc:spChg chg="add del mod">
          <ac:chgData name="Marcus Vinicius Cavalcanti de Jesus" userId="06ef611a7aa12e5d" providerId="LiveId" clId="{ECC3ED57-E12B-4BA7-9AC8-3CD0C9E44938}" dt="2020-04-24T19:54:38.897" v="1140"/>
          <ac:spMkLst>
            <pc:docMk/>
            <pc:sldMk cId="3731604178" sldId="268"/>
            <ac:spMk id="80" creationId="{B249CD1E-68C6-4235-81EF-8BBB88A752E0}"/>
          </ac:spMkLst>
        </pc:spChg>
        <pc:spChg chg="add del mod">
          <ac:chgData name="Marcus Vinicius Cavalcanti de Jesus" userId="06ef611a7aa12e5d" providerId="LiveId" clId="{ECC3ED57-E12B-4BA7-9AC8-3CD0C9E44938}" dt="2020-04-24T19:54:38.897" v="1140"/>
          <ac:spMkLst>
            <pc:docMk/>
            <pc:sldMk cId="3731604178" sldId="268"/>
            <ac:spMk id="81" creationId="{0E96E29F-B054-474F-89E8-B9A5383FB11C}"/>
          </ac:spMkLst>
        </pc:spChg>
        <pc:spChg chg="mod">
          <ac:chgData name="Marcus Vinicius Cavalcanti de Jesus" userId="06ef611a7aa12e5d" providerId="LiveId" clId="{ECC3ED57-E12B-4BA7-9AC8-3CD0C9E44938}" dt="2020-04-24T20:05:29.829" v="1178" actId="207"/>
          <ac:spMkLst>
            <pc:docMk/>
            <pc:sldMk cId="3731604178" sldId="268"/>
            <ac:spMk id="82" creationId="{F9917010-9166-4792-B4A8-A477F86994B6}"/>
          </ac:spMkLst>
        </pc:spChg>
        <pc:spChg chg="add del mod">
          <ac:chgData name="Marcus Vinicius Cavalcanti de Jesus" userId="06ef611a7aa12e5d" providerId="LiveId" clId="{ECC3ED57-E12B-4BA7-9AC8-3CD0C9E44938}" dt="2020-04-24T19:56:33.898" v="1158"/>
          <ac:spMkLst>
            <pc:docMk/>
            <pc:sldMk cId="3731604178" sldId="268"/>
            <ac:spMk id="83" creationId="{51988832-BD02-4C4F-9AD5-66B81C53597D}"/>
          </ac:spMkLst>
        </pc:spChg>
        <pc:spChg chg="add del mod">
          <ac:chgData name="Marcus Vinicius Cavalcanti de Jesus" userId="06ef611a7aa12e5d" providerId="LiveId" clId="{ECC3ED57-E12B-4BA7-9AC8-3CD0C9E44938}" dt="2020-04-24T19:56:33.898" v="1158"/>
          <ac:spMkLst>
            <pc:docMk/>
            <pc:sldMk cId="3731604178" sldId="268"/>
            <ac:spMk id="84" creationId="{D5179FC7-DDAF-44A3-9877-471B79C26CEF}"/>
          </ac:spMkLst>
        </pc:spChg>
        <pc:spChg chg="mod">
          <ac:chgData name="Marcus Vinicius Cavalcanti de Jesus" userId="06ef611a7aa12e5d" providerId="LiveId" clId="{ECC3ED57-E12B-4BA7-9AC8-3CD0C9E44938}" dt="2020-04-24T19:56:19.655" v="1156"/>
          <ac:spMkLst>
            <pc:docMk/>
            <pc:sldMk cId="3731604178" sldId="268"/>
            <ac:spMk id="85" creationId="{82F6548D-E27D-423D-B40B-C7843BC62A0F}"/>
          </ac:spMkLst>
        </pc:spChg>
        <pc:spChg chg="del mod">
          <ac:chgData name="Marcus Vinicius Cavalcanti de Jesus" userId="06ef611a7aa12e5d" providerId="LiveId" clId="{ECC3ED57-E12B-4BA7-9AC8-3CD0C9E44938}" dt="2020-04-24T19:56:55.031" v="1165" actId="478"/>
          <ac:spMkLst>
            <pc:docMk/>
            <pc:sldMk cId="3731604178" sldId="268"/>
            <ac:spMk id="86" creationId="{CA947CBC-0BF1-4B11-800E-FDA95458AA65}"/>
          </ac:spMkLst>
        </pc:spChg>
        <pc:spChg chg="add del mod">
          <ac:chgData name="Marcus Vinicius Cavalcanti de Jesus" userId="06ef611a7aa12e5d" providerId="LiveId" clId="{ECC3ED57-E12B-4BA7-9AC8-3CD0C9E44938}" dt="2020-04-24T19:57:08.096" v="1168"/>
          <ac:spMkLst>
            <pc:docMk/>
            <pc:sldMk cId="3731604178" sldId="268"/>
            <ac:spMk id="87" creationId="{EC9E2EF1-03F0-4395-8EDF-B606EB2FFE87}"/>
          </ac:spMkLst>
        </pc:spChg>
        <pc:spChg chg="add del mod">
          <ac:chgData name="Marcus Vinicius Cavalcanti de Jesus" userId="06ef611a7aa12e5d" providerId="LiveId" clId="{ECC3ED57-E12B-4BA7-9AC8-3CD0C9E44938}" dt="2020-04-24T19:57:08.096" v="1168"/>
          <ac:spMkLst>
            <pc:docMk/>
            <pc:sldMk cId="3731604178" sldId="268"/>
            <ac:spMk id="88" creationId="{DF203C96-1CA1-4F5F-9461-8A3D4E914665}"/>
          </ac:spMkLst>
        </pc:spChg>
        <pc:spChg chg="mod">
          <ac:chgData name="Marcus Vinicius Cavalcanti de Jesus" userId="06ef611a7aa12e5d" providerId="LiveId" clId="{ECC3ED57-E12B-4BA7-9AC8-3CD0C9E44938}" dt="2020-04-24T20:14:00.624" v="1280" actId="207"/>
          <ac:spMkLst>
            <pc:docMk/>
            <pc:sldMk cId="3731604178" sldId="268"/>
            <ac:spMk id="89" creationId="{8868B32F-AFC5-4701-B4DF-FA7BB4E4DBB9}"/>
          </ac:spMkLst>
        </pc:spChg>
        <pc:spChg chg="add del mod">
          <ac:chgData name="Marcus Vinicius Cavalcanti de Jesus" userId="06ef611a7aa12e5d" providerId="LiveId" clId="{ECC3ED57-E12B-4BA7-9AC8-3CD0C9E44938}" dt="2020-04-24T20:15:50.515" v="1281" actId="478"/>
          <ac:spMkLst>
            <pc:docMk/>
            <pc:sldMk cId="3731604178" sldId="268"/>
            <ac:spMk id="91" creationId="{02684187-C7BE-47A3-89AB-E2A18D25BC0E}"/>
          </ac:spMkLst>
        </pc:spChg>
        <pc:spChg chg="add mod">
          <ac:chgData name="Marcus Vinicius Cavalcanti de Jesus" userId="06ef611a7aa12e5d" providerId="LiveId" clId="{ECC3ED57-E12B-4BA7-9AC8-3CD0C9E44938}" dt="2020-04-24T20:15:57.396" v="1282" actId="1076"/>
          <ac:spMkLst>
            <pc:docMk/>
            <pc:sldMk cId="3731604178" sldId="268"/>
            <ac:spMk id="93" creationId="{5719379C-27E5-4EA7-9EB3-695A7F731EB5}"/>
          </ac:spMkLst>
        </pc:spChg>
        <pc:spChg chg="add del">
          <ac:chgData name="Marcus Vinicius Cavalcanti de Jesus" userId="06ef611a7aa12e5d" providerId="LiveId" clId="{ECC3ED57-E12B-4BA7-9AC8-3CD0C9E44938}" dt="2020-04-24T21:56:08.012" v="1797"/>
          <ac:spMkLst>
            <pc:docMk/>
            <pc:sldMk cId="3731604178" sldId="268"/>
            <ac:spMk id="94" creationId="{48A40144-F4E9-4DE1-86C6-6FE6C68A186D}"/>
          </ac:spMkLst>
        </pc:s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2" creationId="{F5424436-EE5D-4C00-9D1C-B1DD45A83FC1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4" creationId="{C1E0C941-63BE-4386-A144-94D9154878AA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5" creationId="{E632B870-2D6A-4561-82B1-22FF06845320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6" creationId="{7F87848A-304C-4C58-A22A-2EC6E4B72AF5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7" creationId="{13BDBDDB-05F4-4DC7-B736-901D4A3A01AC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8" creationId="{9781089D-D49D-4D9A-A803-A6D554485D53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9" creationId="{F25ED1A9-1A4D-4CE6-9DAB-F9631BAA331E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10" creationId="{D69801D6-7379-4ADF-9118-FDA5CB2E487B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11" creationId="{B3A4E08E-AEBB-4489-B890-95CF4539F9C1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13" creationId="{4703F14D-76C1-44E4-B540-F8AD45BF9D9F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14" creationId="{0884DBA4-5BA1-4065-A0B4-22146094F47C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15" creationId="{6CC31907-F3A5-4F4F-AC91-3C1CE531494B}"/>
          </ac:grpSpMkLst>
        </pc:grpChg>
        <pc:grpChg chg="add mod">
          <ac:chgData name="Marcus Vinicius Cavalcanti de Jesus" userId="06ef611a7aa12e5d" providerId="LiveId" clId="{ECC3ED57-E12B-4BA7-9AC8-3CD0C9E44938}" dt="2020-04-24T19:47:42.111" v="1078" actId="164"/>
          <ac:grpSpMkLst>
            <pc:docMk/>
            <pc:sldMk cId="3731604178" sldId="268"/>
            <ac:grpSpMk id="17" creationId="{738EB1D1-974F-42D2-9897-66D09062C36D}"/>
          </ac:grpSpMkLst>
        </pc:grpChg>
        <pc:grpChg chg="add del mod ord">
          <ac:chgData name="Marcus Vinicius Cavalcanti de Jesus" userId="06ef611a7aa12e5d" providerId="LiveId" clId="{ECC3ED57-E12B-4BA7-9AC8-3CD0C9E44938}" dt="2020-04-24T19:51:27.041" v="1113" actId="478"/>
          <ac:grpSpMkLst>
            <pc:docMk/>
            <pc:sldMk cId="3731604178" sldId="268"/>
            <ac:grpSpMk id="71" creationId="{05830B29-1E6A-4201-8167-FD9E616E82B9}"/>
          </ac:grpSpMkLst>
        </pc:grpChg>
        <pc:picChg chg="add del ord">
          <ac:chgData name="Marcus Vinicius Cavalcanti de Jesus" userId="06ef611a7aa12e5d" providerId="LiveId" clId="{ECC3ED57-E12B-4BA7-9AC8-3CD0C9E44938}" dt="2020-04-24T20:13:50.671" v="1279" actId="478"/>
          <ac:picMkLst>
            <pc:docMk/>
            <pc:sldMk cId="3731604178" sldId="268"/>
            <ac:picMk id="74" creationId="{D766E75F-1F38-4FD4-801F-5321051FFB29}"/>
          </ac:picMkLst>
        </pc:picChg>
        <pc:picChg chg="add del mod">
          <ac:chgData name="Marcus Vinicius Cavalcanti de Jesus" userId="06ef611a7aa12e5d" providerId="LiveId" clId="{ECC3ED57-E12B-4BA7-9AC8-3CD0C9E44938}" dt="2020-04-24T20:04:47.554" v="1174" actId="478"/>
          <ac:picMkLst>
            <pc:docMk/>
            <pc:sldMk cId="3731604178" sldId="268"/>
            <ac:picMk id="78" creationId="{F2AEB9D1-4956-404D-8459-AF77B69474B4}"/>
          </ac:picMkLst>
        </pc:picChg>
        <pc:picChg chg="add mod">
          <ac:chgData name="Marcus Vinicius Cavalcanti de Jesus" userId="06ef611a7aa12e5d" providerId="LiveId" clId="{ECC3ED57-E12B-4BA7-9AC8-3CD0C9E44938}" dt="2020-04-24T20:05:06.001" v="1176" actId="1076"/>
          <ac:picMkLst>
            <pc:docMk/>
            <pc:sldMk cId="3731604178" sldId="268"/>
            <ac:picMk id="90" creationId="{EE09A122-0E1E-4A79-9DD6-9671DC7208DF}"/>
          </ac:picMkLst>
        </pc:picChg>
      </pc:sldChg>
      <pc:sldChg chg="addSp delSp modSp new mod ord">
        <pc:chgData name="Marcus Vinicius Cavalcanti de Jesus" userId="06ef611a7aa12e5d" providerId="LiveId" clId="{ECC3ED57-E12B-4BA7-9AC8-3CD0C9E44938}" dt="2020-04-24T19:51:00.326" v="1112"/>
        <pc:sldMkLst>
          <pc:docMk/>
          <pc:sldMk cId="137154440" sldId="269"/>
        </pc:sldMkLst>
        <pc:spChg chg="add del mod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3" creationId="{296219AD-F530-4D43-92E1-A0D5A345EE2C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5" creationId="{E5C94949-FE9B-481C-91E7-78E00A20B769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7" creationId="{575F0E89-2EE4-4809-9159-A2B2726A00DE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9" creationId="{23E5C751-5A5C-4F3C-8A7E-7970B24FE5A9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11" creationId="{8CCD3E12-0481-44FE-A0CE-A3F53CEDB0D2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13" creationId="{EB16E233-D5EE-44A7-BA8C-4BFC9DCF1437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15" creationId="{F72FA14B-3EE8-47C1-A315-C7F99AE7942A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17" creationId="{F564AEFC-6DA4-402C-B375-EBC329393023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19" creationId="{52C91B8E-0745-453E-9EA5-B5384271C6C1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21" creationId="{8C49AA52-32ED-4F11-BBC2-0FF7E3FA5BA7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23" creationId="{9A85A5AF-FFF2-46F6-A270-9A26E55E6283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25" creationId="{F34324D7-3DB4-4680-A7E1-170D807513FD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27" creationId="{5B83B7E0-5875-4BE4-B67F-F22BE29762E6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29" creationId="{7E03F978-A595-4DF3-97B4-2770FF51716E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31" creationId="{B480A028-D125-4ABB-84CF-3C0AA3481D6B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33" creationId="{68567193-4301-4D0B-9DF4-5CB5734DCAA1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35" creationId="{DB47370D-667E-4A49-B555-CAA4E0F748E9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37" creationId="{96AB529E-E70D-42E2-B3AE-589B8E47E53B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39" creationId="{0E146070-B124-41D2-B7AB-9FDD7B8FEE38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41" creationId="{3471EA5C-375F-4497-A61B-736BB0A3E48A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43" creationId="{3B2894D7-6D75-4C4C-8DDF-716411D75485}"/>
          </ac:spMkLst>
        </pc:spChg>
        <pc:spChg chg="add del">
          <ac:chgData name="Marcus Vinicius Cavalcanti de Jesus" userId="06ef611a7aa12e5d" providerId="LiveId" clId="{ECC3ED57-E12B-4BA7-9AC8-3CD0C9E44938}" dt="2020-04-24T19:50:26.737" v="1109" actId="478"/>
          <ac:spMkLst>
            <pc:docMk/>
            <pc:sldMk cId="137154440" sldId="269"/>
            <ac:spMk id="45" creationId="{4EBBAC8F-6FC0-4DC3-87F0-FA11B5C2BB0E}"/>
          </ac:spMkLst>
        </pc:spChg>
        <pc:picChg chg="add">
          <ac:chgData name="Marcus Vinicius Cavalcanti de Jesus" userId="06ef611a7aa12e5d" providerId="LiveId" clId="{ECC3ED57-E12B-4BA7-9AC8-3CD0C9E44938}" dt="2020-04-24T19:50:27.251" v="1110"/>
          <ac:picMkLst>
            <pc:docMk/>
            <pc:sldMk cId="137154440" sldId="269"/>
            <ac:picMk id="2" creationId="{97D3D8BF-0F92-4CBB-B2C2-37BF5B083382}"/>
          </ac:picMkLst>
        </pc:picChg>
      </pc:sldChg>
      <pc:sldChg chg="addSp modSp new mod">
        <pc:chgData name="Marcus Vinicius Cavalcanti de Jesus" userId="06ef611a7aa12e5d" providerId="LiveId" clId="{ECC3ED57-E12B-4BA7-9AC8-3CD0C9E44938}" dt="2020-04-24T19:23:11.928" v="994" actId="14100"/>
        <pc:sldMkLst>
          <pc:docMk/>
          <pc:sldMk cId="352902663" sldId="270"/>
        </pc:sldMkLst>
        <pc:spChg chg="add mod ord">
          <ac:chgData name="Marcus Vinicius Cavalcanti de Jesus" userId="06ef611a7aa12e5d" providerId="LiveId" clId="{ECC3ED57-E12B-4BA7-9AC8-3CD0C9E44938}" dt="2020-04-24T19:20:04.330" v="947" actId="164"/>
          <ac:spMkLst>
            <pc:docMk/>
            <pc:sldMk cId="352902663" sldId="270"/>
            <ac:spMk id="3" creationId="{2EA7FBD1-3ACA-4454-A600-94A865AF9965}"/>
          </ac:spMkLst>
        </pc:spChg>
        <pc:spChg chg="add mod">
          <ac:chgData name="Marcus Vinicius Cavalcanti de Jesus" userId="06ef611a7aa12e5d" providerId="LiveId" clId="{ECC3ED57-E12B-4BA7-9AC8-3CD0C9E44938}" dt="2020-04-24T19:21:43.915" v="969" actId="2085"/>
          <ac:spMkLst>
            <pc:docMk/>
            <pc:sldMk cId="352902663" sldId="270"/>
            <ac:spMk id="5" creationId="{FAA1A84D-19B1-4425-919D-AD9F84427011}"/>
          </ac:spMkLst>
        </pc:spChg>
        <pc:spChg chg="add mod">
          <ac:chgData name="Marcus Vinicius Cavalcanti de Jesus" userId="06ef611a7aa12e5d" providerId="LiveId" clId="{ECC3ED57-E12B-4BA7-9AC8-3CD0C9E44938}" dt="2020-04-24T19:21:41.753" v="968" actId="2085"/>
          <ac:spMkLst>
            <pc:docMk/>
            <pc:sldMk cId="352902663" sldId="270"/>
            <ac:spMk id="7" creationId="{C77B484E-986F-4CFB-A7C0-B3A83690E3DD}"/>
          </ac:spMkLst>
        </pc:spChg>
        <pc:spChg chg="add mod ord">
          <ac:chgData name="Marcus Vinicius Cavalcanti de Jesus" userId="06ef611a7aa12e5d" providerId="LiveId" clId="{ECC3ED57-E12B-4BA7-9AC8-3CD0C9E44938}" dt="2020-04-24T19:16:48.451" v="929" actId="1076"/>
          <ac:spMkLst>
            <pc:docMk/>
            <pc:sldMk cId="352902663" sldId="270"/>
            <ac:spMk id="8" creationId="{F7F5170C-DA91-4D28-B1E0-C2E48FFE14BF}"/>
          </ac:spMkLst>
        </pc:spChg>
        <pc:spChg chg="add mod ord">
          <ac:chgData name="Marcus Vinicius Cavalcanti de Jesus" userId="06ef611a7aa12e5d" providerId="LiveId" clId="{ECC3ED57-E12B-4BA7-9AC8-3CD0C9E44938}" dt="2020-04-24T19:21:43.915" v="969" actId="2085"/>
          <ac:spMkLst>
            <pc:docMk/>
            <pc:sldMk cId="352902663" sldId="270"/>
            <ac:spMk id="10" creationId="{CFD11563-B889-48EE-B353-610DF3BE9AAA}"/>
          </ac:spMkLst>
        </pc:spChg>
        <pc:spChg chg="mod">
          <ac:chgData name="Marcus Vinicius Cavalcanti de Jesus" userId="06ef611a7aa12e5d" providerId="LiveId" clId="{ECC3ED57-E12B-4BA7-9AC8-3CD0C9E44938}" dt="2020-04-24T19:21:45.748" v="971" actId="2085"/>
          <ac:spMkLst>
            <pc:docMk/>
            <pc:sldMk cId="352902663" sldId="270"/>
            <ac:spMk id="14" creationId="{CD6ACC15-19EE-484F-9E20-259E4BC9969C}"/>
          </ac:spMkLst>
        </pc:spChg>
        <pc:spChg chg="mod">
          <ac:chgData name="Marcus Vinicius Cavalcanti de Jesus" userId="06ef611a7aa12e5d" providerId="LiveId" clId="{ECC3ED57-E12B-4BA7-9AC8-3CD0C9E44938}" dt="2020-04-24T19:21:45.748" v="971" actId="2085"/>
          <ac:spMkLst>
            <pc:docMk/>
            <pc:sldMk cId="352902663" sldId="270"/>
            <ac:spMk id="15" creationId="{B4FDF80B-DC95-4036-BFC1-EA7340D0E419}"/>
          </ac:spMkLst>
        </pc:spChg>
        <pc:spChg chg="mod">
          <ac:chgData name="Marcus Vinicius Cavalcanti de Jesus" userId="06ef611a7aa12e5d" providerId="LiveId" clId="{ECC3ED57-E12B-4BA7-9AC8-3CD0C9E44938}" dt="2020-04-24T19:21:48.097" v="973" actId="2085"/>
          <ac:spMkLst>
            <pc:docMk/>
            <pc:sldMk cId="352902663" sldId="270"/>
            <ac:spMk id="18" creationId="{D9274967-4A04-4665-985E-488C23730A7D}"/>
          </ac:spMkLst>
        </pc:spChg>
        <pc:spChg chg="mod">
          <ac:chgData name="Marcus Vinicius Cavalcanti de Jesus" userId="06ef611a7aa12e5d" providerId="LiveId" clId="{ECC3ED57-E12B-4BA7-9AC8-3CD0C9E44938}" dt="2020-04-24T19:21:48.097" v="973" actId="2085"/>
          <ac:spMkLst>
            <pc:docMk/>
            <pc:sldMk cId="352902663" sldId="270"/>
            <ac:spMk id="19" creationId="{C2584551-A570-4978-96D8-F6E2CA564E69}"/>
          </ac:spMkLst>
        </pc:spChg>
        <pc:spChg chg="mod">
          <ac:chgData name="Marcus Vinicius Cavalcanti de Jesus" userId="06ef611a7aa12e5d" providerId="LiveId" clId="{ECC3ED57-E12B-4BA7-9AC8-3CD0C9E44938}" dt="2020-04-24T19:21:44.915" v="970" actId="2085"/>
          <ac:spMkLst>
            <pc:docMk/>
            <pc:sldMk cId="352902663" sldId="270"/>
            <ac:spMk id="22" creationId="{2B92E031-EEA0-4C85-9419-89C7150FEBCA}"/>
          </ac:spMkLst>
        </pc:spChg>
        <pc:spChg chg="mod">
          <ac:chgData name="Marcus Vinicius Cavalcanti de Jesus" userId="06ef611a7aa12e5d" providerId="LiveId" clId="{ECC3ED57-E12B-4BA7-9AC8-3CD0C9E44938}" dt="2020-04-24T19:21:44.915" v="970" actId="2085"/>
          <ac:spMkLst>
            <pc:docMk/>
            <pc:sldMk cId="352902663" sldId="270"/>
            <ac:spMk id="23" creationId="{4F1891E7-63FF-4C19-B8E3-A873D4634C67}"/>
          </ac:spMkLst>
        </pc:spChg>
        <pc:spChg chg="mod">
          <ac:chgData name="Marcus Vinicius Cavalcanti de Jesus" userId="06ef611a7aa12e5d" providerId="LiveId" clId="{ECC3ED57-E12B-4BA7-9AC8-3CD0C9E44938}" dt="2020-04-24T19:21:46.952" v="972" actId="2085"/>
          <ac:spMkLst>
            <pc:docMk/>
            <pc:sldMk cId="352902663" sldId="270"/>
            <ac:spMk id="26" creationId="{C0C554E5-A9BD-42DD-8FF3-2C37700D0677}"/>
          </ac:spMkLst>
        </pc:spChg>
        <pc:spChg chg="mod">
          <ac:chgData name="Marcus Vinicius Cavalcanti de Jesus" userId="06ef611a7aa12e5d" providerId="LiveId" clId="{ECC3ED57-E12B-4BA7-9AC8-3CD0C9E44938}" dt="2020-04-24T19:21:46.952" v="972" actId="2085"/>
          <ac:spMkLst>
            <pc:docMk/>
            <pc:sldMk cId="352902663" sldId="270"/>
            <ac:spMk id="27" creationId="{7AC5E9A8-C6F8-486E-B6A6-81D107355A7C}"/>
          </ac:spMkLst>
        </pc:spChg>
        <pc:grpChg chg="add mod">
          <ac:chgData name="Marcus Vinicius Cavalcanti de Jesus" userId="06ef611a7aa12e5d" providerId="LiveId" clId="{ECC3ED57-E12B-4BA7-9AC8-3CD0C9E44938}" dt="2020-04-24T19:20:46.173" v="959" actId="1076"/>
          <ac:grpSpMkLst>
            <pc:docMk/>
            <pc:sldMk cId="352902663" sldId="270"/>
            <ac:grpSpMk id="11" creationId="{D7E49BDA-8C15-4E57-850A-86026900D996}"/>
          </ac:grpSpMkLst>
        </pc:grpChg>
        <pc:grpChg chg="add mod">
          <ac:chgData name="Marcus Vinicius Cavalcanti de Jesus" userId="06ef611a7aa12e5d" providerId="LiveId" clId="{ECC3ED57-E12B-4BA7-9AC8-3CD0C9E44938}" dt="2020-04-24T19:20:46.173" v="959" actId="1076"/>
          <ac:grpSpMkLst>
            <pc:docMk/>
            <pc:sldMk cId="352902663" sldId="270"/>
            <ac:grpSpMk id="12" creationId="{5D5E094A-DDC8-4B23-9269-AC31E9E40391}"/>
          </ac:grpSpMkLst>
        </pc:grpChg>
        <pc:grpChg chg="add mod">
          <ac:chgData name="Marcus Vinicius Cavalcanti de Jesus" userId="06ef611a7aa12e5d" providerId="LiveId" clId="{ECC3ED57-E12B-4BA7-9AC8-3CD0C9E44938}" dt="2020-04-24T19:20:46.173" v="959" actId="1076"/>
          <ac:grpSpMkLst>
            <pc:docMk/>
            <pc:sldMk cId="352902663" sldId="270"/>
            <ac:grpSpMk id="16" creationId="{D8E70CAD-FCA6-4A26-AB33-4A25CFB36F44}"/>
          </ac:grpSpMkLst>
        </pc:grpChg>
        <pc:grpChg chg="add mod">
          <ac:chgData name="Marcus Vinicius Cavalcanti de Jesus" userId="06ef611a7aa12e5d" providerId="LiveId" clId="{ECC3ED57-E12B-4BA7-9AC8-3CD0C9E44938}" dt="2020-04-24T19:20:46.173" v="959" actId="1076"/>
          <ac:grpSpMkLst>
            <pc:docMk/>
            <pc:sldMk cId="352902663" sldId="270"/>
            <ac:grpSpMk id="20" creationId="{7C08C8F9-9B2C-4609-BA02-0D057B87AD6D}"/>
          </ac:grpSpMkLst>
        </pc:grpChg>
        <pc:grpChg chg="add mod">
          <ac:chgData name="Marcus Vinicius Cavalcanti de Jesus" userId="06ef611a7aa12e5d" providerId="LiveId" clId="{ECC3ED57-E12B-4BA7-9AC8-3CD0C9E44938}" dt="2020-04-24T19:21:23.872" v="967" actId="1076"/>
          <ac:grpSpMkLst>
            <pc:docMk/>
            <pc:sldMk cId="352902663" sldId="270"/>
            <ac:grpSpMk id="24" creationId="{A197C7CB-10A3-4978-9EDE-F09B60750EB7}"/>
          </ac:grpSpMkLst>
        </pc:grpChg>
        <pc:grpChg chg="add mod">
          <ac:chgData name="Marcus Vinicius Cavalcanti de Jesus" userId="06ef611a7aa12e5d" providerId="LiveId" clId="{ECC3ED57-E12B-4BA7-9AC8-3CD0C9E44938}" dt="2020-04-24T19:21:20.065" v="966" actId="1076"/>
          <ac:grpSpMkLst>
            <pc:docMk/>
            <pc:sldMk cId="352902663" sldId="270"/>
            <ac:grpSpMk id="28" creationId="{57AF2168-9C8A-45A9-84C0-04AA574E428A}"/>
          </ac:grpSpMkLst>
        </pc:grpChg>
        <pc:grpChg chg="add mod">
          <ac:chgData name="Marcus Vinicius Cavalcanti de Jesus" userId="06ef611a7aa12e5d" providerId="LiveId" clId="{ECC3ED57-E12B-4BA7-9AC8-3CD0C9E44938}" dt="2020-04-24T19:22:06.749" v="975" actId="1076"/>
          <ac:grpSpMkLst>
            <pc:docMk/>
            <pc:sldMk cId="352902663" sldId="270"/>
            <ac:grpSpMk id="32" creationId="{5B60C760-FB4F-48AB-A065-C559FAAD3691}"/>
          </ac:grpSpMkLst>
        </pc:grpChg>
        <pc:grpChg chg="add mod">
          <ac:chgData name="Marcus Vinicius Cavalcanti de Jesus" userId="06ef611a7aa12e5d" providerId="LiveId" clId="{ECC3ED57-E12B-4BA7-9AC8-3CD0C9E44938}" dt="2020-04-24T19:22:16.045" v="978" actId="14100"/>
          <ac:grpSpMkLst>
            <pc:docMk/>
            <pc:sldMk cId="352902663" sldId="270"/>
            <ac:grpSpMk id="36" creationId="{BF340972-E688-45F8-B7BB-9EF4695021D8}"/>
          </ac:grpSpMkLst>
        </pc:grpChg>
        <pc:grpChg chg="add mod">
          <ac:chgData name="Marcus Vinicius Cavalcanti de Jesus" userId="06ef611a7aa12e5d" providerId="LiveId" clId="{ECC3ED57-E12B-4BA7-9AC8-3CD0C9E44938}" dt="2020-04-24T19:22:40.778" v="984" actId="1076"/>
          <ac:grpSpMkLst>
            <pc:docMk/>
            <pc:sldMk cId="352902663" sldId="270"/>
            <ac:grpSpMk id="40" creationId="{730A07FE-9902-4830-B0C1-EC45B806F135}"/>
          </ac:grpSpMkLst>
        </pc:grpChg>
        <pc:grpChg chg="add mod">
          <ac:chgData name="Marcus Vinicius Cavalcanti de Jesus" userId="06ef611a7aa12e5d" providerId="LiveId" clId="{ECC3ED57-E12B-4BA7-9AC8-3CD0C9E44938}" dt="2020-04-24T19:22:34.888" v="983" actId="14100"/>
          <ac:grpSpMkLst>
            <pc:docMk/>
            <pc:sldMk cId="352902663" sldId="270"/>
            <ac:grpSpMk id="44" creationId="{7B8186B0-6165-4AE8-BE6E-1C87B2A68EF8}"/>
          </ac:grpSpMkLst>
        </pc:grpChg>
        <pc:grpChg chg="add mod">
          <ac:chgData name="Marcus Vinicius Cavalcanti de Jesus" userId="06ef611a7aa12e5d" providerId="LiveId" clId="{ECC3ED57-E12B-4BA7-9AC8-3CD0C9E44938}" dt="2020-04-24T19:22:47.161" v="987" actId="14100"/>
          <ac:grpSpMkLst>
            <pc:docMk/>
            <pc:sldMk cId="352902663" sldId="270"/>
            <ac:grpSpMk id="48" creationId="{6532FCB9-1DB3-4F6B-AE2F-566C2F64DEA4}"/>
          </ac:grpSpMkLst>
        </pc:grpChg>
        <pc:grpChg chg="add mod">
          <ac:chgData name="Marcus Vinicius Cavalcanti de Jesus" userId="06ef611a7aa12e5d" providerId="LiveId" clId="{ECC3ED57-E12B-4BA7-9AC8-3CD0C9E44938}" dt="2020-04-24T19:23:04.746" v="991" actId="1076"/>
          <ac:grpSpMkLst>
            <pc:docMk/>
            <pc:sldMk cId="352902663" sldId="270"/>
            <ac:grpSpMk id="52" creationId="{A7013BBD-8200-4E09-804B-DAE5B9415B6A}"/>
          </ac:grpSpMkLst>
        </pc:grpChg>
        <pc:grpChg chg="add mod">
          <ac:chgData name="Marcus Vinicius Cavalcanti de Jesus" userId="06ef611a7aa12e5d" providerId="LiveId" clId="{ECC3ED57-E12B-4BA7-9AC8-3CD0C9E44938}" dt="2020-04-24T19:23:11.928" v="994" actId="14100"/>
          <ac:grpSpMkLst>
            <pc:docMk/>
            <pc:sldMk cId="352902663" sldId="270"/>
            <ac:grpSpMk id="56" creationId="{505E866E-C105-45E1-8906-F497DDCE0E15}"/>
          </ac:grpSpMkLst>
        </pc:grpChg>
      </pc:sldChg>
      <pc:sldChg chg="addSp delSp modSp new mod ord">
        <pc:chgData name="Marcus Vinicius Cavalcanti de Jesus" userId="06ef611a7aa12e5d" providerId="LiveId" clId="{ECC3ED57-E12B-4BA7-9AC8-3CD0C9E44938}" dt="2020-04-24T20:08:40.164" v="1227"/>
        <pc:sldMkLst>
          <pc:docMk/>
          <pc:sldMk cId="1103472497" sldId="271"/>
        </pc:sldMkLst>
        <pc:spChg chg="add mod">
          <ac:chgData name="Marcus Vinicius Cavalcanti de Jesus" userId="06ef611a7aa12e5d" providerId="LiveId" clId="{ECC3ED57-E12B-4BA7-9AC8-3CD0C9E44938}" dt="2020-04-24T19:42:15.735" v="1016" actId="962"/>
          <ac:spMkLst>
            <pc:docMk/>
            <pc:sldMk cId="1103472497" sldId="271"/>
            <ac:spMk id="4" creationId="{5B07E20E-FF36-4C05-9A7A-B14F9ABD9A0E}"/>
          </ac:spMkLst>
        </pc:spChg>
        <pc:picChg chg="add mod modCrop">
          <ac:chgData name="Marcus Vinicius Cavalcanti de Jesus" userId="06ef611a7aa12e5d" providerId="LiveId" clId="{ECC3ED57-E12B-4BA7-9AC8-3CD0C9E44938}" dt="2020-04-24T19:41:11.375" v="1007" actId="732"/>
          <ac:picMkLst>
            <pc:docMk/>
            <pc:sldMk cId="1103472497" sldId="271"/>
            <ac:picMk id="3" creationId="{0366C0D2-8D08-45C9-BCD9-0C2F34C17C9C}"/>
          </ac:picMkLst>
        </pc:picChg>
        <pc:picChg chg="add del mod">
          <ac:chgData name="Marcus Vinicius Cavalcanti de Jesus" userId="06ef611a7aa12e5d" providerId="LiveId" clId="{ECC3ED57-E12B-4BA7-9AC8-3CD0C9E44938}" dt="2020-04-24T19:42:55.098" v="1025" actId="478"/>
          <ac:picMkLst>
            <pc:docMk/>
            <pc:sldMk cId="1103472497" sldId="271"/>
            <ac:picMk id="6" creationId="{5CC77E3D-FE22-4CD3-A1DE-55F012B1A9A1}"/>
          </ac:picMkLst>
        </pc:picChg>
      </pc:sldChg>
      <pc:sldChg chg="addSp delSp modSp new mod setBg">
        <pc:chgData name="Marcus Vinicius Cavalcanti de Jesus" userId="06ef611a7aa12e5d" providerId="LiveId" clId="{ECC3ED57-E12B-4BA7-9AC8-3CD0C9E44938}" dt="2020-04-24T21:46:36.880" v="1785" actId="478"/>
        <pc:sldMkLst>
          <pc:docMk/>
          <pc:sldMk cId="140611738" sldId="272"/>
        </pc:sldMkLst>
        <pc:spChg chg="add mod">
          <ac:chgData name="Marcus Vinicius Cavalcanti de Jesus" userId="06ef611a7aa12e5d" providerId="LiveId" clId="{ECC3ED57-E12B-4BA7-9AC8-3CD0C9E44938}" dt="2020-04-24T21:45:28.643" v="1780" actId="1076"/>
          <ac:spMkLst>
            <pc:docMk/>
            <pc:sldMk cId="140611738" sldId="272"/>
            <ac:spMk id="5" creationId="{727FDB57-04F6-4316-912C-04013A96C0DD}"/>
          </ac:spMkLst>
        </pc:spChg>
        <pc:spChg chg="add mod">
          <ac:chgData name="Marcus Vinicius Cavalcanti de Jesus" userId="06ef611a7aa12e5d" providerId="LiveId" clId="{ECC3ED57-E12B-4BA7-9AC8-3CD0C9E44938}" dt="2020-04-24T21:36:14.892" v="1773" actId="1076"/>
          <ac:spMkLst>
            <pc:docMk/>
            <pc:sldMk cId="140611738" sldId="272"/>
            <ac:spMk id="7" creationId="{E73795B5-32BD-4385-85C1-6ADE69199337}"/>
          </ac:spMkLst>
        </pc:spChg>
        <pc:spChg chg="add mod">
          <ac:chgData name="Marcus Vinicius Cavalcanti de Jesus" userId="06ef611a7aa12e5d" providerId="LiveId" clId="{ECC3ED57-E12B-4BA7-9AC8-3CD0C9E44938}" dt="2020-04-24T21:43:17.457" v="1776" actId="20577"/>
          <ac:spMkLst>
            <pc:docMk/>
            <pc:sldMk cId="140611738" sldId="272"/>
            <ac:spMk id="9" creationId="{D26E1330-B0FC-4D78-A331-53206CAC153A}"/>
          </ac:spMkLst>
        </pc:spChg>
        <pc:spChg chg="add del mod">
          <ac:chgData name="Marcus Vinicius Cavalcanti de Jesus" userId="06ef611a7aa12e5d" providerId="LiveId" clId="{ECC3ED57-E12B-4BA7-9AC8-3CD0C9E44938}" dt="2020-04-24T21:35:06.559" v="1685" actId="478"/>
          <ac:spMkLst>
            <pc:docMk/>
            <pc:sldMk cId="140611738" sldId="272"/>
            <ac:spMk id="11" creationId="{C73384D3-FF9C-48B1-B22D-B34A9FD7C526}"/>
          </ac:spMkLst>
        </pc:spChg>
        <pc:spChg chg="add del mod">
          <ac:chgData name="Marcus Vinicius Cavalcanti de Jesus" userId="06ef611a7aa12e5d" providerId="LiveId" clId="{ECC3ED57-E12B-4BA7-9AC8-3CD0C9E44938}" dt="2020-04-24T21:35:06.559" v="1685" actId="478"/>
          <ac:spMkLst>
            <pc:docMk/>
            <pc:sldMk cId="140611738" sldId="272"/>
            <ac:spMk id="13" creationId="{C6759140-896E-4A4F-81CB-0202C14D9891}"/>
          </ac:spMkLst>
        </pc:spChg>
        <pc:spChg chg="add mod">
          <ac:chgData name="Marcus Vinicius Cavalcanti de Jesus" userId="06ef611a7aa12e5d" providerId="LiveId" clId="{ECC3ED57-E12B-4BA7-9AC8-3CD0C9E44938}" dt="2020-04-24T21:43:03.397" v="1774" actId="1076"/>
          <ac:spMkLst>
            <pc:docMk/>
            <pc:sldMk cId="140611738" sldId="272"/>
            <ac:spMk id="15" creationId="{7B52C98A-BFFC-47FD-85FF-087AAFE58D9B}"/>
          </ac:spMkLst>
        </pc:spChg>
        <pc:spChg chg="add mod">
          <ac:chgData name="Marcus Vinicius Cavalcanti de Jesus" userId="06ef611a7aa12e5d" providerId="LiveId" clId="{ECC3ED57-E12B-4BA7-9AC8-3CD0C9E44938}" dt="2020-04-24T21:43:06.868" v="1775" actId="1076"/>
          <ac:spMkLst>
            <pc:docMk/>
            <pc:sldMk cId="140611738" sldId="272"/>
            <ac:spMk id="17" creationId="{806F64A7-DC55-4315-96B3-4BACC943F9EE}"/>
          </ac:spMkLst>
        </pc:spChg>
        <pc:spChg chg="add del">
          <ac:chgData name="Marcus Vinicius Cavalcanti de Jesus" userId="06ef611a7aa12e5d" providerId="LiveId" clId="{ECC3ED57-E12B-4BA7-9AC8-3CD0C9E44938}" dt="2020-04-24T19:43:59.840" v="1028" actId="478"/>
          <ac:spMkLst>
            <pc:docMk/>
            <pc:sldMk cId="140611738" sldId="272"/>
            <ac:spMk id="19" creationId="{92BC9E21-39A3-4B0F-8169-4C703FCC7C15}"/>
          </ac:spMkLst>
        </pc:spChg>
        <pc:spChg chg="add del mod">
          <ac:chgData name="Marcus Vinicius Cavalcanti de Jesus" userId="06ef611a7aa12e5d" providerId="LiveId" clId="{ECC3ED57-E12B-4BA7-9AC8-3CD0C9E44938}" dt="2020-04-24T21:35:06.559" v="1685" actId="478"/>
          <ac:spMkLst>
            <pc:docMk/>
            <pc:sldMk cId="140611738" sldId="272"/>
            <ac:spMk id="21" creationId="{20CEE585-9A79-4CD1-B5F1-C1B00F2FBBAA}"/>
          </ac:spMkLst>
        </pc:spChg>
        <pc:spChg chg="add del mod">
          <ac:chgData name="Marcus Vinicius Cavalcanti de Jesus" userId="06ef611a7aa12e5d" providerId="LiveId" clId="{ECC3ED57-E12B-4BA7-9AC8-3CD0C9E44938}" dt="2020-04-24T21:35:06.559" v="1685" actId="478"/>
          <ac:spMkLst>
            <pc:docMk/>
            <pc:sldMk cId="140611738" sldId="272"/>
            <ac:spMk id="23" creationId="{87EA625B-3C08-411E-A2E4-5B67855A392F}"/>
          </ac:spMkLst>
        </pc:spChg>
        <pc:spChg chg="add del mod">
          <ac:chgData name="Marcus Vinicius Cavalcanti de Jesus" userId="06ef611a7aa12e5d" providerId="LiveId" clId="{ECC3ED57-E12B-4BA7-9AC8-3CD0C9E44938}" dt="2020-04-24T21:35:53.287" v="1760" actId="478"/>
          <ac:spMkLst>
            <pc:docMk/>
            <pc:sldMk cId="140611738" sldId="272"/>
            <ac:spMk id="25" creationId="{1BF61FE2-5F90-4D83-AF08-089491604F90}"/>
          </ac:spMkLst>
        </pc:spChg>
        <pc:spChg chg="add del mod">
          <ac:chgData name="Marcus Vinicius Cavalcanti de Jesus" userId="06ef611a7aa12e5d" providerId="LiveId" clId="{ECC3ED57-E12B-4BA7-9AC8-3CD0C9E44938}" dt="2020-04-24T21:35:53.287" v="1760" actId="478"/>
          <ac:spMkLst>
            <pc:docMk/>
            <pc:sldMk cId="140611738" sldId="272"/>
            <ac:spMk id="27" creationId="{30D89D5F-44C6-4BE6-9E20-978A85195646}"/>
          </ac:spMkLst>
        </pc:spChg>
        <pc:spChg chg="add del mod">
          <ac:chgData name="Marcus Vinicius Cavalcanti de Jesus" userId="06ef611a7aa12e5d" providerId="LiveId" clId="{ECC3ED57-E12B-4BA7-9AC8-3CD0C9E44938}" dt="2020-04-24T21:35:53.287" v="1760" actId="478"/>
          <ac:spMkLst>
            <pc:docMk/>
            <pc:sldMk cId="140611738" sldId="272"/>
            <ac:spMk id="29" creationId="{F6184E9A-F6E6-4C46-A99F-43E9D08B3906}"/>
          </ac:spMkLst>
        </pc:spChg>
        <pc:spChg chg="add del mod">
          <ac:chgData name="Marcus Vinicius Cavalcanti de Jesus" userId="06ef611a7aa12e5d" providerId="LiveId" clId="{ECC3ED57-E12B-4BA7-9AC8-3CD0C9E44938}" dt="2020-04-24T21:35:53.287" v="1760" actId="478"/>
          <ac:spMkLst>
            <pc:docMk/>
            <pc:sldMk cId="140611738" sldId="272"/>
            <ac:spMk id="31" creationId="{48FF712E-A8A1-46B3-B199-9CB5A25A637B}"/>
          </ac:spMkLst>
        </pc:spChg>
        <pc:spChg chg="add del mod">
          <ac:chgData name="Marcus Vinicius Cavalcanti de Jesus" userId="06ef611a7aa12e5d" providerId="LiveId" clId="{ECC3ED57-E12B-4BA7-9AC8-3CD0C9E44938}" dt="2020-04-24T21:35:53.287" v="1760" actId="478"/>
          <ac:spMkLst>
            <pc:docMk/>
            <pc:sldMk cId="140611738" sldId="272"/>
            <ac:spMk id="33" creationId="{E62EF375-8EB8-4165-9539-B16B188D930A}"/>
          </ac:spMkLst>
        </pc:spChg>
        <pc:spChg chg="add mod">
          <ac:chgData name="Marcus Vinicius Cavalcanti de Jesus" userId="06ef611a7aa12e5d" providerId="LiveId" clId="{ECC3ED57-E12B-4BA7-9AC8-3CD0C9E44938}" dt="2020-04-24T21:45:23.544" v="1777" actId="20577"/>
          <ac:spMkLst>
            <pc:docMk/>
            <pc:sldMk cId="140611738" sldId="272"/>
            <ac:spMk id="35" creationId="{BFA98EBF-84F8-4F94-8D43-DEA5163827A1}"/>
          </ac:spMkLst>
        </pc:spChg>
        <pc:spChg chg="add mod">
          <ac:chgData name="Marcus Vinicius Cavalcanti de Jesus" userId="06ef611a7aa12e5d" providerId="LiveId" clId="{ECC3ED57-E12B-4BA7-9AC8-3CD0C9E44938}" dt="2020-04-24T21:45:25.929" v="1778" actId="20577"/>
          <ac:spMkLst>
            <pc:docMk/>
            <pc:sldMk cId="140611738" sldId="272"/>
            <ac:spMk id="37" creationId="{34FBD5C1-32C3-4C6E-927A-C538CA5697C3}"/>
          </ac:spMkLst>
        </pc:spChg>
        <pc:spChg chg="add mod">
          <ac:chgData name="Marcus Vinicius Cavalcanti de Jesus" userId="06ef611a7aa12e5d" providerId="LiveId" clId="{ECC3ED57-E12B-4BA7-9AC8-3CD0C9E44938}" dt="2020-04-24T21:45:30.193" v="1781" actId="20577"/>
          <ac:spMkLst>
            <pc:docMk/>
            <pc:sldMk cId="140611738" sldId="272"/>
            <ac:spMk id="39" creationId="{BAF50549-C0B7-4A39-822D-48F7F82A1DBE}"/>
          </ac:spMkLst>
        </pc:spChg>
        <pc:spChg chg="add mod">
          <ac:chgData name="Marcus Vinicius Cavalcanti de Jesus" userId="06ef611a7aa12e5d" providerId="LiveId" clId="{ECC3ED57-E12B-4BA7-9AC8-3CD0C9E44938}" dt="2020-04-24T21:45:32.272" v="1782" actId="20577"/>
          <ac:spMkLst>
            <pc:docMk/>
            <pc:sldMk cId="140611738" sldId="272"/>
            <ac:spMk id="41" creationId="{8BFEFCE4-19A4-45F2-86DC-50DA981A09F9}"/>
          </ac:spMkLst>
        </pc:spChg>
        <pc:spChg chg="add del mod">
          <ac:chgData name="Marcus Vinicius Cavalcanti de Jesus" userId="06ef611a7aa12e5d" providerId="LiveId" clId="{ECC3ED57-E12B-4BA7-9AC8-3CD0C9E44938}" dt="2020-04-24T21:46:36.880" v="1785" actId="478"/>
          <ac:spMkLst>
            <pc:docMk/>
            <pc:sldMk cId="140611738" sldId="272"/>
            <ac:spMk id="43" creationId="{5E12399F-FDB0-49B5-AC60-D82E3C4A520C}"/>
          </ac:spMkLst>
        </pc:spChg>
        <pc:picChg chg="add mod modCrop">
          <ac:chgData name="Marcus Vinicius Cavalcanti de Jesus" userId="06ef611a7aa12e5d" providerId="LiveId" clId="{ECC3ED57-E12B-4BA7-9AC8-3CD0C9E44938}" dt="2020-04-24T19:42:50.465" v="1024" actId="732"/>
          <ac:picMkLst>
            <pc:docMk/>
            <pc:sldMk cId="140611738" sldId="272"/>
            <ac:picMk id="3" creationId="{58C967C4-7EEC-4FA6-B5E5-CEF4FE6A2695}"/>
          </ac:picMkLst>
        </pc:picChg>
      </pc:sldChg>
      <pc:sldChg chg="addSp delSp modSp add mod">
        <pc:chgData name="Marcus Vinicius Cavalcanti de Jesus" userId="06ef611a7aa12e5d" providerId="LiveId" clId="{ECC3ED57-E12B-4BA7-9AC8-3CD0C9E44938}" dt="2020-04-24T21:01:00.185" v="1563" actId="1076"/>
        <pc:sldMkLst>
          <pc:docMk/>
          <pc:sldMk cId="1766656806" sldId="273"/>
        </pc:sldMkLst>
        <pc:spChg chg="add del mod">
          <ac:chgData name="Marcus Vinicius Cavalcanti de Jesus" userId="06ef611a7aa12e5d" providerId="LiveId" clId="{ECC3ED57-E12B-4BA7-9AC8-3CD0C9E44938}" dt="2020-04-24T20:46:52.878" v="1518" actId="478"/>
          <ac:spMkLst>
            <pc:docMk/>
            <pc:sldMk cId="1766656806" sldId="273"/>
            <ac:spMk id="2" creationId="{3D3E4995-A46B-43CE-8861-809823B4671F}"/>
          </ac:spMkLst>
        </pc:spChg>
        <pc:spChg chg="mod">
          <ac:chgData name="Marcus Vinicius Cavalcanti de Jesus" userId="06ef611a7aa12e5d" providerId="LiveId" clId="{ECC3ED57-E12B-4BA7-9AC8-3CD0C9E44938}" dt="2020-04-24T20:46:56.240" v="1519" actId="14100"/>
          <ac:spMkLst>
            <pc:docMk/>
            <pc:sldMk cId="1766656806" sldId="273"/>
            <ac:spMk id="3" creationId="{3982E771-5F24-437E-A992-0FC536CB28C5}"/>
          </ac:spMkLst>
        </pc:spChg>
        <pc:spChg chg="add del mod">
          <ac:chgData name="Marcus Vinicius Cavalcanti de Jesus" userId="06ef611a7aa12e5d" providerId="LiveId" clId="{ECC3ED57-E12B-4BA7-9AC8-3CD0C9E44938}" dt="2020-04-24T20:25:46.545" v="1346" actId="478"/>
          <ac:spMkLst>
            <pc:docMk/>
            <pc:sldMk cId="1766656806" sldId="273"/>
            <ac:spMk id="4" creationId="{89E356A9-677D-49D0-BA27-93EF39B2AB6A}"/>
          </ac:spMkLst>
        </pc:spChg>
        <pc:spChg chg="add del mod">
          <ac:chgData name="Marcus Vinicius Cavalcanti de Jesus" userId="06ef611a7aa12e5d" providerId="LiveId" clId="{ECC3ED57-E12B-4BA7-9AC8-3CD0C9E44938}" dt="2020-04-24T20:30:53.268" v="1374" actId="478"/>
          <ac:spMkLst>
            <pc:docMk/>
            <pc:sldMk cId="1766656806" sldId="273"/>
            <ac:spMk id="5" creationId="{E5842737-F43D-460A-93EF-405DF6608954}"/>
          </ac:spMkLst>
        </pc:spChg>
        <pc:spChg chg="mod">
          <ac:chgData name="Marcus Vinicius Cavalcanti de Jesus" userId="06ef611a7aa12e5d" providerId="LiveId" clId="{ECC3ED57-E12B-4BA7-9AC8-3CD0C9E44938}" dt="2020-04-24T20:40:15.879" v="1443" actId="208"/>
          <ac:spMkLst>
            <pc:docMk/>
            <pc:sldMk cId="1766656806" sldId="273"/>
            <ac:spMk id="14" creationId="{37B2F3E0-745E-4CB7-893E-1C3727685AE6}"/>
          </ac:spMkLst>
        </pc:spChg>
        <pc:spChg chg="mod">
          <ac:chgData name="Marcus Vinicius Cavalcanti de Jesus" userId="06ef611a7aa12e5d" providerId="LiveId" clId="{ECC3ED57-E12B-4BA7-9AC8-3CD0C9E44938}" dt="2020-04-24T20:38:19.784" v="1410" actId="207"/>
          <ac:spMkLst>
            <pc:docMk/>
            <pc:sldMk cId="1766656806" sldId="273"/>
            <ac:spMk id="15" creationId="{0E0A03FE-8167-41C4-BEE2-6CDEA68E2142}"/>
          </ac:spMkLst>
        </pc:spChg>
        <pc:spChg chg="mod">
          <ac:chgData name="Marcus Vinicius Cavalcanti de Jesus" userId="06ef611a7aa12e5d" providerId="LiveId" clId="{ECC3ED57-E12B-4BA7-9AC8-3CD0C9E44938}" dt="2020-04-24T20:39:50.620" v="1429" actId="208"/>
          <ac:spMkLst>
            <pc:docMk/>
            <pc:sldMk cId="1766656806" sldId="273"/>
            <ac:spMk id="18" creationId="{75C64A7B-C317-4E83-A2C8-789326958B7F}"/>
          </ac:spMkLst>
        </pc:spChg>
        <pc:spChg chg="mod">
          <ac:chgData name="Marcus Vinicius Cavalcanti de Jesus" userId="06ef611a7aa12e5d" providerId="LiveId" clId="{ECC3ED57-E12B-4BA7-9AC8-3CD0C9E44938}" dt="2020-04-24T20:38:30.570" v="1412" actId="207"/>
          <ac:spMkLst>
            <pc:docMk/>
            <pc:sldMk cId="1766656806" sldId="273"/>
            <ac:spMk id="19" creationId="{FABBB77E-B0EB-4FE2-AE3B-E10B2C25B295}"/>
          </ac:spMkLst>
        </pc:spChg>
        <pc:spChg chg="mod">
          <ac:chgData name="Marcus Vinicius Cavalcanti de Jesus" userId="06ef611a7aa12e5d" providerId="LiveId" clId="{ECC3ED57-E12B-4BA7-9AC8-3CD0C9E44938}" dt="2020-04-24T20:39:54.716" v="1431" actId="207"/>
          <ac:spMkLst>
            <pc:docMk/>
            <pc:sldMk cId="1766656806" sldId="273"/>
            <ac:spMk id="22" creationId="{51B4A578-3FFC-478E-A4EB-F44257BBE7B9}"/>
          </ac:spMkLst>
        </pc:spChg>
        <pc:spChg chg="mod">
          <ac:chgData name="Marcus Vinicius Cavalcanti de Jesus" userId="06ef611a7aa12e5d" providerId="LiveId" clId="{ECC3ED57-E12B-4BA7-9AC8-3CD0C9E44938}" dt="2020-04-24T20:38:36.887" v="1414" actId="207"/>
          <ac:spMkLst>
            <pc:docMk/>
            <pc:sldMk cId="1766656806" sldId="273"/>
            <ac:spMk id="23" creationId="{CAFAA704-3EC5-442A-97BE-A82030910DC5}"/>
          </ac:spMkLst>
        </pc:spChg>
        <pc:spChg chg="mod">
          <ac:chgData name="Marcus Vinicius Cavalcanti de Jesus" userId="06ef611a7aa12e5d" providerId="LiveId" clId="{ECC3ED57-E12B-4BA7-9AC8-3CD0C9E44938}" dt="2020-04-24T20:40:30.032" v="1451" actId="208"/>
          <ac:spMkLst>
            <pc:docMk/>
            <pc:sldMk cId="1766656806" sldId="273"/>
            <ac:spMk id="26" creationId="{C5923B5B-E856-4313-81AE-14B96AFD0E43}"/>
          </ac:spMkLst>
        </pc:spChg>
        <pc:spChg chg="mod">
          <ac:chgData name="Marcus Vinicius Cavalcanti de Jesus" userId="06ef611a7aa12e5d" providerId="LiveId" clId="{ECC3ED57-E12B-4BA7-9AC8-3CD0C9E44938}" dt="2020-04-24T20:38:33.963" v="1413" actId="207"/>
          <ac:spMkLst>
            <pc:docMk/>
            <pc:sldMk cId="1766656806" sldId="273"/>
            <ac:spMk id="27" creationId="{0EE11EB9-4CC7-4C6D-8548-FBA6536E3699}"/>
          </ac:spMkLst>
        </pc:spChg>
        <pc:spChg chg="mod">
          <ac:chgData name="Marcus Vinicius Cavalcanti de Jesus" userId="06ef611a7aa12e5d" providerId="LiveId" clId="{ECC3ED57-E12B-4BA7-9AC8-3CD0C9E44938}" dt="2020-04-24T20:40:22.774" v="1447" actId="208"/>
          <ac:spMkLst>
            <pc:docMk/>
            <pc:sldMk cId="1766656806" sldId="273"/>
            <ac:spMk id="30" creationId="{7F4666C7-3DA1-4CB3-9FC9-92C18C2BA956}"/>
          </ac:spMkLst>
        </pc:spChg>
        <pc:spChg chg="mod">
          <ac:chgData name="Marcus Vinicius Cavalcanti de Jesus" userId="06ef611a7aa12e5d" providerId="LiveId" clId="{ECC3ED57-E12B-4BA7-9AC8-3CD0C9E44938}" dt="2020-04-24T20:38:53.116" v="1418" actId="207"/>
          <ac:spMkLst>
            <pc:docMk/>
            <pc:sldMk cId="1766656806" sldId="273"/>
            <ac:spMk id="31" creationId="{6F295F2D-3F30-4039-99C4-D7C7632B3626}"/>
          </ac:spMkLst>
        </pc:spChg>
        <pc:spChg chg="mod">
          <ac:chgData name="Marcus Vinicius Cavalcanti de Jesus" userId="06ef611a7aa12e5d" providerId="LiveId" clId="{ECC3ED57-E12B-4BA7-9AC8-3CD0C9E44938}" dt="2020-04-24T20:40:19.428" v="1445" actId="208"/>
          <ac:spMkLst>
            <pc:docMk/>
            <pc:sldMk cId="1766656806" sldId="273"/>
            <ac:spMk id="34" creationId="{CCC4B6E1-4B34-4D3F-B510-03657AB73086}"/>
          </ac:spMkLst>
        </pc:spChg>
        <pc:spChg chg="mod">
          <ac:chgData name="Marcus Vinicius Cavalcanti de Jesus" userId="06ef611a7aa12e5d" providerId="LiveId" clId="{ECC3ED57-E12B-4BA7-9AC8-3CD0C9E44938}" dt="2020-04-24T20:38:48.032" v="1417" actId="207"/>
          <ac:spMkLst>
            <pc:docMk/>
            <pc:sldMk cId="1766656806" sldId="273"/>
            <ac:spMk id="35" creationId="{A9E5455F-2898-4DAB-8B4D-0D533DEFE462}"/>
          </ac:spMkLst>
        </pc:spChg>
        <pc:spChg chg="mod">
          <ac:chgData name="Marcus Vinicius Cavalcanti de Jesus" userId="06ef611a7aa12e5d" providerId="LiveId" clId="{ECC3ED57-E12B-4BA7-9AC8-3CD0C9E44938}" dt="2020-04-24T20:40:01.655" v="1435" actId="208"/>
          <ac:spMkLst>
            <pc:docMk/>
            <pc:sldMk cId="1766656806" sldId="273"/>
            <ac:spMk id="38" creationId="{BEF3E431-A13E-4E80-872C-FB589C8D8F66}"/>
          </ac:spMkLst>
        </pc:spChg>
        <pc:spChg chg="mod">
          <ac:chgData name="Marcus Vinicius Cavalcanti de Jesus" userId="06ef611a7aa12e5d" providerId="LiveId" clId="{ECC3ED57-E12B-4BA7-9AC8-3CD0C9E44938}" dt="2020-04-24T20:38:56.261" v="1419" actId="207"/>
          <ac:spMkLst>
            <pc:docMk/>
            <pc:sldMk cId="1766656806" sldId="273"/>
            <ac:spMk id="39" creationId="{F9417AAC-CFFC-46D2-9EB3-4EEF8C038FC4}"/>
          </ac:spMkLst>
        </pc:spChg>
        <pc:spChg chg="mod">
          <ac:chgData name="Marcus Vinicius Cavalcanti de Jesus" userId="06ef611a7aa12e5d" providerId="LiveId" clId="{ECC3ED57-E12B-4BA7-9AC8-3CD0C9E44938}" dt="2020-04-24T20:40:04.874" v="1437" actId="208"/>
          <ac:spMkLst>
            <pc:docMk/>
            <pc:sldMk cId="1766656806" sldId="273"/>
            <ac:spMk id="42" creationId="{8ADD3CFC-D7EB-40E0-BEDB-03AB3EF52617}"/>
          </ac:spMkLst>
        </pc:spChg>
        <pc:spChg chg="mod">
          <ac:chgData name="Marcus Vinicius Cavalcanti de Jesus" userId="06ef611a7aa12e5d" providerId="LiveId" clId="{ECC3ED57-E12B-4BA7-9AC8-3CD0C9E44938}" dt="2020-04-24T20:39:07.909" v="1422" actId="207"/>
          <ac:spMkLst>
            <pc:docMk/>
            <pc:sldMk cId="1766656806" sldId="273"/>
            <ac:spMk id="43" creationId="{15300CB1-7D41-4223-A0F9-027EAD659034}"/>
          </ac:spMkLst>
        </pc:spChg>
        <pc:spChg chg="mod">
          <ac:chgData name="Marcus Vinicius Cavalcanti de Jesus" userId="06ef611a7aa12e5d" providerId="LiveId" clId="{ECC3ED57-E12B-4BA7-9AC8-3CD0C9E44938}" dt="2020-04-24T20:40:08.646" v="1439" actId="208"/>
          <ac:spMkLst>
            <pc:docMk/>
            <pc:sldMk cId="1766656806" sldId="273"/>
            <ac:spMk id="46" creationId="{09C5AC1A-A2F1-4030-96ED-EC0F3EEFB5DA}"/>
          </ac:spMkLst>
        </pc:spChg>
        <pc:spChg chg="mod">
          <ac:chgData name="Marcus Vinicius Cavalcanti de Jesus" userId="06ef611a7aa12e5d" providerId="LiveId" clId="{ECC3ED57-E12B-4BA7-9AC8-3CD0C9E44938}" dt="2020-04-24T20:39:04.395" v="1421" actId="207"/>
          <ac:spMkLst>
            <pc:docMk/>
            <pc:sldMk cId="1766656806" sldId="273"/>
            <ac:spMk id="47" creationId="{ECF2C5C8-E163-460A-AE5D-DBE0D2FFD16C}"/>
          </ac:spMkLst>
        </pc:spChg>
        <pc:spChg chg="mod">
          <ac:chgData name="Marcus Vinicius Cavalcanti de Jesus" userId="06ef611a7aa12e5d" providerId="LiveId" clId="{ECC3ED57-E12B-4BA7-9AC8-3CD0C9E44938}" dt="2020-04-24T20:39:58.332" v="1433" actId="208"/>
          <ac:spMkLst>
            <pc:docMk/>
            <pc:sldMk cId="1766656806" sldId="273"/>
            <ac:spMk id="50" creationId="{37AD5F2C-B8CD-436F-AB5A-D019693C4F6E}"/>
          </ac:spMkLst>
        </pc:spChg>
        <pc:spChg chg="mod">
          <ac:chgData name="Marcus Vinicius Cavalcanti de Jesus" userId="06ef611a7aa12e5d" providerId="LiveId" clId="{ECC3ED57-E12B-4BA7-9AC8-3CD0C9E44938}" dt="2020-04-24T20:38:43.645" v="1416" actId="207"/>
          <ac:spMkLst>
            <pc:docMk/>
            <pc:sldMk cId="1766656806" sldId="273"/>
            <ac:spMk id="51" creationId="{171B4762-73AA-4722-88C9-291C93114430}"/>
          </ac:spMkLst>
        </pc:spChg>
        <pc:spChg chg="add mod">
          <ac:chgData name="Marcus Vinicius Cavalcanti de Jesus" userId="06ef611a7aa12e5d" providerId="LiveId" clId="{ECC3ED57-E12B-4BA7-9AC8-3CD0C9E44938}" dt="2020-04-24T21:01:00.185" v="1563" actId="1076"/>
          <ac:spMkLst>
            <pc:docMk/>
            <pc:sldMk cId="1766656806" sldId="273"/>
            <ac:spMk id="52" creationId="{1AFBE0B2-4FBE-444F-A1A3-7AAEE0F26212}"/>
          </ac:spMkLst>
        </pc:spChg>
        <pc:spChg chg="mod">
          <ac:chgData name="Marcus Vinicius Cavalcanti de Jesus" userId="06ef611a7aa12e5d" providerId="LiveId" clId="{ECC3ED57-E12B-4BA7-9AC8-3CD0C9E44938}" dt="2020-04-24T20:40:27.138" v="1449" actId="208"/>
          <ac:spMkLst>
            <pc:docMk/>
            <pc:sldMk cId="1766656806" sldId="273"/>
            <ac:spMk id="54" creationId="{DA66DCA7-2525-4BA6-99FB-BF68C2DAD282}"/>
          </ac:spMkLst>
        </pc:spChg>
        <pc:spChg chg="mod">
          <ac:chgData name="Marcus Vinicius Cavalcanti de Jesus" userId="06ef611a7aa12e5d" providerId="LiveId" clId="{ECC3ED57-E12B-4BA7-9AC8-3CD0C9E44938}" dt="2020-04-24T20:38:59.794" v="1420" actId="207"/>
          <ac:spMkLst>
            <pc:docMk/>
            <pc:sldMk cId="1766656806" sldId="273"/>
            <ac:spMk id="55" creationId="{0AB62BC7-EA12-4180-8DD5-D2C2B50425C6}"/>
          </ac:spMkLst>
        </pc:spChg>
        <pc:spChg chg="mod">
          <ac:chgData name="Marcus Vinicius Cavalcanti de Jesus" userId="06ef611a7aa12e5d" providerId="LiveId" clId="{ECC3ED57-E12B-4BA7-9AC8-3CD0C9E44938}" dt="2020-04-24T20:50:02.864" v="1553" actId="1076"/>
          <ac:spMkLst>
            <pc:docMk/>
            <pc:sldMk cId="1766656806" sldId="273"/>
            <ac:spMk id="58" creationId="{A94082FA-6B6D-47D2-A3D9-22A1CF0049B8}"/>
          </ac:spMkLst>
        </pc:spChg>
        <pc:spChg chg="mod">
          <ac:chgData name="Marcus Vinicius Cavalcanti de Jesus" userId="06ef611a7aa12e5d" providerId="LiveId" clId="{ECC3ED57-E12B-4BA7-9AC8-3CD0C9E44938}" dt="2020-04-24T20:50:02.864" v="1553" actId="1076"/>
          <ac:spMkLst>
            <pc:docMk/>
            <pc:sldMk cId="1766656806" sldId="273"/>
            <ac:spMk id="59" creationId="{B7DA0E03-BD92-4EF0-85F6-34162896D119}"/>
          </ac:spMkLst>
        </pc:spChg>
        <pc:spChg chg="mod">
          <ac:chgData name="Marcus Vinicius Cavalcanti de Jesus" userId="06ef611a7aa12e5d" providerId="LiveId" clId="{ECC3ED57-E12B-4BA7-9AC8-3CD0C9E44938}" dt="2020-04-24T20:39:27.330" v="1426" actId="208"/>
          <ac:spMkLst>
            <pc:docMk/>
            <pc:sldMk cId="1766656806" sldId="273"/>
            <ac:spMk id="62" creationId="{2DC8D1AD-D04F-46DA-B6EE-929DB23B6F61}"/>
          </ac:spMkLst>
        </pc:spChg>
        <pc:spChg chg="mod">
          <ac:chgData name="Marcus Vinicius Cavalcanti de Jesus" userId="06ef611a7aa12e5d" providerId="LiveId" clId="{ECC3ED57-E12B-4BA7-9AC8-3CD0C9E44938}" dt="2020-04-24T20:38:16.332" v="1409" actId="207"/>
          <ac:spMkLst>
            <pc:docMk/>
            <pc:sldMk cId="1766656806" sldId="273"/>
            <ac:spMk id="63" creationId="{58082C5B-07D8-4426-9FD8-22D8D720BED8}"/>
          </ac:spMkLst>
        </pc:spChg>
        <pc:spChg chg="del">
          <ac:chgData name="Marcus Vinicius Cavalcanti de Jesus" userId="06ef611a7aa12e5d" providerId="LiveId" clId="{ECC3ED57-E12B-4BA7-9AC8-3CD0C9E44938}" dt="2020-04-24T20:22:21.140" v="1298" actId="478"/>
          <ac:spMkLst>
            <pc:docMk/>
            <pc:sldMk cId="1766656806" sldId="273"/>
            <ac:spMk id="82" creationId="{F9917010-9166-4792-B4A8-A477F86994B6}"/>
          </ac:spMkLst>
        </pc:spChg>
        <pc:spChg chg="del">
          <ac:chgData name="Marcus Vinicius Cavalcanti de Jesus" userId="06ef611a7aa12e5d" providerId="LiveId" clId="{ECC3ED57-E12B-4BA7-9AC8-3CD0C9E44938}" dt="2020-04-24T20:22:21.140" v="1298" actId="478"/>
          <ac:spMkLst>
            <pc:docMk/>
            <pc:sldMk cId="1766656806" sldId="273"/>
            <ac:spMk id="89" creationId="{8868B32F-AFC5-4701-B4DF-FA7BB4E4DBB9}"/>
          </ac:spMkLst>
        </pc:spChg>
        <pc:spChg chg="mod ord">
          <ac:chgData name="Marcus Vinicius Cavalcanti de Jesus" userId="06ef611a7aa12e5d" providerId="LiveId" clId="{ECC3ED57-E12B-4BA7-9AC8-3CD0C9E44938}" dt="2020-04-24T20:48:27.995" v="1538" actId="1076"/>
          <ac:spMkLst>
            <pc:docMk/>
            <pc:sldMk cId="1766656806" sldId="273"/>
            <ac:spMk id="93" creationId="{5719379C-27E5-4EA7-9EB3-695A7F731EB5}"/>
          </ac:spMkLst>
        </pc:s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6" creationId="{32C8BD72-973F-4EB9-8EAD-62FB17AB293A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8" creationId="{FDBC78F2-A7FE-4998-817E-1C5CB62E37A7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10" creationId="{EB199327-6E67-42D4-99CE-4741E19DB493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12" creationId="{EB3881A5-9108-4FDF-90B9-2D64390B3185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16" creationId="{46577A25-CDD8-44A7-A1B1-5840B9F65F0A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20" creationId="{1F4E1D1C-8AEA-4263-BB9B-38D2E0D38A03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24" creationId="{4FD5BFDD-FAF2-4EDC-8839-8727C3B6534D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28" creationId="{8949288B-9634-4353-B24A-9851F49DC5FA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32" creationId="{737F28DA-2A96-43EE-A437-3300E32A02DD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36" creationId="{838B39C9-9E43-49D0-99D7-A0444CDB0707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40" creationId="{21857E07-82A3-4D57-B3B9-27D62270309A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44" creationId="{7CEA4F93-F566-44AD-B7C0-CD1C7756E75D}"/>
          </ac:grpSpMkLst>
        </pc:grpChg>
        <pc:grpChg chg="add mod">
          <ac:chgData name="Marcus Vinicius Cavalcanti de Jesus" userId="06ef611a7aa12e5d" providerId="LiveId" clId="{ECC3ED57-E12B-4BA7-9AC8-3CD0C9E44938}" dt="2020-04-24T20:47:04.791" v="1521" actId="164"/>
          <ac:grpSpMkLst>
            <pc:docMk/>
            <pc:sldMk cId="1766656806" sldId="273"/>
            <ac:grpSpMk id="48" creationId="{B63842F9-5295-4D67-B36A-1E3AAF477427}"/>
          </ac:grpSpMkLst>
        </pc:grpChg>
        <pc:grpChg chg="add mod">
          <ac:chgData name="Marcus Vinicius Cavalcanti de Jesus" userId="06ef611a7aa12e5d" providerId="LiveId" clId="{ECC3ED57-E12B-4BA7-9AC8-3CD0C9E44938}" dt="2020-04-24T21:01:00.185" v="1563" actId="1076"/>
          <ac:grpSpMkLst>
            <pc:docMk/>
            <pc:sldMk cId="1766656806" sldId="273"/>
            <ac:grpSpMk id="73" creationId="{EE6B6972-8CA9-4501-8E03-321EB28618E1}"/>
          </ac:grpSpMkLst>
        </pc:grpChg>
        <pc:picChg chg="mod">
          <ac:chgData name="Marcus Vinicius Cavalcanti de Jesus" userId="06ef611a7aa12e5d" providerId="LiveId" clId="{ECC3ED57-E12B-4BA7-9AC8-3CD0C9E44938}" dt="2020-04-24T20:37:02.382" v="1400" actId="1076"/>
          <ac:picMkLst>
            <pc:docMk/>
            <pc:sldMk cId="1766656806" sldId="273"/>
            <ac:picMk id="90" creationId="{EE09A122-0E1E-4A79-9DD6-9671DC7208DF}"/>
          </ac:picMkLst>
        </pc:picChg>
        <pc:cxnChg chg="add del mod">
          <ac:chgData name="Marcus Vinicius Cavalcanti de Jesus" userId="06ef611a7aa12e5d" providerId="LiveId" clId="{ECC3ED57-E12B-4BA7-9AC8-3CD0C9E44938}" dt="2020-04-24T20:45:15.998" v="1501" actId="478"/>
          <ac:cxnSpMkLst>
            <pc:docMk/>
            <pc:sldMk cId="1766656806" sldId="273"/>
            <ac:cxnSpMk id="60" creationId="{C8557E58-846C-4C71-92D9-F06D324F2AEF}"/>
          </ac:cxnSpMkLst>
        </pc:cxnChg>
        <pc:cxnChg chg="add del mod">
          <ac:chgData name="Marcus Vinicius Cavalcanti de Jesus" userId="06ef611a7aa12e5d" providerId="LiveId" clId="{ECC3ED57-E12B-4BA7-9AC8-3CD0C9E44938}" dt="2020-04-24T20:45:20.430" v="1503" actId="478"/>
          <ac:cxnSpMkLst>
            <pc:docMk/>
            <pc:sldMk cId="1766656806" sldId="273"/>
            <ac:cxnSpMk id="65" creationId="{D6911F25-B40E-42F2-8DA1-A9737D09E831}"/>
          </ac:cxnSpMkLst>
        </pc:cxnChg>
        <pc:cxnChg chg="add del mod">
          <ac:chgData name="Marcus Vinicius Cavalcanti de Jesus" userId="06ef611a7aa12e5d" providerId="LiveId" clId="{ECC3ED57-E12B-4BA7-9AC8-3CD0C9E44938}" dt="2020-04-24T20:45:13.659" v="1500" actId="478"/>
          <ac:cxnSpMkLst>
            <pc:docMk/>
            <pc:sldMk cId="1766656806" sldId="273"/>
            <ac:cxnSpMk id="72" creationId="{5DB38A1C-4C66-42CF-8738-FC3D90D55A43}"/>
          </ac:cxnSpMkLst>
        </pc:cxnChg>
        <pc:cxnChg chg="add del mod">
          <ac:chgData name="Marcus Vinicius Cavalcanti de Jesus" userId="06ef611a7aa12e5d" providerId="LiveId" clId="{ECC3ED57-E12B-4BA7-9AC8-3CD0C9E44938}" dt="2020-04-24T20:45:18.353" v="1502" actId="478"/>
          <ac:cxnSpMkLst>
            <pc:docMk/>
            <pc:sldMk cId="1766656806" sldId="273"/>
            <ac:cxnSpMk id="74" creationId="{24BA6551-45BF-4762-B6AB-48213F349D60}"/>
          </ac:cxnSpMkLst>
        </pc:cxnChg>
        <pc:cxnChg chg="add del mod">
          <ac:chgData name="Marcus Vinicius Cavalcanti de Jesus" userId="06ef611a7aa12e5d" providerId="LiveId" clId="{ECC3ED57-E12B-4BA7-9AC8-3CD0C9E44938}" dt="2020-04-24T20:49:23.118" v="1549" actId="478"/>
          <ac:cxnSpMkLst>
            <pc:docMk/>
            <pc:sldMk cId="1766656806" sldId="273"/>
            <ac:cxnSpMk id="76" creationId="{448D925D-B9DD-4BDF-8CB4-3781753245FF}"/>
          </ac:cxnSpMkLst>
        </pc:cxnChg>
      </pc:sldChg>
      <pc:sldChg chg="addSp delSp modSp add mod">
        <pc:chgData name="Marcus Vinicius Cavalcanti de Jesus" userId="06ef611a7aa12e5d" providerId="LiveId" clId="{ECC3ED57-E12B-4BA7-9AC8-3CD0C9E44938}" dt="2020-04-25T02:30:30.824" v="2635" actId="207"/>
        <pc:sldMkLst>
          <pc:docMk/>
          <pc:sldMk cId="2541306966" sldId="274"/>
        </pc:sldMkLst>
        <pc:spChg chg="mod">
          <ac:chgData name="Marcus Vinicius Cavalcanti de Jesus" userId="06ef611a7aa12e5d" providerId="LiveId" clId="{ECC3ED57-E12B-4BA7-9AC8-3CD0C9E44938}" dt="2020-04-25T02:30:30.824" v="2635" actId="207"/>
          <ac:spMkLst>
            <pc:docMk/>
            <pc:sldMk cId="2541306966" sldId="274"/>
            <ac:spMk id="5" creationId="{727FDB57-04F6-4316-912C-04013A96C0DD}"/>
          </ac:spMkLst>
        </pc:spChg>
        <pc:spChg chg="mod">
          <ac:chgData name="Marcus Vinicius Cavalcanti de Jesus" userId="06ef611a7aa12e5d" providerId="LiveId" clId="{ECC3ED57-E12B-4BA7-9AC8-3CD0C9E44938}" dt="2020-04-24T22:05:45.460" v="1886" actId="207"/>
          <ac:spMkLst>
            <pc:docMk/>
            <pc:sldMk cId="2541306966" sldId="274"/>
            <ac:spMk id="7" creationId="{E73795B5-32BD-4385-85C1-6ADE69199337}"/>
          </ac:spMkLst>
        </pc:spChg>
        <pc:spChg chg="add del mod">
          <ac:chgData name="Marcus Vinicius Cavalcanti de Jesus" userId="06ef611a7aa12e5d" providerId="LiveId" clId="{ECC3ED57-E12B-4BA7-9AC8-3CD0C9E44938}" dt="2020-04-24T21:57:25.997" v="1802" actId="478"/>
          <ac:spMkLst>
            <pc:docMk/>
            <pc:sldMk cId="2541306966" sldId="274"/>
            <ac:spMk id="8" creationId="{E4157670-EBA6-42BA-8D6F-CBF38C8ABCF1}"/>
          </ac:spMkLst>
        </pc:spChg>
        <pc:spChg chg="mod">
          <ac:chgData name="Marcus Vinicius Cavalcanti de Jesus" userId="06ef611a7aa12e5d" providerId="LiveId" clId="{ECC3ED57-E12B-4BA7-9AC8-3CD0C9E44938}" dt="2020-04-24T21:58:25.498" v="1822" actId="1036"/>
          <ac:spMkLst>
            <pc:docMk/>
            <pc:sldMk cId="2541306966" sldId="274"/>
            <ac:spMk id="9" creationId="{D26E1330-B0FC-4D78-A331-53206CAC153A}"/>
          </ac:spMkLst>
        </pc:spChg>
        <pc:spChg chg="add del mod ord">
          <ac:chgData name="Marcus Vinicius Cavalcanti de Jesus" userId="06ef611a7aa12e5d" providerId="LiveId" clId="{ECC3ED57-E12B-4BA7-9AC8-3CD0C9E44938}" dt="2020-04-25T02:30:20.770" v="2608" actId="478"/>
          <ac:spMkLst>
            <pc:docMk/>
            <pc:sldMk cId="2541306966" sldId="274"/>
            <ac:spMk id="10" creationId="{E435E831-F455-4B2E-822B-D7D557257849}"/>
          </ac:spMkLst>
        </pc:spChg>
        <pc:spChg chg="mod">
          <ac:chgData name="Marcus Vinicius Cavalcanti de Jesus" userId="06ef611a7aa12e5d" providerId="LiveId" clId="{ECC3ED57-E12B-4BA7-9AC8-3CD0C9E44938}" dt="2020-04-24T21:59:55.566" v="1869" actId="207"/>
          <ac:spMkLst>
            <pc:docMk/>
            <pc:sldMk cId="2541306966" sldId="274"/>
            <ac:spMk id="15" creationId="{7B52C98A-BFFC-47FD-85FF-087AAFE58D9B}"/>
          </ac:spMkLst>
        </pc:spChg>
        <pc:spChg chg="del">
          <ac:chgData name="Marcus Vinicius Cavalcanti de Jesus" userId="06ef611a7aa12e5d" providerId="LiveId" clId="{ECC3ED57-E12B-4BA7-9AC8-3CD0C9E44938}" dt="2020-04-24T21:58:16.377" v="1805" actId="478"/>
          <ac:spMkLst>
            <pc:docMk/>
            <pc:sldMk cId="2541306966" sldId="274"/>
            <ac:spMk id="17" creationId="{806F64A7-DC55-4315-96B3-4BACC943F9EE}"/>
          </ac:spMkLst>
        </pc:spChg>
        <pc:spChg chg="add del mod">
          <ac:chgData name="Marcus Vinicius Cavalcanti de Jesus" userId="06ef611a7aa12e5d" providerId="LiveId" clId="{ECC3ED57-E12B-4BA7-9AC8-3CD0C9E44938}" dt="2020-04-25T02:30:24.135" v="2609" actId="478"/>
          <ac:spMkLst>
            <pc:docMk/>
            <pc:sldMk cId="2541306966" sldId="274"/>
            <ac:spMk id="20" creationId="{8914A63A-2702-47E1-AFA2-F09B1B4C2CDE}"/>
          </ac:spMkLst>
        </pc:spChg>
        <pc:spChg chg="mod">
          <ac:chgData name="Marcus Vinicius Cavalcanti de Jesus" userId="06ef611a7aa12e5d" providerId="LiveId" clId="{ECC3ED57-E12B-4BA7-9AC8-3CD0C9E44938}" dt="2020-04-24T21:58:25.498" v="1822" actId="1036"/>
          <ac:spMkLst>
            <pc:docMk/>
            <pc:sldMk cId="2541306966" sldId="274"/>
            <ac:spMk id="35" creationId="{BFA98EBF-84F8-4F94-8D43-DEA5163827A1}"/>
          </ac:spMkLst>
        </pc:spChg>
        <pc:spChg chg="mod">
          <ac:chgData name="Marcus Vinicius Cavalcanti de Jesus" userId="06ef611a7aa12e5d" providerId="LiveId" clId="{ECC3ED57-E12B-4BA7-9AC8-3CD0C9E44938}" dt="2020-04-24T21:58:25.498" v="1822" actId="1036"/>
          <ac:spMkLst>
            <pc:docMk/>
            <pc:sldMk cId="2541306966" sldId="274"/>
            <ac:spMk id="37" creationId="{34FBD5C1-32C3-4C6E-927A-C538CA5697C3}"/>
          </ac:spMkLst>
        </pc:spChg>
        <pc:spChg chg="mod">
          <ac:chgData name="Marcus Vinicius Cavalcanti de Jesus" userId="06ef611a7aa12e5d" providerId="LiveId" clId="{ECC3ED57-E12B-4BA7-9AC8-3CD0C9E44938}" dt="2020-04-24T21:58:25.498" v="1822" actId="1036"/>
          <ac:spMkLst>
            <pc:docMk/>
            <pc:sldMk cId="2541306966" sldId="274"/>
            <ac:spMk id="39" creationId="{BAF50549-C0B7-4A39-822D-48F7F82A1DBE}"/>
          </ac:spMkLst>
        </pc:spChg>
        <pc:spChg chg="mod">
          <ac:chgData name="Marcus Vinicius Cavalcanti de Jesus" userId="06ef611a7aa12e5d" providerId="LiveId" clId="{ECC3ED57-E12B-4BA7-9AC8-3CD0C9E44938}" dt="2020-04-24T21:58:25.498" v="1822" actId="1036"/>
          <ac:spMkLst>
            <pc:docMk/>
            <pc:sldMk cId="2541306966" sldId="274"/>
            <ac:spMk id="41" creationId="{8BFEFCE4-19A4-45F2-86DC-50DA981A09F9}"/>
          </ac:spMkLst>
        </pc:spChg>
        <pc:picChg chg="del">
          <ac:chgData name="Marcus Vinicius Cavalcanti de Jesus" userId="06ef611a7aa12e5d" providerId="LiveId" clId="{ECC3ED57-E12B-4BA7-9AC8-3CD0C9E44938}" dt="2020-04-24T21:55:12.295" v="1787" actId="478"/>
          <ac:picMkLst>
            <pc:docMk/>
            <pc:sldMk cId="2541306966" sldId="274"/>
            <ac:picMk id="3" creationId="{58C967C4-7EEC-4FA6-B5E5-CEF4FE6A2695}"/>
          </ac:picMkLst>
        </pc:picChg>
        <pc:picChg chg="add mod ord modCrop">
          <ac:chgData name="Marcus Vinicius Cavalcanti de Jesus" userId="06ef611a7aa12e5d" providerId="LiveId" clId="{ECC3ED57-E12B-4BA7-9AC8-3CD0C9E44938}" dt="2020-04-24T21:55:42.609" v="1795" actId="167"/>
          <ac:picMkLst>
            <pc:docMk/>
            <pc:sldMk cId="2541306966" sldId="274"/>
            <ac:picMk id="4" creationId="{A467BD98-D850-4437-B1D1-811248EF80BE}"/>
          </ac:picMkLst>
        </pc:picChg>
        <pc:picChg chg="add">
          <ac:chgData name="Marcus Vinicius Cavalcanti de Jesus" userId="06ef611a7aa12e5d" providerId="LiveId" clId="{ECC3ED57-E12B-4BA7-9AC8-3CD0C9E44938}" dt="2020-04-24T21:56:11.621" v="1798" actId="22"/>
          <ac:picMkLst>
            <pc:docMk/>
            <pc:sldMk cId="2541306966" sldId="274"/>
            <ac:picMk id="6" creationId="{A6A5E13E-DCED-4975-A4B3-6F7456B8E3EF}"/>
          </ac:picMkLst>
        </pc:picChg>
      </pc:sldChg>
      <pc:sldChg chg="addSp delSp modSp add mod">
        <pc:chgData name="Marcus Vinicius Cavalcanti de Jesus" userId="06ef611a7aa12e5d" providerId="LiveId" clId="{ECC3ED57-E12B-4BA7-9AC8-3CD0C9E44938}" dt="2020-04-25T04:39:01.510" v="2794" actId="1076"/>
        <pc:sldMkLst>
          <pc:docMk/>
          <pc:sldMk cId="942598163" sldId="275"/>
        </pc:sldMkLst>
        <pc:spChg chg="del mod">
          <ac:chgData name="Marcus Vinicius Cavalcanti de Jesus" userId="06ef611a7aa12e5d" providerId="LiveId" clId="{ECC3ED57-E12B-4BA7-9AC8-3CD0C9E44938}" dt="2020-04-24T22:06:08.262" v="1887" actId="478"/>
          <ac:spMkLst>
            <pc:docMk/>
            <pc:sldMk cId="942598163" sldId="275"/>
            <ac:spMk id="3" creationId="{32EA4AC8-0997-46F6-B924-7AA40F4FAEA3}"/>
          </ac:spMkLst>
        </pc:spChg>
        <pc:spChg chg="mod">
          <ac:chgData name="Marcus Vinicius Cavalcanti de Jesus" userId="06ef611a7aa12e5d" providerId="LiveId" clId="{ECC3ED57-E12B-4BA7-9AC8-3CD0C9E44938}" dt="2020-04-24T23:17:14.490" v="2149" actId="207"/>
          <ac:spMkLst>
            <pc:docMk/>
            <pc:sldMk cId="942598163" sldId="275"/>
            <ac:spMk id="4" creationId="{FFB5690F-8BFE-4E60-B723-58D20772026E}"/>
          </ac:spMkLst>
        </pc:spChg>
        <pc:spChg chg="add mod">
          <ac:chgData name="Marcus Vinicius Cavalcanti de Jesus" userId="06ef611a7aa12e5d" providerId="LiveId" clId="{ECC3ED57-E12B-4BA7-9AC8-3CD0C9E44938}" dt="2020-04-24T23:17:25.527" v="2150" actId="207"/>
          <ac:spMkLst>
            <pc:docMk/>
            <pc:sldMk cId="942598163" sldId="275"/>
            <ac:spMk id="5" creationId="{55243B20-0C98-4B0E-9DD9-21D8B05BF922}"/>
          </ac:spMkLst>
        </pc:spChg>
        <pc:spChg chg="mod">
          <ac:chgData name="Marcus Vinicius Cavalcanti de Jesus" userId="06ef611a7aa12e5d" providerId="LiveId" clId="{ECC3ED57-E12B-4BA7-9AC8-3CD0C9E44938}" dt="2020-04-25T04:38:42.138" v="2791" actId="1076"/>
          <ac:spMkLst>
            <pc:docMk/>
            <pc:sldMk cId="942598163" sldId="275"/>
            <ac:spMk id="6" creationId="{7C69064E-A545-4AE7-BD7C-923691CFC561}"/>
          </ac:spMkLst>
        </pc:spChg>
        <pc:spChg chg="add mod">
          <ac:chgData name="Marcus Vinicius Cavalcanti de Jesus" userId="06ef611a7aa12e5d" providerId="LiveId" clId="{ECC3ED57-E12B-4BA7-9AC8-3CD0C9E44938}" dt="2020-04-24T23:17:25.527" v="2150" actId="207"/>
          <ac:spMkLst>
            <pc:docMk/>
            <pc:sldMk cId="942598163" sldId="275"/>
            <ac:spMk id="7" creationId="{B483EDD5-9AE1-4E86-83F5-3020617BEA3D}"/>
          </ac:spMkLst>
        </pc:spChg>
        <pc:spChg chg="add mod">
          <ac:chgData name="Marcus Vinicius Cavalcanti de Jesus" userId="06ef611a7aa12e5d" providerId="LiveId" clId="{ECC3ED57-E12B-4BA7-9AC8-3CD0C9E44938}" dt="2020-04-24T23:17:25.527" v="2150" actId="207"/>
          <ac:spMkLst>
            <pc:docMk/>
            <pc:sldMk cId="942598163" sldId="275"/>
            <ac:spMk id="9" creationId="{81BC1089-91DD-424F-A49C-94B56CFC4D50}"/>
          </ac:spMkLst>
        </pc:spChg>
        <pc:spChg chg="mod">
          <ac:chgData name="Marcus Vinicius Cavalcanti de Jesus" userId="06ef611a7aa12e5d" providerId="LiveId" clId="{ECC3ED57-E12B-4BA7-9AC8-3CD0C9E44938}" dt="2020-04-25T04:39:01.510" v="2794" actId="1076"/>
          <ac:spMkLst>
            <pc:docMk/>
            <pc:sldMk cId="942598163" sldId="275"/>
            <ac:spMk id="10" creationId="{BAA76226-166D-41D0-ABA1-BFDC1FCB822A}"/>
          </ac:spMkLst>
        </pc:spChg>
        <pc:spChg chg="add mod">
          <ac:chgData name="Marcus Vinicius Cavalcanti de Jesus" userId="06ef611a7aa12e5d" providerId="LiveId" clId="{ECC3ED57-E12B-4BA7-9AC8-3CD0C9E44938}" dt="2020-04-24T23:17:25.527" v="2150" actId="207"/>
          <ac:spMkLst>
            <pc:docMk/>
            <pc:sldMk cId="942598163" sldId="275"/>
            <ac:spMk id="11" creationId="{A9987980-AE6D-47EF-870B-EC37A484A31E}"/>
          </ac:spMkLst>
        </pc:spChg>
        <pc:spChg chg="del mod">
          <ac:chgData name="Marcus Vinicius Cavalcanti de Jesus" userId="06ef611a7aa12e5d" providerId="LiveId" clId="{ECC3ED57-E12B-4BA7-9AC8-3CD0C9E44938}" dt="2020-04-24T22:06:50.351" v="1897" actId="478"/>
          <ac:spMkLst>
            <pc:docMk/>
            <pc:sldMk cId="942598163" sldId="275"/>
            <ac:spMk id="13" creationId="{2F27D97E-90C2-4903-AEC8-F0C3CD792EE0}"/>
          </ac:spMkLst>
        </pc:spChg>
        <pc:spChg chg="del mod">
          <ac:chgData name="Marcus Vinicius Cavalcanti de Jesus" userId="06ef611a7aa12e5d" providerId="LiveId" clId="{ECC3ED57-E12B-4BA7-9AC8-3CD0C9E44938}" dt="2020-04-24T22:06:47.988" v="1896" actId="478"/>
          <ac:spMkLst>
            <pc:docMk/>
            <pc:sldMk cId="942598163" sldId="275"/>
            <ac:spMk id="15" creationId="{3F2159E6-FD04-4234-B736-88ED3C20980B}"/>
          </ac:spMkLst>
        </pc:spChg>
        <pc:spChg chg="mod">
          <ac:chgData name="Marcus Vinicius Cavalcanti de Jesus" userId="06ef611a7aa12e5d" providerId="LiveId" clId="{ECC3ED57-E12B-4BA7-9AC8-3CD0C9E44938}" dt="2020-04-24T22:14:20.814" v="2033" actId="1076"/>
          <ac:spMkLst>
            <pc:docMk/>
            <pc:sldMk cId="942598163" sldId="275"/>
            <ac:spMk id="17" creationId="{4B5C4BBA-9047-4782-8C1E-AF72AF6615A4}"/>
          </ac:spMkLst>
        </pc:spChg>
        <pc:spChg chg="add mod">
          <ac:chgData name="Marcus Vinicius Cavalcanti de Jesus" userId="06ef611a7aa12e5d" providerId="LiveId" clId="{ECC3ED57-E12B-4BA7-9AC8-3CD0C9E44938}" dt="2020-04-24T23:18:47.666" v="2190" actId="207"/>
          <ac:spMkLst>
            <pc:docMk/>
            <pc:sldMk cId="942598163" sldId="275"/>
            <ac:spMk id="21" creationId="{75FCE2FA-84FB-47A7-9333-88F8170C2503}"/>
          </ac:spMkLst>
        </pc:spChg>
        <pc:spChg chg="add mod">
          <ac:chgData name="Marcus Vinicius Cavalcanti de Jesus" userId="06ef611a7aa12e5d" providerId="LiveId" clId="{ECC3ED57-E12B-4BA7-9AC8-3CD0C9E44938}" dt="2020-04-24T23:18:52.331" v="2191" actId="108"/>
          <ac:spMkLst>
            <pc:docMk/>
            <pc:sldMk cId="942598163" sldId="275"/>
            <ac:spMk id="22" creationId="{76CAC702-E895-4F8E-969B-BB797682CD14}"/>
          </ac:spMkLst>
        </pc:spChg>
        <pc:spChg chg="add mod">
          <ac:chgData name="Marcus Vinicius Cavalcanti de Jesus" userId="06ef611a7aa12e5d" providerId="LiveId" clId="{ECC3ED57-E12B-4BA7-9AC8-3CD0C9E44938}" dt="2020-04-24T23:18:52.854" v="2192" actId="108"/>
          <ac:spMkLst>
            <pc:docMk/>
            <pc:sldMk cId="942598163" sldId="275"/>
            <ac:spMk id="24" creationId="{2F21592A-ABCF-43EC-8E60-D845881AD686}"/>
          </ac:spMkLst>
        </pc:spChg>
        <pc:spChg chg="del mod">
          <ac:chgData name="Marcus Vinicius Cavalcanti de Jesus" userId="06ef611a7aa12e5d" providerId="LiveId" clId="{ECC3ED57-E12B-4BA7-9AC8-3CD0C9E44938}" dt="2020-04-24T23:16:49.426" v="2148" actId="478"/>
          <ac:spMkLst>
            <pc:docMk/>
            <pc:sldMk cId="942598163" sldId="275"/>
            <ac:spMk id="25" creationId="{1BAD7963-37FD-4543-BC1C-BD1C2FD044DA}"/>
          </ac:spMkLst>
        </pc:spChg>
        <pc:spChg chg="add mod ord">
          <ac:chgData name="Marcus Vinicius Cavalcanti de Jesus" userId="06ef611a7aa12e5d" providerId="LiveId" clId="{ECC3ED57-E12B-4BA7-9AC8-3CD0C9E44938}" dt="2020-04-25T04:32:51.091" v="2781" actId="1076"/>
          <ac:spMkLst>
            <pc:docMk/>
            <pc:sldMk cId="942598163" sldId="275"/>
            <ac:spMk id="29" creationId="{539D90AF-E572-478A-B533-F7D60236BC5B}"/>
          </ac:spMkLst>
        </pc:spChg>
        <pc:spChg chg="add del mod">
          <ac:chgData name="Marcus Vinicius Cavalcanti de Jesus" userId="06ef611a7aa12e5d" providerId="LiveId" clId="{ECC3ED57-E12B-4BA7-9AC8-3CD0C9E44938}" dt="2020-04-24T23:22:16.600" v="2205" actId="478"/>
          <ac:spMkLst>
            <pc:docMk/>
            <pc:sldMk cId="942598163" sldId="275"/>
            <ac:spMk id="31" creationId="{A94A93DF-038A-4AC2-8782-B4E17A67EF27}"/>
          </ac:spMkLst>
        </pc:spChg>
        <pc:spChg chg="add del">
          <ac:chgData name="Marcus Vinicius Cavalcanti de Jesus" userId="06ef611a7aa12e5d" providerId="LiveId" clId="{ECC3ED57-E12B-4BA7-9AC8-3CD0C9E44938}" dt="2020-04-24T23:24:46.400" v="2223" actId="478"/>
          <ac:spMkLst>
            <pc:docMk/>
            <pc:sldMk cId="942598163" sldId="275"/>
            <ac:spMk id="33" creationId="{D9CF5637-72A6-4E3A-84F7-7CB1EF78B40F}"/>
          </ac:spMkLst>
        </pc:spChg>
        <pc:spChg chg="add mod">
          <ac:chgData name="Marcus Vinicius Cavalcanti de Jesus" userId="06ef611a7aa12e5d" providerId="LiveId" clId="{ECC3ED57-E12B-4BA7-9AC8-3CD0C9E44938}" dt="2020-04-25T04:32:13.268" v="2776" actId="1035"/>
          <ac:spMkLst>
            <pc:docMk/>
            <pc:sldMk cId="942598163" sldId="275"/>
            <ac:spMk id="35" creationId="{5245DA52-C323-4337-9E04-B0EB3D8969FA}"/>
          </ac:spMkLst>
        </pc:spChg>
        <pc:spChg chg="add mod">
          <ac:chgData name="Marcus Vinicius Cavalcanti de Jesus" userId="06ef611a7aa12e5d" providerId="LiveId" clId="{ECC3ED57-E12B-4BA7-9AC8-3CD0C9E44938}" dt="2020-04-25T04:32:13.268" v="2776" actId="1035"/>
          <ac:spMkLst>
            <pc:docMk/>
            <pc:sldMk cId="942598163" sldId="275"/>
            <ac:spMk id="37" creationId="{50CC4A97-0F31-4438-8274-FCBDF1CDF88C}"/>
          </ac:spMkLst>
        </pc:spChg>
        <pc:spChg chg="add mod">
          <ac:chgData name="Marcus Vinicius Cavalcanti de Jesus" userId="06ef611a7aa12e5d" providerId="LiveId" clId="{ECC3ED57-E12B-4BA7-9AC8-3CD0C9E44938}" dt="2020-04-25T04:32:13.268" v="2776" actId="1035"/>
          <ac:spMkLst>
            <pc:docMk/>
            <pc:sldMk cId="942598163" sldId="275"/>
            <ac:spMk id="39" creationId="{1D0DF79D-5C84-4C1F-A522-EC5203A49AF7}"/>
          </ac:spMkLst>
        </pc:spChg>
        <pc:spChg chg="add mod">
          <ac:chgData name="Marcus Vinicius Cavalcanti de Jesus" userId="06ef611a7aa12e5d" providerId="LiveId" clId="{ECC3ED57-E12B-4BA7-9AC8-3CD0C9E44938}" dt="2020-04-25T04:32:13.268" v="2776" actId="1035"/>
          <ac:spMkLst>
            <pc:docMk/>
            <pc:sldMk cId="942598163" sldId="275"/>
            <ac:spMk id="41" creationId="{9150F378-7495-4A21-B23F-B37B8ACEF7D5}"/>
          </ac:spMkLst>
        </pc:spChg>
        <pc:spChg chg="add mod">
          <ac:chgData name="Marcus Vinicius Cavalcanti de Jesus" userId="06ef611a7aa12e5d" providerId="LiveId" clId="{ECC3ED57-E12B-4BA7-9AC8-3CD0C9E44938}" dt="2020-04-25T04:32:24.189" v="2777" actId="14100"/>
          <ac:spMkLst>
            <pc:docMk/>
            <pc:sldMk cId="942598163" sldId="275"/>
            <ac:spMk id="45" creationId="{981B18F4-5DA0-471C-B646-42A972E4837B}"/>
          </ac:spMkLst>
        </pc:spChg>
        <pc:picChg chg="add">
          <ac:chgData name="Marcus Vinicius Cavalcanti de Jesus" userId="06ef611a7aa12e5d" providerId="LiveId" clId="{ECC3ED57-E12B-4BA7-9AC8-3CD0C9E44938}" dt="2020-04-24T22:03:50.474" v="1876" actId="22"/>
          <ac:picMkLst>
            <pc:docMk/>
            <pc:sldMk cId="942598163" sldId="275"/>
            <ac:picMk id="2" creationId="{3D25A12B-88B3-41BE-9E5C-BDF5589A0C03}"/>
          </ac:picMkLst>
        </pc:picChg>
        <pc:picChg chg="mod">
          <ac:chgData name="Marcus Vinicius Cavalcanti de Jesus" userId="06ef611a7aa12e5d" providerId="LiveId" clId="{ECC3ED57-E12B-4BA7-9AC8-3CD0C9E44938}" dt="2020-04-24T22:10:30.542" v="1997" actId="1036"/>
          <ac:picMkLst>
            <pc:docMk/>
            <pc:sldMk cId="942598163" sldId="275"/>
            <ac:picMk id="12" creationId="{2B0F8D9C-F047-441D-A305-DF1893306EB7}"/>
          </ac:picMkLst>
        </pc:picChg>
        <pc:picChg chg="add ord">
          <ac:chgData name="Marcus Vinicius Cavalcanti de Jesus" userId="06ef611a7aa12e5d" providerId="LiveId" clId="{ECC3ED57-E12B-4BA7-9AC8-3CD0C9E44938}" dt="2020-04-24T23:16:02.258" v="2120" actId="167"/>
          <ac:picMkLst>
            <pc:docMk/>
            <pc:sldMk cId="942598163" sldId="275"/>
            <ac:picMk id="28" creationId="{D0AA91EE-8BCD-4B9E-9B06-3A0D0FFE6737}"/>
          </ac:picMkLst>
        </pc:picChg>
        <pc:picChg chg="add del mod">
          <ac:chgData name="Marcus Vinicius Cavalcanti de Jesus" userId="06ef611a7aa12e5d" providerId="LiveId" clId="{ECC3ED57-E12B-4BA7-9AC8-3CD0C9E44938}" dt="2020-04-24T23:24:41.152" v="2222" actId="478"/>
          <ac:picMkLst>
            <pc:docMk/>
            <pc:sldMk cId="942598163" sldId="275"/>
            <ac:picMk id="34" creationId="{2623EEEE-AA40-4E94-B09F-0DC17C5024C0}"/>
          </ac:picMkLst>
        </pc:picChg>
        <pc:picChg chg="add del mod">
          <ac:chgData name="Marcus Vinicius Cavalcanti de Jesus" userId="06ef611a7aa12e5d" providerId="LiveId" clId="{ECC3ED57-E12B-4BA7-9AC8-3CD0C9E44938}" dt="2020-04-25T01:59:22.760" v="2265" actId="21"/>
          <ac:picMkLst>
            <pc:docMk/>
            <pc:sldMk cId="942598163" sldId="275"/>
            <ac:picMk id="43" creationId="{1FDA430A-E48C-44F2-8011-ECC2530C9546}"/>
          </ac:picMkLst>
        </pc:picChg>
        <pc:cxnChg chg="mod">
          <ac:chgData name="Marcus Vinicius Cavalcanti de Jesus" userId="06ef611a7aa12e5d" providerId="LiveId" clId="{ECC3ED57-E12B-4BA7-9AC8-3CD0C9E44938}" dt="2020-04-25T04:38:52.024" v="2792" actId="1076"/>
          <ac:cxnSpMkLst>
            <pc:docMk/>
            <pc:sldMk cId="942598163" sldId="275"/>
            <ac:cxnSpMk id="8" creationId="{05F044EA-D979-48D0-9820-D7ABF40A418E}"/>
          </ac:cxnSpMkLst>
        </pc:cxnChg>
      </pc:sldChg>
      <pc:sldChg chg="addSp delSp modSp add mod">
        <pc:chgData name="Marcus Vinicius Cavalcanti de Jesus" userId="06ef611a7aa12e5d" providerId="LiveId" clId="{ECC3ED57-E12B-4BA7-9AC8-3CD0C9E44938}" dt="2020-04-25T05:03:34.875" v="2821" actId="14100"/>
        <pc:sldMkLst>
          <pc:docMk/>
          <pc:sldMk cId="3288474475" sldId="276"/>
        </pc:sldMkLst>
        <pc:spChg chg="del mod">
          <ac:chgData name="Marcus Vinicius Cavalcanti de Jesus" userId="06ef611a7aa12e5d" providerId="LiveId" clId="{ECC3ED57-E12B-4BA7-9AC8-3CD0C9E44938}" dt="2020-04-24T22:10:42.992" v="1998" actId="478"/>
          <ac:spMkLst>
            <pc:docMk/>
            <pc:sldMk cId="3288474475" sldId="276"/>
            <ac:spMk id="3" creationId="{2C996F55-CE4D-4F01-BCE5-E8A5FDB8C75B}"/>
          </ac:spMkLst>
        </pc:spChg>
        <pc:spChg chg="del mod">
          <ac:chgData name="Marcus Vinicius Cavalcanti de Jesus" userId="06ef611a7aa12e5d" providerId="LiveId" clId="{ECC3ED57-E12B-4BA7-9AC8-3CD0C9E44938}" dt="2020-04-24T22:10:42.992" v="1998" actId="478"/>
          <ac:spMkLst>
            <pc:docMk/>
            <pc:sldMk cId="3288474475" sldId="276"/>
            <ac:spMk id="4" creationId="{FFB5690F-8BFE-4E60-B723-58D20772026E}"/>
          </ac:spMkLst>
        </pc:spChg>
        <pc:spChg chg="del mod">
          <ac:chgData name="Marcus Vinicius Cavalcanti de Jesus" userId="06ef611a7aa12e5d" providerId="LiveId" clId="{ECC3ED57-E12B-4BA7-9AC8-3CD0C9E44938}" dt="2020-04-24T22:17:57.799" v="2090" actId="478"/>
          <ac:spMkLst>
            <pc:docMk/>
            <pc:sldMk cId="3288474475" sldId="276"/>
            <ac:spMk id="5" creationId="{F1385B9F-A0FA-4DFB-B4F6-EEFF39AEA554}"/>
          </ac:spMkLst>
        </pc:spChg>
        <pc:spChg chg="del mod">
          <ac:chgData name="Marcus Vinicius Cavalcanti de Jesus" userId="06ef611a7aa12e5d" providerId="LiveId" clId="{ECC3ED57-E12B-4BA7-9AC8-3CD0C9E44938}" dt="2020-04-25T04:30:23.905" v="2759" actId="478"/>
          <ac:spMkLst>
            <pc:docMk/>
            <pc:sldMk cId="3288474475" sldId="276"/>
            <ac:spMk id="6" creationId="{7C69064E-A545-4AE7-BD7C-923691CFC561}"/>
          </ac:spMkLst>
        </pc:spChg>
        <pc:spChg chg="add del">
          <ac:chgData name="Marcus Vinicius Cavalcanti de Jesus" userId="06ef611a7aa12e5d" providerId="LiveId" clId="{ECC3ED57-E12B-4BA7-9AC8-3CD0C9E44938}" dt="2020-04-25T04:39:12.581" v="2795" actId="478"/>
          <ac:spMkLst>
            <pc:docMk/>
            <pc:sldMk cId="3288474475" sldId="276"/>
            <ac:spMk id="7" creationId="{00844E8D-4DF3-4F1B-A202-18C997BF13B4}"/>
          </ac:spMkLst>
        </pc:spChg>
        <pc:spChg chg="add">
          <ac:chgData name="Marcus Vinicius Cavalcanti de Jesus" userId="06ef611a7aa12e5d" providerId="LiveId" clId="{ECC3ED57-E12B-4BA7-9AC8-3CD0C9E44938}" dt="2020-04-25T04:32:27.034" v="2778" actId="22"/>
          <ac:spMkLst>
            <pc:docMk/>
            <pc:sldMk cId="3288474475" sldId="276"/>
            <ac:spMk id="9" creationId="{2E459341-A2C8-4C38-A7FC-F287A17EF324}"/>
          </ac:spMkLst>
        </pc:spChg>
        <pc:spChg chg="del mod">
          <ac:chgData name="Marcus Vinicius Cavalcanti de Jesus" userId="06ef611a7aa12e5d" providerId="LiveId" clId="{ECC3ED57-E12B-4BA7-9AC8-3CD0C9E44938}" dt="2020-04-24T22:10:42.992" v="1998" actId="478"/>
          <ac:spMkLst>
            <pc:docMk/>
            <pc:sldMk cId="3288474475" sldId="276"/>
            <ac:spMk id="10" creationId="{BAA76226-166D-41D0-ABA1-BFDC1FCB822A}"/>
          </ac:spMkLst>
        </pc:spChg>
        <pc:spChg chg="del mod">
          <ac:chgData name="Marcus Vinicius Cavalcanti de Jesus" userId="06ef611a7aa12e5d" providerId="LiveId" clId="{ECC3ED57-E12B-4BA7-9AC8-3CD0C9E44938}" dt="2020-04-24T22:10:42.992" v="1998" actId="478"/>
          <ac:spMkLst>
            <pc:docMk/>
            <pc:sldMk cId="3288474475" sldId="276"/>
            <ac:spMk id="13" creationId="{2F27D97E-90C2-4903-AEC8-F0C3CD792EE0}"/>
          </ac:spMkLst>
        </pc:spChg>
        <pc:spChg chg="del">
          <ac:chgData name="Marcus Vinicius Cavalcanti de Jesus" userId="06ef611a7aa12e5d" providerId="LiveId" clId="{ECC3ED57-E12B-4BA7-9AC8-3CD0C9E44938}" dt="2020-04-24T22:10:42.992" v="1998" actId="478"/>
          <ac:spMkLst>
            <pc:docMk/>
            <pc:sldMk cId="3288474475" sldId="276"/>
            <ac:spMk id="15" creationId="{3F2159E6-FD04-4234-B736-88ED3C20980B}"/>
          </ac:spMkLst>
        </pc:spChg>
        <pc:spChg chg="add del mod">
          <ac:chgData name="Marcus Vinicius Cavalcanti de Jesus" userId="06ef611a7aa12e5d" providerId="LiveId" clId="{ECC3ED57-E12B-4BA7-9AC8-3CD0C9E44938}" dt="2020-04-24T22:14:39.833" v="2035" actId="478"/>
          <ac:spMkLst>
            <pc:docMk/>
            <pc:sldMk cId="3288474475" sldId="276"/>
            <ac:spMk id="16" creationId="{AAAF6D99-7101-478E-B8A3-2C7EEB1EEDD5}"/>
          </ac:spMkLst>
        </pc:spChg>
        <pc:spChg chg="del mod">
          <ac:chgData name="Marcus Vinicius Cavalcanti de Jesus" userId="06ef611a7aa12e5d" providerId="LiveId" clId="{ECC3ED57-E12B-4BA7-9AC8-3CD0C9E44938}" dt="2020-04-24T22:10:42.992" v="1998" actId="478"/>
          <ac:spMkLst>
            <pc:docMk/>
            <pc:sldMk cId="3288474475" sldId="276"/>
            <ac:spMk id="17" creationId="{4B5C4BBA-9047-4782-8C1E-AF72AF6615A4}"/>
          </ac:spMkLst>
        </pc:spChg>
        <pc:spChg chg="add del mod">
          <ac:chgData name="Marcus Vinicius Cavalcanti de Jesus" userId="06ef611a7aa12e5d" providerId="LiveId" clId="{ECC3ED57-E12B-4BA7-9AC8-3CD0C9E44938}" dt="2020-04-25T04:30:23.905" v="2759" actId="478"/>
          <ac:spMkLst>
            <pc:docMk/>
            <pc:sldMk cId="3288474475" sldId="276"/>
            <ac:spMk id="18" creationId="{B7E659D0-A737-493D-B566-E1E672AEE8C6}"/>
          </ac:spMkLst>
        </pc:spChg>
        <pc:spChg chg="add del mod">
          <ac:chgData name="Marcus Vinicius Cavalcanti de Jesus" userId="06ef611a7aa12e5d" providerId="LiveId" clId="{ECC3ED57-E12B-4BA7-9AC8-3CD0C9E44938}" dt="2020-04-24T22:14:39.833" v="2035" actId="478"/>
          <ac:spMkLst>
            <pc:docMk/>
            <pc:sldMk cId="3288474475" sldId="276"/>
            <ac:spMk id="20" creationId="{D4734D7E-CE21-43E1-BD26-3DCAA266B875}"/>
          </ac:spMkLst>
        </pc:spChg>
        <pc:spChg chg="add del mod">
          <ac:chgData name="Marcus Vinicius Cavalcanti de Jesus" userId="06ef611a7aa12e5d" providerId="LiveId" clId="{ECC3ED57-E12B-4BA7-9AC8-3CD0C9E44938}" dt="2020-04-24T22:14:39.833" v="2035" actId="478"/>
          <ac:spMkLst>
            <pc:docMk/>
            <pc:sldMk cId="3288474475" sldId="276"/>
            <ac:spMk id="22" creationId="{8B57DDC7-CC33-49CE-A68B-1E325D1BD9DE}"/>
          </ac:spMkLst>
        </pc:spChg>
        <pc:spChg chg="add del mod">
          <ac:chgData name="Marcus Vinicius Cavalcanti de Jesus" userId="06ef611a7aa12e5d" providerId="LiveId" clId="{ECC3ED57-E12B-4BA7-9AC8-3CD0C9E44938}" dt="2020-04-24T22:14:39.833" v="2035" actId="478"/>
          <ac:spMkLst>
            <pc:docMk/>
            <pc:sldMk cId="3288474475" sldId="276"/>
            <ac:spMk id="23" creationId="{D1E2BE23-4768-4EE1-952D-D2E36561D332}"/>
          </ac:spMkLst>
        </pc:spChg>
        <pc:spChg chg="add del mod">
          <ac:chgData name="Marcus Vinicius Cavalcanti de Jesus" userId="06ef611a7aa12e5d" providerId="LiveId" clId="{ECC3ED57-E12B-4BA7-9AC8-3CD0C9E44938}" dt="2020-04-24T22:14:39.833" v="2035" actId="478"/>
          <ac:spMkLst>
            <pc:docMk/>
            <pc:sldMk cId="3288474475" sldId="276"/>
            <ac:spMk id="24" creationId="{1BFBA697-B24C-4E1A-9F17-DE07C2895351}"/>
          </ac:spMkLst>
        </pc:spChg>
        <pc:spChg chg="add del mod">
          <ac:chgData name="Marcus Vinicius Cavalcanti de Jesus" userId="06ef611a7aa12e5d" providerId="LiveId" clId="{ECC3ED57-E12B-4BA7-9AC8-3CD0C9E44938}" dt="2020-04-24T22:14:39.833" v="2035" actId="478"/>
          <ac:spMkLst>
            <pc:docMk/>
            <pc:sldMk cId="3288474475" sldId="276"/>
            <ac:spMk id="25" creationId="{0591D2D6-B208-4BEA-8F4A-DA182EA5C4A1}"/>
          </ac:spMkLst>
        </pc:spChg>
        <pc:spChg chg="add del mod">
          <ac:chgData name="Marcus Vinicius Cavalcanti de Jesus" userId="06ef611a7aa12e5d" providerId="LiveId" clId="{ECC3ED57-E12B-4BA7-9AC8-3CD0C9E44938}" dt="2020-04-24T22:14:39.833" v="2035" actId="478"/>
          <ac:spMkLst>
            <pc:docMk/>
            <pc:sldMk cId="3288474475" sldId="276"/>
            <ac:spMk id="26" creationId="{A3661FAD-8057-49D1-BD06-D29ED4E18237}"/>
          </ac:spMkLst>
        </pc:spChg>
        <pc:spChg chg="add del mod">
          <ac:chgData name="Marcus Vinicius Cavalcanti de Jesus" userId="06ef611a7aa12e5d" providerId="LiveId" clId="{ECC3ED57-E12B-4BA7-9AC8-3CD0C9E44938}" dt="2020-04-25T04:29:52.170" v="2755" actId="207"/>
          <ac:spMkLst>
            <pc:docMk/>
            <pc:sldMk cId="3288474475" sldId="276"/>
            <ac:spMk id="27" creationId="{DE07CE01-3155-40CC-96D7-292710BAB08B}"/>
          </ac:spMkLst>
        </pc:spChg>
        <pc:spChg chg="add del mod">
          <ac:chgData name="Marcus Vinicius Cavalcanti de Jesus" userId="06ef611a7aa12e5d" providerId="LiveId" clId="{ECC3ED57-E12B-4BA7-9AC8-3CD0C9E44938}" dt="2020-04-25T04:31:47.914" v="2766" actId="478"/>
          <ac:spMkLst>
            <pc:docMk/>
            <pc:sldMk cId="3288474475" sldId="276"/>
            <ac:spMk id="28" creationId="{305612FC-D80F-468E-8A35-E603A86C8843}"/>
          </ac:spMkLst>
        </pc:spChg>
        <pc:spChg chg="add del mod">
          <ac:chgData name="Marcus Vinicius Cavalcanti de Jesus" userId="06ef611a7aa12e5d" providerId="LiveId" clId="{ECC3ED57-E12B-4BA7-9AC8-3CD0C9E44938}" dt="2020-04-25T04:39:12.581" v="2795" actId="478"/>
          <ac:spMkLst>
            <pc:docMk/>
            <pc:sldMk cId="3288474475" sldId="276"/>
            <ac:spMk id="30" creationId="{7344DD82-446D-4982-ABDD-5E2C7CA1615E}"/>
          </ac:spMkLst>
        </pc:spChg>
        <pc:spChg chg="add del mod">
          <ac:chgData name="Marcus Vinicius Cavalcanti de Jesus" userId="06ef611a7aa12e5d" providerId="LiveId" clId="{ECC3ED57-E12B-4BA7-9AC8-3CD0C9E44938}" dt="2020-04-25T04:29:52.170" v="2755" actId="207"/>
          <ac:spMkLst>
            <pc:docMk/>
            <pc:sldMk cId="3288474475" sldId="276"/>
            <ac:spMk id="32" creationId="{1655E0E0-21A4-4002-9D54-393E1A7C53E9}"/>
          </ac:spMkLst>
        </pc:spChg>
        <pc:spChg chg="add del mod">
          <ac:chgData name="Marcus Vinicius Cavalcanti de Jesus" userId="06ef611a7aa12e5d" providerId="LiveId" clId="{ECC3ED57-E12B-4BA7-9AC8-3CD0C9E44938}" dt="2020-04-24T22:14:58.837" v="2040" actId="207"/>
          <ac:spMkLst>
            <pc:docMk/>
            <pc:sldMk cId="3288474475" sldId="276"/>
            <ac:spMk id="33" creationId="{C7DE3C28-4A36-49DB-8E71-65CCD2DA7CCA}"/>
          </ac:spMkLst>
        </pc:spChg>
        <pc:spChg chg="add del mod">
          <ac:chgData name="Marcus Vinicius Cavalcanti de Jesus" userId="06ef611a7aa12e5d" providerId="LiveId" clId="{ECC3ED57-E12B-4BA7-9AC8-3CD0C9E44938}" dt="2020-04-25T04:29:52.170" v="2755" actId="207"/>
          <ac:spMkLst>
            <pc:docMk/>
            <pc:sldMk cId="3288474475" sldId="276"/>
            <ac:spMk id="34" creationId="{DED1469E-056E-447F-AAAF-8E333A3E39A0}"/>
          </ac:spMkLst>
        </pc:spChg>
        <pc:spChg chg="add del mod">
          <ac:chgData name="Marcus Vinicius Cavalcanti de Jesus" userId="06ef611a7aa12e5d" providerId="LiveId" clId="{ECC3ED57-E12B-4BA7-9AC8-3CD0C9E44938}" dt="2020-04-25T04:29:52.170" v="2755" actId="207"/>
          <ac:spMkLst>
            <pc:docMk/>
            <pc:sldMk cId="3288474475" sldId="276"/>
            <ac:spMk id="35" creationId="{4A2F466B-D65A-4A32-8347-53502B60E520}"/>
          </ac:spMkLst>
        </pc:spChg>
        <pc:spChg chg="add del mod">
          <ac:chgData name="Marcus Vinicius Cavalcanti de Jesus" userId="06ef611a7aa12e5d" providerId="LiveId" clId="{ECC3ED57-E12B-4BA7-9AC8-3CD0C9E44938}" dt="2020-04-25T04:29:52.170" v="2755" actId="207"/>
          <ac:spMkLst>
            <pc:docMk/>
            <pc:sldMk cId="3288474475" sldId="276"/>
            <ac:spMk id="36" creationId="{39EFAF26-38AF-4639-9BF7-9358F76B8285}"/>
          </ac:spMkLst>
        </pc:spChg>
        <pc:spChg chg="add ord">
          <ac:chgData name="Marcus Vinicius Cavalcanti de Jesus" userId="06ef611a7aa12e5d" providerId="LiveId" clId="{ECC3ED57-E12B-4BA7-9AC8-3CD0C9E44938}" dt="2020-04-25T04:33:06.211" v="2785" actId="167"/>
          <ac:spMkLst>
            <pc:docMk/>
            <pc:sldMk cId="3288474475" sldId="276"/>
            <ac:spMk id="41" creationId="{0C5B43F3-B105-4F72-A1E4-9A193BF6A35E}"/>
          </ac:spMkLst>
        </pc:spChg>
        <pc:spChg chg="add mod">
          <ac:chgData name="Marcus Vinicius Cavalcanti de Jesus" userId="06ef611a7aa12e5d" providerId="LiveId" clId="{ECC3ED57-E12B-4BA7-9AC8-3CD0C9E44938}" dt="2020-04-25T04:39:13.169" v="2796"/>
          <ac:spMkLst>
            <pc:docMk/>
            <pc:sldMk cId="3288474475" sldId="276"/>
            <ac:spMk id="42" creationId="{202767CD-8B68-4EE5-BADC-6AE5AB5F3507}"/>
          </ac:spMkLst>
        </pc:spChg>
        <pc:spChg chg="add mod">
          <ac:chgData name="Marcus Vinicius Cavalcanti de Jesus" userId="06ef611a7aa12e5d" providerId="LiveId" clId="{ECC3ED57-E12B-4BA7-9AC8-3CD0C9E44938}" dt="2020-04-25T04:39:13.169" v="2796"/>
          <ac:spMkLst>
            <pc:docMk/>
            <pc:sldMk cId="3288474475" sldId="276"/>
            <ac:spMk id="44" creationId="{5EEB40DB-FAF5-40BF-A63A-566AAF56C1D1}"/>
          </ac:spMkLst>
        </pc:spChg>
        <pc:spChg chg="add mod">
          <ac:chgData name="Marcus Vinicius Cavalcanti de Jesus" userId="06ef611a7aa12e5d" providerId="LiveId" clId="{ECC3ED57-E12B-4BA7-9AC8-3CD0C9E44938}" dt="2020-04-25T05:02:28.273" v="2807" actId="14100"/>
          <ac:spMkLst>
            <pc:docMk/>
            <pc:sldMk cId="3288474475" sldId="276"/>
            <ac:spMk id="46" creationId="{42062013-C919-4F59-9ABD-E718E3E7F021}"/>
          </ac:spMkLst>
        </pc:spChg>
        <pc:spChg chg="add mod">
          <ac:chgData name="Marcus Vinicius Cavalcanti de Jesus" userId="06ef611a7aa12e5d" providerId="LiveId" clId="{ECC3ED57-E12B-4BA7-9AC8-3CD0C9E44938}" dt="2020-04-25T05:03:00.472" v="2812" actId="14100"/>
          <ac:spMkLst>
            <pc:docMk/>
            <pc:sldMk cId="3288474475" sldId="276"/>
            <ac:spMk id="48" creationId="{48FC4588-6295-4976-9B30-43118C6FD714}"/>
          </ac:spMkLst>
        </pc:spChg>
        <pc:spChg chg="add mod">
          <ac:chgData name="Marcus Vinicius Cavalcanti de Jesus" userId="06ef611a7aa12e5d" providerId="LiveId" clId="{ECC3ED57-E12B-4BA7-9AC8-3CD0C9E44938}" dt="2020-04-25T05:03:05.128" v="2815" actId="14100"/>
          <ac:spMkLst>
            <pc:docMk/>
            <pc:sldMk cId="3288474475" sldId="276"/>
            <ac:spMk id="50" creationId="{7E414AAE-2983-453E-9FBF-265751B1D091}"/>
          </ac:spMkLst>
        </pc:spChg>
        <pc:spChg chg="add mod">
          <ac:chgData name="Marcus Vinicius Cavalcanti de Jesus" userId="06ef611a7aa12e5d" providerId="LiveId" clId="{ECC3ED57-E12B-4BA7-9AC8-3CD0C9E44938}" dt="2020-04-25T05:03:26.917" v="2818" actId="14100"/>
          <ac:spMkLst>
            <pc:docMk/>
            <pc:sldMk cId="3288474475" sldId="276"/>
            <ac:spMk id="52" creationId="{7449AEAE-9A5D-431B-A533-6E5593C8BE07}"/>
          </ac:spMkLst>
        </pc:spChg>
        <pc:spChg chg="add mod">
          <ac:chgData name="Marcus Vinicius Cavalcanti de Jesus" userId="06ef611a7aa12e5d" providerId="LiveId" clId="{ECC3ED57-E12B-4BA7-9AC8-3CD0C9E44938}" dt="2020-04-25T05:03:34.875" v="2821" actId="14100"/>
          <ac:spMkLst>
            <pc:docMk/>
            <pc:sldMk cId="3288474475" sldId="276"/>
            <ac:spMk id="54" creationId="{37363DE7-C91E-48B4-B2EF-03EE479521C3}"/>
          </ac:spMkLst>
        </pc:spChg>
        <pc:picChg chg="add">
          <ac:chgData name="Marcus Vinicius Cavalcanti de Jesus" userId="06ef611a7aa12e5d" providerId="LiveId" clId="{ECC3ED57-E12B-4BA7-9AC8-3CD0C9E44938}" dt="2020-04-24T22:04:30.606" v="1880" actId="22"/>
          <ac:picMkLst>
            <pc:docMk/>
            <pc:sldMk cId="3288474475" sldId="276"/>
            <ac:picMk id="2" creationId="{13ADEF67-D918-4CEB-8A3C-42A8A4EF78A0}"/>
          </ac:picMkLst>
        </pc:picChg>
        <pc:picChg chg="add ord">
          <ac:chgData name="Marcus Vinicius Cavalcanti de Jesus" userId="06ef611a7aa12e5d" providerId="LiveId" clId="{ECC3ED57-E12B-4BA7-9AC8-3CD0C9E44938}" dt="2020-04-25T04:33:06.211" v="2785" actId="167"/>
          <ac:picMkLst>
            <pc:docMk/>
            <pc:sldMk cId="3288474475" sldId="276"/>
            <ac:picMk id="11" creationId="{688FB0E1-7413-4E92-A83D-9A85B8699711}"/>
          </ac:picMkLst>
        </pc:picChg>
        <pc:picChg chg="del">
          <ac:chgData name="Marcus Vinicius Cavalcanti de Jesus" userId="06ef611a7aa12e5d" providerId="LiveId" clId="{ECC3ED57-E12B-4BA7-9AC8-3CD0C9E44938}" dt="2020-04-24T22:10:42.992" v="1998" actId="478"/>
          <ac:picMkLst>
            <pc:docMk/>
            <pc:sldMk cId="3288474475" sldId="276"/>
            <ac:picMk id="12" creationId="{2B0F8D9C-F047-441D-A305-DF1893306EB7}"/>
          </ac:picMkLst>
        </pc:picChg>
        <pc:picChg chg="add del mod">
          <ac:chgData name="Marcus Vinicius Cavalcanti de Jesus" userId="06ef611a7aa12e5d" providerId="LiveId" clId="{ECC3ED57-E12B-4BA7-9AC8-3CD0C9E44938}" dt="2020-04-24T22:14:39.833" v="2035" actId="478"/>
          <ac:picMkLst>
            <pc:docMk/>
            <pc:sldMk cId="3288474475" sldId="276"/>
            <ac:picMk id="21" creationId="{5B88D13F-C26F-4997-8D58-96389BA8AE86}"/>
          </ac:picMkLst>
        </pc:picChg>
        <pc:picChg chg="add del mod">
          <ac:chgData name="Marcus Vinicius Cavalcanti de Jesus" userId="06ef611a7aa12e5d" providerId="LiveId" clId="{ECC3ED57-E12B-4BA7-9AC8-3CD0C9E44938}" dt="2020-04-25T04:29:52.170" v="2755" actId="207"/>
          <ac:picMkLst>
            <pc:docMk/>
            <pc:sldMk cId="3288474475" sldId="276"/>
            <ac:picMk id="31" creationId="{38B272DA-3ED9-4312-8B40-6FA3EAABC32D}"/>
          </ac:picMkLst>
        </pc:picChg>
        <pc:cxnChg chg="del">
          <ac:chgData name="Marcus Vinicius Cavalcanti de Jesus" userId="06ef611a7aa12e5d" providerId="LiveId" clId="{ECC3ED57-E12B-4BA7-9AC8-3CD0C9E44938}" dt="2020-04-24T22:10:42.992" v="1998" actId="478"/>
          <ac:cxnSpMkLst>
            <pc:docMk/>
            <pc:sldMk cId="3288474475" sldId="276"/>
            <ac:cxnSpMk id="8" creationId="{05F044EA-D979-48D0-9820-D7ABF40A418E}"/>
          </ac:cxnSpMkLst>
        </pc:cxnChg>
        <pc:cxnChg chg="add del mod">
          <ac:chgData name="Marcus Vinicius Cavalcanti de Jesus" userId="06ef611a7aa12e5d" providerId="LiveId" clId="{ECC3ED57-E12B-4BA7-9AC8-3CD0C9E44938}" dt="2020-04-24T22:14:39.833" v="2035" actId="478"/>
          <ac:cxnSpMkLst>
            <pc:docMk/>
            <pc:sldMk cId="3288474475" sldId="276"/>
            <ac:cxnSpMk id="19" creationId="{A4E4F0B9-508D-4249-85B9-9C5BFF64560A}"/>
          </ac:cxnSpMkLst>
        </pc:cxnChg>
        <pc:cxnChg chg="add del mod">
          <ac:chgData name="Marcus Vinicius Cavalcanti de Jesus" userId="06ef611a7aa12e5d" providerId="LiveId" clId="{ECC3ED57-E12B-4BA7-9AC8-3CD0C9E44938}" dt="2020-04-25T04:39:12.581" v="2795" actId="478"/>
          <ac:cxnSpMkLst>
            <pc:docMk/>
            <pc:sldMk cId="3288474475" sldId="276"/>
            <ac:cxnSpMk id="29" creationId="{16DEA421-6EC9-40FB-AB7D-3CA33DA47177}"/>
          </ac:cxnSpMkLst>
        </pc:cxnChg>
        <pc:cxnChg chg="add mod">
          <ac:chgData name="Marcus Vinicius Cavalcanti de Jesus" userId="06ef611a7aa12e5d" providerId="LiveId" clId="{ECC3ED57-E12B-4BA7-9AC8-3CD0C9E44938}" dt="2020-04-25T04:39:13.169" v="2796"/>
          <ac:cxnSpMkLst>
            <pc:docMk/>
            <pc:sldMk cId="3288474475" sldId="276"/>
            <ac:cxnSpMk id="43" creationId="{18394B7C-338B-4266-AC83-6E0C868FBAA7}"/>
          </ac:cxnSpMkLst>
        </pc:cxnChg>
      </pc:sldChg>
      <pc:sldChg chg="addSp delSp modSp add mod">
        <pc:chgData name="Marcus Vinicius Cavalcanti de Jesus" userId="06ef611a7aa12e5d" providerId="LiveId" clId="{ECC3ED57-E12B-4BA7-9AC8-3CD0C9E44938}" dt="2020-04-25T05:03:40.966" v="2822" actId="22"/>
        <pc:sldMkLst>
          <pc:docMk/>
          <pc:sldMk cId="1700990412" sldId="277"/>
        </pc:sldMkLst>
        <pc:spChg chg="add del">
          <ac:chgData name="Marcus Vinicius Cavalcanti de Jesus" userId="06ef611a7aa12e5d" providerId="LiveId" clId="{ECC3ED57-E12B-4BA7-9AC8-3CD0C9E44938}" dt="2020-04-25T00:12:13.787" v="2243" actId="22"/>
          <ac:spMkLst>
            <pc:docMk/>
            <pc:sldMk cId="1700990412" sldId="277"/>
            <ac:spMk id="2" creationId="{A521909C-2AA1-4E1C-8431-B32182DB6CE7}"/>
          </ac:spMkLst>
        </pc:spChg>
        <pc:spChg chg="del">
          <ac:chgData name="Marcus Vinicius Cavalcanti de Jesus" userId="06ef611a7aa12e5d" providerId="LiveId" clId="{ECC3ED57-E12B-4BA7-9AC8-3CD0C9E44938}" dt="2020-04-24T22:15:20.553" v="2043" actId="478"/>
          <ac:spMkLst>
            <pc:docMk/>
            <pc:sldMk cId="1700990412" sldId="277"/>
            <ac:spMk id="3" creationId="{E6FB4C0A-2792-4C9E-8965-81EA1DDD8C1B}"/>
          </ac:spMkLst>
        </pc:spChg>
        <pc:spChg chg="del">
          <ac:chgData name="Marcus Vinicius Cavalcanti de Jesus" userId="06ef611a7aa12e5d" providerId="LiveId" clId="{ECC3ED57-E12B-4BA7-9AC8-3CD0C9E44938}" dt="2020-04-24T22:15:20.553" v="2043" actId="478"/>
          <ac:spMkLst>
            <pc:docMk/>
            <pc:sldMk cId="1700990412" sldId="277"/>
            <ac:spMk id="4" creationId="{FFB5690F-8BFE-4E60-B723-58D20772026E}"/>
          </ac:spMkLst>
        </pc:spChg>
        <pc:spChg chg="add del">
          <ac:chgData name="Marcus Vinicius Cavalcanti de Jesus" userId="06ef611a7aa12e5d" providerId="LiveId" clId="{ECC3ED57-E12B-4BA7-9AC8-3CD0C9E44938}" dt="2020-04-25T00:12:27.040" v="2245" actId="22"/>
          <ac:spMkLst>
            <pc:docMk/>
            <pc:sldMk cId="1700990412" sldId="277"/>
            <ac:spMk id="5" creationId="{04AB2A09-8752-4670-A346-99664F2735DB}"/>
          </ac:spMkLst>
        </pc:spChg>
        <pc:spChg chg="del ord">
          <ac:chgData name="Marcus Vinicius Cavalcanti de Jesus" userId="06ef611a7aa12e5d" providerId="LiveId" clId="{ECC3ED57-E12B-4BA7-9AC8-3CD0C9E44938}" dt="2020-04-25T04:39:22.839" v="2797" actId="478"/>
          <ac:spMkLst>
            <pc:docMk/>
            <pc:sldMk cId="1700990412" sldId="277"/>
            <ac:spMk id="6" creationId="{7C69064E-A545-4AE7-BD7C-923691CFC561}"/>
          </ac:spMkLst>
        </pc:spChg>
        <pc:spChg chg="add del">
          <ac:chgData name="Marcus Vinicius Cavalcanti de Jesus" userId="06ef611a7aa12e5d" providerId="LiveId" clId="{ECC3ED57-E12B-4BA7-9AC8-3CD0C9E44938}" dt="2020-04-25T04:31:04.145" v="2761" actId="478"/>
          <ac:spMkLst>
            <pc:docMk/>
            <pc:sldMk cId="1700990412" sldId="277"/>
            <ac:spMk id="7" creationId="{B4FF8130-787E-4D8C-A186-CC6FA5120298}"/>
          </ac:spMkLst>
        </pc:spChg>
        <pc:spChg chg="add del">
          <ac:chgData name="Marcus Vinicius Cavalcanti de Jesus" userId="06ef611a7aa12e5d" providerId="LiveId" clId="{ECC3ED57-E12B-4BA7-9AC8-3CD0C9E44938}" dt="2020-04-25T04:39:22.839" v="2797" actId="478"/>
          <ac:spMkLst>
            <pc:docMk/>
            <pc:sldMk cId="1700990412" sldId="277"/>
            <ac:spMk id="9" creationId="{6705FC5E-924A-4075-91F6-CC150BEB215C}"/>
          </ac:spMkLst>
        </pc:spChg>
        <pc:spChg chg="del">
          <ac:chgData name="Marcus Vinicius Cavalcanti de Jesus" userId="06ef611a7aa12e5d" providerId="LiveId" clId="{ECC3ED57-E12B-4BA7-9AC8-3CD0C9E44938}" dt="2020-04-24T22:15:20.553" v="2043" actId="478"/>
          <ac:spMkLst>
            <pc:docMk/>
            <pc:sldMk cId="1700990412" sldId="277"/>
            <ac:spMk id="10" creationId="{BAA76226-166D-41D0-ABA1-BFDC1FCB822A}"/>
          </ac:spMkLst>
        </pc:spChg>
        <pc:spChg chg="add mod ord">
          <ac:chgData name="Marcus Vinicius Cavalcanti de Jesus" userId="06ef611a7aa12e5d" providerId="LiveId" clId="{ECC3ED57-E12B-4BA7-9AC8-3CD0C9E44938}" dt="2020-04-25T04:31:19.495" v="2763" actId="207"/>
          <ac:spMkLst>
            <pc:docMk/>
            <pc:sldMk cId="1700990412" sldId="277"/>
            <ac:spMk id="11" creationId="{94586949-68AC-46C6-BD97-9ACA7ECFF206}"/>
          </ac:spMkLst>
        </pc:spChg>
        <pc:spChg chg="del">
          <ac:chgData name="Marcus Vinicius Cavalcanti de Jesus" userId="06ef611a7aa12e5d" providerId="LiveId" clId="{ECC3ED57-E12B-4BA7-9AC8-3CD0C9E44938}" dt="2020-04-24T22:15:20.553" v="2043" actId="478"/>
          <ac:spMkLst>
            <pc:docMk/>
            <pc:sldMk cId="1700990412" sldId="277"/>
            <ac:spMk id="13" creationId="{2F27D97E-90C2-4903-AEC8-F0C3CD792EE0}"/>
          </ac:spMkLst>
        </pc:spChg>
        <pc:spChg chg="del">
          <ac:chgData name="Marcus Vinicius Cavalcanti de Jesus" userId="06ef611a7aa12e5d" providerId="LiveId" clId="{ECC3ED57-E12B-4BA7-9AC8-3CD0C9E44938}" dt="2020-04-24T22:15:20.553" v="2043" actId="478"/>
          <ac:spMkLst>
            <pc:docMk/>
            <pc:sldMk cId="1700990412" sldId="277"/>
            <ac:spMk id="15" creationId="{3F2159E6-FD04-4234-B736-88ED3C20980B}"/>
          </ac:spMkLst>
        </pc:spChg>
        <pc:spChg chg="add del mod ord">
          <ac:chgData name="Marcus Vinicius Cavalcanti de Jesus" userId="06ef611a7aa12e5d" providerId="LiveId" clId="{ECC3ED57-E12B-4BA7-9AC8-3CD0C9E44938}" dt="2020-04-25T04:39:22.839" v="2797" actId="478"/>
          <ac:spMkLst>
            <pc:docMk/>
            <pc:sldMk cId="1700990412" sldId="277"/>
            <ac:spMk id="16" creationId="{73A682A4-D38C-4B12-BC17-9E6991AB7207}"/>
          </ac:spMkLst>
        </pc:spChg>
        <pc:spChg chg="del">
          <ac:chgData name="Marcus Vinicius Cavalcanti de Jesus" userId="06ef611a7aa12e5d" providerId="LiveId" clId="{ECC3ED57-E12B-4BA7-9AC8-3CD0C9E44938}" dt="2020-04-24T22:15:20.553" v="2043" actId="478"/>
          <ac:spMkLst>
            <pc:docMk/>
            <pc:sldMk cId="1700990412" sldId="277"/>
            <ac:spMk id="17" creationId="{4B5C4BBA-9047-4782-8C1E-AF72AF6615A4}"/>
          </ac:spMkLst>
        </pc:spChg>
        <pc:spChg chg="add mod ord">
          <ac:chgData name="Marcus Vinicius Cavalcanti de Jesus" userId="06ef611a7aa12e5d" providerId="LiveId" clId="{ECC3ED57-E12B-4BA7-9AC8-3CD0C9E44938}" dt="2020-04-25T04:31:19.495" v="2763" actId="207"/>
          <ac:spMkLst>
            <pc:docMk/>
            <pc:sldMk cId="1700990412" sldId="277"/>
            <ac:spMk id="19" creationId="{90B3BECA-EDD0-4A44-8F95-1A2A4107541A}"/>
          </ac:spMkLst>
        </pc:spChg>
        <pc:spChg chg="add mod ord">
          <ac:chgData name="Marcus Vinicius Cavalcanti de Jesus" userId="06ef611a7aa12e5d" providerId="LiveId" clId="{ECC3ED57-E12B-4BA7-9AC8-3CD0C9E44938}" dt="2020-04-25T04:31:19.495" v="2763" actId="207"/>
          <ac:spMkLst>
            <pc:docMk/>
            <pc:sldMk cId="1700990412" sldId="277"/>
            <ac:spMk id="20" creationId="{345F5106-B8F9-4E89-85BF-1B6B3082416F}"/>
          </ac:spMkLst>
        </pc:spChg>
        <pc:spChg chg="add mod ord">
          <ac:chgData name="Marcus Vinicius Cavalcanti de Jesus" userId="06ef611a7aa12e5d" providerId="LiveId" clId="{ECC3ED57-E12B-4BA7-9AC8-3CD0C9E44938}" dt="2020-04-24T22:16:19.230" v="2075" actId="207"/>
          <ac:spMkLst>
            <pc:docMk/>
            <pc:sldMk cId="1700990412" sldId="277"/>
            <ac:spMk id="21" creationId="{B9C9EDB7-B5CD-46DA-8FFE-94419C41A2A7}"/>
          </ac:spMkLst>
        </pc:spChg>
        <pc:spChg chg="add mod ord">
          <ac:chgData name="Marcus Vinicius Cavalcanti de Jesus" userId="06ef611a7aa12e5d" providerId="LiveId" clId="{ECC3ED57-E12B-4BA7-9AC8-3CD0C9E44938}" dt="2020-04-25T04:31:19.495" v="2763" actId="207"/>
          <ac:spMkLst>
            <pc:docMk/>
            <pc:sldMk cId="1700990412" sldId="277"/>
            <ac:spMk id="22" creationId="{CB942DB2-A922-470A-B6CB-DC6D48711C3C}"/>
          </ac:spMkLst>
        </pc:spChg>
        <pc:spChg chg="add mod ord">
          <ac:chgData name="Marcus Vinicius Cavalcanti de Jesus" userId="06ef611a7aa12e5d" providerId="LiveId" clId="{ECC3ED57-E12B-4BA7-9AC8-3CD0C9E44938}" dt="2020-04-25T04:31:19.495" v="2763" actId="207"/>
          <ac:spMkLst>
            <pc:docMk/>
            <pc:sldMk cId="1700990412" sldId="277"/>
            <ac:spMk id="23" creationId="{48A11CC9-527C-4BE8-8E1F-75ED5C0268A8}"/>
          </ac:spMkLst>
        </pc:spChg>
        <pc:spChg chg="add del mod">
          <ac:chgData name="Marcus Vinicius Cavalcanti de Jesus" userId="06ef611a7aa12e5d" providerId="LiveId" clId="{ECC3ED57-E12B-4BA7-9AC8-3CD0C9E44938}" dt="2020-04-24T22:16:33.951" v="2077"/>
          <ac:spMkLst>
            <pc:docMk/>
            <pc:sldMk cId="1700990412" sldId="277"/>
            <ac:spMk id="24" creationId="{B144DF71-DBAD-471F-865D-A11FBDEEFBAD}"/>
          </ac:spMkLst>
        </pc:spChg>
        <pc:spChg chg="add del mod">
          <ac:chgData name="Marcus Vinicius Cavalcanti de Jesus" userId="06ef611a7aa12e5d" providerId="LiveId" clId="{ECC3ED57-E12B-4BA7-9AC8-3CD0C9E44938}" dt="2020-04-24T22:16:33.951" v="2077"/>
          <ac:spMkLst>
            <pc:docMk/>
            <pc:sldMk cId="1700990412" sldId="277"/>
            <ac:spMk id="26" creationId="{1BFF4E3D-D2B8-4656-9222-8513B3F458CE}"/>
          </ac:spMkLst>
        </pc:spChg>
        <pc:spChg chg="add del mod">
          <ac:chgData name="Marcus Vinicius Cavalcanti de Jesus" userId="06ef611a7aa12e5d" providerId="LiveId" clId="{ECC3ED57-E12B-4BA7-9AC8-3CD0C9E44938}" dt="2020-04-24T22:16:33.951" v="2077"/>
          <ac:spMkLst>
            <pc:docMk/>
            <pc:sldMk cId="1700990412" sldId="277"/>
            <ac:spMk id="28" creationId="{A14DF6D0-C01A-41A6-840C-B4A9ACAD13EC}"/>
          </ac:spMkLst>
        </pc:spChg>
        <pc:spChg chg="add del mod">
          <ac:chgData name="Marcus Vinicius Cavalcanti de Jesus" userId="06ef611a7aa12e5d" providerId="LiveId" clId="{ECC3ED57-E12B-4BA7-9AC8-3CD0C9E44938}" dt="2020-04-24T22:16:33.951" v="2077"/>
          <ac:spMkLst>
            <pc:docMk/>
            <pc:sldMk cId="1700990412" sldId="277"/>
            <ac:spMk id="29" creationId="{4FD49B9D-250E-4ACE-8EDD-45CF4537FCF4}"/>
          </ac:spMkLst>
        </pc:spChg>
        <pc:spChg chg="add del mod">
          <ac:chgData name="Marcus Vinicius Cavalcanti de Jesus" userId="06ef611a7aa12e5d" providerId="LiveId" clId="{ECC3ED57-E12B-4BA7-9AC8-3CD0C9E44938}" dt="2020-04-24T22:16:33.951" v="2077"/>
          <ac:spMkLst>
            <pc:docMk/>
            <pc:sldMk cId="1700990412" sldId="277"/>
            <ac:spMk id="30" creationId="{750A0CC4-EDC1-40C1-9659-96555897C2E6}"/>
          </ac:spMkLst>
        </pc:spChg>
        <pc:spChg chg="add del mod">
          <ac:chgData name="Marcus Vinicius Cavalcanti de Jesus" userId="06ef611a7aa12e5d" providerId="LiveId" clId="{ECC3ED57-E12B-4BA7-9AC8-3CD0C9E44938}" dt="2020-04-24T22:16:33.951" v="2077"/>
          <ac:spMkLst>
            <pc:docMk/>
            <pc:sldMk cId="1700990412" sldId="277"/>
            <ac:spMk id="31" creationId="{AD9F0E97-6FC3-4FE3-8443-F078154BDED8}"/>
          </ac:spMkLst>
        </pc:spChg>
        <pc:spChg chg="add del mod">
          <ac:chgData name="Marcus Vinicius Cavalcanti de Jesus" userId="06ef611a7aa12e5d" providerId="LiveId" clId="{ECC3ED57-E12B-4BA7-9AC8-3CD0C9E44938}" dt="2020-04-24T22:16:33.951" v="2077"/>
          <ac:spMkLst>
            <pc:docMk/>
            <pc:sldMk cId="1700990412" sldId="277"/>
            <ac:spMk id="32" creationId="{604E9B2C-A4F2-4EA6-BCD8-FEEA06F1107E}"/>
          </ac:spMkLst>
        </pc:spChg>
        <pc:spChg chg="add del">
          <ac:chgData name="Marcus Vinicius Cavalcanti de Jesus" userId="06ef611a7aa12e5d" providerId="LiveId" clId="{ECC3ED57-E12B-4BA7-9AC8-3CD0C9E44938}" dt="2020-04-25T04:32:54.022" v="2783" actId="22"/>
          <ac:spMkLst>
            <pc:docMk/>
            <pc:sldMk cId="1700990412" sldId="277"/>
            <ac:spMk id="38" creationId="{8737FA45-5026-4E9F-80C6-2A8D81F7E2A0}"/>
          </ac:spMkLst>
        </pc:spChg>
        <pc:spChg chg="add ord">
          <ac:chgData name="Marcus Vinicius Cavalcanti de Jesus" userId="06ef611a7aa12e5d" providerId="LiveId" clId="{ECC3ED57-E12B-4BA7-9AC8-3CD0C9E44938}" dt="2020-04-25T04:33:10.562" v="2787" actId="167"/>
          <ac:spMkLst>
            <pc:docMk/>
            <pc:sldMk cId="1700990412" sldId="277"/>
            <ac:spMk id="42" creationId="{49A55D7D-69F7-4009-9386-6AF8D34E3224}"/>
          </ac:spMkLst>
        </pc:spChg>
        <pc:spChg chg="add mod">
          <ac:chgData name="Marcus Vinicius Cavalcanti de Jesus" userId="06ef611a7aa12e5d" providerId="LiveId" clId="{ECC3ED57-E12B-4BA7-9AC8-3CD0C9E44938}" dt="2020-04-25T04:39:23.683" v="2798"/>
          <ac:spMkLst>
            <pc:docMk/>
            <pc:sldMk cId="1700990412" sldId="277"/>
            <ac:spMk id="43" creationId="{15087BFB-6421-42AD-A73F-C5B19F6384B0}"/>
          </ac:spMkLst>
        </pc:spChg>
        <pc:spChg chg="add mod">
          <ac:chgData name="Marcus Vinicius Cavalcanti de Jesus" userId="06ef611a7aa12e5d" providerId="LiveId" clId="{ECC3ED57-E12B-4BA7-9AC8-3CD0C9E44938}" dt="2020-04-25T04:39:23.683" v="2798"/>
          <ac:spMkLst>
            <pc:docMk/>
            <pc:sldMk cId="1700990412" sldId="277"/>
            <ac:spMk id="45" creationId="{92C9AC46-EDF8-44D0-8958-6A68CFCFEBE0}"/>
          </ac:spMkLst>
        </pc:spChg>
        <pc:spChg chg="add">
          <ac:chgData name="Marcus Vinicius Cavalcanti de Jesus" userId="06ef611a7aa12e5d" providerId="LiveId" clId="{ECC3ED57-E12B-4BA7-9AC8-3CD0C9E44938}" dt="2020-04-25T05:03:40.966" v="2822" actId="22"/>
          <ac:spMkLst>
            <pc:docMk/>
            <pc:sldMk cId="1700990412" sldId="277"/>
            <ac:spMk id="47" creationId="{B8F23522-0B3D-48B5-9C52-6CFE1701037B}"/>
          </ac:spMkLst>
        </pc:spChg>
        <pc:spChg chg="add">
          <ac:chgData name="Marcus Vinicius Cavalcanti de Jesus" userId="06ef611a7aa12e5d" providerId="LiveId" clId="{ECC3ED57-E12B-4BA7-9AC8-3CD0C9E44938}" dt="2020-04-25T05:03:40.966" v="2822" actId="22"/>
          <ac:spMkLst>
            <pc:docMk/>
            <pc:sldMk cId="1700990412" sldId="277"/>
            <ac:spMk id="49" creationId="{C4E794A8-0206-4BF9-ABD8-9D983006C9AE}"/>
          </ac:spMkLst>
        </pc:spChg>
        <pc:spChg chg="add">
          <ac:chgData name="Marcus Vinicius Cavalcanti de Jesus" userId="06ef611a7aa12e5d" providerId="LiveId" clId="{ECC3ED57-E12B-4BA7-9AC8-3CD0C9E44938}" dt="2020-04-25T05:03:40.966" v="2822" actId="22"/>
          <ac:spMkLst>
            <pc:docMk/>
            <pc:sldMk cId="1700990412" sldId="277"/>
            <ac:spMk id="51" creationId="{ABF2F7E7-305A-46A8-BFE0-F778A40D9A39}"/>
          </ac:spMkLst>
        </pc:spChg>
        <pc:spChg chg="add">
          <ac:chgData name="Marcus Vinicius Cavalcanti de Jesus" userId="06ef611a7aa12e5d" providerId="LiveId" clId="{ECC3ED57-E12B-4BA7-9AC8-3CD0C9E44938}" dt="2020-04-25T05:03:40.966" v="2822" actId="22"/>
          <ac:spMkLst>
            <pc:docMk/>
            <pc:sldMk cId="1700990412" sldId="277"/>
            <ac:spMk id="53" creationId="{774A0B9C-D3AE-4F3A-A157-0E9E76A5EA8E}"/>
          </ac:spMkLst>
        </pc:spChg>
        <pc:spChg chg="add">
          <ac:chgData name="Marcus Vinicius Cavalcanti de Jesus" userId="06ef611a7aa12e5d" providerId="LiveId" clId="{ECC3ED57-E12B-4BA7-9AC8-3CD0C9E44938}" dt="2020-04-25T05:03:40.966" v="2822" actId="22"/>
          <ac:spMkLst>
            <pc:docMk/>
            <pc:sldMk cId="1700990412" sldId="277"/>
            <ac:spMk id="55" creationId="{DEE5AB76-456C-4120-84F6-1A1F4EA4BAE8}"/>
          </ac:spMkLst>
        </pc:spChg>
        <pc:picChg chg="del">
          <ac:chgData name="Marcus Vinicius Cavalcanti de Jesus" userId="06ef611a7aa12e5d" providerId="LiveId" clId="{ECC3ED57-E12B-4BA7-9AC8-3CD0C9E44938}" dt="2020-04-24T22:15:20.553" v="2043" actId="478"/>
          <ac:picMkLst>
            <pc:docMk/>
            <pc:sldMk cId="1700990412" sldId="277"/>
            <ac:picMk id="12" creationId="{2B0F8D9C-F047-441D-A305-DF1893306EB7}"/>
          </ac:picMkLst>
        </pc:picChg>
        <pc:picChg chg="add mod ord">
          <ac:chgData name="Marcus Vinicius Cavalcanti de Jesus" userId="06ef611a7aa12e5d" providerId="LiveId" clId="{ECC3ED57-E12B-4BA7-9AC8-3CD0C9E44938}" dt="2020-04-24T22:15:49.856" v="2071" actId="167"/>
          <ac:picMkLst>
            <pc:docMk/>
            <pc:sldMk cId="1700990412" sldId="277"/>
            <ac:picMk id="18" creationId="{8A1782B5-9CD2-4F6C-BB5F-1DD05CE9D8A5}"/>
          </ac:picMkLst>
        </pc:picChg>
        <pc:picChg chg="add del mod">
          <ac:chgData name="Marcus Vinicius Cavalcanti de Jesus" userId="06ef611a7aa12e5d" providerId="LiveId" clId="{ECC3ED57-E12B-4BA7-9AC8-3CD0C9E44938}" dt="2020-04-24T22:16:33.951" v="2077"/>
          <ac:picMkLst>
            <pc:docMk/>
            <pc:sldMk cId="1700990412" sldId="277"/>
            <ac:picMk id="27" creationId="{4FF70469-1BD2-4CD7-BAC8-2EFFFD5AB246}"/>
          </ac:picMkLst>
        </pc:picChg>
        <pc:picChg chg="add ord">
          <ac:chgData name="Marcus Vinicius Cavalcanti de Jesus" userId="06ef611a7aa12e5d" providerId="LiveId" clId="{ECC3ED57-E12B-4BA7-9AC8-3CD0C9E44938}" dt="2020-04-25T04:33:10.562" v="2787" actId="167"/>
          <ac:picMkLst>
            <pc:docMk/>
            <pc:sldMk cId="1700990412" sldId="277"/>
            <ac:picMk id="40" creationId="{64CE2EFD-CE08-4263-AA89-CBBD6F5A1B0E}"/>
          </ac:picMkLst>
        </pc:picChg>
        <pc:cxnChg chg="del">
          <ac:chgData name="Marcus Vinicius Cavalcanti de Jesus" userId="06ef611a7aa12e5d" providerId="LiveId" clId="{ECC3ED57-E12B-4BA7-9AC8-3CD0C9E44938}" dt="2020-04-24T22:15:20.553" v="2043" actId="478"/>
          <ac:cxnSpMkLst>
            <pc:docMk/>
            <pc:sldMk cId="1700990412" sldId="277"/>
            <ac:cxnSpMk id="8" creationId="{05F044EA-D979-48D0-9820-D7ABF40A418E}"/>
          </ac:cxnSpMkLst>
        </pc:cxnChg>
        <pc:cxnChg chg="add del mod ord">
          <ac:chgData name="Marcus Vinicius Cavalcanti de Jesus" userId="06ef611a7aa12e5d" providerId="LiveId" clId="{ECC3ED57-E12B-4BA7-9AC8-3CD0C9E44938}" dt="2020-04-25T04:39:22.839" v="2797" actId="478"/>
          <ac:cxnSpMkLst>
            <pc:docMk/>
            <pc:sldMk cId="1700990412" sldId="277"/>
            <ac:cxnSpMk id="14" creationId="{57E2687B-F618-4FC3-B1B6-8E67FEBF9632}"/>
          </ac:cxnSpMkLst>
        </pc:cxnChg>
        <pc:cxnChg chg="add del mod">
          <ac:chgData name="Marcus Vinicius Cavalcanti de Jesus" userId="06ef611a7aa12e5d" providerId="LiveId" clId="{ECC3ED57-E12B-4BA7-9AC8-3CD0C9E44938}" dt="2020-04-24T22:16:33.951" v="2077"/>
          <ac:cxnSpMkLst>
            <pc:docMk/>
            <pc:sldMk cId="1700990412" sldId="277"/>
            <ac:cxnSpMk id="25" creationId="{84B29CB0-884B-4C40-82E2-9F97FF253EB2}"/>
          </ac:cxnSpMkLst>
        </pc:cxnChg>
        <pc:cxnChg chg="add mod">
          <ac:chgData name="Marcus Vinicius Cavalcanti de Jesus" userId="06ef611a7aa12e5d" providerId="LiveId" clId="{ECC3ED57-E12B-4BA7-9AC8-3CD0C9E44938}" dt="2020-04-25T04:39:23.683" v="2798"/>
          <ac:cxnSpMkLst>
            <pc:docMk/>
            <pc:sldMk cId="1700990412" sldId="277"/>
            <ac:cxnSpMk id="44" creationId="{4F1BCAEF-960B-4C43-AA4E-E88F9D0C3D0D}"/>
          </ac:cxnSpMkLst>
        </pc:cxnChg>
      </pc:sldChg>
      <pc:sldChg chg="addSp delSp modSp add mod">
        <pc:chgData name="Marcus Vinicius Cavalcanti de Jesus" userId="06ef611a7aa12e5d" providerId="LiveId" clId="{ECC3ED57-E12B-4BA7-9AC8-3CD0C9E44938}" dt="2020-04-25T04:39:30.212" v="2800"/>
        <pc:sldMkLst>
          <pc:docMk/>
          <pc:sldMk cId="3980893603" sldId="278"/>
        </pc:sldMkLst>
        <pc:spChg chg="add mod">
          <ac:chgData name="Marcus Vinicius Cavalcanti de Jesus" userId="06ef611a7aa12e5d" providerId="LiveId" clId="{ECC3ED57-E12B-4BA7-9AC8-3CD0C9E44938}" dt="2020-04-25T04:31:37.581" v="2765" actId="108"/>
          <ac:spMkLst>
            <pc:docMk/>
            <pc:sldMk cId="3980893603" sldId="278"/>
            <ac:spMk id="2" creationId="{36429C32-AC84-456E-B763-949EC9F5C1C9}"/>
          </ac:spMkLst>
        </pc:spChg>
        <pc:spChg chg="add del mod">
          <ac:chgData name="Marcus Vinicius Cavalcanti de Jesus" userId="06ef611a7aa12e5d" providerId="LiveId" clId="{ECC3ED57-E12B-4BA7-9AC8-3CD0C9E44938}" dt="2020-04-25T04:39:29.748" v="2799" actId="478"/>
          <ac:spMkLst>
            <pc:docMk/>
            <pc:sldMk cId="3980893603" sldId="278"/>
            <ac:spMk id="3" creationId="{2C3C522C-51AB-4AAC-AD84-92E5A92C59CF}"/>
          </ac:spMkLst>
        </pc:spChg>
        <pc:spChg chg="add mod ord">
          <ac:chgData name="Marcus Vinicius Cavalcanti de Jesus" userId="06ef611a7aa12e5d" providerId="LiveId" clId="{ECC3ED57-E12B-4BA7-9AC8-3CD0C9E44938}" dt="2020-04-25T00:40:23.174" v="2259" actId="1076"/>
          <ac:spMkLst>
            <pc:docMk/>
            <pc:sldMk cId="3980893603" sldId="278"/>
            <ac:spMk id="5" creationId="{164592AC-3C50-4C81-8989-AE1DA4A4F38D}"/>
          </ac:spMkLst>
        </pc:spChg>
        <pc:spChg chg="del">
          <ac:chgData name="Marcus Vinicius Cavalcanti de Jesus" userId="06ef611a7aa12e5d" providerId="LiveId" clId="{ECC3ED57-E12B-4BA7-9AC8-3CD0C9E44938}" dt="2020-04-25T04:39:29.748" v="2799" actId="478"/>
          <ac:spMkLst>
            <pc:docMk/>
            <pc:sldMk cId="3980893603" sldId="278"/>
            <ac:spMk id="6" creationId="{7C69064E-A545-4AE7-BD7C-923691CFC561}"/>
          </ac:spMkLst>
        </pc:spChg>
        <pc:spChg chg="add mod">
          <ac:chgData name="Marcus Vinicius Cavalcanti de Jesus" userId="06ef611a7aa12e5d" providerId="LiveId" clId="{ECC3ED57-E12B-4BA7-9AC8-3CD0C9E44938}" dt="2020-04-25T04:12:34.984" v="2750" actId="1076"/>
          <ac:spMkLst>
            <pc:docMk/>
            <pc:sldMk cId="3980893603" sldId="278"/>
            <ac:spMk id="7" creationId="{ACEA7B00-A6C7-4F54-A4B6-6533552D8756}"/>
          </ac:spMkLst>
        </pc:spChg>
        <pc:spChg chg="add del mod">
          <ac:chgData name="Marcus Vinicius Cavalcanti de Jesus" userId="06ef611a7aa12e5d" providerId="LiveId" clId="{ECC3ED57-E12B-4BA7-9AC8-3CD0C9E44938}" dt="2020-04-25T04:12:03.584" v="2743" actId="478"/>
          <ac:spMkLst>
            <pc:docMk/>
            <pc:sldMk cId="3980893603" sldId="278"/>
            <ac:spMk id="8" creationId="{14987AAE-5B56-43A9-B434-B7ED61054C9B}"/>
          </ac:spMkLst>
        </pc:spChg>
        <pc:spChg chg="add del mod">
          <ac:chgData name="Marcus Vinicius Cavalcanti de Jesus" userId="06ef611a7aa12e5d" providerId="LiveId" clId="{ECC3ED57-E12B-4BA7-9AC8-3CD0C9E44938}" dt="2020-04-25T04:12:03.584" v="2743" actId="478"/>
          <ac:spMkLst>
            <pc:docMk/>
            <pc:sldMk cId="3980893603" sldId="278"/>
            <ac:spMk id="9" creationId="{5AEDD850-8CB4-421F-A745-B2524046634E}"/>
          </ac:spMkLst>
        </pc:spChg>
        <pc:spChg chg="add mod">
          <ac:chgData name="Marcus Vinicius Cavalcanti de Jesus" userId="06ef611a7aa12e5d" providerId="LiveId" clId="{ECC3ED57-E12B-4BA7-9AC8-3CD0C9E44938}" dt="2020-04-25T04:12:27.679" v="2749" actId="408"/>
          <ac:spMkLst>
            <pc:docMk/>
            <pc:sldMk cId="3980893603" sldId="278"/>
            <ac:spMk id="10" creationId="{333B66A8-8E38-415A-AFD7-08FB986349AB}"/>
          </ac:spMkLst>
        </pc:spChg>
        <pc:spChg chg="mod">
          <ac:chgData name="Marcus Vinicius Cavalcanti de Jesus" userId="06ef611a7aa12e5d" providerId="LiveId" clId="{ECC3ED57-E12B-4BA7-9AC8-3CD0C9E44938}" dt="2020-04-25T00:11:47.715" v="2236" actId="207"/>
          <ac:spMkLst>
            <pc:docMk/>
            <pc:sldMk cId="3980893603" sldId="278"/>
            <ac:spMk id="11" creationId="{94586949-68AC-46C6-BD97-9ACA7ECFF206}"/>
          </ac:spMkLst>
        </pc:spChg>
        <pc:spChg chg="add mod">
          <ac:chgData name="Marcus Vinicius Cavalcanti de Jesus" userId="06ef611a7aa12e5d" providerId="LiveId" clId="{ECC3ED57-E12B-4BA7-9AC8-3CD0C9E44938}" dt="2020-04-25T04:12:14.205" v="2747" actId="1076"/>
          <ac:spMkLst>
            <pc:docMk/>
            <pc:sldMk cId="3980893603" sldId="278"/>
            <ac:spMk id="13" creationId="{A747E173-08F8-4592-AF39-C9989A59B0DA}"/>
          </ac:spMkLst>
        </pc:spChg>
        <pc:spChg chg="del mod">
          <ac:chgData name="Marcus Vinicius Cavalcanti de Jesus" userId="06ef611a7aa12e5d" providerId="LiveId" clId="{ECC3ED57-E12B-4BA7-9AC8-3CD0C9E44938}" dt="2020-04-25T04:39:29.748" v="2799" actId="478"/>
          <ac:spMkLst>
            <pc:docMk/>
            <pc:sldMk cId="3980893603" sldId="278"/>
            <ac:spMk id="16" creationId="{73A682A4-D38C-4B12-BC17-9E6991AB7207}"/>
          </ac:spMkLst>
        </pc:spChg>
        <pc:spChg chg="mod">
          <ac:chgData name="Marcus Vinicius Cavalcanti de Jesus" userId="06ef611a7aa12e5d" providerId="LiveId" clId="{ECC3ED57-E12B-4BA7-9AC8-3CD0C9E44938}" dt="2020-04-25T00:13:07.616" v="2247" actId="207"/>
          <ac:spMkLst>
            <pc:docMk/>
            <pc:sldMk cId="3980893603" sldId="278"/>
            <ac:spMk id="19" creationId="{90B3BECA-EDD0-4A44-8F95-1A2A4107541A}"/>
          </ac:spMkLst>
        </pc:spChg>
        <pc:spChg chg="mod">
          <ac:chgData name="Marcus Vinicius Cavalcanti de Jesus" userId="06ef611a7aa12e5d" providerId="LiveId" clId="{ECC3ED57-E12B-4BA7-9AC8-3CD0C9E44938}" dt="2020-04-25T00:13:07.616" v="2247" actId="207"/>
          <ac:spMkLst>
            <pc:docMk/>
            <pc:sldMk cId="3980893603" sldId="278"/>
            <ac:spMk id="20" creationId="{345F5106-B8F9-4E89-85BF-1B6B3082416F}"/>
          </ac:spMkLst>
        </pc:spChg>
        <pc:spChg chg="mod">
          <ac:chgData name="Marcus Vinicius Cavalcanti de Jesus" userId="06ef611a7aa12e5d" providerId="LiveId" clId="{ECC3ED57-E12B-4BA7-9AC8-3CD0C9E44938}" dt="2020-04-25T00:13:07.616" v="2247" actId="207"/>
          <ac:spMkLst>
            <pc:docMk/>
            <pc:sldMk cId="3980893603" sldId="278"/>
            <ac:spMk id="21" creationId="{B9C9EDB7-B5CD-46DA-8FFE-94419C41A2A7}"/>
          </ac:spMkLst>
        </pc:spChg>
        <pc:spChg chg="mod">
          <ac:chgData name="Marcus Vinicius Cavalcanti de Jesus" userId="06ef611a7aa12e5d" providerId="LiveId" clId="{ECC3ED57-E12B-4BA7-9AC8-3CD0C9E44938}" dt="2020-04-24T22:16:57.072" v="2082" actId="207"/>
          <ac:spMkLst>
            <pc:docMk/>
            <pc:sldMk cId="3980893603" sldId="278"/>
            <ac:spMk id="22" creationId="{CB942DB2-A922-470A-B6CB-DC6D48711C3C}"/>
          </ac:spMkLst>
        </pc:spChg>
        <pc:spChg chg="mod">
          <ac:chgData name="Marcus Vinicius Cavalcanti de Jesus" userId="06ef611a7aa12e5d" providerId="LiveId" clId="{ECC3ED57-E12B-4BA7-9AC8-3CD0C9E44938}" dt="2020-04-25T00:13:07.616" v="2247" actId="207"/>
          <ac:spMkLst>
            <pc:docMk/>
            <pc:sldMk cId="3980893603" sldId="278"/>
            <ac:spMk id="23" creationId="{48A11CC9-527C-4BE8-8E1F-75ED5C0268A8}"/>
          </ac:spMkLst>
        </pc:spChg>
        <pc:spChg chg="add mod">
          <ac:chgData name="Marcus Vinicius Cavalcanti de Jesus" userId="06ef611a7aa12e5d" providerId="LiveId" clId="{ECC3ED57-E12B-4BA7-9AC8-3CD0C9E44938}" dt="2020-04-25T04:39:30.212" v="2800"/>
          <ac:spMkLst>
            <pc:docMk/>
            <pc:sldMk cId="3980893603" sldId="278"/>
            <ac:spMk id="30" creationId="{79C94487-835C-4C34-9FDA-CC36365D85FA}"/>
          </ac:spMkLst>
        </pc:spChg>
        <pc:spChg chg="add mod">
          <ac:chgData name="Marcus Vinicius Cavalcanti de Jesus" userId="06ef611a7aa12e5d" providerId="LiveId" clId="{ECC3ED57-E12B-4BA7-9AC8-3CD0C9E44938}" dt="2020-04-25T04:39:30.212" v="2800"/>
          <ac:spMkLst>
            <pc:docMk/>
            <pc:sldMk cId="3980893603" sldId="278"/>
            <ac:spMk id="32" creationId="{2DF1F29C-FA25-4307-93B1-87913EE6D50A}"/>
          </ac:spMkLst>
        </pc:spChg>
        <pc:picChg chg="add ord">
          <ac:chgData name="Marcus Vinicius Cavalcanti de Jesus" userId="06ef611a7aa12e5d" providerId="LiveId" clId="{ECC3ED57-E12B-4BA7-9AC8-3CD0C9E44938}" dt="2020-04-25T00:14:13.758" v="2252" actId="167"/>
          <ac:picMkLst>
            <pc:docMk/>
            <pc:sldMk cId="3980893603" sldId="278"/>
            <ac:picMk id="4" creationId="{0DB02BB1-B8AE-4706-A150-8B5E31A65BD5}"/>
          </ac:picMkLst>
        </pc:picChg>
        <pc:cxnChg chg="del">
          <ac:chgData name="Marcus Vinicius Cavalcanti de Jesus" userId="06ef611a7aa12e5d" providerId="LiveId" clId="{ECC3ED57-E12B-4BA7-9AC8-3CD0C9E44938}" dt="2020-04-25T04:39:29.748" v="2799" actId="478"/>
          <ac:cxnSpMkLst>
            <pc:docMk/>
            <pc:sldMk cId="3980893603" sldId="278"/>
            <ac:cxnSpMk id="14" creationId="{57E2687B-F618-4FC3-B1B6-8E67FEBF9632}"/>
          </ac:cxnSpMkLst>
        </pc:cxnChg>
        <pc:cxnChg chg="add mod">
          <ac:chgData name="Marcus Vinicius Cavalcanti de Jesus" userId="06ef611a7aa12e5d" providerId="LiveId" clId="{ECC3ED57-E12B-4BA7-9AC8-3CD0C9E44938}" dt="2020-04-25T04:39:30.212" v="2800"/>
          <ac:cxnSpMkLst>
            <pc:docMk/>
            <pc:sldMk cId="3980893603" sldId="278"/>
            <ac:cxnSpMk id="31" creationId="{E2F2B3A7-8AE8-4F8D-AF8B-6AB624A8EE9A}"/>
          </ac:cxnSpMkLst>
        </pc:cxnChg>
      </pc:sldChg>
      <pc:sldChg chg="addSp delSp modSp add mod">
        <pc:chgData name="Marcus Vinicius Cavalcanti de Jesus" userId="06ef611a7aa12e5d" providerId="LiveId" clId="{ECC3ED57-E12B-4BA7-9AC8-3CD0C9E44938}" dt="2020-04-25T04:39:37.002" v="2802"/>
        <pc:sldMkLst>
          <pc:docMk/>
          <pc:sldMk cId="1968646400" sldId="279"/>
        </pc:sldMkLst>
        <pc:spChg chg="add">
          <ac:chgData name="Marcus Vinicius Cavalcanti de Jesus" userId="06ef611a7aa12e5d" providerId="LiveId" clId="{ECC3ED57-E12B-4BA7-9AC8-3CD0C9E44938}" dt="2020-04-25T00:39:51.347" v="2255" actId="22"/>
          <ac:spMkLst>
            <pc:docMk/>
            <pc:sldMk cId="1968646400" sldId="279"/>
            <ac:spMk id="2" creationId="{A91068BB-7724-4110-9547-AA6FD4187C05}"/>
          </ac:spMkLst>
        </pc:spChg>
        <pc:spChg chg="add ord">
          <ac:chgData name="Marcus Vinicius Cavalcanti de Jesus" userId="06ef611a7aa12e5d" providerId="LiveId" clId="{ECC3ED57-E12B-4BA7-9AC8-3CD0C9E44938}" dt="2020-04-25T00:40:30.765" v="2261" actId="167"/>
          <ac:spMkLst>
            <pc:docMk/>
            <pc:sldMk cId="1968646400" sldId="279"/>
            <ac:spMk id="4" creationId="{450ADC5F-C70F-4337-AD2A-956EFA1A6011}"/>
          </ac:spMkLst>
        </pc:spChg>
        <pc:spChg chg="add mod">
          <ac:chgData name="Marcus Vinicius Cavalcanti de Jesus" userId="06ef611a7aa12e5d" providerId="LiveId" clId="{ECC3ED57-E12B-4BA7-9AC8-3CD0C9E44938}" dt="2020-04-25T04:10:44.567" v="2728" actId="14100"/>
          <ac:spMkLst>
            <pc:docMk/>
            <pc:sldMk cId="1968646400" sldId="279"/>
            <ac:spMk id="5" creationId="{48D8471F-2CAC-44BE-BF4B-10765E3AFA57}"/>
          </ac:spMkLst>
        </pc:spChg>
        <pc:spChg chg="del">
          <ac:chgData name="Marcus Vinicius Cavalcanti de Jesus" userId="06ef611a7aa12e5d" providerId="LiveId" clId="{ECC3ED57-E12B-4BA7-9AC8-3CD0C9E44938}" dt="2020-04-25T04:39:36.597" v="2801" actId="478"/>
          <ac:spMkLst>
            <pc:docMk/>
            <pc:sldMk cId="1968646400" sldId="279"/>
            <ac:spMk id="6" creationId="{7C69064E-A545-4AE7-BD7C-923691CFC561}"/>
          </ac:spMkLst>
        </pc:spChg>
        <pc:spChg chg="add mod">
          <ac:chgData name="Marcus Vinicius Cavalcanti de Jesus" userId="06ef611a7aa12e5d" providerId="LiveId" clId="{ECC3ED57-E12B-4BA7-9AC8-3CD0C9E44938}" dt="2020-04-25T04:10:59.664" v="2731" actId="14100"/>
          <ac:spMkLst>
            <pc:docMk/>
            <pc:sldMk cId="1968646400" sldId="279"/>
            <ac:spMk id="7" creationId="{20AC3859-9140-4FE1-99E4-2771D12F6E4E}"/>
          </ac:spMkLst>
        </pc:spChg>
        <pc:spChg chg="add mod">
          <ac:chgData name="Marcus Vinicius Cavalcanti de Jesus" userId="06ef611a7aa12e5d" providerId="LiveId" clId="{ECC3ED57-E12B-4BA7-9AC8-3CD0C9E44938}" dt="2020-04-25T04:11:08.893" v="2734" actId="14100"/>
          <ac:spMkLst>
            <pc:docMk/>
            <pc:sldMk cId="1968646400" sldId="279"/>
            <ac:spMk id="8" creationId="{251ED449-C6D0-4F43-96E2-414348A8882D}"/>
          </ac:spMkLst>
        </pc:spChg>
        <pc:spChg chg="add del">
          <ac:chgData name="Marcus Vinicius Cavalcanti de Jesus" userId="06ef611a7aa12e5d" providerId="LiveId" clId="{ECC3ED57-E12B-4BA7-9AC8-3CD0C9E44938}" dt="2020-04-25T04:39:36.597" v="2801" actId="478"/>
          <ac:spMkLst>
            <pc:docMk/>
            <pc:sldMk cId="1968646400" sldId="279"/>
            <ac:spMk id="9" creationId="{29437AEE-A549-4E48-9F56-99CD1FF2386F}"/>
          </ac:spMkLst>
        </pc:spChg>
        <pc:spChg chg="mod">
          <ac:chgData name="Marcus Vinicius Cavalcanti de Jesus" userId="06ef611a7aa12e5d" providerId="LiveId" clId="{ECC3ED57-E12B-4BA7-9AC8-3CD0C9E44938}" dt="2020-04-25T00:39:59.529" v="2256" actId="207"/>
          <ac:spMkLst>
            <pc:docMk/>
            <pc:sldMk cId="1968646400" sldId="279"/>
            <ac:spMk id="11" creationId="{94586949-68AC-46C6-BD97-9ACA7ECFF206}"/>
          </ac:spMkLst>
        </pc:spChg>
        <pc:spChg chg="del mod">
          <ac:chgData name="Marcus Vinicius Cavalcanti de Jesus" userId="06ef611a7aa12e5d" providerId="LiveId" clId="{ECC3ED57-E12B-4BA7-9AC8-3CD0C9E44938}" dt="2020-04-25T04:39:36.597" v="2801" actId="478"/>
          <ac:spMkLst>
            <pc:docMk/>
            <pc:sldMk cId="1968646400" sldId="279"/>
            <ac:spMk id="16" creationId="{73A682A4-D38C-4B12-BC17-9E6991AB7207}"/>
          </ac:spMkLst>
        </pc:spChg>
        <pc:spChg chg="mod">
          <ac:chgData name="Marcus Vinicius Cavalcanti de Jesus" userId="06ef611a7aa12e5d" providerId="LiveId" clId="{ECC3ED57-E12B-4BA7-9AC8-3CD0C9E44938}" dt="2020-04-25T00:39:59.529" v="2256" actId="207"/>
          <ac:spMkLst>
            <pc:docMk/>
            <pc:sldMk cId="1968646400" sldId="279"/>
            <ac:spMk id="19" creationId="{90B3BECA-EDD0-4A44-8F95-1A2A4107541A}"/>
          </ac:spMkLst>
        </pc:spChg>
        <pc:spChg chg="mod">
          <ac:chgData name="Marcus Vinicius Cavalcanti de Jesus" userId="06ef611a7aa12e5d" providerId="LiveId" clId="{ECC3ED57-E12B-4BA7-9AC8-3CD0C9E44938}" dt="2020-04-25T00:39:59.529" v="2256" actId="207"/>
          <ac:spMkLst>
            <pc:docMk/>
            <pc:sldMk cId="1968646400" sldId="279"/>
            <ac:spMk id="20" creationId="{345F5106-B8F9-4E89-85BF-1B6B3082416F}"/>
          </ac:spMkLst>
        </pc:spChg>
        <pc:spChg chg="mod">
          <ac:chgData name="Marcus Vinicius Cavalcanti de Jesus" userId="06ef611a7aa12e5d" providerId="LiveId" clId="{ECC3ED57-E12B-4BA7-9AC8-3CD0C9E44938}" dt="2020-04-25T00:39:59.529" v="2256" actId="207"/>
          <ac:spMkLst>
            <pc:docMk/>
            <pc:sldMk cId="1968646400" sldId="279"/>
            <ac:spMk id="21" creationId="{B9C9EDB7-B5CD-46DA-8FFE-94419C41A2A7}"/>
          </ac:spMkLst>
        </pc:spChg>
        <pc:spChg chg="mod">
          <ac:chgData name="Marcus Vinicius Cavalcanti de Jesus" userId="06ef611a7aa12e5d" providerId="LiveId" clId="{ECC3ED57-E12B-4BA7-9AC8-3CD0C9E44938}" dt="2020-04-25T00:39:59.529" v="2256" actId="207"/>
          <ac:spMkLst>
            <pc:docMk/>
            <pc:sldMk cId="1968646400" sldId="279"/>
            <ac:spMk id="22" creationId="{CB942DB2-A922-470A-B6CB-DC6D48711C3C}"/>
          </ac:spMkLst>
        </pc:spChg>
        <pc:spChg chg="mod">
          <ac:chgData name="Marcus Vinicius Cavalcanti de Jesus" userId="06ef611a7aa12e5d" providerId="LiveId" clId="{ECC3ED57-E12B-4BA7-9AC8-3CD0C9E44938}" dt="2020-04-24T22:17:18.301" v="2088" actId="207"/>
          <ac:spMkLst>
            <pc:docMk/>
            <pc:sldMk cId="1968646400" sldId="279"/>
            <ac:spMk id="23" creationId="{48A11CC9-527C-4BE8-8E1F-75ED5C0268A8}"/>
          </ac:spMkLst>
        </pc:spChg>
        <pc:spChg chg="add mod">
          <ac:chgData name="Marcus Vinicius Cavalcanti de Jesus" userId="06ef611a7aa12e5d" providerId="LiveId" clId="{ECC3ED57-E12B-4BA7-9AC8-3CD0C9E44938}" dt="2020-04-25T04:39:37.002" v="2802"/>
          <ac:spMkLst>
            <pc:docMk/>
            <pc:sldMk cId="1968646400" sldId="279"/>
            <ac:spMk id="28" creationId="{E148312A-FCD5-44E5-B4EB-C90CAA9C66FA}"/>
          </ac:spMkLst>
        </pc:spChg>
        <pc:spChg chg="add mod">
          <ac:chgData name="Marcus Vinicius Cavalcanti de Jesus" userId="06ef611a7aa12e5d" providerId="LiveId" clId="{ECC3ED57-E12B-4BA7-9AC8-3CD0C9E44938}" dt="2020-04-25T04:39:37.002" v="2802"/>
          <ac:spMkLst>
            <pc:docMk/>
            <pc:sldMk cId="1968646400" sldId="279"/>
            <ac:spMk id="30" creationId="{D3B1BDFF-C64E-4E4D-B799-94771E0FD8FA}"/>
          </ac:spMkLst>
        </pc:spChg>
        <pc:picChg chg="add ord">
          <ac:chgData name="Marcus Vinicius Cavalcanti de Jesus" userId="06ef611a7aa12e5d" providerId="LiveId" clId="{ECC3ED57-E12B-4BA7-9AC8-3CD0C9E44938}" dt="2020-04-25T00:40:30.765" v="2261" actId="167"/>
          <ac:picMkLst>
            <pc:docMk/>
            <pc:sldMk cId="1968646400" sldId="279"/>
            <ac:picMk id="3" creationId="{8E441DE5-AF38-45D2-8E75-2B83AA8187DF}"/>
          </ac:picMkLst>
        </pc:picChg>
        <pc:cxnChg chg="del">
          <ac:chgData name="Marcus Vinicius Cavalcanti de Jesus" userId="06ef611a7aa12e5d" providerId="LiveId" clId="{ECC3ED57-E12B-4BA7-9AC8-3CD0C9E44938}" dt="2020-04-25T04:39:36.597" v="2801" actId="478"/>
          <ac:cxnSpMkLst>
            <pc:docMk/>
            <pc:sldMk cId="1968646400" sldId="279"/>
            <ac:cxnSpMk id="14" creationId="{57E2687B-F618-4FC3-B1B6-8E67FEBF9632}"/>
          </ac:cxnSpMkLst>
        </pc:cxnChg>
        <pc:cxnChg chg="add mod">
          <ac:chgData name="Marcus Vinicius Cavalcanti de Jesus" userId="06ef611a7aa12e5d" providerId="LiveId" clId="{ECC3ED57-E12B-4BA7-9AC8-3CD0C9E44938}" dt="2020-04-25T04:39:37.002" v="2802"/>
          <ac:cxnSpMkLst>
            <pc:docMk/>
            <pc:sldMk cId="1968646400" sldId="279"/>
            <ac:cxnSpMk id="29" creationId="{9C235040-823B-436E-B2BF-6C48C26C9AA6}"/>
          </ac:cxnSpMkLst>
        </pc:cxnChg>
      </pc:sldChg>
      <pc:sldChg chg="addSp delSp modSp add mod">
        <pc:chgData name="Marcus Vinicius Cavalcanti de Jesus" userId="06ef611a7aa12e5d" providerId="LiveId" clId="{ECC3ED57-E12B-4BA7-9AC8-3CD0C9E44938}" dt="2020-04-25T02:23:38.157" v="2506" actId="207"/>
        <pc:sldMkLst>
          <pc:docMk/>
          <pc:sldMk cId="2374975212" sldId="280"/>
        </pc:sldMkLst>
        <pc:spChg chg="mod">
          <ac:chgData name="Marcus Vinicius Cavalcanti de Jesus" userId="06ef611a7aa12e5d" providerId="LiveId" clId="{ECC3ED57-E12B-4BA7-9AC8-3CD0C9E44938}" dt="2020-04-25T02:00:54.519" v="2292" actId="1076"/>
          <ac:spMkLst>
            <pc:docMk/>
            <pc:sldMk cId="2374975212" sldId="280"/>
            <ac:spMk id="5" creationId="{727FDB57-04F6-4316-912C-04013A96C0DD}"/>
          </ac:spMkLst>
        </pc:spChg>
        <pc:spChg chg="mod">
          <ac:chgData name="Marcus Vinicius Cavalcanti de Jesus" userId="06ef611a7aa12e5d" providerId="LiveId" clId="{ECC3ED57-E12B-4BA7-9AC8-3CD0C9E44938}" dt="2020-04-25T02:00:54.519" v="2292" actId="1076"/>
          <ac:spMkLst>
            <pc:docMk/>
            <pc:sldMk cId="2374975212" sldId="280"/>
            <ac:spMk id="7" creationId="{E73795B5-32BD-4385-85C1-6ADE69199337}"/>
          </ac:spMkLst>
        </pc:spChg>
        <pc:spChg chg="mod">
          <ac:chgData name="Marcus Vinicius Cavalcanti de Jesus" userId="06ef611a7aa12e5d" providerId="LiveId" clId="{ECC3ED57-E12B-4BA7-9AC8-3CD0C9E44938}" dt="2020-04-25T02:00:54.519" v="2292" actId="1076"/>
          <ac:spMkLst>
            <pc:docMk/>
            <pc:sldMk cId="2374975212" sldId="280"/>
            <ac:spMk id="9" creationId="{D26E1330-B0FC-4D78-A331-53206CAC153A}"/>
          </ac:spMkLst>
        </pc:spChg>
        <pc:spChg chg="add mod ord">
          <ac:chgData name="Marcus Vinicius Cavalcanti de Jesus" userId="06ef611a7aa12e5d" providerId="LiveId" clId="{ECC3ED57-E12B-4BA7-9AC8-3CD0C9E44938}" dt="2020-04-25T02:23:38.157" v="2506" actId="207"/>
          <ac:spMkLst>
            <pc:docMk/>
            <pc:sldMk cId="2374975212" sldId="280"/>
            <ac:spMk id="10" creationId="{7893FC47-5A6E-491E-8E50-D7E1C763DAFF}"/>
          </ac:spMkLst>
        </pc:spChg>
        <pc:spChg chg="mod">
          <ac:chgData name="Marcus Vinicius Cavalcanti de Jesus" userId="06ef611a7aa12e5d" providerId="LiveId" clId="{ECC3ED57-E12B-4BA7-9AC8-3CD0C9E44938}" dt="2020-04-25T02:00:54.519" v="2292" actId="1076"/>
          <ac:spMkLst>
            <pc:docMk/>
            <pc:sldMk cId="2374975212" sldId="280"/>
            <ac:spMk id="15" creationId="{7B52C98A-BFFC-47FD-85FF-087AAFE58D9B}"/>
          </ac:spMkLst>
        </pc:spChg>
        <pc:spChg chg="mod">
          <ac:chgData name="Marcus Vinicius Cavalcanti de Jesus" userId="06ef611a7aa12e5d" providerId="LiveId" clId="{ECC3ED57-E12B-4BA7-9AC8-3CD0C9E44938}" dt="2020-04-25T02:00:54.519" v="2292" actId="1076"/>
          <ac:spMkLst>
            <pc:docMk/>
            <pc:sldMk cId="2374975212" sldId="280"/>
            <ac:spMk id="35" creationId="{BFA98EBF-84F8-4F94-8D43-DEA5163827A1}"/>
          </ac:spMkLst>
        </pc:spChg>
        <pc:spChg chg="mod">
          <ac:chgData name="Marcus Vinicius Cavalcanti de Jesus" userId="06ef611a7aa12e5d" providerId="LiveId" clId="{ECC3ED57-E12B-4BA7-9AC8-3CD0C9E44938}" dt="2020-04-25T02:00:54.519" v="2292" actId="1076"/>
          <ac:spMkLst>
            <pc:docMk/>
            <pc:sldMk cId="2374975212" sldId="280"/>
            <ac:spMk id="37" creationId="{34FBD5C1-32C3-4C6E-927A-C538CA5697C3}"/>
          </ac:spMkLst>
        </pc:spChg>
        <pc:spChg chg="mod">
          <ac:chgData name="Marcus Vinicius Cavalcanti de Jesus" userId="06ef611a7aa12e5d" providerId="LiveId" clId="{ECC3ED57-E12B-4BA7-9AC8-3CD0C9E44938}" dt="2020-04-25T02:00:54.519" v="2292" actId="1076"/>
          <ac:spMkLst>
            <pc:docMk/>
            <pc:sldMk cId="2374975212" sldId="280"/>
            <ac:spMk id="39" creationId="{BAF50549-C0B7-4A39-822D-48F7F82A1DBE}"/>
          </ac:spMkLst>
        </pc:spChg>
        <pc:spChg chg="mod">
          <ac:chgData name="Marcus Vinicius Cavalcanti de Jesus" userId="06ef611a7aa12e5d" providerId="LiveId" clId="{ECC3ED57-E12B-4BA7-9AC8-3CD0C9E44938}" dt="2020-04-25T02:00:54.519" v="2292" actId="1076"/>
          <ac:spMkLst>
            <pc:docMk/>
            <pc:sldMk cId="2374975212" sldId="280"/>
            <ac:spMk id="41" creationId="{8BFEFCE4-19A4-45F2-86DC-50DA981A09F9}"/>
          </ac:spMkLst>
        </pc:spChg>
        <pc:picChg chg="add del mod ord modCrop">
          <ac:chgData name="Marcus Vinicius Cavalcanti de Jesus" userId="06ef611a7aa12e5d" providerId="LiveId" clId="{ECC3ED57-E12B-4BA7-9AC8-3CD0C9E44938}" dt="2020-04-25T02:02:14.382" v="2293" actId="478"/>
          <ac:picMkLst>
            <pc:docMk/>
            <pc:sldMk cId="2374975212" sldId="280"/>
            <ac:picMk id="2" creationId="{D89F815F-79E2-4E59-9FBB-6FB4884D33E9}"/>
          </ac:picMkLst>
        </pc:picChg>
        <pc:picChg chg="del">
          <ac:chgData name="Marcus Vinicius Cavalcanti de Jesus" userId="06ef611a7aa12e5d" providerId="LiveId" clId="{ECC3ED57-E12B-4BA7-9AC8-3CD0C9E44938}" dt="2020-04-25T02:00:04.391" v="2274" actId="478"/>
          <ac:picMkLst>
            <pc:docMk/>
            <pc:sldMk cId="2374975212" sldId="280"/>
            <ac:picMk id="4" creationId="{A467BD98-D850-4437-B1D1-811248EF80BE}"/>
          </ac:picMkLst>
        </pc:picChg>
        <pc:picChg chg="add mod ord">
          <ac:chgData name="Marcus Vinicius Cavalcanti de Jesus" userId="06ef611a7aa12e5d" providerId="LiveId" clId="{ECC3ED57-E12B-4BA7-9AC8-3CD0C9E44938}" dt="2020-04-25T02:02:30.251" v="2301" actId="167"/>
          <ac:picMkLst>
            <pc:docMk/>
            <pc:sldMk cId="2374975212" sldId="280"/>
            <ac:picMk id="8" creationId="{491DB4C8-1709-47AD-AF23-D4EC42844939}"/>
          </ac:picMkLst>
        </pc:picChg>
      </pc:sldChg>
      <pc:sldChg chg="addSp delSp modSp add mod">
        <pc:chgData name="Marcus Vinicius Cavalcanti de Jesus" userId="06ef611a7aa12e5d" providerId="LiveId" clId="{ECC3ED57-E12B-4BA7-9AC8-3CD0C9E44938}" dt="2020-04-25T02:40:28.840" v="2723" actId="14100"/>
        <pc:sldMkLst>
          <pc:docMk/>
          <pc:sldMk cId="2850552576" sldId="281"/>
        </pc:sldMkLst>
        <pc:spChg chg="del">
          <ac:chgData name="Marcus Vinicius Cavalcanti de Jesus" userId="06ef611a7aa12e5d" providerId="LiveId" clId="{ECC3ED57-E12B-4BA7-9AC8-3CD0C9E44938}" dt="2020-04-25T02:29:56.614" v="2598" actId="478"/>
          <ac:spMkLst>
            <pc:docMk/>
            <pc:sldMk cId="2850552576" sldId="281"/>
            <ac:spMk id="10" creationId="{7893FC47-5A6E-491E-8E50-D7E1C763DAFF}"/>
          </ac:spMkLst>
        </pc:spChg>
        <pc:picChg chg="add del mod ord">
          <ac:chgData name="Marcus Vinicius Cavalcanti de Jesus" userId="06ef611a7aa12e5d" providerId="LiveId" clId="{ECC3ED57-E12B-4BA7-9AC8-3CD0C9E44938}" dt="2020-04-25T02:31:24.284" v="2639" actId="478"/>
          <ac:picMkLst>
            <pc:docMk/>
            <pc:sldMk cId="2850552576" sldId="281"/>
            <ac:picMk id="3" creationId="{4153B65A-FE02-4947-9861-90C567264DBC}"/>
          </ac:picMkLst>
        </pc:picChg>
        <pc:picChg chg="mod">
          <ac:chgData name="Marcus Vinicius Cavalcanti de Jesus" userId="06ef611a7aa12e5d" providerId="LiveId" clId="{ECC3ED57-E12B-4BA7-9AC8-3CD0C9E44938}" dt="2020-04-25T02:40:28.840" v="2723" actId="14100"/>
          <ac:picMkLst>
            <pc:docMk/>
            <pc:sldMk cId="2850552576" sldId="281"/>
            <ac:picMk id="6" creationId="{A6A5E13E-DCED-4975-A4B3-6F7456B8E3EF}"/>
          </ac:picMkLst>
        </pc:picChg>
        <pc:picChg chg="del mod">
          <ac:chgData name="Marcus Vinicius Cavalcanti de Jesus" userId="06ef611a7aa12e5d" providerId="LiveId" clId="{ECC3ED57-E12B-4BA7-9AC8-3CD0C9E44938}" dt="2020-04-25T02:29:58.235" v="2600" actId="478"/>
          <ac:picMkLst>
            <pc:docMk/>
            <pc:sldMk cId="2850552576" sldId="281"/>
            <ac:picMk id="8" creationId="{491DB4C8-1709-47AD-AF23-D4EC42844939}"/>
          </ac:picMkLst>
        </pc:picChg>
        <pc:picChg chg="add del mod ord modCrop">
          <ac:chgData name="Marcus Vinicius Cavalcanti de Jesus" userId="06ef611a7aa12e5d" providerId="LiveId" clId="{ECC3ED57-E12B-4BA7-9AC8-3CD0C9E44938}" dt="2020-04-25T02:32:54.883" v="2662" actId="478"/>
          <ac:picMkLst>
            <pc:docMk/>
            <pc:sldMk cId="2850552576" sldId="281"/>
            <ac:picMk id="11" creationId="{AD6FA924-AB8E-44F0-B377-AA5CC52A90E8}"/>
          </ac:picMkLst>
        </pc:picChg>
        <pc:picChg chg="add mod ord modCrop">
          <ac:chgData name="Marcus Vinicius Cavalcanti de Jesus" userId="06ef611a7aa12e5d" providerId="LiveId" clId="{ECC3ED57-E12B-4BA7-9AC8-3CD0C9E44938}" dt="2020-04-25T02:33:24.962" v="2668" actId="18131"/>
          <ac:picMkLst>
            <pc:docMk/>
            <pc:sldMk cId="2850552576" sldId="281"/>
            <ac:picMk id="13" creationId="{D1BED700-AC95-4333-A996-BAA17A52F8EE}"/>
          </ac:picMkLst>
        </pc:picChg>
      </pc:sldChg>
      <pc:sldChg chg="addSp delSp modSp add del mod">
        <pc:chgData name="Marcus Vinicius Cavalcanti de Jesus" userId="06ef611a7aa12e5d" providerId="LiveId" clId="{ECC3ED57-E12B-4BA7-9AC8-3CD0C9E44938}" dt="2020-04-28T03:40:26.593" v="3916" actId="47"/>
        <pc:sldMkLst>
          <pc:docMk/>
          <pc:sldMk cId="2221484804" sldId="282"/>
        </pc:sldMkLst>
        <pc:spChg chg="add mod ord">
          <ac:chgData name="Marcus Vinicius Cavalcanti de Jesus" userId="06ef611a7aa12e5d" providerId="LiveId" clId="{ECC3ED57-E12B-4BA7-9AC8-3CD0C9E44938}" dt="2020-04-25T02:36:03.013" v="2719" actId="207"/>
          <ac:spMkLst>
            <pc:docMk/>
            <pc:sldMk cId="2221484804" sldId="282"/>
            <ac:spMk id="4" creationId="{1FEE5DD4-3629-45AE-AAAD-C0C7655D8D78}"/>
          </ac:spMkLst>
        </pc:spChg>
        <pc:picChg chg="add mod ord">
          <ac:chgData name="Marcus Vinicius Cavalcanti de Jesus" userId="06ef611a7aa12e5d" providerId="LiveId" clId="{ECC3ED57-E12B-4BA7-9AC8-3CD0C9E44938}" dt="2020-04-25T02:34:57.226" v="2676" actId="167"/>
          <ac:picMkLst>
            <pc:docMk/>
            <pc:sldMk cId="2221484804" sldId="282"/>
            <ac:picMk id="3" creationId="{8FD1BDF9-5E52-45A2-AF8F-83E4EB4B89B9}"/>
          </ac:picMkLst>
        </pc:picChg>
        <pc:picChg chg="del">
          <ac:chgData name="Marcus Vinicius Cavalcanti de Jesus" userId="06ef611a7aa12e5d" providerId="LiveId" clId="{ECC3ED57-E12B-4BA7-9AC8-3CD0C9E44938}" dt="2020-04-25T02:34:32.318" v="2670" actId="478"/>
          <ac:picMkLst>
            <pc:docMk/>
            <pc:sldMk cId="2221484804" sldId="282"/>
            <ac:picMk id="13" creationId="{D1BED700-AC95-4333-A996-BAA17A52F8EE}"/>
          </ac:picMkLst>
        </pc:picChg>
      </pc:sldChg>
      <pc:sldChg chg="addSp delSp modSp new del mod">
        <pc:chgData name="Marcus Vinicius Cavalcanti de Jesus" userId="06ef611a7aa12e5d" providerId="LiveId" clId="{ECC3ED57-E12B-4BA7-9AC8-3CD0C9E44938}" dt="2020-04-28T03:40:23.587" v="3915" actId="47"/>
        <pc:sldMkLst>
          <pc:docMk/>
          <pc:sldMk cId="1416816240" sldId="283"/>
        </pc:sldMkLst>
        <pc:spChg chg="add del mod">
          <ac:chgData name="Marcus Vinicius Cavalcanti de Jesus" userId="06ef611a7aa12e5d" providerId="LiveId" clId="{ECC3ED57-E12B-4BA7-9AC8-3CD0C9E44938}" dt="2020-04-28T02:55:54.314" v="2845"/>
          <ac:spMkLst>
            <pc:docMk/>
            <pc:sldMk cId="1416816240" sldId="283"/>
            <ac:spMk id="6" creationId="{8F1D7A80-B496-4D19-A804-C51FAD7DD3AD}"/>
          </ac:spMkLst>
        </pc:spChg>
        <pc:spChg chg="add del mod">
          <ac:chgData name="Marcus Vinicius Cavalcanti de Jesus" userId="06ef611a7aa12e5d" providerId="LiveId" clId="{ECC3ED57-E12B-4BA7-9AC8-3CD0C9E44938}" dt="2020-04-28T02:57:18.855" v="2865"/>
          <ac:spMkLst>
            <pc:docMk/>
            <pc:sldMk cId="1416816240" sldId="283"/>
            <ac:spMk id="10" creationId="{7F8E07DF-EB32-4B49-8AB8-09DACE382DD2}"/>
          </ac:spMkLst>
        </pc:spChg>
        <pc:spChg chg="add del mod">
          <ac:chgData name="Marcus Vinicius Cavalcanti de Jesus" userId="06ef611a7aa12e5d" providerId="LiveId" clId="{ECC3ED57-E12B-4BA7-9AC8-3CD0C9E44938}" dt="2020-04-28T02:59:02.658" v="2879"/>
          <ac:spMkLst>
            <pc:docMk/>
            <pc:sldMk cId="1416816240" sldId="283"/>
            <ac:spMk id="14" creationId="{DACE334A-9591-456A-A9A9-D04BFE19AC9E}"/>
          </ac:spMkLst>
        </pc:spChg>
        <pc:spChg chg="add del mod">
          <ac:chgData name="Marcus Vinicius Cavalcanti de Jesus" userId="06ef611a7aa12e5d" providerId="LiveId" clId="{ECC3ED57-E12B-4BA7-9AC8-3CD0C9E44938}" dt="2020-04-28T03:02:02.281" v="2904"/>
          <ac:spMkLst>
            <pc:docMk/>
            <pc:sldMk cId="1416816240" sldId="283"/>
            <ac:spMk id="18" creationId="{B6E1FC61-9BA7-48D6-8C4E-E3762B175790}"/>
          </ac:spMkLst>
        </pc:spChg>
        <pc:spChg chg="add mod ord">
          <ac:chgData name="Marcus Vinicius Cavalcanti de Jesus" userId="06ef611a7aa12e5d" providerId="LiveId" clId="{ECC3ED57-E12B-4BA7-9AC8-3CD0C9E44938}" dt="2020-04-28T03:09:51.134" v="3001" actId="164"/>
          <ac:spMkLst>
            <pc:docMk/>
            <pc:sldMk cId="1416816240" sldId="283"/>
            <ac:spMk id="20" creationId="{1D40F03B-C37B-474E-83F1-A9218576A196}"/>
          </ac:spMkLst>
        </pc:spChg>
        <pc:spChg chg="add mod ord">
          <ac:chgData name="Marcus Vinicius Cavalcanti de Jesus" userId="06ef611a7aa12e5d" providerId="LiveId" clId="{ECC3ED57-E12B-4BA7-9AC8-3CD0C9E44938}" dt="2020-04-28T03:10:35.929" v="3016" actId="1076"/>
          <ac:spMkLst>
            <pc:docMk/>
            <pc:sldMk cId="1416816240" sldId="283"/>
            <ac:spMk id="22" creationId="{5405E060-90BF-4721-9525-59F495AE6C78}"/>
          </ac:spMkLst>
        </pc:spChg>
        <pc:spChg chg="add mod ord">
          <ac:chgData name="Marcus Vinicius Cavalcanti de Jesus" userId="06ef611a7aa12e5d" providerId="LiveId" clId="{ECC3ED57-E12B-4BA7-9AC8-3CD0C9E44938}" dt="2020-04-28T03:22:20.076" v="3774" actId="207"/>
          <ac:spMkLst>
            <pc:docMk/>
            <pc:sldMk cId="1416816240" sldId="283"/>
            <ac:spMk id="24" creationId="{716A92C7-2614-4F47-8BD2-0E8A4B7A5AEB}"/>
          </ac:spMkLst>
        </pc:spChg>
        <pc:spChg chg="add mod">
          <ac:chgData name="Marcus Vinicius Cavalcanti de Jesus" userId="06ef611a7aa12e5d" providerId="LiveId" clId="{ECC3ED57-E12B-4BA7-9AC8-3CD0C9E44938}" dt="2020-04-28T03:12:53.336" v="3035" actId="1076"/>
          <ac:spMkLst>
            <pc:docMk/>
            <pc:sldMk cId="1416816240" sldId="283"/>
            <ac:spMk id="28" creationId="{6C4616B3-F0EE-457D-A13D-B4DF971384AC}"/>
          </ac:spMkLst>
        </pc:spChg>
        <pc:spChg chg="add del mod ord">
          <ac:chgData name="Marcus Vinicius Cavalcanti de Jesus" userId="06ef611a7aa12e5d" providerId="LiveId" clId="{ECC3ED57-E12B-4BA7-9AC8-3CD0C9E44938}" dt="2020-04-28T03:18:12.872" v="3037" actId="478"/>
          <ac:spMkLst>
            <pc:docMk/>
            <pc:sldMk cId="1416816240" sldId="283"/>
            <ac:spMk id="29" creationId="{9B3148C7-F731-42D1-A97E-F03453D18833}"/>
          </ac:spMkLst>
        </pc:spChg>
        <pc:spChg chg="add mod ord">
          <ac:chgData name="Marcus Vinicius Cavalcanti de Jesus" userId="06ef611a7aa12e5d" providerId="LiveId" clId="{ECC3ED57-E12B-4BA7-9AC8-3CD0C9E44938}" dt="2020-04-28T03:19:36.236" v="3050" actId="171"/>
          <ac:spMkLst>
            <pc:docMk/>
            <pc:sldMk cId="1416816240" sldId="283"/>
            <ac:spMk id="32" creationId="{BAA3521D-EDE1-402E-A65D-6B3BC114E66D}"/>
          </ac:spMkLst>
        </pc:spChg>
        <pc:grpChg chg="add mod">
          <ac:chgData name="Marcus Vinicius Cavalcanti de Jesus" userId="06ef611a7aa12e5d" providerId="LiveId" clId="{ECC3ED57-E12B-4BA7-9AC8-3CD0C9E44938}" dt="2020-04-28T03:11:16.822" v="3032" actId="14100"/>
          <ac:grpSpMkLst>
            <pc:docMk/>
            <pc:sldMk cId="1416816240" sldId="283"/>
            <ac:grpSpMk id="30" creationId="{093D6FC0-B6ED-403F-B869-BA3170D4B88D}"/>
          </ac:grpSpMkLst>
        </pc:grpChg>
        <pc:picChg chg="add del mod">
          <ac:chgData name="Marcus Vinicius Cavalcanti de Jesus" userId="06ef611a7aa12e5d" providerId="LiveId" clId="{ECC3ED57-E12B-4BA7-9AC8-3CD0C9E44938}" dt="2020-04-28T02:55:10.157" v="2833" actId="478"/>
          <ac:picMkLst>
            <pc:docMk/>
            <pc:sldMk cId="1416816240" sldId="283"/>
            <ac:picMk id="3" creationId="{ECC4595B-A2E7-4AE3-A06E-6E5027D80A2D}"/>
          </ac:picMkLst>
        </pc:picChg>
        <pc:picChg chg="add del mod">
          <ac:chgData name="Marcus Vinicius Cavalcanti de Jesus" userId="06ef611a7aa12e5d" providerId="LiveId" clId="{ECC3ED57-E12B-4BA7-9AC8-3CD0C9E44938}" dt="2020-04-28T02:55:54.314" v="2845"/>
          <ac:picMkLst>
            <pc:docMk/>
            <pc:sldMk cId="1416816240" sldId="283"/>
            <ac:picMk id="5" creationId="{8C8921E9-754B-4F82-9645-D45559F67959}"/>
          </ac:picMkLst>
        </pc:picChg>
        <pc:picChg chg="mod">
          <ac:chgData name="Marcus Vinicius Cavalcanti de Jesus" userId="06ef611a7aa12e5d" providerId="LiveId" clId="{ECC3ED57-E12B-4BA7-9AC8-3CD0C9E44938}" dt="2020-04-28T03:10:35.929" v="3016" actId="1076"/>
          <ac:picMkLst>
            <pc:docMk/>
            <pc:sldMk cId="1416816240" sldId="283"/>
            <ac:picMk id="7" creationId="{EEB5E7FA-A10B-49FB-B5E3-647D49E7B9FD}"/>
          </ac:picMkLst>
        </pc:picChg>
        <pc:picChg chg="add del mod">
          <ac:chgData name="Marcus Vinicius Cavalcanti de Jesus" userId="06ef611a7aa12e5d" providerId="LiveId" clId="{ECC3ED57-E12B-4BA7-9AC8-3CD0C9E44938}" dt="2020-04-28T02:57:18.855" v="2865"/>
          <ac:picMkLst>
            <pc:docMk/>
            <pc:sldMk cId="1416816240" sldId="283"/>
            <ac:picMk id="9" creationId="{D222815A-187B-49E8-9D37-7C4DE72FE5B5}"/>
          </ac:picMkLst>
        </pc:picChg>
        <pc:picChg chg="del mod">
          <ac:chgData name="Marcus Vinicius Cavalcanti de Jesus" userId="06ef611a7aa12e5d" providerId="LiveId" clId="{ECC3ED57-E12B-4BA7-9AC8-3CD0C9E44938}" dt="2020-04-28T02:58:17.156" v="2867" actId="478"/>
          <ac:picMkLst>
            <pc:docMk/>
            <pc:sldMk cId="1416816240" sldId="283"/>
            <ac:picMk id="11" creationId="{B4FEAA73-A680-44E5-A431-796DA3750235}"/>
          </ac:picMkLst>
        </pc:picChg>
        <pc:picChg chg="add del mod">
          <ac:chgData name="Marcus Vinicius Cavalcanti de Jesus" userId="06ef611a7aa12e5d" providerId="LiveId" clId="{ECC3ED57-E12B-4BA7-9AC8-3CD0C9E44938}" dt="2020-04-28T02:59:02.658" v="2879"/>
          <ac:picMkLst>
            <pc:docMk/>
            <pc:sldMk cId="1416816240" sldId="283"/>
            <ac:picMk id="13" creationId="{9D5AFC3A-9C31-4AB7-8582-6057E5CB8275}"/>
          </ac:picMkLst>
        </pc:picChg>
        <pc:picChg chg="mod ord">
          <ac:chgData name="Marcus Vinicius Cavalcanti de Jesus" userId="06ef611a7aa12e5d" providerId="LiveId" clId="{ECC3ED57-E12B-4BA7-9AC8-3CD0C9E44938}" dt="2020-04-28T03:09:51.134" v="3001" actId="164"/>
          <ac:picMkLst>
            <pc:docMk/>
            <pc:sldMk cId="1416816240" sldId="283"/>
            <ac:picMk id="15" creationId="{DC72B3A1-2BC1-44E1-8AFC-E5B2D1440782}"/>
          </ac:picMkLst>
        </pc:picChg>
        <pc:picChg chg="add del mod">
          <ac:chgData name="Marcus Vinicius Cavalcanti de Jesus" userId="06ef611a7aa12e5d" providerId="LiveId" clId="{ECC3ED57-E12B-4BA7-9AC8-3CD0C9E44938}" dt="2020-04-28T03:02:02.281" v="2904"/>
          <ac:picMkLst>
            <pc:docMk/>
            <pc:sldMk cId="1416816240" sldId="283"/>
            <ac:picMk id="17" creationId="{60F15DAB-6672-48EB-9DD3-1BDF1468CA35}"/>
          </ac:picMkLst>
        </pc:picChg>
        <pc:picChg chg="mod">
          <ac:chgData name="Marcus Vinicius Cavalcanti de Jesus" userId="06ef611a7aa12e5d" providerId="LiveId" clId="{ECC3ED57-E12B-4BA7-9AC8-3CD0C9E44938}" dt="2020-04-28T03:10:29.724" v="3015" actId="1076"/>
          <ac:picMkLst>
            <pc:docMk/>
            <pc:sldMk cId="1416816240" sldId="283"/>
            <ac:picMk id="19" creationId="{9B54990D-205A-4205-B53A-5E40BC5A466C}"/>
          </ac:picMkLst>
        </pc:picChg>
        <pc:picChg chg="add">
          <ac:chgData name="Marcus Vinicius Cavalcanti de Jesus" userId="06ef611a7aa12e5d" providerId="LiveId" clId="{ECC3ED57-E12B-4BA7-9AC8-3CD0C9E44938}" dt="2020-04-28T03:07:29.465" v="2960" actId="22"/>
          <ac:picMkLst>
            <pc:docMk/>
            <pc:sldMk cId="1416816240" sldId="283"/>
            <ac:picMk id="26" creationId="{FAB8E862-043F-4803-8D2A-ECC7566EB4EF}"/>
          </ac:picMkLst>
        </pc:picChg>
      </pc:sldChg>
      <pc:sldChg chg="addSp delSp modSp add mod">
        <pc:chgData name="Marcus Vinicius Cavalcanti de Jesus" userId="06ef611a7aa12e5d" providerId="LiveId" clId="{ECC3ED57-E12B-4BA7-9AC8-3CD0C9E44938}" dt="2020-04-28T03:58:22.455" v="4075" actId="478"/>
        <pc:sldMkLst>
          <pc:docMk/>
          <pc:sldMk cId="311914512" sldId="284"/>
        </pc:sldMkLst>
        <pc:spChg chg="add mod">
          <ac:chgData name="Marcus Vinicius Cavalcanti de Jesus" userId="06ef611a7aa12e5d" providerId="LiveId" clId="{ECC3ED57-E12B-4BA7-9AC8-3CD0C9E44938}" dt="2020-04-28T03:45:34.209" v="3960" actId="1037"/>
          <ac:spMkLst>
            <pc:docMk/>
            <pc:sldMk cId="311914512" sldId="284"/>
            <ac:spMk id="2" creationId="{41EFA049-515F-4103-8451-D1EBB14C4D99}"/>
          </ac:spMkLst>
        </pc:spChg>
        <pc:spChg chg="add del mod">
          <ac:chgData name="Marcus Vinicius Cavalcanti de Jesus" userId="06ef611a7aa12e5d" providerId="LiveId" clId="{ECC3ED57-E12B-4BA7-9AC8-3CD0C9E44938}" dt="2020-04-28T03:30:42.786" v="3835"/>
          <ac:spMkLst>
            <pc:docMk/>
            <pc:sldMk cId="311914512" sldId="284"/>
            <ac:spMk id="3" creationId="{35F5247D-3C0D-41DD-B29E-F292FEEABCF5}"/>
          </ac:spMkLst>
        </pc:spChg>
        <pc:spChg chg="add del mod">
          <ac:chgData name="Marcus Vinicius Cavalcanti de Jesus" userId="06ef611a7aa12e5d" providerId="LiveId" clId="{ECC3ED57-E12B-4BA7-9AC8-3CD0C9E44938}" dt="2020-04-28T03:29:55.551" v="3818"/>
          <ac:spMkLst>
            <pc:docMk/>
            <pc:sldMk cId="311914512" sldId="284"/>
            <ac:spMk id="4" creationId="{B0EDE639-E1B1-4D4B-A1E7-6D03D7B29823}"/>
          </ac:spMkLst>
        </pc:spChg>
        <pc:spChg chg="add mod">
          <ac:chgData name="Marcus Vinicius Cavalcanti de Jesus" userId="06ef611a7aa12e5d" providerId="LiveId" clId="{ECC3ED57-E12B-4BA7-9AC8-3CD0C9E44938}" dt="2020-04-28T03:45:34.209" v="3960" actId="1037"/>
          <ac:spMkLst>
            <pc:docMk/>
            <pc:sldMk cId="311914512" sldId="284"/>
            <ac:spMk id="5" creationId="{D20FAA57-8C89-43C8-90FF-77B55A0B98D5}"/>
          </ac:spMkLst>
        </pc:spChg>
        <pc:spChg chg="add del mod">
          <ac:chgData name="Marcus Vinicius Cavalcanti de Jesus" userId="06ef611a7aa12e5d" providerId="LiveId" clId="{ECC3ED57-E12B-4BA7-9AC8-3CD0C9E44938}" dt="2020-04-28T03:29:19.718" v="3807"/>
          <ac:spMkLst>
            <pc:docMk/>
            <pc:sldMk cId="311914512" sldId="284"/>
            <ac:spMk id="6" creationId="{3FD85E8C-2244-4AC2-8E2D-D96C5D78D1E6}"/>
          </ac:spMkLst>
        </pc:spChg>
        <pc:spChg chg="add mod">
          <ac:chgData name="Marcus Vinicius Cavalcanti de Jesus" userId="06ef611a7aa12e5d" providerId="LiveId" clId="{ECC3ED57-E12B-4BA7-9AC8-3CD0C9E44938}" dt="2020-04-28T03:51:17.605" v="4061" actId="12788"/>
          <ac:spMkLst>
            <pc:docMk/>
            <pc:sldMk cId="311914512" sldId="284"/>
            <ac:spMk id="8" creationId="{5EFFD122-00A4-4020-9E2A-E85AD016653F}"/>
          </ac:spMkLst>
        </pc:spChg>
        <pc:spChg chg="mod ord">
          <ac:chgData name="Marcus Vinicius Cavalcanti de Jesus" userId="06ef611a7aa12e5d" providerId="LiveId" clId="{ECC3ED57-E12B-4BA7-9AC8-3CD0C9E44938}" dt="2020-04-28T03:44:57.502" v="3944" actId="1076"/>
          <ac:spMkLst>
            <pc:docMk/>
            <pc:sldMk cId="311914512" sldId="284"/>
            <ac:spMk id="28" creationId="{6C4616B3-F0EE-457D-A13D-B4DF971384AC}"/>
          </ac:spMkLst>
        </pc:spChg>
        <pc:spChg chg="del">
          <ac:chgData name="Marcus Vinicius Cavalcanti de Jesus" userId="06ef611a7aa12e5d" providerId="LiveId" clId="{ECC3ED57-E12B-4BA7-9AC8-3CD0C9E44938}" dt="2020-04-28T03:25:33.365" v="3776" actId="478"/>
          <ac:spMkLst>
            <pc:docMk/>
            <pc:sldMk cId="311914512" sldId="284"/>
            <ac:spMk id="29" creationId="{9B3148C7-F731-42D1-A97E-F03453D18833}"/>
          </ac:spMkLst>
        </pc:spChg>
        <pc:spChg chg="del">
          <ac:chgData name="Marcus Vinicius Cavalcanti de Jesus" userId="06ef611a7aa12e5d" providerId="LiveId" clId="{ECC3ED57-E12B-4BA7-9AC8-3CD0C9E44938}" dt="2020-04-28T03:25:35.287" v="3777" actId="478"/>
          <ac:spMkLst>
            <pc:docMk/>
            <pc:sldMk cId="311914512" sldId="284"/>
            <ac:spMk id="32" creationId="{BAA3521D-EDE1-402E-A65D-6B3BC114E66D}"/>
          </ac:spMkLst>
        </pc:spChg>
        <pc:spChg chg="add mod">
          <ac:chgData name="Marcus Vinicius Cavalcanti de Jesus" userId="06ef611a7aa12e5d" providerId="LiveId" clId="{ECC3ED57-E12B-4BA7-9AC8-3CD0C9E44938}" dt="2020-04-28T03:49:03.714" v="4049" actId="1076"/>
          <ac:spMkLst>
            <pc:docMk/>
            <pc:sldMk cId="311914512" sldId="284"/>
            <ac:spMk id="35" creationId="{80561331-1572-41F3-8426-4EA3047CDE6C}"/>
          </ac:spMkLst>
        </pc:spChg>
        <pc:spChg chg="add del mod">
          <ac:chgData name="Marcus Vinicius Cavalcanti de Jesus" userId="06ef611a7aa12e5d" providerId="LiveId" clId="{ECC3ED57-E12B-4BA7-9AC8-3CD0C9E44938}" dt="2020-04-28T03:39:35.697" v="3912" actId="478"/>
          <ac:spMkLst>
            <pc:docMk/>
            <pc:sldMk cId="311914512" sldId="284"/>
            <ac:spMk id="37" creationId="{85D71480-99A6-4C62-A6DB-8CE3E04CB4A6}"/>
          </ac:spMkLst>
        </pc:spChg>
        <pc:spChg chg="add del mod">
          <ac:chgData name="Marcus Vinicius Cavalcanti de Jesus" userId="06ef611a7aa12e5d" providerId="LiveId" clId="{ECC3ED57-E12B-4BA7-9AC8-3CD0C9E44938}" dt="2020-04-28T03:39:35.697" v="3912" actId="478"/>
          <ac:spMkLst>
            <pc:docMk/>
            <pc:sldMk cId="311914512" sldId="284"/>
            <ac:spMk id="39" creationId="{336F81BE-B72F-459B-8410-4A45E32DCE03}"/>
          </ac:spMkLst>
        </pc:spChg>
        <pc:spChg chg="add del mod">
          <ac:chgData name="Marcus Vinicius Cavalcanti de Jesus" userId="06ef611a7aa12e5d" providerId="LiveId" clId="{ECC3ED57-E12B-4BA7-9AC8-3CD0C9E44938}" dt="2020-04-28T03:39:35.697" v="3912" actId="478"/>
          <ac:spMkLst>
            <pc:docMk/>
            <pc:sldMk cId="311914512" sldId="284"/>
            <ac:spMk id="41" creationId="{0678AE94-7B84-4D8A-8D42-B3C320984D69}"/>
          </ac:spMkLst>
        </pc:spChg>
        <pc:spChg chg="add mod ord">
          <ac:chgData name="Marcus Vinicius Cavalcanti de Jesus" userId="06ef611a7aa12e5d" providerId="LiveId" clId="{ECC3ED57-E12B-4BA7-9AC8-3CD0C9E44938}" dt="2020-04-28T03:47:05.280" v="3978" actId="14100"/>
          <ac:spMkLst>
            <pc:docMk/>
            <pc:sldMk cId="311914512" sldId="284"/>
            <ac:spMk id="43" creationId="{B6FE6A81-2BC7-4FEE-9FA8-5BF1F025AE9B}"/>
          </ac:spMkLst>
        </pc:spChg>
        <pc:spChg chg="add del mod">
          <ac:chgData name="Marcus Vinicius Cavalcanti de Jesus" userId="06ef611a7aa12e5d" providerId="LiveId" clId="{ECC3ED57-E12B-4BA7-9AC8-3CD0C9E44938}" dt="2020-04-28T03:42:49.766" v="3927" actId="478"/>
          <ac:spMkLst>
            <pc:docMk/>
            <pc:sldMk cId="311914512" sldId="284"/>
            <ac:spMk id="44" creationId="{613FBE29-6DED-4EC4-82FC-ECEDBE204346}"/>
          </ac:spMkLst>
        </pc:spChg>
        <pc:spChg chg="add mod">
          <ac:chgData name="Marcus Vinicius Cavalcanti de Jesus" userId="06ef611a7aa12e5d" providerId="LiveId" clId="{ECC3ED57-E12B-4BA7-9AC8-3CD0C9E44938}" dt="2020-04-28T03:44:46.936" v="3941" actId="164"/>
          <ac:spMkLst>
            <pc:docMk/>
            <pc:sldMk cId="311914512" sldId="284"/>
            <ac:spMk id="46" creationId="{E572348B-F061-4252-8362-EE86CAC190EF}"/>
          </ac:spMkLst>
        </pc:spChg>
        <pc:spChg chg="add mod">
          <ac:chgData name="Marcus Vinicius Cavalcanti de Jesus" userId="06ef611a7aa12e5d" providerId="LiveId" clId="{ECC3ED57-E12B-4BA7-9AC8-3CD0C9E44938}" dt="2020-04-28T03:44:46.936" v="3941" actId="164"/>
          <ac:spMkLst>
            <pc:docMk/>
            <pc:sldMk cId="311914512" sldId="284"/>
            <ac:spMk id="48" creationId="{6CF836B9-6085-4507-B1CF-169FAF82FD15}"/>
          </ac:spMkLst>
        </pc:spChg>
        <pc:spChg chg="mod">
          <ac:chgData name="Marcus Vinicius Cavalcanti de Jesus" userId="06ef611a7aa12e5d" providerId="LiveId" clId="{ECC3ED57-E12B-4BA7-9AC8-3CD0C9E44938}" dt="2020-04-28T03:54:28.513" v="4067" actId="1036"/>
          <ac:spMkLst>
            <pc:docMk/>
            <pc:sldMk cId="311914512" sldId="284"/>
            <ac:spMk id="52" creationId="{7D3F1B15-80E7-40E5-9EF6-AEB49186D8BA}"/>
          </ac:spMkLst>
        </pc:spChg>
        <pc:spChg chg="add mod">
          <ac:chgData name="Marcus Vinicius Cavalcanti de Jesus" userId="06ef611a7aa12e5d" providerId="LiveId" clId="{ECC3ED57-E12B-4BA7-9AC8-3CD0C9E44938}" dt="2020-04-28T03:47:42.269" v="4011" actId="1035"/>
          <ac:spMkLst>
            <pc:docMk/>
            <pc:sldMk cId="311914512" sldId="284"/>
            <ac:spMk id="55" creationId="{B0910A47-3575-4435-9501-3F99C54F5484}"/>
          </ac:spMkLst>
        </pc:spChg>
        <pc:spChg chg="add mod">
          <ac:chgData name="Marcus Vinicius Cavalcanti de Jesus" userId="06ef611a7aa12e5d" providerId="LiveId" clId="{ECC3ED57-E12B-4BA7-9AC8-3CD0C9E44938}" dt="2020-04-28T03:54:22.082" v="4064" actId="14100"/>
          <ac:spMkLst>
            <pc:docMk/>
            <pc:sldMk cId="311914512" sldId="284"/>
            <ac:spMk id="57" creationId="{140FD5F6-0256-4A9F-A8E0-3B4F34BE54A0}"/>
          </ac:spMkLst>
        </pc:spChg>
        <pc:spChg chg="add mod">
          <ac:chgData name="Marcus Vinicius Cavalcanti de Jesus" userId="06ef611a7aa12e5d" providerId="LiveId" clId="{ECC3ED57-E12B-4BA7-9AC8-3CD0C9E44938}" dt="2020-04-28T03:48:37.061" v="4048" actId="1037"/>
          <ac:spMkLst>
            <pc:docMk/>
            <pc:sldMk cId="311914512" sldId="284"/>
            <ac:spMk id="59" creationId="{4FC71295-BCC4-4465-8512-EE8B79E5D6F3}"/>
          </ac:spMkLst>
        </pc:spChg>
        <pc:spChg chg="add mod">
          <ac:chgData name="Marcus Vinicius Cavalcanti de Jesus" userId="06ef611a7aa12e5d" providerId="LiveId" clId="{ECC3ED57-E12B-4BA7-9AC8-3CD0C9E44938}" dt="2020-04-28T03:51:17.605" v="4061" actId="12788"/>
          <ac:spMkLst>
            <pc:docMk/>
            <pc:sldMk cId="311914512" sldId="284"/>
            <ac:spMk id="61" creationId="{31A4B86B-914C-4726-85E2-BB077704769E}"/>
          </ac:spMkLst>
        </pc:spChg>
        <pc:spChg chg="add mod">
          <ac:chgData name="Marcus Vinicius Cavalcanti de Jesus" userId="06ef611a7aa12e5d" providerId="LiveId" clId="{ECC3ED57-E12B-4BA7-9AC8-3CD0C9E44938}" dt="2020-04-28T03:57:59.898" v="4070" actId="164"/>
          <ac:spMkLst>
            <pc:docMk/>
            <pc:sldMk cId="311914512" sldId="284"/>
            <ac:spMk id="63" creationId="{A599469E-4333-4501-ADCE-36AC0FC876AC}"/>
          </ac:spMkLst>
        </pc:spChg>
        <pc:spChg chg="add mod">
          <ac:chgData name="Marcus Vinicius Cavalcanti de Jesus" userId="06ef611a7aa12e5d" providerId="LiveId" clId="{ECC3ED57-E12B-4BA7-9AC8-3CD0C9E44938}" dt="2020-04-28T03:57:59.898" v="4070" actId="164"/>
          <ac:spMkLst>
            <pc:docMk/>
            <pc:sldMk cId="311914512" sldId="284"/>
            <ac:spMk id="71" creationId="{0236705E-E8A3-4D5A-9123-25ECAE5DA929}"/>
          </ac:spMkLst>
        </pc:spChg>
        <pc:spChg chg="add mod">
          <ac:chgData name="Marcus Vinicius Cavalcanti de Jesus" userId="06ef611a7aa12e5d" providerId="LiveId" clId="{ECC3ED57-E12B-4BA7-9AC8-3CD0C9E44938}" dt="2020-04-28T03:57:59.898" v="4070" actId="164"/>
          <ac:spMkLst>
            <pc:docMk/>
            <pc:sldMk cId="311914512" sldId="284"/>
            <ac:spMk id="73" creationId="{E6C46B8A-0369-4791-8B9B-6C8FE013849D}"/>
          </ac:spMkLst>
        </pc:spChg>
        <pc:spChg chg="add mod">
          <ac:chgData name="Marcus Vinicius Cavalcanti de Jesus" userId="06ef611a7aa12e5d" providerId="LiveId" clId="{ECC3ED57-E12B-4BA7-9AC8-3CD0C9E44938}" dt="2020-04-28T03:57:59.898" v="4070" actId="164"/>
          <ac:spMkLst>
            <pc:docMk/>
            <pc:sldMk cId="311914512" sldId="284"/>
            <ac:spMk id="75" creationId="{F7659449-35B2-4546-8CD9-4C64A229C0B1}"/>
          </ac:spMkLst>
        </pc:spChg>
        <pc:spChg chg="add mod">
          <ac:chgData name="Marcus Vinicius Cavalcanti de Jesus" userId="06ef611a7aa12e5d" providerId="LiveId" clId="{ECC3ED57-E12B-4BA7-9AC8-3CD0C9E44938}" dt="2020-04-28T03:57:59.898" v="4070" actId="164"/>
          <ac:spMkLst>
            <pc:docMk/>
            <pc:sldMk cId="311914512" sldId="284"/>
            <ac:spMk id="77" creationId="{2E93ED0F-2100-45B5-9F05-6910D43C542C}"/>
          </ac:spMkLst>
        </pc:spChg>
        <pc:spChg chg="add mod">
          <ac:chgData name="Marcus Vinicius Cavalcanti de Jesus" userId="06ef611a7aa12e5d" providerId="LiveId" clId="{ECC3ED57-E12B-4BA7-9AC8-3CD0C9E44938}" dt="2020-04-28T03:57:59.898" v="4070" actId="164"/>
          <ac:spMkLst>
            <pc:docMk/>
            <pc:sldMk cId="311914512" sldId="284"/>
            <ac:spMk id="79" creationId="{A5BB9796-CCE5-4841-A53B-E99466294997}"/>
          </ac:spMkLst>
        </pc:spChg>
        <pc:spChg chg="add mod">
          <ac:chgData name="Marcus Vinicius Cavalcanti de Jesus" userId="06ef611a7aa12e5d" providerId="LiveId" clId="{ECC3ED57-E12B-4BA7-9AC8-3CD0C9E44938}" dt="2020-04-28T03:57:59.898" v="4070" actId="164"/>
          <ac:spMkLst>
            <pc:docMk/>
            <pc:sldMk cId="311914512" sldId="284"/>
            <ac:spMk id="81" creationId="{91604219-19EA-4097-9BF5-CD0861C5E95C}"/>
          </ac:spMkLst>
        </pc:spChg>
        <pc:grpChg chg="del">
          <ac:chgData name="Marcus Vinicius Cavalcanti de Jesus" userId="06ef611a7aa12e5d" providerId="LiveId" clId="{ECC3ED57-E12B-4BA7-9AC8-3CD0C9E44938}" dt="2020-04-28T03:25:38.200" v="3778" actId="478"/>
          <ac:grpSpMkLst>
            <pc:docMk/>
            <pc:sldMk cId="311914512" sldId="284"/>
            <ac:grpSpMk id="30" creationId="{093D6FC0-B6ED-403F-B869-BA3170D4B88D}"/>
          </ac:grpSpMkLst>
        </pc:grpChg>
        <pc:grpChg chg="add mod">
          <ac:chgData name="Marcus Vinicius Cavalcanti de Jesus" userId="06ef611a7aa12e5d" providerId="LiveId" clId="{ECC3ED57-E12B-4BA7-9AC8-3CD0C9E44938}" dt="2020-04-28T03:45:01.068" v="3945" actId="1076"/>
          <ac:grpSpMkLst>
            <pc:docMk/>
            <pc:sldMk cId="311914512" sldId="284"/>
            <ac:grpSpMk id="49" creationId="{CD8569B1-2DB9-46CB-915F-631FE3EBC202}"/>
          </ac:grpSpMkLst>
        </pc:grpChg>
        <pc:grpChg chg="add mod">
          <ac:chgData name="Marcus Vinicius Cavalcanti de Jesus" userId="06ef611a7aa12e5d" providerId="LiveId" clId="{ECC3ED57-E12B-4BA7-9AC8-3CD0C9E44938}" dt="2020-04-28T03:54:26.525" v="4066" actId="1036"/>
          <ac:grpSpMkLst>
            <pc:docMk/>
            <pc:sldMk cId="311914512" sldId="284"/>
            <ac:grpSpMk id="53" creationId="{CE7F2C4C-F690-47E5-B696-38B2D6567DAD}"/>
          </ac:grpSpMkLst>
        </pc:grpChg>
        <pc:grpChg chg="add del mod">
          <ac:chgData name="Marcus Vinicius Cavalcanti de Jesus" userId="06ef611a7aa12e5d" providerId="LiveId" clId="{ECC3ED57-E12B-4BA7-9AC8-3CD0C9E44938}" dt="2020-04-28T03:58:22.455" v="4075" actId="478"/>
          <ac:grpSpMkLst>
            <pc:docMk/>
            <pc:sldMk cId="311914512" sldId="284"/>
            <ac:grpSpMk id="82" creationId="{D9927CCE-3C58-4064-AF0D-C1652F987B94}"/>
          </ac:grpSpMkLst>
        </pc:grpChg>
        <pc:picChg chg="add del mod ord">
          <ac:chgData name="Marcus Vinicius Cavalcanti de Jesus" userId="06ef611a7aa12e5d" providerId="LiveId" clId="{ECC3ED57-E12B-4BA7-9AC8-3CD0C9E44938}" dt="2020-04-28T03:29:19.718" v="3807"/>
          <ac:picMkLst>
            <pc:docMk/>
            <pc:sldMk cId="311914512" sldId="284"/>
            <ac:picMk id="10" creationId="{3C2750F0-3A3E-46F6-B30D-160D8C0BA690}"/>
          </ac:picMkLst>
        </pc:picChg>
        <pc:picChg chg="add del mod ord">
          <ac:chgData name="Marcus Vinicius Cavalcanti de Jesus" userId="06ef611a7aa12e5d" providerId="LiveId" clId="{ECC3ED57-E12B-4BA7-9AC8-3CD0C9E44938}" dt="2020-04-28T03:29:55.551" v="3818"/>
          <ac:picMkLst>
            <pc:docMk/>
            <pc:sldMk cId="311914512" sldId="284"/>
            <ac:picMk id="12" creationId="{3A26DF67-152D-4904-BB2B-A54FDBF404AD}"/>
          </ac:picMkLst>
        </pc:picChg>
        <pc:picChg chg="add del mod ord">
          <ac:chgData name="Marcus Vinicius Cavalcanti de Jesus" userId="06ef611a7aa12e5d" providerId="LiveId" clId="{ECC3ED57-E12B-4BA7-9AC8-3CD0C9E44938}" dt="2020-04-28T03:30:42.786" v="3835"/>
          <ac:picMkLst>
            <pc:docMk/>
            <pc:sldMk cId="311914512" sldId="284"/>
            <ac:picMk id="18" creationId="{D726C97C-214F-4B29-ABBB-F8A9F54F6DD2}"/>
          </ac:picMkLst>
        </pc:picChg>
        <pc:picChg chg="mod">
          <ac:chgData name="Marcus Vinicius Cavalcanti de Jesus" userId="06ef611a7aa12e5d" providerId="LiveId" clId="{ECC3ED57-E12B-4BA7-9AC8-3CD0C9E44938}" dt="2020-04-28T03:45:34.209" v="3960" actId="1037"/>
          <ac:picMkLst>
            <pc:docMk/>
            <pc:sldMk cId="311914512" sldId="284"/>
            <ac:picMk id="27" creationId="{F54AF28C-4A87-426A-A216-86548FA20F46}"/>
          </ac:picMkLst>
        </pc:picChg>
        <pc:picChg chg="mod">
          <ac:chgData name="Marcus Vinicius Cavalcanti de Jesus" userId="06ef611a7aa12e5d" providerId="LiveId" clId="{ECC3ED57-E12B-4BA7-9AC8-3CD0C9E44938}" dt="2020-04-28T03:45:34.209" v="3960" actId="1037"/>
          <ac:picMkLst>
            <pc:docMk/>
            <pc:sldMk cId="311914512" sldId="284"/>
            <ac:picMk id="31" creationId="{62B121F1-2D3A-45E0-BF6F-CFDC99EF113C}"/>
          </ac:picMkLst>
        </pc:picChg>
        <pc:picChg chg="mod">
          <ac:chgData name="Marcus Vinicius Cavalcanti de Jesus" userId="06ef611a7aa12e5d" providerId="LiveId" clId="{ECC3ED57-E12B-4BA7-9AC8-3CD0C9E44938}" dt="2020-04-28T03:47:28.267" v="3982" actId="1035"/>
          <ac:picMkLst>
            <pc:docMk/>
            <pc:sldMk cId="311914512" sldId="284"/>
            <ac:picMk id="33" creationId="{B66B623A-2BAE-4744-A60F-DF8344D1A07D}"/>
          </ac:picMkLst>
        </pc:picChg>
        <pc:picChg chg="add mod">
          <ac:chgData name="Marcus Vinicius Cavalcanti de Jesus" userId="06ef611a7aa12e5d" providerId="LiveId" clId="{ECC3ED57-E12B-4BA7-9AC8-3CD0C9E44938}" dt="2020-04-28T03:57:59.898" v="4070" actId="164"/>
          <ac:picMkLst>
            <pc:docMk/>
            <pc:sldMk cId="311914512" sldId="284"/>
            <ac:picMk id="65" creationId="{05DA736D-1B00-4FD0-A3CB-0FFE644EFFE5}"/>
          </ac:picMkLst>
        </pc:picChg>
        <pc:picChg chg="add mod">
          <ac:chgData name="Marcus Vinicius Cavalcanti de Jesus" userId="06ef611a7aa12e5d" providerId="LiveId" clId="{ECC3ED57-E12B-4BA7-9AC8-3CD0C9E44938}" dt="2020-04-28T03:57:59.898" v="4070" actId="164"/>
          <ac:picMkLst>
            <pc:docMk/>
            <pc:sldMk cId="311914512" sldId="284"/>
            <ac:picMk id="67" creationId="{B3831307-1DE6-45EB-AED4-C7757DC11A16}"/>
          </ac:picMkLst>
        </pc:picChg>
        <pc:picChg chg="add mod">
          <ac:chgData name="Marcus Vinicius Cavalcanti de Jesus" userId="06ef611a7aa12e5d" providerId="LiveId" clId="{ECC3ED57-E12B-4BA7-9AC8-3CD0C9E44938}" dt="2020-04-28T03:57:59.898" v="4070" actId="164"/>
          <ac:picMkLst>
            <pc:docMk/>
            <pc:sldMk cId="311914512" sldId="284"/>
            <ac:picMk id="69" creationId="{81194671-FA44-4A50-B188-F0A4358C8484}"/>
          </ac:picMkLst>
        </pc:picChg>
      </pc:sldChg>
      <pc:sldChg chg="delSp add del mod">
        <pc:chgData name="Marcus Vinicius Cavalcanti de Jesus" userId="06ef611a7aa12e5d" providerId="LiveId" clId="{ECC3ED57-E12B-4BA7-9AC8-3CD0C9E44938}" dt="2020-04-28T03:41:38.306" v="3919" actId="47"/>
        <pc:sldMkLst>
          <pc:docMk/>
          <pc:sldMk cId="3172507578" sldId="285"/>
        </pc:sldMkLst>
        <pc:spChg chg="del">
          <ac:chgData name="Marcus Vinicius Cavalcanti de Jesus" userId="06ef611a7aa12e5d" providerId="LiveId" clId="{ECC3ED57-E12B-4BA7-9AC8-3CD0C9E44938}" dt="2020-04-28T03:39:21.645" v="3910" actId="478"/>
          <ac:spMkLst>
            <pc:docMk/>
            <pc:sldMk cId="3172507578" sldId="285"/>
            <ac:spMk id="43" creationId="{B6FE6A81-2BC7-4FEE-9FA8-5BF1F025AE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2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88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77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28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95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1555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24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971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0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08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18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36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45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74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45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14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42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1E8C79-D860-46DF-8556-E66FDF1D5776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293689-6F32-4B20-93A9-5C06319526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391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4D9BD23-CB0F-4A23-961F-85AF441C848C}"/>
              </a:ext>
            </a:extLst>
          </p:cNvPr>
          <p:cNvSpPr/>
          <p:nvPr/>
        </p:nvSpPr>
        <p:spPr>
          <a:xfrm>
            <a:off x="0" y="0"/>
            <a:ext cx="12192000" cy="612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mesa, desenho&#10;&#10;Descrição gerada automaticamente">
            <a:extLst>
              <a:ext uri="{FF2B5EF4-FFF2-40B4-BE49-F238E27FC236}">
                <a16:creationId xmlns:a16="http://schemas.microsoft.com/office/drawing/2014/main" id="{EFEEEFBE-2E62-4897-8418-E221B2B75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764" y="157916"/>
            <a:ext cx="563618" cy="43962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5A326A5-D97E-473B-806A-1DACABFBB8F9}"/>
              </a:ext>
            </a:extLst>
          </p:cNvPr>
          <p:cNvSpPr/>
          <p:nvPr/>
        </p:nvSpPr>
        <p:spPr>
          <a:xfrm>
            <a:off x="4836381" y="157916"/>
            <a:ext cx="1029544" cy="43962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Geral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C307499-5294-4D45-881F-4F67A2D371D0}"/>
              </a:ext>
            </a:extLst>
          </p:cNvPr>
          <p:cNvSpPr/>
          <p:nvPr/>
        </p:nvSpPr>
        <p:spPr>
          <a:xfrm>
            <a:off x="5883856" y="157917"/>
            <a:ext cx="1313613" cy="43962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Contratações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65FA995-5897-4FE4-9B49-6314BF816DA7}"/>
              </a:ext>
            </a:extLst>
          </p:cNvPr>
          <p:cNvSpPr/>
          <p:nvPr/>
        </p:nvSpPr>
        <p:spPr>
          <a:xfrm>
            <a:off x="7197470" y="157916"/>
            <a:ext cx="1359720" cy="43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Desligamentos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E410DB-705E-4F7B-A3FB-6E2845D43EDB}"/>
              </a:ext>
            </a:extLst>
          </p:cNvPr>
          <p:cNvSpPr/>
          <p:nvPr/>
        </p:nvSpPr>
        <p:spPr>
          <a:xfrm>
            <a:off x="8557190" y="157916"/>
            <a:ext cx="1473892" cy="43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Perfil da Empresa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6488AD-8679-4DE6-B674-3F44614B8E25}"/>
              </a:ext>
            </a:extLst>
          </p:cNvPr>
          <p:cNvSpPr/>
          <p:nvPr/>
        </p:nvSpPr>
        <p:spPr>
          <a:xfrm>
            <a:off x="10031082" y="157916"/>
            <a:ext cx="1359720" cy="43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Perfil da Equipe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66A94E-5C61-4C3D-9474-2F3BF9AFC592}"/>
              </a:ext>
            </a:extLst>
          </p:cNvPr>
          <p:cNvSpPr/>
          <p:nvPr/>
        </p:nvSpPr>
        <p:spPr>
          <a:xfrm>
            <a:off x="1813966" y="135631"/>
            <a:ext cx="25106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cap="none" spc="0" dirty="0">
                <a:ln w="0"/>
                <a:latin typeface="Century Gothic" panose="020B0502020202020204" pitchFamily="34" charset="0"/>
              </a:rPr>
              <a:t>DASHBOARD RH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EB5D0FF-BA0C-4D43-A37F-1D003A5DC1B4}"/>
              </a:ext>
            </a:extLst>
          </p:cNvPr>
          <p:cNvSpPr/>
          <p:nvPr/>
        </p:nvSpPr>
        <p:spPr>
          <a:xfrm>
            <a:off x="1" y="615500"/>
            <a:ext cx="12192000" cy="12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C80FBE3-04E4-40F1-971E-5BC140AA0669}"/>
              </a:ext>
            </a:extLst>
          </p:cNvPr>
          <p:cNvSpPr/>
          <p:nvPr/>
        </p:nvSpPr>
        <p:spPr>
          <a:xfrm>
            <a:off x="0" y="742447"/>
            <a:ext cx="12191999" cy="3853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B3C04A4-24CF-4FAF-B099-7AE7F991C65A}"/>
              </a:ext>
            </a:extLst>
          </p:cNvPr>
          <p:cNvSpPr/>
          <p:nvPr/>
        </p:nvSpPr>
        <p:spPr>
          <a:xfrm>
            <a:off x="160188" y="1212023"/>
            <a:ext cx="1800000" cy="769105"/>
          </a:xfrm>
          <a:prstGeom prst="roundRect">
            <a:avLst/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2D4B147-440E-4B26-A2B6-DEF5BD5571F6}"/>
              </a:ext>
            </a:extLst>
          </p:cNvPr>
          <p:cNvSpPr/>
          <p:nvPr/>
        </p:nvSpPr>
        <p:spPr>
          <a:xfrm>
            <a:off x="2132904" y="1231334"/>
            <a:ext cx="1800000" cy="769105"/>
          </a:xfrm>
          <a:prstGeom prst="roundRect">
            <a:avLst/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0B437C6-A992-4819-ABB6-6F65E1C2D217}"/>
              </a:ext>
            </a:extLst>
          </p:cNvPr>
          <p:cNvSpPr/>
          <p:nvPr/>
        </p:nvSpPr>
        <p:spPr>
          <a:xfrm>
            <a:off x="4105620" y="1225053"/>
            <a:ext cx="1800000" cy="769105"/>
          </a:xfrm>
          <a:prstGeom prst="roundRect">
            <a:avLst/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2AA134C-83FB-49BD-A7E2-7F075F90E278}"/>
              </a:ext>
            </a:extLst>
          </p:cNvPr>
          <p:cNvSpPr/>
          <p:nvPr/>
        </p:nvSpPr>
        <p:spPr>
          <a:xfrm>
            <a:off x="6073799" y="1231334"/>
            <a:ext cx="1800000" cy="769105"/>
          </a:xfrm>
          <a:prstGeom prst="roundRect">
            <a:avLst/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A500406-8BB7-4755-8DAB-3D553BE47D8C}"/>
              </a:ext>
            </a:extLst>
          </p:cNvPr>
          <p:cNvSpPr/>
          <p:nvPr/>
        </p:nvSpPr>
        <p:spPr>
          <a:xfrm>
            <a:off x="160189" y="2092495"/>
            <a:ext cx="11653600" cy="2379297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35B720E-7720-4273-9088-1D77A728345C}"/>
              </a:ext>
            </a:extLst>
          </p:cNvPr>
          <p:cNvSpPr/>
          <p:nvPr/>
        </p:nvSpPr>
        <p:spPr>
          <a:xfrm>
            <a:off x="160188" y="4595787"/>
            <a:ext cx="6415976" cy="2183973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FD3279C-6490-448B-8E7C-A8564467590E}"/>
              </a:ext>
            </a:extLst>
          </p:cNvPr>
          <p:cNvSpPr/>
          <p:nvPr/>
        </p:nvSpPr>
        <p:spPr>
          <a:xfrm>
            <a:off x="6764055" y="4595786"/>
            <a:ext cx="5049734" cy="2183973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8C1A94-4A51-425F-89EF-740F9FC56448}"/>
              </a:ext>
            </a:extLst>
          </p:cNvPr>
          <p:cNvGrpSpPr/>
          <p:nvPr/>
        </p:nvGrpSpPr>
        <p:grpSpPr>
          <a:xfrm>
            <a:off x="-5206" y="8978"/>
            <a:ext cx="1749554" cy="569163"/>
            <a:chOff x="-5206" y="8978"/>
            <a:chExt cx="1749554" cy="569163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A795E40-25D7-4C4C-B0AD-9863AB486564}"/>
                </a:ext>
              </a:extLst>
            </p:cNvPr>
            <p:cNvSpPr/>
            <p:nvPr/>
          </p:nvSpPr>
          <p:spPr>
            <a:xfrm>
              <a:off x="241816" y="122612"/>
              <a:ext cx="15025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400" dirty="0" err="1">
                  <a:ln w="0">
                    <a:solidFill>
                      <a:schemeClr val="tx1"/>
                    </a:solidFill>
                  </a:ln>
                  <a:latin typeface="Century Gothic" panose="020B0502020202020204" pitchFamily="34" charset="0"/>
                </a:rPr>
                <a:t>omércio</a:t>
              </a:r>
              <a:r>
                <a:rPr lang="pt-BR" sz="1400" cap="none" spc="0" dirty="0" err="1">
                  <a:ln w="0">
                    <a:solidFill>
                      <a:schemeClr val="tx1"/>
                    </a:solidFill>
                  </a:ln>
                  <a:latin typeface="Century Gothic" panose="020B0502020202020204" pitchFamily="34" charset="0"/>
                </a:rPr>
                <a:t>&amp;Cia</a:t>
              </a:r>
              <a:endParaRPr lang="pt-BR" sz="1400" cap="none" spc="0" dirty="0">
                <a:ln w="0">
                  <a:solidFill>
                    <a:schemeClr val="tx1"/>
                  </a:solidFill>
                </a:ln>
                <a:latin typeface="Century Gothic" panose="020B0502020202020204" pitchFamily="34" charset="0"/>
              </a:endParaRPr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4708A6EF-C5DE-475E-8968-6A381118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06" y="8978"/>
              <a:ext cx="474584" cy="569163"/>
            </a:xfrm>
            <a:prstGeom prst="rect">
              <a:avLst/>
            </a:prstGeom>
          </p:spPr>
        </p:pic>
      </p:grp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3742C653-8DCC-4457-A343-819B51051241}"/>
              </a:ext>
            </a:extLst>
          </p:cNvPr>
          <p:cNvSpPr/>
          <p:nvPr/>
        </p:nvSpPr>
        <p:spPr>
          <a:xfrm>
            <a:off x="8041978" y="1242660"/>
            <a:ext cx="1800000" cy="769105"/>
          </a:xfrm>
          <a:prstGeom prst="roundRect">
            <a:avLst/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2271F5E-F745-428B-9FB0-EFDE5744EEF6}"/>
              </a:ext>
            </a:extLst>
          </p:cNvPr>
          <p:cNvSpPr/>
          <p:nvPr/>
        </p:nvSpPr>
        <p:spPr>
          <a:xfrm>
            <a:off x="10013789" y="1243896"/>
            <a:ext cx="1800000" cy="769105"/>
          </a:xfrm>
          <a:prstGeom prst="roundRect">
            <a:avLst/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91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4D9BD23-CB0F-4A23-961F-85AF441C848C}"/>
              </a:ext>
            </a:extLst>
          </p:cNvPr>
          <p:cNvSpPr/>
          <p:nvPr/>
        </p:nvSpPr>
        <p:spPr>
          <a:xfrm>
            <a:off x="0" y="0"/>
            <a:ext cx="12192000" cy="612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mesa, desenho&#10;&#10;Descrição gerada automaticamente">
            <a:extLst>
              <a:ext uri="{FF2B5EF4-FFF2-40B4-BE49-F238E27FC236}">
                <a16:creationId xmlns:a16="http://schemas.microsoft.com/office/drawing/2014/main" id="{EFEEEFBE-2E62-4897-8418-E221B2B75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764" y="157916"/>
            <a:ext cx="563618" cy="43962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5A326A5-D97E-473B-806A-1DACABFBB8F9}"/>
              </a:ext>
            </a:extLst>
          </p:cNvPr>
          <p:cNvSpPr/>
          <p:nvPr/>
        </p:nvSpPr>
        <p:spPr>
          <a:xfrm>
            <a:off x="4836381" y="157916"/>
            <a:ext cx="1029544" cy="43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Geral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C307499-5294-4D45-881F-4F67A2D371D0}"/>
              </a:ext>
            </a:extLst>
          </p:cNvPr>
          <p:cNvSpPr/>
          <p:nvPr/>
        </p:nvSpPr>
        <p:spPr>
          <a:xfrm>
            <a:off x="5883856" y="157917"/>
            <a:ext cx="1313613" cy="43962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Contratações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65FA995-5897-4FE4-9B49-6314BF816DA7}"/>
              </a:ext>
            </a:extLst>
          </p:cNvPr>
          <p:cNvSpPr/>
          <p:nvPr/>
        </p:nvSpPr>
        <p:spPr>
          <a:xfrm>
            <a:off x="7197470" y="157916"/>
            <a:ext cx="1359720" cy="43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Desligamentos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E410DB-705E-4F7B-A3FB-6E2845D43EDB}"/>
              </a:ext>
            </a:extLst>
          </p:cNvPr>
          <p:cNvSpPr/>
          <p:nvPr/>
        </p:nvSpPr>
        <p:spPr>
          <a:xfrm>
            <a:off x="8557190" y="157916"/>
            <a:ext cx="1473892" cy="43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Perfil da Empresa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6488AD-8679-4DE6-B674-3F44614B8E25}"/>
              </a:ext>
            </a:extLst>
          </p:cNvPr>
          <p:cNvSpPr/>
          <p:nvPr/>
        </p:nvSpPr>
        <p:spPr>
          <a:xfrm>
            <a:off x="10031082" y="157916"/>
            <a:ext cx="1359720" cy="43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Perfil da Equipe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66A94E-5C61-4C3D-9474-2F3BF9AFC592}"/>
              </a:ext>
            </a:extLst>
          </p:cNvPr>
          <p:cNvSpPr/>
          <p:nvPr/>
        </p:nvSpPr>
        <p:spPr>
          <a:xfrm>
            <a:off x="1813966" y="135631"/>
            <a:ext cx="25106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cap="none" spc="0" dirty="0">
                <a:ln w="0"/>
                <a:latin typeface="Century Gothic" panose="020B0502020202020204" pitchFamily="34" charset="0"/>
              </a:rPr>
              <a:t>DASHBOARD RH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EB5D0FF-BA0C-4D43-A37F-1D003A5DC1B4}"/>
              </a:ext>
            </a:extLst>
          </p:cNvPr>
          <p:cNvSpPr/>
          <p:nvPr/>
        </p:nvSpPr>
        <p:spPr>
          <a:xfrm>
            <a:off x="1" y="615500"/>
            <a:ext cx="12192000" cy="12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C80FBE3-04E4-40F1-971E-5BC140AA0669}"/>
              </a:ext>
            </a:extLst>
          </p:cNvPr>
          <p:cNvSpPr/>
          <p:nvPr/>
        </p:nvSpPr>
        <p:spPr>
          <a:xfrm>
            <a:off x="0" y="742447"/>
            <a:ext cx="12191999" cy="3853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8C1A94-4A51-425F-89EF-740F9FC56448}"/>
              </a:ext>
            </a:extLst>
          </p:cNvPr>
          <p:cNvGrpSpPr/>
          <p:nvPr/>
        </p:nvGrpSpPr>
        <p:grpSpPr>
          <a:xfrm>
            <a:off x="-5206" y="8978"/>
            <a:ext cx="1749554" cy="569163"/>
            <a:chOff x="-5206" y="8978"/>
            <a:chExt cx="1749554" cy="569163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A795E40-25D7-4C4C-B0AD-9863AB486564}"/>
                </a:ext>
              </a:extLst>
            </p:cNvPr>
            <p:cNvSpPr/>
            <p:nvPr/>
          </p:nvSpPr>
          <p:spPr>
            <a:xfrm>
              <a:off x="241816" y="122612"/>
              <a:ext cx="15025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400" dirty="0" err="1">
                  <a:ln w="0">
                    <a:solidFill>
                      <a:schemeClr val="tx1"/>
                    </a:solidFill>
                  </a:ln>
                  <a:latin typeface="Century Gothic" panose="020B0502020202020204" pitchFamily="34" charset="0"/>
                </a:rPr>
                <a:t>omércio</a:t>
              </a:r>
              <a:r>
                <a:rPr lang="pt-BR" sz="1400" cap="none" spc="0" dirty="0" err="1">
                  <a:ln w="0">
                    <a:solidFill>
                      <a:schemeClr val="tx1"/>
                    </a:solidFill>
                  </a:ln>
                  <a:latin typeface="Century Gothic" panose="020B0502020202020204" pitchFamily="34" charset="0"/>
                </a:rPr>
                <a:t>&amp;Cia</a:t>
              </a:r>
              <a:endParaRPr lang="pt-BR" sz="1400" cap="none" spc="0" dirty="0">
                <a:ln w="0">
                  <a:solidFill>
                    <a:schemeClr val="tx1"/>
                  </a:solidFill>
                </a:ln>
                <a:latin typeface="Century Gothic" panose="020B0502020202020204" pitchFamily="34" charset="0"/>
              </a:endParaRPr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4708A6EF-C5DE-475E-8968-6A381118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06" y="8978"/>
              <a:ext cx="474584" cy="569163"/>
            </a:xfrm>
            <a:prstGeom prst="rect">
              <a:avLst/>
            </a:prstGeom>
          </p:spPr>
        </p:pic>
      </p:grp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BDDBB92-CE6E-4335-83F7-7D4DF14DE7E7}"/>
              </a:ext>
            </a:extLst>
          </p:cNvPr>
          <p:cNvSpPr/>
          <p:nvPr/>
        </p:nvSpPr>
        <p:spPr>
          <a:xfrm>
            <a:off x="122662" y="1251643"/>
            <a:ext cx="4299026" cy="5429940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623FA8AC-E32D-40CA-B6F7-D37CD8EA6B86}"/>
              </a:ext>
            </a:extLst>
          </p:cNvPr>
          <p:cNvSpPr/>
          <p:nvPr/>
        </p:nvSpPr>
        <p:spPr>
          <a:xfrm>
            <a:off x="4544350" y="1251643"/>
            <a:ext cx="3848088" cy="2769212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1088AEB3-ABB6-4D09-AC60-898999106F24}"/>
              </a:ext>
            </a:extLst>
          </p:cNvPr>
          <p:cNvSpPr/>
          <p:nvPr/>
        </p:nvSpPr>
        <p:spPr>
          <a:xfrm>
            <a:off x="4544350" y="4171841"/>
            <a:ext cx="3848088" cy="2509741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2C2D8184-88A1-4B58-ABC3-D6376BC6F183}"/>
              </a:ext>
            </a:extLst>
          </p:cNvPr>
          <p:cNvSpPr/>
          <p:nvPr/>
        </p:nvSpPr>
        <p:spPr>
          <a:xfrm>
            <a:off x="8515100" y="1251642"/>
            <a:ext cx="3554238" cy="2769212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2774DC92-EAC6-457B-9283-7348BB60C8CA}"/>
              </a:ext>
            </a:extLst>
          </p:cNvPr>
          <p:cNvSpPr/>
          <p:nvPr/>
        </p:nvSpPr>
        <p:spPr>
          <a:xfrm>
            <a:off x="8515100" y="4171840"/>
            <a:ext cx="3564842" cy="2509741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80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4D9BD23-CB0F-4A23-961F-85AF441C848C}"/>
              </a:ext>
            </a:extLst>
          </p:cNvPr>
          <p:cNvSpPr/>
          <p:nvPr/>
        </p:nvSpPr>
        <p:spPr>
          <a:xfrm>
            <a:off x="0" y="0"/>
            <a:ext cx="12192000" cy="612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mesa, desenho&#10;&#10;Descrição gerada automaticamente">
            <a:extLst>
              <a:ext uri="{FF2B5EF4-FFF2-40B4-BE49-F238E27FC236}">
                <a16:creationId xmlns:a16="http://schemas.microsoft.com/office/drawing/2014/main" id="{EFEEEFBE-2E62-4897-8418-E221B2B75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764" y="157916"/>
            <a:ext cx="563618" cy="43962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5A326A5-D97E-473B-806A-1DACABFBB8F9}"/>
              </a:ext>
            </a:extLst>
          </p:cNvPr>
          <p:cNvSpPr/>
          <p:nvPr/>
        </p:nvSpPr>
        <p:spPr>
          <a:xfrm>
            <a:off x="4836381" y="157916"/>
            <a:ext cx="1029544" cy="43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Geral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C307499-5294-4D45-881F-4F67A2D371D0}"/>
              </a:ext>
            </a:extLst>
          </p:cNvPr>
          <p:cNvSpPr/>
          <p:nvPr/>
        </p:nvSpPr>
        <p:spPr>
          <a:xfrm>
            <a:off x="5883856" y="157917"/>
            <a:ext cx="1313613" cy="43962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Contratações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65FA995-5897-4FE4-9B49-6314BF816DA7}"/>
              </a:ext>
            </a:extLst>
          </p:cNvPr>
          <p:cNvSpPr/>
          <p:nvPr/>
        </p:nvSpPr>
        <p:spPr>
          <a:xfrm>
            <a:off x="7197470" y="157916"/>
            <a:ext cx="1359720" cy="43962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Desligamentos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E410DB-705E-4F7B-A3FB-6E2845D43EDB}"/>
              </a:ext>
            </a:extLst>
          </p:cNvPr>
          <p:cNvSpPr/>
          <p:nvPr/>
        </p:nvSpPr>
        <p:spPr>
          <a:xfrm>
            <a:off x="8557190" y="157916"/>
            <a:ext cx="1473892" cy="43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Perfil da Empresa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6488AD-8679-4DE6-B674-3F44614B8E25}"/>
              </a:ext>
            </a:extLst>
          </p:cNvPr>
          <p:cNvSpPr/>
          <p:nvPr/>
        </p:nvSpPr>
        <p:spPr>
          <a:xfrm>
            <a:off x="10031082" y="157916"/>
            <a:ext cx="1359720" cy="43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Perfil da Equipe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66A94E-5C61-4C3D-9474-2F3BF9AFC592}"/>
              </a:ext>
            </a:extLst>
          </p:cNvPr>
          <p:cNvSpPr/>
          <p:nvPr/>
        </p:nvSpPr>
        <p:spPr>
          <a:xfrm>
            <a:off x="1813966" y="135631"/>
            <a:ext cx="25106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cap="none" spc="0" dirty="0">
                <a:ln w="0"/>
                <a:latin typeface="Century Gothic" panose="020B0502020202020204" pitchFamily="34" charset="0"/>
              </a:rPr>
              <a:t>DASHBOARD RH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EB5D0FF-BA0C-4D43-A37F-1D003A5DC1B4}"/>
              </a:ext>
            </a:extLst>
          </p:cNvPr>
          <p:cNvSpPr/>
          <p:nvPr/>
        </p:nvSpPr>
        <p:spPr>
          <a:xfrm>
            <a:off x="1" y="615500"/>
            <a:ext cx="12192000" cy="12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C80FBE3-04E4-40F1-971E-5BC140AA0669}"/>
              </a:ext>
            </a:extLst>
          </p:cNvPr>
          <p:cNvSpPr/>
          <p:nvPr/>
        </p:nvSpPr>
        <p:spPr>
          <a:xfrm>
            <a:off x="0" y="742447"/>
            <a:ext cx="12191999" cy="3853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8C1A94-4A51-425F-89EF-740F9FC56448}"/>
              </a:ext>
            </a:extLst>
          </p:cNvPr>
          <p:cNvGrpSpPr/>
          <p:nvPr/>
        </p:nvGrpSpPr>
        <p:grpSpPr>
          <a:xfrm>
            <a:off x="-5206" y="8978"/>
            <a:ext cx="1749554" cy="569163"/>
            <a:chOff x="-5206" y="8978"/>
            <a:chExt cx="1749554" cy="569163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A795E40-25D7-4C4C-B0AD-9863AB486564}"/>
                </a:ext>
              </a:extLst>
            </p:cNvPr>
            <p:cNvSpPr/>
            <p:nvPr/>
          </p:nvSpPr>
          <p:spPr>
            <a:xfrm>
              <a:off x="241816" y="122612"/>
              <a:ext cx="15025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400" dirty="0" err="1">
                  <a:ln w="0">
                    <a:solidFill>
                      <a:schemeClr val="tx1"/>
                    </a:solidFill>
                  </a:ln>
                  <a:latin typeface="Century Gothic" panose="020B0502020202020204" pitchFamily="34" charset="0"/>
                </a:rPr>
                <a:t>omércio</a:t>
              </a:r>
              <a:r>
                <a:rPr lang="pt-BR" sz="1400" cap="none" spc="0" dirty="0" err="1">
                  <a:ln w="0">
                    <a:solidFill>
                      <a:schemeClr val="tx1"/>
                    </a:solidFill>
                  </a:ln>
                  <a:latin typeface="Century Gothic" panose="020B0502020202020204" pitchFamily="34" charset="0"/>
                </a:rPr>
                <a:t>&amp;Cia</a:t>
              </a:r>
              <a:endParaRPr lang="pt-BR" sz="1400" cap="none" spc="0" dirty="0">
                <a:ln w="0">
                  <a:solidFill>
                    <a:schemeClr val="tx1"/>
                  </a:solidFill>
                </a:ln>
                <a:latin typeface="Century Gothic" panose="020B0502020202020204" pitchFamily="34" charset="0"/>
              </a:endParaRPr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4708A6EF-C5DE-475E-8968-6A381118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06" y="8978"/>
              <a:ext cx="474584" cy="569163"/>
            </a:xfrm>
            <a:prstGeom prst="rect">
              <a:avLst/>
            </a:prstGeom>
          </p:spPr>
        </p:pic>
      </p:grp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BDDBB92-CE6E-4335-83F7-7D4DF14DE7E7}"/>
              </a:ext>
            </a:extLst>
          </p:cNvPr>
          <p:cNvSpPr/>
          <p:nvPr/>
        </p:nvSpPr>
        <p:spPr>
          <a:xfrm>
            <a:off x="122662" y="1251643"/>
            <a:ext cx="4299026" cy="5429940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623FA8AC-E32D-40CA-B6F7-D37CD8EA6B86}"/>
              </a:ext>
            </a:extLst>
          </p:cNvPr>
          <p:cNvSpPr/>
          <p:nvPr/>
        </p:nvSpPr>
        <p:spPr>
          <a:xfrm>
            <a:off x="4544350" y="1251643"/>
            <a:ext cx="3848088" cy="2769212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1088AEB3-ABB6-4D09-AC60-898999106F24}"/>
              </a:ext>
            </a:extLst>
          </p:cNvPr>
          <p:cNvSpPr/>
          <p:nvPr/>
        </p:nvSpPr>
        <p:spPr>
          <a:xfrm>
            <a:off x="4544350" y="4171841"/>
            <a:ext cx="3848088" cy="2509741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2C2D8184-88A1-4B58-ABC3-D6376BC6F183}"/>
              </a:ext>
            </a:extLst>
          </p:cNvPr>
          <p:cNvSpPr/>
          <p:nvPr/>
        </p:nvSpPr>
        <p:spPr>
          <a:xfrm>
            <a:off x="8515100" y="1251642"/>
            <a:ext cx="3554238" cy="2769212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2774DC92-EAC6-457B-9283-7348BB60C8CA}"/>
              </a:ext>
            </a:extLst>
          </p:cNvPr>
          <p:cNvSpPr/>
          <p:nvPr/>
        </p:nvSpPr>
        <p:spPr>
          <a:xfrm>
            <a:off x="8515100" y="4171840"/>
            <a:ext cx="3564842" cy="2509741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29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4D9BD23-CB0F-4A23-961F-85AF441C848C}"/>
              </a:ext>
            </a:extLst>
          </p:cNvPr>
          <p:cNvSpPr/>
          <p:nvPr/>
        </p:nvSpPr>
        <p:spPr>
          <a:xfrm>
            <a:off x="0" y="0"/>
            <a:ext cx="12192000" cy="612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mesa, desenho&#10;&#10;Descrição gerada automaticamente">
            <a:extLst>
              <a:ext uri="{FF2B5EF4-FFF2-40B4-BE49-F238E27FC236}">
                <a16:creationId xmlns:a16="http://schemas.microsoft.com/office/drawing/2014/main" id="{EFEEEFBE-2E62-4897-8418-E221B2B75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764" y="157916"/>
            <a:ext cx="563618" cy="43962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5A326A5-D97E-473B-806A-1DACABFBB8F9}"/>
              </a:ext>
            </a:extLst>
          </p:cNvPr>
          <p:cNvSpPr/>
          <p:nvPr/>
        </p:nvSpPr>
        <p:spPr>
          <a:xfrm>
            <a:off x="4836381" y="157916"/>
            <a:ext cx="1029544" cy="43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Geral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C307499-5294-4D45-881F-4F67A2D371D0}"/>
              </a:ext>
            </a:extLst>
          </p:cNvPr>
          <p:cNvSpPr/>
          <p:nvPr/>
        </p:nvSpPr>
        <p:spPr>
          <a:xfrm>
            <a:off x="5883856" y="157917"/>
            <a:ext cx="1313613" cy="43962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Contratações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65FA995-5897-4FE4-9B49-6314BF816DA7}"/>
              </a:ext>
            </a:extLst>
          </p:cNvPr>
          <p:cNvSpPr/>
          <p:nvPr/>
        </p:nvSpPr>
        <p:spPr>
          <a:xfrm>
            <a:off x="7197470" y="157916"/>
            <a:ext cx="1359720" cy="43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Desligamentos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E410DB-705E-4F7B-A3FB-6E2845D43EDB}"/>
              </a:ext>
            </a:extLst>
          </p:cNvPr>
          <p:cNvSpPr/>
          <p:nvPr/>
        </p:nvSpPr>
        <p:spPr>
          <a:xfrm>
            <a:off x="8557190" y="157916"/>
            <a:ext cx="1473892" cy="43962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Perfil da Empresa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6488AD-8679-4DE6-B674-3F44614B8E25}"/>
              </a:ext>
            </a:extLst>
          </p:cNvPr>
          <p:cNvSpPr/>
          <p:nvPr/>
        </p:nvSpPr>
        <p:spPr>
          <a:xfrm>
            <a:off x="10031082" y="157916"/>
            <a:ext cx="1359720" cy="43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Perfil da Equipe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66A94E-5C61-4C3D-9474-2F3BF9AFC592}"/>
              </a:ext>
            </a:extLst>
          </p:cNvPr>
          <p:cNvSpPr/>
          <p:nvPr/>
        </p:nvSpPr>
        <p:spPr>
          <a:xfrm>
            <a:off x="1813966" y="135631"/>
            <a:ext cx="25106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cap="none" spc="0" dirty="0">
                <a:ln w="0"/>
                <a:latin typeface="Century Gothic" panose="020B0502020202020204" pitchFamily="34" charset="0"/>
              </a:rPr>
              <a:t>DASHBOARD RH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EB5D0FF-BA0C-4D43-A37F-1D003A5DC1B4}"/>
              </a:ext>
            </a:extLst>
          </p:cNvPr>
          <p:cNvSpPr/>
          <p:nvPr/>
        </p:nvSpPr>
        <p:spPr>
          <a:xfrm>
            <a:off x="1" y="615500"/>
            <a:ext cx="12192000" cy="12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C80FBE3-04E4-40F1-971E-5BC140AA0669}"/>
              </a:ext>
            </a:extLst>
          </p:cNvPr>
          <p:cNvSpPr/>
          <p:nvPr/>
        </p:nvSpPr>
        <p:spPr>
          <a:xfrm>
            <a:off x="0" y="742447"/>
            <a:ext cx="12191999" cy="26865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8C1A94-4A51-425F-89EF-740F9FC56448}"/>
              </a:ext>
            </a:extLst>
          </p:cNvPr>
          <p:cNvGrpSpPr/>
          <p:nvPr/>
        </p:nvGrpSpPr>
        <p:grpSpPr>
          <a:xfrm>
            <a:off x="-5206" y="8978"/>
            <a:ext cx="1749554" cy="569163"/>
            <a:chOff x="-5206" y="8978"/>
            <a:chExt cx="1749554" cy="569163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A795E40-25D7-4C4C-B0AD-9863AB486564}"/>
                </a:ext>
              </a:extLst>
            </p:cNvPr>
            <p:cNvSpPr/>
            <p:nvPr/>
          </p:nvSpPr>
          <p:spPr>
            <a:xfrm>
              <a:off x="241816" y="122612"/>
              <a:ext cx="15025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400" dirty="0" err="1">
                  <a:ln w="0">
                    <a:solidFill>
                      <a:schemeClr val="tx1"/>
                    </a:solidFill>
                  </a:ln>
                  <a:latin typeface="Century Gothic" panose="020B0502020202020204" pitchFamily="34" charset="0"/>
                </a:rPr>
                <a:t>omércio</a:t>
              </a:r>
              <a:r>
                <a:rPr lang="pt-BR" sz="1400" cap="none" spc="0" dirty="0" err="1">
                  <a:ln w="0">
                    <a:solidFill>
                      <a:schemeClr val="tx1"/>
                    </a:solidFill>
                  </a:ln>
                  <a:latin typeface="Century Gothic" panose="020B0502020202020204" pitchFamily="34" charset="0"/>
                </a:rPr>
                <a:t>&amp;Cia</a:t>
              </a:r>
              <a:endParaRPr lang="pt-BR" sz="1400" cap="none" spc="0" dirty="0">
                <a:ln w="0">
                  <a:solidFill>
                    <a:schemeClr val="tx1"/>
                  </a:solidFill>
                </a:ln>
                <a:latin typeface="Century Gothic" panose="020B0502020202020204" pitchFamily="34" charset="0"/>
              </a:endParaRPr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4708A6EF-C5DE-475E-8968-6A381118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06" y="8978"/>
              <a:ext cx="474584" cy="569163"/>
            </a:xfrm>
            <a:prstGeom prst="rect">
              <a:avLst/>
            </a:prstGeom>
          </p:spPr>
        </p:pic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E75BF35-AF0B-44BC-BEEE-5E0771DB5844}"/>
              </a:ext>
            </a:extLst>
          </p:cNvPr>
          <p:cNvSpPr/>
          <p:nvPr/>
        </p:nvSpPr>
        <p:spPr>
          <a:xfrm>
            <a:off x="194786" y="3593725"/>
            <a:ext cx="3742261" cy="3093608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CB8C6FC-6253-48EB-9593-F3D2063273A8}"/>
              </a:ext>
            </a:extLst>
          </p:cNvPr>
          <p:cNvSpPr/>
          <p:nvPr/>
        </p:nvSpPr>
        <p:spPr>
          <a:xfrm>
            <a:off x="4167587" y="3593725"/>
            <a:ext cx="3742261" cy="3093608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55BDCAD-99C5-4D83-8BF0-7C4D1D7B0288}"/>
              </a:ext>
            </a:extLst>
          </p:cNvPr>
          <p:cNvSpPr/>
          <p:nvPr/>
        </p:nvSpPr>
        <p:spPr>
          <a:xfrm>
            <a:off x="8140388" y="3585895"/>
            <a:ext cx="3742261" cy="3093608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22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4D9BD23-CB0F-4A23-961F-85AF441C848C}"/>
              </a:ext>
            </a:extLst>
          </p:cNvPr>
          <p:cNvSpPr/>
          <p:nvPr/>
        </p:nvSpPr>
        <p:spPr>
          <a:xfrm>
            <a:off x="0" y="0"/>
            <a:ext cx="12192000" cy="612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mesa, desenho&#10;&#10;Descrição gerada automaticamente">
            <a:extLst>
              <a:ext uri="{FF2B5EF4-FFF2-40B4-BE49-F238E27FC236}">
                <a16:creationId xmlns:a16="http://schemas.microsoft.com/office/drawing/2014/main" id="{EFEEEFBE-2E62-4897-8418-E221B2B75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764" y="157916"/>
            <a:ext cx="563618" cy="43962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5A326A5-D97E-473B-806A-1DACABFBB8F9}"/>
              </a:ext>
            </a:extLst>
          </p:cNvPr>
          <p:cNvSpPr/>
          <p:nvPr/>
        </p:nvSpPr>
        <p:spPr>
          <a:xfrm>
            <a:off x="4836381" y="157916"/>
            <a:ext cx="1029544" cy="43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Geral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C307499-5294-4D45-881F-4F67A2D371D0}"/>
              </a:ext>
            </a:extLst>
          </p:cNvPr>
          <p:cNvSpPr/>
          <p:nvPr/>
        </p:nvSpPr>
        <p:spPr>
          <a:xfrm>
            <a:off x="5883856" y="157917"/>
            <a:ext cx="1313613" cy="43962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Contratações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65FA995-5897-4FE4-9B49-6314BF816DA7}"/>
              </a:ext>
            </a:extLst>
          </p:cNvPr>
          <p:cNvSpPr/>
          <p:nvPr/>
        </p:nvSpPr>
        <p:spPr>
          <a:xfrm>
            <a:off x="7197470" y="157916"/>
            <a:ext cx="1359720" cy="43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Desligamentos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9E410DB-705E-4F7B-A3FB-6E2845D43EDB}"/>
              </a:ext>
            </a:extLst>
          </p:cNvPr>
          <p:cNvSpPr/>
          <p:nvPr/>
        </p:nvSpPr>
        <p:spPr>
          <a:xfrm>
            <a:off x="8557190" y="157916"/>
            <a:ext cx="1473892" cy="439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Perfil da Empresa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6488AD-8679-4DE6-B674-3F44614B8E25}"/>
              </a:ext>
            </a:extLst>
          </p:cNvPr>
          <p:cNvSpPr/>
          <p:nvPr/>
        </p:nvSpPr>
        <p:spPr>
          <a:xfrm>
            <a:off x="10031082" y="157916"/>
            <a:ext cx="1359720" cy="43962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Perfil da Equipe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66A94E-5C61-4C3D-9474-2F3BF9AFC592}"/>
              </a:ext>
            </a:extLst>
          </p:cNvPr>
          <p:cNvSpPr/>
          <p:nvPr/>
        </p:nvSpPr>
        <p:spPr>
          <a:xfrm>
            <a:off x="1813966" y="135631"/>
            <a:ext cx="251069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cap="none" spc="0" dirty="0">
                <a:ln w="0"/>
                <a:latin typeface="Century Gothic" panose="020B0502020202020204" pitchFamily="34" charset="0"/>
              </a:rPr>
              <a:t>DASHBOARD RH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EB5D0FF-BA0C-4D43-A37F-1D003A5DC1B4}"/>
              </a:ext>
            </a:extLst>
          </p:cNvPr>
          <p:cNvSpPr/>
          <p:nvPr/>
        </p:nvSpPr>
        <p:spPr>
          <a:xfrm>
            <a:off x="1" y="615500"/>
            <a:ext cx="12192000" cy="126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C80FBE3-04E4-40F1-971E-5BC140AA0669}"/>
              </a:ext>
            </a:extLst>
          </p:cNvPr>
          <p:cNvSpPr/>
          <p:nvPr/>
        </p:nvSpPr>
        <p:spPr>
          <a:xfrm>
            <a:off x="0" y="742447"/>
            <a:ext cx="12191999" cy="26865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F8C1A94-4A51-425F-89EF-740F9FC56448}"/>
              </a:ext>
            </a:extLst>
          </p:cNvPr>
          <p:cNvGrpSpPr/>
          <p:nvPr/>
        </p:nvGrpSpPr>
        <p:grpSpPr>
          <a:xfrm>
            <a:off x="-5206" y="8978"/>
            <a:ext cx="1749554" cy="569163"/>
            <a:chOff x="-5206" y="8978"/>
            <a:chExt cx="1749554" cy="569163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A795E40-25D7-4C4C-B0AD-9863AB486564}"/>
                </a:ext>
              </a:extLst>
            </p:cNvPr>
            <p:cNvSpPr/>
            <p:nvPr/>
          </p:nvSpPr>
          <p:spPr>
            <a:xfrm>
              <a:off x="241816" y="122612"/>
              <a:ext cx="15025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400" dirty="0" err="1">
                  <a:ln w="0">
                    <a:solidFill>
                      <a:schemeClr val="tx1"/>
                    </a:solidFill>
                  </a:ln>
                  <a:latin typeface="Century Gothic" panose="020B0502020202020204" pitchFamily="34" charset="0"/>
                </a:rPr>
                <a:t>omércio</a:t>
              </a:r>
              <a:r>
                <a:rPr lang="pt-BR" sz="1400" cap="none" spc="0" dirty="0" err="1">
                  <a:ln w="0">
                    <a:solidFill>
                      <a:schemeClr val="tx1"/>
                    </a:solidFill>
                  </a:ln>
                  <a:latin typeface="Century Gothic" panose="020B0502020202020204" pitchFamily="34" charset="0"/>
                </a:rPr>
                <a:t>&amp;Cia</a:t>
              </a:r>
              <a:endParaRPr lang="pt-BR" sz="1400" cap="none" spc="0" dirty="0">
                <a:ln w="0">
                  <a:solidFill>
                    <a:schemeClr val="tx1"/>
                  </a:solidFill>
                </a:ln>
                <a:latin typeface="Century Gothic" panose="020B0502020202020204" pitchFamily="34" charset="0"/>
              </a:endParaRPr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4708A6EF-C5DE-475E-8968-6A381118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06" y="8978"/>
              <a:ext cx="474584" cy="569163"/>
            </a:xfrm>
            <a:prstGeom prst="rect">
              <a:avLst/>
            </a:prstGeom>
          </p:spPr>
        </p:pic>
      </p:grp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E75BF35-AF0B-44BC-BEEE-5E0771DB5844}"/>
              </a:ext>
            </a:extLst>
          </p:cNvPr>
          <p:cNvSpPr/>
          <p:nvPr/>
        </p:nvSpPr>
        <p:spPr>
          <a:xfrm>
            <a:off x="194786" y="3593725"/>
            <a:ext cx="3742261" cy="3093608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CB8C6FC-6253-48EB-9593-F3D2063273A8}"/>
              </a:ext>
            </a:extLst>
          </p:cNvPr>
          <p:cNvSpPr/>
          <p:nvPr/>
        </p:nvSpPr>
        <p:spPr>
          <a:xfrm>
            <a:off x="4167587" y="3593725"/>
            <a:ext cx="3742261" cy="3093608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55BDCAD-99C5-4D83-8BF0-7C4D1D7B0288}"/>
              </a:ext>
            </a:extLst>
          </p:cNvPr>
          <p:cNvSpPr/>
          <p:nvPr/>
        </p:nvSpPr>
        <p:spPr>
          <a:xfrm>
            <a:off x="8140388" y="3585895"/>
            <a:ext cx="3742261" cy="3093608"/>
          </a:xfrm>
          <a:prstGeom prst="roundRect">
            <a:avLst>
              <a:gd name="adj" fmla="val 5085"/>
            </a:avLst>
          </a:prstGeom>
          <a:solidFill>
            <a:schemeClr val="bg2">
              <a:alpha val="70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19585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1078</TotalTime>
  <Words>70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Wingdings 3</vt:lpstr>
      <vt:lpstr>Century Gothic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Vinicius Cavalcanti de Jesus</dc:creator>
  <cp:lastModifiedBy>Fernanda Guimarães</cp:lastModifiedBy>
  <cp:revision>6</cp:revision>
  <dcterms:created xsi:type="dcterms:W3CDTF">2020-04-23T20:43:34Z</dcterms:created>
  <dcterms:modified xsi:type="dcterms:W3CDTF">2023-06-15T22:27:58Z</dcterms:modified>
</cp:coreProperties>
</file>