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" r:id="rId2"/>
    <p:sldId id="320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0531"/>
    <a:srgbClr val="645354"/>
    <a:srgbClr val="F18500"/>
    <a:srgbClr val="D9AA56"/>
    <a:srgbClr val="C5881A"/>
    <a:srgbClr val="FACA12"/>
    <a:srgbClr val="F1B4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 Pinheiro" userId="68d1182545d76c74" providerId="LiveId" clId="{6C00F7C2-8D52-4897-8F1A-EFF0D01FCF8E}"/>
    <pc:docChg chg="custSel addSld delSld modSld sldOrd">
      <pc:chgData name="Alon Pinheiro" userId="68d1182545d76c74" providerId="LiveId" clId="{6C00F7C2-8D52-4897-8F1A-EFF0D01FCF8E}" dt="2021-11-30T14:49:49.493" v="6"/>
      <pc:docMkLst>
        <pc:docMk/>
      </pc:docMkLst>
      <pc:sldChg chg="delSp new del mod">
        <pc:chgData name="Alon Pinheiro" userId="68d1182545d76c74" providerId="LiveId" clId="{6C00F7C2-8D52-4897-8F1A-EFF0D01FCF8E}" dt="2021-11-30T14:49:48.139" v="4" actId="47"/>
        <pc:sldMkLst>
          <pc:docMk/>
          <pc:sldMk cId="3718728683" sldId="256"/>
        </pc:sldMkLst>
        <pc:spChg chg="del">
          <ac:chgData name="Alon Pinheiro" userId="68d1182545d76c74" providerId="LiveId" clId="{6C00F7C2-8D52-4897-8F1A-EFF0D01FCF8E}" dt="2021-11-30T14:49:37.922" v="1" actId="478"/>
          <ac:spMkLst>
            <pc:docMk/>
            <pc:sldMk cId="3718728683" sldId="256"/>
            <ac:spMk id="2" creationId="{63FB11C5-587E-46DB-B8A7-2C4F2DF4D999}"/>
          </ac:spMkLst>
        </pc:spChg>
        <pc:spChg chg="del">
          <ac:chgData name="Alon Pinheiro" userId="68d1182545d76c74" providerId="LiveId" clId="{6C00F7C2-8D52-4897-8F1A-EFF0D01FCF8E}" dt="2021-11-30T14:49:39.702" v="2" actId="478"/>
          <ac:spMkLst>
            <pc:docMk/>
            <pc:sldMk cId="3718728683" sldId="256"/>
            <ac:spMk id="3" creationId="{BF691001-3537-400E-AB1B-F6DEF07DA009}"/>
          </ac:spMkLst>
        </pc:spChg>
      </pc:sldChg>
      <pc:sldChg chg="add ord">
        <pc:chgData name="Alon Pinheiro" userId="68d1182545d76c74" providerId="LiveId" clId="{6C00F7C2-8D52-4897-8F1A-EFF0D01FCF8E}" dt="2021-11-30T14:49:49.493" v="6"/>
        <pc:sldMkLst>
          <pc:docMk/>
          <pc:sldMk cId="1852843185" sldId="320"/>
        </pc:sldMkLst>
      </pc:sldChg>
      <pc:sldChg chg="add">
        <pc:chgData name="Alon Pinheiro" userId="68d1182545d76c74" providerId="LiveId" clId="{6C00F7C2-8D52-4897-8F1A-EFF0D01FCF8E}" dt="2021-11-30T14:49:46.348" v="3"/>
        <pc:sldMkLst>
          <pc:docMk/>
          <pc:sldMk cId="3295047166" sldId="33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E3109-D6B2-40B2-B854-BAC2EF2C4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6FE40B-4C6F-4489-A8AE-BF5DE85F1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46B4B0-729F-49AD-B472-FBA770C4A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0F97-7745-40BE-BE0C-23E572F491CD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D336B6-424E-4C73-A962-0EE64612C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49AF03-CB35-4415-A523-FAFE5891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0F0-4294-42F6-92E5-042AC3EAE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8389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917639-8100-4FCF-9B17-8083AC8C4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7493AF6-61DF-4E86-B80E-D757F4559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9F859B-873F-4026-9BE4-0F2DF654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0F97-7745-40BE-BE0C-23E572F491CD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9505E0-7874-460C-82E3-52C6F38BA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E64EB4-83FE-4001-99D9-EEF78F807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0F0-4294-42F6-92E5-042AC3EAE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65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637E8EC-6039-4214-9183-4295F88B8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F8DFF5-B79C-4C10-95CA-A0395D532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88FA3A-F4FD-47EF-BB0D-1AF3C1D37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0F97-7745-40BE-BE0C-23E572F491CD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589DB7-EABB-4444-B60B-A445925D9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4B7F03-4263-4F95-B537-F5CDB3422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0F0-4294-42F6-92E5-042AC3EAE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45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5F86FD-F82D-4B73-A25F-9F633DE9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DB395E-97DA-47D0-9244-5F51FEC62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D87763-7541-4882-B38B-FC940C602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0F97-7745-40BE-BE0C-23E572F491CD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0387CB-DB84-40EB-8E32-B7AA2E73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0E805B-BB7A-46FD-8960-F509DF8C3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0F0-4294-42F6-92E5-042AC3EAE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36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65A20-FC97-4250-A9F9-5A1AA4211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0F7BDD-7775-46C7-B394-2C55A2B49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B1BA27-1772-47A0-854B-7314D817F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0F97-7745-40BE-BE0C-23E572F491CD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A3BD58-11BD-4030-ACD3-071488188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A6CA1E-A529-488D-BA33-654A30D57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0F0-4294-42F6-92E5-042AC3EAE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806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461FF-F545-4422-92C0-C6C63D307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B603F3-23B4-4510-80A4-D44863F0E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2D29E30-786A-4AAE-B387-1ECCCA931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5CDFC2-A09D-4327-9F16-065D005B2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0F97-7745-40BE-BE0C-23E572F491CD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4203AD-94D2-4FC2-BB89-D1A736780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81F0F2-B294-4938-B250-349C51D81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0F0-4294-42F6-92E5-042AC3EAE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41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508CF-9494-4C6A-9D51-DC7A34EB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1EE12C-75A7-44F6-95B3-0FB9AF607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67BF02-02E1-45C1-AD90-FC06CC08A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7C74617-F68A-4D43-BE81-90346C5B5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0A45FD4-0956-47E8-97F2-96BB639D3F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64E0161-4C98-46D6-BB8B-DDE692E06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0F97-7745-40BE-BE0C-23E572F491CD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D3A598C-C2D7-4D2C-9BB1-D2D486A2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705715E-D363-4048-ABF5-F36967CD2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0F0-4294-42F6-92E5-042AC3EAE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41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519C05-1545-41F9-980F-F9FC9EDF8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75E1CBE-8DCA-424D-ADE0-646ADDEA7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0F97-7745-40BE-BE0C-23E572F491CD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9FCF8B7-063E-4807-A7C9-59AC5426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7BA55B3-7BC7-4C0F-8BEA-B97F77E74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0F0-4294-42F6-92E5-042AC3EAE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62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BEF6A33-D6FA-47C8-ACF4-A6552A090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0F97-7745-40BE-BE0C-23E572F491CD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C203DF6-0CB1-4C48-B767-61BD0C93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145B5B0-8DF4-4017-8A26-AC389819C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0F0-4294-42F6-92E5-042AC3EAE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96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BFAA3-19EC-490F-B348-531F629D2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1FE5A4-2473-4EE6-868D-B22DBA6F6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ACDF2E-BA3B-4ABC-A10D-E5A074BDE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406EB0-EF7A-4A28-B0B7-A00B98A8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0F97-7745-40BE-BE0C-23E572F491CD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2C7C80-F218-4CA3-B17C-144674C3B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B358A9C-F195-450E-8DB4-710070ECE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0F0-4294-42F6-92E5-042AC3EAE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03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3165C-3AF8-4BB2-A32D-13480F637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1B20C97-BFBE-4110-B8A1-D859A5DA5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409BDF-DD7E-4FED-B122-525CF1A5A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9D2E0E-3BBA-40F9-A929-17844274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0F97-7745-40BE-BE0C-23E572F491CD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B9AABD-62B0-454F-A011-C48B256B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983B8B-F7C3-42A5-8712-7E74AFB39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0F0-4294-42F6-92E5-042AC3EAE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77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52C8361-9644-47F2-BE44-1ED39F600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851AE0-F78F-481B-AB5E-00987DBD7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5C9A18-B75F-4DE9-8FB7-01C9A7376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50F97-7745-40BE-BE0C-23E572F491CD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A04717-5731-4E41-AD9B-51F9C0616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5205DE-F8F9-45CA-8BB0-8D4570DB8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E10F0-4294-42F6-92E5-042AC3EAE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01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A5C1A16-C3EC-4FF1-AF20-3819E1CE4E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3334"/>
            </a:avLst>
          </a:prstGeom>
          <a:solidFill>
            <a:srgbClr val="C5881A"/>
          </a:solidFill>
          <a:ln>
            <a:solidFill>
              <a:srgbClr val="C5881A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34E810C-0B30-4D0D-9620-2BF6F15DC962}"/>
              </a:ext>
            </a:extLst>
          </p:cNvPr>
          <p:cNvSpPr txBox="1"/>
          <p:nvPr/>
        </p:nvSpPr>
        <p:spPr>
          <a:xfrm>
            <a:off x="2797855" y="111023"/>
            <a:ext cx="690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ORBITRON" pitchFamily="2" charset="0"/>
                <a:ea typeface="+mn-ea"/>
                <a:cs typeface="+mn-cs"/>
              </a:rPr>
              <a:t>DASHBOARD COMPRAS</a:t>
            </a:r>
            <a:endParaRPr kumimoji="0" lang="pt-BR" sz="3200" b="1" i="0" u="none" strike="noStrike" kern="1200" normalizeH="0" baseline="0" noProof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35287286-0648-4906-AE06-8B398675C13E}"/>
              </a:ext>
            </a:extLst>
          </p:cNvPr>
          <p:cNvSpPr/>
          <p:nvPr/>
        </p:nvSpPr>
        <p:spPr>
          <a:xfrm>
            <a:off x="182881" y="757354"/>
            <a:ext cx="2264755" cy="702429"/>
          </a:xfrm>
          <a:prstGeom prst="roundRect">
            <a:avLst>
              <a:gd name="adj" fmla="val 3334"/>
            </a:avLst>
          </a:prstGeom>
          <a:solidFill>
            <a:srgbClr val="64535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67F551F0-190D-4AE2-A675-3E632778AAD5}"/>
              </a:ext>
            </a:extLst>
          </p:cNvPr>
          <p:cNvSpPr/>
          <p:nvPr/>
        </p:nvSpPr>
        <p:spPr>
          <a:xfrm>
            <a:off x="182881" y="1627348"/>
            <a:ext cx="7790685" cy="2387601"/>
          </a:xfrm>
          <a:prstGeom prst="roundRect">
            <a:avLst>
              <a:gd name="adj" fmla="val 3334"/>
            </a:avLst>
          </a:prstGeom>
          <a:solidFill>
            <a:srgbClr val="D9AA5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3C9896DA-BAD3-47DD-835B-6BF10D3EDE73}"/>
              </a:ext>
            </a:extLst>
          </p:cNvPr>
          <p:cNvSpPr/>
          <p:nvPr/>
        </p:nvSpPr>
        <p:spPr>
          <a:xfrm>
            <a:off x="182881" y="4182513"/>
            <a:ext cx="7790685" cy="2545801"/>
          </a:xfrm>
          <a:prstGeom prst="roundRect">
            <a:avLst>
              <a:gd name="adj" fmla="val 3334"/>
            </a:avLst>
          </a:prstGeom>
          <a:solidFill>
            <a:srgbClr val="D9AA5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78549E5-1AA0-4E7F-B902-1941867F3F91}"/>
              </a:ext>
            </a:extLst>
          </p:cNvPr>
          <p:cNvSpPr/>
          <p:nvPr/>
        </p:nvSpPr>
        <p:spPr>
          <a:xfrm>
            <a:off x="8102599" y="1625455"/>
            <a:ext cx="3956968" cy="2387603"/>
          </a:xfrm>
          <a:prstGeom prst="roundRect">
            <a:avLst>
              <a:gd name="adj" fmla="val 3334"/>
            </a:avLst>
          </a:prstGeom>
          <a:solidFill>
            <a:srgbClr val="D9AA5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0D529AF9-1235-4FD6-A1DA-1B5AF9B0CA08}"/>
              </a:ext>
            </a:extLst>
          </p:cNvPr>
          <p:cNvSpPr/>
          <p:nvPr/>
        </p:nvSpPr>
        <p:spPr>
          <a:xfrm>
            <a:off x="2745343" y="757354"/>
            <a:ext cx="2264400" cy="712067"/>
          </a:xfrm>
          <a:prstGeom prst="roundRect">
            <a:avLst>
              <a:gd name="adj" fmla="val 3334"/>
            </a:avLst>
          </a:prstGeom>
          <a:solidFill>
            <a:srgbClr val="64535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98F27D34-18C8-4504-9F0B-4FD3A9047354}"/>
              </a:ext>
            </a:extLst>
          </p:cNvPr>
          <p:cNvSpPr/>
          <p:nvPr/>
        </p:nvSpPr>
        <p:spPr>
          <a:xfrm>
            <a:off x="5307449" y="767019"/>
            <a:ext cx="2264400" cy="712067"/>
          </a:xfrm>
          <a:prstGeom prst="roundRect">
            <a:avLst>
              <a:gd name="adj" fmla="val 3334"/>
            </a:avLst>
          </a:prstGeom>
          <a:solidFill>
            <a:srgbClr val="64535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5A86AC7D-C39B-46DC-A2D0-944FC0B7AA09}"/>
              </a:ext>
            </a:extLst>
          </p:cNvPr>
          <p:cNvSpPr/>
          <p:nvPr/>
        </p:nvSpPr>
        <p:spPr>
          <a:xfrm>
            <a:off x="8102600" y="4184654"/>
            <a:ext cx="3956967" cy="2545801"/>
          </a:xfrm>
          <a:prstGeom prst="roundRect">
            <a:avLst>
              <a:gd name="adj" fmla="val 3334"/>
            </a:avLst>
          </a:prstGeom>
          <a:solidFill>
            <a:srgbClr val="D9AA5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C3033175-8066-4BD7-A4F8-9F7119001EC9}"/>
              </a:ext>
            </a:extLst>
          </p:cNvPr>
          <p:cNvSpPr/>
          <p:nvPr/>
        </p:nvSpPr>
        <p:spPr>
          <a:xfrm>
            <a:off x="10335652" y="111024"/>
            <a:ext cx="1723915" cy="1358398"/>
          </a:xfrm>
          <a:prstGeom prst="roundRect">
            <a:avLst>
              <a:gd name="adj" fmla="val 3334"/>
            </a:avLst>
          </a:prstGeom>
          <a:solidFill>
            <a:srgbClr val="64535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8F8C1A94-4A51-425F-89EF-740F9FC56448}"/>
              </a:ext>
            </a:extLst>
          </p:cNvPr>
          <p:cNvGrpSpPr/>
          <p:nvPr/>
        </p:nvGrpSpPr>
        <p:grpSpPr>
          <a:xfrm>
            <a:off x="70295" y="129686"/>
            <a:ext cx="1749554" cy="569163"/>
            <a:chOff x="-5206" y="8978"/>
            <a:chExt cx="1749554" cy="569163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5A795E40-25D7-4C4C-B0AD-9863AB486564}"/>
                </a:ext>
              </a:extLst>
            </p:cNvPr>
            <p:cNvSpPr/>
            <p:nvPr/>
          </p:nvSpPr>
          <p:spPr>
            <a:xfrm>
              <a:off x="241816" y="122612"/>
              <a:ext cx="1502532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400" dirty="0" err="1">
                  <a:ln w="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entury Gothic" panose="020B0502020202020204" pitchFamily="34" charset="0"/>
                </a:rPr>
                <a:t>omércio</a:t>
              </a:r>
              <a:r>
                <a:rPr lang="pt-BR" sz="1400" cap="none" spc="0" dirty="0" err="1">
                  <a:ln w="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entury Gothic" panose="020B0502020202020204" pitchFamily="34" charset="0"/>
                </a:rPr>
                <a:t>&amp;Cia</a:t>
              </a:r>
              <a:endParaRPr lang="pt-BR" sz="1400" cap="none" spc="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4708A6EF-C5DE-475E-8968-6A381118E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06" y="8978"/>
              <a:ext cx="474584" cy="569163"/>
            </a:xfrm>
            <a:prstGeom prst="rect">
              <a:avLst/>
            </a:prstGeom>
          </p:spPr>
        </p:pic>
      </p:grpSp>
      <p:pic>
        <p:nvPicPr>
          <p:cNvPr id="26" name="Imagem 25" descr="Ícone&#10;&#10;Descrição gerada automaticamente">
            <a:extLst>
              <a:ext uri="{FF2B5EF4-FFF2-40B4-BE49-F238E27FC236}">
                <a16:creationId xmlns:a16="http://schemas.microsoft.com/office/drawing/2014/main" id="{E07B0686-C263-4337-8407-E25B0401164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49" y="843971"/>
            <a:ext cx="540000" cy="540000"/>
          </a:xfrm>
          <a:prstGeom prst="rect">
            <a:avLst/>
          </a:prstGeom>
        </p:spPr>
      </p:pic>
      <p:pic>
        <p:nvPicPr>
          <p:cNvPr id="27" name="Imagem 26" descr="Ícone&#10;&#10;Descrição gerada automaticamente">
            <a:extLst>
              <a:ext uri="{FF2B5EF4-FFF2-40B4-BE49-F238E27FC236}">
                <a16:creationId xmlns:a16="http://schemas.microsoft.com/office/drawing/2014/main" id="{BDCFAFDB-F11D-4E26-A44F-A60043E274E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155" y="843971"/>
            <a:ext cx="540000" cy="540000"/>
          </a:xfrm>
          <a:prstGeom prst="rect">
            <a:avLst/>
          </a:prstGeom>
        </p:spPr>
      </p:pic>
      <p:pic>
        <p:nvPicPr>
          <p:cNvPr id="28" name="Imagem 27" descr="Logotipo, Ícone&#10;&#10;Descrição gerada automaticamente">
            <a:extLst>
              <a:ext uri="{FF2B5EF4-FFF2-40B4-BE49-F238E27FC236}">
                <a16:creationId xmlns:a16="http://schemas.microsoft.com/office/drawing/2014/main" id="{9593F2A6-A3FA-47BA-82C7-0A34BF87D36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156" y="838568"/>
            <a:ext cx="540000" cy="540000"/>
          </a:xfrm>
          <a:prstGeom prst="rect">
            <a:avLst/>
          </a:prstGeom>
        </p:spPr>
      </p:pic>
      <p:pic>
        <p:nvPicPr>
          <p:cNvPr id="35" name="Imagem 34" descr="Ícone&#10;&#10;Descrição gerada automaticamente">
            <a:extLst>
              <a:ext uri="{FF2B5EF4-FFF2-40B4-BE49-F238E27FC236}">
                <a16:creationId xmlns:a16="http://schemas.microsoft.com/office/drawing/2014/main" id="{C0F4FE92-E302-4367-9038-D8D672C519EE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727" y="230618"/>
            <a:ext cx="526736" cy="526736"/>
          </a:xfrm>
          <a:prstGeom prst="rect">
            <a:avLst/>
          </a:prstGeom>
        </p:spPr>
      </p:pic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4484238A-1F35-4C6D-AB62-5817B1870D1B}"/>
              </a:ext>
            </a:extLst>
          </p:cNvPr>
          <p:cNvSpPr/>
          <p:nvPr/>
        </p:nvSpPr>
        <p:spPr>
          <a:xfrm>
            <a:off x="7864794" y="767019"/>
            <a:ext cx="2264400" cy="712067"/>
          </a:xfrm>
          <a:prstGeom prst="roundRect">
            <a:avLst>
              <a:gd name="adj" fmla="val 3334"/>
            </a:avLst>
          </a:prstGeom>
          <a:solidFill>
            <a:srgbClr val="64535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" name="Imagem 29" descr="Ícone&#10;&#10;Descrição gerada automaticamente">
            <a:extLst>
              <a:ext uri="{FF2B5EF4-FFF2-40B4-BE49-F238E27FC236}">
                <a16:creationId xmlns:a16="http://schemas.microsoft.com/office/drawing/2014/main" id="{5DAE96BF-88A0-4A5B-8B04-4B6E6E0B2174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293" y="838568"/>
            <a:ext cx="602027" cy="61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4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D85349FF-EC01-4EC2-926F-C81883ECF536}"/>
              </a:ext>
            </a:extLst>
          </p:cNvPr>
          <p:cNvSpPr/>
          <p:nvPr/>
        </p:nvSpPr>
        <p:spPr>
          <a:xfrm>
            <a:off x="1517945" y="0"/>
            <a:ext cx="9156110" cy="6858000"/>
          </a:xfrm>
          <a:prstGeom prst="roundRect">
            <a:avLst>
              <a:gd name="adj" fmla="val 3334"/>
            </a:avLst>
          </a:prstGeom>
          <a:solidFill>
            <a:srgbClr val="C5881A"/>
          </a:solidFill>
          <a:ln>
            <a:solidFill>
              <a:srgbClr val="C588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FEF5DC46-E46B-4ADA-AC57-ED59124CF8E3}"/>
              </a:ext>
            </a:extLst>
          </p:cNvPr>
          <p:cNvSpPr/>
          <p:nvPr/>
        </p:nvSpPr>
        <p:spPr>
          <a:xfrm>
            <a:off x="1644241" y="115923"/>
            <a:ext cx="4451759" cy="1300402"/>
          </a:xfrm>
          <a:prstGeom prst="roundRect">
            <a:avLst>
              <a:gd name="adj" fmla="val 12781"/>
            </a:avLst>
          </a:prstGeom>
          <a:solidFill>
            <a:srgbClr val="64535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5B25E2F-C5A2-47EF-BD14-17B581F6943D}"/>
              </a:ext>
            </a:extLst>
          </p:cNvPr>
          <p:cNvSpPr/>
          <p:nvPr/>
        </p:nvSpPr>
        <p:spPr>
          <a:xfrm>
            <a:off x="6222296" y="115923"/>
            <a:ext cx="4325463" cy="1300402"/>
          </a:xfrm>
          <a:prstGeom prst="roundRect">
            <a:avLst>
              <a:gd name="adj" fmla="val 10925"/>
            </a:avLst>
          </a:prstGeom>
          <a:solidFill>
            <a:srgbClr val="64535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28431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ORBITRON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Alon Pinheiro</dc:creator>
  <cp:lastModifiedBy>Fernanda Guimarães</cp:lastModifiedBy>
  <cp:revision>7</cp:revision>
  <dcterms:created xsi:type="dcterms:W3CDTF">2021-11-30T14:49:24Z</dcterms:created>
  <dcterms:modified xsi:type="dcterms:W3CDTF">2023-07-25T18:41:54Z</dcterms:modified>
</cp:coreProperties>
</file>