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Open Sans ExtraBold" panose="020B0604020202020204" charset="0"/>
      <p:bold r:id="rId9"/>
      <p:boldItalic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40D"/>
    <a:srgbClr val="666668"/>
    <a:srgbClr val="770001"/>
    <a:srgbClr val="3F4A3E"/>
    <a:srgbClr val="D9D2B2"/>
    <a:srgbClr val="A49373"/>
    <a:srgbClr val="2D4457"/>
    <a:srgbClr val="EBF1F5"/>
    <a:srgbClr val="E3EBF1"/>
    <a:srgbClr val="C0D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5" Type="http://schemas.microsoft.com/office/2016/11/relationships/changesInfo" Target="changesInfos/changesInfo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Cavalcanti de Jesus" userId="06ef611a7aa12e5d" providerId="LiveId" clId="{8009D26D-3BA6-456C-A25D-A957BF5F58FA}"/>
    <pc:docChg chg="undo custSel modSld">
      <pc:chgData name="Marcus Vinicius Cavalcanti de Jesus" userId="06ef611a7aa12e5d" providerId="LiveId" clId="{8009D26D-3BA6-456C-A25D-A957BF5F58FA}" dt="2020-05-08T15:44:32.725" v="37" actId="14100"/>
      <pc:docMkLst>
        <pc:docMk/>
      </pc:docMkLst>
      <pc:sldChg chg="modSp mod">
        <pc:chgData name="Marcus Vinicius Cavalcanti de Jesus" userId="06ef611a7aa12e5d" providerId="LiveId" clId="{8009D26D-3BA6-456C-A25D-A957BF5F58FA}" dt="2020-05-08T15:44:32.725" v="37" actId="14100"/>
        <pc:sldMkLst>
          <pc:docMk/>
          <pc:sldMk cId="3320443665" sldId="256"/>
        </pc:sldMkLst>
        <pc:spChg chg="mod">
          <ac:chgData name="Marcus Vinicius Cavalcanti de Jesus" userId="06ef611a7aa12e5d" providerId="LiveId" clId="{8009D26D-3BA6-456C-A25D-A957BF5F58FA}" dt="2020-05-08T15:44:32.725" v="37" actId="14100"/>
          <ac:spMkLst>
            <pc:docMk/>
            <pc:sldMk cId="3320443665" sldId="256"/>
            <ac:spMk id="3" creationId="{3F2F5B40-1936-4C5A-AC34-D43030A96B8A}"/>
          </ac:spMkLst>
        </pc:spChg>
        <pc:spChg chg="mod">
          <ac:chgData name="Marcus Vinicius Cavalcanti de Jesus" userId="06ef611a7aa12e5d" providerId="LiveId" clId="{8009D26D-3BA6-456C-A25D-A957BF5F58FA}" dt="2020-05-08T15:44:17.959" v="35" actId="1076"/>
          <ac:spMkLst>
            <pc:docMk/>
            <pc:sldMk cId="3320443665" sldId="256"/>
            <ac:spMk id="34" creationId="{5D82CB16-8670-43D5-8C53-E371E28489B9}"/>
          </ac:spMkLst>
        </pc:spChg>
        <pc:spChg chg="mod">
          <ac:chgData name="Marcus Vinicius Cavalcanti de Jesus" userId="06ef611a7aa12e5d" providerId="LiveId" clId="{8009D26D-3BA6-456C-A25D-A957BF5F58FA}" dt="2020-05-08T15:44:24.019" v="36" actId="1076"/>
          <ac:spMkLst>
            <pc:docMk/>
            <pc:sldMk cId="3320443665" sldId="256"/>
            <ac:spMk id="37" creationId="{BE5D96F4-04C4-451E-8EC4-E853E9BE2B85}"/>
          </ac:spMkLst>
        </pc:spChg>
        <pc:picChg chg="mod">
          <ac:chgData name="Marcus Vinicius Cavalcanti de Jesus" userId="06ef611a7aa12e5d" providerId="LiveId" clId="{8009D26D-3BA6-456C-A25D-A957BF5F58FA}" dt="2020-05-08T15:44:09.305" v="31" actId="1076"/>
          <ac:picMkLst>
            <pc:docMk/>
            <pc:sldMk cId="3320443665" sldId="256"/>
            <ac:picMk id="46" creationId="{0FCE608B-3567-4824-99D1-62013916E84C}"/>
          </ac:picMkLst>
        </pc:picChg>
      </pc:sldChg>
    </pc:docChg>
  </pc:docChgLst>
  <pc:docChgLst>
    <pc:chgData name="Marcus Vinicius Cavalcanti de Jesus" userId="06ef611a7aa12e5d" providerId="LiveId" clId="{F0C8DA38-0A0C-4E88-80EA-9A7086B58DC4}"/>
    <pc:docChg chg="undo custSel addSld modSld">
      <pc:chgData name="Marcus Vinicius Cavalcanti de Jesus" userId="06ef611a7aa12e5d" providerId="LiveId" clId="{F0C8DA38-0A0C-4E88-80EA-9A7086B58DC4}" dt="2020-04-23T18:31:35.080" v="1515" actId="207"/>
      <pc:docMkLst>
        <pc:docMk/>
      </pc:docMkLst>
      <pc:sldChg chg="addSp delSp modSp mod">
        <pc:chgData name="Marcus Vinicius Cavalcanti de Jesus" userId="06ef611a7aa12e5d" providerId="LiveId" clId="{F0C8DA38-0A0C-4E88-80EA-9A7086B58DC4}" dt="2020-04-23T18:31:35.080" v="1515" actId="207"/>
        <pc:sldMkLst>
          <pc:docMk/>
          <pc:sldMk cId="3320443665" sldId="256"/>
        </pc:sldMkLst>
        <pc:spChg chg="add mod">
          <ac:chgData name="Marcus Vinicius Cavalcanti de Jesus" userId="06ef611a7aa12e5d" providerId="LiveId" clId="{F0C8DA38-0A0C-4E88-80EA-9A7086B58DC4}" dt="2020-04-23T16:49:34.163" v="1415" actId="1038"/>
          <ac:spMkLst>
            <pc:docMk/>
            <pc:sldMk cId="3320443665" sldId="256"/>
            <ac:spMk id="2" creationId="{8CE78ACE-096F-477F-AC93-7AB0C4D6289A}"/>
          </ac:spMkLst>
        </pc:spChg>
        <pc:spChg chg="add del mod ord">
          <ac:chgData name="Marcus Vinicius Cavalcanti de Jesus" userId="06ef611a7aa12e5d" providerId="LiveId" clId="{F0C8DA38-0A0C-4E88-80EA-9A7086B58DC4}" dt="2020-04-23T18:31:35.080" v="1515" actId="207"/>
          <ac:spMkLst>
            <pc:docMk/>
            <pc:sldMk cId="3320443665" sldId="256"/>
            <ac:spMk id="3" creationId="{3F2F5B40-1936-4C5A-AC34-D43030A96B8A}"/>
          </ac:spMkLst>
        </pc:spChg>
        <pc:spChg chg="mod">
          <ac:chgData name="Marcus Vinicius Cavalcanti de Jesus" userId="06ef611a7aa12e5d" providerId="LiveId" clId="{F0C8DA38-0A0C-4E88-80EA-9A7086B58DC4}" dt="2020-04-23T16:14:58.670" v="1081" actId="1076"/>
          <ac:spMkLst>
            <pc:docMk/>
            <pc:sldMk cId="3320443665" sldId="256"/>
            <ac:spMk id="4" creationId="{CFB47D1C-26AA-4179-9157-76B8F34D3554}"/>
          </ac:spMkLst>
        </pc:spChg>
        <pc:spChg chg="add del mod ord">
          <ac:chgData name="Marcus Vinicius Cavalcanti de Jesus" userId="06ef611a7aa12e5d" providerId="LiveId" clId="{F0C8DA38-0A0C-4E88-80EA-9A7086B58DC4}" dt="2020-04-23T16:47:56.863" v="1376" actId="478"/>
          <ac:spMkLst>
            <pc:docMk/>
            <pc:sldMk cId="3320443665" sldId="256"/>
            <ac:spMk id="5" creationId="{69F9531F-918F-4C58-93B2-0BF15A0ADD46}"/>
          </ac:spMkLst>
        </pc:spChg>
        <pc:spChg chg="mod">
          <ac:chgData name="Marcus Vinicius Cavalcanti de Jesus" userId="06ef611a7aa12e5d" providerId="LiveId" clId="{F0C8DA38-0A0C-4E88-80EA-9A7086B58DC4}" dt="2020-04-23T16:14:51.481" v="1080" actId="1076"/>
          <ac:spMkLst>
            <pc:docMk/>
            <pc:sldMk cId="3320443665" sldId="256"/>
            <ac:spMk id="6" creationId="{0BD208AB-AC68-41DD-ABCC-A5E3F993C15D}"/>
          </ac:spMkLst>
        </pc:spChg>
        <pc:spChg chg="add del mod">
          <ac:chgData name="Marcus Vinicius Cavalcanti de Jesus" userId="06ef611a7aa12e5d" providerId="LiveId" clId="{F0C8DA38-0A0C-4E88-80EA-9A7086B58DC4}" dt="2020-04-23T16:48:01.678" v="1377" actId="478"/>
          <ac:spMkLst>
            <pc:docMk/>
            <pc:sldMk cId="3320443665" sldId="256"/>
            <ac:spMk id="7" creationId="{3B638526-E9DE-4B8F-A96F-B73EAB9C2194}"/>
          </ac:spMkLst>
        </pc:spChg>
        <pc:spChg chg="mod">
          <ac:chgData name="Marcus Vinicius Cavalcanti de Jesus" userId="06ef611a7aa12e5d" providerId="LiveId" clId="{F0C8DA38-0A0C-4E88-80EA-9A7086B58DC4}" dt="2020-04-23T16:45:41.998" v="1309" actId="20577"/>
          <ac:spMkLst>
            <pc:docMk/>
            <pc:sldMk cId="3320443665" sldId="256"/>
            <ac:spMk id="8" creationId="{97985D85-4FC0-480D-A3ED-6D310A019734}"/>
          </ac:spMkLst>
        </pc:spChg>
        <pc:spChg chg="add mod">
          <ac:chgData name="Marcus Vinicius Cavalcanti de Jesus" userId="06ef611a7aa12e5d" providerId="LiveId" clId="{F0C8DA38-0A0C-4E88-80EA-9A7086B58DC4}" dt="2020-04-23T16:37:21.878" v="1247" actId="208"/>
          <ac:spMkLst>
            <pc:docMk/>
            <pc:sldMk cId="3320443665" sldId="256"/>
            <ac:spMk id="9" creationId="{D58E369B-243A-4C10-804E-CC16B1592417}"/>
          </ac:spMkLst>
        </pc:spChg>
        <pc:spChg chg="del mod">
          <ac:chgData name="Marcus Vinicius Cavalcanti de Jesus" userId="06ef611a7aa12e5d" providerId="LiveId" clId="{F0C8DA38-0A0C-4E88-80EA-9A7086B58DC4}" dt="2020-04-23T16:12:32.858" v="1023" actId="478"/>
          <ac:spMkLst>
            <pc:docMk/>
            <pc:sldMk cId="3320443665" sldId="256"/>
            <ac:spMk id="10" creationId="{3379FF8B-A3A3-45C3-BE53-7E658C4147D2}"/>
          </ac:spMkLst>
        </pc:spChg>
        <pc:spChg chg="add mod">
          <ac:chgData name="Marcus Vinicius Cavalcanti de Jesus" userId="06ef611a7aa12e5d" providerId="LiveId" clId="{F0C8DA38-0A0C-4E88-80EA-9A7086B58DC4}" dt="2020-04-23T16:47:48.369" v="1374" actId="20577"/>
          <ac:spMkLst>
            <pc:docMk/>
            <pc:sldMk cId="3320443665" sldId="256"/>
            <ac:spMk id="10" creationId="{EE2070BB-E553-4B68-BB7E-6FED23145A65}"/>
          </ac:spMkLst>
        </pc:spChg>
        <pc:spChg chg="add mod">
          <ac:chgData name="Marcus Vinicius Cavalcanti de Jesus" userId="06ef611a7aa12e5d" providerId="LiveId" clId="{F0C8DA38-0A0C-4E88-80EA-9A7086B58DC4}" dt="2020-04-23T16:49:13.040" v="1409" actId="1076"/>
          <ac:spMkLst>
            <pc:docMk/>
            <pc:sldMk cId="3320443665" sldId="256"/>
            <ac:spMk id="11" creationId="{E5650D56-2F3B-4250-8AFD-44835DCD064F}"/>
          </ac:spMkLst>
        </pc:spChg>
        <pc:spChg chg="del mod">
          <ac:chgData name="Marcus Vinicius Cavalcanti de Jesus" userId="06ef611a7aa12e5d" providerId="LiveId" clId="{F0C8DA38-0A0C-4E88-80EA-9A7086B58DC4}" dt="2020-04-23T03:01:49.041" v="457" actId="478"/>
          <ac:spMkLst>
            <pc:docMk/>
            <pc:sldMk cId="3320443665" sldId="256"/>
            <ac:spMk id="12" creationId="{058774E8-A7A0-472E-9E44-1A6FA91460BB}"/>
          </ac:spMkLst>
        </pc:spChg>
        <pc:spChg chg="del mod">
          <ac:chgData name="Marcus Vinicius Cavalcanti de Jesus" userId="06ef611a7aa12e5d" providerId="LiveId" clId="{F0C8DA38-0A0C-4E88-80EA-9A7086B58DC4}" dt="2020-04-23T03:01:49.041" v="457" actId="478"/>
          <ac:spMkLst>
            <pc:docMk/>
            <pc:sldMk cId="3320443665" sldId="256"/>
            <ac:spMk id="14" creationId="{5B30E337-5A24-43CF-B958-FA944C085FA8}"/>
          </ac:spMkLst>
        </pc:spChg>
        <pc:spChg chg="del mod">
          <ac:chgData name="Marcus Vinicius Cavalcanti de Jesus" userId="06ef611a7aa12e5d" providerId="LiveId" clId="{F0C8DA38-0A0C-4E88-80EA-9A7086B58DC4}" dt="2020-04-23T03:01:49.041" v="457" actId="478"/>
          <ac:spMkLst>
            <pc:docMk/>
            <pc:sldMk cId="3320443665" sldId="256"/>
            <ac:spMk id="16" creationId="{7FA5F756-0F01-4FAD-B683-EC81DB3596B1}"/>
          </ac:spMkLst>
        </pc:spChg>
        <pc:spChg chg="del mod">
          <ac:chgData name="Marcus Vinicius Cavalcanti de Jesus" userId="06ef611a7aa12e5d" providerId="LiveId" clId="{F0C8DA38-0A0C-4E88-80EA-9A7086B58DC4}" dt="2020-04-23T03:01:49.041" v="457" actId="478"/>
          <ac:spMkLst>
            <pc:docMk/>
            <pc:sldMk cId="3320443665" sldId="256"/>
            <ac:spMk id="18" creationId="{AAB68792-8B7E-49CF-A5F1-98E51C0826F4}"/>
          </ac:spMkLst>
        </pc:spChg>
        <pc:spChg chg="add del mod">
          <ac:chgData name="Marcus Vinicius Cavalcanti de Jesus" userId="06ef611a7aa12e5d" providerId="LiveId" clId="{F0C8DA38-0A0C-4E88-80EA-9A7086B58DC4}" dt="2020-04-23T16:12:32.858" v="1023" actId="478"/>
          <ac:spMkLst>
            <pc:docMk/>
            <pc:sldMk cId="3320443665" sldId="256"/>
            <ac:spMk id="18" creationId="{D3618711-DE0F-417F-8F36-864344843A80}"/>
          </ac:spMkLst>
        </pc:spChg>
        <pc:spChg chg="add mod">
          <ac:chgData name="Marcus Vinicius Cavalcanti de Jesus" userId="06ef611a7aa12e5d" providerId="LiveId" clId="{F0C8DA38-0A0C-4E88-80EA-9A7086B58DC4}" dt="2020-04-23T16:49:34.163" v="1415" actId="1038"/>
          <ac:spMkLst>
            <pc:docMk/>
            <pc:sldMk cId="3320443665" sldId="256"/>
            <ac:spMk id="19" creationId="{CDEFA3B2-EB23-4465-8C25-AA0297F5F9C9}"/>
          </ac:spMkLst>
        </pc:spChg>
        <pc:spChg chg="add del mod">
          <ac:chgData name="Marcus Vinicius Cavalcanti de Jesus" userId="06ef611a7aa12e5d" providerId="LiveId" clId="{F0C8DA38-0A0C-4E88-80EA-9A7086B58DC4}" dt="2020-04-23T16:12:32.858" v="1023" actId="478"/>
          <ac:spMkLst>
            <pc:docMk/>
            <pc:sldMk cId="3320443665" sldId="256"/>
            <ac:spMk id="20" creationId="{A1CD8D2B-B1DA-4411-A804-6A16632F3F7D}"/>
          </ac:spMkLst>
        </pc:spChg>
        <pc:spChg chg="add del mod ord">
          <ac:chgData name="Marcus Vinicius Cavalcanti de Jesus" userId="06ef611a7aa12e5d" providerId="LiveId" clId="{F0C8DA38-0A0C-4E88-80EA-9A7086B58DC4}" dt="2020-04-23T02:50:36.861" v="311" actId="478"/>
          <ac:spMkLst>
            <pc:docMk/>
            <pc:sldMk cId="3320443665" sldId="256"/>
            <ac:spMk id="21" creationId="{BE44DBE3-D4B6-41D8-A0A5-A5FE8454FC1D}"/>
          </ac:spMkLst>
        </pc:spChg>
        <pc:spChg chg="add del mod">
          <ac:chgData name="Marcus Vinicius Cavalcanti de Jesus" userId="06ef611a7aa12e5d" providerId="LiveId" clId="{F0C8DA38-0A0C-4E88-80EA-9A7086B58DC4}" dt="2020-04-23T16:17:43.376" v="1112" actId="478"/>
          <ac:spMkLst>
            <pc:docMk/>
            <pc:sldMk cId="3320443665" sldId="256"/>
            <ac:spMk id="21" creationId="{FB7E49E1-C70A-4CB4-A502-721E1AC3C3D5}"/>
          </ac:spMkLst>
        </pc:spChg>
        <pc:spChg chg="add del mod">
          <ac:chgData name="Marcus Vinicius Cavalcanti de Jesus" userId="06ef611a7aa12e5d" providerId="LiveId" clId="{F0C8DA38-0A0C-4E88-80EA-9A7086B58DC4}" dt="2020-04-23T16:17:43.376" v="1112" actId="478"/>
          <ac:spMkLst>
            <pc:docMk/>
            <pc:sldMk cId="3320443665" sldId="256"/>
            <ac:spMk id="22" creationId="{656CF357-E88A-482F-9306-1F4CD9509210}"/>
          </ac:spMkLst>
        </pc:spChg>
        <pc:spChg chg="add del mod">
          <ac:chgData name="Marcus Vinicius Cavalcanti de Jesus" userId="06ef611a7aa12e5d" providerId="LiveId" clId="{F0C8DA38-0A0C-4E88-80EA-9A7086B58DC4}" dt="2020-04-23T16:17:43.376" v="1112" actId="478"/>
          <ac:spMkLst>
            <pc:docMk/>
            <pc:sldMk cId="3320443665" sldId="256"/>
            <ac:spMk id="23" creationId="{6669315D-9109-4B9B-8D80-AD5496FD231B}"/>
          </ac:spMkLst>
        </pc:spChg>
        <pc:spChg chg="add del mod">
          <ac:chgData name="Marcus Vinicius Cavalcanti de Jesus" userId="06ef611a7aa12e5d" providerId="LiveId" clId="{F0C8DA38-0A0C-4E88-80EA-9A7086B58DC4}" dt="2020-04-23T02:52:59.967" v="349" actId="478"/>
          <ac:spMkLst>
            <pc:docMk/>
            <pc:sldMk cId="3320443665" sldId="256"/>
            <ac:spMk id="23" creationId="{A9F17432-9254-46C6-B663-242E8C7C8029}"/>
          </ac:spMkLst>
        </pc:spChg>
        <pc:spChg chg="add mod ord">
          <ac:chgData name="Marcus Vinicius Cavalcanti de Jesus" userId="06ef611a7aa12e5d" providerId="LiveId" clId="{F0C8DA38-0A0C-4E88-80EA-9A7086B58DC4}" dt="2020-04-23T18:31:18.556" v="1503" actId="207"/>
          <ac:spMkLst>
            <pc:docMk/>
            <pc:sldMk cId="3320443665" sldId="256"/>
            <ac:spMk id="26" creationId="{50960C38-3B62-471E-9576-67489790A191}"/>
          </ac:spMkLst>
        </pc:spChg>
        <pc:spChg chg="add mod">
          <ac:chgData name="Marcus Vinicius Cavalcanti de Jesus" userId="06ef611a7aa12e5d" providerId="LiveId" clId="{F0C8DA38-0A0C-4E88-80EA-9A7086B58DC4}" dt="2020-04-23T16:49:34.163" v="1415" actId="1038"/>
          <ac:spMkLst>
            <pc:docMk/>
            <pc:sldMk cId="3320443665" sldId="256"/>
            <ac:spMk id="27" creationId="{1E471285-A32C-4B74-A7B0-D43501D3A63D}"/>
          </ac:spMkLst>
        </pc:spChg>
        <pc:spChg chg="add del mod">
          <ac:chgData name="Marcus Vinicius Cavalcanti de Jesus" userId="06ef611a7aa12e5d" providerId="LiveId" clId="{F0C8DA38-0A0C-4E88-80EA-9A7086B58DC4}" dt="2020-04-23T16:10:49.233" v="1002" actId="478"/>
          <ac:spMkLst>
            <pc:docMk/>
            <pc:sldMk cId="3320443665" sldId="256"/>
            <ac:spMk id="28" creationId="{4C556CA3-1E62-407E-98C6-BDB446547460}"/>
          </ac:spMkLst>
        </pc:spChg>
        <pc:spChg chg="add mod">
          <ac:chgData name="Marcus Vinicius Cavalcanti de Jesus" userId="06ef611a7aa12e5d" providerId="LiveId" clId="{F0C8DA38-0A0C-4E88-80EA-9A7086B58DC4}" dt="2020-04-23T16:49:34.163" v="1415" actId="1038"/>
          <ac:spMkLst>
            <pc:docMk/>
            <pc:sldMk cId="3320443665" sldId="256"/>
            <ac:spMk id="29" creationId="{E561854C-AA19-4640-978C-8888A599C7BF}"/>
          </ac:spMkLst>
        </pc:spChg>
        <pc:spChg chg="add del mod">
          <ac:chgData name="Marcus Vinicius Cavalcanti de Jesus" userId="06ef611a7aa12e5d" providerId="LiveId" clId="{F0C8DA38-0A0C-4E88-80EA-9A7086B58DC4}" dt="2020-04-23T16:10:49.233" v="1002" actId="478"/>
          <ac:spMkLst>
            <pc:docMk/>
            <pc:sldMk cId="3320443665" sldId="256"/>
            <ac:spMk id="30" creationId="{4D68A62F-6A15-48E8-A584-6E8B7E1140F3}"/>
          </ac:spMkLst>
        </pc:spChg>
        <pc:spChg chg="add mod">
          <ac:chgData name="Marcus Vinicius Cavalcanti de Jesus" userId="06ef611a7aa12e5d" providerId="LiveId" clId="{F0C8DA38-0A0C-4E88-80EA-9A7086B58DC4}" dt="2020-04-23T16:49:34.163" v="1415" actId="1038"/>
          <ac:spMkLst>
            <pc:docMk/>
            <pc:sldMk cId="3320443665" sldId="256"/>
            <ac:spMk id="31" creationId="{4A11863F-ED78-448C-BBDC-E9B671A29BE1}"/>
          </ac:spMkLst>
        </pc:spChg>
        <pc:spChg chg="add del mod">
          <ac:chgData name="Marcus Vinicius Cavalcanti de Jesus" userId="06ef611a7aa12e5d" providerId="LiveId" clId="{F0C8DA38-0A0C-4E88-80EA-9A7086B58DC4}" dt="2020-04-23T16:10:49.233" v="1002" actId="478"/>
          <ac:spMkLst>
            <pc:docMk/>
            <pc:sldMk cId="3320443665" sldId="256"/>
            <ac:spMk id="32" creationId="{4B56D129-D8E3-46C5-9773-0A8FB772E1EA}"/>
          </ac:spMkLst>
        </pc:spChg>
        <pc:spChg chg="add mod">
          <ac:chgData name="Marcus Vinicius Cavalcanti de Jesus" userId="06ef611a7aa12e5d" providerId="LiveId" clId="{F0C8DA38-0A0C-4E88-80EA-9A7086B58DC4}" dt="2020-04-23T16:48:24.717" v="1386" actId="1076"/>
          <ac:spMkLst>
            <pc:docMk/>
            <pc:sldMk cId="3320443665" sldId="256"/>
            <ac:spMk id="34" creationId="{5D82CB16-8670-43D5-8C53-E371E28489B9}"/>
          </ac:spMkLst>
        </pc:spChg>
        <pc:spChg chg="add mod">
          <ac:chgData name="Marcus Vinicius Cavalcanti de Jesus" userId="06ef611a7aa12e5d" providerId="LiveId" clId="{F0C8DA38-0A0C-4E88-80EA-9A7086B58DC4}" dt="2020-04-23T16:48:34.955" v="1395" actId="1036"/>
          <ac:spMkLst>
            <pc:docMk/>
            <pc:sldMk cId="3320443665" sldId="256"/>
            <ac:spMk id="37" creationId="{BE5D96F4-04C4-451E-8EC4-E853E9BE2B85}"/>
          </ac:spMkLst>
        </pc:spChg>
        <pc:grpChg chg="add mod">
          <ac:chgData name="Marcus Vinicius Cavalcanti de Jesus" userId="06ef611a7aa12e5d" providerId="LiveId" clId="{F0C8DA38-0A0C-4E88-80EA-9A7086B58DC4}" dt="2020-04-23T16:27:47.328" v="1186" actId="164"/>
          <ac:grpSpMkLst>
            <pc:docMk/>
            <pc:sldMk cId="3320443665" sldId="256"/>
            <ac:grpSpMk id="36" creationId="{1DFDB01E-6575-4D67-8E1F-1F43E4FA733A}"/>
          </ac:grpSpMkLst>
        </pc:grpChg>
        <pc:grpChg chg="add mod">
          <ac:chgData name="Marcus Vinicius Cavalcanti de Jesus" userId="06ef611a7aa12e5d" providerId="LiveId" clId="{F0C8DA38-0A0C-4E88-80EA-9A7086B58DC4}" dt="2020-04-23T16:48:34.955" v="1395" actId="1036"/>
          <ac:grpSpMkLst>
            <pc:docMk/>
            <pc:sldMk cId="3320443665" sldId="256"/>
            <ac:grpSpMk id="38" creationId="{72342AF2-EE41-4D54-9823-B57AC4EB9917}"/>
          </ac:grpSpMkLst>
        </pc:grpChg>
        <pc:picChg chg="add del mod ord modCrop">
          <ac:chgData name="Marcus Vinicius Cavalcanti de Jesus" userId="06ef611a7aa12e5d" providerId="LiveId" clId="{F0C8DA38-0A0C-4E88-80EA-9A7086B58DC4}" dt="2020-04-23T02:52:49.635" v="345" actId="478"/>
          <ac:picMkLst>
            <pc:docMk/>
            <pc:sldMk cId="3320443665" sldId="256"/>
            <ac:picMk id="20" creationId="{474C7B94-290D-4944-BC73-F136BAB874D1}"/>
          </ac:picMkLst>
        </pc:picChg>
        <pc:picChg chg="add mod ord modCrop">
          <ac:chgData name="Marcus Vinicius Cavalcanti de Jesus" userId="06ef611a7aa12e5d" providerId="LiveId" clId="{F0C8DA38-0A0C-4E88-80EA-9A7086B58DC4}" dt="2020-04-23T02:57:01.700" v="433"/>
          <ac:picMkLst>
            <pc:docMk/>
            <pc:sldMk cId="3320443665" sldId="256"/>
            <ac:picMk id="25" creationId="{97767034-DF26-4756-82A1-68E158203A9B}"/>
          </ac:picMkLst>
        </pc:picChg>
        <pc:picChg chg="add del mod">
          <ac:chgData name="Marcus Vinicius Cavalcanti de Jesus" userId="06ef611a7aa12e5d" providerId="LiveId" clId="{F0C8DA38-0A0C-4E88-80EA-9A7086B58DC4}" dt="2020-04-23T16:32:01.930" v="1195" actId="478"/>
          <ac:picMkLst>
            <pc:docMk/>
            <pc:sldMk cId="3320443665" sldId="256"/>
            <ac:picMk id="40" creationId="{A69B619F-CB4C-4B2B-826A-2B1760DA2F69}"/>
          </ac:picMkLst>
        </pc:picChg>
        <pc:picChg chg="add del mod">
          <ac:chgData name="Marcus Vinicius Cavalcanti de Jesus" userId="06ef611a7aa12e5d" providerId="LiveId" clId="{F0C8DA38-0A0C-4E88-80EA-9A7086B58DC4}" dt="2020-04-23T16:34:37.220" v="1220" actId="478"/>
          <ac:picMkLst>
            <pc:docMk/>
            <pc:sldMk cId="3320443665" sldId="256"/>
            <ac:picMk id="42" creationId="{A3F3B6DC-A230-4090-B097-270463A58B4D}"/>
          </ac:picMkLst>
        </pc:picChg>
        <pc:picChg chg="add del mod">
          <ac:chgData name="Marcus Vinicius Cavalcanti de Jesus" userId="06ef611a7aa12e5d" providerId="LiveId" clId="{F0C8DA38-0A0C-4E88-80EA-9A7086B58DC4}" dt="2020-04-23T16:35:47.986" v="1225" actId="478"/>
          <ac:picMkLst>
            <pc:docMk/>
            <pc:sldMk cId="3320443665" sldId="256"/>
            <ac:picMk id="44" creationId="{3387A601-8F7D-4F37-A2E5-385FD6D575C2}"/>
          </ac:picMkLst>
        </pc:picChg>
        <pc:picChg chg="add mod">
          <ac:chgData name="Marcus Vinicius Cavalcanti de Jesus" userId="06ef611a7aa12e5d" providerId="LiveId" clId="{F0C8DA38-0A0C-4E88-80EA-9A7086B58DC4}" dt="2020-04-23T16:48:34.955" v="1395" actId="1036"/>
          <ac:picMkLst>
            <pc:docMk/>
            <pc:sldMk cId="3320443665" sldId="256"/>
            <ac:picMk id="46" creationId="{0FCE608B-3567-4824-99D1-62013916E84C}"/>
          </ac:picMkLst>
        </pc:picChg>
        <pc:cxnChg chg="add mod">
          <ac:chgData name="Marcus Vinicius Cavalcanti de Jesus" userId="06ef611a7aa12e5d" providerId="LiveId" clId="{F0C8DA38-0A0C-4E88-80EA-9A7086B58DC4}" dt="2020-04-23T16:37:21.878" v="1247" actId="208"/>
          <ac:cxnSpMkLst>
            <pc:docMk/>
            <pc:sldMk cId="3320443665" sldId="256"/>
            <ac:cxnSpMk id="13" creationId="{3E16D228-7F5C-4D11-8F0B-BA4C36906E43}"/>
          </ac:cxnSpMkLst>
        </pc:cxnChg>
        <pc:cxnChg chg="add del mod">
          <ac:chgData name="Marcus Vinicius Cavalcanti de Jesus" userId="06ef611a7aa12e5d" providerId="LiveId" clId="{F0C8DA38-0A0C-4E88-80EA-9A7086B58DC4}" dt="2020-04-23T16:50:28.440" v="1420" actId="478"/>
          <ac:cxnSpMkLst>
            <pc:docMk/>
            <pc:sldMk cId="3320443665" sldId="256"/>
            <ac:cxnSpMk id="14" creationId="{50A46B9E-8E2E-4E9B-B942-C2D7059F1A01}"/>
          </ac:cxnSpMkLst>
        </pc:cxnChg>
        <pc:cxnChg chg="add mod">
          <ac:chgData name="Marcus Vinicius Cavalcanti de Jesus" userId="06ef611a7aa12e5d" providerId="LiveId" clId="{F0C8DA38-0A0C-4E88-80EA-9A7086B58DC4}" dt="2020-04-23T16:50:57.208" v="1425" actId="208"/>
          <ac:cxnSpMkLst>
            <pc:docMk/>
            <pc:sldMk cId="3320443665" sldId="256"/>
            <ac:cxnSpMk id="17" creationId="{D04D95C6-09D2-44AC-9ADF-1F9AB31B2033}"/>
          </ac:cxnSpMkLst>
        </pc:cxnChg>
        <pc:cxnChg chg="add mod">
          <ac:chgData name="Marcus Vinicius Cavalcanti de Jesus" userId="06ef611a7aa12e5d" providerId="LiveId" clId="{F0C8DA38-0A0C-4E88-80EA-9A7086B58DC4}" dt="2020-04-23T16:37:21.878" v="1247" actId="208"/>
          <ac:cxnSpMkLst>
            <pc:docMk/>
            <pc:sldMk cId="3320443665" sldId="256"/>
            <ac:cxnSpMk id="33" creationId="{CA7850A5-C0CC-4B0F-A7BB-3313C70342CC}"/>
          </ac:cxnSpMkLst>
        </pc:cxnChg>
        <pc:cxnChg chg="add mod">
          <ac:chgData name="Marcus Vinicius Cavalcanti de Jesus" userId="06ef611a7aa12e5d" providerId="LiveId" clId="{F0C8DA38-0A0C-4E88-80EA-9A7086B58DC4}" dt="2020-04-23T16:37:21.878" v="1247" actId="208"/>
          <ac:cxnSpMkLst>
            <pc:docMk/>
            <pc:sldMk cId="3320443665" sldId="256"/>
            <ac:cxnSpMk id="35" creationId="{C66BBDF5-E376-4AC0-BCF6-496AFD81947F}"/>
          </ac:cxnSpMkLst>
        </pc:cxnChg>
        <pc:cxnChg chg="add mod">
          <ac:chgData name="Marcus Vinicius Cavalcanti de Jesus" userId="06ef611a7aa12e5d" providerId="LiveId" clId="{F0C8DA38-0A0C-4E88-80EA-9A7086B58DC4}" dt="2020-04-23T16:51:18.884" v="1429" actId="1076"/>
          <ac:cxnSpMkLst>
            <pc:docMk/>
            <pc:sldMk cId="3320443665" sldId="256"/>
            <ac:cxnSpMk id="39" creationId="{79A052B7-D806-438B-B155-8E153628AAFE}"/>
          </ac:cxnSpMkLst>
        </pc:cxnChg>
      </pc:sldChg>
      <pc:sldChg chg="addSp delSp modSp new mod">
        <pc:chgData name="Marcus Vinicius Cavalcanti de Jesus" userId="06ef611a7aa12e5d" providerId="LiveId" clId="{F0C8DA38-0A0C-4E88-80EA-9A7086B58DC4}" dt="2020-04-23T16:55:16.557" v="1437" actId="1076"/>
        <pc:sldMkLst>
          <pc:docMk/>
          <pc:sldMk cId="3599183752" sldId="257"/>
        </pc:sldMkLst>
        <pc:spChg chg="add mod">
          <ac:chgData name="Marcus Vinicius Cavalcanti de Jesus" userId="06ef611a7aa12e5d" providerId="LiveId" clId="{F0C8DA38-0A0C-4E88-80EA-9A7086B58DC4}" dt="2020-04-23T03:05:50.592" v="544" actId="1076"/>
          <ac:spMkLst>
            <pc:docMk/>
            <pc:sldMk cId="3599183752" sldId="257"/>
            <ac:spMk id="5" creationId="{62B15A38-26C9-4DEA-99A5-25114EB149A6}"/>
          </ac:spMkLst>
        </pc:spChg>
        <pc:spChg chg="add mod">
          <ac:chgData name="Marcus Vinicius Cavalcanti de Jesus" userId="06ef611a7aa12e5d" providerId="LiveId" clId="{F0C8DA38-0A0C-4E88-80EA-9A7086B58DC4}" dt="2020-04-23T03:32:40.588" v="569" actId="1076"/>
          <ac:spMkLst>
            <pc:docMk/>
            <pc:sldMk cId="3599183752" sldId="257"/>
            <ac:spMk id="7" creationId="{4995584C-8BBB-437C-9262-332D9626EDD1}"/>
          </ac:spMkLst>
        </pc:spChg>
        <pc:spChg chg="add mod">
          <ac:chgData name="Marcus Vinicius Cavalcanti de Jesus" userId="06ef611a7aa12e5d" providerId="LiveId" clId="{F0C8DA38-0A0C-4E88-80EA-9A7086B58DC4}" dt="2020-04-23T03:52:21.820" v="576" actId="20577"/>
          <ac:spMkLst>
            <pc:docMk/>
            <pc:sldMk cId="3599183752" sldId="257"/>
            <ac:spMk id="12" creationId="{826CF7A9-439D-449D-AEF1-D9317C1D8F04}"/>
          </ac:spMkLst>
        </pc:spChg>
        <pc:spChg chg="add mod">
          <ac:chgData name="Marcus Vinicius Cavalcanti de Jesus" userId="06ef611a7aa12e5d" providerId="LiveId" clId="{F0C8DA38-0A0C-4E88-80EA-9A7086B58DC4}" dt="2020-04-23T03:32:16.772" v="566" actId="14100"/>
          <ac:spMkLst>
            <pc:docMk/>
            <pc:sldMk cId="3599183752" sldId="257"/>
            <ac:spMk id="14" creationId="{262B59A8-4DE1-440F-A26D-6AFBBE223813}"/>
          </ac:spMkLst>
        </pc:spChg>
        <pc:spChg chg="add mod">
          <ac:chgData name="Marcus Vinicius Cavalcanti de Jesus" userId="06ef611a7aa12e5d" providerId="LiveId" clId="{F0C8DA38-0A0C-4E88-80EA-9A7086B58DC4}" dt="2020-04-23T03:32:14.704" v="565" actId="14100"/>
          <ac:spMkLst>
            <pc:docMk/>
            <pc:sldMk cId="3599183752" sldId="257"/>
            <ac:spMk id="16" creationId="{93211CAE-03D5-414B-90D1-305CF7983B16}"/>
          </ac:spMkLst>
        </pc:spChg>
        <pc:picChg chg="add mod">
          <ac:chgData name="Marcus Vinicius Cavalcanti de Jesus" userId="06ef611a7aa12e5d" providerId="LiveId" clId="{F0C8DA38-0A0C-4E88-80EA-9A7086B58DC4}" dt="2020-04-23T16:55:16.557" v="1437" actId="1076"/>
          <ac:picMkLst>
            <pc:docMk/>
            <pc:sldMk cId="3599183752" sldId="257"/>
            <ac:picMk id="3" creationId="{292D5CA1-6BD3-47DC-A490-C1914F615106}"/>
          </ac:picMkLst>
        </pc:picChg>
        <pc:picChg chg="add del mod">
          <ac:chgData name="Marcus Vinicius Cavalcanti de Jesus" userId="06ef611a7aa12e5d" providerId="LiveId" clId="{F0C8DA38-0A0C-4E88-80EA-9A7086B58DC4}" dt="2020-04-23T02:58:42.416" v="439" actId="478"/>
          <ac:picMkLst>
            <pc:docMk/>
            <pc:sldMk cId="3599183752" sldId="257"/>
            <ac:picMk id="3" creationId="{9CF112FE-1A89-4234-8210-A0990AE63D98}"/>
          </ac:picMkLst>
        </pc:picChg>
        <pc:cxnChg chg="add mod">
          <ac:chgData name="Marcus Vinicius Cavalcanti de Jesus" userId="06ef611a7aa12e5d" providerId="LiveId" clId="{F0C8DA38-0A0C-4E88-80EA-9A7086B58DC4}" dt="2020-04-23T03:32:45.960" v="570" actId="1076"/>
          <ac:cxnSpMkLst>
            <pc:docMk/>
            <pc:sldMk cId="3599183752" sldId="257"/>
            <ac:cxnSpMk id="9" creationId="{A3939A49-90D3-4E1F-9D2D-6A4095E925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A8AF-D3E5-45A5-9DC9-F1F84C94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DED36-3E09-4DA1-9B43-82C9EC58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45C27-CB74-4BF6-ABFF-C258225F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E5A03-8A00-451D-A662-7093EC7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11E40-6C19-4940-8467-92A1439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F620C-2AD4-478B-A950-D30835FE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1AA440-E220-4944-AD4F-CAFD811A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BDA8-0BA4-471C-93F0-2136E8AB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3AF5F-BE86-48BD-BAB8-C124E6EB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4BBFF-8746-417A-9631-7F3F820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7BDDC4-4AF5-44C6-B2F5-97543DEA3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3D124-07AF-4AF6-8B68-6C6B299A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1B763-911A-4CF1-8F75-4FD9751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3B57C-3A95-4AC9-93A2-81FB3E66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AE68C-FD1E-49AD-8BA0-38498A2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6630D-DAA5-4EE8-B2B6-FC16A200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6EC0B-C614-4B17-BEA5-CC1EB081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47974-7183-40D9-AA3D-5A280D6A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85145-BF84-478F-9CC9-77F3722F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0D93B-9BEE-4F9C-AA1F-DF7E0C8E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455E-1302-4B45-8A5C-364E4EA8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2E1B3-A1C5-44AB-A2F5-C78F91BD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3F1E-FF6C-4617-9F7E-73D501EF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F4DBE-79E3-4818-8D88-BCFD0E18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338E16-040D-4806-AB0D-387F101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2C89C-8C31-438D-BFE2-3C46F23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F1683-53F8-4BDC-B698-79D62EE5D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D6C3C-5809-4113-B0C7-96A86557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28359-FCE6-4E65-8220-E02EFD99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D34F0-4E83-4484-A5DF-7C7F6211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1DAEF-5B34-4F73-84D0-727C7DD7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E8DE-95DF-47CB-A7EB-E703F591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777B-0772-40F8-9F20-F02C0E89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D31BE-EB70-4E81-9784-6F2C8DC29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1CAAF5-901C-4696-B4A4-1AC6DA494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B8C6CA-0CEC-452B-9599-CBF42BBA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9445A7-D515-4CAA-9B0A-B5A71A9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9639F0-6F32-470D-A588-8AB9094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B79955-143C-492B-BC71-14E37EF7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DB65-DFCC-4CDB-9DD1-A3656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43F50D-63B0-4D89-8BB9-F68A061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45DC3-0285-404F-94E8-B388244E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526185-77A5-45DF-86A4-D3840D6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3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6410E7-01D4-405E-852D-D00F9B33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DF04B-C0AB-41CE-9BD6-E8F631BB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F084E-41A5-4A99-8F10-FE53766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5546A-6F88-410C-A844-EE10E027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8A5F9-AF7E-4B63-9784-E2B2D808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8312C-A49C-41B3-9DD0-250F1AFA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056A1-7AC9-4354-BECF-85DDC96B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8B9528-C507-4921-BF2B-D00CBC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A55CBF-FDE2-4F8C-844C-B893248E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9676-9841-4116-B0A2-C9510CA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39AC30-6D5B-4933-8BA5-DE81539B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DBD5A-5896-4F00-A9C6-CA1A936A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9885D4-5B67-4567-A451-79BFB4E8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B8038-7772-48CE-90EF-54E03828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A1336-4D8D-4CE3-9D07-0591125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5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E917EB-AFE1-40D4-8B1F-ECDBCBD5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32C94-2403-48C8-ADCD-C3778B04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8AA88-D06F-4476-A161-9438220E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AFA-08C7-4BB5-B589-27313E533F9A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A661E-50DA-4CA7-B124-8CE49878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E4A8B-CE46-4EDA-8245-F0327E456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2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2B15A38-26C9-4DEA-99A5-25114EB149A6}"/>
              </a:ext>
            </a:extLst>
          </p:cNvPr>
          <p:cNvSpPr/>
          <p:nvPr/>
        </p:nvSpPr>
        <p:spPr>
          <a:xfrm>
            <a:off x="3746" y="0"/>
            <a:ext cx="12188254" cy="829994"/>
          </a:xfrm>
          <a:prstGeom prst="rect">
            <a:avLst/>
          </a:prstGeom>
          <a:solidFill>
            <a:srgbClr val="3F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939A49-90D3-4E1F-9D2D-6A4095E92580}"/>
              </a:ext>
            </a:extLst>
          </p:cNvPr>
          <p:cNvCxnSpPr>
            <a:cxnSpLocks/>
          </p:cNvCxnSpPr>
          <p:nvPr/>
        </p:nvCxnSpPr>
        <p:spPr>
          <a:xfrm>
            <a:off x="1585061" y="141409"/>
            <a:ext cx="0" cy="428613"/>
          </a:xfrm>
          <a:prstGeom prst="line">
            <a:avLst/>
          </a:prstGeom>
          <a:ln w="19050">
            <a:solidFill>
              <a:srgbClr val="918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6CF7A9-439D-449D-AEF1-D9317C1D8F04}"/>
              </a:ext>
            </a:extLst>
          </p:cNvPr>
          <p:cNvSpPr/>
          <p:nvPr/>
        </p:nvSpPr>
        <p:spPr>
          <a:xfrm>
            <a:off x="1705013" y="123746"/>
            <a:ext cx="6599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800" cap="none" spc="0" dirty="0">
                <a:ln w="0"/>
                <a:solidFill>
                  <a:srgbClr val="918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Demonstrativo de Resultados 2019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2B59A8-4DE1-440F-A26D-6AFBBE223813}"/>
              </a:ext>
            </a:extLst>
          </p:cNvPr>
          <p:cNvSpPr/>
          <p:nvPr/>
        </p:nvSpPr>
        <p:spPr>
          <a:xfrm>
            <a:off x="1810144" y="829992"/>
            <a:ext cx="10378107" cy="6028008"/>
          </a:xfrm>
          <a:prstGeom prst="rect">
            <a:avLst/>
          </a:prstGeom>
          <a:solidFill>
            <a:srgbClr val="D9D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3211CAE-03D5-414B-90D1-305CF7983B16}"/>
              </a:ext>
            </a:extLst>
          </p:cNvPr>
          <p:cNvSpPr/>
          <p:nvPr/>
        </p:nvSpPr>
        <p:spPr>
          <a:xfrm>
            <a:off x="3745" y="808314"/>
            <a:ext cx="1806399" cy="6049686"/>
          </a:xfrm>
          <a:prstGeom prst="rect">
            <a:avLst/>
          </a:prstGeom>
          <a:solidFill>
            <a:srgbClr val="3F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DAA7800-D229-46C3-ACA1-5A3AB7F4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62" y="160389"/>
            <a:ext cx="783409" cy="5092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9C3541-9E81-4E15-979C-FBFC858A78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1840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3" y="141409"/>
            <a:ext cx="1308637" cy="428613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B523629-3EB3-4B40-8654-05F00EB3EE19}"/>
              </a:ext>
            </a:extLst>
          </p:cNvPr>
          <p:cNvSpPr/>
          <p:nvPr/>
        </p:nvSpPr>
        <p:spPr>
          <a:xfrm>
            <a:off x="132674" y="5630732"/>
            <a:ext cx="1548540" cy="1085859"/>
          </a:xfrm>
          <a:prstGeom prst="roundRect">
            <a:avLst/>
          </a:prstGeom>
          <a:solidFill>
            <a:srgbClr val="7700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BDE8175-87B5-416A-BC5F-2D29BBCD755E}"/>
              </a:ext>
            </a:extLst>
          </p:cNvPr>
          <p:cNvSpPr/>
          <p:nvPr/>
        </p:nvSpPr>
        <p:spPr>
          <a:xfrm>
            <a:off x="132674" y="4310236"/>
            <a:ext cx="1548540" cy="1085859"/>
          </a:xfrm>
          <a:prstGeom prst="roundRect">
            <a:avLst/>
          </a:prstGeom>
          <a:solidFill>
            <a:srgbClr val="7700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4BEF58E-7379-44EC-9377-65E6EA03436E}"/>
              </a:ext>
            </a:extLst>
          </p:cNvPr>
          <p:cNvSpPr/>
          <p:nvPr/>
        </p:nvSpPr>
        <p:spPr>
          <a:xfrm>
            <a:off x="156473" y="2989740"/>
            <a:ext cx="1548540" cy="1085859"/>
          </a:xfrm>
          <a:prstGeom prst="roundRect">
            <a:avLst/>
          </a:prstGeom>
          <a:solidFill>
            <a:srgbClr val="7700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8A78943-9E70-46FB-A9CA-5E6CBE401E14}"/>
              </a:ext>
            </a:extLst>
          </p:cNvPr>
          <p:cNvSpPr/>
          <p:nvPr/>
        </p:nvSpPr>
        <p:spPr>
          <a:xfrm>
            <a:off x="159775" y="1669244"/>
            <a:ext cx="1548540" cy="1085859"/>
          </a:xfrm>
          <a:prstGeom prst="roundRect">
            <a:avLst/>
          </a:prstGeom>
          <a:solidFill>
            <a:srgbClr val="7700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Hashtag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020028"/>
      </a:accent1>
      <a:accent2>
        <a:srgbClr val="CA8754"/>
      </a:accent2>
      <a:accent3>
        <a:srgbClr val="E0DE3A"/>
      </a:accent3>
      <a:accent4>
        <a:srgbClr val="2D9470"/>
      </a:accent4>
      <a:accent5>
        <a:srgbClr val="23357D"/>
      </a:accent5>
      <a:accent6>
        <a:srgbClr val="9B006D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Open Sans ExtraBold</vt:lpstr>
      <vt:lpstr>Arial</vt:lpstr>
      <vt:lpstr>Calibri Light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Fernanda Guimarães</cp:lastModifiedBy>
  <cp:revision>4</cp:revision>
  <dcterms:created xsi:type="dcterms:W3CDTF">2020-04-23T02:11:06Z</dcterms:created>
  <dcterms:modified xsi:type="dcterms:W3CDTF">2023-07-25T20:37:20Z</dcterms:modified>
</cp:coreProperties>
</file>