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9" r:id="rId2"/>
    <p:sldId id="319" r:id="rId3"/>
    <p:sldId id="320" r:id="rId4"/>
    <p:sldId id="318" r:id="rId5"/>
    <p:sldId id="31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4322587-3D40-F919-F527-FF00068EA873}" name="Alon Pinheiro" initials="AP" userId="68d1182545d76c74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4E1C"/>
    <a:srgbClr val="C9361C"/>
    <a:srgbClr val="131211"/>
    <a:srgbClr val="EEE4E4"/>
    <a:srgbClr val="E99C72"/>
    <a:srgbClr val="302E2E"/>
    <a:srgbClr val="E6E6E6"/>
    <a:srgbClr val="EF8675"/>
    <a:srgbClr val="FF9280"/>
    <a:srgbClr val="AA69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on Pinheiro" userId="68d1182545d76c74" providerId="LiveId" clId="{C13EC6D2-D1C7-4F56-9ACC-9FCD6B326947}"/>
    <pc:docChg chg="undo redo custSel addSld delSld modSld sldOrd">
      <pc:chgData name="Alon Pinheiro" userId="68d1182545d76c74" providerId="LiveId" clId="{C13EC6D2-D1C7-4F56-9ACC-9FCD6B326947}" dt="2021-06-24T19:51:45.994" v="95" actId="108"/>
      <pc:docMkLst>
        <pc:docMk/>
      </pc:docMkLst>
      <pc:sldChg chg="addSp delSp modSp mod">
        <pc:chgData name="Alon Pinheiro" userId="68d1182545d76c74" providerId="LiveId" clId="{C13EC6D2-D1C7-4F56-9ACC-9FCD6B326947}" dt="2021-06-18T15:31:35.588" v="18" actId="478"/>
        <pc:sldMkLst>
          <pc:docMk/>
          <pc:sldMk cId="2998259461" sldId="256"/>
        </pc:sldMkLst>
        <pc:picChg chg="add del">
          <ac:chgData name="Alon Pinheiro" userId="68d1182545d76c74" providerId="LiveId" clId="{C13EC6D2-D1C7-4F56-9ACC-9FCD6B326947}" dt="2021-06-18T15:31:35.588" v="18" actId="478"/>
          <ac:picMkLst>
            <pc:docMk/>
            <pc:sldMk cId="2998259461" sldId="256"/>
            <ac:picMk id="5" creationId="{8BEEEE11-A106-45B3-842D-C1778E7E8207}"/>
          </ac:picMkLst>
        </pc:picChg>
        <pc:picChg chg="mod">
          <ac:chgData name="Alon Pinheiro" userId="68d1182545d76c74" providerId="LiveId" clId="{C13EC6D2-D1C7-4F56-9ACC-9FCD6B326947}" dt="2021-06-18T15:31:34.779" v="17" actId="1076"/>
          <ac:picMkLst>
            <pc:docMk/>
            <pc:sldMk cId="2998259461" sldId="256"/>
            <ac:picMk id="14" creationId="{2BAE6E6B-8BD2-49D3-880D-78BC269978FD}"/>
          </ac:picMkLst>
        </pc:picChg>
        <pc:picChg chg="mod">
          <ac:chgData name="Alon Pinheiro" userId="68d1182545d76c74" providerId="LiveId" clId="{C13EC6D2-D1C7-4F56-9ACC-9FCD6B326947}" dt="2021-06-18T15:31:29.378" v="14" actId="1076"/>
          <ac:picMkLst>
            <pc:docMk/>
            <pc:sldMk cId="2998259461" sldId="256"/>
            <ac:picMk id="16" creationId="{C718436E-593B-448E-910B-26612B004EA5}"/>
          </ac:picMkLst>
        </pc:picChg>
      </pc:sldChg>
      <pc:sldChg chg="delSp del mod">
        <pc:chgData name="Alon Pinheiro" userId="68d1182545d76c74" providerId="LiveId" clId="{C13EC6D2-D1C7-4F56-9ACC-9FCD6B326947}" dt="2021-06-17T14:30:37.507" v="10" actId="47"/>
        <pc:sldMkLst>
          <pc:docMk/>
          <pc:sldMk cId="1147091733" sldId="264"/>
        </pc:sldMkLst>
        <pc:spChg chg="del">
          <ac:chgData name="Alon Pinheiro" userId="68d1182545d76c74" providerId="LiveId" clId="{C13EC6D2-D1C7-4F56-9ACC-9FCD6B326947}" dt="2021-06-17T14:30:36.451" v="9" actId="478"/>
          <ac:spMkLst>
            <pc:docMk/>
            <pc:sldMk cId="1147091733" sldId="264"/>
            <ac:spMk id="7" creationId="{F0B4AFC5-71E8-4982-888E-CB5900D942A2}"/>
          </ac:spMkLst>
        </pc:spChg>
        <pc:spChg chg="del">
          <ac:chgData name="Alon Pinheiro" userId="68d1182545d76c74" providerId="LiveId" clId="{C13EC6D2-D1C7-4F56-9ACC-9FCD6B326947}" dt="2021-06-17T14:30:34.197" v="7" actId="478"/>
          <ac:spMkLst>
            <pc:docMk/>
            <pc:sldMk cId="1147091733" sldId="264"/>
            <ac:spMk id="29" creationId="{FA34A68E-B7DE-45C1-B73C-A28D71A4E47D}"/>
          </ac:spMkLst>
        </pc:spChg>
        <pc:picChg chg="del">
          <ac:chgData name="Alon Pinheiro" userId="68d1182545d76c74" providerId="LiveId" clId="{C13EC6D2-D1C7-4F56-9ACC-9FCD6B326947}" dt="2021-06-17T14:30:33.287" v="6" actId="478"/>
          <ac:picMkLst>
            <pc:docMk/>
            <pc:sldMk cId="1147091733" sldId="264"/>
            <ac:picMk id="9" creationId="{3A2FCB2A-A99E-476C-9D37-EBF4E4208A7A}"/>
          </ac:picMkLst>
        </pc:picChg>
        <pc:picChg chg="del">
          <ac:chgData name="Alon Pinheiro" userId="68d1182545d76c74" providerId="LiveId" clId="{C13EC6D2-D1C7-4F56-9ACC-9FCD6B326947}" dt="2021-06-17T14:30:34.819" v="8" actId="478"/>
          <ac:picMkLst>
            <pc:docMk/>
            <pc:sldMk cId="1147091733" sldId="264"/>
            <ac:picMk id="23" creationId="{476827FB-E4DA-44E7-8640-D3FF6B596982}"/>
          </ac:picMkLst>
        </pc:picChg>
      </pc:sldChg>
      <pc:sldChg chg="add">
        <pc:chgData name="Alon Pinheiro" userId="68d1182545d76c74" providerId="LiveId" clId="{C13EC6D2-D1C7-4F56-9ACC-9FCD6B326947}" dt="2021-06-07T12:40:32.663" v="0"/>
        <pc:sldMkLst>
          <pc:docMk/>
          <pc:sldMk cId="264796647" sldId="275"/>
        </pc:sldMkLst>
      </pc:sldChg>
      <pc:sldChg chg="add">
        <pc:chgData name="Alon Pinheiro" userId="68d1182545d76c74" providerId="LiveId" clId="{C13EC6D2-D1C7-4F56-9ACC-9FCD6B326947}" dt="2021-06-07T12:40:32.663" v="0"/>
        <pc:sldMkLst>
          <pc:docMk/>
          <pc:sldMk cId="3685043189" sldId="276"/>
        </pc:sldMkLst>
      </pc:sldChg>
      <pc:sldChg chg="add ord">
        <pc:chgData name="Alon Pinheiro" userId="68d1182545d76c74" providerId="LiveId" clId="{C13EC6D2-D1C7-4F56-9ACC-9FCD6B326947}" dt="2021-06-07T12:42:08.023" v="3"/>
        <pc:sldMkLst>
          <pc:docMk/>
          <pc:sldMk cId="3320443665" sldId="277"/>
        </pc:sldMkLst>
      </pc:sldChg>
      <pc:sldChg chg="add ord">
        <pc:chgData name="Alon Pinheiro" userId="68d1182545d76c74" providerId="LiveId" clId="{C13EC6D2-D1C7-4F56-9ACC-9FCD6B326947}" dt="2021-06-07T12:42:08.023" v="3"/>
        <pc:sldMkLst>
          <pc:docMk/>
          <pc:sldMk cId="3599183752" sldId="278"/>
        </pc:sldMkLst>
      </pc:sldChg>
      <pc:sldChg chg="modSp add mod">
        <pc:chgData name="Alon Pinheiro" userId="68d1182545d76c74" providerId="LiveId" clId="{C13EC6D2-D1C7-4F56-9ACC-9FCD6B326947}" dt="2021-06-18T15:32:12.088" v="34" actId="20577"/>
        <pc:sldMkLst>
          <pc:docMk/>
          <pc:sldMk cId="2212779970" sldId="279"/>
        </pc:sldMkLst>
        <pc:spChg chg="mod">
          <ac:chgData name="Alon Pinheiro" userId="68d1182545d76c74" providerId="LiveId" clId="{C13EC6D2-D1C7-4F56-9ACC-9FCD6B326947}" dt="2021-06-18T15:32:12.088" v="34" actId="20577"/>
          <ac:spMkLst>
            <pc:docMk/>
            <pc:sldMk cId="2212779970" sldId="279"/>
            <ac:spMk id="3" creationId="{0B0C4E68-BEE2-4EA1-B5CF-FA30D86F5053}"/>
          </ac:spMkLst>
        </pc:spChg>
      </pc:sldChg>
      <pc:sldChg chg="add">
        <pc:chgData name="Alon Pinheiro" userId="68d1182545d76c74" providerId="LiveId" clId="{C13EC6D2-D1C7-4F56-9ACC-9FCD6B326947}" dt="2021-06-07T12:43:30.761" v="4"/>
        <pc:sldMkLst>
          <pc:docMk/>
          <pc:sldMk cId="4105415126" sldId="280"/>
        </pc:sldMkLst>
      </pc:sldChg>
      <pc:sldChg chg="add">
        <pc:chgData name="Alon Pinheiro" userId="68d1182545d76c74" providerId="LiveId" clId="{C13EC6D2-D1C7-4F56-9ACC-9FCD6B326947}" dt="2021-06-07T12:43:30.761" v="4"/>
        <pc:sldMkLst>
          <pc:docMk/>
          <pc:sldMk cId="3420028028" sldId="281"/>
        </pc:sldMkLst>
      </pc:sldChg>
      <pc:sldChg chg="add">
        <pc:chgData name="Alon Pinheiro" userId="68d1182545d76c74" providerId="LiveId" clId="{C13EC6D2-D1C7-4F56-9ACC-9FCD6B326947}" dt="2021-06-07T12:43:30.761" v="4"/>
        <pc:sldMkLst>
          <pc:docMk/>
          <pc:sldMk cId="3613417324" sldId="282"/>
        </pc:sldMkLst>
      </pc:sldChg>
      <pc:sldChg chg="add">
        <pc:chgData name="Alon Pinheiro" userId="68d1182545d76c74" providerId="LiveId" clId="{C13EC6D2-D1C7-4F56-9ACC-9FCD6B326947}" dt="2021-06-07T12:43:30.761" v="4"/>
        <pc:sldMkLst>
          <pc:docMk/>
          <pc:sldMk cId="3450541435" sldId="283"/>
        </pc:sldMkLst>
      </pc:sldChg>
      <pc:sldChg chg="add">
        <pc:chgData name="Alon Pinheiro" userId="68d1182545d76c74" providerId="LiveId" clId="{C13EC6D2-D1C7-4F56-9ACC-9FCD6B326947}" dt="2021-06-17T14:29:53.322" v="5"/>
        <pc:sldMkLst>
          <pc:docMk/>
          <pc:sldMk cId="4286658464" sldId="284"/>
        </pc:sldMkLst>
      </pc:sldChg>
      <pc:sldChg chg="delSp add mod">
        <pc:chgData name="Alon Pinheiro" userId="68d1182545d76c74" providerId="LiveId" clId="{C13EC6D2-D1C7-4F56-9ACC-9FCD6B326947}" dt="2021-06-18T16:58:09.748" v="52" actId="478"/>
        <pc:sldMkLst>
          <pc:docMk/>
          <pc:sldMk cId="1216914330" sldId="285"/>
        </pc:sldMkLst>
        <pc:spChg chg="del">
          <ac:chgData name="Alon Pinheiro" userId="68d1182545d76c74" providerId="LiveId" clId="{C13EC6D2-D1C7-4F56-9ACC-9FCD6B326947}" dt="2021-06-18T16:58:09.748" v="52" actId="478"/>
          <ac:spMkLst>
            <pc:docMk/>
            <pc:sldMk cId="1216914330" sldId="285"/>
            <ac:spMk id="2" creationId="{B88EA243-4424-4CE0-AAA4-7277B2215FF4}"/>
          </ac:spMkLst>
        </pc:spChg>
        <pc:spChg chg="del">
          <ac:chgData name="Alon Pinheiro" userId="68d1182545d76c74" providerId="LiveId" clId="{C13EC6D2-D1C7-4F56-9ACC-9FCD6B326947}" dt="2021-06-18T16:58:08.559" v="51" actId="478"/>
          <ac:spMkLst>
            <pc:docMk/>
            <pc:sldMk cId="1216914330" sldId="285"/>
            <ac:spMk id="3" creationId="{A8C628B1-5695-4B8E-B4FF-E6EE91C69623}"/>
          </ac:spMkLst>
        </pc:spChg>
        <pc:spChg chg="del">
          <ac:chgData name="Alon Pinheiro" userId="68d1182545d76c74" providerId="LiveId" clId="{C13EC6D2-D1C7-4F56-9ACC-9FCD6B326947}" dt="2021-06-18T16:57:52.732" v="39" actId="478"/>
          <ac:spMkLst>
            <pc:docMk/>
            <pc:sldMk cId="1216914330" sldId="285"/>
            <ac:spMk id="5" creationId="{35287286-0648-4906-AE06-8B398675C13E}"/>
          </ac:spMkLst>
        </pc:spChg>
        <pc:spChg chg="del">
          <ac:chgData name="Alon Pinheiro" userId="68d1182545d76c74" providerId="LiveId" clId="{C13EC6D2-D1C7-4F56-9ACC-9FCD6B326947}" dt="2021-06-18T16:57:53.309" v="40" actId="478"/>
          <ac:spMkLst>
            <pc:docMk/>
            <pc:sldMk cId="1216914330" sldId="285"/>
            <ac:spMk id="9" creationId="{E6161532-4990-4483-95AB-702C6917662A}"/>
          </ac:spMkLst>
        </pc:spChg>
        <pc:spChg chg="del">
          <ac:chgData name="Alon Pinheiro" userId="68d1182545d76c74" providerId="LiveId" clId="{C13EC6D2-D1C7-4F56-9ACC-9FCD6B326947}" dt="2021-06-18T16:58:06.829" v="50" actId="478"/>
          <ac:spMkLst>
            <pc:docMk/>
            <pc:sldMk cId="1216914330" sldId="285"/>
            <ac:spMk id="10" creationId="{FE368027-CCF7-47BA-A3B2-201EF9F46BD5}"/>
          </ac:spMkLst>
        </pc:spChg>
        <pc:spChg chg="del">
          <ac:chgData name="Alon Pinheiro" userId="68d1182545d76c74" providerId="LiveId" clId="{C13EC6D2-D1C7-4F56-9ACC-9FCD6B326947}" dt="2021-06-18T16:58:06.059" v="49" actId="478"/>
          <ac:spMkLst>
            <pc:docMk/>
            <pc:sldMk cId="1216914330" sldId="285"/>
            <ac:spMk id="11" creationId="{73BAE83F-0826-46F6-942B-D98C2652FB3E}"/>
          </ac:spMkLst>
        </pc:spChg>
        <pc:spChg chg="del">
          <ac:chgData name="Alon Pinheiro" userId="68d1182545d76c74" providerId="LiveId" clId="{C13EC6D2-D1C7-4F56-9ACC-9FCD6B326947}" dt="2021-06-18T16:58:04.627" v="48" actId="478"/>
          <ac:spMkLst>
            <pc:docMk/>
            <pc:sldMk cId="1216914330" sldId="285"/>
            <ac:spMk id="12" creationId="{E8836AB5-44D8-40F4-A614-C82D3593492A}"/>
          </ac:spMkLst>
        </pc:spChg>
        <pc:spChg chg="del">
          <ac:chgData name="Alon Pinheiro" userId="68d1182545d76c74" providerId="LiveId" clId="{C13EC6D2-D1C7-4F56-9ACC-9FCD6B326947}" dt="2021-06-18T16:58:04.065" v="47" actId="478"/>
          <ac:spMkLst>
            <pc:docMk/>
            <pc:sldMk cId="1216914330" sldId="285"/>
            <ac:spMk id="13" creationId="{674D6709-80F1-420E-A861-3A2BA0BB9ECC}"/>
          </ac:spMkLst>
        </pc:spChg>
        <pc:spChg chg="del">
          <ac:chgData name="Alon Pinheiro" userId="68d1182545d76c74" providerId="LiveId" clId="{C13EC6D2-D1C7-4F56-9ACC-9FCD6B326947}" dt="2021-06-18T16:57:50.594" v="36" actId="478"/>
          <ac:spMkLst>
            <pc:docMk/>
            <pc:sldMk cId="1216914330" sldId="285"/>
            <ac:spMk id="14" creationId="{67F551F0-190D-4AE2-A675-3E632778AAD5}"/>
          </ac:spMkLst>
        </pc:spChg>
        <pc:spChg chg="del">
          <ac:chgData name="Alon Pinheiro" userId="68d1182545d76c74" providerId="LiveId" clId="{C13EC6D2-D1C7-4F56-9ACC-9FCD6B326947}" dt="2021-06-18T16:57:51" v="37" actId="478"/>
          <ac:spMkLst>
            <pc:docMk/>
            <pc:sldMk cId="1216914330" sldId="285"/>
            <ac:spMk id="15" creationId="{3C9896DA-BAD3-47DD-835B-6BF10D3EDE73}"/>
          </ac:spMkLst>
        </pc:spChg>
        <pc:spChg chg="del">
          <ac:chgData name="Alon Pinheiro" userId="68d1182545d76c74" providerId="LiveId" clId="{C13EC6D2-D1C7-4F56-9ACC-9FCD6B326947}" dt="2021-06-18T16:57:51.473" v="38" actId="478"/>
          <ac:spMkLst>
            <pc:docMk/>
            <pc:sldMk cId="1216914330" sldId="285"/>
            <ac:spMk id="16" creationId="{A78549E5-1AA0-4E7F-B902-1941867F3F91}"/>
          </ac:spMkLst>
        </pc:spChg>
        <pc:picChg chg="del">
          <ac:chgData name="Alon Pinheiro" userId="68d1182545d76c74" providerId="LiveId" clId="{C13EC6D2-D1C7-4F56-9ACC-9FCD6B326947}" dt="2021-06-18T16:58:02.992" v="46" actId="478"/>
          <ac:picMkLst>
            <pc:docMk/>
            <pc:sldMk cId="1216914330" sldId="285"/>
            <ac:picMk id="17" creationId="{D1DC1866-E6BB-4ECA-8464-74E1DB74C242}"/>
          </ac:picMkLst>
        </pc:picChg>
        <pc:picChg chg="del">
          <ac:chgData name="Alon Pinheiro" userId="68d1182545d76c74" providerId="LiveId" clId="{C13EC6D2-D1C7-4F56-9ACC-9FCD6B326947}" dt="2021-06-18T16:58:00.558" v="42" actId="478"/>
          <ac:picMkLst>
            <pc:docMk/>
            <pc:sldMk cId="1216914330" sldId="285"/>
            <ac:picMk id="18" creationId="{8E6D694C-1481-4ADF-BFE4-6B9D32A61D7C}"/>
          </ac:picMkLst>
        </pc:picChg>
        <pc:picChg chg="del">
          <ac:chgData name="Alon Pinheiro" userId="68d1182545d76c74" providerId="LiveId" clId="{C13EC6D2-D1C7-4F56-9ACC-9FCD6B326947}" dt="2021-06-18T16:58:01.304" v="43" actId="478"/>
          <ac:picMkLst>
            <pc:docMk/>
            <pc:sldMk cId="1216914330" sldId="285"/>
            <ac:picMk id="19" creationId="{A1BD6118-28B8-4C68-B34F-9307E7B47DF2}"/>
          </ac:picMkLst>
        </pc:picChg>
        <pc:picChg chg="del">
          <ac:chgData name="Alon Pinheiro" userId="68d1182545d76c74" providerId="LiveId" clId="{C13EC6D2-D1C7-4F56-9ACC-9FCD6B326947}" dt="2021-06-18T16:57:59.804" v="41" actId="478"/>
          <ac:picMkLst>
            <pc:docMk/>
            <pc:sldMk cId="1216914330" sldId="285"/>
            <ac:picMk id="20" creationId="{0F2BEF27-BA2D-4578-A5AD-B2D2E084D76D}"/>
          </ac:picMkLst>
        </pc:picChg>
        <pc:picChg chg="del">
          <ac:chgData name="Alon Pinheiro" userId="68d1182545d76c74" providerId="LiveId" clId="{C13EC6D2-D1C7-4F56-9ACC-9FCD6B326947}" dt="2021-06-18T16:58:02.442" v="45" actId="478"/>
          <ac:picMkLst>
            <pc:docMk/>
            <pc:sldMk cId="1216914330" sldId="285"/>
            <ac:picMk id="21" creationId="{BE77080E-73B8-4507-AAAD-04730E8E5339}"/>
          </ac:picMkLst>
        </pc:picChg>
        <pc:picChg chg="del">
          <ac:chgData name="Alon Pinheiro" userId="68d1182545d76c74" providerId="LiveId" clId="{C13EC6D2-D1C7-4F56-9ACC-9FCD6B326947}" dt="2021-06-18T16:58:01.916" v="44" actId="478"/>
          <ac:picMkLst>
            <pc:docMk/>
            <pc:sldMk cId="1216914330" sldId="285"/>
            <ac:picMk id="22" creationId="{EFD28A99-ACEA-412B-9F6B-55108DC6D3C5}"/>
          </ac:picMkLst>
        </pc:picChg>
      </pc:sldChg>
      <pc:sldChg chg="delSp add mod">
        <pc:chgData name="Alon Pinheiro" userId="68d1182545d76c74" providerId="LiveId" clId="{C13EC6D2-D1C7-4F56-9ACC-9FCD6B326947}" dt="2021-06-18T16:58:24.028" v="55" actId="478"/>
        <pc:sldMkLst>
          <pc:docMk/>
          <pc:sldMk cId="1679116865" sldId="286"/>
        </pc:sldMkLst>
        <pc:spChg chg="del">
          <ac:chgData name="Alon Pinheiro" userId="68d1182545d76c74" providerId="LiveId" clId="{C13EC6D2-D1C7-4F56-9ACC-9FCD6B326947}" dt="2021-06-18T16:58:24.028" v="55" actId="478"/>
          <ac:spMkLst>
            <pc:docMk/>
            <pc:sldMk cId="1679116865" sldId="286"/>
            <ac:spMk id="6" creationId="{8A51A07B-F3BC-44E6-ACF6-5D4968D32718}"/>
          </ac:spMkLst>
        </pc:spChg>
        <pc:picChg chg="del">
          <ac:chgData name="Alon Pinheiro" userId="68d1182545d76c74" providerId="LiveId" clId="{C13EC6D2-D1C7-4F56-9ACC-9FCD6B326947}" dt="2021-06-18T16:58:22.650" v="54" actId="478"/>
          <ac:picMkLst>
            <pc:docMk/>
            <pc:sldMk cId="1679116865" sldId="286"/>
            <ac:picMk id="1026" creationId="{ED60DFB0-6EA2-4D8D-BBAB-AAB64D9E43B2}"/>
          </ac:picMkLst>
        </pc:picChg>
      </pc:sldChg>
      <pc:sldChg chg="addSp delSp modSp add mod ord">
        <pc:chgData name="Alon Pinheiro" userId="68d1182545d76c74" providerId="LiveId" clId="{C13EC6D2-D1C7-4F56-9ACC-9FCD6B326947}" dt="2021-06-24T19:51:45.994" v="95" actId="108"/>
        <pc:sldMkLst>
          <pc:docMk/>
          <pc:sldMk cId="4023532943" sldId="287"/>
        </pc:sldMkLst>
        <pc:spChg chg="del">
          <ac:chgData name="Alon Pinheiro" userId="68d1182545d76c74" providerId="LiveId" clId="{C13EC6D2-D1C7-4F56-9ACC-9FCD6B326947}" dt="2021-06-24T19:46:44.631" v="73" actId="478"/>
          <ac:spMkLst>
            <pc:docMk/>
            <pc:sldMk cId="4023532943" sldId="287"/>
            <ac:spMk id="5" creationId="{35287286-0648-4906-AE06-8B398675C13E}"/>
          </ac:spMkLst>
        </pc:spChg>
        <pc:spChg chg="mod">
          <ac:chgData name="Alon Pinheiro" userId="68d1182545d76c74" providerId="LiveId" clId="{C13EC6D2-D1C7-4F56-9ACC-9FCD6B326947}" dt="2021-06-24T19:51:45.994" v="95" actId="108"/>
          <ac:spMkLst>
            <pc:docMk/>
            <pc:sldMk cId="4023532943" sldId="287"/>
            <ac:spMk id="9" creationId="{E6161532-4990-4483-95AB-702C6917662A}"/>
          </ac:spMkLst>
        </pc:spChg>
        <pc:spChg chg="mod">
          <ac:chgData name="Alon Pinheiro" userId="68d1182545d76c74" providerId="LiveId" clId="{C13EC6D2-D1C7-4F56-9ACC-9FCD6B326947}" dt="2021-06-24T19:51:38.867" v="93" actId="207"/>
          <ac:spMkLst>
            <pc:docMk/>
            <pc:sldMk cId="4023532943" sldId="287"/>
            <ac:spMk id="10" creationId="{FE368027-CCF7-47BA-A3B2-201EF9F46BD5}"/>
          </ac:spMkLst>
        </pc:spChg>
        <pc:spChg chg="del">
          <ac:chgData name="Alon Pinheiro" userId="68d1182545d76c74" providerId="LiveId" clId="{C13EC6D2-D1C7-4F56-9ACC-9FCD6B326947}" dt="2021-06-24T19:44:56.324" v="59" actId="478"/>
          <ac:spMkLst>
            <pc:docMk/>
            <pc:sldMk cId="4023532943" sldId="287"/>
            <ac:spMk id="14" creationId="{67F551F0-190D-4AE2-A675-3E632778AAD5}"/>
          </ac:spMkLst>
        </pc:spChg>
        <pc:spChg chg="del">
          <ac:chgData name="Alon Pinheiro" userId="68d1182545d76c74" providerId="LiveId" clId="{C13EC6D2-D1C7-4F56-9ACC-9FCD6B326947}" dt="2021-06-24T19:44:57.390" v="61" actId="478"/>
          <ac:spMkLst>
            <pc:docMk/>
            <pc:sldMk cId="4023532943" sldId="287"/>
            <ac:spMk id="15" creationId="{3C9896DA-BAD3-47DD-835B-6BF10D3EDE73}"/>
          </ac:spMkLst>
        </pc:spChg>
        <pc:spChg chg="del">
          <ac:chgData name="Alon Pinheiro" userId="68d1182545d76c74" providerId="LiveId" clId="{C13EC6D2-D1C7-4F56-9ACC-9FCD6B326947}" dt="2021-06-24T19:44:56.907" v="60" actId="478"/>
          <ac:spMkLst>
            <pc:docMk/>
            <pc:sldMk cId="4023532943" sldId="287"/>
            <ac:spMk id="16" creationId="{A78549E5-1AA0-4E7F-B902-1941867F3F91}"/>
          </ac:spMkLst>
        </pc:spChg>
        <pc:spChg chg="add mod ord">
          <ac:chgData name="Alon Pinheiro" userId="68d1182545d76c74" providerId="LiveId" clId="{C13EC6D2-D1C7-4F56-9ACC-9FCD6B326947}" dt="2021-06-24T19:46:12.642" v="71" actId="13244"/>
          <ac:spMkLst>
            <pc:docMk/>
            <pc:sldMk cId="4023532943" sldId="287"/>
            <ac:spMk id="23" creationId="{9A70D87F-A4E5-4DAC-8236-F29F4FBE14F7}"/>
          </ac:spMkLst>
        </pc:spChg>
        <pc:picChg chg="del">
          <ac:chgData name="Alon Pinheiro" userId="68d1182545d76c74" providerId="LiveId" clId="{C13EC6D2-D1C7-4F56-9ACC-9FCD6B326947}" dt="2021-06-24T19:46:43.850" v="72" actId="478"/>
          <ac:picMkLst>
            <pc:docMk/>
            <pc:sldMk cId="4023532943" sldId="287"/>
            <ac:picMk id="17" creationId="{D1DC1866-E6BB-4ECA-8464-74E1DB74C242}"/>
          </ac:picMkLst>
        </pc:picChg>
        <pc:picChg chg="del">
          <ac:chgData name="Alon Pinheiro" userId="68d1182545d76c74" providerId="LiveId" clId="{C13EC6D2-D1C7-4F56-9ACC-9FCD6B326947}" dt="2021-06-24T19:46:56.434" v="76" actId="478"/>
          <ac:picMkLst>
            <pc:docMk/>
            <pc:sldMk cId="4023532943" sldId="287"/>
            <ac:picMk id="18" creationId="{8E6D694C-1481-4ADF-BFE4-6B9D32A61D7C}"/>
          </ac:picMkLst>
        </pc:picChg>
        <pc:picChg chg="del">
          <ac:chgData name="Alon Pinheiro" userId="68d1182545d76c74" providerId="LiveId" clId="{C13EC6D2-D1C7-4F56-9ACC-9FCD6B326947}" dt="2021-06-24T19:47:03.468" v="78" actId="478"/>
          <ac:picMkLst>
            <pc:docMk/>
            <pc:sldMk cId="4023532943" sldId="287"/>
            <ac:picMk id="19" creationId="{A1BD6118-28B8-4C68-B34F-9307E7B47DF2}"/>
          </ac:picMkLst>
        </pc:picChg>
        <pc:picChg chg="del">
          <ac:chgData name="Alon Pinheiro" userId="68d1182545d76c74" providerId="LiveId" clId="{C13EC6D2-D1C7-4F56-9ACC-9FCD6B326947}" dt="2021-06-24T19:47:40.911" v="80" actId="478"/>
          <ac:picMkLst>
            <pc:docMk/>
            <pc:sldMk cId="4023532943" sldId="287"/>
            <ac:picMk id="20" creationId="{0F2BEF27-BA2D-4578-A5AD-B2D2E084D76D}"/>
          </ac:picMkLst>
        </pc:picChg>
        <pc:picChg chg="del">
          <ac:chgData name="Alon Pinheiro" userId="68d1182545d76c74" providerId="LiveId" clId="{C13EC6D2-D1C7-4F56-9ACC-9FCD6B326947}" dt="2021-06-24T19:47:41.617" v="81" actId="478"/>
          <ac:picMkLst>
            <pc:docMk/>
            <pc:sldMk cId="4023532943" sldId="287"/>
            <ac:picMk id="21" creationId="{BE77080E-73B8-4507-AAAD-04730E8E5339}"/>
          </ac:picMkLst>
        </pc:picChg>
        <pc:picChg chg="del">
          <ac:chgData name="Alon Pinheiro" userId="68d1182545d76c74" providerId="LiveId" clId="{C13EC6D2-D1C7-4F56-9ACC-9FCD6B326947}" dt="2021-06-24T19:47:42.361" v="82" actId="478"/>
          <ac:picMkLst>
            <pc:docMk/>
            <pc:sldMk cId="4023532943" sldId="287"/>
            <ac:picMk id="22" creationId="{EFD28A99-ACEA-412B-9F6B-55108DC6D3C5}"/>
          </ac:picMkLst>
        </pc:picChg>
      </pc:sldChg>
    </pc:docChg>
  </pc:docChgLst>
  <pc:docChgLst>
    <pc:chgData name="Alon Pinheiro" userId="68d1182545d76c74" providerId="LiveId" clId="{52D324E7-CC5B-4D81-B27D-24A21CD7DBC3}"/>
    <pc:docChg chg="undo redo custSel addSld modSld">
      <pc:chgData name="Alon Pinheiro" userId="68d1182545d76c74" providerId="LiveId" clId="{52D324E7-CC5B-4D81-B27D-24A21CD7DBC3}" dt="2021-04-09T21:35:33.062" v="173" actId="14100"/>
      <pc:docMkLst>
        <pc:docMk/>
      </pc:docMkLst>
      <pc:sldChg chg="addSp delSp modSp mod">
        <pc:chgData name="Alon Pinheiro" userId="68d1182545d76c74" providerId="LiveId" clId="{52D324E7-CC5B-4D81-B27D-24A21CD7DBC3}" dt="2021-04-09T21:30:26.285" v="165" actId="1037"/>
        <pc:sldMkLst>
          <pc:docMk/>
          <pc:sldMk cId="2393754157" sldId="262"/>
        </pc:sldMkLst>
        <pc:spChg chg="mod">
          <ac:chgData name="Alon Pinheiro" userId="68d1182545d76c74" providerId="LiveId" clId="{52D324E7-CC5B-4D81-B27D-24A21CD7DBC3}" dt="2021-04-09T21:30:26.285" v="165" actId="1037"/>
          <ac:spMkLst>
            <pc:docMk/>
            <pc:sldMk cId="2393754157" sldId="262"/>
            <ac:spMk id="3" creationId="{08765F8C-E50D-471C-A84F-13A1BD536E35}"/>
          </ac:spMkLst>
        </pc:spChg>
        <pc:spChg chg="mod">
          <ac:chgData name="Alon Pinheiro" userId="68d1182545d76c74" providerId="LiveId" clId="{52D324E7-CC5B-4D81-B27D-24A21CD7DBC3}" dt="2021-04-09T21:01:05.861" v="48" actId="207"/>
          <ac:spMkLst>
            <pc:docMk/>
            <pc:sldMk cId="2393754157" sldId="262"/>
            <ac:spMk id="18" creationId="{C66A6C0A-4211-45D4-9911-F7C7AC8FDBFE}"/>
          </ac:spMkLst>
        </pc:spChg>
        <pc:spChg chg="mod">
          <ac:chgData name="Alon Pinheiro" userId="68d1182545d76c74" providerId="LiveId" clId="{52D324E7-CC5B-4D81-B27D-24A21CD7DBC3}" dt="2021-04-09T21:18:28.681" v="145" actId="14100"/>
          <ac:spMkLst>
            <pc:docMk/>
            <pc:sldMk cId="2393754157" sldId="262"/>
            <ac:spMk id="72" creationId="{006C851A-5276-4BEE-BA96-E7BA6FC45602}"/>
          </ac:spMkLst>
        </pc:spChg>
        <pc:spChg chg="mod">
          <ac:chgData name="Alon Pinheiro" userId="68d1182545d76c74" providerId="LiveId" clId="{52D324E7-CC5B-4D81-B27D-24A21CD7DBC3}" dt="2021-04-09T21:18:28.525" v="140" actId="14100"/>
          <ac:spMkLst>
            <pc:docMk/>
            <pc:sldMk cId="2393754157" sldId="262"/>
            <ac:spMk id="74" creationId="{B2D44AE8-B254-4EC9-864E-1521FA2FD70E}"/>
          </ac:spMkLst>
        </pc:spChg>
        <pc:spChg chg="add del mod">
          <ac:chgData name="Alon Pinheiro" userId="68d1182545d76c74" providerId="LiveId" clId="{52D324E7-CC5B-4D81-B27D-24A21CD7DBC3}" dt="2021-04-09T21:18:28.650" v="144" actId="14100"/>
          <ac:spMkLst>
            <pc:docMk/>
            <pc:sldMk cId="2393754157" sldId="262"/>
            <ac:spMk id="76" creationId="{1C1B0976-AA43-4EE7-B2DC-E1E3A3FB7E81}"/>
          </ac:spMkLst>
        </pc:spChg>
        <pc:picChg chg="add mod">
          <ac:chgData name="Alon Pinheiro" userId="68d1182545d76c74" providerId="LiveId" clId="{52D324E7-CC5B-4D81-B27D-24A21CD7DBC3}" dt="2021-04-09T21:30:14.846" v="154" actId="1038"/>
          <ac:picMkLst>
            <pc:docMk/>
            <pc:sldMk cId="2393754157" sldId="262"/>
            <ac:picMk id="4" creationId="{3DCB1215-8DBC-4B2D-9E56-86685D3F38DC}"/>
          </ac:picMkLst>
        </pc:picChg>
        <pc:picChg chg="add del mod">
          <ac:chgData name="Alon Pinheiro" userId="68d1182545d76c74" providerId="LiveId" clId="{52D324E7-CC5B-4D81-B27D-24A21CD7DBC3}" dt="2021-04-09T21:03:49.421" v="61" actId="478"/>
          <ac:picMkLst>
            <pc:docMk/>
            <pc:sldMk cId="2393754157" sldId="262"/>
            <ac:picMk id="6" creationId="{EDA87A16-AA7C-4344-9DD2-2FCCB5CE9578}"/>
          </ac:picMkLst>
        </pc:picChg>
        <pc:picChg chg="add del mod">
          <ac:chgData name="Alon Pinheiro" userId="68d1182545d76c74" providerId="LiveId" clId="{52D324E7-CC5B-4D81-B27D-24A21CD7DBC3}" dt="2021-04-09T21:18:28.228" v="131" actId="478"/>
          <ac:picMkLst>
            <pc:docMk/>
            <pc:sldMk cId="2393754157" sldId="262"/>
            <ac:picMk id="8" creationId="{DCD0D53F-8F29-4228-BBA4-E0F64525DE1A}"/>
          </ac:picMkLst>
        </pc:picChg>
        <pc:picChg chg="add del mod modCrop">
          <ac:chgData name="Alon Pinheiro" userId="68d1182545d76c74" providerId="LiveId" clId="{52D324E7-CC5B-4D81-B27D-24A21CD7DBC3}" dt="2021-04-09T21:08:28.645" v="83" actId="22"/>
          <ac:picMkLst>
            <pc:docMk/>
            <pc:sldMk cId="2393754157" sldId="262"/>
            <ac:picMk id="10" creationId="{07A66A72-DB82-4286-95F0-9E7BE4600D8B}"/>
          </ac:picMkLst>
        </pc:picChg>
        <pc:picChg chg="add del mod modCrop">
          <ac:chgData name="Alon Pinheiro" userId="68d1182545d76c74" providerId="LiveId" clId="{52D324E7-CC5B-4D81-B27D-24A21CD7DBC3}" dt="2021-04-09T21:18:28.619" v="143" actId="478"/>
          <ac:picMkLst>
            <pc:docMk/>
            <pc:sldMk cId="2393754157" sldId="262"/>
            <ac:picMk id="12" creationId="{6D7A25FD-930F-471A-93BC-2EC92BFF4EBF}"/>
          </ac:picMkLst>
        </pc:picChg>
        <pc:picChg chg="del">
          <ac:chgData name="Alon Pinheiro" userId="68d1182545d76c74" providerId="LiveId" clId="{52D324E7-CC5B-4D81-B27D-24A21CD7DBC3}" dt="2021-04-09T20:59:45.598" v="25" actId="478"/>
          <ac:picMkLst>
            <pc:docMk/>
            <pc:sldMk cId="2393754157" sldId="262"/>
            <ac:picMk id="17" creationId="{765D0EEA-615C-41C8-9D8A-347810B5DE55}"/>
          </ac:picMkLst>
        </pc:picChg>
        <pc:picChg chg="del">
          <ac:chgData name="Alon Pinheiro" userId="68d1182545d76c74" providerId="LiveId" clId="{52D324E7-CC5B-4D81-B27D-24A21CD7DBC3}" dt="2021-04-09T21:01:58.608" v="58" actId="478"/>
          <ac:picMkLst>
            <pc:docMk/>
            <pc:sldMk cId="2393754157" sldId="262"/>
            <ac:picMk id="22" creationId="{81AA5E5F-464A-4739-9955-FE662A9106A1}"/>
          </ac:picMkLst>
        </pc:picChg>
        <pc:picChg chg="del">
          <ac:chgData name="Alon Pinheiro" userId="68d1182545d76c74" providerId="LiveId" clId="{52D324E7-CC5B-4D81-B27D-24A21CD7DBC3}" dt="2021-04-09T21:01:57.573" v="57" actId="478"/>
          <ac:picMkLst>
            <pc:docMk/>
            <pc:sldMk cId="2393754157" sldId="262"/>
            <ac:picMk id="24" creationId="{2B00F9B7-8A44-419D-B777-96C5666C375E}"/>
          </ac:picMkLst>
        </pc:picChg>
        <pc:picChg chg="del">
          <ac:chgData name="Alon Pinheiro" userId="68d1182545d76c74" providerId="LiveId" clId="{52D324E7-CC5B-4D81-B27D-24A21CD7DBC3}" dt="2021-04-09T21:01:54.203" v="55" actId="478"/>
          <ac:picMkLst>
            <pc:docMk/>
            <pc:sldMk cId="2393754157" sldId="262"/>
            <ac:picMk id="26" creationId="{E4F743CB-4617-4E31-865A-8C5B3C7849F8}"/>
          </ac:picMkLst>
        </pc:picChg>
        <pc:picChg chg="del">
          <ac:chgData name="Alon Pinheiro" userId="68d1182545d76c74" providerId="LiveId" clId="{52D324E7-CC5B-4D81-B27D-24A21CD7DBC3}" dt="2021-04-09T21:01:56.588" v="56" actId="478"/>
          <ac:picMkLst>
            <pc:docMk/>
            <pc:sldMk cId="2393754157" sldId="262"/>
            <ac:picMk id="28" creationId="{7A69BBE4-F38C-4F8B-A90F-6E1F7FDAAAB0}"/>
          </ac:picMkLst>
        </pc:picChg>
        <pc:picChg chg="add del mod">
          <ac:chgData name="Alon Pinheiro" userId="68d1182545d76c74" providerId="LiveId" clId="{52D324E7-CC5B-4D81-B27D-24A21CD7DBC3}" dt="2021-04-09T21:18:28.790" v="147" actId="478"/>
          <ac:picMkLst>
            <pc:docMk/>
            <pc:sldMk cId="2393754157" sldId="262"/>
            <ac:picMk id="29" creationId="{A88266B9-6BA6-449B-A3B8-36D18E047B85}"/>
          </ac:picMkLst>
        </pc:picChg>
      </pc:sldChg>
      <pc:sldChg chg="modSp add mod">
        <pc:chgData name="Alon Pinheiro" userId="68d1182545d76c74" providerId="LiveId" clId="{52D324E7-CC5B-4D81-B27D-24A21CD7DBC3}" dt="2021-04-09T21:35:33.062" v="173" actId="14100"/>
        <pc:sldMkLst>
          <pc:docMk/>
          <pc:sldMk cId="2271383663" sldId="263"/>
        </pc:sldMkLst>
        <pc:spChg chg="mod">
          <ac:chgData name="Alon Pinheiro" userId="68d1182545d76c74" providerId="LiveId" clId="{52D324E7-CC5B-4D81-B27D-24A21CD7DBC3}" dt="2021-04-09T21:35:33.062" v="173" actId="14100"/>
          <ac:spMkLst>
            <pc:docMk/>
            <pc:sldMk cId="2271383663" sldId="263"/>
            <ac:spMk id="72" creationId="{006C851A-5276-4BEE-BA96-E7BA6FC45602}"/>
          </ac:spMkLst>
        </pc:spChg>
        <pc:spChg chg="mod">
          <ac:chgData name="Alon Pinheiro" userId="68d1182545d76c74" providerId="LiveId" clId="{52D324E7-CC5B-4D81-B27D-24A21CD7DBC3}" dt="2021-04-09T21:35:31.350" v="172" actId="14100"/>
          <ac:spMkLst>
            <pc:docMk/>
            <pc:sldMk cId="2271383663" sldId="263"/>
            <ac:spMk id="76" creationId="{1C1B0976-AA43-4EE7-B2DC-E1E3A3FB7E81}"/>
          </ac:spMkLst>
        </pc:spChg>
      </pc:sldChg>
    </pc:docChg>
  </pc:docChgLst>
  <pc:docChgLst>
    <pc:chgData name="Alon Pinheiro" userId="68d1182545d76c74" providerId="LiveId" clId="{91E18FE4-B934-44F4-8EC7-DF701FD452DE}"/>
    <pc:docChg chg="undo redo custSel addSld delSld modSld sldOrd">
      <pc:chgData name="Alon Pinheiro" userId="68d1182545d76c74" providerId="LiveId" clId="{91E18FE4-B934-44F4-8EC7-DF701FD452DE}" dt="2021-09-28T20:39:37.903" v="5790" actId="478"/>
      <pc:docMkLst>
        <pc:docMk/>
      </pc:docMkLst>
      <pc:sldChg chg="addSp delSp modSp add mod">
        <pc:chgData name="Alon Pinheiro" userId="68d1182545d76c74" providerId="LiveId" clId="{91E18FE4-B934-44F4-8EC7-DF701FD452DE}" dt="2021-09-27T20:46:12.599" v="3734" actId="207"/>
        <pc:sldMkLst>
          <pc:docMk/>
          <pc:sldMk cId="1629012721" sldId="256"/>
        </pc:sldMkLst>
        <pc:spChg chg="del">
          <ac:chgData name="Alon Pinheiro" userId="68d1182545d76c74" providerId="LiveId" clId="{91E18FE4-B934-44F4-8EC7-DF701FD452DE}" dt="2021-09-27T20:45:14.911" v="3699" actId="478"/>
          <ac:spMkLst>
            <pc:docMk/>
            <pc:sldMk cId="1629012721" sldId="256"/>
            <ac:spMk id="2" creationId="{EB9700B8-1530-46CF-825F-6A8916F9B235}"/>
          </ac:spMkLst>
        </pc:spChg>
        <pc:spChg chg="del">
          <ac:chgData name="Alon Pinheiro" userId="68d1182545d76c74" providerId="LiveId" clId="{91E18FE4-B934-44F4-8EC7-DF701FD452DE}" dt="2021-09-27T20:45:13.895" v="3698" actId="478"/>
          <ac:spMkLst>
            <pc:docMk/>
            <pc:sldMk cId="1629012721" sldId="256"/>
            <ac:spMk id="3" creationId="{8ACB2666-B95F-48CB-B9D2-3541938A108B}"/>
          </ac:spMkLst>
        </pc:spChg>
        <pc:spChg chg="add mod ord">
          <ac:chgData name="Alon Pinheiro" userId="68d1182545d76c74" providerId="LiveId" clId="{91E18FE4-B934-44F4-8EC7-DF701FD452DE}" dt="2021-09-27T20:46:12.599" v="3734" actId="207"/>
          <ac:spMkLst>
            <pc:docMk/>
            <pc:sldMk cId="1629012721" sldId="256"/>
            <ac:spMk id="9" creationId="{90D5DE31-FD87-4270-975E-536F97CE7CA4}"/>
          </ac:spMkLst>
        </pc:spChg>
        <pc:picChg chg="del">
          <ac:chgData name="Alon Pinheiro" userId="68d1182545d76c74" providerId="LiveId" clId="{91E18FE4-B934-44F4-8EC7-DF701FD452DE}" dt="2021-09-27T20:44:32.735" v="3674" actId="478"/>
          <ac:picMkLst>
            <pc:docMk/>
            <pc:sldMk cId="1629012721" sldId="256"/>
            <ac:picMk id="5" creationId="{B050057E-C7FD-4F5D-9316-010E2FC4E39B}"/>
          </ac:picMkLst>
        </pc:picChg>
      </pc:sldChg>
      <pc:sldChg chg="del">
        <pc:chgData name="Alon Pinheiro" userId="68d1182545d76c74" providerId="LiveId" clId="{91E18FE4-B934-44F4-8EC7-DF701FD452DE}" dt="2021-09-15T17:58:08.427" v="1405" actId="47"/>
        <pc:sldMkLst>
          <pc:docMk/>
          <pc:sldMk cId="2998259461" sldId="256"/>
        </pc:sldMkLst>
      </pc:sldChg>
      <pc:sldChg chg="del">
        <pc:chgData name="Alon Pinheiro" userId="68d1182545d76c74" providerId="LiveId" clId="{91E18FE4-B934-44F4-8EC7-DF701FD452DE}" dt="2021-09-15T17:58:11.529" v="1406" actId="47"/>
        <pc:sldMkLst>
          <pc:docMk/>
          <pc:sldMk cId="2185376981" sldId="257"/>
        </pc:sldMkLst>
      </pc:sldChg>
      <pc:sldChg chg="add">
        <pc:chgData name="Alon Pinheiro" userId="68d1182545d76c74" providerId="LiveId" clId="{91E18FE4-B934-44F4-8EC7-DF701FD452DE}" dt="2021-08-29T12:04:02.061" v="1393"/>
        <pc:sldMkLst>
          <pc:docMk/>
          <pc:sldMk cId="2781351137" sldId="258"/>
        </pc:sldMkLst>
      </pc:sldChg>
      <pc:sldChg chg="del">
        <pc:chgData name="Alon Pinheiro" userId="68d1182545d76c74" providerId="LiveId" clId="{91E18FE4-B934-44F4-8EC7-DF701FD452DE}" dt="2021-09-23T17:11:15.129" v="1407" actId="47"/>
        <pc:sldMkLst>
          <pc:docMk/>
          <pc:sldMk cId="1770047017" sldId="260"/>
        </pc:sldMkLst>
      </pc:sldChg>
      <pc:sldChg chg="modSp add del mod">
        <pc:chgData name="Alon Pinheiro" userId="68d1182545d76c74" providerId="LiveId" clId="{91E18FE4-B934-44F4-8EC7-DF701FD452DE}" dt="2021-08-04T21:15:53.196" v="491" actId="47"/>
        <pc:sldMkLst>
          <pc:docMk/>
          <pc:sldMk cId="2559953548" sldId="261"/>
        </pc:sldMkLst>
        <pc:spChg chg="mod">
          <ac:chgData name="Alon Pinheiro" userId="68d1182545d76c74" providerId="LiveId" clId="{91E18FE4-B934-44F4-8EC7-DF701FD452DE}" dt="2021-08-04T21:15:07.653" v="486"/>
          <ac:spMkLst>
            <pc:docMk/>
            <pc:sldMk cId="2559953548" sldId="261"/>
            <ac:spMk id="4" creationId="{00000000-0000-0000-0000-000000000000}"/>
          </ac:spMkLst>
        </pc:spChg>
        <pc:spChg chg="mod">
          <ac:chgData name="Alon Pinheiro" userId="68d1182545d76c74" providerId="LiveId" clId="{91E18FE4-B934-44F4-8EC7-DF701FD452DE}" dt="2021-08-04T21:11:05.248" v="484" actId="14861"/>
          <ac:spMkLst>
            <pc:docMk/>
            <pc:sldMk cId="2559953548" sldId="261"/>
            <ac:spMk id="6" creationId="{00000000-0000-0000-0000-000000000000}"/>
          </ac:spMkLst>
        </pc:spChg>
      </pc:sldChg>
      <pc:sldChg chg="del">
        <pc:chgData name="Alon Pinheiro" userId="68d1182545d76c74" providerId="LiveId" clId="{91E18FE4-B934-44F4-8EC7-DF701FD452DE}" dt="2021-09-15T17:57:33.336" v="1404" actId="47"/>
        <pc:sldMkLst>
          <pc:docMk/>
          <pc:sldMk cId="2271383663" sldId="263"/>
        </pc:sldMkLst>
      </pc:sldChg>
      <pc:sldChg chg="addSp delSp modSp mod ord">
        <pc:chgData name="Alon Pinheiro" userId="68d1182545d76c74" providerId="LiveId" clId="{91E18FE4-B934-44F4-8EC7-DF701FD452DE}" dt="2021-09-15T17:49:42.472" v="1401"/>
        <pc:sldMkLst>
          <pc:docMk/>
          <pc:sldMk cId="4023532943" sldId="287"/>
        </pc:sldMkLst>
        <pc:spChg chg="mod">
          <ac:chgData name="Alon Pinheiro" userId="68d1182545d76c74" providerId="LiveId" clId="{91E18FE4-B934-44F4-8EC7-DF701FD452DE}" dt="2021-08-04T20:49:02.911" v="167" actId="207"/>
          <ac:spMkLst>
            <pc:docMk/>
            <pc:sldMk cId="4023532943" sldId="287"/>
            <ac:spMk id="4" creationId="{FA5C1A16-C3EC-4FF1-AF20-3819E1CE4E09}"/>
          </ac:spMkLst>
        </pc:spChg>
        <pc:spChg chg="add del mod">
          <ac:chgData name="Alon Pinheiro" userId="68d1182545d76c74" providerId="LiveId" clId="{91E18FE4-B934-44F4-8EC7-DF701FD452DE}" dt="2021-08-04T21:49:56.220" v="1383" actId="478"/>
          <ac:spMkLst>
            <pc:docMk/>
            <pc:sldMk cId="4023532943" sldId="287"/>
            <ac:spMk id="9" creationId="{E6161532-4990-4483-95AB-702C6917662A}"/>
          </ac:spMkLst>
        </pc:spChg>
        <pc:spChg chg="mod">
          <ac:chgData name="Alon Pinheiro" userId="68d1182545d76c74" providerId="LiveId" clId="{91E18FE4-B934-44F4-8EC7-DF701FD452DE}" dt="2021-08-04T21:49:53.447" v="1375" actId="1076"/>
          <ac:spMkLst>
            <pc:docMk/>
            <pc:sldMk cId="4023532943" sldId="287"/>
            <ac:spMk id="10" creationId="{FE368027-CCF7-47BA-A3B2-201EF9F46BD5}"/>
          </ac:spMkLst>
        </pc:spChg>
        <pc:spChg chg="del">
          <ac:chgData name="Alon Pinheiro" userId="68d1182545d76c74" providerId="LiveId" clId="{91E18FE4-B934-44F4-8EC7-DF701FD452DE}" dt="2021-08-04T21:08:31.136" v="351" actId="478"/>
          <ac:spMkLst>
            <pc:docMk/>
            <pc:sldMk cId="4023532943" sldId="287"/>
            <ac:spMk id="11" creationId="{73BAE83F-0826-46F6-942B-D98C2652FB3E}"/>
          </ac:spMkLst>
        </pc:spChg>
        <pc:spChg chg="add del">
          <ac:chgData name="Alon Pinheiro" userId="68d1182545d76c74" providerId="LiveId" clId="{91E18FE4-B934-44F4-8EC7-DF701FD452DE}" dt="2021-08-04T21:49:55.220" v="1380" actId="478"/>
          <ac:spMkLst>
            <pc:docMk/>
            <pc:sldMk cId="4023532943" sldId="287"/>
            <ac:spMk id="12" creationId="{E8836AB5-44D8-40F4-A614-C82D3593492A}"/>
          </ac:spMkLst>
        </pc:spChg>
        <pc:spChg chg="add del">
          <ac:chgData name="Alon Pinheiro" userId="68d1182545d76c74" providerId="LiveId" clId="{91E18FE4-B934-44F4-8EC7-DF701FD452DE}" dt="2021-08-04T21:49:54.734" v="1379" actId="478"/>
          <ac:spMkLst>
            <pc:docMk/>
            <pc:sldMk cId="4023532943" sldId="287"/>
            <ac:spMk id="13" creationId="{674D6709-80F1-420E-A861-3A2BA0BB9ECC}"/>
          </ac:spMkLst>
        </pc:spChg>
        <pc:spChg chg="add del mod ord">
          <ac:chgData name="Alon Pinheiro" userId="68d1182545d76c74" providerId="LiveId" clId="{91E18FE4-B934-44F4-8EC7-DF701FD452DE}" dt="2021-08-04T21:49:55.575" v="1381" actId="478"/>
          <ac:spMkLst>
            <pc:docMk/>
            <pc:sldMk cId="4023532943" sldId="287"/>
            <ac:spMk id="14" creationId="{1343AC6C-CE8A-43F3-89BB-6551FDF5F41E}"/>
          </ac:spMkLst>
        </pc:spChg>
        <pc:spChg chg="add del mod">
          <ac:chgData name="Alon Pinheiro" userId="68d1182545d76c74" providerId="LiveId" clId="{91E18FE4-B934-44F4-8EC7-DF701FD452DE}" dt="2021-08-04T21:49:55.920" v="1382" actId="478"/>
          <ac:spMkLst>
            <pc:docMk/>
            <pc:sldMk cId="4023532943" sldId="287"/>
            <ac:spMk id="15" creationId="{23595C1F-9B49-42A8-970B-22927D0B2E44}"/>
          </ac:spMkLst>
        </pc:spChg>
        <pc:spChg chg="add mod">
          <ac:chgData name="Alon Pinheiro" userId="68d1182545d76c74" providerId="LiveId" clId="{91E18FE4-B934-44F4-8EC7-DF701FD452DE}" dt="2021-08-04T20:46:05.714" v="147" actId="571"/>
          <ac:spMkLst>
            <pc:docMk/>
            <pc:sldMk cId="4023532943" sldId="287"/>
            <ac:spMk id="20" creationId="{C2696A61-AF60-4353-8358-B87FA831F302}"/>
          </ac:spMkLst>
        </pc:spChg>
        <pc:spChg chg="mod">
          <ac:chgData name="Alon Pinheiro" userId="68d1182545d76c74" providerId="LiveId" clId="{91E18FE4-B934-44F4-8EC7-DF701FD452DE}" dt="2021-08-04T20:45:54.856" v="117" actId="14100"/>
          <ac:spMkLst>
            <pc:docMk/>
            <pc:sldMk cId="4023532943" sldId="287"/>
            <ac:spMk id="23" creationId="{9A70D87F-A4E5-4DAC-8236-F29F4FBE14F7}"/>
          </ac:spMkLst>
        </pc:spChg>
        <pc:spChg chg="add del mod ord">
          <ac:chgData name="Alon Pinheiro" userId="68d1182545d76c74" providerId="LiveId" clId="{91E18FE4-B934-44F4-8EC7-DF701FD452DE}" dt="2021-08-04T21:49:54.026" v="1377" actId="478"/>
          <ac:spMkLst>
            <pc:docMk/>
            <pc:sldMk cId="4023532943" sldId="287"/>
            <ac:spMk id="30" creationId="{4C6DEA85-2053-4581-ADB8-7A13A443AF36}"/>
          </ac:spMkLst>
        </pc:spChg>
        <pc:spChg chg="add del mod">
          <ac:chgData name="Alon Pinheiro" userId="68d1182545d76c74" providerId="LiveId" clId="{91E18FE4-B934-44F4-8EC7-DF701FD452DE}" dt="2021-08-04T21:49:54.397" v="1378" actId="478"/>
          <ac:spMkLst>
            <pc:docMk/>
            <pc:sldMk cId="4023532943" sldId="287"/>
            <ac:spMk id="33" creationId="{592AAC4A-EC1F-4960-A2EB-970FAB7952A4}"/>
          </ac:spMkLst>
        </pc:spChg>
        <pc:picChg chg="add mod">
          <ac:chgData name="Alon Pinheiro" userId="68d1182545d76c74" providerId="LiveId" clId="{91E18FE4-B934-44F4-8EC7-DF701FD452DE}" dt="2021-08-04T20:46:19.415" v="157" actId="1037"/>
          <ac:picMkLst>
            <pc:docMk/>
            <pc:sldMk cId="4023532943" sldId="287"/>
            <ac:picMk id="6" creationId="{4EEA92A8-EA99-4BDA-B469-2085F62124B1}"/>
          </ac:picMkLst>
        </pc:picChg>
        <pc:picChg chg="add del mod">
          <ac:chgData name="Alon Pinheiro" userId="68d1182545d76c74" providerId="LiveId" clId="{91E18FE4-B934-44F4-8EC7-DF701FD452DE}" dt="2021-08-04T21:29:05.133" v="1011" actId="478"/>
          <ac:picMkLst>
            <pc:docMk/>
            <pc:sldMk cId="4023532943" sldId="287"/>
            <ac:picMk id="8" creationId="{F7248B6D-CBC0-4D0D-98E3-C86FC0B1399D}"/>
          </ac:picMkLst>
        </pc:picChg>
        <pc:picChg chg="add del mod">
          <ac:chgData name="Alon Pinheiro" userId="68d1182545d76c74" providerId="LiveId" clId="{91E18FE4-B934-44F4-8EC7-DF701FD452DE}" dt="2021-08-04T21:37:32" v="1286" actId="478"/>
          <ac:picMkLst>
            <pc:docMk/>
            <pc:sldMk cId="4023532943" sldId="287"/>
            <ac:picMk id="16" creationId="{1A68B702-F1C8-4F81-BA83-C3CC4C082BE5}"/>
          </ac:picMkLst>
        </pc:picChg>
        <pc:picChg chg="add del mod">
          <ac:chgData name="Alon Pinheiro" userId="68d1182545d76c74" providerId="LiveId" clId="{91E18FE4-B934-44F4-8EC7-DF701FD452DE}" dt="2021-08-04T21:29:39.158" v="1056" actId="478"/>
          <ac:picMkLst>
            <pc:docMk/>
            <pc:sldMk cId="4023532943" sldId="287"/>
            <ac:picMk id="18" creationId="{1C979820-E197-40C5-9239-329ED91C1336}"/>
          </ac:picMkLst>
        </pc:picChg>
        <pc:picChg chg="add del mod">
          <ac:chgData name="Alon Pinheiro" userId="68d1182545d76c74" providerId="LiveId" clId="{91E18FE4-B934-44F4-8EC7-DF701FD452DE}" dt="2021-08-04T20:47:33.244" v="163" actId="478"/>
          <ac:picMkLst>
            <pc:docMk/>
            <pc:sldMk cId="4023532943" sldId="287"/>
            <ac:picMk id="21" creationId="{FDEB05B1-7400-49AC-9467-89A159652BE6}"/>
          </ac:picMkLst>
        </pc:picChg>
        <pc:picChg chg="add del mod">
          <ac:chgData name="Alon Pinheiro" userId="68d1182545d76c74" providerId="LiveId" clId="{91E18FE4-B934-44F4-8EC7-DF701FD452DE}" dt="2021-08-04T20:56:21.381" v="267" actId="478"/>
          <ac:picMkLst>
            <pc:docMk/>
            <pc:sldMk cId="4023532943" sldId="287"/>
            <ac:picMk id="22" creationId="{B3C2EE24-689C-4356-95BF-13AC4B507A2E}"/>
          </ac:picMkLst>
        </pc:picChg>
        <pc:picChg chg="add del mod">
          <ac:chgData name="Alon Pinheiro" userId="68d1182545d76c74" providerId="LiveId" clId="{91E18FE4-B934-44F4-8EC7-DF701FD452DE}" dt="2021-08-04T21:29:44.876" v="1057" actId="478"/>
          <ac:picMkLst>
            <pc:docMk/>
            <pc:sldMk cId="4023532943" sldId="287"/>
            <ac:picMk id="24" creationId="{29513FA0-3266-4ECC-BAF2-06A85720DDE6}"/>
          </ac:picMkLst>
        </pc:picChg>
        <pc:picChg chg="add del mod">
          <ac:chgData name="Alon Pinheiro" userId="68d1182545d76c74" providerId="LiveId" clId="{91E18FE4-B934-44F4-8EC7-DF701FD452DE}" dt="2021-08-04T20:53:32.407" v="175" actId="478"/>
          <ac:picMkLst>
            <pc:docMk/>
            <pc:sldMk cId="4023532943" sldId="287"/>
            <ac:picMk id="25" creationId="{1C0D2764-DFF2-4528-BF64-C0F556367AF7}"/>
          </ac:picMkLst>
        </pc:picChg>
        <pc:picChg chg="add del mod">
          <ac:chgData name="Alon Pinheiro" userId="68d1182545d76c74" providerId="LiveId" clId="{91E18FE4-B934-44F4-8EC7-DF701FD452DE}" dt="2021-08-04T21:45:20.807" v="1361" actId="478"/>
          <ac:picMkLst>
            <pc:docMk/>
            <pc:sldMk cId="4023532943" sldId="287"/>
            <ac:picMk id="27" creationId="{527C3E44-F0A5-40D8-972B-C5C7C65738F1}"/>
          </ac:picMkLst>
        </pc:picChg>
        <pc:picChg chg="add del mod">
          <ac:chgData name="Alon Pinheiro" userId="68d1182545d76c74" providerId="LiveId" clId="{91E18FE4-B934-44F4-8EC7-DF701FD452DE}" dt="2021-08-04T21:30:19.240" v="1060" actId="478"/>
          <ac:picMkLst>
            <pc:docMk/>
            <pc:sldMk cId="4023532943" sldId="287"/>
            <ac:picMk id="29" creationId="{DC51A4F3-6CD5-4D84-B90A-23F88121EAF3}"/>
          </ac:picMkLst>
        </pc:picChg>
        <pc:picChg chg="add del mod ord">
          <ac:chgData name="Alon Pinheiro" userId="68d1182545d76c74" providerId="LiveId" clId="{91E18FE4-B934-44F4-8EC7-DF701FD452DE}" dt="2021-08-04T21:49:53.746" v="1376" actId="478"/>
          <ac:picMkLst>
            <pc:docMk/>
            <pc:sldMk cId="4023532943" sldId="287"/>
            <ac:picMk id="32" creationId="{C518CFF5-4BCB-4E76-B36A-04A3107C3E23}"/>
          </ac:picMkLst>
        </pc:picChg>
        <pc:picChg chg="add mod">
          <ac:chgData name="Alon Pinheiro" userId="68d1182545d76c74" providerId="LiveId" clId="{91E18FE4-B934-44F4-8EC7-DF701FD452DE}" dt="2021-08-04T21:37:32.216" v="1287"/>
          <ac:picMkLst>
            <pc:docMk/>
            <pc:sldMk cId="4023532943" sldId="287"/>
            <ac:picMk id="34" creationId="{1646A2E4-3CA3-45EF-84D8-99F007B2FC25}"/>
          </ac:picMkLst>
        </pc:picChg>
        <pc:picChg chg="add mod">
          <ac:chgData name="Alon Pinheiro" userId="68d1182545d76c74" providerId="LiveId" clId="{91E18FE4-B934-44F4-8EC7-DF701FD452DE}" dt="2021-08-04T21:45:13.196" v="1360" actId="1038"/>
          <ac:picMkLst>
            <pc:docMk/>
            <pc:sldMk cId="4023532943" sldId="287"/>
            <ac:picMk id="36" creationId="{404B9A44-1559-464F-A0CC-60931460B955}"/>
          </ac:picMkLst>
        </pc:picChg>
      </pc:sldChg>
      <pc:sldChg chg="addSp delSp modSp add mod ord">
        <pc:chgData name="Alon Pinheiro" userId="68d1182545d76c74" providerId="LiveId" clId="{91E18FE4-B934-44F4-8EC7-DF701FD452DE}" dt="2021-09-15T17:49:42.472" v="1401"/>
        <pc:sldMkLst>
          <pc:docMk/>
          <pc:sldMk cId="2569446024" sldId="288"/>
        </pc:sldMkLst>
        <pc:spChg chg="add mod">
          <ac:chgData name="Alon Pinheiro" userId="68d1182545d76c74" providerId="LiveId" clId="{91E18FE4-B934-44F4-8EC7-DF701FD452DE}" dt="2021-08-04T21:20:29.740" v="499" actId="207"/>
          <ac:spMkLst>
            <pc:docMk/>
            <pc:sldMk cId="2569446024" sldId="288"/>
            <ac:spMk id="3" creationId="{46CF7D42-3571-4D08-8419-5931AB5F93DC}"/>
          </ac:spMkLst>
        </pc:spChg>
        <pc:spChg chg="del mod">
          <ac:chgData name="Alon Pinheiro" userId="68d1182545d76c74" providerId="LiveId" clId="{91E18FE4-B934-44F4-8EC7-DF701FD452DE}" dt="2021-08-04T21:24:31.562" v="584" actId="478"/>
          <ac:spMkLst>
            <pc:docMk/>
            <pc:sldMk cId="2569446024" sldId="288"/>
            <ac:spMk id="4" creationId="{FA5C1A16-C3EC-4FF1-AF20-3819E1CE4E09}"/>
          </ac:spMkLst>
        </pc:spChg>
        <pc:spChg chg="add mod">
          <ac:chgData name="Alon Pinheiro" userId="68d1182545d76c74" providerId="LiveId" clId="{91E18FE4-B934-44F4-8EC7-DF701FD452DE}" dt="2021-08-04T21:27:16.503" v="916" actId="20577"/>
          <ac:spMkLst>
            <pc:docMk/>
            <pc:sldMk cId="2569446024" sldId="288"/>
            <ac:spMk id="5" creationId="{73335405-D7A2-44D1-BD00-AA8A75C83BBF}"/>
          </ac:spMkLst>
        </pc:spChg>
        <pc:spChg chg="add del mod">
          <ac:chgData name="Alon Pinheiro" userId="68d1182545d76c74" providerId="LiveId" clId="{91E18FE4-B934-44F4-8EC7-DF701FD452DE}" dt="2021-08-04T21:21:55.428" v="501" actId="478"/>
          <ac:spMkLst>
            <pc:docMk/>
            <pc:sldMk cId="2569446024" sldId="288"/>
            <ac:spMk id="6" creationId="{8B5C78AF-77F7-4CE8-B8F0-F5C931E32938}"/>
          </ac:spMkLst>
        </pc:spChg>
        <pc:spChg chg="add mod ord">
          <ac:chgData name="Alon Pinheiro" userId="68d1182545d76c74" providerId="LiveId" clId="{91E18FE4-B934-44F4-8EC7-DF701FD452DE}" dt="2021-08-04T21:43:33.988" v="1342" actId="207"/>
          <ac:spMkLst>
            <pc:docMk/>
            <pc:sldMk cId="2569446024" sldId="288"/>
            <ac:spMk id="10" creationId="{211F9B71-5306-4852-97F4-C3C4D06D2587}"/>
          </ac:spMkLst>
        </pc:spChg>
        <pc:spChg chg="add mod">
          <ac:chgData name="Alon Pinheiro" userId="68d1182545d76c74" providerId="LiveId" clId="{91E18FE4-B934-44F4-8EC7-DF701FD452DE}" dt="2021-08-04T21:27:27.685" v="927" actId="20577"/>
          <ac:spMkLst>
            <pc:docMk/>
            <pc:sldMk cId="2569446024" sldId="288"/>
            <ac:spMk id="12" creationId="{510A62F0-31DE-4AEA-BCF6-15819D1E4F64}"/>
          </ac:spMkLst>
        </pc:spChg>
        <pc:picChg chg="add mod">
          <ac:chgData name="Alon Pinheiro" userId="68d1182545d76c74" providerId="LiveId" clId="{91E18FE4-B934-44F4-8EC7-DF701FD452DE}" dt="2021-08-04T21:26:58.501" v="864" actId="1076"/>
          <ac:picMkLst>
            <pc:docMk/>
            <pc:sldMk cId="2569446024" sldId="288"/>
            <ac:picMk id="7" creationId="{5D463B63-AA89-4F30-BD43-929CF48B8C47}"/>
          </ac:picMkLst>
        </pc:picChg>
        <pc:picChg chg="add mod">
          <ac:chgData name="Alon Pinheiro" userId="68d1182545d76c74" providerId="LiveId" clId="{91E18FE4-B934-44F4-8EC7-DF701FD452DE}" dt="2021-08-04T21:23:14.226" v="504" actId="14861"/>
          <ac:picMkLst>
            <pc:docMk/>
            <pc:sldMk cId="2569446024" sldId="288"/>
            <ac:picMk id="8" creationId="{C53F557F-F72B-49B9-A314-589E101E03A0}"/>
          </ac:picMkLst>
        </pc:picChg>
        <pc:picChg chg="add del mod ord">
          <ac:chgData name="Alon Pinheiro" userId="68d1182545d76c74" providerId="LiveId" clId="{91E18FE4-B934-44F4-8EC7-DF701FD452DE}" dt="2021-08-04T21:26:02.084" v="770" actId="478"/>
          <ac:picMkLst>
            <pc:docMk/>
            <pc:sldMk cId="2569446024" sldId="288"/>
            <ac:picMk id="9" creationId="{5EE6ACBA-EECB-4CA3-BE0A-282744F01573}"/>
          </ac:picMkLst>
        </pc:picChg>
        <pc:picChg chg="add del mod">
          <ac:chgData name="Alon Pinheiro" userId="68d1182545d76c74" providerId="LiveId" clId="{91E18FE4-B934-44F4-8EC7-DF701FD452DE}" dt="2021-08-04T21:27:43.891" v="947" actId="478"/>
          <ac:picMkLst>
            <pc:docMk/>
            <pc:sldMk cId="2569446024" sldId="288"/>
            <ac:picMk id="11" creationId="{49591218-A7A6-4CE3-8712-2A0423A143D7}"/>
          </ac:picMkLst>
        </pc:picChg>
        <pc:picChg chg="add mod">
          <ac:chgData name="Alon Pinheiro" userId="68d1182545d76c74" providerId="LiveId" clId="{91E18FE4-B934-44F4-8EC7-DF701FD452DE}" dt="2021-08-04T21:28:22.861" v="958" actId="1037"/>
          <ac:picMkLst>
            <pc:docMk/>
            <pc:sldMk cId="2569446024" sldId="288"/>
            <ac:picMk id="13" creationId="{44CB4CA8-FCC4-488F-8E22-A273D0DCA8DD}"/>
          </ac:picMkLst>
        </pc:picChg>
      </pc:sldChg>
      <pc:sldChg chg="addSp delSp modSp add mod ord">
        <pc:chgData name="Alon Pinheiro" userId="68d1182545d76c74" providerId="LiveId" clId="{91E18FE4-B934-44F4-8EC7-DF701FD452DE}" dt="2021-09-15T17:49:42.472" v="1401"/>
        <pc:sldMkLst>
          <pc:docMk/>
          <pc:sldMk cId="294806096" sldId="289"/>
        </pc:sldMkLst>
        <pc:spChg chg="del">
          <ac:chgData name="Alon Pinheiro" userId="68d1182545d76c74" providerId="LiveId" clId="{91E18FE4-B934-44F4-8EC7-DF701FD452DE}" dt="2021-08-04T21:49:59.765" v="1384" actId="478"/>
          <ac:spMkLst>
            <pc:docMk/>
            <pc:sldMk cId="294806096" sldId="289"/>
            <ac:spMk id="9" creationId="{E6161532-4990-4483-95AB-702C6917662A}"/>
          </ac:spMkLst>
        </pc:spChg>
        <pc:spChg chg="mod">
          <ac:chgData name="Alon Pinheiro" userId="68d1182545d76c74" providerId="LiveId" clId="{91E18FE4-B934-44F4-8EC7-DF701FD452DE}" dt="2021-08-04T21:50:14.849" v="1392" actId="14100"/>
          <ac:spMkLst>
            <pc:docMk/>
            <pc:sldMk cId="294806096" sldId="289"/>
            <ac:spMk id="10" creationId="{FE368027-CCF7-47BA-A3B2-201EF9F46BD5}"/>
          </ac:spMkLst>
        </pc:spChg>
        <pc:spChg chg="del">
          <ac:chgData name="Alon Pinheiro" userId="68d1182545d76c74" providerId="LiveId" clId="{91E18FE4-B934-44F4-8EC7-DF701FD452DE}" dt="2021-08-04T21:50:00.371" v="1385" actId="478"/>
          <ac:spMkLst>
            <pc:docMk/>
            <pc:sldMk cId="294806096" sldId="289"/>
            <ac:spMk id="12" creationId="{E8836AB5-44D8-40F4-A614-C82D3593492A}"/>
          </ac:spMkLst>
        </pc:spChg>
        <pc:spChg chg="del">
          <ac:chgData name="Alon Pinheiro" userId="68d1182545d76c74" providerId="LiveId" clId="{91E18FE4-B934-44F4-8EC7-DF701FD452DE}" dt="2021-08-04T21:50:00.813" v="1386" actId="478"/>
          <ac:spMkLst>
            <pc:docMk/>
            <pc:sldMk cId="294806096" sldId="289"/>
            <ac:spMk id="13" creationId="{674D6709-80F1-420E-A861-3A2BA0BB9ECC}"/>
          </ac:spMkLst>
        </pc:spChg>
        <pc:spChg chg="del">
          <ac:chgData name="Alon Pinheiro" userId="68d1182545d76c74" providerId="LiveId" clId="{91E18FE4-B934-44F4-8EC7-DF701FD452DE}" dt="2021-08-04T21:50:01.412" v="1387" actId="478"/>
          <ac:spMkLst>
            <pc:docMk/>
            <pc:sldMk cId="294806096" sldId="289"/>
            <ac:spMk id="14" creationId="{1343AC6C-CE8A-43F3-89BB-6551FDF5F41E}"/>
          </ac:spMkLst>
        </pc:spChg>
        <pc:spChg chg="del">
          <ac:chgData name="Alon Pinheiro" userId="68d1182545d76c74" providerId="LiveId" clId="{91E18FE4-B934-44F4-8EC7-DF701FD452DE}" dt="2021-08-04T21:50:01.843" v="1388" actId="478"/>
          <ac:spMkLst>
            <pc:docMk/>
            <pc:sldMk cId="294806096" sldId="289"/>
            <ac:spMk id="15" creationId="{23595C1F-9B49-42A8-970B-22927D0B2E44}"/>
          </ac:spMkLst>
        </pc:spChg>
        <pc:spChg chg="del">
          <ac:chgData name="Alon Pinheiro" userId="68d1182545d76c74" providerId="LiveId" clId="{91E18FE4-B934-44F4-8EC7-DF701FD452DE}" dt="2021-08-04T21:50:03.038" v="1389" actId="478"/>
          <ac:spMkLst>
            <pc:docMk/>
            <pc:sldMk cId="294806096" sldId="289"/>
            <ac:spMk id="30" creationId="{4C6DEA85-2053-4581-ADB8-7A13A443AF36}"/>
          </ac:spMkLst>
        </pc:spChg>
        <pc:spChg chg="del">
          <ac:chgData name="Alon Pinheiro" userId="68d1182545d76c74" providerId="LiveId" clId="{91E18FE4-B934-44F4-8EC7-DF701FD452DE}" dt="2021-08-04T21:28:33.799" v="961" actId="478"/>
          <ac:spMkLst>
            <pc:docMk/>
            <pc:sldMk cId="294806096" sldId="289"/>
            <ac:spMk id="33" creationId="{592AAC4A-EC1F-4960-A2EB-970FAB7952A4}"/>
          </ac:spMkLst>
        </pc:spChg>
        <pc:picChg chg="add mod">
          <ac:chgData name="Alon Pinheiro" userId="68d1182545d76c74" providerId="LiveId" clId="{91E18FE4-B934-44F4-8EC7-DF701FD452DE}" dt="2021-08-04T21:33:32.428" v="1177" actId="1036"/>
          <ac:picMkLst>
            <pc:docMk/>
            <pc:sldMk cId="294806096" sldId="289"/>
            <ac:picMk id="7" creationId="{E19907C6-556B-4100-86CD-211FFDCEDA77}"/>
          </ac:picMkLst>
        </pc:picChg>
        <pc:picChg chg="del">
          <ac:chgData name="Alon Pinheiro" userId="68d1182545d76c74" providerId="LiveId" clId="{91E18FE4-B934-44F4-8EC7-DF701FD452DE}" dt="2021-08-04T21:31:13.024" v="1157" actId="478"/>
          <ac:picMkLst>
            <pc:docMk/>
            <pc:sldMk cId="294806096" sldId="289"/>
            <ac:picMk id="8" creationId="{F7248B6D-CBC0-4D0D-98E3-C86FC0B1399D}"/>
          </ac:picMkLst>
        </pc:picChg>
        <pc:picChg chg="del">
          <ac:chgData name="Alon Pinheiro" userId="68d1182545d76c74" providerId="LiveId" clId="{91E18FE4-B934-44F4-8EC7-DF701FD452DE}" dt="2021-08-04T21:37:36.666" v="1288" actId="478"/>
          <ac:picMkLst>
            <pc:docMk/>
            <pc:sldMk cId="294806096" sldId="289"/>
            <ac:picMk id="16" creationId="{1A68B702-F1C8-4F81-BA83-C3CC4C082BE5}"/>
          </ac:picMkLst>
        </pc:picChg>
        <pc:picChg chg="add del mod">
          <ac:chgData name="Alon Pinheiro" userId="68d1182545d76c74" providerId="LiveId" clId="{91E18FE4-B934-44F4-8EC7-DF701FD452DE}" dt="2021-08-04T21:35:23.732" v="1216" actId="21"/>
          <ac:picMkLst>
            <pc:docMk/>
            <pc:sldMk cId="294806096" sldId="289"/>
            <ac:picMk id="17" creationId="{AA269B3E-D300-4EDD-8B78-E0EA7C4B37A6}"/>
          </ac:picMkLst>
        </pc:picChg>
        <pc:picChg chg="del">
          <ac:chgData name="Alon Pinheiro" userId="68d1182545d76c74" providerId="LiveId" clId="{91E18FE4-B934-44F4-8EC7-DF701FD452DE}" dt="2021-08-04T21:31:18.259" v="1159" actId="478"/>
          <ac:picMkLst>
            <pc:docMk/>
            <pc:sldMk cId="294806096" sldId="289"/>
            <ac:picMk id="24" creationId="{29513FA0-3266-4ECC-BAF2-06A85720DDE6}"/>
          </ac:picMkLst>
        </pc:picChg>
        <pc:picChg chg="add mod">
          <ac:chgData name="Alon Pinheiro" userId="68d1182545d76c74" providerId="LiveId" clId="{91E18FE4-B934-44F4-8EC7-DF701FD452DE}" dt="2021-08-04T21:37:36.898" v="1289"/>
          <ac:picMkLst>
            <pc:docMk/>
            <pc:sldMk cId="294806096" sldId="289"/>
            <ac:picMk id="26" creationId="{B07A6BD3-A691-417D-970D-4F401AF9B174}"/>
          </ac:picMkLst>
        </pc:picChg>
        <pc:picChg chg="del">
          <ac:chgData name="Alon Pinheiro" userId="68d1182545d76c74" providerId="LiveId" clId="{91E18FE4-B934-44F4-8EC7-DF701FD452DE}" dt="2021-08-04T21:31:16.342" v="1158" actId="478"/>
          <ac:picMkLst>
            <pc:docMk/>
            <pc:sldMk cId="294806096" sldId="289"/>
            <ac:picMk id="27" creationId="{527C3E44-F0A5-40D8-972B-C5C7C65738F1}"/>
          </ac:picMkLst>
        </pc:picChg>
        <pc:picChg chg="del mod">
          <ac:chgData name="Alon Pinheiro" userId="68d1182545d76c74" providerId="LiveId" clId="{91E18FE4-B934-44F4-8EC7-DF701FD452DE}" dt="2021-08-04T21:33:35.792" v="1178" actId="478"/>
          <ac:picMkLst>
            <pc:docMk/>
            <pc:sldMk cId="294806096" sldId="289"/>
            <ac:picMk id="29" creationId="{DC51A4F3-6CD5-4D84-B90A-23F88121EAF3}"/>
          </ac:picMkLst>
        </pc:picChg>
        <pc:picChg chg="del">
          <ac:chgData name="Alon Pinheiro" userId="68d1182545d76c74" providerId="LiveId" clId="{91E18FE4-B934-44F4-8EC7-DF701FD452DE}" dt="2021-08-04T21:28:34.664" v="962" actId="478"/>
          <ac:picMkLst>
            <pc:docMk/>
            <pc:sldMk cId="294806096" sldId="289"/>
            <ac:picMk id="32" creationId="{C518CFF5-4BCB-4E76-B36A-04A3107C3E23}"/>
          </ac:picMkLst>
        </pc:picChg>
      </pc:sldChg>
      <pc:sldChg chg="addSp delSp modSp add del mod">
        <pc:chgData name="Alon Pinheiro" userId="68d1182545d76c74" providerId="LiveId" clId="{91E18FE4-B934-44F4-8EC7-DF701FD452DE}" dt="2021-08-04T21:37:45.073" v="1290" actId="47"/>
        <pc:sldMkLst>
          <pc:docMk/>
          <pc:sldMk cId="494088412" sldId="290"/>
        </pc:sldMkLst>
        <pc:spChg chg="mod">
          <ac:chgData name="Alon Pinheiro" userId="68d1182545d76c74" providerId="LiveId" clId="{91E18FE4-B934-44F4-8EC7-DF701FD452DE}" dt="2021-08-04T21:36:36.705" v="1257" actId="207"/>
          <ac:spMkLst>
            <pc:docMk/>
            <pc:sldMk cId="494088412" sldId="290"/>
            <ac:spMk id="10" creationId="{FE368027-CCF7-47BA-A3B2-201EF9F46BD5}"/>
          </ac:spMkLst>
        </pc:spChg>
        <pc:spChg chg="del">
          <ac:chgData name="Alon Pinheiro" userId="68d1182545d76c74" providerId="LiveId" clId="{91E18FE4-B934-44F4-8EC7-DF701FD452DE}" dt="2021-08-04T21:30:05.678" v="1058" actId="478"/>
          <ac:spMkLst>
            <pc:docMk/>
            <pc:sldMk cId="494088412" sldId="290"/>
            <ac:spMk id="33" creationId="{592AAC4A-EC1F-4960-A2EB-970FAB7952A4}"/>
          </ac:spMkLst>
        </pc:spChg>
        <pc:picChg chg="add mod">
          <ac:chgData name="Alon Pinheiro" userId="68d1182545d76c74" providerId="LiveId" clId="{91E18FE4-B934-44F4-8EC7-DF701FD452DE}" dt="2021-08-04T21:37:19.133" v="1284" actId="1035"/>
          <ac:picMkLst>
            <pc:docMk/>
            <pc:sldMk cId="494088412" sldId="290"/>
            <ac:picMk id="7" creationId="{BAD8211A-2FD0-4675-872D-9DCDE5B5DDE9}"/>
          </ac:picMkLst>
        </pc:picChg>
        <pc:picChg chg="del">
          <ac:chgData name="Alon Pinheiro" userId="68d1182545d76c74" providerId="LiveId" clId="{91E18FE4-B934-44F4-8EC7-DF701FD452DE}" dt="2021-08-04T21:37:25.954" v="1285" actId="478"/>
          <ac:picMkLst>
            <pc:docMk/>
            <pc:sldMk cId="494088412" sldId="290"/>
            <ac:picMk id="16" creationId="{1A68B702-F1C8-4F81-BA83-C3CC4C082BE5}"/>
          </ac:picMkLst>
        </pc:picChg>
        <pc:picChg chg="del">
          <ac:chgData name="Alon Pinheiro" userId="68d1182545d76c74" providerId="LiveId" clId="{91E18FE4-B934-44F4-8EC7-DF701FD452DE}" dt="2021-08-04T21:35:38.604" v="1254" actId="478"/>
          <ac:picMkLst>
            <pc:docMk/>
            <pc:sldMk cId="494088412" sldId="290"/>
            <ac:picMk id="18" creationId="{1C979820-E197-40C5-9239-329ED91C1336}"/>
          </ac:picMkLst>
        </pc:picChg>
        <pc:picChg chg="add mod">
          <ac:chgData name="Alon Pinheiro" userId="68d1182545d76c74" providerId="LiveId" clId="{91E18FE4-B934-44F4-8EC7-DF701FD452DE}" dt="2021-08-04T21:35:31.124" v="1251" actId="1035"/>
          <ac:picMkLst>
            <pc:docMk/>
            <pc:sldMk cId="494088412" sldId="290"/>
            <ac:picMk id="22" creationId="{E8E1A0C1-B61D-4694-8BF9-ECD9853EAE93}"/>
          </ac:picMkLst>
        </pc:picChg>
        <pc:picChg chg="del">
          <ac:chgData name="Alon Pinheiro" userId="68d1182545d76c74" providerId="LiveId" clId="{91E18FE4-B934-44F4-8EC7-DF701FD452DE}" dt="2021-08-04T21:35:40.757" v="1255" actId="478"/>
          <ac:picMkLst>
            <pc:docMk/>
            <pc:sldMk cId="494088412" sldId="290"/>
            <ac:picMk id="24" creationId="{29513FA0-3266-4ECC-BAF2-06A85720DDE6}"/>
          </ac:picMkLst>
        </pc:picChg>
        <pc:picChg chg="del">
          <ac:chgData name="Alon Pinheiro" userId="68d1182545d76c74" providerId="LiveId" clId="{91E18FE4-B934-44F4-8EC7-DF701FD452DE}" dt="2021-08-04T21:35:36.760" v="1253" actId="478"/>
          <ac:picMkLst>
            <pc:docMk/>
            <pc:sldMk cId="494088412" sldId="290"/>
            <ac:picMk id="27" creationId="{527C3E44-F0A5-40D8-972B-C5C7C65738F1}"/>
          </ac:picMkLst>
        </pc:picChg>
        <pc:picChg chg="del">
          <ac:chgData name="Alon Pinheiro" userId="68d1182545d76c74" providerId="LiveId" clId="{91E18FE4-B934-44F4-8EC7-DF701FD452DE}" dt="2021-08-04T21:35:34.467" v="1252" actId="478"/>
          <ac:picMkLst>
            <pc:docMk/>
            <pc:sldMk cId="494088412" sldId="290"/>
            <ac:picMk id="29" creationId="{DC51A4F3-6CD5-4D84-B90A-23F88121EAF3}"/>
          </ac:picMkLst>
        </pc:picChg>
        <pc:picChg chg="del">
          <ac:chgData name="Alon Pinheiro" userId="68d1182545d76c74" providerId="LiveId" clId="{91E18FE4-B934-44F4-8EC7-DF701FD452DE}" dt="2021-08-04T21:30:07.632" v="1059" actId="478"/>
          <ac:picMkLst>
            <pc:docMk/>
            <pc:sldMk cId="494088412" sldId="290"/>
            <ac:picMk id="32" creationId="{C518CFF5-4BCB-4E76-B36A-04A3107C3E23}"/>
          </ac:picMkLst>
        </pc:picChg>
      </pc:sldChg>
      <pc:sldChg chg="add">
        <pc:chgData name="Alon Pinheiro" userId="68d1182545d76c74" providerId="LiveId" clId="{91E18FE4-B934-44F4-8EC7-DF701FD452DE}" dt="2021-08-29T12:04:02.061" v="1393"/>
        <pc:sldMkLst>
          <pc:docMk/>
          <pc:sldMk cId="2662027887" sldId="290"/>
        </pc:sldMkLst>
      </pc:sldChg>
      <pc:sldChg chg="add">
        <pc:chgData name="Alon Pinheiro" userId="68d1182545d76c74" providerId="LiveId" clId="{91E18FE4-B934-44F4-8EC7-DF701FD452DE}" dt="2021-08-29T12:04:02.061" v="1393"/>
        <pc:sldMkLst>
          <pc:docMk/>
          <pc:sldMk cId="1775122304" sldId="291"/>
        </pc:sldMkLst>
      </pc:sldChg>
      <pc:sldChg chg="add setBg">
        <pc:chgData name="Alon Pinheiro" userId="68d1182545d76c74" providerId="LiveId" clId="{91E18FE4-B934-44F4-8EC7-DF701FD452DE}" dt="2021-08-29T12:04:02.061" v="1393"/>
        <pc:sldMkLst>
          <pc:docMk/>
          <pc:sldMk cId="1459418676" sldId="292"/>
        </pc:sldMkLst>
      </pc:sldChg>
      <pc:sldChg chg="add del ord">
        <pc:chgData name="Alon Pinheiro" userId="68d1182545d76c74" providerId="LiveId" clId="{91E18FE4-B934-44F4-8EC7-DF701FD452DE}" dt="2021-09-15T17:50:16.375" v="1403" actId="47"/>
        <pc:sldMkLst>
          <pc:docMk/>
          <pc:sldMk cId="2796958316" sldId="293"/>
        </pc:sldMkLst>
      </pc:sldChg>
      <pc:sldChg chg="addSp delSp add del mod">
        <pc:chgData name="Alon Pinheiro" userId="68d1182545d76c74" providerId="LiveId" clId="{91E18FE4-B934-44F4-8EC7-DF701FD452DE}" dt="2021-09-15T17:49:27.262" v="1399" actId="47"/>
        <pc:sldMkLst>
          <pc:docMk/>
          <pc:sldMk cId="4054427636" sldId="294"/>
        </pc:sldMkLst>
        <pc:picChg chg="add del">
          <ac:chgData name="Alon Pinheiro" userId="68d1182545d76c74" providerId="LiveId" clId="{91E18FE4-B934-44F4-8EC7-DF701FD452DE}" dt="2021-09-15T17:49:25.319" v="1398" actId="478"/>
          <ac:picMkLst>
            <pc:docMk/>
            <pc:sldMk cId="4054427636" sldId="294"/>
            <ac:picMk id="5" creationId="{7617F8D3-3832-45D7-9EA6-0F9BFF2109FA}"/>
          </ac:picMkLst>
        </pc:picChg>
      </pc:sldChg>
      <pc:sldChg chg="add ord">
        <pc:chgData name="Alon Pinheiro" userId="68d1182545d76c74" providerId="LiveId" clId="{91E18FE4-B934-44F4-8EC7-DF701FD452DE}" dt="2021-09-15T17:49:42.472" v="1401"/>
        <pc:sldMkLst>
          <pc:docMk/>
          <pc:sldMk cId="49275868" sldId="295"/>
        </pc:sldMkLst>
      </pc:sldChg>
      <pc:sldChg chg="add">
        <pc:chgData name="Alon Pinheiro" userId="68d1182545d76c74" providerId="LiveId" clId="{91E18FE4-B934-44F4-8EC7-DF701FD452DE}" dt="2021-09-15T17:48:18.122" v="1395"/>
        <pc:sldMkLst>
          <pc:docMk/>
          <pc:sldMk cId="3001338920" sldId="296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633983956" sldId="297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2424284620" sldId="298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552315025" sldId="299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1399875426" sldId="300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3274498046" sldId="301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730747112" sldId="302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4195616360" sldId="303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563453629" sldId="304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4106693725" sldId="305"/>
        </pc:sldMkLst>
      </pc:sldChg>
      <pc:sldChg chg="add del">
        <pc:chgData name="Alon Pinheiro" userId="68d1182545d76c74" providerId="LiveId" clId="{91E18FE4-B934-44F4-8EC7-DF701FD452DE}" dt="2021-09-15T17:50:05.783" v="1402" actId="47"/>
        <pc:sldMkLst>
          <pc:docMk/>
          <pc:sldMk cId="1808638718" sldId="306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435225582" sldId="307"/>
        </pc:sldMkLst>
      </pc:sldChg>
      <pc:sldChg chg="addSp delSp modSp add mod ord">
        <pc:chgData name="Alon Pinheiro" userId="68d1182545d76c74" providerId="LiveId" clId="{91E18FE4-B934-44F4-8EC7-DF701FD452DE}" dt="2021-09-27T17:12:26.958" v="2859" actId="1076"/>
        <pc:sldMkLst>
          <pc:docMk/>
          <pc:sldMk cId="1723833524" sldId="308"/>
        </pc:sldMkLst>
        <pc:spChg chg="del mod">
          <ac:chgData name="Alon Pinheiro" userId="68d1182545d76c74" providerId="LiveId" clId="{91E18FE4-B934-44F4-8EC7-DF701FD452DE}" dt="2021-09-24T18:14:56.055" v="1871" actId="478"/>
          <ac:spMkLst>
            <pc:docMk/>
            <pc:sldMk cId="1723833524" sldId="308"/>
            <ac:spMk id="4" creationId="{FA5C1A16-C3EC-4FF1-AF20-3819E1CE4E09}"/>
          </ac:spMkLst>
        </pc:spChg>
        <pc:spChg chg="add del mod ord">
          <ac:chgData name="Alon Pinheiro" userId="68d1182545d76c74" providerId="LiveId" clId="{91E18FE4-B934-44F4-8EC7-DF701FD452DE}" dt="2021-09-24T18:14:56.962" v="1872" actId="478"/>
          <ac:spMkLst>
            <pc:docMk/>
            <pc:sldMk cId="1723833524" sldId="308"/>
            <ac:spMk id="6" creationId="{349AA68A-7B57-4EEE-B731-90E0AEA5331D}"/>
          </ac:spMkLst>
        </pc:spChg>
        <pc:spChg chg="del">
          <ac:chgData name="Alon Pinheiro" userId="68d1182545d76c74" providerId="LiveId" clId="{91E18FE4-B934-44F4-8EC7-DF701FD452DE}" dt="2021-09-24T15:47:27.590" v="1414" actId="478"/>
          <ac:spMkLst>
            <pc:docMk/>
            <pc:sldMk cId="1723833524" sldId="308"/>
            <ac:spMk id="9" creationId="{E6161532-4990-4483-95AB-702C6917662A}"/>
          </ac:spMkLst>
        </pc:spChg>
        <pc:spChg chg="del">
          <ac:chgData name="Alon Pinheiro" userId="68d1182545d76c74" providerId="LiveId" clId="{91E18FE4-B934-44F4-8EC7-DF701FD452DE}" dt="2021-09-24T15:47:28.240" v="1415" actId="478"/>
          <ac:spMkLst>
            <pc:docMk/>
            <pc:sldMk cId="1723833524" sldId="308"/>
            <ac:spMk id="12" creationId="{E8836AB5-44D8-40F4-A614-C82D3593492A}"/>
          </ac:spMkLst>
        </pc:spChg>
        <pc:spChg chg="del">
          <ac:chgData name="Alon Pinheiro" userId="68d1182545d76c74" providerId="LiveId" clId="{91E18FE4-B934-44F4-8EC7-DF701FD452DE}" dt="2021-09-24T15:47:24.738" v="1411" actId="478"/>
          <ac:spMkLst>
            <pc:docMk/>
            <pc:sldMk cId="1723833524" sldId="308"/>
            <ac:spMk id="14" creationId="{1343AC6C-CE8A-43F3-89BB-6551FDF5F41E}"/>
          </ac:spMkLst>
        </pc:spChg>
        <pc:spChg chg="del">
          <ac:chgData name="Alon Pinheiro" userId="68d1182545d76c74" providerId="LiveId" clId="{91E18FE4-B934-44F4-8EC7-DF701FD452DE}" dt="2021-09-24T15:47:25.234" v="1412" actId="478"/>
          <ac:spMkLst>
            <pc:docMk/>
            <pc:sldMk cId="1723833524" sldId="308"/>
            <ac:spMk id="15" creationId="{23595C1F-9B49-42A8-970B-22927D0B2E44}"/>
          </ac:spMkLst>
        </pc:spChg>
        <pc:spChg chg="add del mod">
          <ac:chgData name="Alon Pinheiro" userId="68d1182545d76c74" providerId="LiveId" clId="{91E18FE4-B934-44F4-8EC7-DF701FD452DE}" dt="2021-09-24T18:14:59.724" v="1875" actId="478"/>
          <ac:spMkLst>
            <pc:docMk/>
            <pc:sldMk cId="1723833524" sldId="308"/>
            <ac:spMk id="18" creationId="{FC4AC0C1-5F4C-4E19-A287-4AAE6A272F0A}"/>
          </ac:spMkLst>
        </pc:spChg>
        <pc:spChg chg="add del mod">
          <ac:chgData name="Alon Pinheiro" userId="68d1182545d76c74" providerId="LiveId" clId="{91E18FE4-B934-44F4-8EC7-DF701FD452DE}" dt="2021-09-24T18:14:58.712" v="1874" actId="478"/>
          <ac:spMkLst>
            <pc:docMk/>
            <pc:sldMk cId="1723833524" sldId="308"/>
            <ac:spMk id="19" creationId="{5E8A46B9-264D-4910-994E-D5E9146680EF}"/>
          </ac:spMkLst>
        </pc:spChg>
        <pc:spChg chg="add del mod">
          <ac:chgData name="Alon Pinheiro" userId="68d1182545d76c74" providerId="LiveId" clId="{91E18FE4-B934-44F4-8EC7-DF701FD452DE}" dt="2021-09-24T18:14:58.129" v="1873" actId="478"/>
          <ac:spMkLst>
            <pc:docMk/>
            <pc:sldMk cId="1723833524" sldId="308"/>
            <ac:spMk id="20" creationId="{9C01D787-30A4-4C7A-9FBB-9480418F62DF}"/>
          </ac:spMkLst>
        </pc:spChg>
        <pc:spChg chg="del">
          <ac:chgData name="Alon Pinheiro" userId="68d1182545d76c74" providerId="LiveId" clId="{91E18FE4-B934-44F4-8EC7-DF701FD452DE}" dt="2021-09-24T15:47:26.125" v="1413" actId="478"/>
          <ac:spMkLst>
            <pc:docMk/>
            <pc:sldMk cId="1723833524" sldId="308"/>
            <ac:spMk id="23" creationId="{9A70D87F-A4E5-4DAC-8236-F29F4FBE14F7}"/>
          </ac:spMkLst>
        </pc:spChg>
        <pc:picChg chg="add mod">
          <ac:chgData name="Alon Pinheiro" userId="68d1182545d76c74" providerId="LiveId" clId="{91E18FE4-B934-44F4-8EC7-DF701FD452DE}" dt="2021-09-27T17:12:19.005" v="2854" actId="1076"/>
          <ac:picMkLst>
            <pc:docMk/>
            <pc:sldMk cId="1723833524" sldId="308"/>
            <ac:picMk id="3" creationId="{BE8E9436-2202-42AD-9EA5-B800407272FA}"/>
          </ac:picMkLst>
        </pc:picChg>
        <pc:picChg chg="del">
          <ac:chgData name="Alon Pinheiro" userId="68d1182545d76c74" providerId="LiveId" clId="{91E18FE4-B934-44F4-8EC7-DF701FD452DE}" dt="2021-09-24T15:58:28.430" v="1682" actId="478"/>
          <ac:picMkLst>
            <pc:docMk/>
            <pc:sldMk cId="1723833524" sldId="308"/>
            <ac:picMk id="3" creationId="{C7E46A09-ED29-4880-BCD1-97DCB38E0E84}"/>
          </ac:picMkLst>
        </pc:picChg>
        <pc:picChg chg="add mod">
          <ac:chgData name="Alon Pinheiro" userId="68d1182545d76c74" providerId="LiveId" clId="{91E18FE4-B934-44F4-8EC7-DF701FD452DE}" dt="2021-09-27T17:12:16.777" v="2853" actId="1076"/>
          <ac:picMkLst>
            <pc:docMk/>
            <pc:sldMk cId="1723833524" sldId="308"/>
            <ac:picMk id="5" creationId="{3860DFF2-3EFB-4CD7-9B5C-8B026853DE0E}"/>
          </ac:picMkLst>
        </pc:picChg>
        <pc:picChg chg="del">
          <ac:chgData name="Alon Pinheiro" userId="68d1182545d76c74" providerId="LiveId" clId="{91E18FE4-B934-44F4-8EC7-DF701FD452DE}" dt="2021-09-24T15:58:41.748" v="1685" actId="478"/>
          <ac:picMkLst>
            <pc:docMk/>
            <pc:sldMk cId="1723833524" sldId="308"/>
            <ac:picMk id="6" creationId="{4EEA92A8-EA99-4BDA-B469-2085F62124B1}"/>
          </ac:picMkLst>
        </pc:picChg>
        <pc:picChg chg="add mod">
          <ac:chgData name="Alon Pinheiro" userId="68d1182545d76c74" providerId="LiveId" clId="{91E18FE4-B934-44F4-8EC7-DF701FD452DE}" dt="2021-09-27T17:12:26.958" v="2859" actId="1076"/>
          <ac:picMkLst>
            <pc:docMk/>
            <pc:sldMk cId="1723833524" sldId="308"/>
            <ac:picMk id="7" creationId="{834753DC-F1D2-4E0C-9D49-55099F1C9DCE}"/>
          </ac:picMkLst>
        </pc:picChg>
        <pc:picChg chg="del">
          <ac:chgData name="Alon Pinheiro" userId="68d1182545d76c74" providerId="LiveId" clId="{91E18FE4-B934-44F4-8EC7-DF701FD452DE}" dt="2021-09-24T15:58:40.367" v="1684" actId="478"/>
          <ac:picMkLst>
            <pc:docMk/>
            <pc:sldMk cId="1723833524" sldId="308"/>
            <ac:picMk id="8" creationId="{F7248B6D-CBC0-4D0D-98E3-C86FC0B1399D}"/>
          </ac:picMkLst>
        </pc:picChg>
        <pc:picChg chg="add del mod">
          <ac:chgData name="Alon Pinheiro" userId="68d1182545d76c74" providerId="LiveId" clId="{91E18FE4-B934-44F4-8EC7-DF701FD452DE}" dt="2021-09-27T17:12:14.011" v="2851" actId="478"/>
          <ac:picMkLst>
            <pc:docMk/>
            <pc:sldMk cId="1723833524" sldId="308"/>
            <ac:picMk id="10" creationId="{B001054F-3816-4138-A678-44D6C9D3A10E}"/>
          </ac:picMkLst>
        </pc:picChg>
        <pc:picChg chg="add del mod">
          <ac:chgData name="Alon Pinheiro" userId="68d1182545d76c74" providerId="LiveId" clId="{91E18FE4-B934-44F4-8EC7-DF701FD452DE}" dt="2021-09-27T17:12:21.136" v="2857" actId="478"/>
          <ac:picMkLst>
            <pc:docMk/>
            <pc:sldMk cId="1723833524" sldId="308"/>
            <ac:picMk id="11" creationId="{C604E29F-31B8-41F6-BEE7-17112E031C91}"/>
          </ac:picMkLst>
        </pc:picChg>
        <pc:picChg chg="del">
          <ac:chgData name="Alon Pinheiro" userId="68d1182545d76c74" providerId="LiveId" clId="{91E18FE4-B934-44F4-8EC7-DF701FD452DE}" dt="2021-09-24T15:58:27.308" v="1681" actId="478"/>
          <ac:picMkLst>
            <pc:docMk/>
            <pc:sldMk cId="1723833524" sldId="308"/>
            <ac:picMk id="13" creationId="{AF29F958-B702-4388-8D13-D95BC3E786ED}"/>
          </ac:picMkLst>
        </pc:picChg>
        <pc:picChg chg="del">
          <ac:chgData name="Alon Pinheiro" userId="68d1182545d76c74" providerId="LiveId" clId="{91E18FE4-B934-44F4-8EC7-DF701FD452DE}" dt="2021-09-24T15:58:26.144" v="1680" actId="478"/>
          <ac:picMkLst>
            <pc:docMk/>
            <pc:sldMk cId="1723833524" sldId="308"/>
            <ac:picMk id="16" creationId="{3DE40137-7972-485F-8C24-673E227C2167}"/>
          </ac:picMkLst>
        </pc:picChg>
        <pc:picChg chg="del">
          <ac:chgData name="Alon Pinheiro" userId="68d1182545d76c74" providerId="LiveId" clId="{91E18FE4-B934-44F4-8EC7-DF701FD452DE}" dt="2021-09-24T15:58:24.664" v="1679" actId="478"/>
          <ac:picMkLst>
            <pc:docMk/>
            <pc:sldMk cId="1723833524" sldId="308"/>
            <ac:picMk id="17" creationId="{B05450BD-1225-40BD-BCFE-0957D33C8CF8}"/>
          </ac:picMkLst>
        </pc:picChg>
        <pc:picChg chg="del">
          <ac:chgData name="Alon Pinheiro" userId="68d1182545d76c74" providerId="LiveId" clId="{91E18FE4-B934-44F4-8EC7-DF701FD452DE}" dt="2021-09-24T15:58:37.940" v="1683" actId="478"/>
          <ac:picMkLst>
            <pc:docMk/>
            <pc:sldMk cId="1723833524" sldId="308"/>
            <ac:picMk id="36" creationId="{404B9A44-1559-464F-A0CC-60931460B955}"/>
          </ac:picMkLst>
        </pc:picChg>
        <pc:picChg chg="add del mod">
          <ac:chgData name="Alon Pinheiro" userId="68d1182545d76c74" providerId="LiveId" clId="{91E18FE4-B934-44F4-8EC7-DF701FD452DE}" dt="2021-09-27T17:12:19.572" v="2855" actId="478"/>
          <ac:picMkLst>
            <pc:docMk/>
            <pc:sldMk cId="1723833524" sldId="308"/>
            <ac:picMk id="1026" creationId="{FC331F64-4B3B-43AD-B391-820A532C4176}"/>
          </ac:picMkLst>
        </pc:picChg>
        <pc:picChg chg="add mod">
          <ac:chgData name="Alon Pinheiro" userId="68d1182545d76c74" providerId="LiveId" clId="{91E18FE4-B934-44F4-8EC7-DF701FD452DE}" dt="2021-09-24T18:14:15.964" v="1868" actId="1076"/>
          <ac:picMkLst>
            <pc:docMk/>
            <pc:sldMk cId="1723833524" sldId="308"/>
            <ac:picMk id="1028" creationId="{3C65467A-1C12-499A-8D27-CA5DFD13AB79}"/>
          </ac:picMkLst>
        </pc:picChg>
        <pc:picChg chg="add del mod">
          <ac:chgData name="Alon Pinheiro" userId="68d1182545d76c74" providerId="LiveId" clId="{91E18FE4-B934-44F4-8EC7-DF701FD452DE}" dt="2021-09-24T18:32:40.599" v="1901" actId="21"/>
          <ac:picMkLst>
            <pc:docMk/>
            <pc:sldMk cId="1723833524" sldId="308"/>
            <ac:picMk id="1030" creationId="{8B88A8FF-700C-4A50-B2F8-312C29F8FD3F}"/>
          </ac:picMkLst>
        </pc:picChg>
      </pc:sldChg>
      <pc:sldChg chg="addSp delSp modSp add mod">
        <pc:chgData name="Alon Pinheiro" userId="68d1182545d76c74" providerId="LiveId" clId="{91E18FE4-B934-44F4-8EC7-DF701FD452DE}" dt="2021-09-27T19:39:29.098" v="3558" actId="1038"/>
        <pc:sldMkLst>
          <pc:docMk/>
          <pc:sldMk cId="802036520" sldId="309"/>
        </pc:sldMkLst>
        <pc:spChg chg="add del mod">
          <ac:chgData name="Alon Pinheiro" userId="68d1182545d76c74" providerId="LiveId" clId="{91E18FE4-B934-44F4-8EC7-DF701FD452DE}" dt="2021-09-27T19:27:59.915" v="3075" actId="1076"/>
          <ac:spMkLst>
            <pc:docMk/>
            <pc:sldMk cId="802036520" sldId="309"/>
            <ac:spMk id="4" creationId="{FA5C1A16-C3EC-4FF1-AF20-3819E1CE4E09}"/>
          </ac:spMkLst>
        </pc:spChg>
        <pc:spChg chg="mod ord">
          <ac:chgData name="Alon Pinheiro" userId="68d1182545d76c74" providerId="LiveId" clId="{91E18FE4-B934-44F4-8EC7-DF701FD452DE}" dt="2021-09-27T19:24:40.346" v="3018" actId="14100"/>
          <ac:spMkLst>
            <pc:docMk/>
            <pc:sldMk cId="802036520" sldId="309"/>
            <ac:spMk id="20" creationId="{9C01D787-30A4-4C7A-9FBB-9480418F62DF}"/>
          </ac:spMkLst>
        </pc:spChg>
        <pc:spChg chg="add del mod">
          <ac:chgData name="Alon Pinheiro" userId="68d1182545d76c74" providerId="LiveId" clId="{91E18FE4-B934-44F4-8EC7-DF701FD452DE}" dt="2021-09-24T20:41:46.425" v="2371" actId="478"/>
          <ac:spMkLst>
            <pc:docMk/>
            <pc:sldMk cId="802036520" sldId="309"/>
            <ac:spMk id="30" creationId="{1DE6F3A4-CAF6-4E34-B742-6CF76C5ECD0F}"/>
          </ac:spMkLst>
        </pc:spChg>
        <pc:spChg chg="add del mod">
          <ac:chgData name="Alon Pinheiro" userId="68d1182545d76c74" providerId="LiveId" clId="{91E18FE4-B934-44F4-8EC7-DF701FD452DE}" dt="2021-09-24T20:44:51.108" v="2548" actId="478"/>
          <ac:spMkLst>
            <pc:docMk/>
            <pc:sldMk cId="802036520" sldId="309"/>
            <ac:spMk id="31" creationId="{923A5530-D095-4CFA-98BF-D02173018356}"/>
          </ac:spMkLst>
        </pc:spChg>
        <pc:spChg chg="add del mod">
          <ac:chgData name="Alon Pinheiro" userId="68d1182545d76c74" providerId="LiveId" clId="{91E18FE4-B934-44F4-8EC7-DF701FD452DE}" dt="2021-09-24T20:41:47.063" v="2372" actId="478"/>
          <ac:spMkLst>
            <pc:docMk/>
            <pc:sldMk cId="802036520" sldId="309"/>
            <ac:spMk id="32" creationId="{68A4660B-5C1B-4F51-B5EF-77ADF9193AB3}"/>
          </ac:spMkLst>
        </pc:spChg>
        <pc:spChg chg="add mod">
          <ac:chgData name="Alon Pinheiro" userId="68d1182545d76c74" providerId="LiveId" clId="{91E18FE4-B934-44F4-8EC7-DF701FD452DE}" dt="2021-09-24T20:42:23.659" v="2385" actId="571"/>
          <ac:spMkLst>
            <pc:docMk/>
            <pc:sldMk cId="802036520" sldId="309"/>
            <ac:spMk id="33" creationId="{3A17DB6E-E8E7-4C78-A607-7CB574363563}"/>
          </ac:spMkLst>
        </pc:spChg>
        <pc:spChg chg="add del mod">
          <ac:chgData name="Alon Pinheiro" userId="68d1182545d76c74" providerId="LiveId" clId="{91E18FE4-B934-44F4-8EC7-DF701FD452DE}" dt="2021-09-24T20:44:51.788" v="2549" actId="478"/>
          <ac:spMkLst>
            <pc:docMk/>
            <pc:sldMk cId="802036520" sldId="309"/>
            <ac:spMk id="34" creationId="{C07F5CC6-805A-4B4A-9735-18AA3D324CEF}"/>
          </ac:spMkLst>
        </pc:spChg>
        <pc:spChg chg="add del mod">
          <ac:chgData name="Alon Pinheiro" userId="68d1182545d76c74" providerId="LiveId" clId="{91E18FE4-B934-44F4-8EC7-DF701FD452DE}" dt="2021-09-24T20:44:52.344" v="2550" actId="478"/>
          <ac:spMkLst>
            <pc:docMk/>
            <pc:sldMk cId="802036520" sldId="309"/>
            <ac:spMk id="35" creationId="{38957DEC-7A62-4F27-9AE7-FFAC3834F73F}"/>
          </ac:spMkLst>
        </pc:spChg>
        <pc:spChg chg="add del mod">
          <ac:chgData name="Alon Pinheiro" userId="68d1182545d76c74" providerId="LiveId" clId="{91E18FE4-B934-44F4-8EC7-DF701FD452DE}" dt="2021-09-24T20:44:53.064" v="2551" actId="478"/>
          <ac:spMkLst>
            <pc:docMk/>
            <pc:sldMk cId="802036520" sldId="309"/>
            <ac:spMk id="36" creationId="{E153DE14-E2E2-4AFB-B971-3C73E927B4EB}"/>
          </ac:spMkLst>
        </pc:spChg>
        <pc:spChg chg="add del mod">
          <ac:chgData name="Alon Pinheiro" userId="68d1182545d76c74" providerId="LiveId" clId="{91E18FE4-B934-44F4-8EC7-DF701FD452DE}" dt="2021-09-24T20:44:53.671" v="2552" actId="478"/>
          <ac:spMkLst>
            <pc:docMk/>
            <pc:sldMk cId="802036520" sldId="309"/>
            <ac:spMk id="37" creationId="{70A07962-922E-4803-9C01-F0446F66733D}"/>
          </ac:spMkLst>
        </pc:spChg>
        <pc:spChg chg="add del mod">
          <ac:chgData name="Alon Pinheiro" userId="68d1182545d76c74" providerId="LiveId" clId="{91E18FE4-B934-44F4-8EC7-DF701FD452DE}" dt="2021-09-24T20:44:54.314" v="2553" actId="478"/>
          <ac:spMkLst>
            <pc:docMk/>
            <pc:sldMk cId="802036520" sldId="309"/>
            <ac:spMk id="38" creationId="{5991DDC1-5D81-4F44-A3D5-320348F52E21}"/>
          </ac:spMkLst>
        </pc:spChg>
        <pc:picChg chg="add mod ord">
          <ac:chgData name="Alon Pinheiro" userId="68d1182545d76c74" providerId="LiveId" clId="{91E18FE4-B934-44F4-8EC7-DF701FD452DE}" dt="2021-09-24T21:04:56.853" v="2652" actId="14861"/>
          <ac:picMkLst>
            <pc:docMk/>
            <pc:sldMk cId="802036520" sldId="309"/>
            <ac:picMk id="3" creationId="{ED73C723-DEC9-434D-8611-BE79C3BDE30B}"/>
          </ac:picMkLst>
        </pc:picChg>
        <pc:picChg chg="add mod">
          <ac:chgData name="Alon Pinheiro" userId="68d1182545d76c74" providerId="LiveId" clId="{91E18FE4-B934-44F4-8EC7-DF701FD452DE}" dt="2021-09-27T19:29:37.563" v="3126" actId="1036"/>
          <ac:picMkLst>
            <pc:docMk/>
            <pc:sldMk cId="802036520" sldId="309"/>
            <ac:picMk id="5" creationId="{9913AE7F-74D6-43B6-988B-2B6833F6B04C}"/>
          </ac:picMkLst>
        </pc:picChg>
        <pc:picChg chg="add mod ord">
          <ac:chgData name="Alon Pinheiro" userId="68d1182545d76c74" providerId="LiveId" clId="{91E18FE4-B934-44F4-8EC7-DF701FD452DE}" dt="2021-09-24T21:05:01.217" v="2653" actId="108"/>
          <ac:picMkLst>
            <pc:docMk/>
            <pc:sldMk cId="802036520" sldId="309"/>
            <ac:picMk id="7" creationId="{1A88786A-7A3D-412E-964E-90967B1C7319}"/>
          </ac:picMkLst>
        </pc:picChg>
        <pc:picChg chg="add del mod">
          <ac:chgData name="Alon Pinheiro" userId="68d1182545d76c74" providerId="LiveId" clId="{91E18FE4-B934-44F4-8EC7-DF701FD452DE}" dt="2021-09-27T19:32:05.830" v="3201" actId="21"/>
          <ac:picMkLst>
            <pc:docMk/>
            <pc:sldMk cId="802036520" sldId="309"/>
            <ac:picMk id="8" creationId="{F8C5FDC8-5D9C-4F6A-8C59-610863E57ED9}"/>
          </ac:picMkLst>
        </pc:picChg>
        <pc:picChg chg="add mod ord">
          <ac:chgData name="Alon Pinheiro" userId="68d1182545d76c74" providerId="LiveId" clId="{91E18FE4-B934-44F4-8EC7-DF701FD452DE}" dt="2021-09-24T21:05:03.358" v="2654" actId="108"/>
          <ac:picMkLst>
            <pc:docMk/>
            <pc:sldMk cId="802036520" sldId="309"/>
            <ac:picMk id="9" creationId="{3BF2FAC7-DCF2-41BD-B331-BE086035D7CD}"/>
          </ac:picMkLst>
        </pc:picChg>
        <pc:picChg chg="add del mod">
          <ac:chgData name="Alon Pinheiro" userId="68d1182545d76c74" providerId="LiveId" clId="{91E18FE4-B934-44F4-8EC7-DF701FD452DE}" dt="2021-09-24T18:39:27.048" v="1952" actId="21"/>
          <ac:picMkLst>
            <pc:docMk/>
            <pc:sldMk cId="802036520" sldId="309"/>
            <ac:picMk id="10" creationId="{2807C542-64E1-4BCC-A2DD-D80B570ED4CE}"/>
          </ac:picMkLst>
        </pc:picChg>
        <pc:picChg chg="add del mod">
          <ac:chgData name="Alon Pinheiro" userId="68d1182545d76c74" providerId="LiveId" clId="{91E18FE4-B934-44F4-8EC7-DF701FD452DE}" dt="2021-09-24T18:39:27.048" v="1952" actId="21"/>
          <ac:picMkLst>
            <pc:docMk/>
            <pc:sldMk cId="802036520" sldId="309"/>
            <ac:picMk id="11" creationId="{20E9A024-0230-465D-B3FD-7ACD376DFFDE}"/>
          </ac:picMkLst>
        </pc:picChg>
        <pc:picChg chg="add mod">
          <ac:chgData name="Alon Pinheiro" userId="68d1182545d76c74" providerId="LiveId" clId="{91E18FE4-B934-44F4-8EC7-DF701FD452DE}" dt="2021-09-27T19:39:29.098" v="3558" actId="1038"/>
          <ac:picMkLst>
            <pc:docMk/>
            <pc:sldMk cId="802036520" sldId="309"/>
            <ac:picMk id="11" creationId="{6F7E72C3-9377-417C-BB71-983949E348E1}"/>
          </ac:picMkLst>
        </pc:picChg>
        <pc:picChg chg="add del mod">
          <ac:chgData name="Alon Pinheiro" userId="68d1182545d76c74" providerId="LiveId" clId="{91E18FE4-B934-44F4-8EC7-DF701FD452DE}" dt="2021-09-24T20:03:32.994" v="1957" actId="478"/>
          <ac:picMkLst>
            <pc:docMk/>
            <pc:sldMk cId="802036520" sldId="309"/>
            <ac:picMk id="12" creationId="{DF25854E-E480-46D5-BA82-EEEBF410B870}"/>
          </ac:picMkLst>
        </pc:picChg>
        <pc:picChg chg="add mod ord">
          <ac:chgData name="Alon Pinheiro" userId="68d1182545d76c74" providerId="LiveId" clId="{91E18FE4-B934-44F4-8EC7-DF701FD452DE}" dt="2021-09-24T21:05:04.945" v="2656" actId="108"/>
          <ac:picMkLst>
            <pc:docMk/>
            <pc:sldMk cId="802036520" sldId="309"/>
            <ac:picMk id="14" creationId="{D19C46F4-B38B-47AF-B472-F33606B4BCA8}"/>
          </ac:picMkLst>
        </pc:picChg>
        <pc:picChg chg="add mod">
          <ac:chgData name="Alon Pinheiro" userId="68d1182545d76c74" providerId="LiveId" clId="{91E18FE4-B934-44F4-8EC7-DF701FD452DE}" dt="2021-09-27T19:29:59.306" v="3138" actId="1036"/>
          <ac:picMkLst>
            <pc:docMk/>
            <pc:sldMk cId="802036520" sldId="309"/>
            <ac:picMk id="15" creationId="{E4D58D23-548B-4CD8-9E8D-F955BF6C3DDD}"/>
          </ac:picMkLst>
        </pc:picChg>
        <pc:picChg chg="add mod ord">
          <ac:chgData name="Alon Pinheiro" userId="68d1182545d76c74" providerId="LiveId" clId="{91E18FE4-B934-44F4-8EC7-DF701FD452DE}" dt="2021-09-24T21:05:05.590" v="2657" actId="108"/>
          <ac:picMkLst>
            <pc:docMk/>
            <pc:sldMk cId="802036520" sldId="309"/>
            <ac:picMk id="16" creationId="{CE8918E4-9D2A-400D-827A-B7294D97F5B8}"/>
          </ac:picMkLst>
        </pc:picChg>
        <pc:picChg chg="add del mod">
          <ac:chgData name="Alon Pinheiro" userId="68d1182545d76c74" providerId="LiveId" clId="{91E18FE4-B934-44F4-8EC7-DF701FD452DE}" dt="2021-09-27T19:32:05.830" v="3201" actId="21"/>
          <ac:picMkLst>
            <pc:docMk/>
            <pc:sldMk cId="802036520" sldId="309"/>
            <ac:picMk id="17" creationId="{0BC4A3E1-7D16-43F7-8E6A-51B478C8B714}"/>
          </ac:picMkLst>
        </pc:picChg>
        <pc:picChg chg="add del mod">
          <ac:chgData name="Alon Pinheiro" userId="68d1182545d76c74" providerId="LiveId" clId="{91E18FE4-B934-44F4-8EC7-DF701FD452DE}" dt="2021-09-27T19:30:56.628" v="3140"/>
          <ac:picMkLst>
            <pc:docMk/>
            <pc:sldMk cId="802036520" sldId="309"/>
            <ac:picMk id="21" creationId="{6C97A5B7-913F-4E49-A0DB-A3AD42B47152}"/>
          </ac:picMkLst>
        </pc:picChg>
        <pc:picChg chg="add del mod">
          <ac:chgData name="Alon Pinheiro" userId="68d1182545d76c74" providerId="LiveId" clId="{91E18FE4-B934-44F4-8EC7-DF701FD452DE}" dt="2021-09-24T20:14:52.639" v="2191" actId="478"/>
          <ac:picMkLst>
            <pc:docMk/>
            <pc:sldMk cId="802036520" sldId="309"/>
            <ac:picMk id="21" creationId="{86FA9AF8-28D9-4883-9910-DC3D0C45AD35}"/>
          </ac:picMkLst>
        </pc:picChg>
        <pc:picChg chg="add del mod">
          <ac:chgData name="Alon Pinheiro" userId="68d1182545d76c74" providerId="LiveId" clId="{91E18FE4-B934-44F4-8EC7-DF701FD452DE}" dt="2021-09-24T20:13:56.654" v="2078" actId="478"/>
          <ac:picMkLst>
            <pc:docMk/>
            <pc:sldMk cId="802036520" sldId="309"/>
            <ac:picMk id="23" creationId="{627B0077-9CA1-466D-BFEF-6A1B46513DCE}"/>
          </ac:picMkLst>
        </pc:picChg>
        <pc:picChg chg="add mod ord">
          <ac:chgData name="Alon Pinheiro" userId="68d1182545d76c74" providerId="LiveId" clId="{91E18FE4-B934-44F4-8EC7-DF701FD452DE}" dt="2021-09-24T21:05:04.212" v="2655" actId="108"/>
          <ac:picMkLst>
            <pc:docMk/>
            <pc:sldMk cId="802036520" sldId="309"/>
            <ac:picMk id="25" creationId="{685D8DAB-8C49-4B8D-87C3-D403B964E663}"/>
          </ac:picMkLst>
        </pc:picChg>
        <pc:picChg chg="add del mod modCrop">
          <ac:chgData name="Alon Pinheiro" userId="68d1182545d76c74" providerId="LiveId" clId="{91E18FE4-B934-44F4-8EC7-DF701FD452DE}" dt="2021-09-24T20:51:42.304" v="2595" actId="478"/>
          <ac:picMkLst>
            <pc:docMk/>
            <pc:sldMk cId="802036520" sldId="309"/>
            <ac:picMk id="27" creationId="{C0215DD7-E7AD-4D25-AD28-868EDB5EF55C}"/>
          </ac:picMkLst>
        </pc:picChg>
        <pc:picChg chg="add mod">
          <ac:chgData name="Alon Pinheiro" userId="68d1182545d76c74" providerId="LiveId" clId="{91E18FE4-B934-44F4-8EC7-DF701FD452DE}" dt="2021-09-27T19:24:11.227" v="3015" actId="1038"/>
          <ac:picMkLst>
            <pc:docMk/>
            <pc:sldMk cId="802036520" sldId="309"/>
            <ac:picMk id="29" creationId="{673BFA94-F30D-4F49-BD20-19F4382E1639}"/>
          </ac:picMkLst>
        </pc:picChg>
        <pc:picChg chg="del mod">
          <ac:chgData name="Alon Pinheiro" userId="68d1182545d76c74" providerId="LiveId" clId="{91E18FE4-B934-44F4-8EC7-DF701FD452DE}" dt="2021-09-24T18:15:42.557" v="1877" actId="478"/>
          <ac:picMkLst>
            <pc:docMk/>
            <pc:sldMk cId="802036520" sldId="309"/>
            <ac:picMk id="1026" creationId="{FC331F64-4B3B-43AD-B391-820A532C4176}"/>
          </ac:picMkLst>
        </pc:picChg>
        <pc:picChg chg="del">
          <ac:chgData name="Alon Pinheiro" userId="68d1182545d76c74" providerId="LiveId" clId="{91E18FE4-B934-44F4-8EC7-DF701FD452DE}" dt="2021-09-24T18:15:43.732" v="1878" actId="478"/>
          <ac:picMkLst>
            <pc:docMk/>
            <pc:sldMk cId="802036520" sldId="309"/>
            <ac:picMk id="1028" creationId="{3C65467A-1C12-499A-8D27-CA5DFD13AB79}"/>
          </ac:picMkLst>
        </pc:picChg>
        <pc:picChg chg="del">
          <ac:chgData name="Alon Pinheiro" userId="68d1182545d76c74" providerId="LiveId" clId="{91E18FE4-B934-44F4-8EC7-DF701FD452DE}" dt="2021-09-24T18:16:35.284" v="1879" actId="478"/>
          <ac:picMkLst>
            <pc:docMk/>
            <pc:sldMk cId="802036520" sldId="309"/>
            <ac:picMk id="1030" creationId="{8B88A8FF-700C-4A50-B2F8-312C29F8FD3F}"/>
          </ac:picMkLst>
        </pc:picChg>
      </pc:sldChg>
      <pc:sldChg chg="addSp delSp modSp add mod ord">
        <pc:chgData name="Alon Pinheiro" userId="68d1182545d76c74" providerId="LiveId" clId="{91E18FE4-B934-44F4-8EC7-DF701FD452DE}" dt="2021-09-27T17:11:26.809" v="2844"/>
        <pc:sldMkLst>
          <pc:docMk/>
          <pc:sldMk cId="3666361760" sldId="310"/>
        </pc:sldMkLst>
        <pc:spChg chg="del">
          <ac:chgData name="Alon Pinheiro" userId="68d1182545d76c74" providerId="LiveId" clId="{91E18FE4-B934-44F4-8EC7-DF701FD452DE}" dt="2021-09-27T17:11:15.674" v="2841" actId="478"/>
          <ac:spMkLst>
            <pc:docMk/>
            <pc:sldMk cId="3666361760" sldId="310"/>
            <ac:spMk id="4" creationId="{FA5C1A16-C3EC-4FF1-AF20-3819E1CE4E09}"/>
          </ac:spMkLst>
        </pc:spChg>
        <pc:spChg chg="del">
          <ac:chgData name="Alon Pinheiro" userId="68d1182545d76c74" providerId="LiveId" clId="{91E18FE4-B934-44F4-8EC7-DF701FD452DE}" dt="2021-09-27T17:11:15.674" v="2841" actId="478"/>
          <ac:spMkLst>
            <pc:docMk/>
            <pc:sldMk cId="3666361760" sldId="310"/>
            <ac:spMk id="6" creationId="{349AA68A-7B57-4EEE-B731-90E0AEA5331D}"/>
          </ac:spMkLst>
        </pc:spChg>
        <pc:spChg chg="del">
          <ac:chgData name="Alon Pinheiro" userId="68d1182545d76c74" providerId="LiveId" clId="{91E18FE4-B934-44F4-8EC7-DF701FD452DE}" dt="2021-09-27T17:11:15.674" v="2841" actId="478"/>
          <ac:spMkLst>
            <pc:docMk/>
            <pc:sldMk cId="3666361760" sldId="310"/>
            <ac:spMk id="18" creationId="{FC4AC0C1-5F4C-4E19-A287-4AAE6A272F0A}"/>
          </ac:spMkLst>
        </pc:spChg>
        <pc:spChg chg="del">
          <ac:chgData name="Alon Pinheiro" userId="68d1182545d76c74" providerId="LiveId" clId="{91E18FE4-B934-44F4-8EC7-DF701FD452DE}" dt="2021-09-27T17:11:15.674" v="2841" actId="478"/>
          <ac:spMkLst>
            <pc:docMk/>
            <pc:sldMk cId="3666361760" sldId="310"/>
            <ac:spMk id="19" creationId="{5E8A46B9-264D-4910-994E-D5E9146680EF}"/>
          </ac:spMkLst>
        </pc:spChg>
        <pc:spChg chg="del">
          <ac:chgData name="Alon Pinheiro" userId="68d1182545d76c74" providerId="LiveId" clId="{91E18FE4-B934-44F4-8EC7-DF701FD452DE}" dt="2021-09-27T17:11:15.674" v="2841" actId="478"/>
          <ac:spMkLst>
            <pc:docMk/>
            <pc:sldMk cId="3666361760" sldId="310"/>
            <ac:spMk id="20" creationId="{9C01D787-30A4-4C7A-9FBB-9480418F62DF}"/>
          </ac:spMkLst>
        </pc:spChg>
        <pc:picChg chg="del">
          <ac:chgData name="Alon Pinheiro" userId="68d1182545d76c74" providerId="LiveId" clId="{91E18FE4-B934-44F4-8EC7-DF701FD452DE}" dt="2021-09-27T17:11:15.674" v="2841" actId="478"/>
          <ac:picMkLst>
            <pc:docMk/>
            <pc:sldMk cId="3666361760" sldId="310"/>
            <ac:picMk id="3" creationId="{ED73C723-DEC9-434D-8611-BE79C3BDE30B}"/>
          </ac:picMkLst>
        </pc:picChg>
        <pc:picChg chg="del">
          <ac:chgData name="Alon Pinheiro" userId="68d1182545d76c74" providerId="LiveId" clId="{91E18FE4-B934-44F4-8EC7-DF701FD452DE}" dt="2021-09-27T17:11:15.674" v="2841" actId="478"/>
          <ac:picMkLst>
            <pc:docMk/>
            <pc:sldMk cId="3666361760" sldId="310"/>
            <ac:picMk id="5" creationId="{9913AE7F-74D6-43B6-988B-2B6833F6B04C}"/>
          </ac:picMkLst>
        </pc:picChg>
        <pc:picChg chg="del">
          <ac:chgData name="Alon Pinheiro" userId="68d1182545d76c74" providerId="LiveId" clId="{91E18FE4-B934-44F4-8EC7-DF701FD452DE}" dt="2021-09-27T17:11:15.674" v="2841" actId="478"/>
          <ac:picMkLst>
            <pc:docMk/>
            <pc:sldMk cId="3666361760" sldId="310"/>
            <ac:picMk id="7" creationId="{1A88786A-7A3D-412E-964E-90967B1C7319}"/>
          </ac:picMkLst>
        </pc:picChg>
        <pc:picChg chg="add mod">
          <ac:chgData name="Alon Pinheiro" userId="68d1182545d76c74" providerId="LiveId" clId="{91E18FE4-B934-44F4-8EC7-DF701FD452DE}" dt="2021-09-27T17:11:19.753" v="2842"/>
          <ac:picMkLst>
            <pc:docMk/>
            <pc:sldMk cId="3666361760" sldId="310"/>
            <ac:picMk id="8" creationId="{79D6A39F-AC41-44AA-B393-133813B2DECF}"/>
          </ac:picMkLst>
        </pc:picChg>
        <pc:picChg chg="del">
          <ac:chgData name="Alon Pinheiro" userId="68d1182545d76c74" providerId="LiveId" clId="{91E18FE4-B934-44F4-8EC7-DF701FD452DE}" dt="2021-09-27T17:11:15.674" v="2841" actId="478"/>
          <ac:picMkLst>
            <pc:docMk/>
            <pc:sldMk cId="3666361760" sldId="310"/>
            <ac:picMk id="9" creationId="{3BF2FAC7-DCF2-41BD-B331-BE086035D7CD}"/>
          </ac:picMkLst>
        </pc:picChg>
        <pc:picChg chg="del">
          <ac:chgData name="Alon Pinheiro" userId="68d1182545d76c74" providerId="LiveId" clId="{91E18FE4-B934-44F4-8EC7-DF701FD452DE}" dt="2021-09-27T17:11:15.674" v="2841" actId="478"/>
          <ac:picMkLst>
            <pc:docMk/>
            <pc:sldMk cId="3666361760" sldId="310"/>
            <ac:picMk id="14" creationId="{D19C46F4-B38B-47AF-B472-F33606B4BCA8}"/>
          </ac:picMkLst>
        </pc:picChg>
        <pc:picChg chg="del">
          <ac:chgData name="Alon Pinheiro" userId="68d1182545d76c74" providerId="LiveId" clId="{91E18FE4-B934-44F4-8EC7-DF701FD452DE}" dt="2021-09-27T17:11:15.674" v="2841" actId="478"/>
          <ac:picMkLst>
            <pc:docMk/>
            <pc:sldMk cId="3666361760" sldId="310"/>
            <ac:picMk id="15" creationId="{E4D58D23-548B-4CD8-9E8D-F955BF6C3DDD}"/>
          </ac:picMkLst>
        </pc:picChg>
        <pc:picChg chg="del">
          <ac:chgData name="Alon Pinheiro" userId="68d1182545d76c74" providerId="LiveId" clId="{91E18FE4-B934-44F4-8EC7-DF701FD452DE}" dt="2021-09-27T17:11:15.674" v="2841" actId="478"/>
          <ac:picMkLst>
            <pc:docMk/>
            <pc:sldMk cId="3666361760" sldId="310"/>
            <ac:picMk id="16" creationId="{CE8918E4-9D2A-400D-827A-B7294D97F5B8}"/>
          </ac:picMkLst>
        </pc:picChg>
        <pc:picChg chg="del">
          <ac:chgData name="Alon Pinheiro" userId="68d1182545d76c74" providerId="LiveId" clId="{91E18FE4-B934-44F4-8EC7-DF701FD452DE}" dt="2021-09-27T17:11:15.674" v="2841" actId="478"/>
          <ac:picMkLst>
            <pc:docMk/>
            <pc:sldMk cId="3666361760" sldId="310"/>
            <ac:picMk id="25" creationId="{685D8DAB-8C49-4B8D-87C3-D403B964E663}"/>
          </ac:picMkLst>
        </pc:picChg>
        <pc:picChg chg="del">
          <ac:chgData name="Alon Pinheiro" userId="68d1182545d76c74" providerId="LiveId" clId="{91E18FE4-B934-44F4-8EC7-DF701FD452DE}" dt="2021-09-27T17:11:15.674" v="2841" actId="478"/>
          <ac:picMkLst>
            <pc:docMk/>
            <pc:sldMk cId="3666361760" sldId="310"/>
            <ac:picMk id="29" creationId="{673BFA94-F30D-4F49-BD20-19F4382E1639}"/>
          </ac:picMkLst>
        </pc:picChg>
      </pc:sldChg>
      <pc:sldChg chg="add del">
        <pc:chgData name="Alon Pinheiro" userId="68d1182545d76c74" providerId="LiveId" clId="{91E18FE4-B934-44F4-8EC7-DF701FD452DE}" dt="2021-09-27T17:11:57.950" v="2846"/>
        <pc:sldMkLst>
          <pc:docMk/>
          <pc:sldMk cId="2565112893" sldId="311"/>
        </pc:sldMkLst>
      </pc:sldChg>
      <pc:sldChg chg="addSp delSp modSp add mod">
        <pc:chgData name="Alon Pinheiro" userId="68d1182545d76c74" providerId="LiveId" clId="{91E18FE4-B934-44F4-8EC7-DF701FD452DE}" dt="2021-09-28T17:32:57.765" v="4603" actId="14100"/>
        <pc:sldMkLst>
          <pc:docMk/>
          <pc:sldMk cId="2632000322" sldId="311"/>
        </pc:sldMkLst>
        <pc:spChg chg="mod">
          <ac:chgData name="Alon Pinheiro" userId="68d1182545d76c74" providerId="LiveId" clId="{91E18FE4-B934-44F4-8EC7-DF701FD452DE}" dt="2021-09-28T17:20:32.523" v="4463" actId="2085"/>
          <ac:spMkLst>
            <pc:docMk/>
            <pc:sldMk cId="2632000322" sldId="311"/>
            <ac:spMk id="4" creationId="{FA5C1A16-C3EC-4FF1-AF20-3819E1CE4E09}"/>
          </ac:spMkLst>
        </pc:spChg>
        <pc:spChg chg="add del mod">
          <ac:chgData name="Alon Pinheiro" userId="68d1182545d76c74" providerId="LiveId" clId="{91E18FE4-B934-44F4-8EC7-DF701FD452DE}" dt="2021-09-27T20:41:06.157" v="3672" actId="21"/>
          <ac:spMkLst>
            <pc:docMk/>
            <pc:sldMk cId="2632000322" sldId="311"/>
            <ac:spMk id="5" creationId="{BA5D6BB6-D471-4BD5-ADC7-3E4190B24403}"/>
          </ac:spMkLst>
        </pc:spChg>
        <pc:spChg chg="mod">
          <ac:chgData name="Alon Pinheiro" userId="68d1182545d76c74" providerId="LiveId" clId="{91E18FE4-B934-44F4-8EC7-DF701FD452DE}" dt="2021-09-28T17:07:00.197" v="3752" actId="14100"/>
          <ac:spMkLst>
            <pc:docMk/>
            <pc:sldMk cId="2632000322" sldId="311"/>
            <ac:spMk id="6" creationId="{349AA68A-7B57-4EEE-B731-90E0AEA5331D}"/>
          </ac:spMkLst>
        </pc:spChg>
        <pc:spChg chg="add mod">
          <ac:chgData name="Alon Pinheiro" userId="68d1182545d76c74" providerId="LiveId" clId="{91E18FE4-B934-44F4-8EC7-DF701FD452DE}" dt="2021-09-28T17:31:30.595" v="4579" actId="14100"/>
          <ac:spMkLst>
            <pc:docMk/>
            <pc:sldMk cId="2632000322" sldId="311"/>
            <ac:spMk id="8" creationId="{6D31DA80-87D9-419D-9529-C15A074E6BA6}"/>
          </ac:spMkLst>
        </pc:spChg>
        <pc:spChg chg="add mod">
          <ac:chgData name="Alon Pinheiro" userId="68d1182545d76c74" providerId="LiveId" clId="{91E18FE4-B934-44F4-8EC7-DF701FD452DE}" dt="2021-09-28T17:32:57.765" v="4603" actId="14100"/>
          <ac:spMkLst>
            <pc:docMk/>
            <pc:sldMk cId="2632000322" sldId="311"/>
            <ac:spMk id="9" creationId="{439EA600-ED11-4C43-8354-3DB9C5879E3C}"/>
          </ac:spMkLst>
        </pc:spChg>
        <pc:spChg chg="add mod">
          <ac:chgData name="Alon Pinheiro" userId="68d1182545d76c74" providerId="LiveId" clId="{91E18FE4-B934-44F4-8EC7-DF701FD452DE}" dt="2021-09-28T17:32:11.974" v="4594" actId="14100"/>
          <ac:spMkLst>
            <pc:docMk/>
            <pc:sldMk cId="2632000322" sldId="311"/>
            <ac:spMk id="10" creationId="{0256794D-0DA0-4308-8979-3C85D9F5AC7E}"/>
          </ac:spMkLst>
        </pc:spChg>
        <pc:spChg chg="add del mod">
          <ac:chgData name="Alon Pinheiro" userId="68d1182545d76c74" providerId="LiveId" clId="{91E18FE4-B934-44F4-8EC7-DF701FD452DE}" dt="2021-09-28T17:24:36.216" v="4564"/>
          <ac:spMkLst>
            <pc:docMk/>
            <pc:sldMk cId="2632000322" sldId="311"/>
            <ac:spMk id="15" creationId="{FCDDD2F7-0A31-42AE-BBD2-9262CBED7809}"/>
          </ac:spMkLst>
        </pc:spChg>
        <pc:spChg chg="add del mod ord">
          <ac:chgData name="Alon Pinheiro" userId="68d1182545d76c74" providerId="LiveId" clId="{91E18FE4-B934-44F4-8EC7-DF701FD452DE}" dt="2021-09-28T17:25:27.158" v="4572" actId="478"/>
          <ac:spMkLst>
            <pc:docMk/>
            <pc:sldMk cId="2632000322" sldId="311"/>
            <ac:spMk id="16" creationId="{5F848D56-70A0-4F1D-A1C3-BC381AF124A9}"/>
          </ac:spMkLst>
        </pc:spChg>
        <pc:spChg chg="del">
          <ac:chgData name="Alon Pinheiro" userId="68d1182545d76c74" providerId="LiveId" clId="{91E18FE4-B934-44F4-8EC7-DF701FD452DE}" dt="2021-09-27T19:15:54.715" v="2940" actId="478"/>
          <ac:spMkLst>
            <pc:docMk/>
            <pc:sldMk cId="2632000322" sldId="311"/>
            <ac:spMk id="18" creationId="{FC4AC0C1-5F4C-4E19-A287-4AAE6A272F0A}"/>
          </ac:spMkLst>
        </pc:spChg>
        <pc:spChg chg="del">
          <ac:chgData name="Alon Pinheiro" userId="68d1182545d76c74" providerId="LiveId" clId="{91E18FE4-B934-44F4-8EC7-DF701FD452DE}" dt="2021-09-27T19:15:54.228" v="2939" actId="478"/>
          <ac:spMkLst>
            <pc:docMk/>
            <pc:sldMk cId="2632000322" sldId="311"/>
            <ac:spMk id="19" creationId="{5E8A46B9-264D-4910-994E-D5E9146680EF}"/>
          </ac:spMkLst>
        </pc:spChg>
        <pc:spChg chg="del">
          <ac:chgData name="Alon Pinheiro" userId="68d1182545d76c74" providerId="LiveId" clId="{91E18FE4-B934-44F4-8EC7-DF701FD452DE}" dt="2021-09-27T19:06:16.012" v="2906" actId="478"/>
          <ac:spMkLst>
            <pc:docMk/>
            <pc:sldMk cId="2632000322" sldId="311"/>
            <ac:spMk id="20" creationId="{9C01D787-30A4-4C7A-9FBB-9480418F62DF}"/>
          </ac:spMkLst>
        </pc:spChg>
        <pc:picChg chg="add del mod">
          <ac:chgData name="Alon Pinheiro" userId="68d1182545d76c74" providerId="LiveId" clId="{91E18FE4-B934-44F4-8EC7-DF701FD452DE}" dt="2021-09-28T17:00:24.575" v="3737" actId="478"/>
          <ac:picMkLst>
            <pc:docMk/>
            <pc:sldMk cId="2632000322" sldId="311"/>
            <ac:picMk id="3" creationId="{0EB7788A-D4B4-4C39-89B9-1F6FF494AB34}"/>
          </ac:picMkLst>
        </pc:picChg>
        <pc:picChg chg="del">
          <ac:chgData name="Alon Pinheiro" userId="68d1182545d76c74" providerId="LiveId" clId="{91E18FE4-B934-44F4-8EC7-DF701FD452DE}" dt="2021-09-27T19:06:16.899" v="2907" actId="478"/>
          <ac:picMkLst>
            <pc:docMk/>
            <pc:sldMk cId="2632000322" sldId="311"/>
            <ac:picMk id="3" creationId="{ED73C723-DEC9-434D-8611-BE79C3BDE30B}"/>
          </ac:picMkLst>
        </pc:picChg>
        <pc:picChg chg="del">
          <ac:chgData name="Alon Pinheiro" userId="68d1182545d76c74" providerId="LiveId" clId="{91E18FE4-B934-44F4-8EC7-DF701FD452DE}" dt="2021-09-27T19:06:15.142" v="2904" actId="478"/>
          <ac:picMkLst>
            <pc:docMk/>
            <pc:sldMk cId="2632000322" sldId="311"/>
            <ac:picMk id="5" creationId="{9913AE7F-74D6-43B6-988B-2B6833F6B04C}"/>
          </ac:picMkLst>
        </pc:picChg>
        <pc:picChg chg="del">
          <ac:chgData name="Alon Pinheiro" userId="68d1182545d76c74" providerId="LiveId" clId="{91E18FE4-B934-44F4-8EC7-DF701FD452DE}" dt="2021-09-27T19:06:17.587" v="2908" actId="478"/>
          <ac:picMkLst>
            <pc:docMk/>
            <pc:sldMk cId="2632000322" sldId="311"/>
            <ac:picMk id="7" creationId="{1A88786A-7A3D-412E-964E-90967B1C7319}"/>
          </ac:picMkLst>
        </pc:picChg>
        <pc:picChg chg="add del mod">
          <ac:chgData name="Alon Pinheiro" userId="68d1182545d76c74" providerId="LiveId" clId="{91E18FE4-B934-44F4-8EC7-DF701FD452DE}" dt="2021-09-28T17:10:51.407" v="4201" actId="478"/>
          <ac:picMkLst>
            <pc:docMk/>
            <pc:sldMk cId="2632000322" sldId="311"/>
            <ac:picMk id="7" creationId="{54ED7A04-D713-433B-B72A-589C89D03681}"/>
          </ac:picMkLst>
        </pc:picChg>
        <pc:picChg chg="add del mod">
          <ac:chgData name="Alon Pinheiro" userId="68d1182545d76c74" providerId="LiveId" clId="{91E18FE4-B934-44F4-8EC7-DF701FD452DE}" dt="2021-09-27T19:07:14.796" v="2936" actId="478"/>
          <ac:picMkLst>
            <pc:docMk/>
            <pc:sldMk cId="2632000322" sldId="311"/>
            <ac:picMk id="8" creationId="{F9A3C23D-791B-4EF9-B05A-23D5E43CB5AF}"/>
          </ac:picMkLst>
        </pc:picChg>
        <pc:picChg chg="del">
          <ac:chgData name="Alon Pinheiro" userId="68d1182545d76c74" providerId="LiveId" clId="{91E18FE4-B934-44F4-8EC7-DF701FD452DE}" dt="2021-09-27T19:06:18.204" v="2909" actId="478"/>
          <ac:picMkLst>
            <pc:docMk/>
            <pc:sldMk cId="2632000322" sldId="311"/>
            <ac:picMk id="9" creationId="{3BF2FAC7-DCF2-41BD-B331-BE086035D7CD}"/>
          </ac:picMkLst>
        </pc:picChg>
        <pc:picChg chg="add mod">
          <ac:chgData name="Alon Pinheiro" userId="68d1182545d76c74" providerId="LiveId" clId="{91E18FE4-B934-44F4-8EC7-DF701FD452DE}" dt="2021-09-28T17:23:46.392" v="4558" actId="14861"/>
          <ac:picMkLst>
            <pc:docMk/>
            <pc:sldMk cId="2632000322" sldId="311"/>
            <ac:picMk id="12" creationId="{4B64CB66-CA0F-47F3-97EF-DB44B777244D}"/>
          </ac:picMkLst>
        </pc:picChg>
        <pc:picChg chg="add mod">
          <ac:chgData name="Alon Pinheiro" userId="68d1182545d76c74" providerId="LiveId" clId="{91E18FE4-B934-44F4-8EC7-DF701FD452DE}" dt="2021-09-28T17:32:14.519" v="4602" actId="1036"/>
          <ac:picMkLst>
            <pc:docMk/>
            <pc:sldMk cId="2632000322" sldId="311"/>
            <ac:picMk id="13" creationId="{1171A4B7-7F82-4CBE-A33C-D2AD7009C80A}"/>
          </ac:picMkLst>
        </pc:picChg>
        <pc:picChg chg="add mod">
          <ac:chgData name="Alon Pinheiro" userId="68d1182545d76c74" providerId="LiveId" clId="{91E18FE4-B934-44F4-8EC7-DF701FD452DE}" dt="2021-09-28T17:32:10.517" v="4593" actId="1036"/>
          <ac:picMkLst>
            <pc:docMk/>
            <pc:sldMk cId="2632000322" sldId="311"/>
            <ac:picMk id="14" creationId="{77D4A096-CECB-4953-B914-7B6D5FD2FC02}"/>
          </ac:picMkLst>
        </pc:picChg>
        <pc:picChg chg="del mod">
          <ac:chgData name="Alon Pinheiro" userId="68d1182545d76c74" providerId="LiveId" clId="{91E18FE4-B934-44F4-8EC7-DF701FD452DE}" dt="2021-09-27T19:06:19.572" v="2912" actId="478"/>
          <ac:picMkLst>
            <pc:docMk/>
            <pc:sldMk cId="2632000322" sldId="311"/>
            <ac:picMk id="14" creationId="{D19C46F4-B38B-47AF-B472-F33606B4BCA8}"/>
          </ac:picMkLst>
        </pc:picChg>
        <pc:picChg chg="del">
          <ac:chgData name="Alon Pinheiro" userId="68d1182545d76c74" providerId="LiveId" clId="{91E18FE4-B934-44F4-8EC7-DF701FD452DE}" dt="2021-09-27T19:06:15.683" v="2905" actId="478"/>
          <ac:picMkLst>
            <pc:docMk/>
            <pc:sldMk cId="2632000322" sldId="311"/>
            <ac:picMk id="15" creationId="{E4D58D23-548B-4CD8-9E8D-F955BF6C3DDD}"/>
          </ac:picMkLst>
        </pc:picChg>
        <pc:picChg chg="del">
          <ac:chgData name="Alon Pinheiro" userId="68d1182545d76c74" providerId="LiveId" clId="{91E18FE4-B934-44F4-8EC7-DF701FD452DE}" dt="2021-09-27T19:06:20.251" v="2913" actId="478"/>
          <ac:picMkLst>
            <pc:docMk/>
            <pc:sldMk cId="2632000322" sldId="311"/>
            <ac:picMk id="16" creationId="{CE8918E4-9D2A-400D-827A-B7294D97F5B8}"/>
          </ac:picMkLst>
        </pc:picChg>
        <pc:picChg chg="del">
          <ac:chgData name="Alon Pinheiro" userId="68d1182545d76c74" providerId="LiveId" clId="{91E18FE4-B934-44F4-8EC7-DF701FD452DE}" dt="2021-09-27T19:06:18.849" v="2910" actId="478"/>
          <ac:picMkLst>
            <pc:docMk/>
            <pc:sldMk cId="2632000322" sldId="311"/>
            <ac:picMk id="25" creationId="{685D8DAB-8C49-4B8D-87C3-D403B964E663}"/>
          </ac:picMkLst>
        </pc:picChg>
        <pc:picChg chg="del">
          <ac:chgData name="Alon Pinheiro" userId="68d1182545d76c74" providerId="LiveId" clId="{91E18FE4-B934-44F4-8EC7-DF701FD452DE}" dt="2021-09-27T19:06:14.183" v="2903" actId="478"/>
          <ac:picMkLst>
            <pc:docMk/>
            <pc:sldMk cId="2632000322" sldId="311"/>
            <ac:picMk id="29" creationId="{673BFA94-F30D-4F49-BD20-19F4382E1639}"/>
          </ac:picMkLst>
        </pc:picChg>
      </pc:sldChg>
      <pc:sldChg chg="addSp delSp modSp add mod">
        <pc:chgData name="Alon Pinheiro" userId="68d1182545d76c74" providerId="LiveId" clId="{91E18FE4-B934-44F4-8EC7-DF701FD452DE}" dt="2021-09-27T19:47:08.602" v="3670" actId="1036"/>
        <pc:sldMkLst>
          <pc:docMk/>
          <pc:sldMk cId="362171049" sldId="312"/>
        </pc:sldMkLst>
        <pc:spChg chg="mod">
          <ac:chgData name="Alon Pinheiro" userId="68d1182545d76c74" providerId="LiveId" clId="{91E18FE4-B934-44F4-8EC7-DF701FD452DE}" dt="2021-09-27T19:31:46.306" v="3198" actId="207"/>
          <ac:spMkLst>
            <pc:docMk/>
            <pc:sldMk cId="362171049" sldId="312"/>
            <ac:spMk id="4" creationId="{FA5C1A16-C3EC-4FF1-AF20-3819E1CE4E09}"/>
          </ac:spMkLst>
        </pc:spChg>
        <pc:spChg chg="del">
          <ac:chgData name="Alon Pinheiro" userId="68d1182545d76c74" providerId="LiveId" clId="{91E18FE4-B934-44F4-8EC7-DF701FD452DE}" dt="2021-09-27T19:31:27.034" v="3155" actId="478"/>
          <ac:spMkLst>
            <pc:docMk/>
            <pc:sldMk cId="362171049" sldId="312"/>
            <ac:spMk id="18" creationId="{FC4AC0C1-5F4C-4E19-A287-4AAE6A272F0A}"/>
          </ac:spMkLst>
        </pc:spChg>
        <pc:spChg chg="del">
          <ac:chgData name="Alon Pinheiro" userId="68d1182545d76c74" providerId="LiveId" clId="{91E18FE4-B934-44F4-8EC7-DF701FD452DE}" dt="2021-09-27T19:31:26.506" v="3154" actId="478"/>
          <ac:spMkLst>
            <pc:docMk/>
            <pc:sldMk cId="362171049" sldId="312"/>
            <ac:spMk id="19" creationId="{5E8A46B9-264D-4910-994E-D5E9146680EF}"/>
          </ac:spMkLst>
        </pc:spChg>
        <pc:spChg chg="del">
          <ac:chgData name="Alon Pinheiro" userId="68d1182545d76c74" providerId="LiveId" clId="{91E18FE4-B934-44F4-8EC7-DF701FD452DE}" dt="2021-09-27T19:31:22.043" v="3147" actId="478"/>
          <ac:spMkLst>
            <pc:docMk/>
            <pc:sldMk cId="362171049" sldId="312"/>
            <ac:spMk id="20" creationId="{9C01D787-30A4-4C7A-9FBB-9480418F62DF}"/>
          </ac:spMkLst>
        </pc:spChg>
        <pc:spChg chg="add mod">
          <ac:chgData name="Alon Pinheiro" userId="68d1182545d76c74" providerId="LiveId" clId="{91E18FE4-B934-44F4-8EC7-DF701FD452DE}" dt="2021-09-27T19:36:52.666" v="3482" actId="14100"/>
          <ac:spMkLst>
            <pc:docMk/>
            <pc:sldMk cId="362171049" sldId="312"/>
            <ac:spMk id="21" creationId="{83EC7EB3-D2FF-46C2-840D-CB88C9416BD3}"/>
          </ac:spMkLst>
        </pc:spChg>
        <pc:spChg chg="add mod">
          <ac:chgData name="Alon Pinheiro" userId="68d1182545d76c74" providerId="LiveId" clId="{91E18FE4-B934-44F4-8EC7-DF701FD452DE}" dt="2021-09-27T19:46:20.084" v="3650" actId="108"/>
          <ac:spMkLst>
            <pc:docMk/>
            <pc:sldMk cId="362171049" sldId="312"/>
            <ac:spMk id="24" creationId="{DF1FB986-7A1E-4FA4-9ABC-0F17E2EDC6D8}"/>
          </ac:spMkLst>
        </pc:spChg>
        <pc:spChg chg="add mod">
          <ac:chgData name="Alon Pinheiro" userId="68d1182545d76c74" providerId="LiveId" clId="{91E18FE4-B934-44F4-8EC7-DF701FD452DE}" dt="2021-09-27T19:46:20.746" v="3651" actId="108"/>
          <ac:spMkLst>
            <pc:docMk/>
            <pc:sldMk cId="362171049" sldId="312"/>
            <ac:spMk id="26" creationId="{371EA1CA-49AD-43F1-ACE4-810383C3D1E5}"/>
          </ac:spMkLst>
        </pc:spChg>
        <pc:spChg chg="add mod">
          <ac:chgData name="Alon Pinheiro" userId="68d1182545d76c74" providerId="LiveId" clId="{91E18FE4-B934-44F4-8EC7-DF701FD452DE}" dt="2021-09-27T19:46:43.226" v="3667" actId="1035"/>
          <ac:spMkLst>
            <pc:docMk/>
            <pc:sldMk cId="362171049" sldId="312"/>
            <ac:spMk id="28" creationId="{8C217571-2487-45E3-9EE0-A6DA8CE862A4}"/>
          </ac:spMkLst>
        </pc:spChg>
        <pc:spChg chg="add mod">
          <ac:chgData name="Alon Pinheiro" userId="68d1182545d76c74" providerId="LiveId" clId="{91E18FE4-B934-44F4-8EC7-DF701FD452DE}" dt="2021-09-27T19:41:12.558" v="3574" actId="571"/>
          <ac:spMkLst>
            <pc:docMk/>
            <pc:sldMk cId="362171049" sldId="312"/>
            <ac:spMk id="30" creationId="{B933A53C-780B-4DD1-95E1-9F48DAD9EBCB}"/>
          </ac:spMkLst>
        </pc:spChg>
        <pc:spChg chg="add mod">
          <ac:chgData name="Alon Pinheiro" userId="68d1182545d76c74" providerId="LiveId" clId="{91E18FE4-B934-44F4-8EC7-DF701FD452DE}" dt="2021-09-27T19:46:52.225" v="3668" actId="1036"/>
          <ac:spMkLst>
            <pc:docMk/>
            <pc:sldMk cId="362171049" sldId="312"/>
            <ac:spMk id="31" creationId="{8C365BDD-6194-4BBB-8B51-B545E541DCC4}"/>
          </ac:spMkLst>
        </pc:spChg>
        <pc:spChg chg="add mod">
          <ac:chgData name="Alon Pinheiro" userId="68d1182545d76c74" providerId="LiveId" clId="{91E18FE4-B934-44F4-8EC7-DF701FD452DE}" dt="2021-09-27T19:43:02.222" v="3636" actId="571"/>
          <ac:spMkLst>
            <pc:docMk/>
            <pc:sldMk cId="362171049" sldId="312"/>
            <ac:spMk id="34" creationId="{6007E01E-BE93-46E5-856D-B1136C24F1F9}"/>
          </ac:spMkLst>
        </pc:spChg>
        <pc:spChg chg="add mod">
          <ac:chgData name="Alon Pinheiro" userId="68d1182545d76c74" providerId="LiveId" clId="{91E18FE4-B934-44F4-8EC7-DF701FD452DE}" dt="2021-09-27T19:47:08.602" v="3670" actId="1036"/>
          <ac:spMkLst>
            <pc:docMk/>
            <pc:sldMk cId="362171049" sldId="312"/>
            <ac:spMk id="35" creationId="{63E9AF6E-0C61-4267-BC50-B18C8B91503B}"/>
          </ac:spMkLst>
        </pc:spChg>
        <pc:picChg chg="del">
          <ac:chgData name="Alon Pinheiro" userId="68d1182545d76c74" providerId="LiveId" clId="{91E18FE4-B934-44F4-8EC7-DF701FD452DE}" dt="2021-09-27T19:31:22.592" v="3148" actId="478"/>
          <ac:picMkLst>
            <pc:docMk/>
            <pc:sldMk cId="362171049" sldId="312"/>
            <ac:picMk id="3" creationId="{ED73C723-DEC9-434D-8611-BE79C3BDE30B}"/>
          </ac:picMkLst>
        </pc:picChg>
        <pc:picChg chg="del">
          <ac:chgData name="Alon Pinheiro" userId="68d1182545d76c74" providerId="LiveId" clId="{91E18FE4-B934-44F4-8EC7-DF701FD452DE}" dt="2021-09-27T19:31:20.626" v="3144" actId="478"/>
          <ac:picMkLst>
            <pc:docMk/>
            <pc:sldMk cId="362171049" sldId="312"/>
            <ac:picMk id="5" creationId="{9913AE7F-74D6-43B6-988B-2B6833F6B04C}"/>
          </ac:picMkLst>
        </pc:picChg>
        <pc:picChg chg="del">
          <ac:chgData name="Alon Pinheiro" userId="68d1182545d76c74" providerId="LiveId" clId="{91E18FE4-B934-44F4-8EC7-DF701FD452DE}" dt="2021-09-27T19:31:23.275" v="3149" actId="478"/>
          <ac:picMkLst>
            <pc:docMk/>
            <pc:sldMk cId="362171049" sldId="312"/>
            <ac:picMk id="7" creationId="{1A88786A-7A3D-412E-964E-90967B1C7319}"/>
          </ac:picMkLst>
        </pc:picChg>
        <pc:picChg chg="del">
          <ac:chgData name="Alon Pinheiro" userId="68d1182545d76c74" providerId="LiveId" clId="{91E18FE4-B934-44F4-8EC7-DF701FD452DE}" dt="2021-09-27T19:31:19.443" v="3142" actId="478"/>
          <ac:picMkLst>
            <pc:docMk/>
            <pc:sldMk cId="362171049" sldId="312"/>
            <ac:picMk id="8" creationId="{F8C5FDC8-5D9C-4F6A-8C59-610863E57ED9}"/>
          </ac:picMkLst>
        </pc:picChg>
        <pc:picChg chg="del">
          <ac:chgData name="Alon Pinheiro" userId="68d1182545d76c74" providerId="LiveId" clId="{91E18FE4-B934-44F4-8EC7-DF701FD452DE}" dt="2021-09-27T19:31:24.057" v="3150" actId="478"/>
          <ac:picMkLst>
            <pc:docMk/>
            <pc:sldMk cId="362171049" sldId="312"/>
            <ac:picMk id="9" creationId="{3BF2FAC7-DCF2-41BD-B331-BE086035D7CD}"/>
          </ac:picMkLst>
        </pc:picChg>
        <pc:picChg chg="del">
          <ac:chgData name="Alon Pinheiro" userId="68d1182545d76c74" providerId="LiveId" clId="{91E18FE4-B934-44F4-8EC7-DF701FD452DE}" dt="2021-09-27T19:31:21.677" v="3146" actId="478"/>
          <ac:picMkLst>
            <pc:docMk/>
            <pc:sldMk cId="362171049" sldId="312"/>
            <ac:picMk id="11" creationId="{6F7E72C3-9377-417C-BB71-983949E348E1}"/>
          </ac:picMkLst>
        </pc:picChg>
        <pc:picChg chg="add mod">
          <ac:chgData name="Alon Pinheiro" userId="68d1182545d76c74" providerId="LiveId" clId="{91E18FE4-B934-44F4-8EC7-DF701FD452DE}" dt="2021-09-27T19:44:34.164" v="3647" actId="14100"/>
          <ac:picMkLst>
            <pc:docMk/>
            <pc:sldMk cId="362171049" sldId="312"/>
            <ac:picMk id="13" creationId="{DAE7D8AB-39D2-4B3B-9607-DEFA3F7B91DE}"/>
          </ac:picMkLst>
        </pc:picChg>
        <pc:picChg chg="del">
          <ac:chgData name="Alon Pinheiro" userId="68d1182545d76c74" providerId="LiveId" clId="{91E18FE4-B934-44F4-8EC7-DF701FD452DE}" dt="2021-09-27T19:31:25.477" v="3152" actId="478"/>
          <ac:picMkLst>
            <pc:docMk/>
            <pc:sldMk cId="362171049" sldId="312"/>
            <ac:picMk id="14" creationId="{D19C46F4-B38B-47AF-B472-F33606B4BCA8}"/>
          </ac:picMkLst>
        </pc:picChg>
        <pc:picChg chg="del">
          <ac:chgData name="Alon Pinheiro" userId="68d1182545d76c74" providerId="LiveId" clId="{91E18FE4-B934-44F4-8EC7-DF701FD452DE}" dt="2021-09-27T19:31:21.162" v="3145" actId="478"/>
          <ac:picMkLst>
            <pc:docMk/>
            <pc:sldMk cId="362171049" sldId="312"/>
            <ac:picMk id="15" creationId="{E4D58D23-548B-4CD8-9E8D-F955BF6C3DDD}"/>
          </ac:picMkLst>
        </pc:picChg>
        <pc:picChg chg="del">
          <ac:chgData name="Alon Pinheiro" userId="68d1182545d76c74" providerId="LiveId" clId="{91E18FE4-B934-44F4-8EC7-DF701FD452DE}" dt="2021-09-27T19:31:25.986" v="3153" actId="478"/>
          <ac:picMkLst>
            <pc:docMk/>
            <pc:sldMk cId="362171049" sldId="312"/>
            <ac:picMk id="16" creationId="{CE8918E4-9D2A-400D-827A-B7294D97F5B8}"/>
          </ac:picMkLst>
        </pc:picChg>
        <pc:picChg chg="del">
          <ac:chgData name="Alon Pinheiro" userId="68d1182545d76c74" providerId="LiveId" clId="{91E18FE4-B934-44F4-8EC7-DF701FD452DE}" dt="2021-09-27T19:31:20.114" v="3143" actId="478"/>
          <ac:picMkLst>
            <pc:docMk/>
            <pc:sldMk cId="362171049" sldId="312"/>
            <ac:picMk id="17" creationId="{0BC4A3E1-7D16-43F7-8E6A-51B478C8B714}"/>
          </ac:picMkLst>
        </pc:picChg>
        <pc:picChg chg="add mod">
          <ac:chgData name="Alon Pinheiro" userId="68d1182545d76c74" providerId="LiveId" clId="{91E18FE4-B934-44F4-8EC7-DF701FD452DE}" dt="2021-09-27T19:39:03.370" v="3552" actId="1036"/>
          <ac:picMkLst>
            <pc:docMk/>
            <pc:sldMk cId="362171049" sldId="312"/>
            <ac:picMk id="22" creationId="{8D063544-C882-4D23-9145-1F4890C1EDAE}"/>
          </ac:picMkLst>
        </pc:picChg>
        <pc:picChg chg="add mod">
          <ac:chgData name="Alon Pinheiro" userId="68d1182545d76c74" providerId="LiveId" clId="{91E18FE4-B934-44F4-8EC7-DF701FD452DE}" dt="2021-09-27T19:39:03.370" v="3552" actId="1036"/>
          <ac:picMkLst>
            <pc:docMk/>
            <pc:sldMk cId="362171049" sldId="312"/>
            <ac:picMk id="23" creationId="{44F421B9-1957-490D-91D9-8FD7244B4DF9}"/>
          </ac:picMkLst>
        </pc:picChg>
        <pc:picChg chg="del">
          <ac:chgData name="Alon Pinheiro" userId="68d1182545d76c74" providerId="LiveId" clId="{91E18FE4-B934-44F4-8EC7-DF701FD452DE}" dt="2021-09-27T19:31:24.818" v="3151" actId="478"/>
          <ac:picMkLst>
            <pc:docMk/>
            <pc:sldMk cId="362171049" sldId="312"/>
            <ac:picMk id="25" creationId="{685D8DAB-8C49-4B8D-87C3-D403B964E663}"/>
          </ac:picMkLst>
        </pc:picChg>
        <pc:picChg chg="add mod">
          <ac:chgData name="Alon Pinheiro" userId="68d1182545d76c74" providerId="LiveId" clId="{91E18FE4-B934-44F4-8EC7-DF701FD452DE}" dt="2021-09-27T19:38:22.934" v="3513"/>
          <ac:picMkLst>
            <pc:docMk/>
            <pc:sldMk cId="362171049" sldId="312"/>
            <ac:picMk id="27" creationId="{6ACF77D7-695F-4501-A42C-EF0052696B6D}"/>
          </ac:picMkLst>
        </pc:picChg>
        <pc:picChg chg="del">
          <ac:chgData name="Alon Pinheiro" userId="68d1182545d76c74" providerId="LiveId" clId="{91E18FE4-B934-44F4-8EC7-DF701FD452DE}" dt="2021-09-27T19:31:28.291" v="3156" actId="478"/>
          <ac:picMkLst>
            <pc:docMk/>
            <pc:sldMk cId="362171049" sldId="312"/>
            <ac:picMk id="29" creationId="{673BFA94-F30D-4F49-BD20-19F4382E1639}"/>
          </ac:picMkLst>
        </pc:picChg>
        <pc:picChg chg="add mod">
          <ac:chgData name="Alon Pinheiro" userId="68d1182545d76c74" providerId="LiveId" clId="{91E18FE4-B934-44F4-8EC7-DF701FD452DE}" dt="2021-09-27T19:42:56.844" v="3634" actId="108"/>
          <ac:picMkLst>
            <pc:docMk/>
            <pc:sldMk cId="362171049" sldId="312"/>
            <ac:picMk id="33" creationId="{83F51184-1DC6-432F-B163-009D3136E451}"/>
          </ac:picMkLst>
        </pc:picChg>
        <pc:cxnChg chg="add mod">
          <ac:chgData name="Alon Pinheiro" userId="68d1182545d76c74" providerId="LiveId" clId="{91E18FE4-B934-44F4-8EC7-DF701FD452DE}" dt="2021-09-27T19:38:56.413" v="3522" actId="1582"/>
          <ac:cxnSpMkLst>
            <pc:docMk/>
            <pc:sldMk cId="362171049" sldId="312"/>
            <ac:cxnSpMk id="10" creationId="{0795BF40-1E75-4211-876A-9CA7A0859B7F}"/>
          </ac:cxnSpMkLst>
        </pc:cxnChg>
      </pc:sldChg>
      <pc:sldChg chg="addSp delSp modSp add mod ord">
        <pc:chgData name="Alon Pinheiro" userId="68d1182545d76c74" providerId="LiveId" clId="{91E18FE4-B934-44F4-8EC7-DF701FD452DE}" dt="2021-09-28T17:05:23.559" v="3749" actId="478"/>
        <pc:sldMkLst>
          <pc:docMk/>
          <pc:sldMk cId="1693749974" sldId="313"/>
        </pc:sldMkLst>
        <pc:spChg chg="del">
          <ac:chgData name="Alon Pinheiro" userId="68d1182545d76c74" providerId="LiveId" clId="{91E18FE4-B934-44F4-8EC7-DF701FD452DE}" dt="2021-09-28T17:04:47.503" v="3741" actId="478"/>
          <ac:spMkLst>
            <pc:docMk/>
            <pc:sldMk cId="1693749974" sldId="313"/>
            <ac:spMk id="4" creationId="{FA5C1A16-C3EC-4FF1-AF20-3819E1CE4E09}"/>
          </ac:spMkLst>
        </pc:spChg>
        <pc:spChg chg="add del mod">
          <ac:chgData name="Alon Pinheiro" userId="68d1182545d76c74" providerId="LiveId" clId="{91E18FE4-B934-44F4-8EC7-DF701FD452DE}" dt="2021-09-28T17:05:23.559" v="3749" actId="478"/>
          <ac:spMkLst>
            <pc:docMk/>
            <pc:sldMk cId="1693749974" sldId="313"/>
            <ac:spMk id="5" creationId="{BB33817E-B9B5-43D9-8C02-33A7EE7CB2CF}"/>
          </ac:spMkLst>
        </pc:spChg>
        <pc:spChg chg="del">
          <ac:chgData name="Alon Pinheiro" userId="68d1182545d76c74" providerId="LiveId" clId="{91E18FE4-B934-44F4-8EC7-DF701FD452DE}" dt="2021-09-28T17:04:50.072" v="3742" actId="478"/>
          <ac:spMkLst>
            <pc:docMk/>
            <pc:sldMk cId="1693749974" sldId="313"/>
            <ac:spMk id="6" creationId="{349AA68A-7B57-4EEE-B731-90E0AEA5331D}"/>
          </ac:spMkLst>
        </pc:spChg>
        <pc:picChg chg="mod">
          <ac:chgData name="Alon Pinheiro" userId="68d1182545d76c74" providerId="LiveId" clId="{91E18FE4-B934-44F4-8EC7-DF701FD452DE}" dt="2021-09-28T17:05:12.437" v="3746" actId="14100"/>
          <ac:picMkLst>
            <pc:docMk/>
            <pc:sldMk cId="1693749974" sldId="313"/>
            <ac:picMk id="3" creationId="{0EB7788A-D4B4-4C39-89B9-1F6FF494AB34}"/>
          </ac:picMkLst>
        </pc:picChg>
      </pc:sldChg>
      <pc:sldChg chg="delSp add mod">
        <pc:chgData name="Alon Pinheiro" userId="68d1182545d76c74" providerId="LiveId" clId="{91E18FE4-B934-44F4-8EC7-DF701FD452DE}" dt="2021-09-28T17:34:51.747" v="4605" actId="478"/>
        <pc:sldMkLst>
          <pc:docMk/>
          <pc:sldMk cId="3061311429" sldId="314"/>
        </pc:sldMkLst>
        <pc:picChg chg="del">
          <ac:chgData name="Alon Pinheiro" userId="68d1182545d76c74" providerId="LiveId" clId="{91E18FE4-B934-44F4-8EC7-DF701FD452DE}" dt="2021-09-28T17:34:51.747" v="4605" actId="478"/>
          <ac:picMkLst>
            <pc:docMk/>
            <pc:sldMk cId="3061311429" sldId="314"/>
            <ac:picMk id="5" creationId="{9913AE7F-74D6-43B6-988B-2B6833F6B04C}"/>
          </ac:picMkLst>
        </pc:picChg>
      </pc:sldChg>
      <pc:sldChg chg="addSp delSp modSp add del mod">
        <pc:chgData name="Alon Pinheiro" userId="68d1182545d76c74" providerId="LiveId" clId="{91E18FE4-B934-44F4-8EC7-DF701FD452DE}" dt="2021-09-28T20:12:40.550" v="4804" actId="1035"/>
        <pc:sldMkLst>
          <pc:docMk/>
          <pc:sldMk cId="2895442268" sldId="315"/>
        </pc:sldMkLst>
        <pc:spChg chg="mod">
          <ac:chgData name="Alon Pinheiro" userId="68d1182545d76c74" providerId="LiveId" clId="{91E18FE4-B934-44F4-8EC7-DF701FD452DE}" dt="2021-09-28T20:08:46.572" v="4621" actId="207"/>
          <ac:spMkLst>
            <pc:docMk/>
            <pc:sldMk cId="2895442268" sldId="315"/>
            <ac:spMk id="5" creationId="{35287286-0648-4906-AE06-8B398675C13E}"/>
          </ac:spMkLst>
        </pc:spChg>
        <pc:spChg chg="mod">
          <ac:chgData name="Alon Pinheiro" userId="68d1182545d76c74" providerId="LiveId" clId="{91E18FE4-B934-44F4-8EC7-DF701FD452DE}" dt="2021-09-28T20:11:56.203" v="4728" actId="20577"/>
          <ac:spMkLst>
            <pc:docMk/>
            <pc:sldMk cId="2895442268" sldId="315"/>
            <ac:spMk id="9" creationId="{E6161532-4990-4483-95AB-702C6917662A}"/>
          </ac:spMkLst>
        </pc:spChg>
        <pc:picChg chg="del mod">
          <ac:chgData name="Alon Pinheiro" userId="68d1182545d76c74" providerId="LiveId" clId="{91E18FE4-B934-44F4-8EC7-DF701FD452DE}" dt="2021-09-28T20:10:05.249" v="4623" actId="478"/>
          <ac:picMkLst>
            <pc:docMk/>
            <pc:sldMk cId="2895442268" sldId="315"/>
            <ac:picMk id="17" creationId="{D1DC1866-E6BB-4ECA-8464-74E1DB74C242}"/>
          </ac:picMkLst>
        </pc:picChg>
        <pc:picChg chg="del">
          <ac:chgData name="Alon Pinheiro" userId="68d1182545d76c74" providerId="LiveId" clId="{91E18FE4-B934-44F4-8EC7-DF701FD452DE}" dt="2021-09-28T20:10:05.884" v="4624" actId="478"/>
          <ac:picMkLst>
            <pc:docMk/>
            <pc:sldMk cId="2895442268" sldId="315"/>
            <ac:picMk id="18" creationId="{8E6D694C-1481-4ADF-BFE4-6B9D32A61D7C}"/>
          </ac:picMkLst>
        </pc:picChg>
        <pc:picChg chg="del">
          <ac:chgData name="Alon Pinheiro" userId="68d1182545d76c74" providerId="LiveId" clId="{91E18FE4-B934-44F4-8EC7-DF701FD452DE}" dt="2021-09-28T20:10:06.779" v="4625" actId="478"/>
          <ac:picMkLst>
            <pc:docMk/>
            <pc:sldMk cId="2895442268" sldId="315"/>
            <ac:picMk id="19" creationId="{A1BD6118-28B8-4C68-B34F-9307E7B47DF2}"/>
          </ac:picMkLst>
        </pc:picChg>
        <pc:picChg chg="del">
          <ac:chgData name="Alon Pinheiro" userId="68d1182545d76c74" providerId="LiveId" clId="{91E18FE4-B934-44F4-8EC7-DF701FD452DE}" dt="2021-09-28T20:10:07.705" v="4626" actId="478"/>
          <ac:picMkLst>
            <pc:docMk/>
            <pc:sldMk cId="2895442268" sldId="315"/>
            <ac:picMk id="20" creationId="{0F2BEF27-BA2D-4578-A5AD-B2D2E084D76D}"/>
          </ac:picMkLst>
        </pc:picChg>
        <pc:picChg chg="del">
          <ac:chgData name="Alon Pinheiro" userId="68d1182545d76c74" providerId="LiveId" clId="{91E18FE4-B934-44F4-8EC7-DF701FD452DE}" dt="2021-09-28T20:10:14.743" v="4629" actId="478"/>
          <ac:picMkLst>
            <pc:docMk/>
            <pc:sldMk cId="2895442268" sldId="315"/>
            <ac:picMk id="21" creationId="{BE77080E-73B8-4507-AAAD-04730E8E5339}"/>
          </ac:picMkLst>
        </pc:picChg>
        <pc:picChg chg="del">
          <ac:chgData name="Alon Pinheiro" userId="68d1182545d76c74" providerId="LiveId" clId="{91E18FE4-B934-44F4-8EC7-DF701FD452DE}" dt="2021-09-28T20:10:17.998" v="4631" actId="478"/>
          <ac:picMkLst>
            <pc:docMk/>
            <pc:sldMk cId="2895442268" sldId="315"/>
            <ac:picMk id="22" creationId="{EFD28A99-ACEA-412B-9F6B-55108DC6D3C5}"/>
          </ac:picMkLst>
        </pc:picChg>
        <pc:picChg chg="add mod">
          <ac:chgData name="Alon Pinheiro" userId="68d1182545d76c74" providerId="LiveId" clId="{91E18FE4-B934-44F4-8EC7-DF701FD452DE}" dt="2021-09-28T20:12:20.367" v="4737" actId="1037"/>
          <ac:picMkLst>
            <pc:docMk/>
            <pc:sldMk cId="2895442268" sldId="315"/>
            <ac:picMk id="23" creationId="{1817B379-86A3-4DEE-8AD9-4A830B2FA296}"/>
          </ac:picMkLst>
        </pc:picChg>
        <pc:picChg chg="add mod">
          <ac:chgData name="Alon Pinheiro" userId="68d1182545d76c74" providerId="LiveId" clId="{91E18FE4-B934-44F4-8EC7-DF701FD452DE}" dt="2021-09-28T20:12:22.934" v="4740" actId="1037"/>
          <ac:picMkLst>
            <pc:docMk/>
            <pc:sldMk cId="2895442268" sldId="315"/>
            <ac:picMk id="24" creationId="{8329234A-34EE-47B6-B04A-C813FDBB7261}"/>
          </ac:picMkLst>
        </pc:picChg>
        <pc:picChg chg="add mod">
          <ac:chgData name="Alon Pinheiro" userId="68d1182545d76c74" providerId="LiveId" clId="{91E18FE4-B934-44F4-8EC7-DF701FD452DE}" dt="2021-09-28T20:12:27.999" v="4767" actId="1037"/>
          <ac:picMkLst>
            <pc:docMk/>
            <pc:sldMk cId="2895442268" sldId="315"/>
            <ac:picMk id="25" creationId="{E5E556B3-B31E-4F58-A891-7726C98B976C}"/>
          </ac:picMkLst>
        </pc:picChg>
        <pc:picChg chg="add mod">
          <ac:chgData name="Alon Pinheiro" userId="68d1182545d76c74" providerId="LiveId" clId="{91E18FE4-B934-44F4-8EC7-DF701FD452DE}" dt="2021-09-28T20:12:37.368" v="4801" actId="1036"/>
          <ac:picMkLst>
            <pc:docMk/>
            <pc:sldMk cId="2895442268" sldId="315"/>
            <ac:picMk id="26" creationId="{59351E7A-59AA-43FB-8571-864C4E18388F}"/>
          </ac:picMkLst>
        </pc:picChg>
        <pc:picChg chg="add mod">
          <ac:chgData name="Alon Pinheiro" userId="68d1182545d76c74" providerId="LiveId" clId="{91E18FE4-B934-44F4-8EC7-DF701FD452DE}" dt="2021-09-28T20:12:40.550" v="4804" actId="1035"/>
          <ac:picMkLst>
            <pc:docMk/>
            <pc:sldMk cId="2895442268" sldId="315"/>
            <ac:picMk id="27" creationId="{171674B1-2975-4316-9209-F2C5DD306E5C}"/>
          </ac:picMkLst>
        </pc:picChg>
        <pc:picChg chg="add mod">
          <ac:chgData name="Alon Pinheiro" userId="68d1182545d76c74" providerId="LiveId" clId="{91E18FE4-B934-44F4-8EC7-DF701FD452DE}" dt="2021-09-28T20:12:34.316" v="4796" actId="1037"/>
          <ac:picMkLst>
            <pc:docMk/>
            <pc:sldMk cId="2895442268" sldId="315"/>
            <ac:picMk id="28" creationId="{B9E2ECC1-9332-40EA-AFBD-41DEFC4669B1}"/>
          </ac:picMkLst>
        </pc:picChg>
        <pc:picChg chg="add del mod">
          <ac:chgData name="Alon Pinheiro" userId="68d1182545d76c74" providerId="LiveId" clId="{91E18FE4-B934-44F4-8EC7-DF701FD452DE}" dt="2021-09-28T20:11:19.462" v="4718" actId="478"/>
          <ac:picMkLst>
            <pc:docMk/>
            <pc:sldMk cId="2895442268" sldId="315"/>
            <ac:picMk id="29" creationId="{F52250DC-778C-4B17-9572-EBBC8D86BEA6}"/>
          </ac:picMkLst>
        </pc:picChg>
      </pc:sldChg>
      <pc:sldChg chg="addSp delSp modSp add mod">
        <pc:chgData name="Alon Pinheiro" userId="68d1182545d76c74" providerId="LiveId" clId="{91E18FE4-B934-44F4-8EC7-DF701FD452DE}" dt="2021-09-28T20:39:37.903" v="5790" actId="478"/>
        <pc:sldMkLst>
          <pc:docMk/>
          <pc:sldMk cId="1954678100" sldId="316"/>
        </pc:sldMkLst>
        <pc:spChg chg="del">
          <ac:chgData name="Alon Pinheiro" userId="68d1182545d76c74" providerId="LiveId" clId="{91E18FE4-B934-44F4-8EC7-DF701FD452DE}" dt="2021-09-28T20:39:37.903" v="5790" actId="478"/>
          <ac:spMkLst>
            <pc:docMk/>
            <pc:sldMk cId="1954678100" sldId="316"/>
            <ac:spMk id="2" creationId="{B88EA243-4424-4CE0-AAA4-7277B2215FF4}"/>
          </ac:spMkLst>
        </pc:spChg>
        <pc:spChg chg="del">
          <ac:chgData name="Alon Pinheiro" userId="68d1182545d76c74" providerId="LiveId" clId="{91E18FE4-B934-44F4-8EC7-DF701FD452DE}" dt="2021-09-28T20:39:36.987" v="5789" actId="478"/>
          <ac:spMkLst>
            <pc:docMk/>
            <pc:sldMk cId="1954678100" sldId="316"/>
            <ac:spMk id="3" creationId="{A8C628B1-5695-4B8E-B4FF-E6EE91C69623}"/>
          </ac:spMkLst>
        </pc:spChg>
        <pc:spChg chg="mod">
          <ac:chgData name="Alon Pinheiro" userId="68d1182545d76c74" providerId="LiveId" clId="{91E18FE4-B934-44F4-8EC7-DF701FD452DE}" dt="2021-09-28T20:29:17.274" v="5546" actId="1035"/>
          <ac:spMkLst>
            <pc:docMk/>
            <pc:sldMk cId="1954678100" sldId="316"/>
            <ac:spMk id="10" creationId="{FE368027-CCF7-47BA-A3B2-201EF9F46BD5}"/>
          </ac:spMkLst>
        </pc:spChg>
        <pc:spChg chg="add mod">
          <ac:chgData name="Alon Pinheiro" userId="68d1182545d76c74" providerId="LiveId" clId="{91E18FE4-B934-44F4-8EC7-DF701FD452DE}" dt="2021-09-28T20:29:17.274" v="5546" actId="1035"/>
          <ac:spMkLst>
            <pc:docMk/>
            <pc:sldMk cId="1954678100" sldId="316"/>
            <ac:spMk id="15" creationId="{4546F124-5175-47A7-84CD-7280AA893587}"/>
          </ac:spMkLst>
        </pc:spChg>
        <pc:spChg chg="add mod">
          <ac:chgData name="Alon Pinheiro" userId="68d1182545d76c74" providerId="LiveId" clId="{91E18FE4-B934-44F4-8EC7-DF701FD452DE}" dt="2021-09-28T20:29:17.274" v="5546" actId="1035"/>
          <ac:spMkLst>
            <pc:docMk/>
            <pc:sldMk cId="1954678100" sldId="316"/>
            <ac:spMk id="16" creationId="{B18007EE-88FA-4A59-8982-0412799B0C32}"/>
          </ac:spMkLst>
        </pc:spChg>
        <pc:spChg chg="add mod">
          <ac:chgData name="Alon Pinheiro" userId="68d1182545d76c74" providerId="LiveId" clId="{91E18FE4-B934-44F4-8EC7-DF701FD452DE}" dt="2021-09-28T20:29:17.274" v="5546" actId="1035"/>
          <ac:spMkLst>
            <pc:docMk/>
            <pc:sldMk cId="1954678100" sldId="316"/>
            <ac:spMk id="17" creationId="{BA47050C-3248-4DE0-949F-EA9FA49B60A8}"/>
          </ac:spMkLst>
        </pc:spChg>
        <pc:spChg chg="add mod">
          <ac:chgData name="Alon Pinheiro" userId="68d1182545d76c74" providerId="LiveId" clId="{91E18FE4-B934-44F4-8EC7-DF701FD452DE}" dt="2021-09-28T20:29:17.274" v="5546" actId="1035"/>
          <ac:spMkLst>
            <pc:docMk/>
            <pc:sldMk cId="1954678100" sldId="316"/>
            <ac:spMk id="19" creationId="{86EA50C4-B427-4794-8B97-A398495E94D3}"/>
          </ac:spMkLst>
        </pc:spChg>
        <pc:spChg chg="add mod">
          <ac:chgData name="Alon Pinheiro" userId="68d1182545d76c74" providerId="LiveId" clId="{91E18FE4-B934-44F4-8EC7-DF701FD452DE}" dt="2021-09-28T20:29:17.274" v="5546" actId="1035"/>
          <ac:spMkLst>
            <pc:docMk/>
            <pc:sldMk cId="1954678100" sldId="316"/>
            <ac:spMk id="20" creationId="{7393A0DD-0485-4348-A59B-FE943E024B30}"/>
          </ac:spMkLst>
        </pc:spChg>
        <pc:spChg chg="mod">
          <ac:chgData name="Alon Pinheiro" userId="68d1182545d76c74" providerId="LiveId" clId="{91E18FE4-B934-44F4-8EC7-DF701FD452DE}" dt="2021-09-28T20:15:10.608" v="4927" actId="14100"/>
          <ac:spMkLst>
            <pc:docMk/>
            <pc:sldMk cId="1954678100" sldId="316"/>
            <ac:spMk id="23" creationId="{9A70D87F-A4E5-4DAC-8236-F29F4FBE14F7}"/>
          </ac:spMkLst>
        </pc:spChg>
        <pc:spChg chg="add del mod">
          <ac:chgData name="Alon Pinheiro" userId="68d1182545d76c74" providerId="LiveId" clId="{91E18FE4-B934-44F4-8EC7-DF701FD452DE}" dt="2021-09-28T20:26:57.265" v="5429" actId="478"/>
          <ac:spMkLst>
            <pc:docMk/>
            <pc:sldMk cId="1954678100" sldId="316"/>
            <ac:spMk id="32" creationId="{6E839F0B-9CA6-4DE6-8440-A4777D274AC9}"/>
          </ac:spMkLst>
        </pc:spChg>
        <pc:spChg chg="add del mod">
          <ac:chgData name="Alon Pinheiro" userId="68d1182545d76c74" providerId="LiveId" clId="{91E18FE4-B934-44F4-8EC7-DF701FD452DE}" dt="2021-09-28T20:26:57.265" v="5429" actId="478"/>
          <ac:spMkLst>
            <pc:docMk/>
            <pc:sldMk cId="1954678100" sldId="316"/>
            <ac:spMk id="33" creationId="{67DED05D-D389-48E1-9376-F54E43F9DA2B}"/>
          </ac:spMkLst>
        </pc:spChg>
        <pc:spChg chg="add del mod">
          <ac:chgData name="Alon Pinheiro" userId="68d1182545d76c74" providerId="LiveId" clId="{91E18FE4-B934-44F4-8EC7-DF701FD452DE}" dt="2021-09-28T20:26:57.265" v="5429" actId="478"/>
          <ac:spMkLst>
            <pc:docMk/>
            <pc:sldMk cId="1954678100" sldId="316"/>
            <ac:spMk id="34" creationId="{912953D8-51E9-40B0-9B94-59E46DA8A113}"/>
          </ac:spMkLst>
        </pc:spChg>
        <pc:spChg chg="add del mod">
          <ac:chgData name="Alon Pinheiro" userId="68d1182545d76c74" providerId="LiveId" clId="{91E18FE4-B934-44F4-8EC7-DF701FD452DE}" dt="2021-09-28T20:26:57.265" v="5429" actId="478"/>
          <ac:spMkLst>
            <pc:docMk/>
            <pc:sldMk cId="1954678100" sldId="316"/>
            <ac:spMk id="35" creationId="{4B4570E9-B6FB-4E0E-B948-44654BA8D497}"/>
          </ac:spMkLst>
        </pc:spChg>
        <pc:spChg chg="add del mod">
          <ac:chgData name="Alon Pinheiro" userId="68d1182545d76c74" providerId="LiveId" clId="{91E18FE4-B934-44F4-8EC7-DF701FD452DE}" dt="2021-09-28T20:26:57.265" v="5429" actId="478"/>
          <ac:spMkLst>
            <pc:docMk/>
            <pc:sldMk cId="1954678100" sldId="316"/>
            <ac:spMk id="36" creationId="{17CCA235-1DAB-4198-9F56-BD4A485C6648}"/>
          </ac:spMkLst>
        </pc:spChg>
        <pc:spChg chg="add del mod">
          <ac:chgData name="Alon Pinheiro" userId="68d1182545d76c74" providerId="LiveId" clId="{91E18FE4-B934-44F4-8EC7-DF701FD452DE}" dt="2021-09-28T20:26:57.265" v="5429" actId="478"/>
          <ac:spMkLst>
            <pc:docMk/>
            <pc:sldMk cId="1954678100" sldId="316"/>
            <ac:spMk id="37" creationId="{85866AF4-24DC-41FD-A089-48C0E546DE81}"/>
          </ac:spMkLst>
        </pc:spChg>
        <pc:spChg chg="add mod">
          <ac:chgData name="Alon Pinheiro" userId="68d1182545d76c74" providerId="LiveId" clId="{91E18FE4-B934-44F4-8EC7-DF701FD452DE}" dt="2021-09-28T20:29:29.854" v="5562" actId="14100"/>
          <ac:spMkLst>
            <pc:docMk/>
            <pc:sldMk cId="1954678100" sldId="316"/>
            <ac:spMk id="38" creationId="{A284B6C4-FEBF-4E9E-AFDA-1EDF79C42EFE}"/>
          </ac:spMkLst>
        </pc:spChg>
        <pc:spChg chg="add mod">
          <ac:chgData name="Alon Pinheiro" userId="68d1182545d76c74" providerId="LiveId" clId="{91E18FE4-B934-44F4-8EC7-DF701FD452DE}" dt="2021-09-28T20:31:14.349" v="5774" actId="14100"/>
          <ac:spMkLst>
            <pc:docMk/>
            <pc:sldMk cId="1954678100" sldId="316"/>
            <ac:spMk id="39" creationId="{4271E459-8802-4F91-8C66-429FBE8460FA}"/>
          </ac:spMkLst>
        </pc:spChg>
        <pc:spChg chg="add del mod">
          <ac:chgData name="Alon Pinheiro" userId="68d1182545d76c74" providerId="LiveId" clId="{91E18FE4-B934-44F4-8EC7-DF701FD452DE}" dt="2021-09-28T20:30:10.833" v="5578" actId="478"/>
          <ac:spMkLst>
            <pc:docMk/>
            <pc:sldMk cId="1954678100" sldId="316"/>
            <ac:spMk id="40" creationId="{D0F28F00-04C6-440B-982A-2603AB4F5D1C}"/>
          </ac:spMkLst>
        </pc:spChg>
        <pc:spChg chg="add mod">
          <ac:chgData name="Alon Pinheiro" userId="68d1182545d76c74" providerId="LiveId" clId="{91E18FE4-B934-44F4-8EC7-DF701FD452DE}" dt="2021-09-28T20:31:21.150" v="5776" actId="14100"/>
          <ac:spMkLst>
            <pc:docMk/>
            <pc:sldMk cId="1954678100" sldId="316"/>
            <ac:spMk id="41" creationId="{AA318CF0-B52D-43A3-8A66-477E5943F030}"/>
          </ac:spMkLst>
        </pc:spChg>
        <pc:spChg chg="add mod">
          <ac:chgData name="Alon Pinheiro" userId="68d1182545d76c74" providerId="LiveId" clId="{91E18FE4-B934-44F4-8EC7-DF701FD452DE}" dt="2021-09-28T20:31:26.218" v="5782" actId="1037"/>
          <ac:spMkLst>
            <pc:docMk/>
            <pc:sldMk cId="1954678100" sldId="316"/>
            <ac:spMk id="42" creationId="{FCBB0B58-A322-49CF-BDB6-C2AB8DBD3889}"/>
          </ac:spMkLst>
        </pc:spChg>
        <pc:spChg chg="add mod">
          <ac:chgData name="Alon Pinheiro" userId="68d1182545d76c74" providerId="LiveId" clId="{91E18FE4-B934-44F4-8EC7-DF701FD452DE}" dt="2021-09-28T20:31:31.310" v="5784" actId="14100"/>
          <ac:spMkLst>
            <pc:docMk/>
            <pc:sldMk cId="1954678100" sldId="316"/>
            <ac:spMk id="43" creationId="{DD4F025F-34BB-4B69-AB4E-8EAEC1C3B462}"/>
          </ac:spMkLst>
        </pc:spChg>
        <pc:picChg chg="del">
          <ac:chgData name="Alon Pinheiro" userId="68d1182545d76c74" providerId="LiveId" clId="{91E18FE4-B934-44F4-8EC7-DF701FD452DE}" dt="2021-09-28T20:13:42.273" v="4809" actId="478"/>
          <ac:picMkLst>
            <pc:docMk/>
            <pc:sldMk cId="1954678100" sldId="316"/>
            <ac:picMk id="6" creationId="{4EEA92A8-EA99-4BDA-B469-2085F62124B1}"/>
          </ac:picMkLst>
        </pc:picChg>
        <pc:picChg chg="del">
          <ac:chgData name="Alon Pinheiro" userId="68d1182545d76c74" providerId="LiveId" clId="{91E18FE4-B934-44F4-8EC7-DF701FD452DE}" dt="2021-09-28T20:13:40.814" v="4807" actId="478"/>
          <ac:picMkLst>
            <pc:docMk/>
            <pc:sldMk cId="1954678100" sldId="316"/>
            <ac:picMk id="7" creationId="{E19907C6-556B-4100-86CD-211FFDCEDA77}"/>
          </ac:picMkLst>
        </pc:picChg>
        <pc:picChg chg="add del mod">
          <ac:chgData name="Alon Pinheiro" userId="68d1182545d76c74" providerId="LiveId" clId="{91E18FE4-B934-44F4-8EC7-DF701FD452DE}" dt="2021-09-28T20:38:46.668" v="5788" actId="478"/>
          <ac:picMkLst>
            <pc:docMk/>
            <pc:sldMk cId="1954678100" sldId="316"/>
            <ac:picMk id="8" creationId="{041E5C99-A72D-46C4-84E1-ABE10F0C3C41}"/>
          </ac:picMkLst>
        </pc:picChg>
        <pc:picChg chg="add mod">
          <ac:chgData name="Alon Pinheiro" userId="68d1182545d76c74" providerId="LiveId" clId="{91E18FE4-B934-44F4-8EC7-DF701FD452DE}" dt="2021-09-28T20:15:13.234" v="4933" actId="1037"/>
          <ac:picMkLst>
            <pc:docMk/>
            <pc:sldMk cId="1954678100" sldId="316"/>
            <ac:picMk id="11" creationId="{108AE743-B961-4517-8A51-96702F1EB05B}"/>
          </ac:picMkLst>
        </pc:picChg>
        <pc:picChg chg="add del mod">
          <ac:chgData name="Alon Pinheiro" userId="68d1182545d76c74" providerId="LiveId" clId="{91E18FE4-B934-44F4-8EC7-DF701FD452DE}" dt="2021-09-28T20:20:22.763" v="5062" actId="478"/>
          <ac:picMkLst>
            <pc:docMk/>
            <pc:sldMk cId="1954678100" sldId="316"/>
            <ac:picMk id="12" creationId="{5546EAB2-8106-4D75-96EA-001E24FC6899}"/>
          </ac:picMkLst>
        </pc:picChg>
        <pc:picChg chg="add mod">
          <ac:chgData name="Alon Pinheiro" userId="68d1182545d76c74" providerId="LiveId" clId="{91E18FE4-B934-44F4-8EC7-DF701FD452DE}" dt="2021-09-28T20:31:37.415" v="5787" actId="1036"/>
          <ac:picMkLst>
            <pc:docMk/>
            <pc:sldMk cId="1954678100" sldId="316"/>
            <ac:picMk id="13" creationId="{F872211C-4481-436E-93FA-54433E9C845A}"/>
          </ac:picMkLst>
        </pc:picChg>
        <pc:picChg chg="del">
          <ac:chgData name="Alon Pinheiro" userId="68d1182545d76c74" providerId="LiveId" clId="{91E18FE4-B934-44F4-8EC7-DF701FD452DE}" dt="2021-09-28T20:13:40.158" v="4806" actId="478"/>
          <ac:picMkLst>
            <pc:docMk/>
            <pc:sldMk cId="1954678100" sldId="316"/>
            <ac:picMk id="18" creationId="{1C979820-E197-40C5-9239-329ED91C1336}"/>
          </ac:picMkLst>
        </pc:picChg>
        <pc:picChg chg="add mod">
          <ac:chgData name="Alon Pinheiro" userId="68d1182545d76c74" providerId="LiveId" clId="{91E18FE4-B934-44F4-8EC7-DF701FD452DE}" dt="2021-09-28T20:29:17.274" v="5546" actId="1035"/>
          <ac:picMkLst>
            <pc:docMk/>
            <pc:sldMk cId="1954678100" sldId="316"/>
            <ac:picMk id="21" creationId="{E8E6D829-D8E1-4A12-93F8-F93BFF9973C1}"/>
          </ac:picMkLst>
        </pc:picChg>
        <pc:picChg chg="add mod">
          <ac:chgData name="Alon Pinheiro" userId="68d1182545d76c74" providerId="LiveId" clId="{91E18FE4-B934-44F4-8EC7-DF701FD452DE}" dt="2021-09-28T20:29:17.274" v="5546" actId="1035"/>
          <ac:picMkLst>
            <pc:docMk/>
            <pc:sldMk cId="1954678100" sldId="316"/>
            <ac:picMk id="24" creationId="{07FA94E2-A302-4AD4-934D-A45B3A8AC360}"/>
          </ac:picMkLst>
        </pc:picChg>
        <pc:picChg chg="del">
          <ac:chgData name="Alon Pinheiro" userId="68d1182545d76c74" providerId="LiveId" clId="{91E18FE4-B934-44F4-8EC7-DF701FD452DE}" dt="2021-09-28T20:13:41.411" v="4808" actId="478"/>
          <ac:picMkLst>
            <pc:docMk/>
            <pc:sldMk cId="1954678100" sldId="316"/>
            <ac:picMk id="26" creationId="{B07A6BD3-A691-417D-970D-4F401AF9B174}"/>
          </ac:picMkLst>
        </pc:picChg>
        <pc:picChg chg="add mod">
          <ac:chgData name="Alon Pinheiro" userId="68d1182545d76c74" providerId="LiveId" clId="{91E18FE4-B934-44F4-8EC7-DF701FD452DE}" dt="2021-09-28T20:29:17.274" v="5546" actId="1035"/>
          <ac:picMkLst>
            <pc:docMk/>
            <pc:sldMk cId="1954678100" sldId="316"/>
            <ac:picMk id="27" creationId="{464F41A3-62B4-4C74-A0D6-B50C3C71288C}"/>
          </ac:picMkLst>
        </pc:picChg>
        <pc:picChg chg="add mod">
          <ac:chgData name="Alon Pinheiro" userId="68d1182545d76c74" providerId="LiveId" clId="{91E18FE4-B934-44F4-8EC7-DF701FD452DE}" dt="2021-09-28T20:29:17.274" v="5546" actId="1035"/>
          <ac:picMkLst>
            <pc:docMk/>
            <pc:sldMk cId="1954678100" sldId="316"/>
            <ac:picMk id="29" creationId="{29228A06-6B36-462D-B6D4-8943B3D82E70}"/>
          </ac:picMkLst>
        </pc:picChg>
        <pc:picChg chg="add mod">
          <ac:chgData name="Alon Pinheiro" userId="68d1182545d76c74" providerId="LiveId" clId="{91E18FE4-B934-44F4-8EC7-DF701FD452DE}" dt="2021-09-28T20:29:17.274" v="5546" actId="1035"/>
          <ac:picMkLst>
            <pc:docMk/>
            <pc:sldMk cId="1954678100" sldId="316"/>
            <ac:picMk id="31" creationId="{2B1AA993-CFF7-43EB-A18C-73CE873BB811}"/>
          </ac:picMkLst>
        </pc:picChg>
      </pc:sldChg>
    </pc:docChg>
  </pc:docChgLst>
  <pc:docChgLst>
    <pc:chgData name="Alon Pinheiro" userId="68d1182545d76c74" providerId="LiveId" clId="{EEC22649-702F-4B12-B27F-0BE5EF039B4F}"/>
    <pc:docChg chg="addSld modSld">
      <pc:chgData name="Alon Pinheiro" userId="68d1182545d76c74" providerId="LiveId" clId="{EEC22649-702F-4B12-B27F-0BE5EF039B4F}" dt="2021-06-07T12:38:45.052" v="0"/>
      <pc:docMkLst>
        <pc:docMk/>
      </pc:docMkLst>
      <pc:sldChg chg="add">
        <pc:chgData name="Alon Pinheiro" userId="68d1182545d76c74" providerId="LiveId" clId="{EEC22649-702F-4B12-B27F-0BE5EF039B4F}" dt="2021-06-07T12:38:45.052" v="0"/>
        <pc:sldMkLst>
          <pc:docMk/>
          <pc:sldMk cId="3371574614" sldId="274"/>
        </pc:sldMkLst>
      </pc:sldChg>
    </pc:docChg>
  </pc:docChgLst>
  <pc:docChgLst>
    <pc:chgData name="Alon Pinheiro" userId="68d1182545d76c74" providerId="LiveId" clId="{17F0B1AC-CBEA-4816-81ED-55B459AB7287}"/>
    <pc:docChg chg="undo custSel addSld delSld modSld sldOrd">
      <pc:chgData name="Alon Pinheiro" userId="68d1182545d76c74" providerId="LiveId" clId="{17F0B1AC-CBEA-4816-81ED-55B459AB7287}" dt="2021-10-05T20:43:56.063" v="165" actId="47"/>
      <pc:docMkLst>
        <pc:docMk/>
      </pc:docMkLst>
      <pc:sldChg chg="ord">
        <pc:chgData name="Alon Pinheiro" userId="68d1182545d76c74" providerId="LiveId" clId="{17F0B1AC-CBEA-4816-81ED-55B459AB7287}" dt="2021-10-05T16:33:35.944" v="131"/>
        <pc:sldMkLst>
          <pc:docMk/>
          <pc:sldMk cId="1629012721" sldId="256"/>
        </pc:sldMkLst>
      </pc:sldChg>
      <pc:sldChg chg="del">
        <pc:chgData name="Alon Pinheiro" userId="68d1182545d76c74" providerId="LiveId" clId="{17F0B1AC-CBEA-4816-81ED-55B459AB7287}" dt="2021-10-05T16:12:30.370" v="0" actId="47"/>
        <pc:sldMkLst>
          <pc:docMk/>
          <pc:sldMk cId="2781351137" sldId="258"/>
        </pc:sldMkLst>
      </pc:sldChg>
      <pc:sldChg chg="del">
        <pc:chgData name="Alon Pinheiro" userId="68d1182545d76c74" providerId="LiveId" clId="{17F0B1AC-CBEA-4816-81ED-55B459AB7287}" dt="2021-10-05T16:12:30.370" v="0" actId="47"/>
        <pc:sldMkLst>
          <pc:docMk/>
          <pc:sldMk cId="3885148339" sldId="259"/>
        </pc:sldMkLst>
      </pc:sldChg>
      <pc:sldChg chg="del">
        <pc:chgData name="Alon Pinheiro" userId="68d1182545d76c74" providerId="LiveId" clId="{17F0B1AC-CBEA-4816-81ED-55B459AB7287}" dt="2021-10-05T16:12:30.370" v="0" actId="47"/>
        <pc:sldMkLst>
          <pc:docMk/>
          <pc:sldMk cId="2393754157" sldId="262"/>
        </pc:sldMkLst>
      </pc:sldChg>
      <pc:sldChg chg="del">
        <pc:chgData name="Alon Pinheiro" userId="68d1182545d76c74" providerId="LiveId" clId="{17F0B1AC-CBEA-4816-81ED-55B459AB7287}" dt="2021-10-05T16:12:30.370" v="0" actId="47"/>
        <pc:sldMkLst>
          <pc:docMk/>
          <pc:sldMk cId="2358532325" sldId="265"/>
        </pc:sldMkLst>
      </pc:sldChg>
      <pc:sldChg chg="del">
        <pc:chgData name="Alon Pinheiro" userId="68d1182545d76c74" providerId="LiveId" clId="{17F0B1AC-CBEA-4816-81ED-55B459AB7287}" dt="2021-10-05T16:12:30.370" v="0" actId="47"/>
        <pc:sldMkLst>
          <pc:docMk/>
          <pc:sldMk cId="1146505887" sldId="266"/>
        </pc:sldMkLst>
      </pc:sldChg>
      <pc:sldChg chg="del">
        <pc:chgData name="Alon Pinheiro" userId="68d1182545d76c74" providerId="LiveId" clId="{17F0B1AC-CBEA-4816-81ED-55B459AB7287}" dt="2021-10-05T16:12:30.370" v="0" actId="47"/>
        <pc:sldMkLst>
          <pc:docMk/>
          <pc:sldMk cId="2778318058" sldId="267"/>
        </pc:sldMkLst>
      </pc:sldChg>
      <pc:sldChg chg="del">
        <pc:chgData name="Alon Pinheiro" userId="68d1182545d76c74" providerId="LiveId" clId="{17F0B1AC-CBEA-4816-81ED-55B459AB7287}" dt="2021-10-05T16:12:30.370" v="0" actId="47"/>
        <pc:sldMkLst>
          <pc:docMk/>
          <pc:sldMk cId="930117553" sldId="268"/>
        </pc:sldMkLst>
      </pc:sldChg>
      <pc:sldChg chg="del">
        <pc:chgData name="Alon Pinheiro" userId="68d1182545d76c74" providerId="LiveId" clId="{17F0B1AC-CBEA-4816-81ED-55B459AB7287}" dt="2021-10-05T16:12:30.370" v="0" actId="47"/>
        <pc:sldMkLst>
          <pc:docMk/>
          <pc:sldMk cId="4154608717" sldId="269"/>
        </pc:sldMkLst>
      </pc:sldChg>
      <pc:sldChg chg="del">
        <pc:chgData name="Alon Pinheiro" userId="68d1182545d76c74" providerId="LiveId" clId="{17F0B1AC-CBEA-4816-81ED-55B459AB7287}" dt="2021-10-05T16:12:30.370" v="0" actId="47"/>
        <pc:sldMkLst>
          <pc:docMk/>
          <pc:sldMk cId="2569846577" sldId="270"/>
        </pc:sldMkLst>
      </pc:sldChg>
      <pc:sldChg chg="del">
        <pc:chgData name="Alon Pinheiro" userId="68d1182545d76c74" providerId="LiveId" clId="{17F0B1AC-CBEA-4816-81ED-55B459AB7287}" dt="2021-10-05T16:12:30.370" v="0" actId="47"/>
        <pc:sldMkLst>
          <pc:docMk/>
          <pc:sldMk cId="3784010629" sldId="271"/>
        </pc:sldMkLst>
      </pc:sldChg>
      <pc:sldChg chg="del">
        <pc:chgData name="Alon Pinheiro" userId="68d1182545d76c74" providerId="LiveId" clId="{17F0B1AC-CBEA-4816-81ED-55B459AB7287}" dt="2021-10-05T16:12:30.370" v="0" actId="47"/>
        <pc:sldMkLst>
          <pc:docMk/>
          <pc:sldMk cId="1825479165" sldId="272"/>
        </pc:sldMkLst>
      </pc:sldChg>
      <pc:sldChg chg="del">
        <pc:chgData name="Alon Pinheiro" userId="68d1182545d76c74" providerId="LiveId" clId="{17F0B1AC-CBEA-4816-81ED-55B459AB7287}" dt="2021-10-05T16:12:30.370" v="0" actId="47"/>
        <pc:sldMkLst>
          <pc:docMk/>
          <pc:sldMk cId="1550701903" sldId="273"/>
        </pc:sldMkLst>
      </pc:sldChg>
      <pc:sldChg chg="del">
        <pc:chgData name="Alon Pinheiro" userId="68d1182545d76c74" providerId="LiveId" clId="{17F0B1AC-CBEA-4816-81ED-55B459AB7287}" dt="2021-10-05T16:12:30.370" v="0" actId="47"/>
        <pc:sldMkLst>
          <pc:docMk/>
          <pc:sldMk cId="3371574614" sldId="274"/>
        </pc:sldMkLst>
      </pc:sldChg>
      <pc:sldChg chg="del">
        <pc:chgData name="Alon Pinheiro" userId="68d1182545d76c74" providerId="LiveId" clId="{17F0B1AC-CBEA-4816-81ED-55B459AB7287}" dt="2021-10-05T16:12:30.370" v="0" actId="47"/>
        <pc:sldMkLst>
          <pc:docMk/>
          <pc:sldMk cId="264796647" sldId="275"/>
        </pc:sldMkLst>
      </pc:sldChg>
      <pc:sldChg chg="del">
        <pc:chgData name="Alon Pinheiro" userId="68d1182545d76c74" providerId="LiveId" clId="{17F0B1AC-CBEA-4816-81ED-55B459AB7287}" dt="2021-10-05T16:12:30.370" v="0" actId="47"/>
        <pc:sldMkLst>
          <pc:docMk/>
          <pc:sldMk cId="3685043189" sldId="276"/>
        </pc:sldMkLst>
      </pc:sldChg>
      <pc:sldChg chg="del">
        <pc:chgData name="Alon Pinheiro" userId="68d1182545d76c74" providerId="LiveId" clId="{17F0B1AC-CBEA-4816-81ED-55B459AB7287}" dt="2021-10-05T16:12:30.370" v="0" actId="47"/>
        <pc:sldMkLst>
          <pc:docMk/>
          <pc:sldMk cId="3320443665" sldId="277"/>
        </pc:sldMkLst>
      </pc:sldChg>
      <pc:sldChg chg="del">
        <pc:chgData name="Alon Pinheiro" userId="68d1182545d76c74" providerId="LiveId" clId="{17F0B1AC-CBEA-4816-81ED-55B459AB7287}" dt="2021-10-05T16:12:30.370" v="0" actId="47"/>
        <pc:sldMkLst>
          <pc:docMk/>
          <pc:sldMk cId="3599183752" sldId="278"/>
        </pc:sldMkLst>
      </pc:sldChg>
      <pc:sldChg chg="del">
        <pc:chgData name="Alon Pinheiro" userId="68d1182545d76c74" providerId="LiveId" clId="{17F0B1AC-CBEA-4816-81ED-55B459AB7287}" dt="2021-10-05T16:12:30.370" v="0" actId="47"/>
        <pc:sldMkLst>
          <pc:docMk/>
          <pc:sldMk cId="2212779970" sldId="279"/>
        </pc:sldMkLst>
      </pc:sldChg>
      <pc:sldChg chg="del">
        <pc:chgData name="Alon Pinheiro" userId="68d1182545d76c74" providerId="LiveId" clId="{17F0B1AC-CBEA-4816-81ED-55B459AB7287}" dt="2021-10-05T16:12:30.370" v="0" actId="47"/>
        <pc:sldMkLst>
          <pc:docMk/>
          <pc:sldMk cId="4105415126" sldId="280"/>
        </pc:sldMkLst>
      </pc:sldChg>
      <pc:sldChg chg="del">
        <pc:chgData name="Alon Pinheiro" userId="68d1182545d76c74" providerId="LiveId" clId="{17F0B1AC-CBEA-4816-81ED-55B459AB7287}" dt="2021-10-05T16:12:30.370" v="0" actId="47"/>
        <pc:sldMkLst>
          <pc:docMk/>
          <pc:sldMk cId="3420028028" sldId="281"/>
        </pc:sldMkLst>
      </pc:sldChg>
      <pc:sldChg chg="del">
        <pc:chgData name="Alon Pinheiro" userId="68d1182545d76c74" providerId="LiveId" clId="{17F0B1AC-CBEA-4816-81ED-55B459AB7287}" dt="2021-10-05T16:12:30.370" v="0" actId="47"/>
        <pc:sldMkLst>
          <pc:docMk/>
          <pc:sldMk cId="3613417324" sldId="282"/>
        </pc:sldMkLst>
      </pc:sldChg>
      <pc:sldChg chg="del">
        <pc:chgData name="Alon Pinheiro" userId="68d1182545d76c74" providerId="LiveId" clId="{17F0B1AC-CBEA-4816-81ED-55B459AB7287}" dt="2021-10-05T16:12:30.370" v="0" actId="47"/>
        <pc:sldMkLst>
          <pc:docMk/>
          <pc:sldMk cId="3450541435" sldId="283"/>
        </pc:sldMkLst>
      </pc:sldChg>
      <pc:sldChg chg="del">
        <pc:chgData name="Alon Pinheiro" userId="68d1182545d76c74" providerId="LiveId" clId="{17F0B1AC-CBEA-4816-81ED-55B459AB7287}" dt="2021-10-05T16:12:30.370" v="0" actId="47"/>
        <pc:sldMkLst>
          <pc:docMk/>
          <pc:sldMk cId="4286658464" sldId="284"/>
        </pc:sldMkLst>
      </pc:sldChg>
      <pc:sldChg chg="del">
        <pc:chgData name="Alon Pinheiro" userId="68d1182545d76c74" providerId="LiveId" clId="{17F0B1AC-CBEA-4816-81ED-55B459AB7287}" dt="2021-10-05T16:12:30.370" v="0" actId="47"/>
        <pc:sldMkLst>
          <pc:docMk/>
          <pc:sldMk cId="1216914330" sldId="285"/>
        </pc:sldMkLst>
      </pc:sldChg>
      <pc:sldChg chg="del">
        <pc:chgData name="Alon Pinheiro" userId="68d1182545d76c74" providerId="LiveId" clId="{17F0B1AC-CBEA-4816-81ED-55B459AB7287}" dt="2021-10-05T16:12:30.370" v="0" actId="47"/>
        <pc:sldMkLst>
          <pc:docMk/>
          <pc:sldMk cId="1679116865" sldId="286"/>
        </pc:sldMkLst>
      </pc:sldChg>
      <pc:sldChg chg="del">
        <pc:chgData name="Alon Pinheiro" userId="68d1182545d76c74" providerId="LiveId" clId="{17F0B1AC-CBEA-4816-81ED-55B459AB7287}" dt="2021-10-05T16:12:30.370" v="0" actId="47"/>
        <pc:sldMkLst>
          <pc:docMk/>
          <pc:sldMk cId="4023532943" sldId="287"/>
        </pc:sldMkLst>
      </pc:sldChg>
      <pc:sldChg chg="del">
        <pc:chgData name="Alon Pinheiro" userId="68d1182545d76c74" providerId="LiveId" clId="{17F0B1AC-CBEA-4816-81ED-55B459AB7287}" dt="2021-10-05T16:12:30.370" v="0" actId="47"/>
        <pc:sldMkLst>
          <pc:docMk/>
          <pc:sldMk cId="2569446024" sldId="288"/>
        </pc:sldMkLst>
      </pc:sldChg>
      <pc:sldChg chg="del">
        <pc:chgData name="Alon Pinheiro" userId="68d1182545d76c74" providerId="LiveId" clId="{17F0B1AC-CBEA-4816-81ED-55B459AB7287}" dt="2021-10-05T16:12:30.370" v="0" actId="47"/>
        <pc:sldMkLst>
          <pc:docMk/>
          <pc:sldMk cId="294806096" sldId="289"/>
        </pc:sldMkLst>
      </pc:sldChg>
      <pc:sldChg chg="del">
        <pc:chgData name="Alon Pinheiro" userId="68d1182545d76c74" providerId="LiveId" clId="{17F0B1AC-CBEA-4816-81ED-55B459AB7287}" dt="2021-10-05T16:12:30.370" v="0" actId="47"/>
        <pc:sldMkLst>
          <pc:docMk/>
          <pc:sldMk cId="2662027887" sldId="290"/>
        </pc:sldMkLst>
      </pc:sldChg>
      <pc:sldChg chg="del">
        <pc:chgData name="Alon Pinheiro" userId="68d1182545d76c74" providerId="LiveId" clId="{17F0B1AC-CBEA-4816-81ED-55B459AB7287}" dt="2021-10-05T16:12:30.370" v="0" actId="47"/>
        <pc:sldMkLst>
          <pc:docMk/>
          <pc:sldMk cId="1775122304" sldId="291"/>
        </pc:sldMkLst>
      </pc:sldChg>
      <pc:sldChg chg="del">
        <pc:chgData name="Alon Pinheiro" userId="68d1182545d76c74" providerId="LiveId" clId="{17F0B1AC-CBEA-4816-81ED-55B459AB7287}" dt="2021-10-05T16:12:30.370" v="0" actId="47"/>
        <pc:sldMkLst>
          <pc:docMk/>
          <pc:sldMk cId="1459418676" sldId="292"/>
        </pc:sldMkLst>
      </pc:sldChg>
      <pc:sldChg chg="del">
        <pc:chgData name="Alon Pinheiro" userId="68d1182545d76c74" providerId="LiveId" clId="{17F0B1AC-CBEA-4816-81ED-55B459AB7287}" dt="2021-10-05T16:12:30.370" v="0" actId="47"/>
        <pc:sldMkLst>
          <pc:docMk/>
          <pc:sldMk cId="49275868" sldId="295"/>
        </pc:sldMkLst>
      </pc:sldChg>
      <pc:sldChg chg="del">
        <pc:chgData name="Alon Pinheiro" userId="68d1182545d76c74" providerId="LiveId" clId="{17F0B1AC-CBEA-4816-81ED-55B459AB7287}" dt="2021-10-05T16:12:30.370" v="0" actId="47"/>
        <pc:sldMkLst>
          <pc:docMk/>
          <pc:sldMk cId="3001338920" sldId="296"/>
        </pc:sldMkLst>
      </pc:sldChg>
      <pc:sldChg chg="del">
        <pc:chgData name="Alon Pinheiro" userId="68d1182545d76c74" providerId="LiveId" clId="{17F0B1AC-CBEA-4816-81ED-55B459AB7287}" dt="2021-10-05T16:12:30.370" v="0" actId="47"/>
        <pc:sldMkLst>
          <pc:docMk/>
          <pc:sldMk cId="633983956" sldId="297"/>
        </pc:sldMkLst>
      </pc:sldChg>
      <pc:sldChg chg="del">
        <pc:chgData name="Alon Pinheiro" userId="68d1182545d76c74" providerId="LiveId" clId="{17F0B1AC-CBEA-4816-81ED-55B459AB7287}" dt="2021-10-05T16:12:30.370" v="0" actId="47"/>
        <pc:sldMkLst>
          <pc:docMk/>
          <pc:sldMk cId="2424284620" sldId="298"/>
        </pc:sldMkLst>
      </pc:sldChg>
      <pc:sldChg chg="del">
        <pc:chgData name="Alon Pinheiro" userId="68d1182545d76c74" providerId="LiveId" clId="{17F0B1AC-CBEA-4816-81ED-55B459AB7287}" dt="2021-10-05T16:12:30.370" v="0" actId="47"/>
        <pc:sldMkLst>
          <pc:docMk/>
          <pc:sldMk cId="552315025" sldId="299"/>
        </pc:sldMkLst>
      </pc:sldChg>
      <pc:sldChg chg="del">
        <pc:chgData name="Alon Pinheiro" userId="68d1182545d76c74" providerId="LiveId" clId="{17F0B1AC-CBEA-4816-81ED-55B459AB7287}" dt="2021-10-05T16:12:30.370" v="0" actId="47"/>
        <pc:sldMkLst>
          <pc:docMk/>
          <pc:sldMk cId="1399875426" sldId="300"/>
        </pc:sldMkLst>
      </pc:sldChg>
      <pc:sldChg chg="del">
        <pc:chgData name="Alon Pinheiro" userId="68d1182545d76c74" providerId="LiveId" clId="{17F0B1AC-CBEA-4816-81ED-55B459AB7287}" dt="2021-10-05T16:12:30.370" v="0" actId="47"/>
        <pc:sldMkLst>
          <pc:docMk/>
          <pc:sldMk cId="3274498046" sldId="301"/>
        </pc:sldMkLst>
      </pc:sldChg>
      <pc:sldChg chg="del">
        <pc:chgData name="Alon Pinheiro" userId="68d1182545d76c74" providerId="LiveId" clId="{17F0B1AC-CBEA-4816-81ED-55B459AB7287}" dt="2021-10-05T16:12:30.370" v="0" actId="47"/>
        <pc:sldMkLst>
          <pc:docMk/>
          <pc:sldMk cId="730747112" sldId="302"/>
        </pc:sldMkLst>
      </pc:sldChg>
      <pc:sldChg chg="del">
        <pc:chgData name="Alon Pinheiro" userId="68d1182545d76c74" providerId="LiveId" clId="{17F0B1AC-CBEA-4816-81ED-55B459AB7287}" dt="2021-10-05T16:12:30.370" v="0" actId="47"/>
        <pc:sldMkLst>
          <pc:docMk/>
          <pc:sldMk cId="4195616360" sldId="303"/>
        </pc:sldMkLst>
      </pc:sldChg>
      <pc:sldChg chg="del">
        <pc:chgData name="Alon Pinheiro" userId="68d1182545d76c74" providerId="LiveId" clId="{17F0B1AC-CBEA-4816-81ED-55B459AB7287}" dt="2021-10-05T16:12:30.370" v="0" actId="47"/>
        <pc:sldMkLst>
          <pc:docMk/>
          <pc:sldMk cId="563453629" sldId="304"/>
        </pc:sldMkLst>
      </pc:sldChg>
      <pc:sldChg chg="del">
        <pc:chgData name="Alon Pinheiro" userId="68d1182545d76c74" providerId="LiveId" clId="{17F0B1AC-CBEA-4816-81ED-55B459AB7287}" dt="2021-10-05T16:12:30.370" v="0" actId="47"/>
        <pc:sldMkLst>
          <pc:docMk/>
          <pc:sldMk cId="4106693725" sldId="305"/>
        </pc:sldMkLst>
      </pc:sldChg>
      <pc:sldChg chg="del">
        <pc:chgData name="Alon Pinheiro" userId="68d1182545d76c74" providerId="LiveId" clId="{17F0B1AC-CBEA-4816-81ED-55B459AB7287}" dt="2021-10-05T16:12:30.370" v="0" actId="47"/>
        <pc:sldMkLst>
          <pc:docMk/>
          <pc:sldMk cId="435225582" sldId="307"/>
        </pc:sldMkLst>
      </pc:sldChg>
      <pc:sldChg chg="delSp modSp mod ord">
        <pc:chgData name="Alon Pinheiro" userId="68d1182545d76c74" providerId="LiveId" clId="{17F0B1AC-CBEA-4816-81ED-55B459AB7287}" dt="2021-10-05T20:41:57.887" v="152"/>
        <pc:sldMkLst>
          <pc:docMk/>
          <pc:sldMk cId="1723833524" sldId="308"/>
        </pc:sldMkLst>
        <pc:picChg chg="mod">
          <ac:chgData name="Alon Pinheiro" userId="68d1182545d76c74" providerId="LiveId" clId="{17F0B1AC-CBEA-4816-81ED-55B459AB7287}" dt="2021-10-05T16:32:43.335" v="127" actId="1038"/>
          <ac:picMkLst>
            <pc:docMk/>
            <pc:sldMk cId="1723833524" sldId="308"/>
            <ac:picMk id="3" creationId="{BE8E9436-2202-42AD-9EA5-B800407272FA}"/>
          </ac:picMkLst>
        </pc:picChg>
        <pc:picChg chg="mod">
          <ac:chgData name="Alon Pinheiro" userId="68d1182545d76c74" providerId="LiveId" clId="{17F0B1AC-CBEA-4816-81ED-55B459AB7287}" dt="2021-10-05T16:32:43.335" v="127" actId="1038"/>
          <ac:picMkLst>
            <pc:docMk/>
            <pc:sldMk cId="1723833524" sldId="308"/>
            <ac:picMk id="5" creationId="{3860DFF2-3EFB-4CD7-9B5C-8B026853DE0E}"/>
          </ac:picMkLst>
        </pc:picChg>
        <pc:picChg chg="del mod">
          <ac:chgData name="Alon Pinheiro" userId="68d1182545d76c74" providerId="LiveId" clId="{17F0B1AC-CBEA-4816-81ED-55B459AB7287}" dt="2021-10-05T16:27:00.472" v="7" actId="478"/>
          <ac:picMkLst>
            <pc:docMk/>
            <pc:sldMk cId="1723833524" sldId="308"/>
            <ac:picMk id="7" creationId="{834753DC-F1D2-4E0C-9D49-55099F1C9DCE}"/>
          </ac:picMkLst>
        </pc:picChg>
        <pc:picChg chg="del">
          <ac:chgData name="Alon Pinheiro" userId="68d1182545d76c74" providerId="LiveId" clId="{17F0B1AC-CBEA-4816-81ED-55B459AB7287}" dt="2021-10-05T16:27:08.541" v="12" actId="478"/>
          <ac:picMkLst>
            <pc:docMk/>
            <pc:sldMk cId="1723833524" sldId="308"/>
            <ac:picMk id="1028" creationId="{3C65467A-1C12-499A-8D27-CA5DFD13AB79}"/>
          </ac:picMkLst>
        </pc:picChg>
      </pc:sldChg>
      <pc:sldChg chg="del">
        <pc:chgData name="Alon Pinheiro" userId="68d1182545d76c74" providerId="LiveId" clId="{17F0B1AC-CBEA-4816-81ED-55B459AB7287}" dt="2021-10-05T16:13:06.598" v="5" actId="47"/>
        <pc:sldMkLst>
          <pc:docMk/>
          <pc:sldMk cId="3666361760" sldId="310"/>
        </pc:sldMkLst>
      </pc:sldChg>
      <pc:sldChg chg="ord">
        <pc:chgData name="Alon Pinheiro" userId="68d1182545d76c74" providerId="LiveId" clId="{17F0B1AC-CBEA-4816-81ED-55B459AB7287}" dt="2021-10-05T16:33:37.322" v="133"/>
        <pc:sldMkLst>
          <pc:docMk/>
          <pc:sldMk cId="362171049" sldId="312"/>
        </pc:sldMkLst>
      </pc:sldChg>
      <pc:sldChg chg="add del addCm">
        <pc:chgData name="Alon Pinheiro" userId="68d1182545d76c74" providerId="LiveId" clId="{17F0B1AC-CBEA-4816-81ED-55B459AB7287}" dt="2021-10-05T16:35:41.851" v="150"/>
        <pc:sldMkLst>
          <pc:docMk/>
          <pc:sldMk cId="1693749974" sldId="313"/>
        </pc:sldMkLst>
      </pc:sldChg>
      <pc:sldChg chg="add del">
        <pc:chgData name="Alon Pinheiro" userId="68d1182545d76c74" providerId="LiveId" clId="{17F0B1AC-CBEA-4816-81ED-55B459AB7287}" dt="2021-10-05T16:33:12.488" v="129" actId="47"/>
        <pc:sldMkLst>
          <pc:docMk/>
          <pc:sldMk cId="2895442268" sldId="315"/>
        </pc:sldMkLst>
      </pc:sldChg>
      <pc:sldChg chg="del">
        <pc:chgData name="Alon Pinheiro" userId="68d1182545d76c74" providerId="LiveId" clId="{17F0B1AC-CBEA-4816-81ED-55B459AB7287}" dt="2021-10-05T16:33:04.759" v="128" actId="47"/>
        <pc:sldMkLst>
          <pc:docMk/>
          <pc:sldMk cId="1954678100" sldId="316"/>
        </pc:sldMkLst>
      </pc:sldChg>
      <pc:sldChg chg="addSp delSp modSp new del mod ord">
        <pc:chgData name="Alon Pinheiro" userId="68d1182545d76c74" providerId="LiveId" clId="{17F0B1AC-CBEA-4816-81ED-55B459AB7287}" dt="2021-10-05T20:43:56.063" v="165" actId="47"/>
        <pc:sldMkLst>
          <pc:docMk/>
          <pc:sldMk cId="4125024612" sldId="317"/>
        </pc:sldMkLst>
        <pc:spChg chg="del">
          <ac:chgData name="Alon Pinheiro" userId="68d1182545d76c74" providerId="LiveId" clId="{17F0B1AC-CBEA-4816-81ED-55B459AB7287}" dt="2021-10-05T16:28:12.223" v="19" actId="478"/>
          <ac:spMkLst>
            <pc:docMk/>
            <pc:sldMk cId="4125024612" sldId="317"/>
            <ac:spMk id="2" creationId="{2605843D-E38B-47BD-A214-73A14969BBB6}"/>
          </ac:spMkLst>
        </pc:spChg>
        <pc:spChg chg="del">
          <ac:chgData name="Alon Pinheiro" userId="68d1182545d76c74" providerId="LiveId" clId="{17F0B1AC-CBEA-4816-81ED-55B459AB7287}" dt="2021-10-05T16:28:13.601" v="20" actId="478"/>
          <ac:spMkLst>
            <pc:docMk/>
            <pc:sldMk cId="4125024612" sldId="317"/>
            <ac:spMk id="3" creationId="{1BF2EBBB-8146-4D4F-8575-18320A8374A5}"/>
          </ac:spMkLst>
        </pc:spChg>
        <pc:picChg chg="add del mod">
          <ac:chgData name="Alon Pinheiro" userId="68d1182545d76c74" providerId="LiveId" clId="{17F0B1AC-CBEA-4816-81ED-55B459AB7287}" dt="2021-10-05T20:43:53.190" v="164" actId="478"/>
          <ac:picMkLst>
            <pc:docMk/>
            <pc:sldMk cId="4125024612" sldId="317"/>
            <ac:picMk id="5" creationId="{D8571535-3507-4D91-BF62-08815C50D216}"/>
          </ac:picMkLst>
        </pc:picChg>
      </pc:sldChg>
      <pc:sldChg chg="delSp add mod ord">
        <pc:chgData name="Alon Pinheiro" userId="68d1182545d76c74" providerId="LiveId" clId="{17F0B1AC-CBEA-4816-81ED-55B459AB7287}" dt="2021-10-05T16:35:12.113" v="149" actId="478"/>
        <pc:sldMkLst>
          <pc:docMk/>
          <pc:sldMk cId="1049334256" sldId="318"/>
        </pc:sldMkLst>
        <pc:spChg chg="del">
          <ac:chgData name="Alon Pinheiro" userId="68d1182545d76c74" providerId="LiveId" clId="{17F0B1AC-CBEA-4816-81ED-55B459AB7287}" dt="2021-10-05T16:35:12.113" v="149" actId="478"/>
          <ac:spMkLst>
            <pc:docMk/>
            <pc:sldMk cId="1049334256" sldId="318"/>
            <ac:spMk id="18" creationId="{FC4AC0C1-5F4C-4E19-A287-4AAE6A272F0A}"/>
          </ac:spMkLst>
        </pc:spChg>
        <pc:spChg chg="del">
          <ac:chgData name="Alon Pinheiro" userId="68d1182545d76c74" providerId="LiveId" clId="{17F0B1AC-CBEA-4816-81ED-55B459AB7287}" dt="2021-10-05T16:35:09.759" v="145" actId="478"/>
          <ac:spMkLst>
            <pc:docMk/>
            <pc:sldMk cId="1049334256" sldId="318"/>
            <ac:spMk id="19" creationId="{5E8A46B9-264D-4910-994E-D5E9146680EF}"/>
          </ac:spMkLst>
        </pc:spChg>
        <pc:spChg chg="del">
          <ac:chgData name="Alon Pinheiro" userId="68d1182545d76c74" providerId="LiveId" clId="{17F0B1AC-CBEA-4816-81ED-55B459AB7287}" dt="2021-10-05T16:35:04.759" v="137" actId="478"/>
          <ac:spMkLst>
            <pc:docMk/>
            <pc:sldMk cId="1049334256" sldId="318"/>
            <ac:spMk id="20" creationId="{9C01D787-30A4-4C7A-9FBB-9480418F62DF}"/>
          </ac:spMkLst>
        </pc:spChg>
        <pc:picChg chg="del">
          <ac:chgData name="Alon Pinheiro" userId="68d1182545d76c74" providerId="LiveId" clId="{17F0B1AC-CBEA-4816-81ED-55B459AB7287}" dt="2021-10-05T16:35:07.967" v="142" actId="478"/>
          <ac:picMkLst>
            <pc:docMk/>
            <pc:sldMk cId="1049334256" sldId="318"/>
            <ac:picMk id="3" creationId="{ED73C723-DEC9-434D-8611-BE79C3BDE30B}"/>
          </ac:picMkLst>
        </pc:picChg>
        <pc:picChg chg="del">
          <ac:chgData name="Alon Pinheiro" userId="68d1182545d76c74" providerId="LiveId" clId="{17F0B1AC-CBEA-4816-81ED-55B459AB7287}" dt="2021-10-05T16:35:06.519" v="139" actId="478"/>
          <ac:picMkLst>
            <pc:docMk/>
            <pc:sldMk cId="1049334256" sldId="318"/>
            <ac:picMk id="5" creationId="{9913AE7F-74D6-43B6-988B-2B6833F6B04C}"/>
          </ac:picMkLst>
        </pc:picChg>
        <pc:picChg chg="del">
          <ac:chgData name="Alon Pinheiro" userId="68d1182545d76c74" providerId="LiveId" clId="{17F0B1AC-CBEA-4816-81ED-55B459AB7287}" dt="2021-10-05T16:35:08.558" v="143" actId="478"/>
          <ac:picMkLst>
            <pc:docMk/>
            <pc:sldMk cId="1049334256" sldId="318"/>
            <ac:picMk id="7" creationId="{1A88786A-7A3D-412E-964E-90967B1C7319}"/>
          </ac:picMkLst>
        </pc:picChg>
        <pc:picChg chg="del">
          <ac:chgData name="Alon Pinheiro" userId="68d1182545d76c74" providerId="LiveId" clId="{17F0B1AC-CBEA-4816-81ED-55B459AB7287}" dt="2021-10-05T16:35:09.104" v="144" actId="478"/>
          <ac:picMkLst>
            <pc:docMk/>
            <pc:sldMk cId="1049334256" sldId="318"/>
            <ac:picMk id="9" creationId="{3BF2FAC7-DCF2-41BD-B331-BE086035D7CD}"/>
          </ac:picMkLst>
        </pc:picChg>
        <pc:picChg chg="del">
          <ac:chgData name="Alon Pinheiro" userId="68d1182545d76c74" providerId="LiveId" clId="{17F0B1AC-CBEA-4816-81ED-55B459AB7287}" dt="2021-10-05T16:35:07.470" v="141" actId="478"/>
          <ac:picMkLst>
            <pc:docMk/>
            <pc:sldMk cId="1049334256" sldId="318"/>
            <ac:picMk id="11" creationId="{6F7E72C3-9377-417C-BB71-983949E348E1}"/>
          </ac:picMkLst>
        </pc:picChg>
        <pc:picChg chg="del">
          <ac:chgData name="Alon Pinheiro" userId="68d1182545d76c74" providerId="LiveId" clId="{17F0B1AC-CBEA-4816-81ED-55B459AB7287}" dt="2021-10-05T16:35:10.447" v="146" actId="478"/>
          <ac:picMkLst>
            <pc:docMk/>
            <pc:sldMk cId="1049334256" sldId="318"/>
            <ac:picMk id="14" creationId="{D19C46F4-B38B-47AF-B472-F33606B4BCA8}"/>
          </ac:picMkLst>
        </pc:picChg>
        <pc:picChg chg="del">
          <ac:chgData name="Alon Pinheiro" userId="68d1182545d76c74" providerId="LiveId" clId="{17F0B1AC-CBEA-4816-81ED-55B459AB7287}" dt="2021-10-05T16:35:06.991" v="140" actId="478"/>
          <ac:picMkLst>
            <pc:docMk/>
            <pc:sldMk cId="1049334256" sldId="318"/>
            <ac:picMk id="15" creationId="{E4D58D23-548B-4CD8-9E8D-F955BF6C3DDD}"/>
          </ac:picMkLst>
        </pc:picChg>
        <pc:picChg chg="del">
          <ac:chgData name="Alon Pinheiro" userId="68d1182545d76c74" providerId="LiveId" clId="{17F0B1AC-CBEA-4816-81ED-55B459AB7287}" dt="2021-10-05T16:35:11.095" v="147" actId="478"/>
          <ac:picMkLst>
            <pc:docMk/>
            <pc:sldMk cId="1049334256" sldId="318"/>
            <ac:picMk id="16" creationId="{CE8918E4-9D2A-400D-827A-B7294D97F5B8}"/>
          </ac:picMkLst>
        </pc:picChg>
        <pc:picChg chg="del">
          <ac:chgData name="Alon Pinheiro" userId="68d1182545d76c74" providerId="LiveId" clId="{17F0B1AC-CBEA-4816-81ED-55B459AB7287}" dt="2021-10-05T16:35:11.783" v="148" actId="478"/>
          <ac:picMkLst>
            <pc:docMk/>
            <pc:sldMk cId="1049334256" sldId="318"/>
            <ac:picMk id="25" creationId="{685D8DAB-8C49-4B8D-87C3-D403B964E663}"/>
          </ac:picMkLst>
        </pc:picChg>
        <pc:picChg chg="del">
          <ac:chgData name="Alon Pinheiro" userId="68d1182545d76c74" providerId="LiveId" clId="{17F0B1AC-CBEA-4816-81ED-55B459AB7287}" dt="2021-10-05T16:35:05.647" v="138" actId="478"/>
          <ac:picMkLst>
            <pc:docMk/>
            <pc:sldMk cId="1049334256" sldId="318"/>
            <ac:picMk id="29" creationId="{673BFA94-F30D-4F49-BD20-19F4382E1639}"/>
          </ac:picMkLst>
        </pc:picChg>
      </pc:sldChg>
      <pc:sldChg chg="addSp delSp modSp add mod">
        <pc:chgData name="Alon Pinheiro" userId="68d1182545d76c74" providerId="LiveId" clId="{17F0B1AC-CBEA-4816-81ED-55B459AB7287}" dt="2021-10-05T20:43:50.826" v="163" actId="478"/>
        <pc:sldMkLst>
          <pc:docMk/>
          <pc:sldMk cId="2447330642" sldId="319"/>
        </pc:sldMkLst>
        <pc:picChg chg="add mod">
          <ac:chgData name="Alon Pinheiro" userId="68d1182545d76c74" providerId="LiveId" clId="{17F0B1AC-CBEA-4816-81ED-55B459AB7287}" dt="2021-10-05T20:43:34.982" v="158" actId="27614"/>
          <ac:picMkLst>
            <pc:docMk/>
            <pc:sldMk cId="2447330642" sldId="319"/>
            <ac:picMk id="3" creationId="{6C2F1390-D22E-423F-8B78-2AFB814D0E9F}"/>
          </ac:picMkLst>
        </pc:picChg>
        <pc:picChg chg="del">
          <ac:chgData name="Alon Pinheiro" userId="68d1182545d76c74" providerId="LiveId" clId="{17F0B1AC-CBEA-4816-81ED-55B459AB7287}" dt="2021-10-05T20:43:29.306" v="156" actId="478"/>
          <ac:picMkLst>
            <pc:docMk/>
            <pc:sldMk cId="2447330642" sldId="319"/>
            <ac:picMk id="5" creationId="{D8571535-3507-4D91-BF62-08815C50D216}"/>
          </ac:picMkLst>
        </pc:picChg>
        <pc:picChg chg="add del mod">
          <ac:chgData name="Alon Pinheiro" userId="68d1182545d76c74" providerId="LiveId" clId="{17F0B1AC-CBEA-4816-81ED-55B459AB7287}" dt="2021-10-05T20:43:50.826" v="163" actId="478"/>
          <ac:picMkLst>
            <pc:docMk/>
            <pc:sldMk cId="2447330642" sldId="319"/>
            <ac:picMk id="6" creationId="{3DB3730F-55E5-4AA3-996E-A01B0C237E09}"/>
          </ac:picMkLst>
        </pc:picChg>
      </pc:sldChg>
    </pc:docChg>
  </pc:docChgLst>
  <pc:docChgLst>
    <pc:chgData name="Alon Pinheiro" userId="68d1182545d76c74" providerId="LiveId" clId="{9BB55AA3-5CEE-4C57-A809-588FED45EFAA}"/>
    <pc:docChg chg="custSel modSld">
      <pc:chgData name="Alon Pinheiro" userId="68d1182545d76c74" providerId="LiveId" clId="{9BB55AA3-5CEE-4C57-A809-588FED45EFAA}" dt="2021-03-13T17:43:18.634" v="38" actId="14100"/>
      <pc:docMkLst>
        <pc:docMk/>
      </pc:docMkLst>
      <pc:sldChg chg="addSp delSp modSp mod">
        <pc:chgData name="Alon Pinheiro" userId="68d1182545d76c74" providerId="LiveId" clId="{9BB55AA3-5CEE-4C57-A809-588FED45EFAA}" dt="2021-03-13T17:43:18.634" v="38" actId="14100"/>
        <pc:sldMkLst>
          <pc:docMk/>
          <pc:sldMk cId="2393754157" sldId="262"/>
        </pc:sldMkLst>
        <pc:spChg chg="mod">
          <ac:chgData name="Alon Pinheiro" userId="68d1182545d76c74" providerId="LiveId" clId="{9BB55AA3-5CEE-4C57-A809-588FED45EFAA}" dt="2021-03-13T17:31:40.636" v="1" actId="14100"/>
          <ac:spMkLst>
            <pc:docMk/>
            <pc:sldMk cId="2393754157" sldId="262"/>
            <ac:spMk id="18" creationId="{C66A6C0A-4211-45D4-9911-F7C7AC8FDBFE}"/>
          </ac:spMkLst>
        </pc:spChg>
        <pc:spChg chg="mod">
          <ac:chgData name="Alon Pinheiro" userId="68d1182545d76c74" providerId="LiveId" clId="{9BB55AA3-5CEE-4C57-A809-588FED45EFAA}" dt="2021-03-13T17:31:38.082" v="0" actId="14100"/>
          <ac:spMkLst>
            <pc:docMk/>
            <pc:sldMk cId="2393754157" sldId="262"/>
            <ac:spMk id="30" creationId="{FE03E4A4-9B19-4525-BC38-6823E45EFB55}"/>
          </ac:spMkLst>
        </pc:spChg>
        <pc:spChg chg="mod">
          <ac:chgData name="Alon Pinheiro" userId="68d1182545d76c74" providerId="LiveId" clId="{9BB55AA3-5CEE-4C57-A809-588FED45EFAA}" dt="2021-03-13T17:31:43.376" v="2" actId="14100"/>
          <ac:spMkLst>
            <pc:docMk/>
            <pc:sldMk cId="2393754157" sldId="262"/>
            <ac:spMk id="72" creationId="{006C851A-5276-4BEE-BA96-E7BA6FC45602}"/>
          </ac:spMkLst>
        </pc:spChg>
        <pc:spChg chg="mod">
          <ac:chgData name="Alon Pinheiro" userId="68d1182545d76c74" providerId="LiveId" clId="{9BB55AA3-5CEE-4C57-A809-588FED45EFAA}" dt="2021-03-13T17:43:18.634" v="38" actId="14100"/>
          <ac:spMkLst>
            <pc:docMk/>
            <pc:sldMk cId="2393754157" sldId="262"/>
            <ac:spMk id="76" creationId="{1C1B0976-AA43-4EE7-B2DC-E1E3A3FB7E81}"/>
          </ac:spMkLst>
        </pc:spChg>
        <pc:picChg chg="add del mod">
          <ac:chgData name="Alon Pinheiro" userId="68d1182545d76c74" providerId="LiveId" clId="{9BB55AA3-5CEE-4C57-A809-588FED45EFAA}" dt="2021-03-13T17:41:09.018" v="5"/>
          <ac:picMkLst>
            <pc:docMk/>
            <pc:sldMk cId="2393754157" sldId="262"/>
            <ac:picMk id="4" creationId="{6C98207F-B2EA-4A8C-9DE7-4688EC655C0A}"/>
          </ac:picMkLst>
        </pc:picChg>
        <pc:picChg chg="add del mod modCrop">
          <ac:chgData name="Alon Pinheiro" userId="68d1182545d76c74" providerId="LiveId" clId="{9BB55AA3-5CEE-4C57-A809-588FED45EFAA}" dt="2021-03-13T17:41:46.706" v="36" actId="478"/>
          <ac:picMkLst>
            <pc:docMk/>
            <pc:sldMk cId="2393754157" sldId="262"/>
            <ac:picMk id="6" creationId="{E3B64B1E-EAB1-4535-97B2-C5E4DDC3BE08}"/>
          </ac:picMkLst>
        </pc:picChg>
      </pc:sldChg>
    </pc:docChg>
  </pc:docChgLst>
  <pc:docChgLst>
    <pc:chgData name="Alon Pinheiro" userId="68d1182545d76c74" providerId="LiveId" clId="{E74A5983-A61C-44C8-AD58-15634E2958C9}"/>
    <pc:docChg chg="modSld">
      <pc:chgData name="Alon Pinheiro" userId="68d1182545d76c74" providerId="LiveId" clId="{E74A5983-A61C-44C8-AD58-15634E2958C9}" dt="2021-01-30T14:35:13.617" v="45" actId="1038"/>
      <pc:docMkLst>
        <pc:docMk/>
      </pc:docMkLst>
      <pc:sldChg chg="addSp modSp mod">
        <pc:chgData name="Alon Pinheiro" userId="68d1182545d76c74" providerId="LiveId" clId="{E74A5983-A61C-44C8-AD58-15634E2958C9}" dt="2021-01-30T14:35:13.617" v="45" actId="1038"/>
        <pc:sldMkLst>
          <pc:docMk/>
          <pc:sldMk cId="1770047017" sldId="260"/>
        </pc:sldMkLst>
        <pc:spChg chg="mod">
          <ac:chgData name="Alon Pinheiro" userId="68d1182545d76c74" providerId="LiveId" clId="{E74A5983-A61C-44C8-AD58-15634E2958C9}" dt="2021-01-30T14:35:13.617" v="45" actId="1038"/>
          <ac:spMkLst>
            <pc:docMk/>
            <pc:sldMk cId="1770047017" sldId="260"/>
            <ac:spMk id="7" creationId="{B77A6B48-8266-4321-994C-DB0509D39800}"/>
          </ac:spMkLst>
        </pc:spChg>
        <pc:spChg chg="mod">
          <ac:chgData name="Alon Pinheiro" userId="68d1182545d76c74" providerId="LiveId" clId="{E74A5983-A61C-44C8-AD58-15634E2958C9}" dt="2021-01-30T14:35:13.617" v="45" actId="1038"/>
          <ac:spMkLst>
            <pc:docMk/>
            <pc:sldMk cId="1770047017" sldId="260"/>
            <ac:spMk id="8" creationId="{63721AED-6672-4E20-804E-5B06C2B75A67}"/>
          </ac:spMkLst>
        </pc:spChg>
        <pc:spChg chg="add mod">
          <ac:chgData name="Alon Pinheiro" userId="68d1182545d76c74" providerId="LiveId" clId="{E74A5983-A61C-44C8-AD58-15634E2958C9}" dt="2021-01-30T14:34:50.160" v="44" actId="1035"/>
          <ac:spMkLst>
            <pc:docMk/>
            <pc:sldMk cId="1770047017" sldId="260"/>
            <ac:spMk id="46" creationId="{31030B6D-44AF-40EF-B222-16639914673F}"/>
          </ac:spMkLst>
        </pc:spChg>
        <pc:picChg chg="add mod">
          <ac:chgData name="Alon Pinheiro" userId="68d1182545d76c74" providerId="LiveId" clId="{E74A5983-A61C-44C8-AD58-15634E2958C9}" dt="2021-01-30T14:34:50.160" v="44" actId="1035"/>
          <ac:picMkLst>
            <pc:docMk/>
            <pc:sldMk cId="1770047017" sldId="260"/>
            <ac:picMk id="47" creationId="{995B4724-5E0A-4C62-9D4F-BF42EFE4A7D8}"/>
          </ac:picMkLst>
        </pc:picChg>
      </pc:sldChg>
    </pc:docChg>
  </pc:docChgLst>
  <pc:docChgLst>
    <pc:chgData name="Alon Pinheiro" userId="68d1182545d76c74" providerId="LiveId" clId="{56739D52-10C4-4441-81C0-EA87232410DB}"/>
    <pc:docChg chg="undo redo custSel addSld delSld modSld sldOrd">
      <pc:chgData name="Alon Pinheiro" userId="68d1182545d76c74" providerId="LiveId" clId="{56739D52-10C4-4441-81C0-EA87232410DB}" dt="2021-04-14T22:27:26.436" v="1982" actId="207"/>
      <pc:docMkLst>
        <pc:docMk/>
      </pc:docMkLst>
      <pc:sldChg chg="addSp delSp modSp del mod">
        <pc:chgData name="Alon Pinheiro" userId="68d1182545d76c74" providerId="LiveId" clId="{56739D52-10C4-4441-81C0-EA87232410DB}" dt="2021-04-14T17:59:56.380" v="675" actId="47"/>
        <pc:sldMkLst>
          <pc:docMk/>
          <pc:sldMk cId="971887004" sldId="258"/>
        </pc:sldMkLst>
        <pc:picChg chg="add mod">
          <ac:chgData name="Alon Pinheiro" userId="68d1182545d76c74" providerId="LiveId" clId="{56739D52-10C4-4441-81C0-EA87232410DB}" dt="2021-04-14T17:59:44.077" v="674" actId="14100"/>
          <ac:picMkLst>
            <pc:docMk/>
            <pc:sldMk cId="971887004" sldId="258"/>
            <ac:picMk id="5" creationId="{7F4EF55E-5CE9-4915-8B15-0F4FE1B89745}"/>
          </ac:picMkLst>
        </pc:picChg>
        <pc:picChg chg="del">
          <ac:chgData name="Alon Pinheiro" userId="68d1182545d76c74" providerId="LiveId" clId="{56739D52-10C4-4441-81C0-EA87232410DB}" dt="2021-04-14T17:59:39.959" v="673" actId="478"/>
          <ac:picMkLst>
            <pc:docMk/>
            <pc:sldMk cId="971887004" sldId="258"/>
            <ac:picMk id="75" creationId="{057B6255-2CE5-4811-9B47-C97DC682A57F}"/>
          </ac:picMkLst>
        </pc:picChg>
      </pc:sldChg>
      <pc:sldChg chg="addSp delSp modSp mod setBg">
        <pc:chgData name="Alon Pinheiro" userId="68d1182545d76c74" providerId="LiveId" clId="{56739D52-10C4-4441-81C0-EA87232410DB}" dt="2021-04-14T18:52:11.727" v="1212" actId="121"/>
        <pc:sldMkLst>
          <pc:docMk/>
          <pc:sldMk cId="3885148339" sldId="259"/>
        </pc:sldMkLst>
        <pc:spChg chg="mod">
          <ac:chgData name="Alon Pinheiro" userId="68d1182545d76c74" providerId="LiveId" clId="{56739D52-10C4-4441-81C0-EA87232410DB}" dt="2021-04-14T18:52:11.727" v="1212" actId="121"/>
          <ac:spMkLst>
            <pc:docMk/>
            <pc:sldMk cId="3885148339" sldId="259"/>
            <ac:spMk id="4" creationId="{2FC51A79-7FF7-4599-8D9E-CF41D1FCF210}"/>
          </ac:spMkLst>
        </pc:spChg>
        <pc:spChg chg="del mod">
          <ac:chgData name="Alon Pinheiro" userId="68d1182545d76c74" providerId="LiveId" clId="{56739D52-10C4-4441-81C0-EA87232410DB}" dt="2021-04-14T18:35:04.474" v="1125" actId="478"/>
          <ac:spMkLst>
            <pc:docMk/>
            <pc:sldMk cId="3885148339" sldId="259"/>
            <ac:spMk id="34" creationId="{F3E11A5B-5350-425B-A906-0CADDD66DCB5}"/>
          </ac:spMkLst>
        </pc:spChg>
        <pc:spChg chg="del mod">
          <ac:chgData name="Alon Pinheiro" userId="68d1182545d76c74" providerId="LiveId" clId="{56739D52-10C4-4441-81C0-EA87232410DB}" dt="2021-04-14T18:35:03.826" v="1124" actId="478"/>
          <ac:spMkLst>
            <pc:docMk/>
            <pc:sldMk cId="3885148339" sldId="259"/>
            <ac:spMk id="35" creationId="{117F4A55-DCA4-4281-B7B4-34A34C373BDA}"/>
          </ac:spMkLst>
        </pc:spChg>
        <pc:spChg chg="del">
          <ac:chgData name="Alon Pinheiro" userId="68d1182545d76c74" providerId="LiveId" clId="{56739D52-10C4-4441-81C0-EA87232410DB}" dt="2021-04-14T17:01:50.861" v="51" actId="478"/>
          <ac:spMkLst>
            <pc:docMk/>
            <pc:sldMk cId="3885148339" sldId="259"/>
            <ac:spMk id="36" creationId="{5865BEC1-62BF-4843-8163-35FC5807A7E5}"/>
          </ac:spMkLst>
        </pc:spChg>
        <pc:spChg chg="del mod">
          <ac:chgData name="Alon Pinheiro" userId="68d1182545d76c74" providerId="LiveId" clId="{56739D52-10C4-4441-81C0-EA87232410DB}" dt="2021-04-14T18:35:57.379" v="1130" actId="478"/>
          <ac:spMkLst>
            <pc:docMk/>
            <pc:sldMk cId="3885148339" sldId="259"/>
            <ac:spMk id="37" creationId="{F920DDFA-6B01-4A28-891E-A82ECBF8CE9A}"/>
          </ac:spMkLst>
        </pc:spChg>
        <pc:spChg chg="mod">
          <ac:chgData name="Alon Pinheiro" userId="68d1182545d76c74" providerId="LiveId" clId="{56739D52-10C4-4441-81C0-EA87232410DB}" dt="2021-04-14T18:35:38.776" v="1129" actId="14100"/>
          <ac:spMkLst>
            <pc:docMk/>
            <pc:sldMk cId="3885148339" sldId="259"/>
            <ac:spMk id="41" creationId="{6819908C-FD22-495D-8922-01A58195180C}"/>
          </ac:spMkLst>
        </pc:spChg>
        <pc:spChg chg="add mod">
          <ac:chgData name="Alon Pinheiro" userId="68d1182545d76c74" providerId="LiveId" clId="{56739D52-10C4-4441-81C0-EA87232410DB}" dt="2021-04-14T17:06:54.440" v="268" actId="571"/>
          <ac:spMkLst>
            <pc:docMk/>
            <pc:sldMk cId="3885148339" sldId="259"/>
            <ac:spMk id="46" creationId="{53EB0054-25F8-40F8-90B2-F148A85B276C}"/>
          </ac:spMkLst>
        </pc:spChg>
        <pc:spChg chg="add mod">
          <ac:chgData name="Alon Pinheiro" userId="68d1182545d76c74" providerId="LiveId" clId="{56739D52-10C4-4441-81C0-EA87232410DB}" dt="2021-04-14T18:36:38.134" v="1132" actId="14100"/>
          <ac:spMkLst>
            <pc:docMk/>
            <pc:sldMk cId="3885148339" sldId="259"/>
            <ac:spMk id="47" creationId="{46E95767-9A95-4CA4-8F58-6FD8A8712050}"/>
          </ac:spMkLst>
        </pc:spChg>
        <pc:spChg chg="del">
          <ac:chgData name="Alon Pinheiro" userId="68d1182545d76c74" providerId="LiveId" clId="{56739D52-10C4-4441-81C0-EA87232410DB}" dt="2021-04-14T17:08:22.909" v="467" actId="478"/>
          <ac:spMkLst>
            <pc:docMk/>
            <pc:sldMk cId="3885148339" sldId="259"/>
            <ac:spMk id="48" creationId="{F1835350-B070-4F9F-81C8-6E9204F3C8EB}"/>
          </ac:spMkLst>
        </pc:spChg>
        <pc:spChg chg="mod">
          <ac:chgData name="Alon Pinheiro" userId="68d1182545d76c74" providerId="LiveId" clId="{56739D52-10C4-4441-81C0-EA87232410DB}" dt="2021-04-14T18:36:32.422" v="1131" actId="14100"/>
          <ac:spMkLst>
            <pc:docMk/>
            <pc:sldMk cId="3885148339" sldId="259"/>
            <ac:spMk id="52" creationId="{8BAAD97D-3ADD-4C66-BDEA-888A792F5C0A}"/>
          </ac:spMkLst>
        </pc:spChg>
        <pc:spChg chg="add mod">
          <ac:chgData name="Alon Pinheiro" userId="68d1182545d76c74" providerId="LiveId" clId="{56739D52-10C4-4441-81C0-EA87232410DB}" dt="2021-04-14T18:36:40.733" v="1133" actId="14100"/>
          <ac:spMkLst>
            <pc:docMk/>
            <pc:sldMk cId="3885148339" sldId="259"/>
            <ac:spMk id="53" creationId="{91A083BD-6043-422C-A6E2-A361214B21D8}"/>
          </ac:spMkLst>
        </pc:spChg>
        <pc:spChg chg="add mod">
          <ac:chgData name="Alon Pinheiro" userId="68d1182545d76c74" providerId="LiveId" clId="{56739D52-10C4-4441-81C0-EA87232410DB}" dt="2021-04-14T18:36:43.961" v="1134" actId="14100"/>
          <ac:spMkLst>
            <pc:docMk/>
            <pc:sldMk cId="3885148339" sldId="259"/>
            <ac:spMk id="54" creationId="{C0863F61-6E43-40C2-A1D5-8334D0E26881}"/>
          </ac:spMkLst>
        </pc:spChg>
        <pc:spChg chg="del">
          <ac:chgData name="Alon Pinheiro" userId="68d1182545d76c74" providerId="LiveId" clId="{56739D52-10C4-4441-81C0-EA87232410DB}" dt="2021-04-14T17:07:01.109" v="290" actId="478"/>
          <ac:spMkLst>
            <pc:docMk/>
            <pc:sldMk cId="3885148339" sldId="259"/>
            <ac:spMk id="58" creationId="{0850E2E2-BED8-4F07-957D-799FAB56E909}"/>
          </ac:spMkLst>
        </pc:spChg>
        <pc:spChg chg="del mod">
          <ac:chgData name="Alon Pinheiro" userId="68d1182545d76c74" providerId="LiveId" clId="{56739D52-10C4-4441-81C0-EA87232410DB}" dt="2021-04-14T17:07:36.661" v="427" actId="478"/>
          <ac:spMkLst>
            <pc:docMk/>
            <pc:sldMk cId="3885148339" sldId="259"/>
            <ac:spMk id="59" creationId="{FE75C740-3039-4C62-A434-DEEF0C92F3A6}"/>
          </ac:spMkLst>
        </pc:spChg>
        <pc:spChg chg="del mod">
          <ac:chgData name="Alon Pinheiro" userId="68d1182545d76c74" providerId="LiveId" clId="{56739D52-10C4-4441-81C0-EA87232410DB}" dt="2021-04-14T17:07:56.188" v="461" actId="478"/>
          <ac:spMkLst>
            <pc:docMk/>
            <pc:sldMk cId="3885148339" sldId="259"/>
            <ac:spMk id="60" creationId="{0870A335-7020-484B-8700-B7648672D5D7}"/>
          </ac:spMkLst>
        </pc:spChg>
        <pc:spChg chg="del">
          <ac:chgData name="Alon Pinheiro" userId="68d1182545d76c74" providerId="LiveId" clId="{56739D52-10C4-4441-81C0-EA87232410DB}" dt="2021-04-14T17:08:22.364" v="466" actId="478"/>
          <ac:spMkLst>
            <pc:docMk/>
            <pc:sldMk cId="3885148339" sldId="259"/>
            <ac:spMk id="65" creationId="{07CBA4BD-3C56-497C-800B-212F3DD64A35}"/>
          </ac:spMkLst>
        </pc:spChg>
        <pc:grpChg chg="mod">
          <ac:chgData name="Alon Pinheiro" userId="68d1182545d76c74" providerId="LiveId" clId="{56739D52-10C4-4441-81C0-EA87232410DB}" dt="2021-04-14T18:35:31.240" v="1128" actId="14100"/>
          <ac:grpSpMkLst>
            <pc:docMk/>
            <pc:sldMk cId="3885148339" sldId="259"/>
            <ac:grpSpMk id="19" creationId="{F13765A7-578C-45BC-B36E-321EAA074357}"/>
          </ac:grpSpMkLst>
        </pc:grpChg>
        <pc:grpChg chg="mod">
          <ac:chgData name="Alon Pinheiro" userId="68d1182545d76c74" providerId="LiveId" clId="{56739D52-10C4-4441-81C0-EA87232410DB}" dt="2021-04-14T18:21:44.049" v="1102" actId="14100"/>
          <ac:grpSpMkLst>
            <pc:docMk/>
            <pc:sldMk cId="3885148339" sldId="259"/>
            <ac:grpSpMk id="43" creationId="{1E216A2E-5C20-4712-BF6B-26BD0C052290}"/>
          </ac:grpSpMkLst>
        </pc:grpChg>
        <pc:grpChg chg="del">
          <ac:chgData name="Alon Pinheiro" userId="68d1182545d76c74" providerId="LiveId" clId="{56739D52-10C4-4441-81C0-EA87232410DB}" dt="2021-04-14T17:08:23.528" v="468" actId="478"/>
          <ac:grpSpMkLst>
            <pc:docMk/>
            <pc:sldMk cId="3885148339" sldId="259"/>
            <ac:grpSpMk id="49" creationId="{2ABDFF6F-371C-4859-B251-137E6AA6131F}"/>
          </ac:grpSpMkLst>
        </pc:grpChg>
        <pc:grpChg chg="del">
          <ac:chgData name="Alon Pinheiro" userId="68d1182545d76c74" providerId="LiveId" clId="{56739D52-10C4-4441-81C0-EA87232410DB}" dt="2021-04-14T17:08:24.140" v="469" actId="478"/>
          <ac:grpSpMkLst>
            <pc:docMk/>
            <pc:sldMk cId="3885148339" sldId="259"/>
            <ac:grpSpMk id="66" creationId="{901E5C2E-89B1-473C-B718-6413D76D8AD0}"/>
          </ac:grpSpMkLst>
        </pc:grpChg>
        <pc:picChg chg="add mod ord">
          <ac:chgData name="Alon Pinheiro" userId="68d1182545d76c74" providerId="LiveId" clId="{56739D52-10C4-4441-81C0-EA87232410DB}" dt="2021-04-14T17:00:49.535" v="4" actId="167"/>
          <ac:picMkLst>
            <pc:docMk/>
            <pc:sldMk cId="3885148339" sldId="259"/>
            <ac:picMk id="5" creationId="{2599B156-2B7D-4369-8BD2-2E9CD42558EB}"/>
          </ac:picMkLst>
        </pc:picChg>
        <pc:picChg chg="add del mod">
          <ac:chgData name="Alon Pinheiro" userId="68d1182545d76c74" providerId="LiveId" clId="{56739D52-10C4-4441-81C0-EA87232410DB}" dt="2021-04-14T18:21:53.673" v="1104" actId="478"/>
          <ac:picMkLst>
            <pc:docMk/>
            <pc:sldMk cId="3885148339" sldId="259"/>
            <ac:picMk id="10" creationId="{B778FACB-9C17-40EF-AC24-206DE19B1AB2}"/>
          </ac:picMkLst>
        </pc:picChg>
        <pc:picChg chg="add mod">
          <ac:chgData name="Alon Pinheiro" userId="68d1182545d76c74" providerId="LiveId" clId="{56739D52-10C4-4441-81C0-EA87232410DB}" dt="2021-04-14T17:46:50.792" v="670" actId="1038"/>
          <ac:picMkLst>
            <pc:docMk/>
            <pc:sldMk cId="3885148339" sldId="259"/>
            <ac:picMk id="12" creationId="{F7FA598D-C1A0-4958-9785-D1306CB0E092}"/>
          </ac:picMkLst>
        </pc:picChg>
        <pc:picChg chg="add del mod">
          <ac:chgData name="Alon Pinheiro" userId="68d1182545d76c74" providerId="LiveId" clId="{56739D52-10C4-4441-81C0-EA87232410DB}" dt="2021-04-14T18:34:59.567" v="1123" actId="478"/>
          <ac:picMkLst>
            <pc:docMk/>
            <pc:sldMk cId="3885148339" sldId="259"/>
            <ac:picMk id="15" creationId="{40E4D088-6C82-4240-9D4D-4392F7926EFE}"/>
          </ac:picMkLst>
        </pc:picChg>
        <pc:picChg chg="add del mod">
          <ac:chgData name="Alon Pinheiro" userId="68d1182545d76c74" providerId="LiveId" clId="{56739D52-10C4-4441-81C0-EA87232410DB}" dt="2021-04-14T18:34:58.786" v="1122" actId="478"/>
          <ac:picMkLst>
            <pc:docMk/>
            <pc:sldMk cId="3885148339" sldId="259"/>
            <ac:picMk id="17" creationId="{ECCDE0A0-8B61-4CE0-AB5D-BD83BD7C526B}"/>
          </ac:picMkLst>
        </pc:picChg>
        <pc:picChg chg="add mod">
          <ac:chgData name="Alon Pinheiro" userId="68d1182545d76c74" providerId="LiveId" clId="{56739D52-10C4-4441-81C0-EA87232410DB}" dt="2021-04-14T18:51:48.409" v="1211"/>
          <ac:picMkLst>
            <pc:docMk/>
            <pc:sldMk cId="3885148339" sldId="259"/>
            <ac:picMk id="21" creationId="{DC359844-71C9-4879-8EFB-3CD152C7DA1D}"/>
          </ac:picMkLst>
        </pc:picChg>
        <pc:picChg chg="add mod">
          <ac:chgData name="Alon Pinheiro" userId="68d1182545d76c74" providerId="LiveId" clId="{56739D52-10C4-4441-81C0-EA87232410DB}" dt="2021-04-14T18:51:17.550" v="1200" actId="1038"/>
          <ac:picMkLst>
            <pc:docMk/>
            <pc:sldMk cId="3885148339" sldId="259"/>
            <ac:picMk id="23" creationId="{904B0F0E-5A88-4F6C-91EC-A874F360C95F}"/>
          </ac:picMkLst>
        </pc:picChg>
        <pc:picChg chg="add del mod">
          <ac:chgData name="Alon Pinheiro" userId="68d1182545d76c74" providerId="LiveId" clId="{56739D52-10C4-4441-81C0-EA87232410DB}" dt="2021-04-14T18:50:51.739" v="1168"/>
          <ac:picMkLst>
            <pc:docMk/>
            <pc:sldMk cId="3885148339" sldId="259"/>
            <ac:picMk id="25" creationId="{869BBCB1-AB22-41AC-AC50-D95489C1A399}"/>
          </ac:picMkLst>
        </pc:picChg>
        <pc:picChg chg="add del mod">
          <ac:chgData name="Alon Pinheiro" userId="68d1182545d76c74" providerId="LiveId" clId="{56739D52-10C4-4441-81C0-EA87232410DB}" dt="2021-04-14T18:50:56.667" v="1170"/>
          <ac:picMkLst>
            <pc:docMk/>
            <pc:sldMk cId="3885148339" sldId="259"/>
            <ac:picMk id="27" creationId="{47D9C3B7-E142-4A83-87AB-D972C62FD7CD}"/>
          </ac:picMkLst>
        </pc:picChg>
        <pc:picChg chg="add del mod">
          <ac:chgData name="Alon Pinheiro" userId="68d1182545d76c74" providerId="LiveId" clId="{56739D52-10C4-4441-81C0-EA87232410DB}" dt="2021-04-14T17:11:42.421" v="552" actId="478"/>
          <ac:picMkLst>
            <pc:docMk/>
            <pc:sldMk cId="3885148339" sldId="259"/>
            <ac:picMk id="55" creationId="{DFEB1A35-02BB-4532-B2E4-FBD5534B7B18}"/>
          </ac:picMkLst>
        </pc:picChg>
        <pc:picChg chg="add del mod modCrop">
          <ac:chgData name="Alon Pinheiro" userId="68d1182545d76c74" providerId="LiveId" clId="{56739D52-10C4-4441-81C0-EA87232410DB}" dt="2021-04-14T18:01:12.439" v="694" actId="478"/>
          <ac:picMkLst>
            <pc:docMk/>
            <pc:sldMk cId="3885148339" sldId="259"/>
            <ac:picMk id="56" creationId="{A8B9E108-1148-42FE-9F86-E9D87D22B172}"/>
          </ac:picMkLst>
        </pc:picChg>
        <pc:picChg chg="add mod">
          <ac:chgData name="Alon Pinheiro" userId="68d1182545d76c74" providerId="LiveId" clId="{56739D52-10C4-4441-81C0-EA87232410DB}" dt="2021-04-14T18:01:31.480" v="769" actId="1037"/>
          <ac:picMkLst>
            <pc:docMk/>
            <pc:sldMk cId="3885148339" sldId="259"/>
            <ac:picMk id="57" creationId="{B9E90373-4B00-4A37-9DAE-9718A27E8932}"/>
          </ac:picMkLst>
        </pc:picChg>
        <pc:picChg chg="add del mod">
          <ac:chgData name="Alon Pinheiro" userId="68d1182545d76c74" providerId="LiveId" clId="{56739D52-10C4-4441-81C0-EA87232410DB}" dt="2021-04-14T18:00:45.215" v="685" actId="478"/>
          <ac:picMkLst>
            <pc:docMk/>
            <pc:sldMk cId="3885148339" sldId="259"/>
            <ac:picMk id="61" creationId="{F4366DC6-E74B-4F39-9A7D-E2D6DF79D688}"/>
          </ac:picMkLst>
        </pc:picChg>
        <pc:picChg chg="add del mod">
          <ac:chgData name="Alon Pinheiro" userId="68d1182545d76c74" providerId="LiveId" clId="{56739D52-10C4-4441-81C0-EA87232410DB}" dt="2021-04-14T18:21:48.897" v="1103" actId="478"/>
          <ac:picMkLst>
            <pc:docMk/>
            <pc:sldMk cId="3885148339" sldId="259"/>
            <ac:picMk id="62" creationId="{659460ED-752E-4FF7-A4D6-E5B605C4E29F}"/>
          </ac:picMkLst>
        </pc:picChg>
        <pc:picChg chg="add del mod">
          <ac:chgData name="Alon Pinheiro" userId="68d1182545d76c74" providerId="LiveId" clId="{56739D52-10C4-4441-81C0-EA87232410DB}" dt="2021-04-14T18:06:15.914" v="1059"/>
          <ac:picMkLst>
            <pc:docMk/>
            <pc:sldMk cId="3885148339" sldId="259"/>
            <ac:picMk id="63" creationId="{B419895D-B908-4C65-93B1-3D88C869DEFD}"/>
          </ac:picMkLst>
        </pc:picChg>
        <pc:picChg chg="del mod">
          <ac:chgData name="Alon Pinheiro" userId="68d1182545d76c74" providerId="LiveId" clId="{56739D52-10C4-4441-81C0-EA87232410DB}" dt="2021-04-14T18:51:15.195" v="1187" actId="478"/>
          <ac:picMkLst>
            <pc:docMk/>
            <pc:sldMk cId="3885148339" sldId="259"/>
            <ac:picMk id="69" creationId="{27F31377-7AA6-49B3-A2BD-9043B2D3F04A}"/>
          </ac:picMkLst>
        </pc:picChg>
        <pc:picChg chg="mod ord">
          <ac:chgData name="Alon Pinheiro" userId="68d1182545d76c74" providerId="LiveId" clId="{56739D52-10C4-4441-81C0-EA87232410DB}" dt="2021-04-14T17:46:44.927" v="649" actId="1038"/>
          <ac:picMkLst>
            <pc:docMk/>
            <pc:sldMk cId="3885148339" sldId="259"/>
            <ac:picMk id="71" creationId="{BFCC8DD1-118E-48D6-A89C-C9AC7C0539E9}"/>
          </ac:picMkLst>
        </pc:picChg>
        <pc:picChg chg="del ord">
          <ac:chgData name="Alon Pinheiro" userId="68d1182545d76c74" providerId="LiveId" clId="{56739D52-10C4-4441-81C0-EA87232410DB}" dt="2021-04-14T17:46:36.637" v="599" actId="478"/>
          <ac:picMkLst>
            <pc:docMk/>
            <pc:sldMk cId="3885148339" sldId="259"/>
            <ac:picMk id="73" creationId="{893EE762-B5CF-4440-9E09-8ED1044315C4}"/>
          </ac:picMkLst>
        </pc:picChg>
        <pc:picChg chg="del ord">
          <ac:chgData name="Alon Pinheiro" userId="68d1182545d76c74" providerId="LiveId" clId="{56739D52-10C4-4441-81C0-EA87232410DB}" dt="2021-04-14T17:59:59.548" v="677" actId="478"/>
          <ac:picMkLst>
            <pc:docMk/>
            <pc:sldMk cId="3885148339" sldId="259"/>
            <ac:picMk id="75" creationId="{057B6255-2CE5-4811-9B47-C97DC682A57F}"/>
          </ac:picMkLst>
        </pc:picChg>
        <pc:picChg chg="del">
          <ac:chgData name="Alon Pinheiro" userId="68d1182545d76c74" providerId="LiveId" clId="{56739D52-10C4-4441-81C0-EA87232410DB}" dt="2021-04-14T17:02:06.632" v="74" actId="478"/>
          <ac:picMkLst>
            <pc:docMk/>
            <pc:sldMk cId="3885148339" sldId="259"/>
            <ac:picMk id="1026" creationId="{4B825793-7D97-4321-83A9-B2CD65ED42CF}"/>
          </ac:picMkLst>
        </pc:picChg>
        <pc:cxnChg chg="del">
          <ac:chgData name="Alon Pinheiro" userId="68d1182545d76c74" providerId="LiveId" clId="{56739D52-10C4-4441-81C0-EA87232410DB}" dt="2021-04-14T17:01:53.668" v="52" actId="478"/>
          <ac:cxnSpMkLst>
            <pc:docMk/>
            <pc:sldMk cId="3885148339" sldId="259"/>
            <ac:cxnSpMk id="29" creationId="{B911E4E2-D9AA-4754-B7C0-2E607F2D86D4}"/>
          </ac:cxnSpMkLst>
        </pc:cxnChg>
        <pc:cxnChg chg="del">
          <ac:chgData name="Alon Pinheiro" userId="68d1182545d76c74" providerId="LiveId" clId="{56739D52-10C4-4441-81C0-EA87232410DB}" dt="2021-04-14T17:01:48.387" v="50" actId="478"/>
          <ac:cxnSpMkLst>
            <pc:docMk/>
            <pc:sldMk cId="3885148339" sldId="259"/>
            <ac:cxnSpMk id="39" creationId="{6EA72B14-0F58-42AA-88AE-ED55F00981AF}"/>
          </ac:cxnSpMkLst>
        </pc:cxnChg>
        <pc:cxnChg chg="del mod">
          <ac:chgData name="Alon Pinheiro" userId="68d1182545d76c74" providerId="LiveId" clId="{56739D52-10C4-4441-81C0-EA87232410DB}" dt="2021-04-14T18:35:11.402" v="1127" actId="478"/>
          <ac:cxnSpMkLst>
            <pc:docMk/>
            <pc:sldMk cId="3885148339" sldId="259"/>
            <ac:cxnSpMk id="40" creationId="{2A63C697-9B09-49F7-81A3-2078461C95A3}"/>
          </ac:cxnSpMkLst>
        </pc:cxnChg>
      </pc:sldChg>
      <pc:sldChg chg="del">
        <pc:chgData name="Alon Pinheiro" userId="68d1182545d76c74" providerId="LiveId" clId="{56739D52-10C4-4441-81C0-EA87232410DB}" dt="2021-04-14T16:59:59.759" v="0" actId="47"/>
        <pc:sldMkLst>
          <pc:docMk/>
          <pc:sldMk cId="3601915881" sldId="261"/>
        </pc:sldMkLst>
      </pc:sldChg>
      <pc:sldChg chg="addSp delSp modSp add mod">
        <pc:chgData name="Alon Pinheiro" userId="68d1182545d76c74" providerId="LiveId" clId="{56739D52-10C4-4441-81C0-EA87232410DB}" dt="2021-04-14T19:22:27.865" v="1330" actId="14100"/>
        <pc:sldMkLst>
          <pc:docMk/>
          <pc:sldMk cId="1147091733" sldId="264"/>
        </pc:sldMkLst>
        <pc:spChg chg="mod">
          <ac:chgData name="Alon Pinheiro" userId="68d1182545d76c74" providerId="LiveId" clId="{56739D52-10C4-4441-81C0-EA87232410DB}" dt="2021-04-14T19:09:35.157" v="1248" actId="207"/>
          <ac:spMkLst>
            <pc:docMk/>
            <pc:sldMk cId="1147091733" sldId="264"/>
            <ac:spMk id="7" creationId="{F0B4AFC5-71E8-4982-888E-CB5900D942A2}"/>
          </ac:spMkLst>
        </pc:spChg>
        <pc:spChg chg="add del mod">
          <ac:chgData name="Alon Pinheiro" userId="68d1182545d76c74" providerId="LiveId" clId="{56739D52-10C4-4441-81C0-EA87232410DB}" dt="2021-04-14T19:18:02.758" v="1293" actId="478"/>
          <ac:spMkLst>
            <pc:docMk/>
            <pc:sldMk cId="1147091733" sldId="264"/>
            <ac:spMk id="28" creationId="{69AC45A4-2596-459D-B1F9-227530E1E5A2}"/>
          </ac:spMkLst>
        </pc:spChg>
        <pc:spChg chg="add mod">
          <ac:chgData name="Alon Pinheiro" userId="68d1182545d76c74" providerId="LiveId" clId="{56739D52-10C4-4441-81C0-EA87232410DB}" dt="2021-04-14T19:22:27.865" v="1330" actId="14100"/>
          <ac:spMkLst>
            <pc:docMk/>
            <pc:sldMk cId="1147091733" sldId="264"/>
            <ac:spMk id="29" creationId="{FA34A68E-B7DE-45C1-B73C-A28D71A4E47D}"/>
          </ac:spMkLst>
        </pc:spChg>
        <pc:picChg chg="del">
          <ac:chgData name="Alon Pinheiro" userId="68d1182545d76c74" providerId="LiveId" clId="{56739D52-10C4-4441-81C0-EA87232410DB}" dt="2021-04-14T18:38:50.324" v="1136" actId="478"/>
          <ac:picMkLst>
            <pc:docMk/>
            <pc:sldMk cId="1147091733" sldId="264"/>
            <ac:picMk id="3" creationId="{B175AA9B-559E-4CB8-B27B-E9ED5B5561FF}"/>
          </ac:picMkLst>
        </pc:picChg>
        <pc:picChg chg="del">
          <ac:chgData name="Alon Pinheiro" userId="68d1182545d76c74" providerId="LiveId" clId="{56739D52-10C4-4441-81C0-EA87232410DB}" dt="2021-04-14T18:38:50.324" v="1136" actId="478"/>
          <ac:picMkLst>
            <pc:docMk/>
            <pc:sldMk cId="1147091733" sldId="264"/>
            <ac:picMk id="4" creationId="{523AE019-657F-44C0-88FD-382EEDC02D49}"/>
          </ac:picMkLst>
        </pc:picChg>
        <pc:picChg chg="del">
          <ac:chgData name="Alon Pinheiro" userId="68d1182545d76c74" providerId="LiveId" clId="{56739D52-10C4-4441-81C0-EA87232410DB}" dt="2021-04-14T18:38:50.324" v="1136" actId="478"/>
          <ac:picMkLst>
            <pc:docMk/>
            <pc:sldMk cId="1147091733" sldId="264"/>
            <ac:picMk id="5" creationId="{8BEEEE11-A106-45B3-842D-C1778E7E8207}"/>
          </ac:picMkLst>
        </pc:picChg>
        <pc:picChg chg="del">
          <ac:chgData name="Alon Pinheiro" userId="68d1182545d76c74" providerId="LiveId" clId="{56739D52-10C4-4441-81C0-EA87232410DB}" dt="2021-04-14T18:38:50.324" v="1136" actId="478"/>
          <ac:picMkLst>
            <pc:docMk/>
            <pc:sldMk cId="1147091733" sldId="264"/>
            <ac:picMk id="6" creationId="{8964A471-4B9C-4615-9DBA-6FE2DD0E05E2}"/>
          </ac:picMkLst>
        </pc:picChg>
        <pc:picChg chg="del">
          <ac:chgData name="Alon Pinheiro" userId="68d1182545d76c74" providerId="LiveId" clId="{56739D52-10C4-4441-81C0-EA87232410DB}" dt="2021-04-14T18:38:50.324" v="1136" actId="478"/>
          <ac:picMkLst>
            <pc:docMk/>
            <pc:sldMk cId="1147091733" sldId="264"/>
            <ac:picMk id="8" creationId="{A051122A-A17A-4A3B-B50C-D28E4780D571}"/>
          </ac:picMkLst>
        </pc:picChg>
        <pc:picChg chg="add mod ord">
          <ac:chgData name="Alon Pinheiro" userId="68d1182545d76c74" providerId="LiveId" clId="{56739D52-10C4-4441-81C0-EA87232410DB}" dt="2021-04-14T19:22:21.034" v="1328" actId="1076"/>
          <ac:picMkLst>
            <pc:docMk/>
            <pc:sldMk cId="1147091733" sldId="264"/>
            <ac:picMk id="9" creationId="{3A2FCB2A-A99E-476C-9D37-EBF4E4208A7A}"/>
          </ac:picMkLst>
        </pc:picChg>
        <pc:picChg chg="del">
          <ac:chgData name="Alon Pinheiro" userId="68d1182545d76c74" providerId="LiveId" clId="{56739D52-10C4-4441-81C0-EA87232410DB}" dt="2021-04-14T18:38:53.397" v="1139" actId="478"/>
          <ac:picMkLst>
            <pc:docMk/>
            <pc:sldMk cId="1147091733" sldId="264"/>
            <ac:picMk id="10" creationId="{3FEDAE12-68BC-4AAB-AA16-33F609C27481}"/>
          </ac:picMkLst>
        </pc:picChg>
        <pc:picChg chg="del">
          <ac:chgData name="Alon Pinheiro" userId="68d1182545d76c74" providerId="LiveId" clId="{56739D52-10C4-4441-81C0-EA87232410DB}" dt="2021-04-14T18:38:50.324" v="1136" actId="478"/>
          <ac:picMkLst>
            <pc:docMk/>
            <pc:sldMk cId="1147091733" sldId="264"/>
            <ac:picMk id="12" creationId="{61B91721-1776-4C07-A13F-443EFAAB7BEF}"/>
          </ac:picMkLst>
        </pc:picChg>
        <pc:picChg chg="add del mod ord">
          <ac:chgData name="Alon Pinheiro" userId="68d1182545d76c74" providerId="LiveId" clId="{56739D52-10C4-4441-81C0-EA87232410DB}" dt="2021-04-14T19:22:16.213" v="1325" actId="478"/>
          <ac:picMkLst>
            <pc:docMk/>
            <pc:sldMk cId="1147091733" sldId="264"/>
            <ac:picMk id="13" creationId="{C5D1B4B2-E585-4CAE-AA3F-98A1EB3AEAF3}"/>
          </ac:picMkLst>
        </pc:picChg>
        <pc:picChg chg="del">
          <ac:chgData name="Alon Pinheiro" userId="68d1182545d76c74" providerId="LiveId" clId="{56739D52-10C4-4441-81C0-EA87232410DB}" dt="2021-04-14T18:38:50.324" v="1136" actId="478"/>
          <ac:picMkLst>
            <pc:docMk/>
            <pc:sldMk cId="1147091733" sldId="264"/>
            <ac:picMk id="14" creationId="{2BAE6E6B-8BD2-49D3-880D-78BC269978FD}"/>
          </ac:picMkLst>
        </pc:picChg>
        <pc:picChg chg="del mod">
          <ac:chgData name="Alon Pinheiro" userId="68d1182545d76c74" providerId="LiveId" clId="{56739D52-10C4-4441-81C0-EA87232410DB}" dt="2021-04-14T18:38:51.866" v="1138" actId="478"/>
          <ac:picMkLst>
            <pc:docMk/>
            <pc:sldMk cId="1147091733" sldId="264"/>
            <ac:picMk id="16" creationId="{C718436E-593B-448E-910B-26612B004EA5}"/>
          </ac:picMkLst>
        </pc:picChg>
        <pc:picChg chg="add del mod ord">
          <ac:chgData name="Alon Pinheiro" userId="68d1182545d76c74" providerId="LiveId" clId="{56739D52-10C4-4441-81C0-EA87232410DB}" dt="2021-04-14T19:20:32.821" v="1317" actId="478"/>
          <ac:picMkLst>
            <pc:docMk/>
            <pc:sldMk cId="1147091733" sldId="264"/>
            <ac:picMk id="17" creationId="{64E74952-9826-4D98-93EC-1921ED86B792}"/>
          </ac:picMkLst>
        </pc:picChg>
        <pc:picChg chg="add del mod ord">
          <ac:chgData name="Alon Pinheiro" userId="68d1182545d76c74" providerId="LiveId" clId="{56739D52-10C4-4441-81C0-EA87232410DB}" dt="2021-04-14T19:19:10.213" v="1304" actId="478"/>
          <ac:picMkLst>
            <pc:docMk/>
            <pc:sldMk cId="1147091733" sldId="264"/>
            <ac:picMk id="19" creationId="{DD280692-1796-43E5-BB4D-FB7444136229}"/>
          </ac:picMkLst>
        </pc:picChg>
        <pc:picChg chg="add del mod ord">
          <ac:chgData name="Alon Pinheiro" userId="68d1182545d76c74" providerId="LiveId" clId="{56739D52-10C4-4441-81C0-EA87232410DB}" dt="2021-04-14T19:18:02.758" v="1293" actId="478"/>
          <ac:picMkLst>
            <pc:docMk/>
            <pc:sldMk cId="1147091733" sldId="264"/>
            <ac:picMk id="21" creationId="{78EB6A37-7558-4A37-A34E-2FE3A81C4113}"/>
          </ac:picMkLst>
        </pc:picChg>
        <pc:picChg chg="add mod modCrop">
          <ac:chgData name="Alon Pinheiro" userId="68d1182545d76c74" providerId="LiveId" clId="{56739D52-10C4-4441-81C0-EA87232410DB}" dt="2021-04-14T18:58:04.427" v="1242" actId="1076"/>
          <ac:picMkLst>
            <pc:docMk/>
            <pc:sldMk cId="1147091733" sldId="264"/>
            <ac:picMk id="23" creationId="{476827FB-E4DA-44E7-8640-D3FF6B596982}"/>
          </ac:picMkLst>
        </pc:picChg>
        <pc:picChg chg="add del mod">
          <ac:chgData name="Alon Pinheiro" userId="68d1182545d76c74" providerId="LiveId" clId="{56739D52-10C4-4441-81C0-EA87232410DB}" dt="2021-04-14T18:50:10.043" v="1165" actId="478"/>
          <ac:picMkLst>
            <pc:docMk/>
            <pc:sldMk cId="1147091733" sldId="264"/>
            <ac:picMk id="25" creationId="{FDB762E7-FE4C-499C-99E4-D3A828759D88}"/>
          </ac:picMkLst>
        </pc:picChg>
        <pc:picChg chg="add del mod">
          <ac:chgData name="Alon Pinheiro" userId="68d1182545d76c74" providerId="LiveId" clId="{56739D52-10C4-4441-81C0-EA87232410DB}" dt="2021-04-14T18:50:07.755" v="1164" actId="21"/>
          <ac:picMkLst>
            <pc:docMk/>
            <pc:sldMk cId="1147091733" sldId="264"/>
            <ac:picMk id="27" creationId="{AE5EE7E8-07E2-428C-9D03-3078AC0D3333}"/>
          </ac:picMkLst>
        </pc:picChg>
      </pc:sldChg>
      <pc:sldChg chg="addSp delSp modSp add mod setBg">
        <pc:chgData name="Alon Pinheiro" userId="68d1182545d76c74" providerId="LiveId" clId="{56739D52-10C4-4441-81C0-EA87232410DB}" dt="2021-04-14T19:34:03.063" v="1354" actId="14861"/>
        <pc:sldMkLst>
          <pc:docMk/>
          <pc:sldMk cId="2358532325" sldId="265"/>
        </pc:sldMkLst>
        <pc:spChg chg="mod">
          <ac:chgData name="Alon Pinheiro" userId="68d1182545d76c74" providerId="LiveId" clId="{56739D52-10C4-4441-81C0-EA87232410DB}" dt="2021-04-14T19:33:35.279" v="1349" actId="14861"/>
          <ac:spMkLst>
            <pc:docMk/>
            <pc:sldMk cId="2358532325" sldId="265"/>
            <ac:spMk id="4" creationId="{2FC51A79-7FF7-4599-8D9E-CF41D1FCF210}"/>
          </ac:spMkLst>
        </pc:spChg>
        <pc:spChg chg="mod">
          <ac:chgData name="Alon Pinheiro" userId="68d1182545d76c74" providerId="LiveId" clId="{56739D52-10C4-4441-81C0-EA87232410DB}" dt="2021-04-14T19:33:43.244" v="1350" actId="14861"/>
          <ac:spMkLst>
            <pc:docMk/>
            <pc:sldMk cId="2358532325" sldId="265"/>
            <ac:spMk id="41" creationId="{6819908C-FD22-495D-8922-01A58195180C}"/>
          </ac:spMkLst>
        </pc:spChg>
        <pc:spChg chg="mod">
          <ac:chgData name="Alon Pinheiro" userId="68d1182545d76c74" providerId="LiveId" clId="{56739D52-10C4-4441-81C0-EA87232410DB}" dt="2021-04-14T19:33:55.178" v="1352" actId="14861"/>
          <ac:spMkLst>
            <pc:docMk/>
            <pc:sldMk cId="2358532325" sldId="265"/>
            <ac:spMk id="47" creationId="{46E95767-9A95-4CA4-8F58-6FD8A8712050}"/>
          </ac:spMkLst>
        </pc:spChg>
        <pc:spChg chg="mod">
          <ac:chgData name="Alon Pinheiro" userId="68d1182545d76c74" providerId="LiveId" clId="{56739D52-10C4-4441-81C0-EA87232410DB}" dt="2021-04-14T19:33:51.921" v="1351" actId="14861"/>
          <ac:spMkLst>
            <pc:docMk/>
            <pc:sldMk cId="2358532325" sldId="265"/>
            <ac:spMk id="52" creationId="{8BAAD97D-3ADD-4C66-BDEA-888A792F5C0A}"/>
          </ac:spMkLst>
        </pc:spChg>
        <pc:spChg chg="mod">
          <ac:chgData name="Alon Pinheiro" userId="68d1182545d76c74" providerId="LiveId" clId="{56739D52-10C4-4441-81C0-EA87232410DB}" dt="2021-04-14T19:33:58.929" v="1353" actId="14861"/>
          <ac:spMkLst>
            <pc:docMk/>
            <pc:sldMk cId="2358532325" sldId="265"/>
            <ac:spMk id="53" creationId="{91A083BD-6043-422C-A6E2-A361214B21D8}"/>
          </ac:spMkLst>
        </pc:spChg>
        <pc:spChg chg="mod">
          <ac:chgData name="Alon Pinheiro" userId="68d1182545d76c74" providerId="LiveId" clId="{56739D52-10C4-4441-81C0-EA87232410DB}" dt="2021-04-14T19:34:03.063" v="1354" actId="14861"/>
          <ac:spMkLst>
            <pc:docMk/>
            <pc:sldMk cId="2358532325" sldId="265"/>
            <ac:spMk id="54" creationId="{C0863F61-6E43-40C2-A1D5-8334D0E26881}"/>
          </ac:spMkLst>
        </pc:spChg>
        <pc:grpChg chg="mod">
          <ac:chgData name="Alon Pinheiro" userId="68d1182545d76c74" providerId="LiveId" clId="{56739D52-10C4-4441-81C0-EA87232410DB}" dt="2021-04-14T19:32:08.249" v="1348" actId="14100"/>
          <ac:grpSpMkLst>
            <pc:docMk/>
            <pc:sldMk cId="2358532325" sldId="265"/>
            <ac:grpSpMk id="19" creationId="{F13765A7-578C-45BC-B36E-321EAA074357}"/>
          </ac:grpSpMkLst>
        </pc:grpChg>
        <pc:picChg chg="del">
          <ac:chgData name="Alon Pinheiro" userId="68d1182545d76c74" providerId="LiveId" clId="{56739D52-10C4-4441-81C0-EA87232410DB}" dt="2021-04-14T19:31:42.830" v="1332" actId="478"/>
          <ac:picMkLst>
            <pc:docMk/>
            <pc:sldMk cId="2358532325" sldId="265"/>
            <ac:picMk id="21" creationId="{DC359844-71C9-4879-8EFB-3CD152C7DA1D}"/>
          </ac:picMkLst>
        </pc:picChg>
        <pc:picChg chg="del">
          <ac:chgData name="Alon Pinheiro" userId="68d1182545d76c74" providerId="LiveId" clId="{56739D52-10C4-4441-81C0-EA87232410DB}" dt="2021-04-14T19:31:52.055" v="1335" actId="478"/>
          <ac:picMkLst>
            <pc:docMk/>
            <pc:sldMk cId="2358532325" sldId="265"/>
            <ac:picMk id="23" creationId="{904B0F0E-5A88-4F6C-91EC-A874F360C95F}"/>
          </ac:picMkLst>
        </pc:picChg>
        <pc:picChg chg="add mod">
          <ac:chgData name="Alon Pinheiro" userId="68d1182545d76c74" providerId="LiveId" clId="{56739D52-10C4-4441-81C0-EA87232410DB}" dt="2021-04-14T19:31:58.390" v="1347" actId="1037"/>
          <ac:picMkLst>
            <pc:docMk/>
            <pc:sldMk cId="2358532325" sldId="265"/>
            <ac:picMk id="25" creationId="{D037B49E-27C3-41EE-87AE-4C964C80BAF2}"/>
          </ac:picMkLst>
        </pc:picChg>
      </pc:sldChg>
      <pc:sldChg chg="modSp add mod">
        <pc:chgData name="Alon Pinheiro" userId="68d1182545d76c74" providerId="LiveId" clId="{56739D52-10C4-4441-81C0-EA87232410DB}" dt="2021-04-14T19:42:43.729" v="1370" actId="108"/>
        <pc:sldMkLst>
          <pc:docMk/>
          <pc:sldMk cId="1146505887" sldId="266"/>
        </pc:sldMkLst>
        <pc:spChg chg="mod">
          <ac:chgData name="Alon Pinheiro" userId="68d1182545d76c74" providerId="LiveId" clId="{56739D52-10C4-4441-81C0-EA87232410DB}" dt="2021-04-14T19:42:33.841" v="1366" actId="108"/>
          <ac:spMkLst>
            <pc:docMk/>
            <pc:sldMk cId="1146505887" sldId="266"/>
            <ac:spMk id="47" creationId="{46E95767-9A95-4CA4-8F58-6FD8A8712050}"/>
          </ac:spMkLst>
        </pc:spChg>
        <pc:spChg chg="mod">
          <ac:chgData name="Alon Pinheiro" userId="68d1182545d76c74" providerId="LiveId" clId="{56739D52-10C4-4441-81C0-EA87232410DB}" dt="2021-04-14T19:42:12.953" v="1365" actId="207"/>
          <ac:spMkLst>
            <pc:docMk/>
            <pc:sldMk cId="1146505887" sldId="266"/>
            <ac:spMk id="52" creationId="{8BAAD97D-3ADD-4C66-BDEA-888A792F5C0A}"/>
          </ac:spMkLst>
        </pc:spChg>
        <pc:spChg chg="mod">
          <ac:chgData name="Alon Pinheiro" userId="68d1182545d76c74" providerId="LiveId" clId="{56739D52-10C4-4441-81C0-EA87232410DB}" dt="2021-04-14T19:42:35.650" v="1367" actId="108"/>
          <ac:spMkLst>
            <pc:docMk/>
            <pc:sldMk cId="1146505887" sldId="266"/>
            <ac:spMk id="53" creationId="{91A083BD-6043-422C-A6E2-A361214B21D8}"/>
          </ac:spMkLst>
        </pc:spChg>
        <pc:spChg chg="mod">
          <ac:chgData name="Alon Pinheiro" userId="68d1182545d76c74" providerId="LiveId" clId="{56739D52-10C4-4441-81C0-EA87232410DB}" dt="2021-04-14T19:42:37.511" v="1368" actId="108"/>
          <ac:spMkLst>
            <pc:docMk/>
            <pc:sldMk cId="1146505887" sldId="266"/>
            <ac:spMk id="54" creationId="{C0863F61-6E43-40C2-A1D5-8334D0E26881}"/>
          </ac:spMkLst>
        </pc:spChg>
        <pc:picChg chg="mod">
          <ac:chgData name="Alon Pinheiro" userId="68d1182545d76c74" providerId="LiveId" clId="{56739D52-10C4-4441-81C0-EA87232410DB}" dt="2021-04-14T19:42:41.754" v="1369" actId="108"/>
          <ac:picMkLst>
            <pc:docMk/>
            <pc:sldMk cId="1146505887" sldId="266"/>
            <ac:picMk id="12" creationId="{F7FA598D-C1A0-4958-9785-D1306CB0E092}"/>
          </ac:picMkLst>
        </pc:picChg>
        <pc:picChg chg="mod">
          <ac:chgData name="Alon Pinheiro" userId="68d1182545d76c74" providerId="LiveId" clId="{56739D52-10C4-4441-81C0-EA87232410DB}" dt="2021-04-14T19:41:33.705" v="1363"/>
          <ac:picMkLst>
            <pc:docMk/>
            <pc:sldMk cId="1146505887" sldId="266"/>
            <ac:picMk id="25" creationId="{D037B49E-27C3-41EE-87AE-4C964C80BAF2}"/>
          </ac:picMkLst>
        </pc:picChg>
        <pc:picChg chg="mod">
          <ac:chgData name="Alon Pinheiro" userId="68d1182545d76c74" providerId="LiveId" clId="{56739D52-10C4-4441-81C0-EA87232410DB}" dt="2021-04-14T19:42:43.729" v="1370" actId="108"/>
          <ac:picMkLst>
            <pc:docMk/>
            <pc:sldMk cId="1146505887" sldId="266"/>
            <ac:picMk id="57" creationId="{B9E90373-4B00-4A37-9DAE-9718A27E8932}"/>
          </ac:picMkLst>
        </pc:picChg>
        <pc:picChg chg="mod">
          <ac:chgData name="Alon Pinheiro" userId="68d1182545d76c74" providerId="LiveId" clId="{56739D52-10C4-4441-81C0-EA87232410DB}" dt="2021-04-14T19:41:39.994" v="1364" actId="108"/>
          <ac:picMkLst>
            <pc:docMk/>
            <pc:sldMk cId="1146505887" sldId="266"/>
            <ac:picMk id="71" creationId="{BFCC8DD1-118E-48D6-A89C-C9AC7C0539E9}"/>
          </ac:picMkLst>
        </pc:picChg>
      </pc:sldChg>
      <pc:sldChg chg="addSp delSp modSp add mod">
        <pc:chgData name="Alon Pinheiro" userId="68d1182545d76c74" providerId="LiveId" clId="{56739D52-10C4-4441-81C0-EA87232410DB}" dt="2021-04-14T19:53:09.519" v="1390" actId="207"/>
        <pc:sldMkLst>
          <pc:docMk/>
          <pc:sldMk cId="2778318058" sldId="267"/>
        </pc:sldMkLst>
        <pc:spChg chg="mod">
          <ac:chgData name="Alon Pinheiro" userId="68d1182545d76c74" providerId="LiveId" clId="{56739D52-10C4-4441-81C0-EA87232410DB}" dt="2021-04-14T19:49:04.617" v="1378" actId="207"/>
          <ac:spMkLst>
            <pc:docMk/>
            <pc:sldMk cId="2778318058" sldId="267"/>
            <ac:spMk id="4" creationId="{2FC51A79-7FF7-4599-8D9E-CF41D1FCF210}"/>
          </ac:spMkLst>
        </pc:spChg>
        <pc:spChg chg="mod">
          <ac:chgData name="Alon Pinheiro" userId="68d1182545d76c74" providerId="LiveId" clId="{56739D52-10C4-4441-81C0-EA87232410DB}" dt="2021-04-14T19:53:09.519" v="1390" actId="207"/>
          <ac:spMkLst>
            <pc:docMk/>
            <pc:sldMk cId="2778318058" sldId="267"/>
            <ac:spMk id="7" creationId="{B77A6B48-8266-4321-994C-DB0509D39800}"/>
          </ac:spMkLst>
        </pc:spChg>
        <pc:spChg chg="mod">
          <ac:chgData name="Alon Pinheiro" userId="68d1182545d76c74" providerId="LiveId" clId="{56739D52-10C4-4441-81C0-EA87232410DB}" dt="2021-04-14T19:53:09.519" v="1390" actId="207"/>
          <ac:spMkLst>
            <pc:docMk/>
            <pc:sldMk cId="2778318058" sldId="267"/>
            <ac:spMk id="8" creationId="{63721AED-6672-4E20-804E-5B06C2B75A67}"/>
          </ac:spMkLst>
        </pc:spChg>
        <pc:spChg chg="mod">
          <ac:chgData name="Alon Pinheiro" userId="68d1182545d76c74" providerId="LiveId" clId="{56739D52-10C4-4441-81C0-EA87232410DB}" dt="2021-04-14T19:49:11.375" v="1380" actId="207"/>
          <ac:spMkLst>
            <pc:docMk/>
            <pc:sldMk cId="2778318058" sldId="267"/>
            <ac:spMk id="30" creationId="{FE03E4A4-9B19-4525-BC38-6823E45EFB55}"/>
          </ac:spMkLst>
        </pc:spChg>
        <pc:spChg chg="mod">
          <ac:chgData name="Alon Pinheiro" userId="68d1182545d76c74" providerId="LiveId" clId="{56739D52-10C4-4441-81C0-EA87232410DB}" dt="2021-04-14T19:49:07.953" v="1379" actId="108"/>
          <ac:spMkLst>
            <pc:docMk/>
            <pc:sldMk cId="2778318058" sldId="267"/>
            <ac:spMk id="41" creationId="{6819908C-FD22-495D-8922-01A58195180C}"/>
          </ac:spMkLst>
        </pc:spChg>
        <pc:spChg chg="mod">
          <ac:chgData name="Alon Pinheiro" userId="68d1182545d76c74" providerId="LiveId" clId="{56739D52-10C4-4441-81C0-EA87232410DB}" dt="2021-04-14T19:51:51.609" v="1387" actId="207"/>
          <ac:spMkLst>
            <pc:docMk/>
            <pc:sldMk cId="2778318058" sldId="267"/>
            <ac:spMk id="44" creationId="{332134A3-C4D3-44D0-A3E3-A2E0851DBC46}"/>
          </ac:spMkLst>
        </pc:spChg>
        <pc:spChg chg="mod">
          <ac:chgData name="Alon Pinheiro" userId="68d1182545d76c74" providerId="LiveId" clId="{56739D52-10C4-4441-81C0-EA87232410DB}" dt="2021-04-14T19:51:51.609" v="1387" actId="207"/>
          <ac:spMkLst>
            <pc:docMk/>
            <pc:sldMk cId="2778318058" sldId="267"/>
            <ac:spMk id="45" creationId="{0F0436CF-05D1-4493-9E98-EEC8F80ADA33}"/>
          </ac:spMkLst>
        </pc:spChg>
        <pc:grpChg chg="mod">
          <ac:chgData name="Alon Pinheiro" userId="68d1182545d76c74" providerId="LiveId" clId="{56739D52-10C4-4441-81C0-EA87232410DB}" dt="2021-04-14T19:53:09.519" v="1390" actId="207"/>
          <ac:grpSpMkLst>
            <pc:docMk/>
            <pc:sldMk cId="2778318058" sldId="267"/>
            <ac:grpSpMk id="19" creationId="{F13765A7-578C-45BC-B36E-321EAA074357}"/>
          </ac:grpSpMkLst>
        </pc:grpChg>
        <pc:grpChg chg="mod">
          <ac:chgData name="Alon Pinheiro" userId="68d1182545d76c74" providerId="LiveId" clId="{56739D52-10C4-4441-81C0-EA87232410DB}" dt="2021-04-14T19:51:51.609" v="1387" actId="207"/>
          <ac:grpSpMkLst>
            <pc:docMk/>
            <pc:sldMk cId="2778318058" sldId="267"/>
            <ac:grpSpMk id="43" creationId="{1E216A2E-5C20-4712-BF6B-26BD0C052290}"/>
          </ac:grpSpMkLst>
        </pc:grpChg>
        <pc:picChg chg="add del mod">
          <ac:chgData name="Alon Pinheiro" userId="68d1182545d76c74" providerId="LiveId" clId="{56739D52-10C4-4441-81C0-EA87232410DB}" dt="2021-04-14T19:51:53.107" v="1388" actId="478"/>
          <ac:picMkLst>
            <pc:docMk/>
            <pc:sldMk cId="2778318058" sldId="267"/>
            <ac:picMk id="1026" creationId="{C32CAC19-B393-4AA0-9B5A-87C0A11C097E}"/>
          </ac:picMkLst>
        </pc:picChg>
      </pc:sldChg>
      <pc:sldChg chg="add del ord">
        <pc:chgData name="Alon Pinheiro" userId="68d1182545d76c74" providerId="LiveId" clId="{56739D52-10C4-4441-81C0-EA87232410DB}" dt="2021-04-14T19:53:56.461" v="1395" actId="47"/>
        <pc:sldMkLst>
          <pc:docMk/>
          <pc:sldMk cId="170626810" sldId="268"/>
        </pc:sldMkLst>
      </pc:sldChg>
      <pc:sldChg chg="modSp add mod">
        <pc:chgData name="Alon Pinheiro" userId="68d1182545d76c74" providerId="LiveId" clId="{56739D52-10C4-4441-81C0-EA87232410DB}" dt="2021-04-14T19:54:10.718" v="1398" actId="207"/>
        <pc:sldMkLst>
          <pc:docMk/>
          <pc:sldMk cId="930117553" sldId="268"/>
        </pc:sldMkLst>
        <pc:spChg chg="mod">
          <ac:chgData name="Alon Pinheiro" userId="68d1182545d76c74" providerId="LiveId" clId="{56739D52-10C4-4441-81C0-EA87232410DB}" dt="2021-04-14T19:54:08.173" v="1397" actId="207"/>
          <ac:spMkLst>
            <pc:docMk/>
            <pc:sldMk cId="930117553" sldId="268"/>
            <ac:spMk id="7" creationId="{B77A6B48-8266-4321-994C-DB0509D39800}"/>
          </ac:spMkLst>
        </pc:spChg>
        <pc:spChg chg="mod">
          <ac:chgData name="Alon Pinheiro" userId="68d1182545d76c74" providerId="LiveId" clId="{56739D52-10C4-4441-81C0-EA87232410DB}" dt="2021-04-14T19:54:08.173" v="1397" actId="207"/>
          <ac:spMkLst>
            <pc:docMk/>
            <pc:sldMk cId="930117553" sldId="268"/>
            <ac:spMk id="8" creationId="{63721AED-6672-4E20-804E-5B06C2B75A67}"/>
          </ac:spMkLst>
        </pc:spChg>
        <pc:spChg chg="mod">
          <ac:chgData name="Alon Pinheiro" userId="68d1182545d76c74" providerId="LiveId" clId="{56739D52-10C4-4441-81C0-EA87232410DB}" dt="2021-04-14T19:54:10.718" v="1398" actId="207"/>
          <ac:spMkLst>
            <pc:docMk/>
            <pc:sldMk cId="930117553" sldId="268"/>
            <ac:spMk id="44" creationId="{332134A3-C4D3-44D0-A3E3-A2E0851DBC46}"/>
          </ac:spMkLst>
        </pc:spChg>
        <pc:spChg chg="mod">
          <ac:chgData name="Alon Pinheiro" userId="68d1182545d76c74" providerId="LiveId" clId="{56739D52-10C4-4441-81C0-EA87232410DB}" dt="2021-04-14T19:54:10.718" v="1398" actId="207"/>
          <ac:spMkLst>
            <pc:docMk/>
            <pc:sldMk cId="930117553" sldId="268"/>
            <ac:spMk id="45" creationId="{0F0436CF-05D1-4493-9E98-EEC8F80ADA33}"/>
          </ac:spMkLst>
        </pc:spChg>
        <pc:grpChg chg="mod">
          <ac:chgData name="Alon Pinheiro" userId="68d1182545d76c74" providerId="LiveId" clId="{56739D52-10C4-4441-81C0-EA87232410DB}" dt="2021-04-14T19:54:08.173" v="1397" actId="207"/>
          <ac:grpSpMkLst>
            <pc:docMk/>
            <pc:sldMk cId="930117553" sldId="268"/>
            <ac:grpSpMk id="19" creationId="{F13765A7-578C-45BC-B36E-321EAA074357}"/>
          </ac:grpSpMkLst>
        </pc:grpChg>
        <pc:grpChg chg="mod">
          <ac:chgData name="Alon Pinheiro" userId="68d1182545d76c74" providerId="LiveId" clId="{56739D52-10C4-4441-81C0-EA87232410DB}" dt="2021-04-14T19:54:10.718" v="1398" actId="207"/>
          <ac:grpSpMkLst>
            <pc:docMk/>
            <pc:sldMk cId="930117553" sldId="268"/>
            <ac:grpSpMk id="43" creationId="{1E216A2E-5C20-4712-BF6B-26BD0C052290}"/>
          </ac:grpSpMkLst>
        </pc:grpChg>
      </pc:sldChg>
      <pc:sldChg chg="modSp add mod">
        <pc:chgData name="Alon Pinheiro" userId="68d1182545d76c74" providerId="LiveId" clId="{56739D52-10C4-4441-81C0-EA87232410DB}" dt="2021-04-14T19:55:02.246" v="1401" actId="207"/>
        <pc:sldMkLst>
          <pc:docMk/>
          <pc:sldMk cId="4154608717" sldId="269"/>
        </pc:sldMkLst>
        <pc:spChg chg="mod">
          <ac:chgData name="Alon Pinheiro" userId="68d1182545d76c74" providerId="LiveId" clId="{56739D52-10C4-4441-81C0-EA87232410DB}" dt="2021-04-14T19:54:59.745" v="1400" actId="207"/>
          <ac:spMkLst>
            <pc:docMk/>
            <pc:sldMk cId="4154608717" sldId="269"/>
            <ac:spMk id="7" creationId="{B77A6B48-8266-4321-994C-DB0509D39800}"/>
          </ac:spMkLst>
        </pc:spChg>
        <pc:spChg chg="mod">
          <ac:chgData name="Alon Pinheiro" userId="68d1182545d76c74" providerId="LiveId" clId="{56739D52-10C4-4441-81C0-EA87232410DB}" dt="2021-04-14T19:54:59.745" v="1400" actId="207"/>
          <ac:spMkLst>
            <pc:docMk/>
            <pc:sldMk cId="4154608717" sldId="269"/>
            <ac:spMk id="8" creationId="{63721AED-6672-4E20-804E-5B06C2B75A67}"/>
          </ac:spMkLst>
        </pc:spChg>
        <pc:spChg chg="mod">
          <ac:chgData name="Alon Pinheiro" userId="68d1182545d76c74" providerId="LiveId" clId="{56739D52-10C4-4441-81C0-EA87232410DB}" dt="2021-04-14T19:55:02.246" v="1401" actId="207"/>
          <ac:spMkLst>
            <pc:docMk/>
            <pc:sldMk cId="4154608717" sldId="269"/>
            <ac:spMk id="44" creationId="{332134A3-C4D3-44D0-A3E3-A2E0851DBC46}"/>
          </ac:spMkLst>
        </pc:spChg>
        <pc:spChg chg="mod">
          <ac:chgData name="Alon Pinheiro" userId="68d1182545d76c74" providerId="LiveId" clId="{56739D52-10C4-4441-81C0-EA87232410DB}" dt="2021-04-14T19:55:02.246" v="1401" actId="207"/>
          <ac:spMkLst>
            <pc:docMk/>
            <pc:sldMk cId="4154608717" sldId="269"/>
            <ac:spMk id="45" creationId="{0F0436CF-05D1-4493-9E98-EEC8F80ADA33}"/>
          </ac:spMkLst>
        </pc:spChg>
        <pc:grpChg chg="mod">
          <ac:chgData name="Alon Pinheiro" userId="68d1182545d76c74" providerId="LiveId" clId="{56739D52-10C4-4441-81C0-EA87232410DB}" dt="2021-04-14T19:54:59.745" v="1400" actId="207"/>
          <ac:grpSpMkLst>
            <pc:docMk/>
            <pc:sldMk cId="4154608717" sldId="269"/>
            <ac:grpSpMk id="19" creationId="{F13765A7-578C-45BC-B36E-321EAA074357}"/>
          </ac:grpSpMkLst>
        </pc:grpChg>
        <pc:grpChg chg="mod">
          <ac:chgData name="Alon Pinheiro" userId="68d1182545d76c74" providerId="LiveId" clId="{56739D52-10C4-4441-81C0-EA87232410DB}" dt="2021-04-14T19:55:02.246" v="1401" actId="207"/>
          <ac:grpSpMkLst>
            <pc:docMk/>
            <pc:sldMk cId="4154608717" sldId="269"/>
            <ac:grpSpMk id="43" creationId="{1E216A2E-5C20-4712-BF6B-26BD0C052290}"/>
          </ac:grpSpMkLst>
        </pc:grpChg>
      </pc:sldChg>
      <pc:sldChg chg="addSp delSp modSp add mod setBg">
        <pc:chgData name="Alon Pinheiro" userId="68d1182545d76c74" providerId="LiveId" clId="{56739D52-10C4-4441-81C0-EA87232410DB}" dt="2021-04-14T22:11:21.113" v="1680" actId="207"/>
        <pc:sldMkLst>
          <pc:docMk/>
          <pc:sldMk cId="2569846577" sldId="270"/>
        </pc:sldMkLst>
        <pc:spChg chg="mod">
          <ac:chgData name="Alon Pinheiro" userId="68d1182545d76c74" providerId="LiveId" clId="{56739D52-10C4-4441-81C0-EA87232410DB}" dt="2021-04-14T22:03:29.223" v="1418" actId="207"/>
          <ac:spMkLst>
            <pc:docMk/>
            <pc:sldMk cId="2569846577" sldId="270"/>
            <ac:spMk id="4" creationId="{2FC51A79-7FF7-4599-8D9E-CF41D1FCF210}"/>
          </ac:spMkLst>
        </pc:spChg>
        <pc:spChg chg="mod">
          <ac:chgData name="Alon Pinheiro" userId="68d1182545d76c74" providerId="LiveId" clId="{56739D52-10C4-4441-81C0-EA87232410DB}" dt="2021-04-14T22:04:45.985" v="1431" actId="207"/>
          <ac:spMkLst>
            <pc:docMk/>
            <pc:sldMk cId="2569846577" sldId="270"/>
            <ac:spMk id="7" creationId="{B77A6B48-8266-4321-994C-DB0509D39800}"/>
          </ac:spMkLst>
        </pc:spChg>
        <pc:spChg chg="mod">
          <ac:chgData name="Alon Pinheiro" userId="68d1182545d76c74" providerId="LiveId" clId="{56739D52-10C4-4441-81C0-EA87232410DB}" dt="2021-04-14T22:04:45.985" v="1431" actId="207"/>
          <ac:spMkLst>
            <pc:docMk/>
            <pc:sldMk cId="2569846577" sldId="270"/>
            <ac:spMk id="8" creationId="{63721AED-6672-4E20-804E-5B06C2B75A67}"/>
          </ac:spMkLst>
        </pc:spChg>
        <pc:spChg chg="add del mod">
          <ac:chgData name="Alon Pinheiro" userId="68d1182545d76c74" providerId="LiveId" clId="{56739D52-10C4-4441-81C0-EA87232410DB}" dt="2021-04-14T22:11:21.113" v="1680" actId="207"/>
          <ac:spMkLst>
            <pc:docMk/>
            <pc:sldMk cId="2569846577" sldId="270"/>
            <ac:spMk id="18" creationId="{C66A6C0A-4211-45D4-9911-F7C7AC8FDBFE}"/>
          </ac:spMkLst>
        </pc:spChg>
        <pc:spChg chg="add del mod">
          <ac:chgData name="Alon Pinheiro" userId="68d1182545d76c74" providerId="LiveId" clId="{56739D52-10C4-4441-81C0-EA87232410DB}" dt="2021-04-14T22:03:53.248" v="1422"/>
          <ac:spMkLst>
            <pc:docMk/>
            <pc:sldMk cId="2569846577" sldId="270"/>
            <ac:spMk id="24" creationId="{5CC2C5CE-5850-4AE3-B41B-3B9F00A7315C}"/>
          </ac:spMkLst>
        </pc:spChg>
        <pc:spChg chg="add del mod">
          <ac:chgData name="Alon Pinheiro" userId="68d1182545d76c74" providerId="LiveId" clId="{56739D52-10C4-4441-81C0-EA87232410DB}" dt="2021-04-14T22:04:06.764" v="1428" actId="478"/>
          <ac:spMkLst>
            <pc:docMk/>
            <pc:sldMk cId="2569846577" sldId="270"/>
            <ac:spMk id="26" creationId="{F40AE63A-300C-46BC-A2CD-93D782C0185E}"/>
          </ac:spMkLst>
        </pc:spChg>
        <pc:spChg chg="mod">
          <ac:chgData name="Alon Pinheiro" userId="68d1182545d76c74" providerId="LiveId" clId="{56739D52-10C4-4441-81C0-EA87232410DB}" dt="2021-04-14T22:02:45.378" v="1413" actId="207"/>
          <ac:spMkLst>
            <pc:docMk/>
            <pc:sldMk cId="2569846577" sldId="270"/>
            <ac:spMk id="30" creationId="{FE03E4A4-9B19-4525-BC38-6823E45EFB55}"/>
          </ac:spMkLst>
        </pc:spChg>
        <pc:spChg chg="mod">
          <ac:chgData name="Alon Pinheiro" userId="68d1182545d76c74" providerId="LiveId" clId="{56739D52-10C4-4441-81C0-EA87232410DB}" dt="2021-04-14T22:06:54.169" v="1448" actId="14100"/>
          <ac:spMkLst>
            <pc:docMk/>
            <pc:sldMk cId="2569846577" sldId="270"/>
            <ac:spMk id="41" creationId="{6819908C-FD22-495D-8922-01A58195180C}"/>
          </ac:spMkLst>
        </pc:spChg>
        <pc:spChg chg="mod">
          <ac:chgData name="Alon Pinheiro" userId="68d1182545d76c74" providerId="LiveId" clId="{56739D52-10C4-4441-81C0-EA87232410DB}" dt="2021-04-14T22:04:48.514" v="1432" actId="207"/>
          <ac:spMkLst>
            <pc:docMk/>
            <pc:sldMk cId="2569846577" sldId="270"/>
            <ac:spMk id="44" creationId="{332134A3-C4D3-44D0-A3E3-A2E0851DBC46}"/>
          </ac:spMkLst>
        </pc:spChg>
        <pc:spChg chg="mod">
          <ac:chgData name="Alon Pinheiro" userId="68d1182545d76c74" providerId="LiveId" clId="{56739D52-10C4-4441-81C0-EA87232410DB}" dt="2021-04-14T22:04:48.514" v="1432" actId="207"/>
          <ac:spMkLst>
            <pc:docMk/>
            <pc:sldMk cId="2569846577" sldId="270"/>
            <ac:spMk id="45" creationId="{0F0436CF-05D1-4493-9E98-EEC8F80ADA33}"/>
          </ac:spMkLst>
        </pc:spChg>
        <pc:spChg chg="mod">
          <ac:chgData name="Alon Pinheiro" userId="68d1182545d76c74" providerId="LiveId" clId="{56739D52-10C4-4441-81C0-EA87232410DB}" dt="2021-04-14T22:06:39.823" v="1444" actId="14100"/>
          <ac:spMkLst>
            <pc:docMk/>
            <pc:sldMk cId="2569846577" sldId="270"/>
            <ac:spMk id="47" creationId="{46E95767-9A95-4CA4-8F58-6FD8A8712050}"/>
          </ac:spMkLst>
        </pc:spChg>
        <pc:spChg chg="mod">
          <ac:chgData name="Alon Pinheiro" userId="68d1182545d76c74" providerId="LiveId" clId="{56739D52-10C4-4441-81C0-EA87232410DB}" dt="2021-04-14T22:06:30.379" v="1438" actId="14100"/>
          <ac:spMkLst>
            <pc:docMk/>
            <pc:sldMk cId="2569846577" sldId="270"/>
            <ac:spMk id="52" creationId="{8BAAD97D-3ADD-4C66-BDEA-888A792F5C0A}"/>
          </ac:spMkLst>
        </pc:spChg>
        <pc:spChg chg="mod">
          <ac:chgData name="Alon Pinheiro" userId="68d1182545d76c74" providerId="LiveId" clId="{56739D52-10C4-4441-81C0-EA87232410DB}" dt="2021-04-14T22:06:42.233" v="1445" actId="14100"/>
          <ac:spMkLst>
            <pc:docMk/>
            <pc:sldMk cId="2569846577" sldId="270"/>
            <ac:spMk id="53" creationId="{91A083BD-6043-422C-A6E2-A361214B21D8}"/>
          </ac:spMkLst>
        </pc:spChg>
        <pc:spChg chg="mod">
          <ac:chgData name="Alon Pinheiro" userId="68d1182545d76c74" providerId="LiveId" clId="{56739D52-10C4-4441-81C0-EA87232410DB}" dt="2021-04-14T22:06:47.904" v="1447" actId="14100"/>
          <ac:spMkLst>
            <pc:docMk/>
            <pc:sldMk cId="2569846577" sldId="270"/>
            <ac:spMk id="54" creationId="{C0863F61-6E43-40C2-A1D5-8334D0E26881}"/>
          </ac:spMkLst>
        </pc:spChg>
        <pc:grpChg chg="mod">
          <ac:chgData name="Alon Pinheiro" userId="68d1182545d76c74" providerId="LiveId" clId="{56739D52-10C4-4441-81C0-EA87232410DB}" dt="2021-04-14T22:04:45.985" v="1431" actId="207"/>
          <ac:grpSpMkLst>
            <pc:docMk/>
            <pc:sldMk cId="2569846577" sldId="270"/>
            <ac:grpSpMk id="19" creationId="{F13765A7-578C-45BC-B36E-321EAA074357}"/>
          </ac:grpSpMkLst>
        </pc:grpChg>
        <pc:grpChg chg="mod">
          <ac:chgData name="Alon Pinheiro" userId="68d1182545d76c74" providerId="LiveId" clId="{56739D52-10C4-4441-81C0-EA87232410DB}" dt="2021-04-14T22:06:54.169" v="1448" actId="14100"/>
          <ac:grpSpMkLst>
            <pc:docMk/>
            <pc:sldMk cId="2569846577" sldId="270"/>
            <ac:grpSpMk id="43" creationId="{1E216A2E-5C20-4712-BF6B-26BD0C052290}"/>
          </ac:grpSpMkLst>
        </pc:grpChg>
        <pc:picChg chg="mod">
          <ac:chgData name="Alon Pinheiro" userId="68d1182545d76c74" providerId="LiveId" clId="{56739D52-10C4-4441-81C0-EA87232410DB}" dt="2021-04-14T22:06:32.745" v="1443" actId="1038"/>
          <ac:picMkLst>
            <pc:docMk/>
            <pc:sldMk cId="2569846577" sldId="270"/>
            <ac:picMk id="25" creationId="{D037B49E-27C3-41EE-87AE-4C964C80BAF2}"/>
          </ac:picMkLst>
        </pc:picChg>
        <pc:picChg chg="mod">
          <ac:chgData name="Alon Pinheiro" userId="68d1182545d76c74" providerId="LiveId" clId="{56739D52-10C4-4441-81C0-EA87232410DB}" dt="2021-04-14T22:06:24.791" v="1437" actId="1037"/>
          <ac:picMkLst>
            <pc:docMk/>
            <pc:sldMk cId="2569846577" sldId="270"/>
            <ac:picMk id="71" creationId="{BFCC8DD1-118E-48D6-A89C-C9AC7C0539E9}"/>
          </ac:picMkLst>
        </pc:picChg>
      </pc:sldChg>
      <pc:sldChg chg="modSp add mod setBg">
        <pc:chgData name="Alon Pinheiro" userId="68d1182545d76c74" providerId="LiveId" clId="{56739D52-10C4-4441-81C0-EA87232410DB}" dt="2021-04-14T22:01:17.938" v="1411"/>
        <pc:sldMkLst>
          <pc:docMk/>
          <pc:sldMk cId="3784010629" sldId="271"/>
        </pc:sldMkLst>
        <pc:spChg chg="mod">
          <ac:chgData name="Alon Pinheiro" userId="68d1182545d76c74" providerId="LiveId" clId="{56739D52-10C4-4441-81C0-EA87232410DB}" dt="2021-04-14T22:00:39.763" v="1410" actId="207"/>
          <ac:spMkLst>
            <pc:docMk/>
            <pc:sldMk cId="3784010629" sldId="271"/>
            <ac:spMk id="18" creationId="{C66A6C0A-4211-45D4-9911-F7C7AC8FDBFE}"/>
          </ac:spMkLst>
        </pc:spChg>
      </pc:sldChg>
      <pc:sldChg chg="modSp add mod setBg">
        <pc:chgData name="Alon Pinheiro" userId="68d1182545d76c74" providerId="LiveId" clId="{56739D52-10C4-4441-81C0-EA87232410DB}" dt="2021-04-14T22:21:54.004" v="1695" actId="207"/>
        <pc:sldMkLst>
          <pc:docMk/>
          <pc:sldMk cId="1825479165" sldId="272"/>
        </pc:sldMkLst>
        <pc:spChg chg="mod">
          <ac:chgData name="Alon Pinheiro" userId="68d1182545d76c74" providerId="LiveId" clId="{56739D52-10C4-4441-81C0-EA87232410DB}" dt="2021-04-14T22:17:07.087" v="1684" actId="207"/>
          <ac:spMkLst>
            <pc:docMk/>
            <pc:sldMk cId="1825479165" sldId="272"/>
            <ac:spMk id="7" creationId="{B77A6B48-8266-4321-994C-DB0509D39800}"/>
          </ac:spMkLst>
        </pc:spChg>
        <pc:spChg chg="mod">
          <ac:chgData name="Alon Pinheiro" userId="68d1182545d76c74" providerId="LiveId" clId="{56739D52-10C4-4441-81C0-EA87232410DB}" dt="2021-04-14T22:17:07.087" v="1684" actId="207"/>
          <ac:spMkLst>
            <pc:docMk/>
            <pc:sldMk cId="1825479165" sldId="272"/>
            <ac:spMk id="8" creationId="{63721AED-6672-4E20-804E-5B06C2B75A67}"/>
          </ac:spMkLst>
        </pc:spChg>
        <pc:spChg chg="mod">
          <ac:chgData name="Alon Pinheiro" userId="68d1182545d76c74" providerId="LiveId" clId="{56739D52-10C4-4441-81C0-EA87232410DB}" dt="2021-04-14T22:21:54.004" v="1695" actId="207"/>
          <ac:spMkLst>
            <pc:docMk/>
            <pc:sldMk cId="1825479165" sldId="272"/>
            <ac:spMk id="18" creationId="{C66A6C0A-4211-45D4-9911-F7C7AC8FDBFE}"/>
          </ac:spMkLst>
        </pc:spChg>
        <pc:spChg chg="mod">
          <ac:chgData name="Alon Pinheiro" userId="68d1182545d76c74" providerId="LiveId" clId="{56739D52-10C4-4441-81C0-EA87232410DB}" dt="2021-04-14T22:17:37.931" v="1685" actId="207"/>
          <ac:spMkLst>
            <pc:docMk/>
            <pc:sldMk cId="1825479165" sldId="272"/>
            <ac:spMk id="44" creationId="{332134A3-C4D3-44D0-A3E3-A2E0851DBC46}"/>
          </ac:spMkLst>
        </pc:spChg>
        <pc:spChg chg="mod">
          <ac:chgData name="Alon Pinheiro" userId="68d1182545d76c74" providerId="LiveId" clId="{56739D52-10C4-4441-81C0-EA87232410DB}" dt="2021-04-14T22:17:37.931" v="1685" actId="207"/>
          <ac:spMkLst>
            <pc:docMk/>
            <pc:sldMk cId="1825479165" sldId="272"/>
            <ac:spMk id="45" creationId="{0F0436CF-05D1-4493-9E98-EEC8F80ADA33}"/>
          </ac:spMkLst>
        </pc:spChg>
        <pc:grpChg chg="mod">
          <ac:chgData name="Alon Pinheiro" userId="68d1182545d76c74" providerId="LiveId" clId="{56739D52-10C4-4441-81C0-EA87232410DB}" dt="2021-04-14T22:17:07.087" v="1684" actId="207"/>
          <ac:grpSpMkLst>
            <pc:docMk/>
            <pc:sldMk cId="1825479165" sldId="272"/>
            <ac:grpSpMk id="19" creationId="{F13765A7-578C-45BC-B36E-321EAA074357}"/>
          </ac:grpSpMkLst>
        </pc:grpChg>
        <pc:grpChg chg="mod">
          <ac:chgData name="Alon Pinheiro" userId="68d1182545d76c74" providerId="LiveId" clId="{56739D52-10C4-4441-81C0-EA87232410DB}" dt="2021-04-14T22:17:37.931" v="1685" actId="207"/>
          <ac:grpSpMkLst>
            <pc:docMk/>
            <pc:sldMk cId="1825479165" sldId="272"/>
            <ac:grpSpMk id="43" creationId="{1E216A2E-5C20-4712-BF6B-26BD0C052290}"/>
          </ac:grpSpMkLst>
        </pc:grpChg>
      </pc:sldChg>
      <pc:sldChg chg="modSp add mod">
        <pc:chgData name="Alon Pinheiro" userId="68d1182545d76c74" providerId="LiveId" clId="{56739D52-10C4-4441-81C0-EA87232410DB}" dt="2021-04-14T22:27:26.436" v="1982" actId="207"/>
        <pc:sldMkLst>
          <pc:docMk/>
          <pc:sldMk cId="1550701903" sldId="273"/>
        </pc:sldMkLst>
        <pc:spChg chg="mod">
          <ac:chgData name="Alon Pinheiro" userId="68d1182545d76c74" providerId="LiveId" clId="{56739D52-10C4-4441-81C0-EA87232410DB}" dt="2021-04-14T22:27:26.436" v="1982" actId="207"/>
          <ac:spMkLst>
            <pc:docMk/>
            <pc:sldMk cId="1550701903" sldId="273"/>
            <ac:spMk id="18" creationId="{C66A6C0A-4211-45D4-9911-F7C7AC8FDBFE}"/>
          </ac:spMkLst>
        </pc:spChg>
      </pc:sldChg>
    </pc:docChg>
  </pc:docChgLst>
  <pc:docChgLst>
    <pc:chgData name="Alon Pinheiro" userId="68d1182545d76c74" providerId="LiveId" clId="{236A4020-FA69-4533-BA46-85F471476C10}"/>
    <pc:docChg chg="undo redo custSel addSld modSld">
      <pc:chgData name="Alon Pinheiro" userId="68d1182545d76c74" providerId="LiveId" clId="{236A4020-FA69-4533-BA46-85F471476C10}" dt="2021-03-13T16:40:59.368" v="1090" actId="166"/>
      <pc:docMkLst>
        <pc:docMk/>
      </pc:docMkLst>
      <pc:sldChg chg="addSp delSp modSp mod">
        <pc:chgData name="Alon Pinheiro" userId="68d1182545d76c74" providerId="LiveId" clId="{236A4020-FA69-4533-BA46-85F471476C10}" dt="2021-03-13T15:53:11.413" v="495" actId="1038"/>
        <pc:sldMkLst>
          <pc:docMk/>
          <pc:sldMk cId="1770047017" sldId="260"/>
        </pc:sldMkLst>
        <pc:spChg chg="mod">
          <ac:chgData name="Alon Pinheiro" userId="68d1182545d76c74" providerId="LiveId" clId="{236A4020-FA69-4533-BA46-85F471476C10}" dt="2021-03-13T15:16:50.316" v="57" actId="14100"/>
          <ac:spMkLst>
            <pc:docMk/>
            <pc:sldMk cId="1770047017" sldId="260"/>
            <ac:spMk id="3" creationId="{08765F8C-E50D-471C-A84F-13A1BD536E35}"/>
          </ac:spMkLst>
        </pc:spChg>
        <pc:spChg chg="mod topLvl">
          <ac:chgData name="Alon Pinheiro" userId="68d1182545d76c74" providerId="LiveId" clId="{236A4020-FA69-4533-BA46-85F471476C10}" dt="2021-03-13T15:53:11.413" v="495" actId="1038"/>
          <ac:spMkLst>
            <pc:docMk/>
            <pc:sldMk cId="1770047017" sldId="260"/>
            <ac:spMk id="4" creationId="{2FC51A79-7FF7-4599-8D9E-CF41D1FCF210}"/>
          </ac:spMkLst>
        </pc:spChg>
        <pc:spChg chg="mod">
          <ac:chgData name="Alon Pinheiro" userId="68d1182545d76c74" providerId="LiveId" clId="{236A4020-FA69-4533-BA46-85F471476C10}" dt="2021-03-13T15:16:27.485" v="7" actId="165"/>
          <ac:spMkLst>
            <pc:docMk/>
            <pc:sldMk cId="1770047017" sldId="260"/>
            <ac:spMk id="7" creationId="{B77A6B48-8266-4321-994C-DB0509D39800}"/>
          </ac:spMkLst>
        </pc:spChg>
        <pc:spChg chg="mod">
          <ac:chgData name="Alon Pinheiro" userId="68d1182545d76c74" providerId="LiveId" clId="{236A4020-FA69-4533-BA46-85F471476C10}" dt="2021-03-13T15:16:27.485" v="7" actId="165"/>
          <ac:spMkLst>
            <pc:docMk/>
            <pc:sldMk cId="1770047017" sldId="260"/>
            <ac:spMk id="8" creationId="{63721AED-6672-4E20-804E-5B06C2B75A67}"/>
          </ac:spMkLst>
        </pc:spChg>
        <pc:spChg chg="mod ord">
          <ac:chgData name="Alon Pinheiro" userId="68d1182545d76c74" providerId="LiveId" clId="{236A4020-FA69-4533-BA46-85F471476C10}" dt="2021-03-13T15:20:32.922" v="266" actId="167"/>
          <ac:spMkLst>
            <pc:docMk/>
            <pc:sldMk cId="1770047017" sldId="260"/>
            <ac:spMk id="18" creationId="{C66A6C0A-4211-45D4-9911-F7C7AC8FDBFE}"/>
          </ac:spMkLst>
        </pc:spChg>
        <pc:spChg chg="add del mod">
          <ac:chgData name="Alon Pinheiro" userId="68d1182545d76c74" providerId="LiveId" clId="{236A4020-FA69-4533-BA46-85F471476C10}" dt="2021-03-13T15:52:59.313" v="459" actId="14100"/>
          <ac:spMkLst>
            <pc:docMk/>
            <pc:sldMk cId="1770047017" sldId="260"/>
            <ac:spMk id="30" creationId="{FE03E4A4-9B19-4525-BC38-6823E45EFB55}"/>
          </ac:spMkLst>
        </pc:spChg>
        <pc:spChg chg="del mod topLvl">
          <ac:chgData name="Alon Pinheiro" userId="68d1182545d76c74" providerId="LiveId" clId="{236A4020-FA69-4533-BA46-85F471476C10}" dt="2021-03-13T15:31:20.946" v="272" actId="478"/>
          <ac:spMkLst>
            <pc:docMk/>
            <pc:sldMk cId="1770047017" sldId="260"/>
            <ac:spMk id="34" creationId="{F3E11A5B-5350-425B-A906-0CADDD66DCB5}"/>
          </ac:spMkLst>
        </pc:spChg>
        <pc:spChg chg="del">
          <ac:chgData name="Alon Pinheiro" userId="68d1182545d76c74" providerId="LiveId" clId="{236A4020-FA69-4533-BA46-85F471476C10}" dt="2021-03-13T15:18:56.086" v="220" actId="478"/>
          <ac:spMkLst>
            <pc:docMk/>
            <pc:sldMk cId="1770047017" sldId="260"/>
            <ac:spMk id="35" creationId="{117F4A55-DCA4-4281-B7B4-34A34C373BDA}"/>
          </ac:spMkLst>
        </pc:spChg>
        <pc:spChg chg="del mod topLvl">
          <ac:chgData name="Alon Pinheiro" userId="68d1182545d76c74" providerId="LiveId" clId="{236A4020-FA69-4533-BA46-85F471476C10}" dt="2021-03-13T15:16:31.369" v="8" actId="478"/>
          <ac:spMkLst>
            <pc:docMk/>
            <pc:sldMk cId="1770047017" sldId="260"/>
            <ac:spMk id="36" creationId="{5865BEC1-62BF-4843-8163-35FC5807A7E5}"/>
          </ac:spMkLst>
        </pc:spChg>
        <pc:spChg chg="add del">
          <ac:chgData name="Alon Pinheiro" userId="68d1182545d76c74" providerId="LiveId" clId="{236A4020-FA69-4533-BA46-85F471476C10}" dt="2021-03-13T15:16:32.573" v="9" actId="478"/>
          <ac:spMkLst>
            <pc:docMk/>
            <pc:sldMk cId="1770047017" sldId="260"/>
            <ac:spMk id="37" creationId="{F920DDFA-6B01-4A28-891E-A82ECBF8CE9A}"/>
          </ac:spMkLst>
        </pc:spChg>
        <pc:spChg chg="mod">
          <ac:chgData name="Alon Pinheiro" userId="68d1182545d76c74" providerId="LiveId" clId="{236A4020-FA69-4533-BA46-85F471476C10}" dt="2021-03-13T15:36:24.921" v="374" actId="1035"/>
          <ac:spMkLst>
            <pc:docMk/>
            <pc:sldMk cId="1770047017" sldId="260"/>
            <ac:spMk id="44" creationId="{332134A3-C4D3-44D0-A3E3-A2E0851DBC46}"/>
          </ac:spMkLst>
        </pc:spChg>
        <pc:spChg chg="mod">
          <ac:chgData name="Alon Pinheiro" userId="68d1182545d76c74" providerId="LiveId" clId="{236A4020-FA69-4533-BA46-85F471476C10}" dt="2021-03-13T15:36:20.643" v="371" actId="14100"/>
          <ac:spMkLst>
            <pc:docMk/>
            <pc:sldMk cId="1770047017" sldId="260"/>
            <ac:spMk id="45" creationId="{0F0436CF-05D1-4493-9E98-EEC8F80ADA33}"/>
          </ac:spMkLst>
        </pc:spChg>
        <pc:spChg chg="del">
          <ac:chgData name="Alon Pinheiro" userId="68d1182545d76c74" providerId="LiveId" clId="{236A4020-FA69-4533-BA46-85F471476C10}" dt="2021-03-13T15:18:51.297" v="218" actId="478"/>
          <ac:spMkLst>
            <pc:docMk/>
            <pc:sldMk cId="1770047017" sldId="260"/>
            <ac:spMk id="46" creationId="{31030B6D-44AF-40EF-B222-16639914673F}"/>
          </ac:spMkLst>
        </pc:spChg>
        <pc:spChg chg="mod">
          <ac:chgData name="Alon Pinheiro" userId="68d1182545d76c74" providerId="LiveId" clId="{236A4020-FA69-4533-BA46-85F471476C10}" dt="2021-03-13T15:41:44.880" v="449" actId="14100"/>
          <ac:spMkLst>
            <pc:docMk/>
            <pc:sldMk cId="1770047017" sldId="260"/>
            <ac:spMk id="52" creationId="{8BAAD97D-3ADD-4C66-BDEA-888A792F5C0A}"/>
          </ac:spMkLst>
        </pc:spChg>
        <pc:spChg chg="add del mod ord">
          <ac:chgData name="Alon Pinheiro" userId="68d1182545d76c74" providerId="LiveId" clId="{236A4020-FA69-4533-BA46-85F471476C10}" dt="2021-03-13T15:20:08.338" v="260" actId="478"/>
          <ac:spMkLst>
            <pc:docMk/>
            <pc:sldMk cId="1770047017" sldId="260"/>
            <ac:spMk id="53" creationId="{2C4DE02B-F47C-4A1B-B66A-1D61A6A78B36}"/>
          </ac:spMkLst>
        </pc:spChg>
        <pc:spChg chg="mod">
          <ac:chgData name="Alon Pinheiro" userId="68d1182545d76c74" providerId="LiveId" clId="{236A4020-FA69-4533-BA46-85F471476C10}" dt="2021-03-13T15:41:48.080" v="450" actId="14100"/>
          <ac:spMkLst>
            <pc:docMk/>
            <pc:sldMk cId="1770047017" sldId="260"/>
            <ac:spMk id="58" creationId="{0850E2E2-BED8-4F07-957D-799FAB56E909}"/>
          </ac:spMkLst>
        </pc:spChg>
        <pc:spChg chg="mod">
          <ac:chgData name="Alon Pinheiro" userId="68d1182545d76c74" providerId="LiveId" clId="{236A4020-FA69-4533-BA46-85F471476C10}" dt="2021-03-13T15:41:28.115" v="430" actId="14100"/>
          <ac:spMkLst>
            <pc:docMk/>
            <pc:sldMk cId="1770047017" sldId="260"/>
            <ac:spMk id="59" creationId="{FE75C740-3039-4C62-A434-DEEF0C92F3A6}"/>
          </ac:spMkLst>
        </pc:spChg>
        <pc:spChg chg="mod">
          <ac:chgData name="Alon Pinheiro" userId="68d1182545d76c74" providerId="LiveId" clId="{236A4020-FA69-4533-BA46-85F471476C10}" dt="2021-03-13T15:41:22.595" v="429" actId="14100"/>
          <ac:spMkLst>
            <pc:docMk/>
            <pc:sldMk cId="1770047017" sldId="260"/>
            <ac:spMk id="60" creationId="{0870A335-7020-484B-8700-B7648672D5D7}"/>
          </ac:spMkLst>
        </pc:spChg>
        <pc:spChg chg="mod">
          <ac:chgData name="Alon Pinheiro" userId="68d1182545d76c74" providerId="LiveId" clId="{236A4020-FA69-4533-BA46-85F471476C10}" dt="2021-03-13T15:35:22.561" v="364" actId="14100"/>
          <ac:spMkLst>
            <pc:docMk/>
            <pc:sldMk cId="1770047017" sldId="260"/>
            <ac:spMk id="67" creationId="{71F98138-A047-499E-B5ED-3D7CB79472A6}"/>
          </ac:spMkLst>
        </pc:spChg>
        <pc:spChg chg="mod">
          <ac:chgData name="Alon Pinheiro" userId="68d1182545d76c74" providerId="LiveId" clId="{236A4020-FA69-4533-BA46-85F471476C10}" dt="2021-03-13T15:35:10.758" v="362" actId="14100"/>
          <ac:spMkLst>
            <pc:docMk/>
            <pc:sldMk cId="1770047017" sldId="260"/>
            <ac:spMk id="68" creationId="{B0142D50-14CA-4610-9DBB-B3436B0467BB}"/>
          </ac:spMkLst>
        </pc:spChg>
        <pc:grpChg chg="add del">
          <ac:chgData name="Alon Pinheiro" userId="68d1182545d76c74" providerId="LiveId" clId="{236A4020-FA69-4533-BA46-85F471476C10}" dt="2021-03-13T15:16:27.485" v="7" actId="165"/>
          <ac:grpSpMkLst>
            <pc:docMk/>
            <pc:sldMk cId="1770047017" sldId="260"/>
            <ac:grpSpMk id="2" creationId="{EC7F49B1-2F3E-4E9D-89EA-A01E3D9ED660}"/>
          </ac:grpSpMkLst>
        </pc:grpChg>
        <pc:grpChg chg="mod">
          <ac:chgData name="Alon Pinheiro" userId="68d1182545d76c74" providerId="LiveId" clId="{236A4020-FA69-4533-BA46-85F471476C10}" dt="2021-03-13T15:44:05.064" v="456" actId="14100"/>
          <ac:grpSpMkLst>
            <pc:docMk/>
            <pc:sldMk cId="1770047017" sldId="260"/>
            <ac:grpSpMk id="5" creationId="{0D199CFD-8AE7-44D8-9B88-D961E29B6CBE}"/>
          </ac:grpSpMkLst>
        </pc:grpChg>
        <pc:grpChg chg="mod">
          <ac:chgData name="Alon Pinheiro" userId="68d1182545d76c74" providerId="LiveId" clId="{236A4020-FA69-4533-BA46-85F471476C10}" dt="2021-03-13T15:44:01.684" v="455" actId="14100"/>
          <ac:grpSpMkLst>
            <pc:docMk/>
            <pc:sldMk cId="1770047017" sldId="260"/>
            <ac:grpSpMk id="9" creationId="{37FE69CE-23A1-4A47-A397-BD964E393CB4}"/>
          </ac:grpSpMkLst>
        </pc:grpChg>
        <pc:grpChg chg="del">
          <ac:chgData name="Alon Pinheiro" userId="68d1182545d76c74" providerId="LiveId" clId="{236A4020-FA69-4533-BA46-85F471476C10}" dt="2021-03-13T15:18:31.679" v="177" actId="478"/>
          <ac:grpSpMkLst>
            <pc:docMk/>
            <pc:sldMk cId="1770047017" sldId="260"/>
            <ac:grpSpMk id="10" creationId="{109792C2-FA95-42BC-9545-7BD9CC1E0307}"/>
          </ac:grpSpMkLst>
        </pc:grpChg>
        <pc:grpChg chg="mod topLvl">
          <ac:chgData name="Alon Pinheiro" userId="68d1182545d76c74" providerId="LiveId" clId="{236A4020-FA69-4533-BA46-85F471476C10}" dt="2021-03-13T15:53:11.413" v="495" actId="1038"/>
          <ac:grpSpMkLst>
            <pc:docMk/>
            <pc:sldMk cId="1770047017" sldId="260"/>
            <ac:grpSpMk id="19" creationId="{F13765A7-578C-45BC-B36E-321EAA074357}"/>
          </ac:grpSpMkLst>
        </pc:grpChg>
        <pc:picChg chg="add del mod modCrop">
          <ac:chgData name="Alon Pinheiro" userId="68d1182545d76c74" providerId="LiveId" clId="{236A4020-FA69-4533-BA46-85F471476C10}" dt="2021-03-13T15:36:08.897" v="370" actId="478"/>
          <ac:picMkLst>
            <pc:docMk/>
            <pc:sldMk cId="1770047017" sldId="260"/>
            <ac:picMk id="15" creationId="{A3BD8732-7AD5-41F9-8CCB-B1F4D9196F54}"/>
          </ac:picMkLst>
        </pc:picChg>
        <pc:picChg chg="del">
          <ac:chgData name="Alon Pinheiro" userId="68d1182545d76c74" providerId="LiveId" clId="{236A4020-FA69-4533-BA46-85F471476C10}" dt="2021-03-13T15:18:52.037" v="219" actId="478"/>
          <ac:picMkLst>
            <pc:docMk/>
            <pc:sldMk cId="1770047017" sldId="260"/>
            <ac:picMk id="47" creationId="{995B4724-5E0A-4C62-9D4F-BF42EFE4A7D8}"/>
          </ac:picMkLst>
        </pc:picChg>
        <pc:picChg chg="mod">
          <ac:chgData name="Alon Pinheiro" userId="68d1182545d76c74" providerId="LiveId" clId="{236A4020-FA69-4533-BA46-85F471476C10}" dt="2021-03-13T15:41:43.278" v="448" actId="1037"/>
          <ac:picMkLst>
            <pc:docMk/>
            <pc:sldMk cId="1770047017" sldId="260"/>
            <ac:picMk id="69" creationId="{27F31377-7AA6-49B3-A2BD-9043B2D3F04A}"/>
          </ac:picMkLst>
        </pc:picChg>
        <pc:picChg chg="mod">
          <ac:chgData name="Alon Pinheiro" userId="68d1182545d76c74" providerId="LiveId" clId="{236A4020-FA69-4533-BA46-85F471476C10}" dt="2021-03-13T15:41:30.112" v="438" actId="1038"/>
          <ac:picMkLst>
            <pc:docMk/>
            <pc:sldMk cId="1770047017" sldId="260"/>
            <ac:picMk id="71" creationId="{BFCC8DD1-118E-48D6-A89C-C9AC7C0539E9}"/>
          </ac:picMkLst>
        </pc:picChg>
        <pc:picChg chg="mod">
          <ac:chgData name="Alon Pinheiro" userId="68d1182545d76c74" providerId="LiveId" clId="{236A4020-FA69-4533-BA46-85F471476C10}" dt="2021-03-13T15:41:49.591" v="451" actId="1037"/>
          <ac:picMkLst>
            <pc:docMk/>
            <pc:sldMk cId="1770047017" sldId="260"/>
            <ac:picMk id="73" creationId="{893EE762-B5CF-4440-9E09-8ED1044315C4}"/>
          </ac:picMkLst>
        </pc:picChg>
        <pc:picChg chg="mod">
          <ac:chgData name="Alon Pinheiro" userId="68d1182545d76c74" providerId="LiveId" clId="{236A4020-FA69-4533-BA46-85F471476C10}" dt="2021-03-13T15:41:19.870" v="428" actId="1038"/>
          <ac:picMkLst>
            <pc:docMk/>
            <pc:sldMk cId="1770047017" sldId="260"/>
            <ac:picMk id="75" creationId="{057B6255-2CE5-4811-9B47-C97DC682A57F}"/>
          </ac:picMkLst>
        </pc:picChg>
        <pc:cxnChg chg="del">
          <ac:chgData name="Alon Pinheiro" userId="68d1182545d76c74" providerId="LiveId" clId="{236A4020-FA69-4533-BA46-85F471476C10}" dt="2021-03-13T15:16:34.734" v="10" actId="478"/>
          <ac:cxnSpMkLst>
            <pc:docMk/>
            <pc:sldMk cId="1770047017" sldId="260"/>
            <ac:cxnSpMk id="29" creationId="{B911E4E2-D9AA-4754-B7C0-2E607F2D86D4}"/>
          </ac:cxnSpMkLst>
        </pc:cxnChg>
        <pc:cxnChg chg="del">
          <ac:chgData name="Alon Pinheiro" userId="68d1182545d76c74" providerId="LiveId" clId="{236A4020-FA69-4533-BA46-85F471476C10}" dt="2021-03-13T15:16:11.781" v="0" actId="478"/>
          <ac:cxnSpMkLst>
            <pc:docMk/>
            <pc:sldMk cId="1770047017" sldId="260"/>
            <ac:cxnSpMk id="39" creationId="{6EA72B14-0F58-42AA-88AE-ED55F00981AF}"/>
          </ac:cxnSpMkLst>
        </pc:cxnChg>
        <pc:cxnChg chg="add del mod">
          <ac:chgData name="Alon Pinheiro" userId="68d1182545d76c74" providerId="LiveId" clId="{236A4020-FA69-4533-BA46-85F471476C10}" dt="2021-03-13T15:31:23.740" v="273" actId="478"/>
          <ac:cxnSpMkLst>
            <pc:docMk/>
            <pc:sldMk cId="1770047017" sldId="260"/>
            <ac:cxnSpMk id="40" creationId="{2A63C697-9B09-49F7-81A3-2078461C95A3}"/>
          </ac:cxnSpMkLst>
        </pc:cxnChg>
      </pc:sldChg>
      <pc:sldChg chg="addSp delSp modSp new mod">
        <pc:chgData name="Alon Pinheiro" userId="68d1182545d76c74" providerId="LiveId" clId="{236A4020-FA69-4533-BA46-85F471476C10}" dt="2021-03-13T16:12:57.506" v="598" actId="478"/>
        <pc:sldMkLst>
          <pc:docMk/>
          <pc:sldMk cId="3601915881" sldId="261"/>
        </pc:sldMkLst>
        <pc:spChg chg="del">
          <ac:chgData name="Alon Pinheiro" userId="68d1182545d76c74" providerId="LiveId" clId="{236A4020-FA69-4533-BA46-85F471476C10}" dt="2021-03-13T15:58:00.516" v="505" actId="478"/>
          <ac:spMkLst>
            <pc:docMk/>
            <pc:sldMk cId="3601915881" sldId="261"/>
            <ac:spMk id="2" creationId="{0F2D9BB9-086E-447E-B66A-E3A6FE12EEB2}"/>
          </ac:spMkLst>
        </pc:spChg>
        <pc:spChg chg="del">
          <ac:chgData name="Alon Pinheiro" userId="68d1182545d76c74" providerId="LiveId" clId="{236A4020-FA69-4533-BA46-85F471476C10}" dt="2021-03-13T15:56:09.884" v="497"/>
          <ac:spMkLst>
            <pc:docMk/>
            <pc:sldMk cId="3601915881" sldId="261"/>
            <ac:spMk id="3" creationId="{FEB057B6-125F-41F3-A17D-D2304E9A305C}"/>
          </ac:spMkLst>
        </pc:spChg>
        <pc:spChg chg="add del mod">
          <ac:chgData name="Alon Pinheiro" userId="68d1182545d76c74" providerId="LiveId" clId="{236A4020-FA69-4533-BA46-85F471476C10}" dt="2021-03-13T15:56:14.868" v="499"/>
          <ac:spMkLst>
            <pc:docMk/>
            <pc:sldMk cId="3601915881" sldId="261"/>
            <ac:spMk id="7" creationId="{656CB36E-C0A0-47C9-B14F-C6C90FB455E0}"/>
          </ac:spMkLst>
        </pc:spChg>
        <pc:spChg chg="add mod">
          <ac:chgData name="Alon Pinheiro" userId="68d1182545d76c74" providerId="LiveId" clId="{236A4020-FA69-4533-BA46-85F471476C10}" dt="2021-03-13T15:58:05.910" v="507" actId="14100"/>
          <ac:spMkLst>
            <pc:docMk/>
            <pc:sldMk cId="3601915881" sldId="261"/>
            <ac:spMk id="10" creationId="{41A1DC00-D982-4252-906D-FB1DC1AF1443}"/>
          </ac:spMkLst>
        </pc:spChg>
        <pc:spChg chg="add del mod">
          <ac:chgData name="Alon Pinheiro" userId="68d1182545d76c74" providerId="LiveId" clId="{236A4020-FA69-4533-BA46-85F471476C10}" dt="2021-03-13T16:07:17.660" v="544"/>
          <ac:spMkLst>
            <pc:docMk/>
            <pc:sldMk cId="3601915881" sldId="261"/>
            <ac:spMk id="12" creationId="{1EC46B53-7BE6-4B97-A198-769355257F5F}"/>
          </ac:spMkLst>
        </pc:spChg>
        <pc:picChg chg="add del mod">
          <ac:chgData name="Alon Pinheiro" userId="68d1182545d76c74" providerId="LiveId" clId="{236A4020-FA69-4533-BA46-85F471476C10}" dt="2021-03-13T15:56:11.013" v="498" actId="478"/>
          <ac:picMkLst>
            <pc:docMk/>
            <pc:sldMk cId="3601915881" sldId="261"/>
            <ac:picMk id="5" creationId="{81056C56-C43E-4DC4-BFD8-73A401317749}"/>
          </ac:picMkLst>
        </pc:picChg>
        <pc:picChg chg="add del mod ord">
          <ac:chgData name="Alon Pinheiro" userId="68d1182545d76c74" providerId="LiveId" clId="{236A4020-FA69-4533-BA46-85F471476C10}" dt="2021-03-13T15:58:33.842" v="510" actId="21"/>
          <ac:picMkLst>
            <pc:docMk/>
            <pc:sldMk cId="3601915881" sldId="261"/>
            <ac:picMk id="9" creationId="{7E68C4A0-4CF0-447D-84BB-C417F4348651}"/>
          </ac:picMkLst>
        </pc:picChg>
        <pc:picChg chg="add mod">
          <ac:chgData name="Alon Pinheiro" userId="68d1182545d76c74" providerId="LiveId" clId="{236A4020-FA69-4533-BA46-85F471476C10}" dt="2021-03-13T16:07:20.449" v="546" actId="1076"/>
          <ac:picMkLst>
            <pc:docMk/>
            <pc:sldMk cId="3601915881" sldId="261"/>
            <ac:picMk id="13" creationId="{5F82FF8C-E0AC-4C6B-9CA3-D3CF222C0704}"/>
          </ac:picMkLst>
        </pc:picChg>
        <pc:picChg chg="add del mod">
          <ac:chgData name="Alon Pinheiro" userId="68d1182545d76c74" providerId="LiveId" clId="{236A4020-FA69-4533-BA46-85F471476C10}" dt="2021-03-13T16:12:57.506" v="598" actId="478"/>
          <ac:picMkLst>
            <pc:docMk/>
            <pc:sldMk cId="3601915881" sldId="261"/>
            <ac:picMk id="14" creationId="{5881517F-917A-46C3-A966-A47877799A86}"/>
          </ac:picMkLst>
        </pc:picChg>
        <pc:picChg chg="add mod">
          <ac:chgData name="Alon Pinheiro" userId="68d1182545d76c74" providerId="LiveId" clId="{236A4020-FA69-4533-BA46-85F471476C10}" dt="2021-03-13T16:07:17.660" v="544"/>
          <ac:picMkLst>
            <pc:docMk/>
            <pc:sldMk cId="3601915881" sldId="261"/>
            <ac:picMk id="16" creationId="{C3BCA1FB-CD84-47AE-A97A-41E0B8ED3339}"/>
          </ac:picMkLst>
        </pc:picChg>
        <pc:picChg chg="add del mod">
          <ac:chgData name="Alon Pinheiro" userId="68d1182545d76c74" providerId="LiveId" clId="{236A4020-FA69-4533-BA46-85F471476C10}" dt="2021-03-13T16:07:26.233" v="548" actId="21"/>
          <ac:picMkLst>
            <pc:docMk/>
            <pc:sldMk cId="3601915881" sldId="261"/>
            <ac:picMk id="18" creationId="{CF68B129-C6B8-49DB-B153-D75EC2FCCA90}"/>
          </ac:picMkLst>
        </pc:picChg>
      </pc:sldChg>
      <pc:sldChg chg="addSp delSp modSp add mod">
        <pc:chgData name="Alon Pinheiro" userId="68d1182545d76c74" providerId="LiveId" clId="{236A4020-FA69-4533-BA46-85F471476C10}" dt="2021-03-13T16:40:59.368" v="1090" actId="166"/>
        <pc:sldMkLst>
          <pc:docMk/>
          <pc:sldMk cId="2393754157" sldId="262"/>
        </pc:sldMkLst>
        <pc:spChg chg="mod">
          <ac:chgData name="Alon Pinheiro" userId="68d1182545d76c74" providerId="LiveId" clId="{236A4020-FA69-4533-BA46-85F471476C10}" dt="2021-03-13T16:37:58.524" v="969" actId="1037"/>
          <ac:spMkLst>
            <pc:docMk/>
            <pc:sldMk cId="2393754157" sldId="262"/>
            <ac:spMk id="3" creationId="{08765F8C-E50D-471C-A84F-13A1BD536E35}"/>
          </ac:spMkLst>
        </pc:spChg>
        <pc:spChg chg="del">
          <ac:chgData name="Alon Pinheiro" userId="68d1182545d76c74" providerId="LiveId" clId="{236A4020-FA69-4533-BA46-85F471476C10}" dt="2021-03-13T16:11:45.268" v="577" actId="478"/>
          <ac:spMkLst>
            <pc:docMk/>
            <pc:sldMk cId="2393754157" sldId="262"/>
            <ac:spMk id="4" creationId="{2FC51A79-7FF7-4599-8D9E-CF41D1FCF210}"/>
          </ac:spMkLst>
        </pc:spChg>
        <pc:spChg chg="add del mod">
          <ac:chgData name="Alon Pinheiro" userId="68d1182545d76c74" providerId="LiveId" clId="{236A4020-FA69-4533-BA46-85F471476C10}" dt="2021-03-13T16:05:48.531" v="540" actId="478"/>
          <ac:spMkLst>
            <pc:docMk/>
            <pc:sldMk cId="2393754157" sldId="262"/>
            <ac:spMk id="12" creationId="{ED30745B-2F60-4B4D-A237-146E9C3DE36D}"/>
          </ac:spMkLst>
        </pc:spChg>
        <pc:spChg chg="mod">
          <ac:chgData name="Alon Pinheiro" userId="68d1182545d76c74" providerId="LiveId" clId="{236A4020-FA69-4533-BA46-85F471476C10}" dt="2021-03-13T16:08:01.451" v="555" actId="207"/>
          <ac:spMkLst>
            <pc:docMk/>
            <pc:sldMk cId="2393754157" sldId="262"/>
            <ac:spMk id="18" creationId="{C66A6C0A-4211-45D4-9911-F7C7AC8FDBFE}"/>
          </ac:spMkLst>
        </pc:spChg>
        <pc:spChg chg="add del mod">
          <ac:chgData name="Alon Pinheiro" userId="68d1182545d76c74" providerId="LiveId" clId="{236A4020-FA69-4533-BA46-85F471476C10}" dt="2021-03-13T16:14:44.508" v="615" actId="478"/>
          <ac:spMkLst>
            <pc:docMk/>
            <pc:sldMk cId="2393754157" sldId="262"/>
            <ac:spMk id="20" creationId="{6982DC36-7C46-4ED6-B7FE-7AD257A361E0}"/>
          </ac:spMkLst>
        </pc:spChg>
        <pc:spChg chg="mod">
          <ac:chgData name="Alon Pinheiro" userId="68d1182545d76c74" providerId="LiveId" clId="{236A4020-FA69-4533-BA46-85F471476C10}" dt="2021-03-13T16:27:56.646" v="944" actId="14100"/>
          <ac:spMkLst>
            <pc:docMk/>
            <pc:sldMk cId="2393754157" sldId="262"/>
            <ac:spMk id="30" creationId="{FE03E4A4-9B19-4525-BC38-6823E45EFB55}"/>
          </ac:spMkLst>
        </pc:spChg>
        <pc:spChg chg="add del mod">
          <ac:chgData name="Alon Pinheiro" userId="68d1182545d76c74" providerId="LiveId" clId="{236A4020-FA69-4533-BA46-85F471476C10}" dt="2021-03-13T16:24:41.622" v="666" actId="478"/>
          <ac:spMkLst>
            <pc:docMk/>
            <pc:sldMk cId="2393754157" sldId="262"/>
            <ac:spMk id="50" creationId="{B7C6EF6A-FB47-4795-A228-2D3C2352CBB5}"/>
          </ac:spMkLst>
        </pc:spChg>
        <pc:spChg chg="add mod">
          <ac:chgData name="Alon Pinheiro" userId="68d1182545d76c74" providerId="LiveId" clId="{236A4020-FA69-4533-BA46-85F471476C10}" dt="2021-03-13T16:24:47.237" v="670" actId="571"/>
          <ac:spMkLst>
            <pc:docMk/>
            <pc:sldMk cId="2393754157" sldId="262"/>
            <ac:spMk id="51" creationId="{0B75EB35-84AB-4686-AFF4-D4C8D9529A91}"/>
          </ac:spMkLst>
        </pc:spChg>
        <pc:spChg chg="add del mod">
          <ac:chgData name="Alon Pinheiro" userId="68d1182545d76c74" providerId="LiveId" clId="{236A4020-FA69-4533-BA46-85F471476C10}" dt="2021-03-13T16:38:36.436" v="982" actId="14100"/>
          <ac:spMkLst>
            <pc:docMk/>
            <pc:sldMk cId="2393754157" sldId="262"/>
            <ac:spMk id="52" creationId="{8BAAD97D-3ADD-4C66-BDEA-888A792F5C0A}"/>
          </ac:spMkLst>
        </pc:spChg>
        <pc:spChg chg="add mod">
          <ac:chgData name="Alon Pinheiro" userId="68d1182545d76c74" providerId="LiveId" clId="{236A4020-FA69-4533-BA46-85F471476C10}" dt="2021-03-13T16:24:46.913" v="669" actId="571"/>
          <ac:spMkLst>
            <pc:docMk/>
            <pc:sldMk cId="2393754157" sldId="262"/>
            <ac:spMk id="53" creationId="{DD4863E7-F61E-43F3-806C-1F60C6902D92}"/>
          </ac:spMkLst>
        </pc:spChg>
        <pc:spChg chg="add del mod">
          <ac:chgData name="Alon Pinheiro" userId="68d1182545d76c74" providerId="LiveId" clId="{236A4020-FA69-4533-BA46-85F471476C10}" dt="2021-03-13T16:25:16.335" v="701" actId="478"/>
          <ac:spMkLst>
            <pc:docMk/>
            <pc:sldMk cId="2393754157" sldId="262"/>
            <ac:spMk id="54" creationId="{960385D4-BC28-49B1-99A0-AAF9FBB0399C}"/>
          </ac:spMkLst>
        </pc:spChg>
        <pc:spChg chg="add del mod">
          <ac:chgData name="Alon Pinheiro" userId="68d1182545d76c74" providerId="LiveId" clId="{236A4020-FA69-4533-BA46-85F471476C10}" dt="2021-03-13T16:25:15.837" v="700" actId="478"/>
          <ac:spMkLst>
            <pc:docMk/>
            <pc:sldMk cId="2393754157" sldId="262"/>
            <ac:spMk id="55" creationId="{55DCF583-D4A9-463F-89B6-738FD9EE5AE4}"/>
          </ac:spMkLst>
        </pc:spChg>
        <pc:spChg chg="add del mod">
          <ac:chgData name="Alon Pinheiro" userId="68d1182545d76c74" providerId="LiveId" clId="{236A4020-FA69-4533-BA46-85F471476C10}" dt="2021-03-13T16:25:15.352" v="699" actId="478"/>
          <ac:spMkLst>
            <pc:docMk/>
            <pc:sldMk cId="2393754157" sldId="262"/>
            <ac:spMk id="56" creationId="{574E96B6-9993-4D52-8FAE-9A216D0F7DCF}"/>
          </ac:spMkLst>
        </pc:spChg>
        <pc:spChg chg="add mod">
          <ac:chgData name="Alon Pinheiro" userId="68d1182545d76c74" providerId="LiveId" clId="{236A4020-FA69-4533-BA46-85F471476C10}" dt="2021-03-13T16:25:48.059" v="712" actId="571"/>
          <ac:spMkLst>
            <pc:docMk/>
            <pc:sldMk cId="2393754157" sldId="262"/>
            <ac:spMk id="57" creationId="{28C52E7F-2003-468F-9F15-374741657146}"/>
          </ac:spMkLst>
        </pc:spChg>
        <pc:spChg chg="del">
          <ac:chgData name="Alon Pinheiro" userId="68d1182545d76c74" providerId="LiveId" clId="{236A4020-FA69-4533-BA46-85F471476C10}" dt="2021-03-13T16:15:01.199" v="617" actId="478"/>
          <ac:spMkLst>
            <pc:docMk/>
            <pc:sldMk cId="2393754157" sldId="262"/>
            <ac:spMk id="58" creationId="{0850E2E2-BED8-4F07-957D-799FAB56E909}"/>
          </ac:spMkLst>
        </pc:spChg>
        <pc:spChg chg="del">
          <ac:chgData name="Alon Pinheiro" userId="68d1182545d76c74" providerId="LiveId" clId="{236A4020-FA69-4533-BA46-85F471476C10}" dt="2021-03-13T16:15:02.079" v="618" actId="478"/>
          <ac:spMkLst>
            <pc:docMk/>
            <pc:sldMk cId="2393754157" sldId="262"/>
            <ac:spMk id="59" creationId="{FE75C740-3039-4C62-A434-DEEF0C92F3A6}"/>
          </ac:spMkLst>
        </pc:spChg>
        <pc:spChg chg="del">
          <ac:chgData name="Alon Pinheiro" userId="68d1182545d76c74" providerId="LiveId" clId="{236A4020-FA69-4533-BA46-85F471476C10}" dt="2021-03-13T16:15:02.978" v="619" actId="478"/>
          <ac:spMkLst>
            <pc:docMk/>
            <pc:sldMk cId="2393754157" sldId="262"/>
            <ac:spMk id="60" creationId="{0870A335-7020-484B-8700-B7648672D5D7}"/>
          </ac:spMkLst>
        </pc:spChg>
        <pc:spChg chg="add mod">
          <ac:chgData name="Alon Pinheiro" userId="68d1182545d76c74" providerId="LiveId" clId="{236A4020-FA69-4533-BA46-85F471476C10}" dt="2021-03-13T16:25:47.762" v="711" actId="571"/>
          <ac:spMkLst>
            <pc:docMk/>
            <pc:sldMk cId="2393754157" sldId="262"/>
            <ac:spMk id="61" creationId="{A7DDE8D3-AA12-496A-9A4E-9868FA7342CF}"/>
          </ac:spMkLst>
        </pc:spChg>
        <pc:spChg chg="add mod">
          <ac:chgData name="Alon Pinheiro" userId="68d1182545d76c74" providerId="LiveId" clId="{236A4020-FA69-4533-BA46-85F471476C10}" dt="2021-03-13T16:25:47.554" v="710" actId="571"/>
          <ac:spMkLst>
            <pc:docMk/>
            <pc:sldMk cId="2393754157" sldId="262"/>
            <ac:spMk id="62" creationId="{FC80C84B-EE54-4063-B671-F16F2DFA7718}"/>
          </ac:spMkLst>
        </pc:spChg>
        <pc:spChg chg="add mod">
          <ac:chgData name="Alon Pinheiro" userId="68d1182545d76c74" providerId="LiveId" clId="{236A4020-FA69-4533-BA46-85F471476C10}" dt="2021-03-13T16:38:33.842" v="981" actId="14100"/>
          <ac:spMkLst>
            <pc:docMk/>
            <pc:sldMk cId="2393754157" sldId="262"/>
            <ac:spMk id="63" creationId="{A90EB5EE-F85F-48AF-B3A8-172BEDE43A31}"/>
          </ac:spMkLst>
        </pc:spChg>
        <pc:spChg chg="add mod">
          <ac:chgData name="Alon Pinheiro" userId="68d1182545d76c74" providerId="LiveId" clId="{236A4020-FA69-4533-BA46-85F471476C10}" dt="2021-03-13T16:38:44.037" v="983" actId="14100"/>
          <ac:spMkLst>
            <pc:docMk/>
            <pc:sldMk cId="2393754157" sldId="262"/>
            <ac:spMk id="64" creationId="{D797E124-E200-4981-BBFD-BC648F3C1BA0}"/>
          </ac:spMkLst>
        </pc:spChg>
        <pc:spChg chg="add mod">
          <ac:chgData name="Alon Pinheiro" userId="68d1182545d76c74" providerId="LiveId" clId="{236A4020-FA69-4533-BA46-85F471476C10}" dt="2021-03-13T16:38:26.994" v="973" actId="1076"/>
          <ac:spMkLst>
            <pc:docMk/>
            <pc:sldMk cId="2393754157" sldId="262"/>
            <ac:spMk id="70" creationId="{444A2FC5-067A-4B0C-B0DA-D45236F45517}"/>
          </ac:spMkLst>
        </pc:spChg>
        <pc:spChg chg="add mod">
          <ac:chgData name="Alon Pinheiro" userId="68d1182545d76c74" providerId="LiveId" clId="{236A4020-FA69-4533-BA46-85F471476C10}" dt="2021-03-13T16:28:32.765" v="954" actId="14100"/>
          <ac:spMkLst>
            <pc:docMk/>
            <pc:sldMk cId="2393754157" sldId="262"/>
            <ac:spMk id="72" creationId="{006C851A-5276-4BEE-BA96-E7BA6FC45602}"/>
          </ac:spMkLst>
        </pc:spChg>
        <pc:spChg chg="add mod">
          <ac:chgData name="Alon Pinheiro" userId="68d1182545d76c74" providerId="LiveId" clId="{236A4020-FA69-4533-BA46-85F471476C10}" dt="2021-03-13T16:40:13.172" v="1022" actId="14100"/>
          <ac:spMkLst>
            <pc:docMk/>
            <pc:sldMk cId="2393754157" sldId="262"/>
            <ac:spMk id="74" creationId="{B2D44AE8-B254-4EC9-864E-1521FA2FD70E}"/>
          </ac:spMkLst>
        </pc:spChg>
        <pc:spChg chg="add mod ord">
          <ac:chgData name="Alon Pinheiro" userId="68d1182545d76c74" providerId="LiveId" clId="{236A4020-FA69-4533-BA46-85F471476C10}" dt="2021-03-13T16:40:59.368" v="1090" actId="166"/>
          <ac:spMkLst>
            <pc:docMk/>
            <pc:sldMk cId="2393754157" sldId="262"/>
            <ac:spMk id="76" creationId="{1C1B0976-AA43-4EE7-B2DC-E1E3A3FB7E81}"/>
          </ac:spMkLst>
        </pc:spChg>
        <pc:grpChg chg="del">
          <ac:chgData name="Alon Pinheiro" userId="68d1182545d76c74" providerId="LiveId" clId="{236A4020-FA69-4533-BA46-85F471476C10}" dt="2021-03-13T16:15:06.065" v="620" actId="478"/>
          <ac:grpSpMkLst>
            <pc:docMk/>
            <pc:sldMk cId="2393754157" sldId="262"/>
            <ac:grpSpMk id="5" creationId="{0D199CFD-8AE7-44D8-9B88-D961E29B6CBE}"/>
          </ac:grpSpMkLst>
        </pc:grpChg>
        <pc:grpChg chg="del">
          <ac:chgData name="Alon Pinheiro" userId="68d1182545d76c74" providerId="LiveId" clId="{236A4020-FA69-4533-BA46-85F471476C10}" dt="2021-03-13T16:27:18.246" v="930" actId="478"/>
          <ac:grpSpMkLst>
            <pc:docMk/>
            <pc:sldMk cId="2393754157" sldId="262"/>
            <ac:grpSpMk id="9" creationId="{37FE69CE-23A1-4A47-A397-BD964E393CB4}"/>
          </ac:grpSpMkLst>
        </pc:grpChg>
        <pc:grpChg chg="del">
          <ac:chgData name="Alon Pinheiro" userId="68d1182545d76c74" providerId="LiveId" clId="{236A4020-FA69-4533-BA46-85F471476C10}" dt="2021-03-13T16:11:46.174" v="578" actId="478"/>
          <ac:grpSpMkLst>
            <pc:docMk/>
            <pc:sldMk cId="2393754157" sldId="262"/>
            <ac:grpSpMk id="19" creationId="{F13765A7-578C-45BC-B36E-321EAA074357}"/>
          </ac:grpSpMkLst>
        </pc:grpChg>
        <pc:picChg chg="add del mod">
          <ac:chgData name="Alon Pinheiro" userId="68d1182545d76c74" providerId="LiveId" clId="{236A4020-FA69-4533-BA46-85F471476C10}" dt="2021-03-13T16:06:01.065" v="541" actId="21"/>
          <ac:picMkLst>
            <pc:docMk/>
            <pc:sldMk cId="2393754157" sldId="262"/>
            <ac:picMk id="10" creationId="{F4CF45F4-83DF-49AE-A18C-B1D4CEE89B07}"/>
          </ac:picMkLst>
        </pc:picChg>
        <pc:picChg chg="add mod">
          <ac:chgData name="Alon Pinheiro" userId="68d1182545d76c74" providerId="LiveId" clId="{236A4020-FA69-4533-BA46-85F471476C10}" dt="2021-03-13T16:12:47.340" v="596" actId="1036"/>
          <ac:picMkLst>
            <pc:docMk/>
            <pc:sldMk cId="2393754157" sldId="262"/>
            <ac:picMk id="15" creationId="{D4AD3E96-C0B2-4B65-B590-5B242B7A6222}"/>
          </ac:picMkLst>
        </pc:picChg>
        <pc:picChg chg="add mod">
          <ac:chgData name="Alon Pinheiro" userId="68d1182545d76c74" providerId="LiveId" clId="{236A4020-FA69-4533-BA46-85F471476C10}" dt="2021-03-13T16:37:57.259" v="968" actId="1037"/>
          <ac:picMkLst>
            <pc:docMk/>
            <pc:sldMk cId="2393754157" sldId="262"/>
            <ac:picMk id="17" creationId="{765D0EEA-615C-41C8-9D8A-347810B5DE55}"/>
          </ac:picMkLst>
        </pc:picChg>
        <pc:picChg chg="add mod ord">
          <ac:chgData name="Alon Pinheiro" userId="68d1182545d76c74" providerId="LiveId" clId="{236A4020-FA69-4533-BA46-85F471476C10}" dt="2021-03-13T16:38:26.994" v="973" actId="1076"/>
          <ac:picMkLst>
            <pc:docMk/>
            <pc:sldMk cId="2393754157" sldId="262"/>
            <ac:picMk id="22" creationId="{81AA5E5F-464A-4739-9955-FE662A9106A1}"/>
          </ac:picMkLst>
        </pc:picChg>
        <pc:picChg chg="add del mod ord">
          <ac:chgData name="Alon Pinheiro" userId="68d1182545d76c74" providerId="LiveId" clId="{236A4020-FA69-4533-BA46-85F471476C10}" dt="2021-03-13T16:38:26.994" v="973" actId="1076"/>
          <ac:picMkLst>
            <pc:docMk/>
            <pc:sldMk cId="2393754157" sldId="262"/>
            <ac:picMk id="24" creationId="{2B00F9B7-8A44-419D-B777-96C5666C375E}"/>
          </ac:picMkLst>
        </pc:picChg>
        <pc:picChg chg="add mod">
          <ac:chgData name="Alon Pinheiro" userId="68d1182545d76c74" providerId="LiveId" clId="{236A4020-FA69-4533-BA46-85F471476C10}" dt="2021-03-13T16:37:52.917" v="967" actId="1036"/>
          <ac:picMkLst>
            <pc:docMk/>
            <pc:sldMk cId="2393754157" sldId="262"/>
            <ac:picMk id="26" creationId="{E4F743CB-4617-4E31-865A-8C5B3C7849F8}"/>
          </ac:picMkLst>
        </pc:picChg>
        <pc:picChg chg="add mod ord">
          <ac:chgData name="Alon Pinheiro" userId="68d1182545d76c74" providerId="LiveId" clId="{236A4020-FA69-4533-BA46-85F471476C10}" dt="2021-03-13T16:37:52.917" v="967" actId="1036"/>
          <ac:picMkLst>
            <pc:docMk/>
            <pc:sldMk cId="2393754157" sldId="262"/>
            <ac:picMk id="28" creationId="{7A69BBE4-F38C-4F8B-A90F-6E1F7FDAAAB0}"/>
          </ac:picMkLst>
        </pc:picChg>
        <pc:picChg chg="add del mod">
          <ac:chgData name="Alon Pinheiro" userId="68d1182545d76c74" providerId="LiveId" clId="{236A4020-FA69-4533-BA46-85F471476C10}" dt="2021-03-13T16:05:41.680" v="538" actId="21"/>
          <ac:picMkLst>
            <pc:docMk/>
            <pc:sldMk cId="2393754157" sldId="262"/>
            <ac:picMk id="31" creationId="{B69D05F8-DE84-4BF7-852A-1DFD5691EB6A}"/>
          </ac:picMkLst>
        </pc:picChg>
        <pc:picChg chg="add del mod ord modCrop">
          <ac:chgData name="Alon Pinheiro" userId="68d1182545d76c74" providerId="LiveId" clId="{236A4020-FA69-4533-BA46-85F471476C10}" dt="2021-03-13T16:40:50.187" v="1089" actId="478"/>
          <ac:picMkLst>
            <pc:docMk/>
            <pc:sldMk cId="2393754157" sldId="262"/>
            <ac:picMk id="32" creationId="{8B15D4A0-F858-41BB-B515-357B5BE9413F}"/>
          </ac:picMkLst>
        </pc:picChg>
        <pc:picChg chg="add del mod">
          <ac:chgData name="Alon Pinheiro" userId="68d1182545d76c74" providerId="LiveId" clId="{236A4020-FA69-4533-BA46-85F471476C10}" dt="2021-03-13T16:11:36.593" v="573" actId="478"/>
          <ac:picMkLst>
            <pc:docMk/>
            <pc:sldMk cId="2393754157" sldId="262"/>
            <ac:picMk id="35" creationId="{83CE52B6-1C82-4ACC-BFE5-9B6FE40B5163}"/>
          </ac:picMkLst>
        </pc:picChg>
        <pc:picChg chg="add del mod">
          <ac:chgData name="Alon Pinheiro" userId="68d1182545d76c74" providerId="LiveId" clId="{236A4020-FA69-4533-BA46-85F471476C10}" dt="2021-03-13T16:27:52.602" v="943" actId="478"/>
          <ac:picMkLst>
            <pc:docMk/>
            <pc:sldMk cId="2393754157" sldId="262"/>
            <ac:picMk id="40" creationId="{56C2EB4A-4AEF-46B7-B78F-D66A2139C0C1}"/>
          </ac:picMkLst>
        </pc:picChg>
        <pc:picChg chg="del">
          <ac:chgData name="Alon Pinheiro" userId="68d1182545d76c74" providerId="LiveId" clId="{236A4020-FA69-4533-BA46-85F471476C10}" dt="2021-03-13T16:24:30.016" v="661" actId="478"/>
          <ac:picMkLst>
            <pc:docMk/>
            <pc:sldMk cId="2393754157" sldId="262"/>
            <ac:picMk id="69" creationId="{27F31377-7AA6-49B3-A2BD-9043B2D3F04A}"/>
          </ac:picMkLst>
        </pc:picChg>
        <pc:picChg chg="del">
          <ac:chgData name="Alon Pinheiro" userId="68d1182545d76c74" providerId="LiveId" clId="{236A4020-FA69-4533-BA46-85F471476C10}" dt="2021-03-13T16:27:20.746" v="932" actId="478"/>
          <ac:picMkLst>
            <pc:docMk/>
            <pc:sldMk cId="2393754157" sldId="262"/>
            <ac:picMk id="71" creationId="{BFCC8DD1-118E-48D6-A89C-C9AC7C0539E9}"/>
          </ac:picMkLst>
        </pc:picChg>
        <pc:picChg chg="del mod">
          <ac:chgData name="Alon Pinheiro" userId="68d1182545d76c74" providerId="LiveId" clId="{236A4020-FA69-4533-BA46-85F471476C10}" dt="2021-03-13T16:27:19.872" v="931" actId="478"/>
          <ac:picMkLst>
            <pc:docMk/>
            <pc:sldMk cId="2393754157" sldId="262"/>
            <ac:picMk id="73" creationId="{893EE762-B5CF-4440-9E09-8ED1044315C4}"/>
          </ac:picMkLst>
        </pc:picChg>
        <pc:picChg chg="del">
          <ac:chgData name="Alon Pinheiro" userId="68d1182545d76c74" providerId="LiveId" clId="{236A4020-FA69-4533-BA46-85F471476C10}" dt="2021-03-13T16:27:21.640" v="933" actId="478"/>
          <ac:picMkLst>
            <pc:docMk/>
            <pc:sldMk cId="2393754157" sldId="262"/>
            <ac:picMk id="75" creationId="{057B6255-2CE5-4811-9B47-C97DC682A57F}"/>
          </ac:picMkLst>
        </pc:picChg>
        <pc:picChg chg="del">
          <ac:chgData name="Alon Pinheiro" userId="68d1182545d76c74" providerId="LiveId" clId="{236A4020-FA69-4533-BA46-85F471476C10}" dt="2021-03-13T16:11:46.946" v="579" actId="478"/>
          <ac:picMkLst>
            <pc:docMk/>
            <pc:sldMk cId="2393754157" sldId="262"/>
            <ac:picMk id="1026" creationId="{4B825793-7D97-4321-83A9-B2CD65ED42CF}"/>
          </ac:picMkLst>
        </pc:picChg>
        <pc:cxnChg chg="del">
          <ac:chgData name="Alon Pinheiro" userId="68d1182545d76c74" providerId="LiveId" clId="{236A4020-FA69-4533-BA46-85F471476C10}" dt="2021-03-13T16:08:21.920" v="557" actId="478"/>
          <ac:cxnSpMkLst>
            <pc:docMk/>
            <pc:sldMk cId="2393754157" sldId="262"/>
            <ac:cxnSpMk id="6" creationId="{089F3D92-5679-479F-853B-E3820EDB37DE}"/>
          </ac:cxnSpMkLst>
        </pc:cxnChg>
        <pc:cxnChg chg="del">
          <ac:chgData name="Alon Pinheiro" userId="68d1182545d76c74" providerId="LiveId" clId="{236A4020-FA69-4533-BA46-85F471476C10}" dt="2021-03-13T16:08:20.407" v="556" actId="478"/>
          <ac:cxnSpMkLst>
            <pc:docMk/>
            <pc:sldMk cId="2393754157" sldId="262"/>
            <ac:cxnSpMk id="14" creationId="{476ABEDA-F41C-4299-92B2-4A8068B27DB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6B759C-C2B5-4AA6-97BA-C4B8C3FEF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E202F8-7611-4A12-9A68-86C02F45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4AC3C8-8F0A-45F6-B5BB-346447B84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6FFD09-7B4D-412B-82A1-E80FAC3C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63C1FC-BEAF-4FA9-9978-7F7EA890F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80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FD50E-BAD7-4913-84E9-26B1B2377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BD5153-7DAC-4A56-B6A7-5AD6643DF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67C579-DCD1-408A-B7E1-F2BDB4DA5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CB55C1-2797-4B36-BE30-2A98588D5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DACB4A-B557-4617-B678-B753EEBFE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940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4DA8CFF-5798-470C-B9D3-DC8CFFB9FD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A69F783-CCFC-417B-ABE2-8F6CDEFC8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436238-007F-4D70-8820-6A0EE038D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D44888-5112-4123-BDE7-15A23489A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5F61D7-3FD9-4854-A860-4BFCAA3A9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63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7DFC44-2063-44BC-9A8B-060D791A8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3F560D-7BB4-46C2-95EF-D68AE3F06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7B0D38-2C40-4BE4-8FC6-3C71B166A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CB190D-5021-42B1-BD6B-9721DFCE7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7E5667-4DB5-4945-8FBD-EFF4477D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2858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511BAC-9BBC-4CB6-97A0-81718446D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0790E21-4C5B-438A-A30B-2CFF58208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B77C35-E28D-4060-8D8B-E804D9C7D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C31BC1-0867-4507-AEFD-E8EB91694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E78C43-3AF8-4B3F-B234-CCF949E7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4388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8F2F42-1EDE-40F9-BC01-90B01ECE8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E8413C-06FB-4ED5-9337-ED9734101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33AC85-0ED1-4ADD-80A9-86A521C05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CB643F-F946-45EC-A6FE-FCD2F3153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3A83A3-1818-44F2-84CF-2257E3862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B0DB9F-B124-4079-BEAB-A3197352A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5889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168A0-E1F9-42B3-978C-B471B6CDA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224CF0-F9D4-4E34-B84B-19BDA2B3D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355AFD0-46BA-45EB-AB6A-2F3ED7282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D833A4-CFA4-4D5D-8B0C-4BDE6209AD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FA0BFE2-6295-4A94-8ADA-46654A5FC3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E944FC1-80BA-4D32-90DB-01F3A1CD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2A0C28D-6CB1-4648-A1BB-C266E721D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CE8CBD2-183D-48CF-9832-6314BB935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686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9DEC34-650C-4AC2-8B0C-B0631E86F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E1763F7-89F8-4E39-9B57-8AE4B0DAA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222438B-1DA1-4F79-B3DA-60782798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1C374A6-77F9-4914-860B-077F527CC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764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BA9F907-AC09-4953-BDF4-A2DB88E33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CA2967C-4DD6-4B8F-8085-7AE677E33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A5844A-AACE-4BB8-B88B-56B113C0A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422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84975-F55A-4460-B9F8-F78672413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21BBEA-0F93-477A-B6B2-A0AADDBA7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5084BF2-571E-40C1-B14C-291312758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95A82F-3D27-4828-9393-C7744452D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4FBB1DF-783C-4263-A9C4-712553D5D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969D14-8EC3-4452-A4F2-2CEDCFB6A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55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234A44-15D7-4FA3-81B4-856A9D02A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7937D74-287D-492E-AE5E-416535F9EE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CCAE0EE-C36C-49E2-9B4E-B95E8B298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2B441B-2D83-4945-975F-E9D3241A5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490E16-8D09-41B7-AE31-39F695661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B73C67-4F08-4966-9788-68D67018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934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69FCF79-F03B-4368-9F1C-23CFBA795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A78E2C-F6E5-465D-968B-A459FDC4D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995F9E-FBF8-4AFA-9B49-452A8122E6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2B505-841C-4C89-B392-8F545B9B6E7F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3DE84F-7389-41DA-A6BA-43084261B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DD129F-155D-46BF-8121-11BFA7298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58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A5C1A16-C3EC-4FF1-AF20-3819E1CE4E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2717"/>
            </a:avLst>
          </a:prstGeom>
          <a:solidFill>
            <a:srgbClr val="302E2E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9C01D787-30A4-4C7A-9FBB-9480418F62DF}"/>
              </a:ext>
            </a:extLst>
          </p:cNvPr>
          <p:cNvSpPr/>
          <p:nvPr/>
        </p:nvSpPr>
        <p:spPr>
          <a:xfrm>
            <a:off x="0" y="0"/>
            <a:ext cx="1077358" cy="6858000"/>
          </a:xfrm>
          <a:prstGeom prst="roundRect">
            <a:avLst>
              <a:gd name="adj" fmla="val 15390"/>
            </a:avLst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D73C723-DEC9-434D-8611-BE79C3BDE30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51" y="100038"/>
            <a:ext cx="486638" cy="48663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A88786A-7A3D-412E-964E-90967B1C731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471" y="100038"/>
            <a:ext cx="486638" cy="48663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BF2FAC7-DCF2-41BD-B331-BE086035D7C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491" y="100038"/>
            <a:ext cx="486638" cy="48663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D19C46F4-B38B-47AF-B472-F33606B4BCA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93" y="105806"/>
            <a:ext cx="486000" cy="48600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CE8918E4-9D2A-400D-827A-B7294D97F5B8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75" y="102417"/>
            <a:ext cx="486000" cy="48600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685D8DAB-8C49-4B8D-87C3-D403B964E663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511" y="100038"/>
            <a:ext cx="486000" cy="486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6FD7A0B-EE74-4F68-9704-70FA0924910C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42" y="67565"/>
            <a:ext cx="1080000" cy="353729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7E6001D-3083-4D53-A1BA-780799714E4B}"/>
              </a:ext>
            </a:extLst>
          </p:cNvPr>
          <p:cNvSpPr txBox="1"/>
          <p:nvPr/>
        </p:nvSpPr>
        <p:spPr>
          <a:xfrm>
            <a:off x="0" y="412865"/>
            <a:ext cx="1021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rgbClr val="E99C72"/>
                </a:solidFill>
              </a:rPr>
              <a:t>Dashboard Produção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B41C4CC3-AE00-4DE5-94E4-E92CEE017DE9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32" y="5273902"/>
            <a:ext cx="208663" cy="208663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DC4A8A3F-0FB5-4464-9A14-A12755472F26}"/>
              </a:ext>
            </a:extLst>
          </p:cNvPr>
          <p:cNvSpPr txBox="1"/>
          <p:nvPr/>
        </p:nvSpPr>
        <p:spPr>
          <a:xfrm>
            <a:off x="81813" y="5552795"/>
            <a:ext cx="936000" cy="307777"/>
          </a:xfrm>
          <a:prstGeom prst="rect">
            <a:avLst/>
          </a:prstGeom>
          <a:solidFill>
            <a:srgbClr val="E64E1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no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</a:rPr>
              <a:t>Visão Geral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783B197-3FD6-4504-AA88-A98C5E7A3173}"/>
              </a:ext>
            </a:extLst>
          </p:cNvPr>
          <p:cNvSpPr txBox="1"/>
          <p:nvPr/>
        </p:nvSpPr>
        <p:spPr>
          <a:xfrm>
            <a:off x="19905" y="5930802"/>
            <a:ext cx="1080000" cy="30777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noAutofit/>
          </a:bodyPr>
          <a:lstStyle/>
          <a:p>
            <a:pPr algn="ctr"/>
            <a:r>
              <a:rPr lang="pt-BR" sz="1200" b="1" dirty="0">
                <a:solidFill>
                  <a:srgbClr val="E99C72"/>
                </a:solidFill>
              </a:rPr>
              <a:t>Análise Horas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75B5EBD-1186-4BAF-87E4-FEA36328CDD5}"/>
              </a:ext>
            </a:extLst>
          </p:cNvPr>
          <p:cNvSpPr txBox="1"/>
          <p:nvPr/>
        </p:nvSpPr>
        <p:spPr>
          <a:xfrm>
            <a:off x="-22547" y="6308809"/>
            <a:ext cx="1080000" cy="4816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1200" b="1" dirty="0">
                <a:solidFill>
                  <a:srgbClr val="E99C72"/>
                </a:solidFill>
              </a:rPr>
              <a:t>Análise Produção</a:t>
            </a:r>
          </a:p>
        </p:txBody>
      </p:sp>
    </p:spTree>
    <p:extLst>
      <p:ext uri="{BB962C8B-B14F-4D97-AF65-F5344CB8AC3E}">
        <p14:creationId xmlns:p14="http://schemas.microsoft.com/office/powerpoint/2010/main" val="802036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A5C1A16-C3EC-4FF1-AF20-3819E1CE4E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2717"/>
            </a:avLst>
          </a:prstGeom>
          <a:solidFill>
            <a:srgbClr val="302E2E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9C01D787-30A4-4C7A-9FBB-9480418F62DF}"/>
              </a:ext>
            </a:extLst>
          </p:cNvPr>
          <p:cNvSpPr/>
          <p:nvPr/>
        </p:nvSpPr>
        <p:spPr>
          <a:xfrm>
            <a:off x="0" y="0"/>
            <a:ext cx="1077358" cy="6858000"/>
          </a:xfrm>
          <a:prstGeom prst="roundRect">
            <a:avLst>
              <a:gd name="adj" fmla="val 15390"/>
            </a:avLst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D73C723-DEC9-434D-8611-BE79C3BDE30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51" y="100038"/>
            <a:ext cx="486638" cy="48663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A88786A-7A3D-412E-964E-90967B1C731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471" y="100038"/>
            <a:ext cx="486638" cy="48663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BF2FAC7-DCF2-41BD-B331-BE086035D7C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491" y="100038"/>
            <a:ext cx="486638" cy="48663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D19C46F4-B38B-47AF-B472-F33606B4BCA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93" y="105806"/>
            <a:ext cx="486000" cy="48600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CE8918E4-9D2A-400D-827A-B7294D97F5B8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75" y="102417"/>
            <a:ext cx="486000" cy="48600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685D8DAB-8C49-4B8D-87C3-D403B964E663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511" y="100038"/>
            <a:ext cx="486000" cy="486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6FD7A0B-EE74-4F68-9704-70FA0924910C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42" y="67565"/>
            <a:ext cx="1080000" cy="353729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7E6001D-3083-4D53-A1BA-780799714E4B}"/>
              </a:ext>
            </a:extLst>
          </p:cNvPr>
          <p:cNvSpPr txBox="1"/>
          <p:nvPr/>
        </p:nvSpPr>
        <p:spPr>
          <a:xfrm>
            <a:off x="0" y="412865"/>
            <a:ext cx="1021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rgbClr val="E99C72"/>
                </a:solidFill>
              </a:rPr>
              <a:t>Dashboard Produção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B41C4CC3-AE00-4DE5-94E4-E92CEE017DE9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32" y="5273902"/>
            <a:ext cx="208663" cy="208663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DC4A8A3F-0FB5-4464-9A14-A12755472F26}"/>
              </a:ext>
            </a:extLst>
          </p:cNvPr>
          <p:cNvSpPr txBox="1"/>
          <p:nvPr/>
        </p:nvSpPr>
        <p:spPr>
          <a:xfrm>
            <a:off x="-7837" y="5552795"/>
            <a:ext cx="1080000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1200" b="1" dirty="0">
                <a:solidFill>
                  <a:srgbClr val="E99C72"/>
                </a:solidFill>
              </a:rPr>
              <a:t>Visão Geral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783B197-3FD6-4504-AA88-A98C5E7A3173}"/>
              </a:ext>
            </a:extLst>
          </p:cNvPr>
          <p:cNvSpPr txBox="1"/>
          <p:nvPr/>
        </p:nvSpPr>
        <p:spPr>
          <a:xfrm>
            <a:off x="73695" y="5930802"/>
            <a:ext cx="936000" cy="307777"/>
          </a:xfrm>
          <a:prstGeom prst="rect">
            <a:avLst/>
          </a:prstGeom>
          <a:solidFill>
            <a:srgbClr val="E64E1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noAutofit/>
          </a:bodyPr>
          <a:lstStyle/>
          <a:p>
            <a:pPr algn="ctr"/>
            <a:r>
              <a:rPr lang="pt-BR" sz="1000" b="1" dirty="0">
                <a:solidFill>
                  <a:schemeClr val="bg1"/>
                </a:solidFill>
              </a:rPr>
              <a:t>Análise Horas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75B5EBD-1186-4BAF-87E4-FEA36328CDD5}"/>
              </a:ext>
            </a:extLst>
          </p:cNvPr>
          <p:cNvSpPr txBox="1"/>
          <p:nvPr/>
        </p:nvSpPr>
        <p:spPr>
          <a:xfrm>
            <a:off x="-22547" y="6308809"/>
            <a:ext cx="1080000" cy="4816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1200" b="1" dirty="0">
                <a:solidFill>
                  <a:srgbClr val="E99C72"/>
                </a:solidFill>
              </a:rPr>
              <a:t>Análise Produção</a:t>
            </a:r>
          </a:p>
        </p:txBody>
      </p:sp>
    </p:spTree>
    <p:extLst>
      <p:ext uri="{BB962C8B-B14F-4D97-AF65-F5344CB8AC3E}">
        <p14:creationId xmlns:p14="http://schemas.microsoft.com/office/powerpoint/2010/main" val="4240641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A5C1A16-C3EC-4FF1-AF20-3819E1CE4E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2717"/>
            </a:avLst>
          </a:prstGeom>
          <a:solidFill>
            <a:srgbClr val="302E2E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9C01D787-30A4-4C7A-9FBB-9480418F62DF}"/>
              </a:ext>
            </a:extLst>
          </p:cNvPr>
          <p:cNvSpPr/>
          <p:nvPr/>
        </p:nvSpPr>
        <p:spPr>
          <a:xfrm>
            <a:off x="0" y="0"/>
            <a:ext cx="1077358" cy="6858000"/>
          </a:xfrm>
          <a:prstGeom prst="roundRect">
            <a:avLst>
              <a:gd name="adj" fmla="val 15390"/>
            </a:avLst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D73C723-DEC9-434D-8611-BE79C3BDE30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51" y="100038"/>
            <a:ext cx="486638" cy="48663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A88786A-7A3D-412E-964E-90967B1C731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471" y="100038"/>
            <a:ext cx="486638" cy="48663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BF2FAC7-DCF2-41BD-B331-BE086035D7C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491" y="100038"/>
            <a:ext cx="486638" cy="48663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D19C46F4-B38B-47AF-B472-F33606B4BCA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93" y="105806"/>
            <a:ext cx="486000" cy="48600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CE8918E4-9D2A-400D-827A-B7294D97F5B8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75" y="102417"/>
            <a:ext cx="486000" cy="48600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685D8DAB-8C49-4B8D-87C3-D403B964E663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511" y="100038"/>
            <a:ext cx="486000" cy="486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6FD7A0B-EE74-4F68-9704-70FA0924910C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42" y="67565"/>
            <a:ext cx="1080000" cy="353729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7E6001D-3083-4D53-A1BA-780799714E4B}"/>
              </a:ext>
            </a:extLst>
          </p:cNvPr>
          <p:cNvSpPr txBox="1"/>
          <p:nvPr/>
        </p:nvSpPr>
        <p:spPr>
          <a:xfrm>
            <a:off x="0" y="412865"/>
            <a:ext cx="1021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rgbClr val="E99C72"/>
                </a:solidFill>
              </a:rPr>
              <a:t>Dashboard Produção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B41C4CC3-AE00-4DE5-94E4-E92CEE017DE9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32" y="5273902"/>
            <a:ext cx="208663" cy="208663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DC4A8A3F-0FB5-4464-9A14-A12755472F26}"/>
              </a:ext>
            </a:extLst>
          </p:cNvPr>
          <p:cNvSpPr txBox="1"/>
          <p:nvPr/>
        </p:nvSpPr>
        <p:spPr>
          <a:xfrm>
            <a:off x="-7837" y="5552795"/>
            <a:ext cx="1080000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1200" b="1" dirty="0">
                <a:solidFill>
                  <a:srgbClr val="E99C72"/>
                </a:solidFill>
              </a:rPr>
              <a:t>Visão Geral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783B197-3FD6-4504-AA88-A98C5E7A3173}"/>
              </a:ext>
            </a:extLst>
          </p:cNvPr>
          <p:cNvSpPr txBox="1"/>
          <p:nvPr/>
        </p:nvSpPr>
        <p:spPr>
          <a:xfrm>
            <a:off x="19905" y="5930802"/>
            <a:ext cx="1080000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1200" b="1" dirty="0">
                <a:solidFill>
                  <a:srgbClr val="E99C72"/>
                </a:solidFill>
              </a:rPr>
              <a:t>Análise Horas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75B5EBD-1186-4BAF-87E4-FEA36328CDD5}"/>
              </a:ext>
            </a:extLst>
          </p:cNvPr>
          <p:cNvSpPr txBox="1"/>
          <p:nvPr/>
        </p:nvSpPr>
        <p:spPr>
          <a:xfrm>
            <a:off x="67103" y="6308809"/>
            <a:ext cx="936000" cy="481626"/>
          </a:xfrm>
          <a:prstGeom prst="rect">
            <a:avLst/>
          </a:prstGeom>
          <a:solidFill>
            <a:srgbClr val="E64E1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no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</a:rPr>
              <a:t>Análise Produção</a:t>
            </a:r>
          </a:p>
        </p:txBody>
      </p:sp>
    </p:spTree>
    <p:extLst>
      <p:ext uri="{BB962C8B-B14F-4D97-AF65-F5344CB8AC3E}">
        <p14:creationId xmlns:p14="http://schemas.microsoft.com/office/powerpoint/2010/main" val="729695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349AA68A-7B57-4EEE-B731-90E0AEA533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2717"/>
            </a:avLst>
          </a:prstGeom>
          <a:solidFill>
            <a:srgbClr val="302E2E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9334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349AA68A-7B57-4EEE-B731-90E0AEA5331D}"/>
              </a:ext>
            </a:extLst>
          </p:cNvPr>
          <p:cNvSpPr/>
          <p:nvPr/>
        </p:nvSpPr>
        <p:spPr>
          <a:xfrm>
            <a:off x="1517943" y="0"/>
            <a:ext cx="9156114" cy="6858000"/>
          </a:xfrm>
          <a:prstGeom prst="roundRect">
            <a:avLst>
              <a:gd name="adj" fmla="val 2717"/>
            </a:avLst>
          </a:prstGeom>
          <a:solidFill>
            <a:srgbClr val="302E2E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4B64CB66-CA0F-47F3-97EF-DB44B777244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759" y="588092"/>
            <a:ext cx="1209675" cy="120967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171A4B7-7F82-4CBE-A33C-D2AD7009C80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063" y="2768346"/>
            <a:ext cx="1209675" cy="120967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77D4A096-CECB-4953-B914-7B6D5FD2FC0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769" y="5009769"/>
            <a:ext cx="1107205" cy="110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0003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1629</TotalTime>
  <Words>24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Alon Pinheiro</dc:creator>
  <cp:lastModifiedBy>Fernanda Guimarães</cp:lastModifiedBy>
  <cp:revision>37</cp:revision>
  <dcterms:created xsi:type="dcterms:W3CDTF">2021-01-25T21:40:29Z</dcterms:created>
  <dcterms:modified xsi:type="dcterms:W3CDTF">2023-08-01T02:29:10Z</dcterms:modified>
</cp:coreProperties>
</file>