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26"/>
    <a:srgbClr val="F4FF6F"/>
    <a:srgbClr val="FAC100"/>
    <a:srgbClr val="CAD2C5"/>
    <a:srgbClr val="ED6A5A"/>
    <a:srgbClr val="E76F51"/>
    <a:srgbClr val="2A9D8F"/>
    <a:srgbClr val="84A98C"/>
    <a:srgbClr val="02C39A"/>
    <a:srgbClr val="EF8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2A560-91F0-4AA6-A2A7-DECDB024BBE8}" v="99" dt="2020-05-05T19:05:52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Vinicius Cavalcanti de Jesus" userId="06ef611a7aa12e5d" providerId="LiveId" clId="{AC92A560-91F0-4AA6-A2A7-DECDB024BBE8}"/>
    <pc:docChg chg="undo redo custSel mod addSld delSld modSld sldOrd">
      <pc:chgData name="Marcus Vinicius Cavalcanti de Jesus" userId="06ef611a7aa12e5d" providerId="LiveId" clId="{AC92A560-91F0-4AA6-A2A7-DECDB024BBE8}" dt="2020-05-07T19:09:46.268" v="809" actId="47"/>
      <pc:docMkLst>
        <pc:docMk/>
      </pc:docMkLst>
      <pc:sldChg chg="addSp modSp new del mod">
        <pc:chgData name="Marcus Vinicius Cavalcanti de Jesus" userId="06ef611a7aa12e5d" providerId="LiveId" clId="{AC92A560-91F0-4AA6-A2A7-DECDB024BBE8}" dt="2020-05-07T19:09:46.268" v="809" actId="47"/>
        <pc:sldMkLst>
          <pc:docMk/>
          <pc:sldMk cId="1018172667" sldId="256"/>
        </pc:sldMkLst>
        <pc:picChg chg="add mod">
          <ac:chgData name="Marcus Vinicius Cavalcanti de Jesus" userId="06ef611a7aa12e5d" providerId="LiveId" clId="{AC92A560-91F0-4AA6-A2A7-DECDB024BBE8}" dt="2020-05-05T14:40:37.762" v="5" actId="27614"/>
          <ac:picMkLst>
            <pc:docMk/>
            <pc:sldMk cId="1018172667" sldId="256"/>
            <ac:picMk id="3" creationId="{D7C0B687-6E17-42E3-AEF1-2E8C712D79C8}"/>
          </ac:picMkLst>
        </pc:picChg>
      </pc:sldChg>
      <pc:sldChg chg="addSp modSp new del mod">
        <pc:chgData name="Marcus Vinicius Cavalcanti de Jesus" userId="06ef611a7aa12e5d" providerId="LiveId" clId="{AC92A560-91F0-4AA6-A2A7-DECDB024BBE8}" dt="2020-05-07T19:09:46.268" v="809" actId="47"/>
        <pc:sldMkLst>
          <pc:docMk/>
          <pc:sldMk cId="1399526970" sldId="257"/>
        </pc:sldMkLst>
        <pc:picChg chg="add mod">
          <ac:chgData name="Marcus Vinicius Cavalcanti de Jesus" userId="06ef611a7aa12e5d" providerId="LiveId" clId="{AC92A560-91F0-4AA6-A2A7-DECDB024BBE8}" dt="2020-05-05T14:40:41.810" v="7" actId="27614"/>
          <ac:picMkLst>
            <pc:docMk/>
            <pc:sldMk cId="1399526970" sldId="257"/>
            <ac:picMk id="3" creationId="{B0468C6F-B6C0-49C5-B0EE-5A32970FE089}"/>
          </ac:picMkLst>
        </pc:picChg>
      </pc:sldChg>
      <pc:sldChg chg="addSp modSp new del mod">
        <pc:chgData name="Marcus Vinicius Cavalcanti de Jesus" userId="06ef611a7aa12e5d" providerId="LiveId" clId="{AC92A560-91F0-4AA6-A2A7-DECDB024BBE8}" dt="2020-05-07T19:09:46.268" v="809" actId="47"/>
        <pc:sldMkLst>
          <pc:docMk/>
          <pc:sldMk cId="181306611" sldId="258"/>
        </pc:sldMkLst>
        <pc:picChg chg="add mod">
          <ac:chgData name="Marcus Vinicius Cavalcanti de Jesus" userId="06ef611a7aa12e5d" providerId="LiveId" clId="{AC92A560-91F0-4AA6-A2A7-DECDB024BBE8}" dt="2020-05-05T14:40:46.271" v="10" actId="962"/>
          <ac:picMkLst>
            <pc:docMk/>
            <pc:sldMk cId="181306611" sldId="258"/>
            <ac:picMk id="3" creationId="{497B0890-AC22-4CC5-ADA7-F405927050B8}"/>
          </ac:picMkLst>
        </pc:picChg>
      </pc:sldChg>
      <pc:sldChg chg="addSp modSp new del mod">
        <pc:chgData name="Marcus Vinicius Cavalcanti de Jesus" userId="06ef611a7aa12e5d" providerId="LiveId" clId="{AC92A560-91F0-4AA6-A2A7-DECDB024BBE8}" dt="2020-05-05T14:51:30.526" v="76" actId="47"/>
        <pc:sldMkLst>
          <pc:docMk/>
          <pc:sldMk cId="1479495274" sldId="259"/>
        </pc:sldMkLst>
        <pc:spChg chg="add mod">
          <ac:chgData name="Marcus Vinicius Cavalcanti de Jesus" userId="06ef611a7aa12e5d" providerId="LiveId" clId="{AC92A560-91F0-4AA6-A2A7-DECDB024BBE8}" dt="2020-05-05T14:47:19.874" v="18" actId="14100"/>
          <ac:spMkLst>
            <pc:docMk/>
            <pc:sldMk cId="1479495274" sldId="259"/>
            <ac:spMk id="2" creationId="{4CDDD21E-EA35-4C3E-BD58-77E85121AEF8}"/>
          </ac:spMkLst>
        </pc:spChg>
        <pc:spChg chg="add mod">
          <ac:chgData name="Marcus Vinicius Cavalcanti de Jesus" userId="06ef611a7aa12e5d" providerId="LiveId" clId="{AC92A560-91F0-4AA6-A2A7-DECDB024BBE8}" dt="2020-05-05T14:47:27.111" v="21" actId="14100"/>
          <ac:spMkLst>
            <pc:docMk/>
            <pc:sldMk cId="1479495274" sldId="259"/>
            <ac:spMk id="4" creationId="{4E558FEF-4BC3-467B-A101-FCAA7D402DE4}"/>
          </ac:spMkLst>
        </pc:spChg>
      </pc:sldChg>
      <pc:sldChg chg="addSp delSp modSp new mod ord setBg">
        <pc:chgData name="Marcus Vinicius Cavalcanti de Jesus" userId="06ef611a7aa12e5d" providerId="LiveId" clId="{AC92A560-91F0-4AA6-A2A7-DECDB024BBE8}" dt="2020-05-05T16:25:59.386" v="726" actId="1076"/>
        <pc:sldMkLst>
          <pc:docMk/>
          <pc:sldMk cId="3854225133" sldId="260"/>
        </pc:sldMkLst>
        <pc:spChg chg="add mod">
          <ac:chgData name="Marcus Vinicius Cavalcanti de Jesus" userId="06ef611a7aa12e5d" providerId="LiveId" clId="{AC92A560-91F0-4AA6-A2A7-DECDB024BBE8}" dt="2020-05-05T14:51:18.550" v="75" actId="403"/>
          <ac:spMkLst>
            <pc:docMk/>
            <pc:sldMk cId="3854225133" sldId="260"/>
            <ac:spMk id="4" creationId="{F5DC9FB9-955C-4652-815F-AF4D6AFBF913}"/>
          </ac:spMkLst>
        </pc:spChg>
        <pc:spChg chg="add del mod">
          <ac:chgData name="Marcus Vinicius Cavalcanti de Jesus" userId="06ef611a7aa12e5d" providerId="LiveId" clId="{AC92A560-91F0-4AA6-A2A7-DECDB024BBE8}" dt="2020-05-05T15:03:22.367" v="344" actId="478"/>
          <ac:spMkLst>
            <pc:docMk/>
            <pc:sldMk cId="3854225133" sldId="260"/>
            <ac:spMk id="6" creationId="{46A6DF74-A2D9-4F9E-8D78-75A9AC1E722B}"/>
          </ac:spMkLst>
        </pc:spChg>
        <pc:spChg chg="add del mod">
          <ac:chgData name="Marcus Vinicius Cavalcanti de Jesus" userId="06ef611a7aa12e5d" providerId="LiveId" clId="{AC92A560-91F0-4AA6-A2A7-DECDB024BBE8}" dt="2020-05-05T15:03:18.942" v="343" actId="11529"/>
          <ac:spMkLst>
            <pc:docMk/>
            <pc:sldMk cId="3854225133" sldId="260"/>
            <ac:spMk id="7" creationId="{F7D21C8F-8A31-46C0-A3DC-BFC8B04519BE}"/>
          </ac:spMkLst>
        </pc:spChg>
        <pc:spChg chg="add del mod">
          <ac:chgData name="Marcus Vinicius Cavalcanti de Jesus" userId="06ef611a7aa12e5d" providerId="LiveId" clId="{AC92A560-91F0-4AA6-A2A7-DECDB024BBE8}" dt="2020-05-05T15:03:14.893" v="332"/>
          <ac:spMkLst>
            <pc:docMk/>
            <pc:sldMk cId="3854225133" sldId="260"/>
            <ac:spMk id="8" creationId="{D4EE4898-FCE4-4DAA-AB41-9B744E5486C4}"/>
          </ac:spMkLst>
        </pc:spChg>
        <pc:spChg chg="add mod">
          <ac:chgData name="Marcus Vinicius Cavalcanti de Jesus" userId="06ef611a7aa12e5d" providerId="LiveId" clId="{AC92A560-91F0-4AA6-A2A7-DECDB024BBE8}" dt="2020-05-05T16:25:59.386" v="726" actId="1076"/>
          <ac:spMkLst>
            <pc:docMk/>
            <pc:sldMk cId="3854225133" sldId="260"/>
            <ac:spMk id="10" creationId="{86E70B45-5311-457A-879E-731E5972AEB0}"/>
          </ac:spMkLst>
        </pc:spChg>
        <pc:picChg chg="add mod">
          <ac:chgData name="Marcus Vinicius Cavalcanti de Jesus" userId="06ef611a7aa12e5d" providerId="LiveId" clId="{AC92A560-91F0-4AA6-A2A7-DECDB024BBE8}" dt="2020-05-05T14:59:30.184" v="252" actId="1076"/>
          <ac:picMkLst>
            <pc:docMk/>
            <pc:sldMk cId="3854225133" sldId="260"/>
            <ac:picMk id="3" creationId="{CB9126BE-E62D-4360-8DFB-5BEA14E8C57B}"/>
          </ac:picMkLst>
        </pc:picChg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1997535986" sldId="261"/>
        </pc:sldMkLst>
      </pc:sldChg>
      <pc:sldChg chg="addSp delSp modSp new mod">
        <pc:chgData name="Marcus Vinicius Cavalcanti de Jesus" userId="06ef611a7aa12e5d" providerId="LiveId" clId="{AC92A560-91F0-4AA6-A2A7-DECDB024BBE8}" dt="2020-05-05T19:06:05.538" v="808" actId="478"/>
        <pc:sldMkLst>
          <pc:docMk/>
          <pc:sldMk cId="2466359425" sldId="261"/>
        </pc:sldMkLst>
        <pc:spChg chg="add del mod">
          <ac:chgData name="Marcus Vinicius Cavalcanti de Jesus" userId="06ef611a7aa12e5d" providerId="LiveId" clId="{AC92A560-91F0-4AA6-A2A7-DECDB024BBE8}" dt="2020-05-05T14:59:20.381" v="250" actId="478"/>
          <ac:spMkLst>
            <pc:docMk/>
            <pc:sldMk cId="2466359425" sldId="261"/>
            <ac:spMk id="4" creationId="{9BDEF7F6-0E3F-4A00-8062-CDCA81D45611}"/>
          </ac:spMkLst>
        </pc:spChg>
        <pc:spChg chg="add del mod">
          <ac:chgData name="Marcus Vinicius Cavalcanti de Jesus" userId="06ef611a7aa12e5d" providerId="LiveId" clId="{AC92A560-91F0-4AA6-A2A7-DECDB024BBE8}" dt="2020-05-05T14:53:15.224" v="95" actId="478"/>
          <ac:spMkLst>
            <pc:docMk/>
            <pc:sldMk cId="2466359425" sldId="261"/>
            <ac:spMk id="6" creationId="{F6A0AC05-F081-4DA0-977E-00E9880B5419}"/>
          </ac:spMkLst>
        </pc:spChg>
        <pc:spChg chg="add del mod">
          <ac:chgData name="Marcus Vinicius Cavalcanti de Jesus" userId="06ef611a7aa12e5d" providerId="LiveId" clId="{AC92A560-91F0-4AA6-A2A7-DECDB024BBE8}" dt="2020-05-05T15:03:44.430" v="347" actId="478"/>
          <ac:spMkLst>
            <pc:docMk/>
            <pc:sldMk cId="2466359425" sldId="261"/>
            <ac:spMk id="8" creationId="{F5D4BEB6-A04B-4F08-877E-69EC16C207BD}"/>
          </ac:spMkLst>
        </pc:spChg>
        <pc:spChg chg="add del">
          <ac:chgData name="Marcus Vinicius Cavalcanti de Jesus" userId="06ef611a7aa12e5d" providerId="LiveId" clId="{AC92A560-91F0-4AA6-A2A7-DECDB024BBE8}" dt="2020-05-05T15:03:43.153" v="346" actId="478"/>
          <ac:spMkLst>
            <pc:docMk/>
            <pc:sldMk cId="2466359425" sldId="261"/>
            <ac:spMk id="10" creationId="{769B8658-CA8E-4B33-BA15-977E855CA369}"/>
          </ac:spMkLst>
        </pc:spChg>
        <pc:spChg chg="add del">
          <ac:chgData name="Marcus Vinicius Cavalcanti de Jesus" userId="06ef611a7aa12e5d" providerId="LiveId" clId="{AC92A560-91F0-4AA6-A2A7-DECDB024BBE8}" dt="2020-05-05T15:03:14.241" v="331" actId="22"/>
          <ac:spMkLst>
            <pc:docMk/>
            <pc:sldMk cId="2466359425" sldId="261"/>
            <ac:spMk id="12" creationId="{598F7078-E0AB-493A-9077-0B10B811A79F}"/>
          </ac:spMkLst>
        </pc:spChg>
        <pc:spChg chg="add del mod">
          <ac:chgData name="Marcus Vinicius Cavalcanti de Jesus" userId="06ef611a7aa12e5d" providerId="LiveId" clId="{AC92A560-91F0-4AA6-A2A7-DECDB024BBE8}" dt="2020-05-05T15:03:13.599" v="329" actId="767"/>
          <ac:spMkLst>
            <pc:docMk/>
            <pc:sldMk cId="2466359425" sldId="261"/>
            <ac:spMk id="13" creationId="{2FE7D16C-6888-4E04-9F44-BEBD409A3E43}"/>
          </ac:spMkLst>
        </pc:spChg>
        <pc:spChg chg="add del mod">
          <ac:chgData name="Marcus Vinicius Cavalcanti de Jesus" userId="06ef611a7aa12e5d" providerId="LiveId" clId="{AC92A560-91F0-4AA6-A2A7-DECDB024BBE8}" dt="2020-05-05T15:03:12.942" v="327" actId="22"/>
          <ac:spMkLst>
            <pc:docMk/>
            <pc:sldMk cId="2466359425" sldId="261"/>
            <ac:spMk id="15" creationId="{C5805E84-D603-4619-82D6-CA16C2F594F3}"/>
          </ac:spMkLst>
        </pc:spChg>
        <pc:spChg chg="mod">
          <ac:chgData name="Marcus Vinicius Cavalcanti de Jesus" userId="06ef611a7aa12e5d" providerId="LiveId" clId="{AC92A560-91F0-4AA6-A2A7-DECDB024BBE8}" dt="2020-05-05T15:03:12.223" v="325"/>
          <ac:spMkLst>
            <pc:docMk/>
            <pc:sldMk cId="2466359425" sldId="261"/>
            <ac:spMk id="16" creationId="{C9B0973F-5FD9-459D-A999-B3F57E4431A0}"/>
          </ac:spMkLst>
        </pc:spChg>
        <pc:spChg chg="add del mod">
          <ac:chgData name="Marcus Vinicius Cavalcanti de Jesus" userId="06ef611a7aa12e5d" providerId="LiveId" clId="{AC92A560-91F0-4AA6-A2A7-DECDB024BBE8}" dt="2020-05-05T15:06:17.887" v="360" actId="478"/>
          <ac:spMkLst>
            <pc:docMk/>
            <pc:sldMk cId="2466359425" sldId="261"/>
            <ac:spMk id="17" creationId="{00FFD92D-AD86-4F0B-BF85-A2133D15A228}"/>
          </ac:spMkLst>
        </pc:spChg>
        <pc:spChg chg="add mod ord">
          <ac:chgData name="Marcus Vinicius Cavalcanti de Jesus" userId="06ef611a7aa12e5d" providerId="LiveId" clId="{AC92A560-91F0-4AA6-A2A7-DECDB024BBE8}" dt="2020-05-05T15:55:04.677" v="690" actId="207"/>
          <ac:spMkLst>
            <pc:docMk/>
            <pc:sldMk cId="2466359425" sldId="261"/>
            <ac:spMk id="19" creationId="{87D346A8-FC14-4878-AB09-D618E139700F}"/>
          </ac:spMkLst>
        </pc:spChg>
        <pc:spChg chg="add mod">
          <ac:chgData name="Marcus Vinicius Cavalcanti de Jesus" userId="06ef611a7aa12e5d" providerId="LiveId" clId="{AC92A560-91F0-4AA6-A2A7-DECDB024BBE8}" dt="2020-05-05T19:05:43.722" v="798" actId="207"/>
          <ac:spMkLst>
            <pc:docMk/>
            <pc:sldMk cId="2466359425" sldId="261"/>
            <ac:spMk id="24" creationId="{05B6B6C8-D3CF-46D3-86C4-9AE187495573}"/>
          </ac:spMkLst>
        </pc:spChg>
        <pc:spChg chg="add del mod">
          <ac:chgData name="Marcus Vinicius Cavalcanti de Jesus" userId="06ef611a7aa12e5d" providerId="LiveId" clId="{AC92A560-91F0-4AA6-A2A7-DECDB024BBE8}" dt="2020-05-05T15:40:03.749" v="515" actId="478"/>
          <ac:spMkLst>
            <pc:docMk/>
            <pc:sldMk cId="2466359425" sldId="261"/>
            <ac:spMk id="26" creationId="{E43C2CF6-AD9D-4A44-B3D5-5FC69059478A}"/>
          </ac:spMkLst>
        </pc:spChg>
        <pc:spChg chg="add del mod">
          <ac:chgData name="Marcus Vinicius Cavalcanti de Jesus" userId="06ef611a7aa12e5d" providerId="LiveId" clId="{AC92A560-91F0-4AA6-A2A7-DECDB024BBE8}" dt="2020-05-05T15:11:58.956" v="436" actId="478"/>
          <ac:spMkLst>
            <pc:docMk/>
            <pc:sldMk cId="2466359425" sldId="261"/>
            <ac:spMk id="27" creationId="{48AEA96F-525D-4769-B18C-C69B5490FF00}"/>
          </ac:spMkLst>
        </pc:spChg>
        <pc:spChg chg="add del mod">
          <ac:chgData name="Marcus Vinicius Cavalcanti de Jesus" userId="06ef611a7aa12e5d" providerId="LiveId" clId="{AC92A560-91F0-4AA6-A2A7-DECDB024BBE8}" dt="2020-05-05T15:21:29.230" v="461" actId="478"/>
          <ac:spMkLst>
            <pc:docMk/>
            <pc:sldMk cId="2466359425" sldId="261"/>
            <ac:spMk id="29" creationId="{A8452577-1886-4459-B133-C5ABDEDDD08C}"/>
          </ac:spMkLst>
        </pc:spChg>
        <pc:spChg chg="add del mod">
          <ac:chgData name="Marcus Vinicius Cavalcanti de Jesus" userId="06ef611a7aa12e5d" providerId="LiveId" clId="{AC92A560-91F0-4AA6-A2A7-DECDB024BBE8}" dt="2020-05-05T15:11:18.766" v="423" actId="478"/>
          <ac:spMkLst>
            <pc:docMk/>
            <pc:sldMk cId="2466359425" sldId="261"/>
            <ac:spMk id="31" creationId="{3844DEB5-7D04-48FE-805A-947795FA2A46}"/>
          </ac:spMkLst>
        </pc:spChg>
        <pc:spChg chg="add del mod">
          <ac:chgData name="Marcus Vinicius Cavalcanti de Jesus" userId="06ef611a7aa12e5d" providerId="LiveId" clId="{AC92A560-91F0-4AA6-A2A7-DECDB024BBE8}" dt="2020-05-05T15:21:29.230" v="461" actId="478"/>
          <ac:spMkLst>
            <pc:docMk/>
            <pc:sldMk cId="2466359425" sldId="261"/>
            <ac:spMk id="33" creationId="{545CC839-A720-41F5-9573-BF5043DE360C}"/>
          </ac:spMkLst>
        </pc:spChg>
        <pc:spChg chg="add del mod">
          <ac:chgData name="Marcus Vinicius Cavalcanti de Jesus" userId="06ef611a7aa12e5d" providerId="LiveId" clId="{AC92A560-91F0-4AA6-A2A7-DECDB024BBE8}" dt="2020-05-05T15:11:39.667" v="432" actId="478"/>
          <ac:spMkLst>
            <pc:docMk/>
            <pc:sldMk cId="2466359425" sldId="261"/>
            <ac:spMk id="35" creationId="{4238058A-2105-4D8F-8840-B93A36955100}"/>
          </ac:spMkLst>
        </pc:spChg>
        <pc:spChg chg="add del mod">
          <ac:chgData name="Marcus Vinicius Cavalcanti de Jesus" userId="06ef611a7aa12e5d" providerId="LiveId" clId="{AC92A560-91F0-4AA6-A2A7-DECDB024BBE8}" dt="2020-05-05T15:21:29.230" v="461" actId="478"/>
          <ac:spMkLst>
            <pc:docMk/>
            <pc:sldMk cId="2466359425" sldId="261"/>
            <ac:spMk id="37" creationId="{CEE1CEEA-6418-4BD9-A1F1-4D2B54349982}"/>
          </ac:spMkLst>
        </pc:spChg>
        <pc:spChg chg="add del mod">
          <ac:chgData name="Marcus Vinicius Cavalcanti de Jesus" userId="06ef611a7aa12e5d" providerId="LiveId" clId="{AC92A560-91F0-4AA6-A2A7-DECDB024BBE8}" dt="2020-05-05T15:12:36.506" v="443" actId="478"/>
          <ac:spMkLst>
            <pc:docMk/>
            <pc:sldMk cId="2466359425" sldId="261"/>
            <ac:spMk id="39" creationId="{5B2D67B3-6DA7-4160-AE0C-A98FF3E36D06}"/>
          </ac:spMkLst>
        </pc:spChg>
        <pc:spChg chg="add mod ord">
          <ac:chgData name="Marcus Vinicius Cavalcanti de Jesus" userId="06ef611a7aa12e5d" providerId="LiveId" clId="{AC92A560-91F0-4AA6-A2A7-DECDB024BBE8}" dt="2020-05-05T18:56:35.300" v="730" actId="14100"/>
          <ac:spMkLst>
            <pc:docMk/>
            <pc:sldMk cId="2466359425" sldId="261"/>
            <ac:spMk id="43" creationId="{A21751AA-14B5-4250-AE68-6CE70423FF42}"/>
          </ac:spMkLst>
        </pc:spChg>
        <pc:spChg chg="add del mod">
          <ac:chgData name="Marcus Vinicius Cavalcanti de Jesus" userId="06ef611a7aa12e5d" providerId="LiveId" clId="{AC92A560-91F0-4AA6-A2A7-DECDB024BBE8}" dt="2020-05-05T15:35:12.240" v="486" actId="478"/>
          <ac:spMkLst>
            <pc:docMk/>
            <pc:sldMk cId="2466359425" sldId="261"/>
            <ac:spMk id="45" creationId="{DA01171B-1C0E-4C9F-8BFA-7DED71D40983}"/>
          </ac:spMkLst>
        </pc:spChg>
        <pc:spChg chg="add del mod">
          <ac:chgData name="Marcus Vinicius Cavalcanti de Jesus" userId="06ef611a7aa12e5d" providerId="LiveId" clId="{AC92A560-91F0-4AA6-A2A7-DECDB024BBE8}" dt="2020-05-05T15:36:05.890" v="509" actId="478"/>
          <ac:spMkLst>
            <pc:docMk/>
            <pc:sldMk cId="2466359425" sldId="261"/>
            <ac:spMk id="47" creationId="{FB6CFD6A-EED0-4CF3-8D80-DF8F8D35DAE9}"/>
          </ac:spMkLst>
        </pc:spChg>
        <pc:spChg chg="add del mod">
          <ac:chgData name="Marcus Vinicius Cavalcanti de Jesus" userId="06ef611a7aa12e5d" providerId="LiveId" clId="{AC92A560-91F0-4AA6-A2A7-DECDB024BBE8}" dt="2020-05-05T15:36:05.890" v="509" actId="478"/>
          <ac:spMkLst>
            <pc:docMk/>
            <pc:sldMk cId="2466359425" sldId="261"/>
            <ac:spMk id="49" creationId="{26193D1E-7E98-4691-BEBA-802A9AD38D3D}"/>
          </ac:spMkLst>
        </pc:spChg>
        <pc:spChg chg="add del mod">
          <ac:chgData name="Marcus Vinicius Cavalcanti de Jesus" userId="06ef611a7aa12e5d" providerId="LiveId" clId="{AC92A560-91F0-4AA6-A2A7-DECDB024BBE8}" dt="2020-05-05T15:40:12.950" v="518" actId="478"/>
          <ac:spMkLst>
            <pc:docMk/>
            <pc:sldMk cId="2466359425" sldId="261"/>
            <ac:spMk id="51" creationId="{1B0B8B71-4A48-4C9B-9565-A3F33F7C6584}"/>
          </ac:spMkLst>
        </pc:spChg>
        <pc:spChg chg="add mod">
          <ac:chgData name="Marcus Vinicius Cavalcanti de Jesus" userId="06ef611a7aa12e5d" providerId="LiveId" clId="{AC92A560-91F0-4AA6-A2A7-DECDB024BBE8}" dt="2020-05-05T19:05:47.335" v="799" actId="207"/>
          <ac:spMkLst>
            <pc:docMk/>
            <pc:sldMk cId="2466359425" sldId="261"/>
            <ac:spMk id="55" creationId="{D554745F-2EBD-43E6-864B-6C50B7D130C5}"/>
          </ac:spMkLst>
        </pc:spChg>
        <pc:spChg chg="add del mod">
          <ac:chgData name="Marcus Vinicius Cavalcanti de Jesus" userId="06ef611a7aa12e5d" providerId="LiveId" clId="{AC92A560-91F0-4AA6-A2A7-DECDB024BBE8}" dt="2020-05-05T15:55:55.122" v="711" actId="478"/>
          <ac:spMkLst>
            <pc:docMk/>
            <pc:sldMk cId="2466359425" sldId="261"/>
            <ac:spMk id="57" creationId="{5E87E683-F943-481B-AE64-BD3D9344085A}"/>
          </ac:spMkLst>
        </pc:spChg>
        <pc:spChg chg="add mod">
          <ac:chgData name="Marcus Vinicius Cavalcanti de Jesus" userId="06ef611a7aa12e5d" providerId="LiveId" clId="{AC92A560-91F0-4AA6-A2A7-DECDB024BBE8}" dt="2020-05-05T18:57:17.699" v="741" actId="14100"/>
          <ac:spMkLst>
            <pc:docMk/>
            <pc:sldMk cId="2466359425" sldId="261"/>
            <ac:spMk id="59" creationId="{D4805B19-DDD0-4DC2-B6CD-931F8AD6B67C}"/>
          </ac:spMkLst>
        </pc:spChg>
        <pc:spChg chg="add mod">
          <ac:chgData name="Marcus Vinicius Cavalcanti de Jesus" userId="06ef611a7aa12e5d" providerId="LiveId" clId="{AC92A560-91F0-4AA6-A2A7-DECDB024BBE8}" dt="2020-05-05T18:57:17.699" v="741" actId="14100"/>
          <ac:spMkLst>
            <pc:docMk/>
            <pc:sldMk cId="2466359425" sldId="261"/>
            <ac:spMk id="61" creationId="{FED8C0AB-6ACB-4492-9C7D-DC17797E8D90}"/>
          </ac:spMkLst>
        </pc:spChg>
        <pc:spChg chg="add del mod">
          <ac:chgData name="Marcus Vinicius Cavalcanti de Jesus" userId="06ef611a7aa12e5d" providerId="LiveId" clId="{AC92A560-91F0-4AA6-A2A7-DECDB024BBE8}" dt="2020-05-05T18:56:55.479" v="734" actId="478"/>
          <ac:spMkLst>
            <pc:docMk/>
            <pc:sldMk cId="2466359425" sldId="261"/>
            <ac:spMk id="63" creationId="{C547C922-FDC4-42AF-8527-4BEAE350D331}"/>
          </ac:spMkLst>
        </pc:spChg>
        <pc:spChg chg="add del mod">
          <ac:chgData name="Marcus Vinicius Cavalcanti de Jesus" userId="06ef611a7aa12e5d" providerId="LiveId" clId="{AC92A560-91F0-4AA6-A2A7-DECDB024BBE8}" dt="2020-05-05T18:56:55.479" v="734" actId="478"/>
          <ac:spMkLst>
            <pc:docMk/>
            <pc:sldMk cId="2466359425" sldId="261"/>
            <ac:spMk id="67" creationId="{8ABEFE3E-E4F2-4B33-9F83-BE2AB5D192F2}"/>
          </ac:spMkLst>
        </pc:spChg>
        <pc:spChg chg="add mod">
          <ac:chgData name="Marcus Vinicius Cavalcanti de Jesus" userId="06ef611a7aa12e5d" providerId="LiveId" clId="{AC92A560-91F0-4AA6-A2A7-DECDB024BBE8}" dt="2020-05-05T18:57:11.215" v="740" actId="571"/>
          <ac:spMkLst>
            <pc:docMk/>
            <pc:sldMk cId="2466359425" sldId="261"/>
            <ac:spMk id="68" creationId="{BB007EDE-C722-4DB9-A641-FC2FCD7B1E8C}"/>
          </ac:spMkLst>
        </pc:spChg>
        <pc:spChg chg="add mod">
          <ac:chgData name="Marcus Vinicius Cavalcanti de Jesus" userId="06ef611a7aa12e5d" providerId="LiveId" clId="{AC92A560-91F0-4AA6-A2A7-DECDB024BBE8}" dt="2020-05-05T18:57:11.215" v="740" actId="571"/>
          <ac:spMkLst>
            <pc:docMk/>
            <pc:sldMk cId="2466359425" sldId="261"/>
            <ac:spMk id="69" creationId="{46FC7DB4-19AF-4936-9431-D0816F842E77}"/>
          </ac:spMkLst>
        </pc:spChg>
        <pc:spChg chg="add mod">
          <ac:chgData name="Marcus Vinicius Cavalcanti de Jesus" userId="06ef611a7aa12e5d" providerId="LiveId" clId="{AC92A560-91F0-4AA6-A2A7-DECDB024BBE8}" dt="2020-05-05T18:57:26.054" v="743" actId="1076"/>
          <ac:spMkLst>
            <pc:docMk/>
            <pc:sldMk cId="2466359425" sldId="261"/>
            <ac:spMk id="71" creationId="{9BE5E629-AC28-45DD-877C-040D0EA9C49D}"/>
          </ac:spMkLst>
        </pc:spChg>
        <pc:spChg chg="add mod">
          <ac:chgData name="Marcus Vinicius Cavalcanti de Jesus" userId="06ef611a7aa12e5d" providerId="LiveId" clId="{AC92A560-91F0-4AA6-A2A7-DECDB024BBE8}" dt="2020-05-05T18:57:26.054" v="743" actId="1076"/>
          <ac:spMkLst>
            <pc:docMk/>
            <pc:sldMk cId="2466359425" sldId="261"/>
            <ac:spMk id="73" creationId="{F463FEE7-2C5F-4F3C-9FDF-5343911B4B82}"/>
          </ac:spMkLst>
        </pc:spChg>
        <pc:picChg chg="add del mod modCrop">
          <ac:chgData name="Marcus Vinicius Cavalcanti de Jesus" userId="06ef611a7aa12e5d" providerId="LiveId" clId="{AC92A560-91F0-4AA6-A2A7-DECDB024BBE8}" dt="2020-05-05T15:03:42.427" v="345" actId="478"/>
          <ac:picMkLst>
            <pc:docMk/>
            <pc:sldMk cId="2466359425" sldId="261"/>
            <ac:picMk id="3" creationId="{E73AC3E8-9150-46AD-8AC3-721C7ADABC17}"/>
          </ac:picMkLst>
        </pc:picChg>
        <pc:picChg chg="add del mod">
          <ac:chgData name="Marcus Vinicius Cavalcanti de Jesus" userId="06ef611a7aa12e5d" providerId="LiveId" clId="{AC92A560-91F0-4AA6-A2A7-DECDB024BBE8}" dt="2020-05-05T19:01:20.979" v="763" actId="478"/>
          <ac:picMkLst>
            <pc:docMk/>
            <pc:sldMk cId="2466359425" sldId="261"/>
            <ac:picMk id="53" creationId="{C1D9296A-A3A8-4196-A32B-17B6EE3A45A9}"/>
          </ac:picMkLst>
        </pc:picChg>
        <pc:picChg chg="add mod ord modCrop">
          <ac:chgData name="Marcus Vinicius Cavalcanti de Jesus" userId="06ef611a7aa12e5d" providerId="LiveId" clId="{AC92A560-91F0-4AA6-A2A7-DECDB024BBE8}" dt="2020-05-05T15:54:58.420" v="680" actId="167"/>
          <ac:picMkLst>
            <pc:docMk/>
            <pc:sldMk cId="2466359425" sldId="261"/>
            <ac:picMk id="65" creationId="{B781BA28-89C7-40DA-B102-D0A2CC00A6AB}"/>
          </ac:picMkLst>
        </pc:picChg>
        <pc:picChg chg="add del mod ord">
          <ac:chgData name="Marcus Vinicius Cavalcanti de Jesus" userId="06ef611a7aa12e5d" providerId="LiveId" clId="{AC92A560-91F0-4AA6-A2A7-DECDB024BBE8}" dt="2020-05-05T19:02:34.952" v="777" actId="478"/>
          <ac:picMkLst>
            <pc:docMk/>
            <pc:sldMk cId="2466359425" sldId="261"/>
            <ac:picMk id="75" creationId="{1A6DD225-518A-4CBC-9E4D-792EFF6A069C}"/>
          </ac:picMkLst>
        </pc:picChg>
        <pc:picChg chg="add del mod ord">
          <ac:chgData name="Marcus Vinicius Cavalcanti de Jesus" userId="06ef611a7aa12e5d" providerId="LiveId" clId="{AC92A560-91F0-4AA6-A2A7-DECDB024BBE8}" dt="2020-05-05T19:03:53.055" v="796" actId="478"/>
          <ac:picMkLst>
            <pc:docMk/>
            <pc:sldMk cId="2466359425" sldId="261"/>
            <ac:picMk id="77" creationId="{AC23A2E9-1269-4D4C-AC14-5AF6BAA5A583}"/>
          </ac:picMkLst>
        </pc:picChg>
        <pc:picChg chg="add del mod ord">
          <ac:chgData name="Marcus Vinicius Cavalcanti de Jesus" userId="06ef611a7aa12e5d" providerId="LiveId" clId="{AC92A560-91F0-4AA6-A2A7-DECDB024BBE8}" dt="2020-05-05T19:06:05.538" v="808" actId="478"/>
          <ac:picMkLst>
            <pc:docMk/>
            <pc:sldMk cId="2466359425" sldId="261"/>
            <ac:picMk id="79" creationId="{BE6D8164-8AA2-4B4F-9BA7-85294816928F}"/>
          </ac:picMkLst>
        </pc:picChg>
        <pc:picChg chg="add mod ord">
          <ac:chgData name="Marcus Vinicius Cavalcanti de Jesus" userId="06ef611a7aa12e5d" providerId="LiveId" clId="{AC92A560-91F0-4AA6-A2A7-DECDB024BBE8}" dt="2020-05-05T19:06:02.953" v="807" actId="171"/>
          <ac:picMkLst>
            <pc:docMk/>
            <pc:sldMk cId="2466359425" sldId="261"/>
            <ac:picMk id="81" creationId="{8B054A1D-404C-4A26-AF98-98C8053E27F3}"/>
          </ac:picMkLst>
        </pc:picChg>
        <pc:cxnChg chg="add del mod">
          <ac:chgData name="Marcus Vinicius Cavalcanti de Jesus" userId="06ef611a7aa12e5d" providerId="LiveId" clId="{AC92A560-91F0-4AA6-A2A7-DECDB024BBE8}" dt="2020-05-05T15:21:26.804" v="460" actId="478"/>
          <ac:cxnSpMkLst>
            <pc:docMk/>
            <pc:sldMk cId="2466359425" sldId="261"/>
            <ac:cxnSpMk id="21" creationId="{C6FE7C75-4ED9-46F6-A330-D29EA45A2687}"/>
          </ac:cxnSpMkLst>
        </pc:cxnChg>
        <pc:cxnChg chg="add del mod">
          <ac:chgData name="Marcus Vinicius Cavalcanti de Jesus" userId="06ef611a7aa12e5d" providerId="LiveId" clId="{AC92A560-91F0-4AA6-A2A7-DECDB024BBE8}" dt="2020-05-05T15:13:10.247" v="451" actId="478"/>
          <ac:cxnSpMkLst>
            <pc:docMk/>
            <pc:sldMk cId="2466359425" sldId="261"/>
            <ac:cxnSpMk id="40" creationId="{57B9F38F-CD9A-442C-9F30-C85879E6B8C9}"/>
          </ac:cxnSpMkLst>
        </pc:cxnChg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3812031009" sldId="264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1315623000" sldId="265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1242701393" sldId="266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2989960404" sldId="267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3731604178" sldId="268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137154440" sldId="269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352902663" sldId="270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1103472497" sldId="271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140611738" sldId="272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1766656806" sldId="273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2541306966" sldId="274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942598163" sldId="275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3288474475" sldId="276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1700990412" sldId="277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3980893603" sldId="278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1968646400" sldId="279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2374975212" sldId="280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2850552576" sldId="281"/>
        </pc:sldMkLst>
      </pc:sldChg>
      <pc:sldChg chg="del">
        <pc:chgData name="Marcus Vinicius Cavalcanti de Jesus" userId="06ef611a7aa12e5d" providerId="LiveId" clId="{AC92A560-91F0-4AA6-A2A7-DECDB024BBE8}" dt="2020-05-05T14:39:02.571" v="0" actId="47"/>
        <pc:sldMkLst>
          <pc:docMk/>
          <pc:sldMk cId="311914512" sldId="284"/>
        </pc:sldMkLst>
      </pc:sldChg>
    </pc:docChg>
  </pc:docChgLst>
  <pc:docChgLst>
    <pc:chgData name="Marcus Vinicius Cavalcanti de Jesus" userId="06ef611a7aa12e5d" providerId="LiveId" clId="{ECC3ED57-E12B-4BA7-9AC8-3CD0C9E44938}"/>
    <pc:docChg chg="undo redo custSel mod addSld delSld modSld sldOrd">
      <pc:chgData name="Marcus Vinicius Cavalcanti de Jesus" userId="06ef611a7aa12e5d" providerId="LiveId" clId="{ECC3ED57-E12B-4BA7-9AC8-3CD0C9E44938}" dt="2020-04-28T03:58:22.455" v="4075" actId="478"/>
      <pc:docMkLst>
        <pc:docMk/>
      </pc:docMkLst>
      <pc:sldChg chg="del">
        <pc:chgData name="Marcus Vinicius Cavalcanti de Jesus" userId="06ef611a7aa12e5d" providerId="LiveId" clId="{ECC3ED57-E12B-4BA7-9AC8-3CD0C9E44938}" dt="2020-04-23T23:38:10.323" v="301" actId="47"/>
        <pc:sldMkLst>
          <pc:docMk/>
          <pc:sldMk cId="511048966" sldId="256"/>
        </pc:sldMkLst>
      </pc:sldChg>
      <pc:sldChg chg="modSp del mod">
        <pc:chgData name="Marcus Vinicius Cavalcanti de Jesus" userId="06ef611a7aa12e5d" providerId="LiveId" clId="{ECC3ED57-E12B-4BA7-9AC8-3CD0C9E44938}" dt="2020-04-23T23:38:10.323" v="301" actId="47"/>
        <pc:sldMkLst>
          <pc:docMk/>
          <pc:sldMk cId="2713340372" sldId="257"/>
        </pc:sldMkLst>
        <pc:spChg chg="mod">
          <ac:chgData name="Marcus Vinicius Cavalcanti de Jesus" userId="06ef611a7aa12e5d" providerId="LiveId" clId="{ECC3ED57-E12B-4BA7-9AC8-3CD0C9E44938}" dt="2020-04-23T20:58:14.818" v="3" actId="2711"/>
          <ac:spMkLst>
            <pc:docMk/>
            <pc:sldMk cId="2713340372" sldId="257"/>
            <ac:spMk id="6" creationId="{E630F184-A137-490F-A76A-7ED993373F8B}"/>
          </ac:spMkLst>
        </pc:spChg>
      </pc:sldChg>
      <pc:sldChg chg="addSp modSp new del mod">
        <pc:chgData name="Marcus Vinicius Cavalcanti de Jesus" userId="06ef611a7aa12e5d" providerId="LiveId" clId="{ECC3ED57-E12B-4BA7-9AC8-3CD0C9E44938}" dt="2020-04-23T23:38:10.323" v="301" actId="47"/>
        <pc:sldMkLst>
          <pc:docMk/>
          <pc:sldMk cId="1938610117" sldId="258"/>
        </pc:sldMkLst>
        <pc:spChg chg="add">
          <ac:chgData name="Marcus Vinicius Cavalcanti de Jesus" userId="06ef611a7aa12e5d" providerId="LiveId" clId="{ECC3ED57-E12B-4BA7-9AC8-3CD0C9E44938}" dt="2020-04-23T23:21:42.084" v="15" actId="22"/>
          <ac:spMkLst>
            <pc:docMk/>
            <pc:sldMk cId="1938610117" sldId="258"/>
            <ac:spMk id="5" creationId="{441C3B05-B70B-41E3-84D5-936B350A1189}"/>
          </ac:spMkLst>
        </pc:spChg>
        <pc:picChg chg="add mod modCrop">
          <ac:chgData name="Marcus Vinicius Cavalcanti de Jesus" userId="06ef611a7aa12e5d" providerId="LiveId" clId="{ECC3ED57-E12B-4BA7-9AC8-3CD0C9E44938}" dt="2020-04-23T23:21:26.270" v="14" actId="732"/>
          <ac:picMkLst>
            <pc:docMk/>
            <pc:sldMk cId="1938610117" sldId="258"/>
            <ac:picMk id="3" creationId="{AB731CD7-62CB-40F8-82D5-0874A8AA5211}"/>
          </ac:picMkLst>
        </pc:picChg>
      </pc:sldChg>
      <pc:sldChg chg="addSp delSp modSp new del mod">
        <pc:chgData name="Marcus Vinicius Cavalcanti de Jesus" userId="06ef611a7aa12e5d" providerId="LiveId" clId="{ECC3ED57-E12B-4BA7-9AC8-3CD0C9E44938}" dt="2020-04-23T23:38:10.323" v="301" actId="47"/>
        <pc:sldMkLst>
          <pc:docMk/>
          <pc:sldMk cId="4126726427" sldId="259"/>
        </pc:sldMkLst>
        <pc:spChg chg="add del">
          <ac:chgData name="Marcus Vinicius Cavalcanti de Jesus" userId="06ef611a7aa12e5d" providerId="LiveId" clId="{ECC3ED57-E12B-4BA7-9AC8-3CD0C9E44938}" dt="2020-04-23T23:23:38.234" v="24" actId="478"/>
          <ac:spMkLst>
            <pc:docMk/>
            <pc:sldMk cId="4126726427" sldId="259"/>
            <ac:spMk id="5" creationId="{7BDC1F9D-C1EF-430D-B32E-2E11EF75A732}"/>
          </ac:spMkLst>
        </pc:spChg>
        <pc:picChg chg="add mod modCrop">
          <ac:chgData name="Marcus Vinicius Cavalcanti de Jesus" userId="06ef611a7aa12e5d" providerId="LiveId" clId="{ECC3ED57-E12B-4BA7-9AC8-3CD0C9E44938}" dt="2020-04-23T23:23:00.150" v="22" actId="732"/>
          <ac:picMkLst>
            <pc:docMk/>
            <pc:sldMk cId="4126726427" sldId="259"/>
            <ac:picMk id="3" creationId="{4614F2C7-96B6-4138-8238-D9B57765ECCE}"/>
          </ac:picMkLst>
        </pc:picChg>
        <pc:picChg chg="add del mod">
          <ac:chgData name="Marcus Vinicius Cavalcanti de Jesus" userId="06ef611a7aa12e5d" providerId="LiveId" clId="{ECC3ED57-E12B-4BA7-9AC8-3CD0C9E44938}" dt="2020-04-23T23:24:37.282" v="29" actId="21"/>
          <ac:picMkLst>
            <pc:docMk/>
            <pc:sldMk cId="4126726427" sldId="259"/>
            <ac:picMk id="7" creationId="{46CD6BB0-7980-4CDD-A329-6BFD9417B195}"/>
          </ac:picMkLst>
        </pc:picChg>
      </pc:sldChg>
      <pc:sldChg chg="addSp delSp modSp new del mod">
        <pc:chgData name="Marcus Vinicius Cavalcanti de Jesus" userId="06ef611a7aa12e5d" providerId="LiveId" clId="{ECC3ED57-E12B-4BA7-9AC8-3CD0C9E44938}" dt="2020-04-23T23:42:14.704" v="361" actId="47"/>
        <pc:sldMkLst>
          <pc:docMk/>
          <pc:sldMk cId="3078464738" sldId="260"/>
        </pc:sldMkLst>
        <pc:spChg chg="add del mod">
          <ac:chgData name="Marcus Vinicius Cavalcanti de Jesus" userId="06ef611a7aa12e5d" providerId="LiveId" clId="{ECC3ED57-E12B-4BA7-9AC8-3CD0C9E44938}" dt="2020-04-23T23:41:48.652" v="358" actId="1076"/>
          <ac:spMkLst>
            <pc:docMk/>
            <pc:sldMk cId="3078464738" sldId="260"/>
            <ac:spMk id="4" creationId="{BFBA18F7-B648-4B30-8EE7-258787C2ED01}"/>
          </ac:spMkLst>
        </pc:spChg>
        <pc:spChg chg="add mod">
          <ac:chgData name="Marcus Vinicius Cavalcanti de Jesus" userId="06ef611a7aa12e5d" providerId="LiveId" clId="{ECC3ED57-E12B-4BA7-9AC8-3CD0C9E44938}" dt="2020-04-23T23:41:48.652" v="358" actId="1076"/>
          <ac:spMkLst>
            <pc:docMk/>
            <pc:sldMk cId="3078464738" sldId="260"/>
            <ac:spMk id="5" creationId="{D2E71694-B7EE-4000-8AB4-3A170D5109AA}"/>
          </ac:spMkLst>
        </pc:spChg>
        <pc:spChg chg="add mod">
          <ac:chgData name="Marcus Vinicius Cavalcanti de Jesus" userId="06ef611a7aa12e5d" providerId="LiveId" clId="{ECC3ED57-E12B-4BA7-9AC8-3CD0C9E44938}" dt="2020-04-23T23:41:48.652" v="358" actId="1076"/>
          <ac:spMkLst>
            <pc:docMk/>
            <pc:sldMk cId="3078464738" sldId="260"/>
            <ac:spMk id="6" creationId="{A3842777-17A7-4216-A7BD-3B2F31CDC03B}"/>
          </ac:spMkLst>
        </pc:spChg>
        <pc:spChg chg="add mod">
          <ac:chgData name="Marcus Vinicius Cavalcanti de Jesus" userId="06ef611a7aa12e5d" providerId="LiveId" clId="{ECC3ED57-E12B-4BA7-9AC8-3CD0C9E44938}" dt="2020-04-23T23:41:48.652" v="358" actId="1076"/>
          <ac:spMkLst>
            <pc:docMk/>
            <pc:sldMk cId="3078464738" sldId="260"/>
            <ac:spMk id="8" creationId="{2CBE3365-1BB7-42D0-9AEA-E54945E0B8CE}"/>
          </ac:spMkLst>
        </pc:spChg>
        <pc:spChg chg="add mod">
          <ac:chgData name="Marcus Vinicius Cavalcanti de Jesus" userId="06ef611a7aa12e5d" providerId="LiveId" clId="{ECC3ED57-E12B-4BA7-9AC8-3CD0C9E44938}" dt="2020-04-23T23:41:48.652" v="358" actId="1076"/>
          <ac:spMkLst>
            <pc:docMk/>
            <pc:sldMk cId="3078464738" sldId="260"/>
            <ac:spMk id="10" creationId="{DF0CF26D-04CA-4E4D-B8DA-415020783C06}"/>
          </ac:spMkLst>
        </pc:spChg>
        <pc:spChg chg="add mod">
          <ac:chgData name="Marcus Vinicius Cavalcanti de Jesus" userId="06ef611a7aa12e5d" providerId="LiveId" clId="{ECC3ED57-E12B-4BA7-9AC8-3CD0C9E44938}" dt="2020-04-23T23:41:26.897" v="340" actId="1076"/>
          <ac:spMkLst>
            <pc:docMk/>
            <pc:sldMk cId="3078464738" sldId="260"/>
            <ac:spMk id="16" creationId="{A2C6F4C0-0289-45A5-AA3D-96BD0D3D8E46}"/>
          </ac:spMkLst>
        </pc:spChg>
        <pc:spChg chg="add mod">
          <ac:chgData name="Marcus Vinicius Cavalcanti de Jesus" userId="06ef611a7aa12e5d" providerId="LiveId" clId="{ECC3ED57-E12B-4BA7-9AC8-3CD0C9E44938}" dt="2020-04-23T23:38:56.674" v="304" actId="1076"/>
          <ac:spMkLst>
            <pc:docMk/>
            <pc:sldMk cId="3078464738" sldId="260"/>
            <ac:spMk id="18" creationId="{031AA246-B392-4B75-8FF3-54B70127725E}"/>
          </ac:spMkLst>
        </pc:spChg>
        <pc:spChg chg="add del mod">
          <ac:chgData name="Marcus Vinicius Cavalcanti de Jesus" userId="06ef611a7aa12e5d" providerId="LiveId" clId="{ECC3ED57-E12B-4BA7-9AC8-3CD0C9E44938}" dt="2020-04-23T23:41:39.316" v="356" actId="14100"/>
          <ac:spMkLst>
            <pc:docMk/>
            <pc:sldMk cId="3078464738" sldId="260"/>
            <ac:spMk id="19" creationId="{3223536F-8481-48A2-B733-6A6969234FDC}"/>
          </ac:spMkLst>
        </pc:spChg>
        <pc:spChg chg="mod ord">
          <ac:chgData name="Marcus Vinicius Cavalcanti de Jesus" userId="06ef611a7aa12e5d" providerId="LiveId" clId="{ECC3ED57-E12B-4BA7-9AC8-3CD0C9E44938}" dt="2020-04-23T23:41:28.317" v="347"/>
          <ac:spMkLst>
            <pc:docMk/>
            <pc:sldMk cId="3078464738" sldId="260"/>
            <ac:spMk id="20" creationId="{AED49320-D534-4126-8FFB-3CCD31E0A165}"/>
          </ac:spMkLst>
        </pc:spChg>
        <pc:picChg chg="add mod modCrop">
          <ac:chgData name="Marcus Vinicius Cavalcanti de Jesus" userId="06ef611a7aa12e5d" providerId="LiveId" clId="{ECC3ED57-E12B-4BA7-9AC8-3CD0C9E44938}" dt="2020-04-23T23:24:53.861" v="33" actId="732"/>
          <ac:picMkLst>
            <pc:docMk/>
            <pc:sldMk cId="3078464738" sldId="260"/>
            <ac:picMk id="3" creationId="{726CBE8C-CA7D-4E0A-B49C-C3A8A27FA7C2}"/>
          </ac:picMkLst>
        </pc:picChg>
        <pc:cxnChg chg="add mod ord">
          <ac:chgData name="Marcus Vinicius Cavalcanti de Jesus" userId="06ef611a7aa12e5d" providerId="LiveId" clId="{ECC3ED57-E12B-4BA7-9AC8-3CD0C9E44938}" dt="2020-04-23T23:33:31.342" v="244" actId="1076"/>
          <ac:cxnSpMkLst>
            <pc:docMk/>
            <pc:sldMk cId="3078464738" sldId="260"/>
            <ac:cxnSpMk id="12" creationId="{9A1DD0D6-EC35-4C0C-B97D-7E5786F30FA4}"/>
          </ac:cxnSpMkLst>
        </pc:cxnChg>
        <pc:cxnChg chg="add mod ord">
          <ac:chgData name="Marcus Vinicius Cavalcanti de Jesus" userId="06ef611a7aa12e5d" providerId="LiveId" clId="{ECC3ED57-E12B-4BA7-9AC8-3CD0C9E44938}" dt="2020-04-23T23:33:12.539" v="240" actId="208"/>
          <ac:cxnSpMkLst>
            <pc:docMk/>
            <pc:sldMk cId="3078464738" sldId="260"/>
            <ac:cxnSpMk id="13" creationId="{FDE1F3F3-B6F1-46CA-A5C4-3EC80EAE5ED6}"/>
          </ac:cxnSpMkLst>
        </pc:cxnChg>
        <pc:cxnChg chg="add mod ord">
          <ac:chgData name="Marcus Vinicius Cavalcanti de Jesus" userId="06ef611a7aa12e5d" providerId="LiveId" clId="{ECC3ED57-E12B-4BA7-9AC8-3CD0C9E44938}" dt="2020-04-23T23:33:13.848" v="241" actId="208"/>
          <ac:cxnSpMkLst>
            <pc:docMk/>
            <pc:sldMk cId="3078464738" sldId="260"/>
            <ac:cxnSpMk id="14" creationId="{27CA08A3-4558-40C4-AD6E-0EA72D762DF1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4T00:58:14.896" v="721" actId="1076"/>
        <pc:sldMkLst>
          <pc:docMk/>
          <pc:sldMk cId="1997535986" sldId="261"/>
        </pc:sldMkLst>
        <pc:spChg chg="add mod">
          <ac:chgData name="Marcus Vinicius Cavalcanti de Jesus" userId="06ef611a7aa12e5d" providerId="LiveId" clId="{ECC3ED57-E12B-4BA7-9AC8-3CD0C9E44938}" dt="2020-04-23T23:44:35.424" v="384" actId="1076"/>
          <ac:spMkLst>
            <pc:docMk/>
            <pc:sldMk cId="1997535986" sldId="261"/>
            <ac:spMk id="2" creationId="{696BFEC0-F90C-4BBE-AEA9-F2A07E86D7FE}"/>
          </ac:spMkLst>
        </pc:spChg>
        <pc:spChg chg="mod">
          <ac:chgData name="Marcus Vinicius Cavalcanti de Jesus" userId="06ef611a7aa12e5d" providerId="LiveId" clId="{ECC3ED57-E12B-4BA7-9AC8-3CD0C9E44938}" dt="2020-04-23T23:45:34.451" v="390"/>
          <ac:spMkLst>
            <pc:docMk/>
            <pc:sldMk cId="1997535986" sldId="261"/>
            <ac:spMk id="4" creationId="{BFBA18F7-B648-4B30-8EE7-258787C2ED01}"/>
          </ac:spMkLst>
        </pc:spChg>
        <pc:spChg chg="mod">
          <ac:chgData name="Marcus Vinicius Cavalcanti de Jesus" userId="06ef611a7aa12e5d" providerId="LiveId" clId="{ECC3ED57-E12B-4BA7-9AC8-3CD0C9E44938}" dt="2020-04-24T00:58:14.896" v="721" actId="1076"/>
          <ac:spMkLst>
            <pc:docMk/>
            <pc:sldMk cId="1997535986" sldId="261"/>
            <ac:spMk id="16" creationId="{A2C6F4C0-0289-45A5-AA3D-96BD0D3D8E46}"/>
          </ac:spMkLst>
        </pc:spChg>
        <pc:spChg chg="mod">
          <ac:chgData name="Marcus Vinicius Cavalcanti de Jesus" userId="06ef611a7aa12e5d" providerId="LiveId" clId="{ECC3ED57-E12B-4BA7-9AC8-3CD0C9E44938}" dt="2020-04-23T23:44:40.968" v="386" actId="1076"/>
          <ac:spMkLst>
            <pc:docMk/>
            <pc:sldMk cId="1997535986" sldId="261"/>
            <ac:spMk id="18" creationId="{031AA246-B392-4B75-8FF3-54B70127725E}"/>
          </ac:spMkLst>
        </pc:spChg>
        <pc:spChg chg="del">
          <ac:chgData name="Marcus Vinicius Cavalcanti de Jesus" userId="06ef611a7aa12e5d" providerId="LiveId" clId="{ECC3ED57-E12B-4BA7-9AC8-3CD0C9E44938}" dt="2020-04-23T23:42:02.471" v="360" actId="478"/>
          <ac:spMkLst>
            <pc:docMk/>
            <pc:sldMk cId="1997535986" sldId="261"/>
            <ac:spMk id="19" creationId="{3223536F-8481-48A2-B733-6A6969234FDC}"/>
          </ac:spMkLst>
        </pc:spChg>
      </pc:sldChg>
      <pc:sldChg chg="addSp delSp modSp new del mod">
        <pc:chgData name="Marcus Vinicius Cavalcanti de Jesus" userId="06ef611a7aa12e5d" providerId="LiveId" clId="{ECC3ED57-E12B-4BA7-9AC8-3CD0C9E44938}" dt="2020-04-24T00:09:18.896" v="683" actId="47"/>
        <pc:sldMkLst>
          <pc:docMk/>
          <pc:sldMk cId="4029699898" sldId="262"/>
        </pc:sldMkLst>
        <pc:spChg chg="add mod">
          <ac:chgData name="Marcus Vinicius Cavalcanti de Jesus" userId="06ef611a7aa12e5d" providerId="LiveId" clId="{ECC3ED57-E12B-4BA7-9AC8-3CD0C9E44938}" dt="2020-04-23T23:56:58.132" v="518" actId="14100"/>
          <ac:spMkLst>
            <pc:docMk/>
            <pc:sldMk cId="4029699898" sldId="262"/>
            <ac:spMk id="2" creationId="{C12D1D28-79E1-4BC8-8CE0-BCA59E832D51}"/>
          </ac:spMkLst>
        </pc:spChg>
        <pc:spChg chg="add mod">
          <ac:chgData name="Marcus Vinicius Cavalcanti de Jesus" userId="06ef611a7aa12e5d" providerId="LiveId" clId="{ECC3ED57-E12B-4BA7-9AC8-3CD0C9E44938}" dt="2020-04-23T23:59:15.635" v="574" actId="14100"/>
          <ac:spMkLst>
            <pc:docMk/>
            <pc:sldMk cId="4029699898" sldId="262"/>
            <ac:spMk id="4" creationId="{FFB5690F-8BFE-4E60-B723-58D20772026E}"/>
          </ac:spMkLst>
        </pc:spChg>
        <pc:spChg chg="add mod">
          <ac:chgData name="Marcus Vinicius Cavalcanti de Jesus" userId="06ef611a7aa12e5d" providerId="LiveId" clId="{ECC3ED57-E12B-4BA7-9AC8-3CD0C9E44938}" dt="2020-04-23T23:58:54.882" v="555" actId="404"/>
          <ac:spMkLst>
            <pc:docMk/>
            <pc:sldMk cId="4029699898" sldId="262"/>
            <ac:spMk id="6" creationId="{7C69064E-A545-4AE7-BD7C-923691CFC561}"/>
          </ac:spMkLst>
        </pc:spChg>
        <pc:spChg chg="add mod">
          <ac:chgData name="Marcus Vinicius Cavalcanti de Jesus" userId="06ef611a7aa12e5d" providerId="LiveId" clId="{ECC3ED57-E12B-4BA7-9AC8-3CD0C9E44938}" dt="2020-04-23T23:59:07.201" v="572" actId="1037"/>
          <ac:spMkLst>
            <pc:docMk/>
            <pc:sldMk cId="4029699898" sldId="262"/>
            <ac:spMk id="10" creationId="{BAA76226-166D-41D0-ABA1-BFDC1FCB822A}"/>
          </ac:spMkLst>
        </pc:spChg>
        <pc:spChg chg="add mod">
          <ac:chgData name="Marcus Vinicius Cavalcanti de Jesus" userId="06ef611a7aa12e5d" providerId="LiveId" clId="{ECC3ED57-E12B-4BA7-9AC8-3CD0C9E44938}" dt="2020-04-24T00:00:01.332" v="606" actId="404"/>
          <ac:spMkLst>
            <pc:docMk/>
            <pc:sldMk cId="4029699898" sldId="262"/>
            <ac:spMk id="13" creationId="{2F27D97E-90C2-4903-AEC8-F0C3CD792EE0}"/>
          </ac:spMkLst>
        </pc:spChg>
        <pc:spChg chg="add mod">
          <ac:chgData name="Marcus Vinicius Cavalcanti de Jesus" userId="06ef611a7aa12e5d" providerId="LiveId" clId="{ECC3ED57-E12B-4BA7-9AC8-3CD0C9E44938}" dt="2020-04-23T23:59:59.118" v="605" actId="113"/>
          <ac:spMkLst>
            <pc:docMk/>
            <pc:sldMk cId="4029699898" sldId="262"/>
            <ac:spMk id="15" creationId="{3F2159E6-FD04-4234-B736-88ED3C20980B}"/>
          </ac:spMkLst>
        </pc:spChg>
        <pc:spChg chg="add mod">
          <ac:chgData name="Marcus Vinicius Cavalcanti de Jesus" userId="06ef611a7aa12e5d" providerId="LiveId" clId="{ECC3ED57-E12B-4BA7-9AC8-3CD0C9E44938}" dt="2020-04-24T00:06:25.136" v="639" actId="1076"/>
          <ac:spMkLst>
            <pc:docMk/>
            <pc:sldMk cId="4029699898" sldId="262"/>
            <ac:spMk id="17" creationId="{4B5C4BBA-9047-4782-8C1E-AF72AF6615A4}"/>
          </ac:spMkLst>
        </pc:spChg>
        <pc:spChg chg="add del mod">
          <ac:chgData name="Marcus Vinicius Cavalcanti de Jesus" userId="06ef611a7aa12e5d" providerId="LiveId" clId="{ECC3ED57-E12B-4BA7-9AC8-3CD0C9E44938}" dt="2020-04-24T00:04:24.587" v="626" actId="478"/>
          <ac:spMkLst>
            <pc:docMk/>
            <pc:sldMk cId="4029699898" sldId="262"/>
            <ac:spMk id="19" creationId="{CCA71D13-8E15-41C3-9C36-C2A51480A102}"/>
          </ac:spMkLst>
        </pc:spChg>
        <pc:spChg chg="add del">
          <ac:chgData name="Marcus Vinicius Cavalcanti de Jesus" userId="06ef611a7aa12e5d" providerId="LiveId" clId="{ECC3ED57-E12B-4BA7-9AC8-3CD0C9E44938}" dt="2020-04-24T00:04:54.047" v="628" actId="478"/>
          <ac:spMkLst>
            <pc:docMk/>
            <pc:sldMk cId="4029699898" sldId="262"/>
            <ac:spMk id="21" creationId="{6CEE749F-59BF-4FCC-BD5C-8282598D805C}"/>
          </ac:spMkLst>
        </pc:spChg>
        <pc:spChg chg="add del">
          <ac:chgData name="Marcus Vinicius Cavalcanti de Jesus" userId="06ef611a7aa12e5d" providerId="LiveId" clId="{ECC3ED57-E12B-4BA7-9AC8-3CD0C9E44938}" dt="2020-04-24T00:05:27.590" v="632" actId="478"/>
          <ac:spMkLst>
            <pc:docMk/>
            <pc:sldMk cId="4029699898" sldId="262"/>
            <ac:spMk id="23" creationId="{C0ED767B-B2A8-4CA2-987B-CC6ECE42AEFC}"/>
          </ac:spMkLst>
        </pc:spChg>
        <pc:spChg chg="add mod ord">
          <ac:chgData name="Marcus Vinicius Cavalcanti de Jesus" userId="06ef611a7aa12e5d" providerId="LiveId" clId="{ECC3ED57-E12B-4BA7-9AC8-3CD0C9E44938}" dt="2020-04-24T00:05:25.196" v="631" actId="171"/>
          <ac:spMkLst>
            <pc:docMk/>
            <pc:sldMk cId="4029699898" sldId="262"/>
            <ac:spMk id="25" creationId="{1BAD7963-37FD-4543-BC1C-BD1C2FD044DA}"/>
          </ac:spMkLst>
        </pc:spChg>
        <pc:picChg chg="add mod">
          <ac:chgData name="Marcus Vinicius Cavalcanti de Jesus" userId="06ef611a7aa12e5d" providerId="LiveId" clId="{ECC3ED57-E12B-4BA7-9AC8-3CD0C9E44938}" dt="2020-04-23T23:57:31.252" v="527" actId="1076"/>
          <ac:picMkLst>
            <pc:docMk/>
            <pc:sldMk cId="4029699898" sldId="262"/>
            <ac:picMk id="12" creationId="{2B0F8D9C-F047-441D-A305-DF1893306EB7}"/>
          </ac:picMkLst>
        </pc:picChg>
        <pc:cxnChg chg="add mod">
          <ac:chgData name="Marcus Vinicius Cavalcanti de Jesus" userId="06ef611a7aa12e5d" providerId="LiveId" clId="{ECC3ED57-E12B-4BA7-9AC8-3CD0C9E44938}" dt="2020-04-23T23:58:59.710" v="561" actId="1038"/>
          <ac:cxnSpMkLst>
            <pc:docMk/>
            <pc:sldMk cId="4029699898" sldId="262"/>
            <ac:cxnSpMk id="8" creationId="{05F044EA-D979-48D0-9820-D7ABF40A418E}"/>
          </ac:cxnSpMkLst>
        </pc:cxnChg>
      </pc:sldChg>
      <pc:sldChg chg="addSp delSp modSp add del mod">
        <pc:chgData name="Marcus Vinicius Cavalcanti de Jesus" userId="06ef611a7aa12e5d" providerId="LiveId" clId="{ECC3ED57-E12B-4BA7-9AC8-3CD0C9E44938}" dt="2020-04-23T23:50:56.234" v="445" actId="47"/>
        <pc:sldMkLst>
          <pc:docMk/>
          <pc:sldMk cId="12279014" sldId="263"/>
        </pc:sldMkLst>
        <pc:spChg chg="del">
          <ac:chgData name="Marcus Vinicius Cavalcanti de Jesus" userId="06ef611a7aa12e5d" providerId="LiveId" clId="{ECC3ED57-E12B-4BA7-9AC8-3CD0C9E44938}" dt="2020-04-23T23:46:25.987" v="398" actId="21"/>
          <ac:spMkLst>
            <pc:docMk/>
            <pc:sldMk cId="12279014" sldId="263"/>
            <ac:spMk id="2" creationId="{696BFEC0-F90C-4BBE-AEA9-F2A07E86D7FE}"/>
          </ac:spMkLst>
        </pc:spChg>
        <pc:spChg chg="del mod">
          <ac:chgData name="Marcus Vinicius Cavalcanti de Jesus" userId="06ef611a7aa12e5d" providerId="LiveId" clId="{ECC3ED57-E12B-4BA7-9AC8-3CD0C9E44938}" dt="2020-04-23T23:46:11.755" v="393" actId="478"/>
          <ac:spMkLst>
            <pc:docMk/>
            <pc:sldMk cId="12279014" sldId="263"/>
            <ac:spMk id="4" creationId="{BFBA18F7-B648-4B30-8EE7-258787C2ED01}"/>
          </ac:spMkLst>
        </pc:spChg>
        <pc:spChg chg="del">
          <ac:chgData name="Marcus Vinicius Cavalcanti de Jesus" userId="06ef611a7aa12e5d" providerId="LiveId" clId="{ECC3ED57-E12B-4BA7-9AC8-3CD0C9E44938}" dt="2020-04-23T23:47:14.192" v="403" actId="478"/>
          <ac:spMkLst>
            <pc:docMk/>
            <pc:sldMk cId="12279014" sldId="263"/>
            <ac:spMk id="5" creationId="{D2E71694-B7EE-4000-8AB4-3A170D5109AA}"/>
          </ac:spMkLst>
        </pc:spChg>
        <pc:spChg chg="mod">
          <ac:chgData name="Marcus Vinicius Cavalcanti de Jesus" userId="06ef611a7aa12e5d" providerId="LiveId" clId="{ECC3ED57-E12B-4BA7-9AC8-3CD0C9E44938}" dt="2020-04-23T23:49:26.154" v="433" actId="1076"/>
          <ac:spMkLst>
            <pc:docMk/>
            <pc:sldMk cId="12279014" sldId="263"/>
            <ac:spMk id="6" creationId="{A3842777-17A7-4216-A7BD-3B2F31CDC03B}"/>
          </ac:spMkLst>
        </pc:spChg>
        <pc:spChg chg="add del mod">
          <ac:chgData name="Marcus Vinicius Cavalcanti de Jesus" userId="06ef611a7aa12e5d" providerId="LiveId" clId="{ECC3ED57-E12B-4BA7-9AC8-3CD0C9E44938}" dt="2020-04-23T23:49:59.690" v="435" actId="478"/>
          <ac:spMkLst>
            <pc:docMk/>
            <pc:sldMk cId="12279014" sldId="263"/>
            <ac:spMk id="7" creationId="{1893148E-2203-4BFF-893A-C71026C9198E}"/>
          </ac:spMkLst>
        </pc:spChg>
        <pc:spChg chg="mod">
          <ac:chgData name="Marcus Vinicius Cavalcanti de Jesus" userId="06ef611a7aa12e5d" providerId="LiveId" clId="{ECC3ED57-E12B-4BA7-9AC8-3CD0C9E44938}" dt="2020-04-23T23:49:36.893" v="434" actId="408"/>
          <ac:spMkLst>
            <pc:docMk/>
            <pc:sldMk cId="12279014" sldId="263"/>
            <ac:spMk id="8" creationId="{2CBE3365-1BB7-42D0-9AEA-E54945E0B8CE}"/>
          </ac:spMkLst>
        </pc:spChg>
        <pc:spChg chg="add del mod">
          <ac:chgData name="Marcus Vinicius Cavalcanti de Jesus" userId="06ef611a7aa12e5d" providerId="LiveId" clId="{ECC3ED57-E12B-4BA7-9AC8-3CD0C9E44938}" dt="2020-04-23T23:49:59.690" v="435" actId="478"/>
          <ac:spMkLst>
            <pc:docMk/>
            <pc:sldMk cId="12279014" sldId="263"/>
            <ac:spMk id="9" creationId="{A227FC34-90F5-4B27-B043-6FBE9DA3F2DA}"/>
          </ac:spMkLst>
        </pc:spChg>
        <pc:spChg chg="mod">
          <ac:chgData name="Marcus Vinicius Cavalcanti de Jesus" userId="06ef611a7aa12e5d" providerId="LiveId" clId="{ECC3ED57-E12B-4BA7-9AC8-3CD0C9E44938}" dt="2020-04-23T23:48:04.099" v="429" actId="108"/>
          <ac:spMkLst>
            <pc:docMk/>
            <pc:sldMk cId="12279014" sldId="263"/>
            <ac:spMk id="10" creationId="{DF0CF26D-04CA-4E4D-B8DA-415020783C06}"/>
          </ac:spMkLst>
        </pc:spChg>
        <pc:spChg chg="add mod">
          <ac:chgData name="Marcus Vinicius Cavalcanti de Jesus" userId="06ef611a7aa12e5d" providerId="LiveId" clId="{ECC3ED57-E12B-4BA7-9AC8-3CD0C9E44938}" dt="2020-04-23T23:49:12.226" v="432" actId="12788"/>
          <ac:spMkLst>
            <pc:docMk/>
            <pc:sldMk cId="12279014" sldId="263"/>
            <ac:spMk id="11" creationId="{B1208D20-06D4-4625-84F4-CFF4CEBC088A}"/>
          </ac:spMkLst>
        </pc:spChg>
        <pc:spChg chg="mod">
          <ac:chgData name="Marcus Vinicius Cavalcanti de Jesus" userId="06ef611a7aa12e5d" providerId="LiveId" clId="{ECC3ED57-E12B-4BA7-9AC8-3CD0C9E44938}" dt="2020-04-23T23:47:23.197" v="404" actId="1076"/>
          <ac:spMkLst>
            <pc:docMk/>
            <pc:sldMk cId="12279014" sldId="263"/>
            <ac:spMk id="16" creationId="{A2C6F4C0-0289-45A5-AA3D-96BD0D3D8E46}"/>
          </ac:spMkLst>
        </pc:spChg>
        <pc:spChg chg="del">
          <ac:chgData name="Marcus Vinicius Cavalcanti de Jesus" userId="06ef611a7aa12e5d" providerId="LiveId" clId="{ECC3ED57-E12B-4BA7-9AC8-3CD0C9E44938}" dt="2020-04-23T23:46:25.987" v="398" actId="21"/>
          <ac:spMkLst>
            <pc:docMk/>
            <pc:sldMk cId="12279014" sldId="263"/>
            <ac:spMk id="18" creationId="{031AA246-B392-4B75-8FF3-54B70127725E}"/>
          </ac:spMkLst>
        </pc:spChg>
        <pc:spChg chg="add mod">
          <ac:chgData name="Marcus Vinicius Cavalcanti de Jesus" userId="06ef611a7aa12e5d" providerId="LiveId" clId="{ECC3ED57-E12B-4BA7-9AC8-3CD0C9E44938}" dt="2020-04-23T23:49:12.226" v="432" actId="12788"/>
          <ac:spMkLst>
            <pc:docMk/>
            <pc:sldMk cId="12279014" sldId="263"/>
            <ac:spMk id="21" creationId="{E7A3DAAE-7502-4446-8B51-D12D42E4A79E}"/>
          </ac:spMkLst>
        </pc:spChg>
        <pc:spChg chg="add mod ord">
          <ac:chgData name="Marcus Vinicius Cavalcanti de Jesus" userId="06ef611a7aa12e5d" providerId="LiveId" clId="{ECC3ED57-E12B-4BA7-9AC8-3CD0C9E44938}" dt="2020-04-23T23:50:22.058" v="442" actId="170"/>
          <ac:spMkLst>
            <pc:docMk/>
            <pc:sldMk cId="12279014" sldId="263"/>
            <ac:spMk id="22" creationId="{4A62BA83-2F66-49D6-8828-C1D880C7DE42}"/>
          </ac:spMkLst>
        </pc:spChg>
        <pc:picChg chg="mod">
          <ac:chgData name="Marcus Vinicius Cavalcanti de Jesus" userId="06ef611a7aa12e5d" providerId="LiveId" clId="{ECC3ED57-E12B-4BA7-9AC8-3CD0C9E44938}" dt="2020-04-23T23:48:00.086" v="427" actId="108"/>
          <ac:picMkLst>
            <pc:docMk/>
            <pc:sldMk cId="12279014" sldId="263"/>
            <ac:picMk id="3" creationId="{726CBE8C-CA7D-4E0A-B49C-C3A8A27FA7C2}"/>
          </ac:picMkLst>
        </pc:picChg>
        <pc:cxnChg chg="mod">
          <ac:chgData name="Marcus Vinicius Cavalcanti de Jesus" userId="06ef611a7aa12e5d" providerId="LiveId" clId="{ECC3ED57-E12B-4BA7-9AC8-3CD0C9E44938}" dt="2020-04-23T23:47:01.064" v="402" actId="1582"/>
          <ac:cxnSpMkLst>
            <pc:docMk/>
            <pc:sldMk cId="12279014" sldId="263"/>
            <ac:cxnSpMk id="12" creationId="{9A1DD0D6-EC35-4C0C-B97D-7E5786F30FA4}"/>
          </ac:cxnSpMkLst>
        </pc:cxnChg>
        <pc:cxnChg chg="mod">
          <ac:chgData name="Marcus Vinicius Cavalcanti de Jesus" userId="06ef611a7aa12e5d" providerId="LiveId" clId="{ECC3ED57-E12B-4BA7-9AC8-3CD0C9E44938}" dt="2020-04-23T23:47:01.064" v="402" actId="1582"/>
          <ac:cxnSpMkLst>
            <pc:docMk/>
            <pc:sldMk cId="12279014" sldId="263"/>
            <ac:cxnSpMk id="13" creationId="{FDE1F3F3-B6F1-46CA-A5C4-3EC80EAE5ED6}"/>
          </ac:cxnSpMkLst>
        </pc:cxnChg>
        <pc:cxnChg chg="mod">
          <ac:chgData name="Marcus Vinicius Cavalcanti de Jesus" userId="06ef611a7aa12e5d" providerId="LiveId" clId="{ECC3ED57-E12B-4BA7-9AC8-3CD0C9E44938}" dt="2020-04-23T23:47:01.064" v="402" actId="1582"/>
          <ac:cxnSpMkLst>
            <pc:docMk/>
            <pc:sldMk cId="12279014" sldId="263"/>
            <ac:cxnSpMk id="14" creationId="{27CA08A3-4558-40C4-AD6E-0EA72D762DF1}"/>
          </ac:cxnSpMkLst>
        </pc:cxnChg>
      </pc:sldChg>
      <pc:sldChg chg="delSp modSp add mod">
        <pc:chgData name="Marcus Vinicius Cavalcanti de Jesus" userId="06ef611a7aa12e5d" providerId="LiveId" clId="{ECC3ED57-E12B-4BA7-9AC8-3CD0C9E44938}" dt="2020-04-23T23:51:34.536" v="449" actId="403"/>
        <pc:sldMkLst>
          <pc:docMk/>
          <pc:sldMk cId="3812031009" sldId="264"/>
        </pc:sldMkLst>
        <pc:spChg chg="mod">
          <ac:chgData name="Marcus Vinicius Cavalcanti de Jesus" userId="06ef611a7aa12e5d" providerId="LiveId" clId="{ECC3ED57-E12B-4BA7-9AC8-3CD0C9E44938}" dt="2020-04-23T23:51:34.536" v="449" actId="403"/>
          <ac:spMkLst>
            <pc:docMk/>
            <pc:sldMk cId="3812031009" sldId="264"/>
            <ac:spMk id="16" creationId="{A2C6F4C0-0289-45A5-AA3D-96BD0D3D8E46}"/>
          </ac:spMkLst>
        </pc:spChg>
        <pc:spChg chg="del">
          <ac:chgData name="Marcus Vinicius Cavalcanti de Jesus" userId="06ef611a7aa12e5d" providerId="LiveId" clId="{ECC3ED57-E12B-4BA7-9AC8-3CD0C9E44938}" dt="2020-04-23T23:50:44.661" v="444" actId="478"/>
          <ac:spMkLst>
            <pc:docMk/>
            <pc:sldMk cId="3812031009" sldId="264"/>
            <ac:spMk id="22" creationId="{4A62BA83-2F66-49D6-8828-C1D880C7DE42}"/>
          </ac:spMkLst>
        </pc:spChg>
      </pc:sldChg>
      <pc:sldChg chg="addSp delSp modSp add mod ord">
        <pc:chgData name="Marcus Vinicius Cavalcanti de Jesus" userId="06ef611a7aa12e5d" providerId="LiveId" clId="{ECC3ED57-E12B-4BA7-9AC8-3CD0C9E44938}" dt="2020-04-24T18:42:07.386" v="735" actId="478"/>
        <pc:sldMkLst>
          <pc:docMk/>
          <pc:sldMk cId="1315623000" sldId="265"/>
        </pc:sldMkLst>
        <pc:spChg chg="del mod">
          <ac:chgData name="Marcus Vinicius Cavalcanti de Jesus" userId="06ef611a7aa12e5d" providerId="LiveId" clId="{ECC3ED57-E12B-4BA7-9AC8-3CD0C9E44938}" dt="2020-04-24T18:42:07.386" v="735" actId="478"/>
          <ac:spMkLst>
            <pc:docMk/>
            <pc:sldMk cId="1315623000" sldId="265"/>
            <ac:spMk id="2" creationId="{C12D1D28-79E1-4BC8-8CE0-BCA59E832D51}"/>
          </ac:spMkLst>
        </pc:spChg>
        <pc:spChg chg="add">
          <ac:chgData name="Marcus Vinicius Cavalcanti de Jesus" userId="06ef611a7aa12e5d" providerId="LiveId" clId="{ECC3ED57-E12B-4BA7-9AC8-3CD0C9E44938}" dt="2020-04-24T00:18:09.350" v="719" actId="22"/>
          <ac:spMkLst>
            <pc:docMk/>
            <pc:sldMk cId="1315623000" sldId="265"/>
            <ac:spMk id="3" creationId="{32EA4AC8-0997-46F6-B924-7AA40F4FAEA3}"/>
          </ac:spMkLst>
        </pc:spChg>
        <pc:spChg chg="mod">
          <ac:chgData name="Marcus Vinicius Cavalcanti de Jesus" userId="06ef611a7aa12e5d" providerId="LiveId" clId="{ECC3ED57-E12B-4BA7-9AC8-3CD0C9E44938}" dt="2020-04-24T00:08:39.835" v="676" actId="14100"/>
          <ac:spMkLst>
            <pc:docMk/>
            <pc:sldMk cId="1315623000" sldId="265"/>
            <ac:spMk id="4" creationId="{FFB5690F-8BFE-4E60-B723-58D20772026E}"/>
          </ac:spMkLst>
        </pc:spChg>
        <pc:spChg chg="mod">
          <ac:chgData name="Marcus Vinicius Cavalcanti de Jesus" userId="06ef611a7aa12e5d" providerId="LiveId" clId="{ECC3ED57-E12B-4BA7-9AC8-3CD0C9E44938}" dt="2020-04-24T00:08:16.143" v="672" actId="1035"/>
          <ac:spMkLst>
            <pc:docMk/>
            <pc:sldMk cId="1315623000" sldId="265"/>
            <ac:spMk id="6" creationId="{7C69064E-A545-4AE7-BD7C-923691CFC561}"/>
          </ac:spMkLst>
        </pc:spChg>
        <pc:spChg chg="mod">
          <ac:chgData name="Marcus Vinicius Cavalcanti de Jesus" userId="06ef611a7aa12e5d" providerId="LiveId" clId="{ECC3ED57-E12B-4BA7-9AC8-3CD0C9E44938}" dt="2020-04-24T00:08:16.143" v="672" actId="1035"/>
          <ac:spMkLst>
            <pc:docMk/>
            <pc:sldMk cId="1315623000" sldId="265"/>
            <ac:spMk id="10" creationId="{BAA76226-166D-41D0-ABA1-BFDC1FCB822A}"/>
          </ac:spMkLst>
        </pc:spChg>
        <pc:spChg chg="mod">
          <ac:chgData name="Marcus Vinicius Cavalcanti de Jesus" userId="06ef611a7aa12e5d" providerId="LiveId" clId="{ECC3ED57-E12B-4BA7-9AC8-3CD0C9E44938}" dt="2020-04-24T00:08:55.185" v="679" actId="14100"/>
          <ac:spMkLst>
            <pc:docMk/>
            <pc:sldMk cId="1315623000" sldId="265"/>
            <ac:spMk id="13" creationId="{2F27D97E-90C2-4903-AEC8-F0C3CD792EE0}"/>
          </ac:spMkLst>
        </pc:spChg>
        <pc:spChg chg="mod">
          <ac:chgData name="Marcus Vinicius Cavalcanti de Jesus" userId="06ef611a7aa12e5d" providerId="LiveId" clId="{ECC3ED57-E12B-4BA7-9AC8-3CD0C9E44938}" dt="2020-04-24T00:08:51.314" v="678" actId="14100"/>
          <ac:spMkLst>
            <pc:docMk/>
            <pc:sldMk cId="1315623000" sldId="265"/>
            <ac:spMk id="15" creationId="{3F2159E6-FD04-4234-B736-88ED3C20980B}"/>
          </ac:spMkLst>
        </pc:spChg>
        <pc:spChg chg="mod">
          <ac:chgData name="Marcus Vinicius Cavalcanti de Jesus" userId="06ef611a7aa12e5d" providerId="LiveId" clId="{ECC3ED57-E12B-4BA7-9AC8-3CD0C9E44938}" dt="2020-04-24T00:08:45.615" v="677" actId="14100"/>
          <ac:spMkLst>
            <pc:docMk/>
            <pc:sldMk cId="1315623000" sldId="265"/>
            <ac:spMk id="17" creationId="{4B5C4BBA-9047-4782-8C1E-AF72AF6615A4}"/>
          </ac:spMkLst>
        </pc:spChg>
        <pc:spChg chg="mod">
          <ac:chgData name="Marcus Vinicius Cavalcanti de Jesus" userId="06ef611a7aa12e5d" providerId="LiveId" clId="{ECC3ED57-E12B-4BA7-9AC8-3CD0C9E44938}" dt="2020-04-24T02:41:46.684" v="723" actId="14100"/>
          <ac:spMkLst>
            <pc:docMk/>
            <pc:sldMk cId="1315623000" sldId="265"/>
            <ac:spMk id="25" creationId="{1BAD7963-37FD-4543-BC1C-BD1C2FD044DA}"/>
          </ac:spMkLst>
        </pc:spChg>
        <pc:picChg chg="mod">
          <ac:chgData name="Marcus Vinicius Cavalcanti de Jesus" userId="06ef611a7aa12e5d" providerId="LiveId" clId="{ECC3ED57-E12B-4BA7-9AC8-3CD0C9E44938}" dt="2020-04-24T00:08:58.721" v="680" actId="14100"/>
          <ac:picMkLst>
            <pc:docMk/>
            <pc:sldMk cId="1315623000" sldId="265"/>
            <ac:picMk id="12" creationId="{2B0F8D9C-F047-441D-A305-DF1893306EB7}"/>
          </ac:picMkLst>
        </pc:picChg>
        <pc:cxnChg chg="mod">
          <ac:chgData name="Marcus Vinicius Cavalcanti de Jesus" userId="06ef611a7aa12e5d" providerId="LiveId" clId="{ECC3ED57-E12B-4BA7-9AC8-3CD0C9E44938}" dt="2020-04-24T00:08:16.143" v="672" actId="1035"/>
          <ac:cxnSpMkLst>
            <pc:docMk/>
            <pc:sldMk cId="1315623000" sldId="265"/>
            <ac:cxnSpMk id="8" creationId="{05F044EA-D979-48D0-9820-D7ABF40A418E}"/>
          </ac:cxnSpMkLst>
        </pc:cxnChg>
      </pc:sldChg>
      <pc:sldChg chg="addSp delSp modSp add del mod">
        <pc:chgData name="Marcus Vinicius Cavalcanti de Jesus" userId="06ef611a7aa12e5d" providerId="LiveId" clId="{ECC3ED57-E12B-4BA7-9AC8-3CD0C9E44938}" dt="2020-04-24T00:05:42.220" v="633" actId="47"/>
        <pc:sldMkLst>
          <pc:docMk/>
          <pc:sldMk cId="4166812281" sldId="265"/>
        </pc:sldMkLst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2" creationId="{C12D1D28-79E1-4BC8-8CE0-BCA59E832D51}"/>
          </ac:spMkLst>
        </pc:spChg>
        <pc:spChg chg="add">
          <ac:chgData name="Marcus Vinicius Cavalcanti de Jesus" userId="06ef611a7aa12e5d" providerId="LiveId" clId="{ECC3ED57-E12B-4BA7-9AC8-3CD0C9E44938}" dt="2020-04-24T00:03:21.908" v="623" actId="22"/>
          <ac:spMkLst>
            <pc:docMk/>
            <pc:sldMk cId="4166812281" sldId="265"/>
            <ac:spMk id="3" creationId="{19C0A800-0EF9-46FE-B12D-760BE6CA599A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4" creationId="{FFB5690F-8BFE-4E60-B723-58D20772026E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6" creationId="{7C69064E-A545-4AE7-BD7C-923691CFC561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10" creationId="{BAA76226-166D-41D0-ABA1-BFDC1FCB822A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13" creationId="{2F27D97E-90C2-4903-AEC8-F0C3CD792EE0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15" creationId="{3F2159E6-FD04-4234-B736-88ED3C20980B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17" creationId="{4B5C4BBA-9047-4782-8C1E-AF72AF6615A4}"/>
          </ac:spMkLst>
        </pc:spChg>
        <pc:spChg chg="mod modCrop">
          <ac:chgData name="Marcus Vinicius Cavalcanti de Jesus" userId="06ef611a7aa12e5d" providerId="LiveId" clId="{ECC3ED57-E12B-4BA7-9AC8-3CD0C9E44938}" dt="2020-04-24T00:04:19.914" v="625" actId="732"/>
          <ac:spMkLst>
            <pc:docMk/>
            <pc:sldMk cId="4166812281" sldId="265"/>
            <ac:spMk id="19" creationId="{CCA71D13-8E15-41C3-9C36-C2A51480A102}"/>
          </ac:spMkLst>
        </pc:spChg>
        <pc:picChg chg="del">
          <ac:chgData name="Marcus Vinicius Cavalcanti de Jesus" userId="06ef611a7aa12e5d" providerId="LiveId" clId="{ECC3ED57-E12B-4BA7-9AC8-3CD0C9E44938}" dt="2020-04-24T00:02:00.857" v="616" actId="478"/>
          <ac:picMkLst>
            <pc:docMk/>
            <pc:sldMk cId="4166812281" sldId="265"/>
            <ac:picMk id="12" creationId="{2B0F8D9C-F047-441D-A305-DF1893306EB7}"/>
          </ac:picMkLst>
        </pc:picChg>
        <pc:cxnChg chg="del">
          <ac:chgData name="Marcus Vinicius Cavalcanti de Jesus" userId="06ef611a7aa12e5d" providerId="LiveId" clId="{ECC3ED57-E12B-4BA7-9AC8-3CD0C9E44938}" dt="2020-04-24T00:02:00.857" v="616" actId="478"/>
          <ac:cxnSpMkLst>
            <pc:docMk/>
            <pc:sldMk cId="4166812281" sldId="265"/>
            <ac:cxnSpMk id="8" creationId="{05F044EA-D979-48D0-9820-D7ABF40A418E}"/>
          </ac:cxnSpMkLst>
        </pc:cxnChg>
      </pc:sldChg>
      <pc:sldChg chg="modSp add del mod">
        <pc:chgData name="Marcus Vinicius Cavalcanti de Jesus" userId="06ef611a7aa12e5d" providerId="LiveId" clId="{ECC3ED57-E12B-4BA7-9AC8-3CD0C9E44938}" dt="2020-04-24T00:09:18.896" v="683" actId="47"/>
        <pc:sldMkLst>
          <pc:docMk/>
          <pc:sldMk cId="363988896" sldId="266"/>
        </pc:sldMkLst>
        <pc:spChg chg="mod">
          <ac:chgData name="Marcus Vinicius Cavalcanti de Jesus" userId="06ef611a7aa12e5d" providerId="LiveId" clId="{ECC3ED57-E12B-4BA7-9AC8-3CD0C9E44938}" dt="2020-04-24T00:06:40.582" v="642" actId="108"/>
          <ac:spMkLst>
            <pc:docMk/>
            <pc:sldMk cId="363988896" sldId="266"/>
            <ac:spMk id="15" creationId="{3F2159E6-FD04-4234-B736-88ED3C20980B}"/>
          </ac:spMkLst>
        </pc:spChg>
        <pc:spChg chg="mod">
          <ac:chgData name="Marcus Vinicius Cavalcanti de Jesus" userId="06ef611a7aa12e5d" providerId="LiveId" clId="{ECC3ED57-E12B-4BA7-9AC8-3CD0C9E44938}" dt="2020-04-24T00:06:44.270" v="643" actId="108"/>
          <ac:spMkLst>
            <pc:docMk/>
            <pc:sldMk cId="363988896" sldId="266"/>
            <ac:spMk id="17" creationId="{4B5C4BBA-9047-4782-8C1E-AF72AF6615A4}"/>
          </ac:spMkLst>
        </pc:spChg>
      </pc:sldChg>
      <pc:sldChg chg="addSp delSp modSp add mod">
        <pc:chgData name="Marcus Vinicius Cavalcanti de Jesus" userId="06ef611a7aa12e5d" providerId="LiveId" clId="{ECC3ED57-E12B-4BA7-9AC8-3CD0C9E44938}" dt="2020-04-24T18:42:11" v="736" actId="478"/>
        <pc:sldMkLst>
          <pc:docMk/>
          <pc:sldMk cId="1242701393" sldId="266"/>
        </pc:sldMkLst>
        <pc:spChg chg="del mod">
          <ac:chgData name="Marcus Vinicius Cavalcanti de Jesus" userId="06ef611a7aa12e5d" providerId="LiveId" clId="{ECC3ED57-E12B-4BA7-9AC8-3CD0C9E44938}" dt="2020-04-24T18:42:11" v="736" actId="478"/>
          <ac:spMkLst>
            <pc:docMk/>
            <pc:sldMk cId="1242701393" sldId="266"/>
            <ac:spMk id="2" creationId="{C12D1D28-79E1-4BC8-8CE0-BCA59E832D51}"/>
          </ac:spMkLst>
        </pc:spChg>
        <pc:spChg chg="add">
          <ac:chgData name="Marcus Vinicius Cavalcanti de Jesus" userId="06ef611a7aa12e5d" providerId="LiveId" clId="{ECC3ED57-E12B-4BA7-9AC8-3CD0C9E44938}" dt="2020-04-24T00:18:07.989" v="718" actId="22"/>
          <ac:spMkLst>
            <pc:docMk/>
            <pc:sldMk cId="1242701393" sldId="266"/>
            <ac:spMk id="3" creationId="{2C996F55-CE4D-4F01-BCE5-E8A5FDB8C75B}"/>
          </ac:spMkLst>
        </pc:spChg>
        <pc:spChg chg="add mod">
          <ac:chgData name="Marcus Vinicius Cavalcanti de Jesus" userId="06ef611a7aa12e5d" providerId="LiveId" clId="{ECC3ED57-E12B-4BA7-9AC8-3CD0C9E44938}" dt="2020-04-24T03:42:27.620" v="734" actId="1036"/>
          <ac:spMkLst>
            <pc:docMk/>
            <pc:sldMk cId="1242701393" sldId="266"/>
            <ac:spMk id="5" creationId="{F1385B9F-A0FA-4DFB-B4F6-EEFF39AEA554}"/>
          </ac:spMkLst>
        </pc:spChg>
        <pc:spChg chg="mod">
          <ac:chgData name="Marcus Vinicius Cavalcanti de Jesus" userId="06ef611a7aa12e5d" providerId="LiveId" clId="{ECC3ED57-E12B-4BA7-9AC8-3CD0C9E44938}" dt="2020-04-24T00:09:30.233" v="686" actId="108"/>
          <ac:spMkLst>
            <pc:docMk/>
            <pc:sldMk cId="1242701393" sldId="266"/>
            <ac:spMk id="15" creationId="{3F2159E6-FD04-4234-B736-88ED3C20980B}"/>
          </ac:spMkLst>
        </pc:spChg>
        <pc:spChg chg="mod">
          <ac:chgData name="Marcus Vinicius Cavalcanti de Jesus" userId="06ef611a7aa12e5d" providerId="LiveId" clId="{ECC3ED57-E12B-4BA7-9AC8-3CD0C9E44938}" dt="2020-04-24T00:09:34.450" v="687" actId="108"/>
          <ac:spMkLst>
            <pc:docMk/>
            <pc:sldMk cId="1242701393" sldId="266"/>
            <ac:spMk id="17" creationId="{4B5C4BBA-9047-4782-8C1E-AF72AF6615A4}"/>
          </ac:spMkLst>
        </pc:spChg>
        <pc:spChg chg="del">
          <ac:chgData name="Marcus Vinicius Cavalcanti de Jesus" userId="06ef611a7aa12e5d" providerId="LiveId" clId="{ECC3ED57-E12B-4BA7-9AC8-3CD0C9E44938}" dt="2020-04-24T02:06:20.619" v="722" actId="478"/>
          <ac:spMkLst>
            <pc:docMk/>
            <pc:sldMk cId="1242701393" sldId="266"/>
            <ac:spMk id="25" creationId="{1BAD7963-37FD-4543-BC1C-BD1C2FD044DA}"/>
          </ac:spMkLst>
        </pc:spChg>
      </pc:sldChg>
      <pc:sldChg chg="addSp delSp modSp add del mod">
        <pc:chgData name="Marcus Vinicius Cavalcanti de Jesus" userId="06ef611a7aa12e5d" providerId="LiveId" clId="{ECC3ED57-E12B-4BA7-9AC8-3CD0C9E44938}" dt="2020-04-24T18:42:19.185" v="739" actId="478"/>
        <pc:sldMkLst>
          <pc:docMk/>
          <pc:sldMk cId="2989960404" sldId="267"/>
        </pc:sldMkLst>
        <pc:spChg chg="del">
          <ac:chgData name="Marcus Vinicius Cavalcanti de Jesus" userId="06ef611a7aa12e5d" providerId="LiveId" clId="{ECC3ED57-E12B-4BA7-9AC8-3CD0C9E44938}" dt="2020-04-24T18:42:19.185" v="739" actId="478"/>
          <ac:spMkLst>
            <pc:docMk/>
            <pc:sldMk cId="2989960404" sldId="267"/>
            <ac:spMk id="2" creationId="{C12D1D28-79E1-4BC8-8CE0-BCA59E832D51}"/>
          </ac:spMkLst>
        </pc:spChg>
        <pc:spChg chg="add mod">
          <ac:chgData name="Marcus Vinicius Cavalcanti de Jesus" userId="06ef611a7aa12e5d" providerId="LiveId" clId="{ECC3ED57-E12B-4BA7-9AC8-3CD0C9E44938}" dt="2020-04-24T00:17:57.926" v="717" actId="20577"/>
          <ac:spMkLst>
            <pc:docMk/>
            <pc:sldMk cId="2989960404" sldId="267"/>
            <ac:spMk id="3" creationId="{E6FB4C0A-2792-4C9E-8965-81EA1DDD8C1B}"/>
          </ac:spMkLst>
        </pc:spChg>
        <pc:spChg chg="mod">
          <ac:chgData name="Marcus Vinicius Cavalcanti de Jesus" userId="06ef611a7aa12e5d" providerId="LiveId" clId="{ECC3ED57-E12B-4BA7-9AC8-3CD0C9E44938}" dt="2020-04-24T00:09:40.340" v="688" actId="108"/>
          <ac:spMkLst>
            <pc:docMk/>
            <pc:sldMk cId="2989960404" sldId="267"/>
            <ac:spMk id="13" creationId="{2F27D97E-90C2-4903-AEC8-F0C3CD792EE0}"/>
          </ac:spMkLst>
        </pc:spChg>
        <pc:spChg chg="mod">
          <ac:chgData name="Marcus Vinicius Cavalcanti de Jesus" userId="06ef611a7aa12e5d" providerId="LiveId" clId="{ECC3ED57-E12B-4BA7-9AC8-3CD0C9E44938}" dt="2020-04-24T00:09:44.741" v="689" actId="108"/>
          <ac:spMkLst>
            <pc:docMk/>
            <pc:sldMk cId="2989960404" sldId="267"/>
            <ac:spMk id="17" creationId="{4B5C4BBA-9047-4782-8C1E-AF72AF6615A4}"/>
          </ac:spMkLst>
        </pc:spChg>
        <pc:spChg chg="del">
          <ac:chgData name="Marcus Vinicius Cavalcanti de Jesus" userId="06ef611a7aa12e5d" providerId="LiveId" clId="{ECC3ED57-E12B-4BA7-9AC8-3CD0C9E44938}" dt="2020-04-24T00:12:19.961" v="690" actId="478"/>
          <ac:spMkLst>
            <pc:docMk/>
            <pc:sldMk cId="2989960404" sldId="267"/>
            <ac:spMk id="25" creationId="{1BAD7963-37FD-4543-BC1C-BD1C2FD044DA}"/>
          </ac:spMkLst>
        </pc:spChg>
      </pc:sldChg>
      <pc:sldChg chg="addSp delSp modSp new mod">
        <pc:chgData name="Marcus Vinicius Cavalcanti de Jesus" userId="06ef611a7aa12e5d" providerId="LiveId" clId="{ECC3ED57-E12B-4BA7-9AC8-3CD0C9E44938}" dt="2020-04-24T21:56:08.012" v="1797"/>
        <pc:sldMkLst>
          <pc:docMk/>
          <pc:sldMk cId="3731604178" sldId="268"/>
        </pc:sldMkLst>
        <pc:spChg chg="add mod">
          <ac:chgData name="Marcus Vinicius Cavalcanti de Jesus" userId="06ef611a7aa12e5d" providerId="LiveId" clId="{ECC3ED57-E12B-4BA7-9AC8-3CD0C9E44938}" dt="2020-04-24T20:17:21.099" v="1296" actId="14861"/>
          <ac:spMkLst>
            <pc:docMk/>
            <pc:sldMk cId="3731604178" sldId="268"/>
            <ac:spMk id="3" creationId="{3982E771-5F24-437E-A992-0FC536CB28C5}"/>
          </ac:spMkLst>
        </pc:spChg>
        <pc:spChg chg="add del mod">
          <ac:chgData name="Marcus Vinicius Cavalcanti de Jesus" userId="06ef611a7aa12e5d" providerId="LiveId" clId="{ECC3ED57-E12B-4BA7-9AC8-3CD0C9E44938}" dt="2020-04-24T18:58:17.022" v="759" actId="478"/>
          <ac:spMkLst>
            <pc:docMk/>
            <pc:sldMk cId="3731604178" sldId="268"/>
            <ac:spMk id="4" creationId="{8CC03123-5301-4E47-AC75-653B4A840AF3}"/>
          </ac:spMkLst>
        </pc:spChg>
        <pc:spChg chg="add del mod">
          <ac:chgData name="Marcus Vinicius Cavalcanti de Jesus" userId="06ef611a7aa12e5d" providerId="LiveId" clId="{ECC3ED57-E12B-4BA7-9AC8-3CD0C9E44938}" dt="2020-04-24T18:58:17.022" v="759" actId="478"/>
          <ac:spMkLst>
            <pc:docMk/>
            <pc:sldMk cId="3731604178" sldId="268"/>
            <ac:spMk id="6" creationId="{BB001EB0-4862-4AFA-A627-8F6E0E2D9A12}"/>
          </ac:spMkLst>
        </pc:spChg>
        <pc:spChg chg="add del mod">
          <ac:chgData name="Marcus Vinicius Cavalcanti de Jesus" userId="06ef611a7aa12e5d" providerId="LiveId" clId="{ECC3ED57-E12B-4BA7-9AC8-3CD0C9E44938}" dt="2020-04-24T18:58:17.022" v="759" actId="478"/>
          <ac:spMkLst>
            <pc:docMk/>
            <pc:sldMk cId="3731604178" sldId="268"/>
            <ac:spMk id="8" creationId="{A8A0F2C1-877C-4BAF-8860-3AE2C88E31D2}"/>
          </ac:spMkLst>
        </pc:spChg>
        <pc:spChg chg="add del mod">
          <ac:chgData name="Marcus Vinicius Cavalcanti de Jesus" userId="06ef611a7aa12e5d" providerId="LiveId" clId="{ECC3ED57-E12B-4BA7-9AC8-3CD0C9E44938}" dt="2020-04-24T19:00:02.589" v="770" actId="478"/>
          <ac:spMkLst>
            <pc:docMk/>
            <pc:sldMk cId="3731604178" sldId="268"/>
            <ac:spMk id="9" creationId="{37B6CEF4-111B-409D-AF35-D4B1E1429A4E}"/>
          </ac:spMkLst>
        </pc:spChg>
        <pc:spChg chg="add del mod">
          <ac:chgData name="Marcus Vinicius Cavalcanti de Jesus" userId="06ef611a7aa12e5d" providerId="LiveId" clId="{ECC3ED57-E12B-4BA7-9AC8-3CD0C9E44938}" dt="2020-04-24T19:00:02.589" v="770" actId="478"/>
          <ac:spMkLst>
            <pc:docMk/>
            <pc:sldMk cId="3731604178" sldId="268"/>
            <ac:spMk id="11" creationId="{A0C24ECE-B628-41D3-9651-39D5036C9842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12" creationId="{DA4BEA16-6C4A-45DF-BAE5-BDB60B1F805D}"/>
          </ac:spMkLst>
        </pc:spChg>
        <pc:spChg chg="add del mod">
          <ac:chgData name="Marcus Vinicius Cavalcanti de Jesus" userId="06ef611a7aa12e5d" providerId="LiveId" clId="{ECC3ED57-E12B-4BA7-9AC8-3CD0C9E44938}" dt="2020-04-24T19:01:33.705" v="785" actId="478"/>
          <ac:spMkLst>
            <pc:docMk/>
            <pc:sldMk cId="3731604178" sldId="268"/>
            <ac:spMk id="14" creationId="{526C0B12-9E5A-4802-940E-7E5FA6BCBA84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16" creationId="{960E2647-CBF1-4CC5-87A2-B433D5D59315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18" creationId="{F75BE7AD-5621-4DC1-B942-D61BA7365E9C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0" creationId="{410E7904-2775-42F6-93AD-46954803C41F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21" creationId="{8989A0BB-A5C2-4C89-B486-F8E393C6EE33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2" creationId="{4A93D26A-E9B0-4D12-91A3-4EE9DD7C2FDA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3" creationId="{F26ECCB6-55A5-404A-AEBE-36ED8767FD3D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5" creationId="{211A552F-BD33-44F4-8969-A40113C9937C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7" creationId="{99814C48-6739-4DFD-88B4-E96B7E7F1CCB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28" creationId="{BDDA6CC7-3096-4B48-96B5-B6905A02B61E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9" creationId="{1709FD78-96E4-4B5D-85C2-64A4951ABA28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31" creationId="{DA989E9D-815D-4FD1-AA7E-139E2A83CDFA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33" creationId="{4BE503E2-679B-486B-B48D-96CF28F28AC7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34" creationId="{6E1FBDE2-B437-481B-8D0B-950701B68CFF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35" creationId="{2820D555-FF1D-406E-B229-9727C19A6B56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37" creationId="{013387E2-131C-4D2F-AEDC-AE17C08D406B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39" creationId="{B1090D18-D395-4D22-8D79-9E673C6CF8DE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40" creationId="{B59EC6B1-75C5-4084-8BA3-E2965C7B413A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41" creationId="{F871F8C4-C035-4722-8BDA-89DB0DF8D719}"/>
          </ac:spMkLst>
        </pc:spChg>
        <pc:spChg chg="add del mod">
          <ac:chgData name="Marcus Vinicius Cavalcanti de Jesus" userId="06ef611a7aa12e5d" providerId="LiveId" clId="{ECC3ED57-E12B-4BA7-9AC8-3CD0C9E44938}" dt="2020-04-24T19:57:09.961" v="1169" actId="478"/>
          <ac:spMkLst>
            <pc:docMk/>
            <pc:sldMk cId="3731604178" sldId="268"/>
            <ac:spMk id="43" creationId="{25FBEEEA-59B8-4334-9A86-F17A4CAD47B3}"/>
          </ac:spMkLst>
        </pc:spChg>
        <pc:spChg chg="add del mod">
          <ac:chgData name="Marcus Vinicius Cavalcanti de Jesus" userId="06ef611a7aa12e5d" providerId="LiveId" clId="{ECC3ED57-E12B-4BA7-9AC8-3CD0C9E44938}" dt="2020-04-24T19:09:30.308" v="883" actId="478"/>
          <ac:spMkLst>
            <pc:docMk/>
            <pc:sldMk cId="3731604178" sldId="268"/>
            <ac:spMk id="45" creationId="{9EEF8704-8C4C-426F-96DC-FAD8EF9E4228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45" creationId="{B5D14A2C-87B6-49D5-B979-E0CB1FDED5A0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48" creationId="{08A4835B-546B-44D0-9761-B7CE492965E1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51" creationId="{90D777B6-1D91-41C2-A0C3-D3E953B705D0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54" creationId="{EAA0F036-8BB3-403B-8C00-E2A39C9AD607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57" creationId="{0B635FC5-7DF9-441A-BFA3-A7A587E74893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60" creationId="{E57C51AD-D615-4B44-A1D7-0AF445F0DB50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63" creationId="{FD430A9C-E9A4-4765-9937-AA8BD80CF92C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66" creationId="{0AFF833C-8B8E-4602-A829-685206D0B827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69" creationId="{5F7AAC4F-F933-481A-816B-DA99361BDF61}"/>
          </ac:spMkLst>
        </pc:spChg>
        <pc:spChg chg="add del mod ord">
          <ac:chgData name="Marcus Vinicius Cavalcanti de Jesus" userId="06ef611a7aa12e5d" providerId="LiveId" clId="{ECC3ED57-E12B-4BA7-9AC8-3CD0C9E44938}" dt="2020-04-24T19:51:27.041" v="1113" actId="478"/>
          <ac:spMkLst>
            <pc:docMk/>
            <pc:sldMk cId="3731604178" sldId="268"/>
            <ac:spMk id="72" creationId="{84381C2C-C346-4E87-BF76-B53C868BBC68}"/>
          </ac:spMkLst>
        </pc:spChg>
        <pc:spChg chg="add del mod ord">
          <ac:chgData name="Marcus Vinicius Cavalcanti de Jesus" userId="06ef611a7aa12e5d" providerId="LiveId" clId="{ECC3ED57-E12B-4BA7-9AC8-3CD0C9E44938}" dt="2020-04-24T20:13:48.901" v="1278" actId="478"/>
          <ac:spMkLst>
            <pc:docMk/>
            <pc:sldMk cId="3731604178" sldId="268"/>
            <ac:spMk id="76" creationId="{CF025189-9357-40C2-B02A-4E13161DEFF4}"/>
          </ac:spMkLst>
        </pc:spChg>
        <pc:spChg chg="add del mod">
          <ac:chgData name="Marcus Vinicius Cavalcanti de Jesus" userId="06ef611a7aa12e5d" providerId="LiveId" clId="{ECC3ED57-E12B-4BA7-9AC8-3CD0C9E44938}" dt="2020-04-24T19:54:38.897" v="1140"/>
          <ac:spMkLst>
            <pc:docMk/>
            <pc:sldMk cId="3731604178" sldId="268"/>
            <ac:spMk id="80" creationId="{B249CD1E-68C6-4235-81EF-8BBB88A752E0}"/>
          </ac:spMkLst>
        </pc:spChg>
        <pc:spChg chg="add del mod">
          <ac:chgData name="Marcus Vinicius Cavalcanti de Jesus" userId="06ef611a7aa12e5d" providerId="LiveId" clId="{ECC3ED57-E12B-4BA7-9AC8-3CD0C9E44938}" dt="2020-04-24T19:54:38.897" v="1140"/>
          <ac:spMkLst>
            <pc:docMk/>
            <pc:sldMk cId="3731604178" sldId="268"/>
            <ac:spMk id="81" creationId="{0E96E29F-B054-474F-89E8-B9A5383FB11C}"/>
          </ac:spMkLst>
        </pc:spChg>
        <pc:spChg chg="mod">
          <ac:chgData name="Marcus Vinicius Cavalcanti de Jesus" userId="06ef611a7aa12e5d" providerId="LiveId" clId="{ECC3ED57-E12B-4BA7-9AC8-3CD0C9E44938}" dt="2020-04-24T20:05:29.829" v="1178" actId="207"/>
          <ac:spMkLst>
            <pc:docMk/>
            <pc:sldMk cId="3731604178" sldId="268"/>
            <ac:spMk id="82" creationId="{F9917010-9166-4792-B4A8-A477F86994B6}"/>
          </ac:spMkLst>
        </pc:spChg>
        <pc:spChg chg="add del mod">
          <ac:chgData name="Marcus Vinicius Cavalcanti de Jesus" userId="06ef611a7aa12e5d" providerId="LiveId" clId="{ECC3ED57-E12B-4BA7-9AC8-3CD0C9E44938}" dt="2020-04-24T19:56:33.898" v="1158"/>
          <ac:spMkLst>
            <pc:docMk/>
            <pc:sldMk cId="3731604178" sldId="268"/>
            <ac:spMk id="83" creationId="{51988832-BD02-4C4F-9AD5-66B81C53597D}"/>
          </ac:spMkLst>
        </pc:spChg>
        <pc:spChg chg="add del mod">
          <ac:chgData name="Marcus Vinicius Cavalcanti de Jesus" userId="06ef611a7aa12e5d" providerId="LiveId" clId="{ECC3ED57-E12B-4BA7-9AC8-3CD0C9E44938}" dt="2020-04-24T19:56:33.898" v="1158"/>
          <ac:spMkLst>
            <pc:docMk/>
            <pc:sldMk cId="3731604178" sldId="268"/>
            <ac:spMk id="84" creationId="{D5179FC7-DDAF-44A3-9877-471B79C26CEF}"/>
          </ac:spMkLst>
        </pc:spChg>
        <pc:spChg chg="mod">
          <ac:chgData name="Marcus Vinicius Cavalcanti de Jesus" userId="06ef611a7aa12e5d" providerId="LiveId" clId="{ECC3ED57-E12B-4BA7-9AC8-3CD0C9E44938}" dt="2020-04-24T19:56:19.655" v="1156"/>
          <ac:spMkLst>
            <pc:docMk/>
            <pc:sldMk cId="3731604178" sldId="268"/>
            <ac:spMk id="85" creationId="{82F6548D-E27D-423D-B40B-C7843BC62A0F}"/>
          </ac:spMkLst>
        </pc:spChg>
        <pc:spChg chg="del mod">
          <ac:chgData name="Marcus Vinicius Cavalcanti de Jesus" userId="06ef611a7aa12e5d" providerId="LiveId" clId="{ECC3ED57-E12B-4BA7-9AC8-3CD0C9E44938}" dt="2020-04-24T19:56:55.031" v="1165" actId="478"/>
          <ac:spMkLst>
            <pc:docMk/>
            <pc:sldMk cId="3731604178" sldId="268"/>
            <ac:spMk id="86" creationId="{CA947CBC-0BF1-4B11-800E-FDA95458AA65}"/>
          </ac:spMkLst>
        </pc:spChg>
        <pc:spChg chg="add del mod">
          <ac:chgData name="Marcus Vinicius Cavalcanti de Jesus" userId="06ef611a7aa12e5d" providerId="LiveId" clId="{ECC3ED57-E12B-4BA7-9AC8-3CD0C9E44938}" dt="2020-04-24T19:57:08.096" v="1168"/>
          <ac:spMkLst>
            <pc:docMk/>
            <pc:sldMk cId="3731604178" sldId="268"/>
            <ac:spMk id="87" creationId="{EC9E2EF1-03F0-4395-8EDF-B606EB2FFE87}"/>
          </ac:spMkLst>
        </pc:spChg>
        <pc:spChg chg="add del mod">
          <ac:chgData name="Marcus Vinicius Cavalcanti de Jesus" userId="06ef611a7aa12e5d" providerId="LiveId" clId="{ECC3ED57-E12B-4BA7-9AC8-3CD0C9E44938}" dt="2020-04-24T19:57:08.096" v="1168"/>
          <ac:spMkLst>
            <pc:docMk/>
            <pc:sldMk cId="3731604178" sldId="268"/>
            <ac:spMk id="88" creationId="{DF203C96-1CA1-4F5F-9461-8A3D4E914665}"/>
          </ac:spMkLst>
        </pc:spChg>
        <pc:spChg chg="mod">
          <ac:chgData name="Marcus Vinicius Cavalcanti de Jesus" userId="06ef611a7aa12e5d" providerId="LiveId" clId="{ECC3ED57-E12B-4BA7-9AC8-3CD0C9E44938}" dt="2020-04-24T20:14:00.624" v="1280" actId="207"/>
          <ac:spMkLst>
            <pc:docMk/>
            <pc:sldMk cId="3731604178" sldId="268"/>
            <ac:spMk id="89" creationId="{8868B32F-AFC5-4701-B4DF-FA7BB4E4DBB9}"/>
          </ac:spMkLst>
        </pc:spChg>
        <pc:spChg chg="add del mod">
          <ac:chgData name="Marcus Vinicius Cavalcanti de Jesus" userId="06ef611a7aa12e5d" providerId="LiveId" clId="{ECC3ED57-E12B-4BA7-9AC8-3CD0C9E44938}" dt="2020-04-24T20:15:50.515" v="1281" actId="478"/>
          <ac:spMkLst>
            <pc:docMk/>
            <pc:sldMk cId="3731604178" sldId="268"/>
            <ac:spMk id="91" creationId="{02684187-C7BE-47A3-89AB-E2A18D25BC0E}"/>
          </ac:spMkLst>
        </pc:spChg>
        <pc:spChg chg="add mod">
          <ac:chgData name="Marcus Vinicius Cavalcanti de Jesus" userId="06ef611a7aa12e5d" providerId="LiveId" clId="{ECC3ED57-E12B-4BA7-9AC8-3CD0C9E44938}" dt="2020-04-24T20:15:57.396" v="1282" actId="1076"/>
          <ac:spMkLst>
            <pc:docMk/>
            <pc:sldMk cId="3731604178" sldId="268"/>
            <ac:spMk id="93" creationId="{5719379C-27E5-4EA7-9EB3-695A7F731EB5}"/>
          </ac:spMkLst>
        </pc:spChg>
        <pc:spChg chg="add del">
          <ac:chgData name="Marcus Vinicius Cavalcanti de Jesus" userId="06ef611a7aa12e5d" providerId="LiveId" clId="{ECC3ED57-E12B-4BA7-9AC8-3CD0C9E44938}" dt="2020-04-24T21:56:08.012" v="1797"/>
          <ac:spMkLst>
            <pc:docMk/>
            <pc:sldMk cId="3731604178" sldId="268"/>
            <ac:spMk id="94" creationId="{48A40144-F4E9-4DE1-86C6-6FE6C68A186D}"/>
          </ac:spMkLst>
        </pc:s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2" creationId="{F5424436-EE5D-4C00-9D1C-B1DD45A83FC1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4" creationId="{C1E0C941-63BE-4386-A144-94D9154878AA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5" creationId="{E632B870-2D6A-4561-82B1-22FF06845320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6" creationId="{7F87848A-304C-4C58-A22A-2EC6E4B72AF5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7" creationId="{13BDBDDB-05F4-4DC7-B736-901D4A3A01AC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8" creationId="{9781089D-D49D-4D9A-A803-A6D554485D53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9" creationId="{F25ED1A9-1A4D-4CE6-9DAB-F9631BAA331E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0" creationId="{D69801D6-7379-4ADF-9118-FDA5CB2E487B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1" creationId="{B3A4E08E-AEBB-4489-B890-95CF4539F9C1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3" creationId="{4703F14D-76C1-44E4-B540-F8AD45BF9D9F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4" creationId="{0884DBA4-5BA1-4065-A0B4-22146094F47C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5" creationId="{6CC31907-F3A5-4F4F-AC91-3C1CE531494B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7" creationId="{738EB1D1-974F-42D2-9897-66D09062C36D}"/>
          </ac:grpSpMkLst>
        </pc:grpChg>
        <pc:grpChg chg="add del mod ord">
          <ac:chgData name="Marcus Vinicius Cavalcanti de Jesus" userId="06ef611a7aa12e5d" providerId="LiveId" clId="{ECC3ED57-E12B-4BA7-9AC8-3CD0C9E44938}" dt="2020-04-24T19:51:27.041" v="1113" actId="478"/>
          <ac:grpSpMkLst>
            <pc:docMk/>
            <pc:sldMk cId="3731604178" sldId="268"/>
            <ac:grpSpMk id="71" creationId="{05830B29-1E6A-4201-8167-FD9E616E82B9}"/>
          </ac:grpSpMkLst>
        </pc:grpChg>
        <pc:picChg chg="add del ord">
          <ac:chgData name="Marcus Vinicius Cavalcanti de Jesus" userId="06ef611a7aa12e5d" providerId="LiveId" clId="{ECC3ED57-E12B-4BA7-9AC8-3CD0C9E44938}" dt="2020-04-24T20:13:50.671" v="1279" actId="478"/>
          <ac:picMkLst>
            <pc:docMk/>
            <pc:sldMk cId="3731604178" sldId="268"/>
            <ac:picMk id="74" creationId="{D766E75F-1F38-4FD4-801F-5321051FFB29}"/>
          </ac:picMkLst>
        </pc:picChg>
        <pc:picChg chg="add del mod">
          <ac:chgData name="Marcus Vinicius Cavalcanti de Jesus" userId="06ef611a7aa12e5d" providerId="LiveId" clId="{ECC3ED57-E12B-4BA7-9AC8-3CD0C9E44938}" dt="2020-04-24T20:04:47.554" v="1174" actId="478"/>
          <ac:picMkLst>
            <pc:docMk/>
            <pc:sldMk cId="3731604178" sldId="268"/>
            <ac:picMk id="78" creationId="{F2AEB9D1-4956-404D-8459-AF77B69474B4}"/>
          </ac:picMkLst>
        </pc:picChg>
        <pc:picChg chg="add mod">
          <ac:chgData name="Marcus Vinicius Cavalcanti de Jesus" userId="06ef611a7aa12e5d" providerId="LiveId" clId="{ECC3ED57-E12B-4BA7-9AC8-3CD0C9E44938}" dt="2020-04-24T20:05:06.001" v="1176" actId="1076"/>
          <ac:picMkLst>
            <pc:docMk/>
            <pc:sldMk cId="3731604178" sldId="268"/>
            <ac:picMk id="90" creationId="{EE09A122-0E1E-4A79-9DD6-9671DC7208DF}"/>
          </ac:picMkLst>
        </pc:picChg>
      </pc:sldChg>
      <pc:sldChg chg="addSp delSp modSp new mod ord">
        <pc:chgData name="Marcus Vinicius Cavalcanti de Jesus" userId="06ef611a7aa12e5d" providerId="LiveId" clId="{ECC3ED57-E12B-4BA7-9AC8-3CD0C9E44938}" dt="2020-04-24T19:51:00.326" v="1112"/>
        <pc:sldMkLst>
          <pc:docMk/>
          <pc:sldMk cId="137154440" sldId="269"/>
        </pc:sldMkLst>
        <pc:spChg chg="add del mod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" creationId="{296219AD-F530-4D43-92E1-A0D5A345EE2C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5" creationId="{E5C94949-FE9B-481C-91E7-78E00A20B769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7" creationId="{575F0E89-2EE4-4809-9159-A2B2726A00DE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9" creationId="{23E5C751-5A5C-4F3C-8A7E-7970B24FE5A9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11" creationId="{8CCD3E12-0481-44FE-A0CE-A3F53CEDB0D2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13" creationId="{EB16E233-D5EE-44A7-BA8C-4BFC9DCF1437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15" creationId="{F72FA14B-3EE8-47C1-A315-C7F99AE7942A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17" creationId="{F564AEFC-6DA4-402C-B375-EBC329393023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19" creationId="{52C91B8E-0745-453E-9EA5-B5384271C6C1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21" creationId="{8C49AA52-32ED-4F11-BBC2-0FF7E3FA5BA7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23" creationId="{9A85A5AF-FFF2-46F6-A270-9A26E55E6283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25" creationId="{F34324D7-3DB4-4680-A7E1-170D807513FD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27" creationId="{5B83B7E0-5875-4BE4-B67F-F22BE29762E6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29" creationId="{7E03F978-A595-4DF3-97B4-2770FF51716E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1" creationId="{B480A028-D125-4ABB-84CF-3C0AA3481D6B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3" creationId="{68567193-4301-4D0B-9DF4-5CB5734DCAA1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5" creationId="{DB47370D-667E-4A49-B555-CAA4E0F748E9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7" creationId="{96AB529E-E70D-42E2-B3AE-589B8E47E53B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9" creationId="{0E146070-B124-41D2-B7AB-9FDD7B8FEE38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41" creationId="{3471EA5C-375F-4497-A61B-736BB0A3E48A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43" creationId="{3B2894D7-6D75-4C4C-8DDF-716411D75485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45" creationId="{4EBBAC8F-6FC0-4DC3-87F0-FA11B5C2BB0E}"/>
          </ac:spMkLst>
        </pc:spChg>
        <pc:picChg chg="add">
          <ac:chgData name="Marcus Vinicius Cavalcanti de Jesus" userId="06ef611a7aa12e5d" providerId="LiveId" clId="{ECC3ED57-E12B-4BA7-9AC8-3CD0C9E44938}" dt="2020-04-24T19:50:27.251" v="1110"/>
          <ac:picMkLst>
            <pc:docMk/>
            <pc:sldMk cId="137154440" sldId="269"/>
            <ac:picMk id="2" creationId="{97D3D8BF-0F92-4CBB-B2C2-37BF5B083382}"/>
          </ac:picMkLst>
        </pc:picChg>
      </pc:sldChg>
      <pc:sldChg chg="addSp modSp new mod">
        <pc:chgData name="Marcus Vinicius Cavalcanti de Jesus" userId="06ef611a7aa12e5d" providerId="LiveId" clId="{ECC3ED57-E12B-4BA7-9AC8-3CD0C9E44938}" dt="2020-04-24T19:23:11.928" v="994" actId="14100"/>
        <pc:sldMkLst>
          <pc:docMk/>
          <pc:sldMk cId="352902663" sldId="270"/>
        </pc:sldMkLst>
        <pc:spChg chg="add mod ord">
          <ac:chgData name="Marcus Vinicius Cavalcanti de Jesus" userId="06ef611a7aa12e5d" providerId="LiveId" clId="{ECC3ED57-E12B-4BA7-9AC8-3CD0C9E44938}" dt="2020-04-24T19:20:04.330" v="947" actId="164"/>
          <ac:spMkLst>
            <pc:docMk/>
            <pc:sldMk cId="352902663" sldId="270"/>
            <ac:spMk id="3" creationId="{2EA7FBD1-3ACA-4454-A600-94A865AF9965}"/>
          </ac:spMkLst>
        </pc:spChg>
        <pc:spChg chg="add mod">
          <ac:chgData name="Marcus Vinicius Cavalcanti de Jesus" userId="06ef611a7aa12e5d" providerId="LiveId" clId="{ECC3ED57-E12B-4BA7-9AC8-3CD0C9E44938}" dt="2020-04-24T19:21:43.915" v="969" actId="2085"/>
          <ac:spMkLst>
            <pc:docMk/>
            <pc:sldMk cId="352902663" sldId="270"/>
            <ac:spMk id="5" creationId="{FAA1A84D-19B1-4425-919D-AD9F84427011}"/>
          </ac:spMkLst>
        </pc:spChg>
        <pc:spChg chg="add mod">
          <ac:chgData name="Marcus Vinicius Cavalcanti de Jesus" userId="06ef611a7aa12e5d" providerId="LiveId" clId="{ECC3ED57-E12B-4BA7-9AC8-3CD0C9E44938}" dt="2020-04-24T19:21:41.753" v="968" actId="2085"/>
          <ac:spMkLst>
            <pc:docMk/>
            <pc:sldMk cId="352902663" sldId="270"/>
            <ac:spMk id="7" creationId="{C77B484E-986F-4CFB-A7C0-B3A83690E3DD}"/>
          </ac:spMkLst>
        </pc:spChg>
        <pc:spChg chg="add mod ord">
          <ac:chgData name="Marcus Vinicius Cavalcanti de Jesus" userId="06ef611a7aa12e5d" providerId="LiveId" clId="{ECC3ED57-E12B-4BA7-9AC8-3CD0C9E44938}" dt="2020-04-24T19:16:48.451" v="929" actId="1076"/>
          <ac:spMkLst>
            <pc:docMk/>
            <pc:sldMk cId="352902663" sldId="270"/>
            <ac:spMk id="8" creationId="{F7F5170C-DA91-4D28-B1E0-C2E48FFE14BF}"/>
          </ac:spMkLst>
        </pc:spChg>
        <pc:spChg chg="add mod ord">
          <ac:chgData name="Marcus Vinicius Cavalcanti de Jesus" userId="06ef611a7aa12e5d" providerId="LiveId" clId="{ECC3ED57-E12B-4BA7-9AC8-3CD0C9E44938}" dt="2020-04-24T19:21:43.915" v="969" actId="2085"/>
          <ac:spMkLst>
            <pc:docMk/>
            <pc:sldMk cId="352902663" sldId="270"/>
            <ac:spMk id="10" creationId="{CFD11563-B889-48EE-B353-610DF3BE9AAA}"/>
          </ac:spMkLst>
        </pc:spChg>
        <pc:spChg chg="mod">
          <ac:chgData name="Marcus Vinicius Cavalcanti de Jesus" userId="06ef611a7aa12e5d" providerId="LiveId" clId="{ECC3ED57-E12B-4BA7-9AC8-3CD0C9E44938}" dt="2020-04-24T19:21:45.748" v="971" actId="2085"/>
          <ac:spMkLst>
            <pc:docMk/>
            <pc:sldMk cId="352902663" sldId="270"/>
            <ac:spMk id="14" creationId="{CD6ACC15-19EE-484F-9E20-259E4BC9969C}"/>
          </ac:spMkLst>
        </pc:spChg>
        <pc:spChg chg="mod">
          <ac:chgData name="Marcus Vinicius Cavalcanti de Jesus" userId="06ef611a7aa12e5d" providerId="LiveId" clId="{ECC3ED57-E12B-4BA7-9AC8-3CD0C9E44938}" dt="2020-04-24T19:21:45.748" v="971" actId="2085"/>
          <ac:spMkLst>
            <pc:docMk/>
            <pc:sldMk cId="352902663" sldId="270"/>
            <ac:spMk id="15" creationId="{B4FDF80B-DC95-4036-BFC1-EA7340D0E419}"/>
          </ac:spMkLst>
        </pc:spChg>
        <pc:spChg chg="mod">
          <ac:chgData name="Marcus Vinicius Cavalcanti de Jesus" userId="06ef611a7aa12e5d" providerId="LiveId" clId="{ECC3ED57-E12B-4BA7-9AC8-3CD0C9E44938}" dt="2020-04-24T19:21:48.097" v="973" actId="2085"/>
          <ac:spMkLst>
            <pc:docMk/>
            <pc:sldMk cId="352902663" sldId="270"/>
            <ac:spMk id="18" creationId="{D9274967-4A04-4665-985E-488C23730A7D}"/>
          </ac:spMkLst>
        </pc:spChg>
        <pc:spChg chg="mod">
          <ac:chgData name="Marcus Vinicius Cavalcanti de Jesus" userId="06ef611a7aa12e5d" providerId="LiveId" clId="{ECC3ED57-E12B-4BA7-9AC8-3CD0C9E44938}" dt="2020-04-24T19:21:48.097" v="973" actId="2085"/>
          <ac:spMkLst>
            <pc:docMk/>
            <pc:sldMk cId="352902663" sldId="270"/>
            <ac:spMk id="19" creationId="{C2584551-A570-4978-96D8-F6E2CA564E69}"/>
          </ac:spMkLst>
        </pc:spChg>
        <pc:spChg chg="mod">
          <ac:chgData name="Marcus Vinicius Cavalcanti de Jesus" userId="06ef611a7aa12e5d" providerId="LiveId" clId="{ECC3ED57-E12B-4BA7-9AC8-3CD0C9E44938}" dt="2020-04-24T19:21:44.915" v="970" actId="2085"/>
          <ac:spMkLst>
            <pc:docMk/>
            <pc:sldMk cId="352902663" sldId="270"/>
            <ac:spMk id="22" creationId="{2B92E031-EEA0-4C85-9419-89C7150FEBCA}"/>
          </ac:spMkLst>
        </pc:spChg>
        <pc:spChg chg="mod">
          <ac:chgData name="Marcus Vinicius Cavalcanti de Jesus" userId="06ef611a7aa12e5d" providerId="LiveId" clId="{ECC3ED57-E12B-4BA7-9AC8-3CD0C9E44938}" dt="2020-04-24T19:21:44.915" v="970" actId="2085"/>
          <ac:spMkLst>
            <pc:docMk/>
            <pc:sldMk cId="352902663" sldId="270"/>
            <ac:spMk id="23" creationId="{4F1891E7-63FF-4C19-B8E3-A873D4634C67}"/>
          </ac:spMkLst>
        </pc:spChg>
        <pc:spChg chg="mod">
          <ac:chgData name="Marcus Vinicius Cavalcanti de Jesus" userId="06ef611a7aa12e5d" providerId="LiveId" clId="{ECC3ED57-E12B-4BA7-9AC8-3CD0C9E44938}" dt="2020-04-24T19:21:46.952" v="972" actId="2085"/>
          <ac:spMkLst>
            <pc:docMk/>
            <pc:sldMk cId="352902663" sldId="270"/>
            <ac:spMk id="26" creationId="{C0C554E5-A9BD-42DD-8FF3-2C37700D0677}"/>
          </ac:spMkLst>
        </pc:spChg>
        <pc:spChg chg="mod">
          <ac:chgData name="Marcus Vinicius Cavalcanti de Jesus" userId="06ef611a7aa12e5d" providerId="LiveId" clId="{ECC3ED57-E12B-4BA7-9AC8-3CD0C9E44938}" dt="2020-04-24T19:21:46.952" v="972" actId="2085"/>
          <ac:spMkLst>
            <pc:docMk/>
            <pc:sldMk cId="352902663" sldId="270"/>
            <ac:spMk id="27" creationId="{7AC5E9A8-C6F8-486E-B6A6-81D107355A7C}"/>
          </ac:spMkLst>
        </pc:spChg>
        <pc:grpChg chg="add mod">
          <ac:chgData name="Marcus Vinicius Cavalcanti de Jesus" userId="06ef611a7aa12e5d" providerId="LiveId" clId="{ECC3ED57-E12B-4BA7-9AC8-3CD0C9E44938}" dt="2020-04-24T19:20:46.173" v="959" actId="1076"/>
          <ac:grpSpMkLst>
            <pc:docMk/>
            <pc:sldMk cId="352902663" sldId="270"/>
            <ac:grpSpMk id="11" creationId="{D7E49BDA-8C15-4E57-850A-86026900D996}"/>
          </ac:grpSpMkLst>
        </pc:grpChg>
        <pc:grpChg chg="add mod">
          <ac:chgData name="Marcus Vinicius Cavalcanti de Jesus" userId="06ef611a7aa12e5d" providerId="LiveId" clId="{ECC3ED57-E12B-4BA7-9AC8-3CD0C9E44938}" dt="2020-04-24T19:20:46.173" v="959" actId="1076"/>
          <ac:grpSpMkLst>
            <pc:docMk/>
            <pc:sldMk cId="352902663" sldId="270"/>
            <ac:grpSpMk id="12" creationId="{5D5E094A-DDC8-4B23-9269-AC31E9E40391}"/>
          </ac:grpSpMkLst>
        </pc:grpChg>
        <pc:grpChg chg="add mod">
          <ac:chgData name="Marcus Vinicius Cavalcanti de Jesus" userId="06ef611a7aa12e5d" providerId="LiveId" clId="{ECC3ED57-E12B-4BA7-9AC8-3CD0C9E44938}" dt="2020-04-24T19:20:46.173" v="959" actId="1076"/>
          <ac:grpSpMkLst>
            <pc:docMk/>
            <pc:sldMk cId="352902663" sldId="270"/>
            <ac:grpSpMk id="16" creationId="{D8E70CAD-FCA6-4A26-AB33-4A25CFB36F44}"/>
          </ac:grpSpMkLst>
        </pc:grpChg>
        <pc:grpChg chg="add mod">
          <ac:chgData name="Marcus Vinicius Cavalcanti de Jesus" userId="06ef611a7aa12e5d" providerId="LiveId" clId="{ECC3ED57-E12B-4BA7-9AC8-3CD0C9E44938}" dt="2020-04-24T19:20:46.173" v="959" actId="1076"/>
          <ac:grpSpMkLst>
            <pc:docMk/>
            <pc:sldMk cId="352902663" sldId="270"/>
            <ac:grpSpMk id="20" creationId="{7C08C8F9-9B2C-4609-BA02-0D057B87AD6D}"/>
          </ac:grpSpMkLst>
        </pc:grpChg>
        <pc:grpChg chg="add mod">
          <ac:chgData name="Marcus Vinicius Cavalcanti de Jesus" userId="06ef611a7aa12e5d" providerId="LiveId" clId="{ECC3ED57-E12B-4BA7-9AC8-3CD0C9E44938}" dt="2020-04-24T19:21:23.872" v="967" actId="1076"/>
          <ac:grpSpMkLst>
            <pc:docMk/>
            <pc:sldMk cId="352902663" sldId="270"/>
            <ac:grpSpMk id="24" creationId="{A197C7CB-10A3-4978-9EDE-F09B60750EB7}"/>
          </ac:grpSpMkLst>
        </pc:grpChg>
        <pc:grpChg chg="add mod">
          <ac:chgData name="Marcus Vinicius Cavalcanti de Jesus" userId="06ef611a7aa12e5d" providerId="LiveId" clId="{ECC3ED57-E12B-4BA7-9AC8-3CD0C9E44938}" dt="2020-04-24T19:21:20.065" v="966" actId="1076"/>
          <ac:grpSpMkLst>
            <pc:docMk/>
            <pc:sldMk cId="352902663" sldId="270"/>
            <ac:grpSpMk id="28" creationId="{57AF2168-9C8A-45A9-84C0-04AA574E428A}"/>
          </ac:grpSpMkLst>
        </pc:grpChg>
        <pc:grpChg chg="add mod">
          <ac:chgData name="Marcus Vinicius Cavalcanti de Jesus" userId="06ef611a7aa12e5d" providerId="LiveId" clId="{ECC3ED57-E12B-4BA7-9AC8-3CD0C9E44938}" dt="2020-04-24T19:22:06.749" v="975" actId="1076"/>
          <ac:grpSpMkLst>
            <pc:docMk/>
            <pc:sldMk cId="352902663" sldId="270"/>
            <ac:grpSpMk id="32" creationId="{5B60C760-FB4F-48AB-A065-C559FAAD3691}"/>
          </ac:grpSpMkLst>
        </pc:grpChg>
        <pc:grpChg chg="add mod">
          <ac:chgData name="Marcus Vinicius Cavalcanti de Jesus" userId="06ef611a7aa12e5d" providerId="LiveId" clId="{ECC3ED57-E12B-4BA7-9AC8-3CD0C9E44938}" dt="2020-04-24T19:22:16.045" v="978" actId="14100"/>
          <ac:grpSpMkLst>
            <pc:docMk/>
            <pc:sldMk cId="352902663" sldId="270"/>
            <ac:grpSpMk id="36" creationId="{BF340972-E688-45F8-B7BB-9EF4695021D8}"/>
          </ac:grpSpMkLst>
        </pc:grpChg>
        <pc:grpChg chg="add mod">
          <ac:chgData name="Marcus Vinicius Cavalcanti de Jesus" userId="06ef611a7aa12e5d" providerId="LiveId" clId="{ECC3ED57-E12B-4BA7-9AC8-3CD0C9E44938}" dt="2020-04-24T19:22:40.778" v="984" actId="1076"/>
          <ac:grpSpMkLst>
            <pc:docMk/>
            <pc:sldMk cId="352902663" sldId="270"/>
            <ac:grpSpMk id="40" creationId="{730A07FE-9902-4830-B0C1-EC45B806F135}"/>
          </ac:grpSpMkLst>
        </pc:grpChg>
        <pc:grpChg chg="add mod">
          <ac:chgData name="Marcus Vinicius Cavalcanti de Jesus" userId="06ef611a7aa12e5d" providerId="LiveId" clId="{ECC3ED57-E12B-4BA7-9AC8-3CD0C9E44938}" dt="2020-04-24T19:22:34.888" v="983" actId="14100"/>
          <ac:grpSpMkLst>
            <pc:docMk/>
            <pc:sldMk cId="352902663" sldId="270"/>
            <ac:grpSpMk id="44" creationId="{7B8186B0-6165-4AE8-BE6E-1C87B2A68EF8}"/>
          </ac:grpSpMkLst>
        </pc:grpChg>
        <pc:grpChg chg="add mod">
          <ac:chgData name="Marcus Vinicius Cavalcanti de Jesus" userId="06ef611a7aa12e5d" providerId="LiveId" clId="{ECC3ED57-E12B-4BA7-9AC8-3CD0C9E44938}" dt="2020-04-24T19:22:47.161" v="987" actId="14100"/>
          <ac:grpSpMkLst>
            <pc:docMk/>
            <pc:sldMk cId="352902663" sldId="270"/>
            <ac:grpSpMk id="48" creationId="{6532FCB9-1DB3-4F6B-AE2F-566C2F64DEA4}"/>
          </ac:grpSpMkLst>
        </pc:grpChg>
        <pc:grpChg chg="add mod">
          <ac:chgData name="Marcus Vinicius Cavalcanti de Jesus" userId="06ef611a7aa12e5d" providerId="LiveId" clId="{ECC3ED57-E12B-4BA7-9AC8-3CD0C9E44938}" dt="2020-04-24T19:23:04.746" v="991" actId="1076"/>
          <ac:grpSpMkLst>
            <pc:docMk/>
            <pc:sldMk cId="352902663" sldId="270"/>
            <ac:grpSpMk id="52" creationId="{A7013BBD-8200-4E09-804B-DAE5B9415B6A}"/>
          </ac:grpSpMkLst>
        </pc:grpChg>
        <pc:grpChg chg="add mod">
          <ac:chgData name="Marcus Vinicius Cavalcanti de Jesus" userId="06ef611a7aa12e5d" providerId="LiveId" clId="{ECC3ED57-E12B-4BA7-9AC8-3CD0C9E44938}" dt="2020-04-24T19:23:11.928" v="994" actId="14100"/>
          <ac:grpSpMkLst>
            <pc:docMk/>
            <pc:sldMk cId="352902663" sldId="270"/>
            <ac:grpSpMk id="56" creationId="{505E866E-C105-45E1-8906-F497DDCE0E15}"/>
          </ac:grpSpMkLst>
        </pc:grpChg>
      </pc:sldChg>
      <pc:sldChg chg="addSp delSp modSp new mod ord">
        <pc:chgData name="Marcus Vinicius Cavalcanti de Jesus" userId="06ef611a7aa12e5d" providerId="LiveId" clId="{ECC3ED57-E12B-4BA7-9AC8-3CD0C9E44938}" dt="2020-04-24T20:08:40.164" v="1227"/>
        <pc:sldMkLst>
          <pc:docMk/>
          <pc:sldMk cId="1103472497" sldId="271"/>
        </pc:sldMkLst>
        <pc:spChg chg="add mod">
          <ac:chgData name="Marcus Vinicius Cavalcanti de Jesus" userId="06ef611a7aa12e5d" providerId="LiveId" clId="{ECC3ED57-E12B-4BA7-9AC8-3CD0C9E44938}" dt="2020-04-24T19:42:15.735" v="1016" actId="962"/>
          <ac:spMkLst>
            <pc:docMk/>
            <pc:sldMk cId="1103472497" sldId="271"/>
            <ac:spMk id="4" creationId="{5B07E20E-FF36-4C05-9A7A-B14F9ABD9A0E}"/>
          </ac:spMkLst>
        </pc:spChg>
        <pc:picChg chg="add mod modCrop">
          <ac:chgData name="Marcus Vinicius Cavalcanti de Jesus" userId="06ef611a7aa12e5d" providerId="LiveId" clId="{ECC3ED57-E12B-4BA7-9AC8-3CD0C9E44938}" dt="2020-04-24T19:41:11.375" v="1007" actId="732"/>
          <ac:picMkLst>
            <pc:docMk/>
            <pc:sldMk cId="1103472497" sldId="271"/>
            <ac:picMk id="3" creationId="{0366C0D2-8D08-45C9-BCD9-0C2F34C17C9C}"/>
          </ac:picMkLst>
        </pc:picChg>
        <pc:picChg chg="add del mod">
          <ac:chgData name="Marcus Vinicius Cavalcanti de Jesus" userId="06ef611a7aa12e5d" providerId="LiveId" clId="{ECC3ED57-E12B-4BA7-9AC8-3CD0C9E44938}" dt="2020-04-24T19:42:55.098" v="1025" actId="478"/>
          <ac:picMkLst>
            <pc:docMk/>
            <pc:sldMk cId="1103472497" sldId="271"/>
            <ac:picMk id="6" creationId="{5CC77E3D-FE22-4CD3-A1DE-55F012B1A9A1}"/>
          </ac:picMkLst>
        </pc:picChg>
      </pc:sldChg>
      <pc:sldChg chg="addSp delSp modSp new mod setBg">
        <pc:chgData name="Marcus Vinicius Cavalcanti de Jesus" userId="06ef611a7aa12e5d" providerId="LiveId" clId="{ECC3ED57-E12B-4BA7-9AC8-3CD0C9E44938}" dt="2020-04-24T21:46:36.880" v="1785" actId="478"/>
        <pc:sldMkLst>
          <pc:docMk/>
          <pc:sldMk cId="140611738" sldId="272"/>
        </pc:sldMkLst>
        <pc:spChg chg="add mod">
          <ac:chgData name="Marcus Vinicius Cavalcanti de Jesus" userId="06ef611a7aa12e5d" providerId="LiveId" clId="{ECC3ED57-E12B-4BA7-9AC8-3CD0C9E44938}" dt="2020-04-24T21:45:28.643" v="1780" actId="1076"/>
          <ac:spMkLst>
            <pc:docMk/>
            <pc:sldMk cId="140611738" sldId="272"/>
            <ac:spMk id="5" creationId="{727FDB57-04F6-4316-912C-04013A96C0DD}"/>
          </ac:spMkLst>
        </pc:spChg>
        <pc:spChg chg="add mod">
          <ac:chgData name="Marcus Vinicius Cavalcanti de Jesus" userId="06ef611a7aa12e5d" providerId="LiveId" clId="{ECC3ED57-E12B-4BA7-9AC8-3CD0C9E44938}" dt="2020-04-24T21:36:14.892" v="1773" actId="1076"/>
          <ac:spMkLst>
            <pc:docMk/>
            <pc:sldMk cId="140611738" sldId="272"/>
            <ac:spMk id="7" creationId="{E73795B5-32BD-4385-85C1-6ADE69199337}"/>
          </ac:spMkLst>
        </pc:spChg>
        <pc:spChg chg="add mod">
          <ac:chgData name="Marcus Vinicius Cavalcanti de Jesus" userId="06ef611a7aa12e5d" providerId="LiveId" clId="{ECC3ED57-E12B-4BA7-9AC8-3CD0C9E44938}" dt="2020-04-24T21:43:17.457" v="1776" actId="20577"/>
          <ac:spMkLst>
            <pc:docMk/>
            <pc:sldMk cId="140611738" sldId="272"/>
            <ac:spMk id="9" creationId="{D26E1330-B0FC-4D78-A331-53206CAC153A}"/>
          </ac:spMkLst>
        </pc:spChg>
        <pc:spChg chg="add del mod">
          <ac:chgData name="Marcus Vinicius Cavalcanti de Jesus" userId="06ef611a7aa12e5d" providerId="LiveId" clId="{ECC3ED57-E12B-4BA7-9AC8-3CD0C9E44938}" dt="2020-04-24T21:35:06.559" v="1685" actId="478"/>
          <ac:spMkLst>
            <pc:docMk/>
            <pc:sldMk cId="140611738" sldId="272"/>
            <ac:spMk id="11" creationId="{C73384D3-FF9C-48B1-B22D-B34A9FD7C526}"/>
          </ac:spMkLst>
        </pc:spChg>
        <pc:spChg chg="add del mod">
          <ac:chgData name="Marcus Vinicius Cavalcanti de Jesus" userId="06ef611a7aa12e5d" providerId="LiveId" clId="{ECC3ED57-E12B-4BA7-9AC8-3CD0C9E44938}" dt="2020-04-24T21:35:06.559" v="1685" actId="478"/>
          <ac:spMkLst>
            <pc:docMk/>
            <pc:sldMk cId="140611738" sldId="272"/>
            <ac:spMk id="13" creationId="{C6759140-896E-4A4F-81CB-0202C14D9891}"/>
          </ac:spMkLst>
        </pc:spChg>
        <pc:spChg chg="add mod">
          <ac:chgData name="Marcus Vinicius Cavalcanti de Jesus" userId="06ef611a7aa12e5d" providerId="LiveId" clId="{ECC3ED57-E12B-4BA7-9AC8-3CD0C9E44938}" dt="2020-04-24T21:43:03.397" v="1774" actId="1076"/>
          <ac:spMkLst>
            <pc:docMk/>
            <pc:sldMk cId="140611738" sldId="272"/>
            <ac:spMk id="15" creationId="{7B52C98A-BFFC-47FD-85FF-087AAFE58D9B}"/>
          </ac:spMkLst>
        </pc:spChg>
        <pc:spChg chg="add mod">
          <ac:chgData name="Marcus Vinicius Cavalcanti de Jesus" userId="06ef611a7aa12e5d" providerId="LiveId" clId="{ECC3ED57-E12B-4BA7-9AC8-3CD0C9E44938}" dt="2020-04-24T21:43:06.868" v="1775" actId="1076"/>
          <ac:spMkLst>
            <pc:docMk/>
            <pc:sldMk cId="140611738" sldId="272"/>
            <ac:spMk id="17" creationId="{806F64A7-DC55-4315-96B3-4BACC943F9EE}"/>
          </ac:spMkLst>
        </pc:spChg>
        <pc:spChg chg="add del">
          <ac:chgData name="Marcus Vinicius Cavalcanti de Jesus" userId="06ef611a7aa12e5d" providerId="LiveId" clId="{ECC3ED57-E12B-4BA7-9AC8-3CD0C9E44938}" dt="2020-04-24T19:43:59.840" v="1028" actId="478"/>
          <ac:spMkLst>
            <pc:docMk/>
            <pc:sldMk cId="140611738" sldId="272"/>
            <ac:spMk id="19" creationId="{92BC9E21-39A3-4B0F-8169-4C703FCC7C15}"/>
          </ac:spMkLst>
        </pc:spChg>
        <pc:spChg chg="add del mod">
          <ac:chgData name="Marcus Vinicius Cavalcanti de Jesus" userId="06ef611a7aa12e5d" providerId="LiveId" clId="{ECC3ED57-E12B-4BA7-9AC8-3CD0C9E44938}" dt="2020-04-24T21:35:06.559" v="1685" actId="478"/>
          <ac:spMkLst>
            <pc:docMk/>
            <pc:sldMk cId="140611738" sldId="272"/>
            <ac:spMk id="21" creationId="{20CEE585-9A79-4CD1-B5F1-C1B00F2FBBAA}"/>
          </ac:spMkLst>
        </pc:spChg>
        <pc:spChg chg="add del mod">
          <ac:chgData name="Marcus Vinicius Cavalcanti de Jesus" userId="06ef611a7aa12e5d" providerId="LiveId" clId="{ECC3ED57-E12B-4BA7-9AC8-3CD0C9E44938}" dt="2020-04-24T21:35:06.559" v="1685" actId="478"/>
          <ac:spMkLst>
            <pc:docMk/>
            <pc:sldMk cId="140611738" sldId="272"/>
            <ac:spMk id="23" creationId="{87EA625B-3C08-411E-A2E4-5B67855A392F}"/>
          </ac:spMkLst>
        </pc:spChg>
        <pc:spChg chg="add del mod">
          <ac:chgData name="Marcus Vinicius Cavalcanti de Jesus" userId="06ef611a7aa12e5d" providerId="LiveId" clId="{ECC3ED57-E12B-4BA7-9AC8-3CD0C9E44938}" dt="2020-04-24T21:35:53.287" v="1760" actId="478"/>
          <ac:spMkLst>
            <pc:docMk/>
            <pc:sldMk cId="140611738" sldId="272"/>
            <ac:spMk id="25" creationId="{1BF61FE2-5F90-4D83-AF08-089491604F90}"/>
          </ac:spMkLst>
        </pc:spChg>
        <pc:spChg chg="add del mod">
          <ac:chgData name="Marcus Vinicius Cavalcanti de Jesus" userId="06ef611a7aa12e5d" providerId="LiveId" clId="{ECC3ED57-E12B-4BA7-9AC8-3CD0C9E44938}" dt="2020-04-24T21:35:53.287" v="1760" actId="478"/>
          <ac:spMkLst>
            <pc:docMk/>
            <pc:sldMk cId="140611738" sldId="272"/>
            <ac:spMk id="27" creationId="{30D89D5F-44C6-4BE6-9E20-978A85195646}"/>
          </ac:spMkLst>
        </pc:spChg>
        <pc:spChg chg="add del mod">
          <ac:chgData name="Marcus Vinicius Cavalcanti de Jesus" userId="06ef611a7aa12e5d" providerId="LiveId" clId="{ECC3ED57-E12B-4BA7-9AC8-3CD0C9E44938}" dt="2020-04-24T21:35:53.287" v="1760" actId="478"/>
          <ac:spMkLst>
            <pc:docMk/>
            <pc:sldMk cId="140611738" sldId="272"/>
            <ac:spMk id="29" creationId="{F6184E9A-F6E6-4C46-A99F-43E9D08B3906}"/>
          </ac:spMkLst>
        </pc:spChg>
        <pc:spChg chg="add del mod">
          <ac:chgData name="Marcus Vinicius Cavalcanti de Jesus" userId="06ef611a7aa12e5d" providerId="LiveId" clId="{ECC3ED57-E12B-4BA7-9AC8-3CD0C9E44938}" dt="2020-04-24T21:35:53.287" v="1760" actId="478"/>
          <ac:spMkLst>
            <pc:docMk/>
            <pc:sldMk cId="140611738" sldId="272"/>
            <ac:spMk id="31" creationId="{48FF712E-A8A1-46B3-B199-9CB5A25A637B}"/>
          </ac:spMkLst>
        </pc:spChg>
        <pc:spChg chg="add del mod">
          <ac:chgData name="Marcus Vinicius Cavalcanti de Jesus" userId="06ef611a7aa12e5d" providerId="LiveId" clId="{ECC3ED57-E12B-4BA7-9AC8-3CD0C9E44938}" dt="2020-04-24T21:35:53.287" v="1760" actId="478"/>
          <ac:spMkLst>
            <pc:docMk/>
            <pc:sldMk cId="140611738" sldId="272"/>
            <ac:spMk id="33" creationId="{E62EF375-8EB8-4165-9539-B16B188D930A}"/>
          </ac:spMkLst>
        </pc:spChg>
        <pc:spChg chg="add mod">
          <ac:chgData name="Marcus Vinicius Cavalcanti de Jesus" userId="06ef611a7aa12e5d" providerId="LiveId" clId="{ECC3ED57-E12B-4BA7-9AC8-3CD0C9E44938}" dt="2020-04-24T21:45:23.544" v="1777" actId="20577"/>
          <ac:spMkLst>
            <pc:docMk/>
            <pc:sldMk cId="140611738" sldId="272"/>
            <ac:spMk id="35" creationId="{BFA98EBF-84F8-4F94-8D43-DEA5163827A1}"/>
          </ac:spMkLst>
        </pc:spChg>
        <pc:spChg chg="add mod">
          <ac:chgData name="Marcus Vinicius Cavalcanti de Jesus" userId="06ef611a7aa12e5d" providerId="LiveId" clId="{ECC3ED57-E12B-4BA7-9AC8-3CD0C9E44938}" dt="2020-04-24T21:45:25.929" v="1778" actId="20577"/>
          <ac:spMkLst>
            <pc:docMk/>
            <pc:sldMk cId="140611738" sldId="272"/>
            <ac:spMk id="37" creationId="{34FBD5C1-32C3-4C6E-927A-C538CA5697C3}"/>
          </ac:spMkLst>
        </pc:spChg>
        <pc:spChg chg="add mod">
          <ac:chgData name="Marcus Vinicius Cavalcanti de Jesus" userId="06ef611a7aa12e5d" providerId="LiveId" clId="{ECC3ED57-E12B-4BA7-9AC8-3CD0C9E44938}" dt="2020-04-24T21:45:30.193" v="1781" actId="20577"/>
          <ac:spMkLst>
            <pc:docMk/>
            <pc:sldMk cId="140611738" sldId="272"/>
            <ac:spMk id="39" creationId="{BAF50549-C0B7-4A39-822D-48F7F82A1DBE}"/>
          </ac:spMkLst>
        </pc:spChg>
        <pc:spChg chg="add mod">
          <ac:chgData name="Marcus Vinicius Cavalcanti de Jesus" userId="06ef611a7aa12e5d" providerId="LiveId" clId="{ECC3ED57-E12B-4BA7-9AC8-3CD0C9E44938}" dt="2020-04-24T21:45:32.272" v="1782" actId="20577"/>
          <ac:spMkLst>
            <pc:docMk/>
            <pc:sldMk cId="140611738" sldId="272"/>
            <ac:spMk id="41" creationId="{8BFEFCE4-19A4-45F2-86DC-50DA981A09F9}"/>
          </ac:spMkLst>
        </pc:spChg>
        <pc:spChg chg="add del mod">
          <ac:chgData name="Marcus Vinicius Cavalcanti de Jesus" userId="06ef611a7aa12e5d" providerId="LiveId" clId="{ECC3ED57-E12B-4BA7-9AC8-3CD0C9E44938}" dt="2020-04-24T21:46:36.880" v="1785" actId="478"/>
          <ac:spMkLst>
            <pc:docMk/>
            <pc:sldMk cId="140611738" sldId="272"/>
            <ac:spMk id="43" creationId="{5E12399F-FDB0-49B5-AC60-D82E3C4A520C}"/>
          </ac:spMkLst>
        </pc:spChg>
        <pc:picChg chg="add mod modCrop">
          <ac:chgData name="Marcus Vinicius Cavalcanti de Jesus" userId="06ef611a7aa12e5d" providerId="LiveId" clId="{ECC3ED57-E12B-4BA7-9AC8-3CD0C9E44938}" dt="2020-04-24T19:42:50.465" v="1024" actId="732"/>
          <ac:picMkLst>
            <pc:docMk/>
            <pc:sldMk cId="140611738" sldId="272"/>
            <ac:picMk id="3" creationId="{58C967C4-7EEC-4FA6-B5E5-CEF4FE6A2695}"/>
          </ac:picMkLst>
        </pc:picChg>
      </pc:sldChg>
      <pc:sldChg chg="addSp delSp modSp add mod">
        <pc:chgData name="Marcus Vinicius Cavalcanti de Jesus" userId="06ef611a7aa12e5d" providerId="LiveId" clId="{ECC3ED57-E12B-4BA7-9AC8-3CD0C9E44938}" dt="2020-04-24T21:01:00.185" v="1563" actId="1076"/>
        <pc:sldMkLst>
          <pc:docMk/>
          <pc:sldMk cId="1766656806" sldId="273"/>
        </pc:sldMkLst>
        <pc:spChg chg="add del mod">
          <ac:chgData name="Marcus Vinicius Cavalcanti de Jesus" userId="06ef611a7aa12e5d" providerId="LiveId" clId="{ECC3ED57-E12B-4BA7-9AC8-3CD0C9E44938}" dt="2020-04-24T20:46:52.878" v="1518" actId="478"/>
          <ac:spMkLst>
            <pc:docMk/>
            <pc:sldMk cId="1766656806" sldId="273"/>
            <ac:spMk id="2" creationId="{3D3E4995-A46B-43CE-8861-809823B4671F}"/>
          </ac:spMkLst>
        </pc:spChg>
        <pc:spChg chg="mod">
          <ac:chgData name="Marcus Vinicius Cavalcanti de Jesus" userId="06ef611a7aa12e5d" providerId="LiveId" clId="{ECC3ED57-E12B-4BA7-9AC8-3CD0C9E44938}" dt="2020-04-24T20:46:56.240" v="1519" actId="14100"/>
          <ac:spMkLst>
            <pc:docMk/>
            <pc:sldMk cId="1766656806" sldId="273"/>
            <ac:spMk id="3" creationId="{3982E771-5F24-437E-A992-0FC536CB28C5}"/>
          </ac:spMkLst>
        </pc:spChg>
        <pc:spChg chg="add del mod">
          <ac:chgData name="Marcus Vinicius Cavalcanti de Jesus" userId="06ef611a7aa12e5d" providerId="LiveId" clId="{ECC3ED57-E12B-4BA7-9AC8-3CD0C9E44938}" dt="2020-04-24T20:25:46.545" v="1346" actId="478"/>
          <ac:spMkLst>
            <pc:docMk/>
            <pc:sldMk cId="1766656806" sldId="273"/>
            <ac:spMk id="4" creationId="{89E356A9-677D-49D0-BA27-93EF39B2AB6A}"/>
          </ac:spMkLst>
        </pc:spChg>
        <pc:spChg chg="add del mod">
          <ac:chgData name="Marcus Vinicius Cavalcanti de Jesus" userId="06ef611a7aa12e5d" providerId="LiveId" clId="{ECC3ED57-E12B-4BA7-9AC8-3CD0C9E44938}" dt="2020-04-24T20:30:53.268" v="1374" actId="478"/>
          <ac:spMkLst>
            <pc:docMk/>
            <pc:sldMk cId="1766656806" sldId="273"/>
            <ac:spMk id="5" creationId="{E5842737-F43D-460A-93EF-405DF6608954}"/>
          </ac:spMkLst>
        </pc:spChg>
        <pc:spChg chg="mod">
          <ac:chgData name="Marcus Vinicius Cavalcanti de Jesus" userId="06ef611a7aa12e5d" providerId="LiveId" clId="{ECC3ED57-E12B-4BA7-9AC8-3CD0C9E44938}" dt="2020-04-24T20:40:15.879" v="1443" actId="208"/>
          <ac:spMkLst>
            <pc:docMk/>
            <pc:sldMk cId="1766656806" sldId="273"/>
            <ac:spMk id="14" creationId="{37B2F3E0-745E-4CB7-893E-1C3727685AE6}"/>
          </ac:spMkLst>
        </pc:spChg>
        <pc:spChg chg="mod">
          <ac:chgData name="Marcus Vinicius Cavalcanti de Jesus" userId="06ef611a7aa12e5d" providerId="LiveId" clId="{ECC3ED57-E12B-4BA7-9AC8-3CD0C9E44938}" dt="2020-04-24T20:38:19.784" v="1410" actId="207"/>
          <ac:spMkLst>
            <pc:docMk/>
            <pc:sldMk cId="1766656806" sldId="273"/>
            <ac:spMk id="15" creationId="{0E0A03FE-8167-41C4-BEE2-6CDEA68E2142}"/>
          </ac:spMkLst>
        </pc:spChg>
        <pc:spChg chg="mod">
          <ac:chgData name="Marcus Vinicius Cavalcanti de Jesus" userId="06ef611a7aa12e5d" providerId="LiveId" clId="{ECC3ED57-E12B-4BA7-9AC8-3CD0C9E44938}" dt="2020-04-24T20:39:50.620" v="1429" actId="208"/>
          <ac:spMkLst>
            <pc:docMk/>
            <pc:sldMk cId="1766656806" sldId="273"/>
            <ac:spMk id="18" creationId="{75C64A7B-C317-4E83-A2C8-789326958B7F}"/>
          </ac:spMkLst>
        </pc:spChg>
        <pc:spChg chg="mod">
          <ac:chgData name="Marcus Vinicius Cavalcanti de Jesus" userId="06ef611a7aa12e5d" providerId="LiveId" clId="{ECC3ED57-E12B-4BA7-9AC8-3CD0C9E44938}" dt="2020-04-24T20:38:30.570" v="1412" actId="207"/>
          <ac:spMkLst>
            <pc:docMk/>
            <pc:sldMk cId="1766656806" sldId="273"/>
            <ac:spMk id="19" creationId="{FABBB77E-B0EB-4FE2-AE3B-E10B2C25B295}"/>
          </ac:spMkLst>
        </pc:spChg>
        <pc:spChg chg="mod">
          <ac:chgData name="Marcus Vinicius Cavalcanti de Jesus" userId="06ef611a7aa12e5d" providerId="LiveId" clId="{ECC3ED57-E12B-4BA7-9AC8-3CD0C9E44938}" dt="2020-04-24T20:39:54.716" v="1431" actId="207"/>
          <ac:spMkLst>
            <pc:docMk/>
            <pc:sldMk cId="1766656806" sldId="273"/>
            <ac:spMk id="22" creationId="{51B4A578-3FFC-478E-A4EB-F44257BBE7B9}"/>
          </ac:spMkLst>
        </pc:spChg>
        <pc:spChg chg="mod">
          <ac:chgData name="Marcus Vinicius Cavalcanti de Jesus" userId="06ef611a7aa12e5d" providerId="LiveId" clId="{ECC3ED57-E12B-4BA7-9AC8-3CD0C9E44938}" dt="2020-04-24T20:38:36.887" v="1414" actId="207"/>
          <ac:spMkLst>
            <pc:docMk/>
            <pc:sldMk cId="1766656806" sldId="273"/>
            <ac:spMk id="23" creationId="{CAFAA704-3EC5-442A-97BE-A82030910DC5}"/>
          </ac:spMkLst>
        </pc:spChg>
        <pc:spChg chg="mod">
          <ac:chgData name="Marcus Vinicius Cavalcanti de Jesus" userId="06ef611a7aa12e5d" providerId="LiveId" clId="{ECC3ED57-E12B-4BA7-9AC8-3CD0C9E44938}" dt="2020-04-24T20:40:30.032" v="1451" actId="208"/>
          <ac:spMkLst>
            <pc:docMk/>
            <pc:sldMk cId="1766656806" sldId="273"/>
            <ac:spMk id="26" creationId="{C5923B5B-E856-4313-81AE-14B96AFD0E43}"/>
          </ac:spMkLst>
        </pc:spChg>
        <pc:spChg chg="mod">
          <ac:chgData name="Marcus Vinicius Cavalcanti de Jesus" userId="06ef611a7aa12e5d" providerId="LiveId" clId="{ECC3ED57-E12B-4BA7-9AC8-3CD0C9E44938}" dt="2020-04-24T20:38:33.963" v="1413" actId="207"/>
          <ac:spMkLst>
            <pc:docMk/>
            <pc:sldMk cId="1766656806" sldId="273"/>
            <ac:spMk id="27" creationId="{0EE11EB9-4CC7-4C6D-8548-FBA6536E3699}"/>
          </ac:spMkLst>
        </pc:spChg>
        <pc:spChg chg="mod">
          <ac:chgData name="Marcus Vinicius Cavalcanti de Jesus" userId="06ef611a7aa12e5d" providerId="LiveId" clId="{ECC3ED57-E12B-4BA7-9AC8-3CD0C9E44938}" dt="2020-04-24T20:40:22.774" v="1447" actId="208"/>
          <ac:spMkLst>
            <pc:docMk/>
            <pc:sldMk cId="1766656806" sldId="273"/>
            <ac:spMk id="30" creationId="{7F4666C7-3DA1-4CB3-9FC9-92C18C2BA956}"/>
          </ac:spMkLst>
        </pc:spChg>
        <pc:spChg chg="mod">
          <ac:chgData name="Marcus Vinicius Cavalcanti de Jesus" userId="06ef611a7aa12e5d" providerId="LiveId" clId="{ECC3ED57-E12B-4BA7-9AC8-3CD0C9E44938}" dt="2020-04-24T20:38:53.116" v="1418" actId="207"/>
          <ac:spMkLst>
            <pc:docMk/>
            <pc:sldMk cId="1766656806" sldId="273"/>
            <ac:spMk id="31" creationId="{6F295F2D-3F30-4039-99C4-D7C7632B3626}"/>
          </ac:spMkLst>
        </pc:spChg>
        <pc:spChg chg="mod">
          <ac:chgData name="Marcus Vinicius Cavalcanti de Jesus" userId="06ef611a7aa12e5d" providerId="LiveId" clId="{ECC3ED57-E12B-4BA7-9AC8-3CD0C9E44938}" dt="2020-04-24T20:40:19.428" v="1445" actId="208"/>
          <ac:spMkLst>
            <pc:docMk/>
            <pc:sldMk cId="1766656806" sldId="273"/>
            <ac:spMk id="34" creationId="{CCC4B6E1-4B34-4D3F-B510-03657AB73086}"/>
          </ac:spMkLst>
        </pc:spChg>
        <pc:spChg chg="mod">
          <ac:chgData name="Marcus Vinicius Cavalcanti de Jesus" userId="06ef611a7aa12e5d" providerId="LiveId" clId="{ECC3ED57-E12B-4BA7-9AC8-3CD0C9E44938}" dt="2020-04-24T20:38:48.032" v="1417" actId="207"/>
          <ac:spMkLst>
            <pc:docMk/>
            <pc:sldMk cId="1766656806" sldId="273"/>
            <ac:spMk id="35" creationId="{A9E5455F-2898-4DAB-8B4D-0D533DEFE462}"/>
          </ac:spMkLst>
        </pc:spChg>
        <pc:spChg chg="mod">
          <ac:chgData name="Marcus Vinicius Cavalcanti de Jesus" userId="06ef611a7aa12e5d" providerId="LiveId" clId="{ECC3ED57-E12B-4BA7-9AC8-3CD0C9E44938}" dt="2020-04-24T20:40:01.655" v="1435" actId="208"/>
          <ac:spMkLst>
            <pc:docMk/>
            <pc:sldMk cId="1766656806" sldId="273"/>
            <ac:spMk id="38" creationId="{BEF3E431-A13E-4E80-872C-FB589C8D8F66}"/>
          </ac:spMkLst>
        </pc:spChg>
        <pc:spChg chg="mod">
          <ac:chgData name="Marcus Vinicius Cavalcanti de Jesus" userId="06ef611a7aa12e5d" providerId="LiveId" clId="{ECC3ED57-E12B-4BA7-9AC8-3CD0C9E44938}" dt="2020-04-24T20:38:56.261" v="1419" actId="207"/>
          <ac:spMkLst>
            <pc:docMk/>
            <pc:sldMk cId="1766656806" sldId="273"/>
            <ac:spMk id="39" creationId="{F9417AAC-CFFC-46D2-9EB3-4EEF8C038FC4}"/>
          </ac:spMkLst>
        </pc:spChg>
        <pc:spChg chg="mod">
          <ac:chgData name="Marcus Vinicius Cavalcanti de Jesus" userId="06ef611a7aa12e5d" providerId="LiveId" clId="{ECC3ED57-E12B-4BA7-9AC8-3CD0C9E44938}" dt="2020-04-24T20:40:04.874" v="1437" actId="208"/>
          <ac:spMkLst>
            <pc:docMk/>
            <pc:sldMk cId="1766656806" sldId="273"/>
            <ac:spMk id="42" creationId="{8ADD3CFC-D7EB-40E0-BEDB-03AB3EF52617}"/>
          </ac:spMkLst>
        </pc:spChg>
        <pc:spChg chg="mod">
          <ac:chgData name="Marcus Vinicius Cavalcanti de Jesus" userId="06ef611a7aa12e5d" providerId="LiveId" clId="{ECC3ED57-E12B-4BA7-9AC8-3CD0C9E44938}" dt="2020-04-24T20:39:07.909" v="1422" actId="207"/>
          <ac:spMkLst>
            <pc:docMk/>
            <pc:sldMk cId="1766656806" sldId="273"/>
            <ac:spMk id="43" creationId="{15300CB1-7D41-4223-A0F9-027EAD659034}"/>
          </ac:spMkLst>
        </pc:spChg>
        <pc:spChg chg="mod">
          <ac:chgData name="Marcus Vinicius Cavalcanti de Jesus" userId="06ef611a7aa12e5d" providerId="LiveId" clId="{ECC3ED57-E12B-4BA7-9AC8-3CD0C9E44938}" dt="2020-04-24T20:40:08.646" v="1439" actId="208"/>
          <ac:spMkLst>
            <pc:docMk/>
            <pc:sldMk cId="1766656806" sldId="273"/>
            <ac:spMk id="46" creationId="{09C5AC1A-A2F1-4030-96ED-EC0F3EEFB5DA}"/>
          </ac:spMkLst>
        </pc:spChg>
        <pc:spChg chg="mod">
          <ac:chgData name="Marcus Vinicius Cavalcanti de Jesus" userId="06ef611a7aa12e5d" providerId="LiveId" clId="{ECC3ED57-E12B-4BA7-9AC8-3CD0C9E44938}" dt="2020-04-24T20:39:04.395" v="1421" actId="207"/>
          <ac:spMkLst>
            <pc:docMk/>
            <pc:sldMk cId="1766656806" sldId="273"/>
            <ac:spMk id="47" creationId="{ECF2C5C8-E163-460A-AE5D-DBE0D2FFD16C}"/>
          </ac:spMkLst>
        </pc:spChg>
        <pc:spChg chg="mod">
          <ac:chgData name="Marcus Vinicius Cavalcanti de Jesus" userId="06ef611a7aa12e5d" providerId="LiveId" clId="{ECC3ED57-E12B-4BA7-9AC8-3CD0C9E44938}" dt="2020-04-24T20:39:58.332" v="1433" actId="208"/>
          <ac:spMkLst>
            <pc:docMk/>
            <pc:sldMk cId="1766656806" sldId="273"/>
            <ac:spMk id="50" creationId="{37AD5F2C-B8CD-436F-AB5A-D019693C4F6E}"/>
          </ac:spMkLst>
        </pc:spChg>
        <pc:spChg chg="mod">
          <ac:chgData name="Marcus Vinicius Cavalcanti de Jesus" userId="06ef611a7aa12e5d" providerId="LiveId" clId="{ECC3ED57-E12B-4BA7-9AC8-3CD0C9E44938}" dt="2020-04-24T20:38:43.645" v="1416" actId="207"/>
          <ac:spMkLst>
            <pc:docMk/>
            <pc:sldMk cId="1766656806" sldId="273"/>
            <ac:spMk id="51" creationId="{171B4762-73AA-4722-88C9-291C93114430}"/>
          </ac:spMkLst>
        </pc:spChg>
        <pc:spChg chg="add mod">
          <ac:chgData name="Marcus Vinicius Cavalcanti de Jesus" userId="06ef611a7aa12e5d" providerId="LiveId" clId="{ECC3ED57-E12B-4BA7-9AC8-3CD0C9E44938}" dt="2020-04-24T21:01:00.185" v="1563" actId="1076"/>
          <ac:spMkLst>
            <pc:docMk/>
            <pc:sldMk cId="1766656806" sldId="273"/>
            <ac:spMk id="52" creationId="{1AFBE0B2-4FBE-444F-A1A3-7AAEE0F26212}"/>
          </ac:spMkLst>
        </pc:spChg>
        <pc:spChg chg="mod">
          <ac:chgData name="Marcus Vinicius Cavalcanti de Jesus" userId="06ef611a7aa12e5d" providerId="LiveId" clId="{ECC3ED57-E12B-4BA7-9AC8-3CD0C9E44938}" dt="2020-04-24T20:40:27.138" v="1449" actId="208"/>
          <ac:spMkLst>
            <pc:docMk/>
            <pc:sldMk cId="1766656806" sldId="273"/>
            <ac:spMk id="54" creationId="{DA66DCA7-2525-4BA6-99FB-BF68C2DAD282}"/>
          </ac:spMkLst>
        </pc:spChg>
        <pc:spChg chg="mod">
          <ac:chgData name="Marcus Vinicius Cavalcanti de Jesus" userId="06ef611a7aa12e5d" providerId="LiveId" clId="{ECC3ED57-E12B-4BA7-9AC8-3CD0C9E44938}" dt="2020-04-24T20:38:59.794" v="1420" actId="207"/>
          <ac:spMkLst>
            <pc:docMk/>
            <pc:sldMk cId="1766656806" sldId="273"/>
            <ac:spMk id="55" creationId="{0AB62BC7-EA12-4180-8DD5-D2C2B50425C6}"/>
          </ac:spMkLst>
        </pc:spChg>
        <pc:spChg chg="mod">
          <ac:chgData name="Marcus Vinicius Cavalcanti de Jesus" userId="06ef611a7aa12e5d" providerId="LiveId" clId="{ECC3ED57-E12B-4BA7-9AC8-3CD0C9E44938}" dt="2020-04-24T20:50:02.864" v="1553" actId="1076"/>
          <ac:spMkLst>
            <pc:docMk/>
            <pc:sldMk cId="1766656806" sldId="273"/>
            <ac:spMk id="58" creationId="{A94082FA-6B6D-47D2-A3D9-22A1CF0049B8}"/>
          </ac:spMkLst>
        </pc:spChg>
        <pc:spChg chg="mod">
          <ac:chgData name="Marcus Vinicius Cavalcanti de Jesus" userId="06ef611a7aa12e5d" providerId="LiveId" clId="{ECC3ED57-E12B-4BA7-9AC8-3CD0C9E44938}" dt="2020-04-24T20:50:02.864" v="1553" actId="1076"/>
          <ac:spMkLst>
            <pc:docMk/>
            <pc:sldMk cId="1766656806" sldId="273"/>
            <ac:spMk id="59" creationId="{B7DA0E03-BD92-4EF0-85F6-34162896D119}"/>
          </ac:spMkLst>
        </pc:spChg>
        <pc:spChg chg="mod">
          <ac:chgData name="Marcus Vinicius Cavalcanti de Jesus" userId="06ef611a7aa12e5d" providerId="LiveId" clId="{ECC3ED57-E12B-4BA7-9AC8-3CD0C9E44938}" dt="2020-04-24T20:39:27.330" v="1426" actId="208"/>
          <ac:spMkLst>
            <pc:docMk/>
            <pc:sldMk cId="1766656806" sldId="273"/>
            <ac:spMk id="62" creationId="{2DC8D1AD-D04F-46DA-B6EE-929DB23B6F61}"/>
          </ac:spMkLst>
        </pc:spChg>
        <pc:spChg chg="mod">
          <ac:chgData name="Marcus Vinicius Cavalcanti de Jesus" userId="06ef611a7aa12e5d" providerId="LiveId" clId="{ECC3ED57-E12B-4BA7-9AC8-3CD0C9E44938}" dt="2020-04-24T20:38:16.332" v="1409" actId="207"/>
          <ac:spMkLst>
            <pc:docMk/>
            <pc:sldMk cId="1766656806" sldId="273"/>
            <ac:spMk id="63" creationId="{58082C5B-07D8-4426-9FD8-22D8D720BED8}"/>
          </ac:spMkLst>
        </pc:spChg>
        <pc:spChg chg="del">
          <ac:chgData name="Marcus Vinicius Cavalcanti de Jesus" userId="06ef611a7aa12e5d" providerId="LiveId" clId="{ECC3ED57-E12B-4BA7-9AC8-3CD0C9E44938}" dt="2020-04-24T20:22:21.140" v="1298" actId="478"/>
          <ac:spMkLst>
            <pc:docMk/>
            <pc:sldMk cId="1766656806" sldId="273"/>
            <ac:spMk id="82" creationId="{F9917010-9166-4792-B4A8-A477F86994B6}"/>
          </ac:spMkLst>
        </pc:spChg>
        <pc:spChg chg="del">
          <ac:chgData name="Marcus Vinicius Cavalcanti de Jesus" userId="06ef611a7aa12e5d" providerId="LiveId" clId="{ECC3ED57-E12B-4BA7-9AC8-3CD0C9E44938}" dt="2020-04-24T20:22:21.140" v="1298" actId="478"/>
          <ac:spMkLst>
            <pc:docMk/>
            <pc:sldMk cId="1766656806" sldId="273"/>
            <ac:spMk id="89" creationId="{8868B32F-AFC5-4701-B4DF-FA7BB4E4DBB9}"/>
          </ac:spMkLst>
        </pc:spChg>
        <pc:spChg chg="mod ord">
          <ac:chgData name="Marcus Vinicius Cavalcanti de Jesus" userId="06ef611a7aa12e5d" providerId="LiveId" clId="{ECC3ED57-E12B-4BA7-9AC8-3CD0C9E44938}" dt="2020-04-24T20:48:27.995" v="1538" actId="1076"/>
          <ac:spMkLst>
            <pc:docMk/>
            <pc:sldMk cId="1766656806" sldId="273"/>
            <ac:spMk id="93" creationId="{5719379C-27E5-4EA7-9EB3-695A7F731EB5}"/>
          </ac:spMkLst>
        </pc:s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6" creationId="{32C8BD72-973F-4EB9-8EAD-62FB17AB293A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8" creationId="{FDBC78F2-A7FE-4998-817E-1C5CB62E37A7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10" creationId="{EB199327-6E67-42D4-99CE-4741E19DB493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12" creationId="{EB3881A5-9108-4FDF-90B9-2D64390B3185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16" creationId="{46577A25-CDD8-44A7-A1B1-5840B9F65F0A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20" creationId="{1F4E1D1C-8AEA-4263-BB9B-38D2E0D38A03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24" creationId="{4FD5BFDD-FAF2-4EDC-8839-8727C3B6534D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28" creationId="{8949288B-9634-4353-B24A-9851F49DC5FA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32" creationId="{737F28DA-2A96-43EE-A437-3300E32A02DD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36" creationId="{838B39C9-9E43-49D0-99D7-A0444CDB0707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40" creationId="{21857E07-82A3-4D57-B3B9-27D62270309A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44" creationId="{7CEA4F93-F566-44AD-B7C0-CD1C7756E75D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48" creationId="{B63842F9-5295-4D67-B36A-1E3AAF477427}"/>
          </ac:grpSpMkLst>
        </pc:grpChg>
        <pc:grpChg chg="add mod">
          <ac:chgData name="Marcus Vinicius Cavalcanti de Jesus" userId="06ef611a7aa12e5d" providerId="LiveId" clId="{ECC3ED57-E12B-4BA7-9AC8-3CD0C9E44938}" dt="2020-04-24T21:01:00.185" v="1563" actId="1076"/>
          <ac:grpSpMkLst>
            <pc:docMk/>
            <pc:sldMk cId="1766656806" sldId="273"/>
            <ac:grpSpMk id="73" creationId="{EE6B6972-8CA9-4501-8E03-321EB28618E1}"/>
          </ac:grpSpMkLst>
        </pc:grpChg>
        <pc:picChg chg="mod">
          <ac:chgData name="Marcus Vinicius Cavalcanti de Jesus" userId="06ef611a7aa12e5d" providerId="LiveId" clId="{ECC3ED57-E12B-4BA7-9AC8-3CD0C9E44938}" dt="2020-04-24T20:37:02.382" v="1400" actId="1076"/>
          <ac:picMkLst>
            <pc:docMk/>
            <pc:sldMk cId="1766656806" sldId="273"/>
            <ac:picMk id="90" creationId="{EE09A122-0E1E-4A79-9DD6-9671DC7208DF}"/>
          </ac:picMkLst>
        </pc:picChg>
        <pc:cxnChg chg="add del mod">
          <ac:chgData name="Marcus Vinicius Cavalcanti de Jesus" userId="06ef611a7aa12e5d" providerId="LiveId" clId="{ECC3ED57-E12B-4BA7-9AC8-3CD0C9E44938}" dt="2020-04-24T20:45:15.998" v="1501" actId="478"/>
          <ac:cxnSpMkLst>
            <pc:docMk/>
            <pc:sldMk cId="1766656806" sldId="273"/>
            <ac:cxnSpMk id="60" creationId="{C8557E58-846C-4C71-92D9-F06D324F2AEF}"/>
          </ac:cxnSpMkLst>
        </pc:cxnChg>
        <pc:cxnChg chg="add del mod">
          <ac:chgData name="Marcus Vinicius Cavalcanti de Jesus" userId="06ef611a7aa12e5d" providerId="LiveId" clId="{ECC3ED57-E12B-4BA7-9AC8-3CD0C9E44938}" dt="2020-04-24T20:45:20.430" v="1503" actId="478"/>
          <ac:cxnSpMkLst>
            <pc:docMk/>
            <pc:sldMk cId="1766656806" sldId="273"/>
            <ac:cxnSpMk id="65" creationId="{D6911F25-B40E-42F2-8DA1-A9737D09E831}"/>
          </ac:cxnSpMkLst>
        </pc:cxnChg>
        <pc:cxnChg chg="add del mod">
          <ac:chgData name="Marcus Vinicius Cavalcanti de Jesus" userId="06ef611a7aa12e5d" providerId="LiveId" clId="{ECC3ED57-E12B-4BA7-9AC8-3CD0C9E44938}" dt="2020-04-24T20:45:13.659" v="1500" actId="478"/>
          <ac:cxnSpMkLst>
            <pc:docMk/>
            <pc:sldMk cId="1766656806" sldId="273"/>
            <ac:cxnSpMk id="72" creationId="{5DB38A1C-4C66-42CF-8738-FC3D90D55A43}"/>
          </ac:cxnSpMkLst>
        </pc:cxnChg>
        <pc:cxnChg chg="add del mod">
          <ac:chgData name="Marcus Vinicius Cavalcanti de Jesus" userId="06ef611a7aa12e5d" providerId="LiveId" clId="{ECC3ED57-E12B-4BA7-9AC8-3CD0C9E44938}" dt="2020-04-24T20:45:18.353" v="1502" actId="478"/>
          <ac:cxnSpMkLst>
            <pc:docMk/>
            <pc:sldMk cId="1766656806" sldId="273"/>
            <ac:cxnSpMk id="74" creationId="{24BA6551-45BF-4762-B6AB-48213F349D60}"/>
          </ac:cxnSpMkLst>
        </pc:cxnChg>
        <pc:cxnChg chg="add del mod">
          <ac:chgData name="Marcus Vinicius Cavalcanti de Jesus" userId="06ef611a7aa12e5d" providerId="LiveId" clId="{ECC3ED57-E12B-4BA7-9AC8-3CD0C9E44938}" dt="2020-04-24T20:49:23.118" v="1549" actId="478"/>
          <ac:cxnSpMkLst>
            <pc:docMk/>
            <pc:sldMk cId="1766656806" sldId="273"/>
            <ac:cxnSpMk id="76" creationId="{448D925D-B9DD-4BDF-8CB4-3781753245FF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2:30:30.824" v="2635" actId="207"/>
        <pc:sldMkLst>
          <pc:docMk/>
          <pc:sldMk cId="2541306966" sldId="274"/>
        </pc:sldMkLst>
        <pc:spChg chg="mod">
          <ac:chgData name="Marcus Vinicius Cavalcanti de Jesus" userId="06ef611a7aa12e5d" providerId="LiveId" clId="{ECC3ED57-E12B-4BA7-9AC8-3CD0C9E44938}" dt="2020-04-25T02:30:30.824" v="2635" actId="207"/>
          <ac:spMkLst>
            <pc:docMk/>
            <pc:sldMk cId="2541306966" sldId="274"/>
            <ac:spMk id="5" creationId="{727FDB57-04F6-4316-912C-04013A96C0DD}"/>
          </ac:spMkLst>
        </pc:spChg>
        <pc:spChg chg="mod">
          <ac:chgData name="Marcus Vinicius Cavalcanti de Jesus" userId="06ef611a7aa12e5d" providerId="LiveId" clId="{ECC3ED57-E12B-4BA7-9AC8-3CD0C9E44938}" dt="2020-04-24T22:05:45.460" v="1886" actId="207"/>
          <ac:spMkLst>
            <pc:docMk/>
            <pc:sldMk cId="2541306966" sldId="274"/>
            <ac:spMk id="7" creationId="{E73795B5-32BD-4385-85C1-6ADE69199337}"/>
          </ac:spMkLst>
        </pc:spChg>
        <pc:spChg chg="add del mod">
          <ac:chgData name="Marcus Vinicius Cavalcanti de Jesus" userId="06ef611a7aa12e5d" providerId="LiveId" clId="{ECC3ED57-E12B-4BA7-9AC8-3CD0C9E44938}" dt="2020-04-24T21:57:25.997" v="1802" actId="478"/>
          <ac:spMkLst>
            <pc:docMk/>
            <pc:sldMk cId="2541306966" sldId="274"/>
            <ac:spMk id="8" creationId="{E4157670-EBA6-42BA-8D6F-CBF38C8ABCF1}"/>
          </ac:spMkLst>
        </pc:spChg>
        <pc:spChg chg="mod">
          <ac:chgData name="Marcus Vinicius Cavalcanti de Jesus" userId="06ef611a7aa12e5d" providerId="LiveId" clId="{ECC3ED57-E12B-4BA7-9AC8-3CD0C9E44938}" dt="2020-04-24T21:58:25.498" v="1822" actId="1036"/>
          <ac:spMkLst>
            <pc:docMk/>
            <pc:sldMk cId="2541306966" sldId="274"/>
            <ac:spMk id="9" creationId="{D26E1330-B0FC-4D78-A331-53206CAC153A}"/>
          </ac:spMkLst>
        </pc:spChg>
        <pc:spChg chg="add del mod ord">
          <ac:chgData name="Marcus Vinicius Cavalcanti de Jesus" userId="06ef611a7aa12e5d" providerId="LiveId" clId="{ECC3ED57-E12B-4BA7-9AC8-3CD0C9E44938}" dt="2020-04-25T02:30:20.770" v="2608" actId="478"/>
          <ac:spMkLst>
            <pc:docMk/>
            <pc:sldMk cId="2541306966" sldId="274"/>
            <ac:spMk id="10" creationId="{E435E831-F455-4B2E-822B-D7D557257849}"/>
          </ac:spMkLst>
        </pc:spChg>
        <pc:spChg chg="mod">
          <ac:chgData name="Marcus Vinicius Cavalcanti de Jesus" userId="06ef611a7aa12e5d" providerId="LiveId" clId="{ECC3ED57-E12B-4BA7-9AC8-3CD0C9E44938}" dt="2020-04-24T21:59:55.566" v="1869" actId="207"/>
          <ac:spMkLst>
            <pc:docMk/>
            <pc:sldMk cId="2541306966" sldId="274"/>
            <ac:spMk id="15" creationId="{7B52C98A-BFFC-47FD-85FF-087AAFE58D9B}"/>
          </ac:spMkLst>
        </pc:spChg>
        <pc:spChg chg="del">
          <ac:chgData name="Marcus Vinicius Cavalcanti de Jesus" userId="06ef611a7aa12e5d" providerId="LiveId" clId="{ECC3ED57-E12B-4BA7-9AC8-3CD0C9E44938}" dt="2020-04-24T21:58:16.377" v="1805" actId="478"/>
          <ac:spMkLst>
            <pc:docMk/>
            <pc:sldMk cId="2541306966" sldId="274"/>
            <ac:spMk id="17" creationId="{806F64A7-DC55-4315-96B3-4BACC943F9EE}"/>
          </ac:spMkLst>
        </pc:spChg>
        <pc:spChg chg="add del mod">
          <ac:chgData name="Marcus Vinicius Cavalcanti de Jesus" userId="06ef611a7aa12e5d" providerId="LiveId" clId="{ECC3ED57-E12B-4BA7-9AC8-3CD0C9E44938}" dt="2020-04-25T02:30:24.135" v="2609" actId="478"/>
          <ac:spMkLst>
            <pc:docMk/>
            <pc:sldMk cId="2541306966" sldId="274"/>
            <ac:spMk id="20" creationId="{8914A63A-2702-47E1-AFA2-F09B1B4C2CDE}"/>
          </ac:spMkLst>
        </pc:spChg>
        <pc:spChg chg="mod">
          <ac:chgData name="Marcus Vinicius Cavalcanti de Jesus" userId="06ef611a7aa12e5d" providerId="LiveId" clId="{ECC3ED57-E12B-4BA7-9AC8-3CD0C9E44938}" dt="2020-04-24T21:58:25.498" v="1822" actId="1036"/>
          <ac:spMkLst>
            <pc:docMk/>
            <pc:sldMk cId="2541306966" sldId="274"/>
            <ac:spMk id="35" creationId="{BFA98EBF-84F8-4F94-8D43-DEA5163827A1}"/>
          </ac:spMkLst>
        </pc:spChg>
        <pc:spChg chg="mod">
          <ac:chgData name="Marcus Vinicius Cavalcanti de Jesus" userId="06ef611a7aa12e5d" providerId="LiveId" clId="{ECC3ED57-E12B-4BA7-9AC8-3CD0C9E44938}" dt="2020-04-24T21:58:25.498" v="1822" actId="1036"/>
          <ac:spMkLst>
            <pc:docMk/>
            <pc:sldMk cId="2541306966" sldId="274"/>
            <ac:spMk id="37" creationId="{34FBD5C1-32C3-4C6E-927A-C538CA5697C3}"/>
          </ac:spMkLst>
        </pc:spChg>
        <pc:spChg chg="mod">
          <ac:chgData name="Marcus Vinicius Cavalcanti de Jesus" userId="06ef611a7aa12e5d" providerId="LiveId" clId="{ECC3ED57-E12B-4BA7-9AC8-3CD0C9E44938}" dt="2020-04-24T21:58:25.498" v="1822" actId="1036"/>
          <ac:spMkLst>
            <pc:docMk/>
            <pc:sldMk cId="2541306966" sldId="274"/>
            <ac:spMk id="39" creationId="{BAF50549-C0B7-4A39-822D-48F7F82A1DBE}"/>
          </ac:spMkLst>
        </pc:spChg>
        <pc:spChg chg="mod">
          <ac:chgData name="Marcus Vinicius Cavalcanti de Jesus" userId="06ef611a7aa12e5d" providerId="LiveId" clId="{ECC3ED57-E12B-4BA7-9AC8-3CD0C9E44938}" dt="2020-04-24T21:58:25.498" v="1822" actId="1036"/>
          <ac:spMkLst>
            <pc:docMk/>
            <pc:sldMk cId="2541306966" sldId="274"/>
            <ac:spMk id="41" creationId="{8BFEFCE4-19A4-45F2-86DC-50DA981A09F9}"/>
          </ac:spMkLst>
        </pc:spChg>
        <pc:picChg chg="del">
          <ac:chgData name="Marcus Vinicius Cavalcanti de Jesus" userId="06ef611a7aa12e5d" providerId="LiveId" clId="{ECC3ED57-E12B-4BA7-9AC8-3CD0C9E44938}" dt="2020-04-24T21:55:12.295" v="1787" actId="478"/>
          <ac:picMkLst>
            <pc:docMk/>
            <pc:sldMk cId="2541306966" sldId="274"/>
            <ac:picMk id="3" creationId="{58C967C4-7EEC-4FA6-B5E5-CEF4FE6A2695}"/>
          </ac:picMkLst>
        </pc:picChg>
        <pc:picChg chg="add mod ord modCrop">
          <ac:chgData name="Marcus Vinicius Cavalcanti de Jesus" userId="06ef611a7aa12e5d" providerId="LiveId" clId="{ECC3ED57-E12B-4BA7-9AC8-3CD0C9E44938}" dt="2020-04-24T21:55:42.609" v="1795" actId="167"/>
          <ac:picMkLst>
            <pc:docMk/>
            <pc:sldMk cId="2541306966" sldId="274"/>
            <ac:picMk id="4" creationId="{A467BD98-D850-4437-B1D1-811248EF80BE}"/>
          </ac:picMkLst>
        </pc:picChg>
        <pc:picChg chg="add">
          <ac:chgData name="Marcus Vinicius Cavalcanti de Jesus" userId="06ef611a7aa12e5d" providerId="LiveId" clId="{ECC3ED57-E12B-4BA7-9AC8-3CD0C9E44938}" dt="2020-04-24T21:56:11.621" v="1798" actId="22"/>
          <ac:picMkLst>
            <pc:docMk/>
            <pc:sldMk cId="2541306966" sldId="274"/>
            <ac:picMk id="6" creationId="{A6A5E13E-DCED-4975-A4B3-6F7456B8E3EF}"/>
          </ac:picMkLst>
        </pc:picChg>
      </pc:sldChg>
      <pc:sldChg chg="addSp delSp modSp add mod">
        <pc:chgData name="Marcus Vinicius Cavalcanti de Jesus" userId="06ef611a7aa12e5d" providerId="LiveId" clId="{ECC3ED57-E12B-4BA7-9AC8-3CD0C9E44938}" dt="2020-04-25T04:39:01.510" v="2794" actId="1076"/>
        <pc:sldMkLst>
          <pc:docMk/>
          <pc:sldMk cId="942598163" sldId="275"/>
        </pc:sldMkLst>
        <pc:spChg chg="del mod">
          <ac:chgData name="Marcus Vinicius Cavalcanti de Jesus" userId="06ef611a7aa12e5d" providerId="LiveId" clId="{ECC3ED57-E12B-4BA7-9AC8-3CD0C9E44938}" dt="2020-04-24T22:06:08.262" v="1887" actId="478"/>
          <ac:spMkLst>
            <pc:docMk/>
            <pc:sldMk cId="942598163" sldId="275"/>
            <ac:spMk id="3" creationId="{32EA4AC8-0997-46F6-B924-7AA40F4FAEA3}"/>
          </ac:spMkLst>
        </pc:spChg>
        <pc:spChg chg="mod">
          <ac:chgData name="Marcus Vinicius Cavalcanti de Jesus" userId="06ef611a7aa12e5d" providerId="LiveId" clId="{ECC3ED57-E12B-4BA7-9AC8-3CD0C9E44938}" dt="2020-04-24T23:17:14.490" v="2149" actId="207"/>
          <ac:spMkLst>
            <pc:docMk/>
            <pc:sldMk cId="942598163" sldId="275"/>
            <ac:spMk id="4" creationId="{FFB5690F-8BFE-4E60-B723-58D20772026E}"/>
          </ac:spMkLst>
        </pc:spChg>
        <pc:spChg chg="add mod">
          <ac:chgData name="Marcus Vinicius Cavalcanti de Jesus" userId="06ef611a7aa12e5d" providerId="LiveId" clId="{ECC3ED57-E12B-4BA7-9AC8-3CD0C9E44938}" dt="2020-04-24T23:17:25.527" v="2150" actId="207"/>
          <ac:spMkLst>
            <pc:docMk/>
            <pc:sldMk cId="942598163" sldId="275"/>
            <ac:spMk id="5" creationId="{55243B20-0C98-4B0E-9DD9-21D8B05BF922}"/>
          </ac:spMkLst>
        </pc:spChg>
        <pc:spChg chg="mod">
          <ac:chgData name="Marcus Vinicius Cavalcanti de Jesus" userId="06ef611a7aa12e5d" providerId="LiveId" clId="{ECC3ED57-E12B-4BA7-9AC8-3CD0C9E44938}" dt="2020-04-25T04:38:42.138" v="2791" actId="1076"/>
          <ac:spMkLst>
            <pc:docMk/>
            <pc:sldMk cId="942598163" sldId="275"/>
            <ac:spMk id="6" creationId="{7C69064E-A545-4AE7-BD7C-923691CFC561}"/>
          </ac:spMkLst>
        </pc:spChg>
        <pc:spChg chg="add mod">
          <ac:chgData name="Marcus Vinicius Cavalcanti de Jesus" userId="06ef611a7aa12e5d" providerId="LiveId" clId="{ECC3ED57-E12B-4BA7-9AC8-3CD0C9E44938}" dt="2020-04-24T23:17:25.527" v="2150" actId="207"/>
          <ac:spMkLst>
            <pc:docMk/>
            <pc:sldMk cId="942598163" sldId="275"/>
            <ac:spMk id="7" creationId="{B483EDD5-9AE1-4E86-83F5-3020617BEA3D}"/>
          </ac:spMkLst>
        </pc:spChg>
        <pc:spChg chg="add mod">
          <ac:chgData name="Marcus Vinicius Cavalcanti de Jesus" userId="06ef611a7aa12e5d" providerId="LiveId" clId="{ECC3ED57-E12B-4BA7-9AC8-3CD0C9E44938}" dt="2020-04-24T23:17:25.527" v="2150" actId="207"/>
          <ac:spMkLst>
            <pc:docMk/>
            <pc:sldMk cId="942598163" sldId="275"/>
            <ac:spMk id="9" creationId="{81BC1089-91DD-424F-A49C-94B56CFC4D50}"/>
          </ac:spMkLst>
        </pc:spChg>
        <pc:spChg chg="mod">
          <ac:chgData name="Marcus Vinicius Cavalcanti de Jesus" userId="06ef611a7aa12e5d" providerId="LiveId" clId="{ECC3ED57-E12B-4BA7-9AC8-3CD0C9E44938}" dt="2020-04-25T04:39:01.510" v="2794" actId="1076"/>
          <ac:spMkLst>
            <pc:docMk/>
            <pc:sldMk cId="942598163" sldId="275"/>
            <ac:spMk id="10" creationId="{BAA76226-166D-41D0-ABA1-BFDC1FCB822A}"/>
          </ac:spMkLst>
        </pc:spChg>
        <pc:spChg chg="add mod">
          <ac:chgData name="Marcus Vinicius Cavalcanti de Jesus" userId="06ef611a7aa12e5d" providerId="LiveId" clId="{ECC3ED57-E12B-4BA7-9AC8-3CD0C9E44938}" dt="2020-04-24T23:17:25.527" v="2150" actId="207"/>
          <ac:spMkLst>
            <pc:docMk/>
            <pc:sldMk cId="942598163" sldId="275"/>
            <ac:spMk id="11" creationId="{A9987980-AE6D-47EF-870B-EC37A484A31E}"/>
          </ac:spMkLst>
        </pc:spChg>
        <pc:spChg chg="del mod">
          <ac:chgData name="Marcus Vinicius Cavalcanti de Jesus" userId="06ef611a7aa12e5d" providerId="LiveId" clId="{ECC3ED57-E12B-4BA7-9AC8-3CD0C9E44938}" dt="2020-04-24T22:06:50.351" v="1897" actId="478"/>
          <ac:spMkLst>
            <pc:docMk/>
            <pc:sldMk cId="942598163" sldId="275"/>
            <ac:spMk id="13" creationId="{2F27D97E-90C2-4903-AEC8-F0C3CD792EE0}"/>
          </ac:spMkLst>
        </pc:spChg>
        <pc:spChg chg="del mod">
          <ac:chgData name="Marcus Vinicius Cavalcanti de Jesus" userId="06ef611a7aa12e5d" providerId="LiveId" clId="{ECC3ED57-E12B-4BA7-9AC8-3CD0C9E44938}" dt="2020-04-24T22:06:47.988" v="1896" actId="478"/>
          <ac:spMkLst>
            <pc:docMk/>
            <pc:sldMk cId="942598163" sldId="275"/>
            <ac:spMk id="15" creationId="{3F2159E6-FD04-4234-B736-88ED3C20980B}"/>
          </ac:spMkLst>
        </pc:spChg>
        <pc:spChg chg="mod">
          <ac:chgData name="Marcus Vinicius Cavalcanti de Jesus" userId="06ef611a7aa12e5d" providerId="LiveId" clId="{ECC3ED57-E12B-4BA7-9AC8-3CD0C9E44938}" dt="2020-04-24T22:14:20.814" v="2033" actId="1076"/>
          <ac:spMkLst>
            <pc:docMk/>
            <pc:sldMk cId="942598163" sldId="275"/>
            <ac:spMk id="17" creationId="{4B5C4BBA-9047-4782-8C1E-AF72AF6615A4}"/>
          </ac:spMkLst>
        </pc:spChg>
        <pc:spChg chg="add mod">
          <ac:chgData name="Marcus Vinicius Cavalcanti de Jesus" userId="06ef611a7aa12e5d" providerId="LiveId" clId="{ECC3ED57-E12B-4BA7-9AC8-3CD0C9E44938}" dt="2020-04-24T23:18:47.666" v="2190" actId="207"/>
          <ac:spMkLst>
            <pc:docMk/>
            <pc:sldMk cId="942598163" sldId="275"/>
            <ac:spMk id="21" creationId="{75FCE2FA-84FB-47A7-9333-88F8170C2503}"/>
          </ac:spMkLst>
        </pc:spChg>
        <pc:spChg chg="add mod">
          <ac:chgData name="Marcus Vinicius Cavalcanti de Jesus" userId="06ef611a7aa12e5d" providerId="LiveId" clId="{ECC3ED57-E12B-4BA7-9AC8-3CD0C9E44938}" dt="2020-04-24T23:18:52.331" v="2191" actId="108"/>
          <ac:spMkLst>
            <pc:docMk/>
            <pc:sldMk cId="942598163" sldId="275"/>
            <ac:spMk id="22" creationId="{76CAC702-E895-4F8E-969B-BB797682CD14}"/>
          </ac:spMkLst>
        </pc:spChg>
        <pc:spChg chg="add mod">
          <ac:chgData name="Marcus Vinicius Cavalcanti de Jesus" userId="06ef611a7aa12e5d" providerId="LiveId" clId="{ECC3ED57-E12B-4BA7-9AC8-3CD0C9E44938}" dt="2020-04-24T23:18:52.854" v="2192" actId="108"/>
          <ac:spMkLst>
            <pc:docMk/>
            <pc:sldMk cId="942598163" sldId="275"/>
            <ac:spMk id="24" creationId="{2F21592A-ABCF-43EC-8E60-D845881AD686}"/>
          </ac:spMkLst>
        </pc:spChg>
        <pc:spChg chg="del mod">
          <ac:chgData name="Marcus Vinicius Cavalcanti de Jesus" userId="06ef611a7aa12e5d" providerId="LiveId" clId="{ECC3ED57-E12B-4BA7-9AC8-3CD0C9E44938}" dt="2020-04-24T23:16:49.426" v="2148" actId="478"/>
          <ac:spMkLst>
            <pc:docMk/>
            <pc:sldMk cId="942598163" sldId="275"/>
            <ac:spMk id="25" creationId="{1BAD7963-37FD-4543-BC1C-BD1C2FD044DA}"/>
          </ac:spMkLst>
        </pc:spChg>
        <pc:spChg chg="add mod ord">
          <ac:chgData name="Marcus Vinicius Cavalcanti de Jesus" userId="06ef611a7aa12e5d" providerId="LiveId" clId="{ECC3ED57-E12B-4BA7-9AC8-3CD0C9E44938}" dt="2020-04-25T04:32:51.091" v="2781" actId="1076"/>
          <ac:spMkLst>
            <pc:docMk/>
            <pc:sldMk cId="942598163" sldId="275"/>
            <ac:spMk id="29" creationId="{539D90AF-E572-478A-B533-F7D60236BC5B}"/>
          </ac:spMkLst>
        </pc:spChg>
        <pc:spChg chg="add del mod">
          <ac:chgData name="Marcus Vinicius Cavalcanti de Jesus" userId="06ef611a7aa12e5d" providerId="LiveId" clId="{ECC3ED57-E12B-4BA7-9AC8-3CD0C9E44938}" dt="2020-04-24T23:22:16.600" v="2205" actId="478"/>
          <ac:spMkLst>
            <pc:docMk/>
            <pc:sldMk cId="942598163" sldId="275"/>
            <ac:spMk id="31" creationId="{A94A93DF-038A-4AC2-8782-B4E17A67EF27}"/>
          </ac:spMkLst>
        </pc:spChg>
        <pc:spChg chg="add del">
          <ac:chgData name="Marcus Vinicius Cavalcanti de Jesus" userId="06ef611a7aa12e5d" providerId="LiveId" clId="{ECC3ED57-E12B-4BA7-9AC8-3CD0C9E44938}" dt="2020-04-24T23:24:46.400" v="2223" actId="478"/>
          <ac:spMkLst>
            <pc:docMk/>
            <pc:sldMk cId="942598163" sldId="275"/>
            <ac:spMk id="33" creationId="{D9CF5637-72A6-4E3A-84F7-7CB1EF78B40F}"/>
          </ac:spMkLst>
        </pc:spChg>
        <pc:spChg chg="add mod">
          <ac:chgData name="Marcus Vinicius Cavalcanti de Jesus" userId="06ef611a7aa12e5d" providerId="LiveId" clId="{ECC3ED57-E12B-4BA7-9AC8-3CD0C9E44938}" dt="2020-04-25T04:32:13.268" v="2776" actId="1035"/>
          <ac:spMkLst>
            <pc:docMk/>
            <pc:sldMk cId="942598163" sldId="275"/>
            <ac:spMk id="35" creationId="{5245DA52-C323-4337-9E04-B0EB3D8969FA}"/>
          </ac:spMkLst>
        </pc:spChg>
        <pc:spChg chg="add mod">
          <ac:chgData name="Marcus Vinicius Cavalcanti de Jesus" userId="06ef611a7aa12e5d" providerId="LiveId" clId="{ECC3ED57-E12B-4BA7-9AC8-3CD0C9E44938}" dt="2020-04-25T04:32:13.268" v="2776" actId="1035"/>
          <ac:spMkLst>
            <pc:docMk/>
            <pc:sldMk cId="942598163" sldId="275"/>
            <ac:spMk id="37" creationId="{50CC4A97-0F31-4438-8274-FCBDF1CDF88C}"/>
          </ac:spMkLst>
        </pc:spChg>
        <pc:spChg chg="add mod">
          <ac:chgData name="Marcus Vinicius Cavalcanti de Jesus" userId="06ef611a7aa12e5d" providerId="LiveId" clId="{ECC3ED57-E12B-4BA7-9AC8-3CD0C9E44938}" dt="2020-04-25T04:32:13.268" v="2776" actId="1035"/>
          <ac:spMkLst>
            <pc:docMk/>
            <pc:sldMk cId="942598163" sldId="275"/>
            <ac:spMk id="39" creationId="{1D0DF79D-5C84-4C1F-A522-EC5203A49AF7}"/>
          </ac:spMkLst>
        </pc:spChg>
        <pc:spChg chg="add mod">
          <ac:chgData name="Marcus Vinicius Cavalcanti de Jesus" userId="06ef611a7aa12e5d" providerId="LiveId" clId="{ECC3ED57-E12B-4BA7-9AC8-3CD0C9E44938}" dt="2020-04-25T04:32:13.268" v="2776" actId="1035"/>
          <ac:spMkLst>
            <pc:docMk/>
            <pc:sldMk cId="942598163" sldId="275"/>
            <ac:spMk id="41" creationId="{9150F378-7495-4A21-B23F-B37B8ACEF7D5}"/>
          </ac:spMkLst>
        </pc:spChg>
        <pc:spChg chg="add mod">
          <ac:chgData name="Marcus Vinicius Cavalcanti de Jesus" userId="06ef611a7aa12e5d" providerId="LiveId" clId="{ECC3ED57-E12B-4BA7-9AC8-3CD0C9E44938}" dt="2020-04-25T04:32:24.189" v="2777" actId="14100"/>
          <ac:spMkLst>
            <pc:docMk/>
            <pc:sldMk cId="942598163" sldId="275"/>
            <ac:spMk id="45" creationId="{981B18F4-5DA0-471C-B646-42A972E4837B}"/>
          </ac:spMkLst>
        </pc:spChg>
        <pc:picChg chg="add">
          <ac:chgData name="Marcus Vinicius Cavalcanti de Jesus" userId="06ef611a7aa12e5d" providerId="LiveId" clId="{ECC3ED57-E12B-4BA7-9AC8-3CD0C9E44938}" dt="2020-04-24T22:03:50.474" v="1876" actId="22"/>
          <ac:picMkLst>
            <pc:docMk/>
            <pc:sldMk cId="942598163" sldId="275"/>
            <ac:picMk id="2" creationId="{3D25A12B-88B3-41BE-9E5C-BDF5589A0C03}"/>
          </ac:picMkLst>
        </pc:picChg>
        <pc:picChg chg="mod">
          <ac:chgData name="Marcus Vinicius Cavalcanti de Jesus" userId="06ef611a7aa12e5d" providerId="LiveId" clId="{ECC3ED57-E12B-4BA7-9AC8-3CD0C9E44938}" dt="2020-04-24T22:10:30.542" v="1997" actId="1036"/>
          <ac:picMkLst>
            <pc:docMk/>
            <pc:sldMk cId="942598163" sldId="275"/>
            <ac:picMk id="12" creationId="{2B0F8D9C-F047-441D-A305-DF1893306EB7}"/>
          </ac:picMkLst>
        </pc:picChg>
        <pc:picChg chg="add ord">
          <ac:chgData name="Marcus Vinicius Cavalcanti de Jesus" userId="06ef611a7aa12e5d" providerId="LiveId" clId="{ECC3ED57-E12B-4BA7-9AC8-3CD0C9E44938}" dt="2020-04-24T23:16:02.258" v="2120" actId="167"/>
          <ac:picMkLst>
            <pc:docMk/>
            <pc:sldMk cId="942598163" sldId="275"/>
            <ac:picMk id="28" creationId="{D0AA91EE-8BCD-4B9E-9B06-3A0D0FFE6737}"/>
          </ac:picMkLst>
        </pc:picChg>
        <pc:picChg chg="add del mod">
          <ac:chgData name="Marcus Vinicius Cavalcanti de Jesus" userId="06ef611a7aa12e5d" providerId="LiveId" clId="{ECC3ED57-E12B-4BA7-9AC8-3CD0C9E44938}" dt="2020-04-24T23:24:41.152" v="2222" actId="478"/>
          <ac:picMkLst>
            <pc:docMk/>
            <pc:sldMk cId="942598163" sldId="275"/>
            <ac:picMk id="34" creationId="{2623EEEE-AA40-4E94-B09F-0DC17C5024C0}"/>
          </ac:picMkLst>
        </pc:picChg>
        <pc:picChg chg="add del mod">
          <ac:chgData name="Marcus Vinicius Cavalcanti de Jesus" userId="06ef611a7aa12e5d" providerId="LiveId" clId="{ECC3ED57-E12B-4BA7-9AC8-3CD0C9E44938}" dt="2020-04-25T01:59:22.760" v="2265" actId="21"/>
          <ac:picMkLst>
            <pc:docMk/>
            <pc:sldMk cId="942598163" sldId="275"/>
            <ac:picMk id="43" creationId="{1FDA430A-E48C-44F2-8011-ECC2530C9546}"/>
          </ac:picMkLst>
        </pc:picChg>
        <pc:cxnChg chg="mod">
          <ac:chgData name="Marcus Vinicius Cavalcanti de Jesus" userId="06ef611a7aa12e5d" providerId="LiveId" clId="{ECC3ED57-E12B-4BA7-9AC8-3CD0C9E44938}" dt="2020-04-25T04:38:52.024" v="2792" actId="1076"/>
          <ac:cxnSpMkLst>
            <pc:docMk/>
            <pc:sldMk cId="942598163" sldId="275"/>
            <ac:cxnSpMk id="8" creationId="{05F044EA-D979-48D0-9820-D7ABF40A418E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5:03:34.875" v="2821" actId="14100"/>
        <pc:sldMkLst>
          <pc:docMk/>
          <pc:sldMk cId="3288474475" sldId="276"/>
        </pc:sldMkLst>
        <pc:spChg chg="del mod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3" creationId="{2C996F55-CE4D-4F01-BCE5-E8A5FDB8C75B}"/>
          </ac:spMkLst>
        </pc:spChg>
        <pc:spChg chg="del mod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4" creationId="{FFB5690F-8BFE-4E60-B723-58D20772026E}"/>
          </ac:spMkLst>
        </pc:spChg>
        <pc:spChg chg="del mod">
          <ac:chgData name="Marcus Vinicius Cavalcanti de Jesus" userId="06ef611a7aa12e5d" providerId="LiveId" clId="{ECC3ED57-E12B-4BA7-9AC8-3CD0C9E44938}" dt="2020-04-24T22:17:57.799" v="2090" actId="478"/>
          <ac:spMkLst>
            <pc:docMk/>
            <pc:sldMk cId="3288474475" sldId="276"/>
            <ac:spMk id="5" creationId="{F1385B9F-A0FA-4DFB-B4F6-EEFF39AEA554}"/>
          </ac:spMkLst>
        </pc:spChg>
        <pc:spChg chg="del mod">
          <ac:chgData name="Marcus Vinicius Cavalcanti de Jesus" userId="06ef611a7aa12e5d" providerId="LiveId" clId="{ECC3ED57-E12B-4BA7-9AC8-3CD0C9E44938}" dt="2020-04-25T04:30:23.905" v="2759" actId="478"/>
          <ac:spMkLst>
            <pc:docMk/>
            <pc:sldMk cId="3288474475" sldId="276"/>
            <ac:spMk id="6" creationId="{7C69064E-A545-4AE7-BD7C-923691CFC561}"/>
          </ac:spMkLst>
        </pc:spChg>
        <pc:spChg chg="add del">
          <ac:chgData name="Marcus Vinicius Cavalcanti de Jesus" userId="06ef611a7aa12e5d" providerId="LiveId" clId="{ECC3ED57-E12B-4BA7-9AC8-3CD0C9E44938}" dt="2020-04-25T04:39:12.581" v="2795" actId="478"/>
          <ac:spMkLst>
            <pc:docMk/>
            <pc:sldMk cId="3288474475" sldId="276"/>
            <ac:spMk id="7" creationId="{00844E8D-4DF3-4F1B-A202-18C997BF13B4}"/>
          </ac:spMkLst>
        </pc:spChg>
        <pc:spChg chg="add">
          <ac:chgData name="Marcus Vinicius Cavalcanti de Jesus" userId="06ef611a7aa12e5d" providerId="LiveId" clId="{ECC3ED57-E12B-4BA7-9AC8-3CD0C9E44938}" dt="2020-04-25T04:32:27.034" v="2778" actId="22"/>
          <ac:spMkLst>
            <pc:docMk/>
            <pc:sldMk cId="3288474475" sldId="276"/>
            <ac:spMk id="9" creationId="{2E459341-A2C8-4C38-A7FC-F287A17EF324}"/>
          </ac:spMkLst>
        </pc:spChg>
        <pc:spChg chg="del mod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10" creationId="{BAA76226-166D-41D0-ABA1-BFDC1FCB822A}"/>
          </ac:spMkLst>
        </pc:spChg>
        <pc:spChg chg="del mod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13" creationId="{2F27D97E-90C2-4903-AEC8-F0C3CD792EE0}"/>
          </ac:spMkLst>
        </pc:spChg>
        <pc:spChg chg="del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15" creationId="{3F2159E6-FD04-4234-B736-88ED3C20980B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16" creationId="{AAAF6D99-7101-478E-B8A3-2C7EEB1EEDD5}"/>
          </ac:spMkLst>
        </pc:spChg>
        <pc:spChg chg="del mod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17" creationId="{4B5C4BBA-9047-4782-8C1E-AF72AF6615A4}"/>
          </ac:spMkLst>
        </pc:spChg>
        <pc:spChg chg="add del mod">
          <ac:chgData name="Marcus Vinicius Cavalcanti de Jesus" userId="06ef611a7aa12e5d" providerId="LiveId" clId="{ECC3ED57-E12B-4BA7-9AC8-3CD0C9E44938}" dt="2020-04-25T04:30:23.905" v="2759" actId="478"/>
          <ac:spMkLst>
            <pc:docMk/>
            <pc:sldMk cId="3288474475" sldId="276"/>
            <ac:spMk id="18" creationId="{B7E659D0-A737-493D-B566-E1E672AEE8C6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0" creationId="{D4734D7E-CE21-43E1-BD26-3DCAA266B875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2" creationId="{8B57DDC7-CC33-49CE-A68B-1E325D1BD9DE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3" creationId="{D1E2BE23-4768-4EE1-952D-D2E36561D332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4" creationId="{1BFBA697-B24C-4E1A-9F17-DE07C2895351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5" creationId="{0591D2D6-B208-4BEA-8F4A-DA182EA5C4A1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6" creationId="{A3661FAD-8057-49D1-BD06-D29ED4E18237}"/>
          </ac:spMkLst>
        </pc:spChg>
        <pc:spChg chg="add del mod">
          <ac:chgData name="Marcus Vinicius Cavalcanti de Jesus" userId="06ef611a7aa12e5d" providerId="LiveId" clId="{ECC3ED57-E12B-4BA7-9AC8-3CD0C9E44938}" dt="2020-04-25T04:29:52.170" v="2755" actId="207"/>
          <ac:spMkLst>
            <pc:docMk/>
            <pc:sldMk cId="3288474475" sldId="276"/>
            <ac:spMk id="27" creationId="{DE07CE01-3155-40CC-96D7-292710BAB08B}"/>
          </ac:spMkLst>
        </pc:spChg>
        <pc:spChg chg="add del mod">
          <ac:chgData name="Marcus Vinicius Cavalcanti de Jesus" userId="06ef611a7aa12e5d" providerId="LiveId" clId="{ECC3ED57-E12B-4BA7-9AC8-3CD0C9E44938}" dt="2020-04-25T04:31:47.914" v="2766" actId="478"/>
          <ac:spMkLst>
            <pc:docMk/>
            <pc:sldMk cId="3288474475" sldId="276"/>
            <ac:spMk id="28" creationId="{305612FC-D80F-468E-8A35-E603A86C8843}"/>
          </ac:spMkLst>
        </pc:spChg>
        <pc:spChg chg="add del mod">
          <ac:chgData name="Marcus Vinicius Cavalcanti de Jesus" userId="06ef611a7aa12e5d" providerId="LiveId" clId="{ECC3ED57-E12B-4BA7-9AC8-3CD0C9E44938}" dt="2020-04-25T04:39:12.581" v="2795" actId="478"/>
          <ac:spMkLst>
            <pc:docMk/>
            <pc:sldMk cId="3288474475" sldId="276"/>
            <ac:spMk id="30" creationId="{7344DD82-446D-4982-ABDD-5E2C7CA1615E}"/>
          </ac:spMkLst>
        </pc:spChg>
        <pc:spChg chg="add del mod">
          <ac:chgData name="Marcus Vinicius Cavalcanti de Jesus" userId="06ef611a7aa12e5d" providerId="LiveId" clId="{ECC3ED57-E12B-4BA7-9AC8-3CD0C9E44938}" dt="2020-04-25T04:29:52.170" v="2755" actId="207"/>
          <ac:spMkLst>
            <pc:docMk/>
            <pc:sldMk cId="3288474475" sldId="276"/>
            <ac:spMk id="32" creationId="{1655E0E0-21A4-4002-9D54-393E1A7C53E9}"/>
          </ac:spMkLst>
        </pc:spChg>
        <pc:spChg chg="add del mod">
          <ac:chgData name="Marcus Vinicius Cavalcanti de Jesus" userId="06ef611a7aa12e5d" providerId="LiveId" clId="{ECC3ED57-E12B-4BA7-9AC8-3CD0C9E44938}" dt="2020-04-24T22:14:58.837" v="2040" actId="207"/>
          <ac:spMkLst>
            <pc:docMk/>
            <pc:sldMk cId="3288474475" sldId="276"/>
            <ac:spMk id="33" creationId="{C7DE3C28-4A36-49DB-8E71-65CCD2DA7CCA}"/>
          </ac:spMkLst>
        </pc:spChg>
        <pc:spChg chg="add del mod">
          <ac:chgData name="Marcus Vinicius Cavalcanti de Jesus" userId="06ef611a7aa12e5d" providerId="LiveId" clId="{ECC3ED57-E12B-4BA7-9AC8-3CD0C9E44938}" dt="2020-04-25T04:29:52.170" v="2755" actId="207"/>
          <ac:spMkLst>
            <pc:docMk/>
            <pc:sldMk cId="3288474475" sldId="276"/>
            <ac:spMk id="34" creationId="{DED1469E-056E-447F-AAAF-8E333A3E39A0}"/>
          </ac:spMkLst>
        </pc:spChg>
        <pc:spChg chg="add del mod">
          <ac:chgData name="Marcus Vinicius Cavalcanti de Jesus" userId="06ef611a7aa12e5d" providerId="LiveId" clId="{ECC3ED57-E12B-4BA7-9AC8-3CD0C9E44938}" dt="2020-04-25T04:29:52.170" v="2755" actId="207"/>
          <ac:spMkLst>
            <pc:docMk/>
            <pc:sldMk cId="3288474475" sldId="276"/>
            <ac:spMk id="35" creationId="{4A2F466B-D65A-4A32-8347-53502B60E520}"/>
          </ac:spMkLst>
        </pc:spChg>
        <pc:spChg chg="add del mod">
          <ac:chgData name="Marcus Vinicius Cavalcanti de Jesus" userId="06ef611a7aa12e5d" providerId="LiveId" clId="{ECC3ED57-E12B-4BA7-9AC8-3CD0C9E44938}" dt="2020-04-25T04:29:52.170" v="2755" actId="207"/>
          <ac:spMkLst>
            <pc:docMk/>
            <pc:sldMk cId="3288474475" sldId="276"/>
            <ac:spMk id="36" creationId="{39EFAF26-38AF-4639-9BF7-9358F76B8285}"/>
          </ac:spMkLst>
        </pc:spChg>
        <pc:spChg chg="add ord">
          <ac:chgData name="Marcus Vinicius Cavalcanti de Jesus" userId="06ef611a7aa12e5d" providerId="LiveId" clId="{ECC3ED57-E12B-4BA7-9AC8-3CD0C9E44938}" dt="2020-04-25T04:33:06.211" v="2785" actId="167"/>
          <ac:spMkLst>
            <pc:docMk/>
            <pc:sldMk cId="3288474475" sldId="276"/>
            <ac:spMk id="41" creationId="{0C5B43F3-B105-4F72-A1E4-9A193BF6A35E}"/>
          </ac:spMkLst>
        </pc:spChg>
        <pc:spChg chg="add mod">
          <ac:chgData name="Marcus Vinicius Cavalcanti de Jesus" userId="06ef611a7aa12e5d" providerId="LiveId" clId="{ECC3ED57-E12B-4BA7-9AC8-3CD0C9E44938}" dt="2020-04-25T04:39:13.169" v="2796"/>
          <ac:spMkLst>
            <pc:docMk/>
            <pc:sldMk cId="3288474475" sldId="276"/>
            <ac:spMk id="42" creationId="{202767CD-8B68-4EE5-BADC-6AE5AB5F3507}"/>
          </ac:spMkLst>
        </pc:spChg>
        <pc:spChg chg="add mod">
          <ac:chgData name="Marcus Vinicius Cavalcanti de Jesus" userId="06ef611a7aa12e5d" providerId="LiveId" clId="{ECC3ED57-E12B-4BA7-9AC8-3CD0C9E44938}" dt="2020-04-25T04:39:13.169" v="2796"/>
          <ac:spMkLst>
            <pc:docMk/>
            <pc:sldMk cId="3288474475" sldId="276"/>
            <ac:spMk id="44" creationId="{5EEB40DB-FAF5-40BF-A63A-566AAF56C1D1}"/>
          </ac:spMkLst>
        </pc:spChg>
        <pc:spChg chg="add mod">
          <ac:chgData name="Marcus Vinicius Cavalcanti de Jesus" userId="06ef611a7aa12e5d" providerId="LiveId" clId="{ECC3ED57-E12B-4BA7-9AC8-3CD0C9E44938}" dt="2020-04-25T05:02:28.273" v="2807" actId="14100"/>
          <ac:spMkLst>
            <pc:docMk/>
            <pc:sldMk cId="3288474475" sldId="276"/>
            <ac:spMk id="46" creationId="{42062013-C919-4F59-9ABD-E718E3E7F021}"/>
          </ac:spMkLst>
        </pc:spChg>
        <pc:spChg chg="add mod">
          <ac:chgData name="Marcus Vinicius Cavalcanti de Jesus" userId="06ef611a7aa12e5d" providerId="LiveId" clId="{ECC3ED57-E12B-4BA7-9AC8-3CD0C9E44938}" dt="2020-04-25T05:03:00.472" v="2812" actId="14100"/>
          <ac:spMkLst>
            <pc:docMk/>
            <pc:sldMk cId="3288474475" sldId="276"/>
            <ac:spMk id="48" creationId="{48FC4588-6295-4976-9B30-43118C6FD714}"/>
          </ac:spMkLst>
        </pc:spChg>
        <pc:spChg chg="add mod">
          <ac:chgData name="Marcus Vinicius Cavalcanti de Jesus" userId="06ef611a7aa12e5d" providerId="LiveId" clId="{ECC3ED57-E12B-4BA7-9AC8-3CD0C9E44938}" dt="2020-04-25T05:03:05.128" v="2815" actId="14100"/>
          <ac:spMkLst>
            <pc:docMk/>
            <pc:sldMk cId="3288474475" sldId="276"/>
            <ac:spMk id="50" creationId="{7E414AAE-2983-453E-9FBF-265751B1D091}"/>
          </ac:spMkLst>
        </pc:spChg>
        <pc:spChg chg="add mod">
          <ac:chgData name="Marcus Vinicius Cavalcanti de Jesus" userId="06ef611a7aa12e5d" providerId="LiveId" clId="{ECC3ED57-E12B-4BA7-9AC8-3CD0C9E44938}" dt="2020-04-25T05:03:26.917" v="2818" actId="14100"/>
          <ac:spMkLst>
            <pc:docMk/>
            <pc:sldMk cId="3288474475" sldId="276"/>
            <ac:spMk id="52" creationId="{7449AEAE-9A5D-431B-A533-6E5593C8BE07}"/>
          </ac:spMkLst>
        </pc:spChg>
        <pc:spChg chg="add mod">
          <ac:chgData name="Marcus Vinicius Cavalcanti de Jesus" userId="06ef611a7aa12e5d" providerId="LiveId" clId="{ECC3ED57-E12B-4BA7-9AC8-3CD0C9E44938}" dt="2020-04-25T05:03:34.875" v="2821" actId="14100"/>
          <ac:spMkLst>
            <pc:docMk/>
            <pc:sldMk cId="3288474475" sldId="276"/>
            <ac:spMk id="54" creationId="{37363DE7-C91E-48B4-B2EF-03EE479521C3}"/>
          </ac:spMkLst>
        </pc:spChg>
        <pc:picChg chg="add">
          <ac:chgData name="Marcus Vinicius Cavalcanti de Jesus" userId="06ef611a7aa12e5d" providerId="LiveId" clId="{ECC3ED57-E12B-4BA7-9AC8-3CD0C9E44938}" dt="2020-04-24T22:04:30.606" v="1880" actId="22"/>
          <ac:picMkLst>
            <pc:docMk/>
            <pc:sldMk cId="3288474475" sldId="276"/>
            <ac:picMk id="2" creationId="{13ADEF67-D918-4CEB-8A3C-42A8A4EF78A0}"/>
          </ac:picMkLst>
        </pc:picChg>
        <pc:picChg chg="add ord">
          <ac:chgData name="Marcus Vinicius Cavalcanti de Jesus" userId="06ef611a7aa12e5d" providerId="LiveId" clId="{ECC3ED57-E12B-4BA7-9AC8-3CD0C9E44938}" dt="2020-04-25T04:33:06.211" v="2785" actId="167"/>
          <ac:picMkLst>
            <pc:docMk/>
            <pc:sldMk cId="3288474475" sldId="276"/>
            <ac:picMk id="11" creationId="{688FB0E1-7413-4E92-A83D-9A85B8699711}"/>
          </ac:picMkLst>
        </pc:picChg>
        <pc:picChg chg="del">
          <ac:chgData name="Marcus Vinicius Cavalcanti de Jesus" userId="06ef611a7aa12e5d" providerId="LiveId" clId="{ECC3ED57-E12B-4BA7-9AC8-3CD0C9E44938}" dt="2020-04-24T22:10:42.992" v="1998" actId="478"/>
          <ac:picMkLst>
            <pc:docMk/>
            <pc:sldMk cId="3288474475" sldId="276"/>
            <ac:picMk id="12" creationId="{2B0F8D9C-F047-441D-A305-DF1893306EB7}"/>
          </ac:picMkLst>
        </pc:picChg>
        <pc:picChg chg="add del mod">
          <ac:chgData name="Marcus Vinicius Cavalcanti de Jesus" userId="06ef611a7aa12e5d" providerId="LiveId" clId="{ECC3ED57-E12B-4BA7-9AC8-3CD0C9E44938}" dt="2020-04-24T22:14:39.833" v="2035" actId="478"/>
          <ac:picMkLst>
            <pc:docMk/>
            <pc:sldMk cId="3288474475" sldId="276"/>
            <ac:picMk id="21" creationId="{5B88D13F-C26F-4997-8D58-96389BA8AE86}"/>
          </ac:picMkLst>
        </pc:picChg>
        <pc:picChg chg="add del mod">
          <ac:chgData name="Marcus Vinicius Cavalcanti de Jesus" userId="06ef611a7aa12e5d" providerId="LiveId" clId="{ECC3ED57-E12B-4BA7-9AC8-3CD0C9E44938}" dt="2020-04-25T04:29:52.170" v="2755" actId="207"/>
          <ac:picMkLst>
            <pc:docMk/>
            <pc:sldMk cId="3288474475" sldId="276"/>
            <ac:picMk id="31" creationId="{38B272DA-3ED9-4312-8B40-6FA3EAABC32D}"/>
          </ac:picMkLst>
        </pc:picChg>
        <pc:cxnChg chg="del">
          <ac:chgData name="Marcus Vinicius Cavalcanti de Jesus" userId="06ef611a7aa12e5d" providerId="LiveId" clId="{ECC3ED57-E12B-4BA7-9AC8-3CD0C9E44938}" dt="2020-04-24T22:10:42.992" v="1998" actId="478"/>
          <ac:cxnSpMkLst>
            <pc:docMk/>
            <pc:sldMk cId="3288474475" sldId="276"/>
            <ac:cxnSpMk id="8" creationId="{05F044EA-D979-48D0-9820-D7ABF40A418E}"/>
          </ac:cxnSpMkLst>
        </pc:cxnChg>
        <pc:cxnChg chg="add del mod">
          <ac:chgData name="Marcus Vinicius Cavalcanti de Jesus" userId="06ef611a7aa12e5d" providerId="LiveId" clId="{ECC3ED57-E12B-4BA7-9AC8-3CD0C9E44938}" dt="2020-04-24T22:14:39.833" v="2035" actId="478"/>
          <ac:cxnSpMkLst>
            <pc:docMk/>
            <pc:sldMk cId="3288474475" sldId="276"/>
            <ac:cxnSpMk id="19" creationId="{A4E4F0B9-508D-4249-85B9-9C5BFF64560A}"/>
          </ac:cxnSpMkLst>
        </pc:cxnChg>
        <pc:cxnChg chg="add del mod">
          <ac:chgData name="Marcus Vinicius Cavalcanti de Jesus" userId="06ef611a7aa12e5d" providerId="LiveId" clId="{ECC3ED57-E12B-4BA7-9AC8-3CD0C9E44938}" dt="2020-04-25T04:39:12.581" v="2795" actId="478"/>
          <ac:cxnSpMkLst>
            <pc:docMk/>
            <pc:sldMk cId="3288474475" sldId="276"/>
            <ac:cxnSpMk id="29" creationId="{16DEA421-6EC9-40FB-AB7D-3CA33DA47177}"/>
          </ac:cxnSpMkLst>
        </pc:cxnChg>
        <pc:cxnChg chg="add mod">
          <ac:chgData name="Marcus Vinicius Cavalcanti de Jesus" userId="06ef611a7aa12e5d" providerId="LiveId" clId="{ECC3ED57-E12B-4BA7-9AC8-3CD0C9E44938}" dt="2020-04-25T04:39:13.169" v="2796"/>
          <ac:cxnSpMkLst>
            <pc:docMk/>
            <pc:sldMk cId="3288474475" sldId="276"/>
            <ac:cxnSpMk id="43" creationId="{18394B7C-338B-4266-AC83-6E0C868FBAA7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5:03:40.966" v="2822" actId="22"/>
        <pc:sldMkLst>
          <pc:docMk/>
          <pc:sldMk cId="1700990412" sldId="277"/>
        </pc:sldMkLst>
        <pc:spChg chg="add del">
          <ac:chgData name="Marcus Vinicius Cavalcanti de Jesus" userId="06ef611a7aa12e5d" providerId="LiveId" clId="{ECC3ED57-E12B-4BA7-9AC8-3CD0C9E44938}" dt="2020-04-25T00:12:13.787" v="2243" actId="22"/>
          <ac:spMkLst>
            <pc:docMk/>
            <pc:sldMk cId="1700990412" sldId="277"/>
            <ac:spMk id="2" creationId="{A521909C-2AA1-4E1C-8431-B32182DB6CE7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3" creationId="{E6FB4C0A-2792-4C9E-8965-81EA1DDD8C1B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4" creationId="{FFB5690F-8BFE-4E60-B723-58D20772026E}"/>
          </ac:spMkLst>
        </pc:spChg>
        <pc:spChg chg="add del">
          <ac:chgData name="Marcus Vinicius Cavalcanti de Jesus" userId="06ef611a7aa12e5d" providerId="LiveId" clId="{ECC3ED57-E12B-4BA7-9AC8-3CD0C9E44938}" dt="2020-04-25T00:12:27.040" v="2245" actId="22"/>
          <ac:spMkLst>
            <pc:docMk/>
            <pc:sldMk cId="1700990412" sldId="277"/>
            <ac:spMk id="5" creationId="{04AB2A09-8752-4670-A346-99664F2735DB}"/>
          </ac:spMkLst>
        </pc:spChg>
        <pc:spChg chg="del ord">
          <ac:chgData name="Marcus Vinicius Cavalcanti de Jesus" userId="06ef611a7aa12e5d" providerId="LiveId" clId="{ECC3ED57-E12B-4BA7-9AC8-3CD0C9E44938}" dt="2020-04-25T04:39:22.839" v="2797" actId="478"/>
          <ac:spMkLst>
            <pc:docMk/>
            <pc:sldMk cId="1700990412" sldId="277"/>
            <ac:spMk id="6" creationId="{7C69064E-A545-4AE7-BD7C-923691CFC561}"/>
          </ac:spMkLst>
        </pc:spChg>
        <pc:spChg chg="add del">
          <ac:chgData name="Marcus Vinicius Cavalcanti de Jesus" userId="06ef611a7aa12e5d" providerId="LiveId" clId="{ECC3ED57-E12B-4BA7-9AC8-3CD0C9E44938}" dt="2020-04-25T04:31:04.145" v="2761" actId="478"/>
          <ac:spMkLst>
            <pc:docMk/>
            <pc:sldMk cId="1700990412" sldId="277"/>
            <ac:spMk id="7" creationId="{B4FF8130-787E-4D8C-A186-CC6FA5120298}"/>
          </ac:spMkLst>
        </pc:spChg>
        <pc:spChg chg="add del">
          <ac:chgData name="Marcus Vinicius Cavalcanti de Jesus" userId="06ef611a7aa12e5d" providerId="LiveId" clId="{ECC3ED57-E12B-4BA7-9AC8-3CD0C9E44938}" dt="2020-04-25T04:39:22.839" v="2797" actId="478"/>
          <ac:spMkLst>
            <pc:docMk/>
            <pc:sldMk cId="1700990412" sldId="277"/>
            <ac:spMk id="9" creationId="{6705FC5E-924A-4075-91F6-CC150BEB215C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10" creationId="{BAA76226-166D-41D0-ABA1-BFDC1FCB822A}"/>
          </ac:spMkLst>
        </pc:spChg>
        <pc:spChg chg="add mod ord">
          <ac:chgData name="Marcus Vinicius Cavalcanti de Jesus" userId="06ef611a7aa12e5d" providerId="LiveId" clId="{ECC3ED57-E12B-4BA7-9AC8-3CD0C9E44938}" dt="2020-04-25T04:31:19.495" v="2763" actId="207"/>
          <ac:spMkLst>
            <pc:docMk/>
            <pc:sldMk cId="1700990412" sldId="277"/>
            <ac:spMk id="11" creationId="{94586949-68AC-46C6-BD97-9ACA7ECFF206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13" creationId="{2F27D97E-90C2-4903-AEC8-F0C3CD792EE0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15" creationId="{3F2159E6-FD04-4234-B736-88ED3C20980B}"/>
          </ac:spMkLst>
        </pc:spChg>
        <pc:spChg chg="add del mod ord">
          <ac:chgData name="Marcus Vinicius Cavalcanti de Jesus" userId="06ef611a7aa12e5d" providerId="LiveId" clId="{ECC3ED57-E12B-4BA7-9AC8-3CD0C9E44938}" dt="2020-04-25T04:39:22.839" v="2797" actId="478"/>
          <ac:spMkLst>
            <pc:docMk/>
            <pc:sldMk cId="1700990412" sldId="277"/>
            <ac:spMk id="16" creationId="{73A682A4-D38C-4B12-BC17-9E6991AB7207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17" creationId="{4B5C4BBA-9047-4782-8C1E-AF72AF6615A4}"/>
          </ac:spMkLst>
        </pc:spChg>
        <pc:spChg chg="add mod ord">
          <ac:chgData name="Marcus Vinicius Cavalcanti de Jesus" userId="06ef611a7aa12e5d" providerId="LiveId" clId="{ECC3ED57-E12B-4BA7-9AC8-3CD0C9E44938}" dt="2020-04-25T04:31:19.495" v="2763" actId="207"/>
          <ac:spMkLst>
            <pc:docMk/>
            <pc:sldMk cId="1700990412" sldId="277"/>
            <ac:spMk id="19" creationId="{90B3BECA-EDD0-4A44-8F95-1A2A4107541A}"/>
          </ac:spMkLst>
        </pc:spChg>
        <pc:spChg chg="add mod ord">
          <ac:chgData name="Marcus Vinicius Cavalcanti de Jesus" userId="06ef611a7aa12e5d" providerId="LiveId" clId="{ECC3ED57-E12B-4BA7-9AC8-3CD0C9E44938}" dt="2020-04-25T04:31:19.495" v="2763" actId="207"/>
          <ac:spMkLst>
            <pc:docMk/>
            <pc:sldMk cId="1700990412" sldId="277"/>
            <ac:spMk id="20" creationId="{345F5106-B8F9-4E89-85BF-1B6B3082416F}"/>
          </ac:spMkLst>
        </pc:spChg>
        <pc:spChg chg="add mod ord">
          <ac:chgData name="Marcus Vinicius Cavalcanti de Jesus" userId="06ef611a7aa12e5d" providerId="LiveId" clId="{ECC3ED57-E12B-4BA7-9AC8-3CD0C9E44938}" dt="2020-04-24T22:16:19.230" v="2075" actId="207"/>
          <ac:spMkLst>
            <pc:docMk/>
            <pc:sldMk cId="1700990412" sldId="277"/>
            <ac:spMk id="21" creationId="{B9C9EDB7-B5CD-46DA-8FFE-94419C41A2A7}"/>
          </ac:spMkLst>
        </pc:spChg>
        <pc:spChg chg="add mod ord">
          <ac:chgData name="Marcus Vinicius Cavalcanti de Jesus" userId="06ef611a7aa12e5d" providerId="LiveId" clId="{ECC3ED57-E12B-4BA7-9AC8-3CD0C9E44938}" dt="2020-04-25T04:31:19.495" v="2763" actId="207"/>
          <ac:spMkLst>
            <pc:docMk/>
            <pc:sldMk cId="1700990412" sldId="277"/>
            <ac:spMk id="22" creationId="{CB942DB2-A922-470A-B6CB-DC6D48711C3C}"/>
          </ac:spMkLst>
        </pc:spChg>
        <pc:spChg chg="add mod ord">
          <ac:chgData name="Marcus Vinicius Cavalcanti de Jesus" userId="06ef611a7aa12e5d" providerId="LiveId" clId="{ECC3ED57-E12B-4BA7-9AC8-3CD0C9E44938}" dt="2020-04-25T04:31:19.495" v="2763" actId="207"/>
          <ac:spMkLst>
            <pc:docMk/>
            <pc:sldMk cId="1700990412" sldId="277"/>
            <ac:spMk id="23" creationId="{48A11CC9-527C-4BE8-8E1F-75ED5C0268A8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24" creationId="{B144DF71-DBAD-471F-865D-A11FBDEEFBAD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26" creationId="{1BFF4E3D-D2B8-4656-9222-8513B3F458CE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28" creationId="{A14DF6D0-C01A-41A6-840C-B4A9ACAD13EC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29" creationId="{4FD49B9D-250E-4ACE-8EDD-45CF4537FCF4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30" creationId="{750A0CC4-EDC1-40C1-9659-96555897C2E6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31" creationId="{AD9F0E97-6FC3-4FE3-8443-F078154BDED8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32" creationId="{604E9B2C-A4F2-4EA6-BCD8-FEEA06F1107E}"/>
          </ac:spMkLst>
        </pc:spChg>
        <pc:spChg chg="add del">
          <ac:chgData name="Marcus Vinicius Cavalcanti de Jesus" userId="06ef611a7aa12e5d" providerId="LiveId" clId="{ECC3ED57-E12B-4BA7-9AC8-3CD0C9E44938}" dt="2020-04-25T04:32:54.022" v="2783" actId="22"/>
          <ac:spMkLst>
            <pc:docMk/>
            <pc:sldMk cId="1700990412" sldId="277"/>
            <ac:spMk id="38" creationId="{8737FA45-5026-4E9F-80C6-2A8D81F7E2A0}"/>
          </ac:spMkLst>
        </pc:spChg>
        <pc:spChg chg="add ord">
          <ac:chgData name="Marcus Vinicius Cavalcanti de Jesus" userId="06ef611a7aa12e5d" providerId="LiveId" clId="{ECC3ED57-E12B-4BA7-9AC8-3CD0C9E44938}" dt="2020-04-25T04:33:10.562" v="2787" actId="167"/>
          <ac:spMkLst>
            <pc:docMk/>
            <pc:sldMk cId="1700990412" sldId="277"/>
            <ac:spMk id="42" creationId="{49A55D7D-69F7-4009-9386-6AF8D34E3224}"/>
          </ac:spMkLst>
        </pc:spChg>
        <pc:spChg chg="add mod">
          <ac:chgData name="Marcus Vinicius Cavalcanti de Jesus" userId="06ef611a7aa12e5d" providerId="LiveId" clId="{ECC3ED57-E12B-4BA7-9AC8-3CD0C9E44938}" dt="2020-04-25T04:39:23.683" v="2798"/>
          <ac:spMkLst>
            <pc:docMk/>
            <pc:sldMk cId="1700990412" sldId="277"/>
            <ac:spMk id="43" creationId="{15087BFB-6421-42AD-A73F-C5B19F6384B0}"/>
          </ac:spMkLst>
        </pc:spChg>
        <pc:spChg chg="add mod">
          <ac:chgData name="Marcus Vinicius Cavalcanti de Jesus" userId="06ef611a7aa12e5d" providerId="LiveId" clId="{ECC3ED57-E12B-4BA7-9AC8-3CD0C9E44938}" dt="2020-04-25T04:39:23.683" v="2798"/>
          <ac:spMkLst>
            <pc:docMk/>
            <pc:sldMk cId="1700990412" sldId="277"/>
            <ac:spMk id="45" creationId="{92C9AC46-EDF8-44D0-8958-6A68CFCFEBE0}"/>
          </ac:spMkLst>
        </pc:spChg>
        <pc:spChg chg="add">
          <ac:chgData name="Marcus Vinicius Cavalcanti de Jesus" userId="06ef611a7aa12e5d" providerId="LiveId" clId="{ECC3ED57-E12B-4BA7-9AC8-3CD0C9E44938}" dt="2020-04-25T05:03:40.966" v="2822" actId="22"/>
          <ac:spMkLst>
            <pc:docMk/>
            <pc:sldMk cId="1700990412" sldId="277"/>
            <ac:spMk id="47" creationId="{B8F23522-0B3D-48B5-9C52-6CFE1701037B}"/>
          </ac:spMkLst>
        </pc:spChg>
        <pc:spChg chg="add">
          <ac:chgData name="Marcus Vinicius Cavalcanti de Jesus" userId="06ef611a7aa12e5d" providerId="LiveId" clId="{ECC3ED57-E12B-4BA7-9AC8-3CD0C9E44938}" dt="2020-04-25T05:03:40.966" v="2822" actId="22"/>
          <ac:spMkLst>
            <pc:docMk/>
            <pc:sldMk cId="1700990412" sldId="277"/>
            <ac:spMk id="49" creationId="{C4E794A8-0206-4BF9-ABD8-9D983006C9AE}"/>
          </ac:spMkLst>
        </pc:spChg>
        <pc:spChg chg="add">
          <ac:chgData name="Marcus Vinicius Cavalcanti de Jesus" userId="06ef611a7aa12e5d" providerId="LiveId" clId="{ECC3ED57-E12B-4BA7-9AC8-3CD0C9E44938}" dt="2020-04-25T05:03:40.966" v="2822" actId="22"/>
          <ac:spMkLst>
            <pc:docMk/>
            <pc:sldMk cId="1700990412" sldId="277"/>
            <ac:spMk id="51" creationId="{ABF2F7E7-305A-46A8-BFE0-F778A40D9A39}"/>
          </ac:spMkLst>
        </pc:spChg>
        <pc:spChg chg="add">
          <ac:chgData name="Marcus Vinicius Cavalcanti de Jesus" userId="06ef611a7aa12e5d" providerId="LiveId" clId="{ECC3ED57-E12B-4BA7-9AC8-3CD0C9E44938}" dt="2020-04-25T05:03:40.966" v="2822" actId="22"/>
          <ac:spMkLst>
            <pc:docMk/>
            <pc:sldMk cId="1700990412" sldId="277"/>
            <ac:spMk id="53" creationId="{774A0B9C-D3AE-4F3A-A157-0E9E76A5EA8E}"/>
          </ac:spMkLst>
        </pc:spChg>
        <pc:spChg chg="add">
          <ac:chgData name="Marcus Vinicius Cavalcanti de Jesus" userId="06ef611a7aa12e5d" providerId="LiveId" clId="{ECC3ED57-E12B-4BA7-9AC8-3CD0C9E44938}" dt="2020-04-25T05:03:40.966" v="2822" actId="22"/>
          <ac:spMkLst>
            <pc:docMk/>
            <pc:sldMk cId="1700990412" sldId="277"/>
            <ac:spMk id="55" creationId="{DEE5AB76-456C-4120-84F6-1A1F4EA4BAE8}"/>
          </ac:spMkLst>
        </pc:spChg>
        <pc:picChg chg="del">
          <ac:chgData name="Marcus Vinicius Cavalcanti de Jesus" userId="06ef611a7aa12e5d" providerId="LiveId" clId="{ECC3ED57-E12B-4BA7-9AC8-3CD0C9E44938}" dt="2020-04-24T22:15:20.553" v="2043" actId="478"/>
          <ac:picMkLst>
            <pc:docMk/>
            <pc:sldMk cId="1700990412" sldId="277"/>
            <ac:picMk id="12" creationId="{2B0F8D9C-F047-441D-A305-DF1893306EB7}"/>
          </ac:picMkLst>
        </pc:picChg>
        <pc:picChg chg="add mod ord">
          <ac:chgData name="Marcus Vinicius Cavalcanti de Jesus" userId="06ef611a7aa12e5d" providerId="LiveId" clId="{ECC3ED57-E12B-4BA7-9AC8-3CD0C9E44938}" dt="2020-04-24T22:15:49.856" v="2071" actId="167"/>
          <ac:picMkLst>
            <pc:docMk/>
            <pc:sldMk cId="1700990412" sldId="277"/>
            <ac:picMk id="18" creationId="{8A1782B5-9CD2-4F6C-BB5F-1DD05CE9D8A5}"/>
          </ac:picMkLst>
        </pc:picChg>
        <pc:picChg chg="add del mod">
          <ac:chgData name="Marcus Vinicius Cavalcanti de Jesus" userId="06ef611a7aa12e5d" providerId="LiveId" clId="{ECC3ED57-E12B-4BA7-9AC8-3CD0C9E44938}" dt="2020-04-24T22:16:33.951" v="2077"/>
          <ac:picMkLst>
            <pc:docMk/>
            <pc:sldMk cId="1700990412" sldId="277"/>
            <ac:picMk id="27" creationId="{4FF70469-1BD2-4CD7-BAC8-2EFFFD5AB246}"/>
          </ac:picMkLst>
        </pc:picChg>
        <pc:picChg chg="add ord">
          <ac:chgData name="Marcus Vinicius Cavalcanti de Jesus" userId="06ef611a7aa12e5d" providerId="LiveId" clId="{ECC3ED57-E12B-4BA7-9AC8-3CD0C9E44938}" dt="2020-04-25T04:33:10.562" v="2787" actId="167"/>
          <ac:picMkLst>
            <pc:docMk/>
            <pc:sldMk cId="1700990412" sldId="277"/>
            <ac:picMk id="40" creationId="{64CE2EFD-CE08-4263-AA89-CBBD6F5A1B0E}"/>
          </ac:picMkLst>
        </pc:picChg>
        <pc:cxnChg chg="del">
          <ac:chgData name="Marcus Vinicius Cavalcanti de Jesus" userId="06ef611a7aa12e5d" providerId="LiveId" clId="{ECC3ED57-E12B-4BA7-9AC8-3CD0C9E44938}" dt="2020-04-24T22:15:20.553" v="2043" actId="478"/>
          <ac:cxnSpMkLst>
            <pc:docMk/>
            <pc:sldMk cId="1700990412" sldId="277"/>
            <ac:cxnSpMk id="8" creationId="{05F044EA-D979-48D0-9820-D7ABF40A418E}"/>
          </ac:cxnSpMkLst>
        </pc:cxnChg>
        <pc:cxnChg chg="add del mod ord">
          <ac:chgData name="Marcus Vinicius Cavalcanti de Jesus" userId="06ef611a7aa12e5d" providerId="LiveId" clId="{ECC3ED57-E12B-4BA7-9AC8-3CD0C9E44938}" dt="2020-04-25T04:39:22.839" v="2797" actId="478"/>
          <ac:cxnSpMkLst>
            <pc:docMk/>
            <pc:sldMk cId="1700990412" sldId="277"/>
            <ac:cxnSpMk id="14" creationId="{57E2687B-F618-4FC3-B1B6-8E67FEBF9632}"/>
          </ac:cxnSpMkLst>
        </pc:cxnChg>
        <pc:cxnChg chg="add del mod">
          <ac:chgData name="Marcus Vinicius Cavalcanti de Jesus" userId="06ef611a7aa12e5d" providerId="LiveId" clId="{ECC3ED57-E12B-4BA7-9AC8-3CD0C9E44938}" dt="2020-04-24T22:16:33.951" v="2077"/>
          <ac:cxnSpMkLst>
            <pc:docMk/>
            <pc:sldMk cId="1700990412" sldId="277"/>
            <ac:cxnSpMk id="25" creationId="{84B29CB0-884B-4C40-82E2-9F97FF253EB2}"/>
          </ac:cxnSpMkLst>
        </pc:cxnChg>
        <pc:cxnChg chg="add mod">
          <ac:chgData name="Marcus Vinicius Cavalcanti de Jesus" userId="06ef611a7aa12e5d" providerId="LiveId" clId="{ECC3ED57-E12B-4BA7-9AC8-3CD0C9E44938}" dt="2020-04-25T04:39:23.683" v="2798"/>
          <ac:cxnSpMkLst>
            <pc:docMk/>
            <pc:sldMk cId="1700990412" sldId="277"/>
            <ac:cxnSpMk id="44" creationId="{4F1BCAEF-960B-4C43-AA4E-E88F9D0C3D0D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4:39:30.212" v="2800"/>
        <pc:sldMkLst>
          <pc:docMk/>
          <pc:sldMk cId="3980893603" sldId="278"/>
        </pc:sldMkLst>
        <pc:spChg chg="add mod">
          <ac:chgData name="Marcus Vinicius Cavalcanti de Jesus" userId="06ef611a7aa12e5d" providerId="LiveId" clId="{ECC3ED57-E12B-4BA7-9AC8-3CD0C9E44938}" dt="2020-04-25T04:31:37.581" v="2765" actId="108"/>
          <ac:spMkLst>
            <pc:docMk/>
            <pc:sldMk cId="3980893603" sldId="278"/>
            <ac:spMk id="2" creationId="{36429C32-AC84-456E-B763-949EC9F5C1C9}"/>
          </ac:spMkLst>
        </pc:spChg>
        <pc:spChg chg="add del mod">
          <ac:chgData name="Marcus Vinicius Cavalcanti de Jesus" userId="06ef611a7aa12e5d" providerId="LiveId" clId="{ECC3ED57-E12B-4BA7-9AC8-3CD0C9E44938}" dt="2020-04-25T04:39:29.748" v="2799" actId="478"/>
          <ac:spMkLst>
            <pc:docMk/>
            <pc:sldMk cId="3980893603" sldId="278"/>
            <ac:spMk id="3" creationId="{2C3C522C-51AB-4AAC-AD84-92E5A92C59CF}"/>
          </ac:spMkLst>
        </pc:spChg>
        <pc:spChg chg="add mod ord">
          <ac:chgData name="Marcus Vinicius Cavalcanti de Jesus" userId="06ef611a7aa12e5d" providerId="LiveId" clId="{ECC3ED57-E12B-4BA7-9AC8-3CD0C9E44938}" dt="2020-04-25T00:40:23.174" v="2259" actId="1076"/>
          <ac:spMkLst>
            <pc:docMk/>
            <pc:sldMk cId="3980893603" sldId="278"/>
            <ac:spMk id="5" creationId="{164592AC-3C50-4C81-8989-AE1DA4A4F38D}"/>
          </ac:spMkLst>
        </pc:spChg>
        <pc:spChg chg="del">
          <ac:chgData name="Marcus Vinicius Cavalcanti de Jesus" userId="06ef611a7aa12e5d" providerId="LiveId" clId="{ECC3ED57-E12B-4BA7-9AC8-3CD0C9E44938}" dt="2020-04-25T04:39:29.748" v="2799" actId="478"/>
          <ac:spMkLst>
            <pc:docMk/>
            <pc:sldMk cId="3980893603" sldId="278"/>
            <ac:spMk id="6" creationId="{7C69064E-A545-4AE7-BD7C-923691CFC561}"/>
          </ac:spMkLst>
        </pc:spChg>
        <pc:spChg chg="add mod">
          <ac:chgData name="Marcus Vinicius Cavalcanti de Jesus" userId="06ef611a7aa12e5d" providerId="LiveId" clId="{ECC3ED57-E12B-4BA7-9AC8-3CD0C9E44938}" dt="2020-04-25T04:12:34.984" v="2750" actId="1076"/>
          <ac:spMkLst>
            <pc:docMk/>
            <pc:sldMk cId="3980893603" sldId="278"/>
            <ac:spMk id="7" creationId="{ACEA7B00-A6C7-4F54-A4B6-6533552D8756}"/>
          </ac:spMkLst>
        </pc:spChg>
        <pc:spChg chg="add del mod">
          <ac:chgData name="Marcus Vinicius Cavalcanti de Jesus" userId="06ef611a7aa12e5d" providerId="LiveId" clId="{ECC3ED57-E12B-4BA7-9AC8-3CD0C9E44938}" dt="2020-04-25T04:12:03.584" v="2743" actId="478"/>
          <ac:spMkLst>
            <pc:docMk/>
            <pc:sldMk cId="3980893603" sldId="278"/>
            <ac:spMk id="8" creationId="{14987AAE-5B56-43A9-B434-B7ED61054C9B}"/>
          </ac:spMkLst>
        </pc:spChg>
        <pc:spChg chg="add del mod">
          <ac:chgData name="Marcus Vinicius Cavalcanti de Jesus" userId="06ef611a7aa12e5d" providerId="LiveId" clId="{ECC3ED57-E12B-4BA7-9AC8-3CD0C9E44938}" dt="2020-04-25T04:12:03.584" v="2743" actId="478"/>
          <ac:spMkLst>
            <pc:docMk/>
            <pc:sldMk cId="3980893603" sldId="278"/>
            <ac:spMk id="9" creationId="{5AEDD850-8CB4-421F-A745-B2524046634E}"/>
          </ac:spMkLst>
        </pc:spChg>
        <pc:spChg chg="add mod">
          <ac:chgData name="Marcus Vinicius Cavalcanti de Jesus" userId="06ef611a7aa12e5d" providerId="LiveId" clId="{ECC3ED57-E12B-4BA7-9AC8-3CD0C9E44938}" dt="2020-04-25T04:12:27.679" v="2749" actId="408"/>
          <ac:spMkLst>
            <pc:docMk/>
            <pc:sldMk cId="3980893603" sldId="278"/>
            <ac:spMk id="10" creationId="{333B66A8-8E38-415A-AFD7-08FB986349AB}"/>
          </ac:spMkLst>
        </pc:spChg>
        <pc:spChg chg="mod">
          <ac:chgData name="Marcus Vinicius Cavalcanti de Jesus" userId="06ef611a7aa12e5d" providerId="LiveId" clId="{ECC3ED57-E12B-4BA7-9AC8-3CD0C9E44938}" dt="2020-04-25T00:11:47.715" v="2236" actId="207"/>
          <ac:spMkLst>
            <pc:docMk/>
            <pc:sldMk cId="3980893603" sldId="278"/>
            <ac:spMk id="11" creationId="{94586949-68AC-46C6-BD97-9ACA7ECFF206}"/>
          </ac:spMkLst>
        </pc:spChg>
        <pc:spChg chg="add mod">
          <ac:chgData name="Marcus Vinicius Cavalcanti de Jesus" userId="06ef611a7aa12e5d" providerId="LiveId" clId="{ECC3ED57-E12B-4BA7-9AC8-3CD0C9E44938}" dt="2020-04-25T04:12:14.205" v="2747" actId="1076"/>
          <ac:spMkLst>
            <pc:docMk/>
            <pc:sldMk cId="3980893603" sldId="278"/>
            <ac:spMk id="13" creationId="{A747E173-08F8-4592-AF39-C9989A59B0DA}"/>
          </ac:spMkLst>
        </pc:spChg>
        <pc:spChg chg="del mod">
          <ac:chgData name="Marcus Vinicius Cavalcanti de Jesus" userId="06ef611a7aa12e5d" providerId="LiveId" clId="{ECC3ED57-E12B-4BA7-9AC8-3CD0C9E44938}" dt="2020-04-25T04:39:29.748" v="2799" actId="478"/>
          <ac:spMkLst>
            <pc:docMk/>
            <pc:sldMk cId="3980893603" sldId="278"/>
            <ac:spMk id="16" creationId="{73A682A4-D38C-4B12-BC17-9E6991AB7207}"/>
          </ac:spMkLst>
        </pc:spChg>
        <pc:spChg chg="mod">
          <ac:chgData name="Marcus Vinicius Cavalcanti de Jesus" userId="06ef611a7aa12e5d" providerId="LiveId" clId="{ECC3ED57-E12B-4BA7-9AC8-3CD0C9E44938}" dt="2020-04-25T00:13:07.616" v="2247" actId="207"/>
          <ac:spMkLst>
            <pc:docMk/>
            <pc:sldMk cId="3980893603" sldId="278"/>
            <ac:spMk id="19" creationId="{90B3BECA-EDD0-4A44-8F95-1A2A4107541A}"/>
          </ac:spMkLst>
        </pc:spChg>
        <pc:spChg chg="mod">
          <ac:chgData name="Marcus Vinicius Cavalcanti de Jesus" userId="06ef611a7aa12e5d" providerId="LiveId" clId="{ECC3ED57-E12B-4BA7-9AC8-3CD0C9E44938}" dt="2020-04-25T00:13:07.616" v="2247" actId="207"/>
          <ac:spMkLst>
            <pc:docMk/>
            <pc:sldMk cId="3980893603" sldId="278"/>
            <ac:spMk id="20" creationId="{345F5106-B8F9-4E89-85BF-1B6B3082416F}"/>
          </ac:spMkLst>
        </pc:spChg>
        <pc:spChg chg="mod">
          <ac:chgData name="Marcus Vinicius Cavalcanti de Jesus" userId="06ef611a7aa12e5d" providerId="LiveId" clId="{ECC3ED57-E12B-4BA7-9AC8-3CD0C9E44938}" dt="2020-04-25T00:13:07.616" v="2247" actId="207"/>
          <ac:spMkLst>
            <pc:docMk/>
            <pc:sldMk cId="3980893603" sldId="278"/>
            <ac:spMk id="21" creationId="{B9C9EDB7-B5CD-46DA-8FFE-94419C41A2A7}"/>
          </ac:spMkLst>
        </pc:spChg>
        <pc:spChg chg="mod">
          <ac:chgData name="Marcus Vinicius Cavalcanti de Jesus" userId="06ef611a7aa12e5d" providerId="LiveId" clId="{ECC3ED57-E12B-4BA7-9AC8-3CD0C9E44938}" dt="2020-04-24T22:16:57.072" v="2082" actId="207"/>
          <ac:spMkLst>
            <pc:docMk/>
            <pc:sldMk cId="3980893603" sldId="278"/>
            <ac:spMk id="22" creationId="{CB942DB2-A922-470A-B6CB-DC6D48711C3C}"/>
          </ac:spMkLst>
        </pc:spChg>
        <pc:spChg chg="mod">
          <ac:chgData name="Marcus Vinicius Cavalcanti de Jesus" userId="06ef611a7aa12e5d" providerId="LiveId" clId="{ECC3ED57-E12B-4BA7-9AC8-3CD0C9E44938}" dt="2020-04-25T00:13:07.616" v="2247" actId="207"/>
          <ac:spMkLst>
            <pc:docMk/>
            <pc:sldMk cId="3980893603" sldId="278"/>
            <ac:spMk id="23" creationId="{48A11CC9-527C-4BE8-8E1F-75ED5C0268A8}"/>
          </ac:spMkLst>
        </pc:spChg>
        <pc:spChg chg="add mod">
          <ac:chgData name="Marcus Vinicius Cavalcanti de Jesus" userId="06ef611a7aa12e5d" providerId="LiveId" clId="{ECC3ED57-E12B-4BA7-9AC8-3CD0C9E44938}" dt="2020-04-25T04:39:30.212" v="2800"/>
          <ac:spMkLst>
            <pc:docMk/>
            <pc:sldMk cId="3980893603" sldId="278"/>
            <ac:spMk id="30" creationId="{79C94487-835C-4C34-9FDA-CC36365D85FA}"/>
          </ac:spMkLst>
        </pc:spChg>
        <pc:spChg chg="add mod">
          <ac:chgData name="Marcus Vinicius Cavalcanti de Jesus" userId="06ef611a7aa12e5d" providerId="LiveId" clId="{ECC3ED57-E12B-4BA7-9AC8-3CD0C9E44938}" dt="2020-04-25T04:39:30.212" v="2800"/>
          <ac:spMkLst>
            <pc:docMk/>
            <pc:sldMk cId="3980893603" sldId="278"/>
            <ac:spMk id="32" creationId="{2DF1F29C-FA25-4307-93B1-87913EE6D50A}"/>
          </ac:spMkLst>
        </pc:spChg>
        <pc:picChg chg="add ord">
          <ac:chgData name="Marcus Vinicius Cavalcanti de Jesus" userId="06ef611a7aa12e5d" providerId="LiveId" clId="{ECC3ED57-E12B-4BA7-9AC8-3CD0C9E44938}" dt="2020-04-25T00:14:13.758" v="2252" actId="167"/>
          <ac:picMkLst>
            <pc:docMk/>
            <pc:sldMk cId="3980893603" sldId="278"/>
            <ac:picMk id="4" creationId="{0DB02BB1-B8AE-4706-A150-8B5E31A65BD5}"/>
          </ac:picMkLst>
        </pc:picChg>
        <pc:cxnChg chg="del">
          <ac:chgData name="Marcus Vinicius Cavalcanti de Jesus" userId="06ef611a7aa12e5d" providerId="LiveId" clId="{ECC3ED57-E12B-4BA7-9AC8-3CD0C9E44938}" dt="2020-04-25T04:39:29.748" v="2799" actId="478"/>
          <ac:cxnSpMkLst>
            <pc:docMk/>
            <pc:sldMk cId="3980893603" sldId="278"/>
            <ac:cxnSpMk id="14" creationId="{57E2687B-F618-4FC3-B1B6-8E67FEBF9632}"/>
          </ac:cxnSpMkLst>
        </pc:cxnChg>
        <pc:cxnChg chg="add mod">
          <ac:chgData name="Marcus Vinicius Cavalcanti de Jesus" userId="06ef611a7aa12e5d" providerId="LiveId" clId="{ECC3ED57-E12B-4BA7-9AC8-3CD0C9E44938}" dt="2020-04-25T04:39:30.212" v="2800"/>
          <ac:cxnSpMkLst>
            <pc:docMk/>
            <pc:sldMk cId="3980893603" sldId="278"/>
            <ac:cxnSpMk id="31" creationId="{E2F2B3A7-8AE8-4F8D-AF8B-6AB624A8EE9A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4:39:37.002" v="2802"/>
        <pc:sldMkLst>
          <pc:docMk/>
          <pc:sldMk cId="1968646400" sldId="279"/>
        </pc:sldMkLst>
        <pc:spChg chg="add">
          <ac:chgData name="Marcus Vinicius Cavalcanti de Jesus" userId="06ef611a7aa12e5d" providerId="LiveId" clId="{ECC3ED57-E12B-4BA7-9AC8-3CD0C9E44938}" dt="2020-04-25T00:39:51.347" v="2255" actId="22"/>
          <ac:spMkLst>
            <pc:docMk/>
            <pc:sldMk cId="1968646400" sldId="279"/>
            <ac:spMk id="2" creationId="{A91068BB-7724-4110-9547-AA6FD4187C05}"/>
          </ac:spMkLst>
        </pc:spChg>
        <pc:spChg chg="add ord">
          <ac:chgData name="Marcus Vinicius Cavalcanti de Jesus" userId="06ef611a7aa12e5d" providerId="LiveId" clId="{ECC3ED57-E12B-4BA7-9AC8-3CD0C9E44938}" dt="2020-04-25T00:40:30.765" v="2261" actId="167"/>
          <ac:spMkLst>
            <pc:docMk/>
            <pc:sldMk cId="1968646400" sldId="279"/>
            <ac:spMk id="4" creationId="{450ADC5F-C70F-4337-AD2A-956EFA1A6011}"/>
          </ac:spMkLst>
        </pc:spChg>
        <pc:spChg chg="add mod">
          <ac:chgData name="Marcus Vinicius Cavalcanti de Jesus" userId="06ef611a7aa12e5d" providerId="LiveId" clId="{ECC3ED57-E12B-4BA7-9AC8-3CD0C9E44938}" dt="2020-04-25T04:10:44.567" v="2728" actId="14100"/>
          <ac:spMkLst>
            <pc:docMk/>
            <pc:sldMk cId="1968646400" sldId="279"/>
            <ac:spMk id="5" creationId="{48D8471F-2CAC-44BE-BF4B-10765E3AFA57}"/>
          </ac:spMkLst>
        </pc:spChg>
        <pc:spChg chg="del">
          <ac:chgData name="Marcus Vinicius Cavalcanti de Jesus" userId="06ef611a7aa12e5d" providerId="LiveId" clId="{ECC3ED57-E12B-4BA7-9AC8-3CD0C9E44938}" dt="2020-04-25T04:39:36.597" v="2801" actId="478"/>
          <ac:spMkLst>
            <pc:docMk/>
            <pc:sldMk cId="1968646400" sldId="279"/>
            <ac:spMk id="6" creationId="{7C69064E-A545-4AE7-BD7C-923691CFC561}"/>
          </ac:spMkLst>
        </pc:spChg>
        <pc:spChg chg="add mod">
          <ac:chgData name="Marcus Vinicius Cavalcanti de Jesus" userId="06ef611a7aa12e5d" providerId="LiveId" clId="{ECC3ED57-E12B-4BA7-9AC8-3CD0C9E44938}" dt="2020-04-25T04:10:59.664" v="2731" actId="14100"/>
          <ac:spMkLst>
            <pc:docMk/>
            <pc:sldMk cId="1968646400" sldId="279"/>
            <ac:spMk id="7" creationId="{20AC3859-9140-4FE1-99E4-2771D12F6E4E}"/>
          </ac:spMkLst>
        </pc:spChg>
        <pc:spChg chg="add mod">
          <ac:chgData name="Marcus Vinicius Cavalcanti de Jesus" userId="06ef611a7aa12e5d" providerId="LiveId" clId="{ECC3ED57-E12B-4BA7-9AC8-3CD0C9E44938}" dt="2020-04-25T04:11:08.893" v="2734" actId="14100"/>
          <ac:spMkLst>
            <pc:docMk/>
            <pc:sldMk cId="1968646400" sldId="279"/>
            <ac:spMk id="8" creationId="{251ED449-C6D0-4F43-96E2-414348A8882D}"/>
          </ac:spMkLst>
        </pc:spChg>
        <pc:spChg chg="add del">
          <ac:chgData name="Marcus Vinicius Cavalcanti de Jesus" userId="06ef611a7aa12e5d" providerId="LiveId" clId="{ECC3ED57-E12B-4BA7-9AC8-3CD0C9E44938}" dt="2020-04-25T04:39:36.597" v="2801" actId="478"/>
          <ac:spMkLst>
            <pc:docMk/>
            <pc:sldMk cId="1968646400" sldId="279"/>
            <ac:spMk id="9" creationId="{29437AEE-A549-4E48-9F56-99CD1FF2386F}"/>
          </ac:spMkLst>
        </pc:spChg>
        <pc:spChg chg="mod">
          <ac:chgData name="Marcus Vinicius Cavalcanti de Jesus" userId="06ef611a7aa12e5d" providerId="LiveId" clId="{ECC3ED57-E12B-4BA7-9AC8-3CD0C9E44938}" dt="2020-04-25T00:39:59.529" v="2256" actId="207"/>
          <ac:spMkLst>
            <pc:docMk/>
            <pc:sldMk cId="1968646400" sldId="279"/>
            <ac:spMk id="11" creationId="{94586949-68AC-46C6-BD97-9ACA7ECFF206}"/>
          </ac:spMkLst>
        </pc:spChg>
        <pc:spChg chg="del mod">
          <ac:chgData name="Marcus Vinicius Cavalcanti de Jesus" userId="06ef611a7aa12e5d" providerId="LiveId" clId="{ECC3ED57-E12B-4BA7-9AC8-3CD0C9E44938}" dt="2020-04-25T04:39:36.597" v="2801" actId="478"/>
          <ac:spMkLst>
            <pc:docMk/>
            <pc:sldMk cId="1968646400" sldId="279"/>
            <ac:spMk id="16" creationId="{73A682A4-D38C-4B12-BC17-9E6991AB7207}"/>
          </ac:spMkLst>
        </pc:spChg>
        <pc:spChg chg="mod">
          <ac:chgData name="Marcus Vinicius Cavalcanti de Jesus" userId="06ef611a7aa12e5d" providerId="LiveId" clId="{ECC3ED57-E12B-4BA7-9AC8-3CD0C9E44938}" dt="2020-04-25T00:39:59.529" v="2256" actId="207"/>
          <ac:spMkLst>
            <pc:docMk/>
            <pc:sldMk cId="1968646400" sldId="279"/>
            <ac:spMk id="19" creationId="{90B3BECA-EDD0-4A44-8F95-1A2A4107541A}"/>
          </ac:spMkLst>
        </pc:spChg>
        <pc:spChg chg="mod">
          <ac:chgData name="Marcus Vinicius Cavalcanti de Jesus" userId="06ef611a7aa12e5d" providerId="LiveId" clId="{ECC3ED57-E12B-4BA7-9AC8-3CD0C9E44938}" dt="2020-04-25T00:39:59.529" v="2256" actId="207"/>
          <ac:spMkLst>
            <pc:docMk/>
            <pc:sldMk cId="1968646400" sldId="279"/>
            <ac:spMk id="20" creationId="{345F5106-B8F9-4E89-85BF-1B6B3082416F}"/>
          </ac:spMkLst>
        </pc:spChg>
        <pc:spChg chg="mod">
          <ac:chgData name="Marcus Vinicius Cavalcanti de Jesus" userId="06ef611a7aa12e5d" providerId="LiveId" clId="{ECC3ED57-E12B-4BA7-9AC8-3CD0C9E44938}" dt="2020-04-25T00:39:59.529" v="2256" actId="207"/>
          <ac:spMkLst>
            <pc:docMk/>
            <pc:sldMk cId="1968646400" sldId="279"/>
            <ac:spMk id="21" creationId="{B9C9EDB7-B5CD-46DA-8FFE-94419C41A2A7}"/>
          </ac:spMkLst>
        </pc:spChg>
        <pc:spChg chg="mod">
          <ac:chgData name="Marcus Vinicius Cavalcanti de Jesus" userId="06ef611a7aa12e5d" providerId="LiveId" clId="{ECC3ED57-E12B-4BA7-9AC8-3CD0C9E44938}" dt="2020-04-25T00:39:59.529" v="2256" actId="207"/>
          <ac:spMkLst>
            <pc:docMk/>
            <pc:sldMk cId="1968646400" sldId="279"/>
            <ac:spMk id="22" creationId="{CB942DB2-A922-470A-B6CB-DC6D48711C3C}"/>
          </ac:spMkLst>
        </pc:spChg>
        <pc:spChg chg="mod">
          <ac:chgData name="Marcus Vinicius Cavalcanti de Jesus" userId="06ef611a7aa12e5d" providerId="LiveId" clId="{ECC3ED57-E12B-4BA7-9AC8-3CD0C9E44938}" dt="2020-04-24T22:17:18.301" v="2088" actId="207"/>
          <ac:spMkLst>
            <pc:docMk/>
            <pc:sldMk cId="1968646400" sldId="279"/>
            <ac:spMk id="23" creationId="{48A11CC9-527C-4BE8-8E1F-75ED5C0268A8}"/>
          </ac:spMkLst>
        </pc:spChg>
        <pc:spChg chg="add mod">
          <ac:chgData name="Marcus Vinicius Cavalcanti de Jesus" userId="06ef611a7aa12e5d" providerId="LiveId" clId="{ECC3ED57-E12B-4BA7-9AC8-3CD0C9E44938}" dt="2020-04-25T04:39:37.002" v="2802"/>
          <ac:spMkLst>
            <pc:docMk/>
            <pc:sldMk cId="1968646400" sldId="279"/>
            <ac:spMk id="28" creationId="{E148312A-FCD5-44E5-B4EB-C90CAA9C66FA}"/>
          </ac:spMkLst>
        </pc:spChg>
        <pc:spChg chg="add mod">
          <ac:chgData name="Marcus Vinicius Cavalcanti de Jesus" userId="06ef611a7aa12e5d" providerId="LiveId" clId="{ECC3ED57-E12B-4BA7-9AC8-3CD0C9E44938}" dt="2020-04-25T04:39:37.002" v="2802"/>
          <ac:spMkLst>
            <pc:docMk/>
            <pc:sldMk cId="1968646400" sldId="279"/>
            <ac:spMk id="30" creationId="{D3B1BDFF-C64E-4E4D-B799-94771E0FD8FA}"/>
          </ac:spMkLst>
        </pc:spChg>
        <pc:picChg chg="add ord">
          <ac:chgData name="Marcus Vinicius Cavalcanti de Jesus" userId="06ef611a7aa12e5d" providerId="LiveId" clId="{ECC3ED57-E12B-4BA7-9AC8-3CD0C9E44938}" dt="2020-04-25T00:40:30.765" v="2261" actId="167"/>
          <ac:picMkLst>
            <pc:docMk/>
            <pc:sldMk cId="1968646400" sldId="279"/>
            <ac:picMk id="3" creationId="{8E441DE5-AF38-45D2-8E75-2B83AA8187DF}"/>
          </ac:picMkLst>
        </pc:picChg>
        <pc:cxnChg chg="del">
          <ac:chgData name="Marcus Vinicius Cavalcanti de Jesus" userId="06ef611a7aa12e5d" providerId="LiveId" clId="{ECC3ED57-E12B-4BA7-9AC8-3CD0C9E44938}" dt="2020-04-25T04:39:36.597" v="2801" actId="478"/>
          <ac:cxnSpMkLst>
            <pc:docMk/>
            <pc:sldMk cId="1968646400" sldId="279"/>
            <ac:cxnSpMk id="14" creationId="{57E2687B-F618-4FC3-B1B6-8E67FEBF9632}"/>
          </ac:cxnSpMkLst>
        </pc:cxnChg>
        <pc:cxnChg chg="add mod">
          <ac:chgData name="Marcus Vinicius Cavalcanti de Jesus" userId="06ef611a7aa12e5d" providerId="LiveId" clId="{ECC3ED57-E12B-4BA7-9AC8-3CD0C9E44938}" dt="2020-04-25T04:39:37.002" v="2802"/>
          <ac:cxnSpMkLst>
            <pc:docMk/>
            <pc:sldMk cId="1968646400" sldId="279"/>
            <ac:cxnSpMk id="29" creationId="{9C235040-823B-436E-B2BF-6C48C26C9AA6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2:23:38.157" v="2506" actId="207"/>
        <pc:sldMkLst>
          <pc:docMk/>
          <pc:sldMk cId="2374975212" sldId="280"/>
        </pc:sldMkLst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5" creationId="{727FDB57-04F6-4316-912C-04013A96C0DD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7" creationId="{E73795B5-32BD-4385-85C1-6ADE69199337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9" creationId="{D26E1330-B0FC-4D78-A331-53206CAC153A}"/>
          </ac:spMkLst>
        </pc:spChg>
        <pc:spChg chg="add mod ord">
          <ac:chgData name="Marcus Vinicius Cavalcanti de Jesus" userId="06ef611a7aa12e5d" providerId="LiveId" clId="{ECC3ED57-E12B-4BA7-9AC8-3CD0C9E44938}" dt="2020-04-25T02:23:38.157" v="2506" actId="207"/>
          <ac:spMkLst>
            <pc:docMk/>
            <pc:sldMk cId="2374975212" sldId="280"/>
            <ac:spMk id="10" creationId="{7893FC47-5A6E-491E-8E50-D7E1C763DAFF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15" creationId="{7B52C98A-BFFC-47FD-85FF-087AAFE58D9B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35" creationId="{BFA98EBF-84F8-4F94-8D43-DEA5163827A1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37" creationId="{34FBD5C1-32C3-4C6E-927A-C538CA5697C3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39" creationId="{BAF50549-C0B7-4A39-822D-48F7F82A1DBE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41" creationId="{8BFEFCE4-19A4-45F2-86DC-50DA981A09F9}"/>
          </ac:spMkLst>
        </pc:spChg>
        <pc:picChg chg="add del mod ord modCrop">
          <ac:chgData name="Marcus Vinicius Cavalcanti de Jesus" userId="06ef611a7aa12e5d" providerId="LiveId" clId="{ECC3ED57-E12B-4BA7-9AC8-3CD0C9E44938}" dt="2020-04-25T02:02:14.382" v="2293" actId="478"/>
          <ac:picMkLst>
            <pc:docMk/>
            <pc:sldMk cId="2374975212" sldId="280"/>
            <ac:picMk id="2" creationId="{D89F815F-79E2-4E59-9FBB-6FB4884D33E9}"/>
          </ac:picMkLst>
        </pc:picChg>
        <pc:picChg chg="del">
          <ac:chgData name="Marcus Vinicius Cavalcanti de Jesus" userId="06ef611a7aa12e5d" providerId="LiveId" clId="{ECC3ED57-E12B-4BA7-9AC8-3CD0C9E44938}" dt="2020-04-25T02:00:04.391" v="2274" actId="478"/>
          <ac:picMkLst>
            <pc:docMk/>
            <pc:sldMk cId="2374975212" sldId="280"/>
            <ac:picMk id="4" creationId="{A467BD98-D850-4437-B1D1-811248EF80BE}"/>
          </ac:picMkLst>
        </pc:picChg>
        <pc:picChg chg="add mod ord">
          <ac:chgData name="Marcus Vinicius Cavalcanti de Jesus" userId="06ef611a7aa12e5d" providerId="LiveId" clId="{ECC3ED57-E12B-4BA7-9AC8-3CD0C9E44938}" dt="2020-04-25T02:02:30.251" v="2301" actId="167"/>
          <ac:picMkLst>
            <pc:docMk/>
            <pc:sldMk cId="2374975212" sldId="280"/>
            <ac:picMk id="8" creationId="{491DB4C8-1709-47AD-AF23-D4EC42844939}"/>
          </ac:picMkLst>
        </pc:picChg>
      </pc:sldChg>
      <pc:sldChg chg="addSp delSp modSp add mod">
        <pc:chgData name="Marcus Vinicius Cavalcanti de Jesus" userId="06ef611a7aa12e5d" providerId="LiveId" clId="{ECC3ED57-E12B-4BA7-9AC8-3CD0C9E44938}" dt="2020-04-25T02:40:28.840" v="2723" actId="14100"/>
        <pc:sldMkLst>
          <pc:docMk/>
          <pc:sldMk cId="2850552576" sldId="281"/>
        </pc:sldMkLst>
        <pc:spChg chg="del">
          <ac:chgData name="Marcus Vinicius Cavalcanti de Jesus" userId="06ef611a7aa12e5d" providerId="LiveId" clId="{ECC3ED57-E12B-4BA7-9AC8-3CD0C9E44938}" dt="2020-04-25T02:29:56.614" v="2598" actId="478"/>
          <ac:spMkLst>
            <pc:docMk/>
            <pc:sldMk cId="2850552576" sldId="281"/>
            <ac:spMk id="10" creationId="{7893FC47-5A6E-491E-8E50-D7E1C763DAFF}"/>
          </ac:spMkLst>
        </pc:spChg>
        <pc:picChg chg="add del mod ord">
          <ac:chgData name="Marcus Vinicius Cavalcanti de Jesus" userId="06ef611a7aa12e5d" providerId="LiveId" clId="{ECC3ED57-E12B-4BA7-9AC8-3CD0C9E44938}" dt="2020-04-25T02:31:24.284" v="2639" actId="478"/>
          <ac:picMkLst>
            <pc:docMk/>
            <pc:sldMk cId="2850552576" sldId="281"/>
            <ac:picMk id="3" creationId="{4153B65A-FE02-4947-9861-90C567264DBC}"/>
          </ac:picMkLst>
        </pc:picChg>
        <pc:picChg chg="mod">
          <ac:chgData name="Marcus Vinicius Cavalcanti de Jesus" userId="06ef611a7aa12e5d" providerId="LiveId" clId="{ECC3ED57-E12B-4BA7-9AC8-3CD0C9E44938}" dt="2020-04-25T02:40:28.840" v="2723" actId="14100"/>
          <ac:picMkLst>
            <pc:docMk/>
            <pc:sldMk cId="2850552576" sldId="281"/>
            <ac:picMk id="6" creationId="{A6A5E13E-DCED-4975-A4B3-6F7456B8E3EF}"/>
          </ac:picMkLst>
        </pc:picChg>
        <pc:picChg chg="del mod">
          <ac:chgData name="Marcus Vinicius Cavalcanti de Jesus" userId="06ef611a7aa12e5d" providerId="LiveId" clId="{ECC3ED57-E12B-4BA7-9AC8-3CD0C9E44938}" dt="2020-04-25T02:29:58.235" v="2600" actId="478"/>
          <ac:picMkLst>
            <pc:docMk/>
            <pc:sldMk cId="2850552576" sldId="281"/>
            <ac:picMk id="8" creationId="{491DB4C8-1709-47AD-AF23-D4EC42844939}"/>
          </ac:picMkLst>
        </pc:picChg>
        <pc:picChg chg="add del mod ord modCrop">
          <ac:chgData name="Marcus Vinicius Cavalcanti de Jesus" userId="06ef611a7aa12e5d" providerId="LiveId" clId="{ECC3ED57-E12B-4BA7-9AC8-3CD0C9E44938}" dt="2020-04-25T02:32:54.883" v="2662" actId="478"/>
          <ac:picMkLst>
            <pc:docMk/>
            <pc:sldMk cId="2850552576" sldId="281"/>
            <ac:picMk id="11" creationId="{AD6FA924-AB8E-44F0-B377-AA5CC52A90E8}"/>
          </ac:picMkLst>
        </pc:picChg>
        <pc:picChg chg="add mod ord modCrop">
          <ac:chgData name="Marcus Vinicius Cavalcanti de Jesus" userId="06ef611a7aa12e5d" providerId="LiveId" clId="{ECC3ED57-E12B-4BA7-9AC8-3CD0C9E44938}" dt="2020-04-25T02:33:24.962" v="2668" actId="18131"/>
          <ac:picMkLst>
            <pc:docMk/>
            <pc:sldMk cId="2850552576" sldId="281"/>
            <ac:picMk id="13" creationId="{D1BED700-AC95-4333-A996-BAA17A52F8EE}"/>
          </ac:picMkLst>
        </pc:picChg>
      </pc:sldChg>
      <pc:sldChg chg="addSp delSp modSp add del mod">
        <pc:chgData name="Marcus Vinicius Cavalcanti de Jesus" userId="06ef611a7aa12e5d" providerId="LiveId" clId="{ECC3ED57-E12B-4BA7-9AC8-3CD0C9E44938}" dt="2020-04-28T03:40:26.593" v="3916" actId="47"/>
        <pc:sldMkLst>
          <pc:docMk/>
          <pc:sldMk cId="2221484804" sldId="282"/>
        </pc:sldMkLst>
        <pc:spChg chg="add mod ord">
          <ac:chgData name="Marcus Vinicius Cavalcanti de Jesus" userId="06ef611a7aa12e5d" providerId="LiveId" clId="{ECC3ED57-E12B-4BA7-9AC8-3CD0C9E44938}" dt="2020-04-25T02:36:03.013" v="2719" actId="207"/>
          <ac:spMkLst>
            <pc:docMk/>
            <pc:sldMk cId="2221484804" sldId="282"/>
            <ac:spMk id="4" creationId="{1FEE5DD4-3629-45AE-AAAD-C0C7655D8D78}"/>
          </ac:spMkLst>
        </pc:spChg>
        <pc:picChg chg="add mod ord">
          <ac:chgData name="Marcus Vinicius Cavalcanti de Jesus" userId="06ef611a7aa12e5d" providerId="LiveId" clId="{ECC3ED57-E12B-4BA7-9AC8-3CD0C9E44938}" dt="2020-04-25T02:34:57.226" v="2676" actId="167"/>
          <ac:picMkLst>
            <pc:docMk/>
            <pc:sldMk cId="2221484804" sldId="282"/>
            <ac:picMk id="3" creationId="{8FD1BDF9-5E52-45A2-AF8F-83E4EB4B89B9}"/>
          </ac:picMkLst>
        </pc:picChg>
        <pc:picChg chg="del">
          <ac:chgData name="Marcus Vinicius Cavalcanti de Jesus" userId="06ef611a7aa12e5d" providerId="LiveId" clId="{ECC3ED57-E12B-4BA7-9AC8-3CD0C9E44938}" dt="2020-04-25T02:34:32.318" v="2670" actId="478"/>
          <ac:picMkLst>
            <pc:docMk/>
            <pc:sldMk cId="2221484804" sldId="282"/>
            <ac:picMk id="13" creationId="{D1BED700-AC95-4333-A996-BAA17A52F8EE}"/>
          </ac:picMkLst>
        </pc:picChg>
      </pc:sldChg>
      <pc:sldChg chg="addSp delSp modSp new del mod">
        <pc:chgData name="Marcus Vinicius Cavalcanti de Jesus" userId="06ef611a7aa12e5d" providerId="LiveId" clId="{ECC3ED57-E12B-4BA7-9AC8-3CD0C9E44938}" dt="2020-04-28T03:40:23.587" v="3915" actId="47"/>
        <pc:sldMkLst>
          <pc:docMk/>
          <pc:sldMk cId="1416816240" sldId="283"/>
        </pc:sldMkLst>
        <pc:spChg chg="add del mod">
          <ac:chgData name="Marcus Vinicius Cavalcanti de Jesus" userId="06ef611a7aa12e5d" providerId="LiveId" clId="{ECC3ED57-E12B-4BA7-9AC8-3CD0C9E44938}" dt="2020-04-28T02:55:54.314" v="2845"/>
          <ac:spMkLst>
            <pc:docMk/>
            <pc:sldMk cId="1416816240" sldId="283"/>
            <ac:spMk id="6" creationId="{8F1D7A80-B496-4D19-A804-C51FAD7DD3AD}"/>
          </ac:spMkLst>
        </pc:spChg>
        <pc:spChg chg="add del mod">
          <ac:chgData name="Marcus Vinicius Cavalcanti de Jesus" userId="06ef611a7aa12e5d" providerId="LiveId" clId="{ECC3ED57-E12B-4BA7-9AC8-3CD0C9E44938}" dt="2020-04-28T02:57:18.855" v="2865"/>
          <ac:spMkLst>
            <pc:docMk/>
            <pc:sldMk cId="1416816240" sldId="283"/>
            <ac:spMk id="10" creationId="{7F8E07DF-EB32-4B49-8AB8-09DACE382DD2}"/>
          </ac:spMkLst>
        </pc:spChg>
        <pc:spChg chg="add del mod">
          <ac:chgData name="Marcus Vinicius Cavalcanti de Jesus" userId="06ef611a7aa12e5d" providerId="LiveId" clId="{ECC3ED57-E12B-4BA7-9AC8-3CD0C9E44938}" dt="2020-04-28T02:59:02.658" v="2879"/>
          <ac:spMkLst>
            <pc:docMk/>
            <pc:sldMk cId="1416816240" sldId="283"/>
            <ac:spMk id="14" creationId="{DACE334A-9591-456A-A9A9-D04BFE19AC9E}"/>
          </ac:spMkLst>
        </pc:spChg>
        <pc:spChg chg="add del mod">
          <ac:chgData name="Marcus Vinicius Cavalcanti de Jesus" userId="06ef611a7aa12e5d" providerId="LiveId" clId="{ECC3ED57-E12B-4BA7-9AC8-3CD0C9E44938}" dt="2020-04-28T03:02:02.281" v="2904"/>
          <ac:spMkLst>
            <pc:docMk/>
            <pc:sldMk cId="1416816240" sldId="283"/>
            <ac:spMk id="18" creationId="{B6E1FC61-9BA7-48D6-8C4E-E3762B175790}"/>
          </ac:spMkLst>
        </pc:spChg>
        <pc:spChg chg="add mod ord">
          <ac:chgData name="Marcus Vinicius Cavalcanti de Jesus" userId="06ef611a7aa12e5d" providerId="LiveId" clId="{ECC3ED57-E12B-4BA7-9AC8-3CD0C9E44938}" dt="2020-04-28T03:09:51.134" v="3001" actId="164"/>
          <ac:spMkLst>
            <pc:docMk/>
            <pc:sldMk cId="1416816240" sldId="283"/>
            <ac:spMk id="20" creationId="{1D40F03B-C37B-474E-83F1-A9218576A196}"/>
          </ac:spMkLst>
        </pc:spChg>
        <pc:spChg chg="add mod ord">
          <ac:chgData name="Marcus Vinicius Cavalcanti de Jesus" userId="06ef611a7aa12e5d" providerId="LiveId" clId="{ECC3ED57-E12B-4BA7-9AC8-3CD0C9E44938}" dt="2020-04-28T03:10:35.929" v="3016" actId="1076"/>
          <ac:spMkLst>
            <pc:docMk/>
            <pc:sldMk cId="1416816240" sldId="283"/>
            <ac:spMk id="22" creationId="{5405E060-90BF-4721-9525-59F495AE6C78}"/>
          </ac:spMkLst>
        </pc:spChg>
        <pc:spChg chg="add mod ord">
          <ac:chgData name="Marcus Vinicius Cavalcanti de Jesus" userId="06ef611a7aa12e5d" providerId="LiveId" clId="{ECC3ED57-E12B-4BA7-9AC8-3CD0C9E44938}" dt="2020-04-28T03:22:20.076" v="3774" actId="207"/>
          <ac:spMkLst>
            <pc:docMk/>
            <pc:sldMk cId="1416816240" sldId="283"/>
            <ac:spMk id="24" creationId="{716A92C7-2614-4F47-8BD2-0E8A4B7A5AEB}"/>
          </ac:spMkLst>
        </pc:spChg>
        <pc:spChg chg="add mod">
          <ac:chgData name="Marcus Vinicius Cavalcanti de Jesus" userId="06ef611a7aa12e5d" providerId="LiveId" clId="{ECC3ED57-E12B-4BA7-9AC8-3CD0C9E44938}" dt="2020-04-28T03:12:53.336" v="3035" actId="1076"/>
          <ac:spMkLst>
            <pc:docMk/>
            <pc:sldMk cId="1416816240" sldId="283"/>
            <ac:spMk id="28" creationId="{6C4616B3-F0EE-457D-A13D-B4DF971384AC}"/>
          </ac:spMkLst>
        </pc:spChg>
        <pc:spChg chg="add del mod ord">
          <ac:chgData name="Marcus Vinicius Cavalcanti de Jesus" userId="06ef611a7aa12e5d" providerId="LiveId" clId="{ECC3ED57-E12B-4BA7-9AC8-3CD0C9E44938}" dt="2020-04-28T03:18:12.872" v="3037" actId="478"/>
          <ac:spMkLst>
            <pc:docMk/>
            <pc:sldMk cId="1416816240" sldId="283"/>
            <ac:spMk id="29" creationId="{9B3148C7-F731-42D1-A97E-F03453D18833}"/>
          </ac:spMkLst>
        </pc:spChg>
        <pc:spChg chg="add mod ord">
          <ac:chgData name="Marcus Vinicius Cavalcanti de Jesus" userId="06ef611a7aa12e5d" providerId="LiveId" clId="{ECC3ED57-E12B-4BA7-9AC8-3CD0C9E44938}" dt="2020-04-28T03:19:36.236" v="3050" actId="171"/>
          <ac:spMkLst>
            <pc:docMk/>
            <pc:sldMk cId="1416816240" sldId="283"/>
            <ac:spMk id="32" creationId="{BAA3521D-EDE1-402E-A65D-6B3BC114E66D}"/>
          </ac:spMkLst>
        </pc:spChg>
        <pc:grpChg chg="add mod">
          <ac:chgData name="Marcus Vinicius Cavalcanti de Jesus" userId="06ef611a7aa12e5d" providerId="LiveId" clId="{ECC3ED57-E12B-4BA7-9AC8-3CD0C9E44938}" dt="2020-04-28T03:11:16.822" v="3032" actId="14100"/>
          <ac:grpSpMkLst>
            <pc:docMk/>
            <pc:sldMk cId="1416816240" sldId="283"/>
            <ac:grpSpMk id="30" creationId="{093D6FC0-B6ED-403F-B869-BA3170D4B88D}"/>
          </ac:grpSpMkLst>
        </pc:grpChg>
        <pc:picChg chg="add del mod">
          <ac:chgData name="Marcus Vinicius Cavalcanti de Jesus" userId="06ef611a7aa12e5d" providerId="LiveId" clId="{ECC3ED57-E12B-4BA7-9AC8-3CD0C9E44938}" dt="2020-04-28T02:55:10.157" v="2833" actId="478"/>
          <ac:picMkLst>
            <pc:docMk/>
            <pc:sldMk cId="1416816240" sldId="283"/>
            <ac:picMk id="3" creationId="{ECC4595B-A2E7-4AE3-A06E-6E5027D80A2D}"/>
          </ac:picMkLst>
        </pc:picChg>
        <pc:picChg chg="add del mod">
          <ac:chgData name="Marcus Vinicius Cavalcanti de Jesus" userId="06ef611a7aa12e5d" providerId="LiveId" clId="{ECC3ED57-E12B-4BA7-9AC8-3CD0C9E44938}" dt="2020-04-28T02:55:54.314" v="2845"/>
          <ac:picMkLst>
            <pc:docMk/>
            <pc:sldMk cId="1416816240" sldId="283"/>
            <ac:picMk id="5" creationId="{8C8921E9-754B-4F82-9645-D45559F67959}"/>
          </ac:picMkLst>
        </pc:picChg>
        <pc:picChg chg="mod">
          <ac:chgData name="Marcus Vinicius Cavalcanti de Jesus" userId="06ef611a7aa12e5d" providerId="LiveId" clId="{ECC3ED57-E12B-4BA7-9AC8-3CD0C9E44938}" dt="2020-04-28T03:10:35.929" v="3016" actId="1076"/>
          <ac:picMkLst>
            <pc:docMk/>
            <pc:sldMk cId="1416816240" sldId="283"/>
            <ac:picMk id="7" creationId="{EEB5E7FA-A10B-49FB-B5E3-647D49E7B9FD}"/>
          </ac:picMkLst>
        </pc:picChg>
        <pc:picChg chg="add del mod">
          <ac:chgData name="Marcus Vinicius Cavalcanti de Jesus" userId="06ef611a7aa12e5d" providerId="LiveId" clId="{ECC3ED57-E12B-4BA7-9AC8-3CD0C9E44938}" dt="2020-04-28T02:57:18.855" v="2865"/>
          <ac:picMkLst>
            <pc:docMk/>
            <pc:sldMk cId="1416816240" sldId="283"/>
            <ac:picMk id="9" creationId="{D222815A-187B-49E8-9D37-7C4DE72FE5B5}"/>
          </ac:picMkLst>
        </pc:picChg>
        <pc:picChg chg="del mod">
          <ac:chgData name="Marcus Vinicius Cavalcanti de Jesus" userId="06ef611a7aa12e5d" providerId="LiveId" clId="{ECC3ED57-E12B-4BA7-9AC8-3CD0C9E44938}" dt="2020-04-28T02:58:17.156" v="2867" actId="478"/>
          <ac:picMkLst>
            <pc:docMk/>
            <pc:sldMk cId="1416816240" sldId="283"/>
            <ac:picMk id="11" creationId="{B4FEAA73-A680-44E5-A431-796DA3750235}"/>
          </ac:picMkLst>
        </pc:picChg>
        <pc:picChg chg="add del mod">
          <ac:chgData name="Marcus Vinicius Cavalcanti de Jesus" userId="06ef611a7aa12e5d" providerId="LiveId" clId="{ECC3ED57-E12B-4BA7-9AC8-3CD0C9E44938}" dt="2020-04-28T02:59:02.658" v="2879"/>
          <ac:picMkLst>
            <pc:docMk/>
            <pc:sldMk cId="1416816240" sldId="283"/>
            <ac:picMk id="13" creationId="{9D5AFC3A-9C31-4AB7-8582-6057E5CB8275}"/>
          </ac:picMkLst>
        </pc:picChg>
        <pc:picChg chg="mod ord">
          <ac:chgData name="Marcus Vinicius Cavalcanti de Jesus" userId="06ef611a7aa12e5d" providerId="LiveId" clId="{ECC3ED57-E12B-4BA7-9AC8-3CD0C9E44938}" dt="2020-04-28T03:09:51.134" v="3001" actId="164"/>
          <ac:picMkLst>
            <pc:docMk/>
            <pc:sldMk cId="1416816240" sldId="283"/>
            <ac:picMk id="15" creationId="{DC72B3A1-2BC1-44E1-8AFC-E5B2D1440782}"/>
          </ac:picMkLst>
        </pc:picChg>
        <pc:picChg chg="add del mod">
          <ac:chgData name="Marcus Vinicius Cavalcanti de Jesus" userId="06ef611a7aa12e5d" providerId="LiveId" clId="{ECC3ED57-E12B-4BA7-9AC8-3CD0C9E44938}" dt="2020-04-28T03:02:02.281" v="2904"/>
          <ac:picMkLst>
            <pc:docMk/>
            <pc:sldMk cId="1416816240" sldId="283"/>
            <ac:picMk id="17" creationId="{60F15DAB-6672-48EB-9DD3-1BDF1468CA35}"/>
          </ac:picMkLst>
        </pc:picChg>
        <pc:picChg chg="mod">
          <ac:chgData name="Marcus Vinicius Cavalcanti de Jesus" userId="06ef611a7aa12e5d" providerId="LiveId" clId="{ECC3ED57-E12B-4BA7-9AC8-3CD0C9E44938}" dt="2020-04-28T03:10:29.724" v="3015" actId="1076"/>
          <ac:picMkLst>
            <pc:docMk/>
            <pc:sldMk cId="1416816240" sldId="283"/>
            <ac:picMk id="19" creationId="{9B54990D-205A-4205-B53A-5E40BC5A466C}"/>
          </ac:picMkLst>
        </pc:picChg>
        <pc:picChg chg="add">
          <ac:chgData name="Marcus Vinicius Cavalcanti de Jesus" userId="06ef611a7aa12e5d" providerId="LiveId" clId="{ECC3ED57-E12B-4BA7-9AC8-3CD0C9E44938}" dt="2020-04-28T03:07:29.465" v="2960" actId="22"/>
          <ac:picMkLst>
            <pc:docMk/>
            <pc:sldMk cId="1416816240" sldId="283"/>
            <ac:picMk id="26" creationId="{FAB8E862-043F-4803-8D2A-ECC7566EB4EF}"/>
          </ac:picMkLst>
        </pc:picChg>
      </pc:sldChg>
      <pc:sldChg chg="addSp delSp modSp add mod">
        <pc:chgData name="Marcus Vinicius Cavalcanti de Jesus" userId="06ef611a7aa12e5d" providerId="LiveId" clId="{ECC3ED57-E12B-4BA7-9AC8-3CD0C9E44938}" dt="2020-04-28T03:58:22.455" v="4075" actId="478"/>
        <pc:sldMkLst>
          <pc:docMk/>
          <pc:sldMk cId="311914512" sldId="284"/>
        </pc:sldMkLst>
        <pc:spChg chg="add mod">
          <ac:chgData name="Marcus Vinicius Cavalcanti de Jesus" userId="06ef611a7aa12e5d" providerId="LiveId" clId="{ECC3ED57-E12B-4BA7-9AC8-3CD0C9E44938}" dt="2020-04-28T03:45:34.209" v="3960" actId="1037"/>
          <ac:spMkLst>
            <pc:docMk/>
            <pc:sldMk cId="311914512" sldId="284"/>
            <ac:spMk id="2" creationId="{41EFA049-515F-4103-8451-D1EBB14C4D99}"/>
          </ac:spMkLst>
        </pc:spChg>
        <pc:spChg chg="add del mod">
          <ac:chgData name="Marcus Vinicius Cavalcanti de Jesus" userId="06ef611a7aa12e5d" providerId="LiveId" clId="{ECC3ED57-E12B-4BA7-9AC8-3CD0C9E44938}" dt="2020-04-28T03:30:42.786" v="3835"/>
          <ac:spMkLst>
            <pc:docMk/>
            <pc:sldMk cId="311914512" sldId="284"/>
            <ac:spMk id="3" creationId="{35F5247D-3C0D-41DD-B29E-F292FEEABCF5}"/>
          </ac:spMkLst>
        </pc:spChg>
        <pc:spChg chg="add del mod">
          <ac:chgData name="Marcus Vinicius Cavalcanti de Jesus" userId="06ef611a7aa12e5d" providerId="LiveId" clId="{ECC3ED57-E12B-4BA7-9AC8-3CD0C9E44938}" dt="2020-04-28T03:29:55.551" v="3818"/>
          <ac:spMkLst>
            <pc:docMk/>
            <pc:sldMk cId="311914512" sldId="284"/>
            <ac:spMk id="4" creationId="{B0EDE639-E1B1-4D4B-A1E7-6D03D7B29823}"/>
          </ac:spMkLst>
        </pc:spChg>
        <pc:spChg chg="add mod">
          <ac:chgData name="Marcus Vinicius Cavalcanti de Jesus" userId="06ef611a7aa12e5d" providerId="LiveId" clId="{ECC3ED57-E12B-4BA7-9AC8-3CD0C9E44938}" dt="2020-04-28T03:45:34.209" v="3960" actId="1037"/>
          <ac:spMkLst>
            <pc:docMk/>
            <pc:sldMk cId="311914512" sldId="284"/>
            <ac:spMk id="5" creationId="{D20FAA57-8C89-43C8-90FF-77B55A0B98D5}"/>
          </ac:spMkLst>
        </pc:spChg>
        <pc:spChg chg="add del mod">
          <ac:chgData name="Marcus Vinicius Cavalcanti de Jesus" userId="06ef611a7aa12e5d" providerId="LiveId" clId="{ECC3ED57-E12B-4BA7-9AC8-3CD0C9E44938}" dt="2020-04-28T03:29:19.718" v="3807"/>
          <ac:spMkLst>
            <pc:docMk/>
            <pc:sldMk cId="311914512" sldId="284"/>
            <ac:spMk id="6" creationId="{3FD85E8C-2244-4AC2-8E2D-D96C5D78D1E6}"/>
          </ac:spMkLst>
        </pc:spChg>
        <pc:spChg chg="add mod">
          <ac:chgData name="Marcus Vinicius Cavalcanti de Jesus" userId="06ef611a7aa12e5d" providerId="LiveId" clId="{ECC3ED57-E12B-4BA7-9AC8-3CD0C9E44938}" dt="2020-04-28T03:51:17.605" v="4061" actId="12788"/>
          <ac:spMkLst>
            <pc:docMk/>
            <pc:sldMk cId="311914512" sldId="284"/>
            <ac:spMk id="8" creationId="{5EFFD122-00A4-4020-9E2A-E85AD016653F}"/>
          </ac:spMkLst>
        </pc:spChg>
        <pc:spChg chg="mod ord">
          <ac:chgData name="Marcus Vinicius Cavalcanti de Jesus" userId="06ef611a7aa12e5d" providerId="LiveId" clId="{ECC3ED57-E12B-4BA7-9AC8-3CD0C9E44938}" dt="2020-04-28T03:44:57.502" v="3944" actId="1076"/>
          <ac:spMkLst>
            <pc:docMk/>
            <pc:sldMk cId="311914512" sldId="284"/>
            <ac:spMk id="28" creationId="{6C4616B3-F0EE-457D-A13D-B4DF971384AC}"/>
          </ac:spMkLst>
        </pc:spChg>
        <pc:spChg chg="del">
          <ac:chgData name="Marcus Vinicius Cavalcanti de Jesus" userId="06ef611a7aa12e5d" providerId="LiveId" clId="{ECC3ED57-E12B-4BA7-9AC8-3CD0C9E44938}" dt="2020-04-28T03:25:33.365" v="3776" actId="478"/>
          <ac:spMkLst>
            <pc:docMk/>
            <pc:sldMk cId="311914512" sldId="284"/>
            <ac:spMk id="29" creationId="{9B3148C7-F731-42D1-A97E-F03453D18833}"/>
          </ac:spMkLst>
        </pc:spChg>
        <pc:spChg chg="del">
          <ac:chgData name="Marcus Vinicius Cavalcanti de Jesus" userId="06ef611a7aa12e5d" providerId="LiveId" clId="{ECC3ED57-E12B-4BA7-9AC8-3CD0C9E44938}" dt="2020-04-28T03:25:35.287" v="3777" actId="478"/>
          <ac:spMkLst>
            <pc:docMk/>
            <pc:sldMk cId="311914512" sldId="284"/>
            <ac:spMk id="32" creationId="{BAA3521D-EDE1-402E-A65D-6B3BC114E66D}"/>
          </ac:spMkLst>
        </pc:spChg>
        <pc:spChg chg="add mod">
          <ac:chgData name="Marcus Vinicius Cavalcanti de Jesus" userId="06ef611a7aa12e5d" providerId="LiveId" clId="{ECC3ED57-E12B-4BA7-9AC8-3CD0C9E44938}" dt="2020-04-28T03:49:03.714" v="4049" actId="1076"/>
          <ac:spMkLst>
            <pc:docMk/>
            <pc:sldMk cId="311914512" sldId="284"/>
            <ac:spMk id="35" creationId="{80561331-1572-41F3-8426-4EA3047CDE6C}"/>
          </ac:spMkLst>
        </pc:spChg>
        <pc:spChg chg="add del mod">
          <ac:chgData name="Marcus Vinicius Cavalcanti de Jesus" userId="06ef611a7aa12e5d" providerId="LiveId" clId="{ECC3ED57-E12B-4BA7-9AC8-3CD0C9E44938}" dt="2020-04-28T03:39:35.697" v="3912" actId="478"/>
          <ac:spMkLst>
            <pc:docMk/>
            <pc:sldMk cId="311914512" sldId="284"/>
            <ac:spMk id="37" creationId="{85D71480-99A6-4C62-A6DB-8CE3E04CB4A6}"/>
          </ac:spMkLst>
        </pc:spChg>
        <pc:spChg chg="add del mod">
          <ac:chgData name="Marcus Vinicius Cavalcanti de Jesus" userId="06ef611a7aa12e5d" providerId="LiveId" clId="{ECC3ED57-E12B-4BA7-9AC8-3CD0C9E44938}" dt="2020-04-28T03:39:35.697" v="3912" actId="478"/>
          <ac:spMkLst>
            <pc:docMk/>
            <pc:sldMk cId="311914512" sldId="284"/>
            <ac:spMk id="39" creationId="{336F81BE-B72F-459B-8410-4A45E32DCE03}"/>
          </ac:spMkLst>
        </pc:spChg>
        <pc:spChg chg="add del mod">
          <ac:chgData name="Marcus Vinicius Cavalcanti de Jesus" userId="06ef611a7aa12e5d" providerId="LiveId" clId="{ECC3ED57-E12B-4BA7-9AC8-3CD0C9E44938}" dt="2020-04-28T03:39:35.697" v="3912" actId="478"/>
          <ac:spMkLst>
            <pc:docMk/>
            <pc:sldMk cId="311914512" sldId="284"/>
            <ac:spMk id="41" creationId="{0678AE94-7B84-4D8A-8D42-B3C320984D69}"/>
          </ac:spMkLst>
        </pc:spChg>
        <pc:spChg chg="add mod ord">
          <ac:chgData name="Marcus Vinicius Cavalcanti de Jesus" userId="06ef611a7aa12e5d" providerId="LiveId" clId="{ECC3ED57-E12B-4BA7-9AC8-3CD0C9E44938}" dt="2020-04-28T03:47:05.280" v="3978" actId="14100"/>
          <ac:spMkLst>
            <pc:docMk/>
            <pc:sldMk cId="311914512" sldId="284"/>
            <ac:spMk id="43" creationId="{B6FE6A81-2BC7-4FEE-9FA8-5BF1F025AE9B}"/>
          </ac:spMkLst>
        </pc:spChg>
        <pc:spChg chg="add del mod">
          <ac:chgData name="Marcus Vinicius Cavalcanti de Jesus" userId="06ef611a7aa12e5d" providerId="LiveId" clId="{ECC3ED57-E12B-4BA7-9AC8-3CD0C9E44938}" dt="2020-04-28T03:42:49.766" v="3927" actId="478"/>
          <ac:spMkLst>
            <pc:docMk/>
            <pc:sldMk cId="311914512" sldId="284"/>
            <ac:spMk id="44" creationId="{613FBE29-6DED-4EC4-82FC-ECEDBE204346}"/>
          </ac:spMkLst>
        </pc:spChg>
        <pc:spChg chg="add mod">
          <ac:chgData name="Marcus Vinicius Cavalcanti de Jesus" userId="06ef611a7aa12e5d" providerId="LiveId" clId="{ECC3ED57-E12B-4BA7-9AC8-3CD0C9E44938}" dt="2020-04-28T03:44:46.936" v="3941" actId="164"/>
          <ac:spMkLst>
            <pc:docMk/>
            <pc:sldMk cId="311914512" sldId="284"/>
            <ac:spMk id="46" creationId="{E572348B-F061-4252-8362-EE86CAC190EF}"/>
          </ac:spMkLst>
        </pc:spChg>
        <pc:spChg chg="add mod">
          <ac:chgData name="Marcus Vinicius Cavalcanti de Jesus" userId="06ef611a7aa12e5d" providerId="LiveId" clId="{ECC3ED57-E12B-4BA7-9AC8-3CD0C9E44938}" dt="2020-04-28T03:44:46.936" v="3941" actId="164"/>
          <ac:spMkLst>
            <pc:docMk/>
            <pc:sldMk cId="311914512" sldId="284"/>
            <ac:spMk id="48" creationId="{6CF836B9-6085-4507-B1CF-169FAF82FD15}"/>
          </ac:spMkLst>
        </pc:spChg>
        <pc:spChg chg="mod">
          <ac:chgData name="Marcus Vinicius Cavalcanti de Jesus" userId="06ef611a7aa12e5d" providerId="LiveId" clId="{ECC3ED57-E12B-4BA7-9AC8-3CD0C9E44938}" dt="2020-04-28T03:54:28.513" v="4067" actId="1036"/>
          <ac:spMkLst>
            <pc:docMk/>
            <pc:sldMk cId="311914512" sldId="284"/>
            <ac:spMk id="52" creationId="{7D3F1B15-80E7-40E5-9EF6-AEB49186D8BA}"/>
          </ac:spMkLst>
        </pc:spChg>
        <pc:spChg chg="add mod">
          <ac:chgData name="Marcus Vinicius Cavalcanti de Jesus" userId="06ef611a7aa12e5d" providerId="LiveId" clId="{ECC3ED57-E12B-4BA7-9AC8-3CD0C9E44938}" dt="2020-04-28T03:47:42.269" v="4011" actId="1035"/>
          <ac:spMkLst>
            <pc:docMk/>
            <pc:sldMk cId="311914512" sldId="284"/>
            <ac:spMk id="55" creationId="{B0910A47-3575-4435-9501-3F99C54F5484}"/>
          </ac:spMkLst>
        </pc:spChg>
        <pc:spChg chg="add mod">
          <ac:chgData name="Marcus Vinicius Cavalcanti de Jesus" userId="06ef611a7aa12e5d" providerId="LiveId" clId="{ECC3ED57-E12B-4BA7-9AC8-3CD0C9E44938}" dt="2020-04-28T03:54:22.082" v="4064" actId="14100"/>
          <ac:spMkLst>
            <pc:docMk/>
            <pc:sldMk cId="311914512" sldId="284"/>
            <ac:spMk id="57" creationId="{140FD5F6-0256-4A9F-A8E0-3B4F34BE54A0}"/>
          </ac:spMkLst>
        </pc:spChg>
        <pc:spChg chg="add mod">
          <ac:chgData name="Marcus Vinicius Cavalcanti de Jesus" userId="06ef611a7aa12e5d" providerId="LiveId" clId="{ECC3ED57-E12B-4BA7-9AC8-3CD0C9E44938}" dt="2020-04-28T03:48:37.061" v="4048" actId="1037"/>
          <ac:spMkLst>
            <pc:docMk/>
            <pc:sldMk cId="311914512" sldId="284"/>
            <ac:spMk id="59" creationId="{4FC71295-BCC4-4465-8512-EE8B79E5D6F3}"/>
          </ac:spMkLst>
        </pc:spChg>
        <pc:spChg chg="add mod">
          <ac:chgData name="Marcus Vinicius Cavalcanti de Jesus" userId="06ef611a7aa12e5d" providerId="LiveId" clId="{ECC3ED57-E12B-4BA7-9AC8-3CD0C9E44938}" dt="2020-04-28T03:51:17.605" v="4061" actId="12788"/>
          <ac:spMkLst>
            <pc:docMk/>
            <pc:sldMk cId="311914512" sldId="284"/>
            <ac:spMk id="61" creationId="{31A4B86B-914C-4726-85E2-BB077704769E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63" creationId="{A599469E-4333-4501-ADCE-36AC0FC876AC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71" creationId="{0236705E-E8A3-4D5A-9123-25ECAE5DA929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73" creationId="{E6C46B8A-0369-4791-8B9B-6C8FE013849D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75" creationId="{F7659449-35B2-4546-8CD9-4C64A229C0B1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77" creationId="{2E93ED0F-2100-45B5-9F05-6910D43C542C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79" creationId="{A5BB9796-CCE5-4841-A53B-E99466294997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81" creationId="{91604219-19EA-4097-9BF5-CD0861C5E95C}"/>
          </ac:spMkLst>
        </pc:spChg>
        <pc:grpChg chg="del">
          <ac:chgData name="Marcus Vinicius Cavalcanti de Jesus" userId="06ef611a7aa12e5d" providerId="LiveId" clId="{ECC3ED57-E12B-4BA7-9AC8-3CD0C9E44938}" dt="2020-04-28T03:25:38.200" v="3778" actId="478"/>
          <ac:grpSpMkLst>
            <pc:docMk/>
            <pc:sldMk cId="311914512" sldId="284"/>
            <ac:grpSpMk id="30" creationId="{093D6FC0-B6ED-403F-B869-BA3170D4B88D}"/>
          </ac:grpSpMkLst>
        </pc:grpChg>
        <pc:grpChg chg="add mod">
          <ac:chgData name="Marcus Vinicius Cavalcanti de Jesus" userId="06ef611a7aa12e5d" providerId="LiveId" clId="{ECC3ED57-E12B-4BA7-9AC8-3CD0C9E44938}" dt="2020-04-28T03:45:01.068" v="3945" actId="1076"/>
          <ac:grpSpMkLst>
            <pc:docMk/>
            <pc:sldMk cId="311914512" sldId="284"/>
            <ac:grpSpMk id="49" creationId="{CD8569B1-2DB9-46CB-915F-631FE3EBC202}"/>
          </ac:grpSpMkLst>
        </pc:grpChg>
        <pc:grpChg chg="add mod">
          <ac:chgData name="Marcus Vinicius Cavalcanti de Jesus" userId="06ef611a7aa12e5d" providerId="LiveId" clId="{ECC3ED57-E12B-4BA7-9AC8-3CD0C9E44938}" dt="2020-04-28T03:54:26.525" v="4066" actId="1036"/>
          <ac:grpSpMkLst>
            <pc:docMk/>
            <pc:sldMk cId="311914512" sldId="284"/>
            <ac:grpSpMk id="53" creationId="{CE7F2C4C-F690-47E5-B696-38B2D6567DAD}"/>
          </ac:grpSpMkLst>
        </pc:grpChg>
        <pc:grpChg chg="add del mod">
          <ac:chgData name="Marcus Vinicius Cavalcanti de Jesus" userId="06ef611a7aa12e5d" providerId="LiveId" clId="{ECC3ED57-E12B-4BA7-9AC8-3CD0C9E44938}" dt="2020-04-28T03:58:22.455" v="4075" actId="478"/>
          <ac:grpSpMkLst>
            <pc:docMk/>
            <pc:sldMk cId="311914512" sldId="284"/>
            <ac:grpSpMk id="82" creationId="{D9927CCE-3C58-4064-AF0D-C1652F987B94}"/>
          </ac:grpSpMkLst>
        </pc:grpChg>
        <pc:picChg chg="add del mod ord">
          <ac:chgData name="Marcus Vinicius Cavalcanti de Jesus" userId="06ef611a7aa12e5d" providerId="LiveId" clId="{ECC3ED57-E12B-4BA7-9AC8-3CD0C9E44938}" dt="2020-04-28T03:29:19.718" v="3807"/>
          <ac:picMkLst>
            <pc:docMk/>
            <pc:sldMk cId="311914512" sldId="284"/>
            <ac:picMk id="10" creationId="{3C2750F0-3A3E-46F6-B30D-160D8C0BA690}"/>
          </ac:picMkLst>
        </pc:picChg>
        <pc:picChg chg="add del mod ord">
          <ac:chgData name="Marcus Vinicius Cavalcanti de Jesus" userId="06ef611a7aa12e5d" providerId="LiveId" clId="{ECC3ED57-E12B-4BA7-9AC8-3CD0C9E44938}" dt="2020-04-28T03:29:55.551" v="3818"/>
          <ac:picMkLst>
            <pc:docMk/>
            <pc:sldMk cId="311914512" sldId="284"/>
            <ac:picMk id="12" creationId="{3A26DF67-152D-4904-BB2B-A54FDBF404AD}"/>
          </ac:picMkLst>
        </pc:picChg>
        <pc:picChg chg="add del mod ord">
          <ac:chgData name="Marcus Vinicius Cavalcanti de Jesus" userId="06ef611a7aa12e5d" providerId="LiveId" clId="{ECC3ED57-E12B-4BA7-9AC8-3CD0C9E44938}" dt="2020-04-28T03:30:42.786" v="3835"/>
          <ac:picMkLst>
            <pc:docMk/>
            <pc:sldMk cId="311914512" sldId="284"/>
            <ac:picMk id="18" creationId="{D726C97C-214F-4B29-ABBB-F8A9F54F6DD2}"/>
          </ac:picMkLst>
        </pc:picChg>
        <pc:picChg chg="mod">
          <ac:chgData name="Marcus Vinicius Cavalcanti de Jesus" userId="06ef611a7aa12e5d" providerId="LiveId" clId="{ECC3ED57-E12B-4BA7-9AC8-3CD0C9E44938}" dt="2020-04-28T03:45:34.209" v="3960" actId="1037"/>
          <ac:picMkLst>
            <pc:docMk/>
            <pc:sldMk cId="311914512" sldId="284"/>
            <ac:picMk id="27" creationId="{F54AF28C-4A87-426A-A216-86548FA20F46}"/>
          </ac:picMkLst>
        </pc:picChg>
        <pc:picChg chg="mod">
          <ac:chgData name="Marcus Vinicius Cavalcanti de Jesus" userId="06ef611a7aa12e5d" providerId="LiveId" clId="{ECC3ED57-E12B-4BA7-9AC8-3CD0C9E44938}" dt="2020-04-28T03:45:34.209" v="3960" actId="1037"/>
          <ac:picMkLst>
            <pc:docMk/>
            <pc:sldMk cId="311914512" sldId="284"/>
            <ac:picMk id="31" creationId="{62B121F1-2D3A-45E0-BF6F-CFDC99EF113C}"/>
          </ac:picMkLst>
        </pc:picChg>
        <pc:picChg chg="mod">
          <ac:chgData name="Marcus Vinicius Cavalcanti de Jesus" userId="06ef611a7aa12e5d" providerId="LiveId" clId="{ECC3ED57-E12B-4BA7-9AC8-3CD0C9E44938}" dt="2020-04-28T03:47:28.267" v="3982" actId="1035"/>
          <ac:picMkLst>
            <pc:docMk/>
            <pc:sldMk cId="311914512" sldId="284"/>
            <ac:picMk id="33" creationId="{B66B623A-2BAE-4744-A60F-DF8344D1A07D}"/>
          </ac:picMkLst>
        </pc:picChg>
        <pc:picChg chg="add mod">
          <ac:chgData name="Marcus Vinicius Cavalcanti de Jesus" userId="06ef611a7aa12e5d" providerId="LiveId" clId="{ECC3ED57-E12B-4BA7-9AC8-3CD0C9E44938}" dt="2020-04-28T03:57:59.898" v="4070" actId="164"/>
          <ac:picMkLst>
            <pc:docMk/>
            <pc:sldMk cId="311914512" sldId="284"/>
            <ac:picMk id="65" creationId="{05DA736D-1B00-4FD0-A3CB-0FFE644EFFE5}"/>
          </ac:picMkLst>
        </pc:picChg>
        <pc:picChg chg="add mod">
          <ac:chgData name="Marcus Vinicius Cavalcanti de Jesus" userId="06ef611a7aa12e5d" providerId="LiveId" clId="{ECC3ED57-E12B-4BA7-9AC8-3CD0C9E44938}" dt="2020-04-28T03:57:59.898" v="4070" actId="164"/>
          <ac:picMkLst>
            <pc:docMk/>
            <pc:sldMk cId="311914512" sldId="284"/>
            <ac:picMk id="67" creationId="{B3831307-1DE6-45EB-AED4-C7757DC11A16}"/>
          </ac:picMkLst>
        </pc:picChg>
        <pc:picChg chg="add mod">
          <ac:chgData name="Marcus Vinicius Cavalcanti de Jesus" userId="06ef611a7aa12e5d" providerId="LiveId" clId="{ECC3ED57-E12B-4BA7-9AC8-3CD0C9E44938}" dt="2020-04-28T03:57:59.898" v="4070" actId="164"/>
          <ac:picMkLst>
            <pc:docMk/>
            <pc:sldMk cId="311914512" sldId="284"/>
            <ac:picMk id="69" creationId="{81194671-FA44-4A50-B188-F0A4358C8484}"/>
          </ac:picMkLst>
        </pc:picChg>
      </pc:sldChg>
      <pc:sldChg chg="delSp add del mod">
        <pc:chgData name="Marcus Vinicius Cavalcanti de Jesus" userId="06ef611a7aa12e5d" providerId="LiveId" clId="{ECC3ED57-E12B-4BA7-9AC8-3CD0C9E44938}" dt="2020-04-28T03:41:38.306" v="3919" actId="47"/>
        <pc:sldMkLst>
          <pc:docMk/>
          <pc:sldMk cId="3172507578" sldId="285"/>
        </pc:sldMkLst>
        <pc:spChg chg="del">
          <ac:chgData name="Marcus Vinicius Cavalcanti de Jesus" userId="06ef611a7aa12e5d" providerId="LiveId" clId="{ECC3ED57-E12B-4BA7-9AC8-3CD0C9E44938}" dt="2020-04-28T03:39:21.645" v="3910" actId="478"/>
          <ac:spMkLst>
            <pc:docMk/>
            <pc:sldMk cId="3172507578" sldId="285"/>
            <ac:spMk id="43" creationId="{B6FE6A81-2BC7-4FEE-9FA8-5BF1F025AE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56DCE-769A-4D27-865F-A7F4738B3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AC9C25-C80B-43F7-89A8-25DB5253E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52B23-AC68-425B-A161-8337BCC7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3FCF4-8C93-4BAF-AA4E-A7AE89FD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4F8E7-5DBD-4C1E-8BFB-7EFB6616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07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0231B-D42E-4FD6-A396-DEC27DBB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E70B6-2B31-4577-ABC8-9CD770158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2842F-31D7-429E-B8E0-AA580314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AD70A6-9FDF-4477-AC25-EEB99046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54D872-CF53-4423-85EF-734108B5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60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D408-442A-4D5A-94A6-E62124637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577CA-6287-4331-B3BE-71C552D66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04640-3C83-45AD-89EA-6E74D5DE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2BB964-F1E5-42FA-9480-207D8DE4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15065-638D-4A17-8A61-8BD8CB88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9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ADBB0-01A5-4F84-B645-B74DECCC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40CFF1-D998-4E6F-9DDD-75AB3998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86C8DB-EB20-4DA9-BB01-0998C463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F9EA1-A405-4BC3-89A5-91D76135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02DEE-7B9D-4DCA-8823-A2C27CCD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02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B751A-F982-48A6-899C-EFA59673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8CA821-91BD-4540-829E-AC14ADA3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86D67-5686-4888-9F35-E8D917D0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5556FC-3ADC-4947-B4F6-4AD7E91B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D53B8-23F6-442A-AAE1-D84255D9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53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035E3-E9F7-4CDB-B52D-AFADA141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6BAD0-1121-431C-AA06-C118C1A5F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7614D2-08FB-42AC-8090-1E79F7206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CBE283-4640-406E-BA3B-5BC3DDD5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BDE31E-1DA7-43BF-9755-F0C9759D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8180DC-D4BF-4D5E-B449-E53E70DD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5C990-E309-4C37-AFC7-26F151C4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3D6D5A-59A1-49CD-BA2E-1B22932F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C102F3-08DB-407D-912B-6B253D23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583CA3-D883-4181-9B45-013464874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26397A-B4E7-4D2D-B8BC-1BAD8B45F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B8EC90-FE97-4660-90CD-B328C0D5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160ABF-11E7-4322-A356-4C59FCC1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000A7B-7F71-41F3-B1AE-28B67F90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45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E1BC7-D5A5-4062-B8E5-0ECB230E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3A27E5-6121-4C02-9894-B0E819C8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D05990-ED72-4792-A71A-8BAE47F5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B8F181-2DEB-46F9-83E1-DCF93441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62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573A6E-2FA8-4D56-AB5E-77D2A4E6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2BBC40-73C3-4D44-A47E-8BEF0FC2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6FADB7-9AB2-4AB9-BEBA-6FD8ACD7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6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B86C6-75DD-48F0-B3F5-FD5C6ABC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8DA0F-EF24-421D-A3E4-C501E41D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9ECC0E-FEA8-430C-8694-74C94EF6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9A7963-4B13-4FB1-8D12-1A7BE823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ADC4EA-0F77-47A9-972D-1D0903B6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04455-3133-4D1E-9CED-00B38863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C3025-D28D-49CF-953C-4804DE7F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C0E6EC-44ED-4310-8A4B-1B8B9622C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9EBCF9-70BC-4BCD-9141-511ACF719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F43FD-EA67-4458-A27C-BDCB4322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E942E8-710C-40B4-B585-91B41C0E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33DC33-BED5-4A34-9C12-A2F53761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22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AB733D-F86A-449D-9E87-73674A8B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7EAB6E-3ADE-41BF-9B7E-39F3F921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1AAAC7-4274-4248-B209-178FFF988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8C79-D860-46DF-8556-E66FDF1D5776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6758A-E433-408C-ABF9-FBB96E650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2944F9-7A6B-4A08-9224-37194F9C7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11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00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A21751AA-14B5-4250-AE68-6CE70423FF42}"/>
              </a:ext>
            </a:extLst>
          </p:cNvPr>
          <p:cNvSpPr/>
          <p:nvPr/>
        </p:nvSpPr>
        <p:spPr>
          <a:xfrm>
            <a:off x="190500" y="1087508"/>
            <a:ext cx="2160000" cy="597923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5B6B6C8-D3CF-46D3-86C4-9AE187495573}"/>
              </a:ext>
            </a:extLst>
          </p:cNvPr>
          <p:cNvSpPr/>
          <p:nvPr/>
        </p:nvSpPr>
        <p:spPr>
          <a:xfrm>
            <a:off x="1138962" y="169847"/>
            <a:ext cx="30927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dirty="0">
                <a:ln w="0"/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RELATÓRIO SAC</a:t>
            </a:r>
            <a:endParaRPr lang="pt-BR" sz="3200" b="0" cap="none" spc="0" dirty="0">
              <a:ln w="0"/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554745F-2EBD-43E6-864B-6C50B7D130C5}"/>
              </a:ext>
            </a:extLst>
          </p:cNvPr>
          <p:cNvSpPr/>
          <p:nvPr/>
        </p:nvSpPr>
        <p:spPr>
          <a:xfrm>
            <a:off x="1138962" y="679744"/>
            <a:ext cx="31698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dirty="0">
                <a:ln w="0"/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Análise de atendimentos aos usuários</a:t>
            </a:r>
            <a:endParaRPr lang="pt-BR" sz="1400" b="0" cap="none" spc="0" dirty="0">
              <a:ln w="0"/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4805B19-DDD0-4DC2-B6CD-931F8AD6B67C}"/>
              </a:ext>
            </a:extLst>
          </p:cNvPr>
          <p:cNvSpPr/>
          <p:nvPr/>
        </p:nvSpPr>
        <p:spPr>
          <a:xfrm>
            <a:off x="190500" y="1796410"/>
            <a:ext cx="8724900" cy="2339492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ED8C0AB-6ACB-4492-9C7D-DC17797E8D90}"/>
              </a:ext>
            </a:extLst>
          </p:cNvPr>
          <p:cNvSpPr/>
          <p:nvPr/>
        </p:nvSpPr>
        <p:spPr>
          <a:xfrm>
            <a:off x="9045526" y="1796410"/>
            <a:ext cx="2955974" cy="2339492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9BE5E629-AC28-45DD-877C-040D0EA9C49D}"/>
              </a:ext>
            </a:extLst>
          </p:cNvPr>
          <p:cNvSpPr/>
          <p:nvPr/>
        </p:nvSpPr>
        <p:spPr>
          <a:xfrm>
            <a:off x="190500" y="4246881"/>
            <a:ext cx="8724900" cy="2339492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F463FEE7-2C5F-4F3C-9FDF-5343911B4B82}"/>
              </a:ext>
            </a:extLst>
          </p:cNvPr>
          <p:cNvSpPr/>
          <p:nvPr/>
        </p:nvSpPr>
        <p:spPr>
          <a:xfrm>
            <a:off x="9045526" y="4246881"/>
            <a:ext cx="2955974" cy="2339492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" name="Imagem 80">
            <a:extLst>
              <a:ext uri="{FF2B5EF4-FFF2-40B4-BE49-F238E27FC236}">
                <a16:creationId xmlns:a16="http://schemas.microsoft.com/office/drawing/2014/main" id="{8B054A1D-404C-4A26-AF98-98C8053E27F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" y="149250"/>
            <a:ext cx="733230" cy="7842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878AD0B-EECF-4E3C-8F08-7F364A0970F0}"/>
              </a:ext>
            </a:extLst>
          </p:cNvPr>
          <p:cNvSpPr/>
          <p:nvPr/>
        </p:nvSpPr>
        <p:spPr>
          <a:xfrm>
            <a:off x="9329720" y="1087506"/>
            <a:ext cx="2671780" cy="597923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12FAE3-8C8D-456A-ABB9-4D699ED9835C}"/>
              </a:ext>
            </a:extLst>
          </p:cNvPr>
          <p:cNvSpPr/>
          <p:nvPr/>
        </p:nvSpPr>
        <p:spPr>
          <a:xfrm>
            <a:off x="2475305" y="1087507"/>
            <a:ext cx="2160000" cy="597923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6282CC7-F641-47B5-81DE-018A2ACDB65D}"/>
              </a:ext>
            </a:extLst>
          </p:cNvPr>
          <p:cNvSpPr/>
          <p:nvPr/>
        </p:nvSpPr>
        <p:spPr>
          <a:xfrm>
            <a:off x="4760110" y="1087507"/>
            <a:ext cx="2160000" cy="597923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E232BA-3493-4A1D-A43F-2883D0F39EF8}"/>
              </a:ext>
            </a:extLst>
          </p:cNvPr>
          <p:cNvSpPr/>
          <p:nvPr/>
        </p:nvSpPr>
        <p:spPr>
          <a:xfrm>
            <a:off x="7044915" y="1087507"/>
            <a:ext cx="2160000" cy="597923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8C3701-DAC4-43FC-9852-5B6683762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038" y="53790"/>
            <a:ext cx="1138962" cy="3730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7A3933-E534-43C3-A5D2-B662917CD6B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" y="1196820"/>
            <a:ext cx="358022" cy="3535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058FDD-489C-41BE-9484-FFB2615D8C6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85" y="1208640"/>
            <a:ext cx="360000" cy="354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55EBE2-7771-4DF7-B511-CF9BAAA1E20C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15" y="1215566"/>
            <a:ext cx="360000" cy="352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E0A322-2D83-485B-9E73-1E4BC0C566BC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57" y="1215566"/>
            <a:ext cx="360000" cy="3348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82C7E51-E2B2-4BB1-857B-03E0154695A7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44" y="1204969"/>
            <a:ext cx="360000" cy="3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70">
            <a:extLst>
              <a:ext uri="{FF2B5EF4-FFF2-40B4-BE49-F238E27FC236}">
                <a16:creationId xmlns:a16="http://schemas.microsoft.com/office/drawing/2014/main" id="{9BE5E629-AC28-45DD-877C-040D0EA9C49D}"/>
              </a:ext>
            </a:extLst>
          </p:cNvPr>
          <p:cNvSpPr/>
          <p:nvPr/>
        </p:nvSpPr>
        <p:spPr>
          <a:xfrm>
            <a:off x="1733550" y="0"/>
            <a:ext cx="8724900" cy="6858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05EE719-FE22-4157-93E2-2FA2A00759DD}"/>
              </a:ext>
            </a:extLst>
          </p:cNvPr>
          <p:cNvSpPr/>
          <p:nvPr/>
        </p:nvSpPr>
        <p:spPr>
          <a:xfrm>
            <a:off x="1948099" y="107460"/>
            <a:ext cx="8295801" cy="1355580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21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70">
            <a:extLst>
              <a:ext uri="{FF2B5EF4-FFF2-40B4-BE49-F238E27FC236}">
                <a16:creationId xmlns:a16="http://schemas.microsoft.com/office/drawing/2014/main" id="{9BE5E629-AC28-45DD-877C-040D0EA9C49D}"/>
              </a:ext>
            </a:extLst>
          </p:cNvPr>
          <p:cNvSpPr/>
          <p:nvPr/>
        </p:nvSpPr>
        <p:spPr>
          <a:xfrm>
            <a:off x="1733550" y="0"/>
            <a:ext cx="8724900" cy="6858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05EE719-FE22-4157-93E2-2FA2A00759DD}"/>
              </a:ext>
            </a:extLst>
          </p:cNvPr>
          <p:cNvSpPr/>
          <p:nvPr/>
        </p:nvSpPr>
        <p:spPr>
          <a:xfrm>
            <a:off x="1948099" y="107460"/>
            <a:ext cx="8295801" cy="2087100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0AB413-AD13-49C7-85EE-0B9A309B45A9}"/>
              </a:ext>
            </a:extLst>
          </p:cNvPr>
          <p:cNvSpPr/>
          <p:nvPr/>
        </p:nvSpPr>
        <p:spPr>
          <a:xfrm>
            <a:off x="1948098" y="2439179"/>
            <a:ext cx="8295801" cy="4166015"/>
          </a:xfrm>
          <a:prstGeom prst="rect">
            <a:avLst/>
          </a:prstGeom>
          <a:solidFill>
            <a:srgbClr val="F4FF6F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803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 SemiBold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 Cavalcanti de Jesus</dc:creator>
  <cp:lastModifiedBy>Fernanda Guimarães</cp:lastModifiedBy>
  <cp:revision>3</cp:revision>
  <dcterms:created xsi:type="dcterms:W3CDTF">2020-05-05T14:49:33Z</dcterms:created>
  <dcterms:modified xsi:type="dcterms:W3CDTF">2023-08-01T03:27:14Z</dcterms:modified>
</cp:coreProperties>
</file>