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64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E0FB"/>
    <a:srgbClr val="09507E"/>
    <a:srgbClr val="334F4C"/>
    <a:srgbClr val="283D3B"/>
    <a:srgbClr val="FFFFFF"/>
    <a:srgbClr val="197278"/>
    <a:srgbClr val="C44536"/>
    <a:srgbClr val="028090"/>
    <a:srgbClr val="E01E37"/>
    <a:srgbClr val="EDD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44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18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94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17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48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19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05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58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7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17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7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99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840614A-86C4-4CFA-9A72-F03FAD84C035}"/>
              </a:ext>
            </a:extLst>
          </p:cNvPr>
          <p:cNvSpPr/>
          <p:nvPr/>
        </p:nvSpPr>
        <p:spPr>
          <a:xfrm>
            <a:off x="-1" y="2"/>
            <a:ext cx="1773383" cy="6857999"/>
          </a:xfrm>
          <a:prstGeom prst="rect">
            <a:avLst/>
          </a:prstGeom>
          <a:solidFill>
            <a:srgbClr val="095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BF2C09D-850C-416F-800A-EEF3987197D1}"/>
              </a:ext>
            </a:extLst>
          </p:cNvPr>
          <p:cNvSpPr/>
          <p:nvPr/>
        </p:nvSpPr>
        <p:spPr>
          <a:xfrm rot="16200000">
            <a:off x="6627091" y="-4853709"/>
            <a:ext cx="711200" cy="10418618"/>
          </a:xfrm>
          <a:prstGeom prst="rect">
            <a:avLst/>
          </a:prstGeom>
          <a:solidFill>
            <a:srgbClr val="095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EBA32D-EDF1-4582-B152-D55771269D39}"/>
              </a:ext>
            </a:extLst>
          </p:cNvPr>
          <p:cNvSpPr txBox="1"/>
          <p:nvPr/>
        </p:nvSpPr>
        <p:spPr>
          <a:xfrm>
            <a:off x="4620626" y="32434"/>
            <a:ext cx="295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Fluxo de Caixa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06FEA2B-1152-4CD5-A813-C2914B56E7F1}"/>
              </a:ext>
            </a:extLst>
          </p:cNvPr>
          <p:cNvSpPr/>
          <p:nvPr/>
        </p:nvSpPr>
        <p:spPr>
          <a:xfrm>
            <a:off x="1948873" y="830595"/>
            <a:ext cx="6687127" cy="2161987"/>
          </a:xfrm>
          <a:prstGeom prst="rect">
            <a:avLst/>
          </a:prstGeom>
          <a:solidFill>
            <a:srgbClr val="ADE0FB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AA29D09-A507-4414-BC3A-C1B534B7428F}"/>
              </a:ext>
            </a:extLst>
          </p:cNvPr>
          <p:cNvSpPr/>
          <p:nvPr/>
        </p:nvSpPr>
        <p:spPr>
          <a:xfrm>
            <a:off x="1948873" y="3111977"/>
            <a:ext cx="10067038" cy="3482787"/>
          </a:xfrm>
          <a:prstGeom prst="rect">
            <a:avLst/>
          </a:prstGeom>
          <a:solidFill>
            <a:srgbClr val="ADE0FB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DC9EC94-355F-45E5-9863-5F782DF09929}"/>
              </a:ext>
            </a:extLst>
          </p:cNvPr>
          <p:cNvSpPr/>
          <p:nvPr/>
        </p:nvSpPr>
        <p:spPr>
          <a:xfrm>
            <a:off x="114154" y="4073574"/>
            <a:ext cx="1497053" cy="824400"/>
          </a:xfrm>
          <a:prstGeom prst="rect">
            <a:avLst/>
          </a:prstGeom>
          <a:solidFill>
            <a:srgbClr val="ADE0F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4E57A34-C596-4FD4-B67C-F91BDDFC9DAC}"/>
              </a:ext>
            </a:extLst>
          </p:cNvPr>
          <p:cNvSpPr/>
          <p:nvPr/>
        </p:nvSpPr>
        <p:spPr>
          <a:xfrm>
            <a:off x="8811491" y="814379"/>
            <a:ext cx="3204420" cy="2178204"/>
          </a:xfrm>
          <a:prstGeom prst="rect">
            <a:avLst/>
          </a:prstGeom>
          <a:solidFill>
            <a:srgbClr val="ADE0FB"/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AC14853-8709-4EA0-AECA-92A75ED26047}"/>
              </a:ext>
            </a:extLst>
          </p:cNvPr>
          <p:cNvSpPr/>
          <p:nvPr/>
        </p:nvSpPr>
        <p:spPr>
          <a:xfrm>
            <a:off x="114154" y="2992581"/>
            <a:ext cx="1497053" cy="824400"/>
          </a:xfrm>
          <a:prstGeom prst="rect">
            <a:avLst/>
          </a:prstGeom>
          <a:solidFill>
            <a:srgbClr val="ADE0F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385610F-CD7E-417F-8700-06A23BE8129F}"/>
              </a:ext>
            </a:extLst>
          </p:cNvPr>
          <p:cNvSpPr/>
          <p:nvPr/>
        </p:nvSpPr>
        <p:spPr>
          <a:xfrm>
            <a:off x="114155" y="1911587"/>
            <a:ext cx="1497053" cy="824400"/>
          </a:xfrm>
          <a:prstGeom prst="rect">
            <a:avLst/>
          </a:prstGeom>
          <a:solidFill>
            <a:srgbClr val="ADE0F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1597570-3612-41CD-9785-D45AD338626C}"/>
              </a:ext>
            </a:extLst>
          </p:cNvPr>
          <p:cNvSpPr/>
          <p:nvPr/>
        </p:nvSpPr>
        <p:spPr>
          <a:xfrm>
            <a:off x="128546" y="830595"/>
            <a:ext cx="1497053" cy="822714"/>
          </a:xfrm>
          <a:prstGeom prst="rect">
            <a:avLst/>
          </a:prstGeom>
          <a:solidFill>
            <a:srgbClr val="ADE0F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7AEA132-0424-4645-80A6-CF6382A0557D}"/>
              </a:ext>
            </a:extLst>
          </p:cNvPr>
          <p:cNvSpPr/>
          <p:nvPr/>
        </p:nvSpPr>
        <p:spPr>
          <a:xfrm>
            <a:off x="138163" y="5154567"/>
            <a:ext cx="1497053" cy="824400"/>
          </a:xfrm>
          <a:prstGeom prst="rect">
            <a:avLst/>
          </a:prstGeom>
          <a:solidFill>
            <a:srgbClr val="ADE0F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98C843E-CFC7-4488-8EE4-3CC09FCD2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" y="74912"/>
            <a:ext cx="1749704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4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 Light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Vinicius Cavalcanti de Jesus</dc:creator>
  <cp:lastModifiedBy>Fernanda Guimarães</cp:lastModifiedBy>
  <cp:revision>4</cp:revision>
  <dcterms:created xsi:type="dcterms:W3CDTF">2020-05-07T18:39:30Z</dcterms:created>
  <dcterms:modified xsi:type="dcterms:W3CDTF">2023-07-29T23:36:39Z</dcterms:modified>
</cp:coreProperties>
</file>