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63" r:id="rId2"/>
    <p:sldId id="257" r:id="rId3"/>
    <p:sldId id="258" r:id="rId4"/>
    <p:sldId id="262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Montserrat SemiBold" panose="020B0604020202020204" charset="0"/>
      <p:bold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850"/>
    <a:srgbClr val="C5D8EF"/>
    <a:srgbClr val="D9DEE4"/>
    <a:srgbClr val="334F4C"/>
    <a:srgbClr val="283D3B"/>
    <a:srgbClr val="FFFFFF"/>
    <a:srgbClr val="197278"/>
    <a:srgbClr val="C44536"/>
    <a:srgbClr val="028090"/>
    <a:srgbClr val="E01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icius Cavalcanti de Jesus" userId="06ef611a7aa12e5d" providerId="LiveId" clId="{9351D2B7-8C0E-46D2-8B8F-3FB57DA81806}"/>
    <pc:docChg chg="undo custSel addSld delSld modSld sldOrd modMainMaster">
      <pc:chgData name="Marcus Vinicius Cavalcanti de Jesus" userId="06ef611a7aa12e5d" providerId="LiveId" clId="{9351D2B7-8C0E-46D2-8B8F-3FB57DA81806}" dt="2020-05-08T15:38:29.058" v="1928" actId="478"/>
      <pc:docMkLst>
        <pc:docMk/>
      </pc:docMkLst>
      <pc:sldChg chg="addSp delSp modSp new mod">
        <pc:chgData name="Marcus Vinicius Cavalcanti de Jesus" userId="06ef611a7aa12e5d" providerId="LiveId" clId="{9351D2B7-8C0E-46D2-8B8F-3FB57DA81806}" dt="2020-05-08T15:38:22.427" v="1926" actId="478"/>
        <pc:sldMkLst>
          <pc:docMk/>
          <pc:sldMk cId="2922230833" sldId="256"/>
        </pc:sldMkLst>
        <pc:spChg chg="add mod">
          <ac:chgData name="Marcus Vinicius Cavalcanti de Jesus" userId="06ef611a7aa12e5d" providerId="LiveId" clId="{9351D2B7-8C0E-46D2-8B8F-3FB57DA81806}" dt="2020-05-08T15:37:26.731" v="1913" actId="12788"/>
          <ac:spMkLst>
            <pc:docMk/>
            <pc:sldMk cId="2922230833" sldId="256"/>
            <ac:spMk id="2" creationId="{D036C926-AD76-4BB2-9D8C-C65EDABC69F9}"/>
          </ac:spMkLst>
        </pc:spChg>
        <pc:spChg chg="add del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3" creationId="{733314BE-809C-43EA-B576-90096C3F8A88}"/>
          </ac:spMkLst>
        </pc:spChg>
        <pc:spChg chg="add del mod">
          <ac:chgData name="Marcus Vinicius Cavalcanti de Jesus" userId="06ef611a7aa12e5d" providerId="LiveId" clId="{9351D2B7-8C0E-46D2-8B8F-3FB57DA81806}" dt="2020-05-07T19:22:29.659" v="330" actId="478"/>
          <ac:spMkLst>
            <pc:docMk/>
            <pc:sldMk cId="2922230833" sldId="256"/>
            <ac:spMk id="5" creationId="{95EC78F1-65D1-4842-B36D-8B9FB4E2D6CF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7" creationId="{4E1154DF-ADF8-407C-83F1-68211FFBEC81}"/>
          </ac:spMkLst>
        </pc:spChg>
        <pc:spChg chg="add del mod ord">
          <ac:chgData name="Marcus Vinicius Cavalcanti de Jesus" userId="06ef611a7aa12e5d" providerId="LiveId" clId="{9351D2B7-8C0E-46D2-8B8F-3FB57DA81806}" dt="2020-05-07T19:24:15.608" v="395" actId="478"/>
          <ac:spMkLst>
            <pc:docMk/>
            <pc:sldMk cId="2922230833" sldId="256"/>
            <ac:spMk id="14" creationId="{657AACA9-B2F1-405D-B577-5B5639E578F8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19" creationId="{516DC5B7-D4DD-4C33-AAA4-26510A04E585}"/>
          </ac:spMkLst>
        </pc:spChg>
        <pc:spChg chg="add del mod">
          <ac:chgData name="Marcus Vinicius Cavalcanti de Jesus" userId="06ef611a7aa12e5d" providerId="LiveId" clId="{9351D2B7-8C0E-46D2-8B8F-3FB57DA81806}" dt="2020-05-07T19:01:26.952" v="168" actId="478"/>
          <ac:spMkLst>
            <pc:docMk/>
            <pc:sldMk cId="2922230833" sldId="256"/>
            <ac:spMk id="21" creationId="{0468A02E-5128-429C-A4B4-4CF0AF793D7C}"/>
          </ac:spMkLst>
        </pc:spChg>
        <pc:spChg chg="add del mod">
          <ac:chgData name="Marcus Vinicius Cavalcanti de Jesus" userId="06ef611a7aa12e5d" providerId="LiveId" clId="{9351D2B7-8C0E-46D2-8B8F-3FB57DA81806}" dt="2020-05-07T19:01:26.952" v="168" actId="478"/>
          <ac:spMkLst>
            <pc:docMk/>
            <pc:sldMk cId="2922230833" sldId="256"/>
            <ac:spMk id="23" creationId="{141A25CE-5A66-4C8A-9EA0-CBD26048DB84}"/>
          </ac:spMkLst>
        </pc:spChg>
        <pc:spChg chg="add del mod">
          <ac:chgData name="Marcus Vinicius Cavalcanti de Jesus" userId="06ef611a7aa12e5d" providerId="LiveId" clId="{9351D2B7-8C0E-46D2-8B8F-3FB57DA81806}" dt="2020-05-07T19:01:26.952" v="168" actId="478"/>
          <ac:spMkLst>
            <pc:docMk/>
            <pc:sldMk cId="2922230833" sldId="256"/>
            <ac:spMk id="25" creationId="{5129D785-581F-494F-A6E1-E9FA78A7A928}"/>
          </ac:spMkLst>
        </pc:spChg>
        <pc:spChg chg="add del mod">
          <ac:chgData name="Marcus Vinicius Cavalcanti de Jesus" userId="06ef611a7aa12e5d" providerId="LiveId" clId="{9351D2B7-8C0E-46D2-8B8F-3FB57DA81806}" dt="2020-05-07T19:01:24.091" v="167" actId="478"/>
          <ac:spMkLst>
            <pc:docMk/>
            <pc:sldMk cId="2922230833" sldId="256"/>
            <ac:spMk id="27" creationId="{2C6F5DD3-B6EC-4793-9C03-3B81D768997D}"/>
          </ac:spMkLst>
        </pc:spChg>
        <pc:spChg chg="add del mod">
          <ac:chgData name="Marcus Vinicius Cavalcanti de Jesus" userId="06ef611a7aa12e5d" providerId="LiveId" clId="{9351D2B7-8C0E-46D2-8B8F-3FB57DA81806}" dt="2020-05-07T19:24:03.221" v="392" actId="478"/>
          <ac:spMkLst>
            <pc:docMk/>
            <pc:sldMk cId="2922230833" sldId="256"/>
            <ac:spMk id="29" creationId="{DB9BEFE8-7CAD-43CD-BD2F-6DC246F9D3A3}"/>
          </ac:spMkLst>
        </pc:spChg>
        <pc:spChg chg="add del mod">
          <ac:chgData name="Marcus Vinicius Cavalcanti de Jesus" userId="06ef611a7aa12e5d" providerId="LiveId" clId="{9351D2B7-8C0E-46D2-8B8F-3FB57DA81806}" dt="2020-05-07T19:24:03.221" v="392" actId="478"/>
          <ac:spMkLst>
            <pc:docMk/>
            <pc:sldMk cId="2922230833" sldId="256"/>
            <ac:spMk id="31" creationId="{91FD4D2E-FC9B-437B-BED3-5B6CF4E9C63D}"/>
          </ac:spMkLst>
        </pc:spChg>
        <pc:spChg chg="add del mod">
          <ac:chgData name="Marcus Vinicius Cavalcanti de Jesus" userId="06ef611a7aa12e5d" providerId="LiveId" clId="{9351D2B7-8C0E-46D2-8B8F-3FB57DA81806}" dt="2020-05-07T19:22:57.922" v="337" actId="478"/>
          <ac:spMkLst>
            <pc:docMk/>
            <pc:sldMk cId="2922230833" sldId="256"/>
            <ac:spMk id="33" creationId="{386DA1E4-B564-407F-ABDE-92F1159E94F4}"/>
          </ac:spMkLst>
        </pc:spChg>
        <pc:spChg chg="add del mod">
          <ac:chgData name="Marcus Vinicius Cavalcanti de Jesus" userId="06ef611a7aa12e5d" providerId="LiveId" clId="{9351D2B7-8C0E-46D2-8B8F-3FB57DA81806}" dt="2020-05-07T19:24:03.221" v="392" actId="478"/>
          <ac:spMkLst>
            <pc:docMk/>
            <pc:sldMk cId="2922230833" sldId="256"/>
            <ac:spMk id="35" creationId="{2F1CEF11-A475-423C-BC2D-29E1B6BFDF89}"/>
          </ac:spMkLst>
        </pc:spChg>
        <pc:spChg chg="add del mod">
          <ac:chgData name="Marcus Vinicius Cavalcanti de Jesus" userId="06ef611a7aa12e5d" providerId="LiveId" clId="{9351D2B7-8C0E-46D2-8B8F-3FB57DA81806}" dt="2020-05-07T19:25:32.812" v="502" actId="478"/>
          <ac:spMkLst>
            <pc:docMk/>
            <pc:sldMk cId="2922230833" sldId="256"/>
            <ac:spMk id="37" creationId="{EB82F5E7-FD30-4D13-9FE9-2D08BF492D3F}"/>
          </ac:spMkLst>
        </pc:spChg>
        <pc:spChg chg="add del mod">
          <ac:chgData name="Marcus Vinicius Cavalcanti de Jesus" userId="06ef611a7aa12e5d" providerId="LiveId" clId="{9351D2B7-8C0E-46D2-8B8F-3FB57DA81806}" dt="2020-05-07T19:02:37.024" v="189" actId="478"/>
          <ac:spMkLst>
            <pc:docMk/>
            <pc:sldMk cId="2922230833" sldId="256"/>
            <ac:spMk id="39" creationId="{1559CC46-62ED-4AC7-8D67-E9F995C007E9}"/>
          </ac:spMkLst>
        </pc:spChg>
        <pc:spChg chg="add del mod">
          <ac:chgData name="Marcus Vinicius Cavalcanti de Jesus" userId="06ef611a7aa12e5d" providerId="LiveId" clId="{9351D2B7-8C0E-46D2-8B8F-3FB57DA81806}" dt="2020-05-07T19:25:34.548" v="503" actId="478"/>
          <ac:spMkLst>
            <pc:docMk/>
            <pc:sldMk cId="2922230833" sldId="256"/>
            <ac:spMk id="41" creationId="{433AB689-A578-48DD-9027-12C23C48F282}"/>
          </ac:spMkLst>
        </pc:spChg>
        <pc:spChg chg="add del mod">
          <ac:chgData name="Marcus Vinicius Cavalcanti de Jesus" userId="06ef611a7aa12e5d" providerId="LiveId" clId="{9351D2B7-8C0E-46D2-8B8F-3FB57DA81806}" dt="2020-05-07T19:24:26.668" v="401" actId="478"/>
          <ac:spMkLst>
            <pc:docMk/>
            <pc:sldMk cId="2922230833" sldId="256"/>
            <ac:spMk id="45" creationId="{A81B3694-EB17-45A5-A554-BF8B4E4A6CCE}"/>
          </ac:spMkLst>
        </pc:spChg>
        <pc:spChg chg="add del mod">
          <ac:chgData name="Marcus Vinicius Cavalcanti de Jesus" userId="06ef611a7aa12e5d" providerId="LiveId" clId="{9351D2B7-8C0E-46D2-8B8F-3FB57DA81806}" dt="2020-05-07T19:24:26.668" v="401" actId="478"/>
          <ac:spMkLst>
            <pc:docMk/>
            <pc:sldMk cId="2922230833" sldId="256"/>
            <ac:spMk id="47" creationId="{7F62643D-A82C-498A-9C77-D524F0190ED4}"/>
          </ac:spMkLst>
        </pc:spChg>
        <pc:spChg chg="add del mod">
          <ac:chgData name="Marcus Vinicius Cavalcanti de Jesus" userId="06ef611a7aa12e5d" providerId="LiveId" clId="{9351D2B7-8C0E-46D2-8B8F-3FB57DA81806}" dt="2020-05-07T19:24:26.668" v="401" actId="478"/>
          <ac:spMkLst>
            <pc:docMk/>
            <pc:sldMk cId="2922230833" sldId="256"/>
            <ac:spMk id="49" creationId="{22D70738-269C-4EFA-B770-9993B3BD1EDB}"/>
          </ac:spMkLst>
        </pc:spChg>
        <pc:spChg chg="add del mod">
          <ac:chgData name="Marcus Vinicius Cavalcanti de Jesus" userId="06ef611a7aa12e5d" providerId="LiveId" clId="{9351D2B7-8C0E-46D2-8B8F-3FB57DA81806}" dt="2020-05-07T19:24:26.668" v="401" actId="478"/>
          <ac:spMkLst>
            <pc:docMk/>
            <pc:sldMk cId="2922230833" sldId="256"/>
            <ac:spMk id="51" creationId="{FB8EB64E-3831-499E-8027-E9D9F8EF0124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53" creationId="{7AC01CB3-9512-4BCB-8252-2CAF7A5D8A0E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55" creationId="{4C6A7EAB-FF89-4A45-8B30-F15936F2649F}"/>
          </ac:spMkLst>
        </pc:spChg>
        <pc:spChg chg="add mod or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57" creationId="{D4EE7F9A-B738-4437-9038-3819471405F3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59" creationId="{E7F17A34-B5A5-49DE-9859-26ACBF55ACDD}"/>
          </ac:spMkLst>
        </pc:spChg>
        <pc:spChg chg="add mod">
          <ac:chgData name="Marcus Vinicius Cavalcanti de Jesus" userId="06ef611a7aa12e5d" providerId="LiveId" clId="{9351D2B7-8C0E-46D2-8B8F-3FB57DA81806}" dt="2020-05-08T15:37:59" v="1920" actId="1076"/>
          <ac:spMkLst>
            <pc:docMk/>
            <pc:sldMk cId="2922230833" sldId="256"/>
            <ac:spMk id="61" creationId="{87C31FAA-615A-435E-BF39-2DC2E9C2C691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63" creationId="{D69F83D5-DF54-4491-BF78-2AA5F8EDCDA9}"/>
          </ac:spMkLst>
        </pc:spChg>
        <pc:spChg chg="add del mod">
          <ac:chgData name="Marcus Vinicius Cavalcanti de Jesus" userId="06ef611a7aa12e5d" providerId="LiveId" clId="{9351D2B7-8C0E-46D2-8B8F-3FB57DA81806}" dt="2020-05-08T15:38:22.427" v="1926" actId="478"/>
          <ac:spMkLst>
            <pc:docMk/>
            <pc:sldMk cId="2922230833" sldId="256"/>
            <ac:spMk id="68" creationId="{6943B4E2-9E90-4C88-A498-E30EFC48F61D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922230833" sldId="256"/>
            <ac:spMk id="70" creationId="{706CF59C-0FF2-4863-A028-C932C0C67B9D}"/>
          </ac:spMkLst>
        </pc:spChg>
        <pc:spChg chg="add del mod ord">
          <ac:chgData name="Marcus Vinicius Cavalcanti de Jesus" userId="06ef611a7aa12e5d" providerId="LiveId" clId="{9351D2B7-8C0E-46D2-8B8F-3FB57DA81806}" dt="2020-05-07T20:11:38.548" v="693" actId="478"/>
          <ac:spMkLst>
            <pc:docMk/>
            <pc:sldMk cId="2922230833" sldId="256"/>
            <ac:spMk id="72" creationId="{FF2EF089-C931-42FD-9BD3-77D222CAEEF3}"/>
          </ac:spMkLst>
        </pc:spChg>
        <pc:spChg chg="add del mod ord">
          <ac:chgData name="Marcus Vinicius Cavalcanti de Jesus" userId="06ef611a7aa12e5d" providerId="LiveId" clId="{9351D2B7-8C0E-46D2-8B8F-3FB57DA81806}" dt="2020-05-07T23:24:01.453" v="804" actId="478"/>
          <ac:spMkLst>
            <pc:docMk/>
            <pc:sldMk cId="2922230833" sldId="256"/>
            <ac:spMk id="73" creationId="{B5E9B2D5-6A3A-4D94-9A79-CF8D8BC18EC8}"/>
          </ac:spMkLst>
        </pc:spChg>
        <pc:picChg chg="add mod">
          <ac:chgData name="Marcus Vinicius Cavalcanti de Jesus" userId="06ef611a7aa12e5d" providerId="LiveId" clId="{9351D2B7-8C0E-46D2-8B8F-3FB57DA81806}" dt="2020-05-08T15:37:26.731" v="1913" actId="12788"/>
          <ac:picMkLst>
            <pc:docMk/>
            <pc:sldMk cId="2922230833" sldId="256"/>
            <ac:picMk id="5" creationId="{188DF632-E8C4-4697-BE5B-52327F984C5B}"/>
          </ac:picMkLst>
        </pc:picChg>
        <pc:picChg chg="add del mod modCrop">
          <ac:chgData name="Marcus Vinicius Cavalcanti de Jesus" userId="06ef611a7aa12e5d" providerId="LiveId" clId="{9351D2B7-8C0E-46D2-8B8F-3FB57DA81806}" dt="2020-05-07T18:53:31.190" v="75" actId="478"/>
          <ac:picMkLst>
            <pc:docMk/>
            <pc:sldMk cId="2922230833" sldId="256"/>
            <ac:picMk id="9" creationId="{79454B40-BA02-4548-9771-C2E82BBB0F71}"/>
          </ac:picMkLst>
        </pc:picChg>
        <pc:picChg chg="add del mod">
          <ac:chgData name="Marcus Vinicius Cavalcanti de Jesus" userId="06ef611a7aa12e5d" providerId="LiveId" clId="{9351D2B7-8C0E-46D2-8B8F-3FB57DA81806}" dt="2020-05-08T15:38:12.498" v="1923" actId="21"/>
          <ac:picMkLst>
            <pc:docMk/>
            <pc:sldMk cId="2922230833" sldId="256"/>
            <ac:picMk id="10" creationId="{13E473E5-8C0B-41E0-9544-44E88EC5B1A4}"/>
          </ac:picMkLst>
        </pc:picChg>
        <pc:picChg chg="add mod">
          <ac:chgData name="Marcus Vinicius Cavalcanti de Jesus" userId="06ef611a7aa12e5d" providerId="LiveId" clId="{9351D2B7-8C0E-46D2-8B8F-3FB57DA81806}" dt="2020-05-08T15:37:26.731" v="1913" actId="12788"/>
          <ac:picMkLst>
            <pc:docMk/>
            <pc:sldMk cId="2922230833" sldId="256"/>
            <ac:picMk id="12" creationId="{7C9FF189-7DCE-4100-8298-D5396473D91E}"/>
          </ac:picMkLst>
        </pc:picChg>
        <pc:picChg chg="add del mod">
          <ac:chgData name="Marcus Vinicius Cavalcanti de Jesus" userId="06ef611a7aa12e5d" providerId="LiveId" clId="{9351D2B7-8C0E-46D2-8B8F-3FB57DA81806}" dt="2020-05-07T23:17:36.812" v="792" actId="21"/>
          <ac:picMkLst>
            <pc:docMk/>
            <pc:sldMk cId="2922230833" sldId="256"/>
            <ac:picMk id="75" creationId="{130A697A-A171-4788-9395-81F05589B713}"/>
          </ac:picMkLst>
        </pc:picChg>
        <pc:picChg chg="add del">
          <ac:chgData name="Marcus Vinicius Cavalcanti de Jesus" userId="06ef611a7aa12e5d" providerId="LiveId" clId="{9351D2B7-8C0E-46D2-8B8F-3FB57DA81806}" dt="2020-05-07T23:17:01.486" v="785" actId="478"/>
          <ac:picMkLst>
            <pc:docMk/>
            <pc:sldMk cId="2922230833" sldId="256"/>
            <ac:picMk id="77" creationId="{F7AA5289-E2D1-4B65-9960-5ABF03FE5124}"/>
          </ac:picMkLst>
        </pc:picChg>
        <pc:picChg chg="add del">
          <ac:chgData name="Marcus Vinicius Cavalcanti de Jesus" userId="06ef611a7aa12e5d" providerId="LiveId" clId="{9351D2B7-8C0E-46D2-8B8F-3FB57DA81806}" dt="2020-05-07T23:17:07.760" v="787" actId="478"/>
          <ac:picMkLst>
            <pc:docMk/>
            <pc:sldMk cId="2922230833" sldId="256"/>
            <ac:picMk id="79" creationId="{DF92E2F2-D15E-4FFD-B3C5-75F9A37E6BDF}"/>
          </ac:picMkLst>
        </pc:picChg>
        <pc:picChg chg="add del mod">
          <ac:chgData name="Marcus Vinicius Cavalcanti de Jesus" userId="06ef611a7aa12e5d" providerId="LiveId" clId="{9351D2B7-8C0E-46D2-8B8F-3FB57DA81806}" dt="2020-05-07T23:17:34.614" v="791" actId="478"/>
          <ac:picMkLst>
            <pc:docMk/>
            <pc:sldMk cId="2922230833" sldId="256"/>
            <ac:picMk id="81" creationId="{A0DCB501-7F6B-4C3E-8A0A-8811291FF5E6}"/>
          </ac:picMkLst>
        </pc:picChg>
        <pc:picChg chg="add del">
          <ac:chgData name="Marcus Vinicius Cavalcanti de Jesus" userId="06ef611a7aa12e5d" providerId="LiveId" clId="{9351D2B7-8C0E-46D2-8B8F-3FB57DA81806}" dt="2020-05-07T23:24:08.512" v="806" actId="478"/>
          <ac:picMkLst>
            <pc:docMk/>
            <pc:sldMk cId="2922230833" sldId="256"/>
            <ac:picMk id="83" creationId="{F1C86C75-8277-43B9-9FD0-20096CA367B2}"/>
          </ac:picMkLst>
        </pc:picChg>
        <pc:cxnChg chg="add del mod">
          <ac:chgData name="Marcus Vinicius Cavalcanti de Jesus" userId="06ef611a7aa12e5d" providerId="LiveId" clId="{9351D2B7-8C0E-46D2-8B8F-3FB57DA81806}" dt="2020-05-07T19:35:25.145" v="530" actId="478"/>
          <ac:cxnSpMkLst>
            <pc:docMk/>
            <pc:sldMk cId="2922230833" sldId="256"/>
            <ac:cxnSpMk id="16" creationId="{E433C5D8-4E11-47F3-A0E6-5613B8F560CC}"/>
          </ac:cxnSpMkLst>
        </pc:cxnChg>
        <pc:cxnChg chg="add mod">
          <ac:chgData name="Marcus Vinicius Cavalcanti de Jesus" userId="06ef611a7aa12e5d" providerId="LiveId" clId="{9351D2B7-8C0E-46D2-8B8F-3FB57DA81806}" dt="2020-05-08T15:37:26.731" v="1913" actId="12788"/>
          <ac:cxnSpMkLst>
            <pc:docMk/>
            <pc:sldMk cId="2922230833" sldId="256"/>
            <ac:cxnSpMk id="65" creationId="{A428D29C-0ACF-4356-BB7D-250644FF6ABC}"/>
          </ac:cxnSpMkLst>
        </pc:cxnChg>
      </pc:sldChg>
      <pc:sldChg chg="addSp delSp modSp add mod">
        <pc:chgData name="Marcus Vinicius Cavalcanti de Jesus" userId="06ef611a7aa12e5d" providerId="LiveId" clId="{9351D2B7-8C0E-46D2-8B8F-3FB57DA81806}" dt="2020-05-08T15:38:25.768" v="1927" actId="478"/>
        <pc:sldMkLst>
          <pc:docMk/>
          <pc:sldMk cId="3185527495" sldId="257"/>
        </pc:sldMkLst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2" creationId="{D036C926-AD76-4BB2-9D8C-C65EDABC69F9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3" creationId="{733314BE-809C-43EA-B576-90096C3F8A88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4" creationId="{C6000A96-F767-4DCD-B04D-DFF28CD28525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5" creationId="{C0983CD3-18B1-47F7-A422-49180FFEE579}"/>
          </ac:spMkLst>
        </pc:spChg>
        <pc:spChg chg="add mod or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6" creationId="{6E953B9B-6868-42C1-9FBC-1663B4D686C2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7" creationId="{4E1154DF-ADF8-407C-83F1-68211FFBEC81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19" creationId="{516DC5B7-D4DD-4C33-AAA4-26510A04E585}"/>
          </ac:spMkLst>
        </pc:spChg>
        <pc:spChg chg="add mod">
          <ac:chgData name="Marcus Vinicius Cavalcanti de Jesus" userId="06ef611a7aa12e5d" providerId="LiveId" clId="{9351D2B7-8C0E-46D2-8B8F-3FB57DA81806}" dt="2020-05-08T15:37:32.129" v="1914"/>
          <ac:spMkLst>
            <pc:docMk/>
            <pc:sldMk cId="3185527495" sldId="257"/>
            <ac:spMk id="20" creationId="{155B0F3F-2CA6-4C0C-914C-36041D50099D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53" creationId="{7AC01CB3-9512-4BCB-8252-2CAF7A5D8A0E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55" creationId="{4C6A7EAB-FF89-4A45-8B30-F15936F2649F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57" creationId="{D4EE7F9A-B738-4437-9038-3819471405F3}"/>
          </ac:spMkLst>
        </pc:spChg>
        <pc:spChg chg="del">
          <ac:chgData name="Marcus Vinicius Cavalcanti de Jesus" userId="06ef611a7aa12e5d" providerId="LiveId" clId="{9351D2B7-8C0E-46D2-8B8F-3FB57DA81806}" dt="2020-05-07T21:59:25.170" v="719" actId="478"/>
          <ac:spMkLst>
            <pc:docMk/>
            <pc:sldMk cId="3185527495" sldId="257"/>
            <ac:spMk id="59" creationId="{E7F17A34-B5A5-49DE-9859-26ACBF55ACDD}"/>
          </ac:spMkLst>
        </pc:spChg>
        <pc:spChg chg="mod">
          <ac:chgData name="Marcus Vinicius Cavalcanti de Jesus" userId="06ef611a7aa12e5d" providerId="LiveId" clId="{9351D2B7-8C0E-46D2-8B8F-3FB57DA81806}" dt="2020-05-08T15:38:03.348" v="1921" actId="1076"/>
          <ac:spMkLst>
            <pc:docMk/>
            <pc:sldMk cId="3185527495" sldId="257"/>
            <ac:spMk id="61" creationId="{87C31FAA-615A-435E-BF39-2DC2E9C2C691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63" creationId="{D69F83D5-DF54-4491-BF78-2AA5F8EDCDA9}"/>
          </ac:spMkLst>
        </pc:spChg>
        <pc:spChg chg="del mod">
          <ac:chgData name="Marcus Vinicius Cavalcanti de Jesus" userId="06ef611a7aa12e5d" providerId="LiveId" clId="{9351D2B7-8C0E-46D2-8B8F-3FB57DA81806}" dt="2020-05-08T15:38:25.768" v="1927" actId="478"/>
          <ac:spMkLst>
            <pc:docMk/>
            <pc:sldMk cId="3185527495" sldId="257"/>
            <ac:spMk id="68" creationId="{6943B4E2-9E90-4C88-A498-E30EFC48F61D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3185527495" sldId="257"/>
            <ac:spMk id="70" creationId="{706CF59C-0FF2-4863-A028-C932C0C67B9D}"/>
          </ac:spMkLst>
        </pc:spChg>
        <pc:picChg chg="add del mod">
          <ac:chgData name="Marcus Vinicius Cavalcanti de Jesus" userId="06ef611a7aa12e5d" providerId="LiveId" clId="{9351D2B7-8C0E-46D2-8B8F-3FB57DA81806}" dt="2020-05-07T23:17:45.029" v="795" actId="21"/>
          <ac:picMkLst>
            <pc:docMk/>
            <pc:sldMk cId="3185527495" sldId="257"/>
            <ac:picMk id="6" creationId="{AF8FE7FE-FB16-463C-9091-8A0EF3FB5730}"/>
          </ac:picMkLst>
        </pc:picChg>
        <pc:picChg chg="add del mod">
          <ac:chgData name="Marcus Vinicius Cavalcanti de Jesus" userId="06ef611a7aa12e5d" providerId="LiveId" clId="{9351D2B7-8C0E-46D2-8B8F-3FB57DA81806}" dt="2020-05-08T15:37:49.399" v="1919" actId="478"/>
          <ac:picMkLst>
            <pc:docMk/>
            <pc:sldMk cId="3185527495" sldId="257"/>
            <ac:picMk id="8" creationId="{A2679A9A-59B9-47E8-8066-61486BC95ADD}"/>
          </ac:picMkLst>
        </pc:picChg>
        <pc:picChg chg="add del">
          <ac:chgData name="Marcus Vinicius Cavalcanti de Jesus" userId="06ef611a7aa12e5d" providerId="LiveId" clId="{9351D2B7-8C0E-46D2-8B8F-3FB57DA81806}" dt="2020-05-08T14:32:33.321" v="1876" actId="478"/>
          <ac:picMkLst>
            <pc:docMk/>
            <pc:sldMk cId="3185527495" sldId="257"/>
            <ac:picMk id="9" creationId="{F0A1E385-E4A8-456D-81E1-1B5CDC95A75B}"/>
          </ac:picMkLst>
        </pc:picChg>
        <pc:picChg chg="del mod">
          <ac:chgData name="Marcus Vinicius Cavalcanti de Jesus" userId="06ef611a7aa12e5d" providerId="LiveId" clId="{9351D2B7-8C0E-46D2-8B8F-3FB57DA81806}" dt="2020-05-08T15:38:25.768" v="1927" actId="478"/>
          <ac:picMkLst>
            <pc:docMk/>
            <pc:sldMk cId="3185527495" sldId="257"/>
            <ac:picMk id="10" creationId="{13E473E5-8C0B-41E0-9544-44E88EC5B1A4}"/>
          </ac:picMkLst>
        </pc:picChg>
        <pc:picChg chg="add del mod">
          <ac:chgData name="Marcus Vinicius Cavalcanti de Jesus" userId="06ef611a7aa12e5d" providerId="LiveId" clId="{9351D2B7-8C0E-46D2-8B8F-3FB57DA81806}" dt="2020-05-08T15:37:46.026" v="1918" actId="478"/>
          <ac:picMkLst>
            <pc:docMk/>
            <pc:sldMk cId="3185527495" sldId="257"/>
            <ac:picMk id="12" creationId="{7C9FF189-7DCE-4100-8298-D5396473D91E}"/>
          </ac:picMkLst>
        </pc:picChg>
        <pc:picChg chg="add mod">
          <ac:chgData name="Marcus Vinicius Cavalcanti de Jesus" userId="06ef611a7aa12e5d" providerId="LiveId" clId="{9351D2B7-8C0E-46D2-8B8F-3FB57DA81806}" dt="2020-05-08T15:37:32.129" v="1914"/>
          <ac:picMkLst>
            <pc:docMk/>
            <pc:sldMk cId="3185527495" sldId="257"/>
            <ac:picMk id="21" creationId="{B8E6D949-F9A5-41B0-AD75-39ABC3E1D449}"/>
          </ac:picMkLst>
        </pc:picChg>
        <pc:picChg chg="add mod">
          <ac:chgData name="Marcus Vinicius Cavalcanti de Jesus" userId="06ef611a7aa12e5d" providerId="LiveId" clId="{9351D2B7-8C0E-46D2-8B8F-3FB57DA81806}" dt="2020-05-08T15:37:32.129" v="1914"/>
          <ac:picMkLst>
            <pc:docMk/>
            <pc:sldMk cId="3185527495" sldId="257"/>
            <ac:picMk id="23" creationId="{EBC000E1-E218-4521-89B1-1AA677A19AC2}"/>
          </ac:picMkLst>
        </pc:picChg>
        <pc:picChg chg="add del mod">
          <ac:chgData name="Marcus Vinicius Cavalcanti de Jesus" userId="06ef611a7aa12e5d" providerId="LiveId" clId="{9351D2B7-8C0E-46D2-8B8F-3FB57DA81806}" dt="2020-05-08T15:37:46.026" v="1918" actId="478"/>
          <ac:picMkLst>
            <pc:docMk/>
            <pc:sldMk cId="3185527495" sldId="257"/>
            <ac:picMk id="24" creationId="{C059F053-6F8C-454A-967C-7FD24C29B919}"/>
          </ac:picMkLst>
        </pc:picChg>
        <pc:cxnChg chg="add mod">
          <ac:chgData name="Marcus Vinicius Cavalcanti de Jesus" userId="06ef611a7aa12e5d" providerId="LiveId" clId="{9351D2B7-8C0E-46D2-8B8F-3FB57DA81806}" dt="2020-05-08T15:37:32.129" v="1914"/>
          <ac:cxnSpMkLst>
            <pc:docMk/>
            <pc:sldMk cId="3185527495" sldId="257"/>
            <ac:cxnSpMk id="22" creationId="{C4AFC220-B942-4FB3-9494-7C84EDEA389C}"/>
          </ac:cxnSpMkLst>
        </pc:cxnChg>
        <pc:cxnChg chg="add del mod">
          <ac:chgData name="Marcus Vinicius Cavalcanti de Jesus" userId="06ef611a7aa12e5d" providerId="LiveId" clId="{9351D2B7-8C0E-46D2-8B8F-3FB57DA81806}" dt="2020-05-08T15:37:46.026" v="1918" actId="478"/>
          <ac:cxnSpMkLst>
            <pc:docMk/>
            <pc:sldMk cId="3185527495" sldId="257"/>
            <ac:cxnSpMk id="25" creationId="{6E1728CE-540D-41AD-A782-ACABCBCE4F63}"/>
          </ac:cxnSpMkLst>
        </pc:cxnChg>
        <pc:cxnChg chg="del mod ord">
          <ac:chgData name="Marcus Vinicius Cavalcanti de Jesus" userId="06ef611a7aa12e5d" providerId="LiveId" clId="{9351D2B7-8C0E-46D2-8B8F-3FB57DA81806}" dt="2020-05-08T15:37:49.399" v="1919" actId="478"/>
          <ac:cxnSpMkLst>
            <pc:docMk/>
            <pc:sldMk cId="3185527495" sldId="257"/>
            <ac:cxnSpMk id="65" creationId="{A428D29C-0ACF-4356-BB7D-250644FF6ABC}"/>
          </ac:cxnSpMkLst>
        </pc:cxnChg>
      </pc:sldChg>
      <pc:sldChg chg="addSp delSp modSp add mod">
        <pc:chgData name="Marcus Vinicius Cavalcanti de Jesus" userId="06ef611a7aa12e5d" providerId="LiveId" clId="{9351D2B7-8C0E-46D2-8B8F-3FB57DA81806}" dt="2020-05-08T15:38:29.058" v="1928" actId="478"/>
        <pc:sldMkLst>
          <pc:docMk/>
          <pc:sldMk cId="2572286837" sldId="258"/>
        </pc:sldMkLst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2" creationId="{D036C926-AD76-4BB2-9D8C-C65EDABC69F9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3" creationId="{733314BE-809C-43EA-B576-90096C3F8A88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4" creationId="{C6000A96-F767-4DCD-B04D-DFF28CD28525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5" creationId="{C0983CD3-18B1-47F7-A422-49180FFEE579}"/>
          </ac:spMkLst>
        </pc:spChg>
        <pc:spChg chg="add mod or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6" creationId="{3A2E270C-578B-4277-8F52-2C9A7717B497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7" creationId="{4E1154DF-ADF8-407C-83F1-68211FFBEC81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19" creationId="{516DC5B7-D4DD-4C33-AAA4-26510A04E585}"/>
          </ac:spMkLst>
        </pc:spChg>
        <pc:spChg chg="add mod">
          <ac:chgData name="Marcus Vinicius Cavalcanti de Jesus" userId="06ef611a7aa12e5d" providerId="LiveId" clId="{9351D2B7-8C0E-46D2-8B8F-3FB57DA81806}" dt="2020-05-08T15:37:34.135" v="1915"/>
          <ac:spMkLst>
            <pc:docMk/>
            <pc:sldMk cId="2572286837" sldId="258"/>
            <ac:spMk id="20" creationId="{BE7D9494-542D-4057-9A68-0E212A111580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53" creationId="{7AC01CB3-9512-4BCB-8252-2CAF7A5D8A0E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55" creationId="{4C6A7EAB-FF89-4A45-8B30-F15936F2649F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57" creationId="{D4EE7F9A-B738-4437-9038-3819471405F3}"/>
          </ac:spMkLst>
        </pc:spChg>
        <pc:spChg chg="mod">
          <ac:chgData name="Marcus Vinicius Cavalcanti de Jesus" userId="06ef611a7aa12e5d" providerId="LiveId" clId="{9351D2B7-8C0E-46D2-8B8F-3FB57DA81806}" dt="2020-05-08T15:38:06.552" v="1922" actId="1076"/>
          <ac:spMkLst>
            <pc:docMk/>
            <pc:sldMk cId="2572286837" sldId="258"/>
            <ac:spMk id="61" creationId="{87C31FAA-615A-435E-BF39-2DC2E9C2C691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63" creationId="{D69F83D5-DF54-4491-BF78-2AA5F8EDCDA9}"/>
          </ac:spMkLst>
        </pc:spChg>
        <pc:spChg chg="del mod">
          <ac:chgData name="Marcus Vinicius Cavalcanti de Jesus" userId="06ef611a7aa12e5d" providerId="LiveId" clId="{9351D2B7-8C0E-46D2-8B8F-3FB57DA81806}" dt="2020-05-08T15:38:29.058" v="1928" actId="478"/>
          <ac:spMkLst>
            <pc:docMk/>
            <pc:sldMk cId="2572286837" sldId="258"/>
            <ac:spMk id="68" creationId="{6943B4E2-9E90-4C88-A498-E30EFC48F61D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k cId="2572286837" sldId="258"/>
            <ac:spMk id="70" creationId="{706CF59C-0FF2-4863-A028-C932C0C67B9D}"/>
          </ac:spMkLst>
        </pc:spChg>
        <pc:picChg chg="add del mod">
          <ac:chgData name="Marcus Vinicius Cavalcanti de Jesus" userId="06ef611a7aa12e5d" providerId="LiveId" clId="{9351D2B7-8C0E-46D2-8B8F-3FB57DA81806}" dt="2020-05-08T15:37:38.842" v="1916" actId="478"/>
          <ac:picMkLst>
            <pc:docMk/>
            <pc:sldMk cId="2572286837" sldId="258"/>
            <ac:picMk id="8" creationId="{C213DA0D-878A-4B98-B01A-C62FB4E36A91}"/>
          </ac:picMkLst>
        </pc:picChg>
        <pc:picChg chg="del mod">
          <ac:chgData name="Marcus Vinicius Cavalcanti de Jesus" userId="06ef611a7aa12e5d" providerId="LiveId" clId="{9351D2B7-8C0E-46D2-8B8F-3FB57DA81806}" dt="2020-05-08T15:38:29.058" v="1928" actId="478"/>
          <ac:picMkLst>
            <pc:docMk/>
            <pc:sldMk cId="2572286837" sldId="258"/>
            <ac:picMk id="10" creationId="{13E473E5-8C0B-41E0-9544-44E88EC5B1A4}"/>
          </ac:picMkLst>
        </pc:picChg>
        <pc:picChg chg="del mod">
          <ac:chgData name="Marcus Vinicius Cavalcanti de Jesus" userId="06ef611a7aa12e5d" providerId="LiveId" clId="{9351D2B7-8C0E-46D2-8B8F-3FB57DA81806}" dt="2020-05-08T15:37:38.842" v="1916" actId="478"/>
          <ac:picMkLst>
            <pc:docMk/>
            <pc:sldMk cId="2572286837" sldId="258"/>
            <ac:picMk id="12" creationId="{7C9FF189-7DCE-4100-8298-D5396473D91E}"/>
          </ac:picMkLst>
        </pc:picChg>
        <pc:picChg chg="add mod">
          <ac:chgData name="Marcus Vinicius Cavalcanti de Jesus" userId="06ef611a7aa12e5d" providerId="LiveId" clId="{9351D2B7-8C0E-46D2-8B8F-3FB57DA81806}" dt="2020-05-08T15:37:34.135" v="1915"/>
          <ac:picMkLst>
            <pc:docMk/>
            <pc:sldMk cId="2572286837" sldId="258"/>
            <ac:picMk id="21" creationId="{1AEB8A69-B063-412D-A4D3-BFD6E6C6F8F6}"/>
          </ac:picMkLst>
        </pc:picChg>
        <pc:picChg chg="add mod">
          <ac:chgData name="Marcus Vinicius Cavalcanti de Jesus" userId="06ef611a7aa12e5d" providerId="LiveId" clId="{9351D2B7-8C0E-46D2-8B8F-3FB57DA81806}" dt="2020-05-08T15:37:34.135" v="1915"/>
          <ac:picMkLst>
            <pc:docMk/>
            <pc:sldMk cId="2572286837" sldId="258"/>
            <ac:picMk id="23" creationId="{02B5DC1F-B6B1-4D6A-ADD9-2C1787DD8D28}"/>
          </ac:picMkLst>
        </pc:picChg>
        <pc:cxnChg chg="add mod">
          <ac:chgData name="Marcus Vinicius Cavalcanti de Jesus" userId="06ef611a7aa12e5d" providerId="LiveId" clId="{9351D2B7-8C0E-46D2-8B8F-3FB57DA81806}" dt="2020-05-08T15:37:34.135" v="1915"/>
          <ac:cxnSpMkLst>
            <pc:docMk/>
            <pc:sldMk cId="2572286837" sldId="258"/>
            <ac:cxnSpMk id="22" creationId="{B3A18C49-E3D7-4B21-89E7-D1423A236B79}"/>
          </ac:cxnSpMkLst>
        </pc:cxnChg>
        <pc:cxnChg chg="del mod">
          <ac:chgData name="Marcus Vinicius Cavalcanti de Jesus" userId="06ef611a7aa12e5d" providerId="LiveId" clId="{9351D2B7-8C0E-46D2-8B8F-3FB57DA81806}" dt="2020-05-08T15:37:38.842" v="1916" actId="478"/>
          <ac:cxnSpMkLst>
            <pc:docMk/>
            <pc:sldMk cId="2572286837" sldId="258"/>
            <ac:cxnSpMk id="65" creationId="{A428D29C-0ACF-4356-BB7D-250644FF6ABC}"/>
          </ac:cxnSpMkLst>
        </pc:cxnChg>
      </pc:sldChg>
      <pc:sldChg chg="addSp delSp modSp new mod ord">
        <pc:chgData name="Marcus Vinicius Cavalcanti de Jesus" userId="06ef611a7aa12e5d" providerId="LiveId" clId="{9351D2B7-8C0E-46D2-8B8F-3FB57DA81806}" dt="2020-05-08T15:38:15.914" v="1925" actId="1076"/>
        <pc:sldMkLst>
          <pc:docMk/>
          <pc:sldMk cId="3043649652" sldId="259"/>
        </pc:sldMkLst>
        <pc:spChg chg="add del mod">
          <ac:chgData name="Marcus Vinicius Cavalcanti de Jesus" userId="06ef611a7aa12e5d" providerId="LiveId" clId="{9351D2B7-8C0E-46D2-8B8F-3FB57DA81806}" dt="2020-05-08T13:11:37.813" v="834" actId="478"/>
          <ac:spMkLst>
            <pc:docMk/>
            <pc:sldMk cId="3043649652" sldId="259"/>
            <ac:spMk id="6" creationId="{9BA94CB2-095C-4956-B2D7-9EA6283C9BF5}"/>
          </ac:spMkLst>
        </pc:spChg>
        <pc:spChg chg="add del mod">
          <ac:chgData name="Marcus Vinicius Cavalcanti de Jesus" userId="06ef611a7aa12e5d" providerId="LiveId" clId="{9351D2B7-8C0E-46D2-8B8F-3FB57DA81806}" dt="2020-05-08T13:32:07.739" v="842" actId="478"/>
          <ac:spMkLst>
            <pc:docMk/>
            <pc:sldMk cId="3043649652" sldId="259"/>
            <ac:spMk id="7" creationId="{6F823B26-4321-4586-8C93-1DFD6AB6E5C1}"/>
          </ac:spMkLst>
        </pc:spChg>
        <pc:spChg chg="add del mod">
          <ac:chgData name="Marcus Vinicius Cavalcanti de Jesus" userId="06ef611a7aa12e5d" providerId="LiveId" clId="{9351D2B7-8C0E-46D2-8B8F-3FB57DA81806}" dt="2020-05-08T13:39:01.427" v="1124" actId="478"/>
          <ac:spMkLst>
            <pc:docMk/>
            <pc:sldMk cId="3043649652" sldId="259"/>
            <ac:spMk id="9" creationId="{8CD516FF-80EE-4621-A704-0F66FBDAF2B8}"/>
          </ac:spMkLst>
        </pc:spChg>
        <pc:picChg chg="add mod">
          <ac:chgData name="Marcus Vinicius Cavalcanti de Jesus" userId="06ef611a7aa12e5d" providerId="LiveId" clId="{9351D2B7-8C0E-46D2-8B8F-3FB57DA81806}" dt="2020-05-08T15:38:15.914" v="1925" actId="1076"/>
          <ac:picMkLst>
            <pc:docMk/>
            <pc:sldMk cId="3043649652" sldId="259"/>
            <ac:picMk id="3" creationId="{87464E57-A0B3-49B5-8737-7B64CC8C1200}"/>
          </ac:picMkLst>
        </pc:picChg>
        <pc:picChg chg="add del mod">
          <ac:chgData name="Marcus Vinicius Cavalcanti de Jesus" userId="06ef611a7aa12e5d" providerId="LiveId" clId="{9351D2B7-8C0E-46D2-8B8F-3FB57DA81806}" dt="2020-05-08T13:10:09.215" v="818" actId="478"/>
          <ac:picMkLst>
            <pc:docMk/>
            <pc:sldMk cId="3043649652" sldId="259"/>
            <ac:picMk id="3" creationId="{9ABC8B03-EE3C-4456-9C91-FFD2010FB742}"/>
          </ac:picMkLst>
        </pc:picChg>
        <pc:picChg chg="add del mod modCrop">
          <ac:chgData name="Marcus Vinicius Cavalcanti de Jesus" userId="06ef611a7aa12e5d" providerId="LiveId" clId="{9351D2B7-8C0E-46D2-8B8F-3FB57DA81806}" dt="2020-05-08T14:22:31.612" v="1854" actId="478"/>
          <ac:picMkLst>
            <pc:docMk/>
            <pc:sldMk cId="3043649652" sldId="259"/>
            <ac:picMk id="5" creationId="{2451EA1C-6BA2-4119-825F-7B25C2592B41}"/>
          </ac:picMkLst>
        </pc:picChg>
      </pc:sldChg>
      <pc:sldChg chg="addSp delSp modSp add del mod">
        <pc:chgData name="Marcus Vinicius Cavalcanti de Jesus" userId="06ef611a7aa12e5d" providerId="LiveId" clId="{9351D2B7-8C0E-46D2-8B8F-3FB57DA81806}" dt="2020-05-08T13:41:13.329" v="1273" actId="47"/>
        <pc:sldMkLst>
          <pc:docMk/>
          <pc:sldMk cId="1399185184" sldId="260"/>
        </pc:sldMkLst>
        <pc:spChg chg="add mod">
          <ac:chgData name="Marcus Vinicius Cavalcanti de Jesus" userId="06ef611a7aa12e5d" providerId="LiveId" clId="{9351D2B7-8C0E-46D2-8B8F-3FB57DA81806}" dt="2020-05-08T13:40:09.085" v="1262" actId="207"/>
          <ac:spMkLst>
            <pc:docMk/>
            <pc:sldMk cId="1399185184" sldId="260"/>
            <ac:spMk id="4" creationId="{1027E1C4-73C0-456E-9D6A-85204578354F}"/>
          </ac:spMkLst>
        </pc:spChg>
        <pc:picChg chg="add mod modCrop">
          <ac:chgData name="Marcus Vinicius Cavalcanti de Jesus" userId="06ef611a7aa12e5d" providerId="LiveId" clId="{9351D2B7-8C0E-46D2-8B8F-3FB57DA81806}" dt="2020-05-08T13:33:01.179" v="850" actId="732"/>
          <ac:picMkLst>
            <pc:docMk/>
            <pc:sldMk cId="1399185184" sldId="260"/>
            <ac:picMk id="3" creationId="{085D9E9C-943B-49AD-9A2F-2DE69E3D5F41}"/>
          </ac:picMkLst>
        </pc:picChg>
        <pc:picChg chg="del">
          <ac:chgData name="Marcus Vinicius Cavalcanti de Jesus" userId="06ef611a7aa12e5d" providerId="LiveId" clId="{9351D2B7-8C0E-46D2-8B8F-3FB57DA81806}" dt="2020-05-08T13:32:32.459" v="844" actId="478"/>
          <ac:picMkLst>
            <pc:docMk/>
            <pc:sldMk cId="1399185184" sldId="260"/>
            <ac:picMk id="5" creationId="{2451EA1C-6BA2-4119-825F-7B25C2592B41}"/>
          </ac:picMkLst>
        </pc:picChg>
      </pc:sldChg>
      <pc:sldChg chg="addSp delSp modSp add mod ord">
        <pc:chgData name="Marcus Vinicius Cavalcanti de Jesus" userId="06ef611a7aa12e5d" providerId="LiveId" clId="{9351D2B7-8C0E-46D2-8B8F-3FB57DA81806}" dt="2020-05-08T15:36:50.583" v="1909"/>
        <pc:sldMkLst>
          <pc:docMk/>
          <pc:sldMk cId="402116818" sldId="261"/>
        </pc:sldMkLst>
        <pc:spChg chg="del">
          <ac:chgData name="Marcus Vinicius Cavalcanti de Jesus" userId="06ef611a7aa12e5d" providerId="LiveId" clId="{9351D2B7-8C0E-46D2-8B8F-3FB57DA81806}" dt="2020-05-08T13:40:49.962" v="1266" actId="478"/>
          <ac:spMkLst>
            <pc:docMk/>
            <pc:sldMk cId="402116818" sldId="261"/>
            <ac:spMk id="4" creationId="{1027E1C4-73C0-456E-9D6A-85204578354F}"/>
          </ac:spMkLst>
        </pc:spChg>
        <pc:spChg chg="add del mod">
          <ac:chgData name="Marcus Vinicius Cavalcanti de Jesus" userId="06ef611a7aa12e5d" providerId="LiveId" clId="{9351D2B7-8C0E-46D2-8B8F-3FB57DA81806}" dt="2020-05-08T14:16:00.013" v="1684" actId="478"/>
          <ac:spMkLst>
            <pc:docMk/>
            <pc:sldMk cId="402116818" sldId="261"/>
            <ac:spMk id="6" creationId="{49EBB39A-BD50-44F5-B8A9-21F1BA0CA579}"/>
          </ac:spMkLst>
        </pc:spChg>
        <pc:spChg chg="add del mod ord">
          <ac:chgData name="Marcus Vinicius Cavalcanti de Jesus" userId="06ef611a7aa12e5d" providerId="LiveId" clId="{9351D2B7-8C0E-46D2-8B8F-3FB57DA81806}" dt="2020-05-08T15:36:50.583" v="1909"/>
          <ac:spMkLst>
            <pc:docMk/>
            <pc:sldMk cId="402116818" sldId="261"/>
            <ac:spMk id="7" creationId="{B91C3937-C976-4417-86E4-5B5A3682FAE8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402116818" sldId="261"/>
            <ac:spMk id="8" creationId="{2C8C1F07-4C14-4872-9449-A3B80D401804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402116818" sldId="261"/>
            <ac:spMk id="9" creationId="{0D80B329-4C7B-4D69-861B-9D14116EE565}"/>
          </ac:spMkLst>
        </pc:spChg>
        <pc:spChg chg="add del mod">
          <ac:chgData name="Marcus Vinicius Cavalcanti de Jesus" userId="06ef611a7aa12e5d" providerId="LiveId" clId="{9351D2B7-8C0E-46D2-8B8F-3FB57DA81806}" dt="2020-05-08T15:36:50.583" v="1909"/>
          <ac:spMkLst>
            <pc:docMk/>
            <pc:sldMk cId="402116818" sldId="261"/>
            <ac:spMk id="13" creationId="{79B384C8-2387-4398-BA4A-979515AE7429}"/>
          </ac:spMkLst>
        </pc:spChg>
        <pc:spChg chg="add del mod">
          <ac:chgData name="Marcus Vinicius Cavalcanti de Jesus" userId="06ef611a7aa12e5d" providerId="LiveId" clId="{9351D2B7-8C0E-46D2-8B8F-3FB57DA81806}" dt="2020-05-08T14:20:41.537" v="1769" actId="478"/>
          <ac:spMkLst>
            <pc:docMk/>
            <pc:sldMk cId="402116818" sldId="261"/>
            <ac:spMk id="14" creationId="{970CB1DE-4E6A-405A-A2CA-E15DD346BE43}"/>
          </ac:spMkLst>
        </pc:spChg>
        <pc:spChg chg="add del mod">
          <ac:chgData name="Marcus Vinicius Cavalcanti de Jesus" userId="06ef611a7aa12e5d" providerId="LiveId" clId="{9351D2B7-8C0E-46D2-8B8F-3FB57DA81806}" dt="2020-05-08T14:20:41.537" v="1769" actId="478"/>
          <ac:spMkLst>
            <pc:docMk/>
            <pc:sldMk cId="402116818" sldId="261"/>
            <ac:spMk id="15" creationId="{3A534896-9179-46A3-83F9-9231C6A252B2}"/>
          </ac:spMkLst>
        </pc:spChg>
        <pc:spChg chg="add del mod">
          <ac:chgData name="Marcus Vinicius Cavalcanti de Jesus" userId="06ef611a7aa12e5d" providerId="LiveId" clId="{9351D2B7-8C0E-46D2-8B8F-3FB57DA81806}" dt="2020-05-08T14:20:05.724" v="1766" actId="478"/>
          <ac:spMkLst>
            <pc:docMk/>
            <pc:sldMk cId="402116818" sldId="261"/>
            <ac:spMk id="16" creationId="{8ED46D62-6102-42E8-956F-7B552E461025}"/>
          </ac:spMkLst>
        </pc:spChg>
        <pc:spChg chg="add del mod">
          <ac:chgData name="Marcus Vinicius Cavalcanti de Jesus" userId="06ef611a7aa12e5d" providerId="LiveId" clId="{9351D2B7-8C0E-46D2-8B8F-3FB57DA81806}" dt="2020-05-08T14:20:05.724" v="1766" actId="478"/>
          <ac:spMkLst>
            <pc:docMk/>
            <pc:sldMk cId="402116818" sldId="261"/>
            <ac:spMk id="17" creationId="{AAEF9E74-15A3-4970-8F51-86ECEA0885D5}"/>
          </ac:spMkLst>
        </pc:spChg>
        <pc:spChg chg="add del mod">
          <ac:chgData name="Marcus Vinicius Cavalcanti de Jesus" userId="06ef611a7aa12e5d" providerId="LiveId" clId="{9351D2B7-8C0E-46D2-8B8F-3FB57DA81806}" dt="2020-05-08T14:20:05.724" v="1766" actId="478"/>
          <ac:spMkLst>
            <pc:docMk/>
            <pc:sldMk cId="402116818" sldId="261"/>
            <ac:spMk id="18" creationId="{561495EF-4651-43DF-BF4A-C7ADA2D23B6B}"/>
          </ac:spMkLst>
        </pc:spChg>
        <pc:spChg chg="add del mod">
          <ac:chgData name="Marcus Vinicius Cavalcanti de Jesus" userId="06ef611a7aa12e5d" providerId="LiveId" clId="{9351D2B7-8C0E-46D2-8B8F-3FB57DA81806}" dt="2020-05-08T14:20:05.724" v="1766" actId="478"/>
          <ac:spMkLst>
            <pc:docMk/>
            <pc:sldMk cId="402116818" sldId="261"/>
            <ac:spMk id="19" creationId="{69AE9BCF-9730-40D2-9351-D69AEBEA78FB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402116818" sldId="261"/>
            <ac:spMk id="21" creationId="{B84D2D42-7742-4C6D-BDE3-55F58F47C33C}"/>
          </ac:spMkLst>
        </pc:spChg>
        <pc:picChg chg="del">
          <ac:chgData name="Marcus Vinicius Cavalcanti de Jesus" userId="06ef611a7aa12e5d" providerId="LiveId" clId="{9351D2B7-8C0E-46D2-8B8F-3FB57DA81806}" dt="2020-05-08T13:40:49.962" v="1266" actId="478"/>
          <ac:picMkLst>
            <pc:docMk/>
            <pc:sldMk cId="402116818" sldId="261"/>
            <ac:picMk id="3" creationId="{085D9E9C-943B-49AD-9A2F-2DE69E3D5F41}"/>
          </ac:picMkLst>
        </pc:picChg>
        <pc:picChg chg="add mod modCrop">
          <ac:chgData name="Marcus Vinicius Cavalcanti de Jesus" userId="06ef611a7aa12e5d" providerId="LiveId" clId="{9351D2B7-8C0E-46D2-8B8F-3FB57DA81806}" dt="2020-05-08T15:36:50.583" v="1909"/>
          <ac:picMkLst>
            <pc:docMk/>
            <pc:sldMk cId="402116818" sldId="261"/>
            <ac:picMk id="5" creationId="{E0D6D9E5-0146-4A04-86B6-41EE59B4D444}"/>
          </ac:picMkLst>
        </pc:picChg>
        <pc:picChg chg="add mod">
          <ac:chgData name="Marcus Vinicius Cavalcanti de Jesus" userId="06ef611a7aa12e5d" providerId="LiveId" clId="{9351D2B7-8C0E-46D2-8B8F-3FB57DA81806}" dt="2020-05-08T15:36:50.583" v="1909"/>
          <ac:picMkLst>
            <pc:docMk/>
            <pc:sldMk cId="402116818" sldId="261"/>
            <ac:picMk id="11" creationId="{0DBCD4FD-7D84-4B42-AA6D-232DB2C27A7C}"/>
          </ac:picMkLst>
        </pc:picChg>
      </pc:sldChg>
      <pc:sldChg chg="addSp modSp new mod">
        <pc:chgData name="Marcus Vinicius Cavalcanti de Jesus" userId="06ef611a7aa12e5d" providerId="LiveId" clId="{9351D2B7-8C0E-46D2-8B8F-3FB57DA81806}" dt="2020-05-08T15:36:50.583" v="1909"/>
        <pc:sldMkLst>
          <pc:docMk/>
          <pc:sldMk cId="2227887071" sldId="262"/>
        </pc:sldMkLst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227887071" sldId="262"/>
            <ac:spMk id="3" creationId="{DE0557D2-BD41-407E-9B70-3C276A23F279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227887071" sldId="262"/>
            <ac:spMk id="5" creationId="{5E6DBC2F-8457-4ACA-9F7C-2BF0D84BEA7B}"/>
          </ac:spMkLst>
        </pc:spChg>
        <pc:spChg chg="add mod">
          <ac:chgData name="Marcus Vinicius Cavalcanti de Jesus" userId="06ef611a7aa12e5d" providerId="LiveId" clId="{9351D2B7-8C0E-46D2-8B8F-3FB57DA81806}" dt="2020-05-08T15:36:50.583" v="1909"/>
          <ac:spMkLst>
            <pc:docMk/>
            <pc:sldMk cId="2227887071" sldId="262"/>
            <ac:spMk id="7" creationId="{E30BC86B-133C-4735-A9EF-E240D35FB098}"/>
          </ac:spMkLst>
        </pc:spChg>
        <pc:spChg chg="add mod ord">
          <ac:chgData name="Marcus Vinicius Cavalcanti de Jesus" userId="06ef611a7aa12e5d" providerId="LiveId" clId="{9351D2B7-8C0E-46D2-8B8F-3FB57DA81806}" dt="2020-05-08T15:36:50.583" v="1909"/>
          <ac:spMkLst>
            <pc:docMk/>
            <pc:sldMk cId="2227887071" sldId="262"/>
            <ac:spMk id="8" creationId="{0C422CC1-F31E-4F0E-AF79-A25290819519}"/>
          </ac:spMkLst>
        </pc:spChg>
      </pc:sldChg>
      <pc:sldMasterChg chg="modSp modSldLayout">
        <pc:chgData name="Marcus Vinicius Cavalcanti de Jesus" userId="06ef611a7aa12e5d" providerId="LiveId" clId="{9351D2B7-8C0E-46D2-8B8F-3FB57DA81806}" dt="2020-05-08T14:48:23.825" v="1885"/>
        <pc:sldMasterMkLst>
          <pc:docMk/>
          <pc:sldMasterMk cId="4129407499" sldId="2147483648"/>
        </pc:sldMasterMkLst>
        <pc:spChg chg="mod">
          <ac:chgData name="Marcus Vinicius Cavalcanti de Jesus" userId="06ef611a7aa12e5d" providerId="LiveId" clId="{9351D2B7-8C0E-46D2-8B8F-3FB57DA81806}" dt="2020-05-08T14:48:23.825" v="1885"/>
          <ac:spMkLst>
            <pc:docMk/>
            <pc:sldMasterMk cId="4129407499" sldId="2147483648"/>
            <ac:spMk id="2" creationId="{EA43A9C2-7748-47A6-9D90-C224A1195D06}"/>
          </ac:spMkLst>
        </pc:spChg>
        <pc:spChg chg="mod">
          <ac:chgData name="Marcus Vinicius Cavalcanti de Jesus" userId="06ef611a7aa12e5d" providerId="LiveId" clId="{9351D2B7-8C0E-46D2-8B8F-3FB57DA81806}" dt="2020-05-08T14:48:23.825" v="1885"/>
          <ac:spMkLst>
            <pc:docMk/>
            <pc:sldMasterMk cId="4129407499" sldId="2147483648"/>
            <ac:spMk id="3" creationId="{22A5ABBB-5FEF-49A9-8527-AE75074850C4}"/>
          </ac:spMkLst>
        </pc:spChg>
        <pc:spChg chg="mod">
          <ac:chgData name="Marcus Vinicius Cavalcanti de Jesus" userId="06ef611a7aa12e5d" providerId="LiveId" clId="{9351D2B7-8C0E-46D2-8B8F-3FB57DA81806}" dt="2020-05-08T14:48:23.825" v="1885"/>
          <ac:spMkLst>
            <pc:docMk/>
            <pc:sldMasterMk cId="4129407499" sldId="2147483648"/>
            <ac:spMk id="4" creationId="{E672D40A-10BE-4D63-974E-B809D15A7422}"/>
          </ac:spMkLst>
        </pc:spChg>
        <pc:spChg chg="mod">
          <ac:chgData name="Marcus Vinicius Cavalcanti de Jesus" userId="06ef611a7aa12e5d" providerId="LiveId" clId="{9351D2B7-8C0E-46D2-8B8F-3FB57DA81806}" dt="2020-05-08T14:48:23.825" v="1885"/>
          <ac:spMkLst>
            <pc:docMk/>
            <pc:sldMasterMk cId="4129407499" sldId="2147483648"/>
            <ac:spMk id="5" creationId="{A9B2279B-D168-4E79-A09B-8E6A139E9928}"/>
          </ac:spMkLst>
        </pc:spChg>
        <pc:spChg chg="mod">
          <ac:chgData name="Marcus Vinicius Cavalcanti de Jesus" userId="06ef611a7aa12e5d" providerId="LiveId" clId="{9351D2B7-8C0E-46D2-8B8F-3FB57DA81806}" dt="2020-05-08T14:48:23.825" v="1885"/>
          <ac:spMkLst>
            <pc:docMk/>
            <pc:sldMasterMk cId="4129407499" sldId="2147483648"/>
            <ac:spMk id="6" creationId="{2108D918-6215-47A6-976D-DF3E1617B004}"/>
          </ac:spMkLst>
        </pc:sp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1329521111" sldId="2147483649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1329521111" sldId="2147483649"/>
              <ac:spMk id="2" creationId="{FB0788BC-6AF3-466D-ABA1-3BC439880D67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1329521111" sldId="2147483649"/>
              <ac:spMk id="3" creationId="{9C3CABAD-77D5-40C4-8B24-98EB960F4314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4122114421" sldId="2147483651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4122114421" sldId="2147483651"/>
              <ac:spMk id="2" creationId="{0340ACA6-5EAC-464C-A541-BFBBF6523855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4122114421" sldId="2147483651"/>
              <ac:spMk id="3" creationId="{D188AA21-B95E-48D0-BF7D-4A34850A36D7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1402636969" sldId="2147483652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1402636969" sldId="2147483652"/>
              <ac:spMk id="3" creationId="{4064DD20-C3E5-4436-BB9F-C23248A4298C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1402636969" sldId="2147483652"/>
              <ac:spMk id="4" creationId="{CBE9DBC3-7B1A-43D4-B0F9-64A0CD6DC058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3156065540" sldId="2147483653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3156065540" sldId="2147483653"/>
              <ac:spMk id="2" creationId="{A99D0E61-1643-4F43-8059-603CFEC02D84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3156065540" sldId="2147483653"/>
              <ac:spMk id="3" creationId="{7E26034C-6E3E-4F91-AB5E-2528174278E7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3156065540" sldId="2147483653"/>
              <ac:spMk id="4" creationId="{8079506B-C320-4F76-BA8B-B895CA51AB09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3156065540" sldId="2147483653"/>
              <ac:spMk id="5" creationId="{3995A79C-B226-4318-BF6B-201CF035D50C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3156065540" sldId="2147483653"/>
              <ac:spMk id="6" creationId="{B5B20046-DAA8-4C26-9080-22B9A7E9A56F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4195458008" sldId="2147483656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4195458008" sldId="2147483656"/>
              <ac:spMk id="2" creationId="{44BE607C-ED6E-4747-B29B-039E83ADE747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4195458008" sldId="2147483656"/>
              <ac:spMk id="3" creationId="{7855C590-2B47-4F68-8A16-9D36004B3170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4195458008" sldId="2147483656"/>
              <ac:spMk id="4" creationId="{88A4B60D-DB5D-4E18-A5B5-E99FC181ADCD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2323289570" sldId="2147483657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2323289570" sldId="2147483657"/>
              <ac:spMk id="2" creationId="{05BD5D88-2B5E-4765-B0A4-0DAD7634CE5E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2323289570" sldId="2147483657"/>
              <ac:spMk id="3" creationId="{DC5ACEC0-F72F-4BB0-9DCC-8FF2F3CE7934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2323289570" sldId="2147483657"/>
              <ac:spMk id="4" creationId="{060EB07A-747E-4C0F-AB08-193F5B1DD8A5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4:48:23.825" v="1885"/>
          <pc:sldLayoutMkLst>
            <pc:docMk/>
            <pc:sldMasterMk cId="4129407499" sldId="2147483648"/>
            <pc:sldLayoutMk cId="2437595296" sldId="2147483659"/>
          </pc:sldLayoutMkLst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2437595296" sldId="2147483659"/>
              <ac:spMk id="2" creationId="{8428DCFF-CA44-4FF8-A648-642085DD1B30}"/>
            </ac:spMkLst>
          </pc:spChg>
          <pc:spChg chg="mod">
            <ac:chgData name="Marcus Vinicius Cavalcanti de Jesus" userId="06ef611a7aa12e5d" providerId="LiveId" clId="{9351D2B7-8C0E-46D2-8B8F-3FB57DA81806}" dt="2020-05-08T14:48:23.825" v="1885"/>
            <ac:spMkLst>
              <pc:docMk/>
              <pc:sldMasterMk cId="4129407499" sldId="2147483648"/>
              <pc:sldLayoutMk cId="2437595296" sldId="2147483659"/>
              <ac:spMk id="3" creationId="{F3E97CCD-4D79-4F37-898E-665AAF1A62DB}"/>
            </ac:spMkLst>
          </pc:spChg>
        </pc:sldLayoutChg>
      </pc:sldMasterChg>
      <pc:sldMasterChg chg="modSp modSldLayout">
        <pc:chgData name="Marcus Vinicius Cavalcanti de Jesus" userId="06ef611a7aa12e5d" providerId="LiveId" clId="{9351D2B7-8C0E-46D2-8B8F-3FB57DA81806}" dt="2020-05-08T15:36:50.583" v="1909"/>
        <pc:sldMasterMkLst>
          <pc:docMk/>
          <pc:sldMasterMk cId="385556731" sldId="2147483660"/>
        </pc:sldMasterMkLst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asterMk cId="385556731" sldId="2147483660"/>
            <ac:spMk id="2" creationId="{00000000-0000-0000-0000-000000000000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asterMk cId="385556731" sldId="2147483660"/>
            <ac:spMk id="3" creationId="{00000000-0000-0000-0000-000000000000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asterMk cId="385556731" sldId="2147483660"/>
            <ac:spMk id="4" creationId="{00000000-0000-0000-0000-000000000000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asterMk cId="385556731" sldId="2147483660"/>
            <ac:spMk id="5" creationId="{00000000-0000-0000-0000-000000000000}"/>
          </ac:spMkLst>
        </pc:spChg>
        <pc:spChg chg="mod">
          <ac:chgData name="Marcus Vinicius Cavalcanti de Jesus" userId="06ef611a7aa12e5d" providerId="LiveId" clId="{9351D2B7-8C0E-46D2-8B8F-3FB57DA81806}" dt="2020-05-08T15:36:50.583" v="1909"/>
          <ac:spMkLst>
            <pc:docMk/>
            <pc:sldMasterMk cId="385556731" sldId="2147483660"/>
            <ac:spMk id="6" creationId="{00000000-0000-0000-0000-000000000000}"/>
          </ac:spMkLst>
        </pc:sp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4060430230" sldId="2147483661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060430230" sldId="2147483661"/>
              <ac:spMk id="2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060430230" sldId="2147483661"/>
              <ac:spMk id="3" creationId="{00000000-0000-0000-0000-000000000000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123674381" sldId="2147483663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123674381" sldId="2147483663"/>
              <ac:spMk id="2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123674381" sldId="2147483663"/>
              <ac:spMk id="3" creationId="{00000000-0000-0000-0000-000000000000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2741155184" sldId="2147483664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2741155184" sldId="2147483664"/>
              <ac:spMk id="3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2741155184" sldId="2147483664"/>
              <ac:spMk id="4" creationId="{00000000-0000-0000-0000-000000000000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818078334" sldId="2147483665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818078334" sldId="2147483665"/>
              <ac:spMk id="2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818078334" sldId="2147483665"/>
              <ac:spMk id="3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818078334" sldId="2147483665"/>
              <ac:spMk id="4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818078334" sldId="2147483665"/>
              <ac:spMk id="5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818078334" sldId="2147483665"/>
              <ac:spMk id="6" creationId="{00000000-0000-0000-0000-000000000000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4038890565" sldId="2147483668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038890565" sldId="2147483668"/>
              <ac:spMk id="2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038890565" sldId="2147483668"/>
              <ac:spMk id="3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038890565" sldId="2147483668"/>
              <ac:spMk id="4" creationId="{00000000-0000-0000-0000-000000000000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4167573505" sldId="2147483669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167573505" sldId="2147483669"/>
              <ac:spMk id="2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167573505" sldId="2147483669"/>
              <ac:spMk id="3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4167573505" sldId="2147483669"/>
              <ac:spMk id="4" creationId="{00000000-0000-0000-0000-000000000000}"/>
            </ac:spMkLst>
          </pc:spChg>
        </pc:sldLayoutChg>
        <pc:sldLayoutChg chg="modSp">
          <pc:chgData name="Marcus Vinicius Cavalcanti de Jesus" userId="06ef611a7aa12e5d" providerId="LiveId" clId="{9351D2B7-8C0E-46D2-8B8F-3FB57DA81806}" dt="2020-05-08T15:36:50.583" v="1909"/>
          <pc:sldLayoutMkLst>
            <pc:docMk/>
            <pc:sldMasterMk cId="385556731" sldId="2147483660"/>
            <pc:sldLayoutMk cId="2752106280" sldId="2147483671"/>
          </pc:sldLayoutMkLst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2752106280" sldId="2147483671"/>
              <ac:spMk id="2" creationId="{00000000-0000-0000-0000-000000000000}"/>
            </ac:spMkLst>
          </pc:spChg>
          <pc:spChg chg="mod">
            <ac:chgData name="Marcus Vinicius Cavalcanti de Jesus" userId="06ef611a7aa12e5d" providerId="LiveId" clId="{9351D2B7-8C0E-46D2-8B8F-3FB57DA81806}" dt="2020-05-08T15:36:50.583" v="1909"/>
            <ac:spMkLst>
              <pc:docMk/>
              <pc:sldMasterMk cId="385556731" sldId="2147483660"/>
              <pc:sldLayoutMk cId="275210628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Marcus Vinicius Cavalcanti de Jesus" userId="06ef611a7aa12e5d" providerId="LiveId" clId="{86035AB9-3D1E-4C27-BE0E-EFD54A9543F5}"/>
    <pc:docChg chg="modSld">
      <pc:chgData name="Marcus Vinicius Cavalcanti de Jesus" userId="06ef611a7aa12e5d" providerId="LiveId" clId="{86035AB9-3D1E-4C27-BE0E-EFD54A9543F5}" dt="2020-05-12T05:47:01.251" v="3" actId="14100"/>
      <pc:docMkLst>
        <pc:docMk/>
      </pc:docMkLst>
      <pc:sldChg chg="modSp mod">
        <pc:chgData name="Marcus Vinicius Cavalcanti de Jesus" userId="06ef611a7aa12e5d" providerId="LiveId" clId="{86035AB9-3D1E-4C27-BE0E-EFD54A9543F5}" dt="2020-05-12T05:47:01.251" v="3" actId="14100"/>
        <pc:sldMkLst>
          <pc:docMk/>
          <pc:sldMk cId="264796647" sldId="263"/>
        </pc:sldMkLst>
        <pc:spChg chg="mod">
          <ac:chgData name="Marcus Vinicius Cavalcanti de Jesus" userId="06ef611a7aa12e5d" providerId="LiveId" clId="{86035AB9-3D1E-4C27-BE0E-EFD54A9543F5}" dt="2020-05-12T05:47:01.251" v="3" actId="14100"/>
          <ac:spMkLst>
            <pc:docMk/>
            <pc:sldMk cId="264796647" sldId="263"/>
            <ac:spMk id="16" creationId="{7A81BE9E-575B-4454-A220-AEB83DBEAF0B}"/>
          </ac:spMkLst>
        </pc:spChg>
        <pc:spChg chg="mod">
          <ac:chgData name="Marcus Vinicius Cavalcanti de Jesus" userId="06ef611a7aa12e5d" providerId="LiveId" clId="{86035AB9-3D1E-4C27-BE0E-EFD54A9543F5}" dt="2020-05-12T05:46:55.302" v="2" actId="14100"/>
          <ac:spMkLst>
            <pc:docMk/>
            <pc:sldMk cId="264796647" sldId="263"/>
            <ac:spMk id="33" creationId="{A6C8B706-5DD5-4BF4-85BE-E740F6BE8E0B}"/>
          </ac:spMkLst>
        </pc:spChg>
        <pc:spChg chg="mod">
          <ac:chgData name="Marcus Vinicius Cavalcanti de Jesus" userId="06ef611a7aa12e5d" providerId="LiveId" clId="{86035AB9-3D1E-4C27-BE0E-EFD54A9543F5}" dt="2020-05-12T05:46:51.001" v="1" actId="14100"/>
          <ac:spMkLst>
            <pc:docMk/>
            <pc:sldMk cId="264796647" sldId="263"/>
            <ac:spMk id="34" creationId="{03D5B831-46D7-4E02-B500-5EBF445C7FCC}"/>
          </ac:spMkLst>
        </pc:spChg>
      </pc:sldChg>
    </pc:docChg>
  </pc:docChgLst>
  <pc:docChgLst>
    <pc:chgData name="Marcus Vinicius Cavalcanti de Jesus" userId="06ef611a7aa12e5d" providerId="LiveId" clId="{11B2ADE7-8A2E-4130-86F9-9E3987A37F94}"/>
    <pc:docChg chg="undo redo custSel addSld delSld modSld sldOrd">
      <pc:chgData name="Marcus Vinicius Cavalcanti de Jesus" userId="06ef611a7aa12e5d" providerId="LiveId" clId="{11B2ADE7-8A2E-4130-86F9-9E3987A37F94}" dt="2020-05-10T17:37:33.033" v="136" actId="478"/>
      <pc:docMkLst>
        <pc:docMk/>
      </pc:docMkLst>
      <pc:sldChg chg="del">
        <pc:chgData name="Marcus Vinicius Cavalcanti de Jesus" userId="06ef611a7aa12e5d" providerId="LiveId" clId="{11B2ADE7-8A2E-4130-86F9-9E3987A37F94}" dt="2020-05-10T17:34:56.318" v="111" actId="47"/>
        <pc:sldMkLst>
          <pc:docMk/>
          <pc:sldMk cId="2922230833" sldId="256"/>
        </pc:sldMkLst>
      </pc:sldChg>
      <pc:sldChg chg="addSp delSp modSp mod">
        <pc:chgData name="Marcus Vinicius Cavalcanti de Jesus" userId="06ef611a7aa12e5d" providerId="LiveId" clId="{11B2ADE7-8A2E-4130-86F9-9E3987A37F94}" dt="2020-05-10T17:37:33.033" v="136" actId="478"/>
        <pc:sldMkLst>
          <pc:docMk/>
          <pc:sldMk cId="3185527495" sldId="257"/>
        </pc:sldMkLst>
        <pc:spChg chg="mod">
          <ac:chgData name="Marcus Vinicius Cavalcanti de Jesus" userId="06ef611a7aa12e5d" providerId="LiveId" clId="{11B2ADE7-8A2E-4130-86F9-9E3987A37F94}" dt="2020-05-10T17:36:48.591" v="130" actId="14100"/>
          <ac:spMkLst>
            <pc:docMk/>
            <pc:sldMk cId="3185527495" sldId="257"/>
            <ac:spMk id="4" creationId="{C6000A96-F767-4DCD-B04D-DFF28CD28525}"/>
          </ac:spMkLst>
        </pc:spChg>
        <pc:spChg chg="mod">
          <ac:chgData name="Marcus Vinicius Cavalcanti de Jesus" userId="06ef611a7aa12e5d" providerId="LiveId" clId="{11B2ADE7-8A2E-4130-86F9-9E3987A37F94}" dt="2020-05-10T17:36:43.923" v="129" actId="14100"/>
          <ac:spMkLst>
            <pc:docMk/>
            <pc:sldMk cId="3185527495" sldId="257"/>
            <ac:spMk id="5" creationId="{C0983CD3-18B1-47F7-A422-49180FFEE579}"/>
          </ac:spMkLst>
        </pc:spChg>
        <pc:spChg chg="add ord">
          <ac:chgData name="Marcus Vinicius Cavalcanti de Jesus" userId="06ef611a7aa12e5d" providerId="LiveId" clId="{11B2ADE7-8A2E-4130-86F9-9E3987A37F94}" dt="2020-05-10T17:35:09.340" v="115" actId="167"/>
          <ac:spMkLst>
            <pc:docMk/>
            <pc:sldMk cId="3185527495" sldId="257"/>
            <ac:spMk id="8" creationId="{5123D629-4455-4E4A-A06D-897961FADD80}"/>
          </ac:spMkLst>
        </pc:spChg>
        <pc:spChg chg="mod">
          <ac:chgData name="Marcus Vinicius Cavalcanti de Jesus" userId="06ef611a7aa12e5d" providerId="LiveId" clId="{11B2ADE7-8A2E-4130-86F9-9E3987A37F94}" dt="2020-05-10T17:35:49.307" v="123" actId="2085"/>
          <ac:spMkLst>
            <pc:docMk/>
            <pc:sldMk cId="3185527495" sldId="257"/>
            <ac:spMk id="19" creationId="{516DC5B7-D4DD-4C33-AAA4-26510A04E585}"/>
          </ac:spMkLst>
        </pc:spChg>
        <pc:spChg chg="mod">
          <ac:chgData name="Marcus Vinicius Cavalcanti de Jesus" userId="06ef611a7aa12e5d" providerId="LiveId" clId="{11B2ADE7-8A2E-4130-86F9-9E3987A37F94}" dt="2020-05-10T17:35:49.307" v="123" actId="2085"/>
          <ac:spMkLst>
            <pc:docMk/>
            <pc:sldMk cId="3185527495" sldId="257"/>
            <ac:spMk id="53" creationId="{7AC01CB3-9512-4BCB-8252-2CAF7A5D8A0E}"/>
          </ac:spMkLst>
        </pc:spChg>
        <pc:spChg chg="mod">
          <ac:chgData name="Marcus Vinicius Cavalcanti de Jesus" userId="06ef611a7aa12e5d" providerId="LiveId" clId="{11B2ADE7-8A2E-4130-86F9-9E3987A37F94}" dt="2020-05-10T17:35:49.307" v="123" actId="2085"/>
          <ac:spMkLst>
            <pc:docMk/>
            <pc:sldMk cId="3185527495" sldId="257"/>
            <ac:spMk id="55" creationId="{4C6A7EAB-FF89-4A45-8B30-F15936F2649F}"/>
          </ac:spMkLst>
        </pc:spChg>
        <pc:spChg chg="mod">
          <ac:chgData name="Marcus Vinicius Cavalcanti de Jesus" userId="06ef611a7aa12e5d" providerId="LiveId" clId="{11B2ADE7-8A2E-4130-86F9-9E3987A37F94}" dt="2020-05-10T17:36:54.734" v="132" actId="14100"/>
          <ac:spMkLst>
            <pc:docMk/>
            <pc:sldMk cId="3185527495" sldId="257"/>
            <ac:spMk id="57" creationId="{D4EE7F9A-B738-4437-9038-3819471405F3}"/>
          </ac:spMkLst>
        </pc:spChg>
        <pc:spChg chg="mod">
          <ac:chgData name="Marcus Vinicius Cavalcanti de Jesus" userId="06ef611a7aa12e5d" providerId="LiveId" clId="{11B2ADE7-8A2E-4130-86F9-9E3987A37F94}" dt="2020-05-10T17:35:49.307" v="123" actId="2085"/>
          <ac:spMkLst>
            <pc:docMk/>
            <pc:sldMk cId="3185527495" sldId="257"/>
            <ac:spMk id="61" creationId="{87C31FAA-615A-435E-BF39-2DC2E9C2C691}"/>
          </ac:spMkLst>
        </pc:spChg>
        <pc:spChg chg="mod">
          <ac:chgData name="Marcus Vinicius Cavalcanti de Jesus" userId="06ef611a7aa12e5d" providerId="LiveId" clId="{11B2ADE7-8A2E-4130-86F9-9E3987A37F94}" dt="2020-05-10T17:35:49.307" v="123" actId="2085"/>
          <ac:spMkLst>
            <pc:docMk/>
            <pc:sldMk cId="3185527495" sldId="257"/>
            <ac:spMk id="63" creationId="{D69F83D5-DF54-4491-BF78-2AA5F8EDCDA9}"/>
          </ac:spMkLst>
        </pc:spChg>
        <pc:spChg chg="del">
          <ac:chgData name="Marcus Vinicius Cavalcanti de Jesus" userId="06ef611a7aa12e5d" providerId="LiveId" clId="{11B2ADE7-8A2E-4130-86F9-9E3987A37F94}" dt="2020-05-10T17:37:33.033" v="136" actId="478"/>
          <ac:spMkLst>
            <pc:docMk/>
            <pc:sldMk cId="3185527495" sldId="257"/>
            <ac:spMk id="70" creationId="{706CF59C-0FF2-4863-A028-C932C0C67B9D}"/>
          </ac:spMkLst>
        </pc:spChg>
        <pc:picChg chg="add">
          <ac:chgData name="Marcus Vinicius Cavalcanti de Jesus" userId="06ef611a7aa12e5d" providerId="LiveId" clId="{11B2ADE7-8A2E-4130-86F9-9E3987A37F94}" dt="2020-05-10T17:35:24.396" v="119" actId="22"/>
          <ac:picMkLst>
            <pc:docMk/>
            <pc:sldMk cId="3185527495" sldId="257"/>
            <ac:picMk id="9" creationId="{8703C1F9-F16B-44BB-B4AE-388D3391B07D}"/>
          </ac:picMkLst>
        </pc:picChg>
        <pc:picChg chg="del">
          <ac:chgData name="Marcus Vinicius Cavalcanti de Jesus" userId="06ef611a7aa12e5d" providerId="LiveId" clId="{11B2ADE7-8A2E-4130-86F9-9E3987A37F94}" dt="2020-05-10T17:35:24.216" v="118" actId="478"/>
          <ac:picMkLst>
            <pc:docMk/>
            <pc:sldMk cId="3185527495" sldId="257"/>
            <ac:picMk id="21" creationId="{B8E6D949-F9A5-41B0-AD75-39ABC3E1D449}"/>
          </ac:picMkLst>
        </pc:picChg>
        <pc:picChg chg="del">
          <ac:chgData name="Marcus Vinicius Cavalcanti de Jesus" userId="06ef611a7aa12e5d" providerId="LiveId" clId="{11B2ADE7-8A2E-4130-86F9-9E3987A37F94}" dt="2020-05-10T17:35:18.789" v="116" actId="478"/>
          <ac:picMkLst>
            <pc:docMk/>
            <pc:sldMk cId="3185527495" sldId="257"/>
            <ac:picMk id="23" creationId="{EBC000E1-E218-4521-89B1-1AA677A19AC2}"/>
          </ac:picMkLst>
        </pc:picChg>
        <pc:picChg chg="add mod">
          <ac:chgData name="Marcus Vinicius Cavalcanti de Jesus" userId="06ef611a7aa12e5d" providerId="LiveId" clId="{11B2ADE7-8A2E-4130-86F9-9E3987A37F94}" dt="2020-05-10T17:35:19.085" v="117"/>
          <ac:picMkLst>
            <pc:docMk/>
            <pc:sldMk cId="3185527495" sldId="257"/>
            <ac:picMk id="26" creationId="{58557B24-4910-473B-8C1A-9A2C5BB49E70}"/>
          </ac:picMkLst>
        </pc:picChg>
        <pc:cxnChg chg="del">
          <ac:chgData name="Marcus Vinicius Cavalcanti de Jesus" userId="06ef611a7aa12e5d" providerId="LiveId" clId="{11B2ADE7-8A2E-4130-86F9-9E3987A37F94}" dt="2020-05-10T17:35:18.789" v="116" actId="478"/>
          <ac:cxnSpMkLst>
            <pc:docMk/>
            <pc:sldMk cId="3185527495" sldId="257"/>
            <ac:cxnSpMk id="22" creationId="{C4AFC220-B942-4FB3-9494-7C84EDEA389C}"/>
          </ac:cxnSpMkLst>
        </pc:cxnChg>
        <pc:cxnChg chg="add mod">
          <ac:chgData name="Marcus Vinicius Cavalcanti de Jesus" userId="06ef611a7aa12e5d" providerId="LiveId" clId="{11B2ADE7-8A2E-4130-86F9-9E3987A37F94}" dt="2020-05-10T17:35:19.085" v="117"/>
          <ac:cxnSpMkLst>
            <pc:docMk/>
            <pc:sldMk cId="3185527495" sldId="257"/>
            <ac:cxnSpMk id="25" creationId="{E5ABF37D-2F6A-42E7-A598-DDE449DFEAE9}"/>
          </ac:cxnSpMkLst>
        </pc:cxnChg>
      </pc:sldChg>
      <pc:sldChg chg="addSp delSp modSp mod">
        <pc:chgData name="Marcus Vinicius Cavalcanti de Jesus" userId="06ef611a7aa12e5d" providerId="LiveId" clId="{11B2ADE7-8A2E-4130-86F9-9E3987A37F94}" dt="2020-05-10T17:37:23.661" v="135" actId="478"/>
        <pc:sldMkLst>
          <pc:docMk/>
          <pc:sldMk cId="2572286837" sldId="258"/>
        </pc:sldMkLst>
        <pc:spChg chg="del mod">
          <ac:chgData name="Marcus Vinicius Cavalcanti de Jesus" userId="06ef611a7aa12e5d" providerId="LiveId" clId="{11B2ADE7-8A2E-4130-86F9-9E3987A37F94}" dt="2020-05-10T17:37:03.808" v="133" actId="478"/>
          <ac:spMkLst>
            <pc:docMk/>
            <pc:sldMk cId="2572286837" sldId="258"/>
            <ac:spMk id="4" creationId="{C6000A96-F767-4DCD-B04D-DFF28CD28525}"/>
          </ac:spMkLst>
        </pc:spChg>
        <pc:spChg chg="del mod">
          <ac:chgData name="Marcus Vinicius Cavalcanti de Jesus" userId="06ef611a7aa12e5d" providerId="LiveId" clId="{11B2ADE7-8A2E-4130-86F9-9E3987A37F94}" dt="2020-05-10T17:37:03.808" v="133" actId="478"/>
          <ac:spMkLst>
            <pc:docMk/>
            <pc:sldMk cId="2572286837" sldId="258"/>
            <ac:spMk id="5" creationId="{C0983CD3-18B1-47F7-A422-49180FFEE579}"/>
          </ac:spMkLst>
        </pc:spChg>
        <pc:spChg chg="add ord">
          <ac:chgData name="Marcus Vinicius Cavalcanti de Jesus" userId="06ef611a7aa12e5d" providerId="LiveId" clId="{11B2ADE7-8A2E-4130-86F9-9E3987A37F94}" dt="2020-05-10T17:36:03.066" v="125" actId="167"/>
          <ac:spMkLst>
            <pc:docMk/>
            <pc:sldMk cId="2572286837" sldId="258"/>
            <ac:spMk id="8" creationId="{2649A98F-ABD8-4997-8BFA-8F11D196FC38}"/>
          </ac:spMkLst>
        </pc:spChg>
        <pc:spChg chg="add">
          <ac:chgData name="Marcus Vinicius Cavalcanti de Jesus" userId="06ef611a7aa12e5d" providerId="LiveId" clId="{11B2ADE7-8A2E-4130-86F9-9E3987A37F94}" dt="2020-05-10T17:37:04.152" v="134" actId="22"/>
          <ac:spMkLst>
            <pc:docMk/>
            <pc:sldMk cId="2572286837" sldId="258"/>
            <ac:spMk id="9" creationId="{1EE80463-FDDD-48F3-9CF0-B0E2C34613C5}"/>
          </ac:spMkLst>
        </pc:spChg>
        <pc:spChg chg="add del">
          <ac:chgData name="Marcus Vinicius Cavalcanti de Jesus" userId="06ef611a7aa12e5d" providerId="LiveId" clId="{11B2ADE7-8A2E-4130-86F9-9E3987A37F94}" dt="2020-05-10T17:37:23.661" v="135" actId="478"/>
          <ac:spMkLst>
            <pc:docMk/>
            <pc:sldMk cId="2572286837" sldId="258"/>
            <ac:spMk id="10" creationId="{0E83D64D-565F-44FF-B748-4DCD182763E1}"/>
          </ac:spMkLst>
        </pc:spChg>
        <pc:spChg chg="add">
          <ac:chgData name="Marcus Vinicius Cavalcanti de Jesus" userId="06ef611a7aa12e5d" providerId="LiveId" clId="{11B2ADE7-8A2E-4130-86F9-9E3987A37F94}" dt="2020-05-10T17:37:04.152" v="134" actId="22"/>
          <ac:spMkLst>
            <pc:docMk/>
            <pc:sldMk cId="2572286837" sldId="258"/>
            <ac:spMk id="11" creationId="{AF5DAEA9-8B11-4D4F-81F2-48B7C9E059CA}"/>
          </ac:spMkLst>
        </pc:spChg>
        <pc:spChg chg="add">
          <ac:chgData name="Marcus Vinicius Cavalcanti de Jesus" userId="06ef611a7aa12e5d" providerId="LiveId" clId="{11B2ADE7-8A2E-4130-86F9-9E3987A37F94}" dt="2020-05-10T17:37:04.152" v="134" actId="22"/>
          <ac:spMkLst>
            <pc:docMk/>
            <pc:sldMk cId="2572286837" sldId="258"/>
            <ac:spMk id="12" creationId="{4AA46AD2-643B-465E-AA83-EEB5DC0007E9}"/>
          </ac:spMkLst>
        </pc:spChg>
        <pc:spChg chg="mod">
          <ac:chgData name="Marcus Vinicius Cavalcanti de Jesus" userId="06ef611a7aa12e5d" providerId="LiveId" clId="{11B2ADE7-8A2E-4130-86F9-9E3987A37F94}" dt="2020-05-10T17:36:21.805" v="127" actId="2085"/>
          <ac:spMkLst>
            <pc:docMk/>
            <pc:sldMk cId="2572286837" sldId="258"/>
            <ac:spMk id="19" creationId="{516DC5B7-D4DD-4C33-AAA4-26510A04E585}"/>
          </ac:spMkLst>
        </pc:spChg>
        <pc:spChg chg="mod">
          <ac:chgData name="Marcus Vinicius Cavalcanti de Jesus" userId="06ef611a7aa12e5d" providerId="LiveId" clId="{11B2ADE7-8A2E-4130-86F9-9E3987A37F94}" dt="2020-05-10T17:36:21.805" v="127" actId="2085"/>
          <ac:spMkLst>
            <pc:docMk/>
            <pc:sldMk cId="2572286837" sldId="258"/>
            <ac:spMk id="53" creationId="{7AC01CB3-9512-4BCB-8252-2CAF7A5D8A0E}"/>
          </ac:spMkLst>
        </pc:spChg>
        <pc:spChg chg="mod">
          <ac:chgData name="Marcus Vinicius Cavalcanti de Jesus" userId="06ef611a7aa12e5d" providerId="LiveId" clId="{11B2ADE7-8A2E-4130-86F9-9E3987A37F94}" dt="2020-05-10T17:36:21.805" v="127" actId="2085"/>
          <ac:spMkLst>
            <pc:docMk/>
            <pc:sldMk cId="2572286837" sldId="258"/>
            <ac:spMk id="55" creationId="{4C6A7EAB-FF89-4A45-8B30-F15936F2649F}"/>
          </ac:spMkLst>
        </pc:spChg>
        <pc:spChg chg="del mod">
          <ac:chgData name="Marcus Vinicius Cavalcanti de Jesus" userId="06ef611a7aa12e5d" providerId="LiveId" clId="{11B2ADE7-8A2E-4130-86F9-9E3987A37F94}" dt="2020-05-10T17:37:03.808" v="133" actId="478"/>
          <ac:spMkLst>
            <pc:docMk/>
            <pc:sldMk cId="2572286837" sldId="258"/>
            <ac:spMk id="57" creationId="{D4EE7F9A-B738-4437-9038-3819471405F3}"/>
          </ac:spMkLst>
        </pc:spChg>
        <pc:spChg chg="mod">
          <ac:chgData name="Marcus Vinicius Cavalcanti de Jesus" userId="06ef611a7aa12e5d" providerId="LiveId" clId="{11B2ADE7-8A2E-4130-86F9-9E3987A37F94}" dt="2020-05-10T17:36:21.805" v="127" actId="2085"/>
          <ac:spMkLst>
            <pc:docMk/>
            <pc:sldMk cId="2572286837" sldId="258"/>
            <ac:spMk id="61" creationId="{87C31FAA-615A-435E-BF39-2DC2E9C2C691}"/>
          </ac:spMkLst>
        </pc:spChg>
        <pc:spChg chg="mod">
          <ac:chgData name="Marcus Vinicius Cavalcanti de Jesus" userId="06ef611a7aa12e5d" providerId="LiveId" clId="{11B2ADE7-8A2E-4130-86F9-9E3987A37F94}" dt="2020-05-10T17:36:21.805" v="127" actId="2085"/>
          <ac:spMkLst>
            <pc:docMk/>
            <pc:sldMk cId="2572286837" sldId="258"/>
            <ac:spMk id="63" creationId="{D69F83D5-DF54-4491-BF78-2AA5F8EDCDA9}"/>
          </ac:spMkLst>
        </pc:spChg>
        <pc:spChg chg="del">
          <ac:chgData name="Marcus Vinicius Cavalcanti de Jesus" userId="06ef611a7aa12e5d" providerId="LiveId" clId="{11B2ADE7-8A2E-4130-86F9-9E3987A37F94}" dt="2020-05-10T17:37:03.808" v="133" actId="478"/>
          <ac:spMkLst>
            <pc:docMk/>
            <pc:sldMk cId="2572286837" sldId="258"/>
            <ac:spMk id="70" creationId="{706CF59C-0FF2-4863-A028-C932C0C67B9D}"/>
          </ac:spMkLst>
        </pc:spChg>
        <pc:picChg chg="del">
          <ac:chgData name="Marcus Vinicius Cavalcanti de Jesus" userId="06ef611a7aa12e5d" providerId="LiveId" clId="{11B2ADE7-8A2E-4130-86F9-9E3987A37F94}" dt="2020-05-10T17:35:33.245" v="120" actId="478"/>
          <ac:picMkLst>
            <pc:docMk/>
            <pc:sldMk cId="2572286837" sldId="258"/>
            <ac:picMk id="21" creationId="{1AEB8A69-B063-412D-A4D3-BFD6E6C6F8F6}"/>
          </ac:picMkLst>
        </pc:picChg>
        <pc:picChg chg="del">
          <ac:chgData name="Marcus Vinicius Cavalcanti de Jesus" userId="06ef611a7aa12e5d" providerId="LiveId" clId="{11B2ADE7-8A2E-4130-86F9-9E3987A37F94}" dt="2020-05-10T17:35:33.245" v="120" actId="478"/>
          <ac:picMkLst>
            <pc:docMk/>
            <pc:sldMk cId="2572286837" sldId="258"/>
            <ac:picMk id="23" creationId="{02B5DC1F-B6B1-4D6A-ADD9-2C1787DD8D28}"/>
          </ac:picMkLst>
        </pc:picChg>
        <pc:picChg chg="add mod">
          <ac:chgData name="Marcus Vinicius Cavalcanti de Jesus" userId="06ef611a7aa12e5d" providerId="LiveId" clId="{11B2ADE7-8A2E-4130-86F9-9E3987A37F94}" dt="2020-05-10T17:35:33.518" v="121"/>
          <ac:picMkLst>
            <pc:docMk/>
            <pc:sldMk cId="2572286837" sldId="258"/>
            <ac:picMk id="25" creationId="{20D6076F-AD8A-4B1E-BE82-EC3B6EF382A6}"/>
          </ac:picMkLst>
        </pc:picChg>
        <pc:picChg chg="add mod">
          <ac:chgData name="Marcus Vinicius Cavalcanti de Jesus" userId="06ef611a7aa12e5d" providerId="LiveId" clId="{11B2ADE7-8A2E-4130-86F9-9E3987A37F94}" dt="2020-05-10T17:35:33.518" v="121"/>
          <ac:picMkLst>
            <pc:docMk/>
            <pc:sldMk cId="2572286837" sldId="258"/>
            <ac:picMk id="26" creationId="{3D68F44F-15BA-49ED-8491-6223689D058D}"/>
          </ac:picMkLst>
        </pc:picChg>
        <pc:cxnChg chg="del">
          <ac:chgData name="Marcus Vinicius Cavalcanti de Jesus" userId="06ef611a7aa12e5d" providerId="LiveId" clId="{11B2ADE7-8A2E-4130-86F9-9E3987A37F94}" dt="2020-05-10T17:35:33.245" v="120" actId="478"/>
          <ac:cxnSpMkLst>
            <pc:docMk/>
            <pc:sldMk cId="2572286837" sldId="258"/>
            <ac:cxnSpMk id="22" creationId="{B3A18C49-E3D7-4B21-89E7-D1423A236B79}"/>
          </ac:cxnSpMkLst>
        </pc:cxnChg>
        <pc:cxnChg chg="add mod">
          <ac:chgData name="Marcus Vinicius Cavalcanti de Jesus" userId="06ef611a7aa12e5d" providerId="LiveId" clId="{11B2ADE7-8A2E-4130-86F9-9E3987A37F94}" dt="2020-05-10T17:35:33.518" v="121"/>
          <ac:cxnSpMkLst>
            <pc:docMk/>
            <pc:sldMk cId="2572286837" sldId="258"/>
            <ac:cxnSpMk id="24" creationId="{08A58E39-29DE-49ED-B3BB-F66DE00953AD}"/>
          </ac:cxnSpMkLst>
        </pc:cxnChg>
      </pc:sldChg>
      <pc:sldChg chg="del">
        <pc:chgData name="Marcus Vinicius Cavalcanti de Jesus" userId="06ef611a7aa12e5d" providerId="LiveId" clId="{11B2ADE7-8A2E-4130-86F9-9E3987A37F94}" dt="2020-05-08T16:26:15.981" v="0" actId="47"/>
        <pc:sldMkLst>
          <pc:docMk/>
          <pc:sldMk cId="3043649652" sldId="259"/>
        </pc:sldMkLst>
      </pc:sldChg>
      <pc:sldChg chg="addSp delSp modSp add mod ord">
        <pc:chgData name="Marcus Vinicius Cavalcanti de Jesus" userId="06ef611a7aa12e5d" providerId="LiveId" clId="{11B2ADE7-8A2E-4130-86F9-9E3987A37F94}" dt="2020-05-10T17:34:59.890" v="113"/>
        <pc:sldMkLst>
          <pc:docMk/>
          <pc:sldMk cId="264796647" sldId="263"/>
        </pc:sldMkLst>
        <pc:spChg chg="mod">
          <ac:chgData name="Marcus Vinicius Cavalcanti de Jesus" userId="06ef611a7aa12e5d" providerId="LiveId" clId="{11B2ADE7-8A2E-4130-86F9-9E3987A37F94}" dt="2020-05-09T15:47:58.044" v="107" actId="12788"/>
          <ac:spMkLst>
            <pc:docMk/>
            <pc:sldMk cId="264796647" sldId="263"/>
            <ac:spMk id="2" creationId="{D036C926-AD76-4BB2-9D8C-C65EDABC69F9}"/>
          </ac:spMkLst>
        </pc:spChg>
        <pc:spChg chg="mod">
          <ac:chgData name="Marcus Vinicius Cavalcanti de Jesus" userId="06ef611a7aa12e5d" providerId="LiveId" clId="{11B2ADE7-8A2E-4130-86F9-9E3987A37F94}" dt="2020-05-09T15:43:27.807" v="41" actId="404"/>
          <ac:spMkLst>
            <pc:docMk/>
            <pc:sldMk cId="264796647" sldId="263"/>
            <ac:spMk id="3" creationId="{733314BE-809C-43EA-B576-90096C3F8A88}"/>
          </ac:spMkLst>
        </pc:spChg>
        <pc:spChg chg="add mod ord">
          <ac:chgData name="Marcus Vinicius Cavalcanti de Jesus" userId="06ef611a7aa12e5d" providerId="LiveId" clId="{11B2ADE7-8A2E-4130-86F9-9E3987A37F94}" dt="2020-05-09T15:46:12.334" v="86" actId="14100"/>
          <ac:spMkLst>
            <pc:docMk/>
            <pc:sldMk cId="264796647" sldId="263"/>
            <ac:spMk id="4" creationId="{E8A248E8-A53A-401F-83B5-B684051B98EB}"/>
          </ac:spMkLst>
        </pc:spChg>
        <pc:spChg chg="add del mod">
          <ac:chgData name="Marcus Vinicius Cavalcanti de Jesus" userId="06ef611a7aa12e5d" providerId="LiveId" clId="{11B2ADE7-8A2E-4130-86F9-9E3987A37F94}" dt="2020-05-09T15:42:29.713" v="23" actId="478"/>
          <ac:spMkLst>
            <pc:docMk/>
            <pc:sldMk cId="264796647" sldId="263"/>
            <ac:spMk id="6" creationId="{11B888CA-1674-471E-AB25-BBF259E02AD7}"/>
          </ac:spMkLst>
        </pc:spChg>
        <pc:spChg chg="mod">
          <ac:chgData name="Marcus Vinicius Cavalcanti de Jesus" userId="06ef611a7aa12e5d" providerId="LiveId" clId="{11B2ADE7-8A2E-4130-86F9-9E3987A37F94}" dt="2020-05-09T15:43:24.665" v="40" actId="404"/>
          <ac:spMkLst>
            <pc:docMk/>
            <pc:sldMk cId="264796647" sldId="263"/>
            <ac:spMk id="7" creationId="{4E1154DF-ADF8-407C-83F1-68211FFBEC81}"/>
          </ac:spMkLst>
        </pc:spChg>
        <pc:spChg chg="add mod">
          <ac:chgData name="Marcus Vinicius Cavalcanti de Jesus" userId="06ef611a7aa12e5d" providerId="LiveId" clId="{11B2ADE7-8A2E-4130-86F9-9E3987A37F94}" dt="2020-05-09T15:45:21.912" v="76" actId="14100"/>
          <ac:spMkLst>
            <pc:docMk/>
            <pc:sldMk cId="264796647" sldId="263"/>
            <ac:spMk id="8" creationId="{FEB29FBA-70C3-476F-B57F-D43438EBEF73}"/>
          </ac:spMkLst>
        </pc:spChg>
        <pc:spChg chg="add mod">
          <ac:chgData name="Marcus Vinicius Cavalcanti de Jesus" userId="06ef611a7aa12e5d" providerId="LiveId" clId="{11B2ADE7-8A2E-4130-86F9-9E3987A37F94}" dt="2020-05-09T15:44:58.255" v="70" actId="14100"/>
          <ac:spMkLst>
            <pc:docMk/>
            <pc:sldMk cId="264796647" sldId="263"/>
            <ac:spMk id="9" creationId="{5DC86178-F7F7-4135-A7AF-5E2CF53B26CA}"/>
          </ac:spMkLst>
        </pc:spChg>
        <pc:spChg chg="add mod">
          <ac:chgData name="Marcus Vinicius Cavalcanti de Jesus" userId="06ef611a7aa12e5d" providerId="LiveId" clId="{11B2ADE7-8A2E-4130-86F9-9E3987A37F94}" dt="2020-05-09T15:45:00.723" v="71" actId="14100"/>
          <ac:spMkLst>
            <pc:docMk/>
            <pc:sldMk cId="264796647" sldId="263"/>
            <ac:spMk id="10" creationId="{07D3B621-E06D-4A68-A89E-EA4CB7C6EB6E}"/>
          </ac:spMkLst>
        </pc:spChg>
        <pc:spChg chg="add mod">
          <ac:chgData name="Marcus Vinicius Cavalcanti de Jesus" userId="06ef611a7aa12e5d" providerId="LiveId" clId="{11B2ADE7-8A2E-4130-86F9-9E3987A37F94}" dt="2020-05-09T15:44:28.919" v="55" actId="1076"/>
          <ac:spMkLst>
            <pc:docMk/>
            <pc:sldMk cId="264796647" sldId="263"/>
            <ac:spMk id="11" creationId="{7AFA3DCE-023B-459E-B4A2-D799AF4A4A13}"/>
          </ac:spMkLst>
        </pc:spChg>
        <pc:spChg chg="add mod">
          <ac:chgData name="Marcus Vinicius Cavalcanti de Jesus" userId="06ef611a7aa12e5d" providerId="LiveId" clId="{11B2ADE7-8A2E-4130-86F9-9E3987A37F94}" dt="2020-05-09T15:44:28.919" v="55" actId="1076"/>
          <ac:spMkLst>
            <pc:docMk/>
            <pc:sldMk cId="264796647" sldId="263"/>
            <ac:spMk id="13" creationId="{53416C58-7A98-45E5-8974-1AF9444AE06D}"/>
          </ac:spMkLst>
        </pc:spChg>
        <pc:spChg chg="add mod">
          <ac:chgData name="Marcus Vinicius Cavalcanti de Jesus" userId="06ef611a7aa12e5d" providerId="LiveId" clId="{11B2ADE7-8A2E-4130-86F9-9E3987A37F94}" dt="2020-05-09T15:44:28.919" v="55" actId="1076"/>
          <ac:spMkLst>
            <pc:docMk/>
            <pc:sldMk cId="264796647" sldId="263"/>
            <ac:spMk id="14" creationId="{DD5B8AA3-0514-4135-8EC5-CF2BA2C7BE22}"/>
          </ac:spMkLst>
        </pc:spChg>
        <pc:spChg chg="add mod">
          <ac:chgData name="Marcus Vinicius Cavalcanti de Jesus" userId="06ef611a7aa12e5d" providerId="LiveId" clId="{11B2ADE7-8A2E-4130-86F9-9E3987A37F94}" dt="2020-05-09T15:44:28.919" v="55" actId="1076"/>
          <ac:spMkLst>
            <pc:docMk/>
            <pc:sldMk cId="264796647" sldId="263"/>
            <ac:spMk id="15" creationId="{19AEC6A8-F290-42E9-A620-28E13F8E5E6B}"/>
          </ac:spMkLst>
        </pc:spChg>
        <pc:spChg chg="add mod">
          <ac:chgData name="Marcus Vinicius Cavalcanti de Jesus" userId="06ef611a7aa12e5d" providerId="LiveId" clId="{11B2ADE7-8A2E-4130-86F9-9E3987A37F94}" dt="2020-05-09T15:45:12.238" v="75" actId="14100"/>
          <ac:spMkLst>
            <pc:docMk/>
            <pc:sldMk cId="264796647" sldId="263"/>
            <ac:spMk id="16" creationId="{7A81BE9E-575B-4454-A220-AEB83DBEAF0B}"/>
          </ac:spMkLst>
        </pc:spChg>
        <pc:spChg chg="add del mod">
          <ac:chgData name="Marcus Vinicius Cavalcanti de Jesus" userId="06ef611a7aa12e5d" providerId="LiveId" clId="{11B2ADE7-8A2E-4130-86F9-9E3987A37F94}" dt="2020-05-09T19:39:13.270" v="110" actId="478"/>
          <ac:spMkLst>
            <pc:docMk/>
            <pc:sldMk cId="264796647" sldId="263"/>
            <ac:spMk id="18" creationId="{07156705-C06D-437B-8A13-06F918B1E248}"/>
          </ac:spMkLst>
        </pc:spChg>
        <pc:spChg chg="del">
          <ac:chgData name="Marcus Vinicius Cavalcanti de Jesus" userId="06ef611a7aa12e5d" providerId="LiveId" clId="{11B2ADE7-8A2E-4130-86F9-9E3987A37F94}" dt="2020-05-09T15:40:25.571" v="2" actId="478"/>
          <ac:spMkLst>
            <pc:docMk/>
            <pc:sldMk cId="264796647" sldId="263"/>
            <ac:spMk id="19" creationId="{516DC5B7-D4DD-4C33-AAA4-26510A04E585}"/>
          </ac:spMkLst>
        </pc:spChg>
        <pc:spChg chg="add mod">
          <ac:chgData name="Marcus Vinicius Cavalcanti de Jesus" userId="06ef611a7aa12e5d" providerId="LiveId" clId="{11B2ADE7-8A2E-4130-86F9-9E3987A37F94}" dt="2020-05-09T15:44:44.717" v="65" actId="1037"/>
          <ac:spMkLst>
            <pc:docMk/>
            <pc:sldMk cId="264796647" sldId="263"/>
            <ac:spMk id="33" creationId="{A6C8B706-5DD5-4BF4-85BE-E740F6BE8E0B}"/>
          </ac:spMkLst>
        </pc:spChg>
        <pc:spChg chg="add mod">
          <ac:chgData name="Marcus Vinicius Cavalcanti de Jesus" userId="06ef611a7aa12e5d" providerId="LiveId" clId="{11B2ADE7-8A2E-4130-86F9-9E3987A37F94}" dt="2020-05-09T15:44:44.717" v="65" actId="1037"/>
          <ac:spMkLst>
            <pc:docMk/>
            <pc:sldMk cId="264796647" sldId="263"/>
            <ac:spMk id="34" creationId="{03D5B831-46D7-4E02-B500-5EBF445C7FCC}"/>
          </ac:spMkLst>
        </pc:spChg>
        <pc:spChg chg="add mod">
          <ac:chgData name="Marcus Vinicius Cavalcanti de Jesus" userId="06ef611a7aa12e5d" providerId="LiveId" clId="{11B2ADE7-8A2E-4130-86F9-9E3987A37F94}" dt="2020-05-09T15:44:44.717" v="65" actId="1037"/>
          <ac:spMkLst>
            <pc:docMk/>
            <pc:sldMk cId="264796647" sldId="263"/>
            <ac:spMk id="35" creationId="{C4BBAA21-8626-4D89-BEF6-D9F5EEF51E16}"/>
          </ac:spMkLst>
        </pc:spChg>
        <pc:spChg chg="add mod">
          <ac:chgData name="Marcus Vinicius Cavalcanti de Jesus" userId="06ef611a7aa12e5d" providerId="LiveId" clId="{11B2ADE7-8A2E-4130-86F9-9E3987A37F94}" dt="2020-05-09T15:44:44.717" v="65" actId="1037"/>
          <ac:spMkLst>
            <pc:docMk/>
            <pc:sldMk cId="264796647" sldId="263"/>
            <ac:spMk id="36" creationId="{3E05E989-E690-4BF0-BC72-E2B7E729BC5C}"/>
          </ac:spMkLst>
        </pc:spChg>
        <pc:spChg chg="del">
          <ac:chgData name="Marcus Vinicius Cavalcanti de Jesus" userId="06ef611a7aa12e5d" providerId="LiveId" clId="{11B2ADE7-8A2E-4130-86F9-9E3987A37F94}" dt="2020-05-09T15:40:25.571" v="2" actId="478"/>
          <ac:spMkLst>
            <pc:docMk/>
            <pc:sldMk cId="264796647" sldId="263"/>
            <ac:spMk id="53" creationId="{7AC01CB3-9512-4BCB-8252-2CAF7A5D8A0E}"/>
          </ac:spMkLst>
        </pc:spChg>
        <pc:spChg chg="del">
          <ac:chgData name="Marcus Vinicius Cavalcanti de Jesus" userId="06ef611a7aa12e5d" providerId="LiveId" clId="{11B2ADE7-8A2E-4130-86F9-9E3987A37F94}" dt="2020-05-09T15:40:25.571" v="2" actId="478"/>
          <ac:spMkLst>
            <pc:docMk/>
            <pc:sldMk cId="264796647" sldId="263"/>
            <ac:spMk id="55" creationId="{4C6A7EAB-FF89-4A45-8B30-F15936F2649F}"/>
          </ac:spMkLst>
        </pc:spChg>
        <pc:spChg chg="del mod">
          <ac:chgData name="Marcus Vinicius Cavalcanti de Jesus" userId="06ef611a7aa12e5d" providerId="LiveId" clId="{11B2ADE7-8A2E-4130-86F9-9E3987A37F94}" dt="2020-05-09T15:40:48.568" v="6" actId="478"/>
          <ac:spMkLst>
            <pc:docMk/>
            <pc:sldMk cId="264796647" sldId="263"/>
            <ac:spMk id="57" creationId="{D4EE7F9A-B738-4437-9038-3819471405F3}"/>
          </ac:spMkLst>
        </pc:spChg>
        <pc:spChg chg="mod">
          <ac:chgData name="Marcus Vinicius Cavalcanti de Jesus" userId="06ef611a7aa12e5d" providerId="LiveId" clId="{11B2ADE7-8A2E-4130-86F9-9E3987A37F94}" dt="2020-05-09T15:46:17.577" v="93" actId="14100"/>
          <ac:spMkLst>
            <pc:docMk/>
            <pc:sldMk cId="264796647" sldId="263"/>
            <ac:spMk id="59" creationId="{E7F17A34-B5A5-49DE-9859-26ACBF55ACDD}"/>
          </ac:spMkLst>
        </pc:spChg>
        <pc:spChg chg="del">
          <ac:chgData name="Marcus Vinicius Cavalcanti de Jesus" userId="06ef611a7aa12e5d" providerId="LiveId" clId="{11B2ADE7-8A2E-4130-86F9-9E3987A37F94}" dt="2020-05-09T15:40:25.571" v="2" actId="478"/>
          <ac:spMkLst>
            <pc:docMk/>
            <pc:sldMk cId="264796647" sldId="263"/>
            <ac:spMk id="61" creationId="{87C31FAA-615A-435E-BF39-2DC2E9C2C691}"/>
          </ac:spMkLst>
        </pc:spChg>
        <pc:spChg chg="del">
          <ac:chgData name="Marcus Vinicius Cavalcanti de Jesus" userId="06ef611a7aa12e5d" providerId="LiveId" clId="{11B2ADE7-8A2E-4130-86F9-9E3987A37F94}" dt="2020-05-09T15:40:25.571" v="2" actId="478"/>
          <ac:spMkLst>
            <pc:docMk/>
            <pc:sldMk cId="264796647" sldId="263"/>
            <ac:spMk id="63" creationId="{D69F83D5-DF54-4491-BF78-2AA5F8EDCDA9}"/>
          </ac:spMkLst>
        </pc:spChg>
        <pc:picChg chg="mod">
          <ac:chgData name="Marcus Vinicius Cavalcanti de Jesus" userId="06ef611a7aa12e5d" providerId="LiveId" clId="{11B2ADE7-8A2E-4130-86F9-9E3987A37F94}" dt="2020-05-09T15:48:07.122" v="109" actId="1076"/>
          <ac:picMkLst>
            <pc:docMk/>
            <pc:sldMk cId="264796647" sldId="263"/>
            <ac:picMk id="5" creationId="{188DF632-E8C4-4697-BE5B-52327F984C5B}"/>
          </ac:picMkLst>
        </pc:picChg>
        <pc:picChg chg="mod">
          <ac:chgData name="Marcus Vinicius Cavalcanti de Jesus" userId="06ef611a7aa12e5d" providerId="LiveId" clId="{11B2ADE7-8A2E-4130-86F9-9E3987A37F94}" dt="2020-05-09T15:47:58.044" v="107" actId="12788"/>
          <ac:picMkLst>
            <pc:docMk/>
            <pc:sldMk cId="264796647" sldId="263"/>
            <ac:picMk id="12" creationId="{7C9FF189-7DCE-4100-8298-D5396473D91E}"/>
          </ac:picMkLst>
        </pc:picChg>
        <pc:cxnChg chg="mod">
          <ac:chgData name="Marcus Vinicius Cavalcanti de Jesus" userId="06ef611a7aa12e5d" providerId="LiveId" clId="{11B2ADE7-8A2E-4130-86F9-9E3987A37F94}" dt="2020-05-09T15:47:50.683" v="105" actId="1076"/>
          <ac:cxnSpMkLst>
            <pc:docMk/>
            <pc:sldMk cId="264796647" sldId="263"/>
            <ac:cxnSpMk id="65" creationId="{A428D29C-0ACF-4356-BB7D-250644FF6A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4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18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7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48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05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7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EF79-ACBC-4C7F-96B3-C318B754003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33C3-9C56-4C50-9493-D343BED9D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9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248E8-A53A-401F-83B5-B684051B98EB}"/>
              </a:ext>
            </a:extLst>
          </p:cNvPr>
          <p:cNvSpPr/>
          <p:nvPr/>
        </p:nvSpPr>
        <p:spPr>
          <a:xfrm>
            <a:off x="1523094" y="0"/>
            <a:ext cx="10668906" cy="6858000"/>
          </a:xfrm>
          <a:prstGeom prst="rect">
            <a:avLst/>
          </a:prstGeom>
          <a:solidFill>
            <a:srgbClr val="D9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36C926-AD76-4BB2-9D8C-C65EDABC69F9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1A3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3314BE-809C-43EA-B576-90096C3F8A88}"/>
              </a:ext>
            </a:extLst>
          </p:cNvPr>
          <p:cNvSpPr txBox="1"/>
          <p:nvPr/>
        </p:nvSpPr>
        <p:spPr>
          <a:xfrm>
            <a:off x="1627875" y="70313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1A3850"/>
                </a:solidFill>
                <a:latin typeface="Montserrat SemiBold" panose="00000700000000000000" pitchFamily="2" charset="0"/>
              </a:rPr>
              <a:t>Dashboard Financeiro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1154DF-ADF8-407C-83F1-68211FFBEC81}"/>
              </a:ext>
            </a:extLst>
          </p:cNvPr>
          <p:cNvSpPr txBox="1"/>
          <p:nvPr/>
        </p:nvSpPr>
        <p:spPr>
          <a:xfrm>
            <a:off x="1598435" y="24584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1A3850"/>
                </a:solidFill>
                <a:latin typeface="Montserrat SemiBold" panose="00000700000000000000" pitchFamily="2" charset="0"/>
              </a:rPr>
              <a:t>VISÃO GERAL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7F17A34-B5A5-49DE-9859-26ACBF55ACDD}"/>
              </a:ext>
            </a:extLst>
          </p:cNvPr>
          <p:cNvSpPr/>
          <p:nvPr/>
        </p:nvSpPr>
        <p:spPr>
          <a:xfrm>
            <a:off x="1627874" y="4891314"/>
            <a:ext cx="6284829" cy="18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428D29C-0ACF-4356-BB7D-250644FF6ABC}"/>
              </a:ext>
            </a:extLst>
          </p:cNvPr>
          <p:cNvCxnSpPr>
            <a:cxnSpLocks/>
          </p:cNvCxnSpPr>
          <p:nvPr/>
        </p:nvCxnSpPr>
        <p:spPr>
          <a:xfrm>
            <a:off x="230008" y="3947885"/>
            <a:ext cx="10835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706CF59C-0FF2-4863-A028-C932C0C67B9D}"/>
              </a:ext>
            </a:extLst>
          </p:cNvPr>
          <p:cNvSpPr/>
          <p:nvPr/>
        </p:nvSpPr>
        <p:spPr>
          <a:xfrm>
            <a:off x="1795336" y="1309026"/>
            <a:ext cx="10438425" cy="2717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29FBA-70C3-476F-B57F-D43438EBEF73}"/>
              </a:ext>
            </a:extLst>
          </p:cNvPr>
          <p:cNvSpPr/>
          <p:nvPr/>
        </p:nvSpPr>
        <p:spPr>
          <a:xfrm>
            <a:off x="1627874" y="2912614"/>
            <a:ext cx="6284830" cy="18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C86178-F7F7-4135-A7AF-5E2CF53B26CA}"/>
              </a:ext>
            </a:extLst>
          </p:cNvPr>
          <p:cNvSpPr/>
          <p:nvPr/>
        </p:nvSpPr>
        <p:spPr>
          <a:xfrm>
            <a:off x="8004823" y="2935669"/>
            <a:ext cx="2012072" cy="1873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D3B621-E06D-4A68-A89E-EA4CB7C6EB6E}"/>
              </a:ext>
            </a:extLst>
          </p:cNvPr>
          <p:cNvSpPr/>
          <p:nvPr/>
        </p:nvSpPr>
        <p:spPr>
          <a:xfrm>
            <a:off x="10100626" y="2953097"/>
            <a:ext cx="1999255" cy="18558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FA3DCE-023B-459E-B4A2-D799AF4A4A13}"/>
              </a:ext>
            </a:extLst>
          </p:cNvPr>
          <p:cNvSpPr/>
          <p:nvPr/>
        </p:nvSpPr>
        <p:spPr>
          <a:xfrm>
            <a:off x="1598445" y="790853"/>
            <a:ext cx="1999255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416C58-7A98-45E5-8974-1AF9444AE06D}"/>
              </a:ext>
            </a:extLst>
          </p:cNvPr>
          <p:cNvSpPr/>
          <p:nvPr/>
        </p:nvSpPr>
        <p:spPr>
          <a:xfrm>
            <a:off x="1610190" y="1852776"/>
            <a:ext cx="1999255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5B8AA3-0514-4135-8EC5-CF2BA2C7BE22}"/>
              </a:ext>
            </a:extLst>
          </p:cNvPr>
          <p:cNvSpPr/>
          <p:nvPr/>
        </p:nvSpPr>
        <p:spPr>
          <a:xfrm>
            <a:off x="3694249" y="790853"/>
            <a:ext cx="1999255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9AEC6A8-F290-42E9-A620-28E13F8E5E6B}"/>
              </a:ext>
            </a:extLst>
          </p:cNvPr>
          <p:cNvSpPr/>
          <p:nvPr/>
        </p:nvSpPr>
        <p:spPr>
          <a:xfrm>
            <a:off x="3694249" y="1861490"/>
            <a:ext cx="1999255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6C8B706-5DD5-4BF4-85BE-E740F6BE8E0B}"/>
              </a:ext>
            </a:extLst>
          </p:cNvPr>
          <p:cNvSpPr/>
          <p:nvPr/>
        </p:nvSpPr>
        <p:spPr>
          <a:xfrm>
            <a:off x="8003753" y="811823"/>
            <a:ext cx="2000326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3D5B831-46D7-4E02-B500-5EBF445C7FCC}"/>
              </a:ext>
            </a:extLst>
          </p:cNvPr>
          <p:cNvSpPr/>
          <p:nvPr/>
        </p:nvSpPr>
        <p:spPr>
          <a:xfrm>
            <a:off x="8003752" y="1873746"/>
            <a:ext cx="2012072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4BBAA21-8626-4D89-BEF6-D9F5EEF51E16}"/>
              </a:ext>
            </a:extLst>
          </p:cNvPr>
          <p:cNvSpPr/>
          <p:nvPr/>
        </p:nvSpPr>
        <p:spPr>
          <a:xfrm>
            <a:off x="10100627" y="811823"/>
            <a:ext cx="1999255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E05E989-E690-4BF0-BC72-E2B7E729BC5C}"/>
              </a:ext>
            </a:extLst>
          </p:cNvPr>
          <p:cNvSpPr/>
          <p:nvPr/>
        </p:nvSpPr>
        <p:spPr>
          <a:xfrm>
            <a:off x="10100627" y="1882460"/>
            <a:ext cx="1999255" cy="994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81BE9E-575B-4454-A220-AEB83DBEAF0B}"/>
              </a:ext>
            </a:extLst>
          </p:cNvPr>
          <p:cNvSpPr/>
          <p:nvPr/>
        </p:nvSpPr>
        <p:spPr>
          <a:xfrm>
            <a:off x="8003753" y="4891315"/>
            <a:ext cx="4096128" cy="1884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C4A9353-42A2-4A33-96F4-8EDF61BBB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0313"/>
            <a:ext cx="1523095" cy="49270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DBA40A1-D727-4FF0-AFB2-3AFF6093A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4" y="3429000"/>
            <a:ext cx="429741" cy="429741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D5841BB-6E1A-4198-9E79-613C1FC487E6}"/>
              </a:ext>
            </a:extLst>
          </p:cNvPr>
          <p:cNvSpPr/>
          <p:nvPr/>
        </p:nvSpPr>
        <p:spPr>
          <a:xfrm>
            <a:off x="230008" y="4026256"/>
            <a:ext cx="1083535" cy="416423"/>
          </a:xfrm>
          <a:prstGeom prst="roundRect">
            <a:avLst/>
          </a:prstGeom>
          <a:solidFill>
            <a:srgbClr val="C5D8E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A582478-AAD6-4CB8-8EE3-597FC726B9FF}"/>
              </a:ext>
            </a:extLst>
          </p:cNvPr>
          <p:cNvSpPr/>
          <p:nvPr/>
        </p:nvSpPr>
        <p:spPr>
          <a:xfrm>
            <a:off x="237348" y="4550211"/>
            <a:ext cx="1083535" cy="416423"/>
          </a:xfrm>
          <a:prstGeom prst="roundRect">
            <a:avLst/>
          </a:prstGeom>
          <a:solidFill>
            <a:srgbClr val="1A38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2F8BE0C-44C7-42AE-9AEF-CF0AE101FB6E}"/>
              </a:ext>
            </a:extLst>
          </p:cNvPr>
          <p:cNvSpPr/>
          <p:nvPr/>
        </p:nvSpPr>
        <p:spPr>
          <a:xfrm>
            <a:off x="230008" y="5080485"/>
            <a:ext cx="1083535" cy="416423"/>
          </a:xfrm>
          <a:prstGeom prst="roundRect">
            <a:avLst/>
          </a:prstGeom>
          <a:solidFill>
            <a:srgbClr val="1A38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123D629-4455-4E4A-A06D-897961FADD80}"/>
              </a:ext>
            </a:extLst>
          </p:cNvPr>
          <p:cNvSpPr/>
          <p:nvPr/>
        </p:nvSpPr>
        <p:spPr>
          <a:xfrm>
            <a:off x="1523094" y="0"/>
            <a:ext cx="10668906" cy="6858000"/>
          </a:xfrm>
          <a:prstGeom prst="rect">
            <a:avLst/>
          </a:prstGeom>
          <a:solidFill>
            <a:srgbClr val="D9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E953B9B-6868-42C1-9FBC-1663B4D686C2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36C926-AD76-4BB2-9D8C-C65EDABC69F9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3314BE-809C-43EA-B576-90096C3F8A88}"/>
              </a:ext>
            </a:extLst>
          </p:cNvPr>
          <p:cNvSpPr txBox="1"/>
          <p:nvPr/>
        </p:nvSpPr>
        <p:spPr>
          <a:xfrm>
            <a:off x="1627875" y="70313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1A3850"/>
                </a:solidFill>
                <a:latin typeface="Montserrat SemiBold" panose="00000700000000000000" pitchFamily="2" charset="0"/>
              </a:rPr>
              <a:t>Dashboard Financeiro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1154DF-ADF8-407C-83F1-68211FFBEC81}"/>
              </a:ext>
            </a:extLst>
          </p:cNvPr>
          <p:cNvSpPr txBox="1"/>
          <p:nvPr/>
        </p:nvSpPr>
        <p:spPr>
          <a:xfrm>
            <a:off x="1598435" y="24584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1A3850"/>
                </a:solidFill>
                <a:latin typeface="Montserrat SemiBold" panose="00000700000000000000" pitchFamily="2" charset="0"/>
              </a:rPr>
              <a:t>RECEBIMENTOS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16DC5B7-D4DD-4C33-AAA4-26510A04E585}"/>
              </a:ext>
            </a:extLst>
          </p:cNvPr>
          <p:cNvSpPr/>
          <p:nvPr/>
        </p:nvSpPr>
        <p:spPr>
          <a:xfrm>
            <a:off x="6109967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AC01CB3-9512-4BCB-8252-2CAF7A5D8A0E}"/>
              </a:ext>
            </a:extLst>
          </p:cNvPr>
          <p:cNvSpPr/>
          <p:nvPr/>
        </p:nvSpPr>
        <p:spPr>
          <a:xfrm>
            <a:off x="7633369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C6A7EAB-FF89-4A45-8B30-F15936F2649F}"/>
              </a:ext>
            </a:extLst>
          </p:cNvPr>
          <p:cNvSpPr/>
          <p:nvPr/>
        </p:nvSpPr>
        <p:spPr>
          <a:xfrm>
            <a:off x="9156771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4EE7F9A-B738-4437-9038-3819471405F3}"/>
              </a:ext>
            </a:extLst>
          </p:cNvPr>
          <p:cNvSpPr/>
          <p:nvPr/>
        </p:nvSpPr>
        <p:spPr>
          <a:xfrm>
            <a:off x="8396105" y="923564"/>
            <a:ext cx="3670192" cy="5864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7C31FAA-615A-435E-BF39-2DC2E9C2C691}"/>
              </a:ext>
            </a:extLst>
          </p:cNvPr>
          <p:cNvSpPr/>
          <p:nvPr/>
        </p:nvSpPr>
        <p:spPr>
          <a:xfrm>
            <a:off x="10680173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9F83D5-DF54-4491-BF78-2AA5F8EDCDA9}"/>
              </a:ext>
            </a:extLst>
          </p:cNvPr>
          <p:cNvSpPr/>
          <p:nvPr/>
        </p:nvSpPr>
        <p:spPr>
          <a:xfrm>
            <a:off x="4586565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000A96-F767-4DCD-B04D-DFF28CD28525}"/>
              </a:ext>
            </a:extLst>
          </p:cNvPr>
          <p:cNvSpPr/>
          <p:nvPr/>
        </p:nvSpPr>
        <p:spPr>
          <a:xfrm>
            <a:off x="1627875" y="923565"/>
            <a:ext cx="6683909" cy="2954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983CD3-18B1-47F7-A422-49180FFEE579}"/>
              </a:ext>
            </a:extLst>
          </p:cNvPr>
          <p:cNvSpPr/>
          <p:nvPr/>
        </p:nvSpPr>
        <p:spPr>
          <a:xfrm>
            <a:off x="1627874" y="3947885"/>
            <a:ext cx="6683909" cy="28398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5B0F3F-2CA6-4C0C-914C-36041D50099D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1A3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5ABF37D-2F6A-42E7-A598-DDE449DFEAE9}"/>
              </a:ext>
            </a:extLst>
          </p:cNvPr>
          <p:cNvCxnSpPr>
            <a:cxnSpLocks/>
          </p:cNvCxnSpPr>
          <p:nvPr/>
        </p:nvCxnSpPr>
        <p:spPr>
          <a:xfrm>
            <a:off x="230008" y="3947885"/>
            <a:ext cx="10835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13EDB92B-AB2C-4416-8579-747683F1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0313"/>
            <a:ext cx="1523095" cy="49270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A0A06A6-A5B9-477E-9CDF-BD7379E3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4" y="3429000"/>
            <a:ext cx="429741" cy="42974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FF3E735-7C57-4BD5-84DF-75566E6627A5}"/>
              </a:ext>
            </a:extLst>
          </p:cNvPr>
          <p:cNvSpPr/>
          <p:nvPr/>
        </p:nvSpPr>
        <p:spPr>
          <a:xfrm>
            <a:off x="230008" y="4026256"/>
            <a:ext cx="1083535" cy="416423"/>
          </a:xfrm>
          <a:prstGeom prst="roundRect">
            <a:avLst/>
          </a:prstGeom>
          <a:solidFill>
            <a:srgbClr val="1A38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50192B9-9905-4388-BE19-C7FD86A9BB99}"/>
              </a:ext>
            </a:extLst>
          </p:cNvPr>
          <p:cNvSpPr/>
          <p:nvPr/>
        </p:nvSpPr>
        <p:spPr>
          <a:xfrm>
            <a:off x="237348" y="4550211"/>
            <a:ext cx="1083535" cy="416423"/>
          </a:xfrm>
          <a:prstGeom prst="roundRect">
            <a:avLst/>
          </a:prstGeom>
          <a:solidFill>
            <a:srgbClr val="C5D8E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BDEDAAB-8FFC-4425-A139-022850208000}"/>
              </a:ext>
            </a:extLst>
          </p:cNvPr>
          <p:cNvSpPr/>
          <p:nvPr/>
        </p:nvSpPr>
        <p:spPr>
          <a:xfrm>
            <a:off x="230008" y="5080485"/>
            <a:ext cx="1083535" cy="416423"/>
          </a:xfrm>
          <a:prstGeom prst="roundRect">
            <a:avLst/>
          </a:prstGeom>
          <a:solidFill>
            <a:srgbClr val="1A38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52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649A98F-ABD8-4997-8BFA-8F11D196FC38}"/>
              </a:ext>
            </a:extLst>
          </p:cNvPr>
          <p:cNvSpPr/>
          <p:nvPr/>
        </p:nvSpPr>
        <p:spPr>
          <a:xfrm>
            <a:off x="1523094" y="0"/>
            <a:ext cx="10668906" cy="6858000"/>
          </a:xfrm>
          <a:prstGeom prst="rect">
            <a:avLst/>
          </a:prstGeom>
          <a:solidFill>
            <a:srgbClr val="D9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2E270C-578B-4277-8F52-2C9A7717B497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36C926-AD76-4BB2-9D8C-C65EDABC69F9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3314BE-809C-43EA-B576-90096C3F8A88}"/>
              </a:ext>
            </a:extLst>
          </p:cNvPr>
          <p:cNvSpPr txBox="1"/>
          <p:nvPr/>
        </p:nvSpPr>
        <p:spPr>
          <a:xfrm>
            <a:off x="1627875" y="70313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1A3850"/>
                </a:solidFill>
                <a:latin typeface="Montserrat SemiBold" panose="00000700000000000000" pitchFamily="2" charset="0"/>
              </a:rPr>
              <a:t>Dashboard Financeiro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1154DF-ADF8-407C-83F1-68211FFBEC81}"/>
              </a:ext>
            </a:extLst>
          </p:cNvPr>
          <p:cNvSpPr txBox="1"/>
          <p:nvPr/>
        </p:nvSpPr>
        <p:spPr>
          <a:xfrm>
            <a:off x="1598431" y="245841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1A3850"/>
                </a:solidFill>
                <a:latin typeface="Montserrat SemiBold" panose="00000700000000000000" pitchFamily="2" charset="0"/>
              </a:rPr>
              <a:t>PAGAMENTOS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16DC5B7-D4DD-4C33-AAA4-26510A04E585}"/>
              </a:ext>
            </a:extLst>
          </p:cNvPr>
          <p:cNvSpPr/>
          <p:nvPr/>
        </p:nvSpPr>
        <p:spPr>
          <a:xfrm>
            <a:off x="6109967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AC01CB3-9512-4BCB-8252-2CAF7A5D8A0E}"/>
              </a:ext>
            </a:extLst>
          </p:cNvPr>
          <p:cNvSpPr/>
          <p:nvPr/>
        </p:nvSpPr>
        <p:spPr>
          <a:xfrm>
            <a:off x="7633369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C6A7EAB-FF89-4A45-8B30-F15936F2649F}"/>
              </a:ext>
            </a:extLst>
          </p:cNvPr>
          <p:cNvSpPr/>
          <p:nvPr/>
        </p:nvSpPr>
        <p:spPr>
          <a:xfrm>
            <a:off x="9156771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7C31FAA-615A-435E-BF39-2DC2E9C2C691}"/>
              </a:ext>
            </a:extLst>
          </p:cNvPr>
          <p:cNvSpPr/>
          <p:nvPr/>
        </p:nvSpPr>
        <p:spPr>
          <a:xfrm>
            <a:off x="10680173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69F83D5-DF54-4491-BF78-2AA5F8EDCDA9}"/>
              </a:ext>
            </a:extLst>
          </p:cNvPr>
          <p:cNvSpPr/>
          <p:nvPr/>
        </p:nvSpPr>
        <p:spPr>
          <a:xfrm>
            <a:off x="4586565" y="130493"/>
            <a:ext cx="1386124" cy="593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E7D9494-542D-4057-9A68-0E212A111580}"/>
              </a:ext>
            </a:extLst>
          </p:cNvPr>
          <p:cNvSpPr/>
          <p:nvPr/>
        </p:nvSpPr>
        <p:spPr>
          <a:xfrm>
            <a:off x="-1" y="2"/>
            <a:ext cx="1543553" cy="6857999"/>
          </a:xfrm>
          <a:prstGeom prst="rect">
            <a:avLst/>
          </a:prstGeom>
          <a:solidFill>
            <a:srgbClr val="1A3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8A58E39-29DE-49ED-B3BB-F66DE00953AD}"/>
              </a:ext>
            </a:extLst>
          </p:cNvPr>
          <p:cNvCxnSpPr>
            <a:cxnSpLocks/>
          </p:cNvCxnSpPr>
          <p:nvPr/>
        </p:nvCxnSpPr>
        <p:spPr>
          <a:xfrm>
            <a:off x="230008" y="3947885"/>
            <a:ext cx="10835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EE80463-FDDD-48F3-9CF0-B0E2C34613C5}"/>
              </a:ext>
            </a:extLst>
          </p:cNvPr>
          <p:cNvSpPr/>
          <p:nvPr/>
        </p:nvSpPr>
        <p:spPr>
          <a:xfrm>
            <a:off x="8396105" y="923564"/>
            <a:ext cx="3670192" cy="58641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5DAEA9-8B11-4D4F-81F2-48B7C9E059CA}"/>
              </a:ext>
            </a:extLst>
          </p:cNvPr>
          <p:cNvSpPr/>
          <p:nvPr/>
        </p:nvSpPr>
        <p:spPr>
          <a:xfrm>
            <a:off x="1627875" y="923565"/>
            <a:ext cx="6683909" cy="29540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A46AD2-643B-465E-AA83-EEB5DC0007E9}"/>
              </a:ext>
            </a:extLst>
          </p:cNvPr>
          <p:cNvSpPr/>
          <p:nvPr/>
        </p:nvSpPr>
        <p:spPr>
          <a:xfrm>
            <a:off x="1627874" y="3947885"/>
            <a:ext cx="6683909" cy="28398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7B8E9B7-D805-49F3-A205-834E20F8A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0313"/>
            <a:ext cx="1523095" cy="49270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AFDA2E9-C9C4-40D0-80C6-C16E2211D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4" y="3429000"/>
            <a:ext cx="429741" cy="42974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A2CFC79-6562-4693-8471-B224470DBB75}"/>
              </a:ext>
            </a:extLst>
          </p:cNvPr>
          <p:cNvSpPr/>
          <p:nvPr/>
        </p:nvSpPr>
        <p:spPr>
          <a:xfrm>
            <a:off x="230008" y="4026256"/>
            <a:ext cx="1083535" cy="416423"/>
          </a:xfrm>
          <a:prstGeom prst="roundRect">
            <a:avLst/>
          </a:prstGeom>
          <a:solidFill>
            <a:srgbClr val="1A38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57E95D2-210B-4355-9BD4-BFEFFB1B4966}"/>
              </a:ext>
            </a:extLst>
          </p:cNvPr>
          <p:cNvSpPr/>
          <p:nvPr/>
        </p:nvSpPr>
        <p:spPr>
          <a:xfrm>
            <a:off x="237348" y="4550211"/>
            <a:ext cx="1083535" cy="416423"/>
          </a:xfrm>
          <a:prstGeom prst="roundRect">
            <a:avLst/>
          </a:prstGeom>
          <a:solidFill>
            <a:srgbClr val="1A38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3137C1D-4F7F-4C19-A6C1-133155016B32}"/>
              </a:ext>
            </a:extLst>
          </p:cNvPr>
          <p:cNvSpPr/>
          <p:nvPr/>
        </p:nvSpPr>
        <p:spPr>
          <a:xfrm>
            <a:off x="230008" y="5080485"/>
            <a:ext cx="1083535" cy="416423"/>
          </a:xfrm>
          <a:prstGeom prst="roundRect">
            <a:avLst/>
          </a:prstGeom>
          <a:solidFill>
            <a:srgbClr val="C5D8E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C422CC1-F31E-4F0E-AF79-A25290819519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1A3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0557D2-BD41-407E-9B70-3C276A23F279}"/>
              </a:ext>
            </a:extLst>
          </p:cNvPr>
          <p:cNvSpPr/>
          <p:nvPr/>
        </p:nvSpPr>
        <p:spPr>
          <a:xfrm>
            <a:off x="1818374" y="2348593"/>
            <a:ext cx="8525776" cy="41828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6DBC2F-8457-4ACA-9F7C-2BF0D84BEA7B}"/>
              </a:ext>
            </a:extLst>
          </p:cNvPr>
          <p:cNvSpPr/>
          <p:nvPr/>
        </p:nvSpPr>
        <p:spPr>
          <a:xfrm>
            <a:off x="1818375" y="326571"/>
            <a:ext cx="4029976" cy="1695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0BC86B-133C-4735-A9EF-E240D35FB098}"/>
              </a:ext>
            </a:extLst>
          </p:cNvPr>
          <p:cNvSpPr/>
          <p:nvPr/>
        </p:nvSpPr>
        <p:spPr>
          <a:xfrm>
            <a:off x="6343651" y="326571"/>
            <a:ext cx="4029976" cy="1695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887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Calibri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Cavalcanti de Jesus</dc:creator>
  <cp:lastModifiedBy>Fernanda Guimarães</cp:lastModifiedBy>
  <cp:revision>6</cp:revision>
  <dcterms:created xsi:type="dcterms:W3CDTF">2020-05-07T18:39:30Z</dcterms:created>
  <dcterms:modified xsi:type="dcterms:W3CDTF">2023-07-30T02:40:36Z</dcterms:modified>
</cp:coreProperties>
</file>